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ags/tag5.xml" ContentType="application/vnd.openxmlformats-officedocument.presentationml.tag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8"/>
  </p:notesMasterIdLst>
  <p:handoutMasterIdLst>
    <p:handoutMasterId r:id="rId29"/>
  </p:handoutMasterIdLst>
  <p:sldIdLst>
    <p:sldId id="276" r:id="rId2"/>
    <p:sldId id="270" r:id="rId3"/>
    <p:sldId id="271" r:id="rId4"/>
    <p:sldId id="263" r:id="rId5"/>
    <p:sldId id="280" r:id="rId6"/>
    <p:sldId id="264" r:id="rId7"/>
    <p:sldId id="278" r:id="rId8"/>
    <p:sldId id="281" r:id="rId9"/>
    <p:sldId id="294" r:id="rId10"/>
    <p:sldId id="272" r:id="rId11"/>
    <p:sldId id="287" r:id="rId12"/>
    <p:sldId id="291" r:id="rId13"/>
    <p:sldId id="282" r:id="rId14"/>
    <p:sldId id="296" r:id="rId15"/>
    <p:sldId id="285" r:id="rId16"/>
    <p:sldId id="298" r:id="rId17"/>
    <p:sldId id="268" r:id="rId18"/>
    <p:sldId id="265" r:id="rId19"/>
    <p:sldId id="288" r:id="rId20"/>
    <p:sldId id="289" r:id="rId21"/>
    <p:sldId id="273" r:id="rId22"/>
    <p:sldId id="293" r:id="rId23"/>
    <p:sldId id="292" r:id="rId24"/>
    <p:sldId id="295" r:id="rId25"/>
    <p:sldId id="277" r:id="rId26"/>
    <p:sldId id="314" r:id="rId27"/>
  </p:sldIdLst>
  <p:sldSz cx="12192000" cy="6858000"/>
  <p:notesSz cx="6858000" cy="9144000"/>
  <p:embeddedFontLst>
    <p:embeddedFont>
      <p:font typeface="Microsoft YaHei" panose="020B0503020204020204" pitchFamily="34" charset="-122"/>
      <p:regular r:id="rId30"/>
      <p:bold r:id="rId31"/>
    </p:embeddedFont>
    <p:embeddedFont>
      <p:font typeface="Microsoft YaHei Light" panose="020B0502040204020203" pitchFamily="34" charset="-122"/>
      <p:regular r:id="rId32"/>
    </p:embeddedFont>
    <p:embeddedFont>
      <p:font typeface="OPPOSans H" panose="00020600040101010101" pitchFamily="18" charset="-122"/>
      <p:regular r:id="rId33"/>
    </p:embeddedFont>
    <p:embeddedFont>
      <p:font typeface="OPPOSans R" panose="00020600040101010101" pitchFamily="18" charset="-122"/>
      <p:regular r:id="rId34"/>
    </p:embeddedFont>
    <p:embeddedFont>
      <p:font typeface="等线" panose="02010600030101010101" pitchFamily="2" charset="-122"/>
      <p:regular r:id="rId35"/>
      <p:bold r:id="rId36"/>
    </p:embeddedFont>
    <p:embeddedFont>
      <p:font typeface="站酷庆科黄油体" panose="02000803000000020004" pitchFamily="2" charset="-122"/>
      <p:regular r:id="rId37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D1109"/>
    <a:srgbClr val="D62627"/>
    <a:srgbClr val="263238"/>
    <a:srgbClr val="EFEB2F"/>
    <a:srgbClr val="F2EDFD"/>
    <a:srgbClr val="ECE4FC"/>
    <a:srgbClr val="2FEB77"/>
    <a:srgbClr val="6D2FEB"/>
    <a:srgbClr val="2190FD"/>
    <a:srgbClr val="3D72C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中度样式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6" autoAdjust="0"/>
    <p:restoredTop sz="96115" autoAdjust="0"/>
  </p:normalViewPr>
  <p:slideViewPr>
    <p:cSldViewPr snapToGrid="0" showGuides="1">
      <p:cViewPr varScale="1">
        <p:scale>
          <a:sx n="74" d="100"/>
          <a:sy n="74" d="100"/>
        </p:scale>
        <p:origin x="965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25" d="100"/>
        <a:sy n="125" d="100"/>
      </p:scale>
      <p:origin x="0" y="0"/>
    </p:cViewPr>
  </p:sorterViewPr>
  <p:notesViewPr>
    <p:cSldViewPr snapToGrid="0" showGuides="1">
      <p:cViewPr varScale="1">
        <p:scale>
          <a:sx n="114" d="100"/>
          <a:sy n="114" d="100"/>
        </p:scale>
        <p:origin x="4016" y="1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font" Target="fonts/font5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handoutMaster" Target="handoutMasters/handoutMaster1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7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4.fntdata"/><Relationship Id="rId38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373949541165399E-2"/>
          <c:y val="0.24462424153592199"/>
          <c:w val="0.85125210091766901"/>
          <c:h val="0.5107515169281550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CB6-4B2C-819B-EB128DA2CE07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CB6-4B2C-819B-EB128DA2CE07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CB6-4B2C-819B-EB128DA2CE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373949541165399E-2"/>
          <c:y val="0.24462424153592199"/>
          <c:w val="0.85125210091766901"/>
          <c:h val="0.5107515169281550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38E-4684-A8BE-742B491BA0B5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38E-4684-A8BE-742B491BA0B5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38E-4684-A8BE-742B491BA0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7.4373949541165399E-2"/>
          <c:y val="0.24462424153592199"/>
          <c:w val="0.85125210091766901"/>
          <c:h val="0.5107515169281550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0C4-42D3-B9A5-1E4C0997D5C9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0C4-42D3-B9A5-1E4C0997D5C9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0C4-42D3-B9A5-1E4C0997D5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4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239235715112146E-2"/>
          <c:y val="5.0773327078841246E-2"/>
          <c:w val="0.94752152856977567"/>
          <c:h val="0.831742391330421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A5-410B-BD45-7981937D92E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A5-410B-BD45-7981937D92E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4FA5-410B-BD45-7981937D92E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4FA5-410B-BD45-7981937D92E4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4FA5-410B-BD45-7981937D92E4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4FA5-410B-BD45-7981937D92E4}"/>
              </c:ext>
            </c:extLst>
          </c:dPt>
          <c:cat>
            <c:numRef>
              <c:f>Sheet1!$A$2:$A$7</c:f>
              <c:numCache>
                <c:formatCode>General</c:formatCode>
                <c:ptCount val="6"/>
                <c:pt idx="0">
                  <c:v>2020</c:v>
                </c:pt>
                <c:pt idx="1">
                  <c:v>2021</c:v>
                </c:pt>
                <c:pt idx="2">
                  <c:v>2022</c:v>
                </c:pt>
                <c:pt idx="3">
                  <c:v>2023</c:v>
                </c:pt>
                <c:pt idx="4">
                  <c:v>2024</c:v>
                </c:pt>
                <c:pt idx="5">
                  <c:v>2025</c:v>
                </c:pt>
              </c:numCache>
            </c:numRef>
          </c:cat>
          <c:val>
            <c:numRef>
              <c:f>Sheet1!$B$2:$B$7</c:f>
              <c:numCache>
                <c:formatCode>General</c:formatCode>
                <c:ptCount val="6"/>
                <c:pt idx="0">
                  <c:v>43800</c:v>
                </c:pt>
                <c:pt idx="1">
                  <c:v>69400</c:v>
                </c:pt>
                <c:pt idx="2">
                  <c:v>104400</c:v>
                </c:pt>
                <c:pt idx="3">
                  <c:v>184400</c:v>
                </c:pt>
                <c:pt idx="4">
                  <c:v>204400</c:v>
                </c:pt>
                <c:pt idx="5">
                  <c:v>240000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4FA5-410B-BD45-7981937D92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axId val="1074112840"/>
        <c:axId val="1074116360"/>
      </c:barChart>
      <c:catAx>
        <c:axId val="1074112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1">
                <a:lumMod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074116360"/>
        <c:crosses val="autoZero"/>
        <c:auto val="1"/>
        <c:lblAlgn val="ctr"/>
        <c:lblOffset val="100"/>
        <c:noMultiLvlLbl val="0"/>
      </c:catAx>
      <c:valAx>
        <c:axId val="1074116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0741128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A201AD86-87C1-F34F-A570-94653B21339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9983CAC2-274D-AA49-9273-0BB99AAEE7D4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8D4BB7-ADC9-E64E-AAAA-DB1E10F7C241}" type="datetimeFigureOut">
              <a:rPr kumimoji="1" lang="zh-CN" altLang="en-US" smtClean="0"/>
              <a:t>2022/3/5</a:t>
            </a:fld>
            <a:endParaRPr kumimoji="1"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A5DFFCAF-3164-5B4A-A7AA-1F95C1C80885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2C173253-261F-124A-8FD0-6B2BCD6EBCE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EBD9CB6-B921-3743-B681-02986F8A8226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40772669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BB30C6B-F34A-4F02-BACE-D18C28E3B70A}" type="datetimeFigureOut">
              <a:rPr lang="zh-CN" altLang="en-US" smtClean="0"/>
              <a:t>2022/3/5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5DD2B1-1A58-4FDB-AD54-64407EF7A1E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3071078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25B90A92-B2D6-4714-A170-DD4C081EDCF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8885" t="26806" r="8885" b="26806"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2790450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89123113-77A4-42FF-B98C-12ED16C70C21}"/>
              </a:ext>
            </a:extLst>
          </p:cNvPr>
          <p:cNvSpPr/>
          <p:nvPr userDrawn="1"/>
        </p:nvSpPr>
        <p:spPr>
          <a:xfrm>
            <a:off x="0" y="0"/>
            <a:ext cx="12192000" cy="3392488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Rectangle 19+">
            <a:extLst>
              <a:ext uri="{FF2B5EF4-FFF2-40B4-BE49-F238E27FC236}">
                <a16:creationId xmlns:a16="http://schemas.microsoft.com/office/drawing/2014/main" id="{D42A9334-B5BB-474C-9357-6CD3CD4F1DDC}"/>
              </a:ext>
            </a:extLst>
          </p:cNvPr>
          <p:cNvSpPr/>
          <p:nvPr userDrawn="1"/>
        </p:nvSpPr>
        <p:spPr>
          <a:xfrm>
            <a:off x="0" y="3113589"/>
            <a:ext cx="12192000" cy="358665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3225DD5F-C28D-42B4-A7D2-BDEF651A65F1}"/>
              </a:ext>
            </a:extLst>
          </p:cNvPr>
          <p:cNvSpPr txBox="1"/>
          <p:nvPr userDrawn="1"/>
        </p:nvSpPr>
        <p:spPr>
          <a:xfrm>
            <a:off x="5302309" y="287669"/>
            <a:ext cx="1600242" cy="92333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6000" dirty="0"/>
              <a:t>目录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9250CB96-EDCB-4AAC-9F71-5E3D96FF70F0}"/>
              </a:ext>
            </a:extLst>
          </p:cNvPr>
          <p:cNvSpPr txBox="1"/>
          <p:nvPr userDrawn="1"/>
        </p:nvSpPr>
        <p:spPr>
          <a:xfrm>
            <a:off x="5562199" y="1131057"/>
            <a:ext cx="1067600" cy="276999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+mj-lt"/>
                <a:ea typeface="+mj-ea"/>
              </a:rPr>
              <a:t>contents</a:t>
            </a: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55FFB197-97E7-41CF-B08D-C50D82DAD975}"/>
              </a:ext>
            </a:extLst>
          </p:cNvPr>
          <p:cNvGrpSpPr/>
          <p:nvPr userDrawn="1"/>
        </p:nvGrpSpPr>
        <p:grpSpPr>
          <a:xfrm>
            <a:off x="4885356" y="532044"/>
            <a:ext cx="575083" cy="424151"/>
            <a:chOff x="4125282" y="159886"/>
            <a:chExt cx="1346853" cy="993368"/>
          </a:xfrm>
          <a:solidFill>
            <a:schemeClr val="accent3"/>
          </a:solidFill>
        </p:grpSpPr>
        <p:sp>
          <p:nvSpPr>
            <p:cNvPr id="18" name="等腰三角形 17">
              <a:extLst>
                <a:ext uri="{FF2B5EF4-FFF2-40B4-BE49-F238E27FC236}">
                  <a16:creationId xmlns:a16="http://schemas.microsoft.com/office/drawing/2014/main" id="{FA2DF701-5E3F-4229-9B97-4CC3405808F5}"/>
                </a:ext>
              </a:extLst>
            </p:cNvPr>
            <p:cNvSpPr/>
            <p:nvPr/>
          </p:nvSpPr>
          <p:spPr>
            <a:xfrm rot="5773525">
              <a:off x="4461584" y="-110167"/>
              <a:ext cx="355506" cy="895612"/>
            </a:xfrm>
            <a:prstGeom prst="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等腰三角形 18">
              <a:extLst>
                <a:ext uri="{FF2B5EF4-FFF2-40B4-BE49-F238E27FC236}">
                  <a16:creationId xmlns:a16="http://schemas.microsoft.com/office/drawing/2014/main" id="{346B13D7-560F-4889-AE61-AD55A6682CB0}"/>
                </a:ext>
              </a:extLst>
            </p:cNvPr>
            <p:cNvSpPr/>
            <p:nvPr/>
          </p:nvSpPr>
          <p:spPr>
            <a:xfrm rot="3307312">
              <a:off x="4654863" y="335981"/>
              <a:ext cx="287692" cy="1346853"/>
            </a:xfrm>
            <a:prstGeom prst="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76BB5690-C7D9-4A9C-A7EC-B8CFFC8F0C9B}"/>
              </a:ext>
            </a:extLst>
          </p:cNvPr>
          <p:cNvGrpSpPr/>
          <p:nvPr userDrawn="1"/>
        </p:nvGrpSpPr>
        <p:grpSpPr>
          <a:xfrm>
            <a:off x="6710955" y="393647"/>
            <a:ext cx="732613" cy="602976"/>
            <a:chOff x="10714548" y="91516"/>
            <a:chExt cx="1412554" cy="1162600"/>
          </a:xfrm>
          <a:solidFill>
            <a:schemeClr val="accent3"/>
          </a:solidFill>
        </p:grpSpPr>
        <p:sp>
          <p:nvSpPr>
            <p:cNvPr id="21" name="等腰三角形 20">
              <a:extLst>
                <a:ext uri="{FF2B5EF4-FFF2-40B4-BE49-F238E27FC236}">
                  <a16:creationId xmlns:a16="http://schemas.microsoft.com/office/drawing/2014/main" id="{C26E7574-05DB-470D-9F24-8AA5CDE8F8FF}"/>
                </a:ext>
              </a:extLst>
            </p:cNvPr>
            <p:cNvSpPr/>
            <p:nvPr/>
          </p:nvSpPr>
          <p:spPr>
            <a:xfrm rot="17363672" flipH="1">
              <a:off x="10929047" y="475393"/>
              <a:ext cx="564224" cy="993221"/>
            </a:xfrm>
            <a:prstGeom prst="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等腰三角形 21">
              <a:extLst>
                <a:ext uri="{FF2B5EF4-FFF2-40B4-BE49-F238E27FC236}">
                  <a16:creationId xmlns:a16="http://schemas.microsoft.com/office/drawing/2014/main" id="{3630FED9-C3CE-4194-AD24-C63E5E6118A2}"/>
                </a:ext>
              </a:extLst>
            </p:cNvPr>
            <p:cNvSpPr/>
            <p:nvPr/>
          </p:nvSpPr>
          <p:spPr>
            <a:xfrm rot="15143975" flipH="1">
              <a:off x="11309829" y="-438064"/>
              <a:ext cx="287693" cy="1346853"/>
            </a:xfrm>
            <a:prstGeom prst="triangl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4" name="椭圆 23">
            <a:extLst>
              <a:ext uri="{FF2B5EF4-FFF2-40B4-BE49-F238E27FC236}">
                <a16:creationId xmlns:a16="http://schemas.microsoft.com/office/drawing/2014/main" id="{091291BE-9600-4A86-A96E-7CB8FF9645E3}"/>
              </a:ext>
            </a:extLst>
          </p:cNvPr>
          <p:cNvSpPr/>
          <p:nvPr userDrawn="1"/>
        </p:nvSpPr>
        <p:spPr>
          <a:xfrm>
            <a:off x="-906536" y="4327287"/>
            <a:ext cx="1404199" cy="1403157"/>
          </a:xfrm>
          <a:prstGeom prst="ellipse">
            <a:avLst/>
          </a:prstGeom>
          <a:noFill/>
          <a:ln w="254000" cap="flat" cmpd="sng" algn="ctr">
            <a:solidFill>
              <a:schemeClr val="accent1">
                <a:alpha val="2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id="{045FB673-033C-4F4A-AAA4-19AF4E9D597A}"/>
              </a:ext>
            </a:extLst>
          </p:cNvPr>
          <p:cNvSpPr/>
          <p:nvPr userDrawn="1"/>
        </p:nvSpPr>
        <p:spPr>
          <a:xfrm>
            <a:off x="11622325" y="6056911"/>
            <a:ext cx="1641600" cy="1640382"/>
          </a:xfrm>
          <a:prstGeom prst="ellipse">
            <a:avLst/>
          </a:prstGeom>
          <a:noFill/>
          <a:ln w="254000" cap="flat" cmpd="sng" algn="ctr">
            <a:solidFill>
              <a:schemeClr val="accent1">
                <a:alpha val="2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6" name="图片 25">
            <a:extLst>
              <a:ext uri="{FF2B5EF4-FFF2-40B4-BE49-F238E27FC236}">
                <a16:creationId xmlns:a16="http://schemas.microsoft.com/office/drawing/2014/main" id="{7D1BE3EE-10A0-4547-B04C-82C5B0F16E5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8885" t="51789" r="8885"/>
          <a:stretch>
            <a:fillRect/>
          </a:stretch>
        </p:blipFill>
        <p:spPr>
          <a:xfrm>
            <a:off x="0" y="0"/>
            <a:ext cx="12192000" cy="3809174"/>
          </a:xfrm>
          <a:custGeom>
            <a:avLst/>
            <a:gdLst>
              <a:gd name="connsiteX0" fmla="*/ 0 w 12192000"/>
              <a:gd name="connsiteY0" fmla="*/ 0 h 3809174"/>
              <a:gd name="connsiteX1" fmla="*/ 12192000 w 12192000"/>
              <a:gd name="connsiteY1" fmla="*/ 0 h 3809174"/>
              <a:gd name="connsiteX2" fmla="*/ 12192000 w 12192000"/>
              <a:gd name="connsiteY2" fmla="*/ 3809174 h 3809174"/>
              <a:gd name="connsiteX3" fmla="*/ 0 w 12192000"/>
              <a:gd name="connsiteY3" fmla="*/ 3809174 h 3809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09174">
                <a:moveTo>
                  <a:pt x="0" y="0"/>
                </a:moveTo>
                <a:lnTo>
                  <a:pt x="12192000" y="0"/>
                </a:lnTo>
                <a:lnTo>
                  <a:pt x="12192000" y="3809174"/>
                </a:lnTo>
                <a:lnTo>
                  <a:pt x="0" y="380917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8545568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id="{1A5BB510-8996-4EF2-940C-995BFE81E0CD}"/>
              </a:ext>
            </a:extLst>
          </p:cNvPr>
          <p:cNvSpPr/>
          <p:nvPr userDrawn="1"/>
        </p:nvSpPr>
        <p:spPr>
          <a:xfrm>
            <a:off x="0" y="0"/>
            <a:ext cx="5945406" cy="6858000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B0B5F72A-51AE-4D8D-B9B9-1C793DBCE615}"/>
              </a:ext>
            </a:extLst>
          </p:cNvPr>
          <p:cNvSpPr/>
          <p:nvPr userDrawn="1"/>
        </p:nvSpPr>
        <p:spPr>
          <a:xfrm>
            <a:off x="5916667" y="0"/>
            <a:ext cx="358665" cy="68580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64D13236-3332-403C-AA99-6772227B9728}"/>
              </a:ext>
            </a:extLst>
          </p:cNvPr>
          <p:cNvSpPr/>
          <p:nvPr userDrawn="1"/>
        </p:nvSpPr>
        <p:spPr>
          <a:xfrm rot="16200000" flipV="1">
            <a:off x="-456297" y="456296"/>
            <a:ext cx="6858000" cy="5945406"/>
          </a:xfrm>
          <a:custGeom>
            <a:avLst/>
            <a:gdLst>
              <a:gd name="connsiteX0" fmla="*/ 2708039 w 6858000"/>
              <a:gd name="connsiteY0" fmla="*/ 2792166 h 5945406"/>
              <a:gd name="connsiteX1" fmla="*/ 0 w 6858000"/>
              <a:gd name="connsiteY1" fmla="*/ 2069343 h 5945406"/>
              <a:gd name="connsiteX2" fmla="*/ 0 w 6858000"/>
              <a:gd name="connsiteY2" fmla="*/ 2552614 h 5945406"/>
              <a:gd name="connsiteX3" fmla="*/ 2708039 w 6858000"/>
              <a:gd name="connsiteY3" fmla="*/ 3153238 h 5945406"/>
              <a:gd name="connsiteX4" fmla="*/ 0 w 6858000"/>
              <a:gd name="connsiteY4" fmla="*/ 3392789 h 5945406"/>
              <a:gd name="connsiteX5" fmla="*/ 0 w 6858000"/>
              <a:gd name="connsiteY5" fmla="*/ 3876060 h 5945406"/>
              <a:gd name="connsiteX6" fmla="*/ 2831534 w 6858000"/>
              <a:gd name="connsiteY6" fmla="*/ 2452868 h 5945406"/>
              <a:gd name="connsiteX7" fmla="*/ 0 w 6858000"/>
              <a:gd name="connsiteY7" fmla="*/ 474267 h 5945406"/>
              <a:gd name="connsiteX8" fmla="*/ 0 w 6858000"/>
              <a:gd name="connsiteY8" fmla="*/ 1129181 h 5945406"/>
              <a:gd name="connsiteX9" fmla="*/ 2831534 w 6858000"/>
              <a:gd name="connsiteY9" fmla="*/ 3492537 h 5945406"/>
              <a:gd name="connsiteX10" fmla="*/ 0 w 6858000"/>
              <a:gd name="connsiteY10" fmla="*/ 4816224 h 5945406"/>
              <a:gd name="connsiteX11" fmla="*/ 0 w 6858000"/>
              <a:gd name="connsiteY11" fmla="*/ 5471137 h 5945406"/>
              <a:gd name="connsiteX12" fmla="*/ 3063627 w 6858000"/>
              <a:gd name="connsiteY12" fmla="*/ 2176269 h 5945406"/>
              <a:gd name="connsiteX13" fmla="*/ 1536663 w 6858000"/>
              <a:gd name="connsiteY13" fmla="*/ 0 h 5945406"/>
              <a:gd name="connsiteX14" fmla="*/ 891547 w 6858000"/>
              <a:gd name="connsiteY14" fmla="*/ 0 h 5945406"/>
              <a:gd name="connsiteX15" fmla="*/ 3063628 w 6858000"/>
              <a:gd name="connsiteY15" fmla="*/ 3769137 h 5945406"/>
              <a:gd name="connsiteX16" fmla="*/ 891546 w 6858000"/>
              <a:gd name="connsiteY16" fmla="*/ 5945406 h 5945406"/>
              <a:gd name="connsiteX17" fmla="*/ 1536662 w 6858000"/>
              <a:gd name="connsiteY17" fmla="*/ 5945406 h 5945406"/>
              <a:gd name="connsiteX18" fmla="*/ 3376326 w 6858000"/>
              <a:gd name="connsiteY18" fmla="*/ 1995732 h 5945406"/>
              <a:gd name="connsiteX19" fmla="*/ 2839511 w 6858000"/>
              <a:gd name="connsiteY19" fmla="*/ 0 h 5945406"/>
              <a:gd name="connsiteX20" fmla="*/ 2448040 w 6858000"/>
              <a:gd name="connsiteY20" fmla="*/ 0 h 5945406"/>
              <a:gd name="connsiteX21" fmla="*/ 3376327 w 6858000"/>
              <a:gd name="connsiteY21" fmla="*/ 3949674 h 5945406"/>
              <a:gd name="connsiteX22" fmla="*/ 2448040 w 6858000"/>
              <a:gd name="connsiteY22" fmla="*/ 5945406 h 5945406"/>
              <a:gd name="connsiteX23" fmla="*/ 2839511 w 6858000"/>
              <a:gd name="connsiteY23" fmla="*/ 5945406 h 5945406"/>
              <a:gd name="connsiteX24" fmla="*/ 3899157 w 6858000"/>
              <a:gd name="connsiteY24" fmla="*/ 0 h 5945406"/>
              <a:gd name="connsiteX25" fmla="*/ 3564673 w 6858000"/>
              <a:gd name="connsiteY25" fmla="*/ 0 h 5945406"/>
              <a:gd name="connsiteX26" fmla="*/ 3731915 w 6858000"/>
              <a:gd name="connsiteY26" fmla="*/ 1933031 h 5945406"/>
              <a:gd name="connsiteX27" fmla="*/ 3899158 w 6858000"/>
              <a:gd name="connsiteY27" fmla="*/ 5945406 h 5945406"/>
              <a:gd name="connsiteX28" fmla="*/ 3731915 w 6858000"/>
              <a:gd name="connsiteY28" fmla="*/ 4012373 h 5945406"/>
              <a:gd name="connsiteX29" fmla="*/ 3564673 w 6858000"/>
              <a:gd name="connsiteY29" fmla="*/ 5945406 h 5945406"/>
              <a:gd name="connsiteX30" fmla="*/ 5015789 w 6858000"/>
              <a:gd name="connsiteY30" fmla="*/ 0 h 5945406"/>
              <a:gd name="connsiteX31" fmla="*/ 4624318 w 6858000"/>
              <a:gd name="connsiteY31" fmla="*/ 0 h 5945406"/>
              <a:gd name="connsiteX32" fmla="*/ 4087503 w 6858000"/>
              <a:gd name="connsiteY32" fmla="*/ 1995732 h 5945406"/>
              <a:gd name="connsiteX33" fmla="*/ 5015791 w 6858000"/>
              <a:gd name="connsiteY33" fmla="*/ 5945406 h 5945406"/>
              <a:gd name="connsiteX34" fmla="*/ 4087504 w 6858000"/>
              <a:gd name="connsiteY34" fmla="*/ 3949672 h 5945406"/>
              <a:gd name="connsiteX35" fmla="*/ 4624319 w 6858000"/>
              <a:gd name="connsiteY35" fmla="*/ 5945406 h 5945406"/>
              <a:gd name="connsiteX36" fmla="*/ 6572282 w 6858000"/>
              <a:gd name="connsiteY36" fmla="*/ 0 h 5945406"/>
              <a:gd name="connsiteX37" fmla="*/ 5927167 w 6858000"/>
              <a:gd name="connsiteY37" fmla="*/ 0 h 5945406"/>
              <a:gd name="connsiteX38" fmla="*/ 4400202 w 6858000"/>
              <a:gd name="connsiteY38" fmla="*/ 2176268 h 5945406"/>
              <a:gd name="connsiteX39" fmla="*/ 6572285 w 6858000"/>
              <a:gd name="connsiteY39" fmla="*/ 5945406 h 5945406"/>
              <a:gd name="connsiteX40" fmla="*/ 4400203 w 6858000"/>
              <a:gd name="connsiteY40" fmla="*/ 3769134 h 5945406"/>
              <a:gd name="connsiteX41" fmla="*/ 5927169 w 6858000"/>
              <a:gd name="connsiteY41" fmla="*/ 5945406 h 5945406"/>
              <a:gd name="connsiteX42" fmla="*/ 6858000 w 6858000"/>
              <a:gd name="connsiteY42" fmla="*/ 1412393 h 5945406"/>
              <a:gd name="connsiteX43" fmla="*/ 6858000 w 6858000"/>
              <a:gd name="connsiteY43" fmla="*/ 897604 h 5945406"/>
              <a:gd name="connsiteX44" fmla="*/ 4632295 w 6858000"/>
              <a:gd name="connsiteY44" fmla="*/ 2452867 h 5945406"/>
              <a:gd name="connsiteX45" fmla="*/ 6858000 w 6858000"/>
              <a:gd name="connsiteY45" fmla="*/ 2606205 h 5945406"/>
              <a:gd name="connsiteX46" fmla="*/ 6858000 w 6858000"/>
              <a:gd name="connsiteY46" fmla="*/ 2231049 h 5945406"/>
              <a:gd name="connsiteX47" fmla="*/ 4755790 w 6858000"/>
              <a:gd name="connsiteY47" fmla="*/ 2792165 h 5945406"/>
              <a:gd name="connsiteX48" fmla="*/ 6858000 w 6858000"/>
              <a:gd name="connsiteY48" fmla="*/ 3714352 h 5945406"/>
              <a:gd name="connsiteX49" fmla="*/ 6858000 w 6858000"/>
              <a:gd name="connsiteY49" fmla="*/ 3339196 h 5945406"/>
              <a:gd name="connsiteX50" fmla="*/ 4755790 w 6858000"/>
              <a:gd name="connsiteY50" fmla="*/ 3153236 h 5945406"/>
              <a:gd name="connsiteX51" fmla="*/ 6858000 w 6858000"/>
              <a:gd name="connsiteY51" fmla="*/ 5047797 h 5945406"/>
              <a:gd name="connsiteX52" fmla="*/ 6858000 w 6858000"/>
              <a:gd name="connsiteY52" fmla="*/ 4533009 h 5945406"/>
              <a:gd name="connsiteX53" fmla="*/ 4632296 w 6858000"/>
              <a:gd name="connsiteY53" fmla="*/ 3492534 h 59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858000" h="5945406">
                <a:moveTo>
                  <a:pt x="2708039" y="2792166"/>
                </a:moveTo>
                <a:lnTo>
                  <a:pt x="0" y="2069343"/>
                </a:lnTo>
                <a:lnTo>
                  <a:pt x="0" y="2552614"/>
                </a:lnTo>
                <a:close/>
                <a:moveTo>
                  <a:pt x="2708039" y="3153238"/>
                </a:moveTo>
                <a:lnTo>
                  <a:pt x="0" y="3392789"/>
                </a:lnTo>
                <a:lnTo>
                  <a:pt x="0" y="3876060"/>
                </a:lnTo>
                <a:close/>
                <a:moveTo>
                  <a:pt x="2831534" y="2452868"/>
                </a:moveTo>
                <a:lnTo>
                  <a:pt x="0" y="474267"/>
                </a:lnTo>
                <a:lnTo>
                  <a:pt x="0" y="1129181"/>
                </a:lnTo>
                <a:close/>
                <a:moveTo>
                  <a:pt x="2831534" y="3492537"/>
                </a:moveTo>
                <a:lnTo>
                  <a:pt x="0" y="4816224"/>
                </a:lnTo>
                <a:lnTo>
                  <a:pt x="0" y="5471137"/>
                </a:lnTo>
                <a:close/>
                <a:moveTo>
                  <a:pt x="3063627" y="2176269"/>
                </a:moveTo>
                <a:lnTo>
                  <a:pt x="1536663" y="0"/>
                </a:lnTo>
                <a:lnTo>
                  <a:pt x="891547" y="0"/>
                </a:lnTo>
                <a:close/>
                <a:moveTo>
                  <a:pt x="3063628" y="3769137"/>
                </a:moveTo>
                <a:lnTo>
                  <a:pt x="891546" y="5945406"/>
                </a:lnTo>
                <a:lnTo>
                  <a:pt x="1536662" y="5945406"/>
                </a:lnTo>
                <a:close/>
                <a:moveTo>
                  <a:pt x="3376326" y="1995732"/>
                </a:moveTo>
                <a:lnTo>
                  <a:pt x="2839511" y="0"/>
                </a:lnTo>
                <a:lnTo>
                  <a:pt x="2448040" y="0"/>
                </a:lnTo>
                <a:close/>
                <a:moveTo>
                  <a:pt x="3376327" y="3949674"/>
                </a:moveTo>
                <a:lnTo>
                  <a:pt x="2448040" y="5945406"/>
                </a:lnTo>
                <a:lnTo>
                  <a:pt x="2839511" y="5945406"/>
                </a:lnTo>
                <a:close/>
                <a:moveTo>
                  <a:pt x="3899157" y="0"/>
                </a:moveTo>
                <a:lnTo>
                  <a:pt x="3564673" y="0"/>
                </a:lnTo>
                <a:lnTo>
                  <a:pt x="3731915" y="1933031"/>
                </a:lnTo>
                <a:close/>
                <a:moveTo>
                  <a:pt x="3899158" y="5945406"/>
                </a:moveTo>
                <a:lnTo>
                  <a:pt x="3731915" y="4012373"/>
                </a:lnTo>
                <a:lnTo>
                  <a:pt x="3564673" y="5945406"/>
                </a:lnTo>
                <a:close/>
                <a:moveTo>
                  <a:pt x="5015789" y="0"/>
                </a:moveTo>
                <a:lnTo>
                  <a:pt x="4624318" y="0"/>
                </a:lnTo>
                <a:lnTo>
                  <a:pt x="4087503" y="1995732"/>
                </a:lnTo>
                <a:close/>
                <a:moveTo>
                  <a:pt x="5015791" y="5945406"/>
                </a:moveTo>
                <a:lnTo>
                  <a:pt x="4087504" y="3949672"/>
                </a:lnTo>
                <a:lnTo>
                  <a:pt x="4624319" y="5945406"/>
                </a:lnTo>
                <a:close/>
                <a:moveTo>
                  <a:pt x="6572282" y="0"/>
                </a:moveTo>
                <a:lnTo>
                  <a:pt x="5927167" y="0"/>
                </a:lnTo>
                <a:lnTo>
                  <a:pt x="4400202" y="2176268"/>
                </a:lnTo>
                <a:close/>
                <a:moveTo>
                  <a:pt x="6572285" y="5945406"/>
                </a:moveTo>
                <a:lnTo>
                  <a:pt x="4400203" y="3769134"/>
                </a:lnTo>
                <a:lnTo>
                  <a:pt x="5927169" y="5945406"/>
                </a:lnTo>
                <a:close/>
                <a:moveTo>
                  <a:pt x="6858000" y="1412393"/>
                </a:moveTo>
                <a:lnTo>
                  <a:pt x="6858000" y="897604"/>
                </a:lnTo>
                <a:lnTo>
                  <a:pt x="4632295" y="2452867"/>
                </a:lnTo>
                <a:close/>
                <a:moveTo>
                  <a:pt x="6858000" y="2606205"/>
                </a:moveTo>
                <a:lnTo>
                  <a:pt x="6858000" y="2231049"/>
                </a:lnTo>
                <a:lnTo>
                  <a:pt x="4755790" y="2792165"/>
                </a:lnTo>
                <a:close/>
                <a:moveTo>
                  <a:pt x="6858000" y="3714352"/>
                </a:moveTo>
                <a:lnTo>
                  <a:pt x="6858000" y="3339196"/>
                </a:lnTo>
                <a:lnTo>
                  <a:pt x="4755790" y="3153236"/>
                </a:lnTo>
                <a:close/>
                <a:moveTo>
                  <a:pt x="6858000" y="5047797"/>
                </a:moveTo>
                <a:lnTo>
                  <a:pt x="6858000" y="4533009"/>
                </a:lnTo>
                <a:lnTo>
                  <a:pt x="4632296" y="3492534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CE7ECE7B-5E47-4F00-AEBE-BB3DF0BF8C45}"/>
              </a:ext>
            </a:extLst>
          </p:cNvPr>
          <p:cNvSpPr/>
          <p:nvPr userDrawn="1"/>
        </p:nvSpPr>
        <p:spPr>
          <a:xfrm>
            <a:off x="11371133" y="-661284"/>
            <a:ext cx="1321200" cy="1322567"/>
          </a:xfrm>
          <a:prstGeom prst="ellipse">
            <a:avLst/>
          </a:prstGeom>
          <a:noFill/>
          <a:ln w="254000" cap="flat" cmpd="sng" algn="ctr">
            <a:solidFill>
              <a:schemeClr val="accent1">
                <a:alpha val="2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C56D01E0-8FAC-4F8E-AFD4-436FAE84CC2C}"/>
              </a:ext>
            </a:extLst>
          </p:cNvPr>
          <p:cNvSpPr/>
          <p:nvPr userDrawn="1"/>
        </p:nvSpPr>
        <p:spPr>
          <a:xfrm>
            <a:off x="10618887" y="6088149"/>
            <a:ext cx="1724400" cy="1722785"/>
          </a:xfrm>
          <a:prstGeom prst="ellipse">
            <a:avLst/>
          </a:prstGeom>
          <a:noFill/>
          <a:ln w="254000" cap="flat" cmpd="sng" algn="ctr">
            <a:solidFill>
              <a:schemeClr val="accent1">
                <a:alpha val="2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7896B547-81B7-49C6-AD04-12F40C26152C}"/>
              </a:ext>
            </a:extLst>
          </p:cNvPr>
          <p:cNvSpPr/>
          <p:nvPr userDrawn="1"/>
        </p:nvSpPr>
        <p:spPr>
          <a:xfrm>
            <a:off x="636946" y="5088635"/>
            <a:ext cx="4336271" cy="430887"/>
          </a:xfrm>
          <a:prstGeom prst="roundRect">
            <a:avLst>
              <a:gd name="adj" fmla="val 50000"/>
            </a:avLst>
          </a:prstGeom>
          <a:noFill/>
          <a:ln w="25400" cap="flat" cmpd="sng" algn="ctr">
            <a:solidFill>
              <a:schemeClr val="bg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90D4E4FE-FC0C-4ADB-8608-1F2CE8C93906}"/>
              </a:ext>
            </a:extLst>
          </p:cNvPr>
          <p:cNvGrpSpPr/>
          <p:nvPr userDrawn="1"/>
        </p:nvGrpSpPr>
        <p:grpSpPr>
          <a:xfrm>
            <a:off x="924823" y="5158826"/>
            <a:ext cx="915373" cy="290505"/>
            <a:chOff x="2048719" y="2685327"/>
            <a:chExt cx="3027132" cy="960698"/>
          </a:xfrm>
        </p:grpSpPr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6D59D488-7FE0-4938-9A38-5172D8226FD5}"/>
                </a:ext>
              </a:extLst>
            </p:cNvPr>
            <p:cNvSpPr/>
            <p:nvPr/>
          </p:nvSpPr>
          <p:spPr>
            <a:xfrm>
              <a:off x="2048719" y="2685327"/>
              <a:ext cx="910720" cy="960698"/>
            </a:xfrm>
            <a:custGeom>
              <a:avLst/>
              <a:gdLst>
                <a:gd name="connsiteX0" fmla="*/ 480349 w 910720"/>
                <a:gd name="connsiteY0" fmla="*/ 0 h 960698"/>
                <a:gd name="connsiteX1" fmla="*/ 878662 w 910720"/>
                <a:gd name="connsiteY1" fmla="*/ 211782 h 960698"/>
                <a:gd name="connsiteX2" fmla="*/ 910720 w 910720"/>
                <a:gd name="connsiteY2" fmla="*/ 270844 h 960698"/>
                <a:gd name="connsiteX3" fmla="*/ 388845 w 910720"/>
                <a:gd name="connsiteY3" fmla="*/ 480349 h 960698"/>
                <a:gd name="connsiteX4" fmla="*/ 910720 w 910720"/>
                <a:gd name="connsiteY4" fmla="*/ 689854 h 960698"/>
                <a:gd name="connsiteX5" fmla="*/ 878662 w 910720"/>
                <a:gd name="connsiteY5" fmla="*/ 748917 h 960698"/>
                <a:gd name="connsiteX6" fmla="*/ 480349 w 910720"/>
                <a:gd name="connsiteY6" fmla="*/ 960698 h 960698"/>
                <a:gd name="connsiteX7" fmla="*/ 0 w 910720"/>
                <a:gd name="connsiteY7" fmla="*/ 480349 h 960698"/>
                <a:gd name="connsiteX8" fmla="*/ 480349 w 910720"/>
                <a:gd name="connsiteY8" fmla="*/ 0 h 96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720" h="960698">
                  <a:moveTo>
                    <a:pt x="480349" y="0"/>
                  </a:moveTo>
                  <a:cubicBezTo>
                    <a:pt x="646155" y="0"/>
                    <a:pt x="792340" y="84008"/>
                    <a:pt x="878662" y="211782"/>
                  </a:cubicBezTo>
                  <a:lnTo>
                    <a:pt x="910720" y="270844"/>
                  </a:lnTo>
                  <a:lnTo>
                    <a:pt x="388845" y="480349"/>
                  </a:lnTo>
                  <a:lnTo>
                    <a:pt x="910720" y="689854"/>
                  </a:lnTo>
                  <a:lnTo>
                    <a:pt x="878662" y="748917"/>
                  </a:lnTo>
                  <a:cubicBezTo>
                    <a:pt x="792340" y="876690"/>
                    <a:pt x="646155" y="960698"/>
                    <a:pt x="480349" y="960698"/>
                  </a:cubicBezTo>
                  <a:cubicBezTo>
                    <a:pt x="215060" y="960698"/>
                    <a:pt x="0" y="745638"/>
                    <a:pt x="0" y="480349"/>
                  </a:cubicBezTo>
                  <a:cubicBezTo>
                    <a:pt x="0" y="215060"/>
                    <a:pt x="215060" y="0"/>
                    <a:pt x="4803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4254E993-FCA9-467A-AC25-34FDC8999CC8}"/>
                </a:ext>
              </a:extLst>
            </p:cNvPr>
            <p:cNvSpPr/>
            <p:nvPr/>
          </p:nvSpPr>
          <p:spPr>
            <a:xfrm>
              <a:off x="3211855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1B05AE59-5919-470C-AB00-2E0141E07876}"/>
                </a:ext>
              </a:extLst>
            </p:cNvPr>
            <p:cNvSpPr/>
            <p:nvPr/>
          </p:nvSpPr>
          <p:spPr>
            <a:xfrm>
              <a:off x="3740958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24291844-8BA9-4845-A68E-D401E4342EF1}"/>
                </a:ext>
              </a:extLst>
            </p:cNvPr>
            <p:cNvSpPr/>
            <p:nvPr/>
          </p:nvSpPr>
          <p:spPr>
            <a:xfrm>
              <a:off x="4270061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ED812630-95AC-4CB8-9183-2E13D299041C}"/>
                </a:ext>
              </a:extLst>
            </p:cNvPr>
            <p:cNvSpPr/>
            <p:nvPr/>
          </p:nvSpPr>
          <p:spPr>
            <a:xfrm>
              <a:off x="4799164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zoom-tool_72585">
            <a:extLst>
              <a:ext uri="{FF2B5EF4-FFF2-40B4-BE49-F238E27FC236}">
                <a16:creationId xmlns:a16="http://schemas.microsoft.com/office/drawing/2014/main" id="{A9D7CCBB-481C-4CC0-9529-805D7F17B4F5}"/>
              </a:ext>
            </a:extLst>
          </p:cNvPr>
          <p:cNvSpPr/>
          <p:nvPr userDrawn="1"/>
        </p:nvSpPr>
        <p:spPr>
          <a:xfrm>
            <a:off x="4458123" y="5171151"/>
            <a:ext cx="275392" cy="265855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129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FCDA67F9-4576-4BBA-BB2C-66ECB1CB945F}"/>
              </a:ext>
            </a:extLst>
          </p:cNvPr>
          <p:cNvSpPr/>
          <p:nvPr userDrawn="1"/>
        </p:nvSpPr>
        <p:spPr>
          <a:xfrm>
            <a:off x="334964" y="368300"/>
            <a:ext cx="11522074" cy="6121399"/>
          </a:xfrm>
          <a:prstGeom prst="rect">
            <a:avLst/>
          </a:prstGeom>
          <a:noFill/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B9F2B70-F094-4C6A-AFF1-CCA968C62AE7}"/>
              </a:ext>
            </a:extLst>
          </p:cNvPr>
          <p:cNvSpPr/>
          <p:nvPr userDrawn="1"/>
        </p:nvSpPr>
        <p:spPr>
          <a:xfrm>
            <a:off x="334961" y="368299"/>
            <a:ext cx="599103" cy="599103"/>
          </a:xfrm>
          <a:prstGeom prst="rect">
            <a:avLst/>
          </a:prstGeom>
          <a:solidFill>
            <a:schemeClr val="accent2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A161296D-636C-407C-8351-9C87E9764741}"/>
              </a:ext>
            </a:extLst>
          </p:cNvPr>
          <p:cNvSpPr/>
          <p:nvPr userDrawn="1"/>
        </p:nvSpPr>
        <p:spPr>
          <a:xfrm>
            <a:off x="934064" y="374968"/>
            <a:ext cx="10922974" cy="592434"/>
          </a:xfrm>
          <a:prstGeom prst="rect">
            <a:avLst/>
          </a:prstGeom>
          <a:solidFill>
            <a:schemeClr val="accent1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56A89B04-9D1B-4BD8-84BD-B917B1605F3C}"/>
              </a:ext>
            </a:extLst>
          </p:cNvPr>
          <p:cNvSpPr/>
          <p:nvPr userDrawn="1"/>
        </p:nvSpPr>
        <p:spPr>
          <a:xfrm>
            <a:off x="522752" y="556090"/>
            <a:ext cx="223520" cy="223520"/>
          </a:xfrm>
          <a:prstGeom prst="ellipse">
            <a:avLst/>
          </a:prstGeom>
          <a:solidFill>
            <a:schemeClr val="bg1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iconfont-11607-6151198">
            <a:extLst>
              <a:ext uri="{FF2B5EF4-FFF2-40B4-BE49-F238E27FC236}">
                <a16:creationId xmlns:a16="http://schemas.microsoft.com/office/drawing/2014/main" id="{07DC9FE0-B223-4C1A-98C8-C032CCCA74CB}"/>
              </a:ext>
            </a:extLst>
          </p:cNvPr>
          <p:cNvSpPr/>
          <p:nvPr userDrawn="1"/>
        </p:nvSpPr>
        <p:spPr>
          <a:xfrm>
            <a:off x="11216639" y="457696"/>
            <a:ext cx="384395" cy="384397"/>
          </a:xfrm>
          <a:custGeom>
            <a:avLst/>
            <a:gdLst>
              <a:gd name="T0" fmla="*/ 4970 w 12800"/>
              <a:gd name="T1" fmla="*/ 7931 h 12800"/>
              <a:gd name="T2" fmla="*/ 10416 w 12800"/>
              <a:gd name="T3" fmla="*/ 3488 h 12800"/>
              <a:gd name="T4" fmla="*/ 4971 w 12800"/>
              <a:gd name="T5" fmla="*/ 9348 h 12800"/>
              <a:gd name="T6" fmla="*/ 4971 w 12800"/>
              <a:gd name="T7" fmla="*/ 11014 h 12800"/>
              <a:gd name="T8" fmla="*/ 7760 w 12800"/>
              <a:gd name="T9" fmla="*/ 9524 h 12800"/>
              <a:gd name="T10" fmla="*/ 10418 w 12800"/>
              <a:gd name="T11" fmla="*/ 11060 h 12800"/>
              <a:gd name="T12" fmla="*/ 11506 w 12800"/>
              <a:gd name="T13" fmla="*/ 1844 h 12800"/>
              <a:gd name="T14" fmla="*/ 2296 w 12800"/>
              <a:gd name="T15" fmla="*/ 6448 h 12800"/>
              <a:gd name="T16" fmla="*/ 4970 w 12800"/>
              <a:gd name="T17" fmla="*/ 7930 h 12800"/>
              <a:gd name="T18" fmla="*/ 10359 w 12800"/>
              <a:gd name="T19" fmla="*/ 3535 h 12800"/>
              <a:gd name="T20" fmla="*/ 10366 w 12800"/>
              <a:gd name="T21" fmla="*/ 3542 h 12800"/>
              <a:gd name="T22" fmla="*/ 6030 w 12800"/>
              <a:gd name="T23" fmla="*/ 8209 h 12800"/>
              <a:gd name="T24" fmla="*/ 10416 w 12800"/>
              <a:gd name="T25" fmla="*/ 3489 h 12800"/>
              <a:gd name="T26" fmla="*/ 4970 w 12800"/>
              <a:gd name="T27" fmla="*/ 7930 h 12800"/>
              <a:gd name="T28" fmla="*/ 4970 w 12800"/>
              <a:gd name="T29" fmla="*/ 7931 h 12800"/>
              <a:gd name="T30" fmla="*/ 12800 w 12800"/>
              <a:gd name="T31" fmla="*/ 0 h 12800"/>
              <a:gd name="T32" fmla="*/ 11290 w 12800"/>
              <a:gd name="T33" fmla="*/ 12800 h 12800"/>
              <a:gd name="T34" fmla="*/ 7740 w 12800"/>
              <a:gd name="T35" fmla="*/ 10748 h 12800"/>
              <a:gd name="T36" fmla="*/ 3902 w 12800"/>
              <a:gd name="T37" fmla="*/ 12800 h 12800"/>
              <a:gd name="T38" fmla="*/ 3902 w 12800"/>
              <a:gd name="T39" fmla="*/ 8562 h 12800"/>
              <a:gd name="T40" fmla="*/ 0 w 12800"/>
              <a:gd name="T41" fmla="*/ 6400 h 12800"/>
              <a:gd name="T42" fmla="*/ 12800 w 12800"/>
              <a:gd name="T43" fmla="*/ 0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00" h="12800">
                <a:moveTo>
                  <a:pt x="4970" y="7931"/>
                </a:moveTo>
                <a:lnTo>
                  <a:pt x="10416" y="3488"/>
                </a:lnTo>
                <a:lnTo>
                  <a:pt x="4971" y="9348"/>
                </a:lnTo>
                <a:lnTo>
                  <a:pt x="4971" y="11014"/>
                </a:lnTo>
                <a:lnTo>
                  <a:pt x="7760" y="9524"/>
                </a:lnTo>
                <a:lnTo>
                  <a:pt x="10418" y="11060"/>
                </a:lnTo>
                <a:lnTo>
                  <a:pt x="11506" y="1844"/>
                </a:lnTo>
                <a:lnTo>
                  <a:pt x="2296" y="6448"/>
                </a:lnTo>
                <a:lnTo>
                  <a:pt x="4970" y="7930"/>
                </a:lnTo>
                <a:lnTo>
                  <a:pt x="10359" y="3535"/>
                </a:lnTo>
                <a:lnTo>
                  <a:pt x="10366" y="3542"/>
                </a:lnTo>
                <a:lnTo>
                  <a:pt x="6030" y="8209"/>
                </a:lnTo>
                <a:lnTo>
                  <a:pt x="10416" y="3489"/>
                </a:lnTo>
                <a:lnTo>
                  <a:pt x="4970" y="7930"/>
                </a:lnTo>
                <a:lnTo>
                  <a:pt x="4970" y="7931"/>
                </a:lnTo>
                <a:close/>
                <a:moveTo>
                  <a:pt x="12800" y="0"/>
                </a:moveTo>
                <a:lnTo>
                  <a:pt x="11290" y="12800"/>
                </a:lnTo>
                <a:lnTo>
                  <a:pt x="7740" y="10748"/>
                </a:lnTo>
                <a:lnTo>
                  <a:pt x="3902" y="12800"/>
                </a:lnTo>
                <a:lnTo>
                  <a:pt x="3902" y="8562"/>
                </a:lnTo>
                <a:lnTo>
                  <a:pt x="0" y="6400"/>
                </a:lnTo>
                <a:lnTo>
                  <a:pt x="1280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标题 6">
            <a:extLst>
              <a:ext uri="{FF2B5EF4-FFF2-40B4-BE49-F238E27FC236}">
                <a16:creationId xmlns:a16="http://schemas.microsoft.com/office/drawing/2014/main" id="{78DA7C83-C7DE-4844-8A02-FBCE3B3A0D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3728" y="365202"/>
            <a:ext cx="4719485" cy="578754"/>
          </a:xfrm>
          <a:prstGeom prst="rect">
            <a:avLst/>
          </a:prstGeom>
        </p:spPr>
        <p:txBody>
          <a:bodyPr/>
          <a:lstStyle>
            <a:lvl1pPr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341968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1740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注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 descr="形状&#10;&#10;描述已自动生成">
            <a:extLst>
              <a:ext uri="{FF2B5EF4-FFF2-40B4-BE49-F238E27FC236}">
                <a16:creationId xmlns:a16="http://schemas.microsoft.com/office/drawing/2014/main" id="{2B6B1E38-92E7-264B-8E89-41E6E84A3B2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2">
            <a:extLst>
              <a:ext uri="{FF2B5EF4-FFF2-40B4-BE49-F238E27FC236}">
                <a16:creationId xmlns:a16="http://schemas.microsoft.com/office/drawing/2014/main" id="{8FD8A64B-6AD0-3A41-814C-1B63096892A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40603" y="182445"/>
            <a:ext cx="1657138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9" name="文本占位符 2">
            <a:extLst>
              <a:ext uri="{FF2B5EF4-FFF2-40B4-BE49-F238E27FC236}">
                <a16:creationId xmlns:a16="http://schemas.microsoft.com/office/drawing/2014/main" id="{54EE1A10-8007-A34C-90EC-12BF9C0AED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153012" y="759876"/>
            <a:ext cx="7074345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0" name="文本占位符 2">
            <a:extLst>
              <a:ext uri="{FF2B5EF4-FFF2-40B4-BE49-F238E27FC236}">
                <a16:creationId xmlns:a16="http://schemas.microsoft.com/office/drawing/2014/main" id="{FCC17F7B-0108-144F-8488-1E2862B906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53012" y="182445"/>
            <a:ext cx="2259871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11" name="文本占位符 2">
            <a:extLst>
              <a:ext uri="{FF2B5EF4-FFF2-40B4-BE49-F238E27FC236}">
                <a16:creationId xmlns:a16="http://schemas.microsoft.com/office/drawing/2014/main" id="{30BB9E0B-0189-FE49-A78C-FE753F2AA7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40603" y="759873"/>
            <a:ext cx="1657138" cy="440267"/>
          </a:xfrm>
          <a:prstGeom prst="rect">
            <a:avLst/>
          </a:prstGeom>
        </p:spPr>
        <p:txBody>
          <a:bodyPr/>
          <a:lstStyle>
            <a:lvl1pPr marL="0" marR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67" b="0" i="0">
                <a:solidFill>
                  <a:schemeClr val="bg1"/>
                </a:solidFill>
                <a:latin typeface="Microsoft YaHei" panose="020B0503020204020204" pitchFamily="34" charset="-122"/>
                <a:ea typeface="Microsoft YaHei" panose="020B0503020204020204" pitchFamily="34" charset="-122"/>
                <a:cs typeface="Microsoft YaHei" panose="020B0503020204020204" pitchFamily="34" charset="-122"/>
              </a:defRPr>
            </a:lvl1pPr>
          </a:lstStyle>
          <a:p>
            <a:pPr marL="0" marR="0" lvl="0" indent="0" algn="l" defTabSz="914354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6" name="文本占位符 2">
            <a:extLst>
              <a:ext uri="{FF2B5EF4-FFF2-40B4-BE49-F238E27FC236}">
                <a16:creationId xmlns:a16="http://schemas.microsoft.com/office/drawing/2014/main" id="{0794DEC1-0DDB-5444-9DA7-6EDC75F3C89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0603" y="1490309"/>
            <a:ext cx="1657138" cy="4607818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/>
              <a:t>OfficePLUS</a:t>
            </a:r>
            <a:endParaRPr kumimoji="1" lang="zh-CN" altLang="en-US"/>
          </a:p>
        </p:txBody>
      </p:sp>
      <p:sp>
        <p:nvSpPr>
          <p:cNvPr id="8" name="文本占位符 2">
            <a:extLst>
              <a:ext uri="{FF2B5EF4-FFF2-40B4-BE49-F238E27FC236}">
                <a16:creationId xmlns:a16="http://schemas.microsoft.com/office/drawing/2014/main" id="{2E329B3E-8E5D-6C4F-8355-071113D7373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77999" y="182445"/>
            <a:ext cx="1494754" cy="28725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00000"/>
              </a:lnSpc>
              <a:buNone/>
              <a:defRPr sz="11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Segoe UI Light" charset="0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  <p:sp>
        <p:nvSpPr>
          <p:cNvPr id="14" name="文本占位符 2">
            <a:extLst>
              <a:ext uri="{FF2B5EF4-FFF2-40B4-BE49-F238E27FC236}">
                <a16:creationId xmlns:a16="http://schemas.microsoft.com/office/drawing/2014/main" id="{EE8BE598-6F23-D84B-ABD3-65A6F031CF3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378000" y="759876"/>
            <a:ext cx="1494754" cy="5399189"/>
          </a:xfrm>
          <a:prstGeom prst="rect">
            <a:avLst/>
          </a:prstGeom>
        </p:spPr>
        <p:txBody>
          <a:bodyPr/>
          <a:lstStyle>
            <a:lvl1pPr marL="0" indent="0">
              <a:lnSpc>
                <a:spcPct val="150000"/>
              </a:lnSpc>
              <a:buNone/>
              <a:defRPr sz="1200" b="0" i="0" baseline="0">
                <a:solidFill>
                  <a:schemeClr val="bg1"/>
                </a:solidFill>
                <a:latin typeface="Microsoft YaHei Light" panose="020B0503020204020204" pitchFamily="34" charset="-122"/>
                <a:ea typeface="Microsoft YaHei Light" panose="020B0503020204020204" pitchFamily="34" charset="-122"/>
                <a:cs typeface="Microsoft YaHei Light" panose="020B0503020204020204" pitchFamily="34" charset="-122"/>
              </a:defRPr>
            </a:lvl1pPr>
          </a:lstStyle>
          <a:p>
            <a:pPr lvl="0"/>
            <a:r>
              <a:rPr kumimoji="1" lang="en-US" altLang="zh-CN" dirty="0" err="1"/>
              <a:t>OfficePLUS</a:t>
            </a:r>
            <a:endParaRPr kumimoji="1"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7041659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7916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</p:sldLayoutIdLst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37" userDrawn="1">
          <p15:clr>
            <a:srgbClr val="F26B43"/>
          </p15:clr>
        </p15:guide>
        <p15:guide id="3" orient="horz" userDrawn="1">
          <p15:clr>
            <a:srgbClr val="C35EA4"/>
          </p15:clr>
        </p15:guide>
        <p15:guide id="4" orient="horz" pos="4315" userDrawn="1">
          <p15:clr>
            <a:srgbClr val="C35EA4"/>
          </p15:clr>
        </p15:guide>
        <p15:guide id="5" userDrawn="1">
          <p15:clr>
            <a:srgbClr val="C35EA4"/>
          </p15:clr>
        </p15:guide>
        <p15:guide id="6" pos="7680" userDrawn="1">
          <p15:clr>
            <a:srgbClr val="C35EA4"/>
          </p15:clr>
        </p15:guide>
        <p15:guide id="7" pos="211" userDrawn="1">
          <p15:clr>
            <a:srgbClr val="C35EA4"/>
          </p15:clr>
        </p15:guide>
        <p15:guide id="8" pos="7469" userDrawn="1">
          <p15:clr>
            <a:srgbClr val="C35EA4"/>
          </p15:clr>
        </p15:guide>
        <p15:guide id="9" orient="horz" pos="4088" userDrawn="1">
          <p15:clr>
            <a:srgbClr val="C35EA4"/>
          </p15:clr>
        </p15:guide>
        <p15:guide id="10" orient="horz" pos="232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ags" Target="../tags/tag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>
            <a:extLst>
              <a:ext uri="{FF2B5EF4-FFF2-40B4-BE49-F238E27FC236}">
                <a16:creationId xmlns:a16="http://schemas.microsoft.com/office/drawing/2014/main" id="{D61CB500-AAFE-4BC1-A931-65D8365BD797}"/>
              </a:ext>
            </a:extLst>
          </p:cNvPr>
          <p:cNvSpPr/>
          <p:nvPr/>
        </p:nvSpPr>
        <p:spPr>
          <a:xfrm>
            <a:off x="695326" y="549276"/>
            <a:ext cx="10801350" cy="5759450"/>
          </a:xfrm>
          <a:prstGeom prst="rect">
            <a:avLst/>
          </a:prstGeom>
          <a:solidFill>
            <a:srgbClr val="2FEB77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6" name="表格 26">
            <a:extLst>
              <a:ext uri="{FF2B5EF4-FFF2-40B4-BE49-F238E27FC236}">
                <a16:creationId xmlns:a16="http://schemas.microsoft.com/office/drawing/2014/main" id="{25F4E1A0-AB4C-4B3C-A31C-76E54F91E5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728038"/>
              </p:ext>
            </p:extLst>
          </p:nvPr>
        </p:nvGraphicFramePr>
        <p:xfrm>
          <a:off x="361850" y="368300"/>
          <a:ext cx="11495184" cy="612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6898">
                  <a:extLst>
                    <a:ext uri="{9D8B030D-6E8A-4147-A177-3AD203B41FA5}">
                      <a16:colId xmlns:a16="http://schemas.microsoft.com/office/drawing/2014/main" val="3830661153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1044259474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3287500726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3600412786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1081448097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607319170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08871677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072203004"/>
                    </a:ext>
                  </a:extLst>
                </a:gridCol>
              </a:tblGrid>
              <a:tr h="1530350">
                <a:tc rowSpan="2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9826407"/>
                  </a:ext>
                </a:extLst>
              </a:tr>
              <a:tr h="1530350">
                <a:tc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gridSpan="6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5017502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6"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180122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5828753"/>
                  </a:ext>
                </a:extLst>
              </a:tr>
            </a:tbl>
          </a:graphicData>
        </a:graphic>
      </p:graphicFrame>
      <p:grpSp>
        <p:nvGrpSpPr>
          <p:cNvPr id="371" name="组合 370">
            <a:extLst>
              <a:ext uri="{FF2B5EF4-FFF2-40B4-BE49-F238E27FC236}">
                <a16:creationId xmlns:a16="http://schemas.microsoft.com/office/drawing/2014/main" id="{DC242B33-8EB1-4D13-9AAB-EC90B6609F12}"/>
              </a:ext>
            </a:extLst>
          </p:cNvPr>
          <p:cNvGrpSpPr/>
          <p:nvPr/>
        </p:nvGrpSpPr>
        <p:grpSpPr>
          <a:xfrm>
            <a:off x="6094344" y="428527"/>
            <a:ext cx="1440573" cy="1453561"/>
            <a:chOff x="6316297" y="116556"/>
            <a:chExt cx="1388068" cy="1358660"/>
          </a:xfrm>
        </p:grpSpPr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324CF1-7154-4987-940C-507794059CBE}"/>
                </a:ext>
              </a:extLst>
            </p:cNvPr>
            <p:cNvSpPr/>
            <p:nvPr/>
          </p:nvSpPr>
          <p:spPr>
            <a:xfrm>
              <a:off x="6537463" y="707452"/>
              <a:ext cx="832430" cy="614375"/>
            </a:xfrm>
            <a:custGeom>
              <a:avLst/>
              <a:gdLst>
                <a:gd name="connsiteX0" fmla="*/ 83565 w 505014"/>
                <a:gd name="connsiteY0" fmla="*/ 70401 h 372727"/>
                <a:gd name="connsiteX1" fmla="*/ 9460 w 505014"/>
                <a:gd name="connsiteY1" fmla="*/ 169842 h 372727"/>
                <a:gd name="connsiteX2" fmla="*/ 112807 w 505014"/>
                <a:gd name="connsiteY2" fmla="*/ 349198 h 372727"/>
                <a:gd name="connsiteX3" fmla="*/ 452182 w 505014"/>
                <a:gd name="connsiteY3" fmla="*/ 333672 h 372727"/>
                <a:gd name="connsiteX4" fmla="*/ 493044 w 505014"/>
                <a:gd name="connsiteY4" fmla="*/ 146411 h 372727"/>
                <a:gd name="connsiteX5" fmla="*/ 374172 w 505014"/>
                <a:gd name="connsiteY5" fmla="*/ 46970 h 372727"/>
                <a:gd name="connsiteX6" fmla="*/ 83565 w 505014"/>
                <a:gd name="connsiteY6" fmla="*/ 70401 h 37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014" h="372727">
                  <a:moveTo>
                    <a:pt x="83565" y="70401"/>
                  </a:moveTo>
                  <a:cubicBezTo>
                    <a:pt x="54284" y="99877"/>
                    <a:pt x="29334" y="133357"/>
                    <a:pt x="9460" y="169842"/>
                  </a:cubicBezTo>
                  <a:cubicBezTo>
                    <a:pt x="-21687" y="228326"/>
                    <a:pt x="26986" y="322243"/>
                    <a:pt x="112807" y="349198"/>
                  </a:cubicBezTo>
                  <a:cubicBezTo>
                    <a:pt x="198627" y="376154"/>
                    <a:pt x="397509" y="390156"/>
                    <a:pt x="452182" y="333672"/>
                  </a:cubicBezTo>
                  <a:cubicBezTo>
                    <a:pt x="506856" y="277189"/>
                    <a:pt x="516476" y="189369"/>
                    <a:pt x="493044" y="146411"/>
                  </a:cubicBezTo>
                  <a:cubicBezTo>
                    <a:pt x="469613" y="103453"/>
                    <a:pt x="422845" y="93833"/>
                    <a:pt x="374172" y="46970"/>
                  </a:cubicBezTo>
                  <a:cubicBezTo>
                    <a:pt x="325500" y="107"/>
                    <a:pt x="179100" y="-38850"/>
                    <a:pt x="83565" y="7040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56B3DF2C-C27C-4006-9EDB-00B9EF7190F9}"/>
                </a:ext>
              </a:extLst>
            </p:cNvPr>
            <p:cNvSpPr/>
            <p:nvPr/>
          </p:nvSpPr>
          <p:spPr>
            <a:xfrm>
              <a:off x="6591678" y="713552"/>
              <a:ext cx="118851" cy="180890"/>
            </a:xfrm>
            <a:custGeom>
              <a:avLst/>
              <a:gdLst>
                <a:gd name="connsiteX0" fmla="*/ 21431 w 72104"/>
                <a:gd name="connsiteY0" fmla="*/ 408 h 109742"/>
                <a:gd name="connsiteX1" fmla="*/ 0 w 72104"/>
                <a:gd name="connsiteY1" fmla="*/ 27649 h 109742"/>
                <a:gd name="connsiteX2" fmla="*/ 38957 w 72104"/>
                <a:gd name="connsiteY2" fmla="*/ 107659 h 109742"/>
                <a:gd name="connsiteX3" fmla="*/ 72104 w 72104"/>
                <a:gd name="connsiteY3" fmla="*/ 101754 h 109742"/>
                <a:gd name="connsiteX4" fmla="*/ 48768 w 72104"/>
                <a:gd name="connsiteY4" fmla="*/ 408 h 10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4" h="109742">
                  <a:moveTo>
                    <a:pt x="21431" y="408"/>
                  </a:moveTo>
                  <a:cubicBezTo>
                    <a:pt x="21431" y="408"/>
                    <a:pt x="0" y="-5498"/>
                    <a:pt x="0" y="27649"/>
                  </a:cubicBezTo>
                  <a:cubicBezTo>
                    <a:pt x="0" y="60796"/>
                    <a:pt x="21431" y="99848"/>
                    <a:pt x="38957" y="107659"/>
                  </a:cubicBezTo>
                  <a:cubicBezTo>
                    <a:pt x="50258" y="111866"/>
                    <a:pt x="62952" y="109605"/>
                    <a:pt x="72104" y="101754"/>
                  </a:cubicBezTo>
                  <a:lnTo>
                    <a:pt x="48768" y="408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DF5D44A2-D52E-4B16-B58D-CADD0CF46385}"/>
                </a:ext>
              </a:extLst>
            </p:cNvPr>
            <p:cNvSpPr/>
            <p:nvPr/>
          </p:nvSpPr>
          <p:spPr>
            <a:xfrm>
              <a:off x="7186251" y="713552"/>
              <a:ext cx="119009" cy="180869"/>
            </a:xfrm>
            <a:custGeom>
              <a:avLst/>
              <a:gdLst>
                <a:gd name="connsiteX0" fmla="*/ 50768 w 72199"/>
                <a:gd name="connsiteY0" fmla="*/ 408 h 109729"/>
                <a:gd name="connsiteX1" fmla="*/ 72200 w 72199"/>
                <a:gd name="connsiteY1" fmla="*/ 27649 h 109729"/>
                <a:gd name="connsiteX2" fmla="*/ 33147 w 72199"/>
                <a:gd name="connsiteY2" fmla="*/ 107659 h 109729"/>
                <a:gd name="connsiteX3" fmla="*/ 0 w 72199"/>
                <a:gd name="connsiteY3" fmla="*/ 101754 h 109729"/>
                <a:gd name="connsiteX4" fmla="*/ 23431 w 72199"/>
                <a:gd name="connsiteY4" fmla="*/ 408 h 10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99" h="109729">
                  <a:moveTo>
                    <a:pt x="50768" y="408"/>
                  </a:moveTo>
                  <a:cubicBezTo>
                    <a:pt x="50768" y="408"/>
                    <a:pt x="72200" y="-5498"/>
                    <a:pt x="72200" y="27649"/>
                  </a:cubicBezTo>
                  <a:cubicBezTo>
                    <a:pt x="72200" y="60796"/>
                    <a:pt x="50768" y="99848"/>
                    <a:pt x="33147" y="107659"/>
                  </a:cubicBezTo>
                  <a:cubicBezTo>
                    <a:pt x="21845" y="111845"/>
                    <a:pt x="9161" y="109586"/>
                    <a:pt x="0" y="101754"/>
                  </a:cubicBezTo>
                  <a:lnTo>
                    <a:pt x="23431" y="408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4C6E2073-49E5-461B-B2CC-65FF4F0D9BD0}"/>
                </a:ext>
              </a:extLst>
            </p:cNvPr>
            <p:cNvSpPr/>
            <p:nvPr/>
          </p:nvSpPr>
          <p:spPr>
            <a:xfrm>
              <a:off x="6316297" y="1022733"/>
              <a:ext cx="1355413" cy="452482"/>
            </a:xfrm>
            <a:custGeom>
              <a:avLst/>
              <a:gdLst>
                <a:gd name="connsiteX0" fmla="*/ 822293 w 822293"/>
                <a:gd name="connsiteY0" fmla="*/ 274510 h 274510"/>
                <a:gd name="connsiteX1" fmla="*/ 822293 w 822293"/>
                <a:gd name="connsiteY1" fmla="*/ 249650 h 274510"/>
                <a:gd name="connsiteX2" fmla="*/ 498443 w 822293"/>
                <a:gd name="connsiteY2" fmla="*/ 107251 h 274510"/>
                <a:gd name="connsiteX3" fmla="*/ 484823 w 822293"/>
                <a:gd name="connsiteY3" fmla="*/ 0 h 274510"/>
                <a:gd name="connsiteX4" fmla="*/ 291751 w 822293"/>
                <a:gd name="connsiteY4" fmla="*/ 3905 h 274510"/>
                <a:gd name="connsiteX5" fmla="*/ 291751 w 822293"/>
                <a:gd name="connsiteY5" fmla="*/ 87725 h 274510"/>
                <a:gd name="connsiteX6" fmla="*/ 264414 w 822293"/>
                <a:gd name="connsiteY6" fmla="*/ 140399 h 274510"/>
                <a:gd name="connsiteX7" fmla="*/ 1238 w 822293"/>
                <a:gd name="connsiteY7" fmla="*/ 271082 h 274510"/>
                <a:gd name="connsiteX8" fmla="*/ 0 w 822293"/>
                <a:gd name="connsiteY8" fmla="*/ 274511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2293" h="274510">
                  <a:moveTo>
                    <a:pt x="822293" y="274510"/>
                  </a:moveTo>
                  <a:lnTo>
                    <a:pt x="822293" y="249650"/>
                  </a:lnTo>
                  <a:cubicBezTo>
                    <a:pt x="822293" y="249650"/>
                    <a:pt x="507968" y="120967"/>
                    <a:pt x="498443" y="107251"/>
                  </a:cubicBezTo>
                  <a:cubicBezTo>
                    <a:pt x="488918" y="93535"/>
                    <a:pt x="484823" y="0"/>
                    <a:pt x="484823" y="0"/>
                  </a:cubicBezTo>
                  <a:lnTo>
                    <a:pt x="291751" y="3905"/>
                  </a:lnTo>
                  <a:lnTo>
                    <a:pt x="291751" y="87725"/>
                  </a:lnTo>
                  <a:cubicBezTo>
                    <a:pt x="291751" y="115062"/>
                    <a:pt x="291751" y="117062"/>
                    <a:pt x="264414" y="140399"/>
                  </a:cubicBezTo>
                  <a:cubicBezTo>
                    <a:pt x="237077" y="163735"/>
                    <a:pt x="9049" y="263271"/>
                    <a:pt x="1238" y="271082"/>
                  </a:cubicBezTo>
                  <a:cubicBezTo>
                    <a:pt x="561" y="272111"/>
                    <a:pt x="137" y="273286"/>
                    <a:pt x="0" y="27451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8D180527-69CA-4B08-8CE4-4C148A915BD0}"/>
                </a:ext>
              </a:extLst>
            </p:cNvPr>
            <p:cNvSpPr/>
            <p:nvPr/>
          </p:nvSpPr>
          <p:spPr>
            <a:xfrm>
              <a:off x="6813057" y="1027131"/>
              <a:ext cx="207086" cy="166736"/>
            </a:xfrm>
            <a:custGeom>
              <a:avLst/>
              <a:gdLst>
                <a:gd name="connsiteX0" fmla="*/ 0 w 125634"/>
                <a:gd name="connsiteY0" fmla="*/ 85058 h 101155"/>
                <a:gd name="connsiteX1" fmla="*/ 0 w 125634"/>
                <a:gd name="connsiteY1" fmla="*/ 101155 h 101155"/>
                <a:gd name="connsiteX2" fmla="*/ 125635 w 125634"/>
                <a:gd name="connsiteY2" fmla="*/ 72580 h 101155"/>
                <a:gd name="connsiteX3" fmla="*/ 105823 w 125634"/>
                <a:gd name="connsiteY3" fmla="*/ 16097 h 101155"/>
                <a:gd name="connsiteX4" fmla="*/ 77248 w 125634"/>
                <a:gd name="connsiteY4" fmla="*/ 0 h 101155"/>
                <a:gd name="connsiteX5" fmla="*/ 571 w 125634"/>
                <a:gd name="connsiteY5" fmla="*/ 1524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34" h="101155">
                  <a:moveTo>
                    <a:pt x="0" y="85058"/>
                  </a:moveTo>
                  <a:cubicBezTo>
                    <a:pt x="0" y="91726"/>
                    <a:pt x="0" y="96869"/>
                    <a:pt x="0" y="101155"/>
                  </a:cubicBezTo>
                  <a:lnTo>
                    <a:pt x="125635" y="72580"/>
                  </a:lnTo>
                  <a:lnTo>
                    <a:pt x="105823" y="16097"/>
                  </a:lnTo>
                  <a:cubicBezTo>
                    <a:pt x="105823" y="16097"/>
                    <a:pt x="92012" y="7906"/>
                    <a:pt x="77248" y="0"/>
                  </a:cubicBezTo>
                  <a:lnTo>
                    <a:pt x="571" y="1524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E8E70D47-D862-4F92-98CE-EFD0A447A115}"/>
                </a:ext>
              </a:extLst>
            </p:cNvPr>
            <p:cNvSpPr/>
            <p:nvPr/>
          </p:nvSpPr>
          <p:spPr>
            <a:xfrm>
              <a:off x="7022657" y="1254470"/>
              <a:ext cx="649052" cy="220745"/>
            </a:xfrm>
            <a:custGeom>
              <a:avLst/>
              <a:gdLst>
                <a:gd name="connsiteX0" fmla="*/ 393763 w 393763"/>
                <a:gd name="connsiteY0" fmla="*/ 133921 h 133921"/>
                <a:gd name="connsiteX1" fmla="*/ 393763 w 393763"/>
                <a:gd name="connsiteY1" fmla="*/ 109061 h 133921"/>
                <a:gd name="connsiteX2" fmla="*/ 136588 w 393763"/>
                <a:gd name="connsiteY2" fmla="*/ 0 h 133921"/>
                <a:gd name="connsiteX3" fmla="*/ 0 w 393763"/>
                <a:gd name="connsiteY3" fmla="*/ 133921 h 13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63" h="133921">
                  <a:moveTo>
                    <a:pt x="393763" y="133921"/>
                  </a:moveTo>
                  <a:lnTo>
                    <a:pt x="393763" y="109061"/>
                  </a:lnTo>
                  <a:cubicBezTo>
                    <a:pt x="393763" y="109061"/>
                    <a:pt x="231362" y="42386"/>
                    <a:pt x="136588" y="0"/>
                  </a:cubicBezTo>
                  <a:cubicBezTo>
                    <a:pt x="123634" y="26765"/>
                    <a:pt x="76486" y="113348"/>
                    <a:pt x="0" y="133921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376E3124-1049-45A7-AD4B-E091312CDF65}"/>
                </a:ext>
              </a:extLst>
            </p:cNvPr>
            <p:cNvSpPr/>
            <p:nvPr/>
          </p:nvSpPr>
          <p:spPr>
            <a:xfrm>
              <a:off x="6316454" y="1284928"/>
              <a:ext cx="593159" cy="190287"/>
            </a:xfrm>
            <a:custGeom>
              <a:avLst/>
              <a:gdLst>
                <a:gd name="connsiteX0" fmla="*/ 359855 w 359854"/>
                <a:gd name="connsiteY0" fmla="*/ 115443 h 115443"/>
                <a:gd name="connsiteX1" fmla="*/ 233363 w 359854"/>
                <a:gd name="connsiteY1" fmla="*/ 0 h 115443"/>
                <a:gd name="connsiteX2" fmla="*/ 1238 w 359854"/>
                <a:gd name="connsiteY2" fmla="*/ 112014 h 115443"/>
                <a:gd name="connsiteX3" fmla="*/ 0 w 359854"/>
                <a:gd name="connsiteY3" fmla="*/ 115443 h 11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854" h="115443">
                  <a:moveTo>
                    <a:pt x="359855" y="115443"/>
                  </a:moveTo>
                  <a:cubicBezTo>
                    <a:pt x="286321" y="96965"/>
                    <a:pt x="245554" y="25241"/>
                    <a:pt x="233363" y="0"/>
                  </a:cubicBezTo>
                  <a:cubicBezTo>
                    <a:pt x="163259" y="37052"/>
                    <a:pt x="7620" y="105632"/>
                    <a:pt x="1238" y="112014"/>
                  </a:cubicBezTo>
                  <a:cubicBezTo>
                    <a:pt x="561" y="113043"/>
                    <a:pt x="137" y="114218"/>
                    <a:pt x="0" y="115443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950827FC-3A1F-4BDA-8342-F32AFA563F06}"/>
                </a:ext>
              </a:extLst>
            </p:cNvPr>
            <p:cNvSpPr/>
            <p:nvPr/>
          </p:nvSpPr>
          <p:spPr>
            <a:xfrm>
              <a:off x="6316453" y="1262163"/>
              <a:ext cx="452955" cy="213052"/>
            </a:xfrm>
            <a:custGeom>
              <a:avLst/>
              <a:gdLst>
                <a:gd name="connsiteX0" fmla="*/ 274796 w 274796"/>
                <a:gd name="connsiteY0" fmla="*/ 129254 h 129254"/>
                <a:gd name="connsiteX1" fmla="*/ 257651 w 274796"/>
                <a:gd name="connsiteY1" fmla="*/ 0 h 129254"/>
                <a:gd name="connsiteX2" fmla="*/ 1238 w 274796"/>
                <a:gd name="connsiteY2" fmla="*/ 125825 h 129254"/>
                <a:gd name="connsiteX3" fmla="*/ 0 w 274796"/>
                <a:gd name="connsiteY3" fmla="*/ 129254 h 12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796" h="129254">
                  <a:moveTo>
                    <a:pt x="274796" y="129254"/>
                  </a:moveTo>
                  <a:lnTo>
                    <a:pt x="257651" y="0"/>
                  </a:lnTo>
                  <a:cubicBezTo>
                    <a:pt x="211264" y="29908"/>
                    <a:pt x="8572" y="118491"/>
                    <a:pt x="1238" y="125825"/>
                  </a:cubicBezTo>
                  <a:cubicBezTo>
                    <a:pt x="561" y="126855"/>
                    <a:pt x="137" y="128030"/>
                    <a:pt x="0" y="129254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795A5128-F378-434A-8219-142D455B6895}"/>
                </a:ext>
              </a:extLst>
            </p:cNvPr>
            <p:cNvSpPr/>
            <p:nvPr/>
          </p:nvSpPr>
          <p:spPr>
            <a:xfrm>
              <a:off x="7152498" y="1217418"/>
              <a:ext cx="551867" cy="257798"/>
            </a:xfrm>
            <a:custGeom>
              <a:avLst/>
              <a:gdLst>
                <a:gd name="connsiteX0" fmla="*/ 334804 w 334803"/>
                <a:gd name="connsiteY0" fmla="*/ 156400 h 156400"/>
                <a:gd name="connsiteX1" fmla="*/ 334804 w 334803"/>
                <a:gd name="connsiteY1" fmla="*/ 131540 h 156400"/>
                <a:gd name="connsiteX2" fmla="*/ 9525 w 334803"/>
                <a:gd name="connsiteY2" fmla="*/ 0 h 156400"/>
                <a:gd name="connsiteX3" fmla="*/ 0 w 334803"/>
                <a:gd name="connsiteY3" fmla="*/ 156400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803" h="156400">
                  <a:moveTo>
                    <a:pt x="334804" y="156400"/>
                  </a:moveTo>
                  <a:lnTo>
                    <a:pt x="334804" y="131540"/>
                  </a:lnTo>
                  <a:cubicBezTo>
                    <a:pt x="334804" y="131540"/>
                    <a:pt x="78391" y="34576"/>
                    <a:pt x="9525" y="0"/>
                  </a:cubicBezTo>
                  <a:lnTo>
                    <a:pt x="0" y="156400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F1F7211E-212D-44C8-A8BE-FE214F403C00}"/>
                </a:ext>
              </a:extLst>
            </p:cNvPr>
            <p:cNvSpPr/>
            <p:nvPr/>
          </p:nvSpPr>
          <p:spPr>
            <a:xfrm>
              <a:off x="6638557" y="354308"/>
              <a:ext cx="605950" cy="817439"/>
            </a:xfrm>
            <a:custGeom>
              <a:avLst/>
              <a:gdLst>
                <a:gd name="connsiteX0" fmla="*/ 22235 w 367614"/>
                <a:gd name="connsiteY0" fmla="*/ 271025 h 495921"/>
                <a:gd name="connsiteX1" fmla="*/ 59287 w 367614"/>
                <a:gd name="connsiteY1" fmla="*/ 387992 h 495921"/>
                <a:gd name="connsiteX2" fmla="*/ 182160 w 367614"/>
                <a:gd name="connsiteY2" fmla="*/ 492767 h 495921"/>
                <a:gd name="connsiteX3" fmla="*/ 258360 w 367614"/>
                <a:gd name="connsiteY3" fmla="*/ 477241 h 495921"/>
                <a:gd name="connsiteX4" fmla="*/ 332464 w 367614"/>
                <a:gd name="connsiteY4" fmla="*/ 379705 h 495921"/>
                <a:gd name="connsiteX5" fmla="*/ 361706 w 367614"/>
                <a:gd name="connsiteY5" fmla="*/ 215875 h 495921"/>
                <a:gd name="connsiteX6" fmla="*/ 361706 w 367614"/>
                <a:gd name="connsiteY6" fmla="*/ 147676 h 495921"/>
                <a:gd name="connsiteX7" fmla="*/ 178445 w 367614"/>
                <a:gd name="connsiteY7" fmla="*/ 9659 h 495921"/>
                <a:gd name="connsiteX8" fmla="*/ 49762 w 367614"/>
                <a:gd name="connsiteY8" fmla="*/ 85859 h 495921"/>
                <a:gd name="connsiteX9" fmla="*/ 994 w 367614"/>
                <a:gd name="connsiteY9" fmla="*/ 202826 h 495921"/>
                <a:gd name="connsiteX10" fmla="*/ 18520 w 367614"/>
                <a:gd name="connsiteY10" fmla="*/ 263310 h 49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7614" h="495921">
                  <a:moveTo>
                    <a:pt x="22235" y="271025"/>
                  </a:moveTo>
                  <a:cubicBezTo>
                    <a:pt x="22235" y="271025"/>
                    <a:pt x="47571" y="360655"/>
                    <a:pt x="59287" y="387992"/>
                  </a:cubicBezTo>
                  <a:cubicBezTo>
                    <a:pt x="71003" y="415329"/>
                    <a:pt x="162633" y="485528"/>
                    <a:pt x="182160" y="492767"/>
                  </a:cubicBezTo>
                  <a:cubicBezTo>
                    <a:pt x="201686" y="500006"/>
                    <a:pt x="240643" y="494767"/>
                    <a:pt x="258360" y="477241"/>
                  </a:cubicBezTo>
                  <a:cubicBezTo>
                    <a:pt x="276076" y="459715"/>
                    <a:pt x="322748" y="401041"/>
                    <a:pt x="332464" y="379705"/>
                  </a:cubicBezTo>
                  <a:cubicBezTo>
                    <a:pt x="342180" y="358369"/>
                    <a:pt x="361706" y="215875"/>
                    <a:pt x="361706" y="215875"/>
                  </a:cubicBezTo>
                  <a:cubicBezTo>
                    <a:pt x="369584" y="193825"/>
                    <a:pt x="369584" y="169727"/>
                    <a:pt x="361706" y="147676"/>
                  </a:cubicBezTo>
                  <a:cubicBezTo>
                    <a:pt x="347895" y="115005"/>
                    <a:pt x="242643" y="35376"/>
                    <a:pt x="178445" y="9659"/>
                  </a:cubicBezTo>
                  <a:cubicBezTo>
                    <a:pt x="114246" y="-16058"/>
                    <a:pt x="96530" y="9659"/>
                    <a:pt x="49762" y="85859"/>
                  </a:cubicBezTo>
                  <a:cubicBezTo>
                    <a:pt x="2994" y="162059"/>
                    <a:pt x="-2911" y="185300"/>
                    <a:pt x="994" y="202826"/>
                  </a:cubicBezTo>
                  <a:cubicBezTo>
                    <a:pt x="4899" y="220352"/>
                    <a:pt x="18520" y="263310"/>
                    <a:pt x="18520" y="26331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3A858220-3032-4CB0-B1A0-A47085DDA1FB}"/>
                </a:ext>
              </a:extLst>
            </p:cNvPr>
            <p:cNvSpPr/>
            <p:nvPr/>
          </p:nvSpPr>
          <p:spPr>
            <a:xfrm>
              <a:off x="6919505" y="685178"/>
              <a:ext cx="84299" cy="171725"/>
            </a:xfrm>
            <a:custGeom>
              <a:avLst/>
              <a:gdLst>
                <a:gd name="connsiteX0" fmla="*/ 39053 w 51142"/>
                <a:gd name="connsiteY0" fmla="*/ 0 h 104182"/>
                <a:gd name="connsiteX1" fmla="*/ 42958 w 51142"/>
                <a:gd name="connsiteY1" fmla="*/ 72200 h 104182"/>
                <a:gd name="connsiteX2" fmla="*/ 46768 w 51142"/>
                <a:gd name="connsiteY2" fmla="*/ 101441 h 104182"/>
                <a:gd name="connsiteX3" fmla="*/ 0 w 51142"/>
                <a:gd name="connsiteY3" fmla="*/ 93631 h 1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142" h="104182">
                  <a:moveTo>
                    <a:pt x="39053" y="0"/>
                  </a:moveTo>
                  <a:lnTo>
                    <a:pt x="42958" y="72200"/>
                  </a:lnTo>
                  <a:cubicBezTo>
                    <a:pt x="42958" y="72200"/>
                    <a:pt x="58483" y="95631"/>
                    <a:pt x="46768" y="101441"/>
                  </a:cubicBezTo>
                  <a:cubicBezTo>
                    <a:pt x="35052" y="107251"/>
                    <a:pt x="5905" y="103442"/>
                    <a:pt x="0" y="9363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CD9EBF7F-18F3-4FF8-8265-F8240A2FF2FF}"/>
                </a:ext>
              </a:extLst>
            </p:cNvPr>
            <p:cNvSpPr/>
            <p:nvPr/>
          </p:nvSpPr>
          <p:spPr>
            <a:xfrm>
              <a:off x="6871303" y="913460"/>
              <a:ext cx="190286" cy="38149"/>
            </a:xfrm>
            <a:custGeom>
              <a:avLst/>
              <a:gdLst>
                <a:gd name="connsiteX0" fmla="*/ 0 w 115442"/>
                <a:gd name="connsiteY0" fmla="*/ 7811 h 23144"/>
                <a:gd name="connsiteX1" fmla="*/ 66675 w 115442"/>
                <a:gd name="connsiteY1" fmla="*/ 21431 h 23144"/>
                <a:gd name="connsiteX2" fmla="*/ 115443 w 115442"/>
                <a:gd name="connsiteY2" fmla="*/ 0 h 2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442" h="23144">
                  <a:moveTo>
                    <a:pt x="0" y="7811"/>
                  </a:moveTo>
                  <a:cubicBezTo>
                    <a:pt x="0" y="7811"/>
                    <a:pt x="37052" y="29242"/>
                    <a:pt x="66675" y="21431"/>
                  </a:cubicBezTo>
                  <a:cubicBezTo>
                    <a:pt x="83957" y="16897"/>
                    <a:pt x="100416" y="9665"/>
                    <a:pt x="115443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B39D709-CE3C-4A55-82ED-6C7322ED0435}"/>
                </a:ext>
              </a:extLst>
            </p:cNvPr>
            <p:cNvSpPr/>
            <p:nvPr/>
          </p:nvSpPr>
          <p:spPr>
            <a:xfrm>
              <a:off x="6843043" y="697581"/>
              <a:ext cx="31401" cy="57934"/>
            </a:xfrm>
            <a:custGeom>
              <a:avLst/>
              <a:gdLst>
                <a:gd name="connsiteX0" fmla="*/ 19050 w 19050"/>
                <a:gd name="connsiteY0" fmla="*/ 17621 h 35147"/>
                <a:gd name="connsiteX1" fmla="*/ 9525 w 19050"/>
                <a:gd name="connsiteY1" fmla="*/ 35147 h 35147"/>
                <a:gd name="connsiteX2" fmla="*/ 0 w 19050"/>
                <a:gd name="connsiteY2" fmla="*/ 17621 h 35147"/>
                <a:gd name="connsiteX3" fmla="*/ 9525 w 19050"/>
                <a:gd name="connsiteY3" fmla="*/ 0 h 35147"/>
                <a:gd name="connsiteX4" fmla="*/ 19050 w 19050"/>
                <a:gd name="connsiteY4" fmla="*/ 17621 h 3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5147">
                  <a:moveTo>
                    <a:pt x="19050" y="17621"/>
                  </a:moveTo>
                  <a:cubicBezTo>
                    <a:pt x="19050" y="27146"/>
                    <a:pt x="14764" y="35147"/>
                    <a:pt x="9525" y="35147"/>
                  </a:cubicBezTo>
                  <a:cubicBezTo>
                    <a:pt x="4286" y="35147"/>
                    <a:pt x="0" y="27242"/>
                    <a:pt x="0" y="17621"/>
                  </a:cubicBezTo>
                  <a:cubicBezTo>
                    <a:pt x="0" y="8001"/>
                    <a:pt x="4381" y="0"/>
                    <a:pt x="9525" y="0"/>
                  </a:cubicBezTo>
                  <a:cubicBezTo>
                    <a:pt x="14668" y="0"/>
                    <a:pt x="19050" y="8096"/>
                    <a:pt x="19050" y="17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157A6059-B20A-429E-B5CC-91DAB4F7FDA6}"/>
                </a:ext>
              </a:extLst>
            </p:cNvPr>
            <p:cNvSpPr/>
            <p:nvPr/>
          </p:nvSpPr>
          <p:spPr>
            <a:xfrm>
              <a:off x="7042595" y="697581"/>
              <a:ext cx="31401" cy="57934"/>
            </a:xfrm>
            <a:custGeom>
              <a:avLst/>
              <a:gdLst>
                <a:gd name="connsiteX0" fmla="*/ 19050 w 19050"/>
                <a:gd name="connsiteY0" fmla="*/ 17621 h 35147"/>
                <a:gd name="connsiteX1" fmla="*/ 9525 w 19050"/>
                <a:gd name="connsiteY1" fmla="*/ 35147 h 35147"/>
                <a:gd name="connsiteX2" fmla="*/ 0 w 19050"/>
                <a:gd name="connsiteY2" fmla="*/ 17621 h 35147"/>
                <a:gd name="connsiteX3" fmla="*/ 9525 w 19050"/>
                <a:gd name="connsiteY3" fmla="*/ 0 h 35147"/>
                <a:gd name="connsiteX4" fmla="*/ 19050 w 19050"/>
                <a:gd name="connsiteY4" fmla="*/ 17621 h 3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5147">
                  <a:moveTo>
                    <a:pt x="19050" y="17621"/>
                  </a:moveTo>
                  <a:cubicBezTo>
                    <a:pt x="19050" y="27146"/>
                    <a:pt x="14669" y="35147"/>
                    <a:pt x="9525" y="35147"/>
                  </a:cubicBezTo>
                  <a:cubicBezTo>
                    <a:pt x="4381" y="35147"/>
                    <a:pt x="0" y="27242"/>
                    <a:pt x="0" y="17621"/>
                  </a:cubicBezTo>
                  <a:cubicBezTo>
                    <a:pt x="0" y="8001"/>
                    <a:pt x="4381" y="0"/>
                    <a:pt x="9525" y="0"/>
                  </a:cubicBezTo>
                  <a:cubicBezTo>
                    <a:pt x="14669" y="0"/>
                    <a:pt x="19050" y="8096"/>
                    <a:pt x="19050" y="17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DA61B801-C239-495A-8543-85692E958271}"/>
                </a:ext>
              </a:extLst>
            </p:cNvPr>
            <p:cNvSpPr/>
            <p:nvPr/>
          </p:nvSpPr>
          <p:spPr>
            <a:xfrm>
              <a:off x="6787779" y="635424"/>
              <a:ext cx="109902" cy="24161"/>
            </a:xfrm>
            <a:custGeom>
              <a:avLst/>
              <a:gdLst>
                <a:gd name="connsiteX0" fmla="*/ 0 w 66675"/>
                <a:gd name="connsiteY0" fmla="*/ 14658 h 14658"/>
                <a:gd name="connsiteX1" fmla="*/ 66675 w 66675"/>
                <a:gd name="connsiteY1" fmla="*/ 942 h 1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675" h="14658">
                  <a:moveTo>
                    <a:pt x="0" y="14658"/>
                  </a:moveTo>
                  <a:cubicBezTo>
                    <a:pt x="0" y="14658"/>
                    <a:pt x="23336" y="-4392"/>
                    <a:pt x="66675" y="942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6AA8EFA1-1CE8-4B3F-B898-5706D9151599}"/>
                </a:ext>
              </a:extLst>
            </p:cNvPr>
            <p:cNvSpPr/>
            <p:nvPr/>
          </p:nvSpPr>
          <p:spPr>
            <a:xfrm>
              <a:off x="7015904" y="625663"/>
              <a:ext cx="109902" cy="37063"/>
            </a:xfrm>
            <a:custGeom>
              <a:avLst/>
              <a:gdLst>
                <a:gd name="connsiteX0" fmla="*/ 0 w 66675"/>
                <a:gd name="connsiteY0" fmla="*/ 1055 h 22485"/>
                <a:gd name="connsiteX1" fmla="*/ 66675 w 66675"/>
                <a:gd name="connsiteY1" fmla="*/ 22486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675" h="22485">
                  <a:moveTo>
                    <a:pt x="0" y="1055"/>
                  </a:moveTo>
                  <a:cubicBezTo>
                    <a:pt x="24386" y="-3043"/>
                    <a:pt x="49244" y="4947"/>
                    <a:pt x="66675" y="2248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E9D375-3B25-4BD6-A383-275A4119C123}"/>
                </a:ext>
              </a:extLst>
            </p:cNvPr>
            <p:cNvSpPr/>
            <p:nvPr/>
          </p:nvSpPr>
          <p:spPr>
            <a:xfrm>
              <a:off x="6483499" y="116556"/>
              <a:ext cx="909439" cy="690510"/>
            </a:xfrm>
            <a:custGeom>
              <a:avLst/>
              <a:gdLst>
                <a:gd name="connsiteX0" fmla="*/ 250891 w 551733"/>
                <a:gd name="connsiteY0" fmla="*/ 189141 h 418916"/>
                <a:gd name="connsiteX1" fmla="*/ 182597 w 551733"/>
                <a:gd name="connsiteY1" fmla="*/ 296392 h 418916"/>
                <a:gd name="connsiteX2" fmla="*/ 115922 w 551733"/>
                <a:gd name="connsiteY2" fmla="*/ 339255 h 418916"/>
                <a:gd name="connsiteX3" fmla="*/ 115922 w 551733"/>
                <a:gd name="connsiteY3" fmla="*/ 415455 h 418916"/>
                <a:gd name="connsiteX4" fmla="*/ 98396 w 551733"/>
                <a:gd name="connsiteY4" fmla="*/ 397834 h 418916"/>
                <a:gd name="connsiteX5" fmla="*/ 49628 w 551733"/>
                <a:gd name="connsiteY5" fmla="*/ 333540 h 418916"/>
                <a:gd name="connsiteX6" fmla="*/ 6765 w 551733"/>
                <a:gd name="connsiteY6" fmla="*/ 224288 h 418916"/>
                <a:gd name="connsiteX7" fmla="*/ 159165 w 551733"/>
                <a:gd name="connsiteY7" fmla="*/ 31216 h 418916"/>
                <a:gd name="connsiteX8" fmla="*/ 359952 w 551733"/>
                <a:gd name="connsiteY8" fmla="*/ 15691 h 418916"/>
                <a:gd name="connsiteX9" fmla="*/ 547309 w 551733"/>
                <a:gd name="connsiteY9" fmla="*/ 198666 h 418916"/>
                <a:gd name="connsiteX10" fmla="*/ 502446 w 551733"/>
                <a:gd name="connsiteY10" fmla="*/ 327349 h 418916"/>
                <a:gd name="connsiteX11" fmla="*/ 420531 w 551733"/>
                <a:gd name="connsiteY11" fmla="*/ 329349 h 418916"/>
                <a:gd name="connsiteX12" fmla="*/ 276227 w 551733"/>
                <a:gd name="connsiteY12" fmla="*/ 234099 h 418916"/>
                <a:gd name="connsiteX13" fmla="*/ 250891 w 551733"/>
                <a:gd name="connsiteY13" fmla="*/ 189141 h 4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733" h="418916">
                  <a:moveTo>
                    <a:pt x="250891" y="189141"/>
                  </a:moveTo>
                  <a:cubicBezTo>
                    <a:pt x="250891" y="189141"/>
                    <a:pt x="225554" y="263245"/>
                    <a:pt x="182597" y="296392"/>
                  </a:cubicBezTo>
                  <a:cubicBezTo>
                    <a:pt x="162136" y="313254"/>
                    <a:pt x="139756" y="327641"/>
                    <a:pt x="115922" y="339255"/>
                  </a:cubicBezTo>
                  <a:lnTo>
                    <a:pt x="115922" y="415455"/>
                  </a:lnTo>
                  <a:cubicBezTo>
                    <a:pt x="115922" y="424980"/>
                    <a:pt x="110111" y="413455"/>
                    <a:pt x="98396" y="397834"/>
                  </a:cubicBezTo>
                  <a:cubicBezTo>
                    <a:pt x="86680" y="382213"/>
                    <a:pt x="86680" y="360781"/>
                    <a:pt x="49628" y="333540"/>
                  </a:cubicBezTo>
                  <a:cubicBezTo>
                    <a:pt x="12575" y="306298"/>
                    <a:pt x="-12761" y="266865"/>
                    <a:pt x="6765" y="224288"/>
                  </a:cubicBezTo>
                  <a:cubicBezTo>
                    <a:pt x="26291" y="181711"/>
                    <a:pt x="71059" y="76079"/>
                    <a:pt x="159165" y="31216"/>
                  </a:cubicBezTo>
                  <a:cubicBezTo>
                    <a:pt x="247271" y="-13646"/>
                    <a:pt x="313184" y="-1931"/>
                    <a:pt x="359952" y="15691"/>
                  </a:cubicBezTo>
                  <a:cubicBezTo>
                    <a:pt x="406720" y="33312"/>
                    <a:pt x="529688" y="155899"/>
                    <a:pt x="547309" y="198666"/>
                  </a:cubicBezTo>
                  <a:cubicBezTo>
                    <a:pt x="564930" y="241433"/>
                    <a:pt x="525782" y="307918"/>
                    <a:pt x="502446" y="327349"/>
                  </a:cubicBezTo>
                  <a:cubicBezTo>
                    <a:pt x="479110" y="346780"/>
                    <a:pt x="457583" y="346399"/>
                    <a:pt x="420531" y="329349"/>
                  </a:cubicBezTo>
                  <a:cubicBezTo>
                    <a:pt x="370007" y="301432"/>
                    <a:pt x="321756" y="269584"/>
                    <a:pt x="276227" y="234099"/>
                  </a:cubicBezTo>
                  <a:cubicBezTo>
                    <a:pt x="264512" y="222193"/>
                    <a:pt x="250891" y="189141"/>
                    <a:pt x="250891" y="18914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707B770-EA7A-4D33-9D8C-7B0FD0688EB6}"/>
                </a:ext>
              </a:extLst>
            </p:cNvPr>
            <p:cNvSpPr/>
            <p:nvPr/>
          </p:nvSpPr>
          <p:spPr>
            <a:xfrm>
              <a:off x="6537665" y="598511"/>
              <a:ext cx="39721" cy="7627"/>
            </a:xfrm>
            <a:custGeom>
              <a:avLst/>
              <a:gdLst>
                <a:gd name="connsiteX0" fmla="*/ 24098 w 24098"/>
                <a:gd name="connsiteY0" fmla="*/ 0 h 4627"/>
                <a:gd name="connsiteX1" fmla="*/ 0 w 24098"/>
                <a:gd name="connsiteY1" fmla="*/ 4382 h 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098" h="4627">
                  <a:moveTo>
                    <a:pt x="24098" y="0"/>
                  </a:moveTo>
                  <a:cubicBezTo>
                    <a:pt x="4572" y="6191"/>
                    <a:pt x="0" y="4382"/>
                    <a:pt x="0" y="4382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9FCAB11B-D799-492D-98DE-42D48B26641E}"/>
                </a:ext>
              </a:extLst>
            </p:cNvPr>
            <p:cNvSpPr/>
            <p:nvPr/>
          </p:nvSpPr>
          <p:spPr>
            <a:xfrm>
              <a:off x="6623704" y="330822"/>
              <a:ext cx="244925" cy="250262"/>
            </a:xfrm>
            <a:custGeom>
              <a:avLst/>
              <a:gdLst>
                <a:gd name="connsiteX0" fmla="*/ 148590 w 148590"/>
                <a:gd name="connsiteY0" fmla="*/ 0 h 151828"/>
                <a:gd name="connsiteX1" fmla="*/ 46768 w 148590"/>
                <a:gd name="connsiteY1" fmla="*/ 130016 h 151828"/>
                <a:gd name="connsiteX2" fmla="*/ 0 w 148590"/>
                <a:gd name="connsiteY2" fmla="*/ 151829 h 15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590" h="151828">
                  <a:moveTo>
                    <a:pt x="148590" y="0"/>
                  </a:moveTo>
                  <a:cubicBezTo>
                    <a:pt x="134959" y="55981"/>
                    <a:pt x="97850" y="103365"/>
                    <a:pt x="46768" y="130016"/>
                  </a:cubicBezTo>
                  <a:cubicBezTo>
                    <a:pt x="27718" y="139541"/>
                    <a:pt x="12478" y="146590"/>
                    <a:pt x="0" y="151829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197FC5E6-A84C-453F-986F-48CF300CFF9A}"/>
                </a:ext>
              </a:extLst>
            </p:cNvPr>
            <p:cNvSpPr/>
            <p:nvPr/>
          </p:nvSpPr>
          <p:spPr>
            <a:xfrm>
              <a:off x="7317502" y="593960"/>
              <a:ext cx="14151" cy="35167"/>
            </a:xfrm>
            <a:custGeom>
              <a:avLst/>
              <a:gdLst>
                <a:gd name="connsiteX0" fmla="*/ 0 w 8585"/>
                <a:gd name="connsiteY0" fmla="*/ 0 h 21335"/>
                <a:gd name="connsiteX1" fmla="*/ 7525 w 8585"/>
                <a:gd name="connsiteY1" fmla="*/ 21336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85" h="21335">
                  <a:moveTo>
                    <a:pt x="0" y="0"/>
                  </a:moveTo>
                  <a:cubicBezTo>
                    <a:pt x="7334" y="7715"/>
                    <a:pt x="10382" y="14954"/>
                    <a:pt x="7525" y="21336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F9CEFF53-6E6D-4D1C-9EF7-FBF3F9ACCAB5}"/>
                </a:ext>
              </a:extLst>
            </p:cNvPr>
            <p:cNvSpPr/>
            <p:nvPr/>
          </p:nvSpPr>
          <p:spPr>
            <a:xfrm>
              <a:off x="6901287" y="298166"/>
              <a:ext cx="378064" cy="266120"/>
            </a:xfrm>
            <a:custGeom>
              <a:avLst/>
              <a:gdLst>
                <a:gd name="connsiteX0" fmla="*/ 0 w 229362"/>
                <a:gd name="connsiteY0" fmla="*/ 0 h 161448"/>
                <a:gd name="connsiteX1" fmla="*/ 110204 w 229362"/>
                <a:gd name="connsiteY1" fmla="*/ 107537 h 161448"/>
                <a:gd name="connsiteX2" fmla="*/ 229362 w 229362"/>
                <a:gd name="connsiteY2" fmla="*/ 161449 h 16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362" h="161448">
                  <a:moveTo>
                    <a:pt x="0" y="0"/>
                  </a:moveTo>
                  <a:cubicBezTo>
                    <a:pt x="0" y="0"/>
                    <a:pt x="31052" y="78962"/>
                    <a:pt x="110204" y="107537"/>
                  </a:cubicBezTo>
                  <a:cubicBezTo>
                    <a:pt x="151620" y="121494"/>
                    <a:pt x="191538" y="139554"/>
                    <a:pt x="229362" y="161449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621C7E3D-443A-4187-BF5B-B04934732439}"/>
                </a:ext>
              </a:extLst>
            </p:cNvPr>
            <p:cNvSpPr/>
            <p:nvPr/>
          </p:nvSpPr>
          <p:spPr>
            <a:xfrm>
              <a:off x="7239624" y="383575"/>
              <a:ext cx="113669" cy="166264"/>
            </a:xfrm>
            <a:custGeom>
              <a:avLst/>
              <a:gdLst>
                <a:gd name="connsiteX0" fmla="*/ 0 w 68960"/>
                <a:gd name="connsiteY0" fmla="*/ 0 h 100869"/>
                <a:gd name="connsiteX1" fmla="*/ 68961 w 68960"/>
                <a:gd name="connsiteY1" fmla="*/ 100870 h 10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960" h="100869">
                  <a:moveTo>
                    <a:pt x="0" y="0"/>
                  </a:moveTo>
                  <a:cubicBezTo>
                    <a:pt x="26606" y="31001"/>
                    <a:pt x="49731" y="64826"/>
                    <a:pt x="68961" y="100870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AD9DD3F7-94D7-4F17-A54F-B9EDA9763331}"/>
                </a:ext>
              </a:extLst>
            </p:cNvPr>
            <p:cNvSpPr/>
            <p:nvPr/>
          </p:nvSpPr>
          <p:spPr>
            <a:xfrm>
              <a:off x="6896572" y="219037"/>
              <a:ext cx="312280" cy="130468"/>
            </a:xfrm>
            <a:custGeom>
              <a:avLst/>
              <a:gdLst>
                <a:gd name="connsiteX0" fmla="*/ 0 w 189452"/>
                <a:gd name="connsiteY0" fmla="*/ 0 h 79152"/>
                <a:gd name="connsiteX1" fmla="*/ 189452 w 189452"/>
                <a:gd name="connsiteY1" fmla="*/ 79153 h 7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9452" h="79152">
                  <a:moveTo>
                    <a:pt x="0" y="0"/>
                  </a:moveTo>
                  <a:cubicBezTo>
                    <a:pt x="0" y="0"/>
                    <a:pt x="132874" y="19717"/>
                    <a:pt x="189452" y="79153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0DBB39B-1187-46F2-9C14-82C3CF82BFD2}"/>
                </a:ext>
              </a:extLst>
            </p:cNvPr>
            <p:cNvSpPr/>
            <p:nvPr/>
          </p:nvSpPr>
          <p:spPr>
            <a:xfrm>
              <a:off x="6621663" y="274929"/>
              <a:ext cx="214309" cy="265648"/>
            </a:xfrm>
            <a:custGeom>
              <a:avLst/>
              <a:gdLst>
                <a:gd name="connsiteX0" fmla="*/ 130016 w 130016"/>
                <a:gd name="connsiteY0" fmla="*/ 0 h 161162"/>
                <a:gd name="connsiteX1" fmla="*/ 67818 w 130016"/>
                <a:gd name="connsiteY1" fmla="*/ 62198 h 161162"/>
                <a:gd name="connsiteX2" fmla="*/ 0 w 130016"/>
                <a:gd name="connsiteY2" fmla="*/ 161163 h 16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016" h="161162">
                  <a:moveTo>
                    <a:pt x="130016" y="0"/>
                  </a:moveTo>
                  <a:cubicBezTo>
                    <a:pt x="130016" y="0"/>
                    <a:pt x="82391" y="28575"/>
                    <a:pt x="67818" y="62198"/>
                  </a:cubicBezTo>
                  <a:cubicBezTo>
                    <a:pt x="53245" y="95821"/>
                    <a:pt x="31052" y="146971"/>
                    <a:pt x="0" y="161163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2B25641E-58C1-409B-B3F2-0962A700880A}"/>
                </a:ext>
              </a:extLst>
            </p:cNvPr>
            <p:cNvSpPr/>
            <p:nvPr/>
          </p:nvSpPr>
          <p:spPr>
            <a:xfrm>
              <a:off x="7192679" y="649855"/>
              <a:ext cx="80384" cy="135023"/>
            </a:xfrm>
            <a:custGeom>
              <a:avLst/>
              <a:gdLst>
                <a:gd name="connsiteX0" fmla="*/ 3905 w 48767"/>
                <a:gd name="connsiteY0" fmla="*/ 7810 h 81915"/>
                <a:gd name="connsiteX1" fmla="*/ 13716 w 48767"/>
                <a:gd name="connsiteY1" fmla="*/ 81915 h 81915"/>
                <a:gd name="connsiteX2" fmla="*/ 48768 w 48767"/>
                <a:gd name="connsiteY2" fmla="*/ 5905 h 81915"/>
                <a:gd name="connsiteX3" fmla="*/ 0 w 48767"/>
                <a:gd name="connsiteY3" fmla="*/ 0 h 81915"/>
                <a:gd name="connsiteX4" fmla="*/ 3905 w 48767"/>
                <a:gd name="connsiteY4" fmla="*/ 7810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67" h="81915">
                  <a:moveTo>
                    <a:pt x="3905" y="7810"/>
                  </a:moveTo>
                  <a:lnTo>
                    <a:pt x="13716" y="81915"/>
                  </a:lnTo>
                  <a:lnTo>
                    <a:pt x="48768" y="5905"/>
                  </a:lnTo>
                  <a:lnTo>
                    <a:pt x="0" y="0"/>
                  </a:lnTo>
                  <a:lnTo>
                    <a:pt x="3905" y="7810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7" name="组合 486">
            <a:extLst>
              <a:ext uri="{FF2B5EF4-FFF2-40B4-BE49-F238E27FC236}">
                <a16:creationId xmlns:a16="http://schemas.microsoft.com/office/drawing/2014/main" id="{2D67D202-D8D2-4536-9DCF-E535A3C04583}"/>
              </a:ext>
            </a:extLst>
          </p:cNvPr>
          <p:cNvGrpSpPr/>
          <p:nvPr/>
        </p:nvGrpSpPr>
        <p:grpSpPr>
          <a:xfrm>
            <a:off x="8999290" y="478859"/>
            <a:ext cx="1402598" cy="1412718"/>
            <a:chOff x="695329" y="1204190"/>
            <a:chExt cx="1392939" cy="1403011"/>
          </a:xfrm>
        </p:grpSpPr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4C67EE0-2AD1-4DCA-92E3-5B1CAAB53CE8}"/>
                </a:ext>
              </a:extLst>
            </p:cNvPr>
            <p:cNvSpPr/>
            <p:nvPr/>
          </p:nvSpPr>
          <p:spPr>
            <a:xfrm>
              <a:off x="831566" y="1204190"/>
              <a:ext cx="1101902" cy="1017892"/>
            </a:xfrm>
            <a:custGeom>
              <a:avLst/>
              <a:gdLst>
                <a:gd name="connsiteX0" fmla="*/ 566389 w 668418"/>
                <a:gd name="connsiteY0" fmla="*/ 130588 h 617448"/>
                <a:gd name="connsiteX1" fmla="*/ 495047 w 668418"/>
                <a:gd name="connsiteY1" fmla="*/ 89154 h 617448"/>
                <a:gd name="connsiteX2" fmla="*/ 520383 w 668418"/>
                <a:gd name="connsiteY2" fmla="*/ 59246 h 617448"/>
                <a:gd name="connsiteX3" fmla="*/ 352362 w 668418"/>
                <a:gd name="connsiteY3" fmla="*/ 15431 h 617448"/>
                <a:gd name="connsiteX4" fmla="*/ 271781 w 668418"/>
                <a:gd name="connsiteY4" fmla="*/ 17812 h 617448"/>
                <a:gd name="connsiteX5" fmla="*/ 288354 w 668418"/>
                <a:gd name="connsiteY5" fmla="*/ 0 h 617448"/>
                <a:gd name="connsiteX6" fmla="*/ 254445 w 668418"/>
                <a:gd name="connsiteY6" fmla="*/ 0 h 617448"/>
                <a:gd name="connsiteX7" fmla="*/ 152052 w 668418"/>
                <a:gd name="connsiteY7" fmla="*/ 91440 h 617448"/>
                <a:gd name="connsiteX8" fmla="*/ 30036 w 668418"/>
                <a:gd name="connsiteY8" fmla="*/ 158115 h 617448"/>
                <a:gd name="connsiteX9" fmla="*/ 62326 w 668418"/>
                <a:gd name="connsiteY9" fmla="*/ 181070 h 617448"/>
                <a:gd name="connsiteX10" fmla="*/ 128 w 668418"/>
                <a:gd name="connsiteY10" fmla="*/ 332994 h 617448"/>
                <a:gd name="connsiteX11" fmla="*/ 31356 w 668418"/>
                <a:gd name="connsiteY11" fmla="*/ 370094 h 617448"/>
                <a:gd name="connsiteX12" fmla="*/ 39276 w 668418"/>
                <a:gd name="connsiteY12" fmla="*/ 369856 h 617448"/>
                <a:gd name="connsiteX13" fmla="*/ 73851 w 668418"/>
                <a:gd name="connsiteY13" fmla="*/ 540163 h 617448"/>
                <a:gd name="connsiteX14" fmla="*/ 115285 w 668418"/>
                <a:gd name="connsiteY14" fmla="*/ 537877 h 617448"/>
                <a:gd name="connsiteX15" fmla="*/ 255684 w 668418"/>
                <a:gd name="connsiteY15" fmla="*/ 609219 h 617448"/>
                <a:gd name="connsiteX16" fmla="*/ 511144 w 668418"/>
                <a:gd name="connsiteY16" fmla="*/ 572357 h 617448"/>
                <a:gd name="connsiteX17" fmla="*/ 587344 w 668418"/>
                <a:gd name="connsiteY17" fmla="*/ 524065 h 617448"/>
                <a:gd name="connsiteX18" fmla="*/ 608109 w 668418"/>
                <a:gd name="connsiteY18" fmla="*/ 528638 h 617448"/>
                <a:gd name="connsiteX19" fmla="*/ 631159 w 668418"/>
                <a:gd name="connsiteY19" fmla="*/ 369856 h 617448"/>
                <a:gd name="connsiteX20" fmla="*/ 654459 w 668418"/>
                <a:gd name="connsiteY20" fmla="*/ 362676 h 617448"/>
                <a:gd name="connsiteX21" fmla="*/ 656400 w 668418"/>
                <a:gd name="connsiteY21" fmla="*/ 356045 h 617448"/>
                <a:gd name="connsiteX22" fmla="*/ 642589 w 668418"/>
                <a:gd name="connsiteY22" fmla="*/ 300800 h 617448"/>
                <a:gd name="connsiteX23" fmla="*/ 667926 w 668418"/>
                <a:gd name="connsiteY23" fmla="*/ 277749 h 617448"/>
                <a:gd name="connsiteX24" fmla="*/ 566389 w 668418"/>
                <a:gd name="connsiteY24" fmla="*/ 130588 h 61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418" h="617448">
                  <a:moveTo>
                    <a:pt x="566389" y="130588"/>
                  </a:moveTo>
                  <a:cubicBezTo>
                    <a:pt x="544363" y="113956"/>
                    <a:pt x="520409" y="100044"/>
                    <a:pt x="495047" y="89154"/>
                  </a:cubicBezTo>
                  <a:cubicBezTo>
                    <a:pt x="495047" y="89154"/>
                    <a:pt x="529527" y="75343"/>
                    <a:pt x="520383" y="59246"/>
                  </a:cubicBezTo>
                  <a:cubicBezTo>
                    <a:pt x="511239" y="43148"/>
                    <a:pt x="400654" y="15431"/>
                    <a:pt x="352362" y="15431"/>
                  </a:cubicBezTo>
                  <a:cubicBezTo>
                    <a:pt x="304071" y="15431"/>
                    <a:pt x="271781" y="17812"/>
                    <a:pt x="271781" y="17812"/>
                  </a:cubicBezTo>
                  <a:cubicBezTo>
                    <a:pt x="271781" y="17812"/>
                    <a:pt x="286545" y="6858"/>
                    <a:pt x="288354" y="0"/>
                  </a:cubicBezTo>
                  <a:lnTo>
                    <a:pt x="254445" y="0"/>
                  </a:lnTo>
                  <a:cubicBezTo>
                    <a:pt x="223870" y="11240"/>
                    <a:pt x="183008" y="40577"/>
                    <a:pt x="152052" y="91440"/>
                  </a:cubicBezTo>
                  <a:cubicBezTo>
                    <a:pt x="152052" y="91440"/>
                    <a:pt x="48515" y="128302"/>
                    <a:pt x="30036" y="158115"/>
                  </a:cubicBezTo>
                  <a:cubicBezTo>
                    <a:pt x="11558" y="187928"/>
                    <a:pt x="62326" y="181070"/>
                    <a:pt x="62326" y="181070"/>
                  </a:cubicBezTo>
                  <a:cubicBezTo>
                    <a:pt x="62326" y="181070"/>
                    <a:pt x="128" y="291560"/>
                    <a:pt x="128" y="332994"/>
                  </a:cubicBezTo>
                  <a:cubicBezTo>
                    <a:pt x="-1493" y="351862"/>
                    <a:pt x="12488" y="368473"/>
                    <a:pt x="31356" y="370094"/>
                  </a:cubicBezTo>
                  <a:cubicBezTo>
                    <a:pt x="33996" y="370321"/>
                    <a:pt x="36654" y="370241"/>
                    <a:pt x="39276" y="369856"/>
                  </a:cubicBezTo>
                  <a:cubicBezTo>
                    <a:pt x="39276" y="369856"/>
                    <a:pt x="43848" y="517208"/>
                    <a:pt x="73851" y="540163"/>
                  </a:cubicBezTo>
                  <a:cubicBezTo>
                    <a:pt x="103855" y="563118"/>
                    <a:pt x="115285" y="537877"/>
                    <a:pt x="115285" y="537877"/>
                  </a:cubicBezTo>
                  <a:cubicBezTo>
                    <a:pt x="158412" y="568282"/>
                    <a:pt x="205698" y="592310"/>
                    <a:pt x="255684" y="609219"/>
                  </a:cubicBezTo>
                  <a:cubicBezTo>
                    <a:pt x="333884" y="634556"/>
                    <a:pt x="467424" y="595408"/>
                    <a:pt x="511144" y="572357"/>
                  </a:cubicBezTo>
                  <a:cubicBezTo>
                    <a:pt x="537826" y="558378"/>
                    <a:pt x="563313" y="542227"/>
                    <a:pt x="587344" y="524065"/>
                  </a:cubicBezTo>
                  <a:cubicBezTo>
                    <a:pt x="587344" y="524066"/>
                    <a:pt x="592012" y="551688"/>
                    <a:pt x="608109" y="528638"/>
                  </a:cubicBezTo>
                  <a:cubicBezTo>
                    <a:pt x="624206" y="505587"/>
                    <a:pt x="631159" y="369856"/>
                    <a:pt x="631159" y="369856"/>
                  </a:cubicBezTo>
                  <a:cubicBezTo>
                    <a:pt x="639576" y="374307"/>
                    <a:pt x="650008" y="371093"/>
                    <a:pt x="654459" y="362676"/>
                  </a:cubicBezTo>
                  <a:cubicBezTo>
                    <a:pt x="655547" y="360619"/>
                    <a:pt x="656208" y="358363"/>
                    <a:pt x="656400" y="356045"/>
                  </a:cubicBezTo>
                  <a:cubicBezTo>
                    <a:pt x="661068" y="332994"/>
                    <a:pt x="642589" y="300800"/>
                    <a:pt x="642589" y="300800"/>
                  </a:cubicBezTo>
                  <a:cubicBezTo>
                    <a:pt x="642589" y="300800"/>
                    <a:pt x="672593" y="323850"/>
                    <a:pt x="667926" y="277749"/>
                  </a:cubicBezTo>
                  <a:cubicBezTo>
                    <a:pt x="663258" y="231648"/>
                    <a:pt x="598584" y="155924"/>
                    <a:pt x="566389" y="130588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08E13B74-71C7-468E-AE2A-83B983850C07}"/>
                </a:ext>
              </a:extLst>
            </p:cNvPr>
            <p:cNvSpPr/>
            <p:nvPr/>
          </p:nvSpPr>
          <p:spPr>
            <a:xfrm>
              <a:off x="695329" y="2119013"/>
              <a:ext cx="1392939" cy="488030"/>
            </a:xfrm>
            <a:custGeom>
              <a:avLst/>
              <a:gdLst>
                <a:gd name="connsiteX0" fmla="*/ 844963 w 844962"/>
                <a:gd name="connsiteY0" fmla="*/ 296037 h 296036"/>
                <a:gd name="connsiteX1" fmla="*/ 844963 w 844962"/>
                <a:gd name="connsiteY1" fmla="*/ 145256 h 296036"/>
                <a:gd name="connsiteX2" fmla="*/ 520160 w 844962"/>
                <a:gd name="connsiteY2" fmla="*/ 16954 h 296036"/>
                <a:gd name="connsiteX3" fmla="*/ 338328 w 844962"/>
                <a:gd name="connsiteY3" fmla="*/ 0 h 296036"/>
                <a:gd name="connsiteX4" fmla="*/ 0 w 844962"/>
                <a:gd name="connsiteY4" fmla="*/ 152400 h 296036"/>
                <a:gd name="connsiteX5" fmla="*/ 0 w 844962"/>
                <a:gd name="connsiteY5" fmla="*/ 152400 h 296036"/>
                <a:gd name="connsiteX6" fmla="*/ 0 w 844962"/>
                <a:gd name="connsiteY6" fmla="*/ 295942 h 29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4962" h="296036">
                  <a:moveTo>
                    <a:pt x="844963" y="296037"/>
                  </a:moveTo>
                  <a:lnTo>
                    <a:pt x="844963" y="145256"/>
                  </a:lnTo>
                  <a:cubicBezTo>
                    <a:pt x="779431" y="119348"/>
                    <a:pt x="552736" y="29623"/>
                    <a:pt x="520160" y="16954"/>
                  </a:cubicBezTo>
                  <a:cubicBezTo>
                    <a:pt x="482060" y="2191"/>
                    <a:pt x="338328" y="0"/>
                    <a:pt x="338328" y="0"/>
                  </a:cubicBezTo>
                  <a:cubicBezTo>
                    <a:pt x="338328" y="0"/>
                    <a:pt x="25337" y="139636"/>
                    <a:pt x="0" y="152400"/>
                  </a:cubicBezTo>
                  <a:lnTo>
                    <a:pt x="0" y="152400"/>
                  </a:lnTo>
                  <a:lnTo>
                    <a:pt x="0" y="295942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C0913D95-5CBB-4E1F-A461-1A641BBF6D15}"/>
                </a:ext>
              </a:extLst>
            </p:cNvPr>
            <p:cNvSpPr/>
            <p:nvPr/>
          </p:nvSpPr>
          <p:spPr>
            <a:xfrm>
              <a:off x="971216" y="2119013"/>
              <a:ext cx="804737" cy="488030"/>
            </a:xfrm>
            <a:custGeom>
              <a:avLst/>
              <a:gdLst>
                <a:gd name="connsiteX0" fmla="*/ 1810 w 488156"/>
                <a:gd name="connsiteY0" fmla="*/ 260128 h 296036"/>
                <a:gd name="connsiteX1" fmla="*/ 13621 w 488156"/>
                <a:gd name="connsiteY1" fmla="*/ 296037 h 296036"/>
                <a:gd name="connsiteX2" fmla="*/ 478155 w 488156"/>
                <a:gd name="connsiteY2" fmla="*/ 296037 h 296036"/>
                <a:gd name="connsiteX3" fmla="*/ 488156 w 488156"/>
                <a:gd name="connsiteY3" fmla="*/ 266509 h 296036"/>
                <a:gd name="connsiteX4" fmla="*/ 435197 w 488156"/>
                <a:gd name="connsiteY4" fmla="*/ 203073 h 296036"/>
                <a:gd name="connsiteX5" fmla="*/ 488061 w 488156"/>
                <a:gd name="connsiteY5" fmla="*/ 131159 h 296036"/>
                <a:gd name="connsiteX6" fmla="*/ 420053 w 488156"/>
                <a:gd name="connsiteY6" fmla="*/ 43434 h 296036"/>
                <a:gd name="connsiteX7" fmla="*/ 352711 w 488156"/>
                <a:gd name="connsiteY7" fmla="*/ 16954 h 296036"/>
                <a:gd name="connsiteX8" fmla="*/ 170879 w 488156"/>
                <a:gd name="connsiteY8" fmla="*/ 0 h 296036"/>
                <a:gd name="connsiteX9" fmla="*/ 54197 w 488156"/>
                <a:gd name="connsiteY9" fmla="*/ 52388 h 296036"/>
                <a:gd name="connsiteX10" fmla="*/ 0 w 488156"/>
                <a:gd name="connsiteY10" fmla="*/ 160782 h 296036"/>
                <a:gd name="connsiteX11" fmla="*/ 59150 w 488156"/>
                <a:gd name="connsiteY11" fmla="*/ 203073 h 29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156" h="296036">
                  <a:moveTo>
                    <a:pt x="1810" y="260128"/>
                  </a:moveTo>
                  <a:lnTo>
                    <a:pt x="13621" y="296037"/>
                  </a:lnTo>
                  <a:lnTo>
                    <a:pt x="478155" y="296037"/>
                  </a:lnTo>
                  <a:lnTo>
                    <a:pt x="488156" y="266509"/>
                  </a:lnTo>
                  <a:lnTo>
                    <a:pt x="435197" y="203073"/>
                  </a:lnTo>
                  <a:lnTo>
                    <a:pt x="488061" y="131159"/>
                  </a:lnTo>
                  <a:lnTo>
                    <a:pt x="420053" y="43434"/>
                  </a:lnTo>
                  <a:lnTo>
                    <a:pt x="352711" y="16954"/>
                  </a:lnTo>
                  <a:cubicBezTo>
                    <a:pt x="314611" y="2191"/>
                    <a:pt x="170879" y="0"/>
                    <a:pt x="170879" y="0"/>
                  </a:cubicBezTo>
                  <a:lnTo>
                    <a:pt x="54197" y="52388"/>
                  </a:lnTo>
                  <a:lnTo>
                    <a:pt x="0" y="160782"/>
                  </a:lnTo>
                  <a:lnTo>
                    <a:pt x="59150" y="2030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C11C32F2-2793-435A-A1A2-CBD0A4FA0F75}"/>
                </a:ext>
              </a:extLst>
            </p:cNvPr>
            <p:cNvSpPr/>
            <p:nvPr/>
          </p:nvSpPr>
          <p:spPr>
            <a:xfrm>
              <a:off x="1179897" y="2119013"/>
              <a:ext cx="379993" cy="488188"/>
            </a:xfrm>
            <a:custGeom>
              <a:avLst/>
              <a:gdLst>
                <a:gd name="connsiteX0" fmla="*/ 230505 w 230505"/>
                <a:gd name="connsiteY0" fmla="*/ 296037 h 296132"/>
                <a:gd name="connsiteX1" fmla="*/ 230505 w 230505"/>
                <a:gd name="connsiteY1" fmla="*/ 18574 h 296132"/>
                <a:gd name="connsiteX2" fmla="*/ 226219 w 230505"/>
                <a:gd name="connsiteY2" fmla="*/ 16954 h 296132"/>
                <a:gd name="connsiteX3" fmla="*/ 44387 w 230505"/>
                <a:gd name="connsiteY3" fmla="*/ 0 h 296132"/>
                <a:gd name="connsiteX4" fmla="*/ 0 w 230505"/>
                <a:gd name="connsiteY4" fmla="*/ 19907 h 296132"/>
                <a:gd name="connsiteX5" fmla="*/ 0 w 230505"/>
                <a:gd name="connsiteY5" fmla="*/ 296132 h 29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505" h="296132">
                  <a:moveTo>
                    <a:pt x="230505" y="296037"/>
                  </a:moveTo>
                  <a:lnTo>
                    <a:pt x="230505" y="18574"/>
                  </a:lnTo>
                  <a:lnTo>
                    <a:pt x="226219" y="16954"/>
                  </a:lnTo>
                  <a:cubicBezTo>
                    <a:pt x="188119" y="2191"/>
                    <a:pt x="44387" y="0"/>
                    <a:pt x="44387" y="0"/>
                  </a:cubicBezTo>
                  <a:lnTo>
                    <a:pt x="0" y="19907"/>
                  </a:lnTo>
                  <a:lnTo>
                    <a:pt x="0" y="296132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58383915-9691-4A52-83BD-D53C45C72B06}"/>
                </a:ext>
              </a:extLst>
            </p:cNvPr>
            <p:cNvSpPr/>
            <p:nvPr/>
          </p:nvSpPr>
          <p:spPr>
            <a:xfrm>
              <a:off x="1184291" y="1988839"/>
              <a:ext cx="367937" cy="618203"/>
            </a:xfrm>
            <a:custGeom>
              <a:avLst/>
              <a:gdLst>
                <a:gd name="connsiteX0" fmla="*/ 117921 w 223192"/>
                <a:gd name="connsiteY0" fmla="*/ 374999 h 374999"/>
                <a:gd name="connsiteX1" fmla="*/ 131161 w 223192"/>
                <a:gd name="connsiteY1" fmla="*/ 374999 h 374999"/>
                <a:gd name="connsiteX2" fmla="*/ 191835 w 223192"/>
                <a:gd name="connsiteY2" fmla="*/ 277178 h 374999"/>
                <a:gd name="connsiteX3" fmla="*/ 218695 w 223192"/>
                <a:gd name="connsiteY3" fmla="*/ 89916 h 374999"/>
                <a:gd name="connsiteX4" fmla="*/ 205551 w 223192"/>
                <a:gd name="connsiteY4" fmla="*/ 26289 h 374999"/>
                <a:gd name="connsiteX5" fmla="*/ 14575 w 223192"/>
                <a:gd name="connsiteY5" fmla="*/ 0 h 374999"/>
                <a:gd name="connsiteX6" fmla="*/ 8002 w 223192"/>
                <a:gd name="connsiteY6" fmla="*/ 74581 h 374999"/>
                <a:gd name="connsiteX7" fmla="*/ 20194 w 223192"/>
                <a:gd name="connsiteY7" fmla="*/ 211931 h 374999"/>
                <a:gd name="connsiteX8" fmla="*/ 117921 w 223192"/>
                <a:gd name="connsiteY8" fmla="*/ 374999 h 37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192" h="374999">
                  <a:moveTo>
                    <a:pt x="117921" y="374999"/>
                  </a:moveTo>
                  <a:lnTo>
                    <a:pt x="131161" y="374999"/>
                  </a:lnTo>
                  <a:cubicBezTo>
                    <a:pt x="146210" y="353759"/>
                    <a:pt x="182405" y="301466"/>
                    <a:pt x="191835" y="277178"/>
                  </a:cubicBezTo>
                  <a:cubicBezTo>
                    <a:pt x="206027" y="240316"/>
                    <a:pt x="234126" y="163449"/>
                    <a:pt x="218695" y="89916"/>
                  </a:cubicBezTo>
                  <a:cubicBezTo>
                    <a:pt x="213171" y="63341"/>
                    <a:pt x="205551" y="26289"/>
                    <a:pt x="205551" y="26289"/>
                  </a:cubicBezTo>
                  <a:cubicBezTo>
                    <a:pt x="205551" y="26289"/>
                    <a:pt x="65057" y="50387"/>
                    <a:pt x="14575" y="0"/>
                  </a:cubicBezTo>
                  <a:cubicBezTo>
                    <a:pt x="18205" y="25033"/>
                    <a:pt x="15955" y="50568"/>
                    <a:pt x="8002" y="74581"/>
                  </a:cubicBezTo>
                  <a:cubicBezTo>
                    <a:pt x="-9714" y="119063"/>
                    <a:pt x="5431" y="168878"/>
                    <a:pt x="20194" y="211931"/>
                  </a:cubicBezTo>
                  <a:cubicBezTo>
                    <a:pt x="33053" y="249555"/>
                    <a:pt x="97347" y="344900"/>
                    <a:pt x="117921" y="374999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D8D98ED3-5F86-485B-B45D-3EDF634EC832}"/>
                </a:ext>
              </a:extLst>
            </p:cNvPr>
            <p:cNvSpPr/>
            <p:nvPr/>
          </p:nvSpPr>
          <p:spPr>
            <a:xfrm>
              <a:off x="1183785" y="2075045"/>
              <a:ext cx="346271" cy="261438"/>
            </a:xfrm>
            <a:custGeom>
              <a:avLst/>
              <a:gdLst>
                <a:gd name="connsiteX0" fmla="*/ 16502 w 210049"/>
                <a:gd name="connsiteY0" fmla="*/ 0 h 158587"/>
                <a:gd name="connsiteX1" fmla="*/ 82510 w 210049"/>
                <a:gd name="connsiteY1" fmla="*/ 158401 h 158587"/>
                <a:gd name="connsiteX2" fmla="*/ 210050 w 210049"/>
                <a:gd name="connsiteY2" fmla="*/ 28575 h 15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49" h="158587">
                  <a:moveTo>
                    <a:pt x="16502" y="0"/>
                  </a:moveTo>
                  <a:cubicBezTo>
                    <a:pt x="16502" y="0"/>
                    <a:pt x="-49506" y="138589"/>
                    <a:pt x="82510" y="158401"/>
                  </a:cubicBezTo>
                  <a:cubicBezTo>
                    <a:pt x="122134" y="164306"/>
                    <a:pt x="210050" y="28575"/>
                    <a:pt x="210050" y="28575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EAC2CBF5-91D6-4CE8-B2CA-DFFE13F52D44}"/>
                </a:ext>
              </a:extLst>
            </p:cNvPr>
            <p:cNvSpPr/>
            <p:nvPr/>
          </p:nvSpPr>
          <p:spPr>
            <a:xfrm>
              <a:off x="1085999" y="1495313"/>
              <a:ext cx="565435" cy="694363"/>
            </a:xfrm>
            <a:custGeom>
              <a:avLst/>
              <a:gdLst>
                <a:gd name="connsiteX0" fmla="*/ 85153 w 342995"/>
                <a:gd name="connsiteY0" fmla="*/ 0 h 421197"/>
                <a:gd name="connsiteX1" fmla="*/ 0 w 342995"/>
                <a:gd name="connsiteY1" fmla="*/ 135826 h 421197"/>
                <a:gd name="connsiteX2" fmla="*/ 23050 w 342995"/>
                <a:gd name="connsiteY2" fmla="*/ 296894 h 421197"/>
                <a:gd name="connsiteX3" fmla="*/ 128969 w 342995"/>
                <a:gd name="connsiteY3" fmla="*/ 409670 h 421197"/>
                <a:gd name="connsiteX4" fmla="*/ 239458 w 342995"/>
                <a:gd name="connsiteY4" fmla="*/ 407384 h 421197"/>
                <a:gd name="connsiteX5" fmla="*/ 326898 w 342995"/>
                <a:gd name="connsiteY5" fmla="*/ 317659 h 421197"/>
                <a:gd name="connsiteX6" fmla="*/ 342995 w 342995"/>
                <a:gd name="connsiteY6" fmla="*/ 142684 h 421197"/>
                <a:gd name="connsiteX7" fmla="*/ 191071 w 342995"/>
                <a:gd name="connsiteY7" fmla="*/ 50673 h 421197"/>
                <a:gd name="connsiteX8" fmla="*/ 172688 w 342995"/>
                <a:gd name="connsiteY8" fmla="*/ 62198 h 42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95" h="421197">
                  <a:moveTo>
                    <a:pt x="85153" y="0"/>
                  </a:moveTo>
                  <a:cubicBezTo>
                    <a:pt x="85153" y="0"/>
                    <a:pt x="0" y="126587"/>
                    <a:pt x="0" y="135826"/>
                  </a:cubicBezTo>
                  <a:cubicBezTo>
                    <a:pt x="0" y="145066"/>
                    <a:pt x="11525" y="264700"/>
                    <a:pt x="23050" y="296894"/>
                  </a:cubicBezTo>
                  <a:cubicBezTo>
                    <a:pt x="34576" y="329089"/>
                    <a:pt x="92107" y="389001"/>
                    <a:pt x="128969" y="409670"/>
                  </a:cubicBezTo>
                  <a:cubicBezTo>
                    <a:pt x="165830" y="430339"/>
                    <a:pt x="209455" y="419195"/>
                    <a:pt x="239458" y="407384"/>
                  </a:cubicBezTo>
                  <a:cubicBezTo>
                    <a:pt x="269462" y="395573"/>
                    <a:pt x="315658" y="354521"/>
                    <a:pt x="326898" y="317659"/>
                  </a:cubicBezTo>
                  <a:cubicBezTo>
                    <a:pt x="338137" y="280797"/>
                    <a:pt x="342995" y="142684"/>
                    <a:pt x="342995" y="142684"/>
                  </a:cubicBezTo>
                  <a:lnTo>
                    <a:pt x="191071" y="50673"/>
                  </a:lnTo>
                  <a:cubicBezTo>
                    <a:pt x="191071" y="50673"/>
                    <a:pt x="188786" y="73628"/>
                    <a:pt x="172688" y="62198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8133907-4EF6-44AC-B14A-BE596B7C7571}"/>
                </a:ext>
              </a:extLst>
            </p:cNvPr>
            <p:cNvSpPr/>
            <p:nvPr/>
          </p:nvSpPr>
          <p:spPr>
            <a:xfrm>
              <a:off x="1040125" y="1814071"/>
              <a:ext cx="72409" cy="150804"/>
            </a:xfrm>
            <a:custGeom>
              <a:avLst/>
              <a:gdLst>
                <a:gd name="connsiteX0" fmla="*/ 34780 w 43924"/>
                <a:gd name="connsiteY0" fmla="*/ 0 h 91477"/>
                <a:gd name="connsiteX1" fmla="*/ 776 w 43924"/>
                <a:gd name="connsiteY1" fmla="*/ 41053 h 91477"/>
                <a:gd name="connsiteX2" fmla="*/ 43924 w 43924"/>
                <a:gd name="connsiteY2" fmla="*/ 89726 h 9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24" h="91477">
                  <a:moveTo>
                    <a:pt x="34780" y="0"/>
                  </a:moveTo>
                  <a:cubicBezTo>
                    <a:pt x="34780" y="0"/>
                    <a:pt x="-6082" y="29528"/>
                    <a:pt x="776" y="41053"/>
                  </a:cubicBezTo>
                  <a:cubicBezTo>
                    <a:pt x="7634" y="52578"/>
                    <a:pt x="18683" y="101251"/>
                    <a:pt x="43924" y="89726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E72010E-20E3-43F1-8A54-3DCB4974B5A2}"/>
                </a:ext>
              </a:extLst>
            </p:cNvPr>
            <p:cNvSpPr/>
            <p:nvPr/>
          </p:nvSpPr>
          <p:spPr>
            <a:xfrm>
              <a:off x="1635731" y="1817839"/>
              <a:ext cx="76122" cy="149957"/>
            </a:xfrm>
            <a:custGeom>
              <a:avLst/>
              <a:gdLst>
                <a:gd name="connsiteX0" fmla="*/ 9525 w 46176"/>
                <a:gd name="connsiteY0" fmla="*/ 0 h 90963"/>
                <a:gd name="connsiteX1" fmla="*/ 0 w 46176"/>
                <a:gd name="connsiteY1" fmla="*/ 90964 h 90963"/>
                <a:gd name="connsiteX2" fmla="*/ 46101 w 46176"/>
                <a:gd name="connsiteY2" fmla="*/ 36862 h 90963"/>
                <a:gd name="connsiteX3" fmla="*/ 9525 w 46176"/>
                <a:gd name="connsiteY3" fmla="*/ 0 h 9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76" h="90963">
                  <a:moveTo>
                    <a:pt x="9525" y="0"/>
                  </a:moveTo>
                  <a:lnTo>
                    <a:pt x="0" y="90964"/>
                  </a:lnTo>
                  <a:cubicBezTo>
                    <a:pt x="0" y="90964"/>
                    <a:pt x="42863" y="60674"/>
                    <a:pt x="46101" y="36862"/>
                  </a:cubicBezTo>
                  <a:cubicBezTo>
                    <a:pt x="48101" y="23527"/>
                    <a:pt x="9525" y="0"/>
                    <a:pt x="9525" y="0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0BBEA764-3801-480C-BE39-8174FFF6A14A}"/>
                </a:ext>
              </a:extLst>
            </p:cNvPr>
            <p:cNvSpPr/>
            <p:nvPr/>
          </p:nvSpPr>
          <p:spPr>
            <a:xfrm>
              <a:off x="1255739" y="1751418"/>
              <a:ext cx="31403" cy="64536"/>
            </a:xfrm>
            <a:custGeom>
              <a:avLst/>
              <a:gdLst>
                <a:gd name="connsiteX0" fmla="*/ 19050 w 19049"/>
                <a:gd name="connsiteY0" fmla="*/ 19621 h 39147"/>
                <a:gd name="connsiteX1" fmla="*/ 9525 w 19049"/>
                <a:gd name="connsiteY1" fmla="*/ 39148 h 39147"/>
                <a:gd name="connsiteX2" fmla="*/ 0 w 19049"/>
                <a:gd name="connsiteY2" fmla="*/ 19621 h 39147"/>
                <a:gd name="connsiteX3" fmla="*/ 9525 w 19049"/>
                <a:gd name="connsiteY3" fmla="*/ 0 h 39147"/>
                <a:gd name="connsiteX4" fmla="*/ 19050 w 19049"/>
                <a:gd name="connsiteY4" fmla="*/ 19621 h 3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9" h="39147">
                  <a:moveTo>
                    <a:pt x="19050" y="19621"/>
                  </a:moveTo>
                  <a:cubicBezTo>
                    <a:pt x="19050" y="30385"/>
                    <a:pt x="14954" y="39148"/>
                    <a:pt x="9525" y="39148"/>
                  </a:cubicBezTo>
                  <a:cubicBezTo>
                    <a:pt x="4096" y="39148"/>
                    <a:pt x="0" y="30385"/>
                    <a:pt x="0" y="19621"/>
                  </a:cubicBezTo>
                  <a:cubicBezTo>
                    <a:pt x="0" y="8858"/>
                    <a:pt x="4096" y="0"/>
                    <a:pt x="9525" y="0"/>
                  </a:cubicBezTo>
                  <a:cubicBezTo>
                    <a:pt x="14954" y="0"/>
                    <a:pt x="19050" y="8763"/>
                    <a:pt x="19050" y="1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041D570A-3602-4139-AB5E-69D44C195E3D}"/>
                </a:ext>
              </a:extLst>
            </p:cNvPr>
            <p:cNvSpPr/>
            <p:nvPr/>
          </p:nvSpPr>
          <p:spPr>
            <a:xfrm>
              <a:off x="1460652" y="1751418"/>
              <a:ext cx="31404" cy="64536"/>
            </a:xfrm>
            <a:custGeom>
              <a:avLst/>
              <a:gdLst>
                <a:gd name="connsiteX0" fmla="*/ 19050 w 19050"/>
                <a:gd name="connsiteY0" fmla="*/ 19621 h 39147"/>
                <a:gd name="connsiteX1" fmla="*/ 9525 w 19050"/>
                <a:gd name="connsiteY1" fmla="*/ 39148 h 39147"/>
                <a:gd name="connsiteX2" fmla="*/ 0 w 19050"/>
                <a:gd name="connsiteY2" fmla="*/ 19621 h 39147"/>
                <a:gd name="connsiteX3" fmla="*/ 9525 w 19050"/>
                <a:gd name="connsiteY3" fmla="*/ 0 h 39147"/>
                <a:gd name="connsiteX4" fmla="*/ 19050 w 19050"/>
                <a:gd name="connsiteY4" fmla="*/ 19621 h 3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9147">
                  <a:moveTo>
                    <a:pt x="19050" y="19621"/>
                  </a:moveTo>
                  <a:cubicBezTo>
                    <a:pt x="19050" y="30385"/>
                    <a:pt x="14954" y="39148"/>
                    <a:pt x="9525" y="39148"/>
                  </a:cubicBezTo>
                  <a:cubicBezTo>
                    <a:pt x="4096" y="39148"/>
                    <a:pt x="0" y="30385"/>
                    <a:pt x="0" y="19621"/>
                  </a:cubicBezTo>
                  <a:cubicBezTo>
                    <a:pt x="0" y="8858"/>
                    <a:pt x="4096" y="0"/>
                    <a:pt x="9525" y="0"/>
                  </a:cubicBezTo>
                  <a:cubicBezTo>
                    <a:pt x="14954" y="0"/>
                    <a:pt x="19050" y="8763"/>
                    <a:pt x="19050" y="1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04CD118-4DDE-4664-92C5-DF6CDB5F52E6}"/>
                </a:ext>
              </a:extLst>
            </p:cNvPr>
            <p:cNvSpPr/>
            <p:nvPr/>
          </p:nvSpPr>
          <p:spPr>
            <a:xfrm>
              <a:off x="1192300" y="1683759"/>
              <a:ext cx="113840" cy="31702"/>
            </a:xfrm>
            <a:custGeom>
              <a:avLst/>
              <a:gdLst>
                <a:gd name="connsiteX0" fmla="*/ 0 w 69056"/>
                <a:gd name="connsiteY0" fmla="*/ 19230 h 19230"/>
                <a:gd name="connsiteX1" fmla="*/ 69056 w 69056"/>
                <a:gd name="connsiteY1" fmla="*/ 3038 h 1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9230">
                  <a:moveTo>
                    <a:pt x="0" y="19230"/>
                  </a:moveTo>
                  <a:cubicBezTo>
                    <a:pt x="18467" y="1873"/>
                    <a:pt x="44798" y="-4301"/>
                    <a:pt x="69056" y="3038"/>
                  </a:cubicBezTo>
                </a:path>
              </a:pathLst>
            </a:custGeom>
            <a:noFill/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C289825D-1D16-463C-A643-CFB10DA4F334}"/>
                </a:ext>
              </a:extLst>
            </p:cNvPr>
            <p:cNvSpPr/>
            <p:nvPr/>
          </p:nvSpPr>
          <p:spPr>
            <a:xfrm>
              <a:off x="1435214" y="1680176"/>
              <a:ext cx="113683" cy="31360"/>
            </a:xfrm>
            <a:custGeom>
              <a:avLst/>
              <a:gdLst>
                <a:gd name="connsiteX0" fmla="*/ 0 w 68961"/>
                <a:gd name="connsiteY0" fmla="*/ 5212 h 19023"/>
                <a:gd name="connsiteX1" fmla="*/ 68961 w 68961"/>
                <a:gd name="connsiteY1" fmla="*/ 19023 h 1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961" h="19023">
                  <a:moveTo>
                    <a:pt x="0" y="5212"/>
                  </a:moveTo>
                  <a:cubicBezTo>
                    <a:pt x="23596" y="-5215"/>
                    <a:pt x="51200" y="313"/>
                    <a:pt x="68961" y="19023"/>
                  </a:cubicBezTo>
                </a:path>
              </a:pathLst>
            </a:custGeom>
            <a:noFill/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FFFDE03B-D1D2-4CD3-99CF-17F697416C7A}"/>
                </a:ext>
              </a:extLst>
            </p:cNvPr>
            <p:cNvSpPr/>
            <p:nvPr/>
          </p:nvSpPr>
          <p:spPr>
            <a:xfrm>
              <a:off x="1300019" y="1945973"/>
              <a:ext cx="167856" cy="39923"/>
            </a:xfrm>
            <a:custGeom>
              <a:avLst/>
              <a:gdLst>
                <a:gd name="connsiteX0" fmla="*/ 0 w 101822"/>
                <a:gd name="connsiteY0" fmla="*/ 6858 h 24217"/>
                <a:gd name="connsiteX1" fmla="*/ 55245 w 101822"/>
                <a:gd name="connsiteY1" fmla="*/ 24193 h 24217"/>
                <a:gd name="connsiteX2" fmla="*/ 101822 w 101822"/>
                <a:gd name="connsiteY2" fmla="*/ 0 h 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2" h="24217">
                  <a:moveTo>
                    <a:pt x="0" y="6858"/>
                  </a:moveTo>
                  <a:cubicBezTo>
                    <a:pt x="16006" y="18557"/>
                    <a:pt x="35424" y="24650"/>
                    <a:pt x="55245" y="24193"/>
                  </a:cubicBezTo>
                  <a:cubicBezTo>
                    <a:pt x="73529" y="23206"/>
                    <a:pt x="90501" y="14391"/>
                    <a:pt x="10182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B8157086-56CC-421B-9F59-41F397B1C34B}"/>
                </a:ext>
              </a:extLst>
            </p:cNvPr>
            <p:cNvSpPr/>
            <p:nvPr/>
          </p:nvSpPr>
          <p:spPr>
            <a:xfrm>
              <a:off x="1317291" y="1878126"/>
              <a:ext cx="118237" cy="22911"/>
            </a:xfrm>
            <a:custGeom>
              <a:avLst/>
              <a:gdLst>
                <a:gd name="connsiteX0" fmla="*/ 71723 w 71723"/>
                <a:gd name="connsiteY0" fmla="*/ 0 h 13898"/>
                <a:gd name="connsiteX1" fmla="*/ 19621 w 71723"/>
                <a:gd name="connsiteY1" fmla="*/ 10858 h 13898"/>
                <a:gd name="connsiteX2" fmla="*/ 0 w 71723"/>
                <a:gd name="connsiteY2" fmla="*/ 0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23" h="13898">
                  <a:moveTo>
                    <a:pt x="71723" y="0"/>
                  </a:moveTo>
                  <a:cubicBezTo>
                    <a:pt x="71723" y="0"/>
                    <a:pt x="39148" y="21717"/>
                    <a:pt x="19621" y="10858"/>
                  </a:cubicBezTo>
                  <a:lnTo>
                    <a:pt x="0" y="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2A4032E9-9E4C-4F46-AC84-2BC46812A83E}"/>
                </a:ext>
              </a:extLst>
            </p:cNvPr>
            <p:cNvSpPr/>
            <p:nvPr/>
          </p:nvSpPr>
          <p:spPr>
            <a:xfrm>
              <a:off x="1195599" y="1835092"/>
              <a:ext cx="75212" cy="15702"/>
            </a:xfrm>
            <a:custGeom>
              <a:avLst/>
              <a:gdLst>
                <a:gd name="connsiteX0" fmla="*/ 0 w 45624"/>
                <a:gd name="connsiteY0" fmla="*/ 0 h 9525"/>
                <a:gd name="connsiteX1" fmla="*/ 45625 w 4562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624" h="9525">
                  <a:moveTo>
                    <a:pt x="0" y="0"/>
                  </a:moveTo>
                  <a:lnTo>
                    <a:pt x="45625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BEFF071E-903C-4E41-97B3-035FE54DE229}"/>
                </a:ext>
              </a:extLst>
            </p:cNvPr>
            <p:cNvSpPr/>
            <p:nvPr/>
          </p:nvSpPr>
          <p:spPr>
            <a:xfrm>
              <a:off x="1474934" y="1845910"/>
              <a:ext cx="71758" cy="15702"/>
            </a:xfrm>
            <a:custGeom>
              <a:avLst/>
              <a:gdLst>
                <a:gd name="connsiteX0" fmla="*/ 0 w 43529"/>
                <a:gd name="connsiteY0" fmla="*/ 0 h 9525"/>
                <a:gd name="connsiteX1" fmla="*/ 43529 w 4352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529" h="9525">
                  <a:moveTo>
                    <a:pt x="0" y="0"/>
                  </a:moveTo>
                  <a:lnTo>
                    <a:pt x="43529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5" name="组合 374">
            <a:extLst>
              <a:ext uri="{FF2B5EF4-FFF2-40B4-BE49-F238E27FC236}">
                <a16:creationId xmlns:a16="http://schemas.microsoft.com/office/drawing/2014/main" id="{195070EC-3FDB-4DC3-85C3-EF80CC479519}"/>
              </a:ext>
            </a:extLst>
          </p:cNvPr>
          <p:cNvGrpSpPr/>
          <p:nvPr/>
        </p:nvGrpSpPr>
        <p:grpSpPr>
          <a:xfrm>
            <a:off x="3241694" y="5114495"/>
            <a:ext cx="1434474" cy="1367870"/>
            <a:chOff x="2563189" y="5930907"/>
            <a:chExt cx="1379358" cy="1306201"/>
          </a:xfrm>
        </p:grpSpPr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1F929DD-AF83-42B5-A417-F9195E6685E7}"/>
                </a:ext>
              </a:extLst>
            </p:cNvPr>
            <p:cNvSpPr/>
            <p:nvPr/>
          </p:nvSpPr>
          <p:spPr>
            <a:xfrm>
              <a:off x="2563189" y="6940270"/>
              <a:ext cx="1379358" cy="296835"/>
            </a:xfrm>
            <a:custGeom>
              <a:avLst/>
              <a:gdLst>
                <a:gd name="connsiteX0" fmla="*/ 571595 w 842962"/>
                <a:gd name="connsiteY0" fmla="*/ 40917 h 181410"/>
                <a:gd name="connsiteX1" fmla="*/ 397288 w 842962"/>
                <a:gd name="connsiteY1" fmla="*/ 816 h 181410"/>
                <a:gd name="connsiteX2" fmla="*/ 303086 w 842962"/>
                <a:gd name="connsiteY2" fmla="*/ 8817 h 181410"/>
                <a:gd name="connsiteX3" fmla="*/ 20574 w 842962"/>
                <a:gd name="connsiteY3" fmla="*/ 143120 h 181410"/>
                <a:gd name="connsiteX4" fmla="*/ 0 w 842962"/>
                <a:gd name="connsiteY4" fmla="*/ 149121 h 181410"/>
                <a:gd name="connsiteX5" fmla="*/ 0 w 842962"/>
                <a:gd name="connsiteY5" fmla="*/ 181411 h 181410"/>
                <a:gd name="connsiteX6" fmla="*/ 842963 w 842962"/>
                <a:gd name="connsiteY6" fmla="*/ 181411 h 181410"/>
                <a:gd name="connsiteX7" fmla="*/ 842963 w 842962"/>
                <a:gd name="connsiteY7" fmla="*/ 152836 h 181410"/>
                <a:gd name="connsiteX8" fmla="*/ 571595 w 842962"/>
                <a:gd name="connsiteY8" fmla="*/ 40917 h 18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962" h="181410">
                  <a:moveTo>
                    <a:pt x="571595" y="40917"/>
                  </a:moveTo>
                  <a:cubicBezTo>
                    <a:pt x="509492" y="14818"/>
                    <a:pt x="431292" y="4817"/>
                    <a:pt x="397288" y="816"/>
                  </a:cubicBezTo>
                  <a:cubicBezTo>
                    <a:pt x="363284" y="-3184"/>
                    <a:pt x="303086" y="8817"/>
                    <a:pt x="303086" y="8817"/>
                  </a:cubicBezTo>
                  <a:cubicBezTo>
                    <a:pt x="303086" y="8817"/>
                    <a:pt x="90678" y="123117"/>
                    <a:pt x="20574" y="143120"/>
                  </a:cubicBezTo>
                  <a:cubicBezTo>
                    <a:pt x="13049" y="145215"/>
                    <a:pt x="6287" y="147216"/>
                    <a:pt x="0" y="149121"/>
                  </a:cubicBezTo>
                  <a:lnTo>
                    <a:pt x="0" y="181411"/>
                  </a:lnTo>
                  <a:lnTo>
                    <a:pt x="842963" y="181411"/>
                  </a:lnTo>
                  <a:lnTo>
                    <a:pt x="842963" y="152836"/>
                  </a:lnTo>
                  <a:cubicBezTo>
                    <a:pt x="770477" y="123117"/>
                    <a:pt x="618363" y="60443"/>
                    <a:pt x="571595" y="40917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C8FA9519-723C-47C6-AE40-5684527AA107}"/>
                </a:ext>
              </a:extLst>
            </p:cNvPr>
            <p:cNvSpPr/>
            <p:nvPr/>
          </p:nvSpPr>
          <p:spPr>
            <a:xfrm>
              <a:off x="2934448" y="6940273"/>
              <a:ext cx="580422" cy="296835"/>
            </a:xfrm>
            <a:custGeom>
              <a:avLst/>
              <a:gdLst>
                <a:gd name="connsiteX0" fmla="*/ 54769 w 354711"/>
                <a:gd name="connsiteY0" fmla="*/ 181411 h 181410"/>
                <a:gd name="connsiteX1" fmla="*/ 300038 w 354711"/>
                <a:gd name="connsiteY1" fmla="*/ 181411 h 181410"/>
                <a:gd name="connsiteX2" fmla="*/ 354711 w 354711"/>
                <a:gd name="connsiteY2" fmla="*/ 62920 h 181410"/>
                <a:gd name="connsiteX3" fmla="*/ 353568 w 354711"/>
                <a:gd name="connsiteY3" fmla="*/ 44631 h 181410"/>
                <a:gd name="connsiteX4" fmla="*/ 344710 w 354711"/>
                <a:gd name="connsiteY4" fmla="*/ 40917 h 181410"/>
                <a:gd name="connsiteX5" fmla="*/ 170402 w 354711"/>
                <a:gd name="connsiteY5" fmla="*/ 816 h 181410"/>
                <a:gd name="connsiteX6" fmla="*/ 76200 w 354711"/>
                <a:gd name="connsiteY6" fmla="*/ 8817 h 181410"/>
                <a:gd name="connsiteX7" fmla="*/ 762 w 354711"/>
                <a:gd name="connsiteY7" fmla="*/ 48346 h 181410"/>
                <a:gd name="connsiteX8" fmla="*/ 0 w 354711"/>
                <a:gd name="connsiteY8" fmla="*/ 62920 h 181410"/>
                <a:gd name="connsiteX9" fmla="*/ 54769 w 354711"/>
                <a:gd name="connsiteY9" fmla="*/ 181411 h 18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4711" h="181410">
                  <a:moveTo>
                    <a:pt x="54769" y="181411"/>
                  </a:moveTo>
                  <a:lnTo>
                    <a:pt x="300038" y="181411"/>
                  </a:lnTo>
                  <a:cubicBezTo>
                    <a:pt x="334451" y="151612"/>
                    <a:pt x="354371" y="108440"/>
                    <a:pt x="354711" y="62920"/>
                  </a:cubicBezTo>
                  <a:cubicBezTo>
                    <a:pt x="354716" y="56806"/>
                    <a:pt x="354334" y="50697"/>
                    <a:pt x="353568" y="44631"/>
                  </a:cubicBezTo>
                  <a:lnTo>
                    <a:pt x="344710" y="40917"/>
                  </a:lnTo>
                  <a:cubicBezTo>
                    <a:pt x="282607" y="14818"/>
                    <a:pt x="204407" y="4817"/>
                    <a:pt x="170402" y="816"/>
                  </a:cubicBezTo>
                  <a:cubicBezTo>
                    <a:pt x="136398" y="-3184"/>
                    <a:pt x="76200" y="8817"/>
                    <a:pt x="76200" y="8817"/>
                  </a:cubicBezTo>
                  <a:cubicBezTo>
                    <a:pt x="76200" y="8817"/>
                    <a:pt x="44101" y="26058"/>
                    <a:pt x="762" y="48346"/>
                  </a:cubicBezTo>
                  <a:cubicBezTo>
                    <a:pt x="762" y="53109"/>
                    <a:pt x="0" y="57871"/>
                    <a:pt x="0" y="62920"/>
                  </a:cubicBezTo>
                  <a:cubicBezTo>
                    <a:pt x="340" y="108461"/>
                    <a:pt x="20300" y="151644"/>
                    <a:pt x="54769" y="181411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076B3FE5-B062-4D6B-930B-447B6DBC555E}"/>
                </a:ext>
              </a:extLst>
            </p:cNvPr>
            <p:cNvSpPr/>
            <p:nvPr/>
          </p:nvSpPr>
          <p:spPr>
            <a:xfrm>
              <a:off x="2967335" y="7108842"/>
              <a:ext cx="68889" cy="49093"/>
            </a:xfrm>
            <a:custGeom>
              <a:avLst/>
              <a:gdLst>
                <a:gd name="connsiteX0" fmla="*/ 0 w 42100"/>
                <a:gd name="connsiteY0" fmla="*/ 30004 h 30003"/>
                <a:gd name="connsiteX1" fmla="*/ 42100 w 42100"/>
                <a:gd name="connsiteY1" fmla="*/ 0 h 3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100" h="30003">
                  <a:moveTo>
                    <a:pt x="0" y="30004"/>
                  </a:moveTo>
                  <a:lnTo>
                    <a:pt x="42100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415127C9-F6CA-4E38-B60C-0880AF6A4403}"/>
                </a:ext>
              </a:extLst>
            </p:cNvPr>
            <p:cNvSpPr/>
            <p:nvPr/>
          </p:nvSpPr>
          <p:spPr>
            <a:xfrm>
              <a:off x="3029677" y="6882541"/>
              <a:ext cx="399935" cy="305754"/>
            </a:xfrm>
            <a:custGeom>
              <a:avLst/>
              <a:gdLst>
                <a:gd name="connsiteX0" fmla="*/ 0 w 244411"/>
                <a:gd name="connsiteY0" fmla="*/ 0 h 186861"/>
                <a:gd name="connsiteX1" fmla="*/ 6001 w 244411"/>
                <a:gd name="connsiteY1" fmla="*/ 92202 h 186861"/>
                <a:gd name="connsiteX2" fmla="*/ 108204 w 244411"/>
                <a:gd name="connsiteY2" fmla="*/ 184404 h 186861"/>
                <a:gd name="connsiteX3" fmla="*/ 218408 w 244411"/>
                <a:gd name="connsiteY3" fmla="*/ 126301 h 186861"/>
                <a:gd name="connsiteX4" fmla="*/ 244412 w 244411"/>
                <a:gd name="connsiteY4" fmla="*/ 0 h 186861"/>
                <a:gd name="connsiteX5" fmla="*/ 118205 w 244411"/>
                <a:gd name="connsiteY5" fmla="*/ 44101 h 186861"/>
                <a:gd name="connsiteX6" fmla="*/ 0 w 244411"/>
                <a:gd name="connsiteY6" fmla="*/ 0 h 18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11" h="186861">
                  <a:moveTo>
                    <a:pt x="0" y="0"/>
                  </a:moveTo>
                  <a:cubicBezTo>
                    <a:pt x="0" y="0"/>
                    <a:pt x="4000" y="76200"/>
                    <a:pt x="6001" y="92202"/>
                  </a:cubicBezTo>
                  <a:cubicBezTo>
                    <a:pt x="8001" y="108204"/>
                    <a:pt x="72104" y="170307"/>
                    <a:pt x="108204" y="184404"/>
                  </a:cubicBezTo>
                  <a:cubicBezTo>
                    <a:pt x="144304" y="198501"/>
                    <a:pt x="198311" y="148304"/>
                    <a:pt x="218408" y="126301"/>
                  </a:cubicBezTo>
                  <a:cubicBezTo>
                    <a:pt x="238506" y="104299"/>
                    <a:pt x="244412" y="0"/>
                    <a:pt x="244412" y="0"/>
                  </a:cubicBezTo>
                  <a:cubicBezTo>
                    <a:pt x="244412" y="0"/>
                    <a:pt x="162306" y="54102"/>
                    <a:pt x="118205" y="44101"/>
                  </a:cubicBezTo>
                  <a:cubicBezTo>
                    <a:pt x="74104" y="3409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A1B768DA-47DE-4BF0-A69D-9CA270D96B22}"/>
                </a:ext>
              </a:extLst>
            </p:cNvPr>
            <p:cNvSpPr/>
            <p:nvPr/>
          </p:nvSpPr>
          <p:spPr>
            <a:xfrm>
              <a:off x="3029677" y="6883164"/>
              <a:ext cx="274935" cy="217104"/>
            </a:xfrm>
            <a:custGeom>
              <a:avLst/>
              <a:gdLst>
                <a:gd name="connsiteX0" fmla="*/ 112204 w 168020"/>
                <a:gd name="connsiteY0" fmla="*/ 42672 h 132683"/>
                <a:gd name="connsiteX1" fmla="*/ 0 w 168020"/>
                <a:gd name="connsiteY1" fmla="*/ 0 h 132683"/>
                <a:gd name="connsiteX2" fmla="*/ 6001 w 168020"/>
                <a:gd name="connsiteY2" fmla="*/ 92202 h 132683"/>
                <a:gd name="connsiteX3" fmla="*/ 37624 w 168020"/>
                <a:gd name="connsiteY3" fmla="*/ 132683 h 132683"/>
                <a:gd name="connsiteX4" fmla="*/ 51816 w 168020"/>
                <a:gd name="connsiteY4" fmla="*/ 129826 h 132683"/>
                <a:gd name="connsiteX5" fmla="*/ 168021 w 168020"/>
                <a:gd name="connsiteY5" fmla="*/ 89154 h 13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20" h="132683">
                  <a:moveTo>
                    <a:pt x="112204" y="42672"/>
                  </a:moveTo>
                  <a:cubicBezTo>
                    <a:pt x="73872" y="31030"/>
                    <a:pt x="36382" y="16772"/>
                    <a:pt x="0" y="0"/>
                  </a:cubicBezTo>
                  <a:cubicBezTo>
                    <a:pt x="0" y="0"/>
                    <a:pt x="4000" y="76200"/>
                    <a:pt x="6001" y="92202"/>
                  </a:cubicBezTo>
                  <a:cubicBezTo>
                    <a:pt x="6858" y="99346"/>
                    <a:pt x="20098" y="115634"/>
                    <a:pt x="37624" y="132683"/>
                  </a:cubicBezTo>
                  <a:cubicBezTo>
                    <a:pt x="42411" y="132034"/>
                    <a:pt x="47151" y="131080"/>
                    <a:pt x="51816" y="129826"/>
                  </a:cubicBezTo>
                  <a:cubicBezTo>
                    <a:pt x="91373" y="118742"/>
                    <a:pt x="130186" y="105157"/>
                    <a:pt x="168021" y="8915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8AF6CDAD-BE5F-4668-B6DF-4FECE6902706}"/>
                </a:ext>
              </a:extLst>
            </p:cNvPr>
            <p:cNvSpPr/>
            <p:nvPr/>
          </p:nvSpPr>
          <p:spPr>
            <a:xfrm>
              <a:off x="2865662" y="6562428"/>
              <a:ext cx="95126" cy="189041"/>
            </a:xfrm>
            <a:custGeom>
              <a:avLst/>
              <a:gdLst>
                <a:gd name="connsiteX0" fmla="*/ 40037 w 58134"/>
                <a:gd name="connsiteY0" fmla="*/ 11329 h 115532"/>
                <a:gd name="connsiteX1" fmla="*/ 6032 w 58134"/>
                <a:gd name="connsiteY1" fmla="*/ 9328 h 115532"/>
                <a:gd name="connsiteX2" fmla="*/ 18034 w 58134"/>
                <a:gd name="connsiteY2" fmla="*/ 93434 h 115532"/>
                <a:gd name="connsiteX3" fmla="*/ 58134 w 58134"/>
                <a:gd name="connsiteY3" fmla="*/ 115532 h 11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34" h="115532">
                  <a:moveTo>
                    <a:pt x="40037" y="11329"/>
                  </a:moveTo>
                  <a:cubicBezTo>
                    <a:pt x="40037" y="11329"/>
                    <a:pt x="22034" y="-12770"/>
                    <a:pt x="6032" y="9328"/>
                  </a:cubicBezTo>
                  <a:cubicBezTo>
                    <a:pt x="-9970" y="31426"/>
                    <a:pt x="10033" y="71431"/>
                    <a:pt x="18034" y="93434"/>
                  </a:cubicBezTo>
                  <a:cubicBezTo>
                    <a:pt x="26035" y="115437"/>
                    <a:pt x="58134" y="115532"/>
                    <a:pt x="58134" y="11553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88C85432-51DF-4F31-9653-0B302FA4BC66}"/>
                </a:ext>
              </a:extLst>
            </p:cNvPr>
            <p:cNvSpPr/>
            <p:nvPr/>
          </p:nvSpPr>
          <p:spPr>
            <a:xfrm>
              <a:off x="3469515" y="6561742"/>
              <a:ext cx="85175" cy="192687"/>
            </a:xfrm>
            <a:custGeom>
              <a:avLst/>
              <a:gdLst>
                <a:gd name="connsiteX0" fmla="*/ 10573 w 52053"/>
                <a:gd name="connsiteY0" fmla="*/ 12605 h 117761"/>
                <a:gd name="connsiteX1" fmla="*/ 44482 w 52053"/>
                <a:gd name="connsiteY1" fmla="*/ 8319 h 117761"/>
                <a:gd name="connsiteX2" fmla="*/ 38100 w 52053"/>
                <a:gd name="connsiteY2" fmla="*/ 93091 h 117761"/>
                <a:gd name="connsiteX3" fmla="*/ 0 w 52053"/>
                <a:gd name="connsiteY3" fmla="*/ 117761 h 11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53" h="117761">
                  <a:moveTo>
                    <a:pt x="10573" y="12605"/>
                  </a:moveTo>
                  <a:cubicBezTo>
                    <a:pt x="10573" y="12605"/>
                    <a:pt x="26956" y="-12636"/>
                    <a:pt x="44482" y="8319"/>
                  </a:cubicBezTo>
                  <a:cubicBezTo>
                    <a:pt x="62008" y="29274"/>
                    <a:pt x="44482" y="70517"/>
                    <a:pt x="38100" y="93091"/>
                  </a:cubicBezTo>
                  <a:cubicBezTo>
                    <a:pt x="31718" y="115666"/>
                    <a:pt x="0" y="117761"/>
                    <a:pt x="0" y="11776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8BDED794-8566-41E5-8A45-45743BC970DE}"/>
                </a:ext>
              </a:extLst>
            </p:cNvPr>
            <p:cNvSpPr/>
            <p:nvPr/>
          </p:nvSpPr>
          <p:spPr>
            <a:xfrm>
              <a:off x="2928404" y="6251417"/>
              <a:ext cx="560280" cy="815474"/>
            </a:xfrm>
            <a:custGeom>
              <a:avLst/>
              <a:gdLst>
                <a:gd name="connsiteX0" fmla="*/ 1693 w 342402"/>
                <a:gd name="connsiteY0" fmla="*/ 201400 h 498376"/>
                <a:gd name="connsiteX1" fmla="*/ 31792 w 342402"/>
                <a:gd name="connsiteY1" fmla="*/ 363325 h 498376"/>
                <a:gd name="connsiteX2" fmla="*/ 137996 w 342402"/>
                <a:gd name="connsiteY2" fmla="*/ 477625 h 498376"/>
                <a:gd name="connsiteX3" fmla="*/ 218197 w 342402"/>
                <a:gd name="connsiteY3" fmla="*/ 495628 h 498376"/>
                <a:gd name="connsiteX4" fmla="*/ 262202 w 342402"/>
                <a:gd name="connsiteY4" fmla="*/ 455623 h 498376"/>
                <a:gd name="connsiteX5" fmla="*/ 334402 w 342402"/>
                <a:gd name="connsiteY5" fmla="*/ 351419 h 498376"/>
                <a:gd name="connsiteX6" fmla="*/ 342403 w 342402"/>
                <a:gd name="connsiteY6" fmla="*/ 155014 h 498376"/>
                <a:gd name="connsiteX7" fmla="*/ 318304 w 342402"/>
                <a:gd name="connsiteY7" fmla="*/ 30712 h 498376"/>
                <a:gd name="connsiteX8" fmla="*/ 118279 w 342402"/>
                <a:gd name="connsiteY8" fmla="*/ 709 h 498376"/>
                <a:gd name="connsiteX9" fmla="*/ 1693 w 342402"/>
                <a:gd name="connsiteY9" fmla="*/ 28712 h 498376"/>
                <a:gd name="connsiteX10" fmla="*/ 1693 w 342402"/>
                <a:gd name="connsiteY10" fmla="*/ 201400 h 49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402" h="498376">
                  <a:moveTo>
                    <a:pt x="1693" y="201400"/>
                  </a:moveTo>
                  <a:cubicBezTo>
                    <a:pt x="1693" y="201400"/>
                    <a:pt x="19791" y="333608"/>
                    <a:pt x="31792" y="363325"/>
                  </a:cubicBezTo>
                  <a:cubicBezTo>
                    <a:pt x="43794" y="393043"/>
                    <a:pt x="129995" y="469529"/>
                    <a:pt x="137996" y="477625"/>
                  </a:cubicBezTo>
                  <a:cubicBezTo>
                    <a:pt x="145997" y="485722"/>
                    <a:pt x="194098" y="505629"/>
                    <a:pt x="218197" y="495628"/>
                  </a:cubicBezTo>
                  <a:cubicBezTo>
                    <a:pt x="242295" y="485626"/>
                    <a:pt x="262202" y="455623"/>
                    <a:pt x="262202" y="455623"/>
                  </a:cubicBezTo>
                  <a:cubicBezTo>
                    <a:pt x="262202" y="455623"/>
                    <a:pt x="326401" y="381423"/>
                    <a:pt x="334402" y="351419"/>
                  </a:cubicBezTo>
                  <a:cubicBezTo>
                    <a:pt x="342403" y="321416"/>
                    <a:pt x="342403" y="155014"/>
                    <a:pt x="342403" y="155014"/>
                  </a:cubicBezTo>
                  <a:cubicBezTo>
                    <a:pt x="342403" y="155014"/>
                    <a:pt x="332401" y="48810"/>
                    <a:pt x="318304" y="30712"/>
                  </a:cubicBezTo>
                  <a:cubicBezTo>
                    <a:pt x="304207" y="12615"/>
                    <a:pt x="186097" y="2709"/>
                    <a:pt x="118279" y="709"/>
                  </a:cubicBezTo>
                  <a:cubicBezTo>
                    <a:pt x="50461" y="-1292"/>
                    <a:pt x="5503" y="-1006"/>
                    <a:pt x="1693" y="28712"/>
                  </a:cubicBezTo>
                  <a:cubicBezTo>
                    <a:pt x="-2117" y="58430"/>
                    <a:pt x="1693" y="201400"/>
                    <a:pt x="1693" y="20140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4BEC1F15-13F4-41B7-A26F-3EEEF57A8E2A}"/>
                </a:ext>
              </a:extLst>
            </p:cNvPr>
            <p:cNvSpPr/>
            <p:nvPr/>
          </p:nvSpPr>
          <p:spPr>
            <a:xfrm>
              <a:off x="3416210" y="6249773"/>
              <a:ext cx="119076" cy="343919"/>
            </a:xfrm>
            <a:custGeom>
              <a:avLst/>
              <a:gdLst>
                <a:gd name="connsiteX0" fmla="*/ 2667 w 72771"/>
                <a:gd name="connsiteY0" fmla="*/ 46101 h 210186"/>
                <a:gd name="connsiteX1" fmla="*/ 2667 w 72771"/>
                <a:gd name="connsiteY1" fmla="*/ 90202 h 210186"/>
                <a:gd name="connsiteX2" fmla="*/ 24765 w 72771"/>
                <a:gd name="connsiteY2" fmla="*/ 122206 h 210186"/>
                <a:gd name="connsiteX3" fmla="*/ 24765 w 72771"/>
                <a:gd name="connsiteY3" fmla="*/ 202406 h 210186"/>
                <a:gd name="connsiteX4" fmla="*/ 40767 w 72771"/>
                <a:gd name="connsiteY4" fmla="*/ 202406 h 210186"/>
                <a:gd name="connsiteX5" fmla="*/ 54769 w 72771"/>
                <a:gd name="connsiteY5" fmla="*/ 124206 h 210186"/>
                <a:gd name="connsiteX6" fmla="*/ 72771 w 72771"/>
                <a:gd name="connsiteY6" fmla="*/ 52102 h 210186"/>
                <a:gd name="connsiteX7" fmla="*/ 46768 w 72771"/>
                <a:gd name="connsiteY7" fmla="*/ 0 h 21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71" h="210186">
                  <a:moveTo>
                    <a:pt x="2667" y="46101"/>
                  </a:moveTo>
                  <a:cubicBezTo>
                    <a:pt x="2667" y="46101"/>
                    <a:pt x="-3334" y="78105"/>
                    <a:pt x="2667" y="90202"/>
                  </a:cubicBezTo>
                  <a:cubicBezTo>
                    <a:pt x="9194" y="101426"/>
                    <a:pt x="16582" y="112126"/>
                    <a:pt x="24765" y="122206"/>
                  </a:cubicBezTo>
                  <a:cubicBezTo>
                    <a:pt x="24765" y="122206"/>
                    <a:pt x="22765" y="196405"/>
                    <a:pt x="24765" y="202406"/>
                  </a:cubicBezTo>
                  <a:cubicBezTo>
                    <a:pt x="26765" y="208407"/>
                    <a:pt x="38767" y="216408"/>
                    <a:pt x="40767" y="202406"/>
                  </a:cubicBezTo>
                  <a:cubicBezTo>
                    <a:pt x="42767" y="188404"/>
                    <a:pt x="50768" y="136207"/>
                    <a:pt x="54769" y="124206"/>
                  </a:cubicBezTo>
                  <a:cubicBezTo>
                    <a:pt x="58769" y="112204"/>
                    <a:pt x="72771" y="86106"/>
                    <a:pt x="72771" y="52102"/>
                  </a:cubicBezTo>
                  <a:cubicBezTo>
                    <a:pt x="72546" y="31667"/>
                    <a:pt x="62962" y="12465"/>
                    <a:pt x="4676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D7D88BC7-AEF1-495C-B8DF-510FE8742E69}"/>
                </a:ext>
              </a:extLst>
            </p:cNvPr>
            <p:cNvSpPr/>
            <p:nvPr/>
          </p:nvSpPr>
          <p:spPr>
            <a:xfrm>
              <a:off x="2846529" y="5930907"/>
              <a:ext cx="771402" cy="674551"/>
            </a:xfrm>
            <a:custGeom>
              <a:avLst/>
              <a:gdLst>
                <a:gd name="connsiteX0" fmla="*/ 46013 w 471424"/>
                <a:gd name="connsiteY0" fmla="*/ 375181 h 412251"/>
                <a:gd name="connsiteX1" fmla="*/ 4008 w 471424"/>
                <a:gd name="connsiteY1" fmla="*/ 218876 h 412251"/>
                <a:gd name="connsiteX2" fmla="*/ 38012 w 471424"/>
                <a:gd name="connsiteY2" fmla="*/ 80668 h 412251"/>
                <a:gd name="connsiteX3" fmla="*/ 108211 w 471424"/>
                <a:gd name="connsiteY3" fmla="*/ 56570 h 412251"/>
                <a:gd name="connsiteX4" fmla="*/ 206319 w 471424"/>
                <a:gd name="connsiteY4" fmla="*/ 2468 h 412251"/>
                <a:gd name="connsiteX5" fmla="*/ 342622 w 471424"/>
                <a:gd name="connsiteY5" fmla="*/ 30566 h 412251"/>
                <a:gd name="connsiteX6" fmla="*/ 448825 w 471424"/>
                <a:gd name="connsiteY6" fmla="*/ 48569 h 412251"/>
                <a:gd name="connsiteX7" fmla="*/ 448825 w 471424"/>
                <a:gd name="connsiteY7" fmla="*/ 164774 h 412251"/>
                <a:gd name="connsiteX8" fmla="*/ 298521 w 471424"/>
                <a:gd name="connsiteY8" fmla="*/ 266977 h 412251"/>
                <a:gd name="connsiteX9" fmla="*/ 140215 w 471424"/>
                <a:gd name="connsiteY9" fmla="*/ 242974 h 412251"/>
                <a:gd name="connsiteX10" fmla="*/ 96115 w 471424"/>
                <a:gd name="connsiteY10" fmla="*/ 218876 h 412251"/>
                <a:gd name="connsiteX11" fmla="*/ 110212 w 471424"/>
                <a:gd name="connsiteY11" fmla="*/ 280979 h 412251"/>
                <a:gd name="connsiteX12" fmla="*/ 70111 w 471424"/>
                <a:gd name="connsiteY12" fmla="*/ 325080 h 412251"/>
                <a:gd name="connsiteX13" fmla="*/ 70111 w 471424"/>
                <a:gd name="connsiteY13" fmla="*/ 411281 h 412251"/>
                <a:gd name="connsiteX14" fmla="*/ 46013 w 471424"/>
                <a:gd name="connsiteY14" fmla="*/ 375181 h 41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1424" h="412251">
                  <a:moveTo>
                    <a:pt x="46013" y="375181"/>
                  </a:moveTo>
                  <a:cubicBezTo>
                    <a:pt x="46013" y="375181"/>
                    <a:pt x="16009" y="274978"/>
                    <a:pt x="4008" y="218876"/>
                  </a:cubicBezTo>
                  <a:cubicBezTo>
                    <a:pt x="-7994" y="162774"/>
                    <a:pt x="8008" y="100670"/>
                    <a:pt x="38012" y="80668"/>
                  </a:cubicBezTo>
                  <a:cubicBezTo>
                    <a:pt x="59436" y="67742"/>
                    <a:pt x="83366" y="59527"/>
                    <a:pt x="108211" y="56570"/>
                  </a:cubicBezTo>
                  <a:cubicBezTo>
                    <a:pt x="108211" y="56570"/>
                    <a:pt x="148216" y="10469"/>
                    <a:pt x="206319" y="2468"/>
                  </a:cubicBezTo>
                  <a:cubicBezTo>
                    <a:pt x="264421" y="-5533"/>
                    <a:pt x="306522" y="6468"/>
                    <a:pt x="342622" y="30566"/>
                  </a:cubicBezTo>
                  <a:cubicBezTo>
                    <a:pt x="378721" y="54665"/>
                    <a:pt x="420727" y="48569"/>
                    <a:pt x="448825" y="48569"/>
                  </a:cubicBezTo>
                  <a:cubicBezTo>
                    <a:pt x="476924" y="48569"/>
                    <a:pt x="480925" y="124769"/>
                    <a:pt x="448825" y="164774"/>
                  </a:cubicBezTo>
                  <a:cubicBezTo>
                    <a:pt x="416726" y="204779"/>
                    <a:pt x="352623" y="254975"/>
                    <a:pt x="298521" y="266977"/>
                  </a:cubicBezTo>
                  <a:cubicBezTo>
                    <a:pt x="244419" y="278978"/>
                    <a:pt x="170314" y="256976"/>
                    <a:pt x="140215" y="242974"/>
                  </a:cubicBezTo>
                  <a:cubicBezTo>
                    <a:pt x="124899" y="236124"/>
                    <a:pt x="110152" y="228065"/>
                    <a:pt x="96115" y="218876"/>
                  </a:cubicBezTo>
                  <a:cubicBezTo>
                    <a:pt x="96115" y="218876"/>
                    <a:pt x="122213" y="264977"/>
                    <a:pt x="110212" y="280979"/>
                  </a:cubicBezTo>
                  <a:cubicBezTo>
                    <a:pt x="97596" y="296345"/>
                    <a:pt x="84212" y="311064"/>
                    <a:pt x="70111" y="325080"/>
                  </a:cubicBezTo>
                  <a:cubicBezTo>
                    <a:pt x="70111" y="325079"/>
                    <a:pt x="79636" y="403280"/>
                    <a:pt x="70111" y="411281"/>
                  </a:cubicBezTo>
                  <a:cubicBezTo>
                    <a:pt x="60586" y="419282"/>
                    <a:pt x="46013" y="375181"/>
                    <a:pt x="46013" y="375181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7A537F25-FE31-4267-9B29-5DFDDA4EE6EC}"/>
                </a:ext>
              </a:extLst>
            </p:cNvPr>
            <p:cNvSpPr/>
            <p:nvPr/>
          </p:nvSpPr>
          <p:spPr>
            <a:xfrm>
              <a:off x="3051966" y="6105917"/>
              <a:ext cx="525559" cy="193767"/>
            </a:xfrm>
            <a:custGeom>
              <a:avLst/>
              <a:gdLst>
                <a:gd name="connsiteX0" fmla="*/ 0 w 321183"/>
                <a:gd name="connsiteY0" fmla="*/ 63055 h 118420"/>
                <a:gd name="connsiteX1" fmla="*/ 164020 w 321183"/>
                <a:gd name="connsiteY1" fmla="*/ 118396 h 118420"/>
                <a:gd name="connsiteX2" fmla="*/ 321183 w 321183"/>
                <a:gd name="connsiteY2" fmla="*/ 0 h 11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183" h="118420">
                  <a:moveTo>
                    <a:pt x="0" y="63055"/>
                  </a:moveTo>
                  <a:cubicBezTo>
                    <a:pt x="46752" y="99686"/>
                    <a:pt x="104632" y="119215"/>
                    <a:pt x="164020" y="118396"/>
                  </a:cubicBezTo>
                  <a:cubicBezTo>
                    <a:pt x="286512" y="114300"/>
                    <a:pt x="321183" y="0"/>
                    <a:pt x="321183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6072D8E-0049-417E-8CE3-DA9CC225200A}"/>
                </a:ext>
              </a:extLst>
            </p:cNvPr>
            <p:cNvSpPr/>
            <p:nvPr/>
          </p:nvSpPr>
          <p:spPr>
            <a:xfrm>
              <a:off x="2989779" y="6152674"/>
              <a:ext cx="23534" cy="24000"/>
            </a:xfrm>
            <a:custGeom>
              <a:avLst/>
              <a:gdLst>
                <a:gd name="connsiteX0" fmla="*/ 0 w 14382"/>
                <a:gd name="connsiteY0" fmla="*/ 0 h 14668"/>
                <a:gd name="connsiteX1" fmla="*/ 14383 w 14382"/>
                <a:gd name="connsiteY1" fmla="*/ 14669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82" h="14668">
                  <a:moveTo>
                    <a:pt x="0" y="0"/>
                  </a:moveTo>
                  <a:cubicBezTo>
                    <a:pt x="4517" y="5154"/>
                    <a:pt x="9318" y="10051"/>
                    <a:pt x="14383" y="14669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43EC33F4-E426-43B0-AB72-3291E8BADCEC}"/>
                </a:ext>
              </a:extLst>
            </p:cNvPr>
            <p:cNvSpPr/>
            <p:nvPr/>
          </p:nvSpPr>
          <p:spPr>
            <a:xfrm>
              <a:off x="3475589" y="6156102"/>
              <a:ext cx="58446" cy="43481"/>
            </a:xfrm>
            <a:custGeom>
              <a:avLst/>
              <a:gdLst>
                <a:gd name="connsiteX0" fmla="*/ 0 w 35718"/>
                <a:gd name="connsiteY0" fmla="*/ 26575 h 26574"/>
                <a:gd name="connsiteX1" fmla="*/ 35719 w 35718"/>
                <a:gd name="connsiteY1" fmla="*/ 0 h 2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718" h="26574">
                  <a:moveTo>
                    <a:pt x="0" y="26575"/>
                  </a:moveTo>
                  <a:cubicBezTo>
                    <a:pt x="13661" y="20357"/>
                    <a:pt x="25838" y="11297"/>
                    <a:pt x="35719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F19FFC74-C93C-44E2-8A4F-2ADC261CCB08}"/>
                </a:ext>
              </a:extLst>
            </p:cNvPr>
            <p:cNvSpPr/>
            <p:nvPr/>
          </p:nvSpPr>
          <p:spPr>
            <a:xfrm>
              <a:off x="3066614" y="6095791"/>
              <a:ext cx="360971" cy="121636"/>
            </a:xfrm>
            <a:custGeom>
              <a:avLst/>
              <a:gdLst>
                <a:gd name="connsiteX0" fmla="*/ 0 w 220599"/>
                <a:gd name="connsiteY0" fmla="*/ 0 h 74338"/>
                <a:gd name="connsiteX1" fmla="*/ 157163 w 220599"/>
                <a:gd name="connsiteY1" fmla="*/ 67342 h 74338"/>
                <a:gd name="connsiteX2" fmla="*/ 220599 w 220599"/>
                <a:gd name="connsiteY2" fmla="*/ 72676 h 7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99" h="74338">
                  <a:moveTo>
                    <a:pt x="0" y="0"/>
                  </a:moveTo>
                  <a:cubicBezTo>
                    <a:pt x="50291" y="27054"/>
                    <a:pt x="102885" y="49590"/>
                    <a:pt x="157163" y="67342"/>
                  </a:cubicBezTo>
                  <a:cubicBezTo>
                    <a:pt x="177561" y="74245"/>
                    <a:pt x="199334" y="76076"/>
                    <a:pt x="220599" y="7267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0AB6848B-FB63-491F-9852-A533F49DDB8C}"/>
                </a:ext>
              </a:extLst>
            </p:cNvPr>
            <p:cNvSpPr/>
            <p:nvPr/>
          </p:nvSpPr>
          <p:spPr>
            <a:xfrm>
              <a:off x="3173252" y="6518622"/>
              <a:ext cx="100175" cy="259878"/>
            </a:xfrm>
            <a:custGeom>
              <a:avLst/>
              <a:gdLst>
                <a:gd name="connsiteX0" fmla="*/ 60465 w 61220"/>
                <a:gd name="connsiteY0" fmla="*/ 0 h 158824"/>
                <a:gd name="connsiteX1" fmla="*/ 54464 w 61220"/>
                <a:gd name="connsiteY1" fmla="*/ 98203 h 158824"/>
                <a:gd name="connsiteX2" fmla="*/ 48463 w 61220"/>
                <a:gd name="connsiteY2" fmla="*/ 158305 h 158824"/>
                <a:gd name="connsiteX3" fmla="*/ 362 w 61220"/>
                <a:gd name="connsiteY3" fmla="*/ 128206 h 15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0" h="158824">
                  <a:moveTo>
                    <a:pt x="60465" y="0"/>
                  </a:moveTo>
                  <a:cubicBezTo>
                    <a:pt x="60465" y="0"/>
                    <a:pt x="50940" y="72104"/>
                    <a:pt x="54464" y="98203"/>
                  </a:cubicBezTo>
                  <a:cubicBezTo>
                    <a:pt x="57988" y="124301"/>
                    <a:pt x="70561" y="154305"/>
                    <a:pt x="48463" y="158305"/>
                  </a:cubicBezTo>
                  <a:cubicBezTo>
                    <a:pt x="26365" y="162306"/>
                    <a:pt x="-3638" y="142304"/>
                    <a:pt x="362" y="12820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9B6B179A-1084-4757-BDBB-377E0686F1CA}"/>
                </a:ext>
              </a:extLst>
            </p:cNvPr>
            <p:cNvSpPr/>
            <p:nvPr/>
          </p:nvSpPr>
          <p:spPr>
            <a:xfrm>
              <a:off x="3111656" y="6777649"/>
              <a:ext cx="245791" cy="62875"/>
            </a:xfrm>
            <a:custGeom>
              <a:avLst/>
              <a:gdLst>
                <a:gd name="connsiteX0" fmla="*/ 0 w 150209"/>
                <a:gd name="connsiteY0" fmla="*/ 8001 h 38426"/>
                <a:gd name="connsiteX1" fmla="*/ 82106 w 150209"/>
                <a:gd name="connsiteY1" fmla="*/ 38100 h 38426"/>
                <a:gd name="connsiteX2" fmla="*/ 150209 w 150209"/>
                <a:gd name="connsiteY2" fmla="*/ 0 h 3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09" h="38426">
                  <a:moveTo>
                    <a:pt x="0" y="8001"/>
                  </a:moveTo>
                  <a:cubicBezTo>
                    <a:pt x="0" y="8001"/>
                    <a:pt x="36005" y="42101"/>
                    <a:pt x="82106" y="38100"/>
                  </a:cubicBezTo>
                  <a:cubicBezTo>
                    <a:pt x="109251" y="35854"/>
                    <a:pt x="134092" y="21957"/>
                    <a:pt x="150209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E3BC173C-9784-4C8C-B605-3EB43D837719}"/>
                </a:ext>
              </a:extLst>
            </p:cNvPr>
            <p:cNvSpPr/>
            <p:nvPr/>
          </p:nvSpPr>
          <p:spPr>
            <a:xfrm>
              <a:off x="3101836" y="6558051"/>
              <a:ext cx="32730" cy="58912"/>
            </a:xfrm>
            <a:custGeom>
              <a:avLst/>
              <a:gdLst>
                <a:gd name="connsiteX0" fmla="*/ 20002 w 20002"/>
                <a:gd name="connsiteY0" fmla="*/ 18002 h 36004"/>
                <a:gd name="connsiteX1" fmla="*/ 10001 w 20002"/>
                <a:gd name="connsiteY1" fmla="*/ 36005 h 36004"/>
                <a:gd name="connsiteX2" fmla="*/ 0 w 20002"/>
                <a:gd name="connsiteY2" fmla="*/ 18002 h 36004"/>
                <a:gd name="connsiteX3" fmla="*/ 10001 w 20002"/>
                <a:gd name="connsiteY3" fmla="*/ 0 h 36004"/>
                <a:gd name="connsiteX4" fmla="*/ 20002 w 20002"/>
                <a:gd name="connsiteY4" fmla="*/ 18002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" h="36004">
                  <a:moveTo>
                    <a:pt x="20002" y="18002"/>
                  </a:moveTo>
                  <a:cubicBezTo>
                    <a:pt x="20002" y="27945"/>
                    <a:pt x="15525" y="36005"/>
                    <a:pt x="10001" y="36005"/>
                  </a:cubicBezTo>
                  <a:cubicBezTo>
                    <a:pt x="4478" y="36005"/>
                    <a:pt x="0" y="27945"/>
                    <a:pt x="0" y="18002"/>
                  </a:cubicBezTo>
                  <a:cubicBezTo>
                    <a:pt x="0" y="8060"/>
                    <a:pt x="4478" y="0"/>
                    <a:pt x="10001" y="0"/>
                  </a:cubicBezTo>
                  <a:cubicBezTo>
                    <a:pt x="15525" y="0"/>
                    <a:pt x="20002" y="8060"/>
                    <a:pt x="20002" y="1800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AD15128A-E031-4D3A-8469-95EBEE4DE5CF}"/>
                </a:ext>
              </a:extLst>
            </p:cNvPr>
            <p:cNvSpPr/>
            <p:nvPr/>
          </p:nvSpPr>
          <p:spPr>
            <a:xfrm>
              <a:off x="3318949" y="6557895"/>
              <a:ext cx="31951" cy="59067"/>
            </a:xfrm>
            <a:custGeom>
              <a:avLst/>
              <a:gdLst>
                <a:gd name="connsiteX0" fmla="*/ 19526 w 19526"/>
                <a:gd name="connsiteY0" fmla="*/ 18097 h 36099"/>
                <a:gd name="connsiteX1" fmla="*/ 9525 w 19526"/>
                <a:gd name="connsiteY1" fmla="*/ 36100 h 36099"/>
                <a:gd name="connsiteX2" fmla="*/ 0 w 19526"/>
                <a:gd name="connsiteY2" fmla="*/ 18097 h 36099"/>
                <a:gd name="connsiteX3" fmla="*/ 9525 w 19526"/>
                <a:gd name="connsiteY3" fmla="*/ 0 h 36099"/>
                <a:gd name="connsiteX4" fmla="*/ 19526 w 19526"/>
                <a:gd name="connsiteY4" fmla="*/ 18097 h 3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" h="36099">
                  <a:moveTo>
                    <a:pt x="19526" y="18097"/>
                  </a:moveTo>
                  <a:cubicBezTo>
                    <a:pt x="19526" y="27622"/>
                    <a:pt x="15050" y="36100"/>
                    <a:pt x="9525" y="36100"/>
                  </a:cubicBezTo>
                  <a:cubicBezTo>
                    <a:pt x="4000" y="36100"/>
                    <a:pt x="0" y="28004"/>
                    <a:pt x="0" y="18097"/>
                  </a:cubicBezTo>
                  <a:cubicBezTo>
                    <a:pt x="0" y="8192"/>
                    <a:pt x="4477" y="0"/>
                    <a:pt x="9525" y="0"/>
                  </a:cubicBezTo>
                  <a:cubicBezTo>
                    <a:pt x="14573" y="0"/>
                    <a:pt x="19526" y="8096"/>
                    <a:pt x="19526" y="1809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F059566-6863-4971-A47C-E3A5C0F2F4BB}"/>
                </a:ext>
              </a:extLst>
            </p:cNvPr>
            <p:cNvSpPr/>
            <p:nvPr/>
          </p:nvSpPr>
          <p:spPr>
            <a:xfrm>
              <a:off x="3039104" y="6471083"/>
              <a:ext cx="152820" cy="68887"/>
            </a:xfrm>
            <a:custGeom>
              <a:avLst/>
              <a:gdLst>
                <a:gd name="connsiteX0" fmla="*/ 3190 w 93392"/>
                <a:gd name="connsiteY0" fmla="*/ 42101 h 42100"/>
                <a:gd name="connsiteX1" fmla="*/ 41290 w 93392"/>
                <a:gd name="connsiteY1" fmla="*/ 26003 h 42100"/>
                <a:gd name="connsiteX2" fmla="*/ 93392 w 93392"/>
                <a:gd name="connsiteY2" fmla="*/ 28004 h 42100"/>
                <a:gd name="connsiteX3" fmla="*/ 37290 w 93392"/>
                <a:gd name="connsiteY3" fmla="*/ 0 h 42100"/>
                <a:gd name="connsiteX4" fmla="*/ 3190 w 93392"/>
                <a:gd name="connsiteY4" fmla="*/ 42101 h 4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92" h="42100">
                  <a:moveTo>
                    <a:pt x="3190" y="42101"/>
                  </a:moveTo>
                  <a:cubicBezTo>
                    <a:pt x="14028" y="33100"/>
                    <a:pt x="27282" y="27500"/>
                    <a:pt x="41290" y="26003"/>
                  </a:cubicBezTo>
                  <a:cubicBezTo>
                    <a:pt x="67294" y="22003"/>
                    <a:pt x="93392" y="36100"/>
                    <a:pt x="93392" y="28004"/>
                  </a:cubicBezTo>
                  <a:cubicBezTo>
                    <a:pt x="93392" y="19908"/>
                    <a:pt x="67294" y="0"/>
                    <a:pt x="37290" y="0"/>
                  </a:cubicBezTo>
                  <a:cubicBezTo>
                    <a:pt x="7286" y="0"/>
                    <a:pt x="-6811" y="34100"/>
                    <a:pt x="3190" y="42101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825ECBE7-89F9-4744-B045-755F0FDFD99D}"/>
                </a:ext>
              </a:extLst>
            </p:cNvPr>
            <p:cNvSpPr/>
            <p:nvPr/>
          </p:nvSpPr>
          <p:spPr>
            <a:xfrm>
              <a:off x="3255515" y="6444905"/>
              <a:ext cx="152820" cy="68731"/>
            </a:xfrm>
            <a:custGeom>
              <a:avLst/>
              <a:gdLst>
                <a:gd name="connsiteX0" fmla="*/ 90202 w 93392"/>
                <a:gd name="connsiteY0" fmla="*/ 42005 h 42005"/>
                <a:gd name="connsiteX1" fmla="*/ 52102 w 93392"/>
                <a:gd name="connsiteY1" fmla="*/ 26003 h 42005"/>
                <a:gd name="connsiteX2" fmla="*/ 0 w 93392"/>
                <a:gd name="connsiteY2" fmla="*/ 28004 h 42005"/>
                <a:gd name="connsiteX3" fmla="*/ 56102 w 93392"/>
                <a:gd name="connsiteY3" fmla="*/ 0 h 42005"/>
                <a:gd name="connsiteX4" fmla="*/ 90202 w 93392"/>
                <a:gd name="connsiteY4" fmla="*/ 42005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92" h="42005">
                  <a:moveTo>
                    <a:pt x="90202" y="42005"/>
                  </a:moveTo>
                  <a:cubicBezTo>
                    <a:pt x="79359" y="33029"/>
                    <a:pt x="66102" y="27462"/>
                    <a:pt x="52102" y="26003"/>
                  </a:cubicBezTo>
                  <a:cubicBezTo>
                    <a:pt x="26098" y="22003"/>
                    <a:pt x="0" y="36004"/>
                    <a:pt x="0" y="28004"/>
                  </a:cubicBezTo>
                  <a:cubicBezTo>
                    <a:pt x="0" y="20003"/>
                    <a:pt x="26098" y="0"/>
                    <a:pt x="56102" y="0"/>
                  </a:cubicBezTo>
                  <a:cubicBezTo>
                    <a:pt x="86106" y="0"/>
                    <a:pt x="100203" y="34290"/>
                    <a:pt x="90202" y="42005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73B7932F-E182-47B6-AC3B-84713B2EE59B}"/>
                </a:ext>
              </a:extLst>
            </p:cNvPr>
            <p:cNvSpPr/>
            <p:nvPr/>
          </p:nvSpPr>
          <p:spPr>
            <a:xfrm>
              <a:off x="3069884" y="6637057"/>
              <a:ext cx="56731" cy="13403"/>
            </a:xfrm>
            <a:custGeom>
              <a:avLst/>
              <a:gdLst>
                <a:gd name="connsiteX0" fmla="*/ 0 w 34670"/>
                <a:gd name="connsiteY0" fmla="*/ 0 h 8191"/>
                <a:gd name="connsiteX1" fmla="*/ 34671 w 34670"/>
                <a:gd name="connsiteY1" fmla="*/ 8191 h 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70" h="8191">
                  <a:moveTo>
                    <a:pt x="0" y="0"/>
                  </a:moveTo>
                  <a:lnTo>
                    <a:pt x="34671" y="8191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5B713397-E451-4F08-BD10-D7BC57D1917E}"/>
                </a:ext>
              </a:extLst>
            </p:cNvPr>
            <p:cNvSpPr/>
            <p:nvPr/>
          </p:nvSpPr>
          <p:spPr>
            <a:xfrm>
              <a:off x="3317070" y="6633857"/>
              <a:ext cx="66706" cy="13248"/>
            </a:xfrm>
            <a:custGeom>
              <a:avLst/>
              <a:gdLst>
                <a:gd name="connsiteX0" fmla="*/ 0 w 40766"/>
                <a:gd name="connsiteY0" fmla="*/ 8096 h 8096"/>
                <a:gd name="connsiteX1" fmla="*/ 40767 w 40766"/>
                <a:gd name="connsiteY1" fmla="*/ 0 h 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6" h="8096">
                  <a:moveTo>
                    <a:pt x="0" y="8096"/>
                  </a:moveTo>
                  <a:lnTo>
                    <a:pt x="40767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3" name="组合 372">
            <a:extLst>
              <a:ext uri="{FF2B5EF4-FFF2-40B4-BE49-F238E27FC236}">
                <a16:creationId xmlns:a16="http://schemas.microsoft.com/office/drawing/2014/main" id="{71F4286D-7EA4-48F8-B4C5-7D4A22B18D4B}"/>
              </a:ext>
            </a:extLst>
          </p:cNvPr>
          <p:cNvGrpSpPr/>
          <p:nvPr/>
        </p:nvGrpSpPr>
        <p:grpSpPr>
          <a:xfrm>
            <a:off x="375920" y="5025094"/>
            <a:ext cx="1410310" cy="1445705"/>
            <a:chOff x="9779137" y="1011942"/>
            <a:chExt cx="1375575" cy="1349577"/>
          </a:xfrm>
        </p:grpSpPr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69C3DB8F-8BC2-4968-BFBD-41E0D954CD16}"/>
                </a:ext>
              </a:extLst>
            </p:cNvPr>
            <p:cNvSpPr/>
            <p:nvPr/>
          </p:nvSpPr>
          <p:spPr>
            <a:xfrm>
              <a:off x="9779137" y="1882432"/>
              <a:ext cx="1375575" cy="479087"/>
            </a:xfrm>
            <a:custGeom>
              <a:avLst/>
              <a:gdLst>
                <a:gd name="connsiteX0" fmla="*/ 845344 w 845343"/>
                <a:gd name="connsiteY0" fmla="*/ 294417 h 294417"/>
                <a:gd name="connsiteX1" fmla="*/ 845344 w 845343"/>
                <a:gd name="connsiteY1" fmla="*/ 153543 h 294417"/>
                <a:gd name="connsiteX2" fmla="*/ 619887 w 845343"/>
                <a:gd name="connsiteY2" fmla="*/ 58293 h 294417"/>
                <a:gd name="connsiteX3" fmla="*/ 294989 w 845343"/>
                <a:gd name="connsiteY3" fmla="*/ 10668 h 294417"/>
                <a:gd name="connsiteX4" fmla="*/ 36671 w 845343"/>
                <a:gd name="connsiteY4" fmla="*/ 144018 h 294417"/>
                <a:gd name="connsiteX5" fmla="*/ 0 w 845343"/>
                <a:gd name="connsiteY5" fmla="*/ 158972 h 294417"/>
                <a:gd name="connsiteX6" fmla="*/ 0 w 845343"/>
                <a:gd name="connsiteY6" fmla="*/ 294417 h 2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3" h="294417">
                  <a:moveTo>
                    <a:pt x="845344" y="294417"/>
                  </a:moveTo>
                  <a:lnTo>
                    <a:pt x="845344" y="153543"/>
                  </a:lnTo>
                  <a:cubicBezTo>
                    <a:pt x="801529" y="134493"/>
                    <a:pt x="679133" y="80581"/>
                    <a:pt x="619887" y="58293"/>
                  </a:cubicBezTo>
                  <a:cubicBezTo>
                    <a:pt x="547021" y="31241"/>
                    <a:pt x="457391" y="-22956"/>
                    <a:pt x="294989" y="10668"/>
                  </a:cubicBezTo>
                  <a:cubicBezTo>
                    <a:pt x="294989" y="10668"/>
                    <a:pt x="80391" y="127349"/>
                    <a:pt x="36671" y="144018"/>
                  </a:cubicBezTo>
                  <a:cubicBezTo>
                    <a:pt x="19526" y="150495"/>
                    <a:pt x="8096" y="155447"/>
                    <a:pt x="0" y="158972"/>
                  </a:cubicBezTo>
                  <a:lnTo>
                    <a:pt x="0" y="294417"/>
                  </a:ln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525A757B-2509-43B5-8795-B962AAB75FE1}"/>
                </a:ext>
              </a:extLst>
            </p:cNvPr>
            <p:cNvSpPr/>
            <p:nvPr/>
          </p:nvSpPr>
          <p:spPr>
            <a:xfrm>
              <a:off x="10070372" y="1882896"/>
              <a:ext cx="849213" cy="440803"/>
            </a:xfrm>
            <a:custGeom>
              <a:avLst/>
              <a:gdLst>
                <a:gd name="connsiteX0" fmla="*/ 500634 w 521874"/>
                <a:gd name="connsiteY0" fmla="*/ 270890 h 270890"/>
                <a:gd name="connsiteX1" fmla="*/ 513493 w 521874"/>
                <a:gd name="connsiteY1" fmla="*/ 247840 h 270890"/>
                <a:gd name="connsiteX2" fmla="*/ 438531 w 521874"/>
                <a:gd name="connsiteY2" fmla="*/ 210312 h 270890"/>
                <a:gd name="connsiteX3" fmla="*/ 521875 w 521874"/>
                <a:gd name="connsiteY3" fmla="*/ 166592 h 270890"/>
                <a:gd name="connsiteX4" fmla="*/ 485299 w 521874"/>
                <a:gd name="connsiteY4" fmla="*/ 75914 h 270890"/>
                <a:gd name="connsiteX5" fmla="*/ 440626 w 521874"/>
                <a:gd name="connsiteY5" fmla="*/ 58293 h 270890"/>
                <a:gd name="connsiteX6" fmla="*/ 115729 w 521874"/>
                <a:gd name="connsiteY6" fmla="*/ 10668 h 270890"/>
                <a:gd name="connsiteX7" fmla="*/ 14478 w 521874"/>
                <a:gd name="connsiteY7" fmla="*/ 64960 h 270890"/>
                <a:gd name="connsiteX8" fmla="*/ 0 w 521874"/>
                <a:gd name="connsiteY8" fmla="*/ 104870 h 27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1874" h="270890">
                  <a:moveTo>
                    <a:pt x="500634" y="270890"/>
                  </a:moveTo>
                  <a:lnTo>
                    <a:pt x="513493" y="247840"/>
                  </a:lnTo>
                  <a:lnTo>
                    <a:pt x="438531" y="210312"/>
                  </a:lnTo>
                  <a:lnTo>
                    <a:pt x="521875" y="166592"/>
                  </a:lnTo>
                  <a:lnTo>
                    <a:pt x="485299" y="75914"/>
                  </a:lnTo>
                  <a:cubicBezTo>
                    <a:pt x="468535" y="69056"/>
                    <a:pt x="453104" y="62960"/>
                    <a:pt x="440626" y="58293"/>
                  </a:cubicBezTo>
                  <a:cubicBezTo>
                    <a:pt x="367760" y="31241"/>
                    <a:pt x="278130" y="-22956"/>
                    <a:pt x="115729" y="10668"/>
                  </a:cubicBezTo>
                  <a:cubicBezTo>
                    <a:pt x="115729" y="10668"/>
                    <a:pt x="68866" y="36099"/>
                    <a:pt x="14478" y="64960"/>
                  </a:cubicBezTo>
                  <a:lnTo>
                    <a:pt x="0" y="104870"/>
                  </a:lnTo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E1F387FD-2716-47BD-AE36-E7C5CCD22FEE}"/>
                </a:ext>
              </a:extLst>
            </p:cNvPr>
            <p:cNvSpPr/>
            <p:nvPr/>
          </p:nvSpPr>
          <p:spPr>
            <a:xfrm>
              <a:off x="10232030" y="1924280"/>
              <a:ext cx="448595" cy="437239"/>
            </a:xfrm>
            <a:custGeom>
              <a:avLst/>
              <a:gdLst>
                <a:gd name="connsiteX0" fmla="*/ 70104 w 275679"/>
                <a:gd name="connsiteY0" fmla="*/ 268700 h 268700"/>
                <a:gd name="connsiteX1" fmla="*/ 229838 w 275679"/>
                <a:gd name="connsiteY1" fmla="*/ 268700 h 268700"/>
                <a:gd name="connsiteX2" fmla="*/ 260128 w 275679"/>
                <a:gd name="connsiteY2" fmla="*/ 176594 h 268700"/>
                <a:gd name="connsiteX3" fmla="*/ 268510 w 275679"/>
                <a:gd name="connsiteY3" fmla="*/ 5810 h 268700"/>
                <a:gd name="connsiteX4" fmla="*/ 0 w 275679"/>
                <a:gd name="connsiteY4" fmla="*/ 0 h 268700"/>
                <a:gd name="connsiteX5" fmla="*/ 43720 w 275679"/>
                <a:gd name="connsiteY5" fmla="*/ 209550 h 268700"/>
                <a:gd name="connsiteX6" fmla="*/ 70104 w 275679"/>
                <a:gd name="connsiteY6" fmla="*/ 268700 h 26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79" h="268700">
                  <a:moveTo>
                    <a:pt x="70104" y="268700"/>
                  </a:moveTo>
                  <a:lnTo>
                    <a:pt x="229838" y="268700"/>
                  </a:lnTo>
                  <a:cubicBezTo>
                    <a:pt x="240030" y="242126"/>
                    <a:pt x="250698" y="210884"/>
                    <a:pt x="260128" y="176594"/>
                  </a:cubicBezTo>
                  <a:cubicBezTo>
                    <a:pt x="289274" y="70390"/>
                    <a:pt x="268510" y="5810"/>
                    <a:pt x="268510" y="5810"/>
                  </a:cubicBezTo>
                  <a:lnTo>
                    <a:pt x="0" y="0"/>
                  </a:lnTo>
                  <a:cubicBezTo>
                    <a:pt x="2795" y="71798"/>
                    <a:pt x="17572" y="142624"/>
                    <a:pt x="43720" y="209550"/>
                  </a:cubicBezTo>
                  <a:cubicBezTo>
                    <a:pt x="51446" y="229726"/>
                    <a:pt x="60253" y="249472"/>
                    <a:pt x="70104" y="26870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4B0B9BB6-9E95-4D10-BE3C-10DC7D07A21B}"/>
                </a:ext>
              </a:extLst>
            </p:cNvPr>
            <p:cNvSpPr/>
            <p:nvPr/>
          </p:nvSpPr>
          <p:spPr>
            <a:xfrm>
              <a:off x="10360830" y="2018360"/>
              <a:ext cx="243961" cy="343157"/>
            </a:xfrm>
            <a:custGeom>
              <a:avLst/>
              <a:gdLst>
                <a:gd name="connsiteX0" fmla="*/ 48387 w 149923"/>
                <a:gd name="connsiteY0" fmla="*/ 210883 h 210883"/>
                <a:gd name="connsiteX1" fmla="*/ 135065 w 149923"/>
                <a:gd name="connsiteY1" fmla="*/ 210883 h 210883"/>
                <a:gd name="connsiteX2" fmla="*/ 108299 w 149923"/>
                <a:gd name="connsiteY2" fmla="*/ 162496 h 210883"/>
                <a:gd name="connsiteX3" fmla="*/ 149924 w 149923"/>
                <a:gd name="connsiteY3" fmla="*/ 85439 h 210883"/>
                <a:gd name="connsiteX4" fmla="*/ 89535 w 149923"/>
                <a:gd name="connsiteY4" fmla="*/ 0 h 210883"/>
                <a:gd name="connsiteX5" fmla="*/ 0 w 149923"/>
                <a:gd name="connsiteY5" fmla="*/ 79153 h 210883"/>
                <a:gd name="connsiteX6" fmla="*/ 62484 w 149923"/>
                <a:gd name="connsiteY6" fmla="*/ 170783 h 210883"/>
                <a:gd name="connsiteX7" fmla="*/ 48387 w 149923"/>
                <a:gd name="connsiteY7" fmla="*/ 210883 h 21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23" h="210883">
                  <a:moveTo>
                    <a:pt x="48387" y="210883"/>
                  </a:moveTo>
                  <a:lnTo>
                    <a:pt x="135065" y="210883"/>
                  </a:lnTo>
                  <a:lnTo>
                    <a:pt x="108299" y="162496"/>
                  </a:lnTo>
                  <a:lnTo>
                    <a:pt x="149924" y="85439"/>
                  </a:lnTo>
                  <a:lnTo>
                    <a:pt x="89535" y="0"/>
                  </a:lnTo>
                  <a:lnTo>
                    <a:pt x="0" y="79153"/>
                  </a:lnTo>
                  <a:lnTo>
                    <a:pt x="62484" y="170783"/>
                  </a:lnTo>
                  <a:lnTo>
                    <a:pt x="48387" y="210883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005E0CB-0C54-4895-AAF7-C5FDEA93E4F9}"/>
                </a:ext>
              </a:extLst>
            </p:cNvPr>
            <p:cNvSpPr/>
            <p:nvPr/>
          </p:nvSpPr>
          <p:spPr>
            <a:xfrm>
              <a:off x="10232030" y="1924280"/>
              <a:ext cx="448904" cy="361911"/>
            </a:xfrm>
            <a:custGeom>
              <a:avLst/>
              <a:gdLst>
                <a:gd name="connsiteX0" fmla="*/ 0 w 275869"/>
                <a:gd name="connsiteY0" fmla="*/ 0 h 222408"/>
                <a:gd name="connsiteX1" fmla="*/ 43720 w 275869"/>
                <a:gd name="connsiteY1" fmla="*/ 209550 h 222408"/>
                <a:gd name="connsiteX2" fmla="*/ 48863 w 275869"/>
                <a:gd name="connsiteY2" fmla="*/ 222409 h 222408"/>
                <a:gd name="connsiteX3" fmla="*/ 156210 w 275869"/>
                <a:gd name="connsiteY3" fmla="*/ 111633 h 222408"/>
                <a:gd name="connsiteX4" fmla="*/ 247079 w 275869"/>
                <a:gd name="connsiteY4" fmla="*/ 220218 h 222408"/>
                <a:gd name="connsiteX5" fmla="*/ 260318 w 275869"/>
                <a:gd name="connsiteY5" fmla="*/ 176213 h 222408"/>
                <a:gd name="connsiteX6" fmla="*/ 268700 w 275869"/>
                <a:gd name="connsiteY6" fmla="*/ 5429 h 2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869" h="222408">
                  <a:moveTo>
                    <a:pt x="0" y="0"/>
                  </a:moveTo>
                  <a:cubicBezTo>
                    <a:pt x="2795" y="71798"/>
                    <a:pt x="17572" y="142624"/>
                    <a:pt x="43720" y="209550"/>
                  </a:cubicBezTo>
                  <a:cubicBezTo>
                    <a:pt x="45434" y="213931"/>
                    <a:pt x="47149" y="218218"/>
                    <a:pt x="48863" y="222409"/>
                  </a:cubicBezTo>
                  <a:lnTo>
                    <a:pt x="156210" y="111633"/>
                  </a:lnTo>
                  <a:lnTo>
                    <a:pt x="247079" y="220218"/>
                  </a:lnTo>
                  <a:cubicBezTo>
                    <a:pt x="251650" y="206216"/>
                    <a:pt x="256127" y="191643"/>
                    <a:pt x="260318" y="176213"/>
                  </a:cubicBezTo>
                  <a:cubicBezTo>
                    <a:pt x="289465" y="70009"/>
                    <a:pt x="268700" y="5429"/>
                    <a:pt x="268700" y="5429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40EB9C7D-A1D8-4DDA-83BF-63094B7BDAF9}"/>
                </a:ext>
              </a:extLst>
            </p:cNvPr>
            <p:cNvSpPr/>
            <p:nvPr/>
          </p:nvSpPr>
          <p:spPr>
            <a:xfrm>
              <a:off x="10249546" y="1943808"/>
              <a:ext cx="420738" cy="202398"/>
            </a:xfrm>
            <a:custGeom>
              <a:avLst/>
              <a:gdLst>
                <a:gd name="connsiteX0" fmla="*/ 0 w 258559"/>
                <a:gd name="connsiteY0" fmla="*/ 0 h 124381"/>
                <a:gd name="connsiteX1" fmla="*/ 60388 w 258559"/>
                <a:gd name="connsiteY1" fmla="*/ 104204 h 124381"/>
                <a:gd name="connsiteX2" fmla="*/ 189547 w 258559"/>
                <a:gd name="connsiteY2" fmla="*/ 110395 h 124381"/>
                <a:gd name="connsiteX3" fmla="*/ 256222 w 258559"/>
                <a:gd name="connsiteY3" fmla="*/ 14573 h 124381"/>
                <a:gd name="connsiteX4" fmla="*/ 0 w 258559"/>
                <a:gd name="connsiteY4" fmla="*/ 0 h 1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59" h="124381">
                  <a:moveTo>
                    <a:pt x="0" y="0"/>
                  </a:moveTo>
                  <a:cubicBezTo>
                    <a:pt x="0" y="0"/>
                    <a:pt x="22955" y="72962"/>
                    <a:pt x="60388" y="104204"/>
                  </a:cubicBezTo>
                  <a:cubicBezTo>
                    <a:pt x="97822" y="135446"/>
                    <a:pt x="163259" y="124587"/>
                    <a:pt x="189547" y="110395"/>
                  </a:cubicBezTo>
                  <a:cubicBezTo>
                    <a:pt x="223647" y="92012"/>
                    <a:pt x="269462" y="15145"/>
                    <a:pt x="256222" y="14573"/>
                  </a:cubicBezTo>
                  <a:cubicBezTo>
                    <a:pt x="238125" y="143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445CCA9F-4BB5-4707-B8B4-89C7FC74E821}"/>
                </a:ext>
              </a:extLst>
            </p:cNvPr>
            <p:cNvSpPr/>
            <p:nvPr/>
          </p:nvSpPr>
          <p:spPr>
            <a:xfrm>
              <a:off x="10045690" y="1503467"/>
              <a:ext cx="125273" cy="234041"/>
            </a:xfrm>
            <a:custGeom>
              <a:avLst/>
              <a:gdLst>
                <a:gd name="connsiteX0" fmla="*/ 60317 w 76985"/>
                <a:gd name="connsiteY0" fmla="*/ 26956 h 143827"/>
                <a:gd name="connsiteX1" fmla="*/ 18693 w 76985"/>
                <a:gd name="connsiteY1" fmla="*/ 1905 h 143827"/>
                <a:gd name="connsiteX2" fmla="*/ 4120 w 76985"/>
                <a:gd name="connsiteY2" fmla="*/ 87630 h 143827"/>
                <a:gd name="connsiteX3" fmla="*/ 76986 w 76985"/>
                <a:gd name="connsiteY3" fmla="*/ 143828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5" h="143827">
                  <a:moveTo>
                    <a:pt x="60317" y="26956"/>
                  </a:moveTo>
                  <a:cubicBezTo>
                    <a:pt x="60317" y="26956"/>
                    <a:pt x="37457" y="-8477"/>
                    <a:pt x="18693" y="1905"/>
                  </a:cubicBezTo>
                  <a:cubicBezTo>
                    <a:pt x="-71" y="12288"/>
                    <a:pt x="-4262" y="47816"/>
                    <a:pt x="4120" y="87630"/>
                  </a:cubicBezTo>
                  <a:cubicBezTo>
                    <a:pt x="12502" y="127445"/>
                    <a:pt x="76986" y="143828"/>
                    <a:pt x="76986" y="1438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3145D3C6-08DD-4C5F-A0AE-EFD38FC7F721}"/>
                </a:ext>
              </a:extLst>
            </p:cNvPr>
            <p:cNvSpPr/>
            <p:nvPr/>
          </p:nvSpPr>
          <p:spPr>
            <a:xfrm>
              <a:off x="10730344" y="1503467"/>
              <a:ext cx="125241" cy="234041"/>
            </a:xfrm>
            <a:custGeom>
              <a:avLst/>
              <a:gdLst>
                <a:gd name="connsiteX0" fmla="*/ 16669 w 76965"/>
                <a:gd name="connsiteY0" fmla="*/ 26956 h 143827"/>
                <a:gd name="connsiteX1" fmla="*/ 58293 w 76965"/>
                <a:gd name="connsiteY1" fmla="*/ 1905 h 143827"/>
                <a:gd name="connsiteX2" fmla="*/ 72866 w 76965"/>
                <a:gd name="connsiteY2" fmla="*/ 87630 h 143827"/>
                <a:gd name="connsiteX3" fmla="*/ 0 w 76965"/>
                <a:gd name="connsiteY3" fmla="*/ 143828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65" h="143827">
                  <a:moveTo>
                    <a:pt x="16669" y="26956"/>
                  </a:moveTo>
                  <a:cubicBezTo>
                    <a:pt x="16669" y="26956"/>
                    <a:pt x="39624" y="-8477"/>
                    <a:pt x="58293" y="1905"/>
                  </a:cubicBezTo>
                  <a:cubicBezTo>
                    <a:pt x="76962" y="12288"/>
                    <a:pt x="81248" y="47816"/>
                    <a:pt x="72866" y="87630"/>
                  </a:cubicBezTo>
                  <a:cubicBezTo>
                    <a:pt x="64484" y="127445"/>
                    <a:pt x="0" y="143828"/>
                    <a:pt x="0" y="1438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5C4BA282-1D0E-4145-85D7-F0DDCC07CFAE}"/>
                </a:ext>
              </a:extLst>
            </p:cNvPr>
            <p:cNvSpPr/>
            <p:nvPr/>
          </p:nvSpPr>
          <p:spPr>
            <a:xfrm>
              <a:off x="10140297" y="1135249"/>
              <a:ext cx="637317" cy="926795"/>
            </a:xfrm>
            <a:custGeom>
              <a:avLst/>
              <a:gdLst>
                <a:gd name="connsiteX0" fmla="*/ 62567 w 391655"/>
                <a:gd name="connsiteY0" fmla="*/ 42834 h 569550"/>
                <a:gd name="connsiteX1" fmla="*/ 6369 w 391655"/>
                <a:gd name="connsiteY1" fmla="*/ 90459 h 569550"/>
                <a:gd name="connsiteX2" fmla="*/ 10560 w 391655"/>
                <a:gd name="connsiteY2" fmla="*/ 330012 h 569550"/>
                <a:gd name="connsiteX3" fmla="*/ 47994 w 391655"/>
                <a:gd name="connsiteY3" fmla="*/ 492509 h 569550"/>
                <a:gd name="connsiteX4" fmla="*/ 237541 w 391655"/>
                <a:gd name="connsiteY4" fmla="*/ 565375 h 569550"/>
                <a:gd name="connsiteX5" fmla="*/ 360414 w 391655"/>
                <a:gd name="connsiteY5" fmla="*/ 444598 h 569550"/>
                <a:gd name="connsiteX6" fmla="*/ 391656 w 391655"/>
                <a:gd name="connsiteY6" fmla="*/ 113414 h 569550"/>
                <a:gd name="connsiteX7" fmla="*/ 198013 w 391655"/>
                <a:gd name="connsiteY7" fmla="*/ 924 h 569550"/>
                <a:gd name="connsiteX8" fmla="*/ 62567 w 391655"/>
                <a:gd name="connsiteY8" fmla="*/ 42834 h 56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655" h="569550">
                  <a:moveTo>
                    <a:pt x="62567" y="42834"/>
                  </a:moveTo>
                  <a:cubicBezTo>
                    <a:pt x="62567" y="42834"/>
                    <a:pt x="18847" y="59502"/>
                    <a:pt x="6369" y="90459"/>
                  </a:cubicBezTo>
                  <a:cubicBezTo>
                    <a:pt x="-6108" y="121415"/>
                    <a:pt x="2178" y="277911"/>
                    <a:pt x="10560" y="330012"/>
                  </a:cubicBezTo>
                  <a:cubicBezTo>
                    <a:pt x="18943" y="382114"/>
                    <a:pt x="33421" y="461267"/>
                    <a:pt x="47994" y="492509"/>
                  </a:cubicBezTo>
                  <a:cubicBezTo>
                    <a:pt x="62567" y="523751"/>
                    <a:pt x="164675" y="586235"/>
                    <a:pt x="237541" y="565375"/>
                  </a:cubicBezTo>
                  <a:cubicBezTo>
                    <a:pt x="310407" y="544516"/>
                    <a:pt x="358414" y="498700"/>
                    <a:pt x="360414" y="444598"/>
                  </a:cubicBezTo>
                  <a:cubicBezTo>
                    <a:pt x="362414" y="390496"/>
                    <a:pt x="391656" y="144656"/>
                    <a:pt x="391656" y="113414"/>
                  </a:cubicBezTo>
                  <a:cubicBezTo>
                    <a:pt x="391656" y="82172"/>
                    <a:pt x="262592" y="9210"/>
                    <a:pt x="198013" y="924"/>
                  </a:cubicBezTo>
                  <a:cubicBezTo>
                    <a:pt x="133433" y="-7363"/>
                    <a:pt x="62567" y="42834"/>
                    <a:pt x="62567" y="4283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94F79BE-26AA-460F-BED4-86BBD8A70234}"/>
                </a:ext>
              </a:extLst>
            </p:cNvPr>
            <p:cNvSpPr/>
            <p:nvPr/>
          </p:nvSpPr>
          <p:spPr>
            <a:xfrm>
              <a:off x="10250946" y="1437499"/>
              <a:ext cx="112991" cy="18852"/>
            </a:xfrm>
            <a:custGeom>
              <a:avLst/>
              <a:gdLst>
                <a:gd name="connsiteX0" fmla="*/ 0 w 69437"/>
                <a:gd name="connsiteY0" fmla="*/ 11585 h 11585"/>
                <a:gd name="connsiteX1" fmla="*/ 69437 w 69437"/>
                <a:gd name="connsiteY1" fmla="*/ 2060 h 1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437" h="11585">
                  <a:moveTo>
                    <a:pt x="0" y="11585"/>
                  </a:moveTo>
                  <a:cubicBezTo>
                    <a:pt x="21428" y="731"/>
                    <a:pt x="45878" y="-2623"/>
                    <a:pt x="69437" y="2060"/>
                  </a:cubicBezTo>
                </a:path>
              </a:pathLst>
            </a:custGeom>
            <a:solidFill>
              <a:srgbClr val="FFFFFF"/>
            </a:solidFill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CB6CBC4E-A663-4380-A9C0-6BAA52E5193E}"/>
                </a:ext>
              </a:extLst>
            </p:cNvPr>
            <p:cNvSpPr/>
            <p:nvPr/>
          </p:nvSpPr>
          <p:spPr>
            <a:xfrm>
              <a:off x="10525440" y="1447187"/>
              <a:ext cx="142593" cy="17221"/>
            </a:xfrm>
            <a:custGeom>
              <a:avLst/>
              <a:gdLst>
                <a:gd name="connsiteX0" fmla="*/ 0 w 87629"/>
                <a:gd name="connsiteY0" fmla="*/ 3916 h 10583"/>
                <a:gd name="connsiteX1" fmla="*/ 87630 w 87629"/>
                <a:gd name="connsiteY1" fmla="*/ 10584 h 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629" h="10583">
                  <a:moveTo>
                    <a:pt x="0" y="3916"/>
                  </a:moveTo>
                  <a:cubicBezTo>
                    <a:pt x="0" y="3916"/>
                    <a:pt x="52292" y="-8371"/>
                    <a:pt x="87630" y="10584"/>
                  </a:cubicBezTo>
                </a:path>
              </a:pathLst>
            </a:custGeom>
            <a:solidFill>
              <a:srgbClr val="FFFFFF"/>
            </a:solidFill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67086AE-53FC-4FA3-81E2-5D3889885E1D}"/>
                </a:ext>
              </a:extLst>
            </p:cNvPr>
            <p:cNvSpPr/>
            <p:nvPr/>
          </p:nvSpPr>
          <p:spPr>
            <a:xfrm>
              <a:off x="10191272" y="1486264"/>
              <a:ext cx="227066" cy="145693"/>
            </a:xfrm>
            <a:custGeom>
              <a:avLst/>
              <a:gdLst>
                <a:gd name="connsiteX0" fmla="*/ 110014 w 139541"/>
                <a:gd name="connsiteY0" fmla="*/ 0 h 89534"/>
                <a:gd name="connsiteX1" fmla="*/ 139541 w 139541"/>
                <a:gd name="connsiteY1" fmla="*/ 0 h 89534"/>
                <a:gd name="connsiteX2" fmla="*/ 139541 w 139541"/>
                <a:gd name="connsiteY2" fmla="*/ 89535 h 89534"/>
                <a:gd name="connsiteX3" fmla="*/ 110014 w 139541"/>
                <a:gd name="connsiteY3" fmla="*/ 89535 h 89534"/>
                <a:gd name="connsiteX4" fmla="*/ 29527 w 139541"/>
                <a:gd name="connsiteY4" fmla="*/ 89535 h 89534"/>
                <a:gd name="connsiteX5" fmla="*/ 0 w 139541"/>
                <a:gd name="connsiteY5" fmla="*/ 89535 h 89534"/>
                <a:gd name="connsiteX6" fmla="*/ 0 w 139541"/>
                <a:gd name="connsiteY6" fmla="*/ 0 h 89534"/>
                <a:gd name="connsiteX7" fmla="*/ 29527 w 139541"/>
                <a:gd name="connsiteY7" fmla="*/ 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41" h="89534">
                  <a:moveTo>
                    <a:pt x="110014" y="0"/>
                  </a:moveTo>
                  <a:cubicBezTo>
                    <a:pt x="126321" y="0"/>
                    <a:pt x="139541" y="0"/>
                    <a:pt x="139541" y="0"/>
                  </a:cubicBezTo>
                  <a:lnTo>
                    <a:pt x="139541" y="89535"/>
                  </a:lnTo>
                  <a:cubicBezTo>
                    <a:pt x="139541" y="89535"/>
                    <a:pt x="126321" y="89535"/>
                    <a:pt x="110014" y="89535"/>
                  </a:cubicBezTo>
                  <a:lnTo>
                    <a:pt x="29527" y="89535"/>
                  </a:lnTo>
                  <a:cubicBezTo>
                    <a:pt x="13220" y="89535"/>
                    <a:pt x="0" y="89535"/>
                    <a:pt x="0" y="89535"/>
                  </a:cubicBezTo>
                  <a:lnTo>
                    <a:pt x="0" y="0"/>
                  </a:lnTo>
                  <a:cubicBezTo>
                    <a:pt x="0" y="0"/>
                    <a:pt x="13220" y="0"/>
                    <a:pt x="29527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9CAEF0CC-F71B-477E-8995-E426E840D346}"/>
                </a:ext>
              </a:extLst>
            </p:cNvPr>
            <p:cNvSpPr/>
            <p:nvPr/>
          </p:nvSpPr>
          <p:spPr>
            <a:xfrm>
              <a:off x="10496301" y="1486264"/>
              <a:ext cx="227066" cy="145693"/>
            </a:xfrm>
            <a:custGeom>
              <a:avLst/>
              <a:gdLst>
                <a:gd name="connsiteX0" fmla="*/ 110014 w 139541"/>
                <a:gd name="connsiteY0" fmla="*/ 0 h 89534"/>
                <a:gd name="connsiteX1" fmla="*/ 139541 w 139541"/>
                <a:gd name="connsiteY1" fmla="*/ 0 h 89534"/>
                <a:gd name="connsiteX2" fmla="*/ 139541 w 139541"/>
                <a:gd name="connsiteY2" fmla="*/ 89535 h 89534"/>
                <a:gd name="connsiteX3" fmla="*/ 110014 w 139541"/>
                <a:gd name="connsiteY3" fmla="*/ 89535 h 89534"/>
                <a:gd name="connsiteX4" fmla="*/ 29528 w 139541"/>
                <a:gd name="connsiteY4" fmla="*/ 89535 h 89534"/>
                <a:gd name="connsiteX5" fmla="*/ 0 w 139541"/>
                <a:gd name="connsiteY5" fmla="*/ 89535 h 89534"/>
                <a:gd name="connsiteX6" fmla="*/ 0 w 139541"/>
                <a:gd name="connsiteY6" fmla="*/ 0 h 89534"/>
                <a:gd name="connsiteX7" fmla="*/ 29528 w 139541"/>
                <a:gd name="connsiteY7" fmla="*/ 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41" h="89534">
                  <a:moveTo>
                    <a:pt x="110014" y="0"/>
                  </a:moveTo>
                  <a:cubicBezTo>
                    <a:pt x="126321" y="0"/>
                    <a:pt x="139541" y="0"/>
                    <a:pt x="139541" y="0"/>
                  </a:cubicBezTo>
                  <a:lnTo>
                    <a:pt x="139541" y="89535"/>
                  </a:lnTo>
                  <a:cubicBezTo>
                    <a:pt x="139541" y="89535"/>
                    <a:pt x="126321" y="89535"/>
                    <a:pt x="110014" y="89535"/>
                  </a:cubicBezTo>
                  <a:lnTo>
                    <a:pt x="29528" y="89535"/>
                  </a:lnTo>
                  <a:cubicBezTo>
                    <a:pt x="13220" y="89535"/>
                    <a:pt x="0" y="89535"/>
                    <a:pt x="0" y="89535"/>
                  </a:cubicBezTo>
                  <a:lnTo>
                    <a:pt x="0" y="0"/>
                  </a:lnTo>
                  <a:cubicBezTo>
                    <a:pt x="0" y="0"/>
                    <a:pt x="13220" y="0"/>
                    <a:pt x="29528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8BA2E3A-9748-48C4-83FF-4F1C5B083F2D}"/>
                </a:ext>
              </a:extLst>
            </p:cNvPr>
            <p:cNvSpPr/>
            <p:nvPr/>
          </p:nvSpPr>
          <p:spPr>
            <a:xfrm>
              <a:off x="10387960" y="1486264"/>
              <a:ext cx="138874" cy="15499"/>
            </a:xfrm>
            <a:custGeom>
              <a:avLst/>
              <a:gdLst>
                <a:gd name="connsiteX0" fmla="*/ 0 w 85343"/>
                <a:gd name="connsiteY0" fmla="*/ 0 h 9525"/>
                <a:gd name="connsiteX1" fmla="*/ 85344 w 85343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343" h="9525">
                  <a:moveTo>
                    <a:pt x="0" y="0"/>
                  </a:moveTo>
                  <a:lnTo>
                    <a:pt x="85344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CF1CB8D-1FA9-4F8C-AEA6-C64D0D15F5C8}"/>
                </a:ext>
              </a:extLst>
            </p:cNvPr>
            <p:cNvSpPr/>
            <p:nvPr/>
          </p:nvSpPr>
          <p:spPr>
            <a:xfrm>
              <a:off x="10418340" y="1516797"/>
              <a:ext cx="77961" cy="15499"/>
            </a:xfrm>
            <a:custGeom>
              <a:avLst/>
              <a:gdLst>
                <a:gd name="connsiteX0" fmla="*/ 0 w 47910"/>
                <a:gd name="connsiteY0" fmla="*/ 0 h 9525"/>
                <a:gd name="connsiteX1" fmla="*/ 47911 w 479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910" h="9525">
                  <a:moveTo>
                    <a:pt x="0" y="0"/>
                  </a:moveTo>
                  <a:lnTo>
                    <a:pt x="47911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4D6D00CA-E47F-4C54-9EDB-AC4EA8E0E065}"/>
                </a:ext>
              </a:extLst>
            </p:cNvPr>
            <p:cNvSpPr/>
            <p:nvPr/>
          </p:nvSpPr>
          <p:spPr>
            <a:xfrm>
              <a:off x="10143843" y="1516797"/>
              <a:ext cx="47428" cy="15499"/>
            </a:xfrm>
            <a:custGeom>
              <a:avLst/>
              <a:gdLst>
                <a:gd name="connsiteX0" fmla="*/ 29147 w 29146"/>
                <a:gd name="connsiteY0" fmla="*/ 0 h 9525"/>
                <a:gd name="connsiteX1" fmla="*/ 0 w 29146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146" h="9525">
                  <a:moveTo>
                    <a:pt x="29147" y="0"/>
                  </a:moveTo>
                  <a:lnTo>
                    <a:pt x="0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46EAAD4E-6C71-4CF3-8F50-A012871B0C7A}"/>
                </a:ext>
              </a:extLst>
            </p:cNvPr>
            <p:cNvSpPr/>
            <p:nvPr/>
          </p:nvSpPr>
          <p:spPr>
            <a:xfrm>
              <a:off x="10723523" y="1516797"/>
              <a:ext cx="30377" cy="15499"/>
            </a:xfrm>
            <a:custGeom>
              <a:avLst/>
              <a:gdLst>
                <a:gd name="connsiteX0" fmla="*/ 0 w 18668"/>
                <a:gd name="connsiteY0" fmla="*/ 0 h 9525"/>
                <a:gd name="connsiteX1" fmla="*/ 18669 w 1866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68" h="9525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BF3FAB72-E3E2-41CE-9751-BE8E8C654FCB}"/>
                </a:ext>
              </a:extLst>
            </p:cNvPr>
            <p:cNvSpPr/>
            <p:nvPr/>
          </p:nvSpPr>
          <p:spPr>
            <a:xfrm>
              <a:off x="10306124" y="1533692"/>
              <a:ext cx="30999" cy="54247"/>
            </a:xfrm>
            <a:custGeom>
              <a:avLst/>
              <a:gdLst>
                <a:gd name="connsiteX0" fmla="*/ 19050 w 19050"/>
                <a:gd name="connsiteY0" fmla="*/ 16669 h 33337"/>
                <a:gd name="connsiteX1" fmla="*/ 9525 w 19050"/>
                <a:gd name="connsiteY1" fmla="*/ 33338 h 33337"/>
                <a:gd name="connsiteX2" fmla="*/ 0 w 19050"/>
                <a:gd name="connsiteY2" fmla="*/ 16669 h 33337"/>
                <a:gd name="connsiteX3" fmla="*/ 9525 w 19050"/>
                <a:gd name="connsiteY3" fmla="*/ 0 h 33337"/>
                <a:gd name="connsiteX4" fmla="*/ 19050 w 19050"/>
                <a:gd name="connsiteY4" fmla="*/ 16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3337">
                  <a:moveTo>
                    <a:pt x="19050" y="16669"/>
                  </a:moveTo>
                  <a:cubicBezTo>
                    <a:pt x="19050" y="26194"/>
                    <a:pt x="14859" y="33338"/>
                    <a:pt x="9525" y="33338"/>
                  </a:cubicBezTo>
                  <a:cubicBezTo>
                    <a:pt x="4191" y="33338"/>
                    <a:pt x="0" y="25908"/>
                    <a:pt x="0" y="16669"/>
                  </a:cubicBezTo>
                  <a:cubicBezTo>
                    <a:pt x="0" y="7429"/>
                    <a:pt x="4191" y="0"/>
                    <a:pt x="9525" y="0"/>
                  </a:cubicBezTo>
                  <a:cubicBezTo>
                    <a:pt x="14859" y="0"/>
                    <a:pt x="19050" y="7525"/>
                    <a:pt x="19050" y="1666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2F29A3A-6931-488D-AB6D-B7A6FC4610C9}"/>
                </a:ext>
              </a:extLst>
            </p:cNvPr>
            <p:cNvSpPr/>
            <p:nvPr/>
          </p:nvSpPr>
          <p:spPr>
            <a:xfrm>
              <a:off x="10599838" y="1533694"/>
              <a:ext cx="30377" cy="54247"/>
            </a:xfrm>
            <a:custGeom>
              <a:avLst/>
              <a:gdLst>
                <a:gd name="connsiteX0" fmla="*/ 18669 w 18668"/>
                <a:gd name="connsiteY0" fmla="*/ 16669 h 33337"/>
                <a:gd name="connsiteX1" fmla="*/ 9335 w 18668"/>
                <a:gd name="connsiteY1" fmla="*/ 33337 h 33337"/>
                <a:gd name="connsiteX2" fmla="*/ 0 w 18668"/>
                <a:gd name="connsiteY2" fmla="*/ 16669 h 33337"/>
                <a:gd name="connsiteX3" fmla="*/ 9335 w 18668"/>
                <a:gd name="connsiteY3" fmla="*/ 0 h 33337"/>
                <a:gd name="connsiteX4" fmla="*/ 18669 w 18668"/>
                <a:gd name="connsiteY4" fmla="*/ 16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33337">
                  <a:moveTo>
                    <a:pt x="18669" y="16669"/>
                  </a:moveTo>
                  <a:cubicBezTo>
                    <a:pt x="18669" y="25874"/>
                    <a:pt x="14490" y="33337"/>
                    <a:pt x="9335" y="33337"/>
                  </a:cubicBezTo>
                  <a:cubicBezTo>
                    <a:pt x="4179" y="33337"/>
                    <a:pt x="0" y="25874"/>
                    <a:pt x="0" y="16669"/>
                  </a:cubicBezTo>
                  <a:cubicBezTo>
                    <a:pt x="0" y="7463"/>
                    <a:pt x="4179" y="0"/>
                    <a:pt x="9335" y="0"/>
                  </a:cubicBezTo>
                  <a:cubicBezTo>
                    <a:pt x="14490" y="0"/>
                    <a:pt x="18669" y="7463"/>
                    <a:pt x="18669" y="1666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993685A4-B9ED-48B0-8844-A62D6CB82082}"/>
                </a:ext>
              </a:extLst>
            </p:cNvPr>
            <p:cNvSpPr/>
            <p:nvPr/>
          </p:nvSpPr>
          <p:spPr>
            <a:xfrm>
              <a:off x="10272645" y="1604989"/>
              <a:ext cx="101674" cy="81217"/>
            </a:xfrm>
            <a:custGeom>
              <a:avLst/>
              <a:gdLst>
                <a:gd name="connsiteX0" fmla="*/ 62484 w 62483"/>
                <a:gd name="connsiteY0" fmla="*/ 0 h 49911"/>
                <a:gd name="connsiteX1" fmla="*/ 0 w 62483"/>
                <a:gd name="connsiteY1" fmla="*/ 49911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483" h="49911">
                  <a:moveTo>
                    <a:pt x="62484" y="0"/>
                  </a:moveTo>
                  <a:cubicBezTo>
                    <a:pt x="62484" y="0"/>
                    <a:pt x="27051" y="45815"/>
                    <a:pt x="0" y="4991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4631A582-8266-4050-BC16-BE34D552B73D}"/>
                </a:ext>
              </a:extLst>
            </p:cNvPr>
            <p:cNvSpPr/>
            <p:nvPr/>
          </p:nvSpPr>
          <p:spPr>
            <a:xfrm>
              <a:off x="10567600" y="1601580"/>
              <a:ext cx="101674" cy="74552"/>
            </a:xfrm>
            <a:custGeom>
              <a:avLst/>
              <a:gdLst>
                <a:gd name="connsiteX0" fmla="*/ 0 w 62483"/>
                <a:gd name="connsiteY0" fmla="*/ 0 h 45815"/>
                <a:gd name="connsiteX1" fmla="*/ 62484 w 62483"/>
                <a:gd name="connsiteY1" fmla="*/ 45815 h 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483" h="45815">
                  <a:moveTo>
                    <a:pt x="0" y="0"/>
                  </a:moveTo>
                  <a:cubicBezTo>
                    <a:pt x="0" y="0"/>
                    <a:pt x="27051" y="35433"/>
                    <a:pt x="62484" y="45815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1074BDC7-628A-47A6-81E2-A6AD43D56244}"/>
                </a:ext>
              </a:extLst>
            </p:cNvPr>
            <p:cNvSpPr/>
            <p:nvPr/>
          </p:nvSpPr>
          <p:spPr>
            <a:xfrm>
              <a:off x="10282882" y="1741505"/>
              <a:ext cx="375769" cy="321411"/>
            </a:xfrm>
            <a:custGeom>
              <a:avLst/>
              <a:gdLst>
                <a:gd name="connsiteX0" fmla="*/ 81242 w 230924"/>
                <a:gd name="connsiteY0" fmla="*/ 1451 h 197519"/>
                <a:gd name="connsiteX1" fmla="*/ 6186 w 230924"/>
                <a:gd name="connsiteY1" fmla="*/ 41075 h 197519"/>
                <a:gd name="connsiteX2" fmla="*/ 11424 w 230924"/>
                <a:gd name="connsiteY2" fmla="*/ 164900 h 197519"/>
                <a:gd name="connsiteX3" fmla="*/ 149918 w 230924"/>
                <a:gd name="connsiteY3" fmla="*/ 193475 h 197519"/>
                <a:gd name="connsiteX4" fmla="*/ 221832 w 230924"/>
                <a:gd name="connsiteY4" fmla="*/ 159185 h 197519"/>
                <a:gd name="connsiteX5" fmla="*/ 214497 w 230924"/>
                <a:gd name="connsiteY5" fmla="*/ 39360 h 197519"/>
                <a:gd name="connsiteX6" fmla="*/ 81242 w 230924"/>
                <a:gd name="connsiteY6" fmla="*/ 1451 h 19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924" h="197519">
                  <a:moveTo>
                    <a:pt x="81242" y="1451"/>
                  </a:moveTo>
                  <a:cubicBezTo>
                    <a:pt x="81242" y="1451"/>
                    <a:pt x="20759" y="9833"/>
                    <a:pt x="6186" y="41075"/>
                  </a:cubicBezTo>
                  <a:cubicBezTo>
                    <a:pt x="-6673" y="68602"/>
                    <a:pt x="3233" y="135277"/>
                    <a:pt x="11424" y="164900"/>
                  </a:cubicBezTo>
                  <a:cubicBezTo>
                    <a:pt x="51048" y="187950"/>
                    <a:pt x="105817" y="205857"/>
                    <a:pt x="149918" y="193475"/>
                  </a:cubicBezTo>
                  <a:cubicBezTo>
                    <a:pt x="175752" y="186451"/>
                    <a:pt x="200111" y="174836"/>
                    <a:pt x="221832" y="159185"/>
                  </a:cubicBezTo>
                  <a:cubicBezTo>
                    <a:pt x="233452" y="125466"/>
                    <a:pt x="236786" y="69650"/>
                    <a:pt x="214497" y="39360"/>
                  </a:cubicBezTo>
                  <a:cubicBezTo>
                    <a:pt x="192209" y="9071"/>
                    <a:pt x="120771" y="-4741"/>
                    <a:pt x="81242" y="145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5CA3DFEC-32C9-4223-A7DA-311D459F99CA}"/>
                </a:ext>
              </a:extLst>
            </p:cNvPr>
            <p:cNvSpPr/>
            <p:nvPr/>
          </p:nvSpPr>
          <p:spPr>
            <a:xfrm>
              <a:off x="10339773" y="1774181"/>
              <a:ext cx="265113" cy="162187"/>
            </a:xfrm>
            <a:custGeom>
              <a:avLst/>
              <a:gdLst>
                <a:gd name="connsiteX0" fmla="*/ 75428 w 162922"/>
                <a:gd name="connsiteY0" fmla="*/ 134 h 99670"/>
                <a:gd name="connsiteX1" fmla="*/ 2466 w 162922"/>
                <a:gd name="connsiteY1" fmla="*/ 27185 h 99670"/>
                <a:gd name="connsiteX2" fmla="*/ 15039 w 162922"/>
                <a:gd name="connsiteY2" fmla="*/ 83478 h 99670"/>
                <a:gd name="connsiteX3" fmla="*/ 50377 w 162922"/>
                <a:gd name="connsiteY3" fmla="*/ 95956 h 99670"/>
                <a:gd name="connsiteX4" fmla="*/ 71237 w 162922"/>
                <a:gd name="connsiteY4" fmla="*/ 73000 h 99670"/>
                <a:gd name="connsiteX5" fmla="*/ 102479 w 162922"/>
                <a:gd name="connsiteY5" fmla="*/ 77191 h 99670"/>
                <a:gd name="connsiteX6" fmla="*/ 127434 w 162922"/>
                <a:gd name="connsiteY6" fmla="*/ 93860 h 99670"/>
                <a:gd name="connsiteX7" fmla="*/ 162867 w 162922"/>
                <a:gd name="connsiteY7" fmla="*/ 43854 h 99670"/>
                <a:gd name="connsiteX8" fmla="*/ 75428 w 162922"/>
                <a:gd name="connsiteY8" fmla="*/ 134 h 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922" h="99670">
                  <a:moveTo>
                    <a:pt x="75428" y="134"/>
                  </a:moveTo>
                  <a:cubicBezTo>
                    <a:pt x="75428" y="134"/>
                    <a:pt x="8753" y="12612"/>
                    <a:pt x="2466" y="27185"/>
                  </a:cubicBezTo>
                  <a:cubicBezTo>
                    <a:pt x="-3820" y="41758"/>
                    <a:pt x="2466" y="68904"/>
                    <a:pt x="15039" y="83478"/>
                  </a:cubicBezTo>
                  <a:cubicBezTo>
                    <a:pt x="27612" y="98051"/>
                    <a:pt x="39995" y="104242"/>
                    <a:pt x="50377" y="95956"/>
                  </a:cubicBezTo>
                  <a:cubicBezTo>
                    <a:pt x="60759" y="87669"/>
                    <a:pt x="52472" y="73000"/>
                    <a:pt x="71237" y="73000"/>
                  </a:cubicBezTo>
                  <a:cubicBezTo>
                    <a:pt x="90001" y="73000"/>
                    <a:pt x="96192" y="70905"/>
                    <a:pt x="102479" y="77191"/>
                  </a:cubicBezTo>
                  <a:cubicBezTo>
                    <a:pt x="108765" y="83478"/>
                    <a:pt x="104574" y="98051"/>
                    <a:pt x="127434" y="93860"/>
                  </a:cubicBezTo>
                  <a:cubicBezTo>
                    <a:pt x="150294" y="89669"/>
                    <a:pt x="160772" y="66809"/>
                    <a:pt x="162867" y="43854"/>
                  </a:cubicBezTo>
                  <a:cubicBezTo>
                    <a:pt x="164963" y="20899"/>
                    <a:pt x="106479" y="-1962"/>
                    <a:pt x="75428" y="13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56DBB675-E0D2-47C5-B10A-0377C5C2725C}"/>
                </a:ext>
              </a:extLst>
            </p:cNvPr>
            <p:cNvSpPr/>
            <p:nvPr/>
          </p:nvSpPr>
          <p:spPr>
            <a:xfrm>
              <a:off x="10370910" y="1828647"/>
              <a:ext cx="189868" cy="14326"/>
            </a:xfrm>
            <a:custGeom>
              <a:avLst/>
              <a:gdLst>
                <a:gd name="connsiteX0" fmla="*/ 0 w 116681"/>
                <a:gd name="connsiteY0" fmla="*/ 2096 h 8804"/>
                <a:gd name="connsiteX1" fmla="*/ 116681 w 116681"/>
                <a:gd name="connsiteY1" fmla="*/ 0 h 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681" h="8804">
                  <a:moveTo>
                    <a:pt x="0" y="2096"/>
                  </a:moveTo>
                  <a:cubicBezTo>
                    <a:pt x="38397" y="11704"/>
                    <a:pt x="78654" y="10981"/>
                    <a:pt x="116681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E6C784F6-FAF9-4AF8-92F1-29A5E0316009}"/>
                </a:ext>
              </a:extLst>
            </p:cNvPr>
            <p:cNvSpPr/>
            <p:nvPr/>
          </p:nvSpPr>
          <p:spPr>
            <a:xfrm>
              <a:off x="10381140" y="1682954"/>
              <a:ext cx="162744" cy="74633"/>
            </a:xfrm>
            <a:custGeom>
              <a:avLst/>
              <a:gdLst>
                <a:gd name="connsiteX0" fmla="*/ 0 w 100012"/>
                <a:gd name="connsiteY0" fmla="*/ 0 h 45865"/>
                <a:gd name="connsiteX1" fmla="*/ 50006 w 100012"/>
                <a:gd name="connsiteY1" fmla="*/ 45815 h 45865"/>
                <a:gd name="connsiteX2" fmla="*/ 100013 w 100012"/>
                <a:gd name="connsiteY2" fmla="*/ 6191 h 4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12" h="45865">
                  <a:moveTo>
                    <a:pt x="0" y="0"/>
                  </a:moveTo>
                  <a:cubicBezTo>
                    <a:pt x="0" y="0"/>
                    <a:pt x="8287" y="47625"/>
                    <a:pt x="50006" y="45815"/>
                  </a:cubicBezTo>
                  <a:cubicBezTo>
                    <a:pt x="73619" y="45162"/>
                    <a:pt x="93979" y="29030"/>
                    <a:pt x="100013" y="6191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716F2518-AE67-47C7-A18D-AE29709DC009}"/>
                </a:ext>
              </a:extLst>
            </p:cNvPr>
            <p:cNvSpPr/>
            <p:nvPr/>
          </p:nvSpPr>
          <p:spPr>
            <a:xfrm>
              <a:off x="10702949" y="1377570"/>
              <a:ext cx="98381" cy="193583"/>
            </a:xfrm>
            <a:custGeom>
              <a:avLst/>
              <a:gdLst>
                <a:gd name="connsiteX0" fmla="*/ 71 w 60459"/>
                <a:gd name="connsiteY0" fmla="*/ 29364 h 118964"/>
                <a:gd name="connsiteX1" fmla="*/ 6358 w 60459"/>
                <a:gd name="connsiteY1" fmla="*/ 60606 h 118964"/>
                <a:gd name="connsiteX2" fmla="*/ 13883 w 60459"/>
                <a:gd name="connsiteY2" fmla="*/ 72322 h 118964"/>
                <a:gd name="connsiteX3" fmla="*/ 27218 w 60459"/>
                <a:gd name="connsiteY3" fmla="*/ 118899 h 118964"/>
                <a:gd name="connsiteX4" fmla="*/ 60460 w 60459"/>
                <a:gd name="connsiteY4" fmla="*/ 6409 h 118964"/>
                <a:gd name="connsiteX5" fmla="*/ 71 w 60459"/>
                <a:gd name="connsiteY5" fmla="*/ 29364 h 11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59" h="118964">
                  <a:moveTo>
                    <a:pt x="71" y="29364"/>
                  </a:moveTo>
                  <a:lnTo>
                    <a:pt x="6358" y="60606"/>
                  </a:lnTo>
                  <a:lnTo>
                    <a:pt x="13883" y="72322"/>
                  </a:lnTo>
                  <a:cubicBezTo>
                    <a:pt x="13883" y="72322"/>
                    <a:pt x="14645" y="120994"/>
                    <a:pt x="27218" y="118899"/>
                  </a:cubicBezTo>
                  <a:cubicBezTo>
                    <a:pt x="39791" y="116803"/>
                    <a:pt x="60460" y="23077"/>
                    <a:pt x="60460" y="6409"/>
                  </a:cubicBezTo>
                  <a:cubicBezTo>
                    <a:pt x="60460" y="-10260"/>
                    <a:pt x="-2405" y="8504"/>
                    <a:pt x="71" y="2936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41590A3B-B115-46FD-B910-D5501743690F}"/>
                </a:ext>
              </a:extLst>
            </p:cNvPr>
            <p:cNvSpPr/>
            <p:nvPr/>
          </p:nvSpPr>
          <p:spPr>
            <a:xfrm>
              <a:off x="10075567" y="1011942"/>
              <a:ext cx="774050" cy="544149"/>
            </a:xfrm>
            <a:custGeom>
              <a:avLst/>
              <a:gdLst>
                <a:gd name="connsiteX0" fmla="*/ 94060 w 475683"/>
                <a:gd name="connsiteY0" fmla="*/ 158234 h 334400"/>
                <a:gd name="connsiteX1" fmla="*/ 262748 w 475683"/>
                <a:gd name="connsiteY1" fmla="*/ 255865 h 334400"/>
                <a:gd name="connsiteX2" fmla="*/ 475250 w 475683"/>
                <a:gd name="connsiteY2" fmla="*/ 212050 h 334400"/>
                <a:gd name="connsiteX3" fmla="*/ 256175 w 475683"/>
                <a:gd name="connsiteY3" fmla="*/ 5834 h 334400"/>
                <a:gd name="connsiteX4" fmla="*/ 60341 w 475683"/>
                <a:gd name="connsiteY4" fmla="*/ 107942 h 334400"/>
                <a:gd name="connsiteX5" fmla="*/ 6144 w 475683"/>
                <a:gd name="connsiteY5" fmla="*/ 145471 h 334400"/>
                <a:gd name="connsiteX6" fmla="*/ 16622 w 475683"/>
                <a:gd name="connsiteY6" fmla="*/ 257866 h 334400"/>
                <a:gd name="connsiteX7" fmla="*/ 31195 w 475683"/>
                <a:gd name="connsiteY7" fmla="*/ 324541 h 334400"/>
                <a:gd name="connsiteX8" fmla="*/ 41577 w 475683"/>
                <a:gd name="connsiteY8" fmla="*/ 328732 h 334400"/>
                <a:gd name="connsiteX9" fmla="*/ 54055 w 475683"/>
                <a:gd name="connsiteY9" fmla="*/ 281107 h 334400"/>
                <a:gd name="connsiteX10" fmla="*/ 112443 w 475683"/>
                <a:gd name="connsiteY10" fmla="*/ 220718 h 334400"/>
                <a:gd name="connsiteX11" fmla="*/ 94060 w 475683"/>
                <a:gd name="connsiteY11" fmla="*/ 158234 h 33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5683" h="334400">
                  <a:moveTo>
                    <a:pt x="94060" y="158234"/>
                  </a:moveTo>
                  <a:cubicBezTo>
                    <a:pt x="143827" y="200846"/>
                    <a:pt x="201008" y="233940"/>
                    <a:pt x="262748" y="255865"/>
                  </a:cubicBezTo>
                  <a:cubicBezTo>
                    <a:pt x="360665" y="289108"/>
                    <a:pt x="466868" y="253770"/>
                    <a:pt x="475250" y="212050"/>
                  </a:cubicBezTo>
                  <a:cubicBezTo>
                    <a:pt x="483632" y="170331"/>
                    <a:pt x="368951" y="41267"/>
                    <a:pt x="256175" y="5834"/>
                  </a:cubicBezTo>
                  <a:cubicBezTo>
                    <a:pt x="143399" y="-29599"/>
                    <a:pt x="60341" y="107942"/>
                    <a:pt x="60341" y="107942"/>
                  </a:cubicBezTo>
                  <a:cubicBezTo>
                    <a:pt x="36101" y="107548"/>
                    <a:pt x="14304" y="122642"/>
                    <a:pt x="6144" y="145471"/>
                  </a:cubicBezTo>
                  <a:cubicBezTo>
                    <a:pt x="-8429" y="184999"/>
                    <a:pt x="6144" y="232910"/>
                    <a:pt x="16622" y="257866"/>
                  </a:cubicBezTo>
                  <a:cubicBezTo>
                    <a:pt x="24025" y="279457"/>
                    <a:pt x="28915" y="301830"/>
                    <a:pt x="31195" y="324541"/>
                  </a:cubicBezTo>
                  <a:cubicBezTo>
                    <a:pt x="31195" y="324541"/>
                    <a:pt x="35386" y="343591"/>
                    <a:pt x="41577" y="328732"/>
                  </a:cubicBezTo>
                  <a:cubicBezTo>
                    <a:pt x="46952" y="313200"/>
                    <a:pt x="51124" y="297278"/>
                    <a:pt x="54055" y="281107"/>
                  </a:cubicBezTo>
                  <a:cubicBezTo>
                    <a:pt x="54055" y="281107"/>
                    <a:pt x="112443" y="249865"/>
                    <a:pt x="112443" y="220718"/>
                  </a:cubicBezTo>
                  <a:cubicBezTo>
                    <a:pt x="110849" y="198816"/>
                    <a:pt x="104580" y="177510"/>
                    <a:pt x="94060" y="15823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53" name="文本框 252">
            <a:extLst>
              <a:ext uri="{FF2B5EF4-FFF2-40B4-BE49-F238E27FC236}">
                <a16:creationId xmlns:a16="http://schemas.microsoft.com/office/drawing/2014/main" id="{89F035D7-E2D2-439F-A174-A62FD083E171}"/>
              </a:ext>
            </a:extLst>
          </p:cNvPr>
          <p:cNvSpPr txBox="1"/>
          <p:nvPr/>
        </p:nvSpPr>
        <p:spPr>
          <a:xfrm>
            <a:off x="10579770" y="5285973"/>
            <a:ext cx="1178208" cy="615553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r>
              <a:rPr lang="zh-CN" altLang="en-US" sz="40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分享人</a:t>
            </a:r>
          </a:p>
        </p:txBody>
      </p:sp>
      <p:sp>
        <p:nvSpPr>
          <p:cNvPr id="254" name="文本框 253">
            <a:extLst>
              <a:ext uri="{FF2B5EF4-FFF2-40B4-BE49-F238E27FC236}">
                <a16:creationId xmlns:a16="http://schemas.microsoft.com/office/drawing/2014/main" id="{87DFC66F-6DD2-483D-B01B-957B46578276}"/>
              </a:ext>
            </a:extLst>
          </p:cNvPr>
          <p:cNvSpPr txBox="1"/>
          <p:nvPr/>
        </p:nvSpPr>
        <p:spPr>
          <a:xfrm>
            <a:off x="10579770" y="5891332"/>
            <a:ext cx="1158972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r>
              <a:rPr lang="en-US" altLang="zh-CN" sz="2400" dirty="0" err="1">
                <a:solidFill>
                  <a:schemeClr val="bg1"/>
                </a:solidFill>
                <a:effectLst/>
                <a:latin typeface="+mj-ea"/>
                <a:ea typeface="+mj-ea"/>
              </a:rPr>
              <a:t>OfficePLUS</a:t>
            </a:r>
            <a:endParaRPr lang="zh-CN" altLang="en-US" sz="2400" dirty="0">
              <a:solidFill>
                <a:schemeClr val="bg1"/>
              </a:solidFill>
              <a:effectLst/>
              <a:latin typeface="+mj-ea"/>
              <a:ea typeface="+mj-ea"/>
            </a:endParaRPr>
          </a:p>
        </p:txBody>
      </p:sp>
      <p:grpSp>
        <p:nvGrpSpPr>
          <p:cNvPr id="377" name="组合 376">
            <a:extLst>
              <a:ext uri="{FF2B5EF4-FFF2-40B4-BE49-F238E27FC236}">
                <a16:creationId xmlns:a16="http://schemas.microsoft.com/office/drawing/2014/main" id="{2D23D564-36B8-4445-AF6D-4A58F10AF688}"/>
              </a:ext>
            </a:extLst>
          </p:cNvPr>
          <p:cNvGrpSpPr/>
          <p:nvPr/>
        </p:nvGrpSpPr>
        <p:grpSpPr>
          <a:xfrm>
            <a:off x="7538065" y="5118544"/>
            <a:ext cx="1436316" cy="1354373"/>
            <a:chOff x="7371795" y="4961582"/>
            <a:chExt cx="1399627" cy="1319774"/>
          </a:xfrm>
        </p:grpSpPr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9B16D9E3-AB41-429B-85A6-E6CBA2036A28}"/>
                </a:ext>
              </a:extLst>
            </p:cNvPr>
            <p:cNvSpPr/>
            <p:nvPr/>
          </p:nvSpPr>
          <p:spPr>
            <a:xfrm>
              <a:off x="7371795" y="5915506"/>
              <a:ext cx="1399627" cy="365850"/>
            </a:xfrm>
            <a:custGeom>
              <a:avLst/>
              <a:gdLst>
                <a:gd name="connsiteX0" fmla="*/ 671639 w 1399624"/>
                <a:gd name="connsiteY0" fmla="*/ 207 h 365850"/>
                <a:gd name="connsiteX1" fmla="*/ 986297 w 1399624"/>
                <a:gd name="connsiteY1" fmla="*/ 47665 h 365850"/>
                <a:gd name="connsiteX2" fmla="*/ 1368006 w 1399624"/>
                <a:gd name="connsiteY2" fmla="*/ 335975 h 365850"/>
                <a:gd name="connsiteX3" fmla="*/ 1399624 w 1399624"/>
                <a:gd name="connsiteY3" fmla="*/ 365850 h 365850"/>
                <a:gd name="connsiteX4" fmla="*/ 0 w 1399624"/>
                <a:gd name="connsiteY4" fmla="*/ 365850 h 365850"/>
                <a:gd name="connsiteX5" fmla="*/ 374423 w 1399624"/>
                <a:gd name="connsiteY5" fmla="*/ 164844 h 365850"/>
                <a:gd name="connsiteX6" fmla="*/ 466622 w 1399624"/>
                <a:gd name="connsiteY6" fmla="*/ 62921 h 365850"/>
                <a:gd name="connsiteX7" fmla="*/ 578437 w 1399624"/>
                <a:gd name="connsiteY7" fmla="*/ 4750 h 365850"/>
                <a:gd name="connsiteX8" fmla="*/ 671639 w 1399624"/>
                <a:gd name="connsiteY8" fmla="*/ 207 h 36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9624" h="365850">
                  <a:moveTo>
                    <a:pt x="671639" y="207"/>
                  </a:moveTo>
                  <a:cubicBezTo>
                    <a:pt x="763249" y="-1316"/>
                    <a:pt x="901326" y="4709"/>
                    <a:pt x="986297" y="47665"/>
                  </a:cubicBezTo>
                  <a:cubicBezTo>
                    <a:pt x="1088262" y="99214"/>
                    <a:pt x="1283108" y="259203"/>
                    <a:pt x="1368006" y="335975"/>
                  </a:cubicBezTo>
                  <a:lnTo>
                    <a:pt x="1399624" y="365850"/>
                  </a:lnTo>
                  <a:lnTo>
                    <a:pt x="0" y="365850"/>
                  </a:lnTo>
                  <a:lnTo>
                    <a:pt x="374423" y="164844"/>
                  </a:lnTo>
                  <a:cubicBezTo>
                    <a:pt x="408051" y="133604"/>
                    <a:pt x="438899" y="99502"/>
                    <a:pt x="466622" y="62921"/>
                  </a:cubicBezTo>
                  <a:cubicBezTo>
                    <a:pt x="492341" y="26644"/>
                    <a:pt x="533969" y="4988"/>
                    <a:pt x="578437" y="4750"/>
                  </a:cubicBezTo>
                  <a:cubicBezTo>
                    <a:pt x="578437" y="4750"/>
                    <a:pt x="616674" y="1120"/>
                    <a:pt x="671639" y="207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29CE7AC6-E8E8-4ED1-B51E-D31C774BAFAD}"/>
                </a:ext>
              </a:extLst>
            </p:cNvPr>
            <p:cNvSpPr/>
            <p:nvPr/>
          </p:nvSpPr>
          <p:spPr>
            <a:xfrm>
              <a:off x="7919924" y="5731359"/>
              <a:ext cx="466535" cy="549631"/>
            </a:xfrm>
            <a:custGeom>
              <a:avLst/>
              <a:gdLst>
                <a:gd name="connsiteX0" fmla="*/ 0 w 466534"/>
                <a:gd name="connsiteY0" fmla="*/ 0 h 549631"/>
                <a:gd name="connsiteX1" fmla="*/ 286827 w 466534"/>
                <a:gd name="connsiteY1" fmla="*/ 121369 h 549631"/>
                <a:gd name="connsiteX2" fmla="*/ 466534 w 466534"/>
                <a:gd name="connsiteY2" fmla="*/ 68060 h 549631"/>
                <a:gd name="connsiteX3" fmla="*/ 466534 w 466534"/>
                <a:gd name="connsiteY3" fmla="*/ 276769 h 549631"/>
                <a:gd name="connsiteX4" fmla="*/ 403670 w 466534"/>
                <a:gd name="connsiteY4" fmla="*/ 546245 h 549631"/>
                <a:gd name="connsiteX5" fmla="*/ 402853 w 466534"/>
                <a:gd name="connsiteY5" fmla="*/ 549631 h 549631"/>
                <a:gd name="connsiteX6" fmla="*/ 132284 w 466534"/>
                <a:gd name="connsiteY6" fmla="*/ 549631 h 549631"/>
                <a:gd name="connsiteX7" fmla="*/ 122689 w 466534"/>
                <a:gd name="connsiteY7" fmla="*/ 532222 h 549631"/>
                <a:gd name="connsiteX8" fmla="*/ 23973 w 466534"/>
                <a:gd name="connsiteY8" fmla="*/ 335106 h 549631"/>
                <a:gd name="connsiteX9" fmla="*/ 0 w 466534"/>
                <a:gd name="connsiteY9" fmla="*/ 19446 h 549631"/>
                <a:gd name="connsiteX10" fmla="*/ 0 w 466534"/>
                <a:gd name="connsiteY10" fmla="*/ 0 h 54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534" h="549631">
                  <a:moveTo>
                    <a:pt x="0" y="0"/>
                  </a:moveTo>
                  <a:cubicBezTo>
                    <a:pt x="0" y="0"/>
                    <a:pt x="170319" y="121369"/>
                    <a:pt x="286827" y="121369"/>
                  </a:cubicBezTo>
                  <a:cubicBezTo>
                    <a:pt x="403333" y="121369"/>
                    <a:pt x="466534" y="68060"/>
                    <a:pt x="466534" y="68060"/>
                  </a:cubicBezTo>
                  <a:lnTo>
                    <a:pt x="466534" y="276769"/>
                  </a:lnTo>
                  <a:cubicBezTo>
                    <a:pt x="466534" y="276769"/>
                    <a:pt x="436359" y="409076"/>
                    <a:pt x="403670" y="546245"/>
                  </a:cubicBezTo>
                  <a:lnTo>
                    <a:pt x="402853" y="549631"/>
                  </a:lnTo>
                  <a:lnTo>
                    <a:pt x="132284" y="549631"/>
                  </a:lnTo>
                  <a:lnTo>
                    <a:pt x="122689" y="532222"/>
                  </a:lnTo>
                  <a:cubicBezTo>
                    <a:pt x="72692" y="439530"/>
                    <a:pt x="31265" y="356920"/>
                    <a:pt x="23973" y="335106"/>
                  </a:cubicBezTo>
                  <a:cubicBezTo>
                    <a:pt x="7711" y="286156"/>
                    <a:pt x="1508" y="83315"/>
                    <a:pt x="0" y="19446"/>
                  </a:cubicBezTo>
                  <a:cubicBezTo>
                    <a:pt x="0" y="720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99999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87" name="组合 286">
              <a:extLst>
                <a:ext uri="{FF2B5EF4-FFF2-40B4-BE49-F238E27FC236}">
                  <a16:creationId xmlns:a16="http://schemas.microsoft.com/office/drawing/2014/main" id="{3963E391-936B-4581-AC3B-E7EBF0946A1E}"/>
                </a:ext>
              </a:extLst>
            </p:cNvPr>
            <p:cNvGrpSpPr/>
            <p:nvPr/>
          </p:nvGrpSpPr>
          <p:grpSpPr>
            <a:xfrm>
              <a:off x="7701826" y="4961582"/>
              <a:ext cx="878920" cy="1066913"/>
              <a:chOff x="2503307" y="1833634"/>
              <a:chExt cx="499395" cy="606212"/>
            </a:xfrm>
          </p:grpSpPr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CDDFE801-1FC3-4EB7-978E-F1398BB27B90}"/>
                  </a:ext>
                </a:extLst>
              </p:cNvPr>
              <p:cNvSpPr/>
              <p:nvPr/>
            </p:nvSpPr>
            <p:spPr>
              <a:xfrm>
                <a:off x="2627228" y="2267767"/>
                <a:ext cx="265175" cy="172079"/>
              </a:xfrm>
              <a:custGeom>
                <a:avLst/>
                <a:gdLst>
                  <a:gd name="connsiteX0" fmla="*/ 220980 w 265175"/>
                  <a:gd name="connsiteY0" fmla="*/ 163449 h 172079"/>
                  <a:gd name="connsiteX1" fmla="*/ 265176 w 265175"/>
                  <a:gd name="connsiteY1" fmla="*/ 132017 h 172079"/>
                  <a:gd name="connsiteX2" fmla="*/ 265176 w 265175"/>
                  <a:gd name="connsiteY2" fmla="*/ 38671 h 172079"/>
                  <a:gd name="connsiteX3" fmla="*/ 163068 w 265175"/>
                  <a:gd name="connsiteY3" fmla="*/ 68961 h 172079"/>
                  <a:gd name="connsiteX4" fmla="*/ 0 w 265175"/>
                  <a:gd name="connsiteY4" fmla="*/ 0 h 172079"/>
                  <a:gd name="connsiteX5" fmla="*/ 0 w 265175"/>
                  <a:gd name="connsiteY5" fmla="*/ 11049 h 172079"/>
                  <a:gd name="connsiteX6" fmla="*/ 2096 w 265175"/>
                  <a:gd name="connsiteY6" fmla="*/ 71533 h 172079"/>
                  <a:gd name="connsiteX7" fmla="*/ 10858 w 265175"/>
                  <a:gd name="connsiteY7" fmla="*/ 83439 h 172079"/>
                  <a:gd name="connsiteX8" fmla="*/ 143256 w 265175"/>
                  <a:gd name="connsiteY8" fmla="*/ 166211 h 172079"/>
                  <a:gd name="connsiteX9" fmla="*/ 220980 w 265175"/>
                  <a:gd name="connsiteY9" fmla="*/ 163449 h 17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175" h="172079">
                    <a:moveTo>
                      <a:pt x="220980" y="163449"/>
                    </a:moveTo>
                    <a:cubicBezTo>
                      <a:pt x="236427" y="154016"/>
                      <a:pt x="251195" y="143512"/>
                      <a:pt x="265176" y="132017"/>
                    </a:cubicBezTo>
                    <a:lnTo>
                      <a:pt x="265176" y="38671"/>
                    </a:lnTo>
                    <a:cubicBezTo>
                      <a:pt x="265176" y="38671"/>
                      <a:pt x="229267" y="68961"/>
                      <a:pt x="163068" y="68961"/>
                    </a:cubicBezTo>
                    <a:cubicBezTo>
                      <a:pt x="96869" y="68961"/>
                      <a:pt x="0" y="0"/>
                      <a:pt x="0" y="0"/>
                    </a:cubicBezTo>
                    <a:cubicBezTo>
                      <a:pt x="0" y="0"/>
                      <a:pt x="0" y="4096"/>
                      <a:pt x="0" y="11049"/>
                    </a:cubicBezTo>
                    <a:cubicBezTo>
                      <a:pt x="0" y="23813"/>
                      <a:pt x="952" y="46387"/>
                      <a:pt x="2096" y="71533"/>
                    </a:cubicBezTo>
                    <a:cubicBezTo>
                      <a:pt x="4708" y="75720"/>
                      <a:pt x="7638" y="79700"/>
                      <a:pt x="10858" y="83439"/>
                    </a:cubicBezTo>
                    <a:cubicBezTo>
                      <a:pt x="29908" y="105442"/>
                      <a:pt x="121158" y="160687"/>
                      <a:pt x="143256" y="166211"/>
                    </a:cubicBezTo>
                    <a:cubicBezTo>
                      <a:pt x="165354" y="171736"/>
                      <a:pt x="196120" y="177165"/>
                      <a:pt x="220980" y="16344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9AC1280C-68B6-4C67-92FD-122A963A0A89}"/>
                  </a:ext>
                </a:extLst>
              </p:cNvPr>
              <p:cNvSpPr/>
              <p:nvPr/>
            </p:nvSpPr>
            <p:spPr>
              <a:xfrm>
                <a:off x="2958602" y="2101171"/>
                <a:ext cx="44100" cy="130781"/>
              </a:xfrm>
              <a:custGeom>
                <a:avLst/>
                <a:gdLst>
                  <a:gd name="connsiteX0" fmla="*/ 0 w 44100"/>
                  <a:gd name="connsiteY0" fmla="*/ 6575 h 130781"/>
                  <a:gd name="connsiteX1" fmla="*/ 44101 w 44100"/>
                  <a:gd name="connsiteY1" fmla="*/ 28673 h 130781"/>
                  <a:gd name="connsiteX2" fmla="*/ 2762 w 44100"/>
                  <a:gd name="connsiteY2" fmla="*/ 130781 h 1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100" h="130781">
                    <a:moveTo>
                      <a:pt x="0" y="6575"/>
                    </a:moveTo>
                    <a:cubicBezTo>
                      <a:pt x="0" y="6575"/>
                      <a:pt x="44101" y="-18285"/>
                      <a:pt x="44101" y="28673"/>
                    </a:cubicBezTo>
                    <a:cubicBezTo>
                      <a:pt x="44101" y="75632"/>
                      <a:pt x="2762" y="130781"/>
                      <a:pt x="2762" y="130781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69AE2D72-E341-4BE8-B350-BA16F9B757F2}"/>
                  </a:ext>
                </a:extLst>
              </p:cNvPr>
              <p:cNvSpPr/>
              <p:nvPr/>
            </p:nvSpPr>
            <p:spPr>
              <a:xfrm>
                <a:off x="2503307" y="1833634"/>
                <a:ext cx="461914" cy="572436"/>
              </a:xfrm>
              <a:custGeom>
                <a:avLst/>
                <a:gdLst>
                  <a:gd name="connsiteX0" fmla="*/ 60770 w 461914"/>
                  <a:gd name="connsiteY0" fmla="*/ 276875 h 572436"/>
                  <a:gd name="connsiteX1" fmla="*/ 0 w 461914"/>
                  <a:gd name="connsiteY1" fmla="*/ 315546 h 572436"/>
                  <a:gd name="connsiteX2" fmla="*/ 55245 w 461914"/>
                  <a:gd name="connsiteY2" fmla="*/ 406510 h 572436"/>
                  <a:gd name="connsiteX3" fmla="*/ 93345 w 461914"/>
                  <a:gd name="connsiteY3" fmla="*/ 406510 h 572436"/>
                  <a:gd name="connsiteX4" fmla="*/ 134779 w 461914"/>
                  <a:gd name="connsiteY4" fmla="*/ 483758 h 572436"/>
                  <a:gd name="connsiteX5" fmla="*/ 267176 w 461914"/>
                  <a:gd name="connsiteY5" fmla="*/ 566530 h 572436"/>
                  <a:gd name="connsiteX6" fmla="*/ 344424 w 461914"/>
                  <a:gd name="connsiteY6" fmla="*/ 563768 h 572436"/>
                  <a:gd name="connsiteX7" fmla="*/ 430149 w 461914"/>
                  <a:gd name="connsiteY7" fmla="*/ 494807 h 572436"/>
                  <a:gd name="connsiteX8" fmla="*/ 460534 w 461914"/>
                  <a:gd name="connsiteY8" fmla="*/ 387270 h 572436"/>
                  <a:gd name="connsiteX9" fmla="*/ 455009 w 461914"/>
                  <a:gd name="connsiteY9" fmla="*/ 161051 h 572436"/>
                  <a:gd name="connsiteX10" fmla="*/ 272891 w 461914"/>
                  <a:gd name="connsiteY10" fmla="*/ 1031 h 572436"/>
                  <a:gd name="connsiteX11" fmla="*/ 66008 w 461914"/>
                  <a:gd name="connsiteY11" fmla="*/ 133428 h 572436"/>
                  <a:gd name="connsiteX12" fmla="*/ 60770 w 461914"/>
                  <a:gd name="connsiteY12" fmla="*/ 276875 h 57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1914" h="572436">
                    <a:moveTo>
                      <a:pt x="60770" y="276875"/>
                    </a:moveTo>
                    <a:cubicBezTo>
                      <a:pt x="60770" y="276875"/>
                      <a:pt x="0" y="260301"/>
                      <a:pt x="0" y="315546"/>
                    </a:cubicBezTo>
                    <a:cubicBezTo>
                      <a:pt x="0" y="370791"/>
                      <a:pt x="55245" y="406510"/>
                      <a:pt x="55245" y="406510"/>
                    </a:cubicBezTo>
                    <a:lnTo>
                      <a:pt x="93345" y="406510"/>
                    </a:lnTo>
                    <a:cubicBezTo>
                      <a:pt x="93345" y="406510"/>
                      <a:pt x="115443" y="461755"/>
                      <a:pt x="134779" y="483758"/>
                    </a:cubicBezTo>
                    <a:cubicBezTo>
                      <a:pt x="154115" y="505761"/>
                      <a:pt x="245078" y="561006"/>
                      <a:pt x="267176" y="566530"/>
                    </a:cubicBezTo>
                    <a:cubicBezTo>
                      <a:pt x="289274" y="572055"/>
                      <a:pt x="319564" y="577579"/>
                      <a:pt x="344424" y="563768"/>
                    </a:cubicBezTo>
                    <a:cubicBezTo>
                      <a:pt x="375658" y="544297"/>
                      <a:pt x="404439" y="521144"/>
                      <a:pt x="430149" y="494807"/>
                    </a:cubicBezTo>
                    <a:cubicBezTo>
                      <a:pt x="441198" y="481091"/>
                      <a:pt x="460534" y="387270"/>
                      <a:pt x="460534" y="387270"/>
                    </a:cubicBezTo>
                    <a:cubicBezTo>
                      <a:pt x="460534" y="387270"/>
                      <a:pt x="466058" y="218963"/>
                      <a:pt x="455009" y="161051"/>
                    </a:cubicBezTo>
                    <a:cubicBezTo>
                      <a:pt x="443960" y="103139"/>
                      <a:pt x="372237" y="12080"/>
                      <a:pt x="272891" y="1031"/>
                    </a:cubicBezTo>
                    <a:cubicBezTo>
                      <a:pt x="173546" y="-10018"/>
                      <a:pt x="79724" y="69992"/>
                      <a:pt x="66008" y="133428"/>
                    </a:cubicBezTo>
                    <a:cubicBezTo>
                      <a:pt x="52292" y="196865"/>
                      <a:pt x="60770" y="276875"/>
                      <a:pt x="60770" y="276875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E85CDF93-DC23-4D6E-B95F-19F1B8B0E701}"/>
                  </a:ext>
                </a:extLst>
              </p:cNvPr>
              <p:cNvSpPr/>
              <p:nvPr/>
            </p:nvSpPr>
            <p:spPr>
              <a:xfrm>
                <a:off x="2737846" y="2154705"/>
                <a:ext cx="104722" cy="56254"/>
              </a:xfrm>
              <a:custGeom>
                <a:avLst/>
                <a:gdLst>
                  <a:gd name="connsiteX0" fmla="*/ 5492 w 104722"/>
                  <a:gd name="connsiteY0" fmla="*/ 0 h 56254"/>
                  <a:gd name="connsiteX1" fmla="*/ 19303 w 104722"/>
                  <a:gd name="connsiteY1" fmla="*/ 49625 h 56254"/>
                  <a:gd name="connsiteX2" fmla="*/ 102075 w 104722"/>
                  <a:gd name="connsiteY2" fmla="*/ 41339 h 56254"/>
                  <a:gd name="connsiteX3" fmla="*/ 96551 w 104722"/>
                  <a:gd name="connsiteY3" fmla="*/ 5525 h 56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22" h="56254">
                    <a:moveTo>
                      <a:pt x="5492" y="0"/>
                    </a:moveTo>
                    <a:cubicBezTo>
                      <a:pt x="5492" y="0"/>
                      <a:pt x="-13558" y="38576"/>
                      <a:pt x="19303" y="49625"/>
                    </a:cubicBezTo>
                    <a:cubicBezTo>
                      <a:pt x="52164" y="60674"/>
                      <a:pt x="93788" y="57912"/>
                      <a:pt x="102075" y="41339"/>
                    </a:cubicBezTo>
                    <a:cubicBezTo>
                      <a:pt x="110362" y="24765"/>
                      <a:pt x="96551" y="5525"/>
                      <a:pt x="96551" y="5525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DFD344FB-0B2B-4F82-85D2-F2DC4B385E8D}"/>
                  </a:ext>
                </a:extLst>
              </p:cNvPr>
              <p:cNvSpPr/>
              <p:nvPr/>
            </p:nvSpPr>
            <p:spPr>
              <a:xfrm>
                <a:off x="2710286" y="2223666"/>
                <a:ext cx="162782" cy="26577"/>
              </a:xfrm>
              <a:custGeom>
                <a:avLst/>
                <a:gdLst>
                  <a:gd name="connsiteX0" fmla="*/ 0 w 162782"/>
                  <a:gd name="connsiteY0" fmla="*/ 0 h 26577"/>
                  <a:gd name="connsiteX1" fmla="*/ 162782 w 162782"/>
                  <a:gd name="connsiteY1" fmla="*/ 2762 h 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2782" h="26577">
                    <a:moveTo>
                      <a:pt x="0" y="0"/>
                    </a:moveTo>
                    <a:cubicBezTo>
                      <a:pt x="0" y="0"/>
                      <a:pt x="68961" y="57912"/>
                      <a:pt x="162782" y="2762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0AB0EF76-9363-419E-980D-7BA38155D3F5}"/>
                  </a:ext>
                </a:extLst>
              </p:cNvPr>
              <p:cNvSpPr/>
              <p:nvPr/>
            </p:nvSpPr>
            <p:spPr>
              <a:xfrm>
                <a:off x="2748862" y="2270529"/>
                <a:ext cx="96583" cy="18746"/>
              </a:xfrm>
              <a:custGeom>
                <a:avLst/>
                <a:gdLst>
                  <a:gd name="connsiteX0" fmla="*/ 0 w 96583"/>
                  <a:gd name="connsiteY0" fmla="*/ 5525 h 18746"/>
                  <a:gd name="connsiteX1" fmla="*/ 96584 w 96583"/>
                  <a:gd name="connsiteY1" fmla="*/ 0 h 18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6583" h="18746">
                    <a:moveTo>
                      <a:pt x="0" y="5525"/>
                    </a:moveTo>
                    <a:cubicBezTo>
                      <a:pt x="0" y="5525"/>
                      <a:pt x="58007" y="38671"/>
                      <a:pt x="96584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F73B640D-2A99-44AA-8EA4-CD6389717D96}"/>
                  </a:ext>
                </a:extLst>
              </p:cNvPr>
              <p:cNvSpPr/>
              <p:nvPr/>
            </p:nvSpPr>
            <p:spPr>
              <a:xfrm>
                <a:off x="2701999" y="2077362"/>
                <a:ext cx="27622" cy="44195"/>
              </a:xfrm>
              <a:custGeom>
                <a:avLst/>
                <a:gdLst>
                  <a:gd name="connsiteX0" fmla="*/ 27623 w 27622"/>
                  <a:gd name="connsiteY0" fmla="*/ 22098 h 44195"/>
                  <a:gd name="connsiteX1" fmla="*/ 13811 w 27622"/>
                  <a:gd name="connsiteY1" fmla="*/ 44196 h 44195"/>
                  <a:gd name="connsiteX2" fmla="*/ 0 w 27622"/>
                  <a:gd name="connsiteY2" fmla="*/ 22098 h 44195"/>
                  <a:gd name="connsiteX3" fmla="*/ 13811 w 27622"/>
                  <a:gd name="connsiteY3" fmla="*/ 0 h 44195"/>
                  <a:gd name="connsiteX4" fmla="*/ 27623 w 27622"/>
                  <a:gd name="connsiteY4" fmla="*/ 22098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44195">
                    <a:moveTo>
                      <a:pt x="27623" y="22098"/>
                    </a:moveTo>
                    <a:cubicBezTo>
                      <a:pt x="27623" y="34302"/>
                      <a:pt x="21439" y="44196"/>
                      <a:pt x="13811" y="44196"/>
                    </a:cubicBezTo>
                    <a:cubicBezTo>
                      <a:pt x="6184" y="44196"/>
                      <a:pt x="0" y="34302"/>
                      <a:pt x="0" y="22098"/>
                    </a:cubicBezTo>
                    <a:cubicBezTo>
                      <a:pt x="0" y="9894"/>
                      <a:pt x="6184" y="0"/>
                      <a:pt x="13811" y="0"/>
                    </a:cubicBezTo>
                    <a:cubicBezTo>
                      <a:pt x="21439" y="0"/>
                      <a:pt x="27623" y="9894"/>
                      <a:pt x="27623" y="2209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55B3DD27-6C7F-4B78-90C8-A2CD56D1C51F}"/>
                  </a:ext>
                </a:extLst>
              </p:cNvPr>
              <p:cNvSpPr/>
              <p:nvPr/>
            </p:nvSpPr>
            <p:spPr>
              <a:xfrm>
                <a:off x="2837158" y="2074695"/>
                <a:ext cx="27622" cy="44100"/>
              </a:xfrm>
              <a:custGeom>
                <a:avLst/>
                <a:gdLst>
                  <a:gd name="connsiteX0" fmla="*/ 27623 w 27622"/>
                  <a:gd name="connsiteY0" fmla="*/ 22003 h 44100"/>
                  <a:gd name="connsiteX1" fmla="*/ 13811 w 27622"/>
                  <a:gd name="connsiteY1" fmla="*/ 44101 h 44100"/>
                  <a:gd name="connsiteX2" fmla="*/ 0 w 27622"/>
                  <a:gd name="connsiteY2" fmla="*/ 22003 h 44100"/>
                  <a:gd name="connsiteX3" fmla="*/ 13811 w 27622"/>
                  <a:gd name="connsiteY3" fmla="*/ 0 h 44100"/>
                  <a:gd name="connsiteX4" fmla="*/ 27623 w 27622"/>
                  <a:gd name="connsiteY4" fmla="*/ 22003 h 4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44100">
                    <a:moveTo>
                      <a:pt x="27623" y="22003"/>
                    </a:moveTo>
                    <a:cubicBezTo>
                      <a:pt x="27623" y="34195"/>
                      <a:pt x="21431" y="44101"/>
                      <a:pt x="13811" y="44101"/>
                    </a:cubicBezTo>
                    <a:cubicBezTo>
                      <a:pt x="6191" y="44101"/>
                      <a:pt x="0" y="34576"/>
                      <a:pt x="0" y="22003"/>
                    </a:cubicBezTo>
                    <a:cubicBezTo>
                      <a:pt x="0" y="9430"/>
                      <a:pt x="6191" y="0"/>
                      <a:pt x="13811" y="0"/>
                    </a:cubicBezTo>
                    <a:cubicBezTo>
                      <a:pt x="21431" y="0"/>
                      <a:pt x="27623" y="9811"/>
                      <a:pt x="27623" y="2200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66E4C026-D724-45E7-B449-7F4F0415BA57}"/>
                  </a:ext>
                </a:extLst>
              </p:cNvPr>
              <p:cNvSpPr/>
              <p:nvPr/>
            </p:nvSpPr>
            <p:spPr>
              <a:xfrm>
                <a:off x="2677138" y="2053500"/>
                <a:ext cx="66675" cy="15670"/>
              </a:xfrm>
              <a:custGeom>
                <a:avLst/>
                <a:gdLst>
                  <a:gd name="connsiteX0" fmla="*/ 0 w 66675"/>
                  <a:gd name="connsiteY0" fmla="*/ 15671 h 15670"/>
                  <a:gd name="connsiteX1" fmla="*/ 66675 w 66675"/>
                  <a:gd name="connsiteY1" fmla="*/ 1859 h 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675" h="15670">
                    <a:moveTo>
                      <a:pt x="0" y="15671"/>
                    </a:moveTo>
                    <a:cubicBezTo>
                      <a:pt x="0" y="15671"/>
                      <a:pt x="13811" y="-6427"/>
                      <a:pt x="66675" y="1859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A7F15336-103F-445E-A5C0-98504EBBA3CB}"/>
                  </a:ext>
                </a:extLst>
              </p:cNvPr>
              <p:cNvSpPr/>
              <p:nvPr/>
            </p:nvSpPr>
            <p:spPr>
              <a:xfrm>
                <a:off x="2828872" y="2040934"/>
                <a:ext cx="63531" cy="17187"/>
              </a:xfrm>
              <a:custGeom>
                <a:avLst/>
                <a:gdLst>
                  <a:gd name="connsiteX0" fmla="*/ 0 w 63531"/>
                  <a:gd name="connsiteY0" fmla="*/ 17187 h 17187"/>
                  <a:gd name="connsiteX1" fmla="*/ 63532 w 63531"/>
                  <a:gd name="connsiteY1" fmla="*/ 17187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531" h="17187">
                    <a:moveTo>
                      <a:pt x="0" y="17187"/>
                    </a:moveTo>
                    <a:cubicBezTo>
                      <a:pt x="0" y="17187"/>
                      <a:pt x="24860" y="-21484"/>
                      <a:pt x="63532" y="1718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2A7DB96E-ABF9-4E35-A749-C83A2985DD31}"/>
                  </a:ext>
                </a:extLst>
              </p:cNvPr>
              <p:cNvSpPr/>
              <p:nvPr/>
            </p:nvSpPr>
            <p:spPr>
              <a:xfrm>
                <a:off x="2936531" y="1948013"/>
                <a:ext cx="29031" cy="172317"/>
              </a:xfrm>
              <a:custGeom>
                <a:avLst/>
                <a:gdLst>
                  <a:gd name="connsiteX0" fmla="*/ 22072 w 29031"/>
                  <a:gd name="connsiteY0" fmla="*/ 46482 h 172317"/>
                  <a:gd name="connsiteX1" fmla="*/ 3688 w 29031"/>
                  <a:gd name="connsiteY1" fmla="*/ 0 h 172317"/>
                  <a:gd name="connsiteX2" fmla="*/ 355 w 29031"/>
                  <a:gd name="connsiteY2" fmla="*/ 46482 h 172317"/>
                  <a:gd name="connsiteX3" fmla="*/ 18547 w 29031"/>
                  <a:gd name="connsiteY3" fmla="*/ 108966 h 172317"/>
                  <a:gd name="connsiteX4" fmla="*/ 26548 w 29031"/>
                  <a:gd name="connsiteY4" fmla="*/ 171545 h 172317"/>
                  <a:gd name="connsiteX5" fmla="*/ 28930 w 29031"/>
                  <a:gd name="connsiteY5" fmla="*/ 167926 h 172317"/>
                  <a:gd name="connsiteX6" fmla="*/ 22072 w 29031"/>
                  <a:gd name="connsiteY6" fmla="*/ 46482 h 17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31" h="172317">
                    <a:moveTo>
                      <a:pt x="22072" y="46482"/>
                    </a:moveTo>
                    <a:cubicBezTo>
                      <a:pt x="18488" y="30099"/>
                      <a:pt x="12280" y="14402"/>
                      <a:pt x="3688" y="0"/>
                    </a:cubicBezTo>
                    <a:cubicBezTo>
                      <a:pt x="475" y="15271"/>
                      <a:pt x="-647" y="30909"/>
                      <a:pt x="355" y="46482"/>
                    </a:cubicBezTo>
                    <a:cubicBezTo>
                      <a:pt x="4355" y="66675"/>
                      <a:pt x="18547" y="94869"/>
                      <a:pt x="18547" y="108966"/>
                    </a:cubicBezTo>
                    <a:cubicBezTo>
                      <a:pt x="18547" y="123063"/>
                      <a:pt x="16452" y="179546"/>
                      <a:pt x="26548" y="171545"/>
                    </a:cubicBezTo>
                    <a:cubicBezTo>
                      <a:pt x="27548" y="170488"/>
                      <a:pt x="28355" y="169263"/>
                      <a:pt x="28930" y="167926"/>
                    </a:cubicBezTo>
                    <a:cubicBezTo>
                      <a:pt x="29560" y="127332"/>
                      <a:pt x="27268" y="86746"/>
                      <a:pt x="22072" y="4648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B8635A5A-A463-42C8-8D15-D79B8AF1DA1A}"/>
                  </a:ext>
                </a:extLst>
              </p:cNvPr>
              <p:cNvSpPr/>
              <p:nvPr/>
            </p:nvSpPr>
            <p:spPr>
              <a:xfrm>
                <a:off x="2561650" y="1834110"/>
                <a:ext cx="311036" cy="283401"/>
              </a:xfrm>
              <a:custGeom>
                <a:avLst/>
                <a:gdLst>
                  <a:gd name="connsiteX0" fmla="*/ 258268 w 311036"/>
                  <a:gd name="connsiteY0" fmla="*/ 46084 h 283401"/>
                  <a:gd name="connsiteX1" fmla="*/ 311037 w 311036"/>
                  <a:gd name="connsiteY1" fmla="*/ 39702 h 283401"/>
                  <a:gd name="connsiteX2" fmla="*/ 214834 w 311036"/>
                  <a:gd name="connsiteY2" fmla="*/ 1031 h 283401"/>
                  <a:gd name="connsiteX3" fmla="*/ 7951 w 311036"/>
                  <a:gd name="connsiteY3" fmla="*/ 133428 h 283401"/>
                  <a:gd name="connsiteX4" fmla="*/ 2427 w 311036"/>
                  <a:gd name="connsiteY4" fmla="*/ 276875 h 283401"/>
                  <a:gd name="connsiteX5" fmla="*/ 32431 w 311036"/>
                  <a:gd name="connsiteY5" fmla="*/ 276018 h 283401"/>
                  <a:gd name="connsiteX6" fmla="*/ 40527 w 311036"/>
                  <a:gd name="connsiteY6" fmla="*/ 205437 h 283401"/>
                  <a:gd name="connsiteX7" fmla="*/ 62625 w 311036"/>
                  <a:gd name="connsiteY7" fmla="*/ 140858 h 283401"/>
                  <a:gd name="connsiteX8" fmla="*/ 58624 w 311036"/>
                  <a:gd name="connsiteY8" fmla="*/ 68277 h 283401"/>
                  <a:gd name="connsiteX9" fmla="*/ 149398 w 311036"/>
                  <a:gd name="connsiteY9" fmla="*/ 27987 h 283401"/>
                  <a:gd name="connsiteX10" fmla="*/ 258268 w 311036"/>
                  <a:gd name="connsiteY10" fmla="*/ 46084 h 28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1036" h="283401">
                    <a:moveTo>
                      <a:pt x="258268" y="46084"/>
                    </a:moveTo>
                    <a:cubicBezTo>
                      <a:pt x="275981" y="45146"/>
                      <a:pt x="293611" y="43014"/>
                      <a:pt x="311037" y="39702"/>
                    </a:cubicBezTo>
                    <a:cubicBezTo>
                      <a:pt x="282895" y="18635"/>
                      <a:pt x="249728" y="5303"/>
                      <a:pt x="214834" y="1031"/>
                    </a:cubicBezTo>
                    <a:cubicBezTo>
                      <a:pt x="115489" y="-10018"/>
                      <a:pt x="21667" y="69992"/>
                      <a:pt x="7951" y="133428"/>
                    </a:cubicBezTo>
                    <a:cubicBezTo>
                      <a:pt x="-5765" y="196865"/>
                      <a:pt x="2427" y="276875"/>
                      <a:pt x="2427" y="276875"/>
                    </a:cubicBezTo>
                    <a:cubicBezTo>
                      <a:pt x="2427" y="276875"/>
                      <a:pt x="24334" y="292115"/>
                      <a:pt x="32431" y="276018"/>
                    </a:cubicBezTo>
                    <a:cubicBezTo>
                      <a:pt x="40527" y="259920"/>
                      <a:pt x="32431" y="233631"/>
                      <a:pt x="40527" y="205437"/>
                    </a:cubicBezTo>
                    <a:cubicBezTo>
                      <a:pt x="48623" y="177243"/>
                      <a:pt x="60625" y="163051"/>
                      <a:pt x="62625" y="140858"/>
                    </a:cubicBezTo>
                    <a:cubicBezTo>
                      <a:pt x="64625" y="118665"/>
                      <a:pt x="50528" y="86470"/>
                      <a:pt x="58624" y="68277"/>
                    </a:cubicBezTo>
                    <a:cubicBezTo>
                      <a:pt x="66721" y="50085"/>
                      <a:pt x="117108" y="15890"/>
                      <a:pt x="149398" y="27987"/>
                    </a:cubicBezTo>
                    <a:cubicBezTo>
                      <a:pt x="184138" y="41145"/>
                      <a:pt x="221139" y="47295"/>
                      <a:pt x="258268" y="4608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cxnSp>
          <p:nvCxnSpPr>
            <p:cNvPr id="288" name="直接连接符 287">
              <a:extLst>
                <a:ext uri="{FF2B5EF4-FFF2-40B4-BE49-F238E27FC236}">
                  <a16:creationId xmlns:a16="http://schemas.microsoft.com/office/drawing/2014/main" id="{C80BAB13-A284-4EBE-B3E7-CB223C870C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94973" y="6063858"/>
              <a:ext cx="108001" cy="216872"/>
            </a:xfrm>
            <a:prstGeom prst="line">
              <a:avLst/>
            </a:pr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</p:cxnSp>
        <p:cxnSp>
          <p:nvCxnSpPr>
            <p:cNvPr id="289" name="直接连接符 288">
              <a:extLst>
                <a:ext uri="{FF2B5EF4-FFF2-40B4-BE49-F238E27FC236}">
                  <a16:creationId xmlns:a16="http://schemas.microsoft.com/office/drawing/2014/main" id="{55AC60FD-20BD-4085-9761-808799F92C9A}"/>
                </a:ext>
              </a:extLst>
            </p:cNvPr>
            <p:cNvCxnSpPr>
              <a:cxnSpLocks/>
              <a:stCxn id="285" idx="6"/>
            </p:cNvCxnSpPr>
            <p:nvPr/>
          </p:nvCxnSpPr>
          <p:spPr>
            <a:xfrm>
              <a:off x="7838403" y="5978423"/>
              <a:ext cx="148473" cy="302305"/>
            </a:xfrm>
            <a:prstGeom prst="line">
              <a:avLst/>
            </a:pr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</p:cxnSp>
      </p:grpSp>
      <p:grpSp>
        <p:nvGrpSpPr>
          <p:cNvPr id="376" name="组合 375">
            <a:extLst>
              <a:ext uri="{FF2B5EF4-FFF2-40B4-BE49-F238E27FC236}">
                <a16:creationId xmlns:a16="http://schemas.microsoft.com/office/drawing/2014/main" id="{5DEA3578-D945-49E8-B835-32685651CEE9}"/>
              </a:ext>
            </a:extLst>
          </p:cNvPr>
          <p:cNvGrpSpPr/>
          <p:nvPr/>
        </p:nvGrpSpPr>
        <p:grpSpPr>
          <a:xfrm>
            <a:off x="4718301" y="5033043"/>
            <a:ext cx="1350226" cy="1462655"/>
            <a:chOff x="4889164" y="4914284"/>
            <a:chExt cx="1249288" cy="1353312"/>
          </a:xfrm>
        </p:grpSpPr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76C9733C-4473-4C5C-ACC4-FEA94EF05BEC}"/>
                </a:ext>
              </a:extLst>
            </p:cNvPr>
            <p:cNvSpPr/>
            <p:nvPr/>
          </p:nvSpPr>
          <p:spPr>
            <a:xfrm>
              <a:off x="4915526" y="6100086"/>
              <a:ext cx="1191992" cy="159423"/>
            </a:xfrm>
            <a:custGeom>
              <a:avLst/>
              <a:gdLst>
                <a:gd name="connsiteX0" fmla="*/ 948275 w 1191992"/>
                <a:gd name="connsiteY0" fmla="*/ 0 h 159423"/>
                <a:gd name="connsiteX1" fmla="*/ 1191992 w 1191992"/>
                <a:gd name="connsiteY1" fmla="*/ 159423 h 159423"/>
                <a:gd name="connsiteX2" fmla="*/ 0 w 1191992"/>
                <a:gd name="connsiteY2" fmla="*/ 159423 h 159423"/>
                <a:gd name="connsiteX3" fmla="*/ 163176 w 1191992"/>
                <a:gd name="connsiteY3" fmla="*/ 28881 h 15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992" h="159423">
                  <a:moveTo>
                    <a:pt x="948275" y="0"/>
                  </a:moveTo>
                  <a:lnTo>
                    <a:pt x="1191992" y="159423"/>
                  </a:lnTo>
                  <a:lnTo>
                    <a:pt x="0" y="159423"/>
                  </a:lnTo>
                  <a:lnTo>
                    <a:pt x="163176" y="28881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523118D9-6399-48B1-AE2A-CACF8E4620DB}"/>
                </a:ext>
              </a:extLst>
            </p:cNvPr>
            <p:cNvSpPr/>
            <p:nvPr/>
          </p:nvSpPr>
          <p:spPr>
            <a:xfrm>
              <a:off x="4889164" y="6089905"/>
              <a:ext cx="1249288" cy="177691"/>
            </a:xfrm>
            <a:custGeom>
              <a:avLst/>
              <a:gdLst>
                <a:gd name="connsiteX0" fmla="*/ 973418 w 1249288"/>
                <a:gd name="connsiteY0" fmla="*/ 9 h 177691"/>
                <a:gd name="connsiteX1" fmla="*/ 979316 w 1249288"/>
                <a:gd name="connsiteY1" fmla="*/ 1636 h 177691"/>
                <a:gd name="connsiteX2" fmla="*/ 1249288 w 1249288"/>
                <a:gd name="connsiteY2" fmla="*/ 177691 h 177691"/>
                <a:gd name="connsiteX3" fmla="*/ 1212076 w 1249288"/>
                <a:gd name="connsiteY3" fmla="*/ 177691 h 177691"/>
                <a:gd name="connsiteX4" fmla="*/ 970977 w 1249288"/>
                <a:gd name="connsiteY4" fmla="*/ 20553 h 177691"/>
                <a:gd name="connsiteX5" fmla="*/ 193201 w 1249288"/>
                <a:gd name="connsiteY5" fmla="*/ 49028 h 177691"/>
                <a:gd name="connsiteX6" fmla="*/ 32449 w 1249288"/>
                <a:gd name="connsiteY6" fmla="*/ 177691 h 177691"/>
                <a:gd name="connsiteX7" fmla="*/ 0 w 1249288"/>
                <a:gd name="connsiteY7" fmla="*/ 177691 h 177691"/>
                <a:gd name="connsiteX8" fmla="*/ 183030 w 1249288"/>
                <a:gd name="connsiteY8" fmla="*/ 31130 h 177691"/>
                <a:gd name="connsiteX9" fmla="*/ 189133 w 1249288"/>
                <a:gd name="connsiteY9" fmla="*/ 28892 h 17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288" h="177691">
                  <a:moveTo>
                    <a:pt x="973418" y="9"/>
                  </a:moveTo>
                  <a:cubicBezTo>
                    <a:pt x="975504" y="-81"/>
                    <a:pt x="977569" y="489"/>
                    <a:pt x="979316" y="1636"/>
                  </a:cubicBezTo>
                  <a:lnTo>
                    <a:pt x="1249288" y="177691"/>
                  </a:lnTo>
                  <a:lnTo>
                    <a:pt x="1212076" y="177691"/>
                  </a:lnTo>
                  <a:lnTo>
                    <a:pt x="970977" y="20553"/>
                  </a:lnTo>
                  <a:lnTo>
                    <a:pt x="193201" y="49028"/>
                  </a:lnTo>
                  <a:lnTo>
                    <a:pt x="32449" y="177691"/>
                  </a:lnTo>
                  <a:lnTo>
                    <a:pt x="0" y="177691"/>
                  </a:lnTo>
                  <a:lnTo>
                    <a:pt x="183030" y="31130"/>
                  </a:lnTo>
                  <a:cubicBezTo>
                    <a:pt x="184749" y="29707"/>
                    <a:pt x="186901" y="28917"/>
                    <a:pt x="189133" y="2889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435F9AB9-2159-4DBB-A60A-97A7E74955E5}"/>
                </a:ext>
              </a:extLst>
            </p:cNvPr>
            <p:cNvSpPr/>
            <p:nvPr/>
          </p:nvSpPr>
          <p:spPr>
            <a:xfrm>
              <a:off x="5037403" y="5872194"/>
              <a:ext cx="894456" cy="394123"/>
            </a:xfrm>
            <a:custGeom>
              <a:avLst/>
              <a:gdLst>
                <a:gd name="connsiteX0" fmla="*/ 479000 w 894456"/>
                <a:gd name="connsiteY0" fmla="*/ 13 h 394123"/>
                <a:gd name="connsiteX1" fmla="*/ 752157 w 894456"/>
                <a:gd name="connsiteY1" fmla="*/ 56429 h 394123"/>
                <a:gd name="connsiteX2" fmla="*/ 894109 w 894456"/>
                <a:gd name="connsiteY2" fmla="*/ 312877 h 394123"/>
                <a:gd name="connsiteX3" fmla="*/ 879750 w 894456"/>
                <a:gd name="connsiteY3" fmla="*/ 394123 h 394123"/>
                <a:gd name="connsiteX4" fmla="*/ 660413 w 894456"/>
                <a:gd name="connsiteY4" fmla="*/ 394123 h 394123"/>
                <a:gd name="connsiteX5" fmla="*/ 652698 w 894456"/>
                <a:gd name="connsiteY5" fmla="*/ 312297 h 394123"/>
                <a:gd name="connsiteX6" fmla="*/ 510322 w 894456"/>
                <a:gd name="connsiteY6" fmla="*/ 120294 h 394123"/>
                <a:gd name="connsiteX7" fmla="*/ 325641 w 894456"/>
                <a:gd name="connsiteY7" fmla="*/ 269586 h 394123"/>
                <a:gd name="connsiteX8" fmla="*/ 371506 w 894456"/>
                <a:gd name="connsiteY8" fmla="*/ 384580 h 394123"/>
                <a:gd name="connsiteX9" fmla="*/ 375430 w 894456"/>
                <a:gd name="connsiteY9" fmla="*/ 394123 h 394123"/>
                <a:gd name="connsiteX10" fmla="*/ 99625 w 894456"/>
                <a:gd name="connsiteY10" fmla="*/ 394123 h 394123"/>
                <a:gd name="connsiteX11" fmla="*/ 15872 w 894456"/>
                <a:gd name="connsiteY11" fmla="*/ 312297 h 394123"/>
                <a:gd name="connsiteX12" fmla="*/ 69160 w 894456"/>
                <a:gd name="connsiteY12" fmla="*/ 113177 h 394123"/>
                <a:gd name="connsiteX13" fmla="*/ 314454 w 894456"/>
                <a:gd name="connsiteY13" fmla="*/ 10258 h 394123"/>
                <a:gd name="connsiteX14" fmla="*/ 479000 w 894456"/>
                <a:gd name="connsiteY14" fmla="*/ 13 h 39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4456" h="394123">
                  <a:moveTo>
                    <a:pt x="479000" y="13"/>
                  </a:moveTo>
                  <a:cubicBezTo>
                    <a:pt x="570323" y="445"/>
                    <a:pt x="679749" y="11988"/>
                    <a:pt x="752157" y="56429"/>
                  </a:cubicBezTo>
                  <a:cubicBezTo>
                    <a:pt x="860769" y="123091"/>
                    <a:pt x="898561" y="215152"/>
                    <a:pt x="894109" y="312877"/>
                  </a:cubicBezTo>
                  <a:lnTo>
                    <a:pt x="879750" y="394123"/>
                  </a:lnTo>
                  <a:lnTo>
                    <a:pt x="660413" y="394123"/>
                  </a:lnTo>
                  <a:lnTo>
                    <a:pt x="652698" y="312297"/>
                  </a:lnTo>
                  <a:cubicBezTo>
                    <a:pt x="656155" y="262669"/>
                    <a:pt x="591883" y="155685"/>
                    <a:pt x="510322" y="120294"/>
                  </a:cubicBezTo>
                  <a:cubicBezTo>
                    <a:pt x="428760" y="84904"/>
                    <a:pt x="311810" y="197583"/>
                    <a:pt x="325641" y="269586"/>
                  </a:cubicBezTo>
                  <a:cubicBezTo>
                    <a:pt x="332557" y="305587"/>
                    <a:pt x="352896" y="344689"/>
                    <a:pt x="371506" y="384580"/>
                  </a:cubicBezTo>
                  <a:lnTo>
                    <a:pt x="375430" y="394123"/>
                  </a:lnTo>
                  <a:lnTo>
                    <a:pt x="99625" y="394123"/>
                  </a:lnTo>
                  <a:lnTo>
                    <a:pt x="15872" y="312297"/>
                  </a:lnTo>
                  <a:cubicBezTo>
                    <a:pt x="-23180" y="266129"/>
                    <a:pt x="15670" y="191280"/>
                    <a:pt x="69160" y="113177"/>
                  </a:cubicBezTo>
                  <a:cubicBezTo>
                    <a:pt x="122653" y="35074"/>
                    <a:pt x="314454" y="10258"/>
                    <a:pt x="314454" y="10258"/>
                  </a:cubicBezTo>
                  <a:cubicBezTo>
                    <a:pt x="314454" y="10258"/>
                    <a:pt x="387676" y="-420"/>
                    <a:pt x="479000" y="1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3C47BC11-0954-4702-B66C-9DC80CAEC185}"/>
                </a:ext>
              </a:extLst>
            </p:cNvPr>
            <p:cNvSpPr/>
            <p:nvPr/>
          </p:nvSpPr>
          <p:spPr>
            <a:xfrm>
              <a:off x="5027296" y="5861777"/>
              <a:ext cx="914721" cy="404541"/>
            </a:xfrm>
            <a:custGeom>
              <a:avLst/>
              <a:gdLst>
                <a:gd name="connsiteX0" fmla="*/ 493703 w 914721"/>
                <a:gd name="connsiteY0" fmla="*/ 114208 h 404541"/>
                <a:gd name="connsiteX1" fmla="*/ 524294 w 914721"/>
                <a:gd name="connsiteY1" fmla="*/ 121562 h 404541"/>
                <a:gd name="connsiteX2" fmla="*/ 672570 w 914721"/>
                <a:gd name="connsiteY2" fmla="*/ 323531 h 404541"/>
                <a:gd name="connsiteX3" fmla="*/ 684501 w 914721"/>
                <a:gd name="connsiteY3" fmla="*/ 404541 h 404541"/>
                <a:gd name="connsiteX4" fmla="*/ 663812 w 914721"/>
                <a:gd name="connsiteY4" fmla="*/ 404541 h 404541"/>
                <a:gd name="connsiteX5" fmla="*/ 652025 w 914721"/>
                <a:gd name="connsiteY5" fmla="*/ 321091 h 404541"/>
                <a:gd name="connsiteX6" fmla="*/ 515956 w 914721"/>
                <a:gd name="connsiteY6" fmla="*/ 139053 h 404541"/>
                <a:gd name="connsiteX7" fmla="*/ 403885 w 914721"/>
                <a:gd name="connsiteY7" fmla="*/ 167325 h 404541"/>
                <a:gd name="connsiteX8" fmla="*/ 345105 w 914721"/>
                <a:gd name="connsiteY8" fmla="*/ 277158 h 404541"/>
                <a:gd name="connsiteX9" fmla="*/ 381513 w 914721"/>
                <a:gd name="connsiteY9" fmla="*/ 370313 h 404541"/>
                <a:gd name="connsiteX10" fmla="*/ 396468 w 914721"/>
                <a:gd name="connsiteY10" fmla="*/ 404541 h 404541"/>
                <a:gd name="connsiteX11" fmla="*/ 374324 w 914721"/>
                <a:gd name="connsiteY11" fmla="*/ 404541 h 404541"/>
                <a:gd name="connsiteX12" fmla="*/ 363614 w 914721"/>
                <a:gd name="connsiteY12" fmla="*/ 380076 h 404541"/>
                <a:gd name="connsiteX13" fmla="*/ 325579 w 914721"/>
                <a:gd name="connsiteY13" fmla="*/ 282039 h 404541"/>
                <a:gd name="connsiteX14" fmla="*/ 391479 w 914721"/>
                <a:gd name="connsiteY14" fmla="*/ 152478 h 404541"/>
                <a:gd name="connsiteX15" fmla="*/ 493703 w 914721"/>
                <a:gd name="connsiteY15" fmla="*/ 114208 h 404541"/>
                <a:gd name="connsiteX16" fmla="*/ 495031 w 914721"/>
                <a:gd name="connsiteY16" fmla="*/ 60 h 404541"/>
                <a:gd name="connsiteX17" fmla="*/ 767147 w 914721"/>
                <a:gd name="connsiteY17" fmla="*/ 58103 h 404541"/>
                <a:gd name="connsiteX18" fmla="*/ 913619 w 914721"/>
                <a:gd name="connsiteY18" fmla="*/ 334715 h 404541"/>
                <a:gd name="connsiteX19" fmla="*/ 899949 w 914721"/>
                <a:gd name="connsiteY19" fmla="*/ 404541 h 404541"/>
                <a:gd name="connsiteX20" fmla="*/ 880001 w 914721"/>
                <a:gd name="connsiteY20" fmla="*/ 404541 h 404541"/>
                <a:gd name="connsiteX21" fmla="*/ 893070 w 914721"/>
                <a:gd name="connsiteY21" fmla="*/ 335958 h 404541"/>
                <a:gd name="connsiteX22" fmla="*/ 757182 w 914721"/>
                <a:gd name="connsiteY22" fmla="*/ 75391 h 404541"/>
                <a:gd name="connsiteX23" fmla="*/ 483005 w 914721"/>
                <a:gd name="connsiteY23" fmla="*/ 20679 h 404541"/>
                <a:gd name="connsiteX24" fmla="*/ 326190 w 914721"/>
                <a:gd name="connsiteY24" fmla="*/ 30645 h 404541"/>
                <a:gd name="connsiteX25" fmla="*/ 88016 w 914721"/>
                <a:gd name="connsiteY25" fmla="*/ 129495 h 404541"/>
                <a:gd name="connsiteX26" fmla="*/ 33914 w 914721"/>
                <a:gd name="connsiteY26" fmla="*/ 316209 h 404541"/>
                <a:gd name="connsiteX27" fmla="*/ 124450 w 914721"/>
                <a:gd name="connsiteY27" fmla="*/ 404541 h 404541"/>
                <a:gd name="connsiteX28" fmla="*/ 95313 w 914721"/>
                <a:gd name="connsiteY28" fmla="*/ 404541 h 404541"/>
                <a:gd name="connsiteX29" fmla="*/ 18251 w 914721"/>
                <a:gd name="connsiteY29" fmla="*/ 329226 h 404541"/>
                <a:gd name="connsiteX30" fmla="*/ 70931 w 914721"/>
                <a:gd name="connsiteY30" fmla="*/ 117900 h 404541"/>
                <a:gd name="connsiteX31" fmla="*/ 323139 w 914721"/>
                <a:gd name="connsiteY31" fmla="*/ 10508 h 404541"/>
                <a:gd name="connsiteX32" fmla="*/ 495031 w 914721"/>
                <a:gd name="connsiteY32" fmla="*/ 60 h 40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4721" h="404541">
                  <a:moveTo>
                    <a:pt x="493703" y="114208"/>
                  </a:moveTo>
                  <a:cubicBezTo>
                    <a:pt x="504451" y="114914"/>
                    <a:pt x="514735" y="117342"/>
                    <a:pt x="524294" y="121562"/>
                  </a:cubicBezTo>
                  <a:cubicBezTo>
                    <a:pt x="611552" y="159392"/>
                    <a:pt x="676433" y="270852"/>
                    <a:pt x="672570" y="323531"/>
                  </a:cubicBezTo>
                  <a:lnTo>
                    <a:pt x="684501" y="404541"/>
                  </a:lnTo>
                  <a:lnTo>
                    <a:pt x="663812" y="404541"/>
                  </a:lnTo>
                  <a:lnTo>
                    <a:pt x="652025" y="321091"/>
                  </a:lnTo>
                  <a:cubicBezTo>
                    <a:pt x="655280" y="275125"/>
                    <a:pt x="594262" y="173223"/>
                    <a:pt x="515956" y="139053"/>
                  </a:cubicBezTo>
                  <a:cubicBezTo>
                    <a:pt x="484429" y="125427"/>
                    <a:pt x="442734" y="136004"/>
                    <a:pt x="403885" y="167325"/>
                  </a:cubicBezTo>
                  <a:cubicBezTo>
                    <a:pt x="365039" y="198649"/>
                    <a:pt x="338799" y="246039"/>
                    <a:pt x="345105" y="277158"/>
                  </a:cubicBezTo>
                  <a:cubicBezTo>
                    <a:pt x="353570" y="309523"/>
                    <a:pt x="365788" y="340785"/>
                    <a:pt x="381513" y="370313"/>
                  </a:cubicBezTo>
                  <a:lnTo>
                    <a:pt x="396468" y="404541"/>
                  </a:lnTo>
                  <a:lnTo>
                    <a:pt x="374324" y="404541"/>
                  </a:lnTo>
                  <a:lnTo>
                    <a:pt x="363614" y="380076"/>
                  </a:lnTo>
                  <a:cubicBezTo>
                    <a:pt x="347014" y="349058"/>
                    <a:pt x="334240" y="316137"/>
                    <a:pt x="325579" y="282039"/>
                  </a:cubicBezTo>
                  <a:cubicBezTo>
                    <a:pt x="316427" y="236682"/>
                    <a:pt x="352019" y="184410"/>
                    <a:pt x="391479" y="152478"/>
                  </a:cubicBezTo>
                  <a:cubicBezTo>
                    <a:pt x="425039" y="125478"/>
                    <a:pt x="461459" y="112092"/>
                    <a:pt x="493703" y="114208"/>
                  </a:cubicBezTo>
                  <a:close/>
                  <a:moveTo>
                    <a:pt x="495031" y="60"/>
                  </a:moveTo>
                  <a:cubicBezTo>
                    <a:pt x="586025" y="1001"/>
                    <a:pt x="693722" y="13357"/>
                    <a:pt x="767147" y="58103"/>
                  </a:cubicBezTo>
                  <a:cubicBezTo>
                    <a:pt x="892082" y="134376"/>
                    <a:pt x="921142" y="240051"/>
                    <a:pt x="913619" y="334715"/>
                  </a:cubicBezTo>
                  <a:lnTo>
                    <a:pt x="899949" y="404541"/>
                  </a:lnTo>
                  <a:lnTo>
                    <a:pt x="880001" y="404541"/>
                  </a:lnTo>
                  <a:lnTo>
                    <a:pt x="893070" y="335958"/>
                  </a:lnTo>
                  <a:cubicBezTo>
                    <a:pt x="900001" y="247158"/>
                    <a:pt x="873726" y="146630"/>
                    <a:pt x="757182" y="75391"/>
                  </a:cubicBezTo>
                  <a:cubicBezTo>
                    <a:pt x="684366" y="31458"/>
                    <a:pt x="573922" y="20679"/>
                    <a:pt x="483005" y="20679"/>
                  </a:cubicBezTo>
                  <a:cubicBezTo>
                    <a:pt x="430573" y="20636"/>
                    <a:pt x="378195" y="23965"/>
                    <a:pt x="326190" y="30645"/>
                  </a:cubicBezTo>
                  <a:cubicBezTo>
                    <a:pt x="324360" y="30645"/>
                    <a:pt x="138052" y="55866"/>
                    <a:pt x="88016" y="129495"/>
                  </a:cubicBezTo>
                  <a:cubicBezTo>
                    <a:pt x="41236" y="198038"/>
                    <a:pt x="-1886" y="273903"/>
                    <a:pt x="33914" y="316209"/>
                  </a:cubicBezTo>
                  <a:lnTo>
                    <a:pt x="124450" y="404541"/>
                  </a:lnTo>
                  <a:lnTo>
                    <a:pt x="95313" y="404541"/>
                  </a:lnTo>
                  <a:lnTo>
                    <a:pt x="18251" y="329226"/>
                  </a:lnTo>
                  <a:cubicBezTo>
                    <a:pt x="-26291" y="276752"/>
                    <a:pt x="18251" y="196614"/>
                    <a:pt x="70931" y="117900"/>
                  </a:cubicBezTo>
                  <a:cubicBezTo>
                    <a:pt x="123610" y="39188"/>
                    <a:pt x="315003" y="11730"/>
                    <a:pt x="323139" y="10508"/>
                  </a:cubicBezTo>
                  <a:cubicBezTo>
                    <a:pt x="329749" y="9593"/>
                    <a:pt x="404038" y="-881"/>
                    <a:pt x="495031" y="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E987C47F-4F48-4ACF-9762-7786E1112D2C}"/>
                </a:ext>
              </a:extLst>
            </p:cNvPr>
            <p:cNvSpPr/>
            <p:nvPr/>
          </p:nvSpPr>
          <p:spPr>
            <a:xfrm>
              <a:off x="5086763" y="5872194"/>
              <a:ext cx="777068" cy="395402"/>
            </a:xfrm>
            <a:custGeom>
              <a:avLst/>
              <a:gdLst>
                <a:gd name="connsiteX0" fmla="*/ 429057 w 777068"/>
                <a:gd name="connsiteY0" fmla="*/ 13 h 395402"/>
                <a:gd name="connsiteX1" fmla="*/ 702392 w 777068"/>
                <a:gd name="connsiteY1" fmla="*/ 56429 h 395402"/>
                <a:gd name="connsiteX2" fmla="*/ 765241 w 777068"/>
                <a:gd name="connsiteY2" fmla="*/ 105041 h 395402"/>
                <a:gd name="connsiteX3" fmla="*/ 777038 w 777068"/>
                <a:gd name="connsiteY3" fmla="*/ 187820 h 395402"/>
                <a:gd name="connsiteX4" fmla="*/ 746754 w 777068"/>
                <a:gd name="connsiteY4" fmla="*/ 357938 h 395402"/>
                <a:gd name="connsiteX5" fmla="*/ 728322 w 777068"/>
                <a:gd name="connsiteY5" fmla="*/ 395402 h 395402"/>
                <a:gd name="connsiteX6" fmla="*/ 610693 w 777068"/>
                <a:gd name="connsiteY6" fmla="*/ 395402 h 395402"/>
                <a:gd name="connsiteX7" fmla="*/ 602934 w 777068"/>
                <a:gd name="connsiteY7" fmla="*/ 313111 h 395402"/>
                <a:gd name="connsiteX8" fmla="*/ 460558 w 777068"/>
                <a:gd name="connsiteY8" fmla="*/ 121107 h 395402"/>
                <a:gd name="connsiteX9" fmla="*/ 275877 w 777068"/>
                <a:gd name="connsiteY9" fmla="*/ 270399 h 395402"/>
                <a:gd name="connsiteX10" fmla="*/ 320827 w 777068"/>
                <a:gd name="connsiteY10" fmla="*/ 382749 h 395402"/>
                <a:gd name="connsiteX11" fmla="*/ 326094 w 777068"/>
                <a:gd name="connsiteY11" fmla="*/ 395402 h 395402"/>
                <a:gd name="connsiteX12" fmla="*/ 157137 w 777068"/>
                <a:gd name="connsiteY12" fmla="*/ 395402 h 395402"/>
                <a:gd name="connsiteX13" fmla="*/ 107049 w 777068"/>
                <a:gd name="connsiteY13" fmla="*/ 360144 h 395402"/>
                <a:gd name="connsiteX14" fmla="*/ 34040 w 777068"/>
                <a:gd name="connsiteY14" fmla="*/ 276705 h 395402"/>
                <a:gd name="connsiteX15" fmla="*/ 1905 w 777068"/>
                <a:gd name="connsiteY15" fmla="*/ 140430 h 395402"/>
                <a:gd name="connsiteX16" fmla="*/ 19804 w 777068"/>
                <a:gd name="connsiteY16" fmla="*/ 113177 h 395402"/>
                <a:gd name="connsiteX17" fmla="*/ 265095 w 777068"/>
                <a:gd name="connsiteY17" fmla="*/ 10258 h 395402"/>
                <a:gd name="connsiteX18" fmla="*/ 429057 w 777068"/>
                <a:gd name="connsiteY18" fmla="*/ 13 h 39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068" h="395402">
                  <a:moveTo>
                    <a:pt x="429057" y="13"/>
                  </a:moveTo>
                  <a:cubicBezTo>
                    <a:pt x="520152" y="445"/>
                    <a:pt x="629476" y="11988"/>
                    <a:pt x="702392" y="56429"/>
                  </a:cubicBezTo>
                  <a:cubicBezTo>
                    <a:pt x="725158" y="70136"/>
                    <a:pt x="746251" y="86450"/>
                    <a:pt x="765241" y="105041"/>
                  </a:cubicBezTo>
                  <a:cubicBezTo>
                    <a:pt x="773000" y="131951"/>
                    <a:pt x="776970" y="159813"/>
                    <a:pt x="777038" y="187820"/>
                  </a:cubicBezTo>
                  <a:cubicBezTo>
                    <a:pt x="777711" y="246444"/>
                    <a:pt x="767253" y="304103"/>
                    <a:pt x="746754" y="357938"/>
                  </a:cubicBezTo>
                  <a:lnTo>
                    <a:pt x="728322" y="395402"/>
                  </a:lnTo>
                  <a:lnTo>
                    <a:pt x="610693" y="395402"/>
                  </a:lnTo>
                  <a:lnTo>
                    <a:pt x="602934" y="313111"/>
                  </a:lnTo>
                  <a:cubicBezTo>
                    <a:pt x="606391" y="263483"/>
                    <a:pt x="542118" y="156499"/>
                    <a:pt x="460558" y="121107"/>
                  </a:cubicBezTo>
                  <a:cubicBezTo>
                    <a:pt x="378996" y="85718"/>
                    <a:pt x="262046" y="200635"/>
                    <a:pt x="275877" y="270399"/>
                  </a:cubicBezTo>
                  <a:cubicBezTo>
                    <a:pt x="282792" y="305281"/>
                    <a:pt x="302521" y="343570"/>
                    <a:pt x="320827" y="382749"/>
                  </a:cubicBezTo>
                  <a:lnTo>
                    <a:pt x="326094" y="395402"/>
                  </a:lnTo>
                  <a:lnTo>
                    <a:pt x="157137" y="395402"/>
                  </a:lnTo>
                  <a:lnTo>
                    <a:pt x="107049" y="360144"/>
                  </a:lnTo>
                  <a:cubicBezTo>
                    <a:pt x="79194" y="336032"/>
                    <a:pt x="53973" y="308434"/>
                    <a:pt x="34040" y="276705"/>
                  </a:cubicBezTo>
                  <a:cubicBezTo>
                    <a:pt x="6596" y="236927"/>
                    <a:pt x="-4877" y="188279"/>
                    <a:pt x="1905" y="140430"/>
                  </a:cubicBezTo>
                  <a:cubicBezTo>
                    <a:pt x="7600" y="131481"/>
                    <a:pt x="13701" y="122329"/>
                    <a:pt x="19804" y="113177"/>
                  </a:cubicBezTo>
                  <a:cubicBezTo>
                    <a:pt x="73297" y="35073"/>
                    <a:pt x="265095" y="10258"/>
                    <a:pt x="265095" y="10258"/>
                  </a:cubicBezTo>
                  <a:cubicBezTo>
                    <a:pt x="265095" y="10258"/>
                    <a:pt x="337961" y="-420"/>
                    <a:pt x="429057" y="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F3A05C9-5E56-47CC-92D2-FC42F1F9790B}"/>
                </a:ext>
              </a:extLst>
            </p:cNvPr>
            <p:cNvSpPr/>
            <p:nvPr/>
          </p:nvSpPr>
          <p:spPr>
            <a:xfrm>
              <a:off x="5076694" y="5861499"/>
              <a:ext cx="797306" cy="404819"/>
            </a:xfrm>
            <a:custGeom>
              <a:avLst/>
              <a:gdLst>
                <a:gd name="connsiteX0" fmla="*/ 437473 w 797306"/>
                <a:gd name="connsiteY0" fmla="*/ 114313 h 404819"/>
                <a:gd name="connsiteX1" fmla="*/ 474692 w 797306"/>
                <a:gd name="connsiteY1" fmla="*/ 121838 h 404819"/>
                <a:gd name="connsiteX2" fmla="*/ 622968 w 797306"/>
                <a:gd name="connsiteY2" fmla="*/ 323809 h 404819"/>
                <a:gd name="connsiteX3" fmla="*/ 634898 w 797306"/>
                <a:gd name="connsiteY3" fmla="*/ 404819 h 404819"/>
                <a:gd name="connsiteX4" fmla="*/ 614388 w 797306"/>
                <a:gd name="connsiteY4" fmla="*/ 404819 h 404819"/>
                <a:gd name="connsiteX5" fmla="*/ 602831 w 797306"/>
                <a:gd name="connsiteY5" fmla="*/ 322996 h 404819"/>
                <a:gd name="connsiteX6" fmla="*/ 466761 w 797306"/>
                <a:gd name="connsiteY6" fmla="*/ 140958 h 404819"/>
                <a:gd name="connsiteX7" fmla="*/ 354691 w 797306"/>
                <a:gd name="connsiteY7" fmla="*/ 169230 h 404819"/>
                <a:gd name="connsiteX8" fmla="*/ 295911 w 797306"/>
                <a:gd name="connsiteY8" fmla="*/ 279063 h 404819"/>
                <a:gd name="connsiteX9" fmla="*/ 332317 w 797306"/>
                <a:gd name="connsiteY9" fmla="*/ 372216 h 404819"/>
                <a:gd name="connsiteX10" fmla="*/ 346532 w 797306"/>
                <a:gd name="connsiteY10" fmla="*/ 404819 h 404819"/>
                <a:gd name="connsiteX11" fmla="*/ 323232 w 797306"/>
                <a:gd name="connsiteY11" fmla="*/ 404819 h 404819"/>
                <a:gd name="connsiteX12" fmla="*/ 314215 w 797306"/>
                <a:gd name="connsiteY12" fmla="*/ 380352 h 404819"/>
                <a:gd name="connsiteX13" fmla="*/ 276385 w 797306"/>
                <a:gd name="connsiteY13" fmla="*/ 282317 h 404819"/>
                <a:gd name="connsiteX14" fmla="*/ 342284 w 797306"/>
                <a:gd name="connsiteY14" fmla="*/ 152754 h 404819"/>
                <a:gd name="connsiteX15" fmla="*/ 437473 w 797306"/>
                <a:gd name="connsiteY15" fmla="*/ 114313 h 404819"/>
                <a:gd name="connsiteX16" fmla="*/ 445048 w 797306"/>
                <a:gd name="connsiteY16" fmla="*/ 56 h 404819"/>
                <a:gd name="connsiteX17" fmla="*/ 717748 w 797306"/>
                <a:gd name="connsiteY17" fmla="*/ 58176 h 404819"/>
                <a:gd name="connsiteX18" fmla="*/ 782426 w 797306"/>
                <a:gd name="connsiteY18" fmla="*/ 108415 h 404819"/>
                <a:gd name="connsiteX19" fmla="*/ 785072 w 797306"/>
                <a:gd name="connsiteY19" fmla="*/ 112686 h 404819"/>
                <a:gd name="connsiteX20" fmla="*/ 797275 w 797306"/>
                <a:gd name="connsiteY20" fmla="*/ 198314 h 404819"/>
                <a:gd name="connsiteX21" fmla="*/ 766333 w 797306"/>
                <a:gd name="connsiteY21" fmla="*/ 371672 h 404819"/>
                <a:gd name="connsiteX22" fmla="*/ 749968 w 797306"/>
                <a:gd name="connsiteY22" fmla="*/ 404819 h 404819"/>
                <a:gd name="connsiteX23" fmla="*/ 727826 w 797306"/>
                <a:gd name="connsiteY23" fmla="*/ 404819 h 404819"/>
                <a:gd name="connsiteX24" fmla="*/ 747693 w 797306"/>
                <a:gd name="connsiteY24" fmla="*/ 364538 h 404819"/>
                <a:gd name="connsiteX25" fmla="*/ 777342 w 797306"/>
                <a:gd name="connsiteY25" fmla="*/ 198517 h 404819"/>
                <a:gd name="connsiteX26" fmla="*/ 766562 w 797306"/>
                <a:gd name="connsiteY26" fmla="*/ 121227 h 404819"/>
                <a:gd name="connsiteX27" fmla="*/ 707579 w 797306"/>
                <a:gd name="connsiteY27" fmla="*/ 75667 h 404819"/>
                <a:gd name="connsiteX28" fmla="*/ 277198 w 797306"/>
                <a:gd name="connsiteY28" fmla="*/ 30922 h 404819"/>
                <a:gd name="connsiteX29" fmla="*/ 38821 w 797306"/>
                <a:gd name="connsiteY29" fmla="*/ 129771 h 404819"/>
                <a:gd name="connsiteX30" fmla="*/ 22142 w 797306"/>
                <a:gd name="connsiteY30" fmla="*/ 154789 h 404819"/>
                <a:gd name="connsiteX31" fmla="*/ 53261 w 797306"/>
                <a:gd name="connsiteY31" fmla="*/ 282112 h 404819"/>
                <a:gd name="connsiteX32" fmla="*/ 116326 w 797306"/>
                <a:gd name="connsiteY32" fmla="*/ 356046 h 404819"/>
                <a:gd name="connsiteX33" fmla="*/ 181965 w 797306"/>
                <a:gd name="connsiteY33" fmla="*/ 404819 h 404819"/>
                <a:gd name="connsiteX34" fmla="*/ 147807 w 797306"/>
                <a:gd name="connsiteY34" fmla="*/ 404819 h 404819"/>
                <a:gd name="connsiteX35" fmla="*/ 101205 w 797306"/>
                <a:gd name="connsiteY35" fmla="*/ 369950 h 404819"/>
                <a:gd name="connsiteX36" fmla="*/ 35567 w 797306"/>
                <a:gd name="connsiteY36" fmla="*/ 292688 h 404819"/>
                <a:gd name="connsiteX37" fmla="*/ 2005 w 797306"/>
                <a:gd name="connsiteY37" fmla="*/ 149296 h 404819"/>
                <a:gd name="connsiteX38" fmla="*/ 3430 w 797306"/>
                <a:gd name="connsiteY38" fmla="*/ 145431 h 404819"/>
                <a:gd name="connsiteX39" fmla="*/ 21531 w 797306"/>
                <a:gd name="connsiteY39" fmla="*/ 117975 h 404819"/>
                <a:gd name="connsiteX40" fmla="*/ 273944 w 797306"/>
                <a:gd name="connsiteY40" fmla="*/ 10583 h 404819"/>
                <a:gd name="connsiteX41" fmla="*/ 445048 w 797306"/>
                <a:gd name="connsiteY41" fmla="*/ 56 h 40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306" h="404819">
                  <a:moveTo>
                    <a:pt x="437473" y="114313"/>
                  </a:moveTo>
                  <a:cubicBezTo>
                    <a:pt x="450270" y="114174"/>
                    <a:pt x="462954" y="116738"/>
                    <a:pt x="474692" y="121838"/>
                  </a:cubicBezTo>
                  <a:cubicBezTo>
                    <a:pt x="561949" y="159670"/>
                    <a:pt x="626830" y="271130"/>
                    <a:pt x="622968" y="323809"/>
                  </a:cubicBezTo>
                  <a:lnTo>
                    <a:pt x="634898" y="404819"/>
                  </a:lnTo>
                  <a:lnTo>
                    <a:pt x="614388" y="404819"/>
                  </a:lnTo>
                  <a:lnTo>
                    <a:pt x="602831" y="322996"/>
                  </a:lnTo>
                  <a:cubicBezTo>
                    <a:pt x="606085" y="277028"/>
                    <a:pt x="545067" y="175128"/>
                    <a:pt x="466761" y="140958"/>
                  </a:cubicBezTo>
                  <a:cubicBezTo>
                    <a:pt x="435235" y="127330"/>
                    <a:pt x="393540" y="137906"/>
                    <a:pt x="354691" y="169230"/>
                  </a:cubicBezTo>
                  <a:cubicBezTo>
                    <a:pt x="315842" y="200552"/>
                    <a:pt x="289605" y="247942"/>
                    <a:pt x="295911" y="279063"/>
                  </a:cubicBezTo>
                  <a:cubicBezTo>
                    <a:pt x="304373" y="311426"/>
                    <a:pt x="316592" y="342690"/>
                    <a:pt x="332317" y="372216"/>
                  </a:cubicBezTo>
                  <a:lnTo>
                    <a:pt x="346532" y="404819"/>
                  </a:lnTo>
                  <a:lnTo>
                    <a:pt x="323232" y="404819"/>
                  </a:lnTo>
                  <a:lnTo>
                    <a:pt x="314215" y="380352"/>
                  </a:lnTo>
                  <a:cubicBezTo>
                    <a:pt x="297762" y="349289"/>
                    <a:pt x="285063" y="316380"/>
                    <a:pt x="276385" y="282317"/>
                  </a:cubicBezTo>
                  <a:cubicBezTo>
                    <a:pt x="267231" y="236960"/>
                    <a:pt x="302825" y="184688"/>
                    <a:pt x="342284" y="152754"/>
                  </a:cubicBezTo>
                  <a:cubicBezTo>
                    <a:pt x="368801" y="129623"/>
                    <a:pt x="402329" y="116083"/>
                    <a:pt x="437473" y="114313"/>
                  </a:cubicBezTo>
                  <a:close/>
                  <a:moveTo>
                    <a:pt x="445048" y="56"/>
                  </a:moveTo>
                  <a:cubicBezTo>
                    <a:pt x="536118" y="972"/>
                    <a:pt x="644120" y="13328"/>
                    <a:pt x="717748" y="58176"/>
                  </a:cubicBezTo>
                  <a:cubicBezTo>
                    <a:pt x="741177" y="72366"/>
                    <a:pt x="762881" y="89224"/>
                    <a:pt x="782426" y="108415"/>
                  </a:cubicBezTo>
                  <a:cubicBezTo>
                    <a:pt x="783611" y="109628"/>
                    <a:pt x="784512" y="111086"/>
                    <a:pt x="785072" y="112686"/>
                  </a:cubicBezTo>
                  <a:cubicBezTo>
                    <a:pt x="793135" y="140516"/>
                    <a:pt x="797243" y="169341"/>
                    <a:pt x="797275" y="198314"/>
                  </a:cubicBezTo>
                  <a:cubicBezTo>
                    <a:pt x="797970" y="258066"/>
                    <a:pt x="787283" y="316829"/>
                    <a:pt x="766333" y="371672"/>
                  </a:cubicBezTo>
                  <a:lnTo>
                    <a:pt x="749968" y="404819"/>
                  </a:lnTo>
                  <a:lnTo>
                    <a:pt x="727826" y="404819"/>
                  </a:lnTo>
                  <a:lnTo>
                    <a:pt x="747693" y="364538"/>
                  </a:lnTo>
                  <a:cubicBezTo>
                    <a:pt x="767744" y="312010"/>
                    <a:pt x="777984" y="255737"/>
                    <a:pt x="777342" y="198517"/>
                  </a:cubicBezTo>
                  <a:cubicBezTo>
                    <a:pt x="777284" y="172384"/>
                    <a:pt x="773658" y="146380"/>
                    <a:pt x="766562" y="121227"/>
                  </a:cubicBezTo>
                  <a:cubicBezTo>
                    <a:pt x="748634" y="103922"/>
                    <a:pt x="728854" y="88641"/>
                    <a:pt x="707579" y="75667"/>
                  </a:cubicBezTo>
                  <a:cubicBezTo>
                    <a:pt x="566626" y="-10164"/>
                    <a:pt x="280453" y="30515"/>
                    <a:pt x="277198" y="30922"/>
                  </a:cubicBezTo>
                  <a:cubicBezTo>
                    <a:pt x="273944" y="31328"/>
                    <a:pt x="88855" y="56141"/>
                    <a:pt x="38821" y="129771"/>
                  </a:cubicBezTo>
                  <a:cubicBezTo>
                    <a:pt x="32921" y="138109"/>
                    <a:pt x="27431" y="146450"/>
                    <a:pt x="22142" y="154789"/>
                  </a:cubicBezTo>
                  <a:cubicBezTo>
                    <a:pt x="16541" y="199610"/>
                    <a:pt x="27617" y="244927"/>
                    <a:pt x="53261" y="282112"/>
                  </a:cubicBezTo>
                  <a:cubicBezTo>
                    <a:pt x="70600" y="309773"/>
                    <a:pt x="92275" y="334282"/>
                    <a:pt x="116326" y="356046"/>
                  </a:cubicBezTo>
                  <a:lnTo>
                    <a:pt x="181965" y="404819"/>
                  </a:lnTo>
                  <a:lnTo>
                    <a:pt x="147807" y="404819"/>
                  </a:lnTo>
                  <a:lnTo>
                    <a:pt x="101205" y="369950"/>
                  </a:lnTo>
                  <a:cubicBezTo>
                    <a:pt x="76309" y="347275"/>
                    <a:pt x="53770" y="321672"/>
                    <a:pt x="35567" y="292688"/>
                  </a:cubicBezTo>
                  <a:cubicBezTo>
                    <a:pt x="6861" y="250761"/>
                    <a:pt x="-5112" y="199608"/>
                    <a:pt x="2005" y="149296"/>
                  </a:cubicBezTo>
                  <a:cubicBezTo>
                    <a:pt x="2266" y="147938"/>
                    <a:pt x="2746" y="146634"/>
                    <a:pt x="3430" y="145431"/>
                  </a:cubicBezTo>
                  <a:cubicBezTo>
                    <a:pt x="9328" y="136279"/>
                    <a:pt x="15228" y="127127"/>
                    <a:pt x="21531" y="117975"/>
                  </a:cubicBezTo>
                  <a:cubicBezTo>
                    <a:pt x="76854" y="36617"/>
                    <a:pt x="265603" y="11599"/>
                    <a:pt x="273944" y="10583"/>
                  </a:cubicBezTo>
                  <a:cubicBezTo>
                    <a:pt x="279842" y="9667"/>
                    <a:pt x="353979" y="-859"/>
                    <a:pt x="445048" y="5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A62E2E44-0174-4E71-9FB3-D84C0DDB7BC1}"/>
                </a:ext>
              </a:extLst>
            </p:cNvPr>
            <p:cNvSpPr/>
            <p:nvPr/>
          </p:nvSpPr>
          <p:spPr>
            <a:xfrm>
              <a:off x="5319926" y="5743739"/>
              <a:ext cx="372452" cy="522578"/>
            </a:xfrm>
            <a:custGeom>
              <a:avLst/>
              <a:gdLst>
                <a:gd name="connsiteX0" fmla="*/ 0 w 372452"/>
                <a:gd name="connsiteY0" fmla="*/ 0 h 522578"/>
                <a:gd name="connsiteX1" fmla="*/ 316480 w 372452"/>
                <a:gd name="connsiteY1" fmla="*/ 127934 h 522578"/>
                <a:gd name="connsiteX2" fmla="*/ 320142 w 372452"/>
                <a:gd name="connsiteY2" fmla="*/ 174105 h 522578"/>
                <a:gd name="connsiteX3" fmla="*/ 369770 w 372452"/>
                <a:gd name="connsiteY3" fmla="*/ 408820 h 522578"/>
                <a:gd name="connsiteX4" fmla="*/ 366989 w 372452"/>
                <a:gd name="connsiteY4" fmla="*/ 489495 h 522578"/>
                <a:gd name="connsiteX5" fmla="*/ 352545 w 372452"/>
                <a:gd name="connsiteY5" fmla="*/ 522578 h 522578"/>
                <a:gd name="connsiteX6" fmla="*/ 89113 w 372452"/>
                <a:gd name="connsiteY6" fmla="*/ 522578 h 522578"/>
                <a:gd name="connsiteX7" fmla="*/ 69332 w 372452"/>
                <a:gd name="connsiteY7" fmla="*/ 484383 h 522578"/>
                <a:gd name="connsiteX8" fmla="*/ 28475 w 372452"/>
                <a:gd name="connsiteY8" fmla="*/ 327057 h 522578"/>
                <a:gd name="connsiteX9" fmla="*/ 0 w 372452"/>
                <a:gd name="connsiteY9" fmla="*/ 0 h 52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452" h="522578">
                  <a:moveTo>
                    <a:pt x="0" y="0"/>
                  </a:moveTo>
                  <a:lnTo>
                    <a:pt x="316480" y="127934"/>
                  </a:lnTo>
                  <a:cubicBezTo>
                    <a:pt x="319762" y="143091"/>
                    <a:pt x="320992" y="158622"/>
                    <a:pt x="320142" y="174105"/>
                  </a:cubicBezTo>
                  <a:cubicBezTo>
                    <a:pt x="320142" y="209700"/>
                    <a:pt x="352075" y="305701"/>
                    <a:pt x="369770" y="408820"/>
                  </a:cubicBezTo>
                  <a:cubicBezTo>
                    <a:pt x="374194" y="434601"/>
                    <a:pt x="373062" y="462580"/>
                    <a:pt x="366989" y="489495"/>
                  </a:cubicBezTo>
                  <a:lnTo>
                    <a:pt x="352545" y="522578"/>
                  </a:lnTo>
                  <a:lnTo>
                    <a:pt x="89113" y="522578"/>
                  </a:lnTo>
                  <a:lnTo>
                    <a:pt x="69332" y="484383"/>
                  </a:lnTo>
                  <a:cubicBezTo>
                    <a:pt x="43578" y="425754"/>
                    <a:pt x="32035" y="362652"/>
                    <a:pt x="28475" y="327057"/>
                  </a:cubicBezTo>
                  <a:cubicBezTo>
                    <a:pt x="21356" y="2558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C52900BB-01F8-426A-9171-7AF99D9A1E5D}"/>
                </a:ext>
              </a:extLst>
            </p:cNvPr>
            <p:cNvSpPr/>
            <p:nvPr/>
          </p:nvSpPr>
          <p:spPr>
            <a:xfrm>
              <a:off x="5309927" y="5733541"/>
              <a:ext cx="392868" cy="532776"/>
            </a:xfrm>
            <a:custGeom>
              <a:avLst/>
              <a:gdLst>
                <a:gd name="connsiteX0" fmla="*/ 14066 w 392868"/>
                <a:gd name="connsiteY0" fmla="*/ 841 h 532776"/>
                <a:gd name="connsiteX1" fmla="*/ 330139 w 392868"/>
                <a:gd name="connsiteY1" fmla="*/ 128775 h 532776"/>
                <a:gd name="connsiteX2" fmla="*/ 336037 w 392868"/>
                <a:gd name="connsiteY2" fmla="*/ 134878 h 532776"/>
                <a:gd name="connsiteX3" fmla="*/ 340104 w 392868"/>
                <a:gd name="connsiteY3" fmla="*/ 184303 h 532776"/>
                <a:gd name="connsiteX4" fmla="*/ 359020 w 392868"/>
                <a:gd name="connsiteY4" fmla="*/ 277864 h 532776"/>
                <a:gd name="connsiteX5" fmla="*/ 389733 w 392868"/>
                <a:gd name="connsiteY5" fmla="*/ 417188 h 532776"/>
                <a:gd name="connsiteX6" fmla="*/ 382551 w 392868"/>
                <a:gd name="connsiteY6" fmla="*/ 519946 h 532776"/>
                <a:gd name="connsiteX7" fmla="*/ 376682 w 392868"/>
                <a:gd name="connsiteY7" fmla="*/ 532776 h 532776"/>
                <a:gd name="connsiteX8" fmla="*/ 350994 w 392868"/>
                <a:gd name="connsiteY8" fmla="*/ 532776 h 532776"/>
                <a:gd name="connsiteX9" fmla="*/ 362889 w 392868"/>
                <a:gd name="connsiteY9" fmla="*/ 513209 h 532776"/>
                <a:gd name="connsiteX10" fmla="*/ 369598 w 392868"/>
                <a:gd name="connsiteY10" fmla="*/ 420646 h 532776"/>
                <a:gd name="connsiteX11" fmla="*/ 339291 w 392868"/>
                <a:gd name="connsiteY11" fmla="*/ 282746 h 532776"/>
                <a:gd name="connsiteX12" fmla="*/ 318951 w 392868"/>
                <a:gd name="connsiteY12" fmla="*/ 184303 h 532776"/>
                <a:gd name="connsiteX13" fmla="*/ 316716 w 392868"/>
                <a:gd name="connsiteY13" fmla="*/ 145658 h 532776"/>
                <a:gd name="connsiteX14" fmla="*/ 21591 w 392868"/>
                <a:gd name="connsiteY14" fmla="*/ 25859 h 532776"/>
                <a:gd name="connsiteX15" fmla="*/ 48642 w 392868"/>
                <a:gd name="connsiteY15" fmla="*/ 336237 h 532776"/>
                <a:gd name="connsiteX16" fmla="*/ 91558 w 392868"/>
                <a:gd name="connsiteY16" fmla="*/ 497300 h 532776"/>
                <a:gd name="connsiteX17" fmla="*/ 114579 w 392868"/>
                <a:gd name="connsiteY17" fmla="*/ 532776 h 532776"/>
                <a:gd name="connsiteX18" fmla="*/ 88642 w 392868"/>
                <a:gd name="connsiteY18" fmla="*/ 532776 h 532776"/>
                <a:gd name="connsiteX19" fmla="*/ 75083 w 392868"/>
                <a:gd name="connsiteY19" fmla="*/ 508512 h 532776"/>
                <a:gd name="connsiteX20" fmla="*/ 28505 w 392868"/>
                <a:gd name="connsiteY20" fmla="*/ 338272 h 532776"/>
                <a:gd name="connsiteX21" fmla="*/ 30 w 392868"/>
                <a:gd name="connsiteY21" fmla="*/ 11012 h 532776"/>
                <a:gd name="connsiteX22" fmla="*/ 4098 w 392868"/>
                <a:gd name="connsiteY22" fmla="*/ 2063 h 532776"/>
                <a:gd name="connsiteX23" fmla="*/ 14066 w 392868"/>
                <a:gd name="connsiteY23" fmla="*/ 841 h 53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868" h="532776">
                  <a:moveTo>
                    <a:pt x="14066" y="841"/>
                  </a:moveTo>
                  <a:lnTo>
                    <a:pt x="330139" y="128775"/>
                  </a:lnTo>
                  <a:cubicBezTo>
                    <a:pt x="332932" y="129805"/>
                    <a:pt x="335103" y="132051"/>
                    <a:pt x="336037" y="134878"/>
                  </a:cubicBezTo>
                  <a:cubicBezTo>
                    <a:pt x="339603" y="151096"/>
                    <a:pt x="340969" y="167720"/>
                    <a:pt x="340104" y="184303"/>
                  </a:cubicBezTo>
                  <a:cubicBezTo>
                    <a:pt x="343700" y="215977"/>
                    <a:pt x="350030" y="247282"/>
                    <a:pt x="359020" y="277864"/>
                  </a:cubicBezTo>
                  <a:cubicBezTo>
                    <a:pt x="368785" y="317525"/>
                    <a:pt x="380988" y="366950"/>
                    <a:pt x="389733" y="417188"/>
                  </a:cubicBezTo>
                  <a:cubicBezTo>
                    <a:pt x="395723" y="452027"/>
                    <a:pt x="393025" y="487231"/>
                    <a:pt x="382551" y="519946"/>
                  </a:cubicBezTo>
                  <a:lnTo>
                    <a:pt x="376682" y="532776"/>
                  </a:lnTo>
                  <a:lnTo>
                    <a:pt x="350994" y="532776"/>
                  </a:lnTo>
                  <a:lnTo>
                    <a:pt x="362889" y="513209"/>
                  </a:lnTo>
                  <a:cubicBezTo>
                    <a:pt x="372308" y="483730"/>
                    <a:pt x="374812" y="452040"/>
                    <a:pt x="369598" y="420646"/>
                  </a:cubicBezTo>
                  <a:cubicBezTo>
                    <a:pt x="361055" y="371220"/>
                    <a:pt x="349259" y="324238"/>
                    <a:pt x="339291" y="282746"/>
                  </a:cubicBezTo>
                  <a:cubicBezTo>
                    <a:pt x="329432" y="250643"/>
                    <a:pt x="322622" y="217683"/>
                    <a:pt x="318951" y="184303"/>
                  </a:cubicBezTo>
                  <a:cubicBezTo>
                    <a:pt x="319142" y="171384"/>
                    <a:pt x="318394" y="158468"/>
                    <a:pt x="316716" y="145658"/>
                  </a:cubicBezTo>
                  <a:lnTo>
                    <a:pt x="21591" y="25859"/>
                  </a:lnTo>
                  <a:cubicBezTo>
                    <a:pt x="26270" y="83623"/>
                    <a:pt x="41930" y="276440"/>
                    <a:pt x="48642" y="336237"/>
                  </a:cubicBezTo>
                  <a:cubicBezTo>
                    <a:pt x="53015" y="380679"/>
                    <a:pt x="66134" y="442562"/>
                    <a:pt x="91558" y="497300"/>
                  </a:cubicBezTo>
                  <a:lnTo>
                    <a:pt x="114579" y="532776"/>
                  </a:lnTo>
                  <a:lnTo>
                    <a:pt x="88642" y="532776"/>
                  </a:lnTo>
                  <a:lnTo>
                    <a:pt x="75083" y="508512"/>
                  </a:lnTo>
                  <a:cubicBezTo>
                    <a:pt x="47371" y="450341"/>
                    <a:pt x="33184" y="384848"/>
                    <a:pt x="28505" y="338272"/>
                  </a:cubicBezTo>
                  <a:cubicBezTo>
                    <a:pt x="21388" y="267897"/>
                    <a:pt x="235" y="12842"/>
                    <a:pt x="30" y="11012"/>
                  </a:cubicBezTo>
                  <a:cubicBezTo>
                    <a:pt x="-242" y="7527"/>
                    <a:pt x="1296" y="4149"/>
                    <a:pt x="4098" y="2063"/>
                  </a:cubicBezTo>
                  <a:cubicBezTo>
                    <a:pt x="6940" y="-154"/>
                    <a:pt x="10773" y="-622"/>
                    <a:pt x="14066" y="8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266FB648-362A-4A2C-87ED-FB4DE95CFD82}"/>
                </a:ext>
              </a:extLst>
            </p:cNvPr>
            <p:cNvSpPr/>
            <p:nvPr/>
          </p:nvSpPr>
          <p:spPr>
            <a:xfrm>
              <a:off x="5319926" y="5743128"/>
              <a:ext cx="320219" cy="291665"/>
            </a:xfrm>
            <a:custGeom>
              <a:avLst/>
              <a:gdLst>
                <a:gd name="connsiteX0" fmla="*/ 148114 w 149960"/>
                <a:gd name="connsiteY0" fmla="*/ 59912 h 136588"/>
                <a:gd name="connsiteX1" fmla="*/ 0 w 149960"/>
                <a:gd name="connsiteY1" fmla="*/ 0 h 136588"/>
                <a:gd name="connsiteX2" fmla="*/ 11716 w 149960"/>
                <a:gd name="connsiteY2" fmla="*/ 136588 h 136588"/>
                <a:gd name="connsiteX3" fmla="*/ 149924 w 149960"/>
                <a:gd name="connsiteY3" fmla="*/ 78962 h 136588"/>
                <a:gd name="connsiteX4" fmla="*/ 148114 w 149960"/>
                <a:gd name="connsiteY4" fmla="*/ 59912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60" h="136588">
                  <a:moveTo>
                    <a:pt x="148114" y="59912"/>
                  </a:moveTo>
                  <a:lnTo>
                    <a:pt x="0" y="0"/>
                  </a:lnTo>
                  <a:cubicBezTo>
                    <a:pt x="0" y="0"/>
                    <a:pt x="7620" y="91154"/>
                    <a:pt x="11716" y="136588"/>
                  </a:cubicBezTo>
                  <a:lnTo>
                    <a:pt x="149924" y="78962"/>
                  </a:lnTo>
                  <a:cubicBezTo>
                    <a:pt x="150123" y="72561"/>
                    <a:pt x="149515" y="66161"/>
                    <a:pt x="148114" y="5991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F6B8F536-EEC3-464E-9C32-A353FA002EA4}"/>
                </a:ext>
              </a:extLst>
            </p:cNvPr>
            <p:cNvSpPr/>
            <p:nvPr/>
          </p:nvSpPr>
          <p:spPr>
            <a:xfrm>
              <a:off x="5309725" y="5733541"/>
              <a:ext cx="340223" cy="312037"/>
            </a:xfrm>
            <a:custGeom>
              <a:avLst/>
              <a:gdLst>
                <a:gd name="connsiteX0" fmla="*/ 16493 w 159328"/>
                <a:gd name="connsiteY0" fmla="*/ 146127 h 146128"/>
                <a:gd name="connsiteX1" fmla="*/ 14112 w 159328"/>
                <a:gd name="connsiteY1" fmla="*/ 145460 h 146128"/>
                <a:gd name="connsiteX2" fmla="*/ 11825 w 159328"/>
                <a:gd name="connsiteY2" fmla="*/ 141745 h 146128"/>
                <a:gd name="connsiteX3" fmla="*/ 14 w 159328"/>
                <a:gd name="connsiteY3" fmla="*/ 5157 h 146128"/>
                <a:gd name="connsiteX4" fmla="*/ 1919 w 159328"/>
                <a:gd name="connsiteY4" fmla="*/ 966 h 146128"/>
                <a:gd name="connsiteX5" fmla="*/ 6587 w 159328"/>
                <a:gd name="connsiteY5" fmla="*/ 394 h 146128"/>
                <a:gd name="connsiteX6" fmla="*/ 154700 w 159328"/>
                <a:gd name="connsiteY6" fmla="*/ 60306 h 146128"/>
                <a:gd name="connsiteX7" fmla="*/ 157463 w 159328"/>
                <a:gd name="connsiteY7" fmla="*/ 63259 h 146128"/>
                <a:gd name="connsiteX8" fmla="*/ 159272 w 159328"/>
                <a:gd name="connsiteY8" fmla="*/ 83071 h 146128"/>
                <a:gd name="connsiteX9" fmla="*/ 156415 w 159328"/>
                <a:gd name="connsiteY9" fmla="*/ 87548 h 146128"/>
                <a:gd name="connsiteX10" fmla="*/ 18398 w 159328"/>
                <a:gd name="connsiteY10" fmla="*/ 145746 h 146128"/>
                <a:gd name="connsiteX11" fmla="*/ 16493 w 159328"/>
                <a:gd name="connsiteY11" fmla="*/ 146127 h 146128"/>
                <a:gd name="connsiteX12" fmla="*/ 10206 w 159328"/>
                <a:gd name="connsiteY12" fmla="*/ 12110 h 146128"/>
                <a:gd name="connsiteX13" fmla="*/ 20684 w 159328"/>
                <a:gd name="connsiteY13" fmla="*/ 134411 h 146128"/>
                <a:gd name="connsiteX14" fmla="*/ 149747 w 159328"/>
                <a:gd name="connsiteY14" fmla="*/ 80023 h 146128"/>
                <a:gd name="connsiteX15" fmla="*/ 148795 w 159328"/>
                <a:gd name="connsiteY15" fmla="*/ 68117 h 14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328" h="146128">
                  <a:moveTo>
                    <a:pt x="16493" y="146127"/>
                  </a:moveTo>
                  <a:cubicBezTo>
                    <a:pt x="15651" y="146143"/>
                    <a:pt x="14823" y="145911"/>
                    <a:pt x="14112" y="145460"/>
                  </a:cubicBezTo>
                  <a:cubicBezTo>
                    <a:pt x="12782" y="144676"/>
                    <a:pt x="11927" y="143285"/>
                    <a:pt x="11825" y="141745"/>
                  </a:cubicBezTo>
                  <a:cubicBezTo>
                    <a:pt x="7634" y="96406"/>
                    <a:pt x="14" y="5157"/>
                    <a:pt x="14" y="5157"/>
                  </a:cubicBezTo>
                  <a:cubicBezTo>
                    <a:pt x="-113" y="3525"/>
                    <a:pt x="607" y="1943"/>
                    <a:pt x="1919" y="966"/>
                  </a:cubicBezTo>
                  <a:cubicBezTo>
                    <a:pt x="3250" y="-72"/>
                    <a:pt x="5045" y="-291"/>
                    <a:pt x="6587" y="394"/>
                  </a:cubicBezTo>
                  <a:lnTo>
                    <a:pt x="154700" y="60306"/>
                  </a:lnTo>
                  <a:cubicBezTo>
                    <a:pt x="156039" y="60795"/>
                    <a:pt x="157064" y="61892"/>
                    <a:pt x="157463" y="63259"/>
                  </a:cubicBezTo>
                  <a:cubicBezTo>
                    <a:pt x="158918" y="69757"/>
                    <a:pt x="159527" y="76417"/>
                    <a:pt x="159272" y="83071"/>
                  </a:cubicBezTo>
                  <a:cubicBezTo>
                    <a:pt x="159345" y="85013"/>
                    <a:pt x="158206" y="86796"/>
                    <a:pt x="156415" y="87548"/>
                  </a:cubicBezTo>
                  <a:lnTo>
                    <a:pt x="18398" y="145746"/>
                  </a:lnTo>
                  <a:cubicBezTo>
                    <a:pt x="17800" y="146017"/>
                    <a:pt x="17149" y="146147"/>
                    <a:pt x="16493" y="146127"/>
                  </a:cubicBezTo>
                  <a:close/>
                  <a:moveTo>
                    <a:pt x="10206" y="12110"/>
                  </a:moveTo>
                  <a:cubicBezTo>
                    <a:pt x="12016" y="33732"/>
                    <a:pt x="17255" y="96120"/>
                    <a:pt x="20684" y="134411"/>
                  </a:cubicBezTo>
                  <a:lnTo>
                    <a:pt x="149747" y="80023"/>
                  </a:lnTo>
                  <a:cubicBezTo>
                    <a:pt x="149650" y="76040"/>
                    <a:pt x="149332" y="72065"/>
                    <a:pt x="148795" y="681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A499E7D9-1023-44E9-828A-14EF2FAE2784}"/>
                </a:ext>
              </a:extLst>
            </p:cNvPr>
            <p:cNvSpPr/>
            <p:nvPr/>
          </p:nvSpPr>
          <p:spPr>
            <a:xfrm>
              <a:off x="5110692" y="5155728"/>
              <a:ext cx="657308" cy="787525"/>
            </a:xfrm>
            <a:custGeom>
              <a:avLst/>
              <a:gdLst>
                <a:gd name="connsiteX0" fmla="*/ 281246 w 307820"/>
                <a:gd name="connsiteY0" fmla="*/ 50959 h 368801"/>
                <a:gd name="connsiteX1" fmla="*/ 307820 w 307820"/>
                <a:gd name="connsiteY1" fmla="*/ 223933 h 368801"/>
                <a:gd name="connsiteX2" fmla="*/ 272387 w 307820"/>
                <a:gd name="connsiteY2" fmla="*/ 345853 h 368801"/>
                <a:gd name="connsiteX3" fmla="*/ 183710 w 307820"/>
                <a:gd name="connsiteY3" fmla="*/ 365760 h 368801"/>
                <a:gd name="connsiteX4" fmla="*/ 86078 w 307820"/>
                <a:gd name="connsiteY4" fmla="*/ 274892 h 368801"/>
                <a:gd name="connsiteX5" fmla="*/ 68362 w 307820"/>
                <a:gd name="connsiteY5" fmla="*/ 228314 h 368801"/>
                <a:gd name="connsiteX6" fmla="*/ 12926 w 307820"/>
                <a:gd name="connsiteY6" fmla="*/ 206121 h 368801"/>
                <a:gd name="connsiteX7" fmla="*/ 26261 w 307820"/>
                <a:gd name="connsiteY7" fmla="*/ 135255 h 368801"/>
                <a:gd name="connsiteX8" fmla="*/ 48455 w 307820"/>
                <a:gd name="connsiteY8" fmla="*/ 141827 h 368801"/>
                <a:gd name="connsiteX9" fmla="*/ 21785 w 307820"/>
                <a:gd name="connsiteY9" fmla="*/ 42100 h 368801"/>
                <a:gd name="connsiteX10" fmla="*/ 228001 w 307820"/>
                <a:gd name="connsiteY10" fmla="*/ 0 h 368801"/>
                <a:gd name="connsiteX11" fmla="*/ 281246 w 307820"/>
                <a:gd name="connsiteY11" fmla="*/ 50959 h 3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820" h="368801">
                  <a:moveTo>
                    <a:pt x="281246" y="50959"/>
                  </a:moveTo>
                  <a:cubicBezTo>
                    <a:pt x="281246" y="50959"/>
                    <a:pt x="307820" y="197263"/>
                    <a:pt x="307820" y="223933"/>
                  </a:cubicBezTo>
                  <a:cubicBezTo>
                    <a:pt x="307820" y="250603"/>
                    <a:pt x="283436" y="328136"/>
                    <a:pt x="272387" y="345853"/>
                  </a:cubicBezTo>
                  <a:cubicBezTo>
                    <a:pt x="261338" y="363569"/>
                    <a:pt x="205712" y="374428"/>
                    <a:pt x="183710" y="365760"/>
                  </a:cubicBezTo>
                  <a:cubicBezTo>
                    <a:pt x="161707" y="357092"/>
                    <a:pt x="99413" y="299085"/>
                    <a:pt x="86078" y="274892"/>
                  </a:cubicBezTo>
                  <a:cubicBezTo>
                    <a:pt x="78112" y="260230"/>
                    <a:pt x="72153" y="244564"/>
                    <a:pt x="68362" y="228314"/>
                  </a:cubicBezTo>
                  <a:cubicBezTo>
                    <a:pt x="68362" y="228314"/>
                    <a:pt x="37310" y="241649"/>
                    <a:pt x="12926" y="206121"/>
                  </a:cubicBezTo>
                  <a:cubicBezTo>
                    <a:pt x="-11458" y="170593"/>
                    <a:pt x="1877" y="137446"/>
                    <a:pt x="26261" y="135255"/>
                  </a:cubicBezTo>
                  <a:lnTo>
                    <a:pt x="48455" y="141827"/>
                  </a:lnTo>
                  <a:cubicBezTo>
                    <a:pt x="48455" y="141827"/>
                    <a:pt x="8545" y="73152"/>
                    <a:pt x="21785" y="42100"/>
                  </a:cubicBezTo>
                  <a:cubicBezTo>
                    <a:pt x="35024" y="11049"/>
                    <a:pt x="194759" y="0"/>
                    <a:pt x="228001" y="0"/>
                  </a:cubicBezTo>
                  <a:cubicBezTo>
                    <a:pt x="261243" y="0"/>
                    <a:pt x="281246" y="50959"/>
                    <a:pt x="281246" y="509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788C4CAA-536C-4159-BB78-6A52933D720B}"/>
                </a:ext>
              </a:extLst>
            </p:cNvPr>
            <p:cNvSpPr/>
            <p:nvPr/>
          </p:nvSpPr>
          <p:spPr>
            <a:xfrm>
              <a:off x="5100675" y="5145559"/>
              <a:ext cx="677293" cy="807950"/>
            </a:xfrm>
            <a:custGeom>
              <a:avLst/>
              <a:gdLst>
                <a:gd name="connsiteX0" fmla="*/ 208975 w 317179"/>
                <a:gd name="connsiteY0" fmla="*/ 378333 h 378366"/>
                <a:gd name="connsiteX1" fmla="*/ 186591 w 317179"/>
                <a:gd name="connsiteY1" fmla="*/ 374999 h 378366"/>
                <a:gd name="connsiteX2" fmla="*/ 86674 w 317179"/>
                <a:gd name="connsiteY2" fmla="*/ 281940 h 378366"/>
                <a:gd name="connsiteX3" fmla="*/ 69625 w 317179"/>
                <a:gd name="connsiteY3" fmla="*/ 239077 h 378366"/>
                <a:gd name="connsiteX4" fmla="*/ 13713 w 317179"/>
                <a:gd name="connsiteY4" fmla="*/ 213646 h 378366"/>
                <a:gd name="connsiteX5" fmla="*/ 4188 w 317179"/>
                <a:gd name="connsiteY5" fmla="*/ 154496 h 378366"/>
                <a:gd name="connsiteX6" fmla="*/ 30667 w 317179"/>
                <a:gd name="connsiteY6" fmla="*/ 135446 h 378366"/>
                <a:gd name="connsiteX7" fmla="*/ 32477 w 317179"/>
                <a:gd name="connsiteY7" fmla="*/ 135446 h 378366"/>
                <a:gd name="connsiteX8" fmla="*/ 43621 w 317179"/>
                <a:gd name="connsiteY8" fmla="*/ 138779 h 378366"/>
                <a:gd name="connsiteX9" fmla="*/ 22285 w 317179"/>
                <a:gd name="connsiteY9" fmla="*/ 44958 h 378366"/>
                <a:gd name="connsiteX10" fmla="*/ 232883 w 317179"/>
                <a:gd name="connsiteY10" fmla="*/ 0 h 378366"/>
                <a:gd name="connsiteX11" fmla="*/ 290509 w 317179"/>
                <a:gd name="connsiteY11" fmla="*/ 54007 h 378366"/>
                <a:gd name="connsiteX12" fmla="*/ 290509 w 317179"/>
                <a:gd name="connsiteY12" fmla="*/ 54864 h 378366"/>
                <a:gd name="connsiteX13" fmla="*/ 317179 w 317179"/>
                <a:gd name="connsiteY13" fmla="*/ 228695 h 378366"/>
                <a:gd name="connsiteX14" fmla="*/ 280984 w 317179"/>
                <a:gd name="connsiteY14" fmla="*/ 353092 h 378366"/>
                <a:gd name="connsiteX15" fmla="*/ 208975 w 317179"/>
                <a:gd name="connsiteY15" fmla="*/ 378333 h 378366"/>
                <a:gd name="connsiteX16" fmla="*/ 73053 w 317179"/>
                <a:gd name="connsiteY16" fmla="*/ 228314 h 378366"/>
                <a:gd name="connsiteX17" fmla="*/ 75339 w 317179"/>
                <a:gd name="connsiteY17" fmla="*/ 228886 h 378366"/>
                <a:gd name="connsiteX18" fmla="*/ 77721 w 317179"/>
                <a:gd name="connsiteY18" fmla="*/ 232124 h 378366"/>
                <a:gd name="connsiteX19" fmla="*/ 94961 w 317179"/>
                <a:gd name="connsiteY19" fmla="*/ 277368 h 378366"/>
                <a:gd name="connsiteX20" fmla="*/ 190211 w 317179"/>
                <a:gd name="connsiteY20" fmla="*/ 366141 h 378366"/>
                <a:gd name="connsiteX21" fmla="*/ 273078 w 317179"/>
                <a:gd name="connsiteY21" fmla="*/ 348043 h 378366"/>
                <a:gd name="connsiteX22" fmla="*/ 307845 w 317179"/>
                <a:gd name="connsiteY22" fmla="*/ 228695 h 378366"/>
                <a:gd name="connsiteX23" fmla="*/ 281365 w 317179"/>
                <a:gd name="connsiteY23" fmla="*/ 57245 h 378366"/>
                <a:gd name="connsiteX24" fmla="*/ 232788 w 317179"/>
                <a:gd name="connsiteY24" fmla="*/ 9620 h 378366"/>
                <a:gd name="connsiteX25" fmla="*/ 30953 w 317179"/>
                <a:gd name="connsiteY25" fmla="*/ 48863 h 378366"/>
                <a:gd name="connsiteX26" fmla="*/ 57337 w 317179"/>
                <a:gd name="connsiteY26" fmla="*/ 144113 h 378366"/>
                <a:gd name="connsiteX27" fmla="*/ 57337 w 317179"/>
                <a:gd name="connsiteY27" fmla="*/ 149447 h 378366"/>
                <a:gd name="connsiteX28" fmla="*/ 52194 w 317179"/>
                <a:gd name="connsiteY28" fmla="*/ 151066 h 378366"/>
                <a:gd name="connsiteX29" fmla="*/ 30953 w 317179"/>
                <a:gd name="connsiteY29" fmla="*/ 144685 h 378366"/>
                <a:gd name="connsiteX30" fmla="*/ 13141 w 317179"/>
                <a:gd name="connsiteY30" fmla="*/ 158401 h 378366"/>
                <a:gd name="connsiteX31" fmla="*/ 22095 w 317179"/>
                <a:gd name="connsiteY31" fmla="*/ 208121 h 378366"/>
                <a:gd name="connsiteX32" fmla="*/ 71720 w 317179"/>
                <a:gd name="connsiteY32" fmla="*/ 228600 h 378366"/>
                <a:gd name="connsiteX33" fmla="*/ 73053 w 317179"/>
                <a:gd name="connsiteY33" fmla="*/ 228314 h 3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7179" h="378366">
                  <a:moveTo>
                    <a:pt x="208975" y="378333"/>
                  </a:moveTo>
                  <a:cubicBezTo>
                    <a:pt x="201374" y="378581"/>
                    <a:pt x="193791" y="377451"/>
                    <a:pt x="186591" y="374999"/>
                  </a:cubicBezTo>
                  <a:cubicBezTo>
                    <a:pt x="163065" y="365474"/>
                    <a:pt x="100867" y="307276"/>
                    <a:pt x="86674" y="281940"/>
                  </a:cubicBezTo>
                  <a:cubicBezTo>
                    <a:pt x="79306" y="268382"/>
                    <a:pt x="73582" y="253992"/>
                    <a:pt x="69625" y="239077"/>
                  </a:cubicBezTo>
                  <a:cubicBezTo>
                    <a:pt x="58861" y="241459"/>
                    <a:pt x="33810" y="242888"/>
                    <a:pt x="13713" y="213646"/>
                  </a:cubicBezTo>
                  <a:cubicBezTo>
                    <a:pt x="-194" y="193357"/>
                    <a:pt x="-3813" y="171259"/>
                    <a:pt x="4188" y="154496"/>
                  </a:cubicBezTo>
                  <a:cubicBezTo>
                    <a:pt x="8922" y="143826"/>
                    <a:pt x="19046" y="136543"/>
                    <a:pt x="30667" y="135446"/>
                  </a:cubicBezTo>
                  <a:cubicBezTo>
                    <a:pt x="31262" y="135300"/>
                    <a:pt x="31882" y="135300"/>
                    <a:pt x="32477" y="135446"/>
                  </a:cubicBezTo>
                  <a:lnTo>
                    <a:pt x="43621" y="138779"/>
                  </a:lnTo>
                  <a:cubicBezTo>
                    <a:pt x="32858" y="117919"/>
                    <a:pt x="11331" y="70675"/>
                    <a:pt x="22285" y="44958"/>
                  </a:cubicBezTo>
                  <a:cubicBezTo>
                    <a:pt x="38954" y="6191"/>
                    <a:pt x="230978" y="0"/>
                    <a:pt x="232883" y="0"/>
                  </a:cubicBezTo>
                  <a:cubicBezTo>
                    <a:pt x="268983" y="0"/>
                    <a:pt x="290033" y="51816"/>
                    <a:pt x="290509" y="54007"/>
                  </a:cubicBezTo>
                  <a:lnTo>
                    <a:pt x="290509" y="54864"/>
                  </a:lnTo>
                  <a:cubicBezTo>
                    <a:pt x="291557" y="60865"/>
                    <a:pt x="317179" y="201930"/>
                    <a:pt x="317179" y="228695"/>
                  </a:cubicBezTo>
                  <a:cubicBezTo>
                    <a:pt x="317179" y="255460"/>
                    <a:pt x="292033" y="335375"/>
                    <a:pt x="280984" y="353092"/>
                  </a:cubicBezTo>
                  <a:cubicBezTo>
                    <a:pt x="271650" y="368332"/>
                    <a:pt x="236026" y="378333"/>
                    <a:pt x="208975" y="378333"/>
                  </a:cubicBezTo>
                  <a:close/>
                  <a:moveTo>
                    <a:pt x="73053" y="228314"/>
                  </a:moveTo>
                  <a:cubicBezTo>
                    <a:pt x="73850" y="228322"/>
                    <a:pt x="74633" y="228518"/>
                    <a:pt x="75339" y="228886"/>
                  </a:cubicBezTo>
                  <a:cubicBezTo>
                    <a:pt x="76564" y="229571"/>
                    <a:pt x="77432" y="230752"/>
                    <a:pt x="77721" y="232124"/>
                  </a:cubicBezTo>
                  <a:cubicBezTo>
                    <a:pt x="81434" y="247904"/>
                    <a:pt x="87231" y="263119"/>
                    <a:pt x="94961" y="277368"/>
                  </a:cubicBezTo>
                  <a:cubicBezTo>
                    <a:pt x="107534" y="300418"/>
                    <a:pt x="168875" y="357664"/>
                    <a:pt x="190211" y="366141"/>
                  </a:cubicBezTo>
                  <a:cubicBezTo>
                    <a:pt x="211547" y="374618"/>
                    <a:pt x="263744" y="362998"/>
                    <a:pt x="273078" y="348043"/>
                  </a:cubicBezTo>
                  <a:cubicBezTo>
                    <a:pt x="283461" y="331565"/>
                    <a:pt x="307845" y="254699"/>
                    <a:pt x="307845" y="228695"/>
                  </a:cubicBezTo>
                  <a:cubicBezTo>
                    <a:pt x="307845" y="202692"/>
                    <a:pt x="283080" y="66770"/>
                    <a:pt x="281365" y="57245"/>
                  </a:cubicBezTo>
                  <a:cubicBezTo>
                    <a:pt x="279460" y="52578"/>
                    <a:pt x="260886" y="9620"/>
                    <a:pt x="232788" y="9620"/>
                  </a:cubicBezTo>
                  <a:cubicBezTo>
                    <a:pt x="185163" y="9620"/>
                    <a:pt x="42288" y="23050"/>
                    <a:pt x="30953" y="48863"/>
                  </a:cubicBezTo>
                  <a:cubicBezTo>
                    <a:pt x="20856" y="72485"/>
                    <a:pt x="46574" y="125825"/>
                    <a:pt x="57337" y="144113"/>
                  </a:cubicBezTo>
                  <a:cubicBezTo>
                    <a:pt x="58426" y="145724"/>
                    <a:pt x="58426" y="147836"/>
                    <a:pt x="57337" y="149447"/>
                  </a:cubicBezTo>
                  <a:cubicBezTo>
                    <a:pt x="56140" y="151023"/>
                    <a:pt x="54078" y="151672"/>
                    <a:pt x="52194" y="151066"/>
                  </a:cubicBezTo>
                  <a:lnTo>
                    <a:pt x="30953" y="144685"/>
                  </a:lnTo>
                  <a:cubicBezTo>
                    <a:pt x="23038" y="145855"/>
                    <a:pt x="16295" y="151047"/>
                    <a:pt x="13141" y="158401"/>
                  </a:cubicBezTo>
                  <a:cubicBezTo>
                    <a:pt x="6664" y="172117"/>
                    <a:pt x="9998" y="190690"/>
                    <a:pt x="22095" y="208121"/>
                  </a:cubicBezTo>
                  <a:cubicBezTo>
                    <a:pt x="43812" y="239744"/>
                    <a:pt x="70577" y="229076"/>
                    <a:pt x="71720" y="228600"/>
                  </a:cubicBezTo>
                  <a:cubicBezTo>
                    <a:pt x="72153" y="228456"/>
                    <a:pt x="72600" y="228360"/>
                    <a:pt x="73053" y="2283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07E22D52-C98A-4E96-852F-4C94E53CAEB8}"/>
                </a:ext>
              </a:extLst>
            </p:cNvPr>
            <p:cNvSpPr/>
            <p:nvPr/>
          </p:nvSpPr>
          <p:spPr>
            <a:xfrm>
              <a:off x="5364500" y="5340420"/>
              <a:ext cx="116802" cy="79946"/>
            </a:xfrm>
            <a:custGeom>
              <a:avLst/>
              <a:gdLst>
                <a:gd name="connsiteX0" fmla="*/ 41134 w 54699"/>
                <a:gd name="connsiteY0" fmla="*/ 852 h 37439"/>
                <a:gd name="connsiteX1" fmla="*/ 5796 w 54699"/>
                <a:gd name="connsiteY1" fmla="*/ 16569 h 37439"/>
                <a:gd name="connsiteX2" fmla="*/ 764 w 54699"/>
                <a:gd name="connsiteY2" fmla="*/ 29064 h 37439"/>
                <a:gd name="connsiteX3" fmla="*/ 1224 w 54699"/>
                <a:gd name="connsiteY3" fmla="*/ 29999 h 37439"/>
                <a:gd name="connsiteX4" fmla="*/ 2557 w 54699"/>
                <a:gd name="connsiteY4" fmla="*/ 32380 h 37439"/>
                <a:gd name="connsiteX5" fmla="*/ 15437 w 54699"/>
                <a:gd name="connsiteY5" fmla="*/ 36325 h 37439"/>
                <a:gd name="connsiteX6" fmla="*/ 15511 w 54699"/>
                <a:gd name="connsiteY6" fmla="*/ 36285 h 37439"/>
                <a:gd name="connsiteX7" fmla="*/ 49516 w 54699"/>
                <a:gd name="connsiteY7" fmla="*/ 18188 h 37439"/>
                <a:gd name="connsiteX8" fmla="*/ 53649 w 54699"/>
                <a:gd name="connsiteY8" fmla="*/ 5367 h 37439"/>
                <a:gd name="connsiteX9" fmla="*/ 53421 w 54699"/>
                <a:gd name="connsiteY9" fmla="*/ 4948 h 37439"/>
                <a:gd name="connsiteX10" fmla="*/ 53421 w 54699"/>
                <a:gd name="connsiteY10" fmla="*/ 4948 h 37439"/>
                <a:gd name="connsiteX11" fmla="*/ 41134 w 54699"/>
                <a:gd name="connsiteY11" fmla="*/ 852 h 3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9" h="37439">
                  <a:moveTo>
                    <a:pt x="41134" y="852"/>
                  </a:moveTo>
                  <a:lnTo>
                    <a:pt x="5796" y="16569"/>
                  </a:lnTo>
                  <a:cubicBezTo>
                    <a:pt x="956" y="18629"/>
                    <a:pt x="-1297" y="24224"/>
                    <a:pt x="764" y="29064"/>
                  </a:cubicBezTo>
                  <a:cubicBezTo>
                    <a:pt x="900" y="29384"/>
                    <a:pt x="1054" y="29696"/>
                    <a:pt x="1224" y="29999"/>
                  </a:cubicBezTo>
                  <a:lnTo>
                    <a:pt x="2557" y="32380"/>
                  </a:lnTo>
                  <a:cubicBezTo>
                    <a:pt x="5025" y="37026"/>
                    <a:pt x="10791" y="38792"/>
                    <a:pt x="15437" y="36325"/>
                  </a:cubicBezTo>
                  <a:cubicBezTo>
                    <a:pt x="15462" y="36312"/>
                    <a:pt x="15487" y="36299"/>
                    <a:pt x="15511" y="36285"/>
                  </a:cubicBezTo>
                  <a:lnTo>
                    <a:pt x="49516" y="18188"/>
                  </a:lnTo>
                  <a:cubicBezTo>
                    <a:pt x="54197" y="15789"/>
                    <a:pt x="56048" y="10049"/>
                    <a:pt x="53649" y="5367"/>
                  </a:cubicBezTo>
                  <a:cubicBezTo>
                    <a:pt x="53577" y="5226"/>
                    <a:pt x="53500" y="5086"/>
                    <a:pt x="53421" y="4948"/>
                  </a:cubicBezTo>
                  <a:lnTo>
                    <a:pt x="53421" y="4948"/>
                  </a:lnTo>
                  <a:cubicBezTo>
                    <a:pt x="51026" y="580"/>
                    <a:pt x="45670" y="-1206"/>
                    <a:pt x="41134" y="85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C74E591-E493-47FE-B53B-F74D2EE7AEA8}"/>
                </a:ext>
              </a:extLst>
            </p:cNvPr>
            <p:cNvSpPr/>
            <p:nvPr/>
          </p:nvSpPr>
          <p:spPr>
            <a:xfrm>
              <a:off x="5354463" y="5329561"/>
              <a:ext cx="136962" cy="99937"/>
            </a:xfrm>
            <a:custGeom>
              <a:avLst/>
              <a:gdLst>
                <a:gd name="connsiteX0" fmla="*/ 15734 w 64140"/>
                <a:gd name="connsiteY0" fmla="*/ 46800 h 46801"/>
                <a:gd name="connsiteX1" fmla="*/ 3066 w 64140"/>
                <a:gd name="connsiteY1" fmla="*/ 39371 h 46801"/>
                <a:gd name="connsiteX2" fmla="*/ 1828 w 64140"/>
                <a:gd name="connsiteY2" fmla="*/ 36990 h 46801"/>
                <a:gd name="connsiteX3" fmla="*/ 780 w 64140"/>
                <a:gd name="connsiteY3" fmla="*/ 25464 h 46801"/>
                <a:gd name="connsiteX4" fmla="*/ 8591 w 64140"/>
                <a:gd name="connsiteY4" fmla="*/ 16892 h 46801"/>
                <a:gd name="connsiteX5" fmla="*/ 43928 w 64140"/>
                <a:gd name="connsiteY5" fmla="*/ 1271 h 46801"/>
                <a:gd name="connsiteX6" fmla="*/ 62312 w 64140"/>
                <a:gd name="connsiteY6" fmla="*/ 7367 h 46801"/>
                <a:gd name="connsiteX7" fmla="*/ 56770 w 64140"/>
                <a:gd name="connsiteY7" fmla="*/ 26937 h 46801"/>
                <a:gd name="connsiteX8" fmla="*/ 56501 w 64140"/>
                <a:gd name="connsiteY8" fmla="*/ 27084 h 46801"/>
                <a:gd name="connsiteX9" fmla="*/ 22402 w 64140"/>
                <a:gd name="connsiteY9" fmla="*/ 45181 h 46801"/>
                <a:gd name="connsiteX10" fmla="*/ 15734 w 64140"/>
                <a:gd name="connsiteY10" fmla="*/ 46800 h 46801"/>
                <a:gd name="connsiteX11" fmla="*/ 49739 w 64140"/>
                <a:gd name="connsiteY11" fmla="*/ 9557 h 46801"/>
                <a:gd name="connsiteX12" fmla="*/ 47738 w 64140"/>
                <a:gd name="connsiteY12" fmla="*/ 9557 h 46801"/>
                <a:gd name="connsiteX13" fmla="*/ 47738 w 64140"/>
                <a:gd name="connsiteY13" fmla="*/ 9557 h 46801"/>
                <a:gd name="connsiteX14" fmla="*/ 12401 w 64140"/>
                <a:gd name="connsiteY14" fmla="*/ 25274 h 46801"/>
                <a:gd name="connsiteX15" fmla="*/ 9734 w 64140"/>
                <a:gd name="connsiteY15" fmla="*/ 28131 h 46801"/>
                <a:gd name="connsiteX16" fmla="*/ 9734 w 64140"/>
                <a:gd name="connsiteY16" fmla="*/ 32037 h 46801"/>
                <a:gd name="connsiteX17" fmla="*/ 11067 w 64140"/>
                <a:gd name="connsiteY17" fmla="*/ 34418 h 46801"/>
                <a:gd name="connsiteX18" fmla="*/ 17639 w 64140"/>
                <a:gd name="connsiteY18" fmla="*/ 36323 h 46801"/>
                <a:gd name="connsiteX19" fmla="*/ 51644 w 64140"/>
                <a:gd name="connsiteY19" fmla="*/ 18321 h 46801"/>
                <a:gd name="connsiteX20" fmla="*/ 54025 w 64140"/>
                <a:gd name="connsiteY20" fmla="*/ 15368 h 46801"/>
                <a:gd name="connsiteX21" fmla="*/ 54025 w 64140"/>
                <a:gd name="connsiteY21" fmla="*/ 11653 h 46801"/>
                <a:gd name="connsiteX22" fmla="*/ 49739 w 64140"/>
                <a:gd name="connsiteY22" fmla="*/ 9558 h 46801"/>
                <a:gd name="connsiteX23" fmla="*/ 45833 w 64140"/>
                <a:gd name="connsiteY23" fmla="*/ 5557 h 46801"/>
                <a:gd name="connsiteX24" fmla="*/ 45833 w 64140"/>
                <a:gd name="connsiteY24" fmla="*/ 5557 h 4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140" h="46801">
                  <a:moveTo>
                    <a:pt x="15734" y="46800"/>
                  </a:moveTo>
                  <a:cubicBezTo>
                    <a:pt x="10476" y="46808"/>
                    <a:pt x="5626" y="43964"/>
                    <a:pt x="3066" y="39371"/>
                  </a:cubicBezTo>
                  <a:lnTo>
                    <a:pt x="1828" y="36990"/>
                  </a:lnTo>
                  <a:cubicBezTo>
                    <a:pt x="-167" y="33479"/>
                    <a:pt x="-549" y="29277"/>
                    <a:pt x="780" y="25464"/>
                  </a:cubicBezTo>
                  <a:cubicBezTo>
                    <a:pt x="2044" y="21625"/>
                    <a:pt x="4885" y="18507"/>
                    <a:pt x="8591" y="16892"/>
                  </a:cubicBezTo>
                  <a:lnTo>
                    <a:pt x="43928" y="1271"/>
                  </a:lnTo>
                  <a:cubicBezTo>
                    <a:pt x="50709" y="-1794"/>
                    <a:pt x="58706" y="858"/>
                    <a:pt x="62312" y="7367"/>
                  </a:cubicBezTo>
                  <a:cubicBezTo>
                    <a:pt x="66186" y="14301"/>
                    <a:pt x="63704" y="23064"/>
                    <a:pt x="56770" y="26937"/>
                  </a:cubicBezTo>
                  <a:cubicBezTo>
                    <a:pt x="56681" y="26987"/>
                    <a:pt x="56591" y="27036"/>
                    <a:pt x="56501" y="27084"/>
                  </a:cubicBezTo>
                  <a:lnTo>
                    <a:pt x="22402" y="45181"/>
                  </a:lnTo>
                  <a:cubicBezTo>
                    <a:pt x="20351" y="46273"/>
                    <a:pt x="18058" y="46830"/>
                    <a:pt x="15734" y="46800"/>
                  </a:cubicBezTo>
                  <a:close/>
                  <a:moveTo>
                    <a:pt x="49739" y="9557"/>
                  </a:moveTo>
                  <a:cubicBezTo>
                    <a:pt x="49079" y="9421"/>
                    <a:pt x="48398" y="9421"/>
                    <a:pt x="47738" y="9557"/>
                  </a:cubicBezTo>
                  <a:lnTo>
                    <a:pt x="47738" y="9557"/>
                  </a:lnTo>
                  <a:lnTo>
                    <a:pt x="12401" y="25274"/>
                  </a:lnTo>
                  <a:cubicBezTo>
                    <a:pt x="11136" y="25790"/>
                    <a:pt x="10162" y="26834"/>
                    <a:pt x="9734" y="28131"/>
                  </a:cubicBezTo>
                  <a:cubicBezTo>
                    <a:pt x="9210" y="29380"/>
                    <a:pt x="9210" y="30787"/>
                    <a:pt x="9734" y="32037"/>
                  </a:cubicBezTo>
                  <a:lnTo>
                    <a:pt x="11067" y="34418"/>
                  </a:lnTo>
                  <a:cubicBezTo>
                    <a:pt x="12397" y="36707"/>
                    <a:pt x="15292" y="37546"/>
                    <a:pt x="17639" y="36323"/>
                  </a:cubicBezTo>
                  <a:lnTo>
                    <a:pt x="51644" y="18321"/>
                  </a:lnTo>
                  <a:cubicBezTo>
                    <a:pt x="52820" y="17718"/>
                    <a:pt x="53685" y="16645"/>
                    <a:pt x="54025" y="15368"/>
                  </a:cubicBezTo>
                  <a:cubicBezTo>
                    <a:pt x="54551" y="14185"/>
                    <a:pt x="54551" y="12835"/>
                    <a:pt x="54025" y="11653"/>
                  </a:cubicBezTo>
                  <a:cubicBezTo>
                    <a:pt x="53049" y="10267"/>
                    <a:pt x="51432" y="9477"/>
                    <a:pt x="49739" y="9558"/>
                  </a:cubicBezTo>
                  <a:close/>
                  <a:moveTo>
                    <a:pt x="45833" y="5557"/>
                  </a:moveTo>
                  <a:lnTo>
                    <a:pt x="45833" y="555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2B48B6EF-E21B-4772-A6C6-2A357797B7F8}"/>
                </a:ext>
              </a:extLst>
            </p:cNvPr>
            <p:cNvSpPr/>
            <p:nvPr/>
          </p:nvSpPr>
          <p:spPr>
            <a:xfrm>
              <a:off x="5592164" y="5312363"/>
              <a:ext cx="91633" cy="47982"/>
            </a:xfrm>
            <a:custGeom>
              <a:avLst/>
              <a:gdLst>
                <a:gd name="connsiteX0" fmla="*/ 240 w 42912"/>
                <a:gd name="connsiteY0" fmla="*/ 5895 h 22470"/>
                <a:gd name="connsiteX1" fmla="*/ 240 w 42912"/>
                <a:gd name="connsiteY1" fmla="*/ 6562 h 22470"/>
                <a:gd name="connsiteX2" fmla="*/ 5897 w 42912"/>
                <a:gd name="connsiteY2" fmla="*/ 16050 h 22470"/>
                <a:gd name="connsiteX3" fmla="*/ 6051 w 42912"/>
                <a:gd name="connsiteY3" fmla="*/ 16087 h 22470"/>
                <a:gd name="connsiteX4" fmla="*/ 33387 w 42912"/>
                <a:gd name="connsiteY4" fmla="*/ 22278 h 22470"/>
                <a:gd name="connsiteX5" fmla="*/ 42722 w 42912"/>
                <a:gd name="connsiteY5" fmla="*/ 16373 h 22470"/>
                <a:gd name="connsiteX6" fmla="*/ 42912 w 42912"/>
                <a:gd name="connsiteY6" fmla="*/ 14658 h 22470"/>
                <a:gd name="connsiteX7" fmla="*/ 42912 w 42912"/>
                <a:gd name="connsiteY7" fmla="*/ 14658 h 22470"/>
                <a:gd name="connsiteX8" fmla="*/ 37007 w 42912"/>
                <a:gd name="connsiteY8" fmla="*/ 7038 h 22470"/>
                <a:gd name="connsiteX9" fmla="*/ 9861 w 42912"/>
                <a:gd name="connsiteY9" fmla="*/ 275 h 22470"/>
                <a:gd name="connsiteX10" fmla="*/ 275 w 42912"/>
                <a:gd name="connsiteY10" fmla="*/ 5764 h 22470"/>
                <a:gd name="connsiteX11" fmla="*/ 240 w 42912"/>
                <a:gd name="connsiteY11" fmla="*/ 5895 h 2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912" h="22470">
                  <a:moveTo>
                    <a:pt x="240" y="5895"/>
                  </a:moveTo>
                  <a:lnTo>
                    <a:pt x="240" y="6562"/>
                  </a:lnTo>
                  <a:cubicBezTo>
                    <a:pt x="-818" y="10744"/>
                    <a:pt x="1715" y="14992"/>
                    <a:pt x="5897" y="16050"/>
                  </a:cubicBezTo>
                  <a:cubicBezTo>
                    <a:pt x="5948" y="16063"/>
                    <a:pt x="5999" y="16075"/>
                    <a:pt x="6051" y="16087"/>
                  </a:cubicBezTo>
                  <a:lnTo>
                    <a:pt x="33387" y="22278"/>
                  </a:lnTo>
                  <a:cubicBezTo>
                    <a:pt x="37596" y="23225"/>
                    <a:pt x="41775" y="20581"/>
                    <a:pt x="42722" y="16373"/>
                  </a:cubicBezTo>
                  <a:cubicBezTo>
                    <a:pt x="42848" y="15810"/>
                    <a:pt x="42912" y="15235"/>
                    <a:pt x="42912" y="14658"/>
                  </a:cubicBezTo>
                  <a:lnTo>
                    <a:pt x="42912" y="14658"/>
                  </a:lnTo>
                  <a:cubicBezTo>
                    <a:pt x="42899" y="11073"/>
                    <a:pt x="40476" y="7945"/>
                    <a:pt x="37007" y="7038"/>
                  </a:cubicBezTo>
                  <a:lnTo>
                    <a:pt x="9861" y="275"/>
                  </a:lnTo>
                  <a:cubicBezTo>
                    <a:pt x="5698" y="-856"/>
                    <a:pt x="1406" y="1601"/>
                    <a:pt x="275" y="5764"/>
                  </a:cubicBezTo>
                  <a:cubicBezTo>
                    <a:pt x="263" y="5808"/>
                    <a:pt x="252" y="5851"/>
                    <a:pt x="240" y="589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00ED65DD-9185-4F31-BBEE-EBDB091D1D8B}"/>
                </a:ext>
              </a:extLst>
            </p:cNvPr>
            <p:cNvSpPr/>
            <p:nvPr/>
          </p:nvSpPr>
          <p:spPr>
            <a:xfrm>
              <a:off x="5581557" y="5303572"/>
              <a:ext cx="111551" cy="68159"/>
            </a:xfrm>
            <a:custGeom>
              <a:avLst/>
              <a:gdLst>
                <a:gd name="connsiteX0" fmla="*/ 39879 w 52240"/>
                <a:gd name="connsiteY0" fmla="*/ 31444 h 31919"/>
                <a:gd name="connsiteX1" fmla="*/ 37116 w 52240"/>
                <a:gd name="connsiteY1" fmla="*/ 31444 h 31919"/>
                <a:gd name="connsiteX2" fmla="*/ 9780 w 52240"/>
                <a:gd name="connsiteY2" fmla="*/ 25252 h 31919"/>
                <a:gd name="connsiteX3" fmla="*/ 1779 w 52240"/>
                <a:gd name="connsiteY3" fmla="*/ 19442 h 31919"/>
                <a:gd name="connsiteX4" fmla="*/ 445 w 52240"/>
                <a:gd name="connsiteY4" fmla="*/ 9917 h 31919"/>
                <a:gd name="connsiteX5" fmla="*/ 445 w 52240"/>
                <a:gd name="connsiteY5" fmla="*/ 9250 h 31919"/>
                <a:gd name="connsiteX6" fmla="*/ 15590 w 52240"/>
                <a:gd name="connsiteY6" fmla="*/ 392 h 31919"/>
                <a:gd name="connsiteX7" fmla="*/ 42736 w 52240"/>
                <a:gd name="connsiteY7" fmla="*/ 7155 h 31919"/>
                <a:gd name="connsiteX8" fmla="*/ 51856 w 52240"/>
                <a:gd name="connsiteY8" fmla="*/ 22419 h 31919"/>
                <a:gd name="connsiteX9" fmla="*/ 39688 w 52240"/>
                <a:gd name="connsiteY9" fmla="*/ 31920 h 31919"/>
                <a:gd name="connsiteX10" fmla="*/ 9780 w 52240"/>
                <a:gd name="connsiteY10" fmla="*/ 11251 h 31919"/>
                <a:gd name="connsiteX11" fmla="*/ 9780 w 52240"/>
                <a:gd name="connsiteY11" fmla="*/ 11917 h 31919"/>
                <a:gd name="connsiteX12" fmla="*/ 9780 w 52240"/>
                <a:gd name="connsiteY12" fmla="*/ 14299 h 31919"/>
                <a:gd name="connsiteX13" fmla="*/ 11684 w 52240"/>
                <a:gd name="connsiteY13" fmla="*/ 15727 h 31919"/>
                <a:gd name="connsiteX14" fmla="*/ 39021 w 52240"/>
                <a:gd name="connsiteY14" fmla="*/ 21823 h 31919"/>
                <a:gd name="connsiteX15" fmla="*/ 41593 w 52240"/>
                <a:gd name="connsiteY15" fmla="*/ 21252 h 31919"/>
                <a:gd name="connsiteX16" fmla="*/ 42736 w 52240"/>
                <a:gd name="connsiteY16" fmla="*/ 18871 h 31919"/>
                <a:gd name="connsiteX17" fmla="*/ 40355 w 52240"/>
                <a:gd name="connsiteY17" fmla="*/ 15918 h 31919"/>
                <a:gd name="connsiteX18" fmla="*/ 13304 w 52240"/>
                <a:gd name="connsiteY18" fmla="*/ 9155 h 31919"/>
                <a:gd name="connsiteX19" fmla="*/ 9589 w 52240"/>
                <a:gd name="connsiteY19" fmla="*/ 11251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240" h="31919">
                  <a:moveTo>
                    <a:pt x="39879" y="31444"/>
                  </a:moveTo>
                  <a:cubicBezTo>
                    <a:pt x="38960" y="31542"/>
                    <a:pt x="38034" y="31542"/>
                    <a:pt x="37116" y="31444"/>
                  </a:cubicBezTo>
                  <a:lnTo>
                    <a:pt x="9780" y="25252"/>
                  </a:lnTo>
                  <a:cubicBezTo>
                    <a:pt x="6421" y="24511"/>
                    <a:pt x="3523" y="22406"/>
                    <a:pt x="1779" y="19442"/>
                  </a:cubicBezTo>
                  <a:cubicBezTo>
                    <a:pt x="26" y="16592"/>
                    <a:pt x="-458" y="13139"/>
                    <a:pt x="445" y="9917"/>
                  </a:cubicBezTo>
                  <a:lnTo>
                    <a:pt x="445" y="9250"/>
                  </a:lnTo>
                  <a:cubicBezTo>
                    <a:pt x="2215" y="2648"/>
                    <a:pt x="8967" y="-1302"/>
                    <a:pt x="15590" y="392"/>
                  </a:cubicBezTo>
                  <a:lnTo>
                    <a:pt x="42736" y="7155"/>
                  </a:lnTo>
                  <a:cubicBezTo>
                    <a:pt x="49470" y="8851"/>
                    <a:pt x="53553" y="15685"/>
                    <a:pt x="51856" y="22419"/>
                  </a:cubicBezTo>
                  <a:cubicBezTo>
                    <a:pt x="50451" y="27996"/>
                    <a:pt x="45440" y="31909"/>
                    <a:pt x="39688" y="31920"/>
                  </a:cubicBezTo>
                  <a:close/>
                  <a:moveTo>
                    <a:pt x="9780" y="11251"/>
                  </a:moveTo>
                  <a:lnTo>
                    <a:pt x="9780" y="11917"/>
                  </a:lnTo>
                  <a:cubicBezTo>
                    <a:pt x="9457" y="12678"/>
                    <a:pt x="9457" y="13538"/>
                    <a:pt x="9780" y="14299"/>
                  </a:cubicBezTo>
                  <a:cubicBezTo>
                    <a:pt x="10176" y="15029"/>
                    <a:pt x="10872" y="15551"/>
                    <a:pt x="11684" y="15727"/>
                  </a:cubicBezTo>
                  <a:lnTo>
                    <a:pt x="39021" y="21823"/>
                  </a:lnTo>
                  <a:cubicBezTo>
                    <a:pt x="39921" y="22032"/>
                    <a:pt x="40867" y="21822"/>
                    <a:pt x="41593" y="21252"/>
                  </a:cubicBezTo>
                  <a:cubicBezTo>
                    <a:pt x="42286" y="20649"/>
                    <a:pt x="42699" y="19788"/>
                    <a:pt x="42736" y="18871"/>
                  </a:cubicBezTo>
                  <a:cubicBezTo>
                    <a:pt x="42763" y="17439"/>
                    <a:pt x="41759" y="16195"/>
                    <a:pt x="40355" y="15918"/>
                  </a:cubicBezTo>
                  <a:lnTo>
                    <a:pt x="13304" y="9155"/>
                  </a:lnTo>
                  <a:cubicBezTo>
                    <a:pt x="11702" y="8727"/>
                    <a:pt x="10051" y="9658"/>
                    <a:pt x="9589" y="1125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0AD88427-3D4A-4581-8BE3-6AB8FB401D69}"/>
                </a:ext>
              </a:extLst>
            </p:cNvPr>
            <p:cNvSpPr/>
            <p:nvPr/>
          </p:nvSpPr>
          <p:spPr>
            <a:xfrm>
              <a:off x="5367243" y="5588007"/>
              <a:ext cx="380825" cy="355417"/>
            </a:xfrm>
            <a:custGeom>
              <a:avLst/>
              <a:gdLst>
                <a:gd name="connsiteX0" fmla="*/ 178342 w 178342"/>
                <a:gd name="connsiteY0" fmla="*/ 70263 h 166443"/>
                <a:gd name="connsiteX1" fmla="*/ 163959 w 178342"/>
                <a:gd name="connsiteY1" fmla="*/ 12446 h 166443"/>
                <a:gd name="connsiteX2" fmla="*/ 78234 w 178342"/>
                <a:gd name="connsiteY2" fmla="*/ 11018 h 166443"/>
                <a:gd name="connsiteX3" fmla="*/ 225 w 178342"/>
                <a:gd name="connsiteY3" fmla="*/ 6731 h 166443"/>
                <a:gd name="connsiteX4" fmla="*/ 5749 w 178342"/>
                <a:gd name="connsiteY4" fmla="*/ 118745 h 166443"/>
                <a:gd name="connsiteX5" fmla="*/ 62899 w 178342"/>
                <a:gd name="connsiteY5" fmla="*/ 163322 h 166443"/>
                <a:gd name="connsiteX6" fmla="*/ 151577 w 178342"/>
                <a:gd name="connsiteY6" fmla="*/ 143415 h 166443"/>
                <a:gd name="connsiteX7" fmla="*/ 177771 w 178342"/>
                <a:gd name="connsiteY7" fmla="*/ 70549 h 166443"/>
                <a:gd name="connsiteX8" fmla="*/ 161007 w 178342"/>
                <a:gd name="connsiteY8" fmla="*/ 78931 h 166443"/>
                <a:gd name="connsiteX9" fmla="*/ 124907 w 178342"/>
                <a:gd name="connsiteY9" fmla="*/ 120841 h 166443"/>
                <a:gd name="connsiteX10" fmla="*/ 101761 w 178342"/>
                <a:gd name="connsiteY10" fmla="*/ 86170 h 166443"/>
                <a:gd name="connsiteX11" fmla="*/ 80139 w 178342"/>
                <a:gd name="connsiteY11" fmla="*/ 110744 h 166443"/>
                <a:gd name="connsiteX12" fmla="*/ 38229 w 178342"/>
                <a:gd name="connsiteY12" fmla="*/ 119412 h 166443"/>
                <a:gd name="connsiteX13" fmla="*/ 16512 w 178342"/>
                <a:gd name="connsiteY13" fmla="*/ 21114 h 166443"/>
                <a:gd name="connsiteX14" fmla="*/ 122049 w 178342"/>
                <a:gd name="connsiteY14" fmla="*/ 26924 h 166443"/>
                <a:gd name="connsiteX15" fmla="*/ 155292 w 178342"/>
                <a:gd name="connsiteY15" fmla="*/ 25496 h 166443"/>
                <a:gd name="connsiteX16" fmla="*/ 161007 w 178342"/>
                <a:gd name="connsiteY16" fmla="*/ 78931 h 1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342" h="166443">
                  <a:moveTo>
                    <a:pt x="178342" y="70263"/>
                  </a:moveTo>
                  <a:cubicBezTo>
                    <a:pt x="178342" y="70263"/>
                    <a:pt x="174056" y="19685"/>
                    <a:pt x="163959" y="12446"/>
                  </a:cubicBezTo>
                  <a:cubicBezTo>
                    <a:pt x="153863" y="5207"/>
                    <a:pt x="78234" y="11018"/>
                    <a:pt x="78234" y="11018"/>
                  </a:cubicBezTo>
                  <a:cubicBezTo>
                    <a:pt x="78234" y="11018"/>
                    <a:pt x="2034" y="-10604"/>
                    <a:pt x="225" y="6731"/>
                  </a:cubicBezTo>
                  <a:cubicBezTo>
                    <a:pt x="-918" y="19400"/>
                    <a:pt x="2511" y="87122"/>
                    <a:pt x="5749" y="118745"/>
                  </a:cubicBezTo>
                  <a:cubicBezTo>
                    <a:pt x="27085" y="139224"/>
                    <a:pt x="50993" y="158560"/>
                    <a:pt x="62899" y="163322"/>
                  </a:cubicBezTo>
                  <a:cubicBezTo>
                    <a:pt x="84997" y="172181"/>
                    <a:pt x="140433" y="161132"/>
                    <a:pt x="151577" y="143415"/>
                  </a:cubicBezTo>
                  <a:cubicBezTo>
                    <a:pt x="162796" y="120094"/>
                    <a:pt x="171574" y="95675"/>
                    <a:pt x="177771" y="70549"/>
                  </a:cubicBezTo>
                  <a:close/>
                  <a:moveTo>
                    <a:pt x="161007" y="78931"/>
                  </a:moveTo>
                  <a:cubicBezTo>
                    <a:pt x="152339" y="107506"/>
                    <a:pt x="133575" y="125127"/>
                    <a:pt x="124907" y="120841"/>
                  </a:cubicBezTo>
                  <a:cubicBezTo>
                    <a:pt x="116239" y="116555"/>
                    <a:pt x="109000" y="89027"/>
                    <a:pt x="101761" y="86170"/>
                  </a:cubicBezTo>
                  <a:cubicBezTo>
                    <a:pt x="94522" y="83312"/>
                    <a:pt x="88807" y="97695"/>
                    <a:pt x="80139" y="110744"/>
                  </a:cubicBezTo>
                  <a:cubicBezTo>
                    <a:pt x="71472" y="123794"/>
                    <a:pt x="48326" y="128080"/>
                    <a:pt x="38229" y="119412"/>
                  </a:cubicBezTo>
                  <a:cubicBezTo>
                    <a:pt x="28133" y="110744"/>
                    <a:pt x="16512" y="31211"/>
                    <a:pt x="16512" y="21114"/>
                  </a:cubicBezTo>
                  <a:cubicBezTo>
                    <a:pt x="16512" y="11018"/>
                    <a:pt x="122049" y="26924"/>
                    <a:pt x="122049" y="26924"/>
                  </a:cubicBezTo>
                  <a:cubicBezTo>
                    <a:pt x="133074" y="25557"/>
                    <a:pt x="144190" y="25079"/>
                    <a:pt x="155292" y="25496"/>
                  </a:cubicBezTo>
                  <a:cubicBezTo>
                    <a:pt x="162435" y="26924"/>
                    <a:pt x="169674" y="50070"/>
                    <a:pt x="161007" y="7893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4B6F6ADC-CEDA-4871-B9F6-C10DC7BD94F4}"/>
                </a:ext>
              </a:extLst>
            </p:cNvPr>
            <p:cNvSpPr/>
            <p:nvPr/>
          </p:nvSpPr>
          <p:spPr>
            <a:xfrm>
              <a:off x="5358108" y="5578167"/>
              <a:ext cx="400362" cy="375342"/>
            </a:xfrm>
            <a:custGeom>
              <a:avLst/>
              <a:gdLst>
                <a:gd name="connsiteX0" fmla="*/ 88418 w 187491"/>
                <a:gd name="connsiteY0" fmla="*/ 175741 h 175774"/>
                <a:gd name="connsiteX1" fmla="*/ 66034 w 187491"/>
                <a:gd name="connsiteY1" fmla="*/ 172407 h 175774"/>
                <a:gd name="connsiteX2" fmla="*/ 7169 w 187491"/>
                <a:gd name="connsiteY2" fmla="*/ 126782 h 175774"/>
                <a:gd name="connsiteX3" fmla="*/ 5741 w 187491"/>
                <a:gd name="connsiteY3" fmla="*/ 123830 h 175774"/>
                <a:gd name="connsiteX4" fmla="*/ 216 w 187491"/>
                <a:gd name="connsiteY4" fmla="*/ 10958 h 175774"/>
                <a:gd name="connsiteX5" fmla="*/ 4693 w 187491"/>
                <a:gd name="connsiteY5" fmla="*/ 3338 h 175774"/>
                <a:gd name="connsiteX6" fmla="*/ 83464 w 187491"/>
                <a:gd name="connsiteY6" fmla="*/ 10863 h 175774"/>
                <a:gd name="connsiteX7" fmla="*/ 170999 w 187491"/>
                <a:gd name="connsiteY7" fmla="*/ 13244 h 175774"/>
                <a:gd name="connsiteX8" fmla="*/ 187382 w 187491"/>
                <a:gd name="connsiteY8" fmla="*/ 74300 h 175774"/>
                <a:gd name="connsiteX9" fmla="*/ 187382 w 187491"/>
                <a:gd name="connsiteY9" fmla="*/ 74300 h 175774"/>
                <a:gd name="connsiteX10" fmla="*/ 187382 w 187491"/>
                <a:gd name="connsiteY10" fmla="*/ 76205 h 175774"/>
                <a:gd name="connsiteX11" fmla="*/ 160617 w 187491"/>
                <a:gd name="connsiteY11" fmla="*/ 150500 h 175774"/>
                <a:gd name="connsiteX12" fmla="*/ 88418 w 187491"/>
                <a:gd name="connsiteY12" fmla="*/ 175741 h 175774"/>
                <a:gd name="connsiteX13" fmla="*/ 14980 w 187491"/>
                <a:gd name="connsiteY13" fmla="*/ 121163 h 175774"/>
                <a:gd name="connsiteX14" fmla="*/ 69558 w 187491"/>
                <a:gd name="connsiteY14" fmla="*/ 163549 h 175774"/>
                <a:gd name="connsiteX15" fmla="*/ 152426 w 187491"/>
                <a:gd name="connsiteY15" fmla="*/ 145451 h 175774"/>
                <a:gd name="connsiteX16" fmla="*/ 177857 w 187491"/>
                <a:gd name="connsiteY16" fmla="*/ 74871 h 175774"/>
                <a:gd name="connsiteX17" fmla="*/ 165475 w 187491"/>
                <a:gd name="connsiteY17" fmla="*/ 20960 h 175774"/>
                <a:gd name="connsiteX18" fmla="*/ 83369 w 187491"/>
                <a:gd name="connsiteY18" fmla="*/ 20388 h 175774"/>
                <a:gd name="connsiteX19" fmla="*/ 81655 w 187491"/>
                <a:gd name="connsiteY19" fmla="*/ 20388 h 175774"/>
                <a:gd name="connsiteX20" fmla="*/ 10122 w 187491"/>
                <a:gd name="connsiteY20" fmla="*/ 10863 h 175774"/>
                <a:gd name="connsiteX21" fmla="*/ 14980 w 187491"/>
                <a:gd name="connsiteY21" fmla="*/ 121163 h 175774"/>
                <a:gd name="connsiteX22" fmla="*/ 56890 w 187491"/>
                <a:gd name="connsiteY22" fmla="*/ 133259 h 175774"/>
                <a:gd name="connsiteX23" fmla="*/ 39364 w 187491"/>
                <a:gd name="connsiteY23" fmla="*/ 127640 h 175774"/>
                <a:gd name="connsiteX24" fmla="*/ 16028 w 187491"/>
                <a:gd name="connsiteY24" fmla="*/ 25722 h 175774"/>
                <a:gd name="connsiteX25" fmla="*/ 18314 w 187491"/>
                <a:gd name="connsiteY25" fmla="*/ 20960 h 175774"/>
                <a:gd name="connsiteX26" fmla="*/ 126422 w 187491"/>
                <a:gd name="connsiteY26" fmla="*/ 26770 h 175774"/>
                <a:gd name="connsiteX27" fmla="*/ 160427 w 187491"/>
                <a:gd name="connsiteY27" fmla="*/ 25436 h 175774"/>
                <a:gd name="connsiteX28" fmla="*/ 168428 w 187491"/>
                <a:gd name="connsiteY28" fmla="*/ 31913 h 175774"/>
                <a:gd name="connsiteX29" fmla="*/ 169856 w 187491"/>
                <a:gd name="connsiteY29" fmla="*/ 84873 h 175774"/>
                <a:gd name="connsiteX30" fmla="*/ 169856 w 187491"/>
                <a:gd name="connsiteY30" fmla="*/ 84872 h 175774"/>
                <a:gd name="connsiteX31" fmla="*/ 138614 w 187491"/>
                <a:gd name="connsiteY31" fmla="*/ 129354 h 175774"/>
                <a:gd name="connsiteX32" fmla="*/ 127089 w 187491"/>
                <a:gd name="connsiteY32" fmla="*/ 129354 h 175774"/>
                <a:gd name="connsiteX33" fmla="*/ 112421 w 187491"/>
                <a:gd name="connsiteY33" fmla="*/ 108590 h 175774"/>
                <a:gd name="connsiteX34" fmla="*/ 104229 w 187491"/>
                <a:gd name="connsiteY34" fmla="*/ 94778 h 175774"/>
                <a:gd name="connsiteX35" fmla="*/ 94704 w 187491"/>
                <a:gd name="connsiteY35" fmla="*/ 108018 h 175774"/>
                <a:gd name="connsiteX36" fmla="*/ 88703 w 187491"/>
                <a:gd name="connsiteY36" fmla="*/ 117543 h 175774"/>
                <a:gd name="connsiteX37" fmla="*/ 57271 w 187491"/>
                <a:gd name="connsiteY37" fmla="*/ 132878 h 175774"/>
                <a:gd name="connsiteX38" fmla="*/ 25648 w 187491"/>
                <a:gd name="connsiteY38" fmla="*/ 27818 h 175774"/>
                <a:gd name="connsiteX39" fmla="*/ 45650 w 187491"/>
                <a:gd name="connsiteY39" fmla="*/ 120401 h 175774"/>
                <a:gd name="connsiteX40" fmla="*/ 61081 w 187491"/>
                <a:gd name="connsiteY40" fmla="*/ 123449 h 175774"/>
                <a:gd name="connsiteX41" fmla="*/ 80131 w 187491"/>
                <a:gd name="connsiteY41" fmla="*/ 112686 h 175774"/>
                <a:gd name="connsiteX42" fmla="*/ 85846 w 187491"/>
                <a:gd name="connsiteY42" fmla="*/ 103160 h 175774"/>
                <a:gd name="connsiteX43" fmla="*/ 107563 w 187491"/>
                <a:gd name="connsiteY43" fmla="*/ 86016 h 175774"/>
                <a:gd name="connsiteX44" fmla="*/ 120707 w 187491"/>
                <a:gd name="connsiteY44" fmla="*/ 104494 h 175774"/>
                <a:gd name="connsiteX45" fmla="*/ 130994 w 187491"/>
                <a:gd name="connsiteY45" fmla="*/ 120877 h 175774"/>
                <a:gd name="connsiteX46" fmla="*/ 134518 w 187491"/>
                <a:gd name="connsiteY46" fmla="*/ 120877 h 175774"/>
                <a:gd name="connsiteX47" fmla="*/ 160426 w 187491"/>
                <a:gd name="connsiteY47" fmla="*/ 82777 h 175774"/>
                <a:gd name="connsiteX48" fmla="*/ 160426 w 187491"/>
                <a:gd name="connsiteY48" fmla="*/ 82777 h 175774"/>
                <a:gd name="connsiteX49" fmla="*/ 158236 w 187491"/>
                <a:gd name="connsiteY49" fmla="*/ 35152 h 175774"/>
                <a:gd name="connsiteX50" fmla="*/ 126518 w 187491"/>
                <a:gd name="connsiteY50" fmla="*/ 36676 h 175774"/>
                <a:gd name="connsiteX51" fmla="*/ 125279 w 187491"/>
                <a:gd name="connsiteY51" fmla="*/ 36676 h 175774"/>
                <a:gd name="connsiteX52" fmla="*/ 25648 w 187491"/>
                <a:gd name="connsiteY52" fmla="*/ 27818 h 1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491" h="175774">
                  <a:moveTo>
                    <a:pt x="88418" y="175741"/>
                  </a:moveTo>
                  <a:cubicBezTo>
                    <a:pt x="80816" y="175989"/>
                    <a:pt x="73233" y="174859"/>
                    <a:pt x="66034" y="172407"/>
                  </a:cubicBezTo>
                  <a:cubicBezTo>
                    <a:pt x="51746" y="166692"/>
                    <a:pt x="25362" y="143832"/>
                    <a:pt x="7169" y="126782"/>
                  </a:cubicBezTo>
                  <a:cubicBezTo>
                    <a:pt x="6329" y="126020"/>
                    <a:pt x="5816" y="124962"/>
                    <a:pt x="5741" y="123830"/>
                  </a:cubicBezTo>
                  <a:cubicBezTo>
                    <a:pt x="2693" y="93731"/>
                    <a:pt x="-927" y="24674"/>
                    <a:pt x="216" y="10958"/>
                  </a:cubicBezTo>
                  <a:cubicBezTo>
                    <a:pt x="472" y="7870"/>
                    <a:pt x="2120" y="5066"/>
                    <a:pt x="4693" y="3338"/>
                  </a:cubicBezTo>
                  <a:cubicBezTo>
                    <a:pt x="18790" y="-6187"/>
                    <a:pt x="71368" y="7339"/>
                    <a:pt x="83464" y="10863"/>
                  </a:cubicBezTo>
                  <a:cubicBezTo>
                    <a:pt x="102514" y="9434"/>
                    <a:pt x="160426" y="5720"/>
                    <a:pt x="170999" y="13244"/>
                  </a:cubicBezTo>
                  <a:cubicBezTo>
                    <a:pt x="181572" y="20769"/>
                    <a:pt x="186239" y="61727"/>
                    <a:pt x="187382" y="74300"/>
                  </a:cubicBezTo>
                  <a:lnTo>
                    <a:pt x="187382" y="74300"/>
                  </a:lnTo>
                  <a:cubicBezTo>
                    <a:pt x="187528" y="74926"/>
                    <a:pt x="187528" y="75578"/>
                    <a:pt x="187382" y="76205"/>
                  </a:cubicBezTo>
                  <a:cubicBezTo>
                    <a:pt x="181110" y="101846"/>
                    <a:pt x="172139" y="126750"/>
                    <a:pt x="160617" y="150500"/>
                  </a:cubicBezTo>
                  <a:cubicBezTo>
                    <a:pt x="151092" y="165740"/>
                    <a:pt x="115468" y="175741"/>
                    <a:pt x="88418" y="175741"/>
                  </a:cubicBezTo>
                  <a:close/>
                  <a:moveTo>
                    <a:pt x="14980" y="121163"/>
                  </a:moveTo>
                  <a:cubicBezTo>
                    <a:pt x="31160" y="137708"/>
                    <a:pt x="49522" y="151968"/>
                    <a:pt x="69558" y="163549"/>
                  </a:cubicBezTo>
                  <a:cubicBezTo>
                    <a:pt x="90418" y="171931"/>
                    <a:pt x="143091" y="160406"/>
                    <a:pt x="152426" y="145451"/>
                  </a:cubicBezTo>
                  <a:cubicBezTo>
                    <a:pt x="163292" y="122855"/>
                    <a:pt x="171814" y="99205"/>
                    <a:pt x="177857" y="74871"/>
                  </a:cubicBezTo>
                  <a:cubicBezTo>
                    <a:pt x="175857" y="51630"/>
                    <a:pt x="170523" y="24579"/>
                    <a:pt x="165475" y="20960"/>
                  </a:cubicBezTo>
                  <a:cubicBezTo>
                    <a:pt x="160426" y="17340"/>
                    <a:pt x="118612" y="17626"/>
                    <a:pt x="83369" y="20388"/>
                  </a:cubicBezTo>
                  <a:cubicBezTo>
                    <a:pt x="82802" y="20488"/>
                    <a:pt x="82222" y="20488"/>
                    <a:pt x="81655" y="20388"/>
                  </a:cubicBezTo>
                  <a:cubicBezTo>
                    <a:pt x="56699" y="13340"/>
                    <a:pt x="18028" y="5910"/>
                    <a:pt x="10122" y="10863"/>
                  </a:cubicBezTo>
                  <a:cubicBezTo>
                    <a:pt x="8693" y="23627"/>
                    <a:pt x="11932" y="88968"/>
                    <a:pt x="14980" y="121163"/>
                  </a:cubicBezTo>
                  <a:close/>
                  <a:moveTo>
                    <a:pt x="56890" y="133259"/>
                  </a:moveTo>
                  <a:cubicBezTo>
                    <a:pt x="50575" y="133460"/>
                    <a:pt x="44384" y="131475"/>
                    <a:pt x="39364" y="127640"/>
                  </a:cubicBezTo>
                  <a:cubicBezTo>
                    <a:pt x="27076" y="117067"/>
                    <a:pt x="16028" y="34390"/>
                    <a:pt x="16028" y="25722"/>
                  </a:cubicBezTo>
                  <a:cubicBezTo>
                    <a:pt x="16066" y="23879"/>
                    <a:pt x="16899" y="22143"/>
                    <a:pt x="18314" y="20960"/>
                  </a:cubicBezTo>
                  <a:cubicBezTo>
                    <a:pt x="27362" y="13244"/>
                    <a:pt x="89560" y="20960"/>
                    <a:pt x="126422" y="26770"/>
                  </a:cubicBezTo>
                  <a:cubicBezTo>
                    <a:pt x="137687" y="25226"/>
                    <a:pt x="149075" y="24780"/>
                    <a:pt x="160427" y="25436"/>
                  </a:cubicBezTo>
                  <a:cubicBezTo>
                    <a:pt x="163907" y="26332"/>
                    <a:pt x="166827" y="28696"/>
                    <a:pt x="168428" y="31913"/>
                  </a:cubicBezTo>
                  <a:cubicBezTo>
                    <a:pt x="175674" y="48731"/>
                    <a:pt x="176185" y="67689"/>
                    <a:pt x="169856" y="84873"/>
                  </a:cubicBezTo>
                  <a:lnTo>
                    <a:pt x="169856" y="84872"/>
                  </a:lnTo>
                  <a:cubicBezTo>
                    <a:pt x="162522" y="109542"/>
                    <a:pt x="148901" y="124973"/>
                    <a:pt x="138614" y="129354"/>
                  </a:cubicBezTo>
                  <a:cubicBezTo>
                    <a:pt x="134977" y="131128"/>
                    <a:pt x="130726" y="131128"/>
                    <a:pt x="127089" y="129354"/>
                  </a:cubicBezTo>
                  <a:cubicBezTo>
                    <a:pt x="120331" y="123962"/>
                    <a:pt x="115244" y="116761"/>
                    <a:pt x="112421" y="108590"/>
                  </a:cubicBezTo>
                  <a:cubicBezTo>
                    <a:pt x="110434" y="103583"/>
                    <a:pt x="107670" y="98922"/>
                    <a:pt x="104229" y="94778"/>
                  </a:cubicBezTo>
                  <a:cubicBezTo>
                    <a:pt x="102134" y="94778"/>
                    <a:pt x="97276" y="103065"/>
                    <a:pt x="94704" y="108018"/>
                  </a:cubicBezTo>
                  <a:cubicBezTo>
                    <a:pt x="92894" y="111066"/>
                    <a:pt x="90894" y="114400"/>
                    <a:pt x="88703" y="117543"/>
                  </a:cubicBezTo>
                  <a:cubicBezTo>
                    <a:pt x="81152" y="127230"/>
                    <a:pt x="69553" y="132889"/>
                    <a:pt x="57271" y="132878"/>
                  </a:cubicBezTo>
                  <a:close/>
                  <a:moveTo>
                    <a:pt x="25648" y="27818"/>
                  </a:moveTo>
                  <a:cubicBezTo>
                    <a:pt x="26600" y="45725"/>
                    <a:pt x="38221" y="114114"/>
                    <a:pt x="45650" y="120401"/>
                  </a:cubicBezTo>
                  <a:cubicBezTo>
                    <a:pt x="50179" y="123440"/>
                    <a:pt x="55737" y="124538"/>
                    <a:pt x="61081" y="123449"/>
                  </a:cubicBezTo>
                  <a:cubicBezTo>
                    <a:pt x="68634" y="122614"/>
                    <a:pt x="75518" y="118725"/>
                    <a:pt x="80131" y="112686"/>
                  </a:cubicBezTo>
                  <a:cubicBezTo>
                    <a:pt x="82226" y="109637"/>
                    <a:pt x="84036" y="106494"/>
                    <a:pt x="85846" y="103160"/>
                  </a:cubicBezTo>
                  <a:cubicBezTo>
                    <a:pt x="92228" y="92492"/>
                    <a:pt x="98324" y="82396"/>
                    <a:pt x="107563" y="86016"/>
                  </a:cubicBezTo>
                  <a:cubicBezTo>
                    <a:pt x="112516" y="88016"/>
                    <a:pt x="115754" y="94397"/>
                    <a:pt x="120707" y="104494"/>
                  </a:cubicBezTo>
                  <a:cubicBezTo>
                    <a:pt x="123075" y="110553"/>
                    <a:pt x="126565" y="116112"/>
                    <a:pt x="130994" y="120877"/>
                  </a:cubicBezTo>
                  <a:cubicBezTo>
                    <a:pt x="132122" y="121348"/>
                    <a:pt x="133391" y="121348"/>
                    <a:pt x="134518" y="120877"/>
                  </a:cubicBezTo>
                  <a:cubicBezTo>
                    <a:pt x="142710" y="117353"/>
                    <a:pt x="154235" y="102970"/>
                    <a:pt x="160426" y="82777"/>
                  </a:cubicBezTo>
                  <a:lnTo>
                    <a:pt x="160426" y="82777"/>
                  </a:lnTo>
                  <a:cubicBezTo>
                    <a:pt x="168428" y="56297"/>
                    <a:pt x="161855" y="36866"/>
                    <a:pt x="158236" y="35152"/>
                  </a:cubicBezTo>
                  <a:cubicBezTo>
                    <a:pt x="147639" y="34723"/>
                    <a:pt x="137025" y="35233"/>
                    <a:pt x="126518" y="36676"/>
                  </a:cubicBezTo>
                  <a:lnTo>
                    <a:pt x="125279" y="36676"/>
                  </a:lnTo>
                  <a:cubicBezTo>
                    <a:pt x="83179" y="29818"/>
                    <a:pt x="35839" y="25151"/>
                    <a:pt x="25648" y="27818"/>
                  </a:cubicBezTo>
                  <a:close/>
                </a:path>
              </a:pathLst>
            </a:custGeom>
            <a:solidFill>
              <a:srgbClr val="545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59BA8127-667C-444A-89A1-4AE7DA4A1270}"/>
                </a:ext>
              </a:extLst>
            </p:cNvPr>
            <p:cNvSpPr/>
            <p:nvPr/>
          </p:nvSpPr>
          <p:spPr>
            <a:xfrm>
              <a:off x="5429017" y="5638079"/>
              <a:ext cx="205826" cy="65389"/>
            </a:xfrm>
            <a:custGeom>
              <a:avLst/>
              <a:gdLst>
                <a:gd name="connsiteX0" fmla="*/ 71784 w 96389"/>
                <a:gd name="connsiteY0" fmla="*/ 30622 h 30622"/>
                <a:gd name="connsiteX1" fmla="*/ 2252 w 96389"/>
                <a:gd name="connsiteY1" fmla="*/ 8810 h 30622"/>
                <a:gd name="connsiteX2" fmla="*/ 717 w 96389"/>
                <a:gd name="connsiteY2" fmla="*/ 2252 h 30622"/>
                <a:gd name="connsiteX3" fmla="*/ 7274 w 96389"/>
                <a:gd name="connsiteY3" fmla="*/ 717 h 30622"/>
                <a:gd name="connsiteX4" fmla="*/ 7681 w 96389"/>
                <a:gd name="connsiteY4" fmla="*/ 999 h 30622"/>
                <a:gd name="connsiteX5" fmla="*/ 90548 w 96389"/>
                <a:gd name="connsiteY5" fmla="*/ 19097 h 30622"/>
                <a:gd name="connsiteX6" fmla="*/ 96264 w 96389"/>
                <a:gd name="connsiteY6" fmla="*/ 22621 h 30622"/>
                <a:gd name="connsiteX7" fmla="*/ 92739 w 96389"/>
                <a:gd name="connsiteY7" fmla="*/ 28336 h 30622"/>
                <a:gd name="connsiteX8" fmla="*/ 71784 w 96389"/>
                <a:gd name="connsiteY8" fmla="*/ 30622 h 3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389" h="30622">
                  <a:moveTo>
                    <a:pt x="71784" y="30622"/>
                  </a:moveTo>
                  <a:cubicBezTo>
                    <a:pt x="47046" y="29859"/>
                    <a:pt x="22993" y="22314"/>
                    <a:pt x="2252" y="8810"/>
                  </a:cubicBezTo>
                  <a:cubicBezTo>
                    <a:pt x="17" y="7423"/>
                    <a:pt x="-670" y="4487"/>
                    <a:pt x="717" y="2252"/>
                  </a:cubicBezTo>
                  <a:cubicBezTo>
                    <a:pt x="2104" y="17"/>
                    <a:pt x="5040" y="-670"/>
                    <a:pt x="7274" y="717"/>
                  </a:cubicBezTo>
                  <a:cubicBezTo>
                    <a:pt x="7415" y="804"/>
                    <a:pt x="7550" y="898"/>
                    <a:pt x="7681" y="999"/>
                  </a:cubicBezTo>
                  <a:cubicBezTo>
                    <a:pt x="7681" y="999"/>
                    <a:pt x="48448" y="28622"/>
                    <a:pt x="90548" y="19097"/>
                  </a:cubicBezTo>
                  <a:cubicBezTo>
                    <a:pt x="93098" y="18501"/>
                    <a:pt x="95651" y="20075"/>
                    <a:pt x="96264" y="22621"/>
                  </a:cubicBezTo>
                  <a:cubicBezTo>
                    <a:pt x="96860" y="25171"/>
                    <a:pt x="95286" y="27724"/>
                    <a:pt x="92739" y="28336"/>
                  </a:cubicBezTo>
                  <a:cubicBezTo>
                    <a:pt x="85861" y="29876"/>
                    <a:pt x="78833" y="30642"/>
                    <a:pt x="71784" y="3062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6C79725B-6E78-4284-AE44-E36A185DF172}"/>
                </a:ext>
              </a:extLst>
            </p:cNvPr>
            <p:cNvSpPr/>
            <p:nvPr/>
          </p:nvSpPr>
          <p:spPr>
            <a:xfrm>
              <a:off x="5510505" y="5389426"/>
              <a:ext cx="111244" cy="248749"/>
            </a:xfrm>
            <a:custGeom>
              <a:avLst/>
              <a:gdLst>
                <a:gd name="connsiteX0" fmla="*/ 30385 w 52096"/>
                <a:gd name="connsiteY0" fmla="*/ 0 h 116490"/>
                <a:gd name="connsiteX1" fmla="*/ 52007 w 52096"/>
                <a:gd name="connsiteY1" fmla="*/ 95250 h 116490"/>
                <a:gd name="connsiteX2" fmla="*/ 20288 w 52096"/>
                <a:gd name="connsiteY2" fmla="*/ 112586 h 116490"/>
                <a:gd name="connsiteX3" fmla="*/ 0 w 52096"/>
                <a:gd name="connsiteY3" fmla="*/ 86582 h 11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6" h="116490">
                  <a:moveTo>
                    <a:pt x="30385" y="0"/>
                  </a:moveTo>
                  <a:cubicBezTo>
                    <a:pt x="30385" y="0"/>
                    <a:pt x="50578" y="88106"/>
                    <a:pt x="52007" y="95250"/>
                  </a:cubicBezTo>
                  <a:cubicBezTo>
                    <a:pt x="53435" y="102394"/>
                    <a:pt x="37624" y="125635"/>
                    <a:pt x="20288" y="112586"/>
                  </a:cubicBezTo>
                  <a:cubicBezTo>
                    <a:pt x="10830" y="106406"/>
                    <a:pt x="3693" y="97259"/>
                    <a:pt x="0" y="86582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267445AB-FAB6-434D-A300-EB242C40B7BE}"/>
                </a:ext>
              </a:extLst>
            </p:cNvPr>
            <p:cNvSpPr/>
            <p:nvPr/>
          </p:nvSpPr>
          <p:spPr>
            <a:xfrm>
              <a:off x="5500497" y="5379420"/>
              <a:ext cx="131026" cy="269131"/>
            </a:xfrm>
            <a:custGeom>
              <a:avLst/>
              <a:gdLst>
                <a:gd name="connsiteX0" fmla="*/ 35643 w 61360"/>
                <a:gd name="connsiteY0" fmla="*/ 126035 h 126035"/>
                <a:gd name="connsiteX1" fmla="*/ 22118 w 61360"/>
                <a:gd name="connsiteY1" fmla="*/ 121178 h 126035"/>
                <a:gd name="connsiteX2" fmla="*/ 115 w 61360"/>
                <a:gd name="connsiteY2" fmla="*/ 92603 h 126035"/>
                <a:gd name="connsiteX3" fmla="*/ 3830 w 61360"/>
                <a:gd name="connsiteY3" fmla="*/ 86792 h 126035"/>
                <a:gd name="connsiteX4" fmla="*/ 9640 w 61360"/>
                <a:gd name="connsiteY4" fmla="*/ 90507 h 126035"/>
                <a:gd name="connsiteX5" fmla="*/ 28118 w 61360"/>
                <a:gd name="connsiteY5" fmla="*/ 113748 h 126035"/>
                <a:gd name="connsiteX6" fmla="*/ 42311 w 61360"/>
                <a:gd name="connsiteY6" fmla="*/ 114891 h 126035"/>
                <a:gd name="connsiteX7" fmla="*/ 51836 w 61360"/>
                <a:gd name="connsiteY7" fmla="*/ 101175 h 126035"/>
                <a:gd name="connsiteX8" fmla="*/ 30214 w 61360"/>
                <a:gd name="connsiteY8" fmla="*/ 5925 h 126035"/>
                <a:gd name="connsiteX9" fmla="*/ 33929 w 61360"/>
                <a:gd name="connsiteY9" fmla="*/ 115 h 126035"/>
                <a:gd name="connsiteX10" fmla="*/ 39739 w 61360"/>
                <a:gd name="connsiteY10" fmla="*/ 3830 h 126035"/>
                <a:gd name="connsiteX11" fmla="*/ 61361 w 61360"/>
                <a:gd name="connsiteY11" fmla="*/ 99080 h 126035"/>
                <a:gd name="connsiteX12" fmla="*/ 47645 w 61360"/>
                <a:gd name="connsiteY12" fmla="*/ 122416 h 126035"/>
                <a:gd name="connsiteX13" fmla="*/ 35643 w 61360"/>
                <a:gd name="connsiteY13" fmla="*/ 126035 h 12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360" h="126035">
                  <a:moveTo>
                    <a:pt x="35643" y="126035"/>
                  </a:moveTo>
                  <a:cubicBezTo>
                    <a:pt x="30721" y="125961"/>
                    <a:pt x="25963" y="124252"/>
                    <a:pt x="22118" y="121178"/>
                  </a:cubicBezTo>
                  <a:cubicBezTo>
                    <a:pt x="11768" y="114410"/>
                    <a:pt x="4013" y="104339"/>
                    <a:pt x="115" y="92603"/>
                  </a:cubicBezTo>
                  <a:cubicBezTo>
                    <a:pt x="-464" y="89972"/>
                    <a:pt x="1199" y="87371"/>
                    <a:pt x="3830" y="86792"/>
                  </a:cubicBezTo>
                  <a:cubicBezTo>
                    <a:pt x="6460" y="86214"/>
                    <a:pt x="9061" y="87877"/>
                    <a:pt x="9640" y="90507"/>
                  </a:cubicBezTo>
                  <a:cubicBezTo>
                    <a:pt x="13165" y="100025"/>
                    <a:pt x="19640" y="108168"/>
                    <a:pt x="28118" y="113748"/>
                  </a:cubicBezTo>
                  <a:cubicBezTo>
                    <a:pt x="32075" y="117227"/>
                    <a:pt x="37848" y="117692"/>
                    <a:pt x="42311" y="114891"/>
                  </a:cubicBezTo>
                  <a:cubicBezTo>
                    <a:pt x="47233" y="111820"/>
                    <a:pt x="50677" y="106860"/>
                    <a:pt x="51836" y="101175"/>
                  </a:cubicBezTo>
                  <a:cubicBezTo>
                    <a:pt x="50407" y="94127"/>
                    <a:pt x="30404" y="6782"/>
                    <a:pt x="30214" y="5925"/>
                  </a:cubicBezTo>
                  <a:cubicBezTo>
                    <a:pt x="29635" y="3295"/>
                    <a:pt x="31298" y="694"/>
                    <a:pt x="33929" y="115"/>
                  </a:cubicBezTo>
                  <a:cubicBezTo>
                    <a:pt x="36559" y="-464"/>
                    <a:pt x="39160" y="1199"/>
                    <a:pt x="39739" y="3830"/>
                  </a:cubicBezTo>
                  <a:cubicBezTo>
                    <a:pt x="40501" y="7449"/>
                    <a:pt x="59932" y="92126"/>
                    <a:pt x="61361" y="99080"/>
                  </a:cubicBezTo>
                  <a:cubicBezTo>
                    <a:pt x="61174" y="108719"/>
                    <a:pt x="55976" y="117564"/>
                    <a:pt x="47645" y="122416"/>
                  </a:cubicBezTo>
                  <a:cubicBezTo>
                    <a:pt x="44053" y="124703"/>
                    <a:pt x="39900" y="125956"/>
                    <a:pt x="35643" y="12603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2E1ADD86-49CC-4E1D-8B18-C3AE216EC5D1}"/>
                </a:ext>
              </a:extLst>
            </p:cNvPr>
            <p:cNvSpPr/>
            <p:nvPr/>
          </p:nvSpPr>
          <p:spPr>
            <a:xfrm>
              <a:off x="5449724" y="5455243"/>
              <a:ext cx="32182" cy="59553"/>
            </a:xfrm>
            <a:custGeom>
              <a:avLst/>
              <a:gdLst>
                <a:gd name="connsiteX0" fmla="*/ 13795 w 15071"/>
                <a:gd name="connsiteY0" fmla="*/ 12041 h 27889"/>
                <a:gd name="connsiteX1" fmla="*/ 11795 w 15071"/>
                <a:gd name="connsiteY1" fmla="*/ 27758 h 27889"/>
                <a:gd name="connsiteX2" fmla="*/ 1318 w 15071"/>
                <a:gd name="connsiteY2" fmla="*/ 15851 h 27889"/>
                <a:gd name="connsiteX3" fmla="*/ 3318 w 15071"/>
                <a:gd name="connsiteY3" fmla="*/ 135 h 27889"/>
                <a:gd name="connsiteX4" fmla="*/ 13795 w 15071"/>
                <a:gd name="connsiteY4" fmla="*/ 12041 h 2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1" h="27889">
                  <a:moveTo>
                    <a:pt x="13795" y="12041"/>
                  </a:moveTo>
                  <a:cubicBezTo>
                    <a:pt x="16081" y="19661"/>
                    <a:pt x="15224" y="26710"/>
                    <a:pt x="11795" y="27758"/>
                  </a:cubicBezTo>
                  <a:cubicBezTo>
                    <a:pt x="8366" y="28805"/>
                    <a:pt x="3699" y="23471"/>
                    <a:pt x="1318" y="15851"/>
                  </a:cubicBezTo>
                  <a:cubicBezTo>
                    <a:pt x="-1064" y="8231"/>
                    <a:pt x="-111" y="1183"/>
                    <a:pt x="3318" y="135"/>
                  </a:cubicBezTo>
                  <a:cubicBezTo>
                    <a:pt x="6747" y="-913"/>
                    <a:pt x="11414" y="4231"/>
                    <a:pt x="13795" y="120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ADE8A19B-CBD6-4093-9B2B-13D59AE15B19}"/>
                </a:ext>
              </a:extLst>
            </p:cNvPr>
            <p:cNvSpPr/>
            <p:nvPr/>
          </p:nvSpPr>
          <p:spPr>
            <a:xfrm>
              <a:off x="5633489" y="5426612"/>
              <a:ext cx="28614" cy="61294"/>
            </a:xfrm>
            <a:custGeom>
              <a:avLst/>
              <a:gdLst>
                <a:gd name="connsiteX0" fmla="*/ 13177 w 13400"/>
                <a:gd name="connsiteY0" fmla="*/ 13638 h 28704"/>
                <a:gd name="connsiteX1" fmla="*/ 8414 w 13400"/>
                <a:gd name="connsiteY1" fmla="*/ 28687 h 28704"/>
                <a:gd name="connsiteX2" fmla="*/ 223 w 13400"/>
                <a:gd name="connsiteY2" fmla="*/ 15162 h 28704"/>
                <a:gd name="connsiteX3" fmla="*/ 5081 w 13400"/>
                <a:gd name="connsiteY3" fmla="*/ 17 h 28704"/>
                <a:gd name="connsiteX4" fmla="*/ 13177 w 13400"/>
                <a:gd name="connsiteY4" fmla="*/ 13638 h 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0" h="28704">
                  <a:moveTo>
                    <a:pt x="13177" y="13638"/>
                  </a:moveTo>
                  <a:cubicBezTo>
                    <a:pt x="14129" y="21543"/>
                    <a:pt x="11939" y="28306"/>
                    <a:pt x="8414" y="28687"/>
                  </a:cubicBezTo>
                  <a:cubicBezTo>
                    <a:pt x="4890" y="29068"/>
                    <a:pt x="1175" y="23067"/>
                    <a:pt x="223" y="15162"/>
                  </a:cubicBezTo>
                  <a:cubicBezTo>
                    <a:pt x="-730" y="7256"/>
                    <a:pt x="1461" y="398"/>
                    <a:pt x="5081" y="17"/>
                  </a:cubicBezTo>
                  <a:cubicBezTo>
                    <a:pt x="8700" y="-364"/>
                    <a:pt x="12605" y="5732"/>
                    <a:pt x="13177" y="1363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B2DCE12D-FDC9-48EB-A03E-C8463EC566E5}"/>
                </a:ext>
              </a:extLst>
            </p:cNvPr>
            <p:cNvSpPr/>
            <p:nvPr/>
          </p:nvSpPr>
          <p:spPr>
            <a:xfrm>
              <a:off x="5052117" y="4922828"/>
              <a:ext cx="849965" cy="663484"/>
            </a:xfrm>
            <a:custGeom>
              <a:avLst/>
              <a:gdLst>
                <a:gd name="connsiteX0" fmla="*/ 40357 w 398042"/>
                <a:gd name="connsiteY0" fmla="*/ 64682 h 310712"/>
                <a:gd name="connsiteX1" fmla="*/ 4924 w 398042"/>
                <a:gd name="connsiteY1" fmla="*/ 171172 h 310712"/>
                <a:gd name="connsiteX2" fmla="*/ 82553 w 398042"/>
                <a:gd name="connsiteY2" fmla="*/ 310713 h 310712"/>
                <a:gd name="connsiteX3" fmla="*/ 93602 w 398042"/>
                <a:gd name="connsiteY3" fmla="*/ 310713 h 310712"/>
                <a:gd name="connsiteX4" fmla="*/ 91411 w 398042"/>
                <a:gd name="connsiteY4" fmla="*/ 272613 h 310712"/>
                <a:gd name="connsiteX5" fmla="*/ 119986 w 398042"/>
                <a:gd name="connsiteY5" fmla="*/ 228322 h 310712"/>
                <a:gd name="connsiteX6" fmla="*/ 97888 w 398042"/>
                <a:gd name="connsiteY6" fmla="*/ 177268 h 310712"/>
                <a:gd name="connsiteX7" fmla="*/ 179899 w 398042"/>
                <a:gd name="connsiteY7" fmla="*/ 199461 h 310712"/>
                <a:gd name="connsiteX8" fmla="*/ 259718 w 398042"/>
                <a:gd name="connsiteY8" fmla="*/ 157360 h 310712"/>
                <a:gd name="connsiteX9" fmla="*/ 346110 w 398042"/>
                <a:gd name="connsiteY9" fmla="*/ 161742 h 310712"/>
                <a:gd name="connsiteX10" fmla="*/ 371446 w 398042"/>
                <a:gd name="connsiteY10" fmla="*/ 21534 h 310712"/>
                <a:gd name="connsiteX11" fmla="*/ 246383 w 398042"/>
                <a:gd name="connsiteY11" fmla="*/ 24296 h 310712"/>
                <a:gd name="connsiteX12" fmla="*/ 139989 w 398042"/>
                <a:gd name="connsiteY12" fmla="*/ 4389 h 310712"/>
                <a:gd name="connsiteX13" fmla="*/ 40357 w 398042"/>
                <a:gd name="connsiteY13" fmla="*/ 64682 h 31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8042" h="310712">
                  <a:moveTo>
                    <a:pt x="40357" y="64682"/>
                  </a:moveTo>
                  <a:cubicBezTo>
                    <a:pt x="40357" y="64682"/>
                    <a:pt x="-16793" y="121832"/>
                    <a:pt x="4924" y="171172"/>
                  </a:cubicBezTo>
                  <a:cubicBezTo>
                    <a:pt x="26641" y="220511"/>
                    <a:pt x="82553" y="310713"/>
                    <a:pt x="82553" y="310713"/>
                  </a:cubicBezTo>
                  <a:lnTo>
                    <a:pt x="93602" y="310713"/>
                  </a:lnTo>
                  <a:lnTo>
                    <a:pt x="91411" y="272613"/>
                  </a:lnTo>
                  <a:cubicBezTo>
                    <a:pt x="91411" y="272613"/>
                    <a:pt x="126844" y="259373"/>
                    <a:pt x="119986" y="228322"/>
                  </a:cubicBezTo>
                  <a:cubicBezTo>
                    <a:pt x="116152" y="209983"/>
                    <a:pt x="108634" y="192614"/>
                    <a:pt x="97888" y="177268"/>
                  </a:cubicBezTo>
                  <a:cubicBezTo>
                    <a:pt x="97888" y="177268"/>
                    <a:pt x="135988" y="205843"/>
                    <a:pt x="179899" y="199461"/>
                  </a:cubicBezTo>
                  <a:cubicBezTo>
                    <a:pt x="223809" y="193079"/>
                    <a:pt x="244192" y="139644"/>
                    <a:pt x="259718" y="157360"/>
                  </a:cubicBezTo>
                  <a:cubicBezTo>
                    <a:pt x="275244" y="175077"/>
                    <a:pt x="299628" y="185935"/>
                    <a:pt x="346110" y="161742"/>
                  </a:cubicBezTo>
                  <a:cubicBezTo>
                    <a:pt x="392592" y="137548"/>
                    <a:pt x="422310" y="54776"/>
                    <a:pt x="371446" y="21534"/>
                  </a:cubicBezTo>
                  <a:cubicBezTo>
                    <a:pt x="320583" y="-11708"/>
                    <a:pt x="272958" y="17724"/>
                    <a:pt x="246383" y="24296"/>
                  </a:cubicBezTo>
                  <a:cubicBezTo>
                    <a:pt x="219808" y="30868"/>
                    <a:pt x="199806" y="-13804"/>
                    <a:pt x="139989" y="4389"/>
                  </a:cubicBezTo>
                  <a:cubicBezTo>
                    <a:pt x="102485" y="16341"/>
                    <a:pt x="68344" y="37002"/>
                    <a:pt x="40357" y="6468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0D19DDAA-4396-44D4-AD1C-39DA15711022}"/>
                </a:ext>
              </a:extLst>
            </p:cNvPr>
            <p:cNvSpPr/>
            <p:nvPr/>
          </p:nvSpPr>
          <p:spPr>
            <a:xfrm>
              <a:off x="5041432" y="4914284"/>
              <a:ext cx="871363" cy="682401"/>
            </a:xfrm>
            <a:custGeom>
              <a:avLst/>
              <a:gdLst>
                <a:gd name="connsiteX0" fmla="*/ 98606 w 408063"/>
                <a:gd name="connsiteY0" fmla="*/ 319571 h 319571"/>
                <a:gd name="connsiteX1" fmla="*/ 87557 w 408063"/>
                <a:gd name="connsiteY1" fmla="*/ 319571 h 319571"/>
                <a:gd name="connsiteX2" fmla="*/ 83462 w 408063"/>
                <a:gd name="connsiteY2" fmla="*/ 317285 h 319571"/>
                <a:gd name="connsiteX3" fmla="*/ 5547 w 408063"/>
                <a:gd name="connsiteY3" fmla="*/ 177077 h 319571"/>
                <a:gd name="connsiteX4" fmla="*/ 42028 w 408063"/>
                <a:gd name="connsiteY4" fmla="*/ 65349 h 319571"/>
                <a:gd name="connsiteX5" fmla="*/ 143850 w 408063"/>
                <a:gd name="connsiteY5" fmla="*/ 4294 h 319571"/>
                <a:gd name="connsiteX6" fmla="*/ 222717 w 408063"/>
                <a:gd name="connsiteY6" fmla="*/ 15723 h 319571"/>
                <a:gd name="connsiteX7" fmla="*/ 250435 w 408063"/>
                <a:gd name="connsiteY7" fmla="*/ 24201 h 319571"/>
                <a:gd name="connsiteX8" fmla="*/ 267485 w 408063"/>
                <a:gd name="connsiteY8" fmla="*/ 18581 h 319571"/>
                <a:gd name="connsiteX9" fmla="*/ 379213 w 408063"/>
                <a:gd name="connsiteY9" fmla="*/ 22010 h 319571"/>
                <a:gd name="connsiteX10" fmla="*/ 407788 w 408063"/>
                <a:gd name="connsiteY10" fmla="*/ 81922 h 319571"/>
                <a:gd name="connsiteX11" fmla="*/ 353400 w 408063"/>
                <a:gd name="connsiteY11" fmla="*/ 170505 h 319571"/>
                <a:gd name="connsiteX12" fmla="*/ 261103 w 408063"/>
                <a:gd name="connsiteY12" fmla="*/ 164980 h 319571"/>
                <a:gd name="connsiteX13" fmla="*/ 257960 w 408063"/>
                <a:gd name="connsiteY13" fmla="*/ 162980 h 319571"/>
                <a:gd name="connsiteX14" fmla="*/ 239767 w 408063"/>
                <a:gd name="connsiteY14" fmla="*/ 176315 h 319571"/>
                <a:gd name="connsiteX15" fmla="*/ 185570 w 408063"/>
                <a:gd name="connsiteY15" fmla="*/ 208700 h 319571"/>
                <a:gd name="connsiteX16" fmla="*/ 116990 w 408063"/>
                <a:gd name="connsiteY16" fmla="*/ 195841 h 319571"/>
                <a:gd name="connsiteX17" fmla="*/ 129658 w 408063"/>
                <a:gd name="connsiteY17" fmla="*/ 231751 h 319571"/>
                <a:gd name="connsiteX18" fmla="*/ 101083 w 408063"/>
                <a:gd name="connsiteY18" fmla="*/ 280233 h 319571"/>
                <a:gd name="connsiteX19" fmla="*/ 103083 w 408063"/>
                <a:gd name="connsiteY19" fmla="*/ 314523 h 319571"/>
                <a:gd name="connsiteX20" fmla="*/ 101750 w 408063"/>
                <a:gd name="connsiteY20" fmla="*/ 318047 h 319571"/>
                <a:gd name="connsiteX21" fmla="*/ 98606 w 408063"/>
                <a:gd name="connsiteY21" fmla="*/ 319571 h 319571"/>
                <a:gd name="connsiteX22" fmla="*/ 90224 w 408063"/>
                <a:gd name="connsiteY22" fmla="*/ 310046 h 319571"/>
                <a:gd name="connsiteX23" fmla="*/ 93558 w 408063"/>
                <a:gd name="connsiteY23" fmla="*/ 310046 h 319571"/>
                <a:gd name="connsiteX24" fmla="*/ 91653 w 408063"/>
                <a:gd name="connsiteY24" fmla="*/ 277375 h 319571"/>
                <a:gd name="connsiteX25" fmla="*/ 94701 w 408063"/>
                <a:gd name="connsiteY25" fmla="*/ 272613 h 319571"/>
                <a:gd name="connsiteX26" fmla="*/ 120514 w 408063"/>
                <a:gd name="connsiteY26" fmla="*/ 233751 h 319571"/>
                <a:gd name="connsiteX27" fmla="*/ 99273 w 408063"/>
                <a:gd name="connsiteY27" fmla="*/ 184697 h 319571"/>
                <a:gd name="connsiteX28" fmla="*/ 99273 w 408063"/>
                <a:gd name="connsiteY28" fmla="*/ 178411 h 319571"/>
                <a:gd name="connsiteX29" fmla="*/ 105560 w 408063"/>
                <a:gd name="connsiteY29" fmla="*/ 178411 h 319571"/>
                <a:gd name="connsiteX30" fmla="*/ 183950 w 408063"/>
                <a:gd name="connsiteY30" fmla="*/ 199651 h 319571"/>
                <a:gd name="connsiteX31" fmla="*/ 233004 w 408063"/>
                <a:gd name="connsiteY31" fmla="*/ 169838 h 319571"/>
                <a:gd name="connsiteX32" fmla="*/ 258150 w 408063"/>
                <a:gd name="connsiteY32" fmla="*/ 153836 h 319571"/>
                <a:gd name="connsiteX33" fmla="*/ 267675 w 408063"/>
                <a:gd name="connsiteY33" fmla="*/ 159075 h 319571"/>
                <a:gd name="connsiteX34" fmla="*/ 348352 w 408063"/>
                <a:gd name="connsiteY34" fmla="*/ 162409 h 319571"/>
                <a:gd name="connsiteX35" fmla="*/ 397691 w 408063"/>
                <a:gd name="connsiteY35" fmla="*/ 81827 h 319571"/>
                <a:gd name="connsiteX36" fmla="*/ 373212 w 408063"/>
                <a:gd name="connsiteY36" fmla="*/ 30392 h 319571"/>
                <a:gd name="connsiteX37" fmla="*/ 269961 w 408063"/>
                <a:gd name="connsiteY37" fmla="*/ 27916 h 319571"/>
                <a:gd name="connsiteX38" fmla="*/ 251959 w 408063"/>
                <a:gd name="connsiteY38" fmla="*/ 33821 h 319571"/>
                <a:gd name="connsiteX39" fmla="*/ 217383 w 408063"/>
                <a:gd name="connsiteY39" fmla="*/ 24296 h 319571"/>
                <a:gd name="connsiteX40" fmla="*/ 145755 w 408063"/>
                <a:gd name="connsiteY40" fmla="*/ 13723 h 319571"/>
                <a:gd name="connsiteX41" fmla="*/ 48124 w 408063"/>
                <a:gd name="connsiteY41" fmla="*/ 72302 h 319571"/>
                <a:gd name="connsiteX42" fmla="*/ 48124 w 408063"/>
                <a:gd name="connsiteY42" fmla="*/ 72302 h 319571"/>
                <a:gd name="connsiteX43" fmla="*/ 13548 w 408063"/>
                <a:gd name="connsiteY43" fmla="*/ 173362 h 319571"/>
                <a:gd name="connsiteX44" fmla="*/ 89843 w 408063"/>
                <a:gd name="connsiteY44" fmla="*/ 310046 h 319571"/>
                <a:gd name="connsiteX45" fmla="*/ 45362 w 408063"/>
                <a:gd name="connsiteY45" fmla="*/ 68683 h 319571"/>
                <a:gd name="connsiteX46" fmla="*/ 45362 w 408063"/>
                <a:gd name="connsiteY46" fmla="*/ 68683 h 31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8063" h="319571">
                  <a:moveTo>
                    <a:pt x="98606" y="319571"/>
                  </a:moveTo>
                  <a:lnTo>
                    <a:pt x="87557" y="319571"/>
                  </a:lnTo>
                  <a:cubicBezTo>
                    <a:pt x="85885" y="319581"/>
                    <a:pt x="84331" y="318713"/>
                    <a:pt x="83462" y="317285"/>
                  </a:cubicBezTo>
                  <a:cubicBezTo>
                    <a:pt x="82890" y="316333"/>
                    <a:pt x="27645" y="225559"/>
                    <a:pt x="5547" y="177077"/>
                  </a:cubicBezTo>
                  <a:cubicBezTo>
                    <a:pt x="-17599" y="126214"/>
                    <a:pt x="38980" y="68397"/>
                    <a:pt x="42028" y="65349"/>
                  </a:cubicBezTo>
                  <a:cubicBezTo>
                    <a:pt x="70602" y="37153"/>
                    <a:pt x="105518" y="16216"/>
                    <a:pt x="143850" y="4294"/>
                  </a:cubicBezTo>
                  <a:cubicBezTo>
                    <a:pt x="170501" y="-4184"/>
                    <a:pt x="199569" y="29"/>
                    <a:pt x="222717" y="15723"/>
                  </a:cubicBezTo>
                  <a:cubicBezTo>
                    <a:pt x="233385" y="21629"/>
                    <a:pt x="241767" y="26296"/>
                    <a:pt x="250435" y="24201"/>
                  </a:cubicBezTo>
                  <a:cubicBezTo>
                    <a:pt x="255293" y="22963"/>
                    <a:pt x="261008" y="20962"/>
                    <a:pt x="267485" y="18581"/>
                  </a:cubicBezTo>
                  <a:cubicBezTo>
                    <a:pt x="294821" y="9056"/>
                    <a:pt x="336065" y="-6089"/>
                    <a:pt x="379213" y="22010"/>
                  </a:cubicBezTo>
                  <a:cubicBezTo>
                    <a:pt x="399009" y="35226"/>
                    <a:pt x="409976" y="58221"/>
                    <a:pt x="407788" y="81922"/>
                  </a:cubicBezTo>
                  <a:cubicBezTo>
                    <a:pt x="405465" y="118640"/>
                    <a:pt x="385093" y="151819"/>
                    <a:pt x="353400" y="170505"/>
                  </a:cubicBezTo>
                  <a:cubicBezTo>
                    <a:pt x="313014" y="191650"/>
                    <a:pt x="282820" y="189555"/>
                    <a:pt x="261103" y="164980"/>
                  </a:cubicBezTo>
                  <a:cubicBezTo>
                    <a:pt x="259388" y="163075"/>
                    <a:pt x="258341" y="162980"/>
                    <a:pt x="257960" y="162980"/>
                  </a:cubicBezTo>
                  <a:cubicBezTo>
                    <a:pt x="253959" y="162980"/>
                    <a:pt x="247006" y="169362"/>
                    <a:pt x="239767" y="176315"/>
                  </a:cubicBezTo>
                  <a:cubicBezTo>
                    <a:pt x="227099" y="188507"/>
                    <a:pt x="209763" y="204890"/>
                    <a:pt x="185570" y="208700"/>
                  </a:cubicBezTo>
                  <a:cubicBezTo>
                    <a:pt x="161932" y="211540"/>
                    <a:pt x="137993" y="207052"/>
                    <a:pt x="116990" y="195841"/>
                  </a:cubicBezTo>
                  <a:cubicBezTo>
                    <a:pt x="122684" y="207240"/>
                    <a:pt x="126940" y="219302"/>
                    <a:pt x="129658" y="231751"/>
                  </a:cubicBezTo>
                  <a:cubicBezTo>
                    <a:pt x="135182" y="257373"/>
                    <a:pt x="114989" y="273851"/>
                    <a:pt x="101083" y="280233"/>
                  </a:cubicBezTo>
                  <a:lnTo>
                    <a:pt x="103083" y="314523"/>
                  </a:lnTo>
                  <a:cubicBezTo>
                    <a:pt x="103179" y="315837"/>
                    <a:pt x="102691" y="317126"/>
                    <a:pt x="101750" y="318047"/>
                  </a:cubicBezTo>
                  <a:cubicBezTo>
                    <a:pt x="100945" y="318951"/>
                    <a:pt x="99815" y="319499"/>
                    <a:pt x="98606" y="319571"/>
                  </a:cubicBezTo>
                  <a:close/>
                  <a:moveTo>
                    <a:pt x="90224" y="310046"/>
                  </a:moveTo>
                  <a:lnTo>
                    <a:pt x="93558" y="310046"/>
                  </a:lnTo>
                  <a:lnTo>
                    <a:pt x="91653" y="277375"/>
                  </a:lnTo>
                  <a:cubicBezTo>
                    <a:pt x="91515" y="275291"/>
                    <a:pt x="92751" y="273360"/>
                    <a:pt x="94701" y="272613"/>
                  </a:cubicBezTo>
                  <a:cubicBezTo>
                    <a:pt x="96035" y="272613"/>
                    <a:pt x="126229" y="260326"/>
                    <a:pt x="120514" y="233751"/>
                  </a:cubicBezTo>
                  <a:cubicBezTo>
                    <a:pt x="116853" y="216122"/>
                    <a:pt x="109624" y="199429"/>
                    <a:pt x="99273" y="184697"/>
                  </a:cubicBezTo>
                  <a:cubicBezTo>
                    <a:pt x="97694" y="182899"/>
                    <a:pt x="97694" y="180208"/>
                    <a:pt x="99273" y="178411"/>
                  </a:cubicBezTo>
                  <a:cubicBezTo>
                    <a:pt x="101054" y="176788"/>
                    <a:pt x="103778" y="176788"/>
                    <a:pt x="105560" y="178411"/>
                  </a:cubicBezTo>
                  <a:cubicBezTo>
                    <a:pt x="105560" y="178411"/>
                    <a:pt x="142231" y="205938"/>
                    <a:pt x="183950" y="199651"/>
                  </a:cubicBezTo>
                  <a:cubicBezTo>
                    <a:pt x="205191" y="196413"/>
                    <a:pt x="220622" y="181744"/>
                    <a:pt x="233004" y="169838"/>
                  </a:cubicBezTo>
                  <a:cubicBezTo>
                    <a:pt x="242529" y="160313"/>
                    <a:pt x="250149" y="153646"/>
                    <a:pt x="258150" y="153836"/>
                  </a:cubicBezTo>
                  <a:cubicBezTo>
                    <a:pt x="261911" y="154196"/>
                    <a:pt x="265357" y="156091"/>
                    <a:pt x="267675" y="159075"/>
                  </a:cubicBezTo>
                  <a:cubicBezTo>
                    <a:pt x="279486" y="172505"/>
                    <a:pt x="300632" y="187650"/>
                    <a:pt x="348352" y="162409"/>
                  </a:cubicBezTo>
                  <a:cubicBezTo>
                    <a:pt x="376961" y="145207"/>
                    <a:pt x="395378" y="115129"/>
                    <a:pt x="397691" y="81827"/>
                  </a:cubicBezTo>
                  <a:cubicBezTo>
                    <a:pt x="399703" y="61469"/>
                    <a:pt x="390280" y="41670"/>
                    <a:pt x="373212" y="30392"/>
                  </a:cubicBezTo>
                  <a:cubicBezTo>
                    <a:pt x="334064" y="4865"/>
                    <a:pt x="297012" y="18200"/>
                    <a:pt x="269961" y="27916"/>
                  </a:cubicBezTo>
                  <a:cubicBezTo>
                    <a:pt x="264064" y="30187"/>
                    <a:pt x="258056" y="32159"/>
                    <a:pt x="251959" y="33821"/>
                  </a:cubicBezTo>
                  <a:cubicBezTo>
                    <a:pt x="239672" y="36869"/>
                    <a:pt x="228813" y="30773"/>
                    <a:pt x="217383" y="24296"/>
                  </a:cubicBezTo>
                  <a:cubicBezTo>
                    <a:pt x="199952" y="14771"/>
                    <a:pt x="180140" y="3532"/>
                    <a:pt x="145755" y="13723"/>
                  </a:cubicBezTo>
                  <a:cubicBezTo>
                    <a:pt x="109077" y="25344"/>
                    <a:pt x="75637" y="45408"/>
                    <a:pt x="48124" y="72302"/>
                  </a:cubicBezTo>
                  <a:lnTo>
                    <a:pt x="48124" y="72302"/>
                  </a:lnTo>
                  <a:cubicBezTo>
                    <a:pt x="47552" y="72302"/>
                    <a:pt x="-6931" y="128214"/>
                    <a:pt x="13548" y="173362"/>
                  </a:cubicBezTo>
                  <a:cubicBezTo>
                    <a:pt x="34122" y="216796"/>
                    <a:pt x="81461" y="295663"/>
                    <a:pt x="89843" y="310046"/>
                  </a:cubicBezTo>
                  <a:close/>
                  <a:moveTo>
                    <a:pt x="45362" y="68683"/>
                  </a:moveTo>
                  <a:lnTo>
                    <a:pt x="45362" y="6868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51" name="组合 350">
            <a:extLst>
              <a:ext uri="{FF2B5EF4-FFF2-40B4-BE49-F238E27FC236}">
                <a16:creationId xmlns:a16="http://schemas.microsoft.com/office/drawing/2014/main" id="{16F474A8-412E-4C39-B76B-7E312541F5C7}"/>
              </a:ext>
            </a:extLst>
          </p:cNvPr>
          <p:cNvGrpSpPr/>
          <p:nvPr/>
        </p:nvGrpSpPr>
        <p:grpSpPr>
          <a:xfrm>
            <a:off x="2081933" y="524840"/>
            <a:ext cx="909283" cy="1366736"/>
            <a:chOff x="1470048" y="41662"/>
            <a:chExt cx="890410" cy="1338368"/>
          </a:xfrm>
        </p:grpSpPr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427E845E-78AB-4434-AEF5-AD131893A904}"/>
                </a:ext>
              </a:extLst>
            </p:cNvPr>
            <p:cNvSpPr/>
            <p:nvPr/>
          </p:nvSpPr>
          <p:spPr>
            <a:xfrm>
              <a:off x="1470048" y="1104656"/>
              <a:ext cx="831960" cy="269146"/>
            </a:xfrm>
            <a:custGeom>
              <a:avLst/>
              <a:gdLst>
                <a:gd name="connsiteX0" fmla="*/ 446674 w 831960"/>
                <a:gd name="connsiteY0" fmla="*/ 274 h 269146"/>
                <a:gd name="connsiteX1" fmla="*/ 526625 w 831960"/>
                <a:gd name="connsiteY1" fmla="*/ 14596 h 269146"/>
                <a:gd name="connsiteX2" fmla="*/ 751725 w 831960"/>
                <a:gd name="connsiteY2" fmla="*/ 194676 h 269146"/>
                <a:gd name="connsiteX3" fmla="*/ 826439 w 831960"/>
                <a:gd name="connsiteY3" fmla="*/ 263568 h 269146"/>
                <a:gd name="connsiteX4" fmla="*/ 831960 w 831960"/>
                <a:gd name="connsiteY4" fmla="*/ 269146 h 269146"/>
                <a:gd name="connsiteX5" fmla="*/ 0 w 831960"/>
                <a:gd name="connsiteY5" fmla="*/ 269146 h 269146"/>
                <a:gd name="connsiteX6" fmla="*/ 51760 w 831960"/>
                <a:gd name="connsiteY6" fmla="*/ 236957 h 269146"/>
                <a:gd name="connsiteX7" fmla="*/ 176969 w 831960"/>
                <a:gd name="connsiteY7" fmla="*/ 154159 h 269146"/>
                <a:gd name="connsiteX8" fmla="*/ 244498 w 831960"/>
                <a:gd name="connsiteY8" fmla="*/ 62318 h 269146"/>
                <a:gd name="connsiteX9" fmla="*/ 335440 w 831960"/>
                <a:gd name="connsiteY9" fmla="*/ 21799 h 269146"/>
                <a:gd name="connsiteX10" fmla="*/ 446674 w 831960"/>
                <a:gd name="connsiteY10" fmla="*/ 274 h 26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1960" h="269146">
                  <a:moveTo>
                    <a:pt x="446674" y="274"/>
                  </a:moveTo>
                  <a:cubicBezTo>
                    <a:pt x="470162" y="1315"/>
                    <a:pt x="496949" y="5442"/>
                    <a:pt x="526625" y="14596"/>
                  </a:cubicBezTo>
                  <a:cubicBezTo>
                    <a:pt x="645328" y="51212"/>
                    <a:pt x="736868" y="187323"/>
                    <a:pt x="751725" y="194676"/>
                  </a:cubicBezTo>
                  <a:cubicBezTo>
                    <a:pt x="757297" y="197434"/>
                    <a:pt x="788994" y="226528"/>
                    <a:pt x="826439" y="263568"/>
                  </a:cubicBezTo>
                  <a:lnTo>
                    <a:pt x="831960" y="269146"/>
                  </a:lnTo>
                  <a:lnTo>
                    <a:pt x="0" y="269146"/>
                  </a:lnTo>
                  <a:lnTo>
                    <a:pt x="51760" y="236957"/>
                  </a:lnTo>
                  <a:cubicBezTo>
                    <a:pt x="120377" y="193994"/>
                    <a:pt x="175674" y="158323"/>
                    <a:pt x="176969" y="154159"/>
                  </a:cubicBezTo>
                  <a:cubicBezTo>
                    <a:pt x="196789" y="121655"/>
                    <a:pt x="219383" y="90927"/>
                    <a:pt x="244498" y="62318"/>
                  </a:cubicBezTo>
                  <a:cubicBezTo>
                    <a:pt x="269560" y="32905"/>
                    <a:pt x="335440" y="21799"/>
                    <a:pt x="335440" y="21799"/>
                  </a:cubicBezTo>
                  <a:cubicBezTo>
                    <a:pt x="335440" y="21799"/>
                    <a:pt x="376211" y="-2850"/>
                    <a:pt x="446674" y="27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99388D55-AA89-4821-8AA2-1879246EDC4E}"/>
                </a:ext>
              </a:extLst>
            </p:cNvPr>
            <p:cNvSpPr/>
            <p:nvPr/>
          </p:nvSpPr>
          <p:spPr>
            <a:xfrm>
              <a:off x="1788531" y="1120166"/>
              <a:ext cx="360052" cy="259864"/>
            </a:xfrm>
            <a:custGeom>
              <a:avLst/>
              <a:gdLst>
                <a:gd name="connsiteX0" fmla="*/ 105437 w 360052"/>
                <a:gd name="connsiteY0" fmla="*/ 7 h 259864"/>
                <a:gd name="connsiteX1" fmla="*/ 305387 w 360052"/>
                <a:gd name="connsiteY1" fmla="*/ 80882 h 259864"/>
                <a:gd name="connsiteX2" fmla="*/ 357575 w 360052"/>
                <a:gd name="connsiteY2" fmla="*/ 246269 h 259864"/>
                <a:gd name="connsiteX3" fmla="*/ 360052 w 360052"/>
                <a:gd name="connsiteY3" fmla="*/ 259864 h 259864"/>
                <a:gd name="connsiteX4" fmla="*/ 31799 w 360052"/>
                <a:gd name="connsiteY4" fmla="*/ 259864 h 259864"/>
                <a:gd name="connsiteX5" fmla="*/ 13165 w 360052"/>
                <a:gd name="connsiteY5" fmla="*/ 187185 h 259864"/>
                <a:gd name="connsiteX6" fmla="*/ 0 w 360052"/>
                <a:gd name="connsiteY6" fmla="*/ 69928 h 259864"/>
                <a:gd name="connsiteX7" fmla="*/ 105437 w 360052"/>
                <a:gd name="connsiteY7" fmla="*/ 7 h 25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052" h="259864">
                  <a:moveTo>
                    <a:pt x="105437" y="7"/>
                  </a:moveTo>
                  <a:cubicBezTo>
                    <a:pt x="185872" y="-693"/>
                    <a:pt x="283908" y="48712"/>
                    <a:pt x="305387" y="80882"/>
                  </a:cubicBezTo>
                  <a:cubicBezTo>
                    <a:pt x="331161" y="119487"/>
                    <a:pt x="349844" y="205617"/>
                    <a:pt x="357575" y="246269"/>
                  </a:cubicBezTo>
                  <a:lnTo>
                    <a:pt x="360052" y="259864"/>
                  </a:lnTo>
                  <a:lnTo>
                    <a:pt x="31799" y="259864"/>
                  </a:lnTo>
                  <a:lnTo>
                    <a:pt x="13165" y="187185"/>
                  </a:lnTo>
                  <a:cubicBezTo>
                    <a:pt x="6069" y="148499"/>
                    <a:pt x="1664" y="109319"/>
                    <a:pt x="0" y="69928"/>
                  </a:cubicBezTo>
                  <a:cubicBezTo>
                    <a:pt x="15251" y="18886"/>
                    <a:pt x="57176" y="428"/>
                    <a:pt x="105437" y="7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608E59D-AC74-4C9C-AED4-C9D63383F77F}"/>
                </a:ext>
              </a:extLst>
            </p:cNvPr>
            <p:cNvSpPr/>
            <p:nvPr/>
          </p:nvSpPr>
          <p:spPr>
            <a:xfrm>
              <a:off x="1682466" y="1131268"/>
              <a:ext cx="89858" cy="242534"/>
            </a:xfrm>
            <a:custGeom>
              <a:avLst/>
              <a:gdLst>
                <a:gd name="connsiteX0" fmla="*/ 89858 w 89858"/>
                <a:gd name="connsiteY0" fmla="*/ 0 h 252236"/>
                <a:gd name="connsiteX1" fmla="*/ 64838 w 89858"/>
                <a:gd name="connsiteY1" fmla="*/ 252236 h 252236"/>
                <a:gd name="connsiteX2" fmla="*/ 12781 w 89858"/>
                <a:gd name="connsiteY2" fmla="*/ 252236 h 252236"/>
                <a:gd name="connsiteX3" fmla="*/ 2219 w 89858"/>
                <a:gd name="connsiteY3" fmla="*/ 172728 h 252236"/>
                <a:gd name="connsiteX4" fmla="*/ 89858 w 89858"/>
                <a:gd name="connsiteY4" fmla="*/ 0 h 25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858" h="252236">
                  <a:moveTo>
                    <a:pt x="89858" y="0"/>
                  </a:moveTo>
                  <a:lnTo>
                    <a:pt x="64838" y="252236"/>
                  </a:lnTo>
                  <a:lnTo>
                    <a:pt x="12781" y="252236"/>
                  </a:lnTo>
                  <a:lnTo>
                    <a:pt x="2219" y="172728"/>
                  </a:lnTo>
                  <a:cubicBezTo>
                    <a:pt x="-16542" y="10955"/>
                    <a:pt x="89858" y="0"/>
                    <a:pt x="89858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F2068458-4D88-480B-A21B-36A94E13BE5A}"/>
                </a:ext>
              </a:extLst>
            </p:cNvPr>
            <p:cNvSpPr/>
            <p:nvPr/>
          </p:nvSpPr>
          <p:spPr>
            <a:xfrm>
              <a:off x="2124081" y="1198648"/>
              <a:ext cx="89602" cy="175154"/>
            </a:xfrm>
            <a:custGeom>
              <a:avLst/>
              <a:gdLst>
                <a:gd name="connsiteX0" fmla="*/ 0 w 89602"/>
                <a:gd name="connsiteY0" fmla="*/ 0 h 184856"/>
                <a:gd name="connsiteX1" fmla="*/ 78017 w 89602"/>
                <a:gd name="connsiteY1" fmla="*/ 153481 h 184856"/>
                <a:gd name="connsiteX2" fmla="*/ 89602 w 89602"/>
                <a:gd name="connsiteY2" fmla="*/ 184856 h 184856"/>
                <a:gd name="connsiteX3" fmla="*/ 57024 w 89602"/>
                <a:gd name="connsiteY3" fmla="*/ 184856 h 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02" h="184856">
                  <a:moveTo>
                    <a:pt x="0" y="0"/>
                  </a:moveTo>
                  <a:cubicBezTo>
                    <a:pt x="0" y="0"/>
                    <a:pt x="36129" y="50835"/>
                    <a:pt x="78017" y="153481"/>
                  </a:cubicBezTo>
                  <a:lnTo>
                    <a:pt x="89602" y="184856"/>
                  </a:lnTo>
                  <a:lnTo>
                    <a:pt x="57024" y="184856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6D129B0A-BCC8-4CD4-8DE2-CDDD13233A52}"/>
                </a:ext>
              </a:extLst>
            </p:cNvPr>
            <p:cNvSpPr/>
            <p:nvPr/>
          </p:nvSpPr>
          <p:spPr>
            <a:xfrm>
              <a:off x="1752964" y="947436"/>
              <a:ext cx="366615" cy="432496"/>
            </a:xfrm>
            <a:custGeom>
              <a:avLst/>
              <a:gdLst>
                <a:gd name="connsiteX0" fmla="*/ 0 w 366615"/>
                <a:gd name="connsiteY0" fmla="*/ 0 h 434781"/>
                <a:gd name="connsiteX1" fmla="*/ 366615 w 366615"/>
                <a:gd name="connsiteY1" fmla="*/ 102947 h 434781"/>
                <a:gd name="connsiteX2" fmla="*/ 354609 w 366615"/>
                <a:gd name="connsiteY2" fmla="*/ 360311 h 434781"/>
                <a:gd name="connsiteX3" fmla="*/ 341325 w 366615"/>
                <a:gd name="connsiteY3" fmla="*/ 424514 h 434781"/>
                <a:gd name="connsiteX4" fmla="*/ 338773 w 366615"/>
                <a:gd name="connsiteY4" fmla="*/ 434781 h 434781"/>
                <a:gd name="connsiteX5" fmla="*/ 100761 w 366615"/>
                <a:gd name="connsiteY5" fmla="*/ 434781 h 434781"/>
                <a:gd name="connsiteX6" fmla="*/ 85902 w 366615"/>
                <a:gd name="connsiteY6" fmla="*/ 417293 h 434781"/>
                <a:gd name="connsiteX7" fmla="*/ 68732 w 366615"/>
                <a:gd name="connsiteY7" fmla="*/ 393326 h 434781"/>
                <a:gd name="connsiteX8" fmla="*/ 750 w 366615"/>
                <a:gd name="connsiteY8" fmla="*/ 25662 h 43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615" h="434781">
                  <a:moveTo>
                    <a:pt x="0" y="0"/>
                  </a:moveTo>
                  <a:lnTo>
                    <a:pt x="366615" y="102947"/>
                  </a:lnTo>
                  <a:cubicBezTo>
                    <a:pt x="366615" y="102947"/>
                    <a:pt x="361362" y="308839"/>
                    <a:pt x="354609" y="360311"/>
                  </a:cubicBezTo>
                  <a:cubicBezTo>
                    <a:pt x="352921" y="373180"/>
                    <a:pt x="347903" y="396609"/>
                    <a:pt x="341325" y="424514"/>
                  </a:cubicBezTo>
                  <a:lnTo>
                    <a:pt x="338773" y="434781"/>
                  </a:lnTo>
                  <a:lnTo>
                    <a:pt x="100761" y="434781"/>
                  </a:lnTo>
                  <a:lnTo>
                    <a:pt x="85902" y="417293"/>
                  </a:lnTo>
                  <a:cubicBezTo>
                    <a:pt x="78064" y="407498"/>
                    <a:pt x="72108" y="399291"/>
                    <a:pt x="68732" y="393326"/>
                  </a:cubicBezTo>
                  <a:cubicBezTo>
                    <a:pt x="41718" y="345605"/>
                    <a:pt x="750" y="25662"/>
                    <a:pt x="750" y="2566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1DD8BFE5-9FC1-42BA-AF06-C5C36EFCEF31}"/>
                </a:ext>
              </a:extLst>
            </p:cNvPr>
            <p:cNvSpPr/>
            <p:nvPr/>
          </p:nvSpPr>
          <p:spPr>
            <a:xfrm>
              <a:off x="1567988" y="236647"/>
              <a:ext cx="644260" cy="858545"/>
            </a:xfrm>
            <a:custGeom>
              <a:avLst/>
              <a:gdLst>
                <a:gd name="connsiteX0" fmla="*/ 50446 w 408922"/>
                <a:gd name="connsiteY0" fmla="*/ 290175 h 544932"/>
                <a:gd name="connsiteX1" fmla="*/ 3869 w 408922"/>
                <a:gd name="connsiteY1" fmla="*/ 294747 h 544932"/>
                <a:gd name="connsiteX2" fmla="*/ 41303 w 408922"/>
                <a:gd name="connsiteY2" fmla="*/ 390474 h 544932"/>
                <a:gd name="connsiteX3" fmla="*/ 73878 w 408922"/>
                <a:gd name="connsiteY3" fmla="*/ 388092 h 544932"/>
                <a:gd name="connsiteX4" fmla="*/ 98929 w 408922"/>
                <a:gd name="connsiteY4" fmla="*/ 458101 h 544932"/>
                <a:gd name="connsiteX5" fmla="*/ 187321 w 408922"/>
                <a:gd name="connsiteY5" fmla="*/ 528015 h 544932"/>
                <a:gd name="connsiteX6" fmla="*/ 390013 w 408922"/>
                <a:gd name="connsiteY6" fmla="*/ 528015 h 544932"/>
                <a:gd name="connsiteX7" fmla="*/ 406681 w 408922"/>
                <a:gd name="connsiteY7" fmla="*/ 353040 h 544932"/>
                <a:gd name="connsiteX8" fmla="*/ 404395 w 408922"/>
                <a:gd name="connsiteY8" fmla="*/ 175113 h 544932"/>
                <a:gd name="connsiteX9" fmla="*/ 399823 w 408922"/>
                <a:gd name="connsiteY9" fmla="*/ 77673 h 544932"/>
                <a:gd name="connsiteX10" fmla="*/ 164746 w 408922"/>
                <a:gd name="connsiteY10" fmla="*/ 5378 h 544932"/>
                <a:gd name="connsiteX11" fmla="*/ 67211 w 408922"/>
                <a:gd name="connsiteY11" fmla="*/ 119678 h 544932"/>
                <a:gd name="connsiteX12" fmla="*/ 65877 w 408922"/>
                <a:gd name="connsiteY12" fmla="*/ 255028 h 54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8922" h="544932">
                  <a:moveTo>
                    <a:pt x="50446" y="290175"/>
                  </a:moveTo>
                  <a:cubicBezTo>
                    <a:pt x="50446" y="290175"/>
                    <a:pt x="19300" y="257505"/>
                    <a:pt x="3869" y="294747"/>
                  </a:cubicBezTo>
                  <a:cubicBezTo>
                    <a:pt x="-11561" y="331990"/>
                    <a:pt x="22919" y="388092"/>
                    <a:pt x="41303" y="390474"/>
                  </a:cubicBezTo>
                  <a:cubicBezTo>
                    <a:pt x="52210" y="391896"/>
                    <a:pt x="63293" y="391086"/>
                    <a:pt x="73878" y="388092"/>
                  </a:cubicBezTo>
                  <a:cubicBezTo>
                    <a:pt x="73878" y="388092"/>
                    <a:pt x="86927" y="441813"/>
                    <a:pt x="98929" y="458101"/>
                  </a:cubicBezTo>
                  <a:cubicBezTo>
                    <a:pt x="122549" y="487968"/>
                    <a:pt x="152817" y="511908"/>
                    <a:pt x="187321" y="528015"/>
                  </a:cubicBezTo>
                  <a:cubicBezTo>
                    <a:pt x="229802" y="547065"/>
                    <a:pt x="372011" y="553827"/>
                    <a:pt x="390013" y="528015"/>
                  </a:cubicBezTo>
                  <a:cubicBezTo>
                    <a:pt x="408015" y="502202"/>
                    <a:pt x="406967" y="364661"/>
                    <a:pt x="406681" y="353040"/>
                  </a:cubicBezTo>
                  <a:cubicBezTo>
                    <a:pt x="406396" y="341420"/>
                    <a:pt x="404395" y="175113"/>
                    <a:pt x="404395" y="175113"/>
                  </a:cubicBezTo>
                  <a:cubicBezTo>
                    <a:pt x="404395" y="175113"/>
                    <a:pt x="417159" y="117392"/>
                    <a:pt x="399823" y="77673"/>
                  </a:cubicBezTo>
                  <a:cubicBezTo>
                    <a:pt x="382488" y="37953"/>
                    <a:pt x="208466" y="-17577"/>
                    <a:pt x="164746" y="5378"/>
                  </a:cubicBezTo>
                  <a:cubicBezTo>
                    <a:pt x="121027" y="28333"/>
                    <a:pt x="70640" y="68338"/>
                    <a:pt x="67211" y="119678"/>
                  </a:cubicBezTo>
                  <a:cubicBezTo>
                    <a:pt x="63782" y="171018"/>
                    <a:pt x="65877" y="255028"/>
                    <a:pt x="65877" y="2550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85926650-28E9-4C53-94A6-87315ED72120}"/>
                </a:ext>
              </a:extLst>
            </p:cNvPr>
            <p:cNvSpPr/>
            <p:nvPr/>
          </p:nvSpPr>
          <p:spPr>
            <a:xfrm>
              <a:off x="1978170" y="579771"/>
              <a:ext cx="111310" cy="254865"/>
            </a:xfrm>
            <a:custGeom>
              <a:avLst/>
              <a:gdLst>
                <a:gd name="connsiteX0" fmla="*/ 47272 w 70650"/>
                <a:gd name="connsiteY0" fmla="*/ 0 h 161767"/>
                <a:gd name="connsiteX1" fmla="*/ 69656 w 70650"/>
                <a:gd name="connsiteY1" fmla="*/ 149352 h 161767"/>
                <a:gd name="connsiteX2" fmla="*/ 16030 w 70650"/>
                <a:gd name="connsiteY2" fmla="*/ 151638 h 161767"/>
                <a:gd name="connsiteX3" fmla="*/ 3553 w 70650"/>
                <a:gd name="connsiteY3" fmla="*/ 118967 h 16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0" h="161767">
                  <a:moveTo>
                    <a:pt x="47272" y="0"/>
                  </a:moveTo>
                  <a:cubicBezTo>
                    <a:pt x="47272" y="0"/>
                    <a:pt x="76324" y="133350"/>
                    <a:pt x="69656" y="149352"/>
                  </a:cubicBezTo>
                  <a:cubicBezTo>
                    <a:pt x="62989" y="165354"/>
                    <a:pt x="42129" y="165640"/>
                    <a:pt x="16030" y="151638"/>
                  </a:cubicBezTo>
                  <a:cubicBezTo>
                    <a:pt x="-10068" y="137636"/>
                    <a:pt x="3553" y="118967"/>
                    <a:pt x="3553" y="11896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C2706290-AC78-42D4-8CAA-507C0F646ED8}"/>
                </a:ext>
              </a:extLst>
            </p:cNvPr>
            <p:cNvSpPr/>
            <p:nvPr/>
          </p:nvSpPr>
          <p:spPr>
            <a:xfrm>
              <a:off x="1893277" y="822429"/>
              <a:ext cx="185633" cy="69781"/>
            </a:xfrm>
            <a:custGeom>
              <a:avLst/>
              <a:gdLst>
                <a:gd name="connsiteX0" fmla="*/ 0 w 117824"/>
                <a:gd name="connsiteY0" fmla="*/ 0 h 44291"/>
                <a:gd name="connsiteX1" fmla="*/ 35909 w 117824"/>
                <a:gd name="connsiteY1" fmla="*/ 37338 h 44291"/>
                <a:gd name="connsiteX2" fmla="*/ 117824 w 117824"/>
                <a:gd name="connsiteY2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24" h="44291">
                  <a:moveTo>
                    <a:pt x="0" y="0"/>
                  </a:moveTo>
                  <a:cubicBezTo>
                    <a:pt x="0" y="0"/>
                    <a:pt x="12573" y="34957"/>
                    <a:pt x="35909" y="37338"/>
                  </a:cubicBezTo>
                  <a:cubicBezTo>
                    <a:pt x="59246" y="39719"/>
                    <a:pt x="117824" y="44291"/>
                    <a:pt x="117824" y="4429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FE47CB11-6D86-4604-BB88-709EA902ABC9}"/>
                </a:ext>
              </a:extLst>
            </p:cNvPr>
            <p:cNvSpPr/>
            <p:nvPr/>
          </p:nvSpPr>
          <p:spPr>
            <a:xfrm>
              <a:off x="1761969" y="557711"/>
              <a:ext cx="219098" cy="136110"/>
            </a:xfrm>
            <a:custGeom>
              <a:avLst/>
              <a:gdLst>
                <a:gd name="connsiteX0" fmla="*/ 0 w 139065"/>
                <a:gd name="connsiteY0" fmla="*/ 18669 h 86391"/>
                <a:gd name="connsiteX1" fmla="*/ 3715 w 139065"/>
                <a:gd name="connsiteY1" fmla="*/ 74676 h 86391"/>
                <a:gd name="connsiteX2" fmla="*/ 74009 w 139065"/>
                <a:gd name="connsiteY2" fmla="*/ 86392 h 86391"/>
                <a:gd name="connsiteX3" fmla="*/ 139065 w 139065"/>
                <a:gd name="connsiteY3" fmla="*/ 74676 h 86391"/>
                <a:gd name="connsiteX4" fmla="*/ 137731 w 139065"/>
                <a:gd name="connsiteY4" fmla="*/ 18669 h 86391"/>
                <a:gd name="connsiteX5" fmla="*/ 0 w 139065"/>
                <a:gd name="connsiteY5" fmla="*/ 18669 h 8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5" h="86391">
                  <a:moveTo>
                    <a:pt x="0" y="18669"/>
                  </a:moveTo>
                  <a:lnTo>
                    <a:pt x="3715" y="74676"/>
                  </a:lnTo>
                  <a:cubicBezTo>
                    <a:pt x="3715" y="74676"/>
                    <a:pt x="25051" y="86392"/>
                    <a:pt x="74009" y="86392"/>
                  </a:cubicBezTo>
                  <a:cubicBezTo>
                    <a:pt x="122968" y="86392"/>
                    <a:pt x="139065" y="74676"/>
                    <a:pt x="139065" y="74676"/>
                  </a:cubicBezTo>
                  <a:lnTo>
                    <a:pt x="137731" y="18669"/>
                  </a:lnTo>
                  <a:cubicBezTo>
                    <a:pt x="137731" y="18669"/>
                    <a:pt x="66675" y="-23336"/>
                    <a:pt x="0" y="18669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DC854223-5B50-4C48-AD55-14EFFD9B1860}"/>
                </a:ext>
              </a:extLst>
            </p:cNvPr>
            <p:cNvSpPr/>
            <p:nvPr/>
          </p:nvSpPr>
          <p:spPr>
            <a:xfrm>
              <a:off x="2052948" y="557788"/>
              <a:ext cx="219248" cy="136334"/>
            </a:xfrm>
            <a:custGeom>
              <a:avLst/>
              <a:gdLst>
                <a:gd name="connsiteX0" fmla="*/ 0 w 139160"/>
                <a:gd name="connsiteY0" fmla="*/ 18620 h 86533"/>
                <a:gd name="connsiteX1" fmla="*/ 17716 w 139160"/>
                <a:gd name="connsiteY1" fmla="*/ 77008 h 86533"/>
                <a:gd name="connsiteX2" fmla="*/ 74009 w 139160"/>
                <a:gd name="connsiteY2" fmla="*/ 86533 h 86533"/>
                <a:gd name="connsiteX3" fmla="*/ 139160 w 139160"/>
                <a:gd name="connsiteY3" fmla="*/ 74817 h 86533"/>
                <a:gd name="connsiteX4" fmla="*/ 137731 w 139160"/>
                <a:gd name="connsiteY4" fmla="*/ 18810 h 86533"/>
                <a:gd name="connsiteX5" fmla="*/ 0 w 139160"/>
                <a:gd name="connsiteY5" fmla="*/ 18620 h 8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160" h="86533">
                  <a:moveTo>
                    <a:pt x="0" y="18620"/>
                  </a:moveTo>
                  <a:lnTo>
                    <a:pt x="17716" y="77008"/>
                  </a:lnTo>
                  <a:cubicBezTo>
                    <a:pt x="17716" y="77008"/>
                    <a:pt x="24955" y="86533"/>
                    <a:pt x="74009" y="86533"/>
                  </a:cubicBezTo>
                  <a:cubicBezTo>
                    <a:pt x="123063" y="86533"/>
                    <a:pt x="139160" y="74817"/>
                    <a:pt x="139160" y="74817"/>
                  </a:cubicBezTo>
                  <a:lnTo>
                    <a:pt x="137731" y="18810"/>
                  </a:lnTo>
                  <a:cubicBezTo>
                    <a:pt x="137731" y="18810"/>
                    <a:pt x="66580" y="-23386"/>
                    <a:pt x="0" y="1862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2939B31E-8EAC-4BD4-93EE-DC00C7B5D54E}"/>
                </a:ext>
              </a:extLst>
            </p:cNvPr>
            <p:cNvSpPr/>
            <p:nvPr/>
          </p:nvSpPr>
          <p:spPr>
            <a:xfrm>
              <a:off x="1979416" y="587124"/>
              <a:ext cx="73532" cy="15007"/>
            </a:xfrm>
            <a:custGeom>
              <a:avLst/>
              <a:gdLst>
                <a:gd name="connsiteX0" fmla="*/ 0 w 46672"/>
                <a:gd name="connsiteY0" fmla="*/ 0 h 9525"/>
                <a:gd name="connsiteX1" fmla="*/ 46673 w 4667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672" h="9525">
                  <a:moveTo>
                    <a:pt x="0" y="0"/>
                  </a:moveTo>
                  <a:lnTo>
                    <a:pt x="46673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6FC5E71-84A3-4253-81EB-DE4D969AE3C6}"/>
                </a:ext>
              </a:extLst>
            </p:cNvPr>
            <p:cNvSpPr/>
            <p:nvPr/>
          </p:nvSpPr>
          <p:spPr>
            <a:xfrm>
              <a:off x="1617454" y="587124"/>
              <a:ext cx="144964" cy="84638"/>
            </a:xfrm>
            <a:custGeom>
              <a:avLst/>
              <a:gdLst>
                <a:gd name="connsiteX0" fmla="*/ 92011 w 92011"/>
                <a:gd name="connsiteY0" fmla="*/ 0 h 53721"/>
                <a:gd name="connsiteX1" fmla="*/ 0 w 92011"/>
                <a:gd name="connsiteY1" fmla="*/ 53721 h 5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011" h="53721">
                  <a:moveTo>
                    <a:pt x="92011" y="0"/>
                  </a:moveTo>
                  <a:lnTo>
                    <a:pt x="0" y="53721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07C6C4EF-4707-4450-BF41-E754A2AA8CF0}"/>
                </a:ext>
              </a:extLst>
            </p:cNvPr>
            <p:cNvSpPr/>
            <p:nvPr/>
          </p:nvSpPr>
          <p:spPr>
            <a:xfrm>
              <a:off x="1798135" y="521020"/>
              <a:ext cx="128456" cy="21983"/>
            </a:xfrm>
            <a:custGeom>
              <a:avLst/>
              <a:gdLst>
                <a:gd name="connsiteX0" fmla="*/ 0 w 81533"/>
                <a:gd name="connsiteY0" fmla="*/ 13953 h 13953"/>
                <a:gd name="connsiteX1" fmla="*/ 81534 w 81533"/>
                <a:gd name="connsiteY1" fmla="*/ 9286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33" h="13953">
                  <a:moveTo>
                    <a:pt x="0" y="13953"/>
                  </a:moveTo>
                  <a:cubicBezTo>
                    <a:pt x="0" y="13953"/>
                    <a:pt x="24955" y="-14050"/>
                    <a:pt x="81534" y="928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7C2DD796-B928-4800-A905-EDC2DDD5EC3C}"/>
                </a:ext>
              </a:extLst>
            </p:cNvPr>
            <p:cNvSpPr/>
            <p:nvPr/>
          </p:nvSpPr>
          <p:spPr>
            <a:xfrm>
              <a:off x="2066455" y="523191"/>
              <a:ext cx="95292" cy="19812"/>
            </a:xfrm>
            <a:custGeom>
              <a:avLst/>
              <a:gdLst>
                <a:gd name="connsiteX0" fmla="*/ 0 w 60483"/>
                <a:gd name="connsiteY0" fmla="*/ 12576 h 12575"/>
                <a:gd name="connsiteX1" fmla="*/ 60484 w 60483"/>
                <a:gd name="connsiteY1" fmla="*/ 5622 h 1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83" h="12575">
                  <a:moveTo>
                    <a:pt x="0" y="12576"/>
                  </a:moveTo>
                  <a:cubicBezTo>
                    <a:pt x="17146" y="-1182"/>
                    <a:pt x="40663" y="-3885"/>
                    <a:pt x="60484" y="5622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5D3E7ACB-561A-4A9E-8064-45F4E47F550E}"/>
                </a:ext>
              </a:extLst>
            </p:cNvPr>
            <p:cNvSpPr/>
            <p:nvPr/>
          </p:nvSpPr>
          <p:spPr>
            <a:xfrm>
              <a:off x="1863114" y="597629"/>
              <a:ext cx="28963" cy="60027"/>
            </a:xfrm>
            <a:custGeom>
              <a:avLst/>
              <a:gdLst>
                <a:gd name="connsiteX0" fmla="*/ 18383 w 18383"/>
                <a:gd name="connsiteY0" fmla="*/ 19050 h 38100"/>
                <a:gd name="connsiteX1" fmla="*/ 9525 w 18383"/>
                <a:gd name="connsiteY1" fmla="*/ 38100 h 38100"/>
                <a:gd name="connsiteX2" fmla="*/ 0 w 18383"/>
                <a:gd name="connsiteY2" fmla="*/ 19050 h 38100"/>
                <a:gd name="connsiteX3" fmla="*/ 8953 w 18383"/>
                <a:gd name="connsiteY3" fmla="*/ 0 h 38100"/>
                <a:gd name="connsiteX4" fmla="*/ 18383 w 18383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3" h="38100">
                  <a:moveTo>
                    <a:pt x="18383" y="19050"/>
                  </a:moveTo>
                  <a:cubicBezTo>
                    <a:pt x="18383" y="29337"/>
                    <a:pt x="14668" y="38100"/>
                    <a:pt x="9525" y="38100"/>
                  </a:cubicBezTo>
                  <a:cubicBezTo>
                    <a:pt x="4381" y="38100"/>
                    <a:pt x="0" y="29718"/>
                    <a:pt x="0" y="19050"/>
                  </a:cubicBezTo>
                  <a:cubicBezTo>
                    <a:pt x="0" y="8382"/>
                    <a:pt x="3715" y="0"/>
                    <a:pt x="8953" y="0"/>
                  </a:cubicBezTo>
                  <a:cubicBezTo>
                    <a:pt x="14192" y="0"/>
                    <a:pt x="18193" y="8668"/>
                    <a:pt x="18383" y="1905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0A7513-A580-4225-811A-6E73921FED44}"/>
                </a:ext>
              </a:extLst>
            </p:cNvPr>
            <p:cNvSpPr/>
            <p:nvPr/>
          </p:nvSpPr>
          <p:spPr>
            <a:xfrm>
              <a:off x="2098419" y="593876"/>
              <a:ext cx="28963" cy="60027"/>
            </a:xfrm>
            <a:custGeom>
              <a:avLst/>
              <a:gdLst>
                <a:gd name="connsiteX0" fmla="*/ 18383 w 18383"/>
                <a:gd name="connsiteY0" fmla="*/ 19050 h 38100"/>
                <a:gd name="connsiteX1" fmla="*/ 9525 w 18383"/>
                <a:gd name="connsiteY1" fmla="*/ 38100 h 38100"/>
                <a:gd name="connsiteX2" fmla="*/ 0 w 18383"/>
                <a:gd name="connsiteY2" fmla="*/ 19050 h 38100"/>
                <a:gd name="connsiteX3" fmla="*/ 8858 w 18383"/>
                <a:gd name="connsiteY3" fmla="*/ 0 h 38100"/>
                <a:gd name="connsiteX4" fmla="*/ 18383 w 18383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3" h="38100">
                  <a:moveTo>
                    <a:pt x="18383" y="19050"/>
                  </a:moveTo>
                  <a:cubicBezTo>
                    <a:pt x="18383" y="29337"/>
                    <a:pt x="14668" y="38100"/>
                    <a:pt x="9525" y="38100"/>
                  </a:cubicBezTo>
                  <a:cubicBezTo>
                    <a:pt x="4381" y="38100"/>
                    <a:pt x="0" y="29718"/>
                    <a:pt x="0" y="19050"/>
                  </a:cubicBezTo>
                  <a:cubicBezTo>
                    <a:pt x="0" y="8382"/>
                    <a:pt x="3715" y="0"/>
                    <a:pt x="8858" y="0"/>
                  </a:cubicBezTo>
                  <a:cubicBezTo>
                    <a:pt x="14002" y="0"/>
                    <a:pt x="18097" y="8763"/>
                    <a:pt x="18383" y="1905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1AB00CA9-5F1E-405E-8DF2-B78E3A150ADB}"/>
                </a:ext>
              </a:extLst>
            </p:cNvPr>
            <p:cNvSpPr/>
            <p:nvPr/>
          </p:nvSpPr>
          <p:spPr>
            <a:xfrm>
              <a:off x="1531058" y="41662"/>
              <a:ext cx="829400" cy="670493"/>
            </a:xfrm>
            <a:custGeom>
              <a:avLst/>
              <a:gdLst>
                <a:gd name="connsiteX0" fmla="*/ 218667 w 526433"/>
                <a:gd name="connsiteY0" fmla="*/ 153713 h 425572"/>
                <a:gd name="connsiteX1" fmla="*/ 213238 w 526433"/>
                <a:gd name="connsiteY1" fmla="*/ 221436 h 425572"/>
                <a:gd name="connsiteX2" fmla="*/ 156564 w 526433"/>
                <a:gd name="connsiteY2" fmla="*/ 221436 h 425572"/>
                <a:gd name="connsiteX3" fmla="*/ 158374 w 526433"/>
                <a:gd name="connsiteY3" fmla="*/ 292302 h 425572"/>
                <a:gd name="connsiteX4" fmla="*/ 110749 w 526433"/>
                <a:gd name="connsiteY4" fmla="*/ 356024 h 425572"/>
                <a:gd name="connsiteX5" fmla="*/ 105320 w 526433"/>
                <a:gd name="connsiteY5" fmla="*/ 423366 h 425572"/>
                <a:gd name="connsiteX6" fmla="*/ 65791 w 526433"/>
                <a:gd name="connsiteY6" fmla="*/ 402125 h 425572"/>
                <a:gd name="connsiteX7" fmla="*/ 53408 w 526433"/>
                <a:gd name="connsiteY7" fmla="*/ 331259 h 425572"/>
                <a:gd name="connsiteX8" fmla="*/ 44741 w 526433"/>
                <a:gd name="connsiteY8" fmla="*/ 267442 h 425572"/>
                <a:gd name="connsiteX9" fmla="*/ 11117 w 526433"/>
                <a:gd name="connsiteY9" fmla="*/ 196576 h 425572"/>
                <a:gd name="connsiteX10" fmla="*/ 129799 w 526433"/>
                <a:gd name="connsiteY10" fmla="*/ 125710 h 425572"/>
                <a:gd name="connsiteX11" fmla="*/ 180662 w 526433"/>
                <a:gd name="connsiteY11" fmla="*/ 33603 h 425572"/>
                <a:gd name="connsiteX12" fmla="*/ 336110 w 526433"/>
                <a:gd name="connsiteY12" fmla="*/ 15886 h 425572"/>
                <a:gd name="connsiteX13" fmla="*/ 326585 w 526433"/>
                <a:gd name="connsiteY13" fmla="*/ 69036 h 425572"/>
                <a:gd name="connsiteX14" fmla="*/ 476795 w 526433"/>
                <a:gd name="connsiteY14" fmla="*/ 126186 h 425572"/>
                <a:gd name="connsiteX15" fmla="*/ 504512 w 526433"/>
                <a:gd name="connsiteY15" fmla="*/ 243153 h 425572"/>
                <a:gd name="connsiteX16" fmla="*/ 462221 w 526433"/>
                <a:gd name="connsiteY16" fmla="*/ 250201 h 425572"/>
                <a:gd name="connsiteX17" fmla="*/ 491844 w 526433"/>
                <a:gd name="connsiteY17" fmla="*/ 303351 h 425572"/>
                <a:gd name="connsiteX18" fmla="*/ 428026 w 526433"/>
                <a:gd name="connsiteY18" fmla="*/ 299827 h 425572"/>
                <a:gd name="connsiteX19" fmla="*/ 401738 w 526433"/>
                <a:gd name="connsiteY19" fmla="*/ 242677 h 425572"/>
                <a:gd name="connsiteX20" fmla="*/ 218667 w 526433"/>
                <a:gd name="connsiteY20" fmla="*/ 153713 h 42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6433" h="425572">
                  <a:moveTo>
                    <a:pt x="218667" y="153713"/>
                  </a:moveTo>
                  <a:cubicBezTo>
                    <a:pt x="218667" y="153713"/>
                    <a:pt x="241146" y="203338"/>
                    <a:pt x="213238" y="221436"/>
                  </a:cubicBezTo>
                  <a:cubicBezTo>
                    <a:pt x="195708" y="231579"/>
                    <a:pt x="174094" y="231579"/>
                    <a:pt x="156564" y="221436"/>
                  </a:cubicBezTo>
                  <a:cubicBezTo>
                    <a:pt x="171752" y="242415"/>
                    <a:pt x="172471" y="270575"/>
                    <a:pt x="158374" y="292302"/>
                  </a:cubicBezTo>
                  <a:cubicBezTo>
                    <a:pt x="144692" y="315097"/>
                    <a:pt x="128736" y="336447"/>
                    <a:pt x="110749" y="356024"/>
                  </a:cubicBezTo>
                  <a:cubicBezTo>
                    <a:pt x="110749" y="356024"/>
                    <a:pt x="115797" y="416317"/>
                    <a:pt x="105320" y="423366"/>
                  </a:cubicBezTo>
                  <a:cubicBezTo>
                    <a:pt x="94842" y="430414"/>
                    <a:pt x="66267" y="419842"/>
                    <a:pt x="65791" y="402125"/>
                  </a:cubicBezTo>
                  <a:cubicBezTo>
                    <a:pt x="65315" y="384409"/>
                    <a:pt x="53885" y="348976"/>
                    <a:pt x="53408" y="331259"/>
                  </a:cubicBezTo>
                  <a:cubicBezTo>
                    <a:pt x="52932" y="313543"/>
                    <a:pt x="44741" y="267442"/>
                    <a:pt x="44741" y="267442"/>
                  </a:cubicBezTo>
                  <a:cubicBezTo>
                    <a:pt x="44741" y="267442"/>
                    <a:pt x="-26888" y="235533"/>
                    <a:pt x="11117" y="196576"/>
                  </a:cubicBezTo>
                  <a:cubicBezTo>
                    <a:pt x="49122" y="157618"/>
                    <a:pt x="129799" y="125710"/>
                    <a:pt x="129799" y="125710"/>
                  </a:cubicBezTo>
                  <a:cubicBezTo>
                    <a:pt x="129799" y="125710"/>
                    <a:pt x="131608" y="54844"/>
                    <a:pt x="180662" y="33603"/>
                  </a:cubicBezTo>
                  <a:cubicBezTo>
                    <a:pt x="229716" y="12362"/>
                    <a:pt x="335253" y="-19547"/>
                    <a:pt x="336110" y="15886"/>
                  </a:cubicBezTo>
                  <a:cubicBezTo>
                    <a:pt x="337453" y="34122"/>
                    <a:pt x="334177" y="52401"/>
                    <a:pt x="326585" y="69036"/>
                  </a:cubicBezTo>
                  <a:cubicBezTo>
                    <a:pt x="326585" y="69036"/>
                    <a:pt x="415073" y="65512"/>
                    <a:pt x="476795" y="126186"/>
                  </a:cubicBezTo>
                  <a:cubicBezTo>
                    <a:pt x="538517" y="186860"/>
                    <a:pt x="536421" y="243153"/>
                    <a:pt x="504512" y="243153"/>
                  </a:cubicBezTo>
                  <a:cubicBezTo>
                    <a:pt x="472604" y="243153"/>
                    <a:pt x="462221" y="250201"/>
                    <a:pt x="462221" y="250201"/>
                  </a:cubicBezTo>
                  <a:cubicBezTo>
                    <a:pt x="462221" y="250201"/>
                    <a:pt x="523276" y="285634"/>
                    <a:pt x="491844" y="303351"/>
                  </a:cubicBezTo>
                  <a:cubicBezTo>
                    <a:pt x="460412" y="321067"/>
                    <a:pt x="428026" y="299827"/>
                    <a:pt x="428026" y="299827"/>
                  </a:cubicBezTo>
                  <a:cubicBezTo>
                    <a:pt x="428026" y="299827"/>
                    <a:pt x="441552" y="275062"/>
                    <a:pt x="401738" y="242677"/>
                  </a:cubicBezTo>
                  <a:cubicBezTo>
                    <a:pt x="361923" y="210292"/>
                    <a:pt x="218667" y="153713"/>
                    <a:pt x="218667" y="153713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3DCE614D-F443-468C-8FB5-59735CD4166A}"/>
              </a:ext>
            </a:extLst>
          </p:cNvPr>
          <p:cNvGrpSpPr/>
          <p:nvPr/>
        </p:nvGrpSpPr>
        <p:grpSpPr>
          <a:xfrm>
            <a:off x="3335141" y="603064"/>
            <a:ext cx="1296918" cy="1281808"/>
            <a:chOff x="4925559" y="1874545"/>
            <a:chExt cx="1296918" cy="1281808"/>
          </a:xfrm>
        </p:grpSpPr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C00CAF95-B979-4689-B3E6-E0C3AE734E44}"/>
                </a:ext>
              </a:extLst>
            </p:cNvPr>
            <p:cNvSpPr/>
            <p:nvPr/>
          </p:nvSpPr>
          <p:spPr>
            <a:xfrm>
              <a:off x="5087468" y="2971693"/>
              <a:ext cx="923999" cy="184660"/>
            </a:xfrm>
            <a:custGeom>
              <a:avLst/>
              <a:gdLst>
                <a:gd name="connsiteX0" fmla="*/ 597679 w 923999"/>
                <a:gd name="connsiteY0" fmla="*/ 603 h 184660"/>
                <a:gd name="connsiteX1" fmla="*/ 897050 w 923999"/>
                <a:gd name="connsiteY1" fmla="*/ 53562 h 184660"/>
                <a:gd name="connsiteX2" fmla="*/ 909337 w 923999"/>
                <a:gd name="connsiteY2" fmla="*/ 67754 h 184660"/>
                <a:gd name="connsiteX3" fmla="*/ 923999 w 923999"/>
                <a:gd name="connsiteY3" fmla="*/ 184660 h 184660"/>
                <a:gd name="connsiteX4" fmla="*/ 13298 w 923999"/>
                <a:gd name="connsiteY4" fmla="*/ 184660 h 184660"/>
                <a:gd name="connsiteX5" fmla="*/ 175 w 923999"/>
                <a:gd name="connsiteY5" fmla="*/ 91281 h 184660"/>
                <a:gd name="connsiteX6" fmla="*/ 11129 w 923999"/>
                <a:gd name="connsiteY6" fmla="*/ 73088 h 184660"/>
                <a:gd name="connsiteX7" fmla="*/ 276210 w 923999"/>
                <a:gd name="connsiteY7" fmla="*/ 21844 h 184660"/>
                <a:gd name="connsiteX8" fmla="*/ 597679 w 923999"/>
                <a:gd name="connsiteY8" fmla="*/ 603 h 18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999" h="184660">
                  <a:moveTo>
                    <a:pt x="597679" y="603"/>
                  </a:moveTo>
                  <a:cubicBezTo>
                    <a:pt x="709788" y="4794"/>
                    <a:pt x="856378" y="42608"/>
                    <a:pt x="897050" y="53562"/>
                  </a:cubicBezTo>
                  <a:cubicBezTo>
                    <a:pt x="903630" y="55387"/>
                    <a:pt x="908473" y="60981"/>
                    <a:pt x="909337" y="67754"/>
                  </a:cubicBezTo>
                  <a:lnTo>
                    <a:pt x="923999" y="184660"/>
                  </a:lnTo>
                  <a:lnTo>
                    <a:pt x="13298" y="184660"/>
                  </a:lnTo>
                  <a:lnTo>
                    <a:pt x="175" y="91281"/>
                  </a:lnTo>
                  <a:cubicBezTo>
                    <a:pt x="-969" y="83382"/>
                    <a:pt x="3613" y="75772"/>
                    <a:pt x="11129" y="73088"/>
                  </a:cubicBezTo>
                  <a:cubicBezTo>
                    <a:pt x="105427" y="38798"/>
                    <a:pt x="276210" y="21844"/>
                    <a:pt x="276210" y="21844"/>
                  </a:cubicBezTo>
                  <a:cubicBezTo>
                    <a:pt x="276210" y="21844"/>
                    <a:pt x="466329" y="-4255"/>
                    <a:pt x="597679" y="6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3187C27A-C060-4D02-B5E7-7D1132C42A1A}"/>
                </a:ext>
              </a:extLst>
            </p:cNvPr>
            <p:cNvSpPr/>
            <p:nvPr/>
          </p:nvSpPr>
          <p:spPr>
            <a:xfrm>
              <a:off x="5388729" y="1874545"/>
              <a:ext cx="833748" cy="996849"/>
            </a:xfrm>
            <a:custGeom>
              <a:avLst/>
              <a:gdLst>
                <a:gd name="connsiteX0" fmla="*/ 0 w 833748"/>
                <a:gd name="connsiteY0" fmla="*/ 104261 h 996849"/>
                <a:gd name="connsiteX1" fmla="*/ 318897 w 833748"/>
                <a:gd name="connsiteY1" fmla="*/ 18536 h 996849"/>
                <a:gd name="connsiteX2" fmla="*/ 503396 w 833748"/>
                <a:gd name="connsiteY2" fmla="*/ 164650 h 996849"/>
                <a:gd name="connsiteX3" fmla="*/ 630650 w 833748"/>
                <a:gd name="connsiteY3" fmla="*/ 277140 h 996849"/>
                <a:gd name="connsiteX4" fmla="*/ 636556 w 833748"/>
                <a:gd name="connsiteY4" fmla="*/ 426683 h 996849"/>
                <a:gd name="connsiteX5" fmla="*/ 673989 w 833748"/>
                <a:gd name="connsiteY5" fmla="*/ 567272 h 996849"/>
                <a:gd name="connsiteX6" fmla="*/ 744379 w 833748"/>
                <a:gd name="connsiteY6" fmla="*/ 604038 h 996849"/>
                <a:gd name="connsiteX7" fmla="*/ 828199 w 833748"/>
                <a:gd name="connsiteY7" fmla="*/ 734816 h 996849"/>
                <a:gd name="connsiteX8" fmla="*/ 827437 w 833748"/>
                <a:gd name="connsiteY8" fmla="*/ 894646 h 996849"/>
                <a:gd name="connsiteX9" fmla="*/ 606361 w 833748"/>
                <a:gd name="connsiteY9" fmla="*/ 936746 h 996849"/>
                <a:gd name="connsiteX10" fmla="*/ 570071 w 833748"/>
                <a:gd name="connsiteY10" fmla="*/ 875691 h 996849"/>
                <a:gd name="connsiteX11" fmla="*/ 557594 w 833748"/>
                <a:gd name="connsiteY11" fmla="*/ 971417 h 996849"/>
                <a:gd name="connsiteX12" fmla="*/ 275463 w 833748"/>
                <a:gd name="connsiteY12" fmla="*/ 996849 h 9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748" h="996849">
                  <a:moveTo>
                    <a:pt x="0" y="104261"/>
                  </a:moveTo>
                  <a:cubicBezTo>
                    <a:pt x="82106" y="20632"/>
                    <a:pt x="211645" y="-29089"/>
                    <a:pt x="318897" y="18536"/>
                  </a:cubicBezTo>
                  <a:cubicBezTo>
                    <a:pt x="391097" y="50159"/>
                    <a:pt x="440055" y="117882"/>
                    <a:pt x="503396" y="164650"/>
                  </a:cubicBezTo>
                  <a:cubicBezTo>
                    <a:pt x="549497" y="198749"/>
                    <a:pt x="606457" y="225134"/>
                    <a:pt x="630650" y="277140"/>
                  </a:cubicBezTo>
                  <a:cubicBezTo>
                    <a:pt x="651986" y="322955"/>
                    <a:pt x="641699" y="376391"/>
                    <a:pt x="636556" y="426683"/>
                  </a:cubicBezTo>
                  <a:cubicBezTo>
                    <a:pt x="631412" y="476975"/>
                    <a:pt x="635032" y="534982"/>
                    <a:pt x="673989" y="567272"/>
                  </a:cubicBezTo>
                  <a:cubicBezTo>
                    <a:pt x="694373" y="584131"/>
                    <a:pt x="721614" y="590894"/>
                    <a:pt x="744379" y="604038"/>
                  </a:cubicBezTo>
                  <a:cubicBezTo>
                    <a:pt x="790765" y="630613"/>
                    <a:pt x="818293" y="682334"/>
                    <a:pt x="828199" y="734816"/>
                  </a:cubicBezTo>
                  <a:cubicBezTo>
                    <a:pt x="838105" y="787299"/>
                    <a:pt x="832771" y="841401"/>
                    <a:pt x="827437" y="894646"/>
                  </a:cubicBezTo>
                  <a:lnTo>
                    <a:pt x="606361" y="936746"/>
                  </a:lnTo>
                  <a:lnTo>
                    <a:pt x="570071" y="875691"/>
                  </a:lnTo>
                  <a:lnTo>
                    <a:pt x="557594" y="971417"/>
                  </a:lnTo>
                  <a:lnTo>
                    <a:pt x="275463" y="9968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6952A9B-528A-4E17-82F1-BCBBDD1CAAFB}"/>
                </a:ext>
              </a:extLst>
            </p:cNvPr>
            <p:cNvSpPr/>
            <p:nvPr/>
          </p:nvSpPr>
          <p:spPr>
            <a:xfrm>
              <a:off x="5334800" y="2045068"/>
              <a:ext cx="588240" cy="1103393"/>
            </a:xfrm>
            <a:custGeom>
              <a:avLst/>
              <a:gdLst>
                <a:gd name="connsiteX0" fmla="*/ 377455 w 588240"/>
                <a:gd name="connsiteY0" fmla="*/ 125 h 1103393"/>
                <a:gd name="connsiteX1" fmla="*/ 585614 w 588240"/>
                <a:gd name="connsiteY1" fmla="*/ 194248 h 1103393"/>
                <a:gd name="connsiteX2" fmla="*/ 572946 w 588240"/>
                <a:gd name="connsiteY2" fmla="*/ 571057 h 1103393"/>
                <a:gd name="connsiteX3" fmla="*/ 390828 w 588240"/>
                <a:gd name="connsiteY3" fmla="*/ 780607 h 1103393"/>
                <a:gd name="connsiteX4" fmla="*/ 381303 w 588240"/>
                <a:gd name="connsiteY4" fmla="*/ 1013112 h 1103393"/>
                <a:gd name="connsiteX5" fmla="*/ 370203 w 588240"/>
                <a:gd name="connsiteY5" fmla="*/ 1089224 h 1103393"/>
                <a:gd name="connsiteX6" fmla="*/ 363363 w 588240"/>
                <a:gd name="connsiteY6" fmla="*/ 1103393 h 1103393"/>
                <a:gd name="connsiteX7" fmla="*/ 31020 w 588240"/>
                <a:gd name="connsiteY7" fmla="*/ 1103393 h 1103393"/>
                <a:gd name="connsiteX8" fmla="*/ 16909 w 588240"/>
                <a:gd name="connsiteY8" fmla="*/ 1084549 h 1103393"/>
                <a:gd name="connsiteX9" fmla="*/ 17 w 588240"/>
                <a:gd name="connsiteY9" fmla="*/ 1008540 h 1103393"/>
                <a:gd name="connsiteX10" fmla="*/ 17448 w 588240"/>
                <a:gd name="connsiteY10" fmla="*/ 86424 h 1103393"/>
                <a:gd name="connsiteX11" fmla="*/ 17448 w 588240"/>
                <a:gd name="connsiteY11" fmla="*/ 24988 h 1103393"/>
                <a:gd name="connsiteX12" fmla="*/ 368920 w 588240"/>
                <a:gd name="connsiteY12" fmla="*/ 604 h 1103393"/>
                <a:gd name="connsiteX13" fmla="*/ 377455 w 588240"/>
                <a:gd name="connsiteY13" fmla="*/ 125 h 110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240" h="1103393">
                  <a:moveTo>
                    <a:pt x="377455" y="125"/>
                  </a:moveTo>
                  <a:cubicBezTo>
                    <a:pt x="488542" y="-3751"/>
                    <a:pt x="581738" y="83161"/>
                    <a:pt x="585614" y="194248"/>
                  </a:cubicBezTo>
                  <a:cubicBezTo>
                    <a:pt x="590091" y="321406"/>
                    <a:pt x="590567" y="476759"/>
                    <a:pt x="572946" y="571057"/>
                  </a:cubicBezTo>
                  <a:cubicBezTo>
                    <a:pt x="537417" y="760413"/>
                    <a:pt x="390828" y="780607"/>
                    <a:pt x="390828" y="780607"/>
                  </a:cubicBezTo>
                  <a:cubicBezTo>
                    <a:pt x="390828" y="780607"/>
                    <a:pt x="384732" y="899860"/>
                    <a:pt x="381303" y="1013112"/>
                  </a:cubicBezTo>
                  <a:cubicBezTo>
                    <a:pt x="380470" y="1040187"/>
                    <a:pt x="376898" y="1065898"/>
                    <a:pt x="370203" y="1089224"/>
                  </a:cubicBezTo>
                  <a:lnTo>
                    <a:pt x="363363" y="1103393"/>
                  </a:lnTo>
                  <a:lnTo>
                    <a:pt x="31020" y="1103393"/>
                  </a:lnTo>
                  <a:lnTo>
                    <a:pt x="16909" y="1084549"/>
                  </a:lnTo>
                  <a:cubicBezTo>
                    <a:pt x="5744" y="1060981"/>
                    <a:pt x="-364" y="1035258"/>
                    <a:pt x="17" y="1008540"/>
                  </a:cubicBezTo>
                  <a:lnTo>
                    <a:pt x="17448" y="86424"/>
                  </a:lnTo>
                  <a:lnTo>
                    <a:pt x="17448" y="24988"/>
                  </a:lnTo>
                  <a:lnTo>
                    <a:pt x="368920" y="604"/>
                  </a:lnTo>
                  <a:cubicBezTo>
                    <a:pt x="371761" y="384"/>
                    <a:pt x="374607" y="224"/>
                    <a:pt x="377455" y="125"/>
                  </a:cubicBezTo>
                  <a:close/>
                </a:path>
              </a:pathLst>
            </a:custGeom>
            <a:solidFill>
              <a:srgbClr val="FFBE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C6190DD9-BBB3-465C-96A2-6D4B406CCBFD}"/>
                </a:ext>
              </a:extLst>
            </p:cNvPr>
            <p:cNvSpPr/>
            <p:nvPr/>
          </p:nvSpPr>
          <p:spPr>
            <a:xfrm>
              <a:off x="5820593" y="2338722"/>
              <a:ext cx="48767" cy="46740"/>
            </a:xfrm>
            <a:custGeom>
              <a:avLst/>
              <a:gdLst>
                <a:gd name="connsiteX0" fmla="*/ 48768 w 48767"/>
                <a:gd name="connsiteY0" fmla="*/ 22799 h 46740"/>
                <a:gd name="connsiteX1" fmla="*/ 24575 w 48767"/>
                <a:gd name="connsiteY1" fmla="*/ 46706 h 46740"/>
                <a:gd name="connsiteX2" fmla="*/ 25 w 48767"/>
                <a:gd name="connsiteY2" fmla="*/ 24650 h 46740"/>
                <a:gd name="connsiteX3" fmla="*/ 0 w 48767"/>
                <a:gd name="connsiteY3" fmla="*/ 24037 h 46740"/>
                <a:gd name="connsiteX4" fmla="*/ 24193 w 48767"/>
                <a:gd name="connsiteY4" fmla="*/ 34 h 46740"/>
                <a:gd name="connsiteX5" fmla="*/ 48741 w 48767"/>
                <a:gd name="connsiteY5" fmla="*/ 22092 h 46740"/>
                <a:gd name="connsiteX6" fmla="*/ 48768 w 48767"/>
                <a:gd name="connsiteY6" fmla="*/ 22799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67" h="46740">
                  <a:moveTo>
                    <a:pt x="48768" y="22799"/>
                  </a:moveTo>
                  <a:cubicBezTo>
                    <a:pt x="48561" y="36027"/>
                    <a:pt x="37804" y="46656"/>
                    <a:pt x="24575" y="46706"/>
                  </a:cubicBezTo>
                  <a:cubicBezTo>
                    <a:pt x="11705" y="47395"/>
                    <a:pt x="713" y="37520"/>
                    <a:pt x="25" y="24650"/>
                  </a:cubicBezTo>
                  <a:cubicBezTo>
                    <a:pt x="14" y="24446"/>
                    <a:pt x="6" y="24241"/>
                    <a:pt x="0" y="24037"/>
                  </a:cubicBezTo>
                  <a:cubicBezTo>
                    <a:pt x="256" y="10814"/>
                    <a:pt x="10969" y="186"/>
                    <a:pt x="24193" y="34"/>
                  </a:cubicBezTo>
                  <a:cubicBezTo>
                    <a:pt x="37063" y="-654"/>
                    <a:pt x="48054" y="9222"/>
                    <a:pt x="48741" y="22092"/>
                  </a:cubicBezTo>
                  <a:cubicBezTo>
                    <a:pt x="48753" y="22328"/>
                    <a:pt x="48762" y="22563"/>
                    <a:pt x="48768" y="227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7444E63A-5A66-4071-BB6B-DBDC6767A086}"/>
                </a:ext>
              </a:extLst>
            </p:cNvPr>
            <p:cNvSpPr/>
            <p:nvPr/>
          </p:nvSpPr>
          <p:spPr>
            <a:xfrm>
              <a:off x="5787156" y="2291839"/>
              <a:ext cx="97006" cy="27460"/>
            </a:xfrm>
            <a:custGeom>
              <a:avLst/>
              <a:gdLst>
                <a:gd name="connsiteX0" fmla="*/ 96587 w 97006"/>
                <a:gd name="connsiteY0" fmla="*/ 27010 h 27460"/>
                <a:gd name="connsiteX1" fmla="*/ 48962 w 97006"/>
                <a:gd name="connsiteY1" fmla="*/ 15294 h 27460"/>
                <a:gd name="connsiteX2" fmla="*/ 289 w 97006"/>
                <a:gd name="connsiteY2" fmla="*/ 23867 h 27460"/>
                <a:gd name="connsiteX3" fmla="*/ 10767 w 97006"/>
                <a:gd name="connsiteY3" fmla="*/ 10912 h 27460"/>
                <a:gd name="connsiteX4" fmla="*/ 49819 w 97006"/>
                <a:gd name="connsiteY4" fmla="*/ 54 h 27460"/>
                <a:gd name="connsiteX5" fmla="*/ 87919 w 97006"/>
                <a:gd name="connsiteY5" fmla="*/ 13389 h 27460"/>
                <a:gd name="connsiteX6" fmla="*/ 96587 w 97006"/>
                <a:gd name="connsiteY6" fmla="*/ 27010 h 2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06" h="27460">
                  <a:moveTo>
                    <a:pt x="96587" y="27010"/>
                  </a:moveTo>
                  <a:cubicBezTo>
                    <a:pt x="93444" y="30153"/>
                    <a:pt x="75346" y="15865"/>
                    <a:pt x="48962" y="15294"/>
                  </a:cubicBezTo>
                  <a:cubicBezTo>
                    <a:pt x="22578" y="14722"/>
                    <a:pt x="3052" y="27200"/>
                    <a:pt x="289" y="23867"/>
                  </a:cubicBezTo>
                  <a:cubicBezTo>
                    <a:pt x="-1044" y="22438"/>
                    <a:pt x="2194" y="16818"/>
                    <a:pt x="10767" y="10912"/>
                  </a:cubicBezTo>
                  <a:cubicBezTo>
                    <a:pt x="22326" y="3293"/>
                    <a:pt x="35986" y="-505"/>
                    <a:pt x="49819" y="54"/>
                  </a:cubicBezTo>
                  <a:cubicBezTo>
                    <a:pt x="63624" y="280"/>
                    <a:pt x="76987" y="4957"/>
                    <a:pt x="87919" y="13389"/>
                  </a:cubicBezTo>
                  <a:cubicBezTo>
                    <a:pt x="95539" y="19771"/>
                    <a:pt x="98111" y="25581"/>
                    <a:pt x="96587" y="2701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128FB65A-51BF-4B64-A915-9549410A7BBA}"/>
                </a:ext>
              </a:extLst>
            </p:cNvPr>
            <p:cNvSpPr/>
            <p:nvPr/>
          </p:nvSpPr>
          <p:spPr>
            <a:xfrm>
              <a:off x="5561703" y="2338722"/>
              <a:ext cx="48767" cy="46740"/>
            </a:xfrm>
            <a:custGeom>
              <a:avLst/>
              <a:gdLst>
                <a:gd name="connsiteX0" fmla="*/ 48768 w 48767"/>
                <a:gd name="connsiteY0" fmla="*/ 22799 h 46740"/>
                <a:gd name="connsiteX1" fmla="*/ 24575 w 48767"/>
                <a:gd name="connsiteY1" fmla="*/ 46706 h 46740"/>
                <a:gd name="connsiteX2" fmla="*/ 25 w 48767"/>
                <a:gd name="connsiteY2" fmla="*/ 24650 h 46740"/>
                <a:gd name="connsiteX3" fmla="*/ 0 w 48767"/>
                <a:gd name="connsiteY3" fmla="*/ 24037 h 46740"/>
                <a:gd name="connsiteX4" fmla="*/ 24193 w 48767"/>
                <a:gd name="connsiteY4" fmla="*/ 34 h 46740"/>
                <a:gd name="connsiteX5" fmla="*/ 48741 w 48767"/>
                <a:gd name="connsiteY5" fmla="*/ 22092 h 46740"/>
                <a:gd name="connsiteX6" fmla="*/ 48768 w 48767"/>
                <a:gd name="connsiteY6" fmla="*/ 22799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67" h="46740">
                  <a:moveTo>
                    <a:pt x="48768" y="22799"/>
                  </a:moveTo>
                  <a:cubicBezTo>
                    <a:pt x="48510" y="36005"/>
                    <a:pt x="37783" y="46606"/>
                    <a:pt x="24575" y="46706"/>
                  </a:cubicBezTo>
                  <a:cubicBezTo>
                    <a:pt x="11705" y="47395"/>
                    <a:pt x="713" y="37520"/>
                    <a:pt x="25" y="24650"/>
                  </a:cubicBezTo>
                  <a:cubicBezTo>
                    <a:pt x="14" y="24446"/>
                    <a:pt x="6" y="24241"/>
                    <a:pt x="0" y="24037"/>
                  </a:cubicBezTo>
                  <a:cubicBezTo>
                    <a:pt x="256" y="10814"/>
                    <a:pt x="10969" y="186"/>
                    <a:pt x="24193" y="34"/>
                  </a:cubicBezTo>
                  <a:cubicBezTo>
                    <a:pt x="37063" y="-654"/>
                    <a:pt x="48054" y="9222"/>
                    <a:pt x="48741" y="22092"/>
                  </a:cubicBezTo>
                  <a:cubicBezTo>
                    <a:pt x="48753" y="22328"/>
                    <a:pt x="48762" y="22563"/>
                    <a:pt x="48768" y="227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97C5B0A-1D5C-44C5-8353-451335C18EC2}"/>
                </a:ext>
              </a:extLst>
            </p:cNvPr>
            <p:cNvSpPr/>
            <p:nvPr/>
          </p:nvSpPr>
          <p:spPr>
            <a:xfrm>
              <a:off x="5528648" y="2289565"/>
              <a:ext cx="97006" cy="27521"/>
            </a:xfrm>
            <a:custGeom>
              <a:avLst/>
              <a:gdLst>
                <a:gd name="connsiteX0" fmla="*/ 96587 w 97006"/>
                <a:gd name="connsiteY0" fmla="*/ 27093 h 27521"/>
                <a:gd name="connsiteX1" fmla="*/ 48962 w 97006"/>
                <a:gd name="connsiteY1" fmla="*/ 15282 h 27521"/>
                <a:gd name="connsiteX2" fmla="*/ 289 w 97006"/>
                <a:gd name="connsiteY2" fmla="*/ 23950 h 27521"/>
                <a:gd name="connsiteX3" fmla="*/ 10767 w 97006"/>
                <a:gd name="connsiteY3" fmla="*/ 10996 h 27521"/>
                <a:gd name="connsiteX4" fmla="*/ 49819 w 97006"/>
                <a:gd name="connsiteY4" fmla="*/ 42 h 27521"/>
                <a:gd name="connsiteX5" fmla="*/ 87919 w 97006"/>
                <a:gd name="connsiteY5" fmla="*/ 13377 h 27521"/>
                <a:gd name="connsiteX6" fmla="*/ 96587 w 97006"/>
                <a:gd name="connsiteY6" fmla="*/ 27093 h 2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06" h="27521">
                  <a:moveTo>
                    <a:pt x="96587" y="27093"/>
                  </a:moveTo>
                  <a:cubicBezTo>
                    <a:pt x="93444" y="30141"/>
                    <a:pt x="75346" y="15949"/>
                    <a:pt x="48962" y="15282"/>
                  </a:cubicBezTo>
                  <a:cubicBezTo>
                    <a:pt x="22578" y="14615"/>
                    <a:pt x="3052" y="27284"/>
                    <a:pt x="289" y="23950"/>
                  </a:cubicBezTo>
                  <a:cubicBezTo>
                    <a:pt x="-1044" y="22521"/>
                    <a:pt x="2194" y="16806"/>
                    <a:pt x="10767" y="10996"/>
                  </a:cubicBezTo>
                  <a:cubicBezTo>
                    <a:pt x="22331" y="3378"/>
                    <a:pt x="35980" y="-451"/>
                    <a:pt x="49819" y="42"/>
                  </a:cubicBezTo>
                  <a:cubicBezTo>
                    <a:pt x="63619" y="295"/>
                    <a:pt x="76974" y="4969"/>
                    <a:pt x="87919" y="13377"/>
                  </a:cubicBezTo>
                  <a:cubicBezTo>
                    <a:pt x="95539" y="19854"/>
                    <a:pt x="98111" y="25665"/>
                    <a:pt x="96587" y="270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380550B6-3E56-47E9-93F1-CD7FFC80AD7F}"/>
                </a:ext>
              </a:extLst>
            </p:cNvPr>
            <p:cNvSpPr/>
            <p:nvPr/>
          </p:nvSpPr>
          <p:spPr>
            <a:xfrm>
              <a:off x="5708933" y="2295103"/>
              <a:ext cx="73518" cy="220637"/>
            </a:xfrm>
            <a:custGeom>
              <a:avLst/>
              <a:gdLst>
                <a:gd name="connsiteX0" fmla="*/ 6314 w 73518"/>
                <a:gd name="connsiteY0" fmla="*/ 219389 h 220637"/>
                <a:gd name="connsiteX1" fmla="*/ 49176 w 73518"/>
                <a:gd name="connsiteY1" fmla="*/ 212817 h 220637"/>
                <a:gd name="connsiteX2" fmla="*/ 63559 w 73518"/>
                <a:gd name="connsiteY2" fmla="*/ 206626 h 220637"/>
                <a:gd name="connsiteX3" fmla="*/ 59653 w 73518"/>
                <a:gd name="connsiteY3" fmla="*/ 186623 h 220637"/>
                <a:gd name="connsiteX4" fmla="*/ 41175 w 73518"/>
                <a:gd name="connsiteY4" fmla="*/ 134903 h 220637"/>
                <a:gd name="connsiteX5" fmla="*/ 313 w 73518"/>
                <a:gd name="connsiteY5" fmla="*/ 29 h 220637"/>
                <a:gd name="connsiteX6" fmla="*/ 51938 w 73518"/>
                <a:gd name="connsiteY6" fmla="*/ 131378 h 220637"/>
                <a:gd name="connsiteX7" fmla="*/ 69560 w 73518"/>
                <a:gd name="connsiteY7" fmla="*/ 183290 h 220637"/>
                <a:gd name="connsiteX8" fmla="*/ 72322 w 73518"/>
                <a:gd name="connsiteY8" fmla="*/ 209674 h 220637"/>
                <a:gd name="connsiteX9" fmla="*/ 60987 w 73518"/>
                <a:gd name="connsiteY9" fmla="*/ 219199 h 220637"/>
                <a:gd name="connsiteX10" fmla="*/ 49557 w 73518"/>
                <a:gd name="connsiteY10" fmla="*/ 220437 h 220637"/>
                <a:gd name="connsiteX11" fmla="*/ 6314 w 73518"/>
                <a:gd name="connsiteY11" fmla="*/ 219389 h 22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518" h="220637">
                  <a:moveTo>
                    <a:pt x="6314" y="219389"/>
                  </a:moveTo>
                  <a:cubicBezTo>
                    <a:pt x="6314" y="217865"/>
                    <a:pt x="22697" y="215484"/>
                    <a:pt x="49176" y="212817"/>
                  </a:cubicBezTo>
                  <a:cubicBezTo>
                    <a:pt x="55939" y="212341"/>
                    <a:pt x="62320" y="211198"/>
                    <a:pt x="63559" y="206626"/>
                  </a:cubicBezTo>
                  <a:cubicBezTo>
                    <a:pt x="64339" y="199716"/>
                    <a:pt x="62975" y="192733"/>
                    <a:pt x="59653" y="186623"/>
                  </a:cubicBezTo>
                  <a:cubicBezTo>
                    <a:pt x="53843" y="170145"/>
                    <a:pt x="47652" y="153000"/>
                    <a:pt x="41175" y="134903"/>
                  </a:cubicBezTo>
                  <a:cubicBezTo>
                    <a:pt x="15648" y="61465"/>
                    <a:pt x="-2640" y="1553"/>
                    <a:pt x="313" y="29"/>
                  </a:cubicBezTo>
                  <a:cubicBezTo>
                    <a:pt x="3265" y="-1495"/>
                    <a:pt x="26411" y="57845"/>
                    <a:pt x="51938" y="131378"/>
                  </a:cubicBezTo>
                  <a:cubicBezTo>
                    <a:pt x="58129" y="149476"/>
                    <a:pt x="64035" y="166716"/>
                    <a:pt x="69560" y="183290"/>
                  </a:cubicBezTo>
                  <a:cubicBezTo>
                    <a:pt x="73611" y="191470"/>
                    <a:pt x="74591" y="200832"/>
                    <a:pt x="72322" y="209674"/>
                  </a:cubicBezTo>
                  <a:cubicBezTo>
                    <a:pt x="70226" y="214436"/>
                    <a:pt x="66039" y="217955"/>
                    <a:pt x="60987" y="219199"/>
                  </a:cubicBezTo>
                  <a:cubicBezTo>
                    <a:pt x="57250" y="220127"/>
                    <a:pt x="53405" y="220543"/>
                    <a:pt x="49557" y="220437"/>
                  </a:cubicBezTo>
                  <a:cubicBezTo>
                    <a:pt x="22887" y="220913"/>
                    <a:pt x="6409" y="220532"/>
                    <a:pt x="6314" y="2193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6B7020F-8207-480C-B571-34977CC791E9}"/>
                </a:ext>
              </a:extLst>
            </p:cNvPr>
            <p:cNvSpPr/>
            <p:nvPr/>
          </p:nvSpPr>
          <p:spPr>
            <a:xfrm>
              <a:off x="5471692" y="2750617"/>
              <a:ext cx="253174" cy="120761"/>
            </a:xfrm>
            <a:custGeom>
              <a:avLst/>
              <a:gdLst>
                <a:gd name="connsiteX0" fmla="*/ 253175 w 253174"/>
                <a:gd name="connsiteY0" fmla="*/ 75057 h 120761"/>
                <a:gd name="connsiteX1" fmla="*/ 0 w 253174"/>
                <a:gd name="connsiteY1" fmla="*/ 0 h 120761"/>
                <a:gd name="connsiteX2" fmla="*/ 249365 w 253174"/>
                <a:gd name="connsiteY2" fmla="*/ 119920 h 12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74" h="120761">
                  <a:moveTo>
                    <a:pt x="253175" y="75057"/>
                  </a:moveTo>
                  <a:cubicBezTo>
                    <a:pt x="163459" y="73975"/>
                    <a:pt x="75809" y="47990"/>
                    <a:pt x="0" y="0"/>
                  </a:cubicBezTo>
                  <a:cubicBezTo>
                    <a:pt x="0" y="0"/>
                    <a:pt x="58198" y="132493"/>
                    <a:pt x="249365" y="119920"/>
                  </a:cubicBezTo>
                  <a:close/>
                </a:path>
              </a:pathLst>
            </a:custGeom>
            <a:solidFill>
              <a:srgbClr val="EB99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4B06C6E2-1B11-4787-8542-64F3538A5A37}"/>
                </a:ext>
              </a:extLst>
            </p:cNvPr>
            <p:cNvSpPr/>
            <p:nvPr/>
          </p:nvSpPr>
          <p:spPr>
            <a:xfrm>
              <a:off x="5623606" y="2557965"/>
              <a:ext cx="81064" cy="57770"/>
            </a:xfrm>
            <a:custGeom>
              <a:avLst/>
              <a:gdLst>
                <a:gd name="connsiteX0" fmla="*/ 78781 w 81064"/>
                <a:gd name="connsiteY0" fmla="*/ 19202 h 57770"/>
                <a:gd name="connsiteX1" fmla="*/ 36776 w 81064"/>
                <a:gd name="connsiteY1" fmla="*/ 152 h 57770"/>
                <a:gd name="connsiteX2" fmla="*/ 6487 w 81064"/>
                <a:gd name="connsiteY2" fmla="*/ 15392 h 57770"/>
                <a:gd name="connsiteX3" fmla="*/ 3534 w 81064"/>
                <a:gd name="connsiteY3" fmla="*/ 46634 h 57770"/>
                <a:gd name="connsiteX4" fmla="*/ 37824 w 81064"/>
                <a:gd name="connsiteY4" fmla="*/ 56159 h 57770"/>
                <a:gd name="connsiteX5" fmla="*/ 71923 w 81064"/>
                <a:gd name="connsiteY5" fmla="*/ 37109 h 57770"/>
                <a:gd name="connsiteX6" fmla="*/ 79639 w 81064"/>
                <a:gd name="connsiteY6" fmla="*/ 29489 h 57770"/>
                <a:gd name="connsiteX7" fmla="*/ 79639 w 81064"/>
                <a:gd name="connsiteY7" fmla="*/ 19964 h 5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064" h="57770">
                  <a:moveTo>
                    <a:pt x="78781" y="19202"/>
                  </a:moveTo>
                  <a:cubicBezTo>
                    <a:pt x="68994" y="6043"/>
                    <a:pt x="53124" y="-1154"/>
                    <a:pt x="36776" y="152"/>
                  </a:cubicBezTo>
                  <a:cubicBezTo>
                    <a:pt x="25029" y="907"/>
                    <a:pt x="14094" y="6409"/>
                    <a:pt x="6487" y="15392"/>
                  </a:cubicBezTo>
                  <a:cubicBezTo>
                    <a:pt x="-918" y="24170"/>
                    <a:pt x="-2095" y="36623"/>
                    <a:pt x="3534" y="46634"/>
                  </a:cubicBezTo>
                  <a:cubicBezTo>
                    <a:pt x="11982" y="56457"/>
                    <a:pt x="25520" y="60217"/>
                    <a:pt x="37824" y="56159"/>
                  </a:cubicBezTo>
                  <a:cubicBezTo>
                    <a:pt x="50322" y="52089"/>
                    <a:pt x="61905" y="45618"/>
                    <a:pt x="71923" y="37109"/>
                  </a:cubicBezTo>
                  <a:cubicBezTo>
                    <a:pt x="74967" y="35096"/>
                    <a:pt x="77588" y="32507"/>
                    <a:pt x="79639" y="29489"/>
                  </a:cubicBezTo>
                  <a:cubicBezTo>
                    <a:pt x="81539" y="26598"/>
                    <a:pt x="81539" y="22854"/>
                    <a:pt x="79639" y="19964"/>
                  </a:cubicBezTo>
                </a:path>
              </a:pathLst>
            </a:custGeom>
            <a:solidFill>
              <a:srgbClr val="EB99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E909AF71-5AF3-42EC-8070-6A1095C22B0E}"/>
                </a:ext>
              </a:extLst>
            </p:cNvPr>
            <p:cNvSpPr/>
            <p:nvPr/>
          </p:nvSpPr>
          <p:spPr>
            <a:xfrm>
              <a:off x="5632720" y="2530205"/>
              <a:ext cx="86526" cy="77253"/>
            </a:xfrm>
            <a:custGeom>
              <a:avLst/>
              <a:gdLst>
                <a:gd name="connsiteX0" fmla="*/ 4707 w 86526"/>
                <a:gd name="connsiteY0" fmla="*/ 4 h 77253"/>
                <a:gd name="connsiteX1" fmla="*/ 32044 w 86526"/>
                <a:gd name="connsiteY1" fmla="*/ 49343 h 77253"/>
                <a:gd name="connsiteX2" fmla="*/ 86527 w 86526"/>
                <a:gd name="connsiteY2" fmla="*/ 71918 h 77253"/>
                <a:gd name="connsiteX3" fmla="*/ 66715 w 86526"/>
                <a:gd name="connsiteY3" fmla="*/ 77252 h 77253"/>
                <a:gd name="connsiteX4" fmla="*/ 21280 w 86526"/>
                <a:gd name="connsiteY4" fmla="*/ 60011 h 77253"/>
                <a:gd name="connsiteX5" fmla="*/ 135 w 86526"/>
                <a:gd name="connsiteY5" fmla="*/ 18768 h 77253"/>
                <a:gd name="connsiteX6" fmla="*/ 4707 w 86526"/>
                <a:gd name="connsiteY6" fmla="*/ 4 h 7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26" h="77253">
                  <a:moveTo>
                    <a:pt x="4707" y="4"/>
                  </a:moveTo>
                  <a:cubicBezTo>
                    <a:pt x="8993" y="4"/>
                    <a:pt x="8231" y="28579"/>
                    <a:pt x="32044" y="49343"/>
                  </a:cubicBezTo>
                  <a:cubicBezTo>
                    <a:pt x="55856" y="70108"/>
                    <a:pt x="86431" y="67917"/>
                    <a:pt x="86527" y="71918"/>
                  </a:cubicBezTo>
                  <a:cubicBezTo>
                    <a:pt x="86527" y="73727"/>
                    <a:pt x="79573" y="77347"/>
                    <a:pt x="66715" y="77252"/>
                  </a:cubicBezTo>
                  <a:cubicBezTo>
                    <a:pt x="50005" y="77072"/>
                    <a:pt x="33903" y="70962"/>
                    <a:pt x="21280" y="60011"/>
                  </a:cubicBezTo>
                  <a:cubicBezTo>
                    <a:pt x="9134" y="49539"/>
                    <a:pt x="1548" y="34744"/>
                    <a:pt x="135" y="18768"/>
                  </a:cubicBezTo>
                  <a:cubicBezTo>
                    <a:pt x="-722" y="6767"/>
                    <a:pt x="2707" y="-187"/>
                    <a:pt x="4707" y="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399A5497-9528-4236-8D8A-CD3AE84BD452}"/>
                </a:ext>
              </a:extLst>
            </p:cNvPr>
            <p:cNvSpPr/>
            <p:nvPr/>
          </p:nvSpPr>
          <p:spPr>
            <a:xfrm>
              <a:off x="5513340" y="2219061"/>
              <a:ext cx="120424" cy="33538"/>
            </a:xfrm>
            <a:custGeom>
              <a:avLst/>
              <a:gdLst>
                <a:gd name="connsiteX0" fmla="*/ 120277 w 120424"/>
                <a:gd name="connsiteY0" fmla="*/ 21111 h 33538"/>
                <a:gd name="connsiteX1" fmla="*/ 60365 w 120424"/>
                <a:gd name="connsiteY1" fmla="*/ 26921 h 33538"/>
                <a:gd name="connsiteX2" fmla="*/ 357 w 120424"/>
                <a:gd name="connsiteY2" fmla="*/ 31017 h 33538"/>
                <a:gd name="connsiteX3" fmla="*/ 13406 w 120424"/>
                <a:gd name="connsiteY3" fmla="*/ 14634 h 33538"/>
                <a:gd name="connsiteX4" fmla="*/ 104751 w 120424"/>
                <a:gd name="connsiteY4" fmla="*/ 7110 h 33538"/>
                <a:gd name="connsiteX5" fmla="*/ 120277 w 120424"/>
                <a:gd name="connsiteY5" fmla="*/ 21111 h 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24" h="33538">
                  <a:moveTo>
                    <a:pt x="120277" y="21111"/>
                  </a:moveTo>
                  <a:cubicBezTo>
                    <a:pt x="117419" y="28160"/>
                    <a:pt x="91702" y="24064"/>
                    <a:pt x="60365" y="26921"/>
                  </a:cubicBezTo>
                  <a:cubicBezTo>
                    <a:pt x="29027" y="29779"/>
                    <a:pt x="4262" y="37494"/>
                    <a:pt x="357" y="31017"/>
                  </a:cubicBezTo>
                  <a:cubicBezTo>
                    <a:pt x="-1357" y="27874"/>
                    <a:pt x="3119" y="21492"/>
                    <a:pt x="13406" y="14634"/>
                  </a:cubicBezTo>
                  <a:cubicBezTo>
                    <a:pt x="41085" y="-1765"/>
                    <a:pt x="74762" y="-4539"/>
                    <a:pt x="104751" y="7110"/>
                  </a:cubicBezTo>
                  <a:cubicBezTo>
                    <a:pt x="115895" y="11967"/>
                    <a:pt x="121420" y="17777"/>
                    <a:pt x="120277" y="2111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D5B99B28-06C4-4FEA-A8DF-CE32201F5977}"/>
                </a:ext>
              </a:extLst>
            </p:cNvPr>
            <p:cNvSpPr/>
            <p:nvPr/>
          </p:nvSpPr>
          <p:spPr>
            <a:xfrm>
              <a:off x="5775885" y="2236899"/>
              <a:ext cx="109700" cy="31204"/>
            </a:xfrm>
            <a:custGeom>
              <a:avLst/>
              <a:gdLst>
                <a:gd name="connsiteX0" fmla="*/ 108811 w 109700"/>
                <a:gd name="connsiteY0" fmla="*/ 28895 h 31204"/>
                <a:gd name="connsiteX1" fmla="*/ 54614 w 109700"/>
                <a:gd name="connsiteY1" fmla="*/ 26800 h 31204"/>
                <a:gd name="connsiteX2" fmla="*/ 607 w 109700"/>
                <a:gd name="connsiteY2" fmla="*/ 23085 h 31204"/>
                <a:gd name="connsiteX3" fmla="*/ 12132 w 109700"/>
                <a:gd name="connsiteY3" fmla="*/ 8798 h 31204"/>
                <a:gd name="connsiteX4" fmla="*/ 56424 w 109700"/>
                <a:gd name="connsiteY4" fmla="*/ 225 h 31204"/>
                <a:gd name="connsiteX5" fmla="*/ 99286 w 109700"/>
                <a:gd name="connsiteY5" fmla="*/ 13370 h 31204"/>
                <a:gd name="connsiteX6" fmla="*/ 108811 w 109700"/>
                <a:gd name="connsiteY6" fmla="*/ 28895 h 3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00" h="31204">
                  <a:moveTo>
                    <a:pt x="108811" y="28895"/>
                  </a:moveTo>
                  <a:cubicBezTo>
                    <a:pt x="103001" y="34706"/>
                    <a:pt x="81189" y="27848"/>
                    <a:pt x="54614" y="26800"/>
                  </a:cubicBezTo>
                  <a:cubicBezTo>
                    <a:pt x="28039" y="25752"/>
                    <a:pt x="5655" y="29467"/>
                    <a:pt x="607" y="23085"/>
                  </a:cubicBezTo>
                  <a:cubicBezTo>
                    <a:pt x="-1584" y="20037"/>
                    <a:pt x="2131" y="14132"/>
                    <a:pt x="12132" y="8798"/>
                  </a:cubicBezTo>
                  <a:cubicBezTo>
                    <a:pt x="25881" y="2081"/>
                    <a:pt x="41162" y="-877"/>
                    <a:pt x="56424" y="225"/>
                  </a:cubicBezTo>
                  <a:cubicBezTo>
                    <a:pt x="71624" y="727"/>
                    <a:pt x="86418" y="5264"/>
                    <a:pt x="99286" y="13370"/>
                  </a:cubicBezTo>
                  <a:cubicBezTo>
                    <a:pt x="108430" y="19751"/>
                    <a:pt x="111383" y="26038"/>
                    <a:pt x="108811" y="2889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5C21682F-002A-4953-8577-E6BAE7033B71}"/>
                </a:ext>
              </a:extLst>
            </p:cNvPr>
            <p:cNvSpPr/>
            <p:nvPr/>
          </p:nvSpPr>
          <p:spPr>
            <a:xfrm>
              <a:off x="4935766" y="3029618"/>
              <a:ext cx="225001" cy="126735"/>
            </a:xfrm>
            <a:custGeom>
              <a:avLst/>
              <a:gdLst>
                <a:gd name="connsiteX0" fmla="*/ 242155 w 247175"/>
                <a:gd name="connsiteY0" fmla="*/ 0 h 139225"/>
                <a:gd name="connsiteX1" fmla="*/ 245834 w 247175"/>
                <a:gd name="connsiteY1" fmla="*/ 101050 h 139225"/>
                <a:gd name="connsiteX2" fmla="*/ 247175 w 247175"/>
                <a:gd name="connsiteY2" fmla="*/ 139225 h 139225"/>
                <a:gd name="connsiteX3" fmla="*/ 0 w 247175"/>
                <a:gd name="connsiteY3" fmla="*/ 139225 h 139225"/>
                <a:gd name="connsiteX4" fmla="*/ 18243 w 247175"/>
                <a:gd name="connsiteY4" fmla="*/ 119928 h 139225"/>
                <a:gd name="connsiteX5" fmla="*/ 242155 w 247175"/>
                <a:gd name="connsiteY5" fmla="*/ 0 h 13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175" h="139225">
                  <a:moveTo>
                    <a:pt x="242155" y="0"/>
                  </a:moveTo>
                  <a:cubicBezTo>
                    <a:pt x="242155" y="0"/>
                    <a:pt x="243673" y="40618"/>
                    <a:pt x="245834" y="101050"/>
                  </a:cubicBezTo>
                  <a:lnTo>
                    <a:pt x="247175" y="139225"/>
                  </a:lnTo>
                  <a:lnTo>
                    <a:pt x="0" y="139225"/>
                  </a:lnTo>
                  <a:lnTo>
                    <a:pt x="18243" y="119928"/>
                  </a:lnTo>
                  <a:cubicBezTo>
                    <a:pt x="122497" y="28054"/>
                    <a:pt x="242155" y="0"/>
                    <a:pt x="2421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AB17F6DA-FCC5-4381-BA56-37A79F2522D9}"/>
                </a:ext>
              </a:extLst>
            </p:cNvPr>
            <p:cNvSpPr/>
            <p:nvPr/>
          </p:nvSpPr>
          <p:spPr>
            <a:xfrm>
              <a:off x="5992754" y="3029618"/>
              <a:ext cx="185855" cy="126735"/>
            </a:xfrm>
            <a:custGeom>
              <a:avLst/>
              <a:gdLst>
                <a:gd name="connsiteX0" fmla="*/ 0 w 182261"/>
                <a:gd name="connsiteY0" fmla="*/ 0 h 124284"/>
                <a:gd name="connsiteX1" fmla="*/ 160974 w 182261"/>
                <a:gd name="connsiteY1" fmla="*/ 95078 h 124284"/>
                <a:gd name="connsiteX2" fmla="*/ 182261 w 182261"/>
                <a:gd name="connsiteY2" fmla="*/ 124284 h 124284"/>
                <a:gd name="connsiteX3" fmla="*/ 15629 w 182261"/>
                <a:gd name="connsiteY3" fmla="*/ 124284 h 12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1" h="124284">
                  <a:moveTo>
                    <a:pt x="0" y="0"/>
                  </a:moveTo>
                  <a:cubicBezTo>
                    <a:pt x="64127" y="10287"/>
                    <a:pt x="117295" y="46518"/>
                    <a:pt x="160974" y="95078"/>
                  </a:cubicBezTo>
                  <a:lnTo>
                    <a:pt x="182261" y="124284"/>
                  </a:lnTo>
                  <a:lnTo>
                    <a:pt x="15629" y="1242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03462F35-867C-41EC-AF83-3BB291B8CC3D}"/>
                </a:ext>
              </a:extLst>
            </p:cNvPr>
            <p:cNvSpPr/>
            <p:nvPr/>
          </p:nvSpPr>
          <p:spPr>
            <a:xfrm>
              <a:off x="4925559" y="1944152"/>
              <a:ext cx="636127" cy="955029"/>
            </a:xfrm>
            <a:custGeom>
              <a:avLst/>
              <a:gdLst>
                <a:gd name="connsiteX0" fmla="*/ 562706 w 636127"/>
                <a:gd name="connsiteY0" fmla="*/ 13414 h 955029"/>
                <a:gd name="connsiteX1" fmla="*/ 634239 w 636127"/>
                <a:gd name="connsiteY1" fmla="*/ 177625 h 955029"/>
                <a:gd name="connsiteX2" fmla="*/ 578994 w 636127"/>
                <a:gd name="connsiteY2" fmla="*/ 271065 h 955029"/>
                <a:gd name="connsiteX3" fmla="*/ 542290 w 636127"/>
                <a:gd name="connsiteY3" fmla="*/ 266059 h 955029"/>
                <a:gd name="connsiteX4" fmla="*/ 537560 w 636127"/>
                <a:gd name="connsiteY4" fmla="*/ 255825 h 955029"/>
                <a:gd name="connsiteX5" fmla="*/ 537560 w 636127"/>
                <a:gd name="connsiteY5" fmla="*/ 255825 h 955029"/>
                <a:gd name="connsiteX6" fmla="*/ 503175 w 636127"/>
                <a:gd name="connsiteY6" fmla="*/ 438610 h 955029"/>
                <a:gd name="connsiteX7" fmla="*/ 485935 w 636127"/>
                <a:gd name="connsiteY7" fmla="*/ 527859 h 955029"/>
                <a:gd name="connsiteX8" fmla="*/ 526702 w 636127"/>
                <a:gd name="connsiteY8" fmla="*/ 605011 h 955029"/>
                <a:gd name="connsiteX9" fmla="*/ 557848 w 636127"/>
                <a:gd name="connsiteY9" fmla="*/ 819610 h 955029"/>
                <a:gd name="connsiteX10" fmla="*/ 528797 w 636127"/>
                <a:gd name="connsiteY10" fmla="*/ 871426 h 955029"/>
                <a:gd name="connsiteX11" fmla="*/ 522796 w 636127"/>
                <a:gd name="connsiteY11" fmla="*/ 904954 h 955029"/>
                <a:gd name="connsiteX12" fmla="*/ 500222 w 636127"/>
                <a:gd name="connsiteY12" fmla="*/ 933529 h 955029"/>
                <a:gd name="connsiteX13" fmla="*/ 26829 w 636127"/>
                <a:gd name="connsiteY13" fmla="*/ 947721 h 955029"/>
                <a:gd name="connsiteX14" fmla="*/ 3684 w 636127"/>
                <a:gd name="connsiteY14" fmla="*/ 928099 h 955029"/>
                <a:gd name="connsiteX15" fmla="*/ 38355 w 636127"/>
                <a:gd name="connsiteY15" fmla="*/ 770365 h 955029"/>
                <a:gd name="connsiteX16" fmla="*/ 115603 w 636127"/>
                <a:gd name="connsiteY16" fmla="*/ 604440 h 955029"/>
                <a:gd name="connsiteX17" fmla="*/ 132462 w 636127"/>
                <a:gd name="connsiteY17" fmla="*/ 432990 h 955029"/>
                <a:gd name="connsiteX18" fmla="*/ 275337 w 636127"/>
                <a:gd name="connsiteY18" fmla="*/ 277447 h 955029"/>
                <a:gd name="connsiteX19" fmla="*/ 340774 w 636127"/>
                <a:gd name="connsiteY19" fmla="*/ 88852 h 955029"/>
                <a:gd name="connsiteX20" fmla="*/ 562992 w 636127"/>
                <a:gd name="connsiteY20" fmla="*/ 13318 h 95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6127" h="955029">
                  <a:moveTo>
                    <a:pt x="562706" y="13414"/>
                  </a:moveTo>
                  <a:cubicBezTo>
                    <a:pt x="597187" y="59705"/>
                    <a:pt x="613570" y="95233"/>
                    <a:pt x="634239" y="177625"/>
                  </a:cubicBezTo>
                  <a:cubicBezTo>
                    <a:pt x="644431" y="217915"/>
                    <a:pt x="611569" y="246395"/>
                    <a:pt x="578994" y="271065"/>
                  </a:cubicBezTo>
                  <a:cubicBezTo>
                    <a:pt x="567476" y="279818"/>
                    <a:pt x="551043" y="277577"/>
                    <a:pt x="542290" y="266059"/>
                  </a:cubicBezTo>
                  <a:cubicBezTo>
                    <a:pt x="539989" y="263031"/>
                    <a:pt x="538375" y="259539"/>
                    <a:pt x="537560" y="255825"/>
                  </a:cubicBezTo>
                  <a:lnTo>
                    <a:pt x="537560" y="255825"/>
                  </a:lnTo>
                  <a:cubicBezTo>
                    <a:pt x="537560" y="255825"/>
                    <a:pt x="548800" y="382031"/>
                    <a:pt x="503175" y="438610"/>
                  </a:cubicBezTo>
                  <a:cubicBezTo>
                    <a:pt x="481839" y="465184"/>
                    <a:pt x="480886" y="499189"/>
                    <a:pt x="485935" y="527859"/>
                  </a:cubicBezTo>
                  <a:cubicBezTo>
                    <a:pt x="491660" y="557019"/>
                    <a:pt x="505837" y="583850"/>
                    <a:pt x="526702" y="605011"/>
                  </a:cubicBezTo>
                  <a:cubicBezTo>
                    <a:pt x="579661" y="660637"/>
                    <a:pt x="594329" y="751411"/>
                    <a:pt x="557848" y="819610"/>
                  </a:cubicBezTo>
                  <a:cubicBezTo>
                    <a:pt x="547279" y="836370"/>
                    <a:pt x="537583" y="853666"/>
                    <a:pt x="528797" y="871426"/>
                  </a:cubicBezTo>
                  <a:cubicBezTo>
                    <a:pt x="524355" y="882024"/>
                    <a:pt x="522306" y="893472"/>
                    <a:pt x="522796" y="904954"/>
                  </a:cubicBezTo>
                  <a:cubicBezTo>
                    <a:pt x="523957" y="918933"/>
                    <a:pt x="514090" y="931423"/>
                    <a:pt x="500222" y="933529"/>
                  </a:cubicBezTo>
                  <a:cubicBezTo>
                    <a:pt x="343474" y="956200"/>
                    <a:pt x="184654" y="960961"/>
                    <a:pt x="26829" y="947721"/>
                  </a:cubicBezTo>
                  <a:cubicBezTo>
                    <a:pt x="15702" y="946826"/>
                    <a:pt x="6387" y="938930"/>
                    <a:pt x="3684" y="928099"/>
                  </a:cubicBezTo>
                  <a:cubicBezTo>
                    <a:pt x="-8699" y="875140"/>
                    <a:pt x="11971" y="817990"/>
                    <a:pt x="38355" y="770365"/>
                  </a:cubicBezTo>
                  <a:cubicBezTo>
                    <a:pt x="67882" y="716549"/>
                    <a:pt x="105030" y="664924"/>
                    <a:pt x="115603" y="604440"/>
                  </a:cubicBezTo>
                  <a:cubicBezTo>
                    <a:pt x="125128" y="547290"/>
                    <a:pt x="109602" y="486139"/>
                    <a:pt x="132462" y="432990"/>
                  </a:cubicBezTo>
                  <a:cubicBezTo>
                    <a:pt x="161037" y="367934"/>
                    <a:pt x="237237" y="337168"/>
                    <a:pt x="275337" y="277447"/>
                  </a:cubicBezTo>
                  <a:cubicBezTo>
                    <a:pt x="311437" y="221154"/>
                    <a:pt x="308484" y="147335"/>
                    <a:pt x="340774" y="88852"/>
                  </a:cubicBezTo>
                  <a:cubicBezTo>
                    <a:pt x="382303" y="13604"/>
                    <a:pt x="484315" y="-21067"/>
                    <a:pt x="562992" y="13318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54FFD27F-96C5-416E-A58C-F0E623DB35E3}"/>
                </a:ext>
              </a:extLst>
            </p:cNvPr>
            <p:cNvSpPr/>
            <p:nvPr/>
          </p:nvSpPr>
          <p:spPr>
            <a:xfrm>
              <a:off x="5489694" y="1953078"/>
              <a:ext cx="405649" cy="234208"/>
            </a:xfrm>
            <a:custGeom>
              <a:avLst/>
              <a:gdLst>
                <a:gd name="connsiteX0" fmla="*/ 7334 w 405649"/>
                <a:gd name="connsiteY0" fmla="*/ 74306 h 234208"/>
                <a:gd name="connsiteX1" fmla="*/ 153162 w 405649"/>
                <a:gd name="connsiteY1" fmla="*/ 212324 h 234208"/>
                <a:gd name="connsiteX2" fmla="*/ 332899 w 405649"/>
                <a:gd name="connsiteY2" fmla="*/ 225944 h 234208"/>
                <a:gd name="connsiteX3" fmla="*/ 326136 w 405649"/>
                <a:gd name="connsiteY3" fmla="*/ 185558 h 234208"/>
                <a:gd name="connsiteX4" fmla="*/ 348615 w 405649"/>
                <a:gd name="connsiteY4" fmla="*/ 218229 h 234208"/>
                <a:gd name="connsiteX5" fmla="*/ 385477 w 405649"/>
                <a:gd name="connsiteY5" fmla="*/ 226992 h 234208"/>
                <a:gd name="connsiteX6" fmla="*/ 403384 w 405649"/>
                <a:gd name="connsiteY6" fmla="*/ 169842 h 234208"/>
                <a:gd name="connsiteX7" fmla="*/ 350425 w 405649"/>
                <a:gd name="connsiteY7" fmla="*/ 80117 h 234208"/>
                <a:gd name="connsiteX8" fmla="*/ 0 w 405649"/>
                <a:gd name="connsiteY8" fmla="*/ 52113 h 23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649" h="234208">
                  <a:moveTo>
                    <a:pt x="7334" y="74306"/>
                  </a:moveTo>
                  <a:cubicBezTo>
                    <a:pt x="67246" y="105167"/>
                    <a:pt x="94964" y="178414"/>
                    <a:pt x="153162" y="212324"/>
                  </a:cubicBezTo>
                  <a:cubicBezTo>
                    <a:pt x="206121" y="243184"/>
                    <a:pt x="272224" y="235088"/>
                    <a:pt x="332899" y="225944"/>
                  </a:cubicBezTo>
                  <a:cubicBezTo>
                    <a:pt x="330708" y="212514"/>
                    <a:pt x="328422" y="198988"/>
                    <a:pt x="326136" y="185558"/>
                  </a:cubicBezTo>
                  <a:cubicBezTo>
                    <a:pt x="331595" y="197716"/>
                    <a:pt x="339211" y="208785"/>
                    <a:pt x="348615" y="218229"/>
                  </a:cubicBezTo>
                  <a:cubicBezTo>
                    <a:pt x="358346" y="227724"/>
                    <a:pt x="372514" y="231092"/>
                    <a:pt x="385477" y="226992"/>
                  </a:cubicBezTo>
                  <a:cubicBezTo>
                    <a:pt x="405860" y="218801"/>
                    <a:pt x="408527" y="190797"/>
                    <a:pt x="403384" y="169842"/>
                  </a:cubicBezTo>
                  <a:cubicBezTo>
                    <a:pt x="394069" y="135737"/>
                    <a:pt x="375781" y="104753"/>
                    <a:pt x="350425" y="80117"/>
                  </a:cubicBezTo>
                  <a:cubicBezTo>
                    <a:pt x="256773" y="-14933"/>
                    <a:pt x="107558" y="-26857"/>
                    <a:pt x="0" y="52113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9948A6FF-3F5F-4AD7-B9A8-8B8A91C7577A}"/>
                </a:ext>
              </a:extLst>
            </p:cNvPr>
            <p:cNvSpPr/>
            <p:nvPr/>
          </p:nvSpPr>
          <p:spPr>
            <a:xfrm>
              <a:off x="5033944" y="2013995"/>
              <a:ext cx="240865" cy="205276"/>
            </a:xfrm>
            <a:custGeom>
              <a:avLst/>
              <a:gdLst>
                <a:gd name="connsiteX0" fmla="*/ 230769 w 240865"/>
                <a:gd name="connsiteY0" fmla="*/ 169218 h 205276"/>
                <a:gd name="connsiteX1" fmla="*/ 202861 w 240865"/>
                <a:gd name="connsiteY1" fmla="*/ 35868 h 205276"/>
                <a:gd name="connsiteX2" fmla="*/ 68082 w 240865"/>
                <a:gd name="connsiteY2" fmla="*/ 6722 h 205276"/>
                <a:gd name="connsiteX3" fmla="*/ 15409 w 240865"/>
                <a:gd name="connsiteY3" fmla="*/ 43298 h 205276"/>
                <a:gd name="connsiteX4" fmla="*/ 20743 w 240865"/>
                <a:gd name="connsiteY4" fmla="*/ 154645 h 205276"/>
                <a:gd name="connsiteX5" fmla="*/ 124851 w 240865"/>
                <a:gd name="connsiteY5" fmla="*/ 205223 h 205276"/>
                <a:gd name="connsiteX6" fmla="*/ 240866 w 240865"/>
                <a:gd name="connsiteY6" fmla="*/ 181220 h 20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865" h="205276">
                  <a:moveTo>
                    <a:pt x="230769" y="169218"/>
                  </a:moveTo>
                  <a:cubicBezTo>
                    <a:pt x="249486" y="123232"/>
                    <a:pt x="238448" y="70490"/>
                    <a:pt x="202861" y="35868"/>
                  </a:cubicBezTo>
                  <a:cubicBezTo>
                    <a:pt x="166458" y="2598"/>
                    <a:pt x="114980" y="-8535"/>
                    <a:pt x="68082" y="6722"/>
                  </a:cubicBezTo>
                  <a:cubicBezTo>
                    <a:pt x="47099" y="13038"/>
                    <a:pt x="28658" y="25844"/>
                    <a:pt x="15409" y="43298"/>
                  </a:cubicBezTo>
                  <a:cubicBezTo>
                    <a:pt x="-7927" y="75493"/>
                    <a:pt x="-3641" y="122927"/>
                    <a:pt x="20743" y="154645"/>
                  </a:cubicBezTo>
                  <a:cubicBezTo>
                    <a:pt x="46551" y="185700"/>
                    <a:pt x="84487" y="204130"/>
                    <a:pt x="124851" y="205223"/>
                  </a:cubicBezTo>
                  <a:cubicBezTo>
                    <a:pt x="164833" y="206021"/>
                    <a:pt x="204483" y="197818"/>
                    <a:pt x="240866" y="181220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7258067C-A192-4893-B80A-DB996242B14B}"/>
                </a:ext>
              </a:extLst>
            </p:cNvPr>
            <p:cNvSpPr/>
            <p:nvPr/>
          </p:nvSpPr>
          <p:spPr>
            <a:xfrm>
              <a:off x="5251360" y="2960376"/>
              <a:ext cx="579424" cy="195977"/>
            </a:xfrm>
            <a:custGeom>
              <a:avLst/>
              <a:gdLst>
                <a:gd name="connsiteX0" fmla="*/ 467887 w 579424"/>
                <a:gd name="connsiteY0" fmla="*/ 0 h 195977"/>
                <a:gd name="connsiteX1" fmla="*/ 579424 w 579424"/>
                <a:gd name="connsiteY1" fmla="*/ 118586 h 195977"/>
                <a:gd name="connsiteX2" fmla="*/ 541860 w 579424"/>
                <a:gd name="connsiteY2" fmla="*/ 195977 h 195977"/>
                <a:gd name="connsiteX3" fmla="*/ 0 w 579424"/>
                <a:gd name="connsiteY3" fmla="*/ 195977 h 195977"/>
                <a:gd name="connsiteX4" fmla="*/ 82981 w 579424"/>
                <a:gd name="connsiteY4" fmla="*/ 34290 h 195977"/>
                <a:gd name="connsiteX5" fmla="*/ 295865 w 579424"/>
                <a:gd name="connsiteY5" fmla="*/ 136207 h 195977"/>
                <a:gd name="connsiteX6" fmla="*/ 467887 w 579424"/>
                <a:gd name="connsiteY6" fmla="*/ 0 h 195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424" h="195977">
                  <a:moveTo>
                    <a:pt x="467887" y="0"/>
                  </a:moveTo>
                  <a:lnTo>
                    <a:pt x="579424" y="118586"/>
                  </a:lnTo>
                  <a:lnTo>
                    <a:pt x="541860" y="195977"/>
                  </a:lnTo>
                  <a:lnTo>
                    <a:pt x="0" y="195977"/>
                  </a:lnTo>
                  <a:lnTo>
                    <a:pt x="82981" y="34290"/>
                  </a:lnTo>
                  <a:cubicBezTo>
                    <a:pt x="82981" y="34290"/>
                    <a:pt x="129178" y="143161"/>
                    <a:pt x="295865" y="136207"/>
                  </a:cubicBezTo>
                  <a:cubicBezTo>
                    <a:pt x="462553" y="129254"/>
                    <a:pt x="467887" y="0"/>
                    <a:pt x="46788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4342127-AC4E-447E-9AE4-3F3BCB808BB2}"/>
                </a:ext>
              </a:extLst>
            </p:cNvPr>
            <p:cNvSpPr/>
            <p:nvPr/>
          </p:nvSpPr>
          <p:spPr>
            <a:xfrm>
              <a:off x="5038843" y="3095991"/>
              <a:ext cx="101229" cy="36244"/>
            </a:xfrm>
            <a:custGeom>
              <a:avLst/>
              <a:gdLst>
                <a:gd name="connsiteX0" fmla="*/ 101156 w 101229"/>
                <a:gd name="connsiteY0" fmla="*/ 35889 h 36244"/>
                <a:gd name="connsiteX1" fmla="*/ 50673 w 101229"/>
                <a:gd name="connsiteY1" fmla="*/ 18173 h 36244"/>
                <a:gd name="connsiteX2" fmla="*/ 0 w 101229"/>
                <a:gd name="connsiteY2" fmla="*/ 1600 h 36244"/>
                <a:gd name="connsiteX3" fmla="*/ 54102 w 101229"/>
                <a:gd name="connsiteY3" fmla="*/ 8743 h 36244"/>
                <a:gd name="connsiteX4" fmla="*/ 101156 w 101229"/>
                <a:gd name="connsiteY4" fmla="*/ 35889 h 3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29" h="36244">
                  <a:moveTo>
                    <a:pt x="101156" y="35889"/>
                  </a:moveTo>
                  <a:cubicBezTo>
                    <a:pt x="99631" y="38366"/>
                    <a:pt x="78391" y="27412"/>
                    <a:pt x="50673" y="18173"/>
                  </a:cubicBezTo>
                  <a:cubicBezTo>
                    <a:pt x="22955" y="8934"/>
                    <a:pt x="0" y="4457"/>
                    <a:pt x="0" y="1600"/>
                  </a:cubicBezTo>
                  <a:cubicBezTo>
                    <a:pt x="0" y="-1258"/>
                    <a:pt x="25146" y="-1068"/>
                    <a:pt x="54102" y="8743"/>
                  </a:cubicBezTo>
                  <a:cubicBezTo>
                    <a:pt x="83058" y="18554"/>
                    <a:pt x="102584" y="33603"/>
                    <a:pt x="101156" y="35889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A03AF423-7314-4CAA-8F58-408A8C403E54}"/>
                </a:ext>
              </a:extLst>
            </p:cNvPr>
            <p:cNvSpPr/>
            <p:nvPr/>
          </p:nvSpPr>
          <p:spPr>
            <a:xfrm>
              <a:off x="5277498" y="3050178"/>
              <a:ext cx="45719" cy="70784"/>
            </a:xfrm>
            <a:custGeom>
              <a:avLst/>
              <a:gdLst>
                <a:gd name="connsiteX0" fmla="*/ 725 w 30433"/>
                <a:gd name="connsiteY0" fmla="*/ 100698 h 100722"/>
                <a:gd name="connsiteX1" fmla="*/ 10822 w 30433"/>
                <a:gd name="connsiteY1" fmla="*/ 48978 h 100722"/>
                <a:gd name="connsiteX2" fmla="*/ 29872 w 30433"/>
                <a:gd name="connsiteY2" fmla="*/ 19 h 100722"/>
                <a:gd name="connsiteX3" fmla="*/ 20347 w 30433"/>
                <a:gd name="connsiteY3" fmla="*/ 51740 h 100722"/>
                <a:gd name="connsiteX4" fmla="*/ 725 w 30433"/>
                <a:gd name="connsiteY4" fmla="*/ 100698 h 10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33" h="100722">
                  <a:moveTo>
                    <a:pt x="725" y="100698"/>
                  </a:moveTo>
                  <a:cubicBezTo>
                    <a:pt x="-1846" y="99936"/>
                    <a:pt x="2630" y="76791"/>
                    <a:pt x="10822" y="48978"/>
                  </a:cubicBezTo>
                  <a:cubicBezTo>
                    <a:pt x="19013" y="21165"/>
                    <a:pt x="27776" y="-743"/>
                    <a:pt x="29872" y="19"/>
                  </a:cubicBezTo>
                  <a:cubicBezTo>
                    <a:pt x="31967" y="781"/>
                    <a:pt x="28062" y="23927"/>
                    <a:pt x="20347" y="51740"/>
                  </a:cubicBezTo>
                  <a:cubicBezTo>
                    <a:pt x="12632" y="79553"/>
                    <a:pt x="3392" y="101556"/>
                    <a:pt x="725" y="100698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9FF60D56-4427-48C4-BE04-E616C8C8B76E}"/>
                </a:ext>
              </a:extLst>
            </p:cNvPr>
            <p:cNvSpPr/>
            <p:nvPr/>
          </p:nvSpPr>
          <p:spPr>
            <a:xfrm>
              <a:off x="5999596" y="3100496"/>
              <a:ext cx="48524" cy="45719"/>
            </a:xfrm>
            <a:custGeom>
              <a:avLst/>
              <a:gdLst>
                <a:gd name="connsiteX0" fmla="*/ 71902 w 72163"/>
                <a:gd name="connsiteY0" fmla="*/ 149 h 67991"/>
                <a:gd name="connsiteX1" fmla="*/ 42184 w 72163"/>
                <a:gd name="connsiteY1" fmla="*/ 40439 h 67991"/>
                <a:gd name="connsiteX2" fmla="*/ 83 w 72163"/>
                <a:gd name="connsiteY2" fmla="*/ 67681 h 67991"/>
                <a:gd name="connsiteX3" fmla="*/ 35326 w 72163"/>
                <a:gd name="connsiteY3" fmla="*/ 33296 h 67991"/>
                <a:gd name="connsiteX4" fmla="*/ 71902 w 72163"/>
                <a:gd name="connsiteY4" fmla="*/ 149 h 6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63" h="67991">
                  <a:moveTo>
                    <a:pt x="71902" y="149"/>
                  </a:moveTo>
                  <a:cubicBezTo>
                    <a:pt x="74093" y="1673"/>
                    <a:pt x="62377" y="21389"/>
                    <a:pt x="42184" y="40439"/>
                  </a:cubicBezTo>
                  <a:cubicBezTo>
                    <a:pt x="21991" y="59489"/>
                    <a:pt x="1512" y="69967"/>
                    <a:pt x="83" y="67681"/>
                  </a:cubicBezTo>
                  <a:cubicBezTo>
                    <a:pt x="-1345" y="65395"/>
                    <a:pt x="15800" y="51679"/>
                    <a:pt x="35326" y="33296"/>
                  </a:cubicBezTo>
                  <a:cubicBezTo>
                    <a:pt x="54852" y="14913"/>
                    <a:pt x="69616" y="-1756"/>
                    <a:pt x="71902" y="14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DC24601-5561-4FD1-BC1E-2558D4CA3077}"/>
                </a:ext>
              </a:extLst>
            </p:cNvPr>
            <p:cNvSpPr/>
            <p:nvPr/>
          </p:nvSpPr>
          <p:spPr>
            <a:xfrm>
              <a:off x="5798947" y="3055414"/>
              <a:ext cx="129852" cy="34492"/>
            </a:xfrm>
            <a:custGeom>
              <a:avLst/>
              <a:gdLst>
                <a:gd name="connsiteX0" fmla="*/ 129849 w 129852"/>
                <a:gd name="connsiteY0" fmla="*/ 33436 h 34492"/>
                <a:gd name="connsiteX1" fmla="*/ 63174 w 129852"/>
                <a:gd name="connsiteY1" fmla="*/ 24673 h 34492"/>
                <a:gd name="connsiteX2" fmla="*/ 23 w 129852"/>
                <a:gd name="connsiteY2" fmla="*/ 479 h 34492"/>
                <a:gd name="connsiteX3" fmla="*/ 65651 w 129852"/>
                <a:gd name="connsiteY3" fmla="*/ 15053 h 34492"/>
                <a:gd name="connsiteX4" fmla="*/ 129849 w 129852"/>
                <a:gd name="connsiteY4" fmla="*/ 33436 h 3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52" h="34492">
                  <a:moveTo>
                    <a:pt x="129849" y="33436"/>
                  </a:moveTo>
                  <a:cubicBezTo>
                    <a:pt x="129849" y="36103"/>
                    <a:pt x="99083" y="33912"/>
                    <a:pt x="63174" y="24673"/>
                  </a:cubicBezTo>
                  <a:cubicBezTo>
                    <a:pt x="27265" y="15434"/>
                    <a:pt x="-929" y="3051"/>
                    <a:pt x="23" y="479"/>
                  </a:cubicBezTo>
                  <a:cubicBezTo>
                    <a:pt x="976" y="-2092"/>
                    <a:pt x="29837" y="6099"/>
                    <a:pt x="65651" y="15053"/>
                  </a:cubicBezTo>
                  <a:cubicBezTo>
                    <a:pt x="101465" y="24006"/>
                    <a:pt x="130230" y="30579"/>
                    <a:pt x="129849" y="33436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CE8FB764-70C4-432E-B69B-246F82071359}"/>
                </a:ext>
              </a:extLst>
            </p:cNvPr>
            <p:cNvSpPr/>
            <p:nvPr/>
          </p:nvSpPr>
          <p:spPr>
            <a:xfrm>
              <a:off x="5199446" y="2184503"/>
              <a:ext cx="238336" cy="51907"/>
            </a:xfrm>
            <a:custGeom>
              <a:avLst/>
              <a:gdLst>
                <a:gd name="connsiteX0" fmla="*/ 21 w 238336"/>
                <a:gd name="connsiteY0" fmla="*/ 44 h 51907"/>
                <a:gd name="connsiteX1" fmla="*/ 31358 w 238336"/>
                <a:gd name="connsiteY1" fmla="*/ 19094 h 51907"/>
                <a:gd name="connsiteX2" fmla="*/ 67839 w 238336"/>
                <a:gd name="connsiteY2" fmla="*/ 35000 h 51907"/>
                <a:gd name="connsiteX3" fmla="*/ 115464 w 238336"/>
                <a:gd name="connsiteY3" fmla="*/ 45573 h 51907"/>
                <a:gd name="connsiteX4" fmla="*/ 164137 w 238336"/>
                <a:gd name="connsiteY4" fmla="*/ 46049 h 51907"/>
                <a:gd name="connsiteX5" fmla="*/ 203380 w 238336"/>
                <a:gd name="connsiteY5" fmla="*/ 38810 h 51907"/>
                <a:gd name="connsiteX6" fmla="*/ 238336 w 238336"/>
                <a:gd name="connsiteY6" fmla="*/ 26999 h 51907"/>
                <a:gd name="connsiteX7" fmla="*/ 229669 w 238336"/>
                <a:gd name="connsiteY7" fmla="*/ 32048 h 51907"/>
                <a:gd name="connsiteX8" fmla="*/ 219001 w 238336"/>
                <a:gd name="connsiteY8" fmla="*/ 36905 h 51907"/>
                <a:gd name="connsiteX9" fmla="*/ 204332 w 238336"/>
                <a:gd name="connsiteY9" fmla="*/ 42239 h 51907"/>
                <a:gd name="connsiteX10" fmla="*/ 164613 w 238336"/>
                <a:gd name="connsiteY10" fmla="*/ 50621 h 51907"/>
                <a:gd name="connsiteX11" fmla="*/ 114892 w 238336"/>
                <a:gd name="connsiteY11" fmla="*/ 50621 h 51907"/>
                <a:gd name="connsiteX12" fmla="*/ 66505 w 238336"/>
                <a:gd name="connsiteY12" fmla="*/ 39382 h 51907"/>
                <a:gd name="connsiteX13" fmla="*/ 29739 w 238336"/>
                <a:gd name="connsiteY13" fmla="*/ 22237 h 51907"/>
                <a:gd name="connsiteX14" fmla="*/ 16690 w 238336"/>
                <a:gd name="connsiteY14" fmla="*/ 13760 h 51907"/>
                <a:gd name="connsiteX15" fmla="*/ 7165 w 238336"/>
                <a:gd name="connsiteY15" fmla="*/ 6521 h 51907"/>
                <a:gd name="connsiteX16" fmla="*/ 21 w 238336"/>
                <a:gd name="connsiteY16" fmla="*/ 44 h 5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336" h="51907">
                  <a:moveTo>
                    <a:pt x="21" y="44"/>
                  </a:moveTo>
                  <a:cubicBezTo>
                    <a:pt x="592" y="-718"/>
                    <a:pt x="11451" y="8616"/>
                    <a:pt x="31358" y="19094"/>
                  </a:cubicBezTo>
                  <a:cubicBezTo>
                    <a:pt x="43056" y="25399"/>
                    <a:pt x="55258" y="30720"/>
                    <a:pt x="67839" y="35000"/>
                  </a:cubicBezTo>
                  <a:cubicBezTo>
                    <a:pt x="83348" y="40007"/>
                    <a:pt x="99293" y="43547"/>
                    <a:pt x="115464" y="45573"/>
                  </a:cubicBezTo>
                  <a:cubicBezTo>
                    <a:pt x="131635" y="47294"/>
                    <a:pt x="147935" y="47453"/>
                    <a:pt x="164137" y="46049"/>
                  </a:cubicBezTo>
                  <a:cubicBezTo>
                    <a:pt x="177411" y="44835"/>
                    <a:pt x="190546" y="42412"/>
                    <a:pt x="203380" y="38810"/>
                  </a:cubicBezTo>
                  <a:cubicBezTo>
                    <a:pt x="225287" y="32714"/>
                    <a:pt x="237860" y="26142"/>
                    <a:pt x="238336" y="26999"/>
                  </a:cubicBezTo>
                  <a:cubicBezTo>
                    <a:pt x="235659" y="29022"/>
                    <a:pt x="232749" y="30716"/>
                    <a:pt x="229669" y="32048"/>
                  </a:cubicBezTo>
                  <a:cubicBezTo>
                    <a:pt x="226222" y="33897"/>
                    <a:pt x="222658" y="35520"/>
                    <a:pt x="219001" y="36905"/>
                  </a:cubicBezTo>
                  <a:cubicBezTo>
                    <a:pt x="214208" y="38939"/>
                    <a:pt x="209312" y="40720"/>
                    <a:pt x="204332" y="42239"/>
                  </a:cubicBezTo>
                  <a:cubicBezTo>
                    <a:pt x="191400" y="46332"/>
                    <a:pt x="178096" y="49140"/>
                    <a:pt x="164613" y="50621"/>
                  </a:cubicBezTo>
                  <a:cubicBezTo>
                    <a:pt x="148084" y="52336"/>
                    <a:pt x="131422" y="52336"/>
                    <a:pt x="114892" y="50621"/>
                  </a:cubicBezTo>
                  <a:cubicBezTo>
                    <a:pt x="98414" y="48579"/>
                    <a:pt x="82197" y="44812"/>
                    <a:pt x="66505" y="39382"/>
                  </a:cubicBezTo>
                  <a:cubicBezTo>
                    <a:pt x="53722" y="34875"/>
                    <a:pt x="41408" y="29133"/>
                    <a:pt x="29739" y="22237"/>
                  </a:cubicBezTo>
                  <a:cubicBezTo>
                    <a:pt x="24691" y="19475"/>
                    <a:pt x="20214" y="16331"/>
                    <a:pt x="16690" y="13760"/>
                  </a:cubicBezTo>
                  <a:cubicBezTo>
                    <a:pt x="13357" y="11562"/>
                    <a:pt x="10175" y="9143"/>
                    <a:pt x="7165" y="6521"/>
                  </a:cubicBezTo>
                  <a:cubicBezTo>
                    <a:pt x="2402" y="2711"/>
                    <a:pt x="-265" y="329"/>
                    <a:pt x="21" y="44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804939D2-36C7-492C-836D-4F09655A3BD8}"/>
                </a:ext>
              </a:extLst>
            </p:cNvPr>
            <p:cNvSpPr/>
            <p:nvPr/>
          </p:nvSpPr>
          <p:spPr>
            <a:xfrm>
              <a:off x="5205278" y="2220932"/>
              <a:ext cx="240220" cy="87355"/>
            </a:xfrm>
            <a:custGeom>
              <a:avLst/>
              <a:gdLst>
                <a:gd name="connsiteX0" fmla="*/ 240220 w 240220"/>
                <a:gd name="connsiteY0" fmla="*/ 73247 h 87355"/>
                <a:gd name="connsiteX1" fmla="*/ 229838 w 240220"/>
                <a:gd name="connsiteY1" fmla="*/ 76391 h 87355"/>
                <a:gd name="connsiteX2" fmla="*/ 201263 w 240220"/>
                <a:gd name="connsiteY2" fmla="*/ 82487 h 87355"/>
                <a:gd name="connsiteX3" fmla="*/ 103727 w 240220"/>
                <a:gd name="connsiteY3" fmla="*/ 83058 h 87355"/>
                <a:gd name="connsiteX4" fmla="*/ 19431 w 240220"/>
                <a:gd name="connsiteY4" fmla="*/ 35433 h 87355"/>
                <a:gd name="connsiteX5" fmla="*/ 3429 w 240220"/>
                <a:gd name="connsiteY5" fmla="*/ 10287 h 87355"/>
                <a:gd name="connsiteX6" fmla="*/ 0 w 240220"/>
                <a:gd name="connsiteY6" fmla="*/ 0 h 87355"/>
                <a:gd name="connsiteX7" fmla="*/ 22098 w 240220"/>
                <a:gd name="connsiteY7" fmla="*/ 33147 h 87355"/>
                <a:gd name="connsiteX8" fmla="*/ 104775 w 240220"/>
                <a:gd name="connsiteY8" fmla="*/ 78581 h 87355"/>
                <a:gd name="connsiteX9" fmla="*/ 200787 w 240220"/>
                <a:gd name="connsiteY9" fmla="*/ 79438 h 87355"/>
                <a:gd name="connsiteX10" fmla="*/ 229362 w 240220"/>
                <a:gd name="connsiteY10" fmla="*/ 74867 h 87355"/>
                <a:gd name="connsiteX11" fmla="*/ 240220 w 240220"/>
                <a:gd name="connsiteY11" fmla="*/ 73247 h 8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0220" h="87355">
                  <a:moveTo>
                    <a:pt x="240220" y="73247"/>
                  </a:moveTo>
                  <a:cubicBezTo>
                    <a:pt x="236887" y="74678"/>
                    <a:pt x="233405" y="75732"/>
                    <a:pt x="229838" y="76391"/>
                  </a:cubicBezTo>
                  <a:cubicBezTo>
                    <a:pt x="223075" y="78105"/>
                    <a:pt x="213265" y="80391"/>
                    <a:pt x="201263" y="82487"/>
                  </a:cubicBezTo>
                  <a:cubicBezTo>
                    <a:pt x="169074" y="88780"/>
                    <a:pt x="135988" y="88974"/>
                    <a:pt x="103727" y="83058"/>
                  </a:cubicBezTo>
                  <a:cubicBezTo>
                    <a:pt x="71199" y="76768"/>
                    <a:pt x="41606" y="60049"/>
                    <a:pt x="19431" y="35433"/>
                  </a:cubicBezTo>
                  <a:cubicBezTo>
                    <a:pt x="12935" y="27849"/>
                    <a:pt x="7548" y="19383"/>
                    <a:pt x="3429" y="10287"/>
                  </a:cubicBezTo>
                  <a:cubicBezTo>
                    <a:pt x="1752" y="7060"/>
                    <a:pt x="595" y="3588"/>
                    <a:pt x="0" y="0"/>
                  </a:cubicBezTo>
                  <a:cubicBezTo>
                    <a:pt x="6031" y="11883"/>
                    <a:pt x="13449" y="23010"/>
                    <a:pt x="22098" y="33147"/>
                  </a:cubicBezTo>
                  <a:cubicBezTo>
                    <a:pt x="44297" y="56475"/>
                    <a:pt x="73181" y="72349"/>
                    <a:pt x="104775" y="78581"/>
                  </a:cubicBezTo>
                  <a:cubicBezTo>
                    <a:pt x="136502" y="84280"/>
                    <a:pt x="168964" y="84570"/>
                    <a:pt x="200787" y="79438"/>
                  </a:cubicBezTo>
                  <a:cubicBezTo>
                    <a:pt x="213074" y="77724"/>
                    <a:pt x="222980" y="76010"/>
                    <a:pt x="229362" y="74867"/>
                  </a:cubicBezTo>
                  <a:cubicBezTo>
                    <a:pt x="232906" y="73904"/>
                    <a:pt x="236550" y="73361"/>
                    <a:pt x="240220" y="73247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6CB10DE8-FC45-4C32-B9F8-6ECF5D25C9F4}"/>
                </a:ext>
              </a:extLst>
            </p:cNvPr>
            <p:cNvSpPr/>
            <p:nvPr/>
          </p:nvSpPr>
          <p:spPr>
            <a:xfrm>
              <a:off x="5093326" y="2310848"/>
              <a:ext cx="241872" cy="566261"/>
            </a:xfrm>
            <a:custGeom>
              <a:avLst/>
              <a:gdLst>
                <a:gd name="connsiteX0" fmla="*/ 12986 w 241872"/>
                <a:gd name="connsiteY0" fmla="*/ 566261 h 566261"/>
                <a:gd name="connsiteX1" fmla="*/ 11748 w 241872"/>
                <a:gd name="connsiteY1" fmla="*/ 564928 h 566261"/>
                <a:gd name="connsiteX2" fmla="*/ 8510 w 241872"/>
                <a:gd name="connsiteY2" fmla="*/ 560642 h 566261"/>
                <a:gd name="connsiteX3" fmla="*/ 985 w 241872"/>
                <a:gd name="connsiteY3" fmla="*/ 541592 h 566261"/>
                <a:gd name="connsiteX4" fmla="*/ 21845 w 241872"/>
                <a:gd name="connsiteY4" fmla="*/ 470821 h 566261"/>
                <a:gd name="connsiteX5" fmla="*/ 61754 w 241872"/>
                <a:gd name="connsiteY5" fmla="*/ 437198 h 566261"/>
                <a:gd name="connsiteX6" fmla="*/ 112142 w 241872"/>
                <a:gd name="connsiteY6" fmla="*/ 405860 h 566261"/>
                <a:gd name="connsiteX7" fmla="*/ 157957 w 241872"/>
                <a:gd name="connsiteY7" fmla="*/ 360997 h 566261"/>
                <a:gd name="connsiteX8" fmla="*/ 169387 w 241872"/>
                <a:gd name="connsiteY8" fmla="*/ 329565 h 566261"/>
                <a:gd name="connsiteX9" fmla="*/ 167577 w 241872"/>
                <a:gd name="connsiteY9" fmla="*/ 294894 h 566261"/>
                <a:gd name="connsiteX10" fmla="*/ 143479 w 241872"/>
                <a:gd name="connsiteY10" fmla="*/ 229267 h 566261"/>
                <a:gd name="connsiteX11" fmla="*/ 127382 w 241872"/>
                <a:gd name="connsiteY11" fmla="*/ 165068 h 566261"/>
                <a:gd name="connsiteX12" fmla="*/ 160052 w 241872"/>
                <a:gd name="connsiteY12" fmla="*/ 59531 h 566261"/>
                <a:gd name="connsiteX13" fmla="*/ 216155 w 241872"/>
                <a:gd name="connsiteY13" fmla="*/ 10001 h 566261"/>
                <a:gd name="connsiteX14" fmla="*/ 226823 w 241872"/>
                <a:gd name="connsiteY14" fmla="*/ 4858 h 566261"/>
                <a:gd name="connsiteX15" fmla="*/ 235014 w 241872"/>
                <a:gd name="connsiteY15" fmla="*/ 2000 h 566261"/>
                <a:gd name="connsiteX16" fmla="*/ 241872 w 241872"/>
                <a:gd name="connsiteY16" fmla="*/ 0 h 566261"/>
                <a:gd name="connsiteX17" fmla="*/ 235395 w 241872"/>
                <a:gd name="connsiteY17" fmla="*/ 2953 h 566261"/>
                <a:gd name="connsiteX18" fmla="*/ 227489 w 241872"/>
                <a:gd name="connsiteY18" fmla="*/ 6287 h 566261"/>
                <a:gd name="connsiteX19" fmla="*/ 217107 w 241872"/>
                <a:gd name="connsiteY19" fmla="*/ 11716 h 566261"/>
                <a:gd name="connsiteX20" fmla="*/ 162910 w 241872"/>
                <a:gd name="connsiteY20" fmla="*/ 61532 h 566261"/>
                <a:gd name="connsiteX21" fmla="*/ 131954 w 241872"/>
                <a:gd name="connsiteY21" fmla="*/ 164878 h 566261"/>
                <a:gd name="connsiteX22" fmla="*/ 147956 w 241872"/>
                <a:gd name="connsiteY22" fmla="*/ 227362 h 566261"/>
                <a:gd name="connsiteX23" fmla="*/ 172435 w 241872"/>
                <a:gd name="connsiteY23" fmla="*/ 294037 h 566261"/>
                <a:gd name="connsiteX24" fmla="*/ 174245 w 241872"/>
                <a:gd name="connsiteY24" fmla="*/ 330422 h 566261"/>
                <a:gd name="connsiteX25" fmla="*/ 162148 w 241872"/>
                <a:gd name="connsiteY25" fmla="*/ 363760 h 566261"/>
                <a:gd name="connsiteX26" fmla="*/ 114523 w 241872"/>
                <a:gd name="connsiteY26" fmla="*/ 409861 h 566261"/>
                <a:gd name="connsiteX27" fmla="*/ 63850 w 241872"/>
                <a:gd name="connsiteY27" fmla="*/ 440912 h 566261"/>
                <a:gd name="connsiteX28" fmla="*/ 24416 w 241872"/>
                <a:gd name="connsiteY28" fmla="*/ 473297 h 566261"/>
                <a:gd name="connsiteX29" fmla="*/ 2699 w 241872"/>
                <a:gd name="connsiteY29" fmla="*/ 541401 h 566261"/>
                <a:gd name="connsiteX30" fmla="*/ 12986 w 241872"/>
                <a:gd name="connsiteY30" fmla="*/ 566261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1872" h="566261">
                  <a:moveTo>
                    <a:pt x="12986" y="566261"/>
                  </a:moveTo>
                  <a:cubicBezTo>
                    <a:pt x="12532" y="565857"/>
                    <a:pt x="12117" y="565411"/>
                    <a:pt x="11748" y="564928"/>
                  </a:cubicBezTo>
                  <a:cubicBezTo>
                    <a:pt x="11081" y="563975"/>
                    <a:pt x="9843" y="562642"/>
                    <a:pt x="8510" y="560642"/>
                  </a:cubicBezTo>
                  <a:cubicBezTo>
                    <a:pt x="4818" y="554825"/>
                    <a:pt x="2264" y="548361"/>
                    <a:pt x="985" y="541592"/>
                  </a:cubicBezTo>
                  <a:cubicBezTo>
                    <a:pt x="-2883" y="516077"/>
                    <a:pt x="4757" y="490159"/>
                    <a:pt x="21845" y="470821"/>
                  </a:cubicBezTo>
                  <a:cubicBezTo>
                    <a:pt x="33454" y="457744"/>
                    <a:pt x="46897" y="446418"/>
                    <a:pt x="61754" y="437198"/>
                  </a:cubicBezTo>
                  <a:cubicBezTo>
                    <a:pt x="77375" y="426911"/>
                    <a:pt x="94901" y="417481"/>
                    <a:pt x="112142" y="405860"/>
                  </a:cubicBezTo>
                  <a:cubicBezTo>
                    <a:pt x="130406" y="394304"/>
                    <a:pt x="146019" y="379015"/>
                    <a:pt x="157957" y="360997"/>
                  </a:cubicBezTo>
                  <a:cubicBezTo>
                    <a:pt x="163923" y="351435"/>
                    <a:pt x="167817" y="340727"/>
                    <a:pt x="169387" y="329565"/>
                  </a:cubicBezTo>
                  <a:cubicBezTo>
                    <a:pt x="170870" y="317993"/>
                    <a:pt x="170257" y="306248"/>
                    <a:pt x="167577" y="294894"/>
                  </a:cubicBezTo>
                  <a:cubicBezTo>
                    <a:pt x="161324" y="272405"/>
                    <a:pt x="153265" y="250458"/>
                    <a:pt x="143479" y="229267"/>
                  </a:cubicBezTo>
                  <a:cubicBezTo>
                    <a:pt x="134212" y="209039"/>
                    <a:pt x="128755" y="187275"/>
                    <a:pt x="127382" y="165068"/>
                  </a:cubicBezTo>
                  <a:cubicBezTo>
                    <a:pt x="126249" y="127237"/>
                    <a:pt x="137744" y="90106"/>
                    <a:pt x="160052" y="59531"/>
                  </a:cubicBezTo>
                  <a:cubicBezTo>
                    <a:pt x="174545" y="38792"/>
                    <a:pt x="193779" y="21811"/>
                    <a:pt x="216155" y="10001"/>
                  </a:cubicBezTo>
                  <a:lnTo>
                    <a:pt x="226823" y="4858"/>
                  </a:lnTo>
                  <a:lnTo>
                    <a:pt x="235014" y="2000"/>
                  </a:lnTo>
                  <a:cubicBezTo>
                    <a:pt x="237235" y="1128"/>
                    <a:pt x="239531" y="459"/>
                    <a:pt x="241872" y="0"/>
                  </a:cubicBezTo>
                  <a:cubicBezTo>
                    <a:pt x="239799" y="1163"/>
                    <a:pt x="237633" y="2151"/>
                    <a:pt x="235395" y="2953"/>
                  </a:cubicBezTo>
                  <a:lnTo>
                    <a:pt x="227489" y="6287"/>
                  </a:lnTo>
                  <a:lnTo>
                    <a:pt x="217107" y="11716"/>
                  </a:lnTo>
                  <a:cubicBezTo>
                    <a:pt x="195473" y="23962"/>
                    <a:pt x="176932" y="41004"/>
                    <a:pt x="162910" y="61532"/>
                  </a:cubicBezTo>
                  <a:cubicBezTo>
                    <a:pt x="141576" y="91672"/>
                    <a:pt x="130703" y="127972"/>
                    <a:pt x="131954" y="164878"/>
                  </a:cubicBezTo>
                  <a:cubicBezTo>
                    <a:pt x="133409" y="186511"/>
                    <a:pt x="138833" y="207692"/>
                    <a:pt x="147956" y="227362"/>
                  </a:cubicBezTo>
                  <a:cubicBezTo>
                    <a:pt x="157933" y="248877"/>
                    <a:pt x="166120" y="271177"/>
                    <a:pt x="172435" y="294037"/>
                  </a:cubicBezTo>
                  <a:cubicBezTo>
                    <a:pt x="175172" y="305965"/>
                    <a:pt x="175785" y="318282"/>
                    <a:pt x="174245" y="330422"/>
                  </a:cubicBezTo>
                  <a:cubicBezTo>
                    <a:pt x="172614" y="342265"/>
                    <a:pt x="168491" y="353627"/>
                    <a:pt x="162148" y="363760"/>
                  </a:cubicBezTo>
                  <a:cubicBezTo>
                    <a:pt x="149729" y="382336"/>
                    <a:pt x="133493" y="398052"/>
                    <a:pt x="114523" y="409861"/>
                  </a:cubicBezTo>
                  <a:cubicBezTo>
                    <a:pt x="96997" y="421481"/>
                    <a:pt x="79376" y="430816"/>
                    <a:pt x="63850" y="440912"/>
                  </a:cubicBezTo>
                  <a:cubicBezTo>
                    <a:pt x="49211" y="449747"/>
                    <a:pt x="35928" y="460655"/>
                    <a:pt x="24416" y="473297"/>
                  </a:cubicBezTo>
                  <a:cubicBezTo>
                    <a:pt x="7707" y="491811"/>
                    <a:pt x="-208" y="516632"/>
                    <a:pt x="2699" y="541401"/>
                  </a:cubicBezTo>
                  <a:cubicBezTo>
                    <a:pt x="4431" y="550292"/>
                    <a:pt x="7929" y="558746"/>
                    <a:pt x="12986" y="566261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7BFDE0A-74ED-4D8E-85E3-AE69E9052DB2}"/>
                </a:ext>
              </a:extLst>
            </p:cNvPr>
            <p:cNvSpPr/>
            <p:nvPr/>
          </p:nvSpPr>
          <p:spPr>
            <a:xfrm>
              <a:off x="5292628" y="2334470"/>
              <a:ext cx="113056" cy="546068"/>
            </a:xfrm>
            <a:custGeom>
              <a:avLst/>
              <a:gdLst>
                <a:gd name="connsiteX0" fmla="*/ 67431 w 113056"/>
                <a:gd name="connsiteY0" fmla="*/ 546068 h 546068"/>
                <a:gd name="connsiteX1" fmla="*/ 61907 w 113056"/>
                <a:gd name="connsiteY1" fmla="*/ 542925 h 546068"/>
                <a:gd name="connsiteX2" fmla="*/ 49619 w 113056"/>
                <a:gd name="connsiteY2" fmla="*/ 529590 h 546068"/>
                <a:gd name="connsiteX3" fmla="*/ 41047 w 113056"/>
                <a:gd name="connsiteY3" fmla="*/ 502158 h 546068"/>
                <a:gd name="connsiteX4" fmla="*/ 45238 w 113056"/>
                <a:gd name="connsiteY4" fmla="*/ 464058 h 546068"/>
                <a:gd name="connsiteX5" fmla="*/ 93815 w 113056"/>
                <a:gd name="connsiteY5" fmla="*/ 378333 h 546068"/>
                <a:gd name="connsiteX6" fmla="*/ 108198 w 113056"/>
                <a:gd name="connsiteY6" fmla="*/ 324041 h 546068"/>
                <a:gd name="connsiteX7" fmla="*/ 92863 w 113056"/>
                <a:gd name="connsiteY7" fmla="*/ 265271 h 546068"/>
                <a:gd name="connsiteX8" fmla="*/ 27712 w 113056"/>
                <a:gd name="connsiteY8" fmla="*/ 164687 h 546068"/>
                <a:gd name="connsiteX9" fmla="*/ 5233 w 113056"/>
                <a:gd name="connsiteY9" fmla="*/ 117062 h 546068"/>
                <a:gd name="connsiteX10" fmla="*/ 566 w 113056"/>
                <a:gd name="connsiteY10" fmla="*/ 71152 h 546068"/>
                <a:gd name="connsiteX11" fmla="*/ 28379 w 113056"/>
                <a:gd name="connsiteY11" fmla="*/ 11621 h 546068"/>
                <a:gd name="connsiteX12" fmla="*/ 43619 w 113056"/>
                <a:gd name="connsiteY12" fmla="*/ 2096 h 546068"/>
                <a:gd name="connsiteX13" fmla="*/ 49524 w 113056"/>
                <a:gd name="connsiteY13" fmla="*/ 0 h 546068"/>
                <a:gd name="connsiteX14" fmla="*/ 29617 w 113056"/>
                <a:gd name="connsiteY14" fmla="*/ 13335 h 546068"/>
                <a:gd name="connsiteX15" fmla="*/ 4090 w 113056"/>
                <a:gd name="connsiteY15" fmla="*/ 71723 h 546068"/>
                <a:gd name="connsiteX16" fmla="*/ 9233 w 113056"/>
                <a:gd name="connsiteY16" fmla="*/ 116110 h 546068"/>
                <a:gd name="connsiteX17" fmla="*/ 31617 w 113056"/>
                <a:gd name="connsiteY17" fmla="*/ 162878 h 546068"/>
                <a:gd name="connsiteX18" fmla="*/ 64669 w 113056"/>
                <a:gd name="connsiteY18" fmla="*/ 210503 h 546068"/>
                <a:gd name="connsiteX19" fmla="*/ 97340 w 113056"/>
                <a:gd name="connsiteY19" fmla="*/ 263938 h 546068"/>
                <a:gd name="connsiteX20" fmla="*/ 113056 w 113056"/>
                <a:gd name="connsiteY20" fmla="*/ 324803 h 546068"/>
                <a:gd name="connsiteX21" fmla="*/ 97911 w 113056"/>
                <a:gd name="connsiteY21" fmla="*/ 381286 h 546068"/>
                <a:gd name="connsiteX22" fmla="*/ 48572 w 113056"/>
                <a:gd name="connsiteY22" fmla="*/ 465487 h 546068"/>
                <a:gd name="connsiteX23" fmla="*/ 43809 w 113056"/>
                <a:gd name="connsiteY23" fmla="*/ 502158 h 546068"/>
                <a:gd name="connsiteX24" fmla="*/ 51239 w 113056"/>
                <a:gd name="connsiteY24" fmla="*/ 528828 h 546068"/>
                <a:gd name="connsiteX25" fmla="*/ 67431 w 113056"/>
                <a:gd name="connsiteY25" fmla="*/ 546068 h 54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056" h="546068">
                  <a:moveTo>
                    <a:pt x="67431" y="546068"/>
                  </a:moveTo>
                  <a:cubicBezTo>
                    <a:pt x="65474" y="545238"/>
                    <a:pt x="63620" y="544183"/>
                    <a:pt x="61907" y="542925"/>
                  </a:cubicBezTo>
                  <a:cubicBezTo>
                    <a:pt x="56948" y="539361"/>
                    <a:pt x="52767" y="534824"/>
                    <a:pt x="49619" y="529590"/>
                  </a:cubicBezTo>
                  <a:cubicBezTo>
                    <a:pt x="44713" y="521217"/>
                    <a:pt x="41781" y="511835"/>
                    <a:pt x="41047" y="502158"/>
                  </a:cubicBezTo>
                  <a:cubicBezTo>
                    <a:pt x="40035" y="489308"/>
                    <a:pt x="41457" y="476382"/>
                    <a:pt x="45238" y="464058"/>
                  </a:cubicBezTo>
                  <a:cubicBezTo>
                    <a:pt x="52953" y="436150"/>
                    <a:pt x="76289" y="410718"/>
                    <a:pt x="93815" y="378333"/>
                  </a:cubicBezTo>
                  <a:cubicBezTo>
                    <a:pt x="103360" y="361840"/>
                    <a:pt x="108326" y="343096"/>
                    <a:pt x="108198" y="324041"/>
                  </a:cubicBezTo>
                  <a:cubicBezTo>
                    <a:pt x="107226" y="303598"/>
                    <a:pt x="102003" y="283583"/>
                    <a:pt x="92863" y="265271"/>
                  </a:cubicBezTo>
                  <a:cubicBezTo>
                    <a:pt x="74765" y="227171"/>
                    <a:pt x="46952" y="196501"/>
                    <a:pt x="27712" y="164687"/>
                  </a:cubicBezTo>
                  <a:cubicBezTo>
                    <a:pt x="18259" y="149814"/>
                    <a:pt x="10707" y="133814"/>
                    <a:pt x="5233" y="117062"/>
                  </a:cubicBezTo>
                  <a:cubicBezTo>
                    <a:pt x="621" y="102225"/>
                    <a:pt x="-966" y="86613"/>
                    <a:pt x="566" y="71152"/>
                  </a:cubicBezTo>
                  <a:cubicBezTo>
                    <a:pt x="2041" y="48522"/>
                    <a:pt x="11968" y="27273"/>
                    <a:pt x="28379" y="11621"/>
                  </a:cubicBezTo>
                  <a:cubicBezTo>
                    <a:pt x="32971" y="7725"/>
                    <a:pt x="38104" y="4516"/>
                    <a:pt x="43619" y="2096"/>
                  </a:cubicBezTo>
                  <a:cubicBezTo>
                    <a:pt x="45504" y="1183"/>
                    <a:pt x="47485" y="480"/>
                    <a:pt x="49524" y="0"/>
                  </a:cubicBezTo>
                  <a:cubicBezTo>
                    <a:pt x="42336" y="3558"/>
                    <a:pt x="35643" y="8041"/>
                    <a:pt x="29617" y="13335"/>
                  </a:cubicBezTo>
                  <a:cubicBezTo>
                    <a:pt x="14324" y="29068"/>
                    <a:pt x="5255" y="49813"/>
                    <a:pt x="4090" y="71723"/>
                  </a:cubicBezTo>
                  <a:cubicBezTo>
                    <a:pt x="2822" y="86714"/>
                    <a:pt x="4571" y="101806"/>
                    <a:pt x="9233" y="116110"/>
                  </a:cubicBezTo>
                  <a:cubicBezTo>
                    <a:pt x="14666" y="132591"/>
                    <a:pt x="22188" y="148309"/>
                    <a:pt x="31617" y="162878"/>
                  </a:cubicBezTo>
                  <a:cubicBezTo>
                    <a:pt x="41142" y="178403"/>
                    <a:pt x="52953" y="193929"/>
                    <a:pt x="64669" y="210503"/>
                  </a:cubicBezTo>
                  <a:cubicBezTo>
                    <a:pt x="77172" y="227277"/>
                    <a:pt x="88108" y="245163"/>
                    <a:pt x="97340" y="263938"/>
                  </a:cubicBezTo>
                  <a:cubicBezTo>
                    <a:pt x="106865" y="282871"/>
                    <a:pt x="112224" y="303625"/>
                    <a:pt x="113056" y="324803"/>
                  </a:cubicBezTo>
                  <a:cubicBezTo>
                    <a:pt x="113089" y="344638"/>
                    <a:pt x="107863" y="364128"/>
                    <a:pt x="97911" y="381286"/>
                  </a:cubicBezTo>
                  <a:cubicBezTo>
                    <a:pt x="79623" y="413766"/>
                    <a:pt x="56287" y="438436"/>
                    <a:pt x="48572" y="465487"/>
                  </a:cubicBezTo>
                  <a:cubicBezTo>
                    <a:pt x="44788" y="477324"/>
                    <a:pt x="43175" y="489747"/>
                    <a:pt x="43809" y="502158"/>
                  </a:cubicBezTo>
                  <a:cubicBezTo>
                    <a:pt x="44331" y="511480"/>
                    <a:pt x="46866" y="520579"/>
                    <a:pt x="51239" y="528828"/>
                  </a:cubicBezTo>
                  <a:cubicBezTo>
                    <a:pt x="55361" y="535651"/>
                    <a:pt x="60879" y="541526"/>
                    <a:pt x="67431" y="546068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DD28F285-A441-4D71-B2E2-A2201C1C3A56}"/>
                </a:ext>
              </a:extLst>
            </p:cNvPr>
            <p:cNvSpPr/>
            <p:nvPr/>
          </p:nvSpPr>
          <p:spPr>
            <a:xfrm>
              <a:off x="5468358" y="1929376"/>
              <a:ext cx="267569" cy="236120"/>
            </a:xfrm>
            <a:custGeom>
              <a:avLst/>
              <a:gdLst>
                <a:gd name="connsiteX0" fmla="*/ 267557 w 267569"/>
                <a:gd name="connsiteY0" fmla="*/ 236121 h 236120"/>
                <a:gd name="connsiteX1" fmla="*/ 263938 w 267569"/>
                <a:gd name="connsiteY1" fmla="*/ 234597 h 236120"/>
                <a:gd name="connsiteX2" fmla="*/ 254413 w 267569"/>
                <a:gd name="connsiteY2" fmla="*/ 228596 h 236120"/>
                <a:gd name="connsiteX3" fmla="*/ 227076 w 267569"/>
                <a:gd name="connsiteY3" fmla="*/ 198021 h 236120"/>
                <a:gd name="connsiteX4" fmla="*/ 200692 w 267569"/>
                <a:gd name="connsiteY4" fmla="*/ 143347 h 236120"/>
                <a:gd name="connsiteX5" fmla="*/ 185833 w 267569"/>
                <a:gd name="connsiteY5" fmla="*/ 111153 h 236120"/>
                <a:gd name="connsiteX6" fmla="*/ 164878 w 267569"/>
                <a:gd name="connsiteY6" fmla="*/ 79720 h 236120"/>
                <a:gd name="connsiteX7" fmla="*/ 54769 w 267569"/>
                <a:gd name="connsiteY7" fmla="*/ 8759 h 236120"/>
                <a:gd name="connsiteX8" fmla="*/ 0 w 267569"/>
                <a:gd name="connsiteY8" fmla="*/ 948 h 236120"/>
                <a:gd name="connsiteX9" fmla="*/ 14954 w 267569"/>
                <a:gd name="connsiteY9" fmla="*/ 91 h 236120"/>
                <a:gd name="connsiteX10" fmla="*/ 55626 w 267569"/>
                <a:gd name="connsiteY10" fmla="*/ 5330 h 236120"/>
                <a:gd name="connsiteX11" fmla="*/ 168688 w 267569"/>
                <a:gd name="connsiteY11" fmla="*/ 76577 h 236120"/>
                <a:gd name="connsiteX12" fmla="*/ 190310 w 267569"/>
                <a:gd name="connsiteY12" fmla="*/ 108867 h 236120"/>
                <a:gd name="connsiteX13" fmla="*/ 204978 w 267569"/>
                <a:gd name="connsiteY13" fmla="*/ 141633 h 236120"/>
                <a:gd name="connsiteX14" fmla="*/ 230124 w 267569"/>
                <a:gd name="connsiteY14" fmla="*/ 196211 h 236120"/>
                <a:gd name="connsiteX15" fmla="*/ 255746 w 267569"/>
                <a:gd name="connsiteY15" fmla="*/ 227072 h 236120"/>
                <a:gd name="connsiteX16" fmla="*/ 267557 w 267569"/>
                <a:gd name="connsiteY16" fmla="*/ 236121 h 23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7569" h="236120">
                  <a:moveTo>
                    <a:pt x="267557" y="236121"/>
                  </a:moveTo>
                  <a:cubicBezTo>
                    <a:pt x="267557" y="236121"/>
                    <a:pt x="266224" y="236121"/>
                    <a:pt x="263938" y="234597"/>
                  </a:cubicBezTo>
                  <a:cubicBezTo>
                    <a:pt x="260635" y="232807"/>
                    <a:pt x="257453" y="230803"/>
                    <a:pt x="254413" y="228596"/>
                  </a:cubicBezTo>
                  <a:cubicBezTo>
                    <a:pt x="243514" y="220154"/>
                    <a:pt x="234250" y="209793"/>
                    <a:pt x="227076" y="198021"/>
                  </a:cubicBezTo>
                  <a:cubicBezTo>
                    <a:pt x="216657" y="180626"/>
                    <a:pt x="207826" y="162327"/>
                    <a:pt x="200692" y="143347"/>
                  </a:cubicBezTo>
                  <a:cubicBezTo>
                    <a:pt x="196310" y="132870"/>
                    <a:pt x="191167" y="121916"/>
                    <a:pt x="185833" y="111153"/>
                  </a:cubicBezTo>
                  <a:cubicBezTo>
                    <a:pt x="179864" y="100032"/>
                    <a:pt x="172847" y="89507"/>
                    <a:pt x="164878" y="79720"/>
                  </a:cubicBezTo>
                  <a:cubicBezTo>
                    <a:pt x="136442" y="45198"/>
                    <a:pt x="97955" y="20394"/>
                    <a:pt x="54769" y="8759"/>
                  </a:cubicBezTo>
                  <a:cubicBezTo>
                    <a:pt x="36800" y="4431"/>
                    <a:pt x="18462" y="1815"/>
                    <a:pt x="0" y="948"/>
                  </a:cubicBezTo>
                  <a:cubicBezTo>
                    <a:pt x="4939" y="121"/>
                    <a:pt x="9953" y="-166"/>
                    <a:pt x="14954" y="91"/>
                  </a:cubicBezTo>
                  <a:cubicBezTo>
                    <a:pt x="28655" y="439"/>
                    <a:pt x="42284" y="2195"/>
                    <a:pt x="55626" y="5330"/>
                  </a:cubicBezTo>
                  <a:cubicBezTo>
                    <a:pt x="100024" y="16232"/>
                    <a:pt x="139694" y="41230"/>
                    <a:pt x="168688" y="76577"/>
                  </a:cubicBezTo>
                  <a:cubicBezTo>
                    <a:pt x="176913" y="86623"/>
                    <a:pt x="184154" y="97436"/>
                    <a:pt x="190310" y="108867"/>
                  </a:cubicBezTo>
                  <a:cubicBezTo>
                    <a:pt x="196120" y="119916"/>
                    <a:pt x="200692" y="131060"/>
                    <a:pt x="204978" y="141633"/>
                  </a:cubicBezTo>
                  <a:cubicBezTo>
                    <a:pt x="211894" y="160466"/>
                    <a:pt x="220302" y="178717"/>
                    <a:pt x="230124" y="196211"/>
                  </a:cubicBezTo>
                  <a:cubicBezTo>
                    <a:pt x="236945" y="207812"/>
                    <a:pt x="245597" y="218234"/>
                    <a:pt x="255746" y="227072"/>
                  </a:cubicBezTo>
                  <a:cubicBezTo>
                    <a:pt x="263080" y="233263"/>
                    <a:pt x="267843" y="235740"/>
                    <a:pt x="267557" y="236121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941D1B78-C2B3-4279-856A-08864EDCCA76}"/>
                </a:ext>
              </a:extLst>
            </p:cNvPr>
            <p:cNvSpPr/>
            <p:nvPr/>
          </p:nvSpPr>
          <p:spPr>
            <a:xfrm>
              <a:off x="5471882" y="1919057"/>
              <a:ext cx="396907" cy="245689"/>
            </a:xfrm>
            <a:custGeom>
              <a:avLst/>
              <a:gdLst>
                <a:gd name="connsiteX0" fmla="*/ 396907 w 396907"/>
                <a:gd name="connsiteY0" fmla="*/ 245677 h 245689"/>
                <a:gd name="connsiteX1" fmla="*/ 391763 w 396907"/>
                <a:gd name="connsiteY1" fmla="*/ 245106 h 245689"/>
                <a:gd name="connsiteX2" fmla="*/ 377476 w 396907"/>
                <a:gd name="connsiteY2" fmla="*/ 241391 h 245689"/>
                <a:gd name="connsiteX3" fmla="*/ 332042 w 396907"/>
                <a:gd name="connsiteY3" fmla="*/ 211959 h 245689"/>
                <a:gd name="connsiteX4" fmla="*/ 284988 w 396907"/>
                <a:gd name="connsiteY4" fmla="*/ 146808 h 245689"/>
                <a:gd name="connsiteX5" fmla="*/ 233172 w 396907"/>
                <a:gd name="connsiteY5" fmla="*/ 64321 h 245689"/>
                <a:gd name="connsiteX6" fmla="*/ 152305 w 396907"/>
                <a:gd name="connsiteY6" fmla="*/ 13934 h 245689"/>
                <a:gd name="connsiteX7" fmla="*/ 73723 w 396907"/>
                <a:gd name="connsiteY7" fmla="*/ 3362 h 245689"/>
                <a:gd name="connsiteX8" fmla="*/ 19812 w 396907"/>
                <a:gd name="connsiteY8" fmla="*/ 4314 h 245689"/>
                <a:gd name="connsiteX9" fmla="*/ 5143 w 396907"/>
                <a:gd name="connsiteY9" fmla="*/ 4885 h 245689"/>
                <a:gd name="connsiteX10" fmla="*/ 0 w 396907"/>
                <a:gd name="connsiteY10" fmla="*/ 4885 h 245689"/>
                <a:gd name="connsiteX11" fmla="*/ 5048 w 396907"/>
                <a:gd name="connsiteY11" fmla="*/ 4028 h 245689"/>
                <a:gd name="connsiteX12" fmla="*/ 19717 w 396907"/>
                <a:gd name="connsiteY12" fmla="*/ 2504 h 245689"/>
                <a:gd name="connsiteX13" fmla="*/ 73723 w 396907"/>
                <a:gd name="connsiteY13" fmla="*/ 28 h 245689"/>
                <a:gd name="connsiteX14" fmla="*/ 153543 w 396907"/>
                <a:gd name="connsiteY14" fmla="*/ 9553 h 245689"/>
                <a:gd name="connsiteX15" fmla="*/ 236887 w 396907"/>
                <a:gd name="connsiteY15" fmla="*/ 61178 h 245689"/>
                <a:gd name="connsiteX16" fmla="*/ 288893 w 396907"/>
                <a:gd name="connsiteY16" fmla="*/ 144712 h 245689"/>
                <a:gd name="connsiteX17" fmla="*/ 334518 w 396907"/>
                <a:gd name="connsiteY17" fmla="*/ 209482 h 245689"/>
                <a:gd name="connsiteX18" fmla="*/ 378142 w 396907"/>
                <a:gd name="connsiteY18" fmla="*/ 239677 h 245689"/>
                <a:gd name="connsiteX19" fmla="*/ 396907 w 396907"/>
                <a:gd name="connsiteY19" fmla="*/ 245677 h 2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6907" h="245689">
                  <a:moveTo>
                    <a:pt x="396907" y="245677"/>
                  </a:moveTo>
                  <a:cubicBezTo>
                    <a:pt x="395173" y="245742"/>
                    <a:pt x="393440" y="245550"/>
                    <a:pt x="391763" y="245106"/>
                  </a:cubicBezTo>
                  <a:cubicBezTo>
                    <a:pt x="386888" y="244349"/>
                    <a:pt x="382102" y="243105"/>
                    <a:pt x="377476" y="241391"/>
                  </a:cubicBezTo>
                  <a:cubicBezTo>
                    <a:pt x="360346" y="235052"/>
                    <a:pt x="344830" y="225001"/>
                    <a:pt x="332042" y="211959"/>
                  </a:cubicBezTo>
                  <a:cubicBezTo>
                    <a:pt x="313252" y="192663"/>
                    <a:pt x="297398" y="170711"/>
                    <a:pt x="284988" y="146808"/>
                  </a:cubicBezTo>
                  <a:cubicBezTo>
                    <a:pt x="270034" y="120614"/>
                    <a:pt x="255556" y="90515"/>
                    <a:pt x="233172" y="64321"/>
                  </a:cubicBezTo>
                  <a:cubicBezTo>
                    <a:pt x="211841" y="39841"/>
                    <a:pt x="183680" y="22294"/>
                    <a:pt x="152305" y="13934"/>
                  </a:cubicBezTo>
                  <a:cubicBezTo>
                    <a:pt x="126659" y="7122"/>
                    <a:pt x="100257" y="3570"/>
                    <a:pt x="73723" y="3362"/>
                  </a:cubicBezTo>
                  <a:cubicBezTo>
                    <a:pt x="50959" y="2885"/>
                    <a:pt x="32575" y="3361"/>
                    <a:pt x="19812" y="4314"/>
                  </a:cubicBezTo>
                  <a:lnTo>
                    <a:pt x="5143" y="4885"/>
                  </a:lnTo>
                  <a:cubicBezTo>
                    <a:pt x="3437" y="5118"/>
                    <a:pt x="1707" y="5118"/>
                    <a:pt x="0" y="4885"/>
                  </a:cubicBezTo>
                  <a:cubicBezTo>
                    <a:pt x="1634" y="4362"/>
                    <a:pt x="3333" y="4073"/>
                    <a:pt x="5048" y="4028"/>
                  </a:cubicBezTo>
                  <a:lnTo>
                    <a:pt x="19717" y="2504"/>
                  </a:lnTo>
                  <a:cubicBezTo>
                    <a:pt x="32385" y="1456"/>
                    <a:pt x="50863" y="-68"/>
                    <a:pt x="73723" y="28"/>
                  </a:cubicBezTo>
                  <a:cubicBezTo>
                    <a:pt x="100634" y="-335"/>
                    <a:pt x="127474" y="2868"/>
                    <a:pt x="153543" y="9553"/>
                  </a:cubicBezTo>
                  <a:cubicBezTo>
                    <a:pt x="185914" y="17918"/>
                    <a:pt x="214979" y="35922"/>
                    <a:pt x="236887" y="61178"/>
                  </a:cubicBezTo>
                  <a:cubicBezTo>
                    <a:pt x="259937" y="88134"/>
                    <a:pt x="274320" y="118328"/>
                    <a:pt x="288893" y="144712"/>
                  </a:cubicBezTo>
                  <a:cubicBezTo>
                    <a:pt x="300971" y="168346"/>
                    <a:pt x="316331" y="190152"/>
                    <a:pt x="334518" y="209482"/>
                  </a:cubicBezTo>
                  <a:cubicBezTo>
                    <a:pt x="346778" y="222498"/>
                    <a:pt x="361642" y="232786"/>
                    <a:pt x="378142" y="239677"/>
                  </a:cubicBezTo>
                  <a:cubicBezTo>
                    <a:pt x="389954" y="244249"/>
                    <a:pt x="397002" y="245106"/>
                    <a:pt x="396907" y="245677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73406583-DC8A-439D-A670-D4AEB46FE05D}"/>
                </a:ext>
              </a:extLst>
            </p:cNvPr>
            <p:cNvSpPr/>
            <p:nvPr/>
          </p:nvSpPr>
          <p:spPr>
            <a:xfrm>
              <a:off x="5936498" y="2326374"/>
              <a:ext cx="172088" cy="456533"/>
            </a:xfrm>
            <a:custGeom>
              <a:avLst/>
              <a:gdLst>
                <a:gd name="connsiteX0" fmla="*/ 157176 w 172088"/>
                <a:gd name="connsiteY0" fmla="*/ 456533 h 456533"/>
                <a:gd name="connsiteX1" fmla="*/ 162796 w 172088"/>
                <a:gd name="connsiteY1" fmla="*/ 437483 h 456533"/>
                <a:gd name="connsiteX2" fmla="*/ 168511 w 172088"/>
                <a:gd name="connsiteY2" fmla="*/ 383762 h 456533"/>
                <a:gd name="connsiteX3" fmla="*/ 148318 w 172088"/>
                <a:gd name="connsiteY3" fmla="*/ 306800 h 456533"/>
                <a:gd name="connsiteX4" fmla="*/ 121076 w 172088"/>
                <a:gd name="connsiteY4" fmla="*/ 268224 h 456533"/>
                <a:gd name="connsiteX5" fmla="*/ 84691 w 172088"/>
                <a:gd name="connsiteY5" fmla="*/ 232124 h 456533"/>
                <a:gd name="connsiteX6" fmla="*/ 49353 w 172088"/>
                <a:gd name="connsiteY6" fmla="*/ 194024 h 456533"/>
                <a:gd name="connsiteX7" fmla="*/ 23921 w 172088"/>
                <a:gd name="connsiteY7" fmla="*/ 152971 h 456533"/>
                <a:gd name="connsiteX8" fmla="*/ 1442 w 172088"/>
                <a:gd name="connsiteY8" fmla="*/ 74676 h 456533"/>
                <a:gd name="connsiteX9" fmla="*/ 2014 w 172088"/>
                <a:gd name="connsiteY9" fmla="*/ 19717 h 456533"/>
                <a:gd name="connsiteX10" fmla="*/ 4586 w 172088"/>
                <a:gd name="connsiteY10" fmla="*/ 5048 h 456533"/>
                <a:gd name="connsiteX11" fmla="*/ 6014 w 172088"/>
                <a:gd name="connsiteY11" fmla="*/ 0 h 456533"/>
                <a:gd name="connsiteX12" fmla="*/ 3919 w 172088"/>
                <a:gd name="connsiteY12" fmla="*/ 20003 h 456533"/>
                <a:gd name="connsiteX13" fmla="*/ 4871 w 172088"/>
                <a:gd name="connsiteY13" fmla="*/ 74200 h 456533"/>
                <a:gd name="connsiteX14" fmla="*/ 28017 w 172088"/>
                <a:gd name="connsiteY14" fmla="*/ 150971 h 456533"/>
                <a:gd name="connsiteX15" fmla="*/ 53163 w 172088"/>
                <a:gd name="connsiteY15" fmla="*/ 191072 h 456533"/>
                <a:gd name="connsiteX16" fmla="*/ 88025 w 172088"/>
                <a:gd name="connsiteY16" fmla="*/ 228314 h 456533"/>
                <a:gd name="connsiteX17" fmla="*/ 124696 w 172088"/>
                <a:gd name="connsiteY17" fmla="*/ 264795 h 456533"/>
                <a:gd name="connsiteX18" fmla="*/ 152318 w 172088"/>
                <a:gd name="connsiteY18" fmla="*/ 304514 h 456533"/>
                <a:gd name="connsiteX19" fmla="*/ 172035 w 172088"/>
                <a:gd name="connsiteY19" fmla="*/ 383476 h 456533"/>
                <a:gd name="connsiteX20" fmla="*/ 164701 w 172088"/>
                <a:gd name="connsiteY20" fmla="*/ 437864 h 456533"/>
                <a:gd name="connsiteX21" fmla="*/ 159462 w 172088"/>
                <a:gd name="connsiteY21" fmla="*/ 451866 h 456533"/>
                <a:gd name="connsiteX22" fmla="*/ 157176 w 172088"/>
                <a:gd name="connsiteY22" fmla="*/ 456533 h 45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088" h="456533">
                  <a:moveTo>
                    <a:pt x="157176" y="456533"/>
                  </a:moveTo>
                  <a:cubicBezTo>
                    <a:pt x="156700" y="456533"/>
                    <a:pt x="159653" y="449771"/>
                    <a:pt x="162796" y="437483"/>
                  </a:cubicBezTo>
                  <a:cubicBezTo>
                    <a:pt x="167364" y="419960"/>
                    <a:pt x="169290" y="401854"/>
                    <a:pt x="168511" y="383762"/>
                  </a:cubicBezTo>
                  <a:cubicBezTo>
                    <a:pt x="167604" y="356923"/>
                    <a:pt x="160705" y="330627"/>
                    <a:pt x="148318" y="306800"/>
                  </a:cubicBezTo>
                  <a:cubicBezTo>
                    <a:pt x="140934" y="292824"/>
                    <a:pt x="131778" y="279858"/>
                    <a:pt x="121076" y="268224"/>
                  </a:cubicBezTo>
                  <a:cubicBezTo>
                    <a:pt x="110027" y="255937"/>
                    <a:pt x="97359" y="244316"/>
                    <a:pt x="84691" y="232124"/>
                  </a:cubicBezTo>
                  <a:cubicBezTo>
                    <a:pt x="71901" y="220401"/>
                    <a:pt x="60083" y="207659"/>
                    <a:pt x="49353" y="194024"/>
                  </a:cubicBezTo>
                  <a:cubicBezTo>
                    <a:pt x="39496" y="181244"/>
                    <a:pt x="30974" y="167488"/>
                    <a:pt x="23921" y="152971"/>
                  </a:cubicBezTo>
                  <a:cubicBezTo>
                    <a:pt x="12055" y="128332"/>
                    <a:pt x="4454" y="101858"/>
                    <a:pt x="1442" y="74676"/>
                  </a:cubicBezTo>
                  <a:cubicBezTo>
                    <a:pt x="-656" y="56404"/>
                    <a:pt x="-464" y="37941"/>
                    <a:pt x="2014" y="19717"/>
                  </a:cubicBezTo>
                  <a:cubicBezTo>
                    <a:pt x="2558" y="14777"/>
                    <a:pt x="3417" y="9878"/>
                    <a:pt x="4586" y="5048"/>
                  </a:cubicBezTo>
                  <a:cubicBezTo>
                    <a:pt x="4836" y="3310"/>
                    <a:pt x="5316" y="1612"/>
                    <a:pt x="6014" y="0"/>
                  </a:cubicBezTo>
                  <a:cubicBezTo>
                    <a:pt x="6491" y="0"/>
                    <a:pt x="4967" y="7144"/>
                    <a:pt x="3919" y="20003"/>
                  </a:cubicBezTo>
                  <a:cubicBezTo>
                    <a:pt x="2189" y="38046"/>
                    <a:pt x="2509" y="56228"/>
                    <a:pt x="4871" y="74200"/>
                  </a:cubicBezTo>
                  <a:cubicBezTo>
                    <a:pt x="8436" y="100863"/>
                    <a:pt x="16250" y="126782"/>
                    <a:pt x="28017" y="150971"/>
                  </a:cubicBezTo>
                  <a:cubicBezTo>
                    <a:pt x="35053" y="165136"/>
                    <a:pt x="43476" y="178569"/>
                    <a:pt x="53163" y="191072"/>
                  </a:cubicBezTo>
                  <a:cubicBezTo>
                    <a:pt x="63818" y="204356"/>
                    <a:pt x="75473" y="216806"/>
                    <a:pt x="88025" y="228314"/>
                  </a:cubicBezTo>
                  <a:cubicBezTo>
                    <a:pt x="100788" y="240506"/>
                    <a:pt x="113456" y="252222"/>
                    <a:pt x="124696" y="264795"/>
                  </a:cubicBezTo>
                  <a:cubicBezTo>
                    <a:pt x="135611" y="276761"/>
                    <a:pt x="144899" y="290117"/>
                    <a:pt x="152318" y="304514"/>
                  </a:cubicBezTo>
                  <a:cubicBezTo>
                    <a:pt x="164819" y="328990"/>
                    <a:pt x="171563" y="355997"/>
                    <a:pt x="172035" y="383476"/>
                  </a:cubicBezTo>
                  <a:cubicBezTo>
                    <a:pt x="172492" y="401880"/>
                    <a:pt x="170016" y="420239"/>
                    <a:pt x="164701" y="437864"/>
                  </a:cubicBezTo>
                  <a:cubicBezTo>
                    <a:pt x="163314" y="442658"/>
                    <a:pt x="161563" y="447339"/>
                    <a:pt x="159462" y="451866"/>
                  </a:cubicBezTo>
                  <a:cubicBezTo>
                    <a:pt x="158940" y="453528"/>
                    <a:pt x="158170" y="455102"/>
                    <a:pt x="157176" y="456533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4A7B1C76-8135-40A9-8A75-04F2DF2F4677}"/>
                </a:ext>
              </a:extLst>
            </p:cNvPr>
            <p:cNvSpPr/>
            <p:nvPr/>
          </p:nvSpPr>
          <p:spPr>
            <a:xfrm>
              <a:off x="5050210" y="2070314"/>
              <a:ext cx="182690" cy="86896"/>
            </a:xfrm>
            <a:custGeom>
              <a:avLst/>
              <a:gdLst>
                <a:gd name="connsiteX0" fmla="*/ 1 w 182690"/>
                <a:gd name="connsiteY0" fmla="*/ 86896 h 86896"/>
                <a:gd name="connsiteX1" fmla="*/ 1239 w 182690"/>
                <a:gd name="connsiteY1" fmla="*/ 77371 h 86896"/>
                <a:gd name="connsiteX2" fmla="*/ 10288 w 182690"/>
                <a:gd name="connsiteY2" fmla="*/ 53654 h 86896"/>
                <a:gd name="connsiteX3" fmla="*/ 148326 w 182690"/>
                <a:gd name="connsiteY3" fmla="*/ 12183 h 86896"/>
                <a:gd name="connsiteX4" fmla="*/ 158306 w 182690"/>
                <a:gd name="connsiteY4" fmla="*/ 18316 h 86896"/>
                <a:gd name="connsiteX5" fmla="*/ 177356 w 182690"/>
                <a:gd name="connsiteY5" fmla="*/ 35366 h 86896"/>
                <a:gd name="connsiteX6" fmla="*/ 182690 w 182690"/>
                <a:gd name="connsiteY6" fmla="*/ 43176 h 86896"/>
                <a:gd name="connsiteX7" fmla="*/ 156306 w 182690"/>
                <a:gd name="connsiteY7" fmla="*/ 21269 h 86896"/>
                <a:gd name="connsiteX8" fmla="*/ 16220 w 182690"/>
                <a:gd name="connsiteY8" fmla="*/ 50920 h 86896"/>
                <a:gd name="connsiteX9" fmla="*/ 13431 w 182690"/>
                <a:gd name="connsiteY9" fmla="*/ 55464 h 86896"/>
                <a:gd name="connsiteX10" fmla="*/ 1 w 182690"/>
                <a:gd name="connsiteY10" fmla="*/ 86896 h 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690" h="86896">
                  <a:moveTo>
                    <a:pt x="1" y="86896"/>
                  </a:moveTo>
                  <a:cubicBezTo>
                    <a:pt x="-22" y="83680"/>
                    <a:pt x="395" y="80475"/>
                    <a:pt x="1239" y="77371"/>
                  </a:cubicBezTo>
                  <a:cubicBezTo>
                    <a:pt x="3165" y="69091"/>
                    <a:pt x="6209" y="61112"/>
                    <a:pt x="10288" y="53654"/>
                  </a:cubicBezTo>
                  <a:cubicBezTo>
                    <a:pt x="36954" y="4084"/>
                    <a:pt x="98756" y="-14484"/>
                    <a:pt x="148326" y="12183"/>
                  </a:cubicBezTo>
                  <a:cubicBezTo>
                    <a:pt x="151767" y="14034"/>
                    <a:pt x="155100" y="16082"/>
                    <a:pt x="158306" y="18316"/>
                  </a:cubicBezTo>
                  <a:cubicBezTo>
                    <a:pt x="165442" y="23056"/>
                    <a:pt x="171857" y="28798"/>
                    <a:pt x="177356" y="35366"/>
                  </a:cubicBezTo>
                  <a:cubicBezTo>
                    <a:pt x="179556" y="37655"/>
                    <a:pt x="181359" y="40295"/>
                    <a:pt x="182690" y="43176"/>
                  </a:cubicBezTo>
                  <a:cubicBezTo>
                    <a:pt x="174636" y="35026"/>
                    <a:pt x="165798" y="27688"/>
                    <a:pt x="156306" y="21269"/>
                  </a:cubicBezTo>
                  <a:cubicBezTo>
                    <a:pt x="109434" y="-9227"/>
                    <a:pt x="46715" y="4049"/>
                    <a:pt x="16220" y="50920"/>
                  </a:cubicBezTo>
                  <a:cubicBezTo>
                    <a:pt x="15250" y="52410"/>
                    <a:pt x="14321" y="53925"/>
                    <a:pt x="13431" y="55464"/>
                  </a:cubicBezTo>
                  <a:cubicBezTo>
                    <a:pt x="7950" y="65483"/>
                    <a:pt x="3452" y="76010"/>
                    <a:pt x="1" y="86896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BD5B3FE9-9F66-4C04-8410-30B47BEEBBBC}"/>
                </a:ext>
              </a:extLst>
            </p:cNvPr>
            <p:cNvSpPr/>
            <p:nvPr/>
          </p:nvSpPr>
          <p:spPr>
            <a:xfrm>
              <a:off x="5142504" y="2113166"/>
              <a:ext cx="92140" cy="84143"/>
            </a:xfrm>
            <a:custGeom>
              <a:avLst/>
              <a:gdLst>
                <a:gd name="connsiteX0" fmla="*/ 4 w 92140"/>
                <a:gd name="connsiteY0" fmla="*/ 84144 h 84143"/>
                <a:gd name="connsiteX1" fmla="*/ 2671 w 92140"/>
                <a:gd name="connsiteY1" fmla="*/ 62522 h 84143"/>
                <a:gd name="connsiteX2" fmla="*/ 25245 w 92140"/>
                <a:gd name="connsiteY2" fmla="*/ 14897 h 84143"/>
                <a:gd name="connsiteX3" fmla="*/ 75727 w 92140"/>
                <a:gd name="connsiteY3" fmla="*/ 2133 h 84143"/>
                <a:gd name="connsiteX4" fmla="*/ 89253 w 92140"/>
                <a:gd name="connsiteY4" fmla="*/ 11658 h 84143"/>
                <a:gd name="connsiteX5" fmla="*/ 92110 w 92140"/>
                <a:gd name="connsiteY5" fmla="*/ 16897 h 84143"/>
                <a:gd name="connsiteX6" fmla="*/ 74680 w 92140"/>
                <a:gd name="connsiteY6" fmla="*/ 5753 h 84143"/>
                <a:gd name="connsiteX7" fmla="*/ 28769 w 92140"/>
                <a:gd name="connsiteY7" fmla="*/ 18707 h 84143"/>
                <a:gd name="connsiteX8" fmla="*/ 6100 w 92140"/>
                <a:gd name="connsiteY8" fmla="*/ 63760 h 84143"/>
                <a:gd name="connsiteX9" fmla="*/ 4 w 92140"/>
                <a:gd name="connsiteY9" fmla="*/ 84144 h 8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40" h="84143">
                  <a:moveTo>
                    <a:pt x="4" y="84144"/>
                  </a:moveTo>
                  <a:cubicBezTo>
                    <a:pt x="-64" y="76850"/>
                    <a:pt x="833" y="69580"/>
                    <a:pt x="2671" y="62522"/>
                  </a:cubicBezTo>
                  <a:cubicBezTo>
                    <a:pt x="5601" y="44850"/>
                    <a:pt x="13421" y="28353"/>
                    <a:pt x="25245" y="14897"/>
                  </a:cubicBezTo>
                  <a:cubicBezTo>
                    <a:pt x="38443" y="1679"/>
                    <a:pt x="57833" y="-3223"/>
                    <a:pt x="75727" y="2133"/>
                  </a:cubicBezTo>
                  <a:cubicBezTo>
                    <a:pt x="81005" y="4044"/>
                    <a:pt x="85676" y="7333"/>
                    <a:pt x="89253" y="11658"/>
                  </a:cubicBezTo>
                  <a:cubicBezTo>
                    <a:pt x="91634" y="14706"/>
                    <a:pt x="92301" y="16802"/>
                    <a:pt x="92110" y="16897"/>
                  </a:cubicBezTo>
                  <a:cubicBezTo>
                    <a:pt x="87257" y="11864"/>
                    <a:pt x="81285" y="8046"/>
                    <a:pt x="74680" y="5753"/>
                  </a:cubicBezTo>
                  <a:cubicBezTo>
                    <a:pt x="58165" y="1819"/>
                    <a:pt x="40792" y="6721"/>
                    <a:pt x="28769" y="18707"/>
                  </a:cubicBezTo>
                  <a:cubicBezTo>
                    <a:pt x="17614" y="31626"/>
                    <a:pt x="9827" y="47103"/>
                    <a:pt x="6100" y="63760"/>
                  </a:cubicBezTo>
                  <a:cubicBezTo>
                    <a:pt x="4693" y="70726"/>
                    <a:pt x="2653" y="77549"/>
                    <a:pt x="4" y="84144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10288DC5-FBE1-4784-96A6-0A77218ABC46}"/>
                </a:ext>
              </a:extLst>
            </p:cNvPr>
            <p:cNvSpPr/>
            <p:nvPr/>
          </p:nvSpPr>
          <p:spPr>
            <a:xfrm>
              <a:off x="5225354" y="2057769"/>
              <a:ext cx="38311" cy="108013"/>
            </a:xfrm>
            <a:custGeom>
              <a:avLst/>
              <a:gdLst>
                <a:gd name="connsiteX0" fmla="*/ 38216 w 38311"/>
                <a:gd name="connsiteY0" fmla="*/ 0 h 108013"/>
                <a:gd name="connsiteX1" fmla="*/ 13165 w 38311"/>
                <a:gd name="connsiteY1" fmla="*/ 51911 h 108013"/>
                <a:gd name="connsiteX2" fmla="*/ 211 w 38311"/>
                <a:gd name="connsiteY2" fmla="*/ 108013 h 108013"/>
                <a:gd name="connsiteX3" fmla="*/ 38311 w 38311"/>
                <a:gd name="connsiteY3" fmla="*/ 0 h 10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1" h="108013">
                  <a:moveTo>
                    <a:pt x="38216" y="0"/>
                  </a:moveTo>
                  <a:cubicBezTo>
                    <a:pt x="28664" y="16698"/>
                    <a:pt x="20293" y="34044"/>
                    <a:pt x="13165" y="51911"/>
                  </a:cubicBezTo>
                  <a:cubicBezTo>
                    <a:pt x="7656" y="70317"/>
                    <a:pt x="3329" y="89056"/>
                    <a:pt x="211" y="108013"/>
                  </a:cubicBezTo>
                  <a:cubicBezTo>
                    <a:pt x="-1895" y="68384"/>
                    <a:pt x="11808" y="29538"/>
                    <a:pt x="38311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5" name="组合 504">
            <a:extLst>
              <a:ext uri="{FF2B5EF4-FFF2-40B4-BE49-F238E27FC236}">
                <a16:creationId xmlns:a16="http://schemas.microsoft.com/office/drawing/2014/main" id="{420D55F5-3D18-4550-BE23-35C978D05616}"/>
              </a:ext>
            </a:extLst>
          </p:cNvPr>
          <p:cNvGrpSpPr/>
          <p:nvPr/>
        </p:nvGrpSpPr>
        <p:grpSpPr>
          <a:xfrm>
            <a:off x="8995199" y="5073395"/>
            <a:ext cx="1413866" cy="1403436"/>
            <a:chOff x="5426861" y="1808179"/>
            <a:chExt cx="1367739" cy="1338737"/>
          </a:xfrm>
        </p:grpSpPr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4D867C0C-83BF-4036-ACBE-19D133158A1C}"/>
                </a:ext>
              </a:extLst>
            </p:cNvPr>
            <p:cNvSpPr/>
            <p:nvPr/>
          </p:nvSpPr>
          <p:spPr>
            <a:xfrm>
              <a:off x="5828044" y="2921993"/>
              <a:ext cx="569612" cy="223035"/>
            </a:xfrm>
            <a:custGeom>
              <a:avLst/>
              <a:gdLst>
                <a:gd name="connsiteX0" fmla="*/ 410255 w 569609"/>
                <a:gd name="connsiteY0" fmla="*/ 0 h 223033"/>
                <a:gd name="connsiteX1" fmla="*/ 545320 w 569609"/>
                <a:gd name="connsiteY1" fmla="*/ 17479 h 223033"/>
                <a:gd name="connsiteX2" fmla="*/ 560182 w 569609"/>
                <a:gd name="connsiteY2" fmla="*/ 56270 h 223033"/>
                <a:gd name="connsiteX3" fmla="*/ 569609 w 569609"/>
                <a:gd name="connsiteY3" fmla="*/ 223033 h 223033"/>
                <a:gd name="connsiteX4" fmla="*/ 0 w 569609"/>
                <a:gd name="connsiteY4" fmla="*/ 223033 h 223033"/>
                <a:gd name="connsiteX5" fmla="*/ 24125 w 569609"/>
                <a:gd name="connsiteY5" fmla="*/ 157686 h 223033"/>
                <a:gd name="connsiteX6" fmla="*/ 79553 w 569609"/>
                <a:gd name="connsiteY6" fmla="*/ 17479 h 22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09" h="223033">
                  <a:moveTo>
                    <a:pt x="410255" y="0"/>
                  </a:moveTo>
                  <a:lnTo>
                    <a:pt x="545320" y="17479"/>
                  </a:lnTo>
                  <a:lnTo>
                    <a:pt x="560182" y="56270"/>
                  </a:lnTo>
                  <a:lnTo>
                    <a:pt x="569609" y="223033"/>
                  </a:lnTo>
                  <a:lnTo>
                    <a:pt x="0" y="223033"/>
                  </a:lnTo>
                  <a:lnTo>
                    <a:pt x="24125" y="157686"/>
                  </a:lnTo>
                  <a:lnTo>
                    <a:pt x="79553" y="1747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8A84FDE2-E1DC-4F9E-B788-68A299E2E5ED}"/>
                </a:ext>
              </a:extLst>
            </p:cNvPr>
            <p:cNvSpPr/>
            <p:nvPr/>
          </p:nvSpPr>
          <p:spPr>
            <a:xfrm>
              <a:off x="5612693" y="2147204"/>
              <a:ext cx="485211" cy="796754"/>
            </a:xfrm>
            <a:custGeom>
              <a:avLst/>
              <a:gdLst>
                <a:gd name="connsiteX0" fmla="*/ 98298 w 494442"/>
                <a:gd name="connsiteY0" fmla="*/ 0 h 811910"/>
                <a:gd name="connsiteX1" fmla="*/ 2572 w 494442"/>
                <a:gd name="connsiteY1" fmla="*/ 562832 h 811910"/>
                <a:gd name="connsiteX2" fmla="*/ 0 w 494442"/>
                <a:gd name="connsiteY2" fmla="*/ 640461 h 811910"/>
                <a:gd name="connsiteX3" fmla="*/ 357664 w 494442"/>
                <a:gd name="connsiteY3" fmla="*/ 811911 h 811910"/>
                <a:gd name="connsiteX4" fmla="*/ 494443 w 494442"/>
                <a:gd name="connsiteY4" fmla="*/ 475678 h 81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442" h="811910">
                  <a:moveTo>
                    <a:pt x="98298" y="0"/>
                  </a:moveTo>
                  <a:cubicBezTo>
                    <a:pt x="98298" y="0"/>
                    <a:pt x="10192" y="329565"/>
                    <a:pt x="2572" y="562832"/>
                  </a:cubicBezTo>
                  <a:lnTo>
                    <a:pt x="0" y="640461"/>
                  </a:lnTo>
                  <a:cubicBezTo>
                    <a:pt x="0" y="640461"/>
                    <a:pt x="194596" y="802386"/>
                    <a:pt x="357664" y="811911"/>
                  </a:cubicBezTo>
                  <a:lnTo>
                    <a:pt x="494443" y="47567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D475F5A0-1376-4584-88C9-8215F65C300A}"/>
                </a:ext>
              </a:extLst>
            </p:cNvPr>
            <p:cNvSpPr/>
            <p:nvPr/>
          </p:nvSpPr>
          <p:spPr>
            <a:xfrm>
              <a:off x="5671187" y="1808179"/>
              <a:ext cx="902339" cy="1011461"/>
            </a:xfrm>
            <a:custGeom>
              <a:avLst/>
              <a:gdLst>
                <a:gd name="connsiteX0" fmla="*/ 902608 w 919505"/>
                <a:gd name="connsiteY0" fmla="*/ 547593 h 1030701"/>
                <a:gd name="connsiteX1" fmla="*/ 717442 w 919505"/>
                <a:gd name="connsiteY1" fmla="*/ 94965 h 1030701"/>
                <a:gd name="connsiteX2" fmla="*/ 379305 w 919505"/>
                <a:gd name="connsiteY2" fmla="*/ 763 h 1030701"/>
                <a:gd name="connsiteX3" fmla="*/ 193186 w 919505"/>
                <a:gd name="connsiteY3" fmla="*/ 62485 h 1030701"/>
                <a:gd name="connsiteX4" fmla="*/ 52026 w 919505"/>
                <a:gd name="connsiteY4" fmla="*/ 266701 h 1030701"/>
                <a:gd name="connsiteX5" fmla="*/ 38024 w 919505"/>
                <a:gd name="connsiteY5" fmla="*/ 689230 h 1030701"/>
                <a:gd name="connsiteX6" fmla="*/ 684676 w 919505"/>
                <a:gd name="connsiteY6" fmla="*/ 1030701 h 1030701"/>
                <a:gd name="connsiteX7" fmla="*/ 915372 w 919505"/>
                <a:gd name="connsiteY7" fmla="*/ 764668 h 1030701"/>
                <a:gd name="connsiteX8" fmla="*/ 902608 w 919505"/>
                <a:gd name="connsiteY8" fmla="*/ 547593 h 103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05" h="1030701">
                  <a:moveTo>
                    <a:pt x="902608" y="547593"/>
                  </a:moveTo>
                  <a:cubicBezTo>
                    <a:pt x="865461" y="386811"/>
                    <a:pt x="851173" y="199740"/>
                    <a:pt x="717442" y="94965"/>
                  </a:cubicBezTo>
                  <a:cubicBezTo>
                    <a:pt x="618287" y="17146"/>
                    <a:pt x="505225" y="-4571"/>
                    <a:pt x="379305" y="763"/>
                  </a:cubicBezTo>
                  <a:cubicBezTo>
                    <a:pt x="317297" y="3335"/>
                    <a:pt x="247288" y="31910"/>
                    <a:pt x="193186" y="62485"/>
                  </a:cubicBezTo>
                  <a:cubicBezTo>
                    <a:pt x="119177" y="104395"/>
                    <a:pt x="87840" y="189453"/>
                    <a:pt x="52026" y="266701"/>
                  </a:cubicBezTo>
                  <a:cubicBezTo>
                    <a:pt x="-19507" y="421482"/>
                    <a:pt x="-10458" y="631032"/>
                    <a:pt x="38024" y="689230"/>
                  </a:cubicBezTo>
                  <a:lnTo>
                    <a:pt x="684676" y="1030701"/>
                  </a:lnTo>
                  <a:cubicBezTo>
                    <a:pt x="813835" y="963550"/>
                    <a:pt x="894703" y="936785"/>
                    <a:pt x="915372" y="764668"/>
                  </a:cubicBezTo>
                  <a:cubicBezTo>
                    <a:pt x="923720" y="692117"/>
                    <a:pt x="919401" y="618667"/>
                    <a:pt x="902608" y="5475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843AE9BD-657E-4F14-8EB7-2E17428116E8}"/>
                </a:ext>
              </a:extLst>
            </p:cNvPr>
            <p:cNvSpPr/>
            <p:nvPr/>
          </p:nvSpPr>
          <p:spPr>
            <a:xfrm>
              <a:off x="5715580" y="1907314"/>
              <a:ext cx="718120" cy="1227701"/>
            </a:xfrm>
            <a:custGeom>
              <a:avLst/>
              <a:gdLst>
                <a:gd name="connsiteX0" fmla="*/ 665443 w 731781"/>
                <a:gd name="connsiteY0" fmla="*/ 121675 h 1251054"/>
                <a:gd name="connsiteX1" fmla="*/ 258535 w 731781"/>
                <a:gd name="connsiteY1" fmla="*/ 1565 h 1251054"/>
                <a:gd name="connsiteX2" fmla="*/ 19934 w 731781"/>
                <a:gd name="connsiteY2" fmla="*/ 272932 h 1251054"/>
                <a:gd name="connsiteX3" fmla="*/ 5456 w 731781"/>
                <a:gd name="connsiteY3" fmla="*/ 708892 h 1251054"/>
                <a:gd name="connsiteX4" fmla="*/ 199480 w 731781"/>
                <a:gd name="connsiteY4" fmla="*/ 965114 h 1251054"/>
                <a:gd name="connsiteX5" fmla="*/ 198242 w 731781"/>
                <a:gd name="connsiteY5" fmla="*/ 1054078 h 1251054"/>
                <a:gd name="connsiteX6" fmla="*/ 383599 w 731781"/>
                <a:gd name="connsiteY6" fmla="*/ 1251055 h 1251054"/>
                <a:gd name="connsiteX7" fmla="*/ 666872 w 731781"/>
                <a:gd name="connsiteY7" fmla="*/ 1061698 h 1251054"/>
                <a:gd name="connsiteX8" fmla="*/ 731642 w 731781"/>
                <a:gd name="connsiteY8" fmla="*/ 202924 h 1251054"/>
                <a:gd name="connsiteX9" fmla="*/ 665443 w 731781"/>
                <a:gd name="connsiteY9" fmla="*/ 121675 h 12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781" h="1251054">
                  <a:moveTo>
                    <a:pt x="665443" y="121675"/>
                  </a:moveTo>
                  <a:lnTo>
                    <a:pt x="258535" y="1565"/>
                  </a:lnTo>
                  <a:cubicBezTo>
                    <a:pt x="127376" y="-17485"/>
                    <a:pt x="33459" y="141107"/>
                    <a:pt x="19934" y="272932"/>
                  </a:cubicBezTo>
                  <a:cubicBezTo>
                    <a:pt x="4980" y="419332"/>
                    <a:pt x="-7593" y="598687"/>
                    <a:pt x="5456" y="708892"/>
                  </a:cubicBezTo>
                  <a:cubicBezTo>
                    <a:pt x="31745" y="930443"/>
                    <a:pt x="199480" y="965114"/>
                    <a:pt x="199480" y="965114"/>
                  </a:cubicBezTo>
                  <a:cubicBezTo>
                    <a:pt x="199480" y="965114"/>
                    <a:pt x="198242" y="1054078"/>
                    <a:pt x="198242" y="1054078"/>
                  </a:cubicBezTo>
                  <a:lnTo>
                    <a:pt x="383599" y="1251055"/>
                  </a:lnTo>
                  <a:lnTo>
                    <a:pt x="666872" y="1061698"/>
                  </a:lnTo>
                  <a:lnTo>
                    <a:pt x="731642" y="202924"/>
                  </a:lnTo>
                  <a:cubicBezTo>
                    <a:pt x="734037" y="162755"/>
                    <a:pt x="705268" y="127445"/>
                    <a:pt x="665443" y="121675"/>
                  </a:cubicBezTo>
                  <a:close/>
                </a:path>
              </a:pathLst>
            </a:custGeom>
            <a:solidFill>
              <a:srgbClr val="FFBF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EA8EEB19-60F6-45FB-A6A7-AAADD4D33B13}"/>
                </a:ext>
              </a:extLst>
            </p:cNvPr>
            <p:cNvSpPr/>
            <p:nvPr/>
          </p:nvSpPr>
          <p:spPr>
            <a:xfrm>
              <a:off x="5808405" y="2347878"/>
              <a:ext cx="55187" cy="53203"/>
            </a:xfrm>
            <a:custGeom>
              <a:avLst/>
              <a:gdLst>
                <a:gd name="connsiteX0" fmla="*/ 20 w 56237"/>
                <a:gd name="connsiteY0" fmla="*/ 24489 h 54216"/>
                <a:gd name="connsiteX1" fmla="*/ 26118 w 56237"/>
                <a:gd name="connsiteY1" fmla="*/ 54017 h 54216"/>
                <a:gd name="connsiteX2" fmla="*/ 56133 w 56237"/>
                <a:gd name="connsiteY2" fmla="*/ 30515 h 54216"/>
                <a:gd name="connsiteX3" fmla="*/ 56217 w 56237"/>
                <a:gd name="connsiteY3" fmla="*/ 29728 h 54216"/>
                <a:gd name="connsiteX4" fmla="*/ 30119 w 56237"/>
                <a:gd name="connsiteY4" fmla="*/ 200 h 54216"/>
                <a:gd name="connsiteX5" fmla="*/ 104 w 56237"/>
                <a:gd name="connsiteY5" fmla="*/ 23702 h 54216"/>
                <a:gd name="connsiteX6" fmla="*/ 20 w 56237"/>
                <a:gd name="connsiteY6" fmla="*/ 24489 h 5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16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97" y="55815"/>
                    <a:pt x="54335" y="45293"/>
                    <a:pt x="56133" y="30515"/>
                  </a:cubicBezTo>
                  <a:cubicBezTo>
                    <a:pt x="56165" y="30253"/>
                    <a:pt x="56193" y="29991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4A415AB7-64A9-4D40-900D-66184E103ECE}"/>
                </a:ext>
              </a:extLst>
            </p:cNvPr>
            <p:cNvSpPr/>
            <p:nvPr/>
          </p:nvSpPr>
          <p:spPr>
            <a:xfrm>
              <a:off x="5761216" y="2278742"/>
              <a:ext cx="109975" cy="31350"/>
            </a:xfrm>
            <a:custGeom>
              <a:avLst/>
              <a:gdLst>
                <a:gd name="connsiteX0" fmla="*/ 385 w 112068"/>
                <a:gd name="connsiteY0" fmla="*/ 27217 h 31947"/>
                <a:gd name="connsiteX1" fmla="*/ 56201 w 112068"/>
                <a:gd name="connsiteY1" fmla="*/ 17692 h 31947"/>
                <a:gd name="connsiteX2" fmla="*/ 111637 w 112068"/>
                <a:gd name="connsiteY2" fmla="*/ 31408 h 31947"/>
                <a:gd name="connsiteX3" fmla="*/ 100588 w 112068"/>
                <a:gd name="connsiteY3" fmla="*/ 15596 h 31947"/>
                <a:gd name="connsiteX4" fmla="*/ 56392 w 112068"/>
                <a:gd name="connsiteY4" fmla="*/ 70 h 31947"/>
                <a:gd name="connsiteX5" fmla="*/ 11815 w 112068"/>
                <a:gd name="connsiteY5" fmla="*/ 12548 h 31947"/>
                <a:gd name="connsiteX6" fmla="*/ 385 w 112068"/>
                <a:gd name="connsiteY6" fmla="*/ 27217 h 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68" h="31947">
                  <a:moveTo>
                    <a:pt x="385" y="27217"/>
                  </a:moveTo>
                  <a:cubicBezTo>
                    <a:pt x="3719" y="31026"/>
                    <a:pt x="25722" y="16072"/>
                    <a:pt x="56201" y="17692"/>
                  </a:cubicBezTo>
                  <a:cubicBezTo>
                    <a:pt x="86681" y="19311"/>
                    <a:pt x="108208" y="35027"/>
                    <a:pt x="111637" y="31408"/>
                  </a:cubicBezTo>
                  <a:cubicBezTo>
                    <a:pt x="113351" y="29884"/>
                    <a:pt x="110018" y="23121"/>
                    <a:pt x="100588" y="15596"/>
                  </a:cubicBezTo>
                  <a:cubicBezTo>
                    <a:pt x="87815" y="5977"/>
                    <a:pt x="72374" y="552"/>
                    <a:pt x="56392" y="70"/>
                  </a:cubicBezTo>
                  <a:cubicBezTo>
                    <a:pt x="40584" y="-617"/>
                    <a:pt x="24969" y="3754"/>
                    <a:pt x="11815" y="12548"/>
                  </a:cubicBezTo>
                  <a:cubicBezTo>
                    <a:pt x="2195" y="18930"/>
                    <a:pt x="-1234" y="25502"/>
                    <a:pt x="385" y="272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B5BFB554-D443-4C8D-94DE-6ABD39BC3005}"/>
                </a:ext>
              </a:extLst>
            </p:cNvPr>
            <p:cNvSpPr/>
            <p:nvPr/>
          </p:nvSpPr>
          <p:spPr>
            <a:xfrm>
              <a:off x="6070311" y="2347878"/>
              <a:ext cx="55187" cy="53216"/>
            </a:xfrm>
            <a:custGeom>
              <a:avLst/>
              <a:gdLst>
                <a:gd name="connsiteX0" fmla="*/ 20 w 56237"/>
                <a:gd name="connsiteY0" fmla="*/ 24489 h 54228"/>
                <a:gd name="connsiteX1" fmla="*/ 26118 w 56237"/>
                <a:gd name="connsiteY1" fmla="*/ 54017 h 54228"/>
                <a:gd name="connsiteX2" fmla="*/ 56113 w 56237"/>
                <a:gd name="connsiteY2" fmla="*/ 30707 h 54228"/>
                <a:gd name="connsiteX3" fmla="*/ 56217 w 56237"/>
                <a:gd name="connsiteY3" fmla="*/ 29728 h 54228"/>
                <a:gd name="connsiteX4" fmla="*/ 30119 w 56237"/>
                <a:gd name="connsiteY4" fmla="*/ 200 h 54228"/>
                <a:gd name="connsiteX5" fmla="*/ 104 w 56237"/>
                <a:gd name="connsiteY5" fmla="*/ 23702 h 54228"/>
                <a:gd name="connsiteX6" fmla="*/ 20 w 56237"/>
                <a:gd name="connsiteY6" fmla="*/ 24489 h 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28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38" y="55863"/>
                    <a:pt x="54267" y="45427"/>
                    <a:pt x="56113" y="30707"/>
                  </a:cubicBezTo>
                  <a:cubicBezTo>
                    <a:pt x="56154" y="30382"/>
                    <a:pt x="56189" y="30055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472C3297-B35A-45B9-8BBD-6CDFBE005784}"/>
                </a:ext>
              </a:extLst>
            </p:cNvPr>
            <p:cNvSpPr/>
            <p:nvPr/>
          </p:nvSpPr>
          <p:spPr>
            <a:xfrm>
              <a:off x="6054592" y="2282588"/>
              <a:ext cx="110008" cy="31432"/>
            </a:xfrm>
            <a:custGeom>
              <a:avLst/>
              <a:gdLst>
                <a:gd name="connsiteX0" fmla="*/ 418 w 112101"/>
                <a:gd name="connsiteY0" fmla="*/ 27299 h 32029"/>
                <a:gd name="connsiteX1" fmla="*/ 56139 w 112101"/>
                <a:gd name="connsiteY1" fmla="*/ 17774 h 32029"/>
                <a:gd name="connsiteX2" fmla="*/ 111670 w 112101"/>
                <a:gd name="connsiteY2" fmla="*/ 31490 h 32029"/>
                <a:gd name="connsiteX3" fmla="*/ 100621 w 112101"/>
                <a:gd name="connsiteY3" fmla="*/ 15678 h 32029"/>
                <a:gd name="connsiteX4" fmla="*/ 56330 w 112101"/>
                <a:gd name="connsiteY4" fmla="*/ 57 h 32029"/>
                <a:gd name="connsiteX5" fmla="*/ 11753 w 112101"/>
                <a:gd name="connsiteY5" fmla="*/ 12535 h 32029"/>
                <a:gd name="connsiteX6" fmla="*/ 418 w 112101"/>
                <a:gd name="connsiteY6" fmla="*/ 27299 h 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01" h="32029">
                  <a:moveTo>
                    <a:pt x="418" y="27299"/>
                  </a:moveTo>
                  <a:cubicBezTo>
                    <a:pt x="3751" y="31204"/>
                    <a:pt x="25754" y="16154"/>
                    <a:pt x="56139" y="17774"/>
                  </a:cubicBezTo>
                  <a:cubicBezTo>
                    <a:pt x="86524" y="19393"/>
                    <a:pt x="108241" y="35109"/>
                    <a:pt x="111670" y="31490"/>
                  </a:cubicBezTo>
                  <a:cubicBezTo>
                    <a:pt x="113384" y="29870"/>
                    <a:pt x="110050" y="23108"/>
                    <a:pt x="100621" y="15678"/>
                  </a:cubicBezTo>
                  <a:cubicBezTo>
                    <a:pt x="87821" y="6028"/>
                    <a:pt x="72351" y="572"/>
                    <a:pt x="56330" y="57"/>
                  </a:cubicBezTo>
                  <a:cubicBezTo>
                    <a:pt x="40530" y="-558"/>
                    <a:pt x="24937" y="3807"/>
                    <a:pt x="11753" y="12535"/>
                  </a:cubicBezTo>
                  <a:cubicBezTo>
                    <a:pt x="2227" y="18631"/>
                    <a:pt x="-1297" y="25108"/>
                    <a:pt x="418" y="272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1E162588-39CD-44B1-938A-EDA218E5D52C}"/>
                </a:ext>
              </a:extLst>
            </p:cNvPr>
            <p:cNvSpPr/>
            <p:nvPr/>
          </p:nvSpPr>
          <p:spPr>
            <a:xfrm>
              <a:off x="5864069" y="2254493"/>
              <a:ext cx="98415" cy="248677"/>
            </a:xfrm>
            <a:custGeom>
              <a:avLst/>
              <a:gdLst>
                <a:gd name="connsiteX0" fmla="*/ 76169 w 100287"/>
                <a:gd name="connsiteY0" fmla="*/ 252525 h 253408"/>
                <a:gd name="connsiteX1" fmla="*/ 27115 w 100287"/>
                <a:gd name="connsiteY1" fmla="*/ 241666 h 253408"/>
                <a:gd name="connsiteX2" fmla="*/ 11018 w 100287"/>
                <a:gd name="connsiteY2" fmla="*/ 233380 h 253408"/>
                <a:gd name="connsiteX3" fmla="*/ 17114 w 100287"/>
                <a:gd name="connsiteY3" fmla="*/ 210615 h 253408"/>
                <a:gd name="connsiteX4" fmla="*/ 42355 w 100287"/>
                <a:gd name="connsiteY4" fmla="*/ 152417 h 253408"/>
                <a:gd name="connsiteX5" fmla="*/ 99981 w 100287"/>
                <a:gd name="connsiteY5" fmla="*/ 17 h 253408"/>
                <a:gd name="connsiteX6" fmla="*/ 30258 w 100287"/>
                <a:gd name="connsiteY6" fmla="*/ 147559 h 253408"/>
                <a:gd name="connsiteX7" fmla="*/ 5970 w 100287"/>
                <a:gd name="connsiteY7" fmla="*/ 206138 h 253408"/>
                <a:gd name="connsiteX8" fmla="*/ 731 w 100287"/>
                <a:gd name="connsiteY8" fmla="*/ 236428 h 253408"/>
                <a:gd name="connsiteX9" fmla="*/ 13018 w 100287"/>
                <a:gd name="connsiteY9" fmla="*/ 248239 h 253408"/>
                <a:gd name="connsiteX10" fmla="*/ 26163 w 100287"/>
                <a:gd name="connsiteY10" fmla="*/ 250620 h 253408"/>
                <a:gd name="connsiteX11" fmla="*/ 76169 w 100287"/>
                <a:gd name="connsiteY11" fmla="*/ 252525 h 25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87" h="253408">
                  <a:moveTo>
                    <a:pt x="76169" y="252525"/>
                  </a:moveTo>
                  <a:cubicBezTo>
                    <a:pt x="76169" y="250810"/>
                    <a:pt x="57595" y="246810"/>
                    <a:pt x="27115" y="241666"/>
                  </a:cubicBezTo>
                  <a:cubicBezTo>
                    <a:pt x="19400" y="240619"/>
                    <a:pt x="12161" y="238714"/>
                    <a:pt x="11018" y="233380"/>
                  </a:cubicBezTo>
                  <a:cubicBezTo>
                    <a:pt x="10694" y="225349"/>
                    <a:pt x="12820" y="217409"/>
                    <a:pt x="17114" y="210615"/>
                  </a:cubicBezTo>
                  <a:lnTo>
                    <a:pt x="42355" y="152417"/>
                  </a:lnTo>
                  <a:cubicBezTo>
                    <a:pt x="77598" y="69550"/>
                    <a:pt x="103411" y="1255"/>
                    <a:pt x="99981" y="17"/>
                  </a:cubicBezTo>
                  <a:cubicBezTo>
                    <a:pt x="96553" y="-1221"/>
                    <a:pt x="65406" y="64597"/>
                    <a:pt x="30258" y="147559"/>
                  </a:cubicBezTo>
                  <a:lnTo>
                    <a:pt x="5970" y="206138"/>
                  </a:lnTo>
                  <a:cubicBezTo>
                    <a:pt x="680" y="215291"/>
                    <a:pt x="-1178" y="226029"/>
                    <a:pt x="731" y="236428"/>
                  </a:cubicBezTo>
                  <a:cubicBezTo>
                    <a:pt x="2739" y="242079"/>
                    <a:pt x="7292" y="246455"/>
                    <a:pt x="13018" y="248239"/>
                  </a:cubicBezTo>
                  <a:cubicBezTo>
                    <a:pt x="17281" y="249586"/>
                    <a:pt x="21698" y="250386"/>
                    <a:pt x="26163" y="250620"/>
                  </a:cubicBezTo>
                  <a:cubicBezTo>
                    <a:pt x="56833" y="253382"/>
                    <a:pt x="75979" y="254239"/>
                    <a:pt x="76169" y="252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32CA3FD3-FB56-40ED-B353-B68D3FBE2868}"/>
                </a:ext>
              </a:extLst>
            </p:cNvPr>
            <p:cNvSpPr/>
            <p:nvPr/>
          </p:nvSpPr>
          <p:spPr>
            <a:xfrm>
              <a:off x="5909934" y="2788982"/>
              <a:ext cx="292940" cy="123349"/>
            </a:xfrm>
            <a:custGeom>
              <a:avLst/>
              <a:gdLst>
                <a:gd name="connsiteX0" fmla="*/ 476 w 298513"/>
                <a:gd name="connsiteY0" fmla="*/ 66675 h 125695"/>
                <a:gd name="connsiteX1" fmla="*/ 298513 w 298513"/>
                <a:gd name="connsiteY1" fmla="*/ 0 h 125695"/>
                <a:gd name="connsiteX2" fmla="*/ 0 w 298513"/>
                <a:gd name="connsiteY2" fmla="*/ 121920 h 12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513" h="125695">
                  <a:moveTo>
                    <a:pt x="476" y="66675"/>
                  </a:moveTo>
                  <a:cubicBezTo>
                    <a:pt x="104080" y="72484"/>
                    <a:pt x="207261" y="49401"/>
                    <a:pt x="298513" y="0"/>
                  </a:cubicBezTo>
                  <a:cubicBezTo>
                    <a:pt x="298513" y="0"/>
                    <a:pt x="219551" y="151257"/>
                    <a:pt x="0" y="121920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06A667D6-7998-42C7-B0C9-98A6F64D7625}"/>
                </a:ext>
              </a:extLst>
            </p:cNvPr>
            <p:cNvSpPr/>
            <p:nvPr/>
          </p:nvSpPr>
          <p:spPr>
            <a:xfrm>
              <a:off x="5943803" y="2547206"/>
              <a:ext cx="96722" cy="82406"/>
            </a:xfrm>
            <a:custGeom>
              <a:avLst/>
              <a:gdLst>
                <a:gd name="connsiteX0" fmla="*/ 93503 w 98562"/>
                <a:gd name="connsiteY0" fmla="*/ 21775 h 83973"/>
                <a:gd name="connsiteX1" fmla="*/ 57594 w 98562"/>
                <a:gd name="connsiteY1" fmla="*/ 344 h 83973"/>
                <a:gd name="connsiteX2" fmla="*/ 4350 w 98562"/>
                <a:gd name="connsiteY2" fmla="*/ 24157 h 83973"/>
                <a:gd name="connsiteX3" fmla="*/ 1016 w 98562"/>
                <a:gd name="connsiteY3" fmla="*/ 49874 h 83973"/>
                <a:gd name="connsiteX4" fmla="*/ 4635 w 98562"/>
                <a:gd name="connsiteY4" fmla="*/ 55208 h 83973"/>
                <a:gd name="connsiteX5" fmla="*/ 44640 w 98562"/>
                <a:gd name="connsiteY5" fmla="*/ 82259 h 83973"/>
                <a:gd name="connsiteX6" fmla="*/ 90741 w 98562"/>
                <a:gd name="connsiteY6" fmla="*/ 67305 h 83973"/>
                <a:gd name="connsiteX7" fmla="*/ 93504 w 98562"/>
                <a:gd name="connsiteY7" fmla="*/ 21775 h 8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562" h="83973">
                  <a:moveTo>
                    <a:pt x="93503" y="21775"/>
                  </a:moveTo>
                  <a:cubicBezTo>
                    <a:pt x="85859" y="9087"/>
                    <a:pt x="72390" y="1049"/>
                    <a:pt x="57594" y="344"/>
                  </a:cubicBezTo>
                  <a:cubicBezTo>
                    <a:pt x="36846" y="-1929"/>
                    <a:pt x="16487" y="7176"/>
                    <a:pt x="4350" y="24157"/>
                  </a:cubicBezTo>
                  <a:cubicBezTo>
                    <a:pt x="100" y="32023"/>
                    <a:pt x="-1088" y="41184"/>
                    <a:pt x="1016" y="49874"/>
                  </a:cubicBezTo>
                  <a:cubicBezTo>
                    <a:pt x="2826" y="54256"/>
                    <a:pt x="1016" y="52065"/>
                    <a:pt x="4635" y="55208"/>
                  </a:cubicBezTo>
                  <a:cubicBezTo>
                    <a:pt x="15576" y="67340"/>
                    <a:pt x="29307" y="76625"/>
                    <a:pt x="44640" y="82259"/>
                  </a:cubicBezTo>
                  <a:cubicBezTo>
                    <a:pt x="61620" y="87191"/>
                    <a:pt x="79890" y="81265"/>
                    <a:pt x="90741" y="67305"/>
                  </a:cubicBezTo>
                  <a:cubicBezTo>
                    <a:pt x="100070" y="53827"/>
                    <a:pt x="101134" y="36282"/>
                    <a:pt x="93504" y="21775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4EE7FA25-7E5A-4E4E-9372-B57A3D2B073A}"/>
                </a:ext>
              </a:extLst>
            </p:cNvPr>
            <p:cNvSpPr/>
            <p:nvPr/>
          </p:nvSpPr>
          <p:spPr>
            <a:xfrm>
              <a:off x="5932526" y="2527721"/>
              <a:ext cx="102765" cy="82494"/>
            </a:xfrm>
            <a:custGeom>
              <a:avLst/>
              <a:gdLst>
                <a:gd name="connsiteX0" fmla="*/ 100422 w 104721"/>
                <a:gd name="connsiteY0" fmla="*/ 7 h 84064"/>
                <a:gd name="connsiteX1" fmla="*/ 64703 w 104721"/>
                <a:gd name="connsiteY1" fmla="*/ 54586 h 84064"/>
                <a:gd name="connsiteX2" fmla="*/ 28 w 104721"/>
                <a:gd name="connsiteY2" fmla="*/ 76112 h 84064"/>
                <a:gd name="connsiteX3" fmla="*/ 22317 w 104721"/>
                <a:gd name="connsiteY3" fmla="*/ 83923 h 84064"/>
                <a:gd name="connsiteX4" fmla="*/ 76228 w 104721"/>
                <a:gd name="connsiteY4" fmla="*/ 67825 h 84064"/>
                <a:gd name="connsiteX5" fmla="*/ 104137 w 104721"/>
                <a:gd name="connsiteY5" fmla="*/ 21915 h 84064"/>
                <a:gd name="connsiteX6" fmla="*/ 100422 w 104721"/>
                <a:gd name="connsiteY6" fmla="*/ 7 h 8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21" h="84064">
                  <a:moveTo>
                    <a:pt x="100422" y="7"/>
                  </a:moveTo>
                  <a:cubicBezTo>
                    <a:pt x="95564" y="-564"/>
                    <a:pt x="93945" y="32488"/>
                    <a:pt x="64703" y="54586"/>
                  </a:cubicBezTo>
                  <a:cubicBezTo>
                    <a:pt x="35461" y="76684"/>
                    <a:pt x="504" y="71540"/>
                    <a:pt x="28" y="76112"/>
                  </a:cubicBezTo>
                  <a:cubicBezTo>
                    <a:pt x="-543" y="78112"/>
                    <a:pt x="7553" y="82875"/>
                    <a:pt x="22317" y="83923"/>
                  </a:cubicBezTo>
                  <a:cubicBezTo>
                    <a:pt x="41620" y="85057"/>
                    <a:pt x="60707" y="79358"/>
                    <a:pt x="76228" y="67825"/>
                  </a:cubicBezTo>
                  <a:cubicBezTo>
                    <a:pt x="91166" y="56750"/>
                    <a:pt x="101181" y="40274"/>
                    <a:pt x="104137" y="21915"/>
                  </a:cubicBezTo>
                  <a:cubicBezTo>
                    <a:pt x="106041" y="8199"/>
                    <a:pt x="102898" y="-88"/>
                    <a:pt x="100422" y="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BDA0FE5D-6578-49E5-94F8-D6DF5C78F48B}"/>
                </a:ext>
              </a:extLst>
            </p:cNvPr>
            <p:cNvSpPr/>
            <p:nvPr/>
          </p:nvSpPr>
          <p:spPr>
            <a:xfrm>
              <a:off x="6043624" y="2182614"/>
              <a:ext cx="134401" cy="47205"/>
            </a:xfrm>
            <a:custGeom>
              <a:avLst/>
              <a:gdLst>
                <a:gd name="connsiteX0" fmla="*/ 69 w 136958"/>
                <a:gd name="connsiteY0" fmla="*/ 17541 h 48103"/>
                <a:gd name="connsiteX1" fmla="*/ 67982 w 136958"/>
                <a:gd name="connsiteY1" fmla="*/ 32781 h 48103"/>
                <a:gd name="connsiteX2" fmla="*/ 136277 w 136958"/>
                <a:gd name="connsiteY2" fmla="*/ 46116 h 48103"/>
                <a:gd name="connsiteX3" fmla="*/ 123704 w 136958"/>
                <a:gd name="connsiteY3" fmla="*/ 25447 h 48103"/>
                <a:gd name="connsiteX4" fmla="*/ 19881 w 136958"/>
                <a:gd name="connsiteY4" fmla="*/ 3634 h 48103"/>
                <a:gd name="connsiteX5" fmla="*/ 69 w 136958"/>
                <a:gd name="connsiteY5" fmla="*/ 17541 h 4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58" h="48103">
                  <a:moveTo>
                    <a:pt x="69" y="17541"/>
                  </a:moveTo>
                  <a:cubicBezTo>
                    <a:pt x="2260" y="26018"/>
                    <a:pt x="32835" y="25066"/>
                    <a:pt x="67982" y="32781"/>
                  </a:cubicBezTo>
                  <a:cubicBezTo>
                    <a:pt x="103130" y="40496"/>
                    <a:pt x="130847" y="52974"/>
                    <a:pt x="136277" y="46116"/>
                  </a:cubicBezTo>
                  <a:cubicBezTo>
                    <a:pt x="138753" y="42782"/>
                    <a:pt x="134467" y="34495"/>
                    <a:pt x="123704" y="25447"/>
                  </a:cubicBezTo>
                  <a:cubicBezTo>
                    <a:pt x="94276" y="2632"/>
                    <a:pt x="56002" y="-5409"/>
                    <a:pt x="19881" y="3634"/>
                  </a:cubicBezTo>
                  <a:cubicBezTo>
                    <a:pt x="6356" y="7635"/>
                    <a:pt x="-788" y="13445"/>
                    <a:pt x="69" y="175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48C88F10-C471-4B9D-BABF-DD9BD332EDBD}"/>
                </a:ext>
              </a:extLst>
            </p:cNvPr>
            <p:cNvSpPr/>
            <p:nvPr/>
          </p:nvSpPr>
          <p:spPr>
            <a:xfrm>
              <a:off x="5762784" y="2185303"/>
              <a:ext cx="113311" cy="41724"/>
            </a:xfrm>
            <a:custGeom>
              <a:avLst/>
              <a:gdLst>
                <a:gd name="connsiteX0" fmla="*/ 1359 w 115466"/>
                <a:gd name="connsiteY0" fmla="*/ 40708 h 42518"/>
                <a:gd name="connsiteX1" fmla="*/ 58509 w 115466"/>
                <a:gd name="connsiteY1" fmla="*/ 31850 h 42518"/>
                <a:gd name="connsiteX2" fmla="*/ 115088 w 115466"/>
                <a:gd name="connsiteY2" fmla="*/ 21087 h 42518"/>
                <a:gd name="connsiteX3" fmla="*/ 100991 w 115466"/>
                <a:gd name="connsiteY3" fmla="*/ 5942 h 42518"/>
                <a:gd name="connsiteX4" fmla="*/ 53366 w 115466"/>
                <a:gd name="connsiteY4" fmla="*/ 1465 h 42518"/>
                <a:gd name="connsiteX5" fmla="*/ 9170 w 115466"/>
                <a:gd name="connsiteY5" fmla="*/ 21658 h 42518"/>
                <a:gd name="connsiteX6" fmla="*/ 1359 w 115466"/>
                <a:gd name="connsiteY6" fmla="*/ 40708 h 4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66" h="42518">
                  <a:moveTo>
                    <a:pt x="1359" y="40708"/>
                  </a:moveTo>
                  <a:cubicBezTo>
                    <a:pt x="8217" y="46709"/>
                    <a:pt x="29934" y="36232"/>
                    <a:pt x="58509" y="31850"/>
                  </a:cubicBezTo>
                  <a:cubicBezTo>
                    <a:pt x="87084" y="27469"/>
                    <a:pt x="110611" y="28993"/>
                    <a:pt x="115088" y="21087"/>
                  </a:cubicBezTo>
                  <a:cubicBezTo>
                    <a:pt x="116897" y="17277"/>
                    <a:pt x="112230" y="10990"/>
                    <a:pt x="100991" y="5942"/>
                  </a:cubicBezTo>
                  <a:cubicBezTo>
                    <a:pt x="85840" y="52"/>
                    <a:pt x="69348" y="-1498"/>
                    <a:pt x="53366" y="1465"/>
                  </a:cubicBezTo>
                  <a:cubicBezTo>
                    <a:pt x="36995" y="3793"/>
                    <a:pt x="21646" y="10806"/>
                    <a:pt x="9170" y="21658"/>
                  </a:cubicBezTo>
                  <a:cubicBezTo>
                    <a:pt x="406" y="30136"/>
                    <a:pt x="-1784" y="37660"/>
                    <a:pt x="1359" y="407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DE2B8C45-34EF-48B7-8215-9811CDE7B8C1}"/>
                </a:ext>
              </a:extLst>
            </p:cNvPr>
            <p:cNvSpPr/>
            <p:nvPr/>
          </p:nvSpPr>
          <p:spPr>
            <a:xfrm>
              <a:off x="5967045" y="1885574"/>
              <a:ext cx="1027" cy="4673"/>
            </a:xfrm>
            <a:custGeom>
              <a:avLst/>
              <a:gdLst>
                <a:gd name="connsiteX0" fmla="*/ 1048 w 1047"/>
                <a:gd name="connsiteY0" fmla="*/ 0 h 4762"/>
                <a:gd name="connsiteX1" fmla="*/ 0 w 1047"/>
                <a:gd name="connsiteY1" fmla="*/ 4763 h 4762"/>
                <a:gd name="connsiteX2" fmla="*/ 762 w 1047"/>
                <a:gd name="connsiteY2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" h="4762">
                  <a:moveTo>
                    <a:pt x="1048" y="0"/>
                  </a:moveTo>
                  <a:cubicBezTo>
                    <a:pt x="1048" y="1619"/>
                    <a:pt x="381" y="3143"/>
                    <a:pt x="0" y="4763"/>
                  </a:cubicBezTo>
                  <a:lnTo>
                    <a:pt x="762" y="476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E140EE7D-5D58-4B89-AACB-C239C5968594}"/>
                </a:ext>
              </a:extLst>
            </p:cNvPr>
            <p:cNvSpPr/>
            <p:nvPr/>
          </p:nvSpPr>
          <p:spPr>
            <a:xfrm>
              <a:off x="5677887" y="1860967"/>
              <a:ext cx="970940" cy="1071920"/>
            </a:xfrm>
            <a:custGeom>
              <a:avLst/>
              <a:gdLst>
                <a:gd name="connsiteX0" fmla="*/ 617080 w 989412"/>
                <a:gd name="connsiteY0" fmla="*/ 1090925 h 1092309"/>
                <a:gd name="connsiteX1" fmla="*/ 571725 w 989412"/>
                <a:gd name="connsiteY1" fmla="*/ 1065498 h 1092309"/>
                <a:gd name="connsiteX2" fmla="*/ 570884 w 989412"/>
                <a:gd name="connsiteY2" fmla="*/ 1061778 h 1092309"/>
                <a:gd name="connsiteX3" fmla="*/ 569741 w 989412"/>
                <a:gd name="connsiteY3" fmla="*/ 927857 h 1092309"/>
                <a:gd name="connsiteX4" fmla="*/ 623557 w 989412"/>
                <a:gd name="connsiteY4" fmla="*/ 741262 h 1092309"/>
                <a:gd name="connsiteX5" fmla="*/ 610031 w 989412"/>
                <a:gd name="connsiteY5" fmla="*/ 460370 h 1092309"/>
                <a:gd name="connsiteX6" fmla="*/ 467156 w 989412"/>
                <a:gd name="connsiteY6" fmla="*/ 377598 h 1092309"/>
                <a:gd name="connsiteX7" fmla="*/ 370287 w 989412"/>
                <a:gd name="connsiteY7" fmla="*/ 199670 h 1092309"/>
                <a:gd name="connsiteX8" fmla="*/ 430199 w 989412"/>
                <a:gd name="connsiteY8" fmla="*/ 371120 h 1092309"/>
                <a:gd name="connsiteX9" fmla="*/ 361524 w 989412"/>
                <a:gd name="connsiteY9" fmla="*/ 348832 h 1092309"/>
                <a:gd name="connsiteX10" fmla="*/ 321233 w 989412"/>
                <a:gd name="connsiteY10" fmla="*/ 286253 h 1092309"/>
                <a:gd name="connsiteX11" fmla="*/ 282181 w 989412"/>
                <a:gd name="connsiteY11" fmla="*/ 110040 h 1092309"/>
                <a:gd name="connsiteX12" fmla="*/ 310756 w 989412"/>
                <a:gd name="connsiteY12" fmla="*/ 367215 h 1092309"/>
                <a:gd name="connsiteX13" fmla="*/ 263131 w 989412"/>
                <a:gd name="connsiteY13" fmla="*/ 369025 h 1092309"/>
                <a:gd name="connsiteX14" fmla="*/ 217506 w 989412"/>
                <a:gd name="connsiteY14" fmla="*/ 359500 h 1092309"/>
                <a:gd name="connsiteX15" fmla="*/ 205029 w 989412"/>
                <a:gd name="connsiteY15" fmla="*/ 330068 h 1092309"/>
                <a:gd name="connsiteX16" fmla="*/ 197789 w 989412"/>
                <a:gd name="connsiteY16" fmla="*/ 105945 h 1092309"/>
                <a:gd name="connsiteX17" fmla="*/ 147212 w 989412"/>
                <a:gd name="connsiteY17" fmla="*/ 229770 h 1092309"/>
                <a:gd name="connsiteX18" fmla="*/ 146259 w 989412"/>
                <a:gd name="connsiteY18" fmla="*/ 362358 h 1092309"/>
                <a:gd name="connsiteX19" fmla="*/ 119321 w 989412"/>
                <a:gd name="connsiteY19" fmla="*/ 362757 h 1092309"/>
                <a:gd name="connsiteX20" fmla="*/ 118922 w 989412"/>
                <a:gd name="connsiteY20" fmla="*/ 362358 h 1092309"/>
                <a:gd name="connsiteX21" fmla="*/ 107016 w 989412"/>
                <a:gd name="connsiteY21" fmla="*/ 334735 h 1092309"/>
                <a:gd name="connsiteX22" fmla="*/ 114255 w 989412"/>
                <a:gd name="connsiteY22" fmla="*/ 223102 h 1092309"/>
                <a:gd name="connsiteX23" fmla="*/ 72726 w 989412"/>
                <a:gd name="connsiteY23" fmla="*/ 350547 h 1092309"/>
                <a:gd name="connsiteX24" fmla="*/ 3670 w 989412"/>
                <a:gd name="connsiteY24" fmla="*/ 462560 h 1092309"/>
                <a:gd name="connsiteX25" fmla="*/ 9194 w 989412"/>
                <a:gd name="connsiteY25" fmla="*/ 293492 h 1092309"/>
                <a:gd name="connsiteX26" fmla="*/ 58724 w 989412"/>
                <a:gd name="connsiteY26" fmla="*/ 159380 h 1092309"/>
                <a:gd name="connsiteX27" fmla="*/ 147974 w 989412"/>
                <a:gd name="connsiteY27" fmla="*/ 35555 h 1092309"/>
                <a:gd name="connsiteX28" fmla="*/ 281324 w 989412"/>
                <a:gd name="connsiteY28" fmla="*/ 24791 h 1092309"/>
                <a:gd name="connsiteX29" fmla="*/ 286181 w 989412"/>
                <a:gd name="connsiteY29" fmla="*/ 26887 h 1092309"/>
                <a:gd name="connsiteX30" fmla="*/ 286181 w 989412"/>
                <a:gd name="connsiteY30" fmla="*/ 23839 h 1092309"/>
                <a:gd name="connsiteX31" fmla="*/ 287991 w 989412"/>
                <a:gd name="connsiteY31" fmla="*/ 14981 h 1092309"/>
                <a:gd name="connsiteX32" fmla="*/ 615365 w 989412"/>
                <a:gd name="connsiteY32" fmla="*/ 30316 h 1092309"/>
                <a:gd name="connsiteX33" fmla="*/ 720140 w 989412"/>
                <a:gd name="connsiteY33" fmla="*/ 144045 h 1092309"/>
                <a:gd name="connsiteX34" fmla="*/ 795102 w 989412"/>
                <a:gd name="connsiteY34" fmla="*/ 141187 h 1092309"/>
                <a:gd name="connsiteX35" fmla="*/ 989412 w 989412"/>
                <a:gd name="connsiteY35" fmla="*/ 987674 h 1092309"/>
                <a:gd name="connsiteX36" fmla="*/ 989412 w 989412"/>
                <a:gd name="connsiteY36" fmla="*/ 987674 h 109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9412" h="1092309">
                  <a:moveTo>
                    <a:pt x="617080" y="1090925"/>
                  </a:moveTo>
                  <a:cubicBezTo>
                    <a:pt x="597534" y="1096428"/>
                    <a:pt x="577228" y="1085044"/>
                    <a:pt x="571725" y="1065498"/>
                  </a:cubicBezTo>
                  <a:cubicBezTo>
                    <a:pt x="571381" y="1064274"/>
                    <a:pt x="571100" y="1063032"/>
                    <a:pt x="570884" y="1061778"/>
                  </a:cubicBezTo>
                  <a:cubicBezTo>
                    <a:pt x="563889" y="1017439"/>
                    <a:pt x="563504" y="972309"/>
                    <a:pt x="569741" y="927857"/>
                  </a:cubicBezTo>
                  <a:cubicBezTo>
                    <a:pt x="576884" y="866706"/>
                    <a:pt x="618414" y="802698"/>
                    <a:pt x="623557" y="741262"/>
                  </a:cubicBezTo>
                  <a:cubicBezTo>
                    <a:pt x="633082" y="624200"/>
                    <a:pt x="623081" y="558573"/>
                    <a:pt x="610031" y="460370"/>
                  </a:cubicBezTo>
                  <a:cubicBezTo>
                    <a:pt x="554882" y="453512"/>
                    <a:pt x="503447" y="420460"/>
                    <a:pt x="467156" y="377598"/>
                  </a:cubicBezTo>
                  <a:cubicBezTo>
                    <a:pt x="422960" y="326162"/>
                    <a:pt x="396290" y="262345"/>
                    <a:pt x="370287" y="199670"/>
                  </a:cubicBezTo>
                  <a:cubicBezTo>
                    <a:pt x="371897" y="261669"/>
                    <a:pt x="392844" y="321613"/>
                    <a:pt x="430199" y="371120"/>
                  </a:cubicBezTo>
                  <a:cubicBezTo>
                    <a:pt x="405069" y="374998"/>
                    <a:pt x="379588" y="366728"/>
                    <a:pt x="361524" y="348832"/>
                  </a:cubicBezTo>
                  <a:cubicBezTo>
                    <a:pt x="343879" y="331008"/>
                    <a:pt x="330155" y="309693"/>
                    <a:pt x="321233" y="286253"/>
                  </a:cubicBezTo>
                  <a:cubicBezTo>
                    <a:pt x="297421" y="230439"/>
                    <a:pt x="284179" y="170689"/>
                    <a:pt x="282181" y="110040"/>
                  </a:cubicBezTo>
                  <a:cubicBezTo>
                    <a:pt x="273897" y="196818"/>
                    <a:pt x="283625" y="284372"/>
                    <a:pt x="310756" y="367215"/>
                  </a:cubicBezTo>
                  <a:cubicBezTo>
                    <a:pt x="295325" y="362453"/>
                    <a:pt x="278752" y="366739"/>
                    <a:pt x="263131" y="369025"/>
                  </a:cubicBezTo>
                  <a:cubicBezTo>
                    <a:pt x="247510" y="371311"/>
                    <a:pt x="228841" y="370930"/>
                    <a:pt x="217506" y="359500"/>
                  </a:cubicBezTo>
                  <a:cubicBezTo>
                    <a:pt x="210655" y="351062"/>
                    <a:pt x="206329" y="340859"/>
                    <a:pt x="205029" y="330068"/>
                  </a:cubicBezTo>
                  <a:cubicBezTo>
                    <a:pt x="189869" y="256317"/>
                    <a:pt x="187421" y="180519"/>
                    <a:pt x="197789" y="105945"/>
                  </a:cubicBezTo>
                  <a:cubicBezTo>
                    <a:pt x="176908" y="145460"/>
                    <a:pt x="159967" y="186935"/>
                    <a:pt x="147212" y="229770"/>
                  </a:cubicBezTo>
                  <a:cubicBezTo>
                    <a:pt x="134569" y="273017"/>
                    <a:pt x="134239" y="318933"/>
                    <a:pt x="146259" y="362358"/>
                  </a:cubicBezTo>
                  <a:cubicBezTo>
                    <a:pt x="138931" y="369906"/>
                    <a:pt x="126870" y="370085"/>
                    <a:pt x="119321" y="362757"/>
                  </a:cubicBezTo>
                  <a:cubicBezTo>
                    <a:pt x="119186" y="362626"/>
                    <a:pt x="119053" y="362493"/>
                    <a:pt x="118922" y="362358"/>
                  </a:cubicBezTo>
                  <a:cubicBezTo>
                    <a:pt x="111964" y="354748"/>
                    <a:pt x="107771" y="345018"/>
                    <a:pt x="107016" y="334735"/>
                  </a:cubicBezTo>
                  <a:cubicBezTo>
                    <a:pt x="101206" y="297683"/>
                    <a:pt x="107683" y="259964"/>
                    <a:pt x="114255" y="223102"/>
                  </a:cubicBezTo>
                  <a:cubicBezTo>
                    <a:pt x="92253" y="262155"/>
                    <a:pt x="84918" y="307493"/>
                    <a:pt x="72726" y="350547"/>
                  </a:cubicBezTo>
                  <a:cubicBezTo>
                    <a:pt x="60534" y="393600"/>
                    <a:pt x="41103" y="437986"/>
                    <a:pt x="3670" y="462560"/>
                  </a:cubicBezTo>
                  <a:cubicBezTo>
                    <a:pt x="-2657" y="406233"/>
                    <a:pt x="-796" y="349286"/>
                    <a:pt x="9194" y="293492"/>
                  </a:cubicBezTo>
                  <a:cubicBezTo>
                    <a:pt x="16529" y="247295"/>
                    <a:pt x="38436" y="201480"/>
                    <a:pt x="58724" y="159380"/>
                  </a:cubicBezTo>
                  <a:cubicBezTo>
                    <a:pt x="80220" y="112741"/>
                    <a:pt x="110526" y="70696"/>
                    <a:pt x="147974" y="35555"/>
                  </a:cubicBezTo>
                  <a:cubicBezTo>
                    <a:pt x="212934" y="-21595"/>
                    <a:pt x="240080" y="3170"/>
                    <a:pt x="281324" y="24791"/>
                  </a:cubicBezTo>
                  <a:lnTo>
                    <a:pt x="286181" y="26887"/>
                  </a:lnTo>
                  <a:cubicBezTo>
                    <a:pt x="286181" y="25839"/>
                    <a:pt x="286181" y="24791"/>
                    <a:pt x="286181" y="23839"/>
                  </a:cubicBezTo>
                  <a:lnTo>
                    <a:pt x="287991" y="14981"/>
                  </a:lnTo>
                  <a:cubicBezTo>
                    <a:pt x="396523" y="-9290"/>
                    <a:pt x="509578" y="-3994"/>
                    <a:pt x="615365" y="30316"/>
                  </a:cubicBezTo>
                  <a:cubicBezTo>
                    <a:pt x="693471" y="55748"/>
                    <a:pt x="701090" y="223959"/>
                    <a:pt x="720140" y="144045"/>
                  </a:cubicBezTo>
                  <a:cubicBezTo>
                    <a:pt x="731666" y="95658"/>
                    <a:pt x="794340" y="139854"/>
                    <a:pt x="795102" y="141187"/>
                  </a:cubicBezTo>
                  <a:cubicBezTo>
                    <a:pt x="887209" y="307398"/>
                    <a:pt x="984935" y="571050"/>
                    <a:pt x="989412" y="987674"/>
                  </a:cubicBezTo>
                  <a:lnTo>
                    <a:pt x="989412" y="98767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3BA2E8FB-A219-469C-8461-461D09516252}"/>
                </a:ext>
              </a:extLst>
            </p:cNvPr>
            <p:cNvSpPr/>
            <p:nvPr/>
          </p:nvSpPr>
          <p:spPr>
            <a:xfrm>
              <a:off x="5426861" y="2942464"/>
              <a:ext cx="478959" cy="202563"/>
            </a:xfrm>
            <a:custGeom>
              <a:avLst/>
              <a:gdLst>
                <a:gd name="connsiteX0" fmla="*/ 478956 w 478956"/>
                <a:gd name="connsiteY0" fmla="*/ 0 h 202562"/>
                <a:gd name="connsiteX1" fmla="*/ 455894 w 478956"/>
                <a:gd name="connsiteY1" fmla="*/ 142287 h 202562"/>
                <a:gd name="connsiteX2" fmla="*/ 446297 w 478956"/>
                <a:gd name="connsiteY2" fmla="*/ 202562 h 202562"/>
                <a:gd name="connsiteX3" fmla="*/ 0 w 478956"/>
                <a:gd name="connsiteY3" fmla="*/ 202562 h 202562"/>
                <a:gd name="connsiteX4" fmla="*/ 10293 w 478956"/>
                <a:gd name="connsiteY4" fmla="*/ 190308 h 202562"/>
                <a:gd name="connsiteX5" fmla="*/ 122457 w 478956"/>
                <a:gd name="connsiteY5" fmla="*/ 133010 h 202562"/>
                <a:gd name="connsiteX6" fmla="*/ 318747 w 478956"/>
                <a:gd name="connsiteY6" fmla="*/ 94686 h 2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956" h="202562">
                  <a:moveTo>
                    <a:pt x="478956" y="0"/>
                  </a:moveTo>
                  <a:cubicBezTo>
                    <a:pt x="478956" y="0"/>
                    <a:pt x="469790" y="55487"/>
                    <a:pt x="455894" y="142287"/>
                  </a:cubicBezTo>
                  <a:lnTo>
                    <a:pt x="446297" y="202562"/>
                  </a:lnTo>
                  <a:lnTo>
                    <a:pt x="0" y="202562"/>
                  </a:lnTo>
                  <a:lnTo>
                    <a:pt x="10293" y="190308"/>
                  </a:lnTo>
                  <a:cubicBezTo>
                    <a:pt x="41327" y="161991"/>
                    <a:pt x="79837" y="141867"/>
                    <a:pt x="122457" y="133010"/>
                  </a:cubicBezTo>
                  <a:lnTo>
                    <a:pt x="318747" y="9468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881961CB-BCDC-4392-8F61-78BBF4C0527C}"/>
                </a:ext>
              </a:extLst>
            </p:cNvPr>
            <p:cNvSpPr/>
            <p:nvPr/>
          </p:nvSpPr>
          <p:spPr>
            <a:xfrm>
              <a:off x="5702184" y="3037241"/>
              <a:ext cx="43052" cy="109675"/>
            </a:xfrm>
            <a:custGeom>
              <a:avLst/>
              <a:gdLst>
                <a:gd name="connsiteX0" fmla="*/ 43052 w 43052"/>
                <a:gd name="connsiteY0" fmla="*/ 0 h 109674"/>
                <a:gd name="connsiteX1" fmla="*/ 41931 w 43052"/>
                <a:gd name="connsiteY1" fmla="*/ 3832 h 109674"/>
                <a:gd name="connsiteX2" fmla="*/ 37818 w 43052"/>
                <a:gd name="connsiteY2" fmla="*/ 14956 h 109674"/>
                <a:gd name="connsiteX3" fmla="*/ 22862 w 43052"/>
                <a:gd name="connsiteY3" fmla="*/ 57298 h 109674"/>
                <a:gd name="connsiteX4" fmla="*/ 4007 w 43052"/>
                <a:gd name="connsiteY4" fmla="*/ 109674 h 109674"/>
                <a:gd name="connsiteX5" fmla="*/ 0 w 43052"/>
                <a:gd name="connsiteY5" fmla="*/ 109674 h 109674"/>
                <a:gd name="connsiteX6" fmla="*/ 20059 w 43052"/>
                <a:gd name="connsiteY6" fmla="*/ 56083 h 109674"/>
                <a:gd name="connsiteX7" fmla="*/ 36696 w 43052"/>
                <a:gd name="connsiteY7" fmla="*/ 14488 h 109674"/>
                <a:gd name="connsiteX8" fmla="*/ 41277 w 43052"/>
                <a:gd name="connsiteY8" fmla="*/ 3646 h 109674"/>
                <a:gd name="connsiteX9" fmla="*/ 43052 w 43052"/>
                <a:gd name="connsiteY9" fmla="*/ 0 h 10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2" h="109674">
                  <a:moveTo>
                    <a:pt x="43052" y="0"/>
                  </a:moveTo>
                  <a:cubicBezTo>
                    <a:pt x="42873" y="1327"/>
                    <a:pt x="42495" y="2618"/>
                    <a:pt x="41931" y="3832"/>
                  </a:cubicBezTo>
                  <a:lnTo>
                    <a:pt x="37818" y="14956"/>
                  </a:lnTo>
                  <a:lnTo>
                    <a:pt x="22862" y="57298"/>
                  </a:lnTo>
                  <a:lnTo>
                    <a:pt x="4007" y="109674"/>
                  </a:lnTo>
                  <a:lnTo>
                    <a:pt x="0" y="109674"/>
                  </a:lnTo>
                  <a:lnTo>
                    <a:pt x="20059" y="56083"/>
                  </a:lnTo>
                  <a:cubicBezTo>
                    <a:pt x="27069" y="38136"/>
                    <a:pt x="32771" y="24022"/>
                    <a:pt x="36696" y="14488"/>
                  </a:cubicBezTo>
                  <a:cubicBezTo>
                    <a:pt x="38660" y="10002"/>
                    <a:pt x="40155" y="6356"/>
                    <a:pt x="41277" y="3646"/>
                  </a:cubicBezTo>
                  <a:cubicBezTo>
                    <a:pt x="41785" y="2392"/>
                    <a:pt x="42379" y="1174"/>
                    <a:pt x="4305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A498F07-2D2F-4885-88AD-2335E8498764}"/>
                </a:ext>
              </a:extLst>
            </p:cNvPr>
            <p:cNvSpPr/>
            <p:nvPr/>
          </p:nvSpPr>
          <p:spPr>
            <a:xfrm>
              <a:off x="6355742" y="2921616"/>
              <a:ext cx="438858" cy="223408"/>
            </a:xfrm>
            <a:custGeom>
              <a:avLst/>
              <a:gdLst>
                <a:gd name="connsiteX0" fmla="*/ 16790 w 438855"/>
                <a:gd name="connsiteY0" fmla="*/ 0 h 223406"/>
                <a:gd name="connsiteX1" fmla="*/ 142976 w 438855"/>
                <a:gd name="connsiteY1" fmla="*/ 114970 h 223406"/>
                <a:gd name="connsiteX2" fmla="*/ 438855 w 438855"/>
                <a:gd name="connsiteY2" fmla="*/ 223406 h 223406"/>
                <a:gd name="connsiteX3" fmla="*/ 0 w 438855"/>
                <a:gd name="connsiteY3" fmla="*/ 223406 h 223406"/>
                <a:gd name="connsiteX4" fmla="*/ 847 w 438855"/>
                <a:gd name="connsiteY4" fmla="*/ 207356 h 223406"/>
                <a:gd name="connsiteX5" fmla="*/ 1367 w 438855"/>
                <a:gd name="connsiteY5" fmla="*/ 198159 h 22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855" h="223406">
                  <a:moveTo>
                    <a:pt x="16790" y="0"/>
                  </a:moveTo>
                  <a:cubicBezTo>
                    <a:pt x="60628" y="39258"/>
                    <a:pt x="142976" y="114970"/>
                    <a:pt x="142976" y="114970"/>
                  </a:cubicBezTo>
                  <a:lnTo>
                    <a:pt x="438855" y="223406"/>
                  </a:lnTo>
                  <a:lnTo>
                    <a:pt x="0" y="223406"/>
                  </a:lnTo>
                  <a:lnTo>
                    <a:pt x="847" y="207356"/>
                  </a:lnTo>
                  <a:cubicBezTo>
                    <a:pt x="1180" y="201323"/>
                    <a:pt x="1367" y="198159"/>
                    <a:pt x="1367" y="19815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AC98C2DC-1836-45B9-9CFC-7E63F7977811}"/>
                </a:ext>
              </a:extLst>
            </p:cNvPr>
            <p:cNvSpPr/>
            <p:nvPr/>
          </p:nvSpPr>
          <p:spPr>
            <a:xfrm>
              <a:off x="6479227" y="3036110"/>
              <a:ext cx="25494" cy="108906"/>
            </a:xfrm>
            <a:custGeom>
              <a:avLst/>
              <a:gdLst>
                <a:gd name="connsiteX0" fmla="*/ 0 w 25494"/>
                <a:gd name="connsiteY0" fmla="*/ 0 h 108905"/>
                <a:gd name="connsiteX1" fmla="*/ 1309 w 25494"/>
                <a:gd name="connsiteY1" fmla="*/ 2711 h 108905"/>
                <a:gd name="connsiteX2" fmla="*/ 4580 w 25494"/>
                <a:gd name="connsiteY2" fmla="*/ 10936 h 108905"/>
                <a:gd name="connsiteX3" fmla="*/ 13927 w 25494"/>
                <a:gd name="connsiteY3" fmla="*/ 43651 h 108905"/>
                <a:gd name="connsiteX4" fmla="*/ 23274 w 25494"/>
                <a:gd name="connsiteY4" fmla="*/ 96369 h 108905"/>
                <a:gd name="connsiteX5" fmla="*/ 25494 w 25494"/>
                <a:gd name="connsiteY5" fmla="*/ 108905 h 108905"/>
                <a:gd name="connsiteX6" fmla="*/ 21747 w 25494"/>
                <a:gd name="connsiteY6" fmla="*/ 108905 h 108905"/>
                <a:gd name="connsiteX7" fmla="*/ 19722 w 25494"/>
                <a:gd name="connsiteY7" fmla="*/ 96836 h 108905"/>
                <a:gd name="connsiteX8" fmla="*/ 11684 w 25494"/>
                <a:gd name="connsiteY8" fmla="*/ 44119 h 108905"/>
                <a:gd name="connsiteX9" fmla="*/ 3552 w 25494"/>
                <a:gd name="connsiteY9" fmla="*/ 11310 h 108905"/>
                <a:gd name="connsiteX10" fmla="*/ 841 w 25494"/>
                <a:gd name="connsiteY10" fmla="*/ 2898 h 108905"/>
                <a:gd name="connsiteX11" fmla="*/ 0 w 25494"/>
                <a:gd name="connsiteY11" fmla="*/ 0 h 10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94" h="108905">
                  <a:moveTo>
                    <a:pt x="0" y="0"/>
                  </a:moveTo>
                  <a:cubicBezTo>
                    <a:pt x="566" y="835"/>
                    <a:pt x="1006" y="1749"/>
                    <a:pt x="1309" y="2711"/>
                  </a:cubicBezTo>
                  <a:cubicBezTo>
                    <a:pt x="2056" y="4580"/>
                    <a:pt x="3272" y="7290"/>
                    <a:pt x="4580" y="10936"/>
                  </a:cubicBezTo>
                  <a:cubicBezTo>
                    <a:pt x="8359" y="21640"/>
                    <a:pt x="11481" y="32566"/>
                    <a:pt x="13927" y="43651"/>
                  </a:cubicBezTo>
                  <a:cubicBezTo>
                    <a:pt x="17012" y="58045"/>
                    <a:pt x="19909" y="75806"/>
                    <a:pt x="23274" y="96369"/>
                  </a:cubicBezTo>
                  <a:lnTo>
                    <a:pt x="25494" y="108905"/>
                  </a:lnTo>
                  <a:lnTo>
                    <a:pt x="21747" y="108905"/>
                  </a:lnTo>
                  <a:lnTo>
                    <a:pt x="19722" y="96836"/>
                  </a:lnTo>
                  <a:cubicBezTo>
                    <a:pt x="17105" y="76179"/>
                    <a:pt x="14488" y="58419"/>
                    <a:pt x="11684" y="44119"/>
                  </a:cubicBezTo>
                  <a:cubicBezTo>
                    <a:pt x="8880" y="29818"/>
                    <a:pt x="5795" y="18694"/>
                    <a:pt x="3552" y="11310"/>
                  </a:cubicBezTo>
                  <a:cubicBezTo>
                    <a:pt x="2430" y="7852"/>
                    <a:pt x="1496" y="5141"/>
                    <a:pt x="841" y="2898"/>
                  </a:cubicBezTo>
                  <a:cubicBezTo>
                    <a:pt x="437" y="1973"/>
                    <a:pt x="154" y="998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E816BBAF-B4B1-4CF7-9C4D-F59BD61A9304}"/>
                </a:ext>
              </a:extLst>
            </p:cNvPr>
            <p:cNvSpPr/>
            <p:nvPr/>
          </p:nvSpPr>
          <p:spPr>
            <a:xfrm>
              <a:off x="6485586" y="3052733"/>
              <a:ext cx="36493" cy="92266"/>
            </a:xfrm>
            <a:custGeom>
              <a:avLst/>
              <a:gdLst>
                <a:gd name="connsiteX0" fmla="*/ 0 w 36493"/>
                <a:gd name="connsiteY0" fmla="*/ 0 h 92266"/>
                <a:gd name="connsiteX1" fmla="*/ 30624 w 36493"/>
                <a:gd name="connsiteY1" fmla="*/ 75572 h 92266"/>
                <a:gd name="connsiteX2" fmla="*/ 36493 w 36493"/>
                <a:gd name="connsiteY2" fmla="*/ 92266 h 92266"/>
                <a:gd name="connsiteX3" fmla="*/ 16923 w 36493"/>
                <a:gd name="connsiteY3" fmla="*/ 92266 h 9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3" h="92266">
                  <a:moveTo>
                    <a:pt x="0" y="0"/>
                  </a:moveTo>
                  <a:cubicBezTo>
                    <a:pt x="0" y="0"/>
                    <a:pt x="15867" y="37015"/>
                    <a:pt x="30624" y="75572"/>
                  </a:cubicBezTo>
                  <a:lnTo>
                    <a:pt x="36493" y="92266"/>
                  </a:lnTo>
                  <a:lnTo>
                    <a:pt x="16923" y="922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35" name="组合 534">
            <a:extLst>
              <a:ext uri="{FF2B5EF4-FFF2-40B4-BE49-F238E27FC236}">
                <a16:creationId xmlns:a16="http://schemas.microsoft.com/office/drawing/2014/main" id="{7182E3DF-4197-4E2C-BC32-F2FA1B95107E}"/>
              </a:ext>
            </a:extLst>
          </p:cNvPr>
          <p:cNvGrpSpPr/>
          <p:nvPr/>
        </p:nvGrpSpPr>
        <p:grpSpPr>
          <a:xfrm>
            <a:off x="10497557" y="5067831"/>
            <a:ext cx="1033438" cy="730021"/>
            <a:chOff x="2270659" y="3991508"/>
            <a:chExt cx="1090382" cy="770245"/>
          </a:xfrm>
        </p:grpSpPr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9F35231A-B8F1-4C07-B5CD-B1FEDA8F8359}"/>
                </a:ext>
              </a:extLst>
            </p:cNvPr>
            <p:cNvSpPr/>
            <p:nvPr/>
          </p:nvSpPr>
          <p:spPr>
            <a:xfrm>
              <a:off x="2270659" y="4065639"/>
              <a:ext cx="696351" cy="696114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5071EE88-FADC-435C-8ED1-1112D7F3976A}"/>
                </a:ext>
              </a:extLst>
            </p:cNvPr>
            <p:cNvSpPr/>
            <p:nvPr/>
          </p:nvSpPr>
          <p:spPr>
            <a:xfrm>
              <a:off x="2937783" y="3991508"/>
              <a:ext cx="423258" cy="422674"/>
            </a:xfrm>
            <a:custGeom>
              <a:avLst/>
              <a:gdLst>
                <a:gd name="connsiteX0" fmla="*/ 759618 w 759618"/>
                <a:gd name="connsiteY0" fmla="*/ 434340 h 758570"/>
                <a:gd name="connsiteX1" fmla="*/ 759618 w 759618"/>
                <a:gd name="connsiteY1" fmla="*/ 324136 h 758570"/>
                <a:gd name="connsiteX2" fmla="*/ 692943 w 759618"/>
                <a:gd name="connsiteY2" fmla="*/ 324136 h 758570"/>
                <a:gd name="connsiteX3" fmla="*/ 678656 w 759618"/>
                <a:gd name="connsiteY3" fmla="*/ 270510 h 758570"/>
                <a:gd name="connsiteX4" fmla="*/ 736663 w 759618"/>
                <a:gd name="connsiteY4" fmla="*/ 236982 h 758570"/>
                <a:gd name="connsiteX5" fmla="*/ 681609 w 759618"/>
                <a:gd name="connsiteY5" fmla="*/ 141732 h 758570"/>
                <a:gd name="connsiteX6" fmla="*/ 623411 w 759618"/>
                <a:gd name="connsiteY6" fmla="*/ 175355 h 758570"/>
                <a:gd name="connsiteX7" fmla="*/ 584168 w 759618"/>
                <a:gd name="connsiteY7" fmla="*/ 136112 h 758570"/>
                <a:gd name="connsiteX8" fmla="*/ 617792 w 759618"/>
                <a:gd name="connsiteY8" fmla="*/ 78010 h 758570"/>
                <a:gd name="connsiteX9" fmla="*/ 522542 w 759618"/>
                <a:gd name="connsiteY9" fmla="*/ 22860 h 758570"/>
                <a:gd name="connsiteX10" fmla="*/ 489013 w 759618"/>
                <a:gd name="connsiteY10" fmla="*/ 80867 h 758570"/>
                <a:gd name="connsiteX11" fmla="*/ 435388 w 759618"/>
                <a:gd name="connsiteY11" fmla="*/ 66675 h 758570"/>
                <a:gd name="connsiteX12" fmla="*/ 435388 w 759618"/>
                <a:gd name="connsiteY12" fmla="*/ 0 h 758570"/>
                <a:gd name="connsiteX13" fmla="*/ 324612 w 759618"/>
                <a:gd name="connsiteY13" fmla="*/ 0 h 758570"/>
                <a:gd name="connsiteX14" fmla="*/ 324612 w 759618"/>
                <a:gd name="connsiteY14" fmla="*/ 66675 h 758570"/>
                <a:gd name="connsiteX15" fmla="*/ 270986 w 759618"/>
                <a:gd name="connsiteY15" fmla="*/ 80963 h 758570"/>
                <a:gd name="connsiteX16" fmla="*/ 237458 w 759618"/>
                <a:gd name="connsiteY16" fmla="*/ 22955 h 758570"/>
                <a:gd name="connsiteX17" fmla="*/ 142208 w 759618"/>
                <a:gd name="connsiteY17" fmla="*/ 78105 h 758570"/>
                <a:gd name="connsiteX18" fmla="*/ 175736 w 759618"/>
                <a:gd name="connsiteY18" fmla="*/ 136208 h 758570"/>
                <a:gd name="connsiteX19" fmla="*/ 136588 w 759618"/>
                <a:gd name="connsiteY19" fmla="*/ 175450 h 758570"/>
                <a:gd name="connsiteX20" fmla="*/ 78486 w 759618"/>
                <a:gd name="connsiteY20" fmla="*/ 141827 h 758570"/>
                <a:gd name="connsiteX21" fmla="*/ 23336 w 759618"/>
                <a:gd name="connsiteY21" fmla="*/ 237077 h 758570"/>
                <a:gd name="connsiteX22" fmla="*/ 81343 w 759618"/>
                <a:gd name="connsiteY22" fmla="*/ 270605 h 758570"/>
                <a:gd name="connsiteX23" fmla="*/ 67151 w 759618"/>
                <a:gd name="connsiteY23" fmla="*/ 324231 h 758570"/>
                <a:gd name="connsiteX24" fmla="*/ 0 w 759618"/>
                <a:gd name="connsiteY24" fmla="*/ 324231 h 758570"/>
                <a:gd name="connsiteX25" fmla="*/ 0 w 759618"/>
                <a:gd name="connsiteY25" fmla="*/ 434435 h 758570"/>
                <a:gd name="connsiteX26" fmla="*/ 67151 w 759618"/>
                <a:gd name="connsiteY26" fmla="*/ 434435 h 758570"/>
                <a:gd name="connsiteX27" fmla="*/ 81439 w 759618"/>
                <a:gd name="connsiteY27" fmla="*/ 488061 h 758570"/>
                <a:gd name="connsiteX28" fmla="*/ 23431 w 759618"/>
                <a:gd name="connsiteY28" fmla="*/ 521589 h 758570"/>
                <a:gd name="connsiteX29" fmla="*/ 78581 w 759618"/>
                <a:gd name="connsiteY29" fmla="*/ 616839 h 758570"/>
                <a:gd name="connsiteX30" fmla="*/ 136684 w 759618"/>
                <a:gd name="connsiteY30" fmla="*/ 583311 h 758570"/>
                <a:gd name="connsiteX31" fmla="*/ 175926 w 759618"/>
                <a:gd name="connsiteY31" fmla="*/ 622459 h 758570"/>
                <a:gd name="connsiteX32" fmla="*/ 142303 w 759618"/>
                <a:gd name="connsiteY32" fmla="*/ 680561 h 758570"/>
                <a:gd name="connsiteX33" fmla="*/ 237553 w 759618"/>
                <a:gd name="connsiteY33" fmla="*/ 735711 h 758570"/>
                <a:gd name="connsiteX34" fmla="*/ 271081 w 759618"/>
                <a:gd name="connsiteY34" fmla="*/ 677704 h 758570"/>
                <a:gd name="connsiteX35" fmla="*/ 324707 w 759618"/>
                <a:gd name="connsiteY35" fmla="*/ 691896 h 758570"/>
                <a:gd name="connsiteX36" fmla="*/ 324707 w 759618"/>
                <a:gd name="connsiteY36" fmla="*/ 758571 h 758570"/>
                <a:gd name="connsiteX37" fmla="*/ 434912 w 759618"/>
                <a:gd name="connsiteY37" fmla="*/ 758571 h 758570"/>
                <a:gd name="connsiteX38" fmla="*/ 434912 w 759618"/>
                <a:gd name="connsiteY38" fmla="*/ 691896 h 758570"/>
                <a:gd name="connsiteX39" fmla="*/ 488537 w 759618"/>
                <a:gd name="connsiteY39" fmla="*/ 677609 h 758570"/>
                <a:gd name="connsiteX40" fmla="*/ 522065 w 759618"/>
                <a:gd name="connsiteY40" fmla="*/ 735616 h 758570"/>
                <a:gd name="connsiteX41" fmla="*/ 617315 w 759618"/>
                <a:gd name="connsiteY41" fmla="*/ 680561 h 758570"/>
                <a:gd name="connsiteX42" fmla="*/ 583787 w 759618"/>
                <a:gd name="connsiteY42" fmla="*/ 622363 h 758570"/>
                <a:gd name="connsiteX43" fmla="*/ 622935 w 759618"/>
                <a:gd name="connsiteY43" fmla="*/ 583121 h 758570"/>
                <a:gd name="connsiteX44" fmla="*/ 681037 w 759618"/>
                <a:gd name="connsiteY44" fmla="*/ 616744 h 758570"/>
                <a:gd name="connsiteX45" fmla="*/ 736187 w 759618"/>
                <a:gd name="connsiteY45" fmla="*/ 521494 h 758570"/>
                <a:gd name="connsiteX46" fmla="*/ 678180 w 759618"/>
                <a:gd name="connsiteY46" fmla="*/ 487966 h 758570"/>
                <a:gd name="connsiteX47" fmla="*/ 692372 w 759618"/>
                <a:gd name="connsiteY47" fmla="*/ 434340 h 758570"/>
                <a:gd name="connsiteX48" fmla="*/ 379667 w 759618"/>
                <a:gd name="connsiteY48" fmla="*/ 584740 h 758570"/>
                <a:gd name="connsiteX49" fmla="*/ 174117 w 759618"/>
                <a:gd name="connsiteY49" fmla="*/ 379381 h 758570"/>
                <a:gd name="connsiteX50" fmla="*/ 379477 w 759618"/>
                <a:gd name="connsiteY50" fmla="*/ 173831 h 758570"/>
                <a:gd name="connsiteX51" fmla="*/ 585026 w 759618"/>
                <a:gd name="connsiteY51" fmla="*/ 379190 h 758570"/>
                <a:gd name="connsiteX52" fmla="*/ 585026 w 759618"/>
                <a:gd name="connsiteY52" fmla="*/ 379381 h 758570"/>
                <a:gd name="connsiteX53" fmla="*/ 379667 w 759618"/>
                <a:gd name="connsiteY53" fmla="*/ 584740 h 75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59618" h="758570">
                  <a:moveTo>
                    <a:pt x="759618" y="434340"/>
                  </a:moveTo>
                  <a:lnTo>
                    <a:pt x="759618" y="324136"/>
                  </a:lnTo>
                  <a:lnTo>
                    <a:pt x="692943" y="324136"/>
                  </a:lnTo>
                  <a:cubicBezTo>
                    <a:pt x="689768" y="305875"/>
                    <a:pt x="684986" y="287930"/>
                    <a:pt x="678656" y="270510"/>
                  </a:cubicBezTo>
                  <a:lnTo>
                    <a:pt x="736663" y="236982"/>
                  </a:lnTo>
                  <a:lnTo>
                    <a:pt x="681609" y="141732"/>
                  </a:lnTo>
                  <a:lnTo>
                    <a:pt x="623411" y="175355"/>
                  </a:lnTo>
                  <a:cubicBezTo>
                    <a:pt x="611498" y="161156"/>
                    <a:pt x="598367" y="148025"/>
                    <a:pt x="584168" y="136112"/>
                  </a:cubicBezTo>
                  <a:lnTo>
                    <a:pt x="617792" y="78010"/>
                  </a:lnTo>
                  <a:lnTo>
                    <a:pt x="522542" y="22860"/>
                  </a:lnTo>
                  <a:lnTo>
                    <a:pt x="489013" y="80867"/>
                  </a:lnTo>
                  <a:cubicBezTo>
                    <a:pt x="471580" y="74601"/>
                    <a:pt x="453638" y="69852"/>
                    <a:pt x="435388" y="66675"/>
                  </a:cubicBezTo>
                  <a:lnTo>
                    <a:pt x="435388" y="0"/>
                  </a:lnTo>
                  <a:lnTo>
                    <a:pt x="324612" y="0"/>
                  </a:lnTo>
                  <a:lnTo>
                    <a:pt x="324612" y="66675"/>
                  </a:lnTo>
                  <a:cubicBezTo>
                    <a:pt x="306351" y="69851"/>
                    <a:pt x="288407" y="74632"/>
                    <a:pt x="270986" y="80963"/>
                  </a:cubicBezTo>
                  <a:lnTo>
                    <a:pt x="237458" y="22955"/>
                  </a:lnTo>
                  <a:lnTo>
                    <a:pt x="142208" y="78105"/>
                  </a:lnTo>
                  <a:lnTo>
                    <a:pt x="175736" y="136208"/>
                  </a:lnTo>
                  <a:cubicBezTo>
                    <a:pt x="161589" y="148146"/>
                    <a:pt x="148492" y="161275"/>
                    <a:pt x="136588" y="175450"/>
                  </a:cubicBezTo>
                  <a:lnTo>
                    <a:pt x="78486" y="141827"/>
                  </a:lnTo>
                  <a:lnTo>
                    <a:pt x="23336" y="237077"/>
                  </a:lnTo>
                  <a:lnTo>
                    <a:pt x="81343" y="270605"/>
                  </a:lnTo>
                  <a:cubicBezTo>
                    <a:pt x="75088" y="288042"/>
                    <a:pt x="70339" y="305983"/>
                    <a:pt x="67151" y="324231"/>
                  </a:cubicBezTo>
                  <a:lnTo>
                    <a:pt x="0" y="324231"/>
                  </a:lnTo>
                  <a:lnTo>
                    <a:pt x="0" y="434435"/>
                  </a:lnTo>
                  <a:lnTo>
                    <a:pt x="67151" y="434435"/>
                  </a:lnTo>
                  <a:cubicBezTo>
                    <a:pt x="70327" y="452696"/>
                    <a:pt x="75108" y="470641"/>
                    <a:pt x="81439" y="488061"/>
                  </a:cubicBezTo>
                  <a:lnTo>
                    <a:pt x="23431" y="521589"/>
                  </a:lnTo>
                  <a:lnTo>
                    <a:pt x="78581" y="616839"/>
                  </a:lnTo>
                  <a:lnTo>
                    <a:pt x="136684" y="583311"/>
                  </a:lnTo>
                  <a:cubicBezTo>
                    <a:pt x="148622" y="597458"/>
                    <a:pt x="161751" y="610555"/>
                    <a:pt x="175926" y="622459"/>
                  </a:cubicBezTo>
                  <a:lnTo>
                    <a:pt x="142303" y="680561"/>
                  </a:lnTo>
                  <a:lnTo>
                    <a:pt x="237553" y="735711"/>
                  </a:lnTo>
                  <a:lnTo>
                    <a:pt x="271081" y="677704"/>
                  </a:lnTo>
                  <a:cubicBezTo>
                    <a:pt x="288501" y="684014"/>
                    <a:pt x="306447" y="688764"/>
                    <a:pt x="324707" y="691896"/>
                  </a:cubicBezTo>
                  <a:lnTo>
                    <a:pt x="324707" y="758571"/>
                  </a:lnTo>
                  <a:lnTo>
                    <a:pt x="434912" y="758571"/>
                  </a:lnTo>
                  <a:lnTo>
                    <a:pt x="434912" y="691896"/>
                  </a:lnTo>
                  <a:cubicBezTo>
                    <a:pt x="453172" y="688720"/>
                    <a:pt x="471117" y="683939"/>
                    <a:pt x="488537" y="677609"/>
                  </a:cubicBezTo>
                  <a:lnTo>
                    <a:pt x="522065" y="735616"/>
                  </a:lnTo>
                  <a:lnTo>
                    <a:pt x="617315" y="680561"/>
                  </a:lnTo>
                  <a:lnTo>
                    <a:pt x="583787" y="622363"/>
                  </a:lnTo>
                  <a:cubicBezTo>
                    <a:pt x="597934" y="610425"/>
                    <a:pt x="611032" y="597296"/>
                    <a:pt x="622935" y="583121"/>
                  </a:cubicBezTo>
                  <a:lnTo>
                    <a:pt x="681037" y="616744"/>
                  </a:lnTo>
                  <a:lnTo>
                    <a:pt x="736187" y="521494"/>
                  </a:lnTo>
                  <a:lnTo>
                    <a:pt x="678180" y="487966"/>
                  </a:lnTo>
                  <a:cubicBezTo>
                    <a:pt x="684491" y="470546"/>
                    <a:pt x="689240" y="452600"/>
                    <a:pt x="692372" y="434340"/>
                  </a:cubicBezTo>
                  <a:close/>
                  <a:moveTo>
                    <a:pt x="379667" y="584740"/>
                  </a:moveTo>
                  <a:cubicBezTo>
                    <a:pt x="266197" y="584792"/>
                    <a:pt x="174170" y="492850"/>
                    <a:pt x="174117" y="379381"/>
                  </a:cubicBezTo>
                  <a:cubicBezTo>
                    <a:pt x="174065" y="265912"/>
                    <a:pt x="266007" y="173884"/>
                    <a:pt x="379477" y="173831"/>
                  </a:cubicBezTo>
                  <a:cubicBezTo>
                    <a:pt x="492946" y="173779"/>
                    <a:pt x="584973" y="265721"/>
                    <a:pt x="585026" y="379190"/>
                  </a:cubicBezTo>
                  <a:cubicBezTo>
                    <a:pt x="585026" y="379254"/>
                    <a:pt x="585026" y="379317"/>
                    <a:pt x="585026" y="379381"/>
                  </a:cubicBezTo>
                  <a:cubicBezTo>
                    <a:pt x="585026" y="492797"/>
                    <a:pt x="493084" y="584740"/>
                    <a:pt x="379667" y="58474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0" name="组合 689">
            <a:extLst>
              <a:ext uri="{FF2B5EF4-FFF2-40B4-BE49-F238E27FC236}">
                <a16:creationId xmlns:a16="http://schemas.microsoft.com/office/drawing/2014/main" id="{CD4E0A82-14D2-4339-96A4-0A955994DCC7}"/>
              </a:ext>
            </a:extLst>
          </p:cNvPr>
          <p:cNvGrpSpPr/>
          <p:nvPr/>
        </p:nvGrpSpPr>
        <p:grpSpPr>
          <a:xfrm>
            <a:off x="9569" y="615306"/>
            <a:ext cx="2075131" cy="2806369"/>
            <a:chOff x="9712184" y="2056715"/>
            <a:chExt cx="2075131" cy="2806369"/>
          </a:xfrm>
        </p:grpSpPr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C85A36FD-8477-445F-843D-463C638C50AC}"/>
                </a:ext>
              </a:extLst>
            </p:cNvPr>
            <p:cNvSpPr/>
            <p:nvPr/>
          </p:nvSpPr>
          <p:spPr>
            <a:xfrm>
              <a:off x="10161382" y="4374713"/>
              <a:ext cx="1234560" cy="488371"/>
            </a:xfrm>
            <a:custGeom>
              <a:avLst/>
              <a:gdLst>
                <a:gd name="connsiteX0" fmla="*/ 147720 w 1234560"/>
                <a:gd name="connsiteY0" fmla="*/ 0 h 488371"/>
                <a:gd name="connsiteX1" fmla="*/ 1173525 w 1234560"/>
                <a:gd name="connsiteY1" fmla="*/ 49948 h 488371"/>
                <a:gd name="connsiteX2" fmla="*/ 1234560 w 1234560"/>
                <a:gd name="connsiteY2" fmla="*/ 415807 h 488371"/>
                <a:gd name="connsiteX3" fmla="*/ 1230921 w 1234560"/>
                <a:gd name="connsiteY3" fmla="*/ 488371 h 488371"/>
                <a:gd name="connsiteX4" fmla="*/ 6183 w 1234560"/>
                <a:gd name="connsiteY4" fmla="*/ 488371 h 488371"/>
                <a:gd name="connsiteX5" fmla="*/ 1193 w 1234560"/>
                <a:gd name="connsiteY5" fmla="*/ 436057 h 488371"/>
                <a:gd name="connsiteX6" fmla="*/ 42572 w 1234560"/>
                <a:gd name="connsiteY6" fmla="*/ 133040 h 48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4560" h="488371">
                  <a:moveTo>
                    <a:pt x="147720" y="0"/>
                  </a:moveTo>
                  <a:cubicBezTo>
                    <a:pt x="641251" y="166650"/>
                    <a:pt x="1173525" y="49948"/>
                    <a:pt x="1173525" y="49948"/>
                  </a:cubicBezTo>
                  <a:cubicBezTo>
                    <a:pt x="1173525" y="49948"/>
                    <a:pt x="1234560" y="182871"/>
                    <a:pt x="1234560" y="415807"/>
                  </a:cubicBezTo>
                  <a:lnTo>
                    <a:pt x="1230921" y="488371"/>
                  </a:lnTo>
                  <a:lnTo>
                    <a:pt x="6183" y="488371"/>
                  </a:lnTo>
                  <a:lnTo>
                    <a:pt x="1193" y="436057"/>
                  </a:lnTo>
                  <a:cubicBezTo>
                    <a:pt x="-8357" y="247675"/>
                    <a:pt x="42572" y="133040"/>
                    <a:pt x="42572" y="133040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56FA0134-C87C-4581-8909-2007A41158D2}"/>
                </a:ext>
              </a:extLst>
            </p:cNvPr>
            <p:cNvSpPr/>
            <p:nvPr/>
          </p:nvSpPr>
          <p:spPr>
            <a:xfrm>
              <a:off x="10248302" y="3293359"/>
              <a:ext cx="1092440" cy="1315457"/>
            </a:xfrm>
            <a:custGeom>
              <a:avLst/>
              <a:gdLst>
                <a:gd name="connsiteX0" fmla="*/ 402812 w 891635"/>
                <a:gd name="connsiteY0" fmla="*/ 13621 h 1073658"/>
                <a:gd name="connsiteX1" fmla="*/ 199168 w 891635"/>
                <a:gd name="connsiteY1" fmla="*/ 0 h 1073658"/>
                <a:gd name="connsiteX2" fmla="*/ 176498 w 891635"/>
                <a:gd name="connsiteY2" fmla="*/ 534067 h 1073658"/>
                <a:gd name="connsiteX3" fmla="*/ 49816 w 891635"/>
                <a:gd name="connsiteY3" fmla="*/ 882587 h 1073658"/>
                <a:gd name="connsiteX4" fmla="*/ 0 w 891635"/>
                <a:gd name="connsiteY4" fmla="*/ 977837 h 1073658"/>
                <a:gd name="connsiteX5" fmla="*/ 325850 w 891635"/>
                <a:gd name="connsiteY5" fmla="*/ 1054704 h 1073658"/>
                <a:gd name="connsiteX6" fmla="*/ 728663 w 891635"/>
                <a:gd name="connsiteY6" fmla="*/ 1063752 h 1073658"/>
                <a:gd name="connsiteX7" fmla="*/ 891635 w 891635"/>
                <a:gd name="connsiteY7" fmla="*/ 1014032 h 1073658"/>
                <a:gd name="connsiteX8" fmla="*/ 737711 w 891635"/>
                <a:gd name="connsiteY8" fmla="*/ 407384 h 1073658"/>
                <a:gd name="connsiteX9" fmla="*/ 689039 w 891635"/>
                <a:gd name="connsiteY9" fmla="*/ 33814 h 1073658"/>
                <a:gd name="connsiteX10" fmla="*/ 610648 w 891635"/>
                <a:gd name="connsiteY10" fmla="*/ 24289 h 107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635" h="1073658">
                  <a:moveTo>
                    <a:pt x="402812" y="13621"/>
                  </a:moveTo>
                  <a:lnTo>
                    <a:pt x="199168" y="0"/>
                  </a:lnTo>
                  <a:cubicBezTo>
                    <a:pt x="199168" y="0"/>
                    <a:pt x="248984" y="330422"/>
                    <a:pt x="176498" y="534067"/>
                  </a:cubicBezTo>
                  <a:cubicBezTo>
                    <a:pt x="104013" y="737711"/>
                    <a:pt x="49816" y="882587"/>
                    <a:pt x="49816" y="882587"/>
                  </a:cubicBezTo>
                  <a:lnTo>
                    <a:pt x="0" y="977837"/>
                  </a:lnTo>
                  <a:cubicBezTo>
                    <a:pt x="105517" y="1015169"/>
                    <a:pt x="214773" y="1040942"/>
                    <a:pt x="325850" y="1054704"/>
                  </a:cubicBezTo>
                  <a:cubicBezTo>
                    <a:pt x="493395" y="1072801"/>
                    <a:pt x="647224" y="1081945"/>
                    <a:pt x="728663" y="1063752"/>
                  </a:cubicBezTo>
                  <a:cubicBezTo>
                    <a:pt x="784020" y="1050777"/>
                    <a:pt x="838462" y="1034168"/>
                    <a:pt x="891635" y="1014032"/>
                  </a:cubicBezTo>
                  <a:cubicBezTo>
                    <a:pt x="891635" y="1014032"/>
                    <a:pt x="737711" y="620078"/>
                    <a:pt x="737711" y="407384"/>
                  </a:cubicBezTo>
                  <a:cubicBezTo>
                    <a:pt x="738086" y="281256"/>
                    <a:pt x="721719" y="155635"/>
                    <a:pt x="689039" y="33814"/>
                  </a:cubicBezTo>
                  <a:lnTo>
                    <a:pt x="610648" y="24289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706ACFB-4ACC-489A-8C3B-07F855872975}"/>
                </a:ext>
              </a:extLst>
            </p:cNvPr>
            <p:cNvSpPr/>
            <p:nvPr/>
          </p:nvSpPr>
          <p:spPr>
            <a:xfrm>
              <a:off x="10913615" y="3607636"/>
              <a:ext cx="76789" cy="1009349"/>
            </a:xfrm>
            <a:custGeom>
              <a:avLst/>
              <a:gdLst>
                <a:gd name="connsiteX0" fmla="*/ 62675 w 62674"/>
                <a:gd name="connsiteY0" fmla="*/ 0 h 823817"/>
                <a:gd name="connsiteX1" fmla="*/ 0 w 62674"/>
                <a:gd name="connsiteY1" fmla="*/ 816007 h 823817"/>
                <a:gd name="connsiteX2" fmla="*/ 54864 w 62674"/>
                <a:gd name="connsiteY2" fmla="*/ 823817 h 823817"/>
                <a:gd name="connsiteX3" fmla="*/ 62675 w 62674"/>
                <a:gd name="connsiteY3" fmla="*/ 0 h 82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74" h="823817">
                  <a:moveTo>
                    <a:pt x="62675" y="0"/>
                  </a:moveTo>
                  <a:lnTo>
                    <a:pt x="0" y="816007"/>
                  </a:lnTo>
                  <a:lnTo>
                    <a:pt x="54864" y="823817"/>
                  </a:lnTo>
                  <a:lnTo>
                    <a:pt x="62675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220E8BFD-D1F5-40F0-B6E1-EEFED990CD1C}"/>
                </a:ext>
              </a:extLst>
            </p:cNvPr>
            <p:cNvSpPr/>
            <p:nvPr/>
          </p:nvSpPr>
          <p:spPr>
            <a:xfrm>
              <a:off x="10607264" y="3029964"/>
              <a:ext cx="436823" cy="617675"/>
            </a:xfrm>
            <a:custGeom>
              <a:avLst/>
              <a:gdLst>
                <a:gd name="connsiteX0" fmla="*/ 96307 w 356529"/>
                <a:gd name="connsiteY0" fmla="*/ 0 h 504138"/>
                <a:gd name="connsiteX1" fmla="*/ 94307 w 356529"/>
                <a:gd name="connsiteY1" fmla="*/ 179927 h 504138"/>
                <a:gd name="connsiteX2" fmla="*/ 51063 w 356529"/>
                <a:gd name="connsiteY2" fmla="*/ 219551 h 504138"/>
                <a:gd name="connsiteX3" fmla="*/ 1247 w 356529"/>
                <a:gd name="connsiteY3" fmla="*/ 244412 h 504138"/>
                <a:gd name="connsiteX4" fmla="*/ 41919 w 356529"/>
                <a:gd name="connsiteY4" fmla="*/ 425387 h 504138"/>
                <a:gd name="connsiteX5" fmla="*/ 286331 w 356529"/>
                <a:gd name="connsiteY5" fmla="*/ 484251 h 504138"/>
                <a:gd name="connsiteX6" fmla="*/ 356530 w 356529"/>
                <a:gd name="connsiteY6" fmla="*/ 258889 h 504138"/>
                <a:gd name="connsiteX7" fmla="*/ 317668 w 356529"/>
                <a:gd name="connsiteY7" fmla="*/ 239839 h 504138"/>
                <a:gd name="connsiteX8" fmla="*/ 285093 w 356529"/>
                <a:gd name="connsiteY8" fmla="*/ 185547 h 504138"/>
                <a:gd name="connsiteX9" fmla="*/ 290903 w 356529"/>
                <a:gd name="connsiteY9" fmla="*/ 77248 h 504138"/>
                <a:gd name="connsiteX10" fmla="*/ 96307 w 356529"/>
                <a:gd name="connsiteY10" fmla="*/ 0 h 50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529" h="504138">
                  <a:moveTo>
                    <a:pt x="96307" y="0"/>
                  </a:moveTo>
                  <a:cubicBezTo>
                    <a:pt x="105832" y="15335"/>
                    <a:pt x="95735" y="152400"/>
                    <a:pt x="94307" y="179927"/>
                  </a:cubicBezTo>
                  <a:cubicBezTo>
                    <a:pt x="92878" y="207454"/>
                    <a:pt x="80591" y="227552"/>
                    <a:pt x="51063" y="219551"/>
                  </a:cubicBezTo>
                  <a:cubicBezTo>
                    <a:pt x="-12469" y="201644"/>
                    <a:pt x="1247" y="244412"/>
                    <a:pt x="1247" y="244412"/>
                  </a:cubicBezTo>
                  <a:cubicBezTo>
                    <a:pt x="1247" y="244412"/>
                    <a:pt x="-7801" y="344043"/>
                    <a:pt x="41919" y="425387"/>
                  </a:cubicBezTo>
                  <a:cubicBezTo>
                    <a:pt x="91640" y="506730"/>
                    <a:pt x="225275" y="522637"/>
                    <a:pt x="286331" y="484251"/>
                  </a:cubicBezTo>
                  <a:cubicBezTo>
                    <a:pt x="347386" y="445865"/>
                    <a:pt x="356530" y="258889"/>
                    <a:pt x="356530" y="258889"/>
                  </a:cubicBezTo>
                  <a:lnTo>
                    <a:pt x="317668" y="239839"/>
                  </a:lnTo>
                  <a:cubicBezTo>
                    <a:pt x="297189" y="229602"/>
                    <a:pt x="284488" y="208434"/>
                    <a:pt x="285093" y="185547"/>
                  </a:cubicBezTo>
                  <a:lnTo>
                    <a:pt x="290903" y="77248"/>
                  </a:lnTo>
                  <a:cubicBezTo>
                    <a:pt x="290903" y="77248"/>
                    <a:pt x="157362" y="95059"/>
                    <a:pt x="96307" y="0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C28026E5-34BD-4C9E-AB71-8AB76E5D9589}"/>
                </a:ext>
              </a:extLst>
            </p:cNvPr>
            <p:cNvSpPr/>
            <p:nvPr/>
          </p:nvSpPr>
          <p:spPr>
            <a:xfrm>
              <a:off x="10723393" y="3029964"/>
              <a:ext cx="240287" cy="245065"/>
            </a:xfrm>
            <a:custGeom>
              <a:avLst/>
              <a:gdLst>
                <a:gd name="connsiteX0" fmla="*/ 196120 w 196119"/>
                <a:gd name="connsiteY0" fmla="*/ 76962 h 200019"/>
                <a:gd name="connsiteX1" fmla="*/ 1524 w 196119"/>
                <a:gd name="connsiteY1" fmla="*/ 0 h 200019"/>
                <a:gd name="connsiteX2" fmla="*/ 0 w 196119"/>
                <a:gd name="connsiteY2" fmla="*/ 170593 h 200019"/>
                <a:gd name="connsiteX3" fmla="*/ 62103 w 196119"/>
                <a:gd name="connsiteY3" fmla="*/ 199168 h 200019"/>
                <a:gd name="connsiteX4" fmla="*/ 191643 w 196119"/>
                <a:gd name="connsiteY4" fmla="*/ 161734 h 20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19" h="200019">
                  <a:moveTo>
                    <a:pt x="196120" y="76962"/>
                  </a:moveTo>
                  <a:cubicBezTo>
                    <a:pt x="196120" y="76962"/>
                    <a:pt x="62770" y="95059"/>
                    <a:pt x="1524" y="0"/>
                  </a:cubicBezTo>
                  <a:cubicBezTo>
                    <a:pt x="10477" y="14097"/>
                    <a:pt x="2572" y="129730"/>
                    <a:pt x="0" y="170593"/>
                  </a:cubicBezTo>
                  <a:cubicBezTo>
                    <a:pt x="17922" y="185264"/>
                    <a:pt x="39302" y="195101"/>
                    <a:pt x="62103" y="199168"/>
                  </a:cubicBezTo>
                  <a:cubicBezTo>
                    <a:pt x="107156" y="204311"/>
                    <a:pt x="154400" y="185452"/>
                    <a:pt x="191643" y="161734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40508DF-BD68-4F96-96BE-22FC4F91751B}"/>
                </a:ext>
              </a:extLst>
            </p:cNvPr>
            <p:cNvSpPr/>
            <p:nvPr/>
          </p:nvSpPr>
          <p:spPr>
            <a:xfrm>
              <a:off x="9814560" y="3281969"/>
              <a:ext cx="897163" cy="1478091"/>
            </a:xfrm>
            <a:custGeom>
              <a:avLst/>
              <a:gdLst>
                <a:gd name="connsiteX0" fmla="*/ 723013 w 732252"/>
                <a:gd name="connsiteY0" fmla="*/ 7106 h 1206398"/>
                <a:gd name="connsiteX1" fmla="*/ 507938 w 732252"/>
                <a:gd name="connsiteY1" fmla="*/ 343 h 1206398"/>
                <a:gd name="connsiteX2" fmla="*/ 317438 w 732252"/>
                <a:gd name="connsiteY2" fmla="*/ 27585 h 1206398"/>
                <a:gd name="connsiteX3" fmla="*/ 11972 w 732252"/>
                <a:gd name="connsiteY3" fmla="*/ 319431 h 1206398"/>
                <a:gd name="connsiteX4" fmla="*/ 77218 w 732252"/>
                <a:gd name="connsiteY4" fmla="*/ 406013 h 1206398"/>
                <a:gd name="connsiteX5" fmla="*/ 376303 w 732252"/>
                <a:gd name="connsiteY5" fmla="*/ 346577 h 1206398"/>
                <a:gd name="connsiteX6" fmla="*/ 444883 w 732252"/>
                <a:gd name="connsiteY6" fmla="*/ 631660 h 1206398"/>
                <a:gd name="connsiteX7" fmla="*/ 329440 w 732252"/>
                <a:gd name="connsiteY7" fmla="*/ 932650 h 1206398"/>
                <a:gd name="connsiteX8" fmla="*/ 279624 w 732252"/>
                <a:gd name="connsiteY8" fmla="*/ 1047998 h 1206398"/>
                <a:gd name="connsiteX9" fmla="*/ 476506 w 732252"/>
                <a:gd name="connsiteY9" fmla="*/ 1170204 h 1206398"/>
                <a:gd name="connsiteX10" fmla="*/ 732252 w 732252"/>
                <a:gd name="connsiteY10" fmla="*/ 1206398 h 1206398"/>
                <a:gd name="connsiteX11" fmla="*/ 709583 w 732252"/>
                <a:gd name="connsiteY11" fmla="*/ 697287 h 120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2252" h="1206398">
                  <a:moveTo>
                    <a:pt x="723013" y="7106"/>
                  </a:moveTo>
                  <a:cubicBezTo>
                    <a:pt x="723013" y="7106"/>
                    <a:pt x="609761" y="2629"/>
                    <a:pt x="507938" y="343"/>
                  </a:cubicBezTo>
                  <a:cubicBezTo>
                    <a:pt x="406116" y="-1943"/>
                    <a:pt x="356300" y="7201"/>
                    <a:pt x="317438" y="27585"/>
                  </a:cubicBezTo>
                  <a:cubicBezTo>
                    <a:pt x="278576" y="47968"/>
                    <a:pt x="27783" y="280950"/>
                    <a:pt x="11972" y="319431"/>
                  </a:cubicBezTo>
                  <a:cubicBezTo>
                    <a:pt x="-3840" y="357912"/>
                    <a:pt x="-20128" y="403727"/>
                    <a:pt x="77218" y="406013"/>
                  </a:cubicBezTo>
                  <a:cubicBezTo>
                    <a:pt x="174563" y="408299"/>
                    <a:pt x="376303" y="346577"/>
                    <a:pt x="376303" y="346577"/>
                  </a:cubicBezTo>
                  <a:cubicBezTo>
                    <a:pt x="376303" y="346577"/>
                    <a:pt x="451360" y="543363"/>
                    <a:pt x="444883" y="631660"/>
                  </a:cubicBezTo>
                  <a:cubicBezTo>
                    <a:pt x="438406" y="719957"/>
                    <a:pt x="379256" y="853402"/>
                    <a:pt x="329440" y="932650"/>
                  </a:cubicBezTo>
                  <a:cubicBezTo>
                    <a:pt x="279624" y="1011898"/>
                    <a:pt x="279624" y="1047998"/>
                    <a:pt x="279624" y="1047998"/>
                  </a:cubicBezTo>
                  <a:cubicBezTo>
                    <a:pt x="279624" y="1047998"/>
                    <a:pt x="334012" y="1136295"/>
                    <a:pt x="476506" y="1170204"/>
                  </a:cubicBezTo>
                  <a:cubicBezTo>
                    <a:pt x="560397" y="1190440"/>
                    <a:pt x="646040" y="1202561"/>
                    <a:pt x="732252" y="1206398"/>
                  </a:cubicBezTo>
                  <a:lnTo>
                    <a:pt x="709583" y="697287"/>
                  </a:lnTo>
                  <a:close/>
                </a:path>
              </a:pathLst>
            </a:custGeom>
            <a:solidFill>
              <a:schemeClr val="accent2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16CC10C-BD0E-4C48-9D8A-AACD77F1010A}"/>
                </a:ext>
              </a:extLst>
            </p:cNvPr>
            <p:cNvSpPr/>
            <p:nvPr/>
          </p:nvSpPr>
          <p:spPr>
            <a:xfrm>
              <a:off x="10210140" y="3581028"/>
              <a:ext cx="65936" cy="125453"/>
            </a:xfrm>
            <a:custGeom>
              <a:avLst/>
              <a:gdLst>
                <a:gd name="connsiteX0" fmla="*/ 17717 w 53816"/>
                <a:gd name="connsiteY0" fmla="*/ 0 h 102393"/>
                <a:gd name="connsiteX1" fmla="*/ 53816 w 53816"/>
                <a:gd name="connsiteY1" fmla="*/ 102394 h 102393"/>
                <a:gd name="connsiteX2" fmla="*/ 0 w 53816"/>
                <a:gd name="connsiteY2" fmla="*/ 3533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16" h="102393">
                  <a:moveTo>
                    <a:pt x="17717" y="0"/>
                  </a:moveTo>
                  <a:lnTo>
                    <a:pt x="53816" y="102394"/>
                  </a:lnTo>
                  <a:lnTo>
                    <a:pt x="0" y="35338"/>
                  </a:ln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7543E7D3-350B-4553-86FD-7F2756DDE773}"/>
                </a:ext>
              </a:extLst>
            </p:cNvPr>
            <p:cNvSpPr/>
            <p:nvPr/>
          </p:nvSpPr>
          <p:spPr>
            <a:xfrm>
              <a:off x="9825260" y="3576243"/>
              <a:ext cx="345435" cy="203059"/>
            </a:xfrm>
            <a:custGeom>
              <a:avLst/>
              <a:gdLst>
                <a:gd name="connsiteX0" fmla="*/ 281940 w 281939"/>
                <a:gd name="connsiteY0" fmla="*/ 0 h 165734"/>
                <a:gd name="connsiteX1" fmla="*/ 0 w 281939"/>
                <a:gd name="connsiteY1" fmla="*/ 146113 h 165734"/>
                <a:gd name="connsiteX2" fmla="*/ 68866 w 281939"/>
                <a:gd name="connsiteY2" fmla="*/ 165735 h 165734"/>
                <a:gd name="connsiteX3" fmla="*/ 162115 w 281939"/>
                <a:gd name="connsiteY3" fmla="*/ 156210 h 16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65734">
                  <a:moveTo>
                    <a:pt x="281940" y="0"/>
                  </a:moveTo>
                  <a:lnTo>
                    <a:pt x="0" y="146113"/>
                  </a:lnTo>
                  <a:cubicBezTo>
                    <a:pt x="10192" y="157353"/>
                    <a:pt x="30861" y="165163"/>
                    <a:pt x="68866" y="165735"/>
                  </a:cubicBezTo>
                  <a:cubicBezTo>
                    <a:pt x="100174" y="165395"/>
                    <a:pt x="131385" y="162207"/>
                    <a:pt x="162115" y="156210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C998AD7E-D88D-4642-8824-A3BB541C3713}"/>
                </a:ext>
              </a:extLst>
            </p:cNvPr>
            <p:cNvSpPr/>
            <p:nvPr/>
          </p:nvSpPr>
          <p:spPr>
            <a:xfrm>
              <a:off x="10589536" y="3289975"/>
              <a:ext cx="110866" cy="866156"/>
            </a:xfrm>
            <a:custGeom>
              <a:avLst/>
              <a:gdLst>
                <a:gd name="connsiteX0" fmla="*/ 0 w 90487"/>
                <a:gd name="connsiteY0" fmla="*/ 0 h 706945"/>
                <a:gd name="connsiteX1" fmla="*/ 11144 w 90487"/>
                <a:gd name="connsiteY1" fmla="*/ 423672 h 706945"/>
                <a:gd name="connsiteX2" fmla="*/ 77819 w 90487"/>
                <a:gd name="connsiteY2" fmla="*/ 706946 h 706945"/>
                <a:gd name="connsiteX3" fmla="*/ 77057 w 90487"/>
                <a:gd name="connsiteY3" fmla="*/ 690753 h 706945"/>
                <a:gd name="connsiteX4" fmla="*/ 90488 w 90487"/>
                <a:gd name="connsiteY4" fmla="*/ 571 h 706945"/>
                <a:gd name="connsiteX5" fmla="*/ 0 w 90487"/>
                <a:gd name="connsiteY5" fmla="*/ 0 h 70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487" h="706945">
                  <a:moveTo>
                    <a:pt x="0" y="0"/>
                  </a:moveTo>
                  <a:cubicBezTo>
                    <a:pt x="0" y="66675"/>
                    <a:pt x="0" y="305371"/>
                    <a:pt x="11144" y="423672"/>
                  </a:cubicBezTo>
                  <a:cubicBezTo>
                    <a:pt x="20669" y="523113"/>
                    <a:pt x="57722" y="645890"/>
                    <a:pt x="77819" y="706946"/>
                  </a:cubicBezTo>
                  <a:lnTo>
                    <a:pt x="77057" y="690753"/>
                  </a:lnTo>
                  <a:lnTo>
                    <a:pt x="90488" y="571"/>
                  </a:lnTo>
                  <a:cubicBezTo>
                    <a:pt x="90488" y="571"/>
                    <a:pt x="52197" y="57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B808E6DC-DF3E-408E-A328-4AD7A71F8DB7}"/>
                </a:ext>
              </a:extLst>
            </p:cNvPr>
            <p:cNvSpPr/>
            <p:nvPr/>
          </p:nvSpPr>
          <p:spPr>
            <a:xfrm>
              <a:off x="10935906" y="3323468"/>
              <a:ext cx="842920" cy="1444878"/>
            </a:xfrm>
            <a:custGeom>
              <a:avLst/>
              <a:gdLst>
                <a:gd name="connsiteX0" fmla="*/ 49435 w 687980"/>
                <a:gd name="connsiteY0" fmla="*/ 0 h 1179290"/>
                <a:gd name="connsiteX1" fmla="*/ 29432 w 687980"/>
                <a:gd name="connsiteY1" fmla="*/ 595503 h 1179290"/>
                <a:gd name="connsiteX2" fmla="*/ 0 w 687980"/>
                <a:gd name="connsiteY2" fmla="*/ 1179290 h 1179290"/>
                <a:gd name="connsiteX3" fmla="*/ 208217 w 687980"/>
                <a:gd name="connsiteY3" fmla="*/ 1131665 h 1179290"/>
                <a:gd name="connsiteX4" fmla="*/ 389192 w 687980"/>
                <a:gd name="connsiteY4" fmla="*/ 1018508 h 1179290"/>
                <a:gd name="connsiteX5" fmla="*/ 357473 w 687980"/>
                <a:gd name="connsiteY5" fmla="*/ 887254 h 1179290"/>
                <a:gd name="connsiteX6" fmla="*/ 300895 w 687980"/>
                <a:gd name="connsiteY6" fmla="*/ 688086 h 1179290"/>
                <a:gd name="connsiteX7" fmla="*/ 298609 w 687980"/>
                <a:gd name="connsiteY7" fmla="*/ 570452 h 1179290"/>
                <a:gd name="connsiteX8" fmla="*/ 438912 w 687980"/>
                <a:gd name="connsiteY8" fmla="*/ 667703 h 1179290"/>
                <a:gd name="connsiteX9" fmla="*/ 687896 w 687980"/>
                <a:gd name="connsiteY9" fmla="*/ 703898 h 1179290"/>
                <a:gd name="connsiteX10" fmla="*/ 447961 w 687980"/>
                <a:gd name="connsiteY10" fmla="*/ 219646 h 1179290"/>
                <a:gd name="connsiteX11" fmla="*/ 232981 w 687980"/>
                <a:gd name="connsiteY11" fmla="*/ 26003 h 1179290"/>
                <a:gd name="connsiteX12" fmla="*/ 49435 w 687980"/>
                <a:gd name="connsiteY12" fmla="*/ 0 h 117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7980" h="1179290">
                  <a:moveTo>
                    <a:pt x="49435" y="0"/>
                  </a:moveTo>
                  <a:cubicBezTo>
                    <a:pt x="49435" y="0"/>
                    <a:pt x="34004" y="520827"/>
                    <a:pt x="29432" y="595503"/>
                  </a:cubicBezTo>
                  <a:cubicBezTo>
                    <a:pt x="24860" y="670179"/>
                    <a:pt x="0" y="1179290"/>
                    <a:pt x="0" y="1179290"/>
                  </a:cubicBezTo>
                  <a:cubicBezTo>
                    <a:pt x="72096" y="1179204"/>
                    <a:pt x="143252" y="1162929"/>
                    <a:pt x="208217" y="1131665"/>
                  </a:cubicBezTo>
                  <a:cubicBezTo>
                    <a:pt x="316801" y="1079564"/>
                    <a:pt x="375666" y="1041082"/>
                    <a:pt x="389192" y="1018508"/>
                  </a:cubicBezTo>
                  <a:cubicBezTo>
                    <a:pt x="402717" y="995934"/>
                    <a:pt x="377857" y="952881"/>
                    <a:pt x="357473" y="887254"/>
                  </a:cubicBezTo>
                  <a:cubicBezTo>
                    <a:pt x="337090" y="821627"/>
                    <a:pt x="307657" y="721995"/>
                    <a:pt x="300895" y="688086"/>
                  </a:cubicBezTo>
                  <a:cubicBezTo>
                    <a:pt x="294132" y="654177"/>
                    <a:pt x="298609" y="570452"/>
                    <a:pt x="298609" y="570452"/>
                  </a:cubicBezTo>
                  <a:cubicBezTo>
                    <a:pt x="298609" y="570452"/>
                    <a:pt x="407289" y="676751"/>
                    <a:pt x="438912" y="667703"/>
                  </a:cubicBezTo>
                  <a:cubicBezTo>
                    <a:pt x="470535" y="658654"/>
                    <a:pt x="683323" y="719804"/>
                    <a:pt x="687896" y="703898"/>
                  </a:cubicBezTo>
                  <a:cubicBezTo>
                    <a:pt x="692468" y="687991"/>
                    <a:pt x="511302" y="362236"/>
                    <a:pt x="447961" y="219646"/>
                  </a:cubicBezTo>
                  <a:cubicBezTo>
                    <a:pt x="384619" y="77057"/>
                    <a:pt x="294132" y="39624"/>
                    <a:pt x="232981" y="26003"/>
                  </a:cubicBezTo>
                  <a:cubicBezTo>
                    <a:pt x="171831" y="12383"/>
                    <a:pt x="49435" y="0"/>
                    <a:pt x="49435" y="0"/>
                  </a:cubicBezTo>
                  <a:close/>
                </a:path>
              </a:pathLst>
            </a:custGeom>
            <a:solidFill>
              <a:schemeClr val="accent2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08A32E96-2210-499C-B7DB-A28C6913D822}"/>
                </a:ext>
              </a:extLst>
            </p:cNvPr>
            <p:cNvSpPr/>
            <p:nvPr/>
          </p:nvSpPr>
          <p:spPr>
            <a:xfrm>
              <a:off x="10964148" y="3323118"/>
              <a:ext cx="128371" cy="878060"/>
            </a:xfrm>
            <a:custGeom>
              <a:avLst/>
              <a:gdLst>
                <a:gd name="connsiteX0" fmla="*/ 104775 w 104775"/>
                <a:gd name="connsiteY0" fmla="*/ 9525 h 716661"/>
                <a:gd name="connsiteX1" fmla="*/ 26384 w 104775"/>
                <a:gd name="connsiteY1" fmla="*/ 0 h 716661"/>
                <a:gd name="connsiteX2" fmla="*/ 6382 w 104775"/>
                <a:gd name="connsiteY2" fmla="*/ 595503 h 716661"/>
                <a:gd name="connsiteX3" fmla="*/ 0 w 104775"/>
                <a:gd name="connsiteY3" fmla="*/ 716661 h 716661"/>
                <a:gd name="connsiteX4" fmla="*/ 81058 w 104775"/>
                <a:gd name="connsiteY4" fmla="*/ 405384 h 716661"/>
                <a:gd name="connsiteX5" fmla="*/ 104775 w 104775"/>
                <a:gd name="connsiteY5" fmla="*/ 9525 h 71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16661">
                  <a:moveTo>
                    <a:pt x="104775" y="9525"/>
                  </a:moveTo>
                  <a:cubicBezTo>
                    <a:pt x="62198" y="4000"/>
                    <a:pt x="26384" y="0"/>
                    <a:pt x="26384" y="0"/>
                  </a:cubicBezTo>
                  <a:cubicBezTo>
                    <a:pt x="26384" y="0"/>
                    <a:pt x="10954" y="520827"/>
                    <a:pt x="6382" y="595503"/>
                  </a:cubicBezTo>
                  <a:cubicBezTo>
                    <a:pt x="5239" y="613982"/>
                    <a:pt x="2858" y="659130"/>
                    <a:pt x="0" y="716661"/>
                  </a:cubicBezTo>
                  <a:cubicBezTo>
                    <a:pt x="20193" y="654939"/>
                    <a:pt x="66675" y="505682"/>
                    <a:pt x="81058" y="405384"/>
                  </a:cubicBezTo>
                  <a:cubicBezTo>
                    <a:pt x="95345" y="303752"/>
                    <a:pt x="101727" y="86868"/>
                    <a:pt x="104775" y="952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DDE2F73F-88B8-4AC9-A683-AC55F40CC71A}"/>
                </a:ext>
              </a:extLst>
            </p:cNvPr>
            <p:cNvSpPr/>
            <p:nvPr/>
          </p:nvSpPr>
          <p:spPr>
            <a:xfrm>
              <a:off x="10980252" y="3498520"/>
              <a:ext cx="241221" cy="654343"/>
            </a:xfrm>
            <a:custGeom>
              <a:avLst/>
              <a:gdLst>
                <a:gd name="connsiteX0" fmla="*/ 162973 w 196881"/>
                <a:gd name="connsiteY0" fmla="*/ 0 h 534066"/>
                <a:gd name="connsiteX1" fmla="*/ 0 w 196881"/>
                <a:gd name="connsiteY1" fmla="*/ 513779 h 534066"/>
                <a:gd name="connsiteX2" fmla="*/ 27146 w 196881"/>
                <a:gd name="connsiteY2" fmla="*/ 534067 h 534066"/>
                <a:gd name="connsiteX3" fmla="*/ 196882 w 196881"/>
                <a:gd name="connsiteY3" fmla="*/ 15907 h 534066"/>
                <a:gd name="connsiteX4" fmla="*/ 162973 w 196881"/>
                <a:gd name="connsiteY4" fmla="*/ 0 h 53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881" h="534066">
                  <a:moveTo>
                    <a:pt x="162973" y="0"/>
                  </a:moveTo>
                  <a:lnTo>
                    <a:pt x="0" y="513779"/>
                  </a:lnTo>
                  <a:lnTo>
                    <a:pt x="27146" y="534067"/>
                  </a:lnTo>
                  <a:lnTo>
                    <a:pt x="196882" y="15907"/>
                  </a:lnTo>
                  <a:lnTo>
                    <a:pt x="162973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75BB44E5-14DD-4033-BB05-C85BD29F1EC5}"/>
                </a:ext>
              </a:extLst>
            </p:cNvPr>
            <p:cNvSpPr/>
            <p:nvPr/>
          </p:nvSpPr>
          <p:spPr>
            <a:xfrm>
              <a:off x="11013512" y="3518008"/>
              <a:ext cx="587824" cy="701490"/>
            </a:xfrm>
            <a:custGeom>
              <a:avLst/>
              <a:gdLst>
                <a:gd name="connsiteX0" fmla="*/ 169736 w 479774"/>
                <a:gd name="connsiteY0" fmla="*/ 0 h 572547"/>
                <a:gd name="connsiteX1" fmla="*/ 479774 w 479774"/>
                <a:gd name="connsiteY1" fmla="*/ 113157 h 572547"/>
                <a:gd name="connsiteX2" fmla="*/ 300990 w 479774"/>
                <a:gd name="connsiteY2" fmla="*/ 572548 h 572547"/>
                <a:gd name="connsiteX3" fmla="*/ 0 w 479774"/>
                <a:gd name="connsiteY3" fmla="*/ 518160 h 572547"/>
                <a:gd name="connsiteX4" fmla="*/ 169736 w 479774"/>
                <a:gd name="connsiteY4" fmla="*/ 0 h 5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774" h="572547">
                  <a:moveTo>
                    <a:pt x="169736" y="0"/>
                  </a:moveTo>
                  <a:lnTo>
                    <a:pt x="479774" y="113157"/>
                  </a:lnTo>
                  <a:lnTo>
                    <a:pt x="300990" y="572548"/>
                  </a:lnTo>
                  <a:lnTo>
                    <a:pt x="0" y="518160"/>
                  </a:lnTo>
                  <a:lnTo>
                    <a:pt x="169736" y="0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2EF6FD57-482E-4A07-A40F-E1F55E0867C6}"/>
                </a:ext>
              </a:extLst>
            </p:cNvPr>
            <p:cNvSpPr/>
            <p:nvPr/>
          </p:nvSpPr>
          <p:spPr>
            <a:xfrm>
              <a:off x="10996941" y="3592815"/>
              <a:ext cx="241221" cy="654343"/>
            </a:xfrm>
            <a:custGeom>
              <a:avLst/>
              <a:gdLst>
                <a:gd name="connsiteX0" fmla="*/ 162878 w 196881"/>
                <a:gd name="connsiteY0" fmla="*/ 0 h 534066"/>
                <a:gd name="connsiteX1" fmla="*/ 0 w 196881"/>
                <a:gd name="connsiteY1" fmla="*/ 513683 h 534066"/>
                <a:gd name="connsiteX2" fmla="*/ 27146 w 196881"/>
                <a:gd name="connsiteY2" fmla="*/ 534067 h 534066"/>
                <a:gd name="connsiteX3" fmla="*/ 196882 w 196881"/>
                <a:gd name="connsiteY3" fmla="*/ 15907 h 534066"/>
                <a:gd name="connsiteX4" fmla="*/ 162878 w 196881"/>
                <a:gd name="connsiteY4" fmla="*/ 0 h 53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881" h="534066">
                  <a:moveTo>
                    <a:pt x="162878" y="0"/>
                  </a:moveTo>
                  <a:lnTo>
                    <a:pt x="0" y="513683"/>
                  </a:lnTo>
                  <a:lnTo>
                    <a:pt x="27146" y="534067"/>
                  </a:lnTo>
                  <a:lnTo>
                    <a:pt x="196882" y="15907"/>
                  </a:lnTo>
                  <a:lnTo>
                    <a:pt x="162878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A3230541-7F5A-4533-A359-BEEC75CEC540}"/>
                </a:ext>
              </a:extLst>
            </p:cNvPr>
            <p:cNvSpPr/>
            <p:nvPr/>
          </p:nvSpPr>
          <p:spPr>
            <a:xfrm>
              <a:off x="11030200" y="3612303"/>
              <a:ext cx="587824" cy="701374"/>
            </a:xfrm>
            <a:custGeom>
              <a:avLst/>
              <a:gdLst>
                <a:gd name="connsiteX0" fmla="*/ 169735 w 479774"/>
                <a:gd name="connsiteY0" fmla="*/ 0 h 572452"/>
                <a:gd name="connsiteX1" fmla="*/ 479774 w 479774"/>
                <a:gd name="connsiteY1" fmla="*/ 113062 h 572452"/>
                <a:gd name="connsiteX2" fmla="*/ 300990 w 479774"/>
                <a:gd name="connsiteY2" fmla="*/ 572453 h 572452"/>
                <a:gd name="connsiteX3" fmla="*/ 0 w 479774"/>
                <a:gd name="connsiteY3" fmla="*/ 518160 h 572452"/>
                <a:gd name="connsiteX4" fmla="*/ 169735 w 479774"/>
                <a:gd name="connsiteY4" fmla="*/ 0 h 57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774" h="572452">
                  <a:moveTo>
                    <a:pt x="169735" y="0"/>
                  </a:moveTo>
                  <a:lnTo>
                    <a:pt x="479774" y="113062"/>
                  </a:lnTo>
                  <a:lnTo>
                    <a:pt x="300990" y="572453"/>
                  </a:lnTo>
                  <a:lnTo>
                    <a:pt x="0" y="518160"/>
                  </a:lnTo>
                  <a:lnTo>
                    <a:pt x="169735" y="0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79365422-DE73-4A61-9869-122A57D0E9A8}"/>
                </a:ext>
              </a:extLst>
            </p:cNvPr>
            <p:cNvSpPr/>
            <p:nvPr/>
          </p:nvSpPr>
          <p:spPr>
            <a:xfrm>
              <a:off x="10999524" y="3674971"/>
              <a:ext cx="787791" cy="684500"/>
            </a:xfrm>
            <a:custGeom>
              <a:avLst/>
              <a:gdLst>
                <a:gd name="connsiteX0" fmla="*/ 154007 w 642984"/>
                <a:gd name="connsiteY0" fmla="*/ 91346 h 558680"/>
                <a:gd name="connsiteX1" fmla="*/ 72568 w 642984"/>
                <a:gd name="connsiteY1" fmla="*/ 53246 h 558680"/>
                <a:gd name="connsiteX2" fmla="*/ 35377 w 642984"/>
                <a:gd name="connsiteY2" fmla="*/ 79276 h 558680"/>
                <a:gd name="connsiteX3" fmla="*/ 34944 w 642984"/>
                <a:gd name="connsiteY3" fmla="*/ 82963 h 558680"/>
                <a:gd name="connsiteX4" fmla="*/ 39326 w 642984"/>
                <a:gd name="connsiteY4" fmla="*/ 111538 h 558680"/>
                <a:gd name="connsiteX5" fmla="*/ 6941 w 642984"/>
                <a:gd name="connsiteY5" fmla="*/ 175927 h 558680"/>
                <a:gd name="connsiteX6" fmla="*/ 6941 w 642984"/>
                <a:gd name="connsiteY6" fmla="*/ 228029 h 558680"/>
                <a:gd name="connsiteX7" fmla="*/ 90666 w 642984"/>
                <a:gd name="connsiteY7" fmla="*/ 270987 h 558680"/>
                <a:gd name="connsiteX8" fmla="*/ 190202 w 642984"/>
                <a:gd name="connsiteY8" fmla="*/ 293656 h 558680"/>
                <a:gd name="connsiteX9" fmla="*/ 344507 w 642984"/>
                <a:gd name="connsiteY9" fmla="*/ 433102 h 558680"/>
                <a:gd name="connsiteX10" fmla="*/ 559486 w 642984"/>
                <a:gd name="connsiteY10" fmla="*/ 557499 h 558680"/>
                <a:gd name="connsiteX11" fmla="*/ 636448 w 642984"/>
                <a:gd name="connsiteY11" fmla="*/ 417196 h 558680"/>
                <a:gd name="connsiteX12" fmla="*/ 278880 w 642984"/>
                <a:gd name="connsiteY12" fmla="*/ 222600 h 558680"/>
                <a:gd name="connsiteX13" fmla="*/ 249448 w 642984"/>
                <a:gd name="connsiteY13" fmla="*/ 202217 h 558680"/>
                <a:gd name="connsiteX14" fmla="*/ 238113 w 642984"/>
                <a:gd name="connsiteY14" fmla="*/ 129826 h 558680"/>
                <a:gd name="connsiteX15" fmla="*/ 190488 w 642984"/>
                <a:gd name="connsiteY15" fmla="*/ 41625 h 558680"/>
                <a:gd name="connsiteX16" fmla="*/ 174676 w 642984"/>
                <a:gd name="connsiteY16" fmla="*/ 858 h 558680"/>
                <a:gd name="connsiteX17" fmla="*/ 154007 w 642984"/>
                <a:gd name="connsiteY17" fmla="*/ 91346 h 55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2984" h="558680">
                  <a:moveTo>
                    <a:pt x="154007" y="91346"/>
                  </a:moveTo>
                  <a:cubicBezTo>
                    <a:pt x="154007" y="91346"/>
                    <a:pt x="92952" y="55151"/>
                    <a:pt x="72568" y="53246"/>
                  </a:cubicBezTo>
                  <a:cubicBezTo>
                    <a:pt x="55110" y="50164"/>
                    <a:pt x="38459" y="61818"/>
                    <a:pt x="35377" y="79276"/>
                  </a:cubicBezTo>
                  <a:cubicBezTo>
                    <a:pt x="35162" y="80495"/>
                    <a:pt x="35018" y="81727"/>
                    <a:pt x="34944" y="82963"/>
                  </a:cubicBezTo>
                  <a:cubicBezTo>
                    <a:pt x="34568" y="92681"/>
                    <a:pt x="36055" y="102380"/>
                    <a:pt x="39326" y="111538"/>
                  </a:cubicBezTo>
                  <a:cubicBezTo>
                    <a:pt x="39326" y="111538"/>
                    <a:pt x="17228" y="117444"/>
                    <a:pt x="6941" y="175927"/>
                  </a:cubicBezTo>
                  <a:cubicBezTo>
                    <a:pt x="3321" y="196501"/>
                    <a:pt x="-6680" y="212122"/>
                    <a:pt x="6941" y="228029"/>
                  </a:cubicBezTo>
                  <a:cubicBezTo>
                    <a:pt x="28653" y="252111"/>
                    <a:pt x="58441" y="267395"/>
                    <a:pt x="90666" y="270987"/>
                  </a:cubicBezTo>
                  <a:cubicBezTo>
                    <a:pt x="124359" y="276072"/>
                    <a:pt x="157629" y="283650"/>
                    <a:pt x="190202" y="293656"/>
                  </a:cubicBezTo>
                  <a:cubicBezTo>
                    <a:pt x="238488" y="343508"/>
                    <a:pt x="290037" y="390093"/>
                    <a:pt x="344507" y="433102"/>
                  </a:cubicBezTo>
                  <a:cubicBezTo>
                    <a:pt x="425946" y="496444"/>
                    <a:pt x="498336" y="568834"/>
                    <a:pt x="559486" y="557499"/>
                  </a:cubicBezTo>
                  <a:cubicBezTo>
                    <a:pt x="620637" y="546164"/>
                    <a:pt x="659023" y="476060"/>
                    <a:pt x="636448" y="417196"/>
                  </a:cubicBezTo>
                  <a:cubicBezTo>
                    <a:pt x="613874" y="358331"/>
                    <a:pt x="290215" y="227172"/>
                    <a:pt x="278880" y="222600"/>
                  </a:cubicBezTo>
                  <a:cubicBezTo>
                    <a:pt x="268266" y="217046"/>
                    <a:pt x="258380" y="210199"/>
                    <a:pt x="249448" y="202217"/>
                  </a:cubicBezTo>
                  <a:cubicBezTo>
                    <a:pt x="249448" y="202217"/>
                    <a:pt x="249448" y="152496"/>
                    <a:pt x="238113" y="129826"/>
                  </a:cubicBezTo>
                  <a:cubicBezTo>
                    <a:pt x="226778" y="107157"/>
                    <a:pt x="190488" y="73248"/>
                    <a:pt x="190488" y="41625"/>
                  </a:cubicBezTo>
                  <a:cubicBezTo>
                    <a:pt x="190488" y="10002"/>
                    <a:pt x="192774" y="-3714"/>
                    <a:pt x="174676" y="858"/>
                  </a:cubicBezTo>
                  <a:cubicBezTo>
                    <a:pt x="156579" y="5430"/>
                    <a:pt x="144958" y="61913"/>
                    <a:pt x="154007" y="91346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6CA9CCB0-6640-41F5-8A18-B0FDFF3A0EF5}"/>
                </a:ext>
              </a:extLst>
            </p:cNvPr>
            <p:cNvSpPr/>
            <p:nvPr/>
          </p:nvSpPr>
          <p:spPr>
            <a:xfrm>
              <a:off x="10590307" y="2746351"/>
              <a:ext cx="69716" cy="175589"/>
            </a:xfrm>
            <a:custGeom>
              <a:avLst/>
              <a:gdLst>
                <a:gd name="connsiteX0" fmla="*/ 56902 w 56901"/>
                <a:gd name="connsiteY0" fmla="*/ 40505 h 143313"/>
                <a:gd name="connsiteX1" fmla="*/ 7276 w 56901"/>
                <a:gd name="connsiteY1" fmla="*/ 16502 h 143313"/>
                <a:gd name="connsiteX2" fmla="*/ 44138 w 56901"/>
                <a:gd name="connsiteY2" fmla="*/ 142899 h 143313"/>
                <a:gd name="connsiteX3" fmla="*/ 56902 w 56901"/>
                <a:gd name="connsiteY3" fmla="*/ 40505 h 14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01" h="143313">
                  <a:moveTo>
                    <a:pt x="56902" y="40505"/>
                  </a:moveTo>
                  <a:cubicBezTo>
                    <a:pt x="56902" y="40505"/>
                    <a:pt x="28327" y="-31504"/>
                    <a:pt x="7276" y="16502"/>
                  </a:cubicBezTo>
                  <a:cubicBezTo>
                    <a:pt x="-18441" y="75938"/>
                    <a:pt x="31279" y="134898"/>
                    <a:pt x="44138" y="142899"/>
                  </a:cubicBezTo>
                  <a:cubicBezTo>
                    <a:pt x="56997" y="150900"/>
                    <a:pt x="56902" y="40505"/>
                    <a:pt x="56902" y="40505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DF277E89-8DC1-4EFA-9249-FC1CB1080BFA}"/>
                </a:ext>
              </a:extLst>
            </p:cNvPr>
            <p:cNvSpPr/>
            <p:nvPr/>
          </p:nvSpPr>
          <p:spPr>
            <a:xfrm>
              <a:off x="11124728" y="2832121"/>
              <a:ext cx="102511" cy="166825"/>
            </a:xfrm>
            <a:custGeom>
              <a:avLst/>
              <a:gdLst>
                <a:gd name="connsiteX0" fmla="*/ 33909 w 83668"/>
                <a:gd name="connsiteY0" fmla="*/ 21841 h 136160"/>
                <a:gd name="connsiteX1" fmla="*/ 81534 w 83668"/>
                <a:gd name="connsiteY1" fmla="*/ 16221 h 136160"/>
                <a:gd name="connsiteX2" fmla="*/ 33909 w 83668"/>
                <a:gd name="connsiteY2" fmla="*/ 112233 h 136160"/>
                <a:gd name="connsiteX3" fmla="*/ 0 w 83668"/>
                <a:gd name="connsiteY3" fmla="*/ 120710 h 136160"/>
                <a:gd name="connsiteX4" fmla="*/ 33909 w 83668"/>
                <a:gd name="connsiteY4" fmla="*/ 21841 h 13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68" h="136160">
                  <a:moveTo>
                    <a:pt x="33909" y="21841"/>
                  </a:moveTo>
                  <a:cubicBezTo>
                    <a:pt x="33909" y="21841"/>
                    <a:pt x="70580" y="-23308"/>
                    <a:pt x="81534" y="16221"/>
                  </a:cubicBezTo>
                  <a:cubicBezTo>
                    <a:pt x="92488" y="55750"/>
                    <a:pt x="58960" y="95279"/>
                    <a:pt x="33909" y="112233"/>
                  </a:cubicBezTo>
                  <a:cubicBezTo>
                    <a:pt x="8858" y="129188"/>
                    <a:pt x="0" y="151762"/>
                    <a:pt x="0" y="120710"/>
                  </a:cubicBezTo>
                  <a:cubicBezTo>
                    <a:pt x="0" y="89659"/>
                    <a:pt x="33909" y="21841"/>
                    <a:pt x="33909" y="2184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06285CD0-2C65-48B1-86AC-5D7907222C05}"/>
                </a:ext>
              </a:extLst>
            </p:cNvPr>
            <p:cNvSpPr/>
            <p:nvPr/>
          </p:nvSpPr>
          <p:spPr>
            <a:xfrm>
              <a:off x="10479742" y="2056715"/>
              <a:ext cx="830432" cy="659904"/>
            </a:xfrm>
            <a:custGeom>
              <a:avLst/>
              <a:gdLst>
                <a:gd name="connsiteX0" fmla="*/ 348788 w 677787"/>
                <a:gd name="connsiteY0" fmla="*/ 48164 h 538605"/>
                <a:gd name="connsiteX1" fmla="*/ 249538 w 677787"/>
                <a:gd name="connsiteY1" fmla="*/ 54546 h 538605"/>
                <a:gd name="connsiteX2" fmla="*/ 222296 w 677787"/>
                <a:gd name="connsiteY2" fmla="*/ 152177 h 538605"/>
                <a:gd name="connsiteX3" fmla="*/ 115140 w 677787"/>
                <a:gd name="connsiteY3" fmla="*/ 161702 h 538605"/>
                <a:gd name="connsiteX4" fmla="*/ 97519 w 677787"/>
                <a:gd name="connsiteY4" fmla="*/ 268858 h 538605"/>
                <a:gd name="connsiteX5" fmla="*/ 44750 w 677787"/>
                <a:gd name="connsiteY5" fmla="*/ 305720 h 538605"/>
                <a:gd name="connsiteX6" fmla="*/ 35225 w 677787"/>
                <a:gd name="connsiteY6" fmla="*/ 419258 h 538605"/>
                <a:gd name="connsiteX7" fmla="*/ 131237 w 677787"/>
                <a:gd name="connsiteY7" fmla="*/ 430498 h 538605"/>
                <a:gd name="connsiteX8" fmla="*/ 171242 w 677787"/>
                <a:gd name="connsiteY8" fmla="*/ 487648 h 538605"/>
                <a:gd name="connsiteX9" fmla="*/ 340882 w 677787"/>
                <a:gd name="connsiteY9" fmla="*/ 450786 h 538605"/>
                <a:gd name="connsiteX10" fmla="*/ 481662 w 677787"/>
                <a:gd name="connsiteY10" fmla="*/ 534034 h 538605"/>
                <a:gd name="connsiteX11" fmla="*/ 563291 w 677787"/>
                <a:gd name="connsiteY11" fmla="*/ 489267 h 538605"/>
                <a:gd name="connsiteX12" fmla="*/ 665685 w 677787"/>
                <a:gd name="connsiteY12" fmla="*/ 454024 h 538605"/>
                <a:gd name="connsiteX13" fmla="*/ 648064 w 677787"/>
                <a:gd name="connsiteY13" fmla="*/ 330866 h 538605"/>
                <a:gd name="connsiteX14" fmla="*/ 662446 w 677787"/>
                <a:gd name="connsiteY14" fmla="*/ 194849 h 538605"/>
                <a:gd name="connsiteX15" fmla="*/ 545670 w 677787"/>
                <a:gd name="connsiteY15" fmla="*/ 147224 h 538605"/>
                <a:gd name="connsiteX16" fmla="*/ 496045 w 677787"/>
                <a:gd name="connsiteY16" fmla="*/ 14350 h 538605"/>
                <a:gd name="connsiteX17" fmla="*/ 349201 w 677787"/>
                <a:gd name="connsiteY17" fmla="*/ 53917 h 538605"/>
                <a:gd name="connsiteX18" fmla="*/ 348788 w 677787"/>
                <a:gd name="connsiteY18" fmla="*/ 54641 h 5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787" h="538605">
                  <a:moveTo>
                    <a:pt x="348788" y="48164"/>
                  </a:moveTo>
                  <a:cubicBezTo>
                    <a:pt x="348788" y="48164"/>
                    <a:pt x="289543" y="5016"/>
                    <a:pt x="249538" y="54546"/>
                  </a:cubicBezTo>
                  <a:cubicBezTo>
                    <a:pt x="209533" y="104076"/>
                    <a:pt x="251157" y="141033"/>
                    <a:pt x="222296" y="152177"/>
                  </a:cubicBezTo>
                  <a:cubicBezTo>
                    <a:pt x="193435" y="163321"/>
                    <a:pt x="174671" y="112172"/>
                    <a:pt x="115140" y="161702"/>
                  </a:cubicBezTo>
                  <a:cubicBezTo>
                    <a:pt x="55609" y="211232"/>
                    <a:pt x="94375" y="251332"/>
                    <a:pt x="97519" y="268858"/>
                  </a:cubicBezTo>
                  <a:cubicBezTo>
                    <a:pt x="100662" y="286384"/>
                    <a:pt x="89518" y="286480"/>
                    <a:pt x="44750" y="305720"/>
                  </a:cubicBezTo>
                  <a:cubicBezTo>
                    <a:pt x="-17" y="324961"/>
                    <a:pt x="-24020" y="371252"/>
                    <a:pt x="35225" y="419258"/>
                  </a:cubicBezTo>
                  <a:cubicBezTo>
                    <a:pt x="94471" y="467264"/>
                    <a:pt x="123236" y="398494"/>
                    <a:pt x="131237" y="430498"/>
                  </a:cubicBezTo>
                  <a:cubicBezTo>
                    <a:pt x="139238" y="462502"/>
                    <a:pt x="131237" y="489743"/>
                    <a:pt x="171242" y="487648"/>
                  </a:cubicBezTo>
                  <a:cubicBezTo>
                    <a:pt x="211247" y="485552"/>
                    <a:pt x="291257" y="420401"/>
                    <a:pt x="340882" y="450786"/>
                  </a:cubicBezTo>
                  <a:cubicBezTo>
                    <a:pt x="390508" y="481171"/>
                    <a:pt x="444800" y="558037"/>
                    <a:pt x="481662" y="534034"/>
                  </a:cubicBezTo>
                  <a:cubicBezTo>
                    <a:pt x="518524" y="510031"/>
                    <a:pt x="531287" y="468407"/>
                    <a:pt x="563291" y="489267"/>
                  </a:cubicBezTo>
                  <a:cubicBezTo>
                    <a:pt x="595295" y="510127"/>
                    <a:pt x="640063" y="519652"/>
                    <a:pt x="665685" y="454024"/>
                  </a:cubicBezTo>
                  <a:cubicBezTo>
                    <a:pt x="691307" y="388397"/>
                    <a:pt x="640063" y="366013"/>
                    <a:pt x="648064" y="330866"/>
                  </a:cubicBezTo>
                  <a:cubicBezTo>
                    <a:pt x="656065" y="295719"/>
                    <a:pt x="700832" y="249237"/>
                    <a:pt x="662446" y="194849"/>
                  </a:cubicBezTo>
                  <a:cubicBezTo>
                    <a:pt x="624061" y="140461"/>
                    <a:pt x="585675" y="197992"/>
                    <a:pt x="545670" y="147224"/>
                  </a:cubicBezTo>
                  <a:cubicBezTo>
                    <a:pt x="505665" y="96456"/>
                    <a:pt x="547289" y="43211"/>
                    <a:pt x="496045" y="14350"/>
                  </a:cubicBezTo>
                  <a:cubicBezTo>
                    <a:pt x="444569" y="-15273"/>
                    <a:pt x="378825" y="2441"/>
                    <a:pt x="349201" y="53917"/>
                  </a:cubicBezTo>
                  <a:cubicBezTo>
                    <a:pt x="349062" y="54158"/>
                    <a:pt x="348925" y="54399"/>
                    <a:pt x="348788" y="54641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5ED44642-44E6-4FB4-99B9-77C26ADF2069}"/>
                </a:ext>
              </a:extLst>
            </p:cNvPr>
            <p:cNvSpPr/>
            <p:nvPr/>
          </p:nvSpPr>
          <p:spPr>
            <a:xfrm>
              <a:off x="10638202" y="2492300"/>
              <a:ext cx="548423" cy="740736"/>
            </a:xfrm>
            <a:custGeom>
              <a:avLst/>
              <a:gdLst>
                <a:gd name="connsiteX0" fmla="*/ 80866 w 447615"/>
                <a:gd name="connsiteY0" fmla="*/ 58691 h 604579"/>
                <a:gd name="connsiteX1" fmla="*/ 15906 w 447615"/>
                <a:gd name="connsiteY1" fmla="*/ 174515 h 604579"/>
                <a:gd name="connsiteX2" fmla="*/ 13048 w 447615"/>
                <a:gd name="connsiteY2" fmla="*/ 454074 h 604579"/>
                <a:gd name="connsiteX3" fmla="*/ 174021 w 447615"/>
                <a:gd name="connsiteY3" fmla="*/ 603712 h 604579"/>
                <a:gd name="connsiteX4" fmla="*/ 371664 w 447615"/>
                <a:gd name="connsiteY4" fmla="*/ 502080 h 604579"/>
                <a:gd name="connsiteX5" fmla="*/ 445102 w 447615"/>
                <a:gd name="connsiteY5" fmla="*/ 151846 h 604579"/>
                <a:gd name="connsiteX6" fmla="*/ 80866 w 447615"/>
                <a:gd name="connsiteY6" fmla="*/ 58691 h 6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615" h="604579">
                  <a:moveTo>
                    <a:pt x="80866" y="58691"/>
                  </a:moveTo>
                  <a:cubicBezTo>
                    <a:pt x="80866" y="58691"/>
                    <a:pt x="21525" y="109555"/>
                    <a:pt x="15906" y="174515"/>
                  </a:cubicBezTo>
                  <a:cubicBezTo>
                    <a:pt x="10286" y="239476"/>
                    <a:pt x="-15146" y="394733"/>
                    <a:pt x="13048" y="454074"/>
                  </a:cubicBezTo>
                  <a:cubicBezTo>
                    <a:pt x="41242" y="513415"/>
                    <a:pt x="111727" y="596949"/>
                    <a:pt x="174021" y="603712"/>
                  </a:cubicBezTo>
                  <a:cubicBezTo>
                    <a:pt x="261555" y="613808"/>
                    <a:pt x="357567" y="533132"/>
                    <a:pt x="371664" y="502080"/>
                  </a:cubicBezTo>
                  <a:cubicBezTo>
                    <a:pt x="385761" y="471028"/>
                    <a:pt x="462342" y="250715"/>
                    <a:pt x="445102" y="151846"/>
                  </a:cubicBezTo>
                  <a:cubicBezTo>
                    <a:pt x="422528" y="22020"/>
                    <a:pt x="205072" y="-62752"/>
                    <a:pt x="80866" y="5869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E5AA9C48-ABDB-41DA-A918-6BD891FAA02D}"/>
                </a:ext>
              </a:extLst>
            </p:cNvPr>
            <p:cNvSpPr/>
            <p:nvPr/>
          </p:nvSpPr>
          <p:spPr>
            <a:xfrm>
              <a:off x="10648003" y="2492300"/>
              <a:ext cx="538604" cy="387235"/>
            </a:xfrm>
            <a:custGeom>
              <a:avLst/>
              <a:gdLst>
                <a:gd name="connsiteX0" fmla="*/ 437102 w 439601"/>
                <a:gd name="connsiteY0" fmla="*/ 151846 h 316056"/>
                <a:gd name="connsiteX1" fmla="*/ 72866 w 439601"/>
                <a:gd name="connsiteY1" fmla="*/ 58691 h 316056"/>
                <a:gd name="connsiteX2" fmla="*/ 7906 w 439601"/>
                <a:gd name="connsiteY2" fmla="*/ 174515 h 316056"/>
                <a:gd name="connsiteX3" fmla="*/ 0 w 439601"/>
                <a:gd name="connsiteY3" fmla="*/ 247191 h 316056"/>
                <a:gd name="connsiteX4" fmla="*/ 30575 w 439601"/>
                <a:gd name="connsiteY4" fmla="*/ 188708 h 316056"/>
                <a:gd name="connsiteX5" fmla="*/ 195453 w 439601"/>
                <a:gd name="connsiteY5" fmla="*/ 89457 h 316056"/>
                <a:gd name="connsiteX6" fmla="*/ 406622 w 439601"/>
                <a:gd name="connsiteY6" fmla="*/ 199852 h 316056"/>
                <a:gd name="connsiteX7" fmla="*/ 409861 w 439601"/>
                <a:gd name="connsiteY7" fmla="*/ 300722 h 316056"/>
                <a:gd name="connsiteX8" fmla="*/ 421100 w 439601"/>
                <a:gd name="connsiteY8" fmla="*/ 316057 h 316056"/>
                <a:gd name="connsiteX9" fmla="*/ 437102 w 439601"/>
                <a:gd name="connsiteY9" fmla="*/ 151846 h 31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601" h="316056">
                  <a:moveTo>
                    <a:pt x="437102" y="151846"/>
                  </a:moveTo>
                  <a:cubicBezTo>
                    <a:pt x="414528" y="22020"/>
                    <a:pt x="197072" y="-62752"/>
                    <a:pt x="72866" y="58691"/>
                  </a:cubicBezTo>
                  <a:cubicBezTo>
                    <a:pt x="72866" y="58691"/>
                    <a:pt x="13525" y="109555"/>
                    <a:pt x="7906" y="174515"/>
                  </a:cubicBezTo>
                  <a:cubicBezTo>
                    <a:pt x="6287" y="192899"/>
                    <a:pt x="3143" y="218521"/>
                    <a:pt x="0" y="247191"/>
                  </a:cubicBezTo>
                  <a:cubicBezTo>
                    <a:pt x="17513" y="232497"/>
                    <a:pt x="28504" y="211474"/>
                    <a:pt x="30575" y="188708"/>
                  </a:cubicBezTo>
                  <a:cubicBezTo>
                    <a:pt x="33814" y="148703"/>
                    <a:pt x="67437" y="107078"/>
                    <a:pt x="195453" y="89457"/>
                  </a:cubicBezTo>
                  <a:cubicBezTo>
                    <a:pt x="323469" y="71836"/>
                    <a:pt x="395478" y="166324"/>
                    <a:pt x="406622" y="199852"/>
                  </a:cubicBezTo>
                  <a:cubicBezTo>
                    <a:pt x="417767" y="233380"/>
                    <a:pt x="401860" y="278243"/>
                    <a:pt x="409861" y="300722"/>
                  </a:cubicBezTo>
                  <a:cubicBezTo>
                    <a:pt x="411294" y="307182"/>
                    <a:pt x="415371" y="312745"/>
                    <a:pt x="421100" y="316057"/>
                  </a:cubicBezTo>
                  <a:cubicBezTo>
                    <a:pt x="435197" y="255192"/>
                    <a:pt x="444246" y="192994"/>
                    <a:pt x="437102" y="15184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1CD476CA-A9C1-49A6-877A-8605D7EB2B7E}"/>
                </a:ext>
              </a:extLst>
            </p:cNvPr>
            <p:cNvSpPr/>
            <p:nvPr/>
          </p:nvSpPr>
          <p:spPr>
            <a:xfrm>
              <a:off x="10669393" y="2353064"/>
              <a:ext cx="568477" cy="404547"/>
            </a:xfrm>
            <a:custGeom>
              <a:avLst/>
              <a:gdLst>
                <a:gd name="connsiteX0" fmla="*/ 163707 w 463983"/>
                <a:gd name="connsiteY0" fmla="*/ 14219 h 330186"/>
                <a:gd name="connsiteX1" fmla="*/ 159993 w 463983"/>
                <a:gd name="connsiteY1" fmla="*/ 18600 h 330186"/>
                <a:gd name="connsiteX2" fmla="*/ 123512 w 463983"/>
                <a:gd name="connsiteY2" fmla="*/ 28697 h 330186"/>
                <a:gd name="connsiteX3" fmla="*/ 54741 w 463983"/>
                <a:gd name="connsiteY3" fmla="*/ 65559 h 330186"/>
                <a:gd name="connsiteX4" fmla="*/ 41978 w 463983"/>
                <a:gd name="connsiteY4" fmla="*/ 113184 h 330186"/>
                <a:gd name="connsiteX5" fmla="*/ 5116 w 463983"/>
                <a:gd name="connsiteY5" fmla="*/ 186812 h 330186"/>
                <a:gd name="connsiteX6" fmla="*/ 61504 w 463983"/>
                <a:gd name="connsiteY6" fmla="*/ 231865 h 330186"/>
                <a:gd name="connsiteX7" fmla="*/ 99604 w 463983"/>
                <a:gd name="connsiteY7" fmla="*/ 294254 h 330186"/>
                <a:gd name="connsiteX8" fmla="*/ 178090 w 463983"/>
                <a:gd name="connsiteY8" fmla="*/ 271870 h 330186"/>
                <a:gd name="connsiteX9" fmla="*/ 237240 w 463983"/>
                <a:gd name="connsiteY9" fmla="*/ 327782 h 330186"/>
                <a:gd name="connsiteX10" fmla="*/ 326871 w 463983"/>
                <a:gd name="connsiteY10" fmla="*/ 292635 h 330186"/>
                <a:gd name="connsiteX11" fmla="*/ 400499 w 463983"/>
                <a:gd name="connsiteY11" fmla="*/ 321210 h 330186"/>
                <a:gd name="connsiteX12" fmla="*/ 424502 w 463983"/>
                <a:gd name="connsiteY12" fmla="*/ 250820 h 330186"/>
                <a:gd name="connsiteX13" fmla="*/ 459649 w 463983"/>
                <a:gd name="connsiteY13" fmla="*/ 182049 h 330186"/>
                <a:gd name="connsiteX14" fmla="*/ 408500 w 463983"/>
                <a:gd name="connsiteY14" fmla="*/ 121185 h 330186"/>
                <a:gd name="connsiteX15" fmla="*/ 365256 w 463983"/>
                <a:gd name="connsiteY15" fmla="*/ 38031 h 330186"/>
                <a:gd name="connsiteX16" fmla="*/ 291628 w 463983"/>
                <a:gd name="connsiteY16" fmla="*/ 49271 h 330186"/>
                <a:gd name="connsiteX17" fmla="*/ 236574 w 463983"/>
                <a:gd name="connsiteY17" fmla="*/ 6599 h 330186"/>
                <a:gd name="connsiteX18" fmla="*/ 163707 w 463983"/>
                <a:gd name="connsiteY18" fmla="*/ 14219 h 33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983" h="330186">
                  <a:moveTo>
                    <a:pt x="163707" y="14219"/>
                  </a:moveTo>
                  <a:cubicBezTo>
                    <a:pt x="162368" y="15591"/>
                    <a:pt x="161127" y="17055"/>
                    <a:pt x="159993" y="18600"/>
                  </a:cubicBezTo>
                  <a:cubicBezTo>
                    <a:pt x="149420" y="33650"/>
                    <a:pt x="140943" y="34602"/>
                    <a:pt x="123512" y="28697"/>
                  </a:cubicBezTo>
                  <a:cubicBezTo>
                    <a:pt x="85412" y="15933"/>
                    <a:pt x="53122" y="33555"/>
                    <a:pt x="54741" y="65559"/>
                  </a:cubicBezTo>
                  <a:cubicBezTo>
                    <a:pt x="56361" y="97563"/>
                    <a:pt x="70743" y="92705"/>
                    <a:pt x="41978" y="113184"/>
                  </a:cubicBezTo>
                  <a:cubicBezTo>
                    <a:pt x="13212" y="133662"/>
                    <a:pt x="-10886" y="148426"/>
                    <a:pt x="5116" y="186812"/>
                  </a:cubicBezTo>
                  <a:cubicBezTo>
                    <a:pt x="21118" y="225198"/>
                    <a:pt x="61504" y="204719"/>
                    <a:pt x="61504" y="231865"/>
                  </a:cubicBezTo>
                  <a:cubicBezTo>
                    <a:pt x="61504" y="259011"/>
                    <a:pt x="59885" y="294254"/>
                    <a:pt x="99604" y="294254"/>
                  </a:cubicBezTo>
                  <a:cubicBezTo>
                    <a:pt x="139323" y="294254"/>
                    <a:pt x="166851" y="246629"/>
                    <a:pt x="178090" y="271870"/>
                  </a:cubicBezTo>
                  <a:cubicBezTo>
                    <a:pt x="189330" y="297111"/>
                    <a:pt x="202093" y="334259"/>
                    <a:pt x="237240" y="327782"/>
                  </a:cubicBezTo>
                  <a:cubicBezTo>
                    <a:pt x="272388" y="321305"/>
                    <a:pt x="291628" y="265393"/>
                    <a:pt x="326871" y="292635"/>
                  </a:cubicBezTo>
                  <a:cubicBezTo>
                    <a:pt x="362113" y="319876"/>
                    <a:pt x="381258" y="343784"/>
                    <a:pt x="400499" y="321210"/>
                  </a:cubicBezTo>
                  <a:cubicBezTo>
                    <a:pt x="419739" y="298635"/>
                    <a:pt x="398880" y="265203"/>
                    <a:pt x="424502" y="250820"/>
                  </a:cubicBezTo>
                  <a:cubicBezTo>
                    <a:pt x="450124" y="236437"/>
                    <a:pt x="474032" y="230055"/>
                    <a:pt x="459649" y="182049"/>
                  </a:cubicBezTo>
                  <a:cubicBezTo>
                    <a:pt x="445266" y="134043"/>
                    <a:pt x="424502" y="158046"/>
                    <a:pt x="408500" y="121185"/>
                  </a:cubicBezTo>
                  <a:cubicBezTo>
                    <a:pt x="392498" y="84323"/>
                    <a:pt x="395641" y="44413"/>
                    <a:pt x="365256" y="38031"/>
                  </a:cubicBezTo>
                  <a:cubicBezTo>
                    <a:pt x="334872" y="31650"/>
                    <a:pt x="320489" y="52414"/>
                    <a:pt x="291628" y="49271"/>
                  </a:cubicBezTo>
                  <a:cubicBezTo>
                    <a:pt x="267054" y="46509"/>
                    <a:pt x="257338" y="16600"/>
                    <a:pt x="236574" y="6599"/>
                  </a:cubicBezTo>
                  <a:cubicBezTo>
                    <a:pt x="215809" y="-3402"/>
                    <a:pt x="181043" y="-2926"/>
                    <a:pt x="163707" y="14219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78787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2A46D9D8-0BC8-4216-88EE-7AC5B0B0974B}"/>
                </a:ext>
              </a:extLst>
            </p:cNvPr>
            <p:cNvSpPr/>
            <p:nvPr/>
          </p:nvSpPr>
          <p:spPr>
            <a:xfrm>
              <a:off x="10862617" y="2844759"/>
              <a:ext cx="63655" cy="142467"/>
            </a:xfrm>
            <a:custGeom>
              <a:avLst/>
              <a:gdLst>
                <a:gd name="connsiteX0" fmla="*/ 50863 w 51954"/>
                <a:gd name="connsiteY0" fmla="*/ 0 h 116280"/>
                <a:gd name="connsiteX1" fmla="*/ 42386 w 51954"/>
                <a:gd name="connsiteY1" fmla="*/ 64960 h 116280"/>
                <a:gd name="connsiteX2" fmla="*/ 39529 w 51954"/>
                <a:gd name="connsiteY2" fmla="*/ 115824 h 116280"/>
                <a:gd name="connsiteX3" fmla="*/ 0 w 51954"/>
                <a:gd name="connsiteY3" fmla="*/ 90392 h 11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54" h="116280">
                  <a:moveTo>
                    <a:pt x="50863" y="0"/>
                  </a:moveTo>
                  <a:cubicBezTo>
                    <a:pt x="50863" y="0"/>
                    <a:pt x="36767" y="39529"/>
                    <a:pt x="42386" y="64960"/>
                  </a:cubicBezTo>
                  <a:cubicBezTo>
                    <a:pt x="48006" y="90392"/>
                    <a:pt x="62198" y="112586"/>
                    <a:pt x="39529" y="115824"/>
                  </a:cubicBezTo>
                  <a:cubicBezTo>
                    <a:pt x="16859" y="119062"/>
                    <a:pt x="0" y="104489"/>
                    <a:pt x="0" y="90392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BDA82BFB-E659-4C39-BEED-719ED128CC76}"/>
                </a:ext>
              </a:extLst>
            </p:cNvPr>
            <p:cNvSpPr/>
            <p:nvPr/>
          </p:nvSpPr>
          <p:spPr>
            <a:xfrm>
              <a:off x="10799833" y="2998922"/>
              <a:ext cx="193724" cy="48430"/>
            </a:xfrm>
            <a:custGeom>
              <a:avLst/>
              <a:gdLst>
                <a:gd name="connsiteX0" fmla="*/ 0 w 158115"/>
                <a:gd name="connsiteY0" fmla="*/ 0 h 39528"/>
                <a:gd name="connsiteX1" fmla="*/ 76200 w 158115"/>
                <a:gd name="connsiteY1" fmla="*/ 39529 h 39528"/>
                <a:gd name="connsiteX2" fmla="*/ 158115 w 158115"/>
                <a:gd name="connsiteY2" fmla="*/ 14192 h 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115" h="39528">
                  <a:moveTo>
                    <a:pt x="0" y="0"/>
                  </a:moveTo>
                  <a:cubicBezTo>
                    <a:pt x="18273" y="23835"/>
                    <a:pt x="46191" y="38318"/>
                    <a:pt x="76200" y="39529"/>
                  </a:cubicBezTo>
                  <a:cubicBezTo>
                    <a:pt x="105401" y="39316"/>
                    <a:pt x="133893" y="30504"/>
                    <a:pt x="158115" y="14192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935244D0-9D2E-40F6-B9FB-8F531750B0DB}"/>
                </a:ext>
              </a:extLst>
            </p:cNvPr>
            <p:cNvSpPr/>
            <p:nvPr/>
          </p:nvSpPr>
          <p:spPr>
            <a:xfrm>
              <a:off x="10811348" y="2813095"/>
              <a:ext cx="32749" cy="58788"/>
            </a:xfrm>
            <a:custGeom>
              <a:avLst/>
              <a:gdLst>
                <a:gd name="connsiteX0" fmla="*/ 26510 w 26729"/>
                <a:gd name="connsiteY0" fmla="*/ 25272 h 47982"/>
                <a:gd name="connsiteX1" fmla="*/ 10984 w 26729"/>
                <a:gd name="connsiteY1" fmla="*/ 47942 h 47982"/>
                <a:gd name="connsiteX2" fmla="*/ 220 w 26729"/>
                <a:gd name="connsiteY2" fmla="*/ 22701 h 47982"/>
                <a:gd name="connsiteX3" fmla="*/ 15746 w 26729"/>
                <a:gd name="connsiteY3" fmla="*/ 31 h 47982"/>
                <a:gd name="connsiteX4" fmla="*/ 26510 w 26729"/>
                <a:gd name="connsiteY4" fmla="*/ 25272 h 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9" h="47982">
                  <a:moveTo>
                    <a:pt x="26510" y="25272"/>
                  </a:moveTo>
                  <a:cubicBezTo>
                    <a:pt x="25176" y="38512"/>
                    <a:pt x="18223" y="48704"/>
                    <a:pt x="10984" y="47942"/>
                  </a:cubicBezTo>
                  <a:cubicBezTo>
                    <a:pt x="3745" y="47180"/>
                    <a:pt x="-1113" y="35940"/>
                    <a:pt x="220" y="22701"/>
                  </a:cubicBezTo>
                  <a:cubicBezTo>
                    <a:pt x="1554" y="9461"/>
                    <a:pt x="8507" y="-636"/>
                    <a:pt x="15746" y="31"/>
                  </a:cubicBezTo>
                  <a:cubicBezTo>
                    <a:pt x="22985" y="698"/>
                    <a:pt x="27843" y="12033"/>
                    <a:pt x="26510" y="2527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CD7499C3-5A1F-4307-94F8-56AE45A9D407}"/>
                </a:ext>
              </a:extLst>
            </p:cNvPr>
            <p:cNvSpPr/>
            <p:nvPr/>
          </p:nvSpPr>
          <p:spPr>
            <a:xfrm>
              <a:off x="10970062" y="2841454"/>
              <a:ext cx="32749" cy="58893"/>
            </a:xfrm>
            <a:custGeom>
              <a:avLst/>
              <a:gdLst>
                <a:gd name="connsiteX0" fmla="*/ 26509 w 26729"/>
                <a:gd name="connsiteY0" fmla="*/ 25368 h 48068"/>
                <a:gd name="connsiteX1" fmla="*/ 10984 w 26729"/>
                <a:gd name="connsiteY1" fmla="*/ 48037 h 48068"/>
                <a:gd name="connsiteX2" fmla="*/ 220 w 26729"/>
                <a:gd name="connsiteY2" fmla="*/ 22701 h 48068"/>
                <a:gd name="connsiteX3" fmla="*/ 15746 w 26729"/>
                <a:gd name="connsiteY3" fmla="*/ 31 h 48068"/>
                <a:gd name="connsiteX4" fmla="*/ 26509 w 26729"/>
                <a:gd name="connsiteY4" fmla="*/ 25368 h 4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9" h="48068">
                  <a:moveTo>
                    <a:pt x="26509" y="25368"/>
                  </a:moveTo>
                  <a:cubicBezTo>
                    <a:pt x="25176" y="38607"/>
                    <a:pt x="18223" y="48704"/>
                    <a:pt x="10984" y="48037"/>
                  </a:cubicBezTo>
                  <a:cubicBezTo>
                    <a:pt x="3745" y="47370"/>
                    <a:pt x="-1113" y="35940"/>
                    <a:pt x="220" y="22701"/>
                  </a:cubicBezTo>
                  <a:cubicBezTo>
                    <a:pt x="1554" y="9461"/>
                    <a:pt x="8507" y="-636"/>
                    <a:pt x="15746" y="31"/>
                  </a:cubicBezTo>
                  <a:cubicBezTo>
                    <a:pt x="22985" y="698"/>
                    <a:pt x="27843" y="12128"/>
                    <a:pt x="26509" y="2536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990FCE64-7998-4749-A453-67052D08C75A}"/>
                </a:ext>
              </a:extLst>
            </p:cNvPr>
            <p:cNvSpPr/>
            <p:nvPr/>
          </p:nvSpPr>
          <p:spPr>
            <a:xfrm>
              <a:off x="10682683" y="2700156"/>
              <a:ext cx="220799" cy="220798"/>
            </a:xfrm>
            <a:custGeom>
              <a:avLst/>
              <a:gdLst>
                <a:gd name="connsiteX0" fmla="*/ 180197 w 180213"/>
                <a:gd name="connsiteY0" fmla="*/ 88401 h 180212"/>
                <a:gd name="connsiteX1" fmla="*/ 91811 w 180213"/>
                <a:gd name="connsiteY1" fmla="*/ 180196 h 180212"/>
                <a:gd name="connsiteX2" fmla="*/ 16 w 180213"/>
                <a:gd name="connsiteY2" fmla="*/ 91810 h 180212"/>
                <a:gd name="connsiteX3" fmla="*/ 88402 w 180213"/>
                <a:gd name="connsiteY3" fmla="*/ 15 h 180212"/>
                <a:gd name="connsiteX4" fmla="*/ 88757 w 180213"/>
                <a:gd name="connsiteY4" fmla="*/ 9 h 180212"/>
                <a:gd name="connsiteX5" fmla="*/ 180197 w 180213"/>
                <a:gd name="connsiteY5" fmla="*/ 88401 h 18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213" h="180212">
                  <a:moveTo>
                    <a:pt x="180197" y="88401"/>
                  </a:moveTo>
                  <a:cubicBezTo>
                    <a:pt x="181139" y="138156"/>
                    <a:pt x="141567" y="179254"/>
                    <a:pt x="91811" y="180196"/>
                  </a:cubicBezTo>
                  <a:cubicBezTo>
                    <a:pt x="42056" y="181137"/>
                    <a:pt x="958" y="141565"/>
                    <a:pt x="16" y="91810"/>
                  </a:cubicBezTo>
                  <a:cubicBezTo>
                    <a:pt x="-925" y="42054"/>
                    <a:pt x="38647" y="956"/>
                    <a:pt x="88402" y="15"/>
                  </a:cubicBezTo>
                  <a:cubicBezTo>
                    <a:pt x="88521" y="13"/>
                    <a:pt x="88639" y="11"/>
                    <a:pt x="88757" y="9"/>
                  </a:cubicBezTo>
                  <a:cubicBezTo>
                    <a:pt x="138357" y="-682"/>
                    <a:pt x="179207" y="38806"/>
                    <a:pt x="180197" y="88401"/>
                  </a:cubicBezTo>
                  <a:close/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A91BB37B-8D3D-4BF2-B8FA-E302982A1E01}"/>
                </a:ext>
              </a:extLst>
            </p:cNvPr>
            <p:cNvSpPr/>
            <p:nvPr/>
          </p:nvSpPr>
          <p:spPr>
            <a:xfrm>
              <a:off x="10927990" y="2746946"/>
              <a:ext cx="220799" cy="220796"/>
            </a:xfrm>
            <a:custGeom>
              <a:avLst/>
              <a:gdLst>
                <a:gd name="connsiteX0" fmla="*/ 180197 w 180213"/>
                <a:gd name="connsiteY0" fmla="*/ 88407 h 180211"/>
                <a:gd name="connsiteX1" fmla="*/ 91805 w 180213"/>
                <a:gd name="connsiteY1" fmla="*/ 180196 h 180211"/>
                <a:gd name="connsiteX2" fmla="*/ 16 w 180213"/>
                <a:gd name="connsiteY2" fmla="*/ 91803 h 180211"/>
                <a:gd name="connsiteX3" fmla="*/ 88376 w 180213"/>
                <a:gd name="connsiteY3" fmla="*/ 15 h 180211"/>
                <a:gd name="connsiteX4" fmla="*/ 180197 w 180213"/>
                <a:gd name="connsiteY4" fmla="*/ 88407 h 18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213" h="180211">
                  <a:moveTo>
                    <a:pt x="180197" y="88407"/>
                  </a:moveTo>
                  <a:cubicBezTo>
                    <a:pt x="181135" y="138163"/>
                    <a:pt x="141560" y="179258"/>
                    <a:pt x="91805" y="180196"/>
                  </a:cubicBezTo>
                  <a:cubicBezTo>
                    <a:pt x="42049" y="181133"/>
                    <a:pt x="954" y="141559"/>
                    <a:pt x="16" y="91803"/>
                  </a:cubicBezTo>
                  <a:cubicBezTo>
                    <a:pt x="-921" y="42060"/>
                    <a:pt x="38634" y="971"/>
                    <a:pt x="88376" y="15"/>
                  </a:cubicBezTo>
                  <a:cubicBezTo>
                    <a:pt x="138124" y="-888"/>
                    <a:pt x="179207" y="38662"/>
                    <a:pt x="180197" y="88407"/>
                  </a:cubicBezTo>
                  <a:close/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F6F44BE1-D32B-47A0-9438-E945FF90DC0F}"/>
                </a:ext>
              </a:extLst>
            </p:cNvPr>
            <p:cNvSpPr/>
            <p:nvPr/>
          </p:nvSpPr>
          <p:spPr>
            <a:xfrm>
              <a:off x="10903696" y="2820252"/>
              <a:ext cx="25791" cy="5951"/>
            </a:xfrm>
            <a:custGeom>
              <a:avLst/>
              <a:gdLst>
                <a:gd name="connsiteX0" fmla="*/ 0 w 21050"/>
                <a:gd name="connsiteY0" fmla="*/ 0 h 4857"/>
                <a:gd name="connsiteX1" fmla="*/ 21050 w 21050"/>
                <a:gd name="connsiteY1" fmla="*/ 4858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50" h="4857">
                  <a:moveTo>
                    <a:pt x="0" y="0"/>
                  </a:moveTo>
                  <a:lnTo>
                    <a:pt x="21050" y="4858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8F74DEDF-3226-4FD5-99A2-F289445C63CF}"/>
                </a:ext>
              </a:extLst>
            </p:cNvPr>
            <p:cNvSpPr/>
            <p:nvPr/>
          </p:nvSpPr>
          <p:spPr>
            <a:xfrm>
              <a:off x="10649754" y="2771471"/>
              <a:ext cx="34426" cy="7934"/>
            </a:xfrm>
            <a:custGeom>
              <a:avLst/>
              <a:gdLst>
                <a:gd name="connsiteX0" fmla="*/ 28099 w 28098"/>
                <a:gd name="connsiteY0" fmla="*/ 6477 h 6476"/>
                <a:gd name="connsiteX1" fmla="*/ 0 w 28098"/>
                <a:gd name="connsiteY1" fmla="*/ 0 h 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098" h="6476">
                  <a:moveTo>
                    <a:pt x="28099" y="6477"/>
                  </a:moveTo>
                  <a:lnTo>
                    <a:pt x="0" y="0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639AF27F-DE15-4C81-9C17-7EA95CCB959C}"/>
                </a:ext>
              </a:extLst>
            </p:cNvPr>
            <p:cNvSpPr/>
            <p:nvPr/>
          </p:nvSpPr>
          <p:spPr>
            <a:xfrm>
              <a:off x="11148769" y="2855263"/>
              <a:ext cx="25791" cy="4784"/>
            </a:xfrm>
            <a:custGeom>
              <a:avLst/>
              <a:gdLst>
                <a:gd name="connsiteX0" fmla="*/ 0 w 21050"/>
                <a:gd name="connsiteY0" fmla="*/ 0 h 3905"/>
                <a:gd name="connsiteX1" fmla="*/ 21050 w 21050"/>
                <a:gd name="connsiteY1" fmla="*/ 3905 h 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50" h="3905">
                  <a:moveTo>
                    <a:pt x="0" y="0"/>
                  </a:moveTo>
                  <a:lnTo>
                    <a:pt x="21050" y="3905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EEF988F2-A6B0-4187-A395-05EABC1CA23A}"/>
                </a:ext>
              </a:extLst>
            </p:cNvPr>
            <p:cNvSpPr/>
            <p:nvPr/>
          </p:nvSpPr>
          <p:spPr>
            <a:xfrm>
              <a:off x="10766689" y="2741527"/>
              <a:ext cx="92660" cy="23992"/>
            </a:xfrm>
            <a:custGeom>
              <a:avLst/>
              <a:gdLst>
                <a:gd name="connsiteX0" fmla="*/ 0 w 75628"/>
                <a:gd name="connsiteY0" fmla="*/ 19583 h 19582"/>
                <a:gd name="connsiteX1" fmla="*/ 75629 w 75628"/>
                <a:gd name="connsiteY1" fmla="*/ 3390 h 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628" h="19582">
                  <a:moveTo>
                    <a:pt x="0" y="19583"/>
                  </a:moveTo>
                  <a:cubicBezTo>
                    <a:pt x="20778" y="1600"/>
                    <a:pt x="49309" y="-4509"/>
                    <a:pt x="75629" y="3390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3A3D7825-56C1-47CF-9BAC-972F79B15DEC}"/>
                </a:ext>
              </a:extLst>
            </p:cNvPr>
            <p:cNvSpPr/>
            <p:nvPr/>
          </p:nvSpPr>
          <p:spPr>
            <a:xfrm>
              <a:off x="10999858" y="2782558"/>
              <a:ext cx="79590" cy="51581"/>
            </a:xfrm>
            <a:custGeom>
              <a:avLst/>
              <a:gdLst>
                <a:gd name="connsiteX0" fmla="*/ 64961 w 64960"/>
                <a:gd name="connsiteY0" fmla="*/ 42100 h 42100"/>
                <a:gd name="connsiteX1" fmla="*/ 0 w 64960"/>
                <a:gd name="connsiteY1" fmla="*/ 0 h 4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0" h="42100">
                  <a:moveTo>
                    <a:pt x="64961" y="42100"/>
                  </a:moveTo>
                  <a:cubicBezTo>
                    <a:pt x="51948" y="17867"/>
                    <a:pt x="27435" y="1980"/>
                    <a:pt x="0" y="0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50FA7F4F-B954-45B8-ABD5-317E7F17B09C}"/>
                </a:ext>
              </a:extLst>
            </p:cNvPr>
            <p:cNvSpPr/>
            <p:nvPr/>
          </p:nvSpPr>
          <p:spPr>
            <a:xfrm>
              <a:off x="9712184" y="2704594"/>
              <a:ext cx="1067201" cy="1085998"/>
            </a:xfrm>
            <a:custGeom>
              <a:avLst/>
              <a:gdLst>
                <a:gd name="connsiteX0" fmla="*/ 674744 w 871035"/>
                <a:gd name="connsiteY0" fmla="*/ 116401 h 886377"/>
                <a:gd name="connsiteX1" fmla="*/ 739609 w 871035"/>
                <a:gd name="connsiteY1" fmla="*/ 38201 h 886377"/>
                <a:gd name="connsiteX2" fmla="*/ 819715 w 871035"/>
                <a:gd name="connsiteY2" fmla="*/ 9626 h 886377"/>
                <a:gd name="connsiteX3" fmla="*/ 768184 w 871035"/>
                <a:gd name="connsiteY3" fmla="*/ 61061 h 886377"/>
                <a:gd name="connsiteX4" fmla="*/ 695699 w 871035"/>
                <a:gd name="connsiteY4" fmla="*/ 177457 h 886377"/>
                <a:gd name="connsiteX5" fmla="*/ 730084 w 871035"/>
                <a:gd name="connsiteY5" fmla="*/ 223272 h 886377"/>
                <a:gd name="connsiteX6" fmla="*/ 819715 w 871035"/>
                <a:gd name="connsiteY6" fmla="*/ 173646 h 886377"/>
                <a:gd name="connsiteX7" fmla="*/ 867340 w 871035"/>
                <a:gd name="connsiteY7" fmla="*/ 188982 h 886377"/>
                <a:gd name="connsiteX8" fmla="*/ 794854 w 871035"/>
                <a:gd name="connsiteY8" fmla="*/ 232797 h 886377"/>
                <a:gd name="connsiteX9" fmla="*/ 709129 w 871035"/>
                <a:gd name="connsiteY9" fmla="*/ 307282 h 886377"/>
                <a:gd name="connsiteX10" fmla="*/ 672934 w 871035"/>
                <a:gd name="connsiteY10" fmla="*/ 326332 h 886377"/>
                <a:gd name="connsiteX11" fmla="*/ 638549 w 871035"/>
                <a:gd name="connsiteY11" fmla="*/ 379767 h 886377"/>
                <a:gd name="connsiteX12" fmla="*/ 476624 w 871035"/>
                <a:gd name="connsiteY12" fmla="*/ 614463 h 886377"/>
                <a:gd name="connsiteX13" fmla="*/ 184778 w 871035"/>
                <a:gd name="connsiteY13" fmla="*/ 879640 h 886377"/>
                <a:gd name="connsiteX14" fmla="*/ 3803 w 871035"/>
                <a:gd name="connsiteY14" fmla="*/ 820489 h 886377"/>
                <a:gd name="connsiteX15" fmla="*/ 112483 w 871035"/>
                <a:gd name="connsiteY15" fmla="*/ 627799 h 886377"/>
                <a:gd name="connsiteX16" fmla="*/ 496055 w 871035"/>
                <a:gd name="connsiteY16" fmla="*/ 396912 h 886377"/>
                <a:gd name="connsiteX17" fmla="*/ 572255 w 871035"/>
                <a:gd name="connsiteY17" fmla="*/ 337762 h 886377"/>
                <a:gd name="connsiteX18" fmla="*/ 621880 w 871035"/>
                <a:gd name="connsiteY18" fmla="*/ 183171 h 886377"/>
                <a:gd name="connsiteX19" fmla="*/ 674744 w 871035"/>
                <a:gd name="connsiteY19" fmla="*/ 116401 h 88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1035" h="886377">
                  <a:moveTo>
                    <a:pt x="674744" y="116401"/>
                  </a:moveTo>
                  <a:cubicBezTo>
                    <a:pt x="694344" y="88721"/>
                    <a:pt x="716029" y="62578"/>
                    <a:pt x="739609" y="38201"/>
                  </a:cubicBezTo>
                  <a:cubicBezTo>
                    <a:pt x="773899" y="3816"/>
                    <a:pt x="819715" y="-11424"/>
                    <a:pt x="819715" y="9626"/>
                  </a:cubicBezTo>
                  <a:cubicBezTo>
                    <a:pt x="819715" y="30676"/>
                    <a:pt x="789235" y="34391"/>
                    <a:pt x="768184" y="61061"/>
                  </a:cubicBezTo>
                  <a:cubicBezTo>
                    <a:pt x="747134" y="87731"/>
                    <a:pt x="697604" y="158407"/>
                    <a:pt x="695699" y="177457"/>
                  </a:cubicBezTo>
                  <a:cubicBezTo>
                    <a:pt x="693794" y="196507"/>
                    <a:pt x="695699" y="228987"/>
                    <a:pt x="730084" y="223272"/>
                  </a:cubicBezTo>
                  <a:cubicBezTo>
                    <a:pt x="764470" y="217557"/>
                    <a:pt x="802570" y="185172"/>
                    <a:pt x="819715" y="173646"/>
                  </a:cubicBezTo>
                  <a:cubicBezTo>
                    <a:pt x="836860" y="162121"/>
                    <a:pt x="884580" y="173646"/>
                    <a:pt x="867340" y="188982"/>
                  </a:cubicBezTo>
                  <a:cubicBezTo>
                    <a:pt x="850100" y="204317"/>
                    <a:pt x="819715" y="211842"/>
                    <a:pt x="794854" y="232797"/>
                  </a:cubicBezTo>
                  <a:cubicBezTo>
                    <a:pt x="769994" y="253752"/>
                    <a:pt x="729989" y="295757"/>
                    <a:pt x="709129" y="307282"/>
                  </a:cubicBezTo>
                  <a:cubicBezTo>
                    <a:pt x="688270" y="318807"/>
                    <a:pt x="672934" y="326332"/>
                    <a:pt x="672934" y="326332"/>
                  </a:cubicBezTo>
                  <a:cubicBezTo>
                    <a:pt x="672934" y="326332"/>
                    <a:pt x="665314" y="333952"/>
                    <a:pt x="638549" y="379767"/>
                  </a:cubicBezTo>
                  <a:cubicBezTo>
                    <a:pt x="611784" y="425583"/>
                    <a:pt x="527869" y="557218"/>
                    <a:pt x="476624" y="614463"/>
                  </a:cubicBezTo>
                  <a:cubicBezTo>
                    <a:pt x="425380" y="671709"/>
                    <a:pt x="232403" y="862113"/>
                    <a:pt x="184778" y="879640"/>
                  </a:cubicBezTo>
                  <a:cubicBezTo>
                    <a:pt x="137153" y="897166"/>
                    <a:pt x="20662" y="881545"/>
                    <a:pt x="3803" y="820489"/>
                  </a:cubicBezTo>
                  <a:cubicBezTo>
                    <a:pt x="-13056" y="759434"/>
                    <a:pt x="26663" y="688854"/>
                    <a:pt x="112483" y="627799"/>
                  </a:cubicBezTo>
                  <a:cubicBezTo>
                    <a:pt x="198304" y="566743"/>
                    <a:pt x="442620" y="425487"/>
                    <a:pt x="496055" y="396912"/>
                  </a:cubicBezTo>
                  <a:cubicBezTo>
                    <a:pt x="549490" y="368337"/>
                    <a:pt x="570445" y="353002"/>
                    <a:pt x="572255" y="337762"/>
                  </a:cubicBezTo>
                  <a:cubicBezTo>
                    <a:pt x="574065" y="322522"/>
                    <a:pt x="598925" y="223462"/>
                    <a:pt x="621880" y="183171"/>
                  </a:cubicBezTo>
                  <a:cubicBezTo>
                    <a:pt x="636102" y="158422"/>
                    <a:pt x="653917" y="135920"/>
                    <a:pt x="674744" y="11640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7F962AB6-AB3F-42FE-9DCC-8AF60731772C}"/>
                </a:ext>
              </a:extLst>
            </p:cNvPr>
            <p:cNvSpPr/>
            <p:nvPr/>
          </p:nvSpPr>
          <p:spPr>
            <a:xfrm>
              <a:off x="10463383" y="2864453"/>
              <a:ext cx="138308" cy="114840"/>
            </a:xfrm>
            <a:custGeom>
              <a:avLst/>
              <a:gdLst>
                <a:gd name="connsiteX0" fmla="*/ 0 w 112885"/>
                <a:gd name="connsiteY0" fmla="*/ 83368 h 93731"/>
                <a:gd name="connsiteX1" fmla="*/ 19621 w 112885"/>
                <a:gd name="connsiteY1" fmla="*/ 6406 h 93731"/>
                <a:gd name="connsiteX2" fmla="*/ 102584 w 112885"/>
                <a:gd name="connsiteY2" fmla="*/ 4882 h 93731"/>
                <a:gd name="connsiteX3" fmla="*/ 110109 w 112885"/>
                <a:gd name="connsiteY3" fmla="*/ 77367 h 93731"/>
                <a:gd name="connsiteX4" fmla="*/ 93536 w 112885"/>
                <a:gd name="connsiteY4" fmla="*/ 92416 h 93731"/>
                <a:gd name="connsiteX5" fmla="*/ 79915 w 112885"/>
                <a:gd name="connsiteY5" fmla="*/ 42601 h 93731"/>
                <a:gd name="connsiteX6" fmla="*/ 48292 w 112885"/>
                <a:gd name="connsiteY6" fmla="*/ 38124 h 93731"/>
                <a:gd name="connsiteX7" fmla="*/ 37719 w 112885"/>
                <a:gd name="connsiteY7" fmla="*/ 83368 h 9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85" h="93731">
                  <a:moveTo>
                    <a:pt x="0" y="83368"/>
                  </a:moveTo>
                  <a:cubicBezTo>
                    <a:pt x="0" y="83368"/>
                    <a:pt x="9525" y="15454"/>
                    <a:pt x="19621" y="6406"/>
                  </a:cubicBezTo>
                  <a:cubicBezTo>
                    <a:pt x="29718" y="-2643"/>
                    <a:pt x="90488" y="-1119"/>
                    <a:pt x="102584" y="4882"/>
                  </a:cubicBezTo>
                  <a:cubicBezTo>
                    <a:pt x="114681" y="10882"/>
                    <a:pt x="114586" y="65270"/>
                    <a:pt x="110109" y="77367"/>
                  </a:cubicBezTo>
                  <a:cubicBezTo>
                    <a:pt x="105632" y="89464"/>
                    <a:pt x="98012" y="96893"/>
                    <a:pt x="93536" y="92416"/>
                  </a:cubicBezTo>
                  <a:cubicBezTo>
                    <a:pt x="89059" y="87940"/>
                    <a:pt x="79915" y="42601"/>
                    <a:pt x="79915" y="42601"/>
                  </a:cubicBezTo>
                  <a:lnTo>
                    <a:pt x="48292" y="38124"/>
                  </a:lnTo>
                  <a:lnTo>
                    <a:pt x="37719" y="8336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AF1DBAD3-6385-4196-8809-AF872A3D10D0}"/>
                </a:ext>
              </a:extLst>
            </p:cNvPr>
            <p:cNvSpPr/>
            <p:nvPr/>
          </p:nvSpPr>
          <p:spPr>
            <a:xfrm>
              <a:off x="10455914" y="2890360"/>
              <a:ext cx="138357" cy="114817"/>
            </a:xfrm>
            <a:custGeom>
              <a:avLst/>
              <a:gdLst>
                <a:gd name="connsiteX0" fmla="*/ 0 w 112925"/>
                <a:gd name="connsiteY0" fmla="*/ 83368 h 93712"/>
                <a:gd name="connsiteX1" fmla="*/ 19621 w 112925"/>
                <a:gd name="connsiteY1" fmla="*/ 6406 h 93712"/>
                <a:gd name="connsiteX2" fmla="*/ 102584 w 112925"/>
                <a:gd name="connsiteY2" fmla="*/ 4882 h 93712"/>
                <a:gd name="connsiteX3" fmla="*/ 110204 w 112925"/>
                <a:gd name="connsiteY3" fmla="*/ 77272 h 93712"/>
                <a:gd name="connsiteX4" fmla="*/ 93536 w 112925"/>
                <a:gd name="connsiteY4" fmla="*/ 92416 h 93712"/>
                <a:gd name="connsiteX5" fmla="*/ 80010 w 112925"/>
                <a:gd name="connsiteY5" fmla="*/ 42601 h 93712"/>
                <a:gd name="connsiteX6" fmla="*/ 48292 w 112925"/>
                <a:gd name="connsiteY6" fmla="*/ 38029 h 93712"/>
                <a:gd name="connsiteX7" fmla="*/ 37719 w 112925"/>
                <a:gd name="connsiteY7" fmla="*/ 83368 h 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925" h="93712">
                  <a:moveTo>
                    <a:pt x="0" y="83368"/>
                  </a:moveTo>
                  <a:cubicBezTo>
                    <a:pt x="0" y="83368"/>
                    <a:pt x="9525" y="15454"/>
                    <a:pt x="19621" y="6406"/>
                  </a:cubicBezTo>
                  <a:cubicBezTo>
                    <a:pt x="29718" y="-2643"/>
                    <a:pt x="90583" y="-1119"/>
                    <a:pt x="102584" y="4882"/>
                  </a:cubicBezTo>
                  <a:cubicBezTo>
                    <a:pt x="114586" y="10882"/>
                    <a:pt x="114681" y="65270"/>
                    <a:pt x="110204" y="77272"/>
                  </a:cubicBezTo>
                  <a:cubicBezTo>
                    <a:pt x="105727" y="89273"/>
                    <a:pt x="98108" y="96893"/>
                    <a:pt x="93536" y="92416"/>
                  </a:cubicBezTo>
                  <a:cubicBezTo>
                    <a:pt x="88963" y="87939"/>
                    <a:pt x="80010" y="42601"/>
                    <a:pt x="80010" y="42601"/>
                  </a:cubicBezTo>
                  <a:lnTo>
                    <a:pt x="48292" y="38029"/>
                  </a:lnTo>
                  <a:lnTo>
                    <a:pt x="37719" y="8336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0114F57D-9F7B-45F3-A7BD-D62ED0F3AF42}"/>
                </a:ext>
              </a:extLst>
            </p:cNvPr>
            <p:cNvSpPr/>
            <p:nvPr/>
          </p:nvSpPr>
          <p:spPr>
            <a:xfrm>
              <a:off x="10452296" y="2929631"/>
              <a:ext cx="131762" cy="108759"/>
            </a:xfrm>
            <a:custGeom>
              <a:avLst/>
              <a:gdLst>
                <a:gd name="connsiteX0" fmla="*/ 0 w 107542"/>
                <a:gd name="connsiteY0" fmla="*/ 78938 h 88768"/>
                <a:gd name="connsiteX1" fmla="*/ 19050 w 107542"/>
                <a:gd name="connsiteY1" fmla="*/ 6072 h 88768"/>
                <a:gd name="connsiteX2" fmla="*/ 97631 w 107542"/>
                <a:gd name="connsiteY2" fmla="*/ 4643 h 88768"/>
                <a:gd name="connsiteX3" fmla="*/ 104775 w 107542"/>
                <a:gd name="connsiteY3" fmla="*/ 73223 h 88768"/>
                <a:gd name="connsiteX4" fmla="*/ 89059 w 107542"/>
                <a:gd name="connsiteY4" fmla="*/ 87511 h 88768"/>
                <a:gd name="connsiteX5" fmla="*/ 76200 w 107542"/>
                <a:gd name="connsiteY5" fmla="*/ 40362 h 88768"/>
                <a:gd name="connsiteX6" fmla="*/ 46196 w 107542"/>
                <a:gd name="connsiteY6" fmla="*/ 36076 h 88768"/>
                <a:gd name="connsiteX7" fmla="*/ 36671 w 107542"/>
                <a:gd name="connsiteY7" fmla="*/ 78938 h 8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42" h="88768">
                  <a:moveTo>
                    <a:pt x="0" y="78938"/>
                  </a:moveTo>
                  <a:cubicBezTo>
                    <a:pt x="0" y="78938"/>
                    <a:pt x="8572" y="14645"/>
                    <a:pt x="19050" y="6072"/>
                  </a:cubicBezTo>
                  <a:cubicBezTo>
                    <a:pt x="29527" y="-2500"/>
                    <a:pt x="85725" y="-1072"/>
                    <a:pt x="97631" y="4643"/>
                  </a:cubicBezTo>
                  <a:cubicBezTo>
                    <a:pt x="109538" y="10358"/>
                    <a:pt x="109061" y="61793"/>
                    <a:pt x="104775" y="73223"/>
                  </a:cubicBezTo>
                  <a:cubicBezTo>
                    <a:pt x="100489" y="84653"/>
                    <a:pt x="93345" y="91797"/>
                    <a:pt x="89059" y="87511"/>
                  </a:cubicBezTo>
                  <a:cubicBezTo>
                    <a:pt x="84772" y="83225"/>
                    <a:pt x="76200" y="40362"/>
                    <a:pt x="76200" y="40362"/>
                  </a:cubicBezTo>
                  <a:lnTo>
                    <a:pt x="46196" y="36076"/>
                  </a:lnTo>
                  <a:lnTo>
                    <a:pt x="36671" y="7893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482B88F3-DF9B-4DFF-8860-8A6481FA65A4}"/>
                </a:ext>
              </a:extLst>
            </p:cNvPr>
            <p:cNvSpPr/>
            <p:nvPr/>
          </p:nvSpPr>
          <p:spPr>
            <a:xfrm>
              <a:off x="10477737" y="2994954"/>
              <a:ext cx="51374" cy="140858"/>
            </a:xfrm>
            <a:custGeom>
              <a:avLst/>
              <a:gdLst>
                <a:gd name="connsiteX0" fmla="*/ 39719 w 41931"/>
                <a:gd name="connsiteY0" fmla="*/ 0 h 114966"/>
                <a:gd name="connsiteX1" fmla="*/ 32766 w 41931"/>
                <a:gd name="connsiteY1" fmla="*/ 85725 h 114966"/>
                <a:gd name="connsiteX2" fmla="*/ 0 w 41931"/>
                <a:gd name="connsiteY2" fmla="*/ 114967 h 1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31" h="114966">
                  <a:moveTo>
                    <a:pt x="39719" y="0"/>
                  </a:moveTo>
                  <a:cubicBezTo>
                    <a:pt x="39719" y="0"/>
                    <a:pt x="47911" y="56197"/>
                    <a:pt x="32766" y="85725"/>
                  </a:cubicBezTo>
                  <a:cubicBezTo>
                    <a:pt x="17621" y="115252"/>
                    <a:pt x="0" y="114967"/>
                    <a:pt x="0" y="114967"/>
                  </a:cubicBez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35" name="组合 434">
            <a:extLst>
              <a:ext uri="{FF2B5EF4-FFF2-40B4-BE49-F238E27FC236}">
                <a16:creationId xmlns:a16="http://schemas.microsoft.com/office/drawing/2014/main" id="{7CDDA933-7E50-44D2-B2EE-26BBC01677EB}"/>
              </a:ext>
            </a:extLst>
          </p:cNvPr>
          <p:cNvGrpSpPr/>
          <p:nvPr/>
        </p:nvGrpSpPr>
        <p:grpSpPr>
          <a:xfrm>
            <a:off x="9970179" y="2360757"/>
            <a:ext cx="2211322" cy="2584535"/>
            <a:chOff x="9818482" y="2349658"/>
            <a:chExt cx="2160672" cy="2525337"/>
          </a:xfrm>
        </p:grpSpPr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45633BF5-13FB-4E51-969D-1D4E934EA45F}"/>
                </a:ext>
              </a:extLst>
            </p:cNvPr>
            <p:cNvSpPr/>
            <p:nvPr/>
          </p:nvSpPr>
          <p:spPr>
            <a:xfrm>
              <a:off x="10265689" y="4561468"/>
              <a:ext cx="875562" cy="313527"/>
            </a:xfrm>
            <a:custGeom>
              <a:avLst/>
              <a:gdLst>
                <a:gd name="connsiteX0" fmla="*/ 50265 w 875562"/>
                <a:gd name="connsiteY0" fmla="*/ 0 h 313527"/>
                <a:gd name="connsiteX1" fmla="*/ 866980 w 875562"/>
                <a:gd name="connsiteY1" fmla="*/ 9248 h 313527"/>
                <a:gd name="connsiteX2" fmla="*/ 875562 w 875562"/>
                <a:gd name="connsiteY2" fmla="*/ 260431 h 313527"/>
                <a:gd name="connsiteX3" fmla="*/ 875519 w 875562"/>
                <a:gd name="connsiteY3" fmla="*/ 313527 h 313527"/>
                <a:gd name="connsiteX4" fmla="*/ 0 w 875562"/>
                <a:gd name="connsiteY4" fmla="*/ 313527 h 313527"/>
                <a:gd name="connsiteX5" fmla="*/ 9146 w 875562"/>
                <a:gd name="connsiteY5" fmla="*/ 259077 h 313527"/>
                <a:gd name="connsiteX6" fmla="*/ 52731 w 875562"/>
                <a:gd name="connsiteY6" fmla="*/ 47839 h 31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562" h="313527">
                  <a:moveTo>
                    <a:pt x="50265" y="0"/>
                  </a:moveTo>
                  <a:lnTo>
                    <a:pt x="866980" y="9248"/>
                  </a:lnTo>
                  <a:cubicBezTo>
                    <a:pt x="866980" y="9248"/>
                    <a:pt x="873638" y="151285"/>
                    <a:pt x="875562" y="260431"/>
                  </a:cubicBezTo>
                  <a:lnTo>
                    <a:pt x="875519" y="313527"/>
                  </a:lnTo>
                  <a:lnTo>
                    <a:pt x="0" y="313527"/>
                  </a:lnTo>
                  <a:lnTo>
                    <a:pt x="9146" y="259077"/>
                  </a:lnTo>
                  <a:cubicBezTo>
                    <a:pt x="31154" y="142346"/>
                    <a:pt x="52731" y="47839"/>
                    <a:pt x="52731" y="47839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F019448D-D68E-4504-A0AC-A832CC5A2D6B}"/>
                </a:ext>
              </a:extLst>
            </p:cNvPr>
            <p:cNvSpPr/>
            <p:nvPr/>
          </p:nvSpPr>
          <p:spPr>
            <a:xfrm>
              <a:off x="9874679" y="3218157"/>
              <a:ext cx="2028775" cy="1391443"/>
            </a:xfrm>
            <a:custGeom>
              <a:avLst/>
              <a:gdLst>
                <a:gd name="connsiteX0" fmla="*/ 590453 w 1567289"/>
                <a:gd name="connsiteY0" fmla="*/ 30671 h 1074931"/>
                <a:gd name="connsiteX1" fmla="*/ 425956 w 1567289"/>
                <a:gd name="connsiteY1" fmla="*/ 121539 h 1074931"/>
                <a:gd name="connsiteX2" fmla="*/ 266032 w 1567289"/>
                <a:gd name="connsiteY2" fmla="*/ 194024 h 1074931"/>
                <a:gd name="connsiteX3" fmla="*/ 82676 w 1567289"/>
                <a:gd name="connsiteY3" fmla="*/ 569309 h 1074931"/>
                <a:gd name="connsiteX4" fmla="*/ 1618 w 1567289"/>
                <a:gd name="connsiteY4" fmla="*/ 741997 h 1074931"/>
                <a:gd name="connsiteX5" fmla="*/ 101821 w 1567289"/>
                <a:gd name="connsiteY5" fmla="*/ 848677 h 1074931"/>
                <a:gd name="connsiteX6" fmla="*/ 231932 w 1567289"/>
                <a:gd name="connsiteY6" fmla="*/ 776192 h 1074931"/>
                <a:gd name="connsiteX7" fmla="*/ 325754 w 1567289"/>
                <a:gd name="connsiteY7" fmla="*/ 569309 h 1074931"/>
                <a:gd name="connsiteX8" fmla="*/ 334231 w 1567289"/>
                <a:gd name="connsiteY8" fmla="*/ 788956 h 1074931"/>
                <a:gd name="connsiteX9" fmla="*/ 327849 w 1567289"/>
                <a:gd name="connsiteY9" fmla="*/ 957358 h 1074931"/>
                <a:gd name="connsiteX10" fmla="*/ 312895 w 1567289"/>
                <a:gd name="connsiteY10" fmla="*/ 1051179 h 1074931"/>
                <a:gd name="connsiteX11" fmla="*/ 342803 w 1567289"/>
                <a:gd name="connsiteY11" fmla="*/ 1074706 h 1074931"/>
                <a:gd name="connsiteX12" fmla="*/ 561878 w 1567289"/>
                <a:gd name="connsiteY12" fmla="*/ 1072515 h 1074931"/>
                <a:gd name="connsiteX13" fmla="*/ 879632 w 1567289"/>
                <a:gd name="connsiteY13" fmla="*/ 1074706 h 1074931"/>
                <a:gd name="connsiteX14" fmla="*/ 971263 w 1567289"/>
                <a:gd name="connsiteY14" fmla="*/ 1044797 h 1074931"/>
                <a:gd name="connsiteX15" fmla="*/ 979835 w 1567289"/>
                <a:gd name="connsiteY15" fmla="*/ 976598 h 1074931"/>
                <a:gd name="connsiteX16" fmla="*/ 996885 w 1567289"/>
                <a:gd name="connsiteY16" fmla="*/ 731425 h 1074931"/>
                <a:gd name="connsiteX17" fmla="*/ 1086420 w 1567289"/>
                <a:gd name="connsiteY17" fmla="*/ 462725 h 1074931"/>
                <a:gd name="connsiteX18" fmla="*/ 1331689 w 1567289"/>
                <a:gd name="connsiteY18" fmla="*/ 635413 h 1074931"/>
                <a:gd name="connsiteX19" fmla="*/ 1527809 w 1567289"/>
                <a:gd name="connsiteY19" fmla="*/ 582168 h 1074931"/>
                <a:gd name="connsiteX20" fmla="*/ 1555526 w 1567289"/>
                <a:gd name="connsiteY20" fmla="*/ 467011 h 1074931"/>
                <a:gd name="connsiteX21" fmla="*/ 1357216 w 1567289"/>
                <a:gd name="connsiteY21" fmla="*/ 309181 h 1074931"/>
                <a:gd name="connsiteX22" fmla="*/ 1171764 w 1567289"/>
                <a:gd name="connsiteY22" fmla="*/ 138589 h 1074931"/>
                <a:gd name="connsiteX23" fmla="*/ 954213 w 1567289"/>
                <a:gd name="connsiteY23" fmla="*/ 55435 h 1074931"/>
                <a:gd name="connsiteX24" fmla="*/ 897063 w 1567289"/>
                <a:gd name="connsiteY24" fmla="*/ 27718 h 1074931"/>
                <a:gd name="connsiteX25" fmla="*/ 749902 w 1567289"/>
                <a:gd name="connsiteY25" fmla="*/ 0 h 1074931"/>
                <a:gd name="connsiteX26" fmla="*/ 590453 w 1567289"/>
                <a:gd name="connsiteY26" fmla="*/ 30671 h 107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67289" h="1074931">
                  <a:moveTo>
                    <a:pt x="590453" y="30671"/>
                  </a:moveTo>
                  <a:cubicBezTo>
                    <a:pt x="590453" y="30671"/>
                    <a:pt x="494156" y="87821"/>
                    <a:pt x="425956" y="121539"/>
                  </a:cubicBezTo>
                  <a:cubicBezTo>
                    <a:pt x="357758" y="155258"/>
                    <a:pt x="274509" y="174879"/>
                    <a:pt x="266032" y="194024"/>
                  </a:cubicBezTo>
                  <a:cubicBezTo>
                    <a:pt x="257555" y="213169"/>
                    <a:pt x="110393" y="526733"/>
                    <a:pt x="82676" y="569309"/>
                  </a:cubicBezTo>
                  <a:cubicBezTo>
                    <a:pt x="54958" y="611886"/>
                    <a:pt x="-11146" y="695134"/>
                    <a:pt x="1618" y="741997"/>
                  </a:cubicBezTo>
                  <a:cubicBezTo>
                    <a:pt x="14381" y="788860"/>
                    <a:pt x="67721" y="852868"/>
                    <a:pt x="101821" y="848677"/>
                  </a:cubicBezTo>
                  <a:cubicBezTo>
                    <a:pt x="135920" y="844486"/>
                    <a:pt x="204214" y="825151"/>
                    <a:pt x="231932" y="776192"/>
                  </a:cubicBezTo>
                  <a:cubicBezTo>
                    <a:pt x="259650" y="727234"/>
                    <a:pt x="325754" y="569309"/>
                    <a:pt x="325754" y="569309"/>
                  </a:cubicBezTo>
                  <a:cubicBezTo>
                    <a:pt x="325754" y="569309"/>
                    <a:pt x="336422" y="716471"/>
                    <a:pt x="334231" y="788956"/>
                  </a:cubicBezTo>
                  <a:cubicBezTo>
                    <a:pt x="332040" y="861441"/>
                    <a:pt x="332135" y="921163"/>
                    <a:pt x="327849" y="957358"/>
                  </a:cubicBezTo>
                  <a:cubicBezTo>
                    <a:pt x="323563" y="993553"/>
                    <a:pt x="304418" y="1038415"/>
                    <a:pt x="312895" y="1051179"/>
                  </a:cubicBezTo>
                  <a:cubicBezTo>
                    <a:pt x="321372" y="1063943"/>
                    <a:pt x="331945" y="1076801"/>
                    <a:pt x="342803" y="1074706"/>
                  </a:cubicBezTo>
                  <a:cubicBezTo>
                    <a:pt x="353662" y="1072610"/>
                    <a:pt x="513396" y="1070419"/>
                    <a:pt x="561878" y="1072515"/>
                  </a:cubicBezTo>
                  <a:cubicBezTo>
                    <a:pt x="610361" y="1074610"/>
                    <a:pt x="832674" y="1072515"/>
                    <a:pt x="879632" y="1074706"/>
                  </a:cubicBezTo>
                  <a:cubicBezTo>
                    <a:pt x="926591" y="1076897"/>
                    <a:pt x="967072" y="1053370"/>
                    <a:pt x="971263" y="1044797"/>
                  </a:cubicBezTo>
                  <a:cubicBezTo>
                    <a:pt x="975454" y="1036225"/>
                    <a:pt x="984121" y="1023461"/>
                    <a:pt x="979835" y="976598"/>
                  </a:cubicBezTo>
                  <a:cubicBezTo>
                    <a:pt x="975549" y="929735"/>
                    <a:pt x="984121" y="786860"/>
                    <a:pt x="996885" y="731425"/>
                  </a:cubicBezTo>
                  <a:cubicBezTo>
                    <a:pt x="1009649" y="675989"/>
                    <a:pt x="1086420" y="462725"/>
                    <a:pt x="1086420" y="462725"/>
                  </a:cubicBezTo>
                  <a:cubicBezTo>
                    <a:pt x="1086420" y="462725"/>
                    <a:pt x="1289017" y="622649"/>
                    <a:pt x="1331689" y="635413"/>
                  </a:cubicBezTo>
                  <a:cubicBezTo>
                    <a:pt x="1374361" y="648176"/>
                    <a:pt x="1489423" y="629031"/>
                    <a:pt x="1527809" y="582168"/>
                  </a:cubicBezTo>
                  <a:cubicBezTo>
                    <a:pt x="1566194" y="535305"/>
                    <a:pt x="1578958" y="498919"/>
                    <a:pt x="1555526" y="467011"/>
                  </a:cubicBezTo>
                  <a:cubicBezTo>
                    <a:pt x="1532095" y="435102"/>
                    <a:pt x="1446751" y="405193"/>
                    <a:pt x="1357216" y="309181"/>
                  </a:cubicBezTo>
                  <a:cubicBezTo>
                    <a:pt x="1267681" y="213169"/>
                    <a:pt x="1233391" y="168497"/>
                    <a:pt x="1171764" y="138589"/>
                  </a:cubicBezTo>
                  <a:cubicBezTo>
                    <a:pt x="1110137" y="108680"/>
                    <a:pt x="984121" y="68294"/>
                    <a:pt x="954213" y="55435"/>
                  </a:cubicBezTo>
                  <a:cubicBezTo>
                    <a:pt x="924304" y="42577"/>
                    <a:pt x="916113" y="36385"/>
                    <a:pt x="897063" y="27718"/>
                  </a:cubicBezTo>
                  <a:cubicBezTo>
                    <a:pt x="878013" y="19050"/>
                    <a:pt x="833055" y="2191"/>
                    <a:pt x="749902" y="0"/>
                  </a:cubicBezTo>
                  <a:cubicBezTo>
                    <a:pt x="695287" y="8"/>
                    <a:pt x="641174" y="10417"/>
                    <a:pt x="590453" y="30671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132A0052-8F45-4EBE-8C09-C531AE720ED6}"/>
                </a:ext>
              </a:extLst>
            </p:cNvPr>
            <p:cNvSpPr/>
            <p:nvPr/>
          </p:nvSpPr>
          <p:spPr>
            <a:xfrm>
              <a:off x="10219784" y="3759551"/>
              <a:ext cx="76442" cy="195548"/>
            </a:xfrm>
            <a:custGeom>
              <a:avLst/>
              <a:gdLst>
                <a:gd name="connsiteX0" fmla="*/ 16097 w 59054"/>
                <a:gd name="connsiteY0" fmla="*/ 0 h 151066"/>
                <a:gd name="connsiteX1" fmla="*/ 59055 w 59054"/>
                <a:gd name="connsiteY1" fmla="*/ 151067 h 151066"/>
                <a:gd name="connsiteX2" fmla="*/ 0 w 59054"/>
                <a:gd name="connsiteY2" fmla="*/ 34004 h 151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151066">
                  <a:moveTo>
                    <a:pt x="16097" y="0"/>
                  </a:moveTo>
                  <a:cubicBezTo>
                    <a:pt x="19050" y="10287"/>
                    <a:pt x="59055" y="151067"/>
                    <a:pt x="59055" y="151067"/>
                  </a:cubicBezTo>
                  <a:lnTo>
                    <a:pt x="0" y="34004"/>
                  </a:ln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CB9C98CB-815A-449F-A4FD-A227CE5DB3F7}"/>
                </a:ext>
              </a:extLst>
            </p:cNvPr>
            <p:cNvSpPr/>
            <p:nvPr/>
          </p:nvSpPr>
          <p:spPr>
            <a:xfrm>
              <a:off x="11161519" y="3755481"/>
              <a:ext cx="119967" cy="61648"/>
            </a:xfrm>
            <a:custGeom>
              <a:avLst/>
              <a:gdLst>
                <a:gd name="connsiteX0" fmla="*/ 92678 w 92678"/>
                <a:gd name="connsiteY0" fmla="*/ 47625 h 47625"/>
                <a:gd name="connsiteX1" fmla="*/ 0 w 92678"/>
                <a:gd name="connsiteY1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678" h="47625">
                  <a:moveTo>
                    <a:pt x="92678" y="47625"/>
                  </a:moveTo>
                  <a:cubicBezTo>
                    <a:pt x="83820" y="47625"/>
                    <a:pt x="0" y="0"/>
                    <a:pt x="0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95BF9F57-1FBE-4784-BF41-2816C597CBB3}"/>
                </a:ext>
              </a:extLst>
            </p:cNvPr>
            <p:cNvSpPr/>
            <p:nvPr/>
          </p:nvSpPr>
          <p:spPr>
            <a:xfrm>
              <a:off x="11106283" y="3748206"/>
              <a:ext cx="81869" cy="68428"/>
            </a:xfrm>
            <a:custGeom>
              <a:avLst/>
              <a:gdLst>
                <a:gd name="connsiteX0" fmla="*/ 0 w 63246"/>
                <a:gd name="connsiteY0" fmla="*/ 0 h 52863"/>
                <a:gd name="connsiteX1" fmla="*/ 63246 w 63246"/>
                <a:gd name="connsiteY1" fmla="*/ 52864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246" h="52863">
                  <a:moveTo>
                    <a:pt x="0" y="0"/>
                  </a:moveTo>
                  <a:cubicBezTo>
                    <a:pt x="0" y="0"/>
                    <a:pt x="33814" y="44101"/>
                    <a:pt x="63246" y="52864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E321DB4A-5A0A-4594-9EA6-A59A04E4B6C2}"/>
                </a:ext>
              </a:extLst>
            </p:cNvPr>
            <p:cNvSpPr/>
            <p:nvPr/>
          </p:nvSpPr>
          <p:spPr>
            <a:xfrm>
              <a:off x="10509900" y="3375868"/>
              <a:ext cx="400413" cy="1183009"/>
            </a:xfrm>
            <a:custGeom>
              <a:avLst/>
              <a:gdLst>
                <a:gd name="connsiteX0" fmla="*/ 87725 w 309331"/>
                <a:gd name="connsiteY0" fmla="*/ 39611 h 913910"/>
                <a:gd name="connsiteX1" fmla="*/ 114491 w 309331"/>
                <a:gd name="connsiteY1" fmla="*/ 140671 h 913910"/>
                <a:gd name="connsiteX2" fmla="*/ 16383 w 309331"/>
                <a:gd name="connsiteY2" fmla="*/ 635971 h 913910"/>
                <a:gd name="connsiteX3" fmla="*/ 0 w 309331"/>
                <a:gd name="connsiteY3" fmla="*/ 766749 h 913910"/>
                <a:gd name="connsiteX4" fmla="*/ 74295 w 309331"/>
                <a:gd name="connsiteY4" fmla="*/ 913911 h 913910"/>
                <a:gd name="connsiteX5" fmla="*/ 168021 w 309331"/>
                <a:gd name="connsiteY5" fmla="*/ 754843 h 913910"/>
                <a:gd name="connsiteX6" fmla="*/ 156115 w 309331"/>
                <a:gd name="connsiteY6" fmla="*/ 393655 h 913910"/>
                <a:gd name="connsiteX7" fmla="*/ 157544 w 309331"/>
                <a:gd name="connsiteY7" fmla="*/ 151339 h 913910"/>
                <a:gd name="connsiteX8" fmla="*/ 251270 w 309331"/>
                <a:gd name="connsiteY8" fmla="*/ 76949 h 913910"/>
                <a:gd name="connsiteX9" fmla="*/ 309181 w 309331"/>
                <a:gd name="connsiteY9" fmla="*/ 5607 h 913910"/>
                <a:gd name="connsiteX10" fmla="*/ 261556 w 309331"/>
                <a:gd name="connsiteY10" fmla="*/ 17513 h 913910"/>
                <a:gd name="connsiteX11" fmla="*/ 187262 w 309331"/>
                <a:gd name="connsiteY11" fmla="*/ 35324 h 913910"/>
                <a:gd name="connsiteX12" fmla="*/ 90583 w 309331"/>
                <a:gd name="connsiteY12" fmla="*/ 5607 h 913910"/>
                <a:gd name="connsiteX13" fmla="*/ 87725 w 309331"/>
                <a:gd name="connsiteY13" fmla="*/ 39611 h 9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331" h="913910">
                  <a:moveTo>
                    <a:pt x="87725" y="39611"/>
                  </a:moveTo>
                  <a:lnTo>
                    <a:pt x="114491" y="140671"/>
                  </a:lnTo>
                  <a:cubicBezTo>
                    <a:pt x="114491" y="140671"/>
                    <a:pt x="29718" y="564438"/>
                    <a:pt x="16383" y="635971"/>
                  </a:cubicBezTo>
                  <a:cubicBezTo>
                    <a:pt x="8263" y="679189"/>
                    <a:pt x="2791" y="722864"/>
                    <a:pt x="0" y="766749"/>
                  </a:cubicBezTo>
                  <a:lnTo>
                    <a:pt x="74295" y="913911"/>
                  </a:lnTo>
                  <a:lnTo>
                    <a:pt x="168021" y="754843"/>
                  </a:lnTo>
                  <a:cubicBezTo>
                    <a:pt x="168021" y="754843"/>
                    <a:pt x="159067" y="554151"/>
                    <a:pt x="156115" y="393655"/>
                  </a:cubicBezTo>
                  <a:cubicBezTo>
                    <a:pt x="153162" y="233159"/>
                    <a:pt x="159067" y="155530"/>
                    <a:pt x="157544" y="151339"/>
                  </a:cubicBezTo>
                  <a:cubicBezTo>
                    <a:pt x="156020" y="147148"/>
                    <a:pt x="251270" y="76949"/>
                    <a:pt x="251270" y="76949"/>
                  </a:cubicBezTo>
                  <a:cubicBezTo>
                    <a:pt x="251270" y="76949"/>
                    <a:pt x="306229" y="15989"/>
                    <a:pt x="309181" y="5607"/>
                  </a:cubicBezTo>
                  <a:cubicBezTo>
                    <a:pt x="312134" y="-4776"/>
                    <a:pt x="270605" y="8559"/>
                    <a:pt x="261556" y="17513"/>
                  </a:cubicBezTo>
                  <a:cubicBezTo>
                    <a:pt x="241015" y="34892"/>
                    <a:pt x="213450" y="41500"/>
                    <a:pt x="187262" y="35324"/>
                  </a:cubicBezTo>
                  <a:cubicBezTo>
                    <a:pt x="148590" y="27895"/>
                    <a:pt x="98012" y="-15158"/>
                    <a:pt x="90583" y="5607"/>
                  </a:cubicBezTo>
                  <a:cubicBezTo>
                    <a:pt x="86135" y="16373"/>
                    <a:pt x="85137" y="28253"/>
                    <a:pt x="87725" y="39611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74EA903F-4416-42C0-9EE0-3D212E7560C0}"/>
                </a:ext>
              </a:extLst>
            </p:cNvPr>
            <p:cNvSpPr/>
            <p:nvPr/>
          </p:nvSpPr>
          <p:spPr>
            <a:xfrm>
              <a:off x="10514224" y="3136508"/>
              <a:ext cx="560544" cy="424278"/>
            </a:xfrm>
            <a:custGeom>
              <a:avLst/>
              <a:gdLst>
                <a:gd name="connsiteX0" fmla="*/ 148297 w 433038"/>
                <a:gd name="connsiteY0" fmla="*/ 52122 h 327768"/>
                <a:gd name="connsiteX1" fmla="*/ 96290 w 433038"/>
                <a:gd name="connsiteY1" fmla="*/ 93746 h 327768"/>
                <a:gd name="connsiteX2" fmla="*/ 5612 w 433038"/>
                <a:gd name="connsiteY2" fmla="*/ 282532 h 327768"/>
                <a:gd name="connsiteX3" fmla="*/ 39807 w 433038"/>
                <a:gd name="connsiteY3" fmla="*/ 281008 h 327768"/>
                <a:gd name="connsiteX4" fmla="*/ 97719 w 433038"/>
                <a:gd name="connsiteY4" fmla="*/ 233383 h 327768"/>
                <a:gd name="connsiteX5" fmla="*/ 149821 w 433038"/>
                <a:gd name="connsiteY5" fmla="*/ 269006 h 327768"/>
                <a:gd name="connsiteX6" fmla="*/ 247928 w 433038"/>
                <a:gd name="connsiteY6" fmla="*/ 242241 h 327768"/>
                <a:gd name="connsiteX7" fmla="*/ 282123 w 433038"/>
                <a:gd name="connsiteY7" fmla="*/ 213666 h 327768"/>
                <a:gd name="connsiteX8" fmla="*/ 369753 w 433038"/>
                <a:gd name="connsiteY8" fmla="*/ 325109 h 327768"/>
                <a:gd name="connsiteX9" fmla="*/ 393566 w 433038"/>
                <a:gd name="connsiteY9" fmla="*/ 302820 h 327768"/>
                <a:gd name="connsiteX10" fmla="*/ 427760 w 433038"/>
                <a:gd name="connsiteY10" fmla="*/ 125941 h 327768"/>
                <a:gd name="connsiteX11" fmla="*/ 386136 w 433038"/>
                <a:gd name="connsiteY11" fmla="*/ 14498 h 327768"/>
                <a:gd name="connsiteX12" fmla="*/ 308888 w 433038"/>
                <a:gd name="connsiteY12" fmla="*/ 8498 h 327768"/>
                <a:gd name="connsiteX13" fmla="*/ 148297 w 433038"/>
                <a:gd name="connsiteY13" fmla="*/ 52122 h 32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3038" h="327768">
                  <a:moveTo>
                    <a:pt x="148297" y="52122"/>
                  </a:moveTo>
                  <a:cubicBezTo>
                    <a:pt x="143820" y="55075"/>
                    <a:pt x="108197" y="64028"/>
                    <a:pt x="96290" y="93746"/>
                  </a:cubicBezTo>
                  <a:cubicBezTo>
                    <a:pt x="84384" y="123464"/>
                    <a:pt x="23424" y="260243"/>
                    <a:pt x="5612" y="282532"/>
                  </a:cubicBezTo>
                  <a:cubicBezTo>
                    <a:pt x="-12199" y="304820"/>
                    <a:pt x="15994" y="295867"/>
                    <a:pt x="39807" y="281008"/>
                  </a:cubicBezTo>
                  <a:cubicBezTo>
                    <a:pt x="63619" y="266149"/>
                    <a:pt x="84384" y="208237"/>
                    <a:pt x="97719" y="233383"/>
                  </a:cubicBezTo>
                  <a:cubicBezTo>
                    <a:pt x="111054" y="258529"/>
                    <a:pt x="149821" y="269006"/>
                    <a:pt x="149821" y="269006"/>
                  </a:cubicBezTo>
                  <a:cubicBezTo>
                    <a:pt x="149821" y="269006"/>
                    <a:pt x="230021" y="254147"/>
                    <a:pt x="247928" y="242241"/>
                  </a:cubicBezTo>
                  <a:cubicBezTo>
                    <a:pt x="260132" y="233724"/>
                    <a:pt x="271573" y="224163"/>
                    <a:pt x="282123" y="213666"/>
                  </a:cubicBezTo>
                  <a:cubicBezTo>
                    <a:pt x="282123" y="213666"/>
                    <a:pt x="350512" y="316250"/>
                    <a:pt x="369753" y="325109"/>
                  </a:cubicBezTo>
                  <a:cubicBezTo>
                    <a:pt x="388993" y="333967"/>
                    <a:pt x="392137" y="319203"/>
                    <a:pt x="393566" y="302820"/>
                  </a:cubicBezTo>
                  <a:cubicBezTo>
                    <a:pt x="400612" y="243102"/>
                    <a:pt x="412041" y="183983"/>
                    <a:pt x="427760" y="125941"/>
                  </a:cubicBezTo>
                  <a:cubicBezTo>
                    <a:pt x="446810" y="62028"/>
                    <a:pt x="409949" y="41168"/>
                    <a:pt x="386136" y="14498"/>
                  </a:cubicBezTo>
                  <a:cubicBezTo>
                    <a:pt x="362324" y="-12172"/>
                    <a:pt x="335558" y="5545"/>
                    <a:pt x="308888" y="8498"/>
                  </a:cubicBezTo>
                  <a:cubicBezTo>
                    <a:pt x="282218" y="11450"/>
                    <a:pt x="148297" y="52122"/>
                    <a:pt x="148297" y="52122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AEAC0420-D4AE-42B2-894D-717F8BDF752E}"/>
                </a:ext>
              </a:extLst>
            </p:cNvPr>
            <p:cNvSpPr/>
            <p:nvPr/>
          </p:nvSpPr>
          <p:spPr>
            <a:xfrm>
              <a:off x="10489315" y="2349658"/>
              <a:ext cx="710551" cy="1113050"/>
            </a:xfrm>
            <a:custGeom>
              <a:avLst/>
              <a:gdLst>
                <a:gd name="connsiteX0" fmla="*/ 126774 w 548922"/>
                <a:gd name="connsiteY0" fmla="*/ 202214 h 859864"/>
                <a:gd name="connsiteX1" fmla="*/ 88674 w 548922"/>
                <a:gd name="connsiteY1" fmla="*/ 289939 h 859864"/>
                <a:gd name="connsiteX2" fmla="*/ 88674 w 548922"/>
                <a:gd name="connsiteY2" fmla="*/ 341564 h 859864"/>
                <a:gd name="connsiteX3" fmla="*/ 73148 w 548922"/>
                <a:gd name="connsiteY3" fmla="*/ 398714 h 859864"/>
                <a:gd name="connsiteX4" fmla="*/ 85245 w 548922"/>
                <a:gd name="connsiteY4" fmla="*/ 593120 h 859864"/>
                <a:gd name="connsiteX5" fmla="*/ 138490 w 548922"/>
                <a:gd name="connsiteY5" fmla="*/ 618932 h 859864"/>
                <a:gd name="connsiteX6" fmla="*/ 178114 w 548922"/>
                <a:gd name="connsiteY6" fmla="*/ 859724 h 859864"/>
                <a:gd name="connsiteX7" fmla="*/ 353755 w 548922"/>
                <a:gd name="connsiteY7" fmla="*/ 668367 h 859864"/>
                <a:gd name="connsiteX8" fmla="*/ 391855 w 548922"/>
                <a:gd name="connsiteY8" fmla="*/ 589310 h 859864"/>
                <a:gd name="connsiteX9" fmla="*/ 484723 w 548922"/>
                <a:gd name="connsiteY9" fmla="*/ 431004 h 859864"/>
                <a:gd name="connsiteX10" fmla="*/ 546731 w 548922"/>
                <a:gd name="connsiteY10" fmla="*/ 253839 h 859864"/>
                <a:gd name="connsiteX11" fmla="*/ 443480 w 548922"/>
                <a:gd name="connsiteY11" fmla="*/ 152303 h 859864"/>
                <a:gd name="connsiteX12" fmla="*/ 391855 w 548922"/>
                <a:gd name="connsiteY12" fmla="*/ 45718 h 859864"/>
                <a:gd name="connsiteX13" fmla="*/ 268030 w 548922"/>
                <a:gd name="connsiteY13" fmla="*/ 23334 h 859864"/>
                <a:gd name="connsiteX14" fmla="*/ 194020 w 548922"/>
                <a:gd name="connsiteY14" fmla="*/ 35336 h 859864"/>
                <a:gd name="connsiteX15" fmla="*/ 56479 w 548922"/>
                <a:gd name="connsiteY15" fmla="*/ 13047 h 859864"/>
                <a:gd name="connsiteX16" fmla="*/ 20284 w 548922"/>
                <a:gd name="connsiteY16" fmla="*/ 172972 h 859864"/>
                <a:gd name="connsiteX17" fmla="*/ 126774 w 548922"/>
                <a:gd name="connsiteY17" fmla="*/ 202214 h 85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8922" h="859864">
                  <a:moveTo>
                    <a:pt x="126774" y="202214"/>
                  </a:moveTo>
                  <a:cubicBezTo>
                    <a:pt x="126774" y="202214"/>
                    <a:pt x="80292" y="272794"/>
                    <a:pt x="88674" y="289939"/>
                  </a:cubicBezTo>
                  <a:cubicBezTo>
                    <a:pt x="97056" y="307084"/>
                    <a:pt x="97246" y="329563"/>
                    <a:pt x="88674" y="341564"/>
                  </a:cubicBezTo>
                  <a:cubicBezTo>
                    <a:pt x="75576" y="357523"/>
                    <a:pt x="69925" y="378321"/>
                    <a:pt x="73148" y="398714"/>
                  </a:cubicBezTo>
                  <a:cubicBezTo>
                    <a:pt x="76577" y="427956"/>
                    <a:pt x="59432" y="575879"/>
                    <a:pt x="85245" y="593120"/>
                  </a:cubicBezTo>
                  <a:cubicBezTo>
                    <a:pt x="101843" y="603918"/>
                    <a:pt x="119731" y="612590"/>
                    <a:pt x="138490" y="618932"/>
                  </a:cubicBezTo>
                  <a:cubicBezTo>
                    <a:pt x="138490" y="618932"/>
                    <a:pt x="167731" y="866582"/>
                    <a:pt x="178114" y="859724"/>
                  </a:cubicBezTo>
                  <a:cubicBezTo>
                    <a:pt x="188496" y="852866"/>
                    <a:pt x="336610" y="701133"/>
                    <a:pt x="353755" y="668367"/>
                  </a:cubicBezTo>
                  <a:cubicBezTo>
                    <a:pt x="370900" y="635601"/>
                    <a:pt x="391855" y="589310"/>
                    <a:pt x="391855" y="589310"/>
                  </a:cubicBezTo>
                  <a:cubicBezTo>
                    <a:pt x="391855" y="589310"/>
                    <a:pt x="450338" y="477486"/>
                    <a:pt x="484723" y="431004"/>
                  </a:cubicBezTo>
                  <a:cubicBezTo>
                    <a:pt x="519108" y="384522"/>
                    <a:pt x="558733" y="298607"/>
                    <a:pt x="546731" y="253839"/>
                  </a:cubicBezTo>
                  <a:cubicBezTo>
                    <a:pt x="534730" y="209072"/>
                    <a:pt x="472722" y="176401"/>
                    <a:pt x="443480" y="152303"/>
                  </a:cubicBezTo>
                  <a:cubicBezTo>
                    <a:pt x="414238" y="128204"/>
                    <a:pt x="433193" y="73245"/>
                    <a:pt x="391855" y="45718"/>
                  </a:cubicBezTo>
                  <a:cubicBezTo>
                    <a:pt x="350516" y="18191"/>
                    <a:pt x="300700" y="11333"/>
                    <a:pt x="268030" y="23334"/>
                  </a:cubicBezTo>
                  <a:cubicBezTo>
                    <a:pt x="235359" y="35336"/>
                    <a:pt x="233645" y="61434"/>
                    <a:pt x="194020" y="35336"/>
                  </a:cubicBezTo>
                  <a:cubicBezTo>
                    <a:pt x="154396" y="9237"/>
                    <a:pt x="116677" y="-16195"/>
                    <a:pt x="56479" y="13047"/>
                  </a:cubicBezTo>
                  <a:cubicBezTo>
                    <a:pt x="-3719" y="42289"/>
                    <a:pt x="-15815" y="145445"/>
                    <a:pt x="20284" y="172972"/>
                  </a:cubicBezTo>
                  <a:cubicBezTo>
                    <a:pt x="56384" y="200499"/>
                    <a:pt x="126774" y="202214"/>
                    <a:pt x="126774" y="202214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4E2CB81E-166B-43D7-A41E-D49E59ECCEB6}"/>
                </a:ext>
              </a:extLst>
            </p:cNvPr>
            <p:cNvSpPr/>
            <p:nvPr/>
          </p:nvSpPr>
          <p:spPr>
            <a:xfrm>
              <a:off x="10489067" y="2349659"/>
              <a:ext cx="710186" cy="687003"/>
            </a:xfrm>
            <a:custGeom>
              <a:avLst/>
              <a:gdLst>
                <a:gd name="connsiteX0" fmla="*/ 443480 w 548640"/>
                <a:gd name="connsiteY0" fmla="*/ 152303 h 530730"/>
                <a:gd name="connsiteX1" fmla="*/ 391855 w 548640"/>
                <a:gd name="connsiteY1" fmla="*/ 45718 h 530730"/>
                <a:gd name="connsiteX2" fmla="*/ 268030 w 548640"/>
                <a:gd name="connsiteY2" fmla="*/ 23334 h 530730"/>
                <a:gd name="connsiteX3" fmla="*/ 194020 w 548640"/>
                <a:gd name="connsiteY3" fmla="*/ 35336 h 530730"/>
                <a:gd name="connsiteX4" fmla="*/ 56479 w 548640"/>
                <a:gd name="connsiteY4" fmla="*/ 13047 h 530730"/>
                <a:gd name="connsiteX5" fmla="*/ 20284 w 548640"/>
                <a:gd name="connsiteY5" fmla="*/ 172972 h 530730"/>
                <a:gd name="connsiteX6" fmla="*/ 126964 w 548640"/>
                <a:gd name="connsiteY6" fmla="*/ 202214 h 530730"/>
                <a:gd name="connsiteX7" fmla="*/ 212690 w 548640"/>
                <a:gd name="connsiteY7" fmla="*/ 159256 h 530730"/>
                <a:gd name="connsiteX8" fmla="*/ 338229 w 548640"/>
                <a:gd name="connsiteY8" fmla="*/ 183354 h 530730"/>
                <a:gd name="connsiteX9" fmla="*/ 327942 w 548640"/>
                <a:gd name="connsiteY9" fmla="*/ 209072 h 530730"/>
                <a:gd name="connsiteX10" fmla="*/ 386425 w 548640"/>
                <a:gd name="connsiteY10" fmla="*/ 285272 h 530730"/>
                <a:gd name="connsiteX11" fmla="*/ 377853 w 548640"/>
                <a:gd name="connsiteY11" fmla="*/ 336897 h 530730"/>
                <a:gd name="connsiteX12" fmla="*/ 405380 w 548640"/>
                <a:gd name="connsiteY12" fmla="*/ 359281 h 530730"/>
                <a:gd name="connsiteX13" fmla="*/ 469007 w 548640"/>
                <a:gd name="connsiteY13" fmla="*/ 330039 h 530730"/>
                <a:gd name="connsiteX14" fmla="*/ 465578 w 548640"/>
                <a:gd name="connsiteY14" fmla="*/ 428051 h 530730"/>
                <a:gd name="connsiteX15" fmla="*/ 400141 w 548640"/>
                <a:gd name="connsiteY15" fmla="*/ 450435 h 530730"/>
                <a:gd name="connsiteX16" fmla="*/ 423573 w 548640"/>
                <a:gd name="connsiteY16" fmla="*/ 530731 h 530730"/>
                <a:gd name="connsiteX17" fmla="*/ 484438 w 548640"/>
                <a:gd name="connsiteY17" fmla="*/ 431480 h 530730"/>
                <a:gd name="connsiteX18" fmla="*/ 546445 w 548640"/>
                <a:gd name="connsiteY18" fmla="*/ 254315 h 530730"/>
                <a:gd name="connsiteX19" fmla="*/ 443480 w 548640"/>
                <a:gd name="connsiteY19" fmla="*/ 152303 h 53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0" h="530730">
                  <a:moveTo>
                    <a:pt x="443480" y="152303"/>
                  </a:moveTo>
                  <a:cubicBezTo>
                    <a:pt x="414238" y="128300"/>
                    <a:pt x="433193" y="73245"/>
                    <a:pt x="391855" y="45718"/>
                  </a:cubicBezTo>
                  <a:cubicBezTo>
                    <a:pt x="350516" y="18191"/>
                    <a:pt x="300700" y="11333"/>
                    <a:pt x="268030" y="23334"/>
                  </a:cubicBezTo>
                  <a:cubicBezTo>
                    <a:pt x="235359" y="35336"/>
                    <a:pt x="233644" y="61434"/>
                    <a:pt x="194020" y="35336"/>
                  </a:cubicBezTo>
                  <a:cubicBezTo>
                    <a:pt x="154396" y="9237"/>
                    <a:pt x="116677" y="-16195"/>
                    <a:pt x="56479" y="13047"/>
                  </a:cubicBezTo>
                  <a:cubicBezTo>
                    <a:pt x="-3719" y="42289"/>
                    <a:pt x="-15815" y="145445"/>
                    <a:pt x="20284" y="172972"/>
                  </a:cubicBezTo>
                  <a:cubicBezTo>
                    <a:pt x="56384" y="200499"/>
                    <a:pt x="126964" y="202214"/>
                    <a:pt x="126964" y="202214"/>
                  </a:cubicBezTo>
                  <a:cubicBezTo>
                    <a:pt x="126964" y="202214"/>
                    <a:pt x="178590" y="178115"/>
                    <a:pt x="212690" y="159256"/>
                  </a:cubicBezTo>
                  <a:cubicBezTo>
                    <a:pt x="246789" y="140396"/>
                    <a:pt x="324513" y="171257"/>
                    <a:pt x="338229" y="183354"/>
                  </a:cubicBezTo>
                  <a:cubicBezTo>
                    <a:pt x="351945" y="195451"/>
                    <a:pt x="331371" y="186783"/>
                    <a:pt x="327942" y="209072"/>
                  </a:cubicBezTo>
                  <a:cubicBezTo>
                    <a:pt x="324513" y="231360"/>
                    <a:pt x="367471" y="267650"/>
                    <a:pt x="386425" y="285272"/>
                  </a:cubicBezTo>
                  <a:cubicBezTo>
                    <a:pt x="405380" y="302893"/>
                    <a:pt x="382996" y="314513"/>
                    <a:pt x="377853" y="336897"/>
                  </a:cubicBezTo>
                  <a:cubicBezTo>
                    <a:pt x="372709" y="359281"/>
                    <a:pt x="393283" y="367853"/>
                    <a:pt x="405380" y="359281"/>
                  </a:cubicBezTo>
                  <a:cubicBezTo>
                    <a:pt x="417477" y="350708"/>
                    <a:pt x="455196" y="302131"/>
                    <a:pt x="469007" y="330039"/>
                  </a:cubicBezTo>
                  <a:cubicBezTo>
                    <a:pt x="482818" y="357947"/>
                    <a:pt x="503392" y="398810"/>
                    <a:pt x="465578" y="428051"/>
                  </a:cubicBezTo>
                  <a:cubicBezTo>
                    <a:pt x="427764" y="457293"/>
                    <a:pt x="400141" y="450435"/>
                    <a:pt x="400141" y="450435"/>
                  </a:cubicBezTo>
                  <a:cubicBezTo>
                    <a:pt x="400141" y="450435"/>
                    <a:pt x="387854" y="524921"/>
                    <a:pt x="423573" y="530731"/>
                  </a:cubicBezTo>
                  <a:cubicBezTo>
                    <a:pt x="442115" y="496608"/>
                    <a:pt x="462432" y="463479"/>
                    <a:pt x="484438" y="431480"/>
                  </a:cubicBezTo>
                  <a:cubicBezTo>
                    <a:pt x="518918" y="385094"/>
                    <a:pt x="558447" y="299083"/>
                    <a:pt x="546445" y="254315"/>
                  </a:cubicBezTo>
                  <a:cubicBezTo>
                    <a:pt x="534444" y="209548"/>
                    <a:pt x="472722" y="176401"/>
                    <a:pt x="443480" y="152303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44FA3CF6-B5C6-44C7-95C1-9822C6876708}"/>
                </a:ext>
              </a:extLst>
            </p:cNvPr>
            <p:cNvSpPr/>
            <p:nvPr/>
          </p:nvSpPr>
          <p:spPr>
            <a:xfrm>
              <a:off x="10773631" y="2722552"/>
              <a:ext cx="44511" cy="6854"/>
            </a:xfrm>
            <a:custGeom>
              <a:avLst/>
              <a:gdLst>
                <a:gd name="connsiteX0" fmla="*/ 0 w 34385"/>
                <a:gd name="connsiteY0" fmla="*/ 5295 h 5295"/>
                <a:gd name="connsiteX1" fmla="*/ 34385 w 34385"/>
                <a:gd name="connsiteY1" fmla="*/ 152 h 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385" h="5295">
                  <a:moveTo>
                    <a:pt x="0" y="5295"/>
                  </a:moveTo>
                  <a:cubicBezTo>
                    <a:pt x="10977" y="1199"/>
                    <a:pt x="22690" y="-553"/>
                    <a:pt x="34385" y="152"/>
                  </a:cubicBezTo>
                </a:path>
              </a:pathLst>
            </a:custGeom>
            <a:noFill/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D2798794-FFED-44A0-9733-2FB693D678BB}"/>
                </a:ext>
              </a:extLst>
            </p:cNvPr>
            <p:cNvSpPr/>
            <p:nvPr/>
          </p:nvSpPr>
          <p:spPr>
            <a:xfrm>
              <a:off x="10628140" y="2751355"/>
              <a:ext cx="31564" cy="11342"/>
            </a:xfrm>
            <a:custGeom>
              <a:avLst/>
              <a:gdLst>
                <a:gd name="connsiteX0" fmla="*/ 24384 w 24383"/>
                <a:gd name="connsiteY0" fmla="*/ 0 h 8762"/>
                <a:gd name="connsiteX1" fmla="*/ 0 w 24383"/>
                <a:gd name="connsiteY1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83" h="8762">
                  <a:moveTo>
                    <a:pt x="24384" y="0"/>
                  </a:moveTo>
                  <a:cubicBezTo>
                    <a:pt x="15895" y="1797"/>
                    <a:pt x="7691" y="4745"/>
                    <a:pt x="0" y="8763"/>
                  </a:cubicBezTo>
                </a:path>
              </a:pathLst>
            </a:custGeom>
            <a:noFill/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3A410AD-FC55-455F-B4D9-54135BAF963D}"/>
                </a:ext>
              </a:extLst>
            </p:cNvPr>
            <p:cNvSpPr/>
            <p:nvPr/>
          </p:nvSpPr>
          <p:spPr>
            <a:xfrm>
              <a:off x="10591636" y="2690569"/>
              <a:ext cx="77059" cy="203191"/>
            </a:xfrm>
            <a:custGeom>
              <a:avLst/>
              <a:gdLst>
                <a:gd name="connsiteX0" fmla="*/ 53156 w 59530"/>
                <a:gd name="connsiteY0" fmla="*/ 0 h 156971"/>
                <a:gd name="connsiteX1" fmla="*/ 58204 w 59530"/>
                <a:gd name="connsiteY1" fmla="*/ 38100 h 156971"/>
                <a:gd name="connsiteX2" fmla="*/ 6 w 59530"/>
                <a:gd name="connsiteY2" fmla="*/ 106870 h 156971"/>
                <a:gd name="connsiteX3" fmla="*/ 30677 w 59530"/>
                <a:gd name="connsiteY3" fmla="*/ 138779 h 156971"/>
                <a:gd name="connsiteX4" fmla="*/ 28200 w 59530"/>
                <a:gd name="connsiteY4" fmla="*/ 156972 h 15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30" h="156971">
                  <a:moveTo>
                    <a:pt x="53156" y="0"/>
                  </a:moveTo>
                  <a:cubicBezTo>
                    <a:pt x="59272" y="11710"/>
                    <a:pt x="61059" y="25202"/>
                    <a:pt x="58204" y="38100"/>
                  </a:cubicBezTo>
                  <a:cubicBezTo>
                    <a:pt x="52584" y="57150"/>
                    <a:pt x="-661" y="98774"/>
                    <a:pt x="6" y="106870"/>
                  </a:cubicBezTo>
                  <a:cubicBezTo>
                    <a:pt x="673" y="114967"/>
                    <a:pt x="31248" y="131921"/>
                    <a:pt x="30677" y="138779"/>
                  </a:cubicBezTo>
                  <a:cubicBezTo>
                    <a:pt x="30105" y="145637"/>
                    <a:pt x="28200" y="156972"/>
                    <a:pt x="28200" y="156972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0BD0A019-7183-40BB-AAF1-4E675884A33B}"/>
                </a:ext>
              </a:extLst>
            </p:cNvPr>
            <p:cNvSpPr/>
            <p:nvPr/>
          </p:nvSpPr>
          <p:spPr>
            <a:xfrm>
              <a:off x="10796562" y="2724477"/>
              <a:ext cx="29098" cy="35755"/>
            </a:xfrm>
            <a:custGeom>
              <a:avLst/>
              <a:gdLst>
                <a:gd name="connsiteX0" fmla="*/ 22479 w 22479"/>
                <a:gd name="connsiteY0" fmla="*/ 13811 h 27622"/>
                <a:gd name="connsiteX1" fmla="*/ 11240 w 22479"/>
                <a:gd name="connsiteY1" fmla="*/ 27622 h 27622"/>
                <a:gd name="connsiteX2" fmla="*/ 0 w 22479"/>
                <a:gd name="connsiteY2" fmla="*/ 13811 h 27622"/>
                <a:gd name="connsiteX3" fmla="*/ 11240 w 22479"/>
                <a:gd name="connsiteY3" fmla="*/ 0 h 27622"/>
                <a:gd name="connsiteX4" fmla="*/ 22479 w 22479"/>
                <a:gd name="connsiteY4" fmla="*/ 13811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" h="27622">
                  <a:moveTo>
                    <a:pt x="22479" y="13811"/>
                  </a:moveTo>
                  <a:cubicBezTo>
                    <a:pt x="22479" y="21439"/>
                    <a:pt x="17447" y="27622"/>
                    <a:pt x="11240" y="27622"/>
                  </a:cubicBezTo>
                  <a:cubicBezTo>
                    <a:pt x="5032" y="27622"/>
                    <a:pt x="0" y="21439"/>
                    <a:pt x="0" y="13811"/>
                  </a:cubicBezTo>
                  <a:cubicBezTo>
                    <a:pt x="0" y="6184"/>
                    <a:pt x="5032" y="0"/>
                    <a:pt x="11240" y="0"/>
                  </a:cubicBezTo>
                  <a:cubicBezTo>
                    <a:pt x="17447" y="0"/>
                    <a:pt x="22479" y="6184"/>
                    <a:pt x="22479" y="13811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601CB5C7-AC33-4F65-9EA6-5E25F0620E2D}"/>
                </a:ext>
              </a:extLst>
            </p:cNvPr>
            <p:cNvSpPr/>
            <p:nvPr/>
          </p:nvSpPr>
          <p:spPr>
            <a:xfrm>
              <a:off x="10782755" y="2757765"/>
              <a:ext cx="61648" cy="13809"/>
            </a:xfrm>
            <a:custGeom>
              <a:avLst/>
              <a:gdLst>
                <a:gd name="connsiteX0" fmla="*/ 0 w 47625"/>
                <a:gd name="connsiteY0" fmla="*/ 10668 h 10668"/>
                <a:gd name="connsiteX1" fmla="*/ 47625 w 47625"/>
                <a:gd name="connsiteY1" fmla="*/ 0 h 1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5" h="10668">
                  <a:moveTo>
                    <a:pt x="0" y="10668"/>
                  </a:moveTo>
                  <a:cubicBezTo>
                    <a:pt x="15123" y="4336"/>
                    <a:pt x="31246" y="725"/>
                    <a:pt x="47625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B9029DEC-19BC-4D88-BC89-D97107ADEA8F}"/>
                </a:ext>
              </a:extLst>
            </p:cNvPr>
            <p:cNvSpPr/>
            <p:nvPr/>
          </p:nvSpPr>
          <p:spPr>
            <a:xfrm>
              <a:off x="10731339" y="2627746"/>
              <a:ext cx="131135" cy="45809"/>
            </a:xfrm>
            <a:custGeom>
              <a:avLst/>
              <a:gdLst>
                <a:gd name="connsiteX0" fmla="*/ 0 w 101306"/>
                <a:gd name="connsiteY0" fmla="*/ 28246 h 35389"/>
                <a:gd name="connsiteX1" fmla="*/ 65437 w 101306"/>
                <a:gd name="connsiteY1" fmla="*/ 909 h 35389"/>
                <a:gd name="connsiteX2" fmla="*/ 100298 w 101306"/>
                <a:gd name="connsiteY2" fmla="*/ 35390 h 35389"/>
                <a:gd name="connsiteX3" fmla="*/ 65627 w 101306"/>
                <a:gd name="connsiteY3" fmla="*/ 12625 h 35389"/>
                <a:gd name="connsiteX4" fmla="*/ 25336 w 101306"/>
                <a:gd name="connsiteY4" fmla="*/ 25293 h 35389"/>
                <a:gd name="connsiteX5" fmla="*/ 0 w 101306"/>
                <a:gd name="connsiteY5" fmla="*/ 28246 h 3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306" h="35389">
                  <a:moveTo>
                    <a:pt x="0" y="28246"/>
                  </a:moveTo>
                  <a:cubicBezTo>
                    <a:pt x="0" y="28246"/>
                    <a:pt x="36862" y="-5949"/>
                    <a:pt x="65437" y="909"/>
                  </a:cubicBezTo>
                  <a:cubicBezTo>
                    <a:pt x="94012" y="7767"/>
                    <a:pt x="104870" y="35294"/>
                    <a:pt x="100298" y="35390"/>
                  </a:cubicBezTo>
                  <a:cubicBezTo>
                    <a:pt x="95726" y="35485"/>
                    <a:pt x="81248" y="14244"/>
                    <a:pt x="65627" y="12625"/>
                  </a:cubicBezTo>
                  <a:cubicBezTo>
                    <a:pt x="50006" y="11006"/>
                    <a:pt x="38862" y="18435"/>
                    <a:pt x="25336" y="25293"/>
                  </a:cubicBezTo>
                  <a:cubicBezTo>
                    <a:pt x="11811" y="32151"/>
                    <a:pt x="3524" y="36914"/>
                    <a:pt x="0" y="28246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2CD2453-E8AB-4662-BCBE-2A4015335147}"/>
                </a:ext>
              </a:extLst>
            </p:cNvPr>
            <p:cNvSpPr/>
            <p:nvPr/>
          </p:nvSpPr>
          <p:spPr>
            <a:xfrm>
              <a:off x="10602851" y="2681544"/>
              <a:ext cx="60799" cy="43430"/>
            </a:xfrm>
            <a:custGeom>
              <a:avLst/>
              <a:gdLst>
                <a:gd name="connsiteX0" fmla="*/ 46968 w 46968"/>
                <a:gd name="connsiteY0" fmla="*/ 13831 h 33551"/>
                <a:gd name="connsiteX1" fmla="*/ 27352 w 46968"/>
                <a:gd name="connsiteY1" fmla="*/ 278 h 33551"/>
                <a:gd name="connsiteX2" fmla="*/ 25632 w 46968"/>
                <a:gd name="connsiteY2" fmla="*/ 686 h 33551"/>
                <a:gd name="connsiteX3" fmla="*/ 1153 w 46968"/>
                <a:gd name="connsiteY3" fmla="*/ 33548 h 33551"/>
                <a:gd name="connsiteX4" fmla="*/ 25061 w 46968"/>
                <a:gd name="connsiteY4" fmla="*/ 12021 h 33551"/>
                <a:gd name="connsiteX5" fmla="*/ 46968 w 46968"/>
                <a:gd name="connsiteY5" fmla="*/ 13831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8" h="33551">
                  <a:moveTo>
                    <a:pt x="46968" y="13831"/>
                  </a:moveTo>
                  <a:cubicBezTo>
                    <a:pt x="45294" y="4671"/>
                    <a:pt x="36512" y="-1396"/>
                    <a:pt x="27352" y="278"/>
                  </a:cubicBezTo>
                  <a:cubicBezTo>
                    <a:pt x="26772" y="384"/>
                    <a:pt x="26198" y="520"/>
                    <a:pt x="25632" y="686"/>
                  </a:cubicBezTo>
                  <a:cubicBezTo>
                    <a:pt x="8773" y="3258"/>
                    <a:pt x="-3991" y="33929"/>
                    <a:pt x="1153" y="33548"/>
                  </a:cubicBezTo>
                  <a:cubicBezTo>
                    <a:pt x="6296" y="33167"/>
                    <a:pt x="11916" y="13831"/>
                    <a:pt x="25061" y="12021"/>
                  </a:cubicBezTo>
                  <a:cubicBezTo>
                    <a:pt x="38205" y="10211"/>
                    <a:pt x="46968" y="30785"/>
                    <a:pt x="46968" y="13831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4DC0E8F8-0344-41F0-A36D-755F589FF546}"/>
                </a:ext>
              </a:extLst>
            </p:cNvPr>
            <p:cNvSpPr/>
            <p:nvPr/>
          </p:nvSpPr>
          <p:spPr>
            <a:xfrm>
              <a:off x="10626663" y="2838034"/>
              <a:ext cx="208247" cy="106032"/>
            </a:xfrm>
            <a:custGeom>
              <a:avLst/>
              <a:gdLst>
                <a:gd name="connsiteX0" fmla="*/ 0 w 160877"/>
                <a:gd name="connsiteY0" fmla="*/ 81915 h 81914"/>
                <a:gd name="connsiteX1" fmla="*/ 62008 w 160877"/>
                <a:gd name="connsiteY1" fmla="*/ 74390 h 81914"/>
                <a:gd name="connsiteX2" fmla="*/ 154591 w 160877"/>
                <a:gd name="connsiteY2" fmla="*/ 38100 h 81914"/>
                <a:gd name="connsiteX3" fmla="*/ 160782 w 160877"/>
                <a:gd name="connsiteY3" fmla="*/ 0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7" h="81914">
                  <a:moveTo>
                    <a:pt x="0" y="81915"/>
                  </a:moveTo>
                  <a:cubicBezTo>
                    <a:pt x="0" y="81915"/>
                    <a:pt x="26956" y="78772"/>
                    <a:pt x="62008" y="74390"/>
                  </a:cubicBezTo>
                  <a:cubicBezTo>
                    <a:pt x="97060" y="70009"/>
                    <a:pt x="146399" y="63151"/>
                    <a:pt x="154591" y="38100"/>
                  </a:cubicBezTo>
                  <a:cubicBezTo>
                    <a:pt x="159260" y="25963"/>
                    <a:pt x="161367" y="12991"/>
                    <a:pt x="160782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2214BE2A-BB07-4612-B294-1DE9250A33EA}"/>
                </a:ext>
              </a:extLst>
            </p:cNvPr>
            <p:cNvSpPr/>
            <p:nvPr/>
          </p:nvSpPr>
          <p:spPr>
            <a:xfrm>
              <a:off x="10810249" y="2835105"/>
              <a:ext cx="39700" cy="2928"/>
            </a:xfrm>
            <a:custGeom>
              <a:avLst/>
              <a:gdLst>
                <a:gd name="connsiteX0" fmla="*/ 0 w 30670"/>
                <a:gd name="connsiteY0" fmla="*/ 357 h 2262"/>
                <a:gd name="connsiteX1" fmla="*/ 30671 w 30670"/>
                <a:gd name="connsiteY1" fmla="*/ 2262 h 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670" h="2262">
                  <a:moveTo>
                    <a:pt x="0" y="357"/>
                  </a:moveTo>
                  <a:cubicBezTo>
                    <a:pt x="10262" y="-482"/>
                    <a:pt x="20591" y="160"/>
                    <a:pt x="30671" y="2262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4C693B77-E04D-4B0F-BEF6-F71FEB76C124}"/>
                </a:ext>
              </a:extLst>
            </p:cNvPr>
            <p:cNvSpPr/>
            <p:nvPr/>
          </p:nvSpPr>
          <p:spPr>
            <a:xfrm>
              <a:off x="10620009" y="2995606"/>
              <a:ext cx="377156" cy="260525"/>
            </a:xfrm>
            <a:custGeom>
              <a:avLst/>
              <a:gdLst>
                <a:gd name="connsiteX0" fmla="*/ 291365 w 291364"/>
                <a:gd name="connsiteY0" fmla="*/ 0 h 201263"/>
                <a:gd name="connsiteX1" fmla="*/ 253265 w 291364"/>
                <a:gd name="connsiteY1" fmla="*/ 57150 h 201263"/>
                <a:gd name="connsiteX2" fmla="*/ 186 w 291364"/>
                <a:gd name="connsiteY2" fmla="*/ 102679 h 201263"/>
                <a:gd name="connsiteX3" fmla="*/ 37619 w 291364"/>
                <a:gd name="connsiteY3" fmla="*/ 119825 h 201263"/>
                <a:gd name="connsiteX4" fmla="*/ 46572 w 291364"/>
                <a:gd name="connsiteY4" fmla="*/ 201263 h 201263"/>
                <a:gd name="connsiteX5" fmla="*/ 166111 w 291364"/>
                <a:gd name="connsiteY5" fmla="*/ 120682 h 201263"/>
                <a:gd name="connsiteX6" fmla="*/ 291365 w 291364"/>
                <a:gd name="connsiteY6" fmla="*/ 0 h 20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364" h="201263">
                  <a:moveTo>
                    <a:pt x="291365" y="0"/>
                  </a:moveTo>
                  <a:cubicBezTo>
                    <a:pt x="286435" y="23219"/>
                    <a:pt x="272802" y="43669"/>
                    <a:pt x="253265" y="57150"/>
                  </a:cubicBezTo>
                  <a:cubicBezTo>
                    <a:pt x="222023" y="77057"/>
                    <a:pt x="-7434" y="99822"/>
                    <a:pt x="186" y="102679"/>
                  </a:cubicBezTo>
                  <a:cubicBezTo>
                    <a:pt x="7806" y="105537"/>
                    <a:pt x="37619" y="119825"/>
                    <a:pt x="37619" y="119825"/>
                  </a:cubicBezTo>
                  <a:lnTo>
                    <a:pt x="46572" y="201263"/>
                  </a:lnTo>
                  <a:cubicBezTo>
                    <a:pt x="82709" y="169272"/>
                    <a:pt x="122901" y="142179"/>
                    <a:pt x="166111" y="120682"/>
                  </a:cubicBezTo>
                  <a:cubicBezTo>
                    <a:pt x="242121" y="81248"/>
                    <a:pt x="289555" y="68199"/>
                    <a:pt x="291365" y="0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3501B6A1-1732-4A70-95B6-6BF8AE980372}"/>
                </a:ext>
              </a:extLst>
            </p:cNvPr>
            <p:cNvSpPr/>
            <p:nvPr/>
          </p:nvSpPr>
          <p:spPr>
            <a:xfrm>
              <a:off x="10896680" y="4388346"/>
              <a:ext cx="357065" cy="255630"/>
            </a:xfrm>
            <a:custGeom>
              <a:avLst/>
              <a:gdLst>
                <a:gd name="connsiteX0" fmla="*/ 205645 w 275843"/>
                <a:gd name="connsiteY0" fmla="*/ 36302 h 197481"/>
                <a:gd name="connsiteX1" fmla="*/ 152305 w 275843"/>
                <a:gd name="connsiteY1" fmla="*/ 32111 h 197481"/>
                <a:gd name="connsiteX2" fmla="*/ 92583 w 275843"/>
                <a:gd name="connsiteY2" fmla="*/ 107 h 197481"/>
                <a:gd name="connsiteX3" fmla="*/ 39338 w 275843"/>
                <a:gd name="connsiteY3" fmla="*/ 57257 h 197481"/>
                <a:gd name="connsiteX4" fmla="*/ 24384 w 275843"/>
                <a:gd name="connsiteY4" fmla="*/ 95357 h 197481"/>
                <a:gd name="connsiteX5" fmla="*/ 5334 w 275843"/>
                <a:gd name="connsiteY5" fmla="*/ 152507 h 197481"/>
                <a:gd name="connsiteX6" fmla="*/ 45911 w 275843"/>
                <a:gd name="connsiteY6" fmla="*/ 167461 h 197481"/>
                <a:gd name="connsiteX7" fmla="*/ 75724 w 275843"/>
                <a:gd name="connsiteY7" fmla="*/ 190893 h 197481"/>
                <a:gd name="connsiteX8" fmla="*/ 113824 w 275843"/>
                <a:gd name="connsiteY8" fmla="*/ 193084 h 197481"/>
                <a:gd name="connsiteX9" fmla="*/ 147923 w 275843"/>
                <a:gd name="connsiteY9" fmla="*/ 197370 h 197481"/>
                <a:gd name="connsiteX10" fmla="*/ 173546 w 275843"/>
                <a:gd name="connsiteY10" fmla="*/ 186702 h 197481"/>
                <a:gd name="connsiteX11" fmla="*/ 199168 w 275843"/>
                <a:gd name="connsiteY11" fmla="*/ 180225 h 197481"/>
                <a:gd name="connsiteX12" fmla="*/ 264319 w 275843"/>
                <a:gd name="connsiteY12" fmla="*/ 115455 h 197481"/>
                <a:gd name="connsiteX13" fmla="*/ 275844 w 275843"/>
                <a:gd name="connsiteY13" fmla="*/ 103549 h 19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843" h="197481">
                  <a:moveTo>
                    <a:pt x="205645" y="36302"/>
                  </a:moveTo>
                  <a:cubicBezTo>
                    <a:pt x="205645" y="36302"/>
                    <a:pt x="162973" y="34207"/>
                    <a:pt x="152305" y="32111"/>
                  </a:cubicBezTo>
                  <a:cubicBezTo>
                    <a:pt x="141637" y="30016"/>
                    <a:pt x="107537" y="-2084"/>
                    <a:pt x="92583" y="107"/>
                  </a:cubicBezTo>
                  <a:cubicBezTo>
                    <a:pt x="77629" y="2298"/>
                    <a:pt x="50006" y="32111"/>
                    <a:pt x="39338" y="57257"/>
                  </a:cubicBezTo>
                  <a:cubicBezTo>
                    <a:pt x="28670" y="82403"/>
                    <a:pt x="24384" y="95357"/>
                    <a:pt x="24384" y="95357"/>
                  </a:cubicBezTo>
                  <a:cubicBezTo>
                    <a:pt x="24384" y="95357"/>
                    <a:pt x="-13716" y="129457"/>
                    <a:pt x="5334" y="152507"/>
                  </a:cubicBezTo>
                  <a:cubicBezTo>
                    <a:pt x="24384" y="175558"/>
                    <a:pt x="45911" y="167461"/>
                    <a:pt x="45911" y="167461"/>
                  </a:cubicBezTo>
                  <a:cubicBezTo>
                    <a:pt x="45911" y="167461"/>
                    <a:pt x="58674" y="188797"/>
                    <a:pt x="75724" y="190893"/>
                  </a:cubicBezTo>
                  <a:cubicBezTo>
                    <a:pt x="88376" y="192296"/>
                    <a:pt x="101094" y="193027"/>
                    <a:pt x="113824" y="193084"/>
                  </a:cubicBezTo>
                  <a:cubicBezTo>
                    <a:pt x="124859" y="196466"/>
                    <a:pt x="136395" y="197916"/>
                    <a:pt x="147923" y="197370"/>
                  </a:cubicBezTo>
                  <a:cubicBezTo>
                    <a:pt x="157032" y="195370"/>
                    <a:pt x="165709" y="191757"/>
                    <a:pt x="173546" y="186702"/>
                  </a:cubicBezTo>
                  <a:cubicBezTo>
                    <a:pt x="182592" y="187757"/>
                    <a:pt x="191710" y="185452"/>
                    <a:pt x="199168" y="180225"/>
                  </a:cubicBezTo>
                  <a:cubicBezTo>
                    <a:pt x="206978" y="174034"/>
                    <a:pt x="244793" y="135362"/>
                    <a:pt x="264319" y="115455"/>
                  </a:cubicBezTo>
                  <a:lnTo>
                    <a:pt x="275844" y="103549"/>
                  </a:ln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F96C871E-7076-49B7-B1B4-FA8CB63E88BD}"/>
                </a:ext>
              </a:extLst>
            </p:cNvPr>
            <p:cNvSpPr/>
            <p:nvPr/>
          </p:nvSpPr>
          <p:spPr>
            <a:xfrm>
              <a:off x="11140438" y="3772991"/>
              <a:ext cx="838716" cy="778244"/>
            </a:xfrm>
            <a:custGeom>
              <a:avLst/>
              <a:gdLst>
                <a:gd name="connsiteX0" fmla="*/ 373380 w 647933"/>
                <a:gd name="connsiteY0" fmla="*/ 72485 h 601217"/>
                <a:gd name="connsiteX1" fmla="*/ 268605 w 647933"/>
                <a:gd name="connsiteY1" fmla="*/ 202501 h 601217"/>
                <a:gd name="connsiteX2" fmla="*/ 134302 w 647933"/>
                <a:gd name="connsiteY2" fmla="*/ 390144 h 601217"/>
                <a:gd name="connsiteX3" fmla="*/ 0 w 647933"/>
                <a:gd name="connsiteY3" fmla="*/ 507492 h 601217"/>
                <a:gd name="connsiteX4" fmla="*/ 55435 w 647933"/>
                <a:gd name="connsiteY4" fmla="*/ 586359 h 601217"/>
                <a:gd name="connsiteX5" fmla="*/ 98012 w 647933"/>
                <a:gd name="connsiteY5" fmla="*/ 601218 h 601217"/>
                <a:gd name="connsiteX6" fmla="*/ 183737 w 647933"/>
                <a:gd name="connsiteY6" fmla="*/ 537305 h 601217"/>
                <a:gd name="connsiteX7" fmla="*/ 431387 w 647933"/>
                <a:gd name="connsiteY7" fmla="*/ 343281 h 601217"/>
                <a:gd name="connsiteX8" fmla="*/ 644652 w 647933"/>
                <a:gd name="connsiteY8" fmla="*/ 138589 h 601217"/>
                <a:gd name="connsiteX9" fmla="*/ 604171 w 647933"/>
                <a:gd name="connsiteY9" fmla="*/ 44767 h 601217"/>
                <a:gd name="connsiteX10" fmla="*/ 516731 w 647933"/>
                <a:gd name="connsiteY10" fmla="*/ 0 h 60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933" h="601217">
                  <a:moveTo>
                    <a:pt x="373380" y="72485"/>
                  </a:moveTo>
                  <a:cubicBezTo>
                    <a:pt x="373380" y="72485"/>
                    <a:pt x="294513" y="159925"/>
                    <a:pt x="268605" y="202501"/>
                  </a:cubicBezTo>
                  <a:cubicBezTo>
                    <a:pt x="227318" y="267468"/>
                    <a:pt x="182482" y="330111"/>
                    <a:pt x="134302" y="390144"/>
                  </a:cubicBezTo>
                  <a:cubicBezTo>
                    <a:pt x="104489" y="424243"/>
                    <a:pt x="0" y="507492"/>
                    <a:pt x="0" y="507492"/>
                  </a:cubicBezTo>
                  <a:cubicBezTo>
                    <a:pt x="0" y="507492"/>
                    <a:pt x="31909" y="575691"/>
                    <a:pt x="55435" y="586359"/>
                  </a:cubicBezTo>
                  <a:cubicBezTo>
                    <a:pt x="69122" y="592657"/>
                    <a:pt x="83379" y="597632"/>
                    <a:pt x="98012" y="601218"/>
                  </a:cubicBezTo>
                  <a:lnTo>
                    <a:pt x="183737" y="537305"/>
                  </a:lnTo>
                  <a:cubicBezTo>
                    <a:pt x="183737" y="537305"/>
                    <a:pt x="345662" y="413480"/>
                    <a:pt x="431387" y="343281"/>
                  </a:cubicBezTo>
                  <a:cubicBezTo>
                    <a:pt x="517112" y="273082"/>
                    <a:pt x="636080" y="179070"/>
                    <a:pt x="644652" y="138589"/>
                  </a:cubicBezTo>
                  <a:cubicBezTo>
                    <a:pt x="653224" y="98108"/>
                    <a:pt x="646747" y="76771"/>
                    <a:pt x="604171" y="44767"/>
                  </a:cubicBezTo>
                  <a:cubicBezTo>
                    <a:pt x="577674" y="25154"/>
                    <a:pt x="548134" y="10030"/>
                    <a:pt x="516731" y="0"/>
                  </a:cubicBezTo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6564FBA4-B048-43A9-8158-16BD409370A4}"/>
                </a:ext>
              </a:extLst>
            </p:cNvPr>
            <p:cNvSpPr/>
            <p:nvPr/>
          </p:nvSpPr>
          <p:spPr>
            <a:xfrm>
              <a:off x="11226374" y="4360869"/>
              <a:ext cx="110348" cy="121445"/>
            </a:xfrm>
            <a:custGeom>
              <a:avLst/>
              <a:gdLst>
                <a:gd name="connsiteX0" fmla="*/ 0 w 85248"/>
                <a:gd name="connsiteY0" fmla="*/ 0 h 93821"/>
                <a:gd name="connsiteX1" fmla="*/ 85249 w 85248"/>
                <a:gd name="connsiteY1" fmla="*/ 93821 h 9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248" h="93821">
                  <a:moveTo>
                    <a:pt x="0" y="0"/>
                  </a:moveTo>
                  <a:cubicBezTo>
                    <a:pt x="0" y="0"/>
                    <a:pt x="19050" y="93821"/>
                    <a:pt x="85249" y="93821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26A9AF27-E0BF-4D5E-AF20-6902B89D0D47}"/>
                </a:ext>
              </a:extLst>
            </p:cNvPr>
            <p:cNvSpPr/>
            <p:nvPr/>
          </p:nvSpPr>
          <p:spPr>
            <a:xfrm>
              <a:off x="9818482" y="3451311"/>
              <a:ext cx="661432" cy="884860"/>
            </a:xfrm>
            <a:custGeom>
              <a:avLst/>
              <a:gdLst>
                <a:gd name="connsiteX0" fmla="*/ 158572 w 510976"/>
                <a:gd name="connsiteY0" fmla="*/ 11811 h 683580"/>
                <a:gd name="connsiteX1" fmla="*/ 171812 w 510976"/>
                <a:gd name="connsiteY1" fmla="*/ 120587 h 683580"/>
                <a:gd name="connsiteX2" fmla="*/ 186480 w 510976"/>
                <a:gd name="connsiteY2" fmla="*/ 169069 h 683580"/>
                <a:gd name="connsiteX3" fmla="*/ 114471 w 510976"/>
                <a:gd name="connsiteY3" fmla="*/ 327851 h 683580"/>
                <a:gd name="connsiteX4" fmla="*/ 27699 w 510976"/>
                <a:gd name="connsiteY4" fmla="*/ 483584 h 683580"/>
                <a:gd name="connsiteX5" fmla="*/ 5696 w 510976"/>
                <a:gd name="connsiteY5" fmla="*/ 583597 h 683580"/>
                <a:gd name="connsiteX6" fmla="*/ 87992 w 510976"/>
                <a:gd name="connsiteY6" fmla="*/ 683514 h 683580"/>
                <a:gd name="connsiteX7" fmla="*/ 211817 w 510976"/>
                <a:gd name="connsiteY7" fmla="*/ 642366 h 683580"/>
                <a:gd name="connsiteX8" fmla="*/ 261823 w 510976"/>
                <a:gd name="connsiteY8" fmla="*/ 549783 h 683580"/>
                <a:gd name="connsiteX9" fmla="*/ 273634 w 510976"/>
                <a:gd name="connsiteY9" fmla="*/ 329279 h 683580"/>
                <a:gd name="connsiteX10" fmla="*/ 298590 w 510976"/>
                <a:gd name="connsiteY10" fmla="*/ 192596 h 683580"/>
                <a:gd name="connsiteX11" fmla="*/ 363264 w 510976"/>
                <a:gd name="connsiteY11" fmla="*/ 169069 h 683580"/>
                <a:gd name="connsiteX12" fmla="*/ 417652 w 510976"/>
                <a:gd name="connsiteY12" fmla="*/ 129350 h 683580"/>
                <a:gd name="connsiteX13" fmla="*/ 489661 w 510976"/>
                <a:gd name="connsiteY13" fmla="*/ 123539 h 683580"/>
                <a:gd name="connsiteX14" fmla="*/ 510235 w 510976"/>
                <a:gd name="connsiteY14" fmla="*/ 97060 h 683580"/>
                <a:gd name="connsiteX15" fmla="*/ 446989 w 510976"/>
                <a:gd name="connsiteY15" fmla="*/ 74962 h 683580"/>
                <a:gd name="connsiteX16" fmla="*/ 383838 w 510976"/>
                <a:gd name="connsiteY16" fmla="*/ 82391 h 683580"/>
                <a:gd name="connsiteX17" fmla="*/ 369170 w 510976"/>
                <a:gd name="connsiteY17" fmla="*/ 0 h 683580"/>
                <a:gd name="connsiteX18" fmla="*/ 228009 w 510976"/>
                <a:gd name="connsiteY18" fmla="*/ 10287 h 683580"/>
                <a:gd name="connsiteX19" fmla="*/ 158572 w 510976"/>
                <a:gd name="connsiteY19" fmla="*/ 11811 h 68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976" h="683580">
                  <a:moveTo>
                    <a:pt x="158572" y="11811"/>
                  </a:moveTo>
                  <a:cubicBezTo>
                    <a:pt x="158572" y="11811"/>
                    <a:pt x="167335" y="86773"/>
                    <a:pt x="171812" y="120587"/>
                  </a:cubicBezTo>
                  <a:cubicBezTo>
                    <a:pt x="173089" y="137627"/>
                    <a:pt x="178097" y="154178"/>
                    <a:pt x="186480" y="169069"/>
                  </a:cubicBezTo>
                  <a:cubicBezTo>
                    <a:pt x="186480" y="169069"/>
                    <a:pt x="117424" y="323374"/>
                    <a:pt x="114471" y="327851"/>
                  </a:cubicBezTo>
                  <a:cubicBezTo>
                    <a:pt x="111519" y="332327"/>
                    <a:pt x="39510" y="467487"/>
                    <a:pt x="27699" y="483584"/>
                  </a:cubicBezTo>
                  <a:cubicBezTo>
                    <a:pt x="15887" y="499682"/>
                    <a:pt x="-11926" y="551212"/>
                    <a:pt x="5696" y="583597"/>
                  </a:cubicBezTo>
                  <a:cubicBezTo>
                    <a:pt x="23317" y="615982"/>
                    <a:pt x="51225" y="682085"/>
                    <a:pt x="87992" y="683514"/>
                  </a:cubicBezTo>
                  <a:cubicBezTo>
                    <a:pt x="124758" y="684943"/>
                    <a:pt x="176193" y="662940"/>
                    <a:pt x="211817" y="642366"/>
                  </a:cubicBezTo>
                  <a:cubicBezTo>
                    <a:pt x="247440" y="621792"/>
                    <a:pt x="258870" y="608552"/>
                    <a:pt x="261823" y="549783"/>
                  </a:cubicBezTo>
                  <a:cubicBezTo>
                    <a:pt x="264776" y="491014"/>
                    <a:pt x="263252" y="385191"/>
                    <a:pt x="273634" y="329279"/>
                  </a:cubicBezTo>
                  <a:cubicBezTo>
                    <a:pt x="284016" y="273368"/>
                    <a:pt x="291255" y="214979"/>
                    <a:pt x="298590" y="192596"/>
                  </a:cubicBezTo>
                  <a:cubicBezTo>
                    <a:pt x="305924" y="170212"/>
                    <a:pt x="348596" y="177927"/>
                    <a:pt x="363264" y="169069"/>
                  </a:cubicBezTo>
                  <a:cubicBezTo>
                    <a:pt x="377933" y="160211"/>
                    <a:pt x="391173" y="141161"/>
                    <a:pt x="417652" y="129350"/>
                  </a:cubicBezTo>
                  <a:cubicBezTo>
                    <a:pt x="440617" y="120618"/>
                    <a:pt x="465593" y="118603"/>
                    <a:pt x="489661" y="123539"/>
                  </a:cubicBezTo>
                  <a:cubicBezTo>
                    <a:pt x="498519" y="126492"/>
                    <a:pt x="514616" y="113252"/>
                    <a:pt x="510235" y="97060"/>
                  </a:cubicBezTo>
                  <a:cubicBezTo>
                    <a:pt x="505854" y="80867"/>
                    <a:pt x="476421" y="72104"/>
                    <a:pt x="446989" y="74962"/>
                  </a:cubicBezTo>
                  <a:cubicBezTo>
                    <a:pt x="417557" y="77819"/>
                    <a:pt x="391173" y="86773"/>
                    <a:pt x="383838" y="82391"/>
                  </a:cubicBezTo>
                  <a:cubicBezTo>
                    <a:pt x="376504" y="78010"/>
                    <a:pt x="369170" y="0"/>
                    <a:pt x="369170" y="0"/>
                  </a:cubicBezTo>
                  <a:cubicBezTo>
                    <a:pt x="369170" y="0"/>
                    <a:pt x="264395" y="8858"/>
                    <a:pt x="228009" y="10287"/>
                  </a:cubicBezTo>
                  <a:cubicBezTo>
                    <a:pt x="191624" y="11716"/>
                    <a:pt x="158572" y="11811"/>
                    <a:pt x="158572" y="11811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3CB59F8E-4842-406D-94B9-E1AA576C9DB8}"/>
                </a:ext>
              </a:extLst>
            </p:cNvPr>
            <p:cNvSpPr/>
            <p:nvPr/>
          </p:nvSpPr>
          <p:spPr>
            <a:xfrm>
              <a:off x="10232977" y="3381396"/>
              <a:ext cx="75780" cy="167063"/>
            </a:xfrm>
            <a:custGeom>
              <a:avLst/>
              <a:gdLst>
                <a:gd name="connsiteX0" fmla="*/ 0 w 58543"/>
                <a:gd name="connsiteY0" fmla="*/ 8483 h 129061"/>
                <a:gd name="connsiteX1" fmla="*/ 1524 w 58543"/>
                <a:gd name="connsiteY1" fmla="*/ 114306 h 129061"/>
                <a:gd name="connsiteX2" fmla="*/ 16521 w 58543"/>
                <a:gd name="connsiteY2" fmla="*/ 129025 h 129061"/>
                <a:gd name="connsiteX3" fmla="*/ 17621 w 58543"/>
                <a:gd name="connsiteY3" fmla="*/ 128974 h 129061"/>
                <a:gd name="connsiteX4" fmla="*/ 48577 w 58543"/>
                <a:gd name="connsiteY4" fmla="*/ 112877 h 129061"/>
                <a:gd name="connsiteX5" fmla="*/ 57340 w 58543"/>
                <a:gd name="connsiteY5" fmla="*/ 14389 h 129061"/>
                <a:gd name="connsiteX6" fmla="*/ 0 w 58543"/>
                <a:gd name="connsiteY6" fmla="*/ 8483 h 12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43" h="129061">
                  <a:moveTo>
                    <a:pt x="0" y="8483"/>
                  </a:moveTo>
                  <a:cubicBezTo>
                    <a:pt x="0" y="8483"/>
                    <a:pt x="1524" y="105543"/>
                    <a:pt x="1524" y="114306"/>
                  </a:cubicBezTo>
                  <a:cubicBezTo>
                    <a:pt x="1600" y="122512"/>
                    <a:pt x="8315" y="129102"/>
                    <a:pt x="16521" y="129025"/>
                  </a:cubicBezTo>
                  <a:cubicBezTo>
                    <a:pt x="16888" y="129022"/>
                    <a:pt x="17255" y="129005"/>
                    <a:pt x="17621" y="128974"/>
                  </a:cubicBezTo>
                  <a:cubicBezTo>
                    <a:pt x="25051" y="127546"/>
                    <a:pt x="44101" y="134880"/>
                    <a:pt x="48577" y="112877"/>
                  </a:cubicBezTo>
                  <a:cubicBezTo>
                    <a:pt x="53054" y="90874"/>
                    <a:pt x="61722" y="29057"/>
                    <a:pt x="57340" y="14389"/>
                  </a:cubicBezTo>
                  <a:cubicBezTo>
                    <a:pt x="52959" y="-280"/>
                    <a:pt x="13240" y="-6185"/>
                    <a:pt x="0" y="8483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4E6F2736-D24B-4449-AF14-779F58B1B8E1}"/>
                </a:ext>
              </a:extLst>
            </p:cNvPr>
            <p:cNvSpPr/>
            <p:nvPr/>
          </p:nvSpPr>
          <p:spPr>
            <a:xfrm>
              <a:off x="10149324" y="3383578"/>
              <a:ext cx="85619" cy="173583"/>
            </a:xfrm>
            <a:custGeom>
              <a:avLst/>
              <a:gdLst>
                <a:gd name="connsiteX0" fmla="*/ 64620 w 66143"/>
                <a:gd name="connsiteY0" fmla="*/ 6796 h 134098"/>
                <a:gd name="connsiteX1" fmla="*/ 4422 w 66143"/>
                <a:gd name="connsiteY1" fmla="*/ 2414 h 134098"/>
                <a:gd name="connsiteX2" fmla="*/ 13185 w 66143"/>
                <a:gd name="connsiteY2" fmla="*/ 122905 h 134098"/>
                <a:gd name="connsiteX3" fmla="*/ 44046 w 66143"/>
                <a:gd name="connsiteY3" fmla="*/ 133192 h 134098"/>
                <a:gd name="connsiteX4" fmla="*/ 66144 w 66143"/>
                <a:gd name="connsiteY4" fmla="*/ 112618 h 134098"/>
                <a:gd name="connsiteX5" fmla="*/ 64620 w 66143"/>
                <a:gd name="connsiteY5" fmla="*/ 6796 h 134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43" h="134098">
                  <a:moveTo>
                    <a:pt x="64620" y="6796"/>
                  </a:moveTo>
                  <a:cubicBezTo>
                    <a:pt x="64620" y="6796"/>
                    <a:pt x="17662" y="-4920"/>
                    <a:pt x="4422" y="2414"/>
                  </a:cubicBezTo>
                  <a:cubicBezTo>
                    <a:pt x="-8818" y="9749"/>
                    <a:pt x="11756" y="114142"/>
                    <a:pt x="13185" y="122905"/>
                  </a:cubicBezTo>
                  <a:cubicBezTo>
                    <a:pt x="14614" y="131668"/>
                    <a:pt x="35283" y="136145"/>
                    <a:pt x="44046" y="133192"/>
                  </a:cubicBezTo>
                  <a:cubicBezTo>
                    <a:pt x="52809" y="130240"/>
                    <a:pt x="66144" y="124429"/>
                    <a:pt x="66144" y="112618"/>
                  </a:cubicBezTo>
                  <a:cubicBezTo>
                    <a:pt x="66144" y="100808"/>
                    <a:pt x="64620" y="6796"/>
                    <a:pt x="64620" y="6796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D6782E4E-5A36-4367-AECB-597261AACE42}"/>
                </a:ext>
              </a:extLst>
            </p:cNvPr>
            <p:cNvSpPr/>
            <p:nvPr/>
          </p:nvSpPr>
          <p:spPr>
            <a:xfrm>
              <a:off x="10077471" y="3386825"/>
              <a:ext cx="89958" cy="183731"/>
            </a:xfrm>
            <a:custGeom>
              <a:avLst/>
              <a:gdLst>
                <a:gd name="connsiteX0" fmla="*/ 49645 w 69496"/>
                <a:gd name="connsiteY0" fmla="*/ 2858 h 141938"/>
                <a:gd name="connsiteX1" fmla="*/ 9925 w 69496"/>
                <a:gd name="connsiteY1" fmla="*/ 7239 h 141938"/>
                <a:gd name="connsiteX2" fmla="*/ 1067 w 69496"/>
                <a:gd name="connsiteY2" fmla="*/ 58674 h 141938"/>
                <a:gd name="connsiteX3" fmla="*/ 24594 w 69496"/>
                <a:gd name="connsiteY3" fmla="*/ 133636 h 141938"/>
                <a:gd name="connsiteX4" fmla="*/ 61360 w 69496"/>
                <a:gd name="connsiteY4" fmla="*/ 139541 h 141938"/>
                <a:gd name="connsiteX5" fmla="*/ 68695 w 69496"/>
                <a:gd name="connsiteY5" fmla="*/ 120491 h 141938"/>
                <a:gd name="connsiteX6" fmla="*/ 61360 w 69496"/>
                <a:gd name="connsiteY6" fmla="*/ 69056 h 141938"/>
                <a:gd name="connsiteX7" fmla="*/ 59932 w 69496"/>
                <a:gd name="connsiteY7" fmla="*/ 0 h 14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96" h="141938">
                  <a:moveTo>
                    <a:pt x="49645" y="2858"/>
                  </a:moveTo>
                  <a:cubicBezTo>
                    <a:pt x="49645" y="2858"/>
                    <a:pt x="18784" y="-3048"/>
                    <a:pt x="9925" y="7239"/>
                  </a:cubicBezTo>
                  <a:cubicBezTo>
                    <a:pt x="1067" y="17526"/>
                    <a:pt x="-1790" y="32195"/>
                    <a:pt x="1067" y="58674"/>
                  </a:cubicBezTo>
                  <a:cubicBezTo>
                    <a:pt x="4953" y="84735"/>
                    <a:pt x="12891" y="110028"/>
                    <a:pt x="24594" y="133636"/>
                  </a:cubicBezTo>
                  <a:cubicBezTo>
                    <a:pt x="30499" y="142494"/>
                    <a:pt x="49645" y="143923"/>
                    <a:pt x="61360" y="139541"/>
                  </a:cubicBezTo>
                  <a:cubicBezTo>
                    <a:pt x="73076" y="135160"/>
                    <a:pt x="68695" y="120491"/>
                    <a:pt x="68695" y="120491"/>
                  </a:cubicBezTo>
                  <a:cubicBezTo>
                    <a:pt x="68695" y="120491"/>
                    <a:pt x="62789" y="114586"/>
                    <a:pt x="61360" y="69056"/>
                  </a:cubicBezTo>
                  <a:cubicBezTo>
                    <a:pt x="59932" y="23527"/>
                    <a:pt x="59932" y="0"/>
                    <a:pt x="59932" y="0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8AD2FFA2-2721-4A0F-95F7-2FEE99B64694}"/>
                </a:ext>
              </a:extLst>
            </p:cNvPr>
            <p:cNvSpPr/>
            <p:nvPr/>
          </p:nvSpPr>
          <p:spPr>
            <a:xfrm>
              <a:off x="10017928" y="3413335"/>
              <a:ext cx="78258" cy="146749"/>
            </a:xfrm>
            <a:custGeom>
              <a:avLst/>
              <a:gdLst>
                <a:gd name="connsiteX0" fmla="*/ 44209 w 60457"/>
                <a:gd name="connsiteY0" fmla="*/ 0 h 113368"/>
                <a:gd name="connsiteX1" fmla="*/ 108 w 60457"/>
                <a:gd name="connsiteY1" fmla="*/ 17621 h 113368"/>
                <a:gd name="connsiteX2" fmla="*/ 17729 w 60457"/>
                <a:gd name="connsiteY2" fmla="*/ 108775 h 113368"/>
                <a:gd name="connsiteX3" fmla="*/ 45637 w 60457"/>
                <a:gd name="connsiteY3" fmla="*/ 110204 h 113368"/>
                <a:gd name="connsiteX4" fmla="*/ 60306 w 60457"/>
                <a:gd name="connsiteY4" fmla="*/ 94012 h 113368"/>
                <a:gd name="connsiteX5" fmla="*/ 44209 w 60457"/>
                <a:gd name="connsiteY5" fmla="*/ 0 h 11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57" h="113368">
                  <a:moveTo>
                    <a:pt x="44209" y="0"/>
                  </a:moveTo>
                  <a:cubicBezTo>
                    <a:pt x="38303" y="1429"/>
                    <a:pt x="1536" y="2953"/>
                    <a:pt x="108" y="17621"/>
                  </a:cubicBezTo>
                  <a:cubicBezTo>
                    <a:pt x="-1321" y="32290"/>
                    <a:pt x="11823" y="101441"/>
                    <a:pt x="17729" y="108775"/>
                  </a:cubicBezTo>
                  <a:cubicBezTo>
                    <a:pt x="23635" y="116110"/>
                    <a:pt x="39732" y="113157"/>
                    <a:pt x="45637" y="110204"/>
                  </a:cubicBezTo>
                  <a:cubicBezTo>
                    <a:pt x="51543" y="107251"/>
                    <a:pt x="61830" y="102870"/>
                    <a:pt x="60306" y="94012"/>
                  </a:cubicBezTo>
                  <a:cubicBezTo>
                    <a:pt x="58782" y="85153"/>
                    <a:pt x="44209" y="0"/>
                    <a:pt x="44209" y="0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45CED4CB-D5CF-4034-B581-620FB30C8ED3}"/>
                </a:ext>
              </a:extLst>
            </p:cNvPr>
            <p:cNvSpPr/>
            <p:nvPr/>
          </p:nvSpPr>
          <p:spPr>
            <a:xfrm>
              <a:off x="9818837" y="3740688"/>
              <a:ext cx="371467" cy="596100"/>
            </a:xfrm>
            <a:custGeom>
              <a:avLst/>
              <a:gdLst>
                <a:gd name="connsiteX0" fmla="*/ 209721 w 286969"/>
                <a:gd name="connsiteY0" fmla="*/ 38100 h 460504"/>
                <a:gd name="connsiteX1" fmla="*/ 162096 w 286969"/>
                <a:gd name="connsiteY1" fmla="*/ 0 h 460504"/>
                <a:gd name="connsiteX2" fmla="*/ 114471 w 286969"/>
                <a:gd name="connsiteY2" fmla="*/ 104775 h 460504"/>
                <a:gd name="connsiteX3" fmla="*/ 27699 w 286969"/>
                <a:gd name="connsiteY3" fmla="*/ 260509 h 460504"/>
                <a:gd name="connsiteX4" fmla="*/ 5696 w 286969"/>
                <a:gd name="connsiteY4" fmla="*/ 360521 h 460504"/>
                <a:gd name="connsiteX5" fmla="*/ 87992 w 286969"/>
                <a:gd name="connsiteY5" fmla="*/ 460439 h 460504"/>
                <a:gd name="connsiteX6" fmla="*/ 211817 w 286969"/>
                <a:gd name="connsiteY6" fmla="*/ 419291 h 460504"/>
                <a:gd name="connsiteX7" fmla="*/ 261823 w 286969"/>
                <a:gd name="connsiteY7" fmla="*/ 326708 h 460504"/>
                <a:gd name="connsiteX8" fmla="*/ 273634 w 286969"/>
                <a:gd name="connsiteY8" fmla="*/ 106204 h 460504"/>
                <a:gd name="connsiteX9" fmla="*/ 286969 w 286969"/>
                <a:gd name="connsiteY9" fmla="*/ 26575 h 460504"/>
                <a:gd name="connsiteX10" fmla="*/ 209721 w 286969"/>
                <a:gd name="connsiteY10" fmla="*/ 38100 h 46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969" h="460504">
                  <a:moveTo>
                    <a:pt x="209721" y="38100"/>
                  </a:moveTo>
                  <a:cubicBezTo>
                    <a:pt x="188242" y="34678"/>
                    <a:pt x="170149" y="20204"/>
                    <a:pt x="162096" y="0"/>
                  </a:cubicBezTo>
                  <a:cubicBezTo>
                    <a:pt x="141903" y="44958"/>
                    <a:pt x="116186" y="101822"/>
                    <a:pt x="114471" y="104775"/>
                  </a:cubicBezTo>
                  <a:cubicBezTo>
                    <a:pt x="111519" y="109157"/>
                    <a:pt x="39510" y="244412"/>
                    <a:pt x="27699" y="260509"/>
                  </a:cubicBezTo>
                  <a:cubicBezTo>
                    <a:pt x="15887" y="276606"/>
                    <a:pt x="-11926" y="328136"/>
                    <a:pt x="5696" y="360521"/>
                  </a:cubicBezTo>
                  <a:cubicBezTo>
                    <a:pt x="23317" y="392906"/>
                    <a:pt x="51225" y="459010"/>
                    <a:pt x="87992" y="460439"/>
                  </a:cubicBezTo>
                  <a:cubicBezTo>
                    <a:pt x="124758" y="461867"/>
                    <a:pt x="176193" y="439865"/>
                    <a:pt x="211817" y="419291"/>
                  </a:cubicBezTo>
                  <a:cubicBezTo>
                    <a:pt x="247440" y="398717"/>
                    <a:pt x="258870" y="385477"/>
                    <a:pt x="261823" y="326708"/>
                  </a:cubicBezTo>
                  <a:cubicBezTo>
                    <a:pt x="264776" y="267938"/>
                    <a:pt x="263252" y="162116"/>
                    <a:pt x="273634" y="106204"/>
                  </a:cubicBezTo>
                  <a:cubicBezTo>
                    <a:pt x="278587" y="78772"/>
                    <a:pt x="283159" y="50768"/>
                    <a:pt x="286969" y="26575"/>
                  </a:cubicBezTo>
                  <a:cubicBezTo>
                    <a:pt x="262166" y="35208"/>
                    <a:pt x="235964" y="39117"/>
                    <a:pt x="209721" y="3810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18EF600A-B471-4F2A-B542-4F2A3FB82474}"/>
                </a:ext>
              </a:extLst>
            </p:cNvPr>
            <p:cNvSpPr/>
            <p:nvPr/>
          </p:nvSpPr>
          <p:spPr>
            <a:xfrm>
              <a:off x="10141157" y="3580770"/>
              <a:ext cx="36656" cy="98883"/>
            </a:xfrm>
            <a:custGeom>
              <a:avLst/>
              <a:gdLst>
                <a:gd name="connsiteX0" fmla="*/ 28318 w 28318"/>
                <a:gd name="connsiteY0" fmla="*/ 0 h 76390"/>
                <a:gd name="connsiteX1" fmla="*/ 410 w 28318"/>
                <a:gd name="connsiteY1" fmla="*/ 41148 h 76390"/>
                <a:gd name="connsiteX2" fmla="*/ 7744 w 28318"/>
                <a:gd name="connsiteY2" fmla="*/ 76391 h 7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18" h="76390">
                  <a:moveTo>
                    <a:pt x="28318" y="0"/>
                  </a:moveTo>
                  <a:cubicBezTo>
                    <a:pt x="28318" y="0"/>
                    <a:pt x="3267" y="22003"/>
                    <a:pt x="410" y="41148"/>
                  </a:cubicBezTo>
                  <a:cubicBezTo>
                    <a:pt x="-1076" y="53382"/>
                    <a:pt x="1501" y="65765"/>
                    <a:pt x="7744" y="76391"/>
                  </a:cubicBezTo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42" name="文本框 541">
            <a:extLst>
              <a:ext uri="{FF2B5EF4-FFF2-40B4-BE49-F238E27FC236}">
                <a16:creationId xmlns:a16="http://schemas.microsoft.com/office/drawing/2014/main" id="{E7C43F8B-A180-4639-AF58-8158CCE03EB2}"/>
              </a:ext>
            </a:extLst>
          </p:cNvPr>
          <p:cNvSpPr txBox="1"/>
          <p:nvPr/>
        </p:nvSpPr>
        <p:spPr>
          <a:xfrm rot="21446239">
            <a:off x="3071935" y="2133032"/>
            <a:ext cx="6048131" cy="135421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sz="8800" dirty="0"/>
              <a:t>紫绿撞色插画风</a:t>
            </a:r>
          </a:p>
        </p:txBody>
      </p:sp>
      <p:sp>
        <p:nvSpPr>
          <p:cNvPr id="543" name="文本框 542">
            <a:extLst>
              <a:ext uri="{FF2B5EF4-FFF2-40B4-BE49-F238E27FC236}">
                <a16:creationId xmlns:a16="http://schemas.microsoft.com/office/drawing/2014/main" id="{7165178B-4B81-44D9-B561-B6D09C43AE46}"/>
              </a:ext>
            </a:extLst>
          </p:cNvPr>
          <p:cNvSpPr txBox="1"/>
          <p:nvPr/>
        </p:nvSpPr>
        <p:spPr>
          <a:xfrm rot="21446239">
            <a:off x="3503945" y="3372552"/>
            <a:ext cx="5184111" cy="135421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sz="8800" dirty="0"/>
              <a:t>校园招聘模板</a:t>
            </a:r>
          </a:p>
        </p:txBody>
      </p:sp>
      <p:sp>
        <p:nvSpPr>
          <p:cNvPr id="5" name="等腰三角形 4">
            <a:extLst>
              <a:ext uri="{FF2B5EF4-FFF2-40B4-BE49-F238E27FC236}">
                <a16:creationId xmlns:a16="http://schemas.microsoft.com/office/drawing/2014/main" id="{F4A14FF4-E8B2-4A55-A20E-A8ED893B544F}"/>
              </a:ext>
            </a:extLst>
          </p:cNvPr>
          <p:cNvSpPr/>
          <p:nvPr/>
        </p:nvSpPr>
        <p:spPr>
          <a:xfrm rot="5036726">
            <a:off x="2472414" y="2940566"/>
            <a:ext cx="355506" cy="895613"/>
          </a:xfrm>
          <a:prstGeom prst="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6" name="直角三角形 545">
            <a:extLst>
              <a:ext uri="{FF2B5EF4-FFF2-40B4-BE49-F238E27FC236}">
                <a16:creationId xmlns:a16="http://schemas.microsoft.com/office/drawing/2014/main" id="{2C15100D-526A-49FD-B000-285C0325080F}"/>
              </a:ext>
            </a:extLst>
          </p:cNvPr>
          <p:cNvSpPr/>
          <p:nvPr/>
        </p:nvSpPr>
        <p:spPr>
          <a:xfrm rot="3307312">
            <a:off x="2611005" y="3306321"/>
            <a:ext cx="287692" cy="1346853"/>
          </a:xfrm>
          <a:prstGeom prst="rt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7" name="等腰三角形 546">
            <a:extLst>
              <a:ext uri="{FF2B5EF4-FFF2-40B4-BE49-F238E27FC236}">
                <a16:creationId xmlns:a16="http://schemas.microsoft.com/office/drawing/2014/main" id="{654943D5-7FEC-429A-8220-215F79654D8A}"/>
              </a:ext>
            </a:extLst>
          </p:cNvPr>
          <p:cNvSpPr/>
          <p:nvPr/>
        </p:nvSpPr>
        <p:spPr>
          <a:xfrm rot="17363672" flipH="1">
            <a:off x="8885189" y="3445733"/>
            <a:ext cx="564224" cy="993221"/>
          </a:xfrm>
          <a:prstGeom prst="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8" name="直角三角形 547">
            <a:extLst>
              <a:ext uri="{FF2B5EF4-FFF2-40B4-BE49-F238E27FC236}">
                <a16:creationId xmlns:a16="http://schemas.microsoft.com/office/drawing/2014/main" id="{E08DA12D-1040-4805-BF82-FC91B00D15C4}"/>
              </a:ext>
            </a:extLst>
          </p:cNvPr>
          <p:cNvSpPr/>
          <p:nvPr/>
        </p:nvSpPr>
        <p:spPr>
          <a:xfrm rot="14371355" flipH="1">
            <a:off x="9265971" y="2532276"/>
            <a:ext cx="287692" cy="1346853"/>
          </a:xfrm>
          <a:prstGeom prst="rt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31" name="Group 504+">
            <a:extLst>
              <a:ext uri="{FF2B5EF4-FFF2-40B4-BE49-F238E27FC236}">
                <a16:creationId xmlns:a16="http://schemas.microsoft.com/office/drawing/2014/main" id="{A5B77109-80E1-4039-9018-3147BEE68D63}"/>
              </a:ext>
            </a:extLst>
          </p:cNvPr>
          <p:cNvGrpSpPr/>
          <p:nvPr/>
        </p:nvGrpSpPr>
        <p:grpSpPr>
          <a:xfrm>
            <a:off x="9187297" y="5073395"/>
            <a:ext cx="1221767" cy="1403436"/>
            <a:chOff x="5612693" y="1808179"/>
            <a:chExt cx="1181907" cy="1338737"/>
          </a:xfrm>
        </p:grpSpPr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9AC42120-A739-467F-BC73-9D247744421E}"/>
                </a:ext>
              </a:extLst>
            </p:cNvPr>
            <p:cNvSpPr/>
            <p:nvPr/>
          </p:nvSpPr>
          <p:spPr>
            <a:xfrm>
              <a:off x="5828044" y="2921993"/>
              <a:ext cx="569612" cy="223035"/>
            </a:xfrm>
            <a:custGeom>
              <a:avLst/>
              <a:gdLst>
                <a:gd name="connsiteX0" fmla="*/ 410255 w 569609"/>
                <a:gd name="connsiteY0" fmla="*/ 0 h 223033"/>
                <a:gd name="connsiteX1" fmla="*/ 545320 w 569609"/>
                <a:gd name="connsiteY1" fmla="*/ 17479 h 223033"/>
                <a:gd name="connsiteX2" fmla="*/ 560182 w 569609"/>
                <a:gd name="connsiteY2" fmla="*/ 56270 h 223033"/>
                <a:gd name="connsiteX3" fmla="*/ 569609 w 569609"/>
                <a:gd name="connsiteY3" fmla="*/ 223033 h 223033"/>
                <a:gd name="connsiteX4" fmla="*/ 0 w 569609"/>
                <a:gd name="connsiteY4" fmla="*/ 223033 h 223033"/>
                <a:gd name="connsiteX5" fmla="*/ 24125 w 569609"/>
                <a:gd name="connsiteY5" fmla="*/ 157686 h 223033"/>
                <a:gd name="connsiteX6" fmla="*/ 79553 w 569609"/>
                <a:gd name="connsiteY6" fmla="*/ 17479 h 22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09" h="223033">
                  <a:moveTo>
                    <a:pt x="410255" y="0"/>
                  </a:moveTo>
                  <a:lnTo>
                    <a:pt x="545320" y="17479"/>
                  </a:lnTo>
                  <a:lnTo>
                    <a:pt x="560182" y="56270"/>
                  </a:lnTo>
                  <a:lnTo>
                    <a:pt x="569609" y="223033"/>
                  </a:lnTo>
                  <a:lnTo>
                    <a:pt x="0" y="223033"/>
                  </a:lnTo>
                  <a:lnTo>
                    <a:pt x="24125" y="157686"/>
                  </a:lnTo>
                  <a:lnTo>
                    <a:pt x="79553" y="1747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F56F754A-BEEB-4C90-A7F0-D9684709DC47}"/>
                </a:ext>
              </a:extLst>
            </p:cNvPr>
            <p:cNvSpPr/>
            <p:nvPr/>
          </p:nvSpPr>
          <p:spPr>
            <a:xfrm>
              <a:off x="5612693" y="2147204"/>
              <a:ext cx="485211" cy="796754"/>
            </a:xfrm>
            <a:custGeom>
              <a:avLst/>
              <a:gdLst>
                <a:gd name="connsiteX0" fmla="*/ 98298 w 494442"/>
                <a:gd name="connsiteY0" fmla="*/ 0 h 811910"/>
                <a:gd name="connsiteX1" fmla="*/ 2572 w 494442"/>
                <a:gd name="connsiteY1" fmla="*/ 562832 h 811910"/>
                <a:gd name="connsiteX2" fmla="*/ 0 w 494442"/>
                <a:gd name="connsiteY2" fmla="*/ 640461 h 811910"/>
                <a:gd name="connsiteX3" fmla="*/ 357664 w 494442"/>
                <a:gd name="connsiteY3" fmla="*/ 811911 h 811910"/>
                <a:gd name="connsiteX4" fmla="*/ 494443 w 494442"/>
                <a:gd name="connsiteY4" fmla="*/ 475678 h 81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442" h="811910">
                  <a:moveTo>
                    <a:pt x="98298" y="0"/>
                  </a:moveTo>
                  <a:cubicBezTo>
                    <a:pt x="98298" y="0"/>
                    <a:pt x="10192" y="329565"/>
                    <a:pt x="2572" y="562832"/>
                  </a:cubicBezTo>
                  <a:lnTo>
                    <a:pt x="0" y="640461"/>
                  </a:lnTo>
                  <a:cubicBezTo>
                    <a:pt x="0" y="640461"/>
                    <a:pt x="194596" y="802386"/>
                    <a:pt x="357664" y="811911"/>
                  </a:cubicBezTo>
                  <a:lnTo>
                    <a:pt x="494443" y="47567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EB7BFD95-4A72-4843-B6AC-BE8D0E5978F7}"/>
                </a:ext>
              </a:extLst>
            </p:cNvPr>
            <p:cNvSpPr/>
            <p:nvPr/>
          </p:nvSpPr>
          <p:spPr>
            <a:xfrm>
              <a:off x="5671187" y="1808179"/>
              <a:ext cx="902339" cy="1011461"/>
            </a:xfrm>
            <a:custGeom>
              <a:avLst/>
              <a:gdLst>
                <a:gd name="connsiteX0" fmla="*/ 902608 w 919505"/>
                <a:gd name="connsiteY0" fmla="*/ 547593 h 1030701"/>
                <a:gd name="connsiteX1" fmla="*/ 717442 w 919505"/>
                <a:gd name="connsiteY1" fmla="*/ 94965 h 1030701"/>
                <a:gd name="connsiteX2" fmla="*/ 379305 w 919505"/>
                <a:gd name="connsiteY2" fmla="*/ 763 h 1030701"/>
                <a:gd name="connsiteX3" fmla="*/ 193186 w 919505"/>
                <a:gd name="connsiteY3" fmla="*/ 62485 h 1030701"/>
                <a:gd name="connsiteX4" fmla="*/ 52026 w 919505"/>
                <a:gd name="connsiteY4" fmla="*/ 266701 h 1030701"/>
                <a:gd name="connsiteX5" fmla="*/ 38024 w 919505"/>
                <a:gd name="connsiteY5" fmla="*/ 689230 h 1030701"/>
                <a:gd name="connsiteX6" fmla="*/ 684676 w 919505"/>
                <a:gd name="connsiteY6" fmla="*/ 1030701 h 1030701"/>
                <a:gd name="connsiteX7" fmla="*/ 915372 w 919505"/>
                <a:gd name="connsiteY7" fmla="*/ 764668 h 1030701"/>
                <a:gd name="connsiteX8" fmla="*/ 902608 w 919505"/>
                <a:gd name="connsiteY8" fmla="*/ 547593 h 103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05" h="1030701">
                  <a:moveTo>
                    <a:pt x="902608" y="547593"/>
                  </a:moveTo>
                  <a:cubicBezTo>
                    <a:pt x="865461" y="386811"/>
                    <a:pt x="851173" y="199740"/>
                    <a:pt x="717442" y="94965"/>
                  </a:cubicBezTo>
                  <a:cubicBezTo>
                    <a:pt x="618287" y="17146"/>
                    <a:pt x="505225" y="-4571"/>
                    <a:pt x="379305" y="763"/>
                  </a:cubicBezTo>
                  <a:cubicBezTo>
                    <a:pt x="317297" y="3335"/>
                    <a:pt x="247288" y="31910"/>
                    <a:pt x="193186" y="62485"/>
                  </a:cubicBezTo>
                  <a:cubicBezTo>
                    <a:pt x="119177" y="104395"/>
                    <a:pt x="87840" y="189453"/>
                    <a:pt x="52026" y="266701"/>
                  </a:cubicBezTo>
                  <a:cubicBezTo>
                    <a:pt x="-19507" y="421482"/>
                    <a:pt x="-10458" y="631032"/>
                    <a:pt x="38024" y="689230"/>
                  </a:cubicBezTo>
                  <a:lnTo>
                    <a:pt x="684676" y="1030701"/>
                  </a:lnTo>
                  <a:cubicBezTo>
                    <a:pt x="813835" y="963550"/>
                    <a:pt x="894703" y="936785"/>
                    <a:pt x="915372" y="764668"/>
                  </a:cubicBezTo>
                  <a:cubicBezTo>
                    <a:pt x="923720" y="692117"/>
                    <a:pt x="919401" y="618667"/>
                    <a:pt x="902608" y="5475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7BB6BD0E-6C81-4716-B1EA-714FF8DC9EAF}"/>
                </a:ext>
              </a:extLst>
            </p:cNvPr>
            <p:cNvSpPr/>
            <p:nvPr/>
          </p:nvSpPr>
          <p:spPr>
            <a:xfrm>
              <a:off x="5715580" y="1907314"/>
              <a:ext cx="718120" cy="1227701"/>
            </a:xfrm>
            <a:custGeom>
              <a:avLst/>
              <a:gdLst>
                <a:gd name="connsiteX0" fmla="*/ 665443 w 731781"/>
                <a:gd name="connsiteY0" fmla="*/ 121675 h 1251054"/>
                <a:gd name="connsiteX1" fmla="*/ 258535 w 731781"/>
                <a:gd name="connsiteY1" fmla="*/ 1565 h 1251054"/>
                <a:gd name="connsiteX2" fmla="*/ 19934 w 731781"/>
                <a:gd name="connsiteY2" fmla="*/ 272932 h 1251054"/>
                <a:gd name="connsiteX3" fmla="*/ 5456 w 731781"/>
                <a:gd name="connsiteY3" fmla="*/ 708892 h 1251054"/>
                <a:gd name="connsiteX4" fmla="*/ 199480 w 731781"/>
                <a:gd name="connsiteY4" fmla="*/ 965114 h 1251054"/>
                <a:gd name="connsiteX5" fmla="*/ 198242 w 731781"/>
                <a:gd name="connsiteY5" fmla="*/ 1054078 h 1251054"/>
                <a:gd name="connsiteX6" fmla="*/ 383599 w 731781"/>
                <a:gd name="connsiteY6" fmla="*/ 1251055 h 1251054"/>
                <a:gd name="connsiteX7" fmla="*/ 666872 w 731781"/>
                <a:gd name="connsiteY7" fmla="*/ 1061698 h 1251054"/>
                <a:gd name="connsiteX8" fmla="*/ 731642 w 731781"/>
                <a:gd name="connsiteY8" fmla="*/ 202924 h 1251054"/>
                <a:gd name="connsiteX9" fmla="*/ 665443 w 731781"/>
                <a:gd name="connsiteY9" fmla="*/ 121675 h 12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781" h="1251054">
                  <a:moveTo>
                    <a:pt x="665443" y="121675"/>
                  </a:moveTo>
                  <a:lnTo>
                    <a:pt x="258535" y="1565"/>
                  </a:lnTo>
                  <a:cubicBezTo>
                    <a:pt x="127376" y="-17485"/>
                    <a:pt x="33459" y="141107"/>
                    <a:pt x="19934" y="272932"/>
                  </a:cubicBezTo>
                  <a:cubicBezTo>
                    <a:pt x="4980" y="419332"/>
                    <a:pt x="-7593" y="598687"/>
                    <a:pt x="5456" y="708892"/>
                  </a:cubicBezTo>
                  <a:cubicBezTo>
                    <a:pt x="31745" y="930443"/>
                    <a:pt x="199480" y="965114"/>
                    <a:pt x="199480" y="965114"/>
                  </a:cubicBezTo>
                  <a:cubicBezTo>
                    <a:pt x="199480" y="965114"/>
                    <a:pt x="198242" y="1054078"/>
                    <a:pt x="198242" y="1054078"/>
                  </a:cubicBezTo>
                  <a:lnTo>
                    <a:pt x="383599" y="1251055"/>
                  </a:lnTo>
                  <a:lnTo>
                    <a:pt x="666872" y="1061698"/>
                  </a:lnTo>
                  <a:lnTo>
                    <a:pt x="731642" y="202924"/>
                  </a:lnTo>
                  <a:cubicBezTo>
                    <a:pt x="734037" y="162755"/>
                    <a:pt x="705268" y="127445"/>
                    <a:pt x="665443" y="121675"/>
                  </a:cubicBezTo>
                  <a:close/>
                </a:path>
              </a:pathLst>
            </a:custGeom>
            <a:solidFill>
              <a:srgbClr val="FFBF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98D6A41-963A-4DCA-9908-B2C764F6D203}"/>
                </a:ext>
              </a:extLst>
            </p:cNvPr>
            <p:cNvSpPr/>
            <p:nvPr/>
          </p:nvSpPr>
          <p:spPr>
            <a:xfrm>
              <a:off x="5808405" y="2347878"/>
              <a:ext cx="55187" cy="53203"/>
            </a:xfrm>
            <a:custGeom>
              <a:avLst/>
              <a:gdLst>
                <a:gd name="connsiteX0" fmla="*/ 20 w 56237"/>
                <a:gd name="connsiteY0" fmla="*/ 24489 h 54216"/>
                <a:gd name="connsiteX1" fmla="*/ 26118 w 56237"/>
                <a:gd name="connsiteY1" fmla="*/ 54017 h 54216"/>
                <a:gd name="connsiteX2" fmla="*/ 56133 w 56237"/>
                <a:gd name="connsiteY2" fmla="*/ 30515 h 54216"/>
                <a:gd name="connsiteX3" fmla="*/ 56217 w 56237"/>
                <a:gd name="connsiteY3" fmla="*/ 29728 h 54216"/>
                <a:gd name="connsiteX4" fmla="*/ 30119 w 56237"/>
                <a:gd name="connsiteY4" fmla="*/ 200 h 54216"/>
                <a:gd name="connsiteX5" fmla="*/ 104 w 56237"/>
                <a:gd name="connsiteY5" fmla="*/ 23702 h 54216"/>
                <a:gd name="connsiteX6" fmla="*/ 20 w 56237"/>
                <a:gd name="connsiteY6" fmla="*/ 24489 h 5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16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97" y="55815"/>
                    <a:pt x="54335" y="45293"/>
                    <a:pt x="56133" y="30515"/>
                  </a:cubicBezTo>
                  <a:cubicBezTo>
                    <a:pt x="56165" y="30253"/>
                    <a:pt x="56193" y="29991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34F819DE-0E74-458E-9A9C-5343F3F17312}"/>
                </a:ext>
              </a:extLst>
            </p:cNvPr>
            <p:cNvSpPr/>
            <p:nvPr/>
          </p:nvSpPr>
          <p:spPr>
            <a:xfrm>
              <a:off x="5761216" y="2278742"/>
              <a:ext cx="109975" cy="31350"/>
            </a:xfrm>
            <a:custGeom>
              <a:avLst/>
              <a:gdLst>
                <a:gd name="connsiteX0" fmla="*/ 385 w 112068"/>
                <a:gd name="connsiteY0" fmla="*/ 27217 h 31947"/>
                <a:gd name="connsiteX1" fmla="*/ 56201 w 112068"/>
                <a:gd name="connsiteY1" fmla="*/ 17692 h 31947"/>
                <a:gd name="connsiteX2" fmla="*/ 111637 w 112068"/>
                <a:gd name="connsiteY2" fmla="*/ 31408 h 31947"/>
                <a:gd name="connsiteX3" fmla="*/ 100588 w 112068"/>
                <a:gd name="connsiteY3" fmla="*/ 15596 h 31947"/>
                <a:gd name="connsiteX4" fmla="*/ 56392 w 112068"/>
                <a:gd name="connsiteY4" fmla="*/ 70 h 31947"/>
                <a:gd name="connsiteX5" fmla="*/ 11815 w 112068"/>
                <a:gd name="connsiteY5" fmla="*/ 12548 h 31947"/>
                <a:gd name="connsiteX6" fmla="*/ 385 w 112068"/>
                <a:gd name="connsiteY6" fmla="*/ 27217 h 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68" h="31947">
                  <a:moveTo>
                    <a:pt x="385" y="27217"/>
                  </a:moveTo>
                  <a:cubicBezTo>
                    <a:pt x="3719" y="31026"/>
                    <a:pt x="25722" y="16072"/>
                    <a:pt x="56201" y="17692"/>
                  </a:cubicBezTo>
                  <a:cubicBezTo>
                    <a:pt x="86681" y="19311"/>
                    <a:pt x="108208" y="35027"/>
                    <a:pt x="111637" y="31408"/>
                  </a:cubicBezTo>
                  <a:cubicBezTo>
                    <a:pt x="113351" y="29884"/>
                    <a:pt x="110018" y="23121"/>
                    <a:pt x="100588" y="15596"/>
                  </a:cubicBezTo>
                  <a:cubicBezTo>
                    <a:pt x="87815" y="5977"/>
                    <a:pt x="72374" y="552"/>
                    <a:pt x="56392" y="70"/>
                  </a:cubicBezTo>
                  <a:cubicBezTo>
                    <a:pt x="40584" y="-617"/>
                    <a:pt x="24969" y="3754"/>
                    <a:pt x="11815" y="12548"/>
                  </a:cubicBezTo>
                  <a:cubicBezTo>
                    <a:pt x="2195" y="18930"/>
                    <a:pt x="-1234" y="25502"/>
                    <a:pt x="385" y="272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9A8F9DF4-810B-4974-BBD4-092E1E743B62}"/>
                </a:ext>
              </a:extLst>
            </p:cNvPr>
            <p:cNvSpPr/>
            <p:nvPr/>
          </p:nvSpPr>
          <p:spPr>
            <a:xfrm>
              <a:off x="6070311" y="2347878"/>
              <a:ext cx="55187" cy="53216"/>
            </a:xfrm>
            <a:custGeom>
              <a:avLst/>
              <a:gdLst>
                <a:gd name="connsiteX0" fmla="*/ 20 w 56237"/>
                <a:gd name="connsiteY0" fmla="*/ 24489 h 54228"/>
                <a:gd name="connsiteX1" fmla="*/ 26118 w 56237"/>
                <a:gd name="connsiteY1" fmla="*/ 54017 h 54228"/>
                <a:gd name="connsiteX2" fmla="*/ 56113 w 56237"/>
                <a:gd name="connsiteY2" fmla="*/ 30707 h 54228"/>
                <a:gd name="connsiteX3" fmla="*/ 56217 w 56237"/>
                <a:gd name="connsiteY3" fmla="*/ 29728 h 54228"/>
                <a:gd name="connsiteX4" fmla="*/ 30119 w 56237"/>
                <a:gd name="connsiteY4" fmla="*/ 200 h 54228"/>
                <a:gd name="connsiteX5" fmla="*/ 104 w 56237"/>
                <a:gd name="connsiteY5" fmla="*/ 23702 h 54228"/>
                <a:gd name="connsiteX6" fmla="*/ 20 w 56237"/>
                <a:gd name="connsiteY6" fmla="*/ 24489 h 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28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38" y="55863"/>
                    <a:pt x="54267" y="45427"/>
                    <a:pt x="56113" y="30707"/>
                  </a:cubicBezTo>
                  <a:cubicBezTo>
                    <a:pt x="56154" y="30382"/>
                    <a:pt x="56189" y="30055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C551BD33-1A40-4D48-91F5-3368733E7D88}"/>
                </a:ext>
              </a:extLst>
            </p:cNvPr>
            <p:cNvSpPr/>
            <p:nvPr/>
          </p:nvSpPr>
          <p:spPr>
            <a:xfrm>
              <a:off x="6054592" y="2282588"/>
              <a:ext cx="110008" cy="31432"/>
            </a:xfrm>
            <a:custGeom>
              <a:avLst/>
              <a:gdLst>
                <a:gd name="connsiteX0" fmla="*/ 418 w 112101"/>
                <a:gd name="connsiteY0" fmla="*/ 27299 h 32029"/>
                <a:gd name="connsiteX1" fmla="*/ 56139 w 112101"/>
                <a:gd name="connsiteY1" fmla="*/ 17774 h 32029"/>
                <a:gd name="connsiteX2" fmla="*/ 111670 w 112101"/>
                <a:gd name="connsiteY2" fmla="*/ 31490 h 32029"/>
                <a:gd name="connsiteX3" fmla="*/ 100621 w 112101"/>
                <a:gd name="connsiteY3" fmla="*/ 15678 h 32029"/>
                <a:gd name="connsiteX4" fmla="*/ 56330 w 112101"/>
                <a:gd name="connsiteY4" fmla="*/ 57 h 32029"/>
                <a:gd name="connsiteX5" fmla="*/ 11753 w 112101"/>
                <a:gd name="connsiteY5" fmla="*/ 12535 h 32029"/>
                <a:gd name="connsiteX6" fmla="*/ 418 w 112101"/>
                <a:gd name="connsiteY6" fmla="*/ 27299 h 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01" h="32029">
                  <a:moveTo>
                    <a:pt x="418" y="27299"/>
                  </a:moveTo>
                  <a:cubicBezTo>
                    <a:pt x="3751" y="31204"/>
                    <a:pt x="25754" y="16154"/>
                    <a:pt x="56139" y="17774"/>
                  </a:cubicBezTo>
                  <a:cubicBezTo>
                    <a:pt x="86524" y="19393"/>
                    <a:pt x="108241" y="35109"/>
                    <a:pt x="111670" y="31490"/>
                  </a:cubicBezTo>
                  <a:cubicBezTo>
                    <a:pt x="113384" y="29870"/>
                    <a:pt x="110050" y="23108"/>
                    <a:pt x="100621" y="15678"/>
                  </a:cubicBezTo>
                  <a:cubicBezTo>
                    <a:pt x="87821" y="6028"/>
                    <a:pt x="72351" y="572"/>
                    <a:pt x="56330" y="57"/>
                  </a:cubicBezTo>
                  <a:cubicBezTo>
                    <a:pt x="40530" y="-558"/>
                    <a:pt x="24937" y="3807"/>
                    <a:pt x="11753" y="12535"/>
                  </a:cubicBezTo>
                  <a:cubicBezTo>
                    <a:pt x="2227" y="18631"/>
                    <a:pt x="-1297" y="25108"/>
                    <a:pt x="418" y="272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28ED6B2F-2DB3-49F6-90AD-A11B649DBCE6}"/>
                </a:ext>
              </a:extLst>
            </p:cNvPr>
            <p:cNvSpPr/>
            <p:nvPr/>
          </p:nvSpPr>
          <p:spPr>
            <a:xfrm>
              <a:off x="5864069" y="2254493"/>
              <a:ext cx="98415" cy="248677"/>
            </a:xfrm>
            <a:custGeom>
              <a:avLst/>
              <a:gdLst>
                <a:gd name="connsiteX0" fmla="*/ 76169 w 100287"/>
                <a:gd name="connsiteY0" fmla="*/ 252525 h 253408"/>
                <a:gd name="connsiteX1" fmla="*/ 27115 w 100287"/>
                <a:gd name="connsiteY1" fmla="*/ 241666 h 253408"/>
                <a:gd name="connsiteX2" fmla="*/ 11018 w 100287"/>
                <a:gd name="connsiteY2" fmla="*/ 233380 h 253408"/>
                <a:gd name="connsiteX3" fmla="*/ 17114 w 100287"/>
                <a:gd name="connsiteY3" fmla="*/ 210615 h 253408"/>
                <a:gd name="connsiteX4" fmla="*/ 42355 w 100287"/>
                <a:gd name="connsiteY4" fmla="*/ 152417 h 253408"/>
                <a:gd name="connsiteX5" fmla="*/ 99981 w 100287"/>
                <a:gd name="connsiteY5" fmla="*/ 17 h 253408"/>
                <a:gd name="connsiteX6" fmla="*/ 30258 w 100287"/>
                <a:gd name="connsiteY6" fmla="*/ 147559 h 253408"/>
                <a:gd name="connsiteX7" fmla="*/ 5970 w 100287"/>
                <a:gd name="connsiteY7" fmla="*/ 206138 h 253408"/>
                <a:gd name="connsiteX8" fmla="*/ 731 w 100287"/>
                <a:gd name="connsiteY8" fmla="*/ 236428 h 253408"/>
                <a:gd name="connsiteX9" fmla="*/ 13018 w 100287"/>
                <a:gd name="connsiteY9" fmla="*/ 248239 h 253408"/>
                <a:gd name="connsiteX10" fmla="*/ 26163 w 100287"/>
                <a:gd name="connsiteY10" fmla="*/ 250620 h 253408"/>
                <a:gd name="connsiteX11" fmla="*/ 76169 w 100287"/>
                <a:gd name="connsiteY11" fmla="*/ 252525 h 25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87" h="253408">
                  <a:moveTo>
                    <a:pt x="76169" y="252525"/>
                  </a:moveTo>
                  <a:cubicBezTo>
                    <a:pt x="76169" y="250810"/>
                    <a:pt x="57595" y="246810"/>
                    <a:pt x="27115" y="241666"/>
                  </a:cubicBezTo>
                  <a:cubicBezTo>
                    <a:pt x="19400" y="240619"/>
                    <a:pt x="12161" y="238714"/>
                    <a:pt x="11018" y="233380"/>
                  </a:cubicBezTo>
                  <a:cubicBezTo>
                    <a:pt x="10694" y="225349"/>
                    <a:pt x="12820" y="217409"/>
                    <a:pt x="17114" y="210615"/>
                  </a:cubicBezTo>
                  <a:lnTo>
                    <a:pt x="42355" y="152417"/>
                  </a:lnTo>
                  <a:cubicBezTo>
                    <a:pt x="77598" y="69550"/>
                    <a:pt x="103411" y="1255"/>
                    <a:pt x="99981" y="17"/>
                  </a:cubicBezTo>
                  <a:cubicBezTo>
                    <a:pt x="96553" y="-1221"/>
                    <a:pt x="65406" y="64597"/>
                    <a:pt x="30258" y="147559"/>
                  </a:cubicBezTo>
                  <a:lnTo>
                    <a:pt x="5970" y="206138"/>
                  </a:lnTo>
                  <a:cubicBezTo>
                    <a:pt x="680" y="215291"/>
                    <a:pt x="-1178" y="226029"/>
                    <a:pt x="731" y="236428"/>
                  </a:cubicBezTo>
                  <a:cubicBezTo>
                    <a:pt x="2739" y="242079"/>
                    <a:pt x="7292" y="246455"/>
                    <a:pt x="13018" y="248239"/>
                  </a:cubicBezTo>
                  <a:cubicBezTo>
                    <a:pt x="17281" y="249586"/>
                    <a:pt x="21698" y="250386"/>
                    <a:pt x="26163" y="250620"/>
                  </a:cubicBezTo>
                  <a:cubicBezTo>
                    <a:pt x="56833" y="253382"/>
                    <a:pt x="75979" y="254239"/>
                    <a:pt x="76169" y="252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F8B15179-32AC-4B87-B0C7-74CF936093BE}"/>
                </a:ext>
              </a:extLst>
            </p:cNvPr>
            <p:cNvSpPr/>
            <p:nvPr/>
          </p:nvSpPr>
          <p:spPr>
            <a:xfrm>
              <a:off x="5909934" y="2788982"/>
              <a:ext cx="292940" cy="123349"/>
            </a:xfrm>
            <a:custGeom>
              <a:avLst/>
              <a:gdLst>
                <a:gd name="connsiteX0" fmla="*/ 476 w 298513"/>
                <a:gd name="connsiteY0" fmla="*/ 66675 h 125695"/>
                <a:gd name="connsiteX1" fmla="*/ 298513 w 298513"/>
                <a:gd name="connsiteY1" fmla="*/ 0 h 125695"/>
                <a:gd name="connsiteX2" fmla="*/ 0 w 298513"/>
                <a:gd name="connsiteY2" fmla="*/ 121920 h 12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513" h="125695">
                  <a:moveTo>
                    <a:pt x="476" y="66675"/>
                  </a:moveTo>
                  <a:cubicBezTo>
                    <a:pt x="104080" y="72484"/>
                    <a:pt x="207261" y="49401"/>
                    <a:pt x="298513" y="0"/>
                  </a:cubicBezTo>
                  <a:cubicBezTo>
                    <a:pt x="298513" y="0"/>
                    <a:pt x="219551" y="151257"/>
                    <a:pt x="0" y="121920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17D97F81-108E-4F7C-86FD-1A53B0C170E3}"/>
                </a:ext>
              </a:extLst>
            </p:cNvPr>
            <p:cNvSpPr/>
            <p:nvPr/>
          </p:nvSpPr>
          <p:spPr>
            <a:xfrm>
              <a:off x="5943803" y="2547206"/>
              <a:ext cx="96722" cy="82406"/>
            </a:xfrm>
            <a:custGeom>
              <a:avLst/>
              <a:gdLst>
                <a:gd name="connsiteX0" fmla="*/ 93503 w 98562"/>
                <a:gd name="connsiteY0" fmla="*/ 21775 h 83973"/>
                <a:gd name="connsiteX1" fmla="*/ 57594 w 98562"/>
                <a:gd name="connsiteY1" fmla="*/ 344 h 83973"/>
                <a:gd name="connsiteX2" fmla="*/ 4350 w 98562"/>
                <a:gd name="connsiteY2" fmla="*/ 24157 h 83973"/>
                <a:gd name="connsiteX3" fmla="*/ 1016 w 98562"/>
                <a:gd name="connsiteY3" fmla="*/ 49874 h 83973"/>
                <a:gd name="connsiteX4" fmla="*/ 4635 w 98562"/>
                <a:gd name="connsiteY4" fmla="*/ 55208 h 83973"/>
                <a:gd name="connsiteX5" fmla="*/ 44640 w 98562"/>
                <a:gd name="connsiteY5" fmla="*/ 82259 h 83973"/>
                <a:gd name="connsiteX6" fmla="*/ 90741 w 98562"/>
                <a:gd name="connsiteY6" fmla="*/ 67305 h 83973"/>
                <a:gd name="connsiteX7" fmla="*/ 93504 w 98562"/>
                <a:gd name="connsiteY7" fmla="*/ 21775 h 8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562" h="83973">
                  <a:moveTo>
                    <a:pt x="93503" y="21775"/>
                  </a:moveTo>
                  <a:cubicBezTo>
                    <a:pt x="85859" y="9087"/>
                    <a:pt x="72390" y="1049"/>
                    <a:pt x="57594" y="344"/>
                  </a:cubicBezTo>
                  <a:cubicBezTo>
                    <a:pt x="36846" y="-1929"/>
                    <a:pt x="16487" y="7176"/>
                    <a:pt x="4350" y="24157"/>
                  </a:cubicBezTo>
                  <a:cubicBezTo>
                    <a:pt x="100" y="32023"/>
                    <a:pt x="-1088" y="41184"/>
                    <a:pt x="1016" y="49874"/>
                  </a:cubicBezTo>
                  <a:cubicBezTo>
                    <a:pt x="2826" y="54256"/>
                    <a:pt x="1016" y="52065"/>
                    <a:pt x="4635" y="55208"/>
                  </a:cubicBezTo>
                  <a:cubicBezTo>
                    <a:pt x="15576" y="67340"/>
                    <a:pt x="29307" y="76625"/>
                    <a:pt x="44640" y="82259"/>
                  </a:cubicBezTo>
                  <a:cubicBezTo>
                    <a:pt x="61620" y="87191"/>
                    <a:pt x="79890" y="81265"/>
                    <a:pt x="90741" y="67305"/>
                  </a:cubicBezTo>
                  <a:cubicBezTo>
                    <a:pt x="100070" y="53827"/>
                    <a:pt x="101134" y="36282"/>
                    <a:pt x="93504" y="21775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9EAA3DB0-47C6-479B-AB25-2CEFD2448E53}"/>
                </a:ext>
              </a:extLst>
            </p:cNvPr>
            <p:cNvSpPr/>
            <p:nvPr/>
          </p:nvSpPr>
          <p:spPr>
            <a:xfrm>
              <a:off x="5932526" y="2527721"/>
              <a:ext cx="102765" cy="82494"/>
            </a:xfrm>
            <a:custGeom>
              <a:avLst/>
              <a:gdLst>
                <a:gd name="connsiteX0" fmla="*/ 100422 w 104721"/>
                <a:gd name="connsiteY0" fmla="*/ 7 h 84064"/>
                <a:gd name="connsiteX1" fmla="*/ 64703 w 104721"/>
                <a:gd name="connsiteY1" fmla="*/ 54586 h 84064"/>
                <a:gd name="connsiteX2" fmla="*/ 28 w 104721"/>
                <a:gd name="connsiteY2" fmla="*/ 76112 h 84064"/>
                <a:gd name="connsiteX3" fmla="*/ 22317 w 104721"/>
                <a:gd name="connsiteY3" fmla="*/ 83923 h 84064"/>
                <a:gd name="connsiteX4" fmla="*/ 76228 w 104721"/>
                <a:gd name="connsiteY4" fmla="*/ 67825 h 84064"/>
                <a:gd name="connsiteX5" fmla="*/ 104137 w 104721"/>
                <a:gd name="connsiteY5" fmla="*/ 21915 h 84064"/>
                <a:gd name="connsiteX6" fmla="*/ 100422 w 104721"/>
                <a:gd name="connsiteY6" fmla="*/ 7 h 8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21" h="84064">
                  <a:moveTo>
                    <a:pt x="100422" y="7"/>
                  </a:moveTo>
                  <a:cubicBezTo>
                    <a:pt x="95564" y="-564"/>
                    <a:pt x="93945" y="32488"/>
                    <a:pt x="64703" y="54586"/>
                  </a:cubicBezTo>
                  <a:cubicBezTo>
                    <a:pt x="35461" y="76684"/>
                    <a:pt x="504" y="71540"/>
                    <a:pt x="28" y="76112"/>
                  </a:cubicBezTo>
                  <a:cubicBezTo>
                    <a:pt x="-543" y="78112"/>
                    <a:pt x="7553" y="82875"/>
                    <a:pt x="22317" y="83923"/>
                  </a:cubicBezTo>
                  <a:cubicBezTo>
                    <a:pt x="41620" y="85057"/>
                    <a:pt x="60707" y="79358"/>
                    <a:pt x="76228" y="67825"/>
                  </a:cubicBezTo>
                  <a:cubicBezTo>
                    <a:pt x="91166" y="56750"/>
                    <a:pt x="101181" y="40274"/>
                    <a:pt x="104137" y="21915"/>
                  </a:cubicBezTo>
                  <a:cubicBezTo>
                    <a:pt x="106041" y="8199"/>
                    <a:pt x="102898" y="-88"/>
                    <a:pt x="100422" y="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72654333-1351-4CDE-B9DD-A883B3F23DE7}"/>
                </a:ext>
              </a:extLst>
            </p:cNvPr>
            <p:cNvSpPr/>
            <p:nvPr/>
          </p:nvSpPr>
          <p:spPr>
            <a:xfrm>
              <a:off x="6043624" y="2182614"/>
              <a:ext cx="134401" cy="47205"/>
            </a:xfrm>
            <a:custGeom>
              <a:avLst/>
              <a:gdLst>
                <a:gd name="connsiteX0" fmla="*/ 69 w 136958"/>
                <a:gd name="connsiteY0" fmla="*/ 17541 h 48103"/>
                <a:gd name="connsiteX1" fmla="*/ 67982 w 136958"/>
                <a:gd name="connsiteY1" fmla="*/ 32781 h 48103"/>
                <a:gd name="connsiteX2" fmla="*/ 136277 w 136958"/>
                <a:gd name="connsiteY2" fmla="*/ 46116 h 48103"/>
                <a:gd name="connsiteX3" fmla="*/ 123704 w 136958"/>
                <a:gd name="connsiteY3" fmla="*/ 25447 h 48103"/>
                <a:gd name="connsiteX4" fmla="*/ 19881 w 136958"/>
                <a:gd name="connsiteY4" fmla="*/ 3634 h 48103"/>
                <a:gd name="connsiteX5" fmla="*/ 69 w 136958"/>
                <a:gd name="connsiteY5" fmla="*/ 17541 h 4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58" h="48103">
                  <a:moveTo>
                    <a:pt x="69" y="17541"/>
                  </a:moveTo>
                  <a:cubicBezTo>
                    <a:pt x="2260" y="26018"/>
                    <a:pt x="32835" y="25066"/>
                    <a:pt x="67982" y="32781"/>
                  </a:cubicBezTo>
                  <a:cubicBezTo>
                    <a:pt x="103130" y="40496"/>
                    <a:pt x="130847" y="52974"/>
                    <a:pt x="136277" y="46116"/>
                  </a:cubicBezTo>
                  <a:cubicBezTo>
                    <a:pt x="138753" y="42782"/>
                    <a:pt x="134467" y="34495"/>
                    <a:pt x="123704" y="25447"/>
                  </a:cubicBezTo>
                  <a:cubicBezTo>
                    <a:pt x="94276" y="2632"/>
                    <a:pt x="56002" y="-5409"/>
                    <a:pt x="19881" y="3634"/>
                  </a:cubicBezTo>
                  <a:cubicBezTo>
                    <a:pt x="6356" y="7635"/>
                    <a:pt x="-788" y="13445"/>
                    <a:pt x="69" y="175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9941F20A-A529-4AA0-BAB2-02E33C3C6319}"/>
                </a:ext>
              </a:extLst>
            </p:cNvPr>
            <p:cNvSpPr/>
            <p:nvPr/>
          </p:nvSpPr>
          <p:spPr>
            <a:xfrm>
              <a:off x="5762784" y="2185303"/>
              <a:ext cx="113311" cy="41724"/>
            </a:xfrm>
            <a:custGeom>
              <a:avLst/>
              <a:gdLst>
                <a:gd name="connsiteX0" fmla="*/ 1359 w 115466"/>
                <a:gd name="connsiteY0" fmla="*/ 40708 h 42518"/>
                <a:gd name="connsiteX1" fmla="*/ 58509 w 115466"/>
                <a:gd name="connsiteY1" fmla="*/ 31850 h 42518"/>
                <a:gd name="connsiteX2" fmla="*/ 115088 w 115466"/>
                <a:gd name="connsiteY2" fmla="*/ 21087 h 42518"/>
                <a:gd name="connsiteX3" fmla="*/ 100991 w 115466"/>
                <a:gd name="connsiteY3" fmla="*/ 5942 h 42518"/>
                <a:gd name="connsiteX4" fmla="*/ 53366 w 115466"/>
                <a:gd name="connsiteY4" fmla="*/ 1465 h 42518"/>
                <a:gd name="connsiteX5" fmla="*/ 9170 w 115466"/>
                <a:gd name="connsiteY5" fmla="*/ 21658 h 42518"/>
                <a:gd name="connsiteX6" fmla="*/ 1359 w 115466"/>
                <a:gd name="connsiteY6" fmla="*/ 40708 h 4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66" h="42518">
                  <a:moveTo>
                    <a:pt x="1359" y="40708"/>
                  </a:moveTo>
                  <a:cubicBezTo>
                    <a:pt x="8217" y="46709"/>
                    <a:pt x="29934" y="36232"/>
                    <a:pt x="58509" y="31850"/>
                  </a:cubicBezTo>
                  <a:cubicBezTo>
                    <a:pt x="87084" y="27469"/>
                    <a:pt x="110611" y="28993"/>
                    <a:pt x="115088" y="21087"/>
                  </a:cubicBezTo>
                  <a:cubicBezTo>
                    <a:pt x="116897" y="17277"/>
                    <a:pt x="112230" y="10990"/>
                    <a:pt x="100991" y="5942"/>
                  </a:cubicBezTo>
                  <a:cubicBezTo>
                    <a:pt x="85840" y="52"/>
                    <a:pt x="69348" y="-1498"/>
                    <a:pt x="53366" y="1465"/>
                  </a:cubicBezTo>
                  <a:cubicBezTo>
                    <a:pt x="36995" y="3793"/>
                    <a:pt x="21646" y="10806"/>
                    <a:pt x="9170" y="21658"/>
                  </a:cubicBezTo>
                  <a:cubicBezTo>
                    <a:pt x="406" y="30136"/>
                    <a:pt x="-1784" y="37660"/>
                    <a:pt x="1359" y="407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531204FB-E2E7-4A9E-8643-51BF5D32A596}"/>
                </a:ext>
              </a:extLst>
            </p:cNvPr>
            <p:cNvSpPr/>
            <p:nvPr/>
          </p:nvSpPr>
          <p:spPr>
            <a:xfrm>
              <a:off x="5967045" y="1885574"/>
              <a:ext cx="1027" cy="4673"/>
            </a:xfrm>
            <a:custGeom>
              <a:avLst/>
              <a:gdLst>
                <a:gd name="connsiteX0" fmla="*/ 1048 w 1047"/>
                <a:gd name="connsiteY0" fmla="*/ 0 h 4762"/>
                <a:gd name="connsiteX1" fmla="*/ 0 w 1047"/>
                <a:gd name="connsiteY1" fmla="*/ 4763 h 4762"/>
                <a:gd name="connsiteX2" fmla="*/ 762 w 1047"/>
                <a:gd name="connsiteY2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" h="4762">
                  <a:moveTo>
                    <a:pt x="1048" y="0"/>
                  </a:moveTo>
                  <a:cubicBezTo>
                    <a:pt x="1048" y="1619"/>
                    <a:pt x="381" y="3143"/>
                    <a:pt x="0" y="4763"/>
                  </a:cubicBezTo>
                  <a:lnTo>
                    <a:pt x="762" y="476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A7F1828F-56DF-4645-A613-F497E6364EBE}"/>
                </a:ext>
              </a:extLst>
            </p:cNvPr>
            <p:cNvSpPr/>
            <p:nvPr/>
          </p:nvSpPr>
          <p:spPr>
            <a:xfrm>
              <a:off x="5677887" y="1860967"/>
              <a:ext cx="970940" cy="1071920"/>
            </a:xfrm>
            <a:custGeom>
              <a:avLst/>
              <a:gdLst>
                <a:gd name="connsiteX0" fmla="*/ 617080 w 989412"/>
                <a:gd name="connsiteY0" fmla="*/ 1090925 h 1092309"/>
                <a:gd name="connsiteX1" fmla="*/ 571725 w 989412"/>
                <a:gd name="connsiteY1" fmla="*/ 1065498 h 1092309"/>
                <a:gd name="connsiteX2" fmla="*/ 570884 w 989412"/>
                <a:gd name="connsiteY2" fmla="*/ 1061778 h 1092309"/>
                <a:gd name="connsiteX3" fmla="*/ 569741 w 989412"/>
                <a:gd name="connsiteY3" fmla="*/ 927857 h 1092309"/>
                <a:gd name="connsiteX4" fmla="*/ 623557 w 989412"/>
                <a:gd name="connsiteY4" fmla="*/ 741262 h 1092309"/>
                <a:gd name="connsiteX5" fmla="*/ 610031 w 989412"/>
                <a:gd name="connsiteY5" fmla="*/ 460370 h 1092309"/>
                <a:gd name="connsiteX6" fmla="*/ 467156 w 989412"/>
                <a:gd name="connsiteY6" fmla="*/ 377598 h 1092309"/>
                <a:gd name="connsiteX7" fmla="*/ 370287 w 989412"/>
                <a:gd name="connsiteY7" fmla="*/ 199670 h 1092309"/>
                <a:gd name="connsiteX8" fmla="*/ 430199 w 989412"/>
                <a:gd name="connsiteY8" fmla="*/ 371120 h 1092309"/>
                <a:gd name="connsiteX9" fmla="*/ 361524 w 989412"/>
                <a:gd name="connsiteY9" fmla="*/ 348832 h 1092309"/>
                <a:gd name="connsiteX10" fmla="*/ 321233 w 989412"/>
                <a:gd name="connsiteY10" fmla="*/ 286253 h 1092309"/>
                <a:gd name="connsiteX11" fmla="*/ 282181 w 989412"/>
                <a:gd name="connsiteY11" fmla="*/ 110040 h 1092309"/>
                <a:gd name="connsiteX12" fmla="*/ 310756 w 989412"/>
                <a:gd name="connsiteY12" fmla="*/ 367215 h 1092309"/>
                <a:gd name="connsiteX13" fmla="*/ 263131 w 989412"/>
                <a:gd name="connsiteY13" fmla="*/ 369025 h 1092309"/>
                <a:gd name="connsiteX14" fmla="*/ 217506 w 989412"/>
                <a:gd name="connsiteY14" fmla="*/ 359500 h 1092309"/>
                <a:gd name="connsiteX15" fmla="*/ 205029 w 989412"/>
                <a:gd name="connsiteY15" fmla="*/ 330068 h 1092309"/>
                <a:gd name="connsiteX16" fmla="*/ 197789 w 989412"/>
                <a:gd name="connsiteY16" fmla="*/ 105945 h 1092309"/>
                <a:gd name="connsiteX17" fmla="*/ 147212 w 989412"/>
                <a:gd name="connsiteY17" fmla="*/ 229770 h 1092309"/>
                <a:gd name="connsiteX18" fmla="*/ 146259 w 989412"/>
                <a:gd name="connsiteY18" fmla="*/ 362358 h 1092309"/>
                <a:gd name="connsiteX19" fmla="*/ 119321 w 989412"/>
                <a:gd name="connsiteY19" fmla="*/ 362757 h 1092309"/>
                <a:gd name="connsiteX20" fmla="*/ 118922 w 989412"/>
                <a:gd name="connsiteY20" fmla="*/ 362358 h 1092309"/>
                <a:gd name="connsiteX21" fmla="*/ 107016 w 989412"/>
                <a:gd name="connsiteY21" fmla="*/ 334735 h 1092309"/>
                <a:gd name="connsiteX22" fmla="*/ 114255 w 989412"/>
                <a:gd name="connsiteY22" fmla="*/ 223102 h 1092309"/>
                <a:gd name="connsiteX23" fmla="*/ 72726 w 989412"/>
                <a:gd name="connsiteY23" fmla="*/ 350547 h 1092309"/>
                <a:gd name="connsiteX24" fmla="*/ 3670 w 989412"/>
                <a:gd name="connsiteY24" fmla="*/ 462560 h 1092309"/>
                <a:gd name="connsiteX25" fmla="*/ 9194 w 989412"/>
                <a:gd name="connsiteY25" fmla="*/ 293492 h 1092309"/>
                <a:gd name="connsiteX26" fmla="*/ 58724 w 989412"/>
                <a:gd name="connsiteY26" fmla="*/ 159380 h 1092309"/>
                <a:gd name="connsiteX27" fmla="*/ 147974 w 989412"/>
                <a:gd name="connsiteY27" fmla="*/ 35555 h 1092309"/>
                <a:gd name="connsiteX28" fmla="*/ 281324 w 989412"/>
                <a:gd name="connsiteY28" fmla="*/ 24791 h 1092309"/>
                <a:gd name="connsiteX29" fmla="*/ 286181 w 989412"/>
                <a:gd name="connsiteY29" fmla="*/ 26887 h 1092309"/>
                <a:gd name="connsiteX30" fmla="*/ 286181 w 989412"/>
                <a:gd name="connsiteY30" fmla="*/ 23839 h 1092309"/>
                <a:gd name="connsiteX31" fmla="*/ 287991 w 989412"/>
                <a:gd name="connsiteY31" fmla="*/ 14981 h 1092309"/>
                <a:gd name="connsiteX32" fmla="*/ 615365 w 989412"/>
                <a:gd name="connsiteY32" fmla="*/ 30316 h 1092309"/>
                <a:gd name="connsiteX33" fmla="*/ 720140 w 989412"/>
                <a:gd name="connsiteY33" fmla="*/ 144045 h 1092309"/>
                <a:gd name="connsiteX34" fmla="*/ 795102 w 989412"/>
                <a:gd name="connsiteY34" fmla="*/ 141187 h 1092309"/>
                <a:gd name="connsiteX35" fmla="*/ 989412 w 989412"/>
                <a:gd name="connsiteY35" fmla="*/ 987674 h 1092309"/>
                <a:gd name="connsiteX36" fmla="*/ 989412 w 989412"/>
                <a:gd name="connsiteY36" fmla="*/ 987674 h 109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9412" h="1092309">
                  <a:moveTo>
                    <a:pt x="617080" y="1090925"/>
                  </a:moveTo>
                  <a:cubicBezTo>
                    <a:pt x="597534" y="1096428"/>
                    <a:pt x="577228" y="1085044"/>
                    <a:pt x="571725" y="1065498"/>
                  </a:cubicBezTo>
                  <a:cubicBezTo>
                    <a:pt x="571381" y="1064274"/>
                    <a:pt x="571100" y="1063032"/>
                    <a:pt x="570884" y="1061778"/>
                  </a:cubicBezTo>
                  <a:cubicBezTo>
                    <a:pt x="563889" y="1017439"/>
                    <a:pt x="563504" y="972309"/>
                    <a:pt x="569741" y="927857"/>
                  </a:cubicBezTo>
                  <a:cubicBezTo>
                    <a:pt x="576884" y="866706"/>
                    <a:pt x="618414" y="802698"/>
                    <a:pt x="623557" y="741262"/>
                  </a:cubicBezTo>
                  <a:cubicBezTo>
                    <a:pt x="633082" y="624200"/>
                    <a:pt x="623081" y="558573"/>
                    <a:pt x="610031" y="460370"/>
                  </a:cubicBezTo>
                  <a:cubicBezTo>
                    <a:pt x="554882" y="453512"/>
                    <a:pt x="503447" y="420460"/>
                    <a:pt x="467156" y="377598"/>
                  </a:cubicBezTo>
                  <a:cubicBezTo>
                    <a:pt x="422960" y="326162"/>
                    <a:pt x="396290" y="262345"/>
                    <a:pt x="370287" y="199670"/>
                  </a:cubicBezTo>
                  <a:cubicBezTo>
                    <a:pt x="371897" y="261669"/>
                    <a:pt x="392844" y="321613"/>
                    <a:pt x="430199" y="371120"/>
                  </a:cubicBezTo>
                  <a:cubicBezTo>
                    <a:pt x="405069" y="374998"/>
                    <a:pt x="379588" y="366728"/>
                    <a:pt x="361524" y="348832"/>
                  </a:cubicBezTo>
                  <a:cubicBezTo>
                    <a:pt x="343879" y="331008"/>
                    <a:pt x="330155" y="309693"/>
                    <a:pt x="321233" y="286253"/>
                  </a:cubicBezTo>
                  <a:cubicBezTo>
                    <a:pt x="297421" y="230439"/>
                    <a:pt x="284179" y="170689"/>
                    <a:pt x="282181" y="110040"/>
                  </a:cubicBezTo>
                  <a:cubicBezTo>
                    <a:pt x="273897" y="196818"/>
                    <a:pt x="283625" y="284372"/>
                    <a:pt x="310756" y="367215"/>
                  </a:cubicBezTo>
                  <a:cubicBezTo>
                    <a:pt x="295325" y="362453"/>
                    <a:pt x="278752" y="366739"/>
                    <a:pt x="263131" y="369025"/>
                  </a:cubicBezTo>
                  <a:cubicBezTo>
                    <a:pt x="247510" y="371311"/>
                    <a:pt x="228841" y="370930"/>
                    <a:pt x="217506" y="359500"/>
                  </a:cubicBezTo>
                  <a:cubicBezTo>
                    <a:pt x="210655" y="351062"/>
                    <a:pt x="206329" y="340859"/>
                    <a:pt x="205029" y="330068"/>
                  </a:cubicBezTo>
                  <a:cubicBezTo>
                    <a:pt x="189869" y="256317"/>
                    <a:pt x="187421" y="180519"/>
                    <a:pt x="197789" y="105945"/>
                  </a:cubicBezTo>
                  <a:cubicBezTo>
                    <a:pt x="176908" y="145460"/>
                    <a:pt x="159967" y="186935"/>
                    <a:pt x="147212" y="229770"/>
                  </a:cubicBezTo>
                  <a:cubicBezTo>
                    <a:pt x="134569" y="273017"/>
                    <a:pt x="134239" y="318933"/>
                    <a:pt x="146259" y="362358"/>
                  </a:cubicBezTo>
                  <a:cubicBezTo>
                    <a:pt x="138931" y="369906"/>
                    <a:pt x="126870" y="370085"/>
                    <a:pt x="119321" y="362757"/>
                  </a:cubicBezTo>
                  <a:cubicBezTo>
                    <a:pt x="119186" y="362626"/>
                    <a:pt x="119053" y="362493"/>
                    <a:pt x="118922" y="362358"/>
                  </a:cubicBezTo>
                  <a:cubicBezTo>
                    <a:pt x="111964" y="354748"/>
                    <a:pt x="107771" y="345018"/>
                    <a:pt x="107016" y="334735"/>
                  </a:cubicBezTo>
                  <a:cubicBezTo>
                    <a:pt x="101206" y="297683"/>
                    <a:pt x="107683" y="259964"/>
                    <a:pt x="114255" y="223102"/>
                  </a:cubicBezTo>
                  <a:cubicBezTo>
                    <a:pt x="92253" y="262155"/>
                    <a:pt x="84918" y="307493"/>
                    <a:pt x="72726" y="350547"/>
                  </a:cubicBezTo>
                  <a:cubicBezTo>
                    <a:pt x="60534" y="393600"/>
                    <a:pt x="41103" y="437986"/>
                    <a:pt x="3670" y="462560"/>
                  </a:cubicBezTo>
                  <a:cubicBezTo>
                    <a:pt x="-2657" y="406233"/>
                    <a:pt x="-796" y="349286"/>
                    <a:pt x="9194" y="293492"/>
                  </a:cubicBezTo>
                  <a:cubicBezTo>
                    <a:pt x="16529" y="247295"/>
                    <a:pt x="38436" y="201480"/>
                    <a:pt x="58724" y="159380"/>
                  </a:cubicBezTo>
                  <a:cubicBezTo>
                    <a:pt x="80220" y="112741"/>
                    <a:pt x="110526" y="70696"/>
                    <a:pt x="147974" y="35555"/>
                  </a:cubicBezTo>
                  <a:cubicBezTo>
                    <a:pt x="212934" y="-21595"/>
                    <a:pt x="240080" y="3170"/>
                    <a:pt x="281324" y="24791"/>
                  </a:cubicBezTo>
                  <a:lnTo>
                    <a:pt x="286181" y="26887"/>
                  </a:lnTo>
                  <a:cubicBezTo>
                    <a:pt x="286181" y="25839"/>
                    <a:pt x="286181" y="24791"/>
                    <a:pt x="286181" y="23839"/>
                  </a:cubicBezTo>
                  <a:lnTo>
                    <a:pt x="287991" y="14981"/>
                  </a:lnTo>
                  <a:cubicBezTo>
                    <a:pt x="396523" y="-9290"/>
                    <a:pt x="509578" y="-3994"/>
                    <a:pt x="615365" y="30316"/>
                  </a:cubicBezTo>
                  <a:cubicBezTo>
                    <a:pt x="693471" y="55748"/>
                    <a:pt x="701090" y="223959"/>
                    <a:pt x="720140" y="144045"/>
                  </a:cubicBezTo>
                  <a:cubicBezTo>
                    <a:pt x="731666" y="95658"/>
                    <a:pt x="794340" y="139854"/>
                    <a:pt x="795102" y="141187"/>
                  </a:cubicBezTo>
                  <a:cubicBezTo>
                    <a:pt x="887209" y="307398"/>
                    <a:pt x="984935" y="571050"/>
                    <a:pt x="989412" y="987674"/>
                  </a:cubicBezTo>
                  <a:lnTo>
                    <a:pt x="989412" y="98767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4795A812-A96B-4B06-BEFC-76E4BD07EC56}"/>
                </a:ext>
              </a:extLst>
            </p:cNvPr>
            <p:cNvSpPr/>
            <p:nvPr/>
          </p:nvSpPr>
          <p:spPr>
            <a:xfrm>
              <a:off x="5702184" y="3037241"/>
              <a:ext cx="43052" cy="109675"/>
            </a:xfrm>
            <a:custGeom>
              <a:avLst/>
              <a:gdLst>
                <a:gd name="connsiteX0" fmla="*/ 43052 w 43052"/>
                <a:gd name="connsiteY0" fmla="*/ 0 h 109674"/>
                <a:gd name="connsiteX1" fmla="*/ 41931 w 43052"/>
                <a:gd name="connsiteY1" fmla="*/ 3832 h 109674"/>
                <a:gd name="connsiteX2" fmla="*/ 37818 w 43052"/>
                <a:gd name="connsiteY2" fmla="*/ 14956 h 109674"/>
                <a:gd name="connsiteX3" fmla="*/ 22862 w 43052"/>
                <a:gd name="connsiteY3" fmla="*/ 57298 h 109674"/>
                <a:gd name="connsiteX4" fmla="*/ 4007 w 43052"/>
                <a:gd name="connsiteY4" fmla="*/ 109674 h 109674"/>
                <a:gd name="connsiteX5" fmla="*/ 0 w 43052"/>
                <a:gd name="connsiteY5" fmla="*/ 109674 h 109674"/>
                <a:gd name="connsiteX6" fmla="*/ 20059 w 43052"/>
                <a:gd name="connsiteY6" fmla="*/ 56083 h 109674"/>
                <a:gd name="connsiteX7" fmla="*/ 36696 w 43052"/>
                <a:gd name="connsiteY7" fmla="*/ 14488 h 109674"/>
                <a:gd name="connsiteX8" fmla="*/ 41277 w 43052"/>
                <a:gd name="connsiteY8" fmla="*/ 3646 h 109674"/>
                <a:gd name="connsiteX9" fmla="*/ 43052 w 43052"/>
                <a:gd name="connsiteY9" fmla="*/ 0 h 10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2" h="109674">
                  <a:moveTo>
                    <a:pt x="43052" y="0"/>
                  </a:moveTo>
                  <a:cubicBezTo>
                    <a:pt x="42873" y="1327"/>
                    <a:pt x="42495" y="2618"/>
                    <a:pt x="41931" y="3832"/>
                  </a:cubicBezTo>
                  <a:lnTo>
                    <a:pt x="37818" y="14956"/>
                  </a:lnTo>
                  <a:lnTo>
                    <a:pt x="22862" y="57298"/>
                  </a:lnTo>
                  <a:lnTo>
                    <a:pt x="4007" y="109674"/>
                  </a:lnTo>
                  <a:lnTo>
                    <a:pt x="0" y="109674"/>
                  </a:lnTo>
                  <a:lnTo>
                    <a:pt x="20059" y="56083"/>
                  </a:lnTo>
                  <a:cubicBezTo>
                    <a:pt x="27069" y="38136"/>
                    <a:pt x="32771" y="24022"/>
                    <a:pt x="36696" y="14488"/>
                  </a:cubicBezTo>
                  <a:cubicBezTo>
                    <a:pt x="38660" y="10002"/>
                    <a:pt x="40155" y="6356"/>
                    <a:pt x="41277" y="3646"/>
                  </a:cubicBezTo>
                  <a:cubicBezTo>
                    <a:pt x="41785" y="2392"/>
                    <a:pt x="42379" y="1174"/>
                    <a:pt x="4305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7BECD10E-E5AB-4C12-8814-D4DAE4AE7092}"/>
                </a:ext>
              </a:extLst>
            </p:cNvPr>
            <p:cNvSpPr/>
            <p:nvPr/>
          </p:nvSpPr>
          <p:spPr>
            <a:xfrm>
              <a:off x="6355742" y="2921616"/>
              <a:ext cx="438858" cy="223408"/>
            </a:xfrm>
            <a:custGeom>
              <a:avLst/>
              <a:gdLst>
                <a:gd name="connsiteX0" fmla="*/ 16790 w 438855"/>
                <a:gd name="connsiteY0" fmla="*/ 0 h 223406"/>
                <a:gd name="connsiteX1" fmla="*/ 142976 w 438855"/>
                <a:gd name="connsiteY1" fmla="*/ 114970 h 223406"/>
                <a:gd name="connsiteX2" fmla="*/ 438855 w 438855"/>
                <a:gd name="connsiteY2" fmla="*/ 223406 h 223406"/>
                <a:gd name="connsiteX3" fmla="*/ 0 w 438855"/>
                <a:gd name="connsiteY3" fmla="*/ 223406 h 223406"/>
                <a:gd name="connsiteX4" fmla="*/ 847 w 438855"/>
                <a:gd name="connsiteY4" fmla="*/ 207356 h 223406"/>
                <a:gd name="connsiteX5" fmla="*/ 1367 w 438855"/>
                <a:gd name="connsiteY5" fmla="*/ 198159 h 22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855" h="223406">
                  <a:moveTo>
                    <a:pt x="16790" y="0"/>
                  </a:moveTo>
                  <a:cubicBezTo>
                    <a:pt x="60628" y="39258"/>
                    <a:pt x="142976" y="114970"/>
                    <a:pt x="142976" y="114970"/>
                  </a:cubicBezTo>
                  <a:lnTo>
                    <a:pt x="438855" y="223406"/>
                  </a:lnTo>
                  <a:lnTo>
                    <a:pt x="0" y="223406"/>
                  </a:lnTo>
                  <a:lnTo>
                    <a:pt x="847" y="207356"/>
                  </a:lnTo>
                  <a:cubicBezTo>
                    <a:pt x="1180" y="201323"/>
                    <a:pt x="1367" y="198159"/>
                    <a:pt x="1367" y="19815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33CC4078-A52E-4F64-9D73-278474841BF9}"/>
                </a:ext>
              </a:extLst>
            </p:cNvPr>
            <p:cNvSpPr/>
            <p:nvPr/>
          </p:nvSpPr>
          <p:spPr>
            <a:xfrm>
              <a:off x="6479227" y="3036110"/>
              <a:ext cx="25494" cy="108906"/>
            </a:xfrm>
            <a:custGeom>
              <a:avLst/>
              <a:gdLst>
                <a:gd name="connsiteX0" fmla="*/ 0 w 25494"/>
                <a:gd name="connsiteY0" fmla="*/ 0 h 108905"/>
                <a:gd name="connsiteX1" fmla="*/ 1309 w 25494"/>
                <a:gd name="connsiteY1" fmla="*/ 2711 h 108905"/>
                <a:gd name="connsiteX2" fmla="*/ 4580 w 25494"/>
                <a:gd name="connsiteY2" fmla="*/ 10936 h 108905"/>
                <a:gd name="connsiteX3" fmla="*/ 13927 w 25494"/>
                <a:gd name="connsiteY3" fmla="*/ 43651 h 108905"/>
                <a:gd name="connsiteX4" fmla="*/ 23274 w 25494"/>
                <a:gd name="connsiteY4" fmla="*/ 96369 h 108905"/>
                <a:gd name="connsiteX5" fmla="*/ 25494 w 25494"/>
                <a:gd name="connsiteY5" fmla="*/ 108905 h 108905"/>
                <a:gd name="connsiteX6" fmla="*/ 21747 w 25494"/>
                <a:gd name="connsiteY6" fmla="*/ 108905 h 108905"/>
                <a:gd name="connsiteX7" fmla="*/ 19722 w 25494"/>
                <a:gd name="connsiteY7" fmla="*/ 96836 h 108905"/>
                <a:gd name="connsiteX8" fmla="*/ 11684 w 25494"/>
                <a:gd name="connsiteY8" fmla="*/ 44119 h 108905"/>
                <a:gd name="connsiteX9" fmla="*/ 3552 w 25494"/>
                <a:gd name="connsiteY9" fmla="*/ 11310 h 108905"/>
                <a:gd name="connsiteX10" fmla="*/ 841 w 25494"/>
                <a:gd name="connsiteY10" fmla="*/ 2898 h 108905"/>
                <a:gd name="connsiteX11" fmla="*/ 0 w 25494"/>
                <a:gd name="connsiteY11" fmla="*/ 0 h 10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94" h="108905">
                  <a:moveTo>
                    <a:pt x="0" y="0"/>
                  </a:moveTo>
                  <a:cubicBezTo>
                    <a:pt x="566" y="835"/>
                    <a:pt x="1006" y="1749"/>
                    <a:pt x="1309" y="2711"/>
                  </a:cubicBezTo>
                  <a:cubicBezTo>
                    <a:pt x="2056" y="4580"/>
                    <a:pt x="3272" y="7290"/>
                    <a:pt x="4580" y="10936"/>
                  </a:cubicBezTo>
                  <a:cubicBezTo>
                    <a:pt x="8359" y="21640"/>
                    <a:pt x="11481" y="32566"/>
                    <a:pt x="13927" y="43651"/>
                  </a:cubicBezTo>
                  <a:cubicBezTo>
                    <a:pt x="17012" y="58045"/>
                    <a:pt x="19909" y="75806"/>
                    <a:pt x="23274" y="96369"/>
                  </a:cubicBezTo>
                  <a:lnTo>
                    <a:pt x="25494" y="108905"/>
                  </a:lnTo>
                  <a:lnTo>
                    <a:pt x="21747" y="108905"/>
                  </a:lnTo>
                  <a:lnTo>
                    <a:pt x="19722" y="96836"/>
                  </a:lnTo>
                  <a:cubicBezTo>
                    <a:pt x="17105" y="76179"/>
                    <a:pt x="14488" y="58419"/>
                    <a:pt x="11684" y="44119"/>
                  </a:cubicBezTo>
                  <a:cubicBezTo>
                    <a:pt x="8880" y="29818"/>
                    <a:pt x="5795" y="18694"/>
                    <a:pt x="3552" y="11310"/>
                  </a:cubicBezTo>
                  <a:cubicBezTo>
                    <a:pt x="2430" y="7852"/>
                    <a:pt x="1496" y="5141"/>
                    <a:pt x="841" y="2898"/>
                  </a:cubicBezTo>
                  <a:cubicBezTo>
                    <a:pt x="437" y="1973"/>
                    <a:pt x="154" y="998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C0F4A267-8DE6-416F-A400-BA5E6C439F40}"/>
                </a:ext>
              </a:extLst>
            </p:cNvPr>
            <p:cNvSpPr/>
            <p:nvPr/>
          </p:nvSpPr>
          <p:spPr>
            <a:xfrm>
              <a:off x="6485586" y="3052733"/>
              <a:ext cx="36493" cy="92266"/>
            </a:xfrm>
            <a:custGeom>
              <a:avLst/>
              <a:gdLst>
                <a:gd name="connsiteX0" fmla="*/ 0 w 36493"/>
                <a:gd name="connsiteY0" fmla="*/ 0 h 92266"/>
                <a:gd name="connsiteX1" fmla="*/ 30624 w 36493"/>
                <a:gd name="connsiteY1" fmla="*/ 75572 h 92266"/>
                <a:gd name="connsiteX2" fmla="*/ 36493 w 36493"/>
                <a:gd name="connsiteY2" fmla="*/ 92266 h 92266"/>
                <a:gd name="connsiteX3" fmla="*/ 16923 w 36493"/>
                <a:gd name="connsiteY3" fmla="*/ 92266 h 9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3" h="92266">
                  <a:moveTo>
                    <a:pt x="0" y="0"/>
                  </a:moveTo>
                  <a:cubicBezTo>
                    <a:pt x="0" y="0"/>
                    <a:pt x="15867" y="37015"/>
                    <a:pt x="30624" y="75572"/>
                  </a:cubicBezTo>
                  <a:lnTo>
                    <a:pt x="36493" y="92266"/>
                  </a:lnTo>
                  <a:lnTo>
                    <a:pt x="16923" y="922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72" name="iconfont-11607-6151198">
            <a:extLst>
              <a:ext uri="{FF2B5EF4-FFF2-40B4-BE49-F238E27FC236}">
                <a16:creationId xmlns:a16="http://schemas.microsoft.com/office/drawing/2014/main" id="{078CD685-7155-43D1-AE86-FE6CDA2D94EF}"/>
              </a:ext>
            </a:extLst>
          </p:cNvPr>
          <p:cNvSpPr/>
          <p:nvPr/>
        </p:nvSpPr>
        <p:spPr>
          <a:xfrm>
            <a:off x="10663269" y="691459"/>
            <a:ext cx="903840" cy="903844"/>
          </a:xfrm>
          <a:custGeom>
            <a:avLst/>
            <a:gdLst>
              <a:gd name="T0" fmla="*/ 4970 w 12800"/>
              <a:gd name="T1" fmla="*/ 7931 h 12800"/>
              <a:gd name="T2" fmla="*/ 10416 w 12800"/>
              <a:gd name="T3" fmla="*/ 3488 h 12800"/>
              <a:gd name="T4" fmla="*/ 4971 w 12800"/>
              <a:gd name="T5" fmla="*/ 9348 h 12800"/>
              <a:gd name="T6" fmla="*/ 4971 w 12800"/>
              <a:gd name="T7" fmla="*/ 11014 h 12800"/>
              <a:gd name="T8" fmla="*/ 7760 w 12800"/>
              <a:gd name="T9" fmla="*/ 9524 h 12800"/>
              <a:gd name="T10" fmla="*/ 10418 w 12800"/>
              <a:gd name="T11" fmla="*/ 11060 h 12800"/>
              <a:gd name="T12" fmla="*/ 11506 w 12800"/>
              <a:gd name="T13" fmla="*/ 1844 h 12800"/>
              <a:gd name="T14" fmla="*/ 2296 w 12800"/>
              <a:gd name="T15" fmla="*/ 6448 h 12800"/>
              <a:gd name="T16" fmla="*/ 4970 w 12800"/>
              <a:gd name="T17" fmla="*/ 7930 h 12800"/>
              <a:gd name="T18" fmla="*/ 10359 w 12800"/>
              <a:gd name="T19" fmla="*/ 3535 h 12800"/>
              <a:gd name="T20" fmla="*/ 10366 w 12800"/>
              <a:gd name="T21" fmla="*/ 3542 h 12800"/>
              <a:gd name="T22" fmla="*/ 6030 w 12800"/>
              <a:gd name="T23" fmla="*/ 8209 h 12800"/>
              <a:gd name="T24" fmla="*/ 10416 w 12800"/>
              <a:gd name="T25" fmla="*/ 3489 h 12800"/>
              <a:gd name="T26" fmla="*/ 4970 w 12800"/>
              <a:gd name="T27" fmla="*/ 7930 h 12800"/>
              <a:gd name="T28" fmla="*/ 4970 w 12800"/>
              <a:gd name="T29" fmla="*/ 7931 h 12800"/>
              <a:gd name="T30" fmla="*/ 12800 w 12800"/>
              <a:gd name="T31" fmla="*/ 0 h 12800"/>
              <a:gd name="T32" fmla="*/ 11290 w 12800"/>
              <a:gd name="T33" fmla="*/ 12800 h 12800"/>
              <a:gd name="T34" fmla="*/ 7740 w 12800"/>
              <a:gd name="T35" fmla="*/ 10748 h 12800"/>
              <a:gd name="T36" fmla="*/ 3902 w 12800"/>
              <a:gd name="T37" fmla="*/ 12800 h 12800"/>
              <a:gd name="T38" fmla="*/ 3902 w 12800"/>
              <a:gd name="T39" fmla="*/ 8562 h 12800"/>
              <a:gd name="T40" fmla="*/ 0 w 12800"/>
              <a:gd name="T41" fmla="*/ 6400 h 12800"/>
              <a:gd name="T42" fmla="*/ 12800 w 12800"/>
              <a:gd name="T43" fmla="*/ 0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00" h="12800">
                <a:moveTo>
                  <a:pt x="4970" y="7931"/>
                </a:moveTo>
                <a:lnTo>
                  <a:pt x="10416" y="3488"/>
                </a:lnTo>
                <a:lnTo>
                  <a:pt x="4971" y="9348"/>
                </a:lnTo>
                <a:lnTo>
                  <a:pt x="4971" y="11014"/>
                </a:lnTo>
                <a:lnTo>
                  <a:pt x="7760" y="9524"/>
                </a:lnTo>
                <a:lnTo>
                  <a:pt x="10418" y="11060"/>
                </a:lnTo>
                <a:lnTo>
                  <a:pt x="11506" y="1844"/>
                </a:lnTo>
                <a:lnTo>
                  <a:pt x="2296" y="6448"/>
                </a:lnTo>
                <a:lnTo>
                  <a:pt x="4970" y="7930"/>
                </a:lnTo>
                <a:lnTo>
                  <a:pt x="10359" y="3535"/>
                </a:lnTo>
                <a:lnTo>
                  <a:pt x="10366" y="3542"/>
                </a:lnTo>
                <a:lnTo>
                  <a:pt x="6030" y="8209"/>
                </a:lnTo>
                <a:lnTo>
                  <a:pt x="10416" y="3489"/>
                </a:lnTo>
                <a:lnTo>
                  <a:pt x="4970" y="7930"/>
                </a:lnTo>
                <a:lnTo>
                  <a:pt x="4970" y="7931"/>
                </a:lnTo>
                <a:close/>
                <a:moveTo>
                  <a:pt x="12800" y="0"/>
                </a:moveTo>
                <a:lnTo>
                  <a:pt x="11290" y="12800"/>
                </a:lnTo>
                <a:lnTo>
                  <a:pt x="7740" y="10748"/>
                </a:lnTo>
                <a:lnTo>
                  <a:pt x="3902" y="12800"/>
                </a:lnTo>
                <a:lnTo>
                  <a:pt x="3902" y="8562"/>
                </a:lnTo>
                <a:lnTo>
                  <a:pt x="0" y="6400"/>
                </a:lnTo>
                <a:lnTo>
                  <a:pt x="1280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8624519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2C92C8F9-7C23-4E60-9786-A5FF039B3114}"/>
              </a:ext>
            </a:extLst>
          </p:cNvPr>
          <p:cNvSpPr/>
          <p:nvPr/>
        </p:nvSpPr>
        <p:spPr>
          <a:xfrm>
            <a:off x="6359067" y="1570499"/>
            <a:ext cx="5530252" cy="4073548"/>
          </a:xfrm>
          <a:custGeom>
            <a:avLst/>
            <a:gdLst>
              <a:gd name="connsiteX0" fmla="*/ 3657057 w 3793462"/>
              <a:gd name="connsiteY0" fmla="*/ 2792443 h 2794240"/>
              <a:gd name="connsiteX1" fmla="*/ 221580 w 3793462"/>
              <a:gd name="connsiteY1" fmla="*/ 2792443 h 2794240"/>
              <a:gd name="connsiteX2" fmla="*/ 9649 w 3793462"/>
              <a:gd name="connsiteY2" fmla="*/ 2482309 h 2794240"/>
              <a:gd name="connsiteX3" fmla="*/ 414271 w 3793462"/>
              <a:gd name="connsiteY3" fmla="*/ 1726214 h 2794240"/>
              <a:gd name="connsiteX4" fmla="*/ 138046 w 3793462"/>
              <a:gd name="connsiteY4" fmla="*/ 1065179 h 2794240"/>
              <a:gd name="connsiteX5" fmla="*/ 992724 w 3793462"/>
              <a:gd name="connsiteY5" fmla="*/ 694371 h 2794240"/>
              <a:gd name="connsiteX6" fmla="*/ 1537364 w 3793462"/>
              <a:gd name="connsiteY6" fmla="*/ 234790 h 2794240"/>
              <a:gd name="connsiteX7" fmla="*/ 2550919 w 3793462"/>
              <a:gd name="connsiteY7" fmla="*/ 194499 h 2794240"/>
              <a:gd name="connsiteX8" fmla="*/ 3003452 w 3793462"/>
              <a:gd name="connsiteY8" fmla="*/ 702372 h 2794240"/>
              <a:gd name="connsiteX9" fmla="*/ 3740782 w 3793462"/>
              <a:gd name="connsiteY9" fmla="*/ 1298923 h 2794240"/>
              <a:gd name="connsiteX10" fmla="*/ 3600955 w 3793462"/>
              <a:gd name="connsiteY10" fmla="*/ 2329337 h 2794240"/>
              <a:gd name="connsiteX11" fmla="*/ 3657057 w 3793462"/>
              <a:gd name="connsiteY11" fmla="*/ 2792443 h 279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3462" h="2794240">
                <a:moveTo>
                  <a:pt x="3657057" y="2792443"/>
                </a:moveTo>
                <a:lnTo>
                  <a:pt x="221580" y="2792443"/>
                </a:lnTo>
                <a:cubicBezTo>
                  <a:pt x="221580" y="2792443"/>
                  <a:pt x="84992" y="2837020"/>
                  <a:pt x="9649" y="2482309"/>
                </a:cubicBezTo>
                <a:cubicBezTo>
                  <a:pt x="-65694" y="2127598"/>
                  <a:pt x="322069" y="2032538"/>
                  <a:pt x="414271" y="1726214"/>
                </a:cubicBezTo>
                <a:cubicBezTo>
                  <a:pt x="506473" y="1419890"/>
                  <a:pt x="104232" y="1484374"/>
                  <a:pt x="138046" y="1065179"/>
                </a:cubicBezTo>
                <a:cubicBezTo>
                  <a:pt x="171860" y="645984"/>
                  <a:pt x="724595" y="637888"/>
                  <a:pt x="992724" y="694371"/>
                </a:cubicBezTo>
                <a:cubicBezTo>
                  <a:pt x="1260853" y="750854"/>
                  <a:pt x="1227325" y="557306"/>
                  <a:pt x="1537364" y="234790"/>
                </a:cubicBezTo>
                <a:cubicBezTo>
                  <a:pt x="1847402" y="-87727"/>
                  <a:pt x="2316413" y="-55342"/>
                  <a:pt x="2550919" y="194499"/>
                </a:cubicBezTo>
                <a:cubicBezTo>
                  <a:pt x="2785424" y="444340"/>
                  <a:pt x="2710177" y="702372"/>
                  <a:pt x="3003452" y="702372"/>
                </a:cubicBezTo>
                <a:cubicBezTo>
                  <a:pt x="3296727" y="702372"/>
                  <a:pt x="3564855" y="758855"/>
                  <a:pt x="3740782" y="1298923"/>
                </a:cubicBezTo>
                <a:cubicBezTo>
                  <a:pt x="3916709" y="1838990"/>
                  <a:pt x="3595145" y="2085878"/>
                  <a:pt x="3600955" y="2329337"/>
                </a:cubicBezTo>
                <a:cubicBezTo>
                  <a:pt x="3605871" y="2485065"/>
                  <a:pt x="3624646" y="2640046"/>
                  <a:pt x="3657057" y="27924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38BDCC0D-4C5E-4B14-B3DB-73C73EBD04E3}"/>
              </a:ext>
            </a:extLst>
          </p:cNvPr>
          <p:cNvSpPr txBox="1"/>
          <p:nvPr/>
        </p:nvSpPr>
        <p:spPr>
          <a:xfrm>
            <a:off x="577706" y="368300"/>
            <a:ext cx="1922579" cy="135421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US" altLang="zh-CN" sz="8800" b="1" dirty="0">
                <a:solidFill>
                  <a:schemeClr val="bg1"/>
                </a:solidFill>
              </a:rPr>
              <a:t>02</a:t>
            </a:r>
            <a:endParaRPr lang="zh-CN" altLang="en-US" sz="8800" b="1" dirty="0">
              <a:solidFill>
                <a:schemeClr val="bg1"/>
              </a:soli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B454C63F-2C4C-45AC-A176-707DA509FC67}"/>
              </a:ext>
            </a:extLst>
          </p:cNvPr>
          <p:cNvSpPr txBox="1"/>
          <p:nvPr/>
        </p:nvSpPr>
        <p:spPr>
          <a:xfrm>
            <a:off x="518776" y="2241228"/>
            <a:ext cx="4647427" cy="176971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zh-CN" altLang="en-US" sz="11500" dirty="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rPr>
              <a:t>招聘岗位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B5409D6F-87D5-4F8B-BFEA-96FA9B9A1D88}"/>
              </a:ext>
            </a:extLst>
          </p:cNvPr>
          <p:cNvSpPr txBox="1"/>
          <p:nvPr/>
        </p:nvSpPr>
        <p:spPr>
          <a:xfrm>
            <a:off x="577706" y="4009743"/>
            <a:ext cx="4336271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2800">
                <a:solidFill>
                  <a:schemeClr val="bg1"/>
                </a:solidFill>
                <a:latin typeface="+mj-lt"/>
                <a:ea typeface="+mj-ea"/>
              </a:rPr>
              <a:t>Hiring  Positions</a:t>
            </a:r>
            <a:endParaRPr lang="en-US" altLang="zh-CN" sz="2800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D9442A64-31CD-4F8A-AA87-AB8D55F0DEEC}"/>
              </a:ext>
            </a:extLst>
          </p:cNvPr>
          <p:cNvCxnSpPr>
            <a:cxnSpLocks/>
          </p:cNvCxnSpPr>
          <p:nvPr/>
        </p:nvCxnSpPr>
        <p:spPr>
          <a:xfrm>
            <a:off x="577706" y="1978040"/>
            <a:ext cx="1279652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5">
            <a:extLst>
              <a:ext uri="{FF2B5EF4-FFF2-40B4-BE49-F238E27FC236}">
                <a16:creationId xmlns:a16="http://schemas.microsoft.com/office/drawing/2014/main" id="{32ABBEDE-9E8E-469A-ADEE-D25C16E2963E}"/>
              </a:ext>
            </a:extLst>
          </p:cNvPr>
          <p:cNvGrpSpPr/>
          <p:nvPr/>
        </p:nvGrpSpPr>
        <p:grpSpPr>
          <a:xfrm>
            <a:off x="6540516" y="1190493"/>
            <a:ext cx="5132708" cy="4477014"/>
            <a:chOff x="3631720" y="1763051"/>
            <a:chExt cx="2166981" cy="1890153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6F62E96B-402D-4ACB-ABD3-FF93F99051A4}"/>
                </a:ext>
              </a:extLst>
            </p:cNvPr>
            <p:cNvSpPr/>
            <p:nvPr/>
          </p:nvSpPr>
          <p:spPr>
            <a:xfrm>
              <a:off x="4505100" y="2090529"/>
              <a:ext cx="386435" cy="556921"/>
            </a:xfrm>
            <a:custGeom>
              <a:avLst/>
              <a:gdLst>
                <a:gd name="connsiteX0" fmla="*/ 0 w 407441"/>
                <a:gd name="connsiteY0" fmla="*/ 0 h 587195"/>
                <a:gd name="connsiteX1" fmla="*/ 407442 w 407441"/>
                <a:gd name="connsiteY1" fmla="*/ 0 h 587195"/>
                <a:gd name="connsiteX2" fmla="*/ 407442 w 407441"/>
                <a:gd name="connsiteY2" fmla="*/ 587195 h 587195"/>
                <a:gd name="connsiteX3" fmla="*/ 0 w 407441"/>
                <a:gd name="connsiteY3" fmla="*/ 587195 h 58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441" h="587195">
                  <a:moveTo>
                    <a:pt x="0" y="0"/>
                  </a:moveTo>
                  <a:lnTo>
                    <a:pt x="407442" y="0"/>
                  </a:lnTo>
                  <a:lnTo>
                    <a:pt x="407442" y="587195"/>
                  </a:lnTo>
                  <a:lnTo>
                    <a:pt x="0" y="5871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35A780FF-1454-4F0F-BD27-5DFF1881D1EC}"/>
                </a:ext>
              </a:extLst>
            </p:cNvPr>
            <p:cNvSpPr/>
            <p:nvPr/>
          </p:nvSpPr>
          <p:spPr>
            <a:xfrm>
              <a:off x="4505100" y="2035665"/>
              <a:ext cx="386435" cy="556921"/>
            </a:xfrm>
            <a:custGeom>
              <a:avLst/>
              <a:gdLst>
                <a:gd name="connsiteX0" fmla="*/ 0 w 407441"/>
                <a:gd name="connsiteY0" fmla="*/ 0 h 587195"/>
                <a:gd name="connsiteX1" fmla="*/ 407442 w 407441"/>
                <a:gd name="connsiteY1" fmla="*/ 0 h 587195"/>
                <a:gd name="connsiteX2" fmla="*/ 407442 w 407441"/>
                <a:gd name="connsiteY2" fmla="*/ 587195 h 587195"/>
                <a:gd name="connsiteX3" fmla="*/ 0 w 407441"/>
                <a:gd name="connsiteY3" fmla="*/ 587195 h 58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441" h="587195">
                  <a:moveTo>
                    <a:pt x="0" y="0"/>
                  </a:moveTo>
                  <a:lnTo>
                    <a:pt x="407442" y="0"/>
                  </a:lnTo>
                  <a:lnTo>
                    <a:pt x="407442" y="587195"/>
                  </a:lnTo>
                  <a:lnTo>
                    <a:pt x="0" y="5871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785082D2-BF22-4000-94F9-12DD6699E246}"/>
                </a:ext>
              </a:extLst>
            </p:cNvPr>
            <p:cNvSpPr/>
            <p:nvPr/>
          </p:nvSpPr>
          <p:spPr>
            <a:xfrm>
              <a:off x="4556692" y="2116448"/>
              <a:ext cx="276017" cy="397801"/>
            </a:xfrm>
            <a:custGeom>
              <a:avLst/>
              <a:gdLst>
                <a:gd name="connsiteX0" fmla="*/ 0 w 291021"/>
                <a:gd name="connsiteY0" fmla="*/ 0 h 419425"/>
                <a:gd name="connsiteX1" fmla="*/ 291021 w 291021"/>
                <a:gd name="connsiteY1" fmla="*/ 0 h 419425"/>
                <a:gd name="connsiteX2" fmla="*/ 291021 w 291021"/>
                <a:gd name="connsiteY2" fmla="*/ 419425 h 419425"/>
                <a:gd name="connsiteX3" fmla="*/ 0 w 291021"/>
                <a:gd name="connsiteY3" fmla="*/ 419425 h 41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021" h="419425">
                  <a:moveTo>
                    <a:pt x="0" y="0"/>
                  </a:moveTo>
                  <a:lnTo>
                    <a:pt x="291021" y="0"/>
                  </a:lnTo>
                  <a:lnTo>
                    <a:pt x="291021" y="419425"/>
                  </a:lnTo>
                  <a:lnTo>
                    <a:pt x="0" y="419425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45CD5B1B-FD83-4450-863B-9669C25D0373}"/>
                </a:ext>
              </a:extLst>
            </p:cNvPr>
            <p:cNvSpPr/>
            <p:nvPr/>
          </p:nvSpPr>
          <p:spPr>
            <a:xfrm>
              <a:off x="3929254" y="2423943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2BF3A673-F1CD-4EF7-A6C1-BFC613CC7A28}"/>
                </a:ext>
              </a:extLst>
            </p:cNvPr>
            <p:cNvSpPr/>
            <p:nvPr/>
          </p:nvSpPr>
          <p:spPr>
            <a:xfrm>
              <a:off x="3929254" y="2369079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AFA69BE-F955-4CE6-BB2B-AE7F4D40F8F2}"/>
                </a:ext>
              </a:extLst>
            </p:cNvPr>
            <p:cNvSpPr/>
            <p:nvPr/>
          </p:nvSpPr>
          <p:spPr>
            <a:xfrm>
              <a:off x="3967615" y="2414168"/>
              <a:ext cx="191512" cy="276017"/>
            </a:xfrm>
            <a:custGeom>
              <a:avLst/>
              <a:gdLst>
                <a:gd name="connsiteX0" fmla="*/ 0 w 201923"/>
                <a:gd name="connsiteY0" fmla="*/ 0 h 291021"/>
                <a:gd name="connsiteX1" fmla="*/ 201923 w 201923"/>
                <a:gd name="connsiteY1" fmla="*/ 0 h 291021"/>
                <a:gd name="connsiteX2" fmla="*/ 201923 w 201923"/>
                <a:gd name="connsiteY2" fmla="*/ 291021 h 291021"/>
                <a:gd name="connsiteX3" fmla="*/ 0 w 201923"/>
                <a:gd name="connsiteY3" fmla="*/ 291021 h 2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23" h="291021">
                  <a:moveTo>
                    <a:pt x="0" y="0"/>
                  </a:moveTo>
                  <a:lnTo>
                    <a:pt x="201923" y="0"/>
                  </a:lnTo>
                  <a:lnTo>
                    <a:pt x="201923" y="291021"/>
                  </a:lnTo>
                  <a:lnTo>
                    <a:pt x="0" y="291021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9E477E2B-7540-41D5-97DB-059098E7E3A3}"/>
                </a:ext>
              </a:extLst>
            </p:cNvPr>
            <p:cNvSpPr/>
            <p:nvPr/>
          </p:nvSpPr>
          <p:spPr>
            <a:xfrm>
              <a:off x="5230631" y="2423943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25B8BEA7-7EBB-4F16-9B80-12D2664740F4}"/>
                </a:ext>
              </a:extLst>
            </p:cNvPr>
            <p:cNvSpPr/>
            <p:nvPr/>
          </p:nvSpPr>
          <p:spPr>
            <a:xfrm>
              <a:off x="5230631" y="2369079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03373D88-7F6E-439A-9A0C-23560E292414}"/>
                </a:ext>
              </a:extLst>
            </p:cNvPr>
            <p:cNvSpPr/>
            <p:nvPr/>
          </p:nvSpPr>
          <p:spPr>
            <a:xfrm>
              <a:off x="5269436" y="2415646"/>
              <a:ext cx="191512" cy="276017"/>
            </a:xfrm>
            <a:custGeom>
              <a:avLst/>
              <a:gdLst>
                <a:gd name="connsiteX0" fmla="*/ 0 w 201923"/>
                <a:gd name="connsiteY0" fmla="*/ 0 h 291021"/>
                <a:gd name="connsiteX1" fmla="*/ 201923 w 201923"/>
                <a:gd name="connsiteY1" fmla="*/ 0 h 291021"/>
                <a:gd name="connsiteX2" fmla="*/ 201923 w 201923"/>
                <a:gd name="connsiteY2" fmla="*/ 291021 h 291021"/>
                <a:gd name="connsiteX3" fmla="*/ 0 w 201923"/>
                <a:gd name="connsiteY3" fmla="*/ 291021 h 2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23" h="291021">
                  <a:moveTo>
                    <a:pt x="0" y="0"/>
                  </a:moveTo>
                  <a:lnTo>
                    <a:pt x="201923" y="0"/>
                  </a:lnTo>
                  <a:lnTo>
                    <a:pt x="201923" y="291021"/>
                  </a:lnTo>
                  <a:lnTo>
                    <a:pt x="0" y="291021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A12FA54F-C13B-41BA-A76D-71ECA29D4075}"/>
                </a:ext>
              </a:extLst>
            </p:cNvPr>
            <p:cNvSpPr/>
            <p:nvPr/>
          </p:nvSpPr>
          <p:spPr>
            <a:xfrm>
              <a:off x="4941280" y="2887805"/>
              <a:ext cx="495846" cy="653680"/>
            </a:xfrm>
            <a:custGeom>
              <a:avLst/>
              <a:gdLst>
                <a:gd name="connsiteX0" fmla="*/ 272904 w 522800"/>
                <a:gd name="connsiteY0" fmla="*/ 326046 h 689214"/>
                <a:gd name="connsiteX1" fmla="*/ 250195 w 522800"/>
                <a:gd name="connsiteY1" fmla="*/ 205851 h 689214"/>
                <a:gd name="connsiteX2" fmla="*/ 320659 w 522800"/>
                <a:gd name="connsiteY2" fmla="*/ 52641 h 689214"/>
                <a:gd name="connsiteX3" fmla="*/ 300706 w 522800"/>
                <a:gd name="connsiteY3" fmla="*/ 256661 h 689214"/>
                <a:gd name="connsiteX4" fmla="*/ 362781 w 522800"/>
                <a:gd name="connsiteY4" fmla="*/ 344022 h 689214"/>
                <a:gd name="connsiteX5" fmla="*/ 447864 w 522800"/>
                <a:gd name="connsiteY5" fmla="*/ 157557 h 689214"/>
                <a:gd name="connsiteX6" fmla="*/ 331504 w 522800"/>
                <a:gd name="connsiteY6" fmla="*/ 279610 h 689214"/>
                <a:gd name="connsiteX7" fmla="*/ 313948 w 522800"/>
                <a:gd name="connsiteY7" fmla="*/ 400584 h 689214"/>
                <a:gd name="connsiteX8" fmla="*/ 391482 w 522800"/>
                <a:gd name="connsiteY8" fmla="*/ 471407 h 689214"/>
                <a:gd name="connsiteX9" fmla="*/ 483575 w 522800"/>
                <a:gd name="connsiteY9" fmla="*/ 341146 h 689214"/>
                <a:gd name="connsiteX10" fmla="*/ 376922 w 522800"/>
                <a:gd name="connsiteY10" fmla="*/ 417601 h 689214"/>
                <a:gd name="connsiteX11" fmla="*/ 345944 w 522800"/>
                <a:gd name="connsiteY11" fmla="*/ 507478 h 689214"/>
                <a:gd name="connsiteX12" fmla="*/ 425215 w 522800"/>
                <a:gd name="connsiteY12" fmla="*/ 598433 h 689214"/>
                <a:gd name="connsiteX13" fmla="*/ 517369 w 522800"/>
                <a:gd name="connsiteY13" fmla="*/ 468172 h 689214"/>
                <a:gd name="connsiteX14" fmla="*/ 410715 w 522800"/>
                <a:gd name="connsiteY14" fmla="*/ 544627 h 689214"/>
                <a:gd name="connsiteX15" fmla="*/ 379738 w 522800"/>
                <a:gd name="connsiteY15" fmla="*/ 634504 h 689214"/>
                <a:gd name="connsiteX16" fmla="*/ 207474 w 522800"/>
                <a:gd name="connsiteY16" fmla="*/ 343063 h 689214"/>
                <a:gd name="connsiteX17" fmla="*/ 4592 w 522800"/>
                <a:gd name="connsiteY17" fmla="*/ 313763 h 689214"/>
                <a:gd name="connsiteX18" fmla="*/ 154387 w 522800"/>
                <a:gd name="connsiteY18" fmla="*/ 391117 h 689214"/>
                <a:gd name="connsiteX19" fmla="*/ 275481 w 522800"/>
                <a:gd name="connsiteY19" fmla="*/ 373981 h 689214"/>
                <a:gd name="connsiteX20" fmla="*/ 232040 w 522800"/>
                <a:gd name="connsiteY20" fmla="*/ 443006 h 689214"/>
                <a:gd name="connsiteX21" fmla="*/ 27361 w 522800"/>
                <a:gd name="connsiteY21" fmla="*/ 454690 h 689214"/>
                <a:gd name="connsiteX22" fmla="*/ 189618 w 522800"/>
                <a:gd name="connsiteY22" fmla="*/ 500707 h 689214"/>
                <a:gd name="connsiteX23" fmla="*/ 304840 w 522800"/>
                <a:gd name="connsiteY23" fmla="*/ 459843 h 689214"/>
                <a:gd name="connsiteX24" fmla="*/ 275301 w 522800"/>
                <a:gd name="connsiteY24" fmla="*/ 552057 h 689214"/>
                <a:gd name="connsiteX25" fmla="*/ 102498 w 522800"/>
                <a:gd name="connsiteY25" fmla="*/ 566617 h 689214"/>
                <a:gd name="connsiteX26" fmla="*/ 240788 w 522800"/>
                <a:gd name="connsiteY26" fmla="*/ 601788 h 689214"/>
                <a:gd name="connsiteX27" fmla="*/ 337316 w 522800"/>
                <a:gd name="connsiteY27" fmla="*/ 564579 h 689214"/>
                <a:gd name="connsiteX28" fmla="*/ 300526 w 522800"/>
                <a:gd name="connsiteY28" fmla="*/ 641933 h 689214"/>
                <a:gd name="connsiteX29" fmla="*/ 127184 w 522800"/>
                <a:gd name="connsiteY29" fmla="*/ 638039 h 689214"/>
                <a:gd name="connsiteX30" fmla="*/ 260921 w 522800"/>
                <a:gd name="connsiteY30" fmla="*/ 687711 h 689214"/>
                <a:gd name="connsiteX31" fmla="*/ 360804 w 522800"/>
                <a:gd name="connsiteY31" fmla="*/ 660927 h 689214"/>
                <a:gd name="connsiteX32" fmla="*/ 196089 w 522800"/>
                <a:gd name="connsiteY32" fmla="*/ 185779 h 689214"/>
                <a:gd name="connsiteX33" fmla="*/ 44198 w 522800"/>
                <a:gd name="connsiteY33" fmla="*/ 4887 h 689214"/>
                <a:gd name="connsiteX34" fmla="*/ 105853 w 522800"/>
                <a:gd name="connsiteY34" fmla="*/ 194107 h 689214"/>
                <a:gd name="connsiteX35" fmla="*/ 227906 w 522800"/>
                <a:gd name="connsiteY35" fmla="*/ 267507 h 68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2800" h="689214">
                  <a:moveTo>
                    <a:pt x="272904" y="326046"/>
                  </a:moveTo>
                  <a:cubicBezTo>
                    <a:pt x="260921" y="356005"/>
                    <a:pt x="248218" y="332038"/>
                    <a:pt x="250195" y="205851"/>
                  </a:cubicBezTo>
                  <a:cubicBezTo>
                    <a:pt x="251154" y="146772"/>
                    <a:pt x="255288" y="26098"/>
                    <a:pt x="320659" y="52641"/>
                  </a:cubicBezTo>
                  <a:cubicBezTo>
                    <a:pt x="383393" y="78166"/>
                    <a:pt x="300706" y="256661"/>
                    <a:pt x="300706" y="256661"/>
                  </a:cubicBezTo>
                  <a:close/>
                  <a:moveTo>
                    <a:pt x="362781" y="344022"/>
                  </a:moveTo>
                  <a:cubicBezTo>
                    <a:pt x="362781" y="344022"/>
                    <a:pt x="498974" y="202076"/>
                    <a:pt x="447864" y="157557"/>
                  </a:cubicBezTo>
                  <a:cubicBezTo>
                    <a:pt x="394717" y="111181"/>
                    <a:pt x="351576" y="224006"/>
                    <a:pt x="331504" y="279610"/>
                  </a:cubicBezTo>
                  <a:cubicBezTo>
                    <a:pt x="288722" y="398188"/>
                    <a:pt x="292677" y="425091"/>
                    <a:pt x="313948" y="400584"/>
                  </a:cubicBezTo>
                  <a:close/>
                  <a:moveTo>
                    <a:pt x="391482" y="471407"/>
                  </a:moveTo>
                  <a:cubicBezTo>
                    <a:pt x="391482" y="471407"/>
                    <a:pt x="516171" y="382609"/>
                    <a:pt x="483575" y="341146"/>
                  </a:cubicBezTo>
                  <a:cubicBezTo>
                    <a:pt x="449662" y="298005"/>
                    <a:pt x="400349" y="378055"/>
                    <a:pt x="376922" y="417601"/>
                  </a:cubicBezTo>
                  <a:cubicBezTo>
                    <a:pt x="327010" y="502085"/>
                    <a:pt x="326171" y="523236"/>
                    <a:pt x="345944" y="507478"/>
                  </a:cubicBezTo>
                  <a:close/>
                  <a:moveTo>
                    <a:pt x="425215" y="598433"/>
                  </a:moveTo>
                  <a:cubicBezTo>
                    <a:pt x="425215" y="598433"/>
                    <a:pt x="549964" y="509635"/>
                    <a:pt x="517369" y="468172"/>
                  </a:cubicBezTo>
                  <a:cubicBezTo>
                    <a:pt x="483396" y="425031"/>
                    <a:pt x="434083" y="505021"/>
                    <a:pt x="410715" y="544627"/>
                  </a:cubicBezTo>
                  <a:cubicBezTo>
                    <a:pt x="360804" y="629051"/>
                    <a:pt x="359905" y="650262"/>
                    <a:pt x="379738" y="634504"/>
                  </a:cubicBezTo>
                  <a:close/>
                  <a:moveTo>
                    <a:pt x="207474" y="343063"/>
                  </a:moveTo>
                  <a:cubicBezTo>
                    <a:pt x="207474" y="343063"/>
                    <a:pt x="32933" y="252228"/>
                    <a:pt x="4592" y="313763"/>
                  </a:cubicBezTo>
                  <a:cubicBezTo>
                    <a:pt x="-24947" y="377815"/>
                    <a:pt x="95428" y="387522"/>
                    <a:pt x="154387" y="391117"/>
                  </a:cubicBezTo>
                  <a:cubicBezTo>
                    <a:pt x="280214" y="398907"/>
                    <a:pt x="304960" y="387522"/>
                    <a:pt x="275481" y="373981"/>
                  </a:cubicBezTo>
                  <a:close/>
                  <a:moveTo>
                    <a:pt x="232040" y="443006"/>
                  </a:moveTo>
                  <a:cubicBezTo>
                    <a:pt x="232040" y="443006"/>
                    <a:pt x="42939" y="388720"/>
                    <a:pt x="27361" y="454690"/>
                  </a:cubicBezTo>
                  <a:cubicBezTo>
                    <a:pt x="11183" y="523296"/>
                    <a:pt x="131079" y="508616"/>
                    <a:pt x="189618" y="500707"/>
                  </a:cubicBezTo>
                  <a:cubicBezTo>
                    <a:pt x="314487" y="483331"/>
                    <a:pt x="336417" y="467273"/>
                    <a:pt x="304840" y="459843"/>
                  </a:cubicBezTo>
                  <a:close/>
                  <a:moveTo>
                    <a:pt x="275301" y="552057"/>
                  </a:moveTo>
                  <a:cubicBezTo>
                    <a:pt x="275301" y="552057"/>
                    <a:pt x="114182" y="510474"/>
                    <a:pt x="102498" y="566617"/>
                  </a:cubicBezTo>
                  <a:cubicBezTo>
                    <a:pt x="90514" y="625036"/>
                    <a:pt x="191476" y="610057"/>
                    <a:pt x="240788" y="601788"/>
                  </a:cubicBezTo>
                  <a:cubicBezTo>
                    <a:pt x="345944" y="584172"/>
                    <a:pt x="364159" y="570092"/>
                    <a:pt x="337316" y="564579"/>
                  </a:cubicBezTo>
                  <a:close/>
                  <a:moveTo>
                    <a:pt x="300526" y="641933"/>
                  </a:moveTo>
                  <a:cubicBezTo>
                    <a:pt x="300526" y="641933"/>
                    <a:pt x="144740" y="583453"/>
                    <a:pt x="127184" y="638039"/>
                  </a:cubicBezTo>
                  <a:cubicBezTo>
                    <a:pt x="108909" y="694901"/>
                    <a:pt x="211069" y="690706"/>
                    <a:pt x="260921" y="687711"/>
                  </a:cubicBezTo>
                  <a:cubicBezTo>
                    <a:pt x="367395" y="681359"/>
                    <a:pt x="386748" y="669316"/>
                    <a:pt x="360804" y="660927"/>
                  </a:cubicBezTo>
                  <a:close/>
                  <a:moveTo>
                    <a:pt x="196089" y="185779"/>
                  </a:moveTo>
                  <a:cubicBezTo>
                    <a:pt x="196089" y="185779"/>
                    <a:pt x="124967" y="-35318"/>
                    <a:pt x="44198" y="4887"/>
                  </a:cubicBezTo>
                  <a:cubicBezTo>
                    <a:pt x="-39687" y="46829"/>
                    <a:pt x="57260" y="146353"/>
                    <a:pt x="105853" y="194107"/>
                  </a:cubicBezTo>
                  <a:cubicBezTo>
                    <a:pt x="209451" y="295968"/>
                    <a:pt x="241507" y="303038"/>
                    <a:pt x="227906" y="267507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17F79A19-BDD2-46E0-830D-CE616BB2F634}"/>
                </a:ext>
              </a:extLst>
            </p:cNvPr>
            <p:cNvSpPr/>
            <p:nvPr/>
          </p:nvSpPr>
          <p:spPr>
            <a:xfrm>
              <a:off x="5015251" y="2967396"/>
              <a:ext cx="294600" cy="673931"/>
            </a:xfrm>
            <a:custGeom>
              <a:avLst/>
              <a:gdLst>
                <a:gd name="connsiteX0" fmla="*/ 0 w 310614"/>
                <a:gd name="connsiteY0" fmla="*/ 0 h 710565"/>
                <a:gd name="connsiteX1" fmla="*/ 221396 w 310614"/>
                <a:gd name="connsiteY1" fmla="*/ 327092 h 710565"/>
                <a:gd name="connsiteX2" fmla="*/ 310614 w 310614"/>
                <a:gd name="connsiteY2" fmla="*/ 710566 h 71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614" h="710565">
                  <a:moveTo>
                    <a:pt x="0" y="0"/>
                  </a:moveTo>
                  <a:cubicBezTo>
                    <a:pt x="0" y="0"/>
                    <a:pt x="178675" y="217981"/>
                    <a:pt x="221396" y="327092"/>
                  </a:cubicBezTo>
                  <a:cubicBezTo>
                    <a:pt x="270529" y="452500"/>
                    <a:pt x="303963" y="593726"/>
                    <a:pt x="310614" y="71056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2326926D-5DE8-4593-8683-B79A9C410F2F}"/>
                </a:ext>
              </a:extLst>
            </p:cNvPr>
            <p:cNvSpPr/>
            <p:nvPr/>
          </p:nvSpPr>
          <p:spPr>
            <a:xfrm>
              <a:off x="5191476" y="3012916"/>
              <a:ext cx="23583" cy="197139"/>
            </a:xfrm>
            <a:custGeom>
              <a:avLst/>
              <a:gdLst>
                <a:gd name="connsiteX0" fmla="*/ 0 w 24865"/>
                <a:gd name="connsiteY0" fmla="*/ 207855 h 207855"/>
                <a:gd name="connsiteX1" fmla="*/ 24866 w 24865"/>
                <a:gd name="connsiteY1" fmla="*/ 0 h 2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65" h="207855">
                  <a:moveTo>
                    <a:pt x="0" y="207855"/>
                  </a:moveTo>
                  <a:lnTo>
                    <a:pt x="24866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966B695C-246A-45D8-8049-4373BE518414}"/>
                </a:ext>
              </a:extLst>
            </p:cNvPr>
            <p:cNvSpPr/>
            <p:nvPr/>
          </p:nvSpPr>
          <p:spPr>
            <a:xfrm>
              <a:off x="5225232" y="3111854"/>
              <a:ext cx="85242" cy="165712"/>
            </a:xfrm>
            <a:custGeom>
              <a:avLst/>
              <a:gdLst>
                <a:gd name="connsiteX0" fmla="*/ 0 w 89876"/>
                <a:gd name="connsiteY0" fmla="*/ 174720 h 174720"/>
                <a:gd name="connsiteX1" fmla="*/ 89877 w 89876"/>
                <a:gd name="connsiteY1" fmla="*/ 0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876" h="174720">
                  <a:moveTo>
                    <a:pt x="0" y="174720"/>
                  </a:moveTo>
                  <a:lnTo>
                    <a:pt x="89877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C4462EA5-D2CE-4170-8520-698B9CA94890}"/>
                </a:ext>
              </a:extLst>
            </p:cNvPr>
            <p:cNvSpPr/>
            <p:nvPr/>
          </p:nvSpPr>
          <p:spPr>
            <a:xfrm>
              <a:off x="5034231" y="3216647"/>
              <a:ext cx="178555" cy="36370"/>
            </a:xfrm>
            <a:custGeom>
              <a:avLst/>
              <a:gdLst>
                <a:gd name="connsiteX0" fmla="*/ 188262 w 188261"/>
                <a:gd name="connsiteY0" fmla="*/ 38347 h 38347"/>
                <a:gd name="connsiteX1" fmla="*/ 0 w 188261"/>
                <a:gd name="connsiteY1" fmla="*/ 0 h 3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261" h="38347">
                  <a:moveTo>
                    <a:pt x="188262" y="3834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4231FA17-3116-46EC-969F-9C6C750EF7C2}"/>
                </a:ext>
              </a:extLst>
            </p:cNvPr>
            <p:cNvSpPr/>
            <p:nvPr/>
          </p:nvSpPr>
          <p:spPr>
            <a:xfrm>
              <a:off x="5258762" y="3252050"/>
              <a:ext cx="104962" cy="119567"/>
            </a:xfrm>
            <a:custGeom>
              <a:avLst/>
              <a:gdLst>
                <a:gd name="connsiteX0" fmla="*/ 0 w 110668"/>
                <a:gd name="connsiteY0" fmla="*/ 126067 h 126067"/>
                <a:gd name="connsiteX1" fmla="*/ 110668 w 110668"/>
                <a:gd name="connsiteY1" fmla="*/ 0 h 12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668" h="126067">
                  <a:moveTo>
                    <a:pt x="0" y="126067"/>
                  </a:moveTo>
                  <a:lnTo>
                    <a:pt x="110668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4321F082-6D19-4785-BB38-12251733DEEC}"/>
                </a:ext>
              </a:extLst>
            </p:cNvPr>
            <p:cNvSpPr/>
            <p:nvPr/>
          </p:nvSpPr>
          <p:spPr>
            <a:xfrm>
              <a:off x="5109359" y="3331042"/>
              <a:ext cx="134741" cy="1193"/>
            </a:xfrm>
            <a:custGeom>
              <a:avLst/>
              <a:gdLst>
                <a:gd name="connsiteX0" fmla="*/ 142065 w 142065"/>
                <a:gd name="connsiteY0" fmla="*/ 1258 h 1258"/>
                <a:gd name="connsiteX1" fmla="*/ 0 w 142065"/>
                <a:gd name="connsiteY1" fmla="*/ 0 h 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065" h="1258">
                  <a:moveTo>
                    <a:pt x="142065" y="1258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B7EFF92F-D5D7-4F15-9D5E-B47D9AB43DEC}"/>
                </a:ext>
              </a:extLst>
            </p:cNvPr>
            <p:cNvSpPr/>
            <p:nvPr/>
          </p:nvSpPr>
          <p:spPr>
            <a:xfrm>
              <a:off x="5166699" y="3430095"/>
              <a:ext cx="103371" cy="4035"/>
            </a:xfrm>
            <a:custGeom>
              <a:avLst/>
              <a:gdLst>
                <a:gd name="connsiteX0" fmla="*/ 108991 w 108990"/>
                <a:gd name="connsiteY0" fmla="*/ 0 h 4254"/>
                <a:gd name="connsiteX1" fmla="*/ 0 w 108990"/>
                <a:gd name="connsiteY1" fmla="*/ 4254 h 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90" h="4254">
                  <a:moveTo>
                    <a:pt x="108991" y="0"/>
                  </a:moveTo>
                  <a:lnTo>
                    <a:pt x="0" y="4254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A31267-E8A9-40F0-970F-AB102EE4B54B}"/>
                </a:ext>
              </a:extLst>
            </p:cNvPr>
            <p:cNvSpPr/>
            <p:nvPr/>
          </p:nvSpPr>
          <p:spPr>
            <a:xfrm>
              <a:off x="5291268" y="3418729"/>
              <a:ext cx="55350" cy="73763"/>
            </a:xfrm>
            <a:custGeom>
              <a:avLst/>
              <a:gdLst>
                <a:gd name="connsiteX0" fmla="*/ 0 w 58359"/>
                <a:gd name="connsiteY0" fmla="*/ 77773 h 77773"/>
                <a:gd name="connsiteX1" fmla="*/ 58360 w 58359"/>
                <a:gd name="connsiteY1" fmla="*/ 0 h 7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359" h="77773">
                  <a:moveTo>
                    <a:pt x="0" y="77773"/>
                  </a:moveTo>
                  <a:lnTo>
                    <a:pt x="5836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A4F7851C-D851-41D8-8A8C-C33A52DA4741}"/>
                </a:ext>
              </a:extLst>
            </p:cNvPr>
            <p:cNvSpPr/>
            <p:nvPr/>
          </p:nvSpPr>
          <p:spPr>
            <a:xfrm>
              <a:off x="5174428" y="3513918"/>
              <a:ext cx="120931" cy="6024"/>
            </a:xfrm>
            <a:custGeom>
              <a:avLst/>
              <a:gdLst>
                <a:gd name="connsiteX0" fmla="*/ 127505 w 127505"/>
                <a:gd name="connsiteY0" fmla="*/ 6351 h 6351"/>
                <a:gd name="connsiteX1" fmla="*/ 0 w 127505"/>
                <a:gd name="connsiteY1" fmla="*/ 0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505" h="6351">
                  <a:moveTo>
                    <a:pt x="127505" y="6351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570D0743-1637-4350-89DF-960C37C14924}"/>
                </a:ext>
              </a:extLst>
            </p:cNvPr>
            <p:cNvSpPr/>
            <p:nvPr/>
          </p:nvSpPr>
          <p:spPr>
            <a:xfrm>
              <a:off x="5393569" y="3091925"/>
              <a:ext cx="405132" cy="478596"/>
            </a:xfrm>
            <a:custGeom>
              <a:avLst/>
              <a:gdLst>
                <a:gd name="connsiteX0" fmla="*/ 251526 w 427155"/>
                <a:gd name="connsiteY0" fmla="*/ 282974 h 504612"/>
                <a:gd name="connsiteX1" fmla="*/ 304253 w 427155"/>
                <a:gd name="connsiteY1" fmla="*/ 211852 h 504612"/>
                <a:gd name="connsiteX2" fmla="*/ 420374 w 427155"/>
                <a:gd name="connsiteY2" fmla="*/ 173984 h 504612"/>
                <a:gd name="connsiteX3" fmla="*/ 302096 w 427155"/>
                <a:gd name="connsiteY3" fmla="*/ 263861 h 504612"/>
                <a:gd name="connsiteX4" fmla="*/ 286098 w 427155"/>
                <a:gd name="connsiteY4" fmla="*/ 339477 h 504612"/>
                <a:gd name="connsiteX5" fmla="*/ 427145 w 427155"/>
                <a:gd name="connsiteY5" fmla="*/ 293100 h 504612"/>
                <a:gd name="connsiteX6" fmla="*/ 305032 w 427155"/>
                <a:gd name="connsiteY6" fmla="*/ 291183 h 504612"/>
                <a:gd name="connsiteX7" fmla="*/ 231992 w 427155"/>
                <a:gd name="connsiteY7" fmla="*/ 341334 h 504612"/>
                <a:gd name="connsiteX8" fmla="*/ 232472 w 427155"/>
                <a:gd name="connsiteY8" fmla="*/ 417370 h 504612"/>
                <a:gd name="connsiteX9" fmla="*/ 347035 w 427155"/>
                <a:gd name="connsiteY9" fmla="*/ 402331 h 504612"/>
                <a:gd name="connsiteX10" fmla="*/ 253922 w 427155"/>
                <a:gd name="connsiteY10" fmla="*/ 383217 h 504612"/>
                <a:gd name="connsiteX11" fmla="*/ 190829 w 427155"/>
                <a:gd name="connsiteY11" fmla="*/ 410959 h 504612"/>
                <a:gd name="connsiteX12" fmla="*/ 181721 w 427155"/>
                <a:gd name="connsiteY12" fmla="*/ 497840 h 504612"/>
                <a:gd name="connsiteX13" fmla="*/ 296284 w 427155"/>
                <a:gd name="connsiteY13" fmla="*/ 482800 h 504612"/>
                <a:gd name="connsiteX14" fmla="*/ 203172 w 427155"/>
                <a:gd name="connsiteY14" fmla="*/ 463627 h 504612"/>
                <a:gd name="connsiteX15" fmla="*/ 139779 w 427155"/>
                <a:gd name="connsiteY15" fmla="*/ 491369 h 504612"/>
                <a:gd name="connsiteX16" fmla="*/ 210542 w 427155"/>
                <a:gd name="connsiteY16" fmla="*/ 256491 h 504612"/>
                <a:gd name="connsiteX17" fmla="*/ 126657 w 427155"/>
                <a:gd name="connsiteY17" fmla="*/ 134138 h 504612"/>
                <a:gd name="connsiteX18" fmla="*/ 159192 w 427155"/>
                <a:gd name="connsiteY18" fmla="*/ 251877 h 504612"/>
                <a:gd name="connsiteX19" fmla="*/ 227798 w 427155"/>
                <a:gd name="connsiteY19" fmla="*/ 307840 h 504612"/>
                <a:gd name="connsiteX20" fmla="*/ 169438 w 427155"/>
                <a:gd name="connsiteY20" fmla="*/ 318685 h 504612"/>
                <a:gd name="connsiteX21" fmla="*/ 62664 w 427155"/>
                <a:gd name="connsiteY21" fmla="*/ 215507 h 504612"/>
                <a:gd name="connsiteX22" fmla="*/ 117849 w 427155"/>
                <a:gd name="connsiteY22" fmla="*/ 324437 h 504612"/>
                <a:gd name="connsiteX23" fmla="*/ 196281 w 427155"/>
                <a:gd name="connsiteY23" fmla="*/ 365661 h 504612"/>
                <a:gd name="connsiteX24" fmla="*/ 132708 w 427155"/>
                <a:gd name="connsiteY24" fmla="*/ 395260 h 504612"/>
                <a:gd name="connsiteX25" fmla="*/ 40016 w 427155"/>
                <a:gd name="connsiteY25" fmla="*/ 310536 h 504612"/>
                <a:gd name="connsiteX26" fmla="*/ 89268 w 427155"/>
                <a:gd name="connsiteY26" fmla="*/ 401372 h 504612"/>
                <a:gd name="connsiteX27" fmla="*/ 156496 w 427155"/>
                <a:gd name="connsiteY27" fmla="*/ 434387 h 504612"/>
                <a:gd name="connsiteX28" fmla="*/ 97237 w 427155"/>
                <a:gd name="connsiteY28" fmla="*/ 452961 h 504612"/>
                <a:gd name="connsiteX29" fmla="*/ 14071 w 427155"/>
                <a:gd name="connsiteY29" fmla="*/ 358830 h 504612"/>
                <a:gd name="connsiteX30" fmla="*/ 53377 w 427155"/>
                <a:gd name="connsiteY30" fmla="*/ 454399 h 504612"/>
                <a:gd name="connsiteX31" fmla="*/ 116770 w 427155"/>
                <a:gd name="connsiteY31" fmla="*/ 494365 h 504612"/>
                <a:gd name="connsiteX32" fmla="*/ 288435 w 427155"/>
                <a:gd name="connsiteY32" fmla="*/ 173325 h 504612"/>
                <a:gd name="connsiteX33" fmla="*/ 310005 w 427155"/>
                <a:gd name="connsiteY33" fmla="*/ 3637 h 504612"/>
                <a:gd name="connsiteX34" fmla="*/ 239662 w 427155"/>
                <a:gd name="connsiteY34" fmla="*/ 129465 h 504612"/>
                <a:gd name="connsiteX35" fmla="*/ 260633 w 427155"/>
                <a:gd name="connsiteY35" fmla="*/ 230486 h 50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7155" h="504612">
                  <a:moveTo>
                    <a:pt x="251526" y="282974"/>
                  </a:moveTo>
                  <a:cubicBezTo>
                    <a:pt x="229536" y="291243"/>
                    <a:pt x="236247" y="272728"/>
                    <a:pt x="304253" y="211852"/>
                  </a:cubicBezTo>
                  <a:cubicBezTo>
                    <a:pt x="336130" y="183271"/>
                    <a:pt x="402399" y="126169"/>
                    <a:pt x="420374" y="173984"/>
                  </a:cubicBezTo>
                  <a:cubicBezTo>
                    <a:pt x="437690" y="219941"/>
                    <a:pt x="302096" y="263861"/>
                    <a:pt x="302096" y="263861"/>
                  </a:cubicBezTo>
                  <a:close/>
                  <a:moveTo>
                    <a:pt x="286098" y="339477"/>
                  </a:moveTo>
                  <a:cubicBezTo>
                    <a:pt x="286098" y="339477"/>
                    <a:pt x="428583" y="342173"/>
                    <a:pt x="427145" y="293100"/>
                  </a:cubicBezTo>
                  <a:cubicBezTo>
                    <a:pt x="425647" y="242050"/>
                    <a:pt x="344458" y="274526"/>
                    <a:pt x="305032" y="291183"/>
                  </a:cubicBezTo>
                  <a:cubicBezTo>
                    <a:pt x="221147" y="326714"/>
                    <a:pt x="208505" y="342053"/>
                    <a:pt x="231992" y="341334"/>
                  </a:cubicBezTo>
                  <a:close/>
                  <a:moveTo>
                    <a:pt x="232472" y="417370"/>
                  </a:moveTo>
                  <a:cubicBezTo>
                    <a:pt x="232472" y="417370"/>
                    <a:pt x="340983" y="440079"/>
                    <a:pt x="347035" y="402331"/>
                  </a:cubicBezTo>
                  <a:cubicBezTo>
                    <a:pt x="353026" y="363085"/>
                    <a:pt x="286458" y="376207"/>
                    <a:pt x="253922" y="383217"/>
                  </a:cubicBezTo>
                  <a:cubicBezTo>
                    <a:pt x="184477" y="398136"/>
                    <a:pt x="172794" y="408083"/>
                    <a:pt x="190829" y="410959"/>
                  </a:cubicBezTo>
                  <a:close/>
                  <a:moveTo>
                    <a:pt x="181721" y="497840"/>
                  </a:moveTo>
                  <a:cubicBezTo>
                    <a:pt x="181721" y="497840"/>
                    <a:pt x="290292" y="520549"/>
                    <a:pt x="296284" y="482800"/>
                  </a:cubicBezTo>
                  <a:cubicBezTo>
                    <a:pt x="302576" y="443554"/>
                    <a:pt x="235767" y="456616"/>
                    <a:pt x="203172" y="463627"/>
                  </a:cubicBezTo>
                  <a:cubicBezTo>
                    <a:pt x="133787" y="478546"/>
                    <a:pt x="121803" y="488493"/>
                    <a:pt x="139779" y="491369"/>
                  </a:cubicBezTo>
                  <a:close/>
                  <a:moveTo>
                    <a:pt x="210542" y="256491"/>
                  </a:moveTo>
                  <a:cubicBezTo>
                    <a:pt x="210542" y="256491"/>
                    <a:pt x="173033" y="118979"/>
                    <a:pt x="126657" y="134138"/>
                  </a:cubicBezTo>
                  <a:cubicBezTo>
                    <a:pt x="78063" y="149897"/>
                    <a:pt x="132109" y="218742"/>
                    <a:pt x="159192" y="251877"/>
                  </a:cubicBezTo>
                  <a:cubicBezTo>
                    <a:pt x="216893" y="322640"/>
                    <a:pt x="235108" y="330190"/>
                    <a:pt x="227798" y="307840"/>
                  </a:cubicBezTo>
                  <a:close/>
                  <a:moveTo>
                    <a:pt x="169438" y="318685"/>
                  </a:moveTo>
                  <a:cubicBezTo>
                    <a:pt x="169438" y="318685"/>
                    <a:pt x="105386" y="191420"/>
                    <a:pt x="62664" y="215507"/>
                  </a:cubicBezTo>
                  <a:cubicBezTo>
                    <a:pt x="18146" y="240672"/>
                    <a:pt x="84774" y="297355"/>
                    <a:pt x="117849" y="324437"/>
                  </a:cubicBezTo>
                  <a:cubicBezTo>
                    <a:pt x="188492" y="382318"/>
                    <a:pt x="207726" y="386093"/>
                    <a:pt x="196281" y="365661"/>
                  </a:cubicBezTo>
                  <a:close/>
                  <a:moveTo>
                    <a:pt x="132708" y="395260"/>
                  </a:moveTo>
                  <a:cubicBezTo>
                    <a:pt x="132708" y="395260"/>
                    <a:pt x="75607" y="289146"/>
                    <a:pt x="40016" y="310536"/>
                  </a:cubicBezTo>
                  <a:cubicBezTo>
                    <a:pt x="2986" y="332826"/>
                    <a:pt x="60627" y="379202"/>
                    <a:pt x="89268" y="401372"/>
                  </a:cubicBezTo>
                  <a:cubicBezTo>
                    <a:pt x="150324" y="448647"/>
                    <a:pt x="166742" y="451403"/>
                    <a:pt x="156496" y="434387"/>
                  </a:cubicBezTo>
                  <a:close/>
                  <a:moveTo>
                    <a:pt x="97237" y="452961"/>
                  </a:moveTo>
                  <a:cubicBezTo>
                    <a:pt x="97237" y="452961"/>
                    <a:pt x="51699" y="341334"/>
                    <a:pt x="14071" y="358830"/>
                  </a:cubicBezTo>
                  <a:cubicBezTo>
                    <a:pt x="-25115" y="376806"/>
                    <a:pt x="27253" y="429294"/>
                    <a:pt x="53377" y="454399"/>
                  </a:cubicBezTo>
                  <a:cubicBezTo>
                    <a:pt x="109101" y="507906"/>
                    <a:pt x="125279" y="512400"/>
                    <a:pt x="116770" y="494365"/>
                  </a:cubicBezTo>
                  <a:close/>
                  <a:moveTo>
                    <a:pt x="288435" y="173325"/>
                  </a:moveTo>
                  <a:cubicBezTo>
                    <a:pt x="288435" y="173325"/>
                    <a:pt x="371062" y="26826"/>
                    <a:pt x="310005" y="3637"/>
                  </a:cubicBezTo>
                  <a:cubicBezTo>
                    <a:pt x="246492" y="-20330"/>
                    <a:pt x="241160" y="80152"/>
                    <a:pt x="239662" y="129465"/>
                  </a:cubicBezTo>
                  <a:cubicBezTo>
                    <a:pt x="236426" y="234680"/>
                    <a:pt x="248410" y="255292"/>
                    <a:pt x="260633" y="230486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CDF778B6-E5A9-4281-9D7D-E759D96D8466}"/>
                </a:ext>
              </a:extLst>
            </p:cNvPr>
            <p:cNvSpPr/>
            <p:nvPr/>
          </p:nvSpPr>
          <p:spPr>
            <a:xfrm>
              <a:off x="5444421" y="3149248"/>
              <a:ext cx="218960" cy="493841"/>
            </a:xfrm>
            <a:custGeom>
              <a:avLst/>
              <a:gdLst>
                <a:gd name="connsiteX0" fmla="*/ 230864 w 230863"/>
                <a:gd name="connsiteY0" fmla="*/ 0 h 520686"/>
                <a:gd name="connsiteX1" fmla="*/ 165733 w 230863"/>
                <a:gd name="connsiteY1" fmla="*/ 278558 h 520686"/>
                <a:gd name="connsiteX2" fmla="*/ 0 w 230863"/>
                <a:gd name="connsiteY2" fmla="*/ 520686 h 5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863" h="520686">
                  <a:moveTo>
                    <a:pt x="230864" y="0"/>
                  </a:moveTo>
                  <a:cubicBezTo>
                    <a:pt x="230864" y="0"/>
                    <a:pt x="202762" y="202163"/>
                    <a:pt x="165733" y="278558"/>
                  </a:cubicBezTo>
                  <a:cubicBezTo>
                    <a:pt x="123191" y="366278"/>
                    <a:pt x="58959" y="459690"/>
                    <a:pt x="0" y="52068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93C28139-E12B-4462-A804-AF802E057988}"/>
                </a:ext>
              </a:extLst>
            </p:cNvPr>
            <p:cNvSpPr/>
            <p:nvPr/>
          </p:nvSpPr>
          <p:spPr>
            <a:xfrm>
              <a:off x="5620931" y="3277794"/>
              <a:ext cx="116441" cy="84334"/>
            </a:xfrm>
            <a:custGeom>
              <a:avLst/>
              <a:gdLst>
                <a:gd name="connsiteX0" fmla="*/ 0 w 122771"/>
                <a:gd name="connsiteY0" fmla="*/ 88918 h 88918"/>
                <a:gd name="connsiteX1" fmla="*/ 122772 w 122771"/>
                <a:gd name="connsiteY1" fmla="*/ 0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771" h="88918">
                  <a:moveTo>
                    <a:pt x="0" y="88918"/>
                  </a:moveTo>
                  <a:lnTo>
                    <a:pt x="12277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CA2B38D0-0B5E-425D-811B-BF82EF4B7276}"/>
                </a:ext>
              </a:extLst>
            </p:cNvPr>
            <p:cNvSpPr/>
            <p:nvPr/>
          </p:nvSpPr>
          <p:spPr>
            <a:xfrm>
              <a:off x="5601609" y="3377131"/>
              <a:ext cx="130024" cy="36142"/>
            </a:xfrm>
            <a:custGeom>
              <a:avLst/>
              <a:gdLst>
                <a:gd name="connsiteX0" fmla="*/ 0 w 137092"/>
                <a:gd name="connsiteY0" fmla="*/ 38108 h 38107"/>
                <a:gd name="connsiteX1" fmla="*/ 137092 w 137092"/>
                <a:gd name="connsiteY1" fmla="*/ 0 h 3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092" h="38107">
                  <a:moveTo>
                    <a:pt x="0" y="38108"/>
                  </a:moveTo>
                  <a:lnTo>
                    <a:pt x="13709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5F248E3C-A610-438F-B7C2-C83C9FA6A765}"/>
                </a:ext>
              </a:extLst>
            </p:cNvPr>
            <p:cNvSpPr/>
            <p:nvPr/>
          </p:nvSpPr>
          <p:spPr>
            <a:xfrm>
              <a:off x="5540120" y="3281715"/>
              <a:ext cx="68422" cy="112861"/>
            </a:xfrm>
            <a:custGeom>
              <a:avLst/>
              <a:gdLst>
                <a:gd name="connsiteX0" fmla="*/ 72141 w 72141"/>
                <a:gd name="connsiteY0" fmla="*/ 118997 h 118996"/>
                <a:gd name="connsiteX1" fmla="*/ 0 w 72141"/>
                <a:gd name="connsiteY1" fmla="*/ 0 h 1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41" h="118996">
                  <a:moveTo>
                    <a:pt x="72141" y="11899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449E483B-5B8C-4C13-9DF5-62D97184D04A}"/>
                </a:ext>
              </a:extLst>
            </p:cNvPr>
            <p:cNvSpPr/>
            <p:nvPr/>
          </p:nvSpPr>
          <p:spPr>
            <a:xfrm>
              <a:off x="5568080" y="3474365"/>
              <a:ext cx="115191" cy="2954"/>
            </a:xfrm>
            <a:custGeom>
              <a:avLst/>
              <a:gdLst>
                <a:gd name="connsiteX0" fmla="*/ 0 w 121453"/>
                <a:gd name="connsiteY0" fmla="*/ 3116 h 3115"/>
                <a:gd name="connsiteX1" fmla="*/ 121453 w 121453"/>
                <a:gd name="connsiteY1" fmla="*/ 0 h 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453" h="3115">
                  <a:moveTo>
                    <a:pt x="0" y="3116"/>
                  </a:moveTo>
                  <a:lnTo>
                    <a:pt x="121453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41FDA40D-2456-4B2D-B546-DD329509DD2B}"/>
                </a:ext>
              </a:extLst>
            </p:cNvPr>
            <p:cNvSpPr/>
            <p:nvPr/>
          </p:nvSpPr>
          <p:spPr>
            <a:xfrm>
              <a:off x="5516196" y="3377869"/>
              <a:ext cx="65637" cy="72286"/>
            </a:xfrm>
            <a:custGeom>
              <a:avLst/>
              <a:gdLst>
                <a:gd name="connsiteX0" fmla="*/ 69205 w 69205"/>
                <a:gd name="connsiteY0" fmla="*/ 76216 h 76215"/>
                <a:gd name="connsiteX1" fmla="*/ 0 w 69205"/>
                <a:gd name="connsiteY1" fmla="*/ 0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205" h="76215">
                  <a:moveTo>
                    <a:pt x="69205" y="76216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95F15063-E108-4492-BC30-041A9A5B9635}"/>
                </a:ext>
              </a:extLst>
            </p:cNvPr>
            <p:cNvSpPr/>
            <p:nvPr/>
          </p:nvSpPr>
          <p:spPr>
            <a:xfrm>
              <a:off x="5489543" y="3459078"/>
              <a:ext cx="52964" cy="52964"/>
            </a:xfrm>
            <a:custGeom>
              <a:avLst/>
              <a:gdLst>
                <a:gd name="connsiteX0" fmla="*/ 55843 w 55843"/>
                <a:gd name="connsiteY0" fmla="*/ 55843 h 55843"/>
                <a:gd name="connsiteX1" fmla="*/ 0 w 55843"/>
                <a:gd name="connsiteY1" fmla="*/ 0 h 5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843" h="55843">
                  <a:moveTo>
                    <a:pt x="55843" y="5584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135AE39-7E96-4F4E-9916-1D5815D1FBA4}"/>
                </a:ext>
              </a:extLst>
            </p:cNvPr>
            <p:cNvSpPr/>
            <p:nvPr/>
          </p:nvSpPr>
          <p:spPr>
            <a:xfrm>
              <a:off x="5519719" y="3547219"/>
              <a:ext cx="66489" cy="6819"/>
            </a:xfrm>
            <a:custGeom>
              <a:avLst/>
              <a:gdLst>
                <a:gd name="connsiteX0" fmla="*/ 0 w 70103"/>
                <a:gd name="connsiteY0" fmla="*/ 7190 h 7190"/>
                <a:gd name="connsiteX1" fmla="*/ 70104 w 70103"/>
                <a:gd name="connsiteY1" fmla="*/ 0 h 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103" h="7190">
                  <a:moveTo>
                    <a:pt x="0" y="7190"/>
                  </a:moveTo>
                  <a:lnTo>
                    <a:pt x="70104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5FB1AA6-95D8-4DE9-8688-2CFCF35903AC}"/>
                </a:ext>
              </a:extLst>
            </p:cNvPr>
            <p:cNvSpPr/>
            <p:nvPr/>
          </p:nvSpPr>
          <p:spPr>
            <a:xfrm>
              <a:off x="5450899" y="3502438"/>
              <a:ext cx="56203" cy="67228"/>
            </a:xfrm>
            <a:custGeom>
              <a:avLst/>
              <a:gdLst>
                <a:gd name="connsiteX0" fmla="*/ 59259 w 59258"/>
                <a:gd name="connsiteY0" fmla="*/ 70883 h 70882"/>
                <a:gd name="connsiteX1" fmla="*/ 0 w 59258"/>
                <a:gd name="connsiteY1" fmla="*/ 0 h 7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58" h="70882">
                  <a:moveTo>
                    <a:pt x="59259" y="7088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BC5C5610-8B1A-440E-BEC2-D4A1238E72DC}"/>
                </a:ext>
              </a:extLst>
            </p:cNvPr>
            <p:cNvSpPr/>
            <p:nvPr/>
          </p:nvSpPr>
          <p:spPr>
            <a:xfrm>
              <a:off x="3631720" y="2888027"/>
              <a:ext cx="495893" cy="653344"/>
            </a:xfrm>
            <a:custGeom>
              <a:avLst/>
              <a:gdLst>
                <a:gd name="connsiteX0" fmla="*/ 273024 w 522849"/>
                <a:gd name="connsiteY0" fmla="*/ 325811 h 688859"/>
                <a:gd name="connsiteX1" fmla="*/ 250315 w 522849"/>
                <a:gd name="connsiteY1" fmla="*/ 205616 h 688859"/>
                <a:gd name="connsiteX2" fmla="*/ 320779 w 522849"/>
                <a:gd name="connsiteY2" fmla="*/ 52406 h 688859"/>
                <a:gd name="connsiteX3" fmla="*/ 300826 w 522849"/>
                <a:gd name="connsiteY3" fmla="*/ 256426 h 688859"/>
                <a:gd name="connsiteX4" fmla="*/ 362901 w 522849"/>
                <a:gd name="connsiteY4" fmla="*/ 343787 h 688859"/>
                <a:gd name="connsiteX5" fmla="*/ 448044 w 522849"/>
                <a:gd name="connsiteY5" fmla="*/ 157322 h 688859"/>
                <a:gd name="connsiteX6" fmla="*/ 331624 w 522849"/>
                <a:gd name="connsiteY6" fmla="*/ 279375 h 688859"/>
                <a:gd name="connsiteX7" fmla="*/ 314068 w 522849"/>
                <a:gd name="connsiteY7" fmla="*/ 400349 h 688859"/>
                <a:gd name="connsiteX8" fmla="*/ 391602 w 522849"/>
                <a:gd name="connsiteY8" fmla="*/ 471052 h 688859"/>
                <a:gd name="connsiteX9" fmla="*/ 483695 w 522849"/>
                <a:gd name="connsiteY9" fmla="*/ 340791 h 688859"/>
                <a:gd name="connsiteX10" fmla="*/ 377041 w 522849"/>
                <a:gd name="connsiteY10" fmla="*/ 417246 h 688859"/>
                <a:gd name="connsiteX11" fmla="*/ 346124 w 522849"/>
                <a:gd name="connsiteY11" fmla="*/ 507123 h 688859"/>
                <a:gd name="connsiteX12" fmla="*/ 425395 w 522849"/>
                <a:gd name="connsiteY12" fmla="*/ 598078 h 688859"/>
                <a:gd name="connsiteX13" fmla="*/ 517429 w 522849"/>
                <a:gd name="connsiteY13" fmla="*/ 467817 h 688859"/>
                <a:gd name="connsiteX14" fmla="*/ 410775 w 522849"/>
                <a:gd name="connsiteY14" fmla="*/ 544272 h 688859"/>
                <a:gd name="connsiteX15" fmla="*/ 379798 w 522849"/>
                <a:gd name="connsiteY15" fmla="*/ 634149 h 688859"/>
                <a:gd name="connsiteX16" fmla="*/ 207474 w 522849"/>
                <a:gd name="connsiteY16" fmla="*/ 342708 h 688859"/>
                <a:gd name="connsiteX17" fmla="*/ 4592 w 522849"/>
                <a:gd name="connsiteY17" fmla="*/ 313408 h 688859"/>
                <a:gd name="connsiteX18" fmla="*/ 154387 w 522849"/>
                <a:gd name="connsiteY18" fmla="*/ 390762 h 688859"/>
                <a:gd name="connsiteX19" fmla="*/ 275421 w 522849"/>
                <a:gd name="connsiteY19" fmla="*/ 373626 h 688859"/>
                <a:gd name="connsiteX20" fmla="*/ 232040 w 522849"/>
                <a:gd name="connsiteY20" fmla="*/ 442651 h 688859"/>
                <a:gd name="connsiteX21" fmla="*/ 27361 w 522849"/>
                <a:gd name="connsiteY21" fmla="*/ 454335 h 688859"/>
                <a:gd name="connsiteX22" fmla="*/ 189618 w 522849"/>
                <a:gd name="connsiteY22" fmla="*/ 500352 h 688859"/>
                <a:gd name="connsiteX23" fmla="*/ 304900 w 522849"/>
                <a:gd name="connsiteY23" fmla="*/ 459488 h 688859"/>
                <a:gd name="connsiteX24" fmla="*/ 275301 w 522849"/>
                <a:gd name="connsiteY24" fmla="*/ 551702 h 688859"/>
                <a:gd name="connsiteX25" fmla="*/ 102498 w 522849"/>
                <a:gd name="connsiteY25" fmla="*/ 566262 h 688859"/>
                <a:gd name="connsiteX26" fmla="*/ 240788 w 522849"/>
                <a:gd name="connsiteY26" fmla="*/ 601434 h 688859"/>
                <a:gd name="connsiteX27" fmla="*/ 337316 w 522849"/>
                <a:gd name="connsiteY27" fmla="*/ 564225 h 688859"/>
                <a:gd name="connsiteX28" fmla="*/ 300526 w 522849"/>
                <a:gd name="connsiteY28" fmla="*/ 641578 h 688859"/>
                <a:gd name="connsiteX29" fmla="*/ 127184 w 522849"/>
                <a:gd name="connsiteY29" fmla="*/ 637684 h 688859"/>
                <a:gd name="connsiteX30" fmla="*/ 260921 w 522849"/>
                <a:gd name="connsiteY30" fmla="*/ 687356 h 688859"/>
                <a:gd name="connsiteX31" fmla="*/ 360864 w 522849"/>
                <a:gd name="connsiteY31" fmla="*/ 660572 h 688859"/>
                <a:gd name="connsiteX32" fmla="*/ 196209 w 522849"/>
                <a:gd name="connsiteY32" fmla="*/ 185544 h 688859"/>
                <a:gd name="connsiteX33" fmla="*/ 44078 w 522849"/>
                <a:gd name="connsiteY33" fmla="*/ 4891 h 688859"/>
                <a:gd name="connsiteX34" fmla="*/ 105733 w 522849"/>
                <a:gd name="connsiteY34" fmla="*/ 194112 h 688859"/>
                <a:gd name="connsiteX35" fmla="*/ 227786 w 522849"/>
                <a:gd name="connsiteY35" fmla="*/ 267511 h 68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2849" h="688859">
                  <a:moveTo>
                    <a:pt x="273024" y="325811"/>
                  </a:moveTo>
                  <a:cubicBezTo>
                    <a:pt x="261040" y="355770"/>
                    <a:pt x="248338" y="331803"/>
                    <a:pt x="250315" y="205616"/>
                  </a:cubicBezTo>
                  <a:cubicBezTo>
                    <a:pt x="251274" y="146537"/>
                    <a:pt x="255408" y="25863"/>
                    <a:pt x="320779" y="52406"/>
                  </a:cubicBezTo>
                  <a:cubicBezTo>
                    <a:pt x="383573" y="77931"/>
                    <a:pt x="300826" y="256426"/>
                    <a:pt x="300826" y="256426"/>
                  </a:cubicBezTo>
                  <a:close/>
                  <a:moveTo>
                    <a:pt x="362901" y="343787"/>
                  </a:moveTo>
                  <a:cubicBezTo>
                    <a:pt x="362901" y="343787"/>
                    <a:pt x="499094" y="201841"/>
                    <a:pt x="448044" y="157322"/>
                  </a:cubicBezTo>
                  <a:cubicBezTo>
                    <a:pt x="394837" y="110946"/>
                    <a:pt x="351696" y="223771"/>
                    <a:pt x="331624" y="279375"/>
                  </a:cubicBezTo>
                  <a:cubicBezTo>
                    <a:pt x="288842" y="397953"/>
                    <a:pt x="292797" y="424856"/>
                    <a:pt x="314068" y="400349"/>
                  </a:cubicBezTo>
                  <a:close/>
                  <a:moveTo>
                    <a:pt x="391602" y="471052"/>
                  </a:moveTo>
                  <a:cubicBezTo>
                    <a:pt x="391602" y="471052"/>
                    <a:pt x="516351" y="382254"/>
                    <a:pt x="483695" y="340791"/>
                  </a:cubicBezTo>
                  <a:cubicBezTo>
                    <a:pt x="449782" y="297650"/>
                    <a:pt x="400469" y="377700"/>
                    <a:pt x="377041" y="417246"/>
                  </a:cubicBezTo>
                  <a:cubicBezTo>
                    <a:pt x="327130" y="501730"/>
                    <a:pt x="326291" y="522881"/>
                    <a:pt x="346124" y="507123"/>
                  </a:cubicBezTo>
                  <a:close/>
                  <a:moveTo>
                    <a:pt x="425395" y="598078"/>
                  </a:moveTo>
                  <a:cubicBezTo>
                    <a:pt x="425395" y="598078"/>
                    <a:pt x="549964" y="509100"/>
                    <a:pt x="517429" y="467817"/>
                  </a:cubicBezTo>
                  <a:cubicBezTo>
                    <a:pt x="483456" y="424676"/>
                    <a:pt x="434143" y="504666"/>
                    <a:pt x="410775" y="544272"/>
                  </a:cubicBezTo>
                  <a:cubicBezTo>
                    <a:pt x="360864" y="628696"/>
                    <a:pt x="359965" y="649907"/>
                    <a:pt x="379798" y="634149"/>
                  </a:cubicBezTo>
                  <a:close/>
                  <a:moveTo>
                    <a:pt x="207474" y="342708"/>
                  </a:moveTo>
                  <a:cubicBezTo>
                    <a:pt x="207474" y="342708"/>
                    <a:pt x="32993" y="251873"/>
                    <a:pt x="4592" y="313408"/>
                  </a:cubicBezTo>
                  <a:cubicBezTo>
                    <a:pt x="-24947" y="377461"/>
                    <a:pt x="95428" y="387167"/>
                    <a:pt x="154387" y="390762"/>
                  </a:cubicBezTo>
                  <a:cubicBezTo>
                    <a:pt x="280214" y="398552"/>
                    <a:pt x="304900" y="387167"/>
                    <a:pt x="275421" y="373626"/>
                  </a:cubicBezTo>
                  <a:close/>
                  <a:moveTo>
                    <a:pt x="232040" y="442651"/>
                  </a:moveTo>
                  <a:cubicBezTo>
                    <a:pt x="232040" y="442651"/>
                    <a:pt x="42999" y="388366"/>
                    <a:pt x="27361" y="454335"/>
                  </a:cubicBezTo>
                  <a:cubicBezTo>
                    <a:pt x="11183" y="522941"/>
                    <a:pt x="131079" y="508261"/>
                    <a:pt x="189618" y="500352"/>
                  </a:cubicBezTo>
                  <a:cubicBezTo>
                    <a:pt x="314487" y="482976"/>
                    <a:pt x="336477" y="466918"/>
                    <a:pt x="304900" y="459488"/>
                  </a:cubicBezTo>
                  <a:close/>
                  <a:moveTo>
                    <a:pt x="275301" y="551702"/>
                  </a:moveTo>
                  <a:cubicBezTo>
                    <a:pt x="275301" y="551702"/>
                    <a:pt x="114182" y="510119"/>
                    <a:pt x="102498" y="566262"/>
                  </a:cubicBezTo>
                  <a:cubicBezTo>
                    <a:pt x="90514" y="624682"/>
                    <a:pt x="191476" y="609702"/>
                    <a:pt x="240788" y="601434"/>
                  </a:cubicBezTo>
                  <a:cubicBezTo>
                    <a:pt x="345944" y="583818"/>
                    <a:pt x="364159" y="569737"/>
                    <a:pt x="337316" y="564225"/>
                  </a:cubicBezTo>
                  <a:close/>
                  <a:moveTo>
                    <a:pt x="300526" y="641578"/>
                  </a:moveTo>
                  <a:cubicBezTo>
                    <a:pt x="300526" y="641578"/>
                    <a:pt x="144740" y="583099"/>
                    <a:pt x="127184" y="637684"/>
                  </a:cubicBezTo>
                  <a:cubicBezTo>
                    <a:pt x="108909" y="694546"/>
                    <a:pt x="211069" y="690352"/>
                    <a:pt x="260921" y="687356"/>
                  </a:cubicBezTo>
                  <a:cubicBezTo>
                    <a:pt x="367395" y="681004"/>
                    <a:pt x="386748" y="668961"/>
                    <a:pt x="360864" y="660572"/>
                  </a:cubicBezTo>
                  <a:close/>
                  <a:moveTo>
                    <a:pt x="196209" y="185544"/>
                  </a:moveTo>
                  <a:cubicBezTo>
                    <a:pt x="196209" y="185544"/>
                    <a:pt x="125087" y="-35314"/>
                    <a:pt x="44078" y="4891"/>
                  </a:cubicBezTo>
                  <a:cubicBezTo>
                    <a:pt x="-39807" y="46834"/>
                    <a:pt x="57140" y="146357"/>
                    <a:pt x="105733" y="194112"/>
                  </a:cubicBezTo>
                  <a:cubicBezTo>
                    <a:pt x="209391" y="295972"/>
                    <a:pt x="241447" y="303042"/>
                    <a:pt x="227786" y="267511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C5072DA4-F19D-495E-8476-74040B77131E}"/>
                </a:ext>
              </a:extLst>
            </p:cNvPr>
            <p:cNvSpPr/>
            <p:nvPr/>
          </p:nvSpPr>
          <p:spPr>
            <a:xfrm>
              <a:off x="3705804" y="2967396"/>
              <a:ext cx="294600" cy="673931"/>
            </a:xfrm>
            <a:custGeom>
              <a:avLst/>
              <a:gdLst>
                <a:gd name="connsiteX0" fmla="*/ 0 w 310614"/>
                <a:gd name="connsiteY0" fmla="*/ 0 h 710565"/>
                <a:gd name="connsiteX1" fmla="*/ 221396 w 310614"/>
                <a:gd name="connsiteY1" fmla="*/ 327092 h 710565"/>
                <a:gd name="connsiteX2" fmla="*/ 310614 w 310614"/>
                <a:gd name="connsiteY2" fmla="*/ 710566 h 71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614" h="710565">
                  <a:moveTo>
                    <a:pt x="0" y="0"/>
                  </a:moveTo>
                  <a:cubicBezTo>
                    <a:pt x="0" y="0"/>
                    <a:pt x="178675" y="217981"/>
                    <a:pt x="221396" y="327092"/>
                  </a:cubicBezTo>
                  <a:cubicBezTo>
                    <a:pt x="270529" y="452500"/>
                    <a:pt x="303963" y="593726"/>
                    <a:pt x="310614" y="71056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9074AC4B-2309-4276-B329-1EE48BE4FC31}"/>
                </a:ext>
              </a:extLst>
            </p:cNvPr>
            <p:cNvSpPr/>
            <p:nvPr/>
          </p:nvSpPr>
          <p:spPr>
            <a:xfrm>
              <a:off x="3882087" y="3012916"/>
              <a:ext cx="23526" cy="197139"/>
            </a:xfrm>
            <a:custGeom>
              <a:avLst/>
              <a:gdLst>
                <a:gd name="connsiteX0" fmla="*/ 0 w 24805"/>
                <a:gd name="connsiteY0" fmla="*/ 207855 h 207855"/>
                <a:gd name="connsiteX1" fmla="*/ 24806 w 24805"/>
                <a:gd name="connsiteY1" fmla="*/ 0 h 2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05" h="207855">
                  <a:moveTo>
                    <a:pt x="0" y="207855"/>
                  </a:moveTo>
                  <a:lnTo>
                    <a:pt x="24806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4E5569C-C60D-47BC-8072-87B1EDC0E7BF}"/>
                </a:ext>
              </a:extLst>
            </p:cNvPr>
            <p:cNvSpPr/>
            <p:nvPr/>
          </p:nvSpPr>
          <p:spPr>
            <a:xfrm>
              <a:off x="3915786" y="3111854"/>
              <a:ext cx="85242" cy="165712"/>
            </a:xfrm>
            <a:custGeom>
              <a:avLst/>
              <a:gdLst>
                <a:gd name="connsiteX0" fmla="*/ 0 w 89876"/>
                <a:gd name="connsiteY0" fmla="*/ 174720 h 174720"/>
                <a:gd name="connsiteX1" fmla="*/ 89877 w 89876"/>
                <a:gd name="connsiteY1" fmla="*/ 0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876" h="174720">
                  <a:moveTo>
                    <a:pt x="0" y="174720"/>
                  </a:moveTo>
                  <a:lnTo>
                    <a:pt x="89877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18284458-134A-459A-895F-7960FC045733}"/>
                </a:ext>
              </a:extLst>
            </p:cNvPr>
            <p:cNvSpPr/>
            <p:nvPr/>
          </p:nvSpPr>
          <p:spPr>
            <a:xfrm>
              <a:off x="3724842" y="3216647"/>
              <a:ext cx="178498" cy="36370"/>
            </a:xfrm>
            <a:custGeom>
              <a:avLst/>
              <a:gdLst>
                <a:gd name="connsiteX0" fmla="*/ 188202 w 188201"/>
                <a:gd name="connsiteY0" fmla="*/ 38347 h 38347"/>
                <a:gd name="connsiteX1" fmla="*/ 0 w 188201"/>
                <a:gd name="connsiteY1" fmla="*/ 0 h 3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201" h="38347">
                  <a:moveTo>
                    <a:pt x="188202" y="3834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DDB0100B-3935-4654-B865-AA613FA969E4}"/>
                </a:ext>
              </a:extLst>
            </p:cNvPr>
            <p:cNvSpPr/>
            <p:nvPr/>
          </p:nvSpPr>
          <p:spPr>
            <a:xfrm>
              <a:off x="3949315" y="3252050"/>
              <a:ext cx="104962" cy="119567"/>
            </a:xfrm>
            <a:custGeom>
              <a:avLst/>
              <a:gdLst>
                <a:gd name="connsiteX0" fmla="*/ 0 w 110668"/>
                <a:gd name="connsiteY0" fmla="*/ 126067 h 126067"/>
                <a:gd name="connsiteX1" fmla="*/ 110668 w 110668"/>
                <a:gd name="connsiteY1" fmla="*/ 0 h 12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668" h="126067">
                  <a:moveTo>
                    <a:pt x="0" y="126067"/>
                  </a:moveTo>
                  <a:lnTo>
                    <a:pt x="110668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C2482AA-C0FB-4F5A-AC6B-53FAA9E5C79E}"/>
                </a:ext>
              </a:extLst>
            </p:cNvPr>
            <p:cNvSpPr/>
            <p:nvPr/>
          </p:nvSpPr>
          <p:spPr>
            <a:xfrm>
              <a:off x="3799912" y="3331042"/>
              <a:ext cx="134741" cy="1193"/>
            </a:xfrm>
            <a:custGeom>
              <a:avLst/>
              <a:gdLst>
                <a:gd name="connsiteX0" fmla="*/ 142065 w 142065"/>
                <a:gd name="connsiteY0" fmla="*/ 1258 h 1258"/>
                <a:gd name="connsiteX1" fmla="*/ 0 w 142065"/>
                <a:gd name="connsiteY1" fmla="*/ 0 h 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065" h="1258">
                  <a:moveTo>
                    <a:pt x="142065" y="1258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5BF0E2EB-2188-4589-8507-5CAB11D32A7F}"/>
                </a:ext>
              </a:extLst>
            </p:cNvPr>
            <p:cNvSpPr/>
            <p:nvPr/>
          </p:nvSpPr>
          <p:spPr>
            <a:xfrm>
              <a:off x="3857252" y="3430095"/>
              <a:ext cx="103371" cy="4035"/>
            </a:xfrm>
            <a:custGeom>
              <a:avLst/>
              <a:gdLst>
                <a:gd name="connsiteX0" fmla="*/ 108991 w 108990"/>
                <a:gd name="connsiteY0" fmla="*/ 0 h 4254"/>
                <a:gd name="connsiteX1" fmla="*/ 0 w 108990"/>
                <a:gd name="connsiteY1" fmla="*/ 4254 h 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90" h="4254">
                  <a:moveTo>
                    <a:pt x="108991" y="0"/>
                  </a:moveTo>
                  <a:lnTo>
                    <a:pt x="0" y="4254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5AA0F558-000F-4225-A1EE-027D9B43DC90}"/>
                </a:ext>
              </a:extLst>
            </p:cNvPr>
            <p:cNvSpPr/>
            <p:nvPr/>
          </p:nvSpPr>
          <p:spPr>
            <a:xfrm>
              <a:off x="3981878" y="3418729"/>
              <a:ext cx="55350" cy="73763"/>
            </a:xfrm>
            <a:custGeom>
              <a:avLst/>
              <a:gdLst>
                <a:gd name="connsiteX0" fmla="*/ 0 w 58359"/>
                <a:gd name="connsiteY0" fmla="*/ 77773 h 77773"/>
                <a:gd name="connsiteX1" fmla="*/ 58360 w 58359"/>
                <a:gd name="connsiteY1" fmla="*/ 0 h 7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359" h="77773">
                  <a:moveTo>
                    <a:pt x="0" y="77773"/>
                  </a:moveTo>
                  <a:lnTo>
                    <a:pt x="5836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322669B-EFD1-44D1-8CC8-9BDEE2BEF729}"/>
                </a:ext>
              </a:extLst>
            </p:cNvPr>
            <p:cNvSpPr/>
            <p:nvPr/>
          </p:nvSpPr>
          <p:spPr>
            <a:xfrm>
              <a:off x="3864981" y="3513918"/>
              <a:ext cx="120931" cy="6024"/>
            </a:xfrm>
            <a:custGeom>
              <a:avLst/>
              <a:gdLst>
                <a:gd name="connsiteX0" fmla="*/ 127505 w 127505"/>
                <a:gd name="connsiteY0" fmla="*/ 6351 h 6351"/>
                <a:gd name="connsiteX1" fmla="*/ 0 w 127505"/>
                <a:gd name="connsiteY1" fmla="*/ 0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505" h="6351">
                  <a:moveTo>
                    <a:pt x="127505" y="6351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03986079-63F1-47FB-8343-D0C714455FE0}"/>
                </a:ext>
              </a:extLst>
            </p:cNvPr>
            <p:cNvSpPr/>
            <p:nvPr/>
          </p:nvSpPr>
          <p:spPr>
            <a:xfrm>
              <a:off x="4083903" y="3091925"/>
              <a:ext cx="405351" cy="478596"/>
            </a:xfrm>
            <a:custGeom>
              <a:avLst/>
              <a:gdLst>
                <a:gd name="connsiteX0" fmla="*/ 251756 w 427386"/>
                <a:gd name="connsiteY0" fmla="*/ 282974 h 504612"/>
                <a:gd name="connsiteX1" fmla="*/ 304484 w 427386"/>
                <a:gd name="connsiteY1" fmla="*/ 211852 h 504612"/>
                <a:gd name="connsiteX2" fmla="*/ 420605 w 427386"/>
                <a:gd name="connsiteY2" fmla="*/ 173984 h 504612"/>
                <a:gd name="connsiteX3" fmla="*/ 302327 w 427386"/>
                <a:gd name="connsiteY3" fmla="*/ 263861 h 504612"/>
                <a:gd name="connsiteX4" fmla="*/ 286329 w 427386"/>
                <a:gd name="connsiteY4" fmla="*/ 339477 h 504612"/>
                <a:gd name="connsiteX5" fmla="*/ 427376 w 427386"/>
                <a:gd name="connsiteY5" fmla="*/ 293100 h 504612"/>
                <a:gd name="connsiteX6" fmla="*/ 305263 w 427386"/>
                <a:gd name="connsiteY6" fmla="*/ 291183 h 504612"/>
                <a:gd name="connsiteX7" fmla="*/ 232223 w 427386"/>
                <a:gd name="connsiteY7" fmla="*/ 341334 h 504612"/>
                <a:gd name="connsiteX8" fmla="*/ 232703 w 427386"/>
                <a:gd name="connsiteY8" fmla="*/ 417370 h 504612"/>
                <a:gd name="connsiteX9" fmla="*/ 347266 w 427386"/>
                <a:gd name="connsiteY9" fmla="*/ 402331 h 504612"/>
                <a:gd name="connsiteX10" fmla="*/ 254153 w 427386"/>
                <a:gd name="connsiteY10" fmla="*/ 383217 h 504612"/>
                <a:gd name="connsiteX11" fmla="*/ 191060 w 427386"/>
                <a:gd name="connsiteY11" fmla="*/ 410959 h 504612"/>
                <a:gd name="connsiteX12" fmla="*/ 181712 w 427386"/>
                <a:gd name="connsiteY12" fmla="*/ 497840 h 504612"/>
                <a:gd name="connsiteX13" fmla="*/ 296275 w 427386"/>
                <a:gd name="connsiteY13" fmla="*/ 482800 h 504612"/>
                <a:gd name="connsiteX14" fmla="*/ 203223 w 427386"/>
                <a:gd name="connsiteY14" fmla="*/ 463627 h 504612"/>
                <a:gd name="connsiteX15" fmla="*/ 140130 w 427386"/>
                <a:gd name="connsiteY15" fmla="*/ 491428 h 504612"/>
                <a:gd name="connsiteX16" fmla="*/ 210533 w 427386"/>
                <a:gd name="connsiteY16" fmla="*/ 256491 h 504612"/>
                <a:gd name="connsiteX17" fmla="*/ 126648 w 427386"/>
                <a:gd name="connsiteY17" fmla="*/ 134138 h 504612"/>
                <a:gd name="connsiteX18" fmla="*/ 159123 w 427386"/>
                <a:gd name="connsiteY18" fmla="*/ 251877 h 504612"/>
                <a:gd name="connsiteX19" fmla="*/ 227729 w 427386"/>
                <a:gd name="connsiteY19" fmla="*/ 307840 h 504612"/>
                <a:gd name="connsiteX20" fmla="*/ 169429 w 427386"/>
                <a:gd name="connsiteY20" fmla="*/ 318685 h 504612"/>
                <a:gd name="connsiteX21" fmla="*/ 62656 w 427386"/>
                <a:gd name="connsiteY21" fmla="*/ 215507 h 504612"/>
                <a:gd name="connsiteX22" fmla="*/ 117900 w 427386"/>
                <a:gd name="connsiteY22" fmla="*/ 324437 h 504612"/>
                <a:gd name="connsiteX23" fmla="*/ 196273 w 427386"/>
                <a:gd name="connsiteY23" fmla="*/ 365661 h 504612"/>
                <a:gd name="connsiteX24" fmla="*/ 132700 w 427386"/>
                <a:gd name="connsiteY24" fmla="*/ 395260 h 504612"/>
                <a:gd name="connsiteX25" fmla="*/ 40007 w 427386"/>
                <a:gd name="connsiteY25" fmla="*/ 310536 h 504612"/>
                <a:gd name="connsiteX26" fmla="*/ 89259 w 427386"/>
                <a:gd name="connsiteY26" fmla="*/ 401372 h 504612"/>
                <a:gd name="connsiteX27" fmla="*/ 156487 w 427386"/>
                <a:gd name="connsiteY27" fmla="*/ 434387 h 504612"/>
                <a:gd name="connsiteX28" fmla="*/ 97228 w 427386"/>
                <a:gd name="connsiteY28" fmla="*/ 452961 h 504612"/>
                <a:gd name="connsiteX29" fmla="*/ 14062 w 427386"/>
                <a:gd name="connsiteY29" fmla="*/ 358830 h 504612"/>
                <a:gd name="connsiteX30" fmla="*/ 53368 w 427386"/>
                <a:gd name="connsiteY30" fmla="*/ 454399 h 504612"/>
                <a:gd name="connsiteX31" fmla="*/ 116761 w 427386"/>
                <a:gd name="connsiteY31" fmla="*/ 494365 h 504612"/>
                <a:gd name="connsiteX32" fmla="*/ 288426 w 427386"/>
                <a:gd name="connsiteY32" fmla="*/ 173325 h 504612"/>
                <a:gd name="connsiteX33" fmla="*/ 310057 w 427386"/>
                <a:gd name="connsiteY33" fmla="*/ 3637 h 504612"/>
                <a:gd name="connsiteX34" fmla="*/ 239653 w 427386"/>
                <a:gd name="connsiteY34" fmla="*/ 129465 h 504612"/>
                <a:gd name="connsiteX35" fmla="*/ 260624 w 427386"/>
                <a:gd name="connsiteY35" fmla="*/ 230486 h 50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7386" h="504612">
                  <a:moveTo>
                    <a:pt x="251756" y="282974"/>
                  </a:moveTo>
                  <a:cubicBezTo>
                    <a:pt x="229767" y="291243"/>
                    <a:pt x="236477" y="272728"/>
                    <a:pt x="304484" y="211852"/>
                  </a:cubicBezTo>
                  <a:cubicBezTo>
                    <a:pt x="336420" y="183271"/>
                    <a:pt x="402630" y="126169"/>
                    <a:pt x="420605" y="173984"/>
                  </a:cubicBezTo>
                  <a:cubicBezTo>
                    <a:pt x="437921" y="219941"/>
                    <a:pt x="302327" y="263861"/>
                    <a:pt x="302327" y="263861"/>
                  </a:cubicBezTo>
                  <a:close/>
                  <a:moveTo>
                    <a:pt x="286329" y="339477"/>
                  </a:moveTo>
                  <a:cubicBezTo>
                    <a:pt x="286329" y="339477"/>
                    <a:pt x="428814" y="342173"/>
                    <a:pt x="427376" y="293100"/>
                  </a:cubicBezTo>
                  <a:cubicBezTo>
                    <a:pt x="425878" y="242050"/>
                    <a:pt x="344689" y="274526"/>
                    <a:pt x="305263" y="291183"/>
                  </a:cubicBezTo>
                  <a:cubicBezTo>
                    <a:pt x="221378" y="326714"/>
                    <a:pt x="208735" y="342053"/>
                    <a:pt x="232223" y="341334"/>
                  </a:cubicBezTo>
                  <a:close/>
                  <a:moveTo>
                    <a:pt x="232703" y="417370"/>
                  </a:moveTo>
                  <a:cubicBezTo>
                    <a:pt x="232703" y="417370"/>
                    <a:pt x="341214" y="440079"/>
                    <a:pt x="347266" y="402331"/>
                  </a:cubicBezTo>
                  <a:cubicBezTo>
                    <a:pt x="353257" y="363085"/>
                    <a:pt x="286689" y="376207"/>
                    <a:pt x="254153" y="383217"/>
                  </a:cubicBezTo>
                  <a:cubicBezTo>
                    <a:pt x="184469" y="398136"/>
                    <a:pt x="173024" y="407963"/>
                    <a:pt x="191060" y="410959"/>
                  </a:cubicBezTo>
                  <a:close/>
                  <a:moveTo>
                    <a:pt x="181712" y="497840"/>
                  </a:moveTo>
                  <a:cubicBezTo>
                    <a:pt x="181712" y="497840"/>
                    <a:pt x="290284" y="520549"/>
                    <a:pt x="296275" y="482800"/>
                  </a:cubicBezTo>
                  <a:cubicBezTo>
                    <a:pt x="302567" y="443554"/>
                    <a:pt x="235758" y="456616"/>
                    <a:pt x="203223" y="463627"/>
                  </a:cubicBezTo>
                  <a:cubicBezTo>
                    <a:pt x="133718" y="478606"/>
                    <a:pt x="122034" y="488553"/>
                    <a:pt x="140130" y="491428"/>
                  </a:cubicBezTo>
                  <a:close/>
                  <a:moveTo>
                    <a:pt x="210533" y="256491"/>
                  </a:moveTo>
                  <a:cubicBezTo>
                    <a:pt x="210533" y="256491"/>
                    <a:pt x="173084" y="118979"/>
                    <a:pt x="126648" y="134138"/>
                  </a:cubicBezTo>
                  <a:cubicBezTo>
                    <a:pt x="78055" y="149897"/>
                    <a:pt x="132041" y="218742"/>
                    <a:pt x="159123" y="251877"/>
                  </a:cubicBezTo>
                  <a:cubicBezTo>
                    <a:pt x="216824" y="322640"/>
                    <a:pt x="235039" y="330190"/>
                    <a:pt x="227729" y="307840"/>
                  </a:cubicBezTo>
                  <a:close/>
                  <a:moveTo>
                    <a:pt x="169429" y="318685"/>
                  </a:moveTo>
                  <a:cubicBezTo>
                    <a:pt x="169429" y="318685"/>
                    <a:pt x="105377" y="191420"/>
                    <a:pt x="62656" y="215507"/>
                  </a:cubicBezTo>
                  <a:cubicBezTo>
                    <a:pt x="18137" y="240672"/>
                    <a:pt x="84765" y="297355"/>
                    <a:pt x="117900" y="324437"/>
                  </a:cubicBezTo>
                  <a:cubicBezTo>
                    <a:pt x="188543" y="382318"/>
                    <a:pt x="207777" y="386093"/>
                    <a:pt x="196273" y="365661"/>
                  </a:cubicBezTo>
                  <a:close/>
                  <a:moveTo>
                    <a:pt x="132700" y="395260"/>
                  </a:moveTo>
                  <a:cubicBezTo>
                    <a:pt x="132700" y="395260"/>
                    <a:pt x="75598" y="289146"/>
                    <a:pt x="40007" y="310536"/>
                  </a:cubicBezTo>
                  <a:cubicBezTo>
                    <a:pt x="2978" y="332826"/>
                    <a:pt x="60618" y="379202"/>
                    <a:pt x="89259" y="401372"/>
                  </a:cubicBezTo>
                  <a:cubicBezTo>
                    <a:pt x="150316" y="448647"/>
                    <a:pt x="166793" y="451403"/>
                    <a:pt x="156487" y="434387"/>
                  </a:cubicBezTo>
                  <a:close/>
                  <a:moveTo>
                    <a:pt x="97228" y="452961"/>
                  </a:moveTo>
                  <a:cubicBezTo>
                    <a:pt x="97228" y="452961"/>
                    <a:pt x="51751" y="341334"/>
                    <a:pt x="14062" y="358830"/>
                  </a:cubicBezTo>
                  <a:cubicBezTo>
                    <a:pt x="-25124" y="376806"/>
                    <a:pt x="27304" y="429294"/>
                    <a:pt x="53368" y="454399"/>
                  </a:cubicBezTo>
                  <a:cubicBezTo>
                    <a:pt x="109092" y="507906"/>
                    <a:pt x="125270" y="512400"/>
                    <a:pt x="116761" y="494365"/>
                  </a:cubicBezTo>
                  <a:close/>
                  <a:moveTo>
                    <a:pt x="288426" y="173325"/>
                  </a:moveTo>
                  <a:cubicBezTo>
                    <a:pt x="288426" y="173325"/>
                    <a:pt x="371113" y="26826"/>
                    <a:pt x="310057" y="3637"/>
                  </a:cubicBezTo>
                  <a:cubicBezTo>
                    <a:pt x="246484" y="-20330"/>
                    <a:pt x="241211" y="80152"/>
                    <a:pt x="239653" y="129465"/>
                  </a:cubicBezTo>
                  <a:cubicBezTo>
                    <a:pt x="236477" y="234680"/>
                    <a:pt x="248401" y="255292"/>
                    <a:pt x="260624" y="230486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6C63582-9B36-47B0-B7ED-85917741F7B1}"/>
                </a:ext>
              </a:extLst>
            </p:cNvPr>
            <p:cNvSpPr/>
            <p:nvPr/>
          </p:nvSpPr>
          <p:spPr>
            <a:xfrm>
              <a:off x="4134974" y="3149248"/>
              <a:ext cx="218960" cy="493841"/>
            </a:xfrm>
            <a:custGeom>
              <a:avLst/>
              <a:gdLst>
                <a:gd name="connsiteX0" fmla="*/ 230864 w 230863"/>
                <a:gd name="connsiteY0" fmla="*/ 0 h 520686"/>
                <a:gd name="connsiteX1" fmla="*/ 165733 w 230863"/>
                <a:gd name="connsiteY1" fmla="*/ 278558 h 520686"/>
                <a:gd name="connsiteX2" fmla="*/ 0 w 230863"/>
                <a:gd name="connsiteY2" fmla="*/ 520686 h 5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863" h="520686">
                  <a:moveTo>
                    <a:pt x="230864" y="0"/>
                  </a:moveTo>
                  <a:cubicBezTo>
                    <a:pt x="230864" y="0"/>
                    <a:pt x="202762" y="202163"/>
                    <a:pt x="165733" y="278558"/>
                  </a:cubicBezTo>
                  <a:cubicBezTo>
                    <a:pt x="123191" y="366278"/>
                    <a:pt x="58959" y="459690"/>
                    <a:pt x="0" y="52068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CFCDF87E-5F45-430F-ACD3-6AD3CE0D00DF}"/>
                </a:ext>
              </a:extLst>
            </p:cNvPr>
            <p:cNvSpPr/>
            <p:nvPr/>
          </p:nvSpPr>
          <p:spPr>
            <a:xfrm>
              <a:off x="4311484" y="3277794"/>
              <a:ext cx="116441" cy="84334"/>
            </a:xfrm>
            <a:custGeom>
              <a:avLst/>
              <a:gdLst>
                <a:gd name="connsiteX0" fmla="*/ 0 w 122771"/>
                <a:gd name="connsiteY0" fmla="*/ 88918 h 88918"/>
                <a:gd name="connsiteX1" fmla="*/ 122772 w 122771"/>
                <a:gd name="connsiteY1" fmla="*/ 0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771" h="88918">
                  <a:moveTo>
                    <a:pt x="0" y="88918"/>
                  </a:moveTo>
                  <a:lnTo>
                    <a:pt x="12277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E3DE2EAA-CE2A-4B86-9E3C-BF348F219FA0}"/>
                </a:ext>
              </a:extLst>
            </p:cNvPr>
            <p:cNvSpPr/>
            <p:nvPr/>
          </p:nvSpPr>
          <p:spPr>
            <a:xfrm>
              <a:off x="4292163" y="3377131"/>
              <a:ext cx="130024" cy="36142"/>
            </a:xfrm>
            <a:custGeom>
              <a:avLst/>
              <a:gdLst>
                <a:gd name="connsiteX0" fmla="*/ 0 w 137092"/>
                <a:gd name="connsiteY0" fmla="*/ 38108 h 38107"/>
                <a:gd name="connsiteX1" fmla="*/ 137092 w 137092"/>
                <a:gd name="connsiteY1" fmla="*/ 0 h 3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092" h="38107">
                  <a:moveTo>
                    <a:pt x="0" y="38108"/>
                  </a:moveTo>
                  <a:lnTo>
                    <a:pt x="13709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B6397FC5-538B-4B58-8CC9-1080846BFEFD}"/>
                </a:ext>
              </a:extLst>
            </p:cNvPr>
            <p:cNvSpPr/>
            <p:nvPr/>
          </p:nvSpPr>
          <p:spPr>
            <a:xfrm>
              <a:off x="4230674" y="3281715"/>
              <a:ext cx="68422" cy="112861"/>
            </a:xfrm>
            <a:custGeom>
              <a:avLst/>
              <a:gdLst>
                <a:gd name="connsiteX0" fmla="*/ 72141 w 72141"/>
                <a:gd name="connsiteY0" fmla="*/ 118997 h 118996"/>
                <a:gd name="connsiteX1" fmla="*/ 0 w 72141"/>
                <a:gd name="connsiteY1" fmla="*/ 0 h 1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41" h="118996">
                  <a:moveTo>
                    <a:pt x="72141" y="11899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5B4AC969-8D70-4DDE-871E-DCCD5CE07A9A}"/>
                </a:ext>
              </a:extLst>
            </p:cNvPr>
            <p:cNvSpPr/>
            <p:nvPr/>
          </p:nvSpPr>
          <p:spPr>
            <a:xfrm>
              <a:off x="4258633" y="3474365"/>
              <a:ext cx="115191" cy="2954"/>
            </a:xfrm>
            <a:custGeom>
              <a:avLst/>
              <a:gdLst>
                <a:gd name="connsiteX0" fmla="*/ 0 w 121453"/>
                <a:gd name="connsiteY0" fmla="*/ 3116 h 3115"/>
                <a:gd name="connsiteX1" fmla="*/ 121453 w 121453"/>
                <a:gd name="connsiteY1" fmla="*/ 0 h 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453" h="3115">
                  <a:moveTo>
                    <a:pt x="0" y="3116"/>
                  </a:moveTo>
                  <a:lnTo>
                    <a:pt x="121453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AA58151E-D52E-4B51-8A3E-210F13B81260}"/>
                </a:ext>
              </a:extLst>
            </p:cNvPr>
            <p:cNvSpPr/>
            <p:nvPr/>
          </p:nvSpPr>
          <p:spPr>
            <a:xfrm>
              <a:off x="4206749" y="3377869"/>
              <a:ext cx="65637" cy="72286"/>
            </a:xfrm>
            <a:custGeom>
              <a:avLst/>
              <a:gdLst>
                <a:gd name="connsiteX0" fmla="*/ 69205 w 69205"/>
                <a:gd name="connsiteY0" fmla="*/ 76216 h 76215"/>
                <a:gd name="connsiteX1" fmla="*/ 0 w 69205"/>
                <a:gd name="connsiteY1" fmla="*/ 0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205" h="76215">
                  <a:moveTo>
                    <a:pt x="69205" y="76216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A5DFBD33-75D2-4277-93EB-9BD1645E3CDC}"/>
                </a:ext>
              </a:extLst>
            </p:cNvPr>
            <p:cNvSpPr/>
            <p:nvPr/>
          </p:nvSpPr>
          <p:spPr>
            <a:xfrm>
              <a:off x="4180097" y="3459078"/>
              <a:ext cx="52964" cy="52964"/>
            </a:xfrm>
            <a:custGeom>
              <a:avLst/>
              <a:gdLst>
                <a:gd name="connsiteX0" fmla="*/ 55843 w 55843"/>
                <a:gd name="connsiteY0" fmla="*/ 55843 h 55843"/>
                <a:gd name="connsiteX1" fmla="*/ 0 w 55843"/>
                <a:gd name="connsiteY1" fmla="*/ 0 h 5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843" h="55843">
                  <a:moveTo>
                    <a:pt x="55843" y="5584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1C3C74FD-C560-45E8-8155-3D2264B6B064}"/>
                </a:ext>
              </a:extLst>
            </p:cNvPr>
            <p:cNvSpPr/>
            <p:nvPr/>
          </p:nvSpPr>
          <p:spPr>
            <a:xfrm>
              <a:off x="4210272" y="3547219"/>
              <a:ext cx="66489" cy="6819"/>
            </a:xfrm>
            <a:custGeom>
              <a:avLst/>
              <a:gdLst>
                <a:gd name="connsiteX0" fmla="*/ 0 w 70103"/>
                <a:gd name="connsiteY0" fmla="*/ 7190 h 7190"/>
                <a:gd name="connsiteX1" fmla="*/ 70104 w 70103"/>
                <a:gd name="connsiteY1" fmla="*/ 0 h 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103" h="7190">
                  <a:moveTo>
                    <a:pt x="0" y="7190"/>
                  </a:moveTo>
                  <a:lnTo>
                    <a:pt x="70104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9984C318-8AB1-48F4-889C-44E12A9F29A7}"/>
                </a:ext>
              </a:extLst>
            </p:cNvPr>
            <p:cNvSpPr/>
            <p:nvPr/>
          </p:nvSpPr>
          <p:spPr>
            <a:xfrm>
              <a:off x="4141453" y="3502438"/>
              <a:ext cx="56260" cy="67228"/>
            </a:xfrm>
            <a:custGeom>
              <a:avLst/>
              <a:gdLst>
                <a:gd name="connsiteX0" fmla="*/ 59319 w 59318"/>
                <a:gd name="connsiteY0" fmla="*/ 70883 h 70882"/>
                <a:gd name="connsiteX1" fmla="*/ 0 w 59318"/>
                <a:gd name="connsiteY1" fmla="*/ 0 h 7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318" h="70882">
                  <a:moveTo>
                    <a:pt x="59319" y="7088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C170719-3EB8-4C3F-BDE1-9474B46C479A}"/>
                </a:ext>
              </a:extLst>
            </p:cNvPr>
            <p:cNvSpPr/>
            <p:nvPr/>
          </p:nvSpPr>
          <p:spPr>
            <a:xfrm>
              <a:off x="4437736" y="2466641"/>
              <a:ext cx="318359" cy="734794"/>
            </a:xfrm>
            <a:custGeom>
              <a:avLst/>
              <a:gdLst>
                <a:gd name="connsiteX0" fmla="*/ 221658 w 335665"/>
                <a:gd name="connsiteY0" fmla="*/ 4893 h 774737"/>
                <a:gd name="connsiteX1" fmla="*/ 86304 w 335665"/>
                <a:gd name="connsiteY1" fmla="*/ 40843 h 774737"/>
                <a:gd name="connsiteX2" fmla="*/ 58562 w 335665"/>
                <a:gd name="connsiteY2" fmla="*/ 264217 h 774737"/>
                <a:gd name="connsiteX3" fmla="*/ 4636 w 335665"/>
                <a:gd name="connsiteY3" fmla="*/ 575790 h 774737"/>
                <a:gd name="connsiteX4" fmla="*/ 50293 w 335665"/>
                <a:gd name="connsiteY4" fmla="*/ 735651 h 774737"/>
                <a:gd name="connsiteX5" fmla="*/ 311355 w 335665"/>
                <a:gd name="connsiteY5" fmla="*/ 672917 h 774737"/>
                <a:gd name="connsiteX6" fmla="*/ 307940 w 335665"/>
                <a:gd name="connsiteY6" fmla="*/ 295434 h 774737"/>
                <a:gd name="connsiteX7" fmla="*/ 301409 w 335665"/>
                <a:gd name="connsiteY7" fmla="*/ 85123 h 774737"/>
                <a:gd name="connsiteX8" fmla="*/ 221658 w 335665"/>
                <a:gd name="connsiteY8" fmla="*/ 4893 h 77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665" h="774737">
                  <a:moveTo>
                    <a:pt x="221658" y="4893"/>
                  </a:moveTo>
                  <a:cubicBezTo>
                    <a:pt x="221658" y="4893"/>
                    <a:pt x="144964" y="-19554"/>
                    <a:pt x="86304" y="40843"/>
                  </a:cubicBezTo>
                  <a:cubicBezTo>
                    <a:pt x="27644" y="101241"/>
                    <a:pt x="58562" y="221855"/>
                    <a:pt x="58562" y="264217"/>
                  </a:cubicBezTo>
                  <a:cubicBezTo>
                    <a:pt x="58562" y="306579"/>
                    <a:pt x="4636" y="575790"/>
                    <a:pt x="4636" y="575790"/>
                  </a:cubicBezTo>
                  <a:cubicBezTo>
                    <a:pt x="4636" y="575790"/>
                    <a:pt x="-21488" y="673636"/>
                    <a:pt x="50293" y="735651"/>
                  </a:cubicBezTo>
                  <a:cubicBezTo>
                    <a:pt x="122075" y="797666"/>
                    <a:pt x="254733" y="792273"/>
                    <a:pt x="311355" y="672917"/>
                  </a:cubicBezTo>
                  <a:cubicBezTo>
                    <a:pt x="367978" y="553561"/>
                    <a:pt x="307940" y="383394"/>
                    <a:pt x="307940" y="295434"/>
                  </a:cubicBezTo>
                  <a:cubicBezTo>
                    <a:pt x="307940" y="207475"/>
                    <a:pt x="321002" y="148696"/>
                    <a:pt x="301409" y="85123"/>
                  </a:cubicBezTo>
                  <a:cubicBezTo>
                    <a:pt x="289340" y="47071"/>
                    <a:pt x="259638" y="17189"/>
                    <a:pt x="221658" y="489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B6168C2E-D0EB-4747-A092-4365F1463F41}"/>
                </a:ext>
              </a:extLst>
            </p:cNvPr>
            <p:cNvSpPr/>
            <p:nvPr/>
          </p:nvSpPr>
          <p:spPr>
            <a:xfrm>
              <a:off x="4508908" y="2514642"/>
              <a:ext cx="117465" cy="111782"/>
            </a:xfrm>
            <a:custGeom>
              <a:avLst/>
              <a:gdLst>
                <a:gd name="connsiteX0" fmla="*/ 123850 w 123850"/>
                <a:gd name="connsiteY0" fmla="*/ 0 h 117858"/>
                <a:gd name="connsiteX1" fmla="*/ 0 w 123850"/>
                <a:gd name="connsiteY1" fmla="*/ 117858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850" h="117858">
                  <a:moveTo>
                    <a:pt x="123850" y="0"/>
                  </a:moveTo>
                  <a:cubicBezTo>
                    <a:pt x="123850" y="0"/>
                    <a:pt x="49912" y="91914"/>
                    <a:pt x="0" y="117858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0FABE87-FE93-472A-A37E-23946E1C0AC2}"/>
                </a:ext>
              </a:extLst>
            </p:cNvPr>
            <p:cNvSpPr/>
            <p:nvPr/>
          </p:nvSpPr>
          <p:spPr>
            <a:xfrm>
              <a:off x="4497541" y="2507083"/>
              <a:ext cx="68194" cy="111782"/>
            </a:xfrm>
            <a:custGeom>
              <a:avLst/>
              <a:gdLst>
                <a:gd name="connsiteX0" fmla="*/ 71901 w 71901"/>
                <a:gd name="connsiteY0" fmla="*/ 0 h 117858"/>
                <a:gd name="connsiteX1" fmla="*/ 0 w 71901"/>
                <a:gd name="connsiteY1" fmla="*/ 117858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01" h="117858">
                  <a:moveTo>
                    <a:pt x="71901" y="0"/>
                  </a:moveTo>
                  <a:cubicBezTo>
                    <a:pt x="71901" y="0"/>
                    <a:pt x="33973" y="91854"/>
                    <a:pt x="0" y="117858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1AF044AF-09C0-433F-8E63-7319E0EE4101}"/>
                </a:ext>
              </a:extLst>
            </p:cNvPr>
            <p:cNvSpPr/>
            <p:nvPr/>
          </p:nvSpPr>
          <p:spPr>
            <a:xfrm>
              <a:off x="4695283" y="2782192"/>
              <a:ext cx="96955" cy="649066"/>
            </a:xfrm>
            <a:custGeom>
              <a:avLst/>
              <a:gdLst>
                <a:gd name="connsiteX0" fmla="*/ 76178 w 102225"/>
                <a:gd name="connsiteY0" fmla="*/ 25884 h 684349"/>
                <a:gd name="connsiteX1" fmla="*/ 101823 w 102225"/>
                <a:gd name="connsiteY1" fmla="*/ 69025 h 684349"/>
                <a:gd name="connsiteX2" fmla="*/ 67071 w 102225"/>
                <a:gd name="connsiteY2" fmla="*/ 205159 h 684349"/>
                <a:gd name="connsiteX3" fmla="*/ 55147 w 102225"/>
                <a:gd name="connsiteY3" fmla="*/ 333083 h 684349"/>
                <a:gd name="connsiteX4" fmla="*/ 98827 w 102225"/>
                <a:gd name="connsiteY4" fmla="*/ 544833 h 684349"/>
                <a:gd name="connsiteX5" fmla="*/ 90079 w 102225"/>
                <a:gd name="connsiteY5" fmla="*/ 683423 h 684349"/>
                <a:gd name="connsiteX6" fmla="*/ 68269 w 102225"/>
                <a:gd name="connsiteY6" fmla="*/ 637586 h 684349"/>
                <a:gd name="connsiteX7" fmla="*/ 11527 w 102225"/>
                <a:gd name="connsiteY7" fmla="*/ 409479 h 684349"/>
                <a:gd name="connsiteX8" fmla="*/ 562 w 102225"/>
                <a:gd name="connsiteY8" fmla="*/ 298151 h 684349"/>
                <a:gd name="connsiteX9" fmla="*/ 21353 w 102225"/>
                <a:gd name="connsiteY9" fmla="*/ 97307 h 684349"/>
                <a:gd name="connsiteX10" fmla="*/ 23031 w 102225"/>
                <a:gd name="connsiteY10" fmla="*/ 0 h 68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5" h="684349">
                  <a:moveTo>
                    <a:pt x="76178" y="25884"/>
                  </a:moveTo>
                  <a:cubicBezTo>
                    <a:pt x="90509" y="35930"/>
                    <a:pt x="99846" y="51637"/>
                    <a:pt x="101823" y="69025"/>
                  </a:cubicBezTo>
                  <a:cubicBezTo>
                    <a:pt x="106197" y="99583"/>
                    <a:pt x="73602" y="170227"/>
                    <a:pt x="67071" y="205159"/>
                  </a:cubicBezTo>
                  <a:cubicBezTo>
                    <a:pt x="60899" y="247567"/>
                    <a:pt x="56920" y="290265"/>
                    <a:pt x="55147" y="333083"/>
                  </a:cubicBezTo>
                  <a:cubicBezTo>
                    <a:pt x="55147" y="343988"/>
                    <a:pt x="92296" y="505527"/>
                    <a:pt x="98827" y="544833"/>
                  </a:cubicBezTo>
                  <a:cubicBezTo>
                    <a:pt x="105358" y="584139"/>
                    <a:pt x="95532" y="676652"/>
                    <a:pt x="90079" y="683423"/>
                  </a:cubicBezTo>
                  <a:cubicBezTo>
                    <a:pt x="84627" y="690194"/>
                    <a:pt x="69348" y="658318"/>
                    <a:pt x="68269" y="637586"/>
                  </a:cubicBezTo>
                  <a:cubicBezTo>
                    <a:pt x="67191" y="616854"/>
                    <a:pt x="26806" y="457473"/>
                    <a:pt x="11527" y="409479"/>
                  </a:cubicBezTo>
                  <a:cubicBezTo>
                    <a:pt x="-3752" y="361484"/>
                    <a:pt x="562" y="298151"/>
                    <a:pt x="562" y="298151"/>
                  </a:cubicBezTo>
                  <a:cubicBezTo>
                    <a:pt x="562" y="298151"/>
                    <a:pt x="21353" y="152970"/>
                    <a:pt x="21353" y="97307"/>
                  </a:cubicBezTo>
                  <a:cubicBezTo>
                    <a:pt x="21353" y="41643"/>
                    <a:pt x="23031" y="0"/>
                    <a:pt x="23031" y="0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9B55ACB5-A50F-4F90-AE87-3DC4BF1CD987}"/>
                </a:ext>
              </a:extLst>
            </p:cNvPr>
            <p:cNvSpPr/>
            <p:nvPr/>
          </p:nvSpPr>
          <p:spPr>
            <a:xfrm>
              <a:off x="4695227" y="2945630"/>
              <a:ext cx="95726" cy="485353"/>
            </a:xfrm>
            <a:custGeom>
              <a:avLst/>
              <a:gdLst>
                <a:gd name="connsiteX0" fmla="*/ 90019 w 100930"/>
                <a:gd name="connsiteY0" fmla="*/ 510860 h 511736"/>
                <a:gd name="connsiteX1" fmla="*/ 98767 w 100930"/>
                <a:gd name="connsiteY1" fmla="*/ 372270 h 511736"/>
                <a:gd name="connsiteX2" fmla="*/ 55207 w 100930"/>
                <a:gd name="connsiteY2" fmla="*/ 160760 h 511736"/>
                <a:gd name="connsiteX3" fmla="*/ 67191 w 100930"/>
                <a:gd name="connsiteY3" fmla="*/ 33075 h 511736"/>
                <a:gd name="connsiteX4" fmla="*/ 76418 w 100930"/>
                <a:gd name="connsiteY4" fmla="*/ 0 h 511736"/>
                <a:gd name="connsiteX5" fmla="*/ 35254 w 100930"/>
                <a:gd name="connsiteY5" fmla="*/ 9347 h 511736"/>
                <a:gd name="connsiteX6" fmla="*/ 13085 w 100930"/>
                <a:gd name="connsiteY6" fmla="*/ 28281 h 511736"/>
                <a:gd name="connsiteX7" fmla="*/ 562 w 100930"/>
                <a:gd name="connsiteY7" fmla="*/ 125828 h 511736"/>
                <a:gd name="connsiteX8" fmla="*/ 11527 w 100930"/>
                <a:gd name="connsiteY8" fmla="*/ 237155 h 511736"/>
                <a:gd name="connsiteX9" fmla="*/ 68269 w 100930"/>
                <a:gd name="connsiteY9" fmla="*/ 465262 h 511736"/>
                <a:gd name="connsiteX10" fmla="*/ 90019 w 100930"/>
                <a:gd name="connsiteY10" fmla="*/ 510860 h 51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30" h="511736">
                  <a:moveTo>
                    <a:pt x="90019" y="510860"/>
                  </a:moveTo>
                  <a:cubicBezTo>
                    <a:pt x="95472" y="504329"/>
                    <a:pt x="105298" y="411516"/>
                    <a:pt x="98767" y="372270"/>
                  </a:cubicBezTo>
                  <a:cubicBezTo>
                    <a:pt x="92236" y="333023"/>
                    <a:pt x="55207" y="171425"/>
                    <a:pt x="55207" y="160760"/>
                  </a:cubicBezTo>
                  <a:cubicBezTo>
                    <a:pt x="57008" y="118021"/>
                    <a:pt x="61007" y="75402"/>
                    <a:pt x="67191" y="33075"/>
                  </a:cubicBezTo>
                  <a:cubicBezTo>
                    <a:pt x="69589" y="21872"/>
                    <a:pt x="72670" y="10826"/>
                    <a:pt x="76418" y="0"/>
                  </a:cubicBezTo>
                  <a:cubicBezTo>
                    <a:pt x="63578" y="6182"/>
                    <a:pt x="49505" y="9377"/>
                    <a:pt x="35254" y="9347"/>
                  </a:cubicBezTo>
                  <a:cubicBezTo>
                    <a:pt x="27645" y="9347"/>
                    <a:pt x="20215" y="16357"/>
                    <a:pt x="13085" y="28281"/>
                  </a:cubicBezTo>
                  <a:cubicBezTo>
                    <a:pt x="7093" y="78972"/>
                    <a:pt x="562" y="125828"/>
                    <a:pt x="562" y="125828"/>
                  </a:cubicBezTo>
                  <a:cubicBezTo>
                    <a:pt x="562" y="125828"/>
                    <a:pt x="-3752" y="189101"/>
                    <a:pt x="11527" y="237155"/>
                  </a:cubicBezTo>
                  <a:cubicBezTo>
                    <a:pt x="26806" y="285209"/>
                    <a:pt x="67191" y="444530"/>
                    <a:pt x="68269" y="465262"/>
                  </a:cubicBezTo>
                  <a:cubicBezTo>
                    <a:pt x="69348" y="485994"/>
                    <a:pt x="84567" y="517391"/>
                    <a:pt x="90019" y="51086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33DAB6FD-F40F-4B03-AA96-BC4B0746670B}"/>
                </a:ext>
              </a:extLst>
            </p:cNvPr>
            <p:cNvSpPr/>
            <p:nvPr/>
          </p:nvSpPr>
          <p:spPr>
            <a:xfrm>
              <a:off x="4398744" y="2752746"/>
              <a:ext cx="381963" cy="894776"/>
            </a:xfrm>
            <a:custGeom>
              <a:avLst/>
              <a:gdLst>
                <a:gd name="connsiteX0" fmla="*/ 183499 w 402726"/>
                <a:gd name="connsiteY0" fmla="*/ 943415 h 943415"/>
                <a:gd name="connsiteX1" fmla="*/ 194164 w 402726"/>
                <a:gd name="connsiteY1" fmla="*/ 840836 h 943415"/>
                <a:gd name="connsiteX2" fmla="*/ 207227 w 402726"/>
                <a:gd name="connsiteY2" fmla="*/ 754614 h 943415"/>
                <a:gd name="connsiteX3" fmla="*/ 229336 w 402726"/>
                <a:gd name="connsiteY3" fmla="*/ 943415 h 943415"/>
                <a:gd name="connsiteX4" fmla="*/ 380809 w 402726"/>
                <a:gd name="connsiteY4" fmla="*/ 943415 h 943415"/>
                <a:gd name="connsiteX5" fmla="*/ 402619 w 402726"/>
                <a:gd name="connsiteY5" fmla="*/ 714229 h 943415"/>
                <a:gd name="connsiteX6" fmla="*/ 330717 w 402726"/>
                <a:gd name="connsiteY6" fmla="*/ 400979 h 943415"/>
                <a:gd name="connsiteX7" fmla="*/ 332874 w 402726"/>
                <a:gd name="connsiteY7" fmla="*/ 327879 h 943415"/>
                <a:gd name="connsiteX8" fmla="*/ 374218 w 402726"/>
                <a:gd name="connsiteY8" fmla="*/ 188450 h 943415"/>
                <a:gd name="connsiteX9" fmla="*/ 387340 w 402726"/>
                <a:gd name="connsiteY9" fmla="*/ 132786 h 943415"/>
                <a:gd name="connsiteX10" fmla="*/ 392792 w 402726"/>
                <a:gd name="connsiteY10" fmla="*/ 60885 h 943415"/>
                <a:gd name="connsiteX11" fmla="*/ 291411 w 402726"/>
                <a:gd name="connsiteY11" fmla="*/ 6959 h 943415"/>
                <a:gd name="connsiteX12" fmla="*/ 199737 w 402726"/>
                <a:gd name="connsiteY12" fmla="*/ 4802 h 943415"/>
                <a:gd name="connsiteX13" fmla="*/ 92783 w 402726"/>
                <a:gd name="connsiteY13" fmla="*/ 51718 h 943415"/>
                <a:gd name="connsiteX14" fmla="*/ 26275 w 402726"/>
                <a:gd name="connsiteY14" fmla="*/ 134644 h 943415"/>
                <a:gd name="connsiteX15" fmla="*/ 102670 w 402726"/>
                <a:gd name="connsiteY15" fmla="*/ 347532 h 943415"/>
                <a:gd name="connsiteX16" fmla="*/ 79721 w 402726"/>
                <a:gd name="connsiteY16" fmla="*/ 423927 h 943415"/>
                <a:gd name="connsiteX17" fmla="*/ 10996 w 402726"/>
                <a:gd name="connsiteY17" fmla="*/ 611650 h 943415"/>
                <a:gd name="connsiteX18" fmla="*/ 8659 w 402726"/>
                <a:gd name="connsiteY18" fmla="*/ 943415 h 94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2726" h="943415">
                  <a:moveTo>
                    <a:pt x="183499" y="943415"/>
                  </a:moveTo>
                  <a:cubicBezTo>
                    <a:pt x="185896" y="916572"/>
                    <a:pt x="190929" y="861927"/>
                    <a:pt x="194164" y="840836"/>
                  </a:cubicBezTo>
                  <a:cubicBezTo>
                    <a:pt x="198538" y="812495"/>
                    <a:pt x="207227" y="754614"/>
                    <a:pt x="207227" y="754614"/>
                  </a:cubicBezTo>
                  <a:lnTo>
                    <a:pt x="229336" y="943415"/>
                  </a:lnTo>
                  <a:lnTo>
                    <a:pt x="380809" y="943415"/>
                  </a:lnTo>
                  <a:cubicBezTo>
                    <a:pt x="386261" y="902252"/>
                    <a:pt x="399982" y="791883"/>
                    <a:pt x="402619" y="714229"/>
                  </a:cubicBezTo>
                  <a:cubicBezTo>
                    <a:pt x="405914" y="617102"/>
                    <a:pt x="332754" y="416258"/>
                    <a:pt x="330717" y="400979"/>
                  </a:cubicBezTo>
                  <a:cubicBezTo>
                    <a:pt x="328680" y="385700"/>
                    <a:pt x="332874" y="341061"/>
                    <a:pt x="332874" y="327879"/>
                  </a:cubicBezTo>
                  <a:cubicBezTo>
                    <a:pt x="332874" y="314697"/>
                    <a:pt x="370982" y="231052"/>
                    <a:pt x="374218" y="188450"/>
                  </a:cubicBezTo>
                  <a:cubicBezTo>
                    <a:pt x="377453" y="145849"/>
                    <a:pt x="387340" y="132786"/>
                    <a:pt x="387340" y="132786"/>
                  </a:cubicBezTo>
                  <a:lnTo>
                    <a:pt x="392792" y="60885"/>
                  </a:lnTo>
                  <a:cubicBezTo>
                    <a:pt x="389497" y="59806"/>
                    <a:pt x="340544" y="21279"/>
                    <a:pt x="291411" y="6959"/>
                  </a:cubicBezTo>
                  <a:cubicBezTo>
                    <a:pt x="261530" y="-1521"/>
                    <a:pt x="229984" y="-2264"/>
                    <a:pt x="199737" y="4802"/>
                  </a:cubicBezTo>
                  <a:cubicBezTo>
                    <a:pt x="199737" y="4802"/>
                    <a:pt x="128794" y="36438"/>
                    <a:pt x="92783" y="51718"/>
                  </a:cubicBezTo>
                  <a:cubicBezTo>
                    <a:pt x="56773" y="66997"/>
                    <a:pt x="27173" y="96476"/>
                    <a:pt x="26275" y="134644"/>
                  </a:cubicBezTo>
                  <a:cubicBezTo>
                    <a:pt x="25376" y="172812"/>
                    <a:pt x="96079" y="335489"/>
                    <a:pt x="102670" y="347532"/>
                  </a:cubicBezTo>
                  <a:cubicBezTo>
                    <a:pt x="109261" y="359575"/>
                    <a:pt x="88469" y="402057"/>
                    <a:pt x="79721" y="423927"/>
                  </a:cubicBezTo>
                  <a:cubicBezTo>
                    <a:pt x="70973" y="445797"/>
                    <a:pt x="34963" y="524350"/>
                    <a:pt x="10996" y="611650"/>
                  </a:cubicBezTo>
                  <a:cubicBezTo>
                    <a:pt x="-9556" y="686188"/>
                    <a:pt x="4165" y="886493"/>
                    <a:pt x="8659" y="943415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9896F9C6-379F-4B04-942C-6EF2972E8DE9}"/>
                </a:ext>
              </a:extLst>
            </p:cNvPr>
            <p:cNvSpPr/>
            <p:nvPr/>
          </p:nvSpPr>
          <p:spPr>
            <a:xfrm>
              <a:off x="4605062" y="3009165"/>
              <a:ext cx="106212" cy="44864"/>
            </a:xfrm>
            <a:custGeom>
              <a:avLst/>
              <a:gdLst>
                <a:gd name="connsiteX0" fmla="*/ 0 w 111986"/>
                <a:gd name="connsiteY0" fmla="*/ 47036 h 47303"/>
                <a:gd name="connsiteX1" fmla="*/ 111986 w 111986"/>
                <a:gd name="connsiteY1" fmla="*/ 0 h 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986" h="47303">
                  <a:moveTo>
                    <a:pt x="0" y="47036"/>
                  </a:moveTo>
                  <a:cubicBezTo>
                    <a:pt x="0" y="47036"/>
                    <a:pt x="55963" y="53746"/>
                    <a:pt x="111986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CBC741DA-5154-4E4A-AF48-0B6B07EFA1E2}"/>
                </a:ext>
              </a:extLst>
            </p:cNvPr>
            <p:cNvSpPr/>
            <p:nvPr/>
          </p:nvSpPr>
          <p:spPr>
            <a:xfrm>
              <a:off x="4559888" y="2752746"/>
              <a:ext cx="121165" cy="152781"/>
            </a:xfrm>
            <a:custGeom>
              <a:avLst/>
              <a:gdLst>
                <a:gd name="connsiteX0" fmla="*/ 86455 w 127751"/>
                <a:gd name="connsiteY0" fmla="*/ 160888 h 161086"/>
                <a:gd name="connsiteX1" fmla="*/ 125761 w 127751"/>
                <a:gd name="connsiteY1" fmla="*/ 53934 h 161086"/>
                <a:gd name="connsiteX2" fmla="*/ 127619 w 127751"/>
                <a:gd name="connsiteY2" fmla="*/ 8936 h 161086"/>
                <a:gd name="connsiteX3" fmla="*/ 121627 w 127751"/>
                <a:gd name="connsiteY3" fmla="*/ 6959 h 161086"/>
                <a:gd name="connsiteX4" fmla="*/ 29953 w 127751"/>
                <a:gd name="connsiteY4" fmla="*/ 4802 h 161086"/>
                <a:gd name="connsiteX5" fmla="*/ 1072 w 127751"/>
                <a:gd name="connsiteY5" fmla="*/ 17624 h 161086"/>
                <a:gd name="connsiteX6" fmla="*/ 5926 w 127751"/>
                <a:gd name="connsiteY6" fmla="*/ 63701 h 161086"/>
                <a:gd name="connsiteX7" fmla="*/ 86455 w 127751"/>
                <a:gd name="connsiteY7" fmla="*/ 160888 h 16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51" h="161086">
                  <a:moveTo>
                    <a:pt x="86455" y="160888"/>
                  </a:moveTo>
                  <a:cubicBezTo>
                    <a:pt x="102813" y="156514"/>
                    <a:pt x="123604" y="88986"/>
                    <a:pt x="125761" y="53934"/>
                  </a:cubicBezTo>
                  <a:cubicBezTo>
                    <a:pt x="126960" y="34341"/>
                    <a:pt x="128158" y="19721"/>
                    <a:pt x="127619" y="8936"/>
                  </a:cubicBezTo>
                  <a:cubicBezTo>
                    <a:pt x="125582" y="8277"/>
                    <a:pt x="123485" y="7558"/>
                    <a:pt x="121627" y="6959"/>
                  </a:cubicBezTo>
                  <a:cubicBezTo>
                    <a:pt x="91746" y="-1521"/>
                    <a:pt x="60199" y="-2264"/>
                    <a:pt x="29953" y="4802"/>
                  </a:cubicBezTo>
                  <a:lnTo>
                    <a:pt x="1072" y="17624"/>
                  </a:lnTo>
                  <a:cubicBezTo>
                    <a:pt x="-1339" y="33144"/>
                    <a:pt x="333" y="49024"/>
                    <a:pt x="5926" y="63701"/>
                  </a:cubicBezTo>
                  <a:cubicBezTo>
                    <a:pt x="17729" y="96476"/>
                    <a:pt x="70098" y="165262"/>
                    <a:pt x="86455" y="16088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75C44D2-A558-4BDD-ADED-6CF48BF06100}"/>
                </a:ext>
              </a:extLst>
            </p:cNvPr>
            <p:cNvSpPr/>
            <p:nvPr/>
          </p:nvSpPr>
          <p:spPr>
            <a:xfrm>
              <a:off x="4572556" y="2716156"/>
              <a:ext cx="91892" cy="156066"/>
            </a:xfrm>
            <a:custGeom>
              <a:avLst/>
              <a:gdLst>
                <a:gd name="connsiteX0" fmla="*/ 0 w 96887"/>
                <a:gd name="connsiteY0" fmla="*/ 9887 h 164550"/>
                <a:gd name="connsiteX1" fmla="*/ 8808 w 96887"/>
                <a:gd name="connsiteY1" fmla="*/ 89937 h 164550"/>
                <a:gd name="connsiteX2" fmla="*/ 63992 w 96887"/>
                <a:gd name="connsiteY2" fmla="*/ 164415 h 164550"/>
                <a:gd name="connsiteX3" fmla="*/ 94670 w 96887"/>
                <a:gd name="connsiteY3" fmla="*/ 71901 h 164550"/>
                <a:gd name="connsiteX4" fmla="*/ 96887 w 96887"/>
                <a:gd name="connsiteY4" fmla="*/ 0 h 164550"/>
                <a:gd name="connsiteX5" fmla="*/ 0 w 96887"/>
                <a:gd name="connsiteY5" fmla="*/ 9887 h 16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87" h="164550">
                  <a:moveTo>
                    <a:pt x="0" y="9887"/>
                  </a:moveTo>
                  <a:cubicBezTo>
                    <a:pt x="0" y="9887"/>
                    <a:pt x="5512" y="74178"/>
                    <a:pt x="8808" y="89937"/>
                  </a:cubicBezTo>
                  <a:cubicBezTo>
                    <a:pt x="12103" y="105695"/>
                    <a:pt x="45238" y="167830"/>
                    <a:pt x="63992" y="164415"/>
                  </a:cubicBezTo>
                  <a:cubicBezTo>
                    <a:pt x="82747" y="160999"/>
                    <a:pt x="94670" y="79811"/>
                    <a:pt x="94670" y="71901"/>
                  </a:cubicBezTo>
                  <a:cubicBezTo>
                    <a:pt x="94670" y="63992"/>
                    <a:pt x="96887" y="0"/>
                    <a:pt x="96887" y="0"/>
                  </a:cubicBezTo>
                  <a:cubicBezTo>
                    <a:pt x="96887" y="0"/>
                    <a:pt x="57401" y="32416"/>
                    <a:pt x="0" y="9887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39FB208-E6A9-41B3-85CA-54AE70265C87}"/>
                </a:ext>
              </a:extLst>
            </p:cNvPr>
            <p:cNvSpPr/>
            <p:nvPr/>
          </p:nvSpPr>
          <p:spPr>
            <a:xfrm>
              <a:off x="4394447" y="2812140"/>
              <a:ext cx="303879" cy="547093"/>
            </a:xfrm>
            <a:custGeom>
              <a:avLst/>
              <a:gdLst>
                <a:gd name="connsiteX0" fmla="*/ 79699 w 320398"/>
                <a:gd name="connsiteY0" fmla="*/ 0 h 576833"/>
                <a:gd name="connsiteX1" fmla="*/ 9895 w 320398"/>
                <a:gd name="connsiteY1" fmla="*/ 52428 h 576833"/>
                <a:gd name="connsiteX2" fmla="*/ 24035 w 320398"/>
                <a:gd name="connsiteY2" fmla="*/ 156086 h 576833"/>
                <a:gd name="connsiteX3" fmla="*/ 69872 w 320398"/>
                <a:gd name="connsiteY3" fmla="*/ 280535 h 576833"/>
                <a:gd name="connsiteX4" fmla="*/ 126675 w 320398"/>
                <a:gd name="connsiteY4" fmla="*/ 372210 h 576833"/>
                <a:gd name="connsiteX5" fmla="*/ 221584 w 320398"/>
                <a:gd name="connsiteY5" fmla="*/ 495521 h 576833"/>
                <a:gd name="connsiteX6" fmla="*/ 239080 w 320398"/>
                <a:gd name="connsiteY6" fmla="*/ 526079 h 576833"/>
                <a:gd name="connsiteX7" fmla="*/ 271796 w 320398"/>
                <a:gd name="connsiteY7" fmla="*/ 561011 h 576833"/>
                <a:gd name="connsiteX8" fmla="*/ 302354 w 320398"/>
                <a:gd name="connsiteY8" fmla="*/ 571916 h 576833"/>
                <a:gd name="connsiteX9" fmla="*/ 302354 w 320398"/>
                <a:gd name="connsiteY9" fmla="*/ 502112 h 576833"/>
                <a:gd name="connsiteX10" fmla="*/ 318771 w 320398"/>
                <a:gd name="connsiteY10" fmla="*/ 520626 h 576833"/>
                <a:gd name="connsiteX11" fmla="*/ 313319 w 320398"/>
                <a:gd name="connsiteY11" fmla="*/ 490068 h 576833"/>
                <a:gd name="connsiteX12" fmla="*/ 259812 w 320398"/>
                <a:gd name="connsiteY12" fmla="*/ 450762 h 576833"/>
                <a:gd name="connsiteX13" fmla="*/ 227097 w 320398"/>
                <a:gd name="connsiteY13" fmla="*/ 412594 h 576833"/>
                <a:gd name="connsiteX14" fmla="*/ 183417 w 320398"/>
                <a:gd name="connsiteY14" fmla="*/ 313251 h 576833"/>
                <a:gd name="connsiteX15" fmla="*/ 135483 w 320398"/>
                <a:gd name="connsiteY15" fmla="*/ 245603 h 576833"/>
                <a:gd name="connsiteX16" fmla="*/ 104924 w 320398"/>
                <a:gd name="connsiteY16" fmla="*/ 132059 h 576833"/>
                <a:gd name="connsiteX17" fmla="*/ 96236 w 320398"/>
                <a:gd name="connsiteY17" fmla="*/ 72141 h 57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398" h="576833">
                  <a:moveTo>
                    <a:pt x="79699" y="0"/>
                  </a:moveTo>
                  <a:cubicBezTo>
                    <a:pt x="79699" y="0"/>
                    <a:pt x="35000" y="2217"/>
                    <a:pt x="9895" y="52428"/>
                  </a:cubicBezTo>
                  <a:cubicBezTo>
                    <a:pt x="-15211" y="102639"/>
                    <a:pt x="14209" y="136313"/>
                    <a:pt x="24035" y="156086"/>
                  </a:cubicBezTo>
                  <a:cubicBezTo>
                    <a:pt x="33862" y="175859"/>
                    <a:pt x="61184" y="256508"/>
                    <a:pt x="69872" y="280535"/>
                  </a:cubicBezTo>
                  <a:cubicBezTo>
                    <a:pt x="78561" y="304563"/>
                    <a:pt x="96116" y="332904"/>
                    <a:pt x="126675" y="372210"/>
                  </a:cubicBezTo>
                  <a:cubicBezTo>
                    <a:pt x="157233" y="411516"/>
                    <a:pt x="221584" y="495521"/>
                    <a:pt x="221584" y="495521"/>
                  </a:cubicBezTo>
                  <a:lnTo>
                    <a:pt x="239080" y="526079"/>
                  </a:lnTo>
                  <a:cubicBezTo>
                    <a:pt x="239080" y="526079"/>
                    <a:pt x="268560" y="559933"/>
                    <a:pt x="271796" y="561011"/>
                  </a:cubicBezTo>
                  <a:cubicBezTo>
                    <a:pt x="275031" y="562089"/>
                    <a:pt x="294744" y="587195"/>
                    <a:pt x="302354" y="571916"/>
                  </a:cubicBezTo>
                  <a:cubicBezTo>
                    <a:pt x="309963" y="556637"/>
                    <a:pt x="302354" y="502112"/>
                    <a:pt x="302354" y="502112"/>
                  </a:cubicBezTo>
                  <a:cubicBezTo>
                    <a:pt x="302354" y="502112"/>
                    <a:pt x="314337" y="526079"/>
                    <a:pt x="318771" y="520626"/>
                  </a:cubicBezTo>
                  <a:cubicBezTo>
                    <a:pt x="323205" y="515174"/>
                    <a:pt x="317633" y="503190"/>
                    <a:pt x="313319" y="490068"/>
                  </a:cubicBezTo>
                  <a:cubicBezTo>
                    <a:pt x="309005" y="476946"/>
                    <a:pt x="268620" y="451901"/>
                    <a:pt x="259812" y="450762"/>
                  </a:cubicBezTo>
                  <a:cubicBezTo>
                    <a:pt x="251004" y="449624"/>
                    <a:pt x="240159" y="438779"/>
                    <a:pt x="227097" y="412594"/>
                  </a:cubicBezTo>
                  <a:cubicBezTo>
                    <a:pt x="214035" y="386410"/>
                    <a:pt x="204148" y="340693"/>
                    <a:pt x="183417" y="313251"/>
                  </a:cubicBezTo>
                  <a:cubicBezTo>
                    <a:pt x="162685" y="285808"/>
                    <a:pt x="135483" y="245603"/>
                    <a:pt x="135483" y="245603"/>
                  </a:cubicBezTo>
                  <a:cubicBezTo>
                    <a:pt x="135483" y="245603"/>
                    <a:pt x="104924" y="136433"/>
                    <a:pt x="104924" y="132059"/>
                  </a:cubicBezTo>
                  <a:cubicBezTo>
                    <a:pt x="107156" y="111673"/>
                    <a:pt x="104167" y="91054"/>
                    <a:pt x="96236" y="72141"/>
                  </a:cubicBezTo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71A09369-0F56-42A8-951B-0B5E2545EAEA}"/>
                </a:ext>
              </a:extLst>
            </p:cNvPr>
            <p:cNvSpPr/>
            <p:nvPr/>
          </p:nvSpPr>
          <p:spPr>
            <a:xfrm>
              <a:off x="4417242" y="2946093"/>
              <a:ext cx="281083" cy="412913"/>
            </a:xfrm>
            <a:custGeom>
              <a:avLst/>
              <a:gdLst>
                <a:gd name="connsiteX0" fmla="*/ 235777 w 296363"/>
                <a:gd name="connsiteY0" fmla="*/ 309527 h 435359"/>
                <a:gd name="connsiteX1" fmla="*/ 203062 w 296363"/>
                <a:gd name="connsiteY1" fmla="*/ 271360 h 435359"/>
                <a:gd name="connsiteX2" fmla="*/ 159382 w 296363"/>
                <a:gd name="connsiteY2" fmla="*/ 172016 h 435359"/>
                <a:gd name="connsiteX3" fmla="*/ 111447 w 296363"/>
                <a:gd name="connsiteY3" fmla="*/ 104369 h 435359"/>
                <a:gd name="connsiteX4" fmla="*/ 83466 w 296363"/>
                <a:gd name="connsiteY4" fmla="*/ 1849 h 435359"/>
                <a:gd name="connsiteX5" fmla="*/ 0 w 296363"/>
                <a:gd name="connsiteY5" fmla="*/ 14612 h 435359"/>
                <a:gd name="connsiteX6" fmla="*/ 45837 w 296363"/>
                <a:gd name="connsiteY6" fmla="*/ 139061 h 435359"/>
                <a:gd name="connsiteX7" fmla="*/ 102639 w 296363"/>
                <a:gd name="connsiteY7" fmla="*/ 230735 h 435359"/>
                <a:gd name="connsiteX8" fmla="*/ 197549 w 296363"/>
                <a:gd name="connsiteY8" fmla="*/ 354046 h 435359"/>
                <a:gd name="connsiteX9" fmla="*/ 215045 w 296363"/>
                <a:gd name="connsiteY9" fmla="*/ 384604 h 435359"/>
                <a:gd name="connsiteX10" fmla="*/ 247760 w 296363"/>
                <a:gd name="connsiteY10" fmla="*/ 419536 h 435359"/>
                <a:gd name="connsiteX11" fmla="*/ 278319 w 296363"/>
                <a:gd name="connsiteY11" fmla="*/ 430441 h 435359"/>
                <a:gd name="connsiteX12" fmla="*/ 278319 w 296363"/>
                <a:gd name="connsiteY12" fmla="*/ 360637 h 435359"/>
                <a:gd name="connsiteX13" fmla="*/ 294736 w 296363"/>
                <a:gd name="connsiteY13" fmla="*/ 379152 h 435359"/>
                <a:gd name="connsiteX14" fmla="*/ 289283 w 296363"/>
                <a:gd name="connsiteY14" fmla="*/ 348594 h 435359"/>
                <a:gd name="connsiteX15" fmla="*/ 235777 w 296363"/>
                <a:gd name="connsiteY15" fmla="*/ 309527 h 43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6363" h="435359">
                  <a:moveTo>
                    <a:pt x="235777" y="309527"/>
                  </a:moveTo>
                  <a:cubicBezTo>
                    <a:pt x="227029" y="308449"/>
                    <a:pt x="216124" y="297544"/>
                    <a:pt x="203062" y="271360"/>
                  </a:cubicBezTo>
                  <a:cubicBezTo>
                    <a:pt x="190000" y="245176"/>
                    <a:pt x="180113" y="199458"/>
                    <a:pt x="159382" y="172016"/>
                  </a:cubicBezTo>
                  <a:cubicBezTo>
                    <a:pt x="138650" y="144573"/>
                    <a:pt x="111447" y="104369"/>
                    <a:pt x="111447" y="104369"/>
                  </a:cubicBezTo>
                  <a:cubicBezTo>
                    <a:pt x="111447" y="104369"/>
                    <a:pt x="90776" y="30430"/>
                    <a:pt x="83466" y="1849"/>
                  </a:cubicBezTo>
                  <a:cubicBezTo>
                    <a:pt x="43321" y="-3783"/>
                    <a:pt x="16837" y="4306"/>
                    <a:pt x="0" y="14612"/>
                  </a:cubicBezTo>
                  <a:cubicBezTo>
                    <a:pt x="9827" y="34265"/>
                    <a:pt x="37149" y="115034"/>
                    <a:pt x="45837" y="139061"/>
                  </a:cubicBezTo>
                  <a:cubicBezTo>
                    <a:pt x="54525" y="163088"/>
                    <a:pt x="72081" y="191429"/>
                    <a:pt x="102639" y="230735"/>
                  </a:cubicBezTo>
                  <a:cubicBezTo>
                    <a:pt x="133197" y="270041"/>
                    <a:pt x="197549" y="354046"/>
                    <a:pt x="197549" y="354046"/>
                  </a:cubicBezTo>
                  <a:lnTo>
                    <a:pt x="215045" y="384604"/>
                  </a:lnTo>
                  <a:cubicBezTo>
                    <a:pt x="215045" y="384604"/>
                    <a:pt x="244525" y="418458"/>
                    <a:pt x="247760" y="419536"/>
                  </a:cubicBezTo>
                  <a:cubicBezTo>
                    <a:pt x="250996" y="420615"/>
                    <a:pt x="270709" y="445721"/>
                    <a:pt x="278319" y="430441"/>
                  </a:cubicBezTo>
                  <a:cubicBezTo>
                    <a:pt x="285928" y="415163"/>
                    <a:pt x="278319" y="360637"/>
                    <a:pt x="278319" y="360637"/>
                  </a:cubicBezTo>
                  <a:cubicBezTo>
                    <a:pt x="278319" y="360637"/>
                    <a:pt x="290302" y="384604"/>
                    <a:pt x="294736" y="379152"/>
                  </a:cubicBezTo>
                  <a:cubicBezTo>
                    <a:pt x="299170" y="373699"/>
                    <a:pt x="293598" y="361716"/>
                    <a:pt x="289283" y="348594"/>
                  </a:cubicBezTo>
                  <a:cubicBezTo>
                    <a:pt x="284969" y="335472"/>
                    <a:pt x="244585" y="310666"/>
                    <a:pt x="235777" y="309527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ECF6A233-87D5-4D15-9D56-BD90E157CF91}"/>
                </a:ext>
              </a:extLst>
            </p:cNvPr>
            <p:cNvSpPr/>
            <p:nvPr/>
          </p:nvSpPr>
          <p:spPr>
            <a:xfrm>
              <a:off x="4398744" y="3277112"/>
              <a:ext cx="381964" cy="370409"/>
            </a:xfrm>
            <a:custGeom>
              <a:avLst/>
              <a:gdLst>
                <a:gd name="connsiteX0" fmla="*/ 183499 w 402727"/>
                <a:gd name="connsiteY0" fmla="*/ 390545 h 390544"/>
                <a:gd name="connsiteX1" fmla="*/ 194164 w 402727"/>
                <a:gd name="connsiteY1" fmla="*/ 287965 h 390544"/>
                <a:gd name="connsiteX2" fmla="*/ 207227 w 402727"/>
                <a:gd name="connsiteY2" fmla="*/ 201744 h 390544"/>
                <a:gd name="connsiteX3" fmla="*/ 229336 w 402727"/>
                <a:gd name="connsiteY3" fmla="*/ 390545 h 390544"/>
                <a:gd name="connsiteX4" fmla="*/ 380809 w 402727"/>
                <a:gd name="connsiteY4" fmla="*/ 390545 h 390544"/>
                <a:gd name="connsiteX5" fmla="*/ 402619 w 402727"/>
                <a:gd name="connsiteY5" fmla="*/ 161359 h 390544"/>
                <a:gd name="connsiteX6" fmla="*/ 377573 w 402727"/>
                <a:gd name="connsiteY6" fmla="*/ 6891 h 390544"/>
                <a:gd name="connsiteX7" fmla="*/ 28971 w 402727"/>
                <a:gd name="connsiteY7" fmla="*/ 0 h 390544"/>
                <a:gd name="connsiteX8" fmla="*/ 10996 w 402727"/>
                <a:gd name="connsiteY8" fmla="*/ 58779 h 390544"/>
                <a:gd name="connsiteX9" fmla="*/ 8659 w 402727"/>
                <a:gd name="connsiteY9" fmla="*/ 390545 h 39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2727" h="390544">
                  <a:moveTo>
                    <a:pt x="183499" y="390545"/>
                  </a:moveTo>
                  <a:cubicBezTo>
                    <a:pt x="185896" y="363701"/>
                    <a:pt x="190929" y="309056"/>
                    <a:pt x="194164" y="287965"/>
                  </a:cubicBezTo>
                  <a:cubicBezTo>
                    <a:pt x="198538" y="259624"/>
                    <a:pt x="207227" y="201744"/>
                    <a:pt x="207227" y="201744"/>
                  </a:cubicBezTo>
                  <a:lnTo>
                    <a:pt x="229336" y="390545"/>
                  </a:lnTo>
                  <a:lnTo>
                    <a:pt x="380809" y="390545"/>
                  </a:lnTo>
                  <a:cubicBezTo>
                    <a:pt x="386261" y="349381"/>
                    <a:pt x="399982" y="239012"/>
                    <a:pt x="402619" y="161359"/>
                  </a:cubicBezTo>
                  <a:cubicBezTo>
                    <a:pt x="403997" y="120914"/>
                    <a:pt x="392073" y="62434"/>
                    <a:pt x="377573" y="6891"/>
                  </a:cubicBezTo>
                  <a:cubicBezTo>
                    <a:pt x="249529" y="34932"/>
                    <a:pt x="104348" y="14620"/>
                    <a:pt x="28971" y="0"/>
                  </a:cubicBezTo>
                  <a:cubicBezTo>
                    <a:pt x="22620" y="18754"/>
                    <a:pt x="16388" y="38467"/>
                    <a:pt x="10996" y="58779"/>
                  </a:cubicBezTo>
                  <a:cubicBezTo>
                    <a:pt x="-9556" y="133317"/>
                    <a:pt x="4165" y="333623"/>
                    <a:pt x="8659" y="390545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E6BE62A0-74EB-4809-8AB6-E5839AFB4D39}"/>
                </a:ext>
              </a:extLst>
            </p:cNvPr>
            <p:cNvSpPr/>
            <p:nvPr/>
          </p:nvSpPr>
          <p:spPr>
            <a:xfrm>
              <a:off x="4527320" y="2634326"/>
              <a:ext cx="20629" cy="45744"/>
            </a:xfrm>
            <a:custGeom>
              <a:avLst/>
              <a:gdLst>
                <a:gd name="connsiteX0" fmla="*/ 9767 w 21750"/>
                <a:gd name="connsiteY0" fmla="*/ 417 h 48231"/>
                <a:gd name="connsiteX1" fmla="*/ 0 w 21750"/>
                <a:gd name="connsiteY1" fmla="*/ 15636 h 48231"/>
                <a:gd name="connsiteX2" fmla="*/ 21750 w 21750"/>
                <a:gd name="connsiteY2" fmla="*/ 48231 h 4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50" h="48231">
                  <a:moveTo>
                    <a:pt x="9767" y="417"/>
                  </a:moveTo>
                  <a:cubicBezTo>
                    <a:pt x="9767" y="417"/>
                    <a:pt x="0" y="-3957"/>
                    <a:pt x="0" y="15636"/>
                  </a:cubicBezTo>
                  <a:cubicBezTo>
                    <a:pt x="0" y="35229"/>
                    <a:pt x="21750" y="48231"/>
                    <a:pt x="21750" y="48231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E0820D06-28DF-460B-B89E-2BDB23D3FFDE}"/>
                </a:ext>
              </a:extLst>
            </p:cNvPr>
            <p:cNvSpPr/>
            <p:nvPr/>
          </p:nvSpPr>
          <p:spPr>
            <a:xfrm>
              <a:off x="4534253" y="2532656"/>
              <a:ext cx="170567" cy="227732"/>
            </a:xfrm>
            <a:custGeom>
              <a:avLst/>
              <a:gdLst>
                <a:gd name="connsiteX0" fmla="*/ 114563 w 179839"/>
                <a:gd name="connsiteY0" fmla="*/ 0 h 240111"/>
                <a:gd name="connsiteX1" fmla="*/ 49073 w 179839"/>
                <a:gd name="connsiteY1" fmla="*/ 68786 h 240111"/>
                <a:gd name="connsiteX2" fmla="*/ 0 w 179839"/>
                <a:gd name="connsiteY2" fmla="*/ 97127 h 240111"/>
                <a:gd name="connsiteX3" fmla="*/ 21810 w 179839"/>
                <a:gd name="connsiteY3" fmla="*/ 181012 h 240111"/>
                <a:gd name="connsiteX4" fmla="*/ 87240 w 179839"/>
                <a:gd name="connsiteY4" fmla="*/ 240031 h 240111"/>
                <a:gd name="connsiteX5" fmla="*/ 151712 w 179839"/>
                <a:gd name="connsiteY5" fmla="*/ 181012 h 240111"/>
                <a:gd name="connsiteX6" fmla="*/ 158603 w 179839"/>
                <a:gd name="connsiteY6" fmla="*/ 148896 h 240111"/>
                <a:gd name="connsiteX7" fmla="*/ 179334 w 179839"/>
                <a:gd name="connsiteY7" fmla="*/ 117259 h 240111"/>
                <a:gd name="connsiteX8" fmla="*/ 176039 w 179839"/>
                <a:gd name="connsiteY8" fmla="*/ 97606 h 240111"/>
                <a:gd name="connsiteX9" fmla="*/ 157045 w 179839"/>
                <a:gd name="connsiteY9" fmla="*/ 94191 h 240111"/>
                <a:gd name="connsiteX10" fmla="*/ 114563 w 179839"/>
                <a:gd name="connsiteY10" fmla="*/ 0 h 24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839" h="240111">
                  <a:moveTo>
                    <a:pt x="114563" y="0"/>
                  </a:moveTo>
                  <a:cubicBezTo>
                    <a:pt x="114563" y="0"/>
                    <a:pt x="79691" y="49133"/>
                    <a:pt x="49073" y="68786"/>
                  </a:cubicBezTo>
                  <a:cubicBezTo>
                    <a:pt x="33276" y="79172"/>
                    <a:pt x="16891" y="88635"/>
                    <a:pt x="0" y="97127"/>
                  </a:cubicBezTo>
                  <a:cubicBezTo>
                    <a:pt x="0" y="97127"/>
                    <a:pt x="15279" y="160460"/>
                    <a:pt x="21810" y="181012"/>
                  </a:cubicBezTo>
                  <a:cubicBezTo>
                    <a:pt x="28341" y="201564"/>
                    <a:pt x="47934" y="237874"/>
                    <a:pt x="87240" y="240031"/>
                  </a:cubicBezTo>
                  <a:cubicBezTo>
                    <a:pt x="126547" y="242188"/>
                    <a:pt x="144043" y="200665"/>
                    <a:pt x="151712" y="181012"/>
                  </a:cubicBezTo>
                  <a:cubicBezTo>
                    <a:pt x="156078" y="170857"/>
                    <a:pt x="158418" y="159948"/>
                    <a:pt x="158603" y="148896"/>
                  </a:cubicBezTo>
                  <a:cubicBezTo>
                    <a:pt x="169762" y="141843"/>
                    <a:pt x="177322" y="130306"/>
                    <a:pt x="179334" y="117259"/>
                  </a:cubicBezTo>
                  <a:cubicBezTo>
                    <a:pt x="181491" y="96528"/>
                    <a:pt x="176039" y="97606"/>
                    <a:pt x="176039" y="97606"/>
                  </a:cubicBezTo>
                  <a:cubicBezTo>
                    <a:pt x="176039" y="97606"/>
                    <a:pt x="170047" y="104377"/>
                    <a:pt x="157045" y="94191"/>
                  </a:cubicBezTo>
                  <a:cubicBezTo>
                    <a:pt x="146499" y="86342"/>
                    <a:pt x="111088" y="29480"/>
                    <a:pt x="114563" y="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6F095F14-9FED-4110-B697-2627E1F59832}"/>
                </a:ext>
              </a:extLst>
            </p:cNvPr>
            <p:cNvSpPr/>
            <p:nvPr/>
          </p:nvSpPr>
          <p:spPr>
            <a:xfrm>
              <a:off x="4563974" y="2645601"/>
              <a:ext cx="35973" cy="4748"/>
            </a:xfrm>
            <a:custGeom>
              <a:avLst/>
              <a:gdLst>
                <a:gd name="connsiteX0" fmla="*/ 0 w 37928"/>
                <a:gd name="connsiteY0" fmla="*/ 5006 h 5006"/>
                <a:gd name="connsiteX1" fmla="*/ 37928 w 37928"/>
                <a:gd name="connsiteY1" fmla="*/ 5006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28" h="5006">
                  <a:moveTo>
                    <a:pt x="0" y="5006"/>
                  </a:moveTo>
                  <a:cubicBezTo>
                    <a:pt x="0" y="5006"/>
                    <a:pt x="15399" y="-6258"/>
                    <a:pt x="37928" y="500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C959465E-FE70-44C2-83DE-7AC48631EF34}"/>
                </a:ext>
              </a:extLst>
            </p:cNvPr>
            <p:cNvSpPr/>
            <p:nvPr/>
          </p:nvSpPr>
          <p:spPr>
            <a:xfrm>
              <a:off x="4630065" y="2644414"/>
              <a:ext cx="35972" cy="7865"/>
            </a:xfrm>
            <a:custGeom>
              <a:avLst/>
              <a:gdLst>
                <a:gd name="connsiteX0" fmla="*/ 0 w 37927"/>
                <a:gd name="connsiteY0" fmla="*/ 8294 h 8293"/>
                <a:gd name="connsiteX1" fmla="*/ 37928 w 37927"/>
                <a:gd name="connsiteY1" fmla="*/ 5238 h 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27" h="8293">
                  <a:moveTo>
                    <a:pt x="0" y="8294"/>
                  </a:moveTo>
                  <a:cubicBezTo>
                    <a:pt x="0" y="8294"/>
                    <a:pt x="18455" y="-8124"/>
                    <a:pt x="37928" y="523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E655D1CA-2B10-43AD-A45C-8502144BFCFB}"/>
                </a:ext>
              </a:extLst>
            </p:cNvPr>
            <p:cNvSpPr/>
            <p:nvPr/>
          </p:nvSpPr>
          <p:spPr>
            <a:xfrm>
              <a:off x="4561076" y="2617444"/>
              <a:ext cx="34097" cy="9548"/>
            </a:xfrm>
            <a:custGeom>
              <a:avLst/>
              <a:gdLst>
                <a:gd name="connsiteX0" fmla="*/ 0 w 35950"/>
                <a:gd name="connsiteY0" fmla="*/ 10067 h 10067"/>
                <a:gd name="connsiteX1" fmla="*/ 35951 w 35950"/>
                <a:gd name="connsiteY1" fmla="*/ 1918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50" h="10067">
                  <a:moveTo>
                    <a:pt x="0" y="10067"/>
                  </a:moveTo>
                  <a:cubicBezTo>
                    <a:pt x="0" y="10067"/>
                    <a:pt x="8209" y="-5272"/>
                    <a:pt x="35951" y="191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16D2B089-7CFA-46C2-AD14-029B538554B5}"/>
                </a:ext>
              </a:extLst>
            </p:cNvPr>
            <p:cNvSpPr/>
            <p:nvPr/>
          </p:nvSpPr>
          <p:spPr>
            <a:xfrm>
              <a:off x="4630065" y="2614452"/>
              <a:ext cx="39780" cy="9641"/>
            </a:xfrm>
            <a:custGeom>
              <a:avLst/>
              <a:gdLst>
                <a:gd name="connsiteX0" fmla="*/ 0 w 41942"/>
                <a:gd name="connsiteY0" fmla="*/ 6091 h 10165"/>
                <a:gd name="connsiteX1" fmla="*/ 41943 w 41942"/>
                <a:gd name="connsiteY1" fmla="*/ 10166 h 1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42" h="10165">
                  <a:moveTo>
                    <a:pt x="0" y="6091"/>
                  </a:moveTo>
                  <a:cubicBezTo>
                    <a:pt x="12990" y="-3386"/>
                    <a:pt x="31019" y="-1635"/>
                    <a:pt x="41943" y="1016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1552C781-651E-4038-B786-51FFB92CB266}"/>
                </a:ext>
              </a:extLst>
            </p:cNvPr>
            <p:cNvSpPr/>
            <p:nvPr/>
          </p:nvSpPr>
          <p:spPr>
            <a:xfrm>
              <a:off x="4604834" y="2684332"/>
              <a:ext cx="22333" cy="4748"/>
            </a:xfrm>
            <a:custGeom>
              <a:avLst/>
              <a:gdLst>
                <a:gd name="connsiteX0" fmla="*/ 23548 w 23547"/>
                <a:gd name="connsiteY0" fmla="*/ 0 h 5006"/>
                <a:gd name="connsiteX1" fmla="*/ 0 w 23547"/>
                <a:gd name="connsiteY1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547" h="5006">
                  <a:moveTo>
                    <a:pt x="23548" y="0"/>
                  </a:moveTo>
                  <a:cubicBezTo>
                    <a:pt x="23548" y="0"/>
                    <a:pt x="7130" y="11265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6F7023EB-C2C5-4942-98EA-F0496A6F67D9}"/>
                </a:ext>
              </a:extLst>
            </p:cNvPr>
            <p:cNvSpPr/>
            <p:nvPr/>
          </p:nvSpPr>
          <p:spPr>
            <a:xfrm>
              <a:off x="4598980" y="2705757"/>
              <a:ext cx="29152" cy="4131"/>
            </a:xfrm>
            <a:custGeom>
              <a:avLst/>
              <a:gdLst>
                <a:gd name="connsiteX0" fmla="*/ 0 w 30737"/>
                <a:gd name="connsiteY0" fmla="*/ 1019 h 4356"/>
                <a:gd name="connsiteX1" fmla="*/ 30738 w 30737"/>
                <a:gd name="connsiteY1" fmla="*/ 0 h 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37" h="4356">
                  <a:moveTo>
                    <a:pt x="0" y="1019"/>
                  </a:moveTo>
                  <a:cubicBezTo>
                    <a:pt x="0" y="1019"/>
                    <a:pt x="20492" y="9167"/>
                    <a:pt x="30738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AF87EAB7-3D79-42F5-9F19-6BD17B947379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BA67F98B-FF39-4520-9430-E088FE5C6AB7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C818B041-3A53-451D-98B8-F634FF004A86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19984405-AE39-46FC-99EF-F4E4631F20F5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18B47EB6-EA3A-4DF3-B7C5-895D17EF7BEE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8B6A1017-81F2-4641-A3F5-28B67AFCAAE3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B0322F73-BF86-4149-9575-0FC74AF2CBAB}"/>
                </a:ext>
              </a:extLst>
            </p:cNvPr>
            <p:cNvSpPr/>
            <p:nvPr/>
          </p:nvSpPr>
          <p:spPr>
            <a:xfrm>
              <a:off x="3974831" y="2716530"/>
              <a:ext cx="324893" cy="930991"/>
            </a:xfrm>
            <a:custGeom>
              <a:avLst/>
              <a:gdLst>
                <a:gd name="connsiteX0" fmla="*/ 3176 w 342554"/>
                <a:gd name="connsiteY0" fmla="*/ 981600 h 981599"/>
                <a:gd name="connsiteX1" fmla="*/ 306839 w 342554"/>
                <a:gd name="connsiteY1" fmla="*/ 981600 h 981599"/>
                <a:gd name="connsiteX2" fmla="*/ 321280 w 342554"/>
                <a:gd name="connsiteY2" fmla="*/ 537189 h 981599"/>
                <a:gd name="connsiteX3" fmla="*/ 342490 w 342554"/>
                <a:gd name="connsiteY3" fmla="*/ 282838 h 981599"/>
                <a:gd name="connsiteX4" fmla="*/ 314749 w 342554"/>
                <a:gd name="connsiteY4" fmla="*/ 113210 h 981599"/>
                <a:gd name="connsiteX5" fmla="*/ 264238 w 342554"/>
                <a:gd name="connsiteY5" fmla="*/ 31662 h 981599"/>
                <a:gd name="connsiteX6" fmla="*/ 172923 w 342554"/>
                <a:gd name="connsiteY6" fmla="*/ 2302 h 981599"/>
                <a:gd name="connsiteX7" fmla="*/ 79930 w 342554"/>
                <a:gd name="connsiteY7" fmla="*/ 87146 h 981599"/>
                <a:gd name="connsiteX8" fmla="*/ 3296 w 342554"/>
                <a:gd name="connsiteY8" fmla="*/ 289309 h 981599"/>
                <a:gd name="connsiteX9" fmla="*/ 17975 w 342554"/>
                <a:gd name="connsiteY9" fmla="*/ 457079 h 981599"/>
                <a:gd name="connsiteX10" fmla="*/ 0 w 342554"/>
                <a:gd name="connsiteY10" fmla="*/ 753852 h 981599"/>
                <a:gd name="connsiteX11" fmla="*/ 3176 w 342554"/>
                <a:gd name="connsiteY11" fmla="*/ 981600 h 98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554" h="981599">
                  <a:moveTo>
                    <a:pt x="3176" y="981600"/>
                  </a:moveTo>
                  <a:lnTo>
                    <a:pt x="306839" y="981600"/>
                  </a:lnTo>
                  <a:cubicBezTo>
                    <a:pt x="308337" y="924798"/>
                    <a:pt x="318284" y="553786"/>
                    <a:pt x="321280" y="537189"/>
                  </a:cubicBezTo>
                  <a:cubicBezTo>
                    <a:pt x="324575" y="519214"/>
                    <a:pt x="340873" y="349646"/>
                    <a:pt x="342490" y="282838"/>
                  </a:cubicBezTo>
                  <a:cubicBezTo>
                    <a:pt x="344108" y="216029"/>
                    <a:pt x="314749" y="119741"/>
                    <a:pt x="314749" y="113210"/>
                  </a:cubicBezTo>
                  <a:cubicBezTo>
                    <a:pt x="314749" y="106679"/>
                    <a:pt x="309895" y="65935"/>
                    <a:pt x="264238" y="31662"/>
                  </a:cubicBezTo>
                  <a:cubicBezTo>
                    <a:pt x="218580" y="-2611"/>
                    <a:pt x="182690" y="-2551"/>
                    <a:pt x="172923" y="2302"/>
                  </a:cubicBezTo>
                  <a:cubicBezTo>
                    <a:pt x="172923" y="2302"/>
                    <a:pt x="136972" y="26809"/>
                    <a:pt x="79930" y="87146"/>
                  </a:cubicBezTo>
                  <a:cubicBezTo>
                    <a:pt x="22889" y="147483"/>
                    <a:pt x="3296" y="196376"/>
                    <a:pt x="3296" y="289309"/>
                  </a:cubicBezTo>
                  <a:cubicBezTo>
                    <a:pt x="3339" y="345551"/>
                    <a:pt x="8251" y="401684"/>
                    <a:pt x="17975" y="457079"/>
                  </a:cubicBezTo>
                  <a:cubicBezTo>
                    <a:pt x="17975" y="457079"/>
                    <a:pt x="0" y="747321"/>
                    <a:pt x="0" y="753852"/>
                  </a:cubicBezTo>
                  <a:cubicBezTo>
                    <a:pt x="0" y="760383"/>
                    <a:pt x="2636" y="942833"/>
                    <a:pt x="3176" y="98160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E579AD2B-D117-46EA-9518-9652D8B9FBF4}"/>
                </a:ext>
              </a:extLst>
            </p:cNvPr>
            <p:cNvSpPr/>
            <p:nvPr/>
          </p:nvSpPr>
          <p:spPr>
            <a:xfrm>
              <a:off x="3979378" y="2866695"/>
              <a:ext cx="309375" cy="158551"/>
            </a:xfrm>
            <a:custGeom>
              <a:avLst/>
              <a:gdLst>
                <a:gd name="connsiteX0" fmla="*/ 136193 w 326192"/>
                <a:gd name="connsiteY0" fmla="*/ 167171 h 167170"/>
                <a:gd name="connsiteX1" fmla="*/ 155487 w 326192"/>
                <a:gd name="connsiteY1" fmla="*/ 166092 h 167170"/>
                <a:gd name="connsiteX2" fmla="*/ 326193 w 326192"/>
                <a:gd name="connsiteY2" fmla="*/ 25345 h 167170"/>
                <a:gd name="connsiteX3" fmla="*/ 320620 w 326192"/>
                <a:gd name="connsiteY3" fmla="*/ 0 h 167170"/>
                <a:gd name="connsiteX4" fmla="*/ 153569 w 326192"/>
                <a:gd name="connsiteY4" fmla="*/ 148237 h 167170"/>
                <a:gd name="connsiteX5" fmla="*/ 3775 w 326192"/>
                <a:gd name="connsiteY5" fmla="*/ 59678 h 167170"/>
                <a:gd name="connsiteX6" fmla="*/ 0 w 326192"/>
                <a:gd name="connsiteY6" fmla="*/ 88858 h 167170"/>
                <a:gd name="connsiteX7" fmla="*/ 136193 w 326192"/>
                <a:gd name="connsiteY7" fmla="*/ 167171 h 1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192" h="167170">
                  <a:moveTo>
                    <a:pt x="136193" y="167171"/>
                  </a:moveTo>
                  <a:cubicBezTo>
                    <a:pt x="142639" y="167157"/>
                    <a:pt x="149080" y="166797"/>
                    <a:pt x="155487" y="166092"/>
                  </a:cubicBezTo>
                  <a:cubicBezTo>
                    <a:pt x="225351" y="158483"/>
                    <a:pt x="286108" y="87061"/>
                    <a:pt x="326193" y="25345"/>
                  </a:cubicBezTo>
                  <a:cubicBezTo>
                    <a:pt x="324335" y="16417"/>
                    <a:pt x="322478" y="7849"/>
                    <a:pt x="320620" y="0"/>
                  </a:cubicBezTo>
                  <a:cubicBezTo>
                    <a:pt x="282812" y="61656"/>
                    <a:pt x="221696" y="140807"/>
                    <a:pt x="153569" y="148237"/>
                  </a:cubicBezTo>
                  <a:cubicBezTo>
                    <a:pt x="58720" y="158543"/>
                    <a:pt x="15758" y="83825"/>
                    <a:pt x="3775" y="59678"/>
                  </a:cubicBezTo>
                  <a:cubicBezTo>
                    <a:pt x="2097" y="68906"/>
                    <a:pt x="839" y="78612"/>
                    <a:pt x="0" y="88858"/>
                  </a:cubicBezTo>
                  <a:cubicBezTo>
                    <a:pt x="21211" y="120974"/>
                    <a:pt x="64052" y="167171"/>
                    <a:pt x="136193" y="16717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97E10AA6-3547-4278-BCC0-781700BDCDE8}"/>
                </a:ext>
              </a:extLst>
            </p:cNvPr>
            <p:cNvSpPr/>
            <p:nvPr/>
          </p:nvSpPr>
          <p:spPr>
            <a:xfrm>
              <a:off x="4086954" y="2722919"/>
              <a:ext cx="113089" cy="169974"/>
            </a:xfrm>
            <a:custGeom>
              <a:avLst/>
              <a:gdLst>
                <a:gd name="connsiteX0" fmla="*/ 0 w 119236"/>
                <a:gd name="connsiteY0" fmla="*/ 174601 h 179214"/>
                <a:gd name="connsiteX1" fmla="*/ 17376 w 119236"/>
                <a:gd name="connsiteY1" fmla="*/ 179214 h 179214"/>
                <a:gd name="connsiteX2" fmla="*/ 119237 w 119236"/>
                <a:gd name="connsiteY2" fmla="*/ 7969 h 179214"/>
                <a:gd name="connsiteX3" fmla="*/ 101261 w 119236"/>
                <a:gd name="connsiteY3" fmla="*/ 0 h 179214"/>
                <a:gd name="connsiteX4" fmla="*/ 0 w 119236"/>
                <a:gd name="connsiteY4" fmla="*/ 174601 h 17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36" h="179214">
                  <a:moveTo>
                    <a:pt x="0" y="174601"/>
                  </a:moveTo>
                  <a:lnTo>
                    <a:pt x="17376" y="179214"/>
                  </a:lnTo>
                  <a:cubicBezTo>
                    <a:pt x="35287" y="114000"/>
                    <a:pt x="70480" y="54835"/>
                    <a:pt x="119237" y="7969"/>
                  </a:cubicBezTo>
                  <a:cubicBezTo>
                    <a:pt x="113432" y="4910"/>
                    <a:pt x="107426" y="2247"/>
                    <a:pt x="101261" y="0"/>
                  </a:cubicBezTo>
                  <a:cubicBezTo>
                    <a:pt x="52751" y="48291"/>
                    <a:pt x="17824" y="108513"/>
                    <a:pt x="0" y="17460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EF3EC6D0-1440-488B-92BC-EA6C0CE58054}"/>
                </a:ext>
              </a:extLst>
            </p:cNvPr>
            <p:cNvSpPr/>
            <p:nvPr/>
          </p:nvSpPr>
          <p:spPr>
            <a:xfrm>
              <a:off x="4095421" y="2796683"/>
              <a:ext cx="177134" cy="173384"/>
            </a:xfrm>
            <a:custGeom>
              <a:avLst/>
              <a:gdLst>
                <a:gd name="connsiteX0" fmla="*/ 8149 w 186763"/>
                <a:gd name="connsiteY0" fmla="*/ 182809 h 182809"/>
                <a:gd name="connsiteX1" fmla="*/ 186764 w 186763"/>
                <a:gd name="connsiteY1" fmla="*/ 21031 h 182809"/>
                <a:gd name="connsiteX2" fmla="*/ 180173 w 186763"/>
                <a:gd name="connsiteY2" fmla="*/ 0 h 182809"/>
                <a:gd name="connsiteX3" fmla="*/ 0 w 186763"/>
                <a:gd name="connsiteY3" fmla="*/ 166691 h 18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63" h="182809">
                  <a:moveTo>
                    <a:pt x="8149" y="182809"/>
                  </a:moveTo>
                  <a:cubicBezTo>
                    <a:pt x="12223" y="180712"/>
                    <a:pt x="97127" y="136493"/>
                    <a:pt x="186764" y="21031"/>
                  </a:cubicBezTo>
                  <a:cubicBezTo>
                    <a:pt x="185373" y="13793"/>
                    <a:pt x="183162" y="6737"/>
                    <a:pt x="180173" y="0"/>
                  </a:cubicBezTo>
                  <a:cubicBezTo>
                    <a:pt x="89937" y="119836"/>
                    <a:pt x="959" y="166212"/>
                    <a:pt x="0" y="16669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039929A0-68DD-426A-8E3E-685AE2BE8066}"/>
                </a:ext>
              </a:extLst>
            </p:cNvPr>
            <p:cNvSpPr/>
            <p:nvPr/>
          </p:nvSpPr>
          <p:spPr>
            <a:xfrm>
              <a:off x="4018686" y="2778611"/>
              <a:ext cx="52186" cy="129796"/>
            </a:xfrm>
            <a:custGeom>
              <a:avLst/>
              <a:gdLst>
                <a:gd name="connsiteX0" fmla="*/ 438 w 55023"/>
                <a:gd name="connsiteY0" fmla="*/ 136852 h 136852"/>
                <a:gd name="connsiteX1" fmla="*/ 18413 w 55023"/>
                <a:gd name="connsiteY1" fmla="*/ 134156 h 136852"/>
                <a:gd name="connsiteX2" fmla="*/ 55023 w 55023"/>
                <a:gd name="connsiteY2" fmla="*/ 0 h 136852"/>
                <a:gd name="connsiteX3" fmla="*/ 33872 w 55023"/>
                <a:gd name="connsiteY3" fmla="*/ 21690 h 136852"/>
                <a:gd name="connsiteX4" fmla="*/ 20391 w 55023"/>
                <a:gd name="connsiteY4" fmla="*/ 36670 h 136852"/>
                <a:gd name="connsiteX5" fmla="*/ 438 w 55023"/>
                <a:gd name="connsiteY5" fmla="*/ 136852 h 13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23" h="136852">
                  <a:moveTo>
                    <a:pt x="438" y="136852"/>
                  </a:moveTo>
                  <a:lnTo>
                    <a:pt x="18413" y="134156"/>
                  </a:lnTo>
                  <a:cubicBezTo>
                    <a:pt x="18413" y="133677"/>
                    <a:pt x="13201" y="91195"/>
                    <a:pt x="55023" y="0"/>
                  </a:cubicBezTo>
                  <a:cubicBezTo>
                    <a:pt x="48312" y="6651"/>
                    <a:pt x="41302" y="13841"/>
                    <a:pt x="33872" y="21690"/>
                  </a:cubicBezTo>
                  <a:cubicBezTo>
                    <a:pt x="29079" y="26723"/>
                    <a:pt x="24645" y="31697"/>
                    <a:pt x="20391" y="36670"/>
                  </a:cubicBezTo>
                  <a:cubicBezTo>
                    <a:pt x="-4116" y="103179"/>
                    <a:pt x="198" y="135055"/>
                    <a:pt x="438" y="136852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86867338-B3D3-4936-AC68-AAE018361590}"/>
                </a:ext>
              </a:extLst>
            </p:cNvPr>
            <p:cNvSpPr/>
            <p:nvPr/>
          </p:nvSpPr>
          <p:spPr>
            <a:xfrm>
              <a:off x="3989663" y="3111002"/>
              <a:ext cx="301533" cy="71092"/>
            </a:xfrm>
            <a:custGeom>
              <a:avLst/>
              <a:gdLst>
                <a:gd name="connsiteX0" fmla="*/ 179274 w 317924"/>
                <a:gd name="connsiteY0" fmla="*/ 52728 h 74957"/>
                <a:gd name="connsiteX1" fmla="*/ 0 w 317924"/>
                <a:gd name="connsiteY1" fmla="*/ 27802 h 74957"/>
                <a:gd name="connsiteX2" fmla="*/ 2337 w 317924"/>
                <a:gd name="connsiteY2" fmla="*/ 41403 h 74957"/>
                <a:gd name="connsiteX3" fmla="*/ 1798 w 317924"/>
                <a:gd name="connsiteY3" fmla="*/ 50331 h 74957"/>
                <a:gd name="connsiteX4" fmla="*/ 118218 w 317924"/>
                <a:gd name="connsiteY4" fmla="*/ 74957 h 74957"/>
                <a:gd name="connsiteX5" fmla="*/ 181611 w 317924"/>
                <a:gd name="connsiteY5" fmla="*/ 70583 h 74957"/>
                <a:gd name="connsiteX6" fmla="*/ 315887 w 317924"/>
                <a:gd name="connsiteY6" fmla="*/ 23128 h 74957"/>
                <a:gd name="connsiteX7" fmla="*/ 317924 w 317924"/>
                <a:gd name="connsiteY7" fmla="*/ 0 h 74957"/>
                <a:gd name="connsiteX8" fmla="*/ 179274 w 317924"/>
                <a:gd name="connsiteY8" fmla="*/ 52728 h 7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924" h="74957">
                  <a:moveTo>
                    <a:pt x="179274" y="52728"/>
                  </a:moveTo>
                  <a:cubicBezTo>
                    <a:pt x="75976" y="66149"/>
                    <a:pt x="23488" y="44459"/>
                    <a:pt x="0" y="27802"/>
                  </a:cubicBezTo>
                  <a:cubicBezTo>
                    <a:pt x="1378" y="36550"/>
                    <a:pt x="2337" y="41403"/>
                    <a:pt x="2337" y="41403"/>
                  </a:cubicBezTo>
                  <a:cubicBezTo>
                    <a:pt x="2337" y="41403"/>
                    <a:pt x="2337" y="44579"/>
                    <a:pt x="1798" y="50331"/>
                  </a:cubicBezTo>
                  <a:cubicBezTo>
                    <a:pt x="24806" y="62974"/>
                    <a:pt x="61715" y="74957"/>
                    <a:pt x="118218" y="74957"/>
                  </a:cubicBezTo>
                  <a:cubicBezTo>
                    <a:pt x="139421" y="74866"/>
                    <a:pt x="160596" y="73405"/>
                    <a:pt x="181611" y="70583"/>
                  </a:cubicBezTo>
                  <a:cubicBezTo>
                    <a:pt x="229227" y="64459"/>
                    <a:pt x="274997" y="48284"/>
                    <a:pt x="315887" y="23128"/>
                  </a:cubicBezTo>
                  <a:cubicBezTo>
                    <a:pt x="316606" y="15579"/>
                    <a:pt x="317265" y="7849"/>
                    <a:pt x="317924" y="0"/>
                  </a:cubicBezTo>
                  <a:cubicBezTo>
                    <a:pt x="276475" y="28192"/>
                    <a:pt x="228983" y="46253"/>
                    <a:pt x="179274" y="5272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D0DFD872-2635-4E59-9604-455B21217184}"/>
                </a:ext>
              </a:extLst>
            </p:cNvPr>
            <p:cNvSpPr/>
            <p:nvPr/>
          </p:nvSpPr>
          <p:spPr>
            <a:xfrm>
              <a:off x="3985629" y="3188345"/>
              <a:ext cx="298350" cy="84561"/>
            </a:xfrm>
            <a:custGeom>
              <a:avLst/>
              <a:gdLst>
                <a:gd name="connsiteX0" fmla="*/ 178196 w 314568"/>
                <a:gd name="connsiteY0" fmla="*/ 81788 h 89158"/>
                <a:gd name="connsiteX1" fmla="*/ 312052 w 314568"/>
                <a:gd name="connsiteY1" fmla="*/ 23428 h 89158"/>
                <a:gd name="connsiteX2" fmla="*/ 314569 w 314568"/>
                <a:gd name="connsiteY2" fmla="*/ 0 h 89158"/>
                <a:gd name="connsiteX3" fmla="*/ 173882 w 314568"/>
                <a:gd name="connsiteY3" fmla="*/ 64292 h 89158"/>
                <a:gd name="connsiteX4" fmla="*/ 1138 w 314568"/>
                <a:gd name="connsiteY4" fmla="*/ 48593 h 89158"/>
                <a:gd name="connsiteX5" fmla="*/ 0 w 314568"/>
                <a:gd name="connsiteY5" fmla="*/ 67527 h 89158"/>
                <a:gd name="connsiteX6" fmla="*/ 115522 w 314568"/>
                <a:gd name="connsiteY6" fmla="*/ 89158 h 89158"/>
                <a:gd name="connsiteX7" fmla="*/ 178196 w 314568"/>
                <a:gd name="connsiteY7" fmla="*/ 81788 h 8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68" h="89158">
                  <a:moveTo>
                    <a:pt x="178196" y="81788"/>
                  </a:moveTo>
                  <a:cubicBezTo>
                    <a:pt x="225681" y="69712"/>
                    <a:pt x="270888" y="50002"/>
                    <a:pt x="312052" y="23428"/>
                  </a:cubicBezTo>
                  <a:cubicBezTo>
                    <a:pt x="312771" y="16957"/>
                    <a:pt x="313610" y="9048"/>
                    <a:pt x="314569" y="0"/>
                  </a:cubicBezTo>
                  <a:cubicBezTo>
                    <a:pt x="271808" y="29519"/>
                    <a:pt x="224186" y="51282"/>
                    <a:pt x="173882" y="64292"/>
                  </a:cubicBezTo>
                  <a:cubicBezTo>
                    <a:pt x="104317" y="81368"/>
                    <a:pt x="36790" y="62315"/>
                    <a:pt x="1138" y="48593"/>
                  </a:cubicBezTo>
                  <a:cubicBezTo>
                    <a:pt x="779" y="54585"/>
                    <a:pt x="360" y="61056"/>
                    <a:pt x="0" y="67527"/>
                  </a:cubicBezTo>
                  <a:cubicBezTo>
                    <a:pt x="36952" y="81418"/>
                    <a:pt x="76048" y="88738"/>
                    <a:pt x="115522" y="89158"/>
                  </a:cubicBezTo>
                  <a:cubicBezTo>
                    <a:pt x="136632" y="89202"/>
                    <a:pt x="157672" y="86728"/>
                    <a:pt x="178196" y="8178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091B909C-5357-4FAD-8D6A-4128C9AC7769}"/>
                </a:ext>
              </a:extLst>
            </p:cNvPr>
            <p:cNvSpPr/>
            <p:nvPr/>
          </p:nvSpPr>
          <p:spPr>
            <a:xfrm>
              <a:off x="3976990" y="3362639"/>
              <a:ext cx="297214" cy="48045"/>
            </a:xfrm>
            <a:custGeom>
              <a:avLst/>
              <a:gdLst>
                <a:gd name="connsiteX0" fmla="*/ 1079 w 313370"/>
                <a:gd name="connsiteY0" fmla="*/ 15459 h 50657"/>
                <a:gd name="connsiteX1" fmla="*/ 0 w 313370"/>
                <a:gd name="connsiteY1" fmla="*/ 33434 h 50657"/>
                <a:gd name="connsiteX2" fmla="*/ 141406 w 313370"/>
                <a:gd name="connsiteY2" fmla="*/ 50631 h 50657"/>
                <a:gd name="connsiteX3" fmla="*/ 312771 w 313370"/>
                <a:gd name="connsiteY3" fmla="*/ 19593 h 50657"/>
                <a:gd name="connsiteX4" fmla="*/ 313370 w 313370"/>
                <a:gd name="connsiteY4" fmla="*/ 0 h 50657"/>
                <a:gd name="connsiteX5" fmla="*/ 1079 w 313370"/>
                <a:gd name="connsiteY5" fmla="*/ 15459 h 5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70" h="50657">
                  <a:moveTo>
                    <a:pt x="1079" y="15459"/>
                  </a:moveTo>
                  <a:cubicBezTo>
                    <a:pt x="659" y="21930"/>
                    <a:pt x="300" y="28042"/>
                    <a:pt x="0" y="33434"/>
                  </a:cubicBezTo>
                  <a:cubicBezTo>
                    <a:pt x="46323" y="44553"/>
                    <a:pt x="93768" y="50323"/>
                    <a:pt x="141406" y="50631"/>
                  </a:cubicBezTo>
                  <a:cubicBezTo>
                    <a:pt x="199981" y="51268"/>
                    <a:pt x="258141" y="40734"/>
                    <a:pt x="312771" y="19593"/>
                  </a:cubicBezTo>
                  <a:cubicBezTo>
                    <a:pt x="312771" y="13002"/>
                    <a:pt x="313191" y="6411"/>
                    <a:pt x="313370" y="0"/>
                  </a:cubicBezTo>
                  <a:cubicBezTo>
                    <a:pt x="193055" y="50631"/>
                    <a:pt x="64352" y="30858"/>
                    <a:pt x="1079" y="1545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1CEA586B-5D57-46CF-8DC3-95904D3FC66E}"/>
                </a:ext>
              </a:extLst>
            </p:cNvPr>
            <p:cNvSpPr/>
            <p:nvPr/>
          </p:nvSpPr>
          <p:spPr>
            <a:xfrm>
              <a:off x="3980684" y="3278704"/>
              <a:ext cx="296418" cy="69338"/>
            </a:xfrm>
            <a:custGeom>
              <a:avLst/>
              <a:gdLst>
                <a:gd name="connsiteX0" fmla="*/ 196531 w 312531"/>
                <a:gd name="connsiteY0" fmla="*/ 44639 h 73107"/>
                <a:gd name="connsiteX1" fmla="*/ 1138 w 312531"/>
                <a:gd name="connsiteY1" fmla="*/ 38647 h 73107"/>
                <a:gd name="connsiteX2" fmla="*/ 0 w 312531"/>
                <a:gd name="connsiteY2" fmla="*/ 57341 h 73107"/>
                <a:gd name="connsiteX3" fmla="*/ 107852 w 312531"/>
                <a:gd name="connsiteY3" fmla="*/ 73100 h 73107"/>
                <a:gd name="connsiteX4" fmla="*/ 200785 w 312531"/>
                <a:gd name="connsiteY4" fmla="*/ 62434 h 73107"/>
                <a:gd name="connsiteX5" fmla="*/ 311753 w 312531"/>
                <a:gd name="connsiteY5" fmla="*/ 21091 h 73107"/>
                <a:gd name="connsiteX6" fmla="*/ 312532 w 312531"/>
                <a:gd name="connsiteY6" fmla="*/ 0 h 73107"/>
                <a:gd name="connsiteX7" fmla="*/ 196531 w 312531"/>
                <a:gd name="connsiteY7" fmla="*/ 44639 h 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531" h="73107">
                  <a:moveTo>
                    <a:pt x="196531" y="44639"/>
                  </a:moveTo>
                  <a:cubicBezTo>
                    <a:pt x="132048" y="60269"/>
                    <a:pt x="64542" y="58199"/>
                    <a:pt x="1138" y="38647"/>
                  </a:cubicBezTo>
                  <a:cubicBezTo>
                    <a:pt x="779" y="44938"/>
                    <a:pt x="359" y="51170"/>
                    <a:pt x="0" y="57341"/>
                  </a:cubicBezTo>
                  <a:cubicBezTo>
                    <a:pt x="34945" y="68025"/>
                    <a:pt x="71311" y="73339"/>
                    <a:pt x="107852" y="73100"/>
                  </a:cubicBezTo>
                  <a:cubicBezTo>
                    <a:pt x="139133" y="73065"/>
                    <a:pt x="170309" y="69487"/>
                    <a:pt x="200785" y="62434"/>
                  </a:cubicBezTo>
                  <a:cubicBezTo>
                    <a:pt x="239399" y="53488"/>
                    <a:pt x="276697" y="39592"/>
                    <a:pt x="311753" y="21091"/>
                  </a:cubicBezTo>
                  <a:cubicBezTo>
                    <a:pt x="311753" y="13661"/>
                    <a:pt x="312292" y="6591"/>
                    <a:pt x="312532" y="0"/>
                  </a:cubicBezTo>
                  <a:cubicBezTo>
                    <a:pt x="276158" y="20265"/>
                    <a:pt x="237106" y="35293"/>
                    <a:pt x="196531" y="4463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74F964BC-912B-4150-AED7-55AEFF78016A}"/>
                </a:ext>
              </a:extLst>
            </p:cNvPr>
            <p:cNvSpPr/>
            <p:nvPr/>
          </p:nvSpPr>
          <p:spPr>
            <a:xfrm>
              <a:off x="3979207" y="2983706"/>
              <a:ext cx="320456" cy="114783"/>
            </a:xfrm>
            <a:custGeom>
              <a:avLst/>
              <a:gdLst>
                <a:gd name="connsiteX0" fmla="*/ 147757 w 337876"/>
                <a:gd name="connsiteY0" fmla="*/ 102639 h 121023"/>
                <a:gd name="connsiteX1" fmla="*/ 0 w 337876"/>
                <a:gd name="connsiteY1" fmla="*/ 56742 h 121023"/>
                <a:gd name="connsiteX2" fmla="*/ 1558 w 337876"/>
                <a:gd name="connsiteY2" fmla="*/ 80709 h 121023"/>
                <a:gd name="connsiteX3" fmla="*/ 134156 w 337876"/>
                <a:gd name="connsiteY3" fmla="*/ 120974 h 121023"/>
                <a:gd name="connsiteX4" fmla="*/ 148656 w 337876"/>
                <a:gd name="connsiteY4" fmla="*/ 120615 h 121023"/>
                <a:gd name="connsiteX5" fmla="*/ 336678 w 337876"/>
                <a:gd name="connsiteY5" fmla="*/ 29240 h 121023"/>
                <a:gd name="connsiteX6" fmla="*/ 337877 w 337876"/>
                <a:gd name="connsiteY6" fmla="*/ 1198 h 121023"/>
                <a:gd name="connsiteX7" fmla="*/ 337877 w 337876"/>
                <a:gd name="connsiteY7" fmla="*/ 0 h 121023"/>
                <a:gd name="connsiteX8" fmla="*/ 147757 w 337876"/>
                <a:gd name="connsiteY8" fmla="*/ 102639 h 1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876" h="121023">
                  <a:moveTo>
                    <a:pt x="147757" y="102639"/>
                  </a:moveTo>
                  <a:cubicBezTo>
                    <a:pt x="74058" y="106354"/>
                    <a:pt x="26424" y="79151"/>
                    <a:pt x="0" y="56742"/>
                  </a:cubicBezTo>
                  <a:cubicBezTo>
                    <a:pt x="419" y="65011"/>
                    <a:pt x="959" y="73040"/>
                    <a:pt x="1558" y="80709"/>
                  </a:cubicBezTo>
                  <a:cubicBezTo>
                    <a:pt x="40362" y="107867"/>
                    <a:pt x="86803" y="121970"/>
                    <a:pt x="134156" y="120974"/>
                  </a:cubicBezTo>
                  <a:cubicBezTo>
                    <a:pt x="138890" y="120974"/>
                    <a:pt x="143743" y="120974"/>
                    <a:pt x="148656" y="120615"/>
                  </a:cubicBezTo>
                  <a:cubicBezTo>
                    <a:pt x="220977" y="116960"/>
                    <a:pt x="284969" y="85323"/>
                    <a:pt x="336678" y="29240"/>
                  </a:cubicBezTo>
                  <a:cubicBezTo>
                    <a:pt x="337278" y="18754"/>
                    <a:pt x="337697" y="9167"/>
                    <a:pt x="337877" y="1198"/>
                  </a:cubicBezTo>
                  <a:lnTo>
                    <a:pt x="337877" y="0"/>
                  </a:lnTo>
                  <a:cubicBezTo>
                    <a:pt x="295635" y="52428"/>
                    <a:pt x="234339" y="98205"/>
                    <a:pt x="147757" y="10263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947373FA-FD62-4DD9-80C2-5CE876246498}"/>
                </a:ext>
              </a:extLst>
            </p:cNvPr>
            <p:cNvSpPr/>
            <p:nvPr/>
          </p:nvSpPr>
          <p:spPr>
            <a:xfrm>
              <a:off x="4086469" y="2716539"/>
              <a:ext cx="176169" cy="238567"/>
            </a:xfrm>
            <a:custGeom>
              <a:avLst/>
              <a:gdLst>
                <a:gd name="connsiteX0" fmla="*/ 157077 w 185745"/>
                <a:gd name="connsiteY0" fmla="*/ 40400 h 251535"/>
                <a:gd name="connsiteX1" fmla="*/ 146531 w 185745"/>
                <a:gd name="connsiteY1" fmla="*/ 31652 h 251535"/>
                <a:gd name="connsiteX2" fmla="*/ 55216 w 185745"/>
                <a:gd name="connsiteY2" fmla="*/ 2292 h 251535"/>
                <a:gd name="connsiteX3" fmla="*/ 1290 w 185745"/>
                <a:gd name="connsiteY3" fmla="*/ 47950 h 251535"/>
                <a:gd name="connsiteX4" fmla="*/ 11117 w 185745"/>
                <a:gd name="connsiteY4" fmla="*/ 90372 h 251535"/>
                <a:gd name="connsiteX5" fmla="*/ 169300 w 185745"/>
                <a:gd name="connsiteY5" fmla="*/ 246937 h 251535"/>
                <a:gd name="connsiteX6" fmla="*/ 159473 w 185745"/>
                <a:gd name="connsiteY6" fmla="*/ 46332 h 251535"/>
                <a:gd name="connsiteX7" fmla="*/ 157077 w 185745"/>
                <a:gd name="connsiteY7" fmla="*/ 40400 h 25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745" h="251535">
                  <a:moveTo>
                    <a:pt x="157077" y="40400"/>
                  </a:moveTo>
                  <a:cubicBezTo>
                    <a:pt x="153781" y="37464"/>
                    <a:pt x="150366" y="34408"/>
                    <a:pt x="146531" y="31652"/>
                  </a:cubicBezTo>
                  <a:cubicBezTo>
                    <a:pt x="100874" y="-2561"/>
                    <a:pt x="64983" y="-2561"/>
                    <a:pt x="55216" y="2292"/>
                  </a:cubicBezTo>
                  <a:cubicBezTo>
                    <a:pt x="36186" y="16220"/>
                    <a:pt x="18166" y="31477"/>
                    <a:pt x="1290" y="47950"/>
                  </a:cubicBezTo>
                  <a:cubicBezTo>
                    <a:pt x="-2184" y="62849"/>
                    <a:pt x="1446" y="78517"/>
                    <a:pt x="11117" y="90372"/>
                  </a:cubicBezTo>
                  <a:cubicBezTo>
                    <a:pt x="42094" y="129498"/>
                    <a:pt x="142936" y="279532"/>
                    <a:pt x="169300" y="246937"/>
                  </a:cubicBezTo>
                  <a:cubicBezTo>
                    <a:pt x="195664" y="214342"/>
                    <a:pt x="188833" y="124645"/>
                    <a:pt x="159473" y="46332"/>
                  </a:cubicBezTo>
                  <a:cubicBezTo>
                    <a:pt x="158754" y="44295"/>
                    <a:pt x="157796" y="42318"/>
                    <a:pt x="157077" y="40400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A766F9F6-83DE-42AD-8F06-CF8830E72E0F}"/>
                </a:ext>
              </a:extLst>
            </p:cNvPr>
            <p:cNvSpPr/>
            <p:nvPr/>
          </p:nvSpPr>
          <p:spPr>
            <a:xfrm>
              <a:off x="4012261" y="2918239"/>
              <a:ext cx="748728" cy="406068"/>
            </a:xfrm>
            <a:custGeom>
              <a:avLst/>
              <a:gdLst>
                <a:gd name="connsiteX0" fmla="*/ 140170 w 789428"/>
                <a:gd name="connsiteY0" fmla="*/ 0 h 428142"/>
                <a:gd name="connsiteX1" fmla="*/ 246164 w 789428"/>
                <a:gd name="connsiteY1" fmla="*/ 216903 h 428142"/>
                <a:gd name="connsiteX2" fmla="*/ 273906 w 789428"/>
                <a:gd name="connsiteY2" fmla="*/ 256029 h 428142"/>
                <a:gd name="connsiteX3" fmla="*/ 418608 w 789428"/>
                <a:gd name="connsiteY3" fmla="*/ 306720 h 428142"/>
                <a:gd name="connsiteX4" fmla="*/ 625924 w 789428"/>
                <a:gd name="connsiteY4" fmla="*/ 370173 h 428142"/>
                <a:gd name="connsiteX5" fmla="*/ 697825 w 789428"/>
                <a:gd name="connsiteY5" fmla="*/ 376704 h 428142"/>
                <a:gd name="connsiteX6" fmla="*/ 787702 w 789428"/>
                <a:gd name="connsiteY6" fmla="*/ 397915 h 428142"/>
                <a:gd name="connsiteX7" fmla="*/ 774640 w 789428"/>
                <a:gd name="connsiteY7" fmla="*/ 410977 h 428142"/>
                <a:gd name="connsiteX8" fmla="*/ 707771 w 789428"/>
                <a:gd name="connsiteY8" fmla="*/ 423979 h 428142"/>
                <a:gd name="connsiteX9" fmla="*/ 649112 w 789428"/>
                <a:gd name="connsiteY9" fmla="*/ 422361 h 428142"/>
                <a:gd name="connsiteX10" fmla="*/ 590392 w 789428"/>
                <a:gd name="connsiteY10" fmla="*/ 396297 h 428142"/>
                <a:gd name="connsiteX11" fmla="*/ 325915 w 789428"/>
                <a:gd name="connsiteY11" fmla="*/ 375385 h 428142"/>
                <a:gd name="connsiteX12" fmla="*/ 195474 w 789428"/>
                <a:gd name="connsiteY12" fmla="*/ 336259 h 428142"/>
                <a:gd name="connsiteX13" fmla="*/ 70245 w 789428"/>
                <a:gd name="connsiteY13" fmla="*/ 174121 h 428142"/>
                <a:gd name="connsiteX14" fmla="*/ 4695 w 789428"/>
                <a:gd name="connsiteY14" fmla="*/ 3595 h 42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428" h="428142">
                  <a:moveTo>
                    <a:pt x="140170" y="0"/>
                  </a:moveTo>
                  <a:cubicBezTo>
                    <a:pt x="140170" y="0"/>
                    <a:pt x="228249" y="187543"/>
                    <a:pt x="246164" y="216903"/>
                  </a:cubicBezTo>
                  <a:cubicBezTo>
                    <a:pt x="254060" y="230852"/>
                    <a:pt x="263355" y="243962"/>
                    <a:pt x="273906" y="256029"/>
                  </a:cubicBezTo>
                  <a:cubicBezTo>
                    <a:pt x="273906" y="256029"/>
                    <a:pt x="351799" y="282213"/>
                    <a:pt x="418608" y="306720"/>
                  </a:cubicBezTo>
                  <a:cubicBezTo>
                    <a:pt x="485416" y="331226"/>
                    <a:pt x="601537" y="363402"/>
                    <a:pt x="625924" y="370173"/>
                  </a:cubicBezTo>
                  <a:cubicBezTo>
                    <a:pt x="650310" y="376943"/>
                    <a:pt x="691114" y="376704"/>
                    <a:pt x="697825" y="376704"/>
                  </a:cubicBezTo>
                  <a:cubicBezTo>
                    <a:pt x="704536" y="376704"/>
                    <a:pt x="782609" y="394679"/>
                    <a:pt x="787702" y="397915"/>
                  </a:cubicBezTo>
                  <a:cubicBezTo>
                    <a:pt x="792795" y="401150"/>
                    <a:pt x="786084" y="407681"/>
                    <a:pt x="774640" y="410977"/>
                  </a:cubicBezTo>
                  <a:cubicBezTo>
                    <a:pt x="763195" y="414272"/>
                    <a:pt x="725747" y="417448"/>
                    <a:pt x="707771" y="423979"/>
                  </a:cubicBezTo>
                  <a:cubicBezTo>
                    <a:pt x="689796" y="430510"/>
                    <a:pt x="675176" y="428892"/>
                    <a:pt x="649112" y="422361"/>
                  </a:cubicBezTo>
                  <a:cubicBezTo>
                    <a:pt x="628570" y="416044"/>
                    <a:pt x="608857" y="407294"/>
                    <a:pt x="590392" y="396297"/>
                  </a:cubicBezTo>
                  <a:cubicBezTo>
                    <a:pt x="590392" y="396297"/>
                    <a:pt x="376426" y="381377"/>
                    <a:pt x="325915" y="375385"/>
                  </a:cubicBezTo>
                  <a:cubicBezTo>
                    <a:pt x="275404" y="369394"/>
                    <a:pt x="218063" y="362323"/>
                    <a:pt x="195474" y="336259"/>
                  </a:cubicBezTo>
                  <a:cubicBezTo>
                    <a:pt x="150141" y="285083"/>
                    <a:pt x="108304" y="230915"/>
                    <a:pt x="70245" y="174121"/>
                  </a:cubicBezTo>
                  <a:cubicBezTo>
                    <a:pt x="39567" y="127745"/>
                    <a:pt x="-16576" y="62614"/>
                    <a:pt x="4695" y="3595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C5EF1953-2B21-432E-8FAE-E2D01D0F9C2D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117D0FE3-1FBD-4F5A-B30F-DCCBC1D6CFB3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0B717B24-DF0D-420A-8A4B-BD867389BAE9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E1FFBB6F-7571-4A6C-B16E-4DE90F8B25FA}"/>
                </a:ext>
              </a:extLst>
            </p:cNvPr>
            <p:cNvSpPr/>
            <p:nvPr/>
          </p:nvSpPr>
          <p:spPr>
            <a:xfrm>
              <a:off x="3974888" y="3422708"/>
              <a:ext cx="297271" cy="224927"/>
            </a:xfrm>
            <a:custGeom>
              <a:avLst/>
              <a:gdLst>
                <a:gd name="connsiteX0" fmla="*/ 306779 w 313430"/>
                <a:gd name="connsiteY0" fmla="*/ 237035 h 237154"/>
                <a:gd name="connsiteX1" fmla="*/ 313430 w 313430"/>
                <a:gd name="connsiteY1" fmla="*/ 0 h 237154"/>
                <a:gd name="connsiteX2" fmla="*/ 178795 w 313430"/>
                <a:gd name="connsiteY2" fmla="*/ 32356 h 237154"/>
                <a:gd name="connsiteX3" fmla="*/ 359 w 313430"/>
                <a:gd name="connsiteY3" fmla="*/ 2397 h 237154"/>
                <a:gd name="connsiteX4" fmla="*/ 0 w 313430"/>
                <a:gd name="connsiteY4" fmla="*/ 9467 h 237154"/>
                <a:gd name="connsiteX5" fmla="*/ 3116 w 313430"/>
                <a:gd name="connsiteY5" fmla="*/ 237155 h 2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30" h="237154">
                  <a:moveTo>
                    <a:pt x="306779" y="237035"/>
                  </a:moveTo>
                  <a:cubicBezTo>
                    <a:pt x="307499" y="208754"/>
                    <a:pt x="310375" y="101920"/>
                    <a:pt x="313430" y="0"/>
                  </a:cubicBezTo>
                  <a:cubicBezTo>
                    <a:pt x="270234" y="16864"/>
                    <a:pt x="224937" y="27750"/>
                    <a:pt x="178795" y="32356"/>
                  </a:cubicBezTo>
                  <a:cubicBezTo>
                    <a:pt x="82926" y="43560"/>
                    <a:pt x="27682" y="20372"/>
                    <a:pt x="359" y="2397"/>
                  </a:cubicBezTo>
                  <a:cubicBezTo>
                    <a:pt x="359" y="6411"/>
                    <a:pt x="0" y="8928"/>
                    <a:pt x="0" y="9467"/>
                  </a:cubicBezTo>
                  <a:cubicBezTo>
                    <a:pt x="0" y="15459"/>
                    <a:pt x="2576" y="198208"/>
                    <a:pt x="3116" y="237155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A15681B-A04D-4FA8-AE14-A079D3568EEC}"/>
                </a:ext>
              </a:extLst>
            </p:cNvPr>
            <p:cNvSpPr/>
            <p:nvPr/>
          </p:nvSpPr>
          <p:spPr>
            <a:xfrm>
              <a:off x="4164184" y="3477547"/>
              <a:ext cx="29209" cy="157075"/>
            </a:xfrm>
            <a:custGeom>
              <a:avLst/>
              <a:gdLst>
                <a:gd name="connsiteX0" fmla="*/ 30798 w 30797"/>
                <a:gd name="connsiteY0" fmla="*/ 165613 h 165613"/>
                <a:gd name="connsiteX1" fmla="*/ 0 w 30797"/>
                <a:gd name="connsiteY1" fmla="*/ 0 h 16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97" h="165613">
                  <a:moveTo>
                    <a:pt x="30798" y="165613"/>
                  </a:moveTo>
                  <a:cubicBezTo>
                    <a:pt x="15938" y="109230"/>
                    <a:pt x="51889" y="37329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52B1EF64-6B24-458A-86B6-536EC47F85E2}"/>
                </a:ext>
              </a:extLst>
            </p:cNvPr>
            <p:cNvSpPr/>
            <p:nvPr/>
          </p:nvSpPr>
          <p:spPr>
            <a:xfrm>
              <a:off x="4193395" y="3450781"/>
              <a:ext cx="63307" cy="60807"/>
            </a:xfrm>
            <a:custGeom>
              <a:avLst/>
              <a:gdLst>
                <a:gd name="connsiteX0" fmla="*/ 0 w 66748"/>
                <a:gd name="connsiteY0" fmla="*/ 64112 h 64112"/>
                <a:gd name="connsiteX1" fmla="*/ 66748 w 66748"/>
                <a:gd name="connsiteY1" fmla="*/ 0 h 6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748" h="64112">
                  <a:moveTo>
                    <a:pt x="0" y="64112"/>
                  </a:moveTo>
                  <a:lnTo>
                    <a:pt x="66748" y="0"/>
                  </a:lnTo>
                </a:path>
              </a:pathLst>
            </a:custGeom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AA74F867-9652-4A54-9159-3A14FF8EF4DF}"/>
                </a:ext>
              </a:extLst>
            </p:cNvPr>
            <p:cNvSpPr/>
            <p:nvPr/>
          </p:nvSpPr>
          <p:spPr>
            <a:xfrm>
              <a:off x="4033023" y="3511986"/>
              <a:ext cx="1647" cy="122636"/>
            </a:xfrm>
            <a:custGeom>
              <a:avLst/>
              <a:gdLst>
                <a:gd name="connsiteX0" fmla="*/ 1738 w 1737"/>
                <a:gd name="connsiteY0" fmla="*/ 0 h 129302"/>
                <a:gd name="connsiteX1" fmla="*/ 0 w 1737"/>
                <a:gd name="connsiteY1" fmla="*/ 129303 h 1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37" h="129302">
                  <a:moveTo>
                    <a:pt x="1738" y="0"/>
                  </a:moveTo>
                  <a:lnTo>
                    <a:pt x="0" y="129303"/>
                  </a:ln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098D59C7-562C-4325-A80A-246FF61D2DBB}"/>
                </a:ext>
              </a:extLst>
            </p:cNvPr>
            <p:cNvSpPr/>
            <p:nvPr/>
          </p:nvSpPr>
          <p:spPr>
            <a:xfrm>
              <a:off x="4034956" y="3467829"/>
              <a:ext cx="284" cy="22390"/>
            </a:xfrm>
            <a:custGeom>
              <a:avLst/>
              <a:gdLst>
                <a:gd name="connsiteX0" fmla="*/ 300 w 299"/>
                <a:gd name="connsiteY0" fmla="*/ 0 h 23607"/>
                <a:gd name="connsiteX1" fmla="*/ 0 w 299"/>
                <a:gd name="connsiteY1" fmla="*/ 23608 h 2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9" h="23607">
                  <a:moveTo>
                    <a:pt x="300" y="0"/>
                  </a:moveTo>
                  <a:lnTo>
                    <a:pt x="0" y="23608"/>
                  </a:lnTo>
                </a:path>
              </a:pathLst>
            </a:custGeom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B5528AB6-826B-4815-9FA1-B1928BB706D5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414D91F4-DA6F-4CFD-9B6D-7AF9D49CC95A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BE1764BE-2D0E-4823-B2B9-36CD629A4A36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28F04DB8-0035-4C89-92E2-FE796980D7EE}"/>
                </a:ext>
              </a:extLst>
            </p:cNvPr>
            <p:cNvSpPr/>
            <p:nvPr/>
          </p:nvSpPr>
          <p:spPr>
            <a:xfrm>
              <a:off x="4124177" y="2461867"/>
              <a:ext cx="218506" cy="223239"/>
            </a:xfrm>
            <a:custGeom>
              <a:avLst/>
              <a:gdLst>
                <a:gd name="connsiteX0" fmla="*/ 184307 w 230384"/>
                <a:gd name="connsiteY0" fmla="*/ 48093 h 235374"/>
                <a:gd name="connsiteX1" fmla="*/ 230384 w 230384"/>
                <a:gd name="connsiteY1" fmla="*/ 40903 h 235374"/>
                <a:gd name="connsiteX2" fmla="*/ 173762 w 230384"/>
                <a:gd name="connsiteY2" fmla="*/ 7888 h 235374"/>
                <a:gd name="connsiteX3" fmla="*/ 102280 w 230384"/>
                <a:gd name="connsiteY3" fmla="*/ 459 h 235374"/>
                <a:gd name="connsiteX4" fmla="*/ 0 w 230384"/>
                <a:gd name="connsiteY4" fmla="*/ 113344 h 235374"/>
                <a:gd name="connsiteX5" fmla="*/ 33494 w 230384"/>
                <a:gd name="connsiteY5" fmla="*/ 222694 h 235374"/>
                <a:gd name="connsiteX6" fmla="*/ 34153 w 230384"/>
                <a:gd name="connsiteY6" fmla="*/ 233419 h 235374"/>
                <a:gd name="connsiteX7" fmla="*/ 89817 w 230384"/>
                <a:gd name="connsiteY7" fmla="*/ 220777 h 235374"/>
                <a:gd name="connsiteX8" fmla="*/ 62494 w 230384"/>
                <a:gd name="connsiteY8" fmla="*/ 212867 h 235374"/>
                <a:gd name="connsiteX9" fmla="*/ 65131 w 230384"/>
                <a:gd name="connsiteY9" fmla="*/ 143183 h 235374"/>
                <a:gd name="connsiteX10" fmla="*/ 95090 w 230384"/>
                <a:gd name="connsiteY10" fmla="*/ 165233 h 235374"/>
                <a:gd name="connsiteX11" fmla="*/ 109230 w 230384"/>
                <a:gd name="connsiteY11" fmla="*/ 190818 h 235374"/>
                <a:gd name="connsiteX12" fmla="*/ 117139 w 230384"/>
                <a:gd name="connsiteY12" fmla="*/ 161698 h 235374"/>
                <a:gd name="connsiteX13" fmla="*/ 157704 w 230384"/>
                <a:gd name="connsiteY13" fmla="*/ 126466 h 235374"/>
                <a:gd name="connsiteX14" fmla="*/ 142724 w 230384"/>
                <a:gd name="connsiteY14" fmla="*/ 96507 h 235374"/>
                <a:gd name="connsiteX15" fmla="*/ 184307 w 230384"/>
                <a:gd name="connsiteY15" fmla="*/ 48093 h 23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384" h="235374">
                  <a:moveTo>
                    <a:pt x="184307" y="48093"/>
                  </a:moveTo>
                  <a:cubicBezTo>
                    <a:pt x="205518" y="37668"/>
                    <a:pt x="220558" y="37967"/>
                    <a:pt x="230384" y="40903"/>
                  </a:cubicBezTo>
                  <a:cubicBezTo>
                    <a:pt x="214776" y="25066"/>
                    <a:pt x="195232" y="13671"/>
                    <a:pt x="173762" y="7888"/>
                  </a:cubicBezTo>
                  <a:cubicBezTo>
                    <a:pt x="150526" y="1390"/>
                    <a:pt x="126356" y="-1122"/>
                    <a:pt x="102280" y="459"/>
                  </a:cubicBezTo>
                  <a:cubicBezTo>
                    <a:pt x="44040" y="4892"/>
                    <a:pt x="0" y="57800"/>
                    <a:pt x="0" y="113344"/>
                  </a:cubicBezTo>
                  <a:cubicBezTo>
                    <a:pt x="0" y="168888"/>
                    <a:pt x="30858" y="212088"/>
                    <a:pt x="33494" y="222694"/>
                  </a:cubicBezTo>
                  <a:cubicBezTo>
                    <a:pt x="34439" y="226187"/>
                    <a:pt x="34664" y="229836"/>
                    <a:pt x="34153" y="233419"/>
                  </a:cubicBezTo>
                  <a:cubicBezTo>
                    <a:pt x="76096" y="241748"/>
                    <a:pt x="89817" y="220777"/>
                    <a:pt x="89817" y="220777"/>
                  </a:cubicBezTo>
                  <a:cubicBezTo>
                    <a:pt x="80009" y="222008"/>
                    <a:pt x="70127" y="219148"/>
                    <a:pt x="62494" y="212867"/>
                  </a:cubicBezTo>
                  <a:cubicBezTo>
                    <a:pt x="50091" y="202262"/>
                    <a:pt x="50091" y="161698"/>
                    <a:pt x="65131" y="143183"/>
                  </a:cubicBezTo>
                  <a:cubicBezTo>
                    <a:pt x="80170" y="124668"/>
                    <a:pt x="95090" y="150253"/>
                    <a:pt x="95090" y="165233"/>
                  </a:cubicBezTo>
                  <a:cubicBezTo>
                    <a:pt x="95090" y="180212"/>
                    <a:pt x="102160" y="192555"/>
                    <a:pt x="109230" y="190818"/>
                  </a:cubicBezTo>
                  <a:cubicBezTo>
                    <a:pt x="116301" y="189080"/>
                    <a:pt x="114503" y="172303"/>
                    <a:pt x="117139" y="161698"/>
                  </a:cubicBezTo>
                  <a:cubicBezTo>
                    <a:pt x="119776" y="151092"/>
                    <a:pt x="150634" y="135274"/>
                    <a:pt x="157704" y="126466"/>
                  </a:cubicBezTo>
                  <a:cubicBezTo>
                    <a:pt x="164774" y="117658"/>
                    <a:pt x="154169" y="109689"/>
                    <a:pt x="142724" y="96507"/>
                  </a:cubicBezTo>
                  <a:cubicBezTo>
                    <a:pt x="131280" y="83325"/>
                    <a:pt x="141047" y="69244"/>
                    <a:pt x="184307" y="4809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390B9A26-DE89-42E2-953D-6FB3CCB16330}"/>
                </a:ext>
              </a:extLst>
            </p:cNvPr>
            <p:cNvSpPr/>
            <p:nvPr/>
          </p:nvSpPr>
          <p:spPr>
            <a:xfrm>
              <a:off x="4207715" y="2673876"/>
              <a:ext cx="14264" cy="38473"/>
            </a:xfrm>
            <a:custGeom>
              <a:avLst/>
              <a:gdLst>
                <a:gd name="connsiteX0" fmla="*/ 0 w 15039"/>
                <a:gd name="connsiteY0" fmla="*/ 0 h 40564"/>
                <a:gd name="connsiteX1" fmla="*/ 15039 w 15039"/>
                <a:gd name="connsiteY1" fmla="*/ 40564 h 4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39" h="40564">
                  <a:moveTo>
                    <a:pt x="0" y="0"/>
                  </a:moveTo>
                  <a:cubicBezTo>
                    <a:pt x="0" y="0"/>
                    <a:pt x="0" y="24746"/>
                    <a:pt x="15039" y="40564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D33FDECF-C547-4E67-BE41-A743B0694BC1}"/>
                </a:ext>
              </a:extLst>
            </p:cNvPr>
            <p:cNvSpPr/>
            <p:nvPr/>
          </p:nvSpPr>
          <p:spPr>
            <a:xfrm>
              <a:off x="4315519" y="2627940"/>
              <a:ext cx="22447" cy="3598"/>
            </a:xfrm>
            <a:custGeom>
              <a:avLst/>
              <a:gdLst>
                <a:gd name="connsiteX0" fmla="*/ 23668 w 23667"/>
                <a:gd name="connsiteY0" fmla="*/ 3794 h 3794"/>
                <a:gd name="connsiteX1" fmla="*/ 0 w 23667"/>
                <a:gd name="connsiteY1" fmla="*/ 259 h 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667" h="3794">
                  <a:moveTo>
                    <a:pt x="23668" y="3794"/>
                  </a:moveTo>
                  <a:cubicBezTo>
                    <a:pt x="16204" y="634"/>
                    <a:pt x="8061" y="-582"/>
                    <a:pt x="0" y="259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30F746D6-ED4D-42D1-A996-44E3C4EA5E5E}"/>
                </a:ext>
              </a:extLst>
            </p:cNvPr>
            <p:cNvSpPr/>
            <p:nvPr/>
          </p:nvSpPr>
          <p:spPr>
            <a:xfrm>
              <a:off x="4314383" y="2600408"/>
              <a:ext cx="35916" cy="10955"/>
            </a:xfrm>
            <a:custGeom>
              <a:avLst/>
              <a:gdLst>
                <a:gd name="connsiteX0" fmla="*/ 37868 w 37868"/>
                <a:gd name="connsiteY0" fmla="*/ 11552 h 11551"/>
                <a:gd name="connsiteX1" fmla="*/ 0 w 37868"/>
                <a:gd name="connsiteY1" fmla="*/ 6818 h 1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868" h="11551">
                  <a:moveTo>
                    <a:pt x="37868" y="11552"/>
                  </a:moveTo>
                  <a:cubicBezTo>
                    <a:pt x="37868" y="11552"/>
                    <a:pt x="24866" y="-10917"/>
                    <a:pt x="0" y="681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79CD9E88-A92C-44B5-BD5B-01585B7147AE}"/>
                </a:ext>
              </a:extLst>
            </p:cNvPr>
            <p:cNvSpPr/>
            <p:nvPr/>
          </p:nvSpPr>
          <p:spPr>
            <a:xfrm>
              <a:off x="4297789" y="2689901"/>
              <a:ext cx="23583" cy="15768"/>
            </a:xfrm>
            <a:custGeom>
              <a:avLst/>
              <a:gdLst>
                <a:gd name="connsiteX0" fmla="*/ 24866 w 24865"/>
                <a:gd name="connsiteY0" fmla="*/ 16537 h 16625"/>
                <a:gd name="connsiteX1" fmla="*/ 0 w 24865"/>
                <a:gd name="connsiteY1" fmla="*/ 0 h 1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65" h="16625">
                  <a:moveTo>
                    <a:pt x="24866" y="16537"/>
                  </a:moveTo>
                  <a:cubicBezTo>
                    <a:pt x="13736" y="17493"/>
                    <a:pt x="3422" y="10634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68833FAA-230D-4AC2-8948-D1E41E519CC5}"/>
                </a:ext>
              </a:extLst>
            </p:cNvPr>
            <p:cNvSpPr/>
            <p:nvPr/>
          </p:nvSpPr>
          <p:spPr>
            <a:xfrm>
              <a:off x="4016771" y="2925513"/>
              <a:ext cx="142356" cy="74729"/>
            </a:xfrm>
            <a:custGeom>
              <a:avLst/>
              <a:gdLst>
                <a:gd name="connsiteX0" fmla="*/ 150094 w 150094"/>
                <a:gd name="connsiteY0" fmla="*/ 23967 h 78791"/>
                <a:gd name="connsiteX1" fmla="*/ 138830 w 150094"/>
                <a:gd name="connsiteY1" fmla="*/ 0 h 78791"/>
                <a:gd name="connsiteX2" fmla="*/ 0 w 150094"/>
                <a:gd name="connsiteY2" fmla="*/ 53926 h 78791"/>
                <a:gd name="connsiteX3" fmla="*/ 9707 w 150094"/>
                <a:gd name="connsiteY3" fmla="*/ 78792 h 78791"/>
                <a:gd name="connsiteX4" fmla="*/ 150094 w 150094"/>
                <a:gd name="connsiteY4" fmla="*/ 23967 h 7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94" h="78791">
                  <a:moveTo>
                    <a:pt x="150094" y="23967"/>
                  </a:moveTo>
                  <a:lnTo>
                    <a:pt x="138830" y="0"/>
                  </a:lnTo>
                  <a:cubicBezTo>
                    <a:pt x="66389" y="1258"/>
                    <a:pt x="23967" y="28281"/>
                    <a:pt x="0" y="53926"/>
                  </a:cubicBezTo>
                  <a:cubicBezTo>
                    <a:pt x="2586" y="62454"/>
                    <a:pt x="5832" y="70767"/>
                    <a:pt x="9707" y="78792"/>
                  </a:cubicBezTo>
                  <a:cubicBezTo>
                    <a:pt x="28581" y="54286"/>
                    <a:pt x="69025" y="22229"/>
                    <a:pt x="150094" y="23967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DF2146CA-BDCA-47F0-B564-2869AB219302}"/>
                </a:ext>
              </a:extLst>
            </p:cNvPr>
            <p:cNvSpPr/>
            <p:nvPr/>
          </p:nvSpPr>
          <p:spPr>
            <a:xfrm>
              <a:off x="4039218" y="2975807"/>
              <a:ext cx="143719" cy="67909"/>
            </a:xfrm>
            <a:custGeom>
              <a:avLst/>
              <a:gdLst>
                <a:gd name="connsiteX0" fmla="*/ 151532 w 151532"/>
                <a:gd name="connsiteY0" fmla="*/ 23608 h 71601"/>
                <a:gd name="connsiteX1" fmla="*/ 140268 w 151532"/>
                <a:gd name="connsiteY1" fmla="*/ 0 h 71601"/>
                <a:gd name="connsiteX2" fmla="*/ 0 w 151532"/>
                <a:gd name="connsiteY2" fmla="*/ 51170 h 71601"/>
                <a:gd name="connsiteX3" fmla="*/ 13182 w 151532"/>
                <a:gd name="connsiteY3" fmla="*/ 71602 h 71601"/>
                <a:gd name="connsiteX4" fmla="*/ 151532 w 151532"/>
                <a:gd name="connsiteY4" fmla="*/ 23608 h 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32" h="71601">
                  <a:moveTo>
                    <a:pt x="151532" y="23608"/>
                  </a:moveTo>
                  <a:lnTo>
                    <a:pt x="140268" y="0"/>
                  </a:lnTo>
                  <a:cubicBezTo>
                    <a:pt x="72980" y="3595"/>
                    <a:pt x="27742" y="28401"/>
                    <a:pt x="0" y="51170"/>
                  </a:cubicBezTo>
                  <a:cubicBezTo>
                    <a:pt x="4194" y="58120"/>
                    <a:pt x="8688" y="64951"/>
                    <a:pt x="13182" y="71602"/>
                  </a:cubicBezTo>
                  <a:cubicBezTo>
                    <a:pt x="38767" y="50031"/>
                    <a:pt x="83286" y="24866"/>
                    <a:pt x="151532" y="2360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F2E5D984-A044-43AC-A3A1-2EDF2DB1E213}"/>
                </a:ext>
              </a:extLst>
            </p:cNvPr>
            <p:cNvSpPr/>
            <p:nvPr/>
          </p:nvSpPr>
          <p:spPr>
            <a:xfrm>
              <a:off x="4842251" y="2756390"/>
              <a:ext cx="425600" cy="891131"/>
            </a:xfrm>
            <a:custGeom>
              <a:avLst/>
              <a:gdLst>
                <a:gd name="connsiteX0" fmla="*/ 84798 w 448735"/>
                <a:gd name="connsiteY0" fmla="*/ 415052 h 939572"/>
                <a:gd name="connsiteX1" fmla="*/ 97380 w 448735"/>
                <a:gd name="connsiteY1" fmla="*/ 560712 h 939572"/>
                <a:gd name="connsiteX2" fmla="*/ 67062 w 448735"/>
                <a:gd name="connsiteY2" fmla="*/ 939572 h 939572"/>
                <a:gd name="connsiteX3" fmla="*/ 407515 w 448735"/>
                <a:gd name="connsiteY3" fmla="*/ 939572 h 939572"/>
                <a:gd name="connsiteX4" fmla="*/ 423753 w 448735"/>
                <a:gd name="connsiteY4" fmla="*/ 578268 h 939572"/>
                <a:gd name="connsiteX5" fmla="*/ 427528 w 448735"/>
                <a:gd name="connsiteY5" fmla="*/ 332185 h 939572"/>
                <a:gd name="connsiteX6" fmla="*/ 433520 w 448735"/>
                <a:gd name="connsiteY6" fmla="*/ 92514 h 939572"/>
                <a:gd name="connsiteX7" fmla="*/ 262814 w 448735"/>
                <a:gd name="connsiteY7" fmla="*/ 12164 h 939572"/>
                <a:gd name="connsiteX8" fmla="*/ 157358 w 448735"/>
                <a:gd name="connsiteY8" fmla="*/ 6172 h 939572"/>
                <a:gd name="connsiteX9" fmla="*/ 51903 w 448735"/>
                <a:gd name="connsiteY9" fmla="*/ 80230 h 939572"/>
                <a:gd name="connsiteX10" fmla="*/ 1692 w 448735"/>
                <a:gd name="connsiteY10" fmla="*/ 222116 h 939572"/>
                <a:gd name="connsiteX11" fmla="*/ 84798 w 448735"/>
                <a:gd name="connsiteY11" fmla="*/ 415052 h 9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8735" h="939572">
                  <a:moveTo>
                    <a:pt x="84798" y="415052"/>
                  </a:moveTo>
                  <a:cubicBezTo>
                    <a:pt x="92347" y="437641"/>
                    <a:pt x="97380" y="517990"/>
                    <a:pt x="97380" y="560712"/>
                  </a:cubicBezTo>
                  <a:cubicBezTo>
                    <a:pt x="97380" y="596303"/>
                    <a:pt x="74612" y="855148"/>
                    <a:pt x="67062" y="939572"/>
                  </a:cubicBezTo>
                  <a:lnTo>
                    <a:pt x="407515" y="939572"/>
                  </a:lnTo>
                  <a:cubicBezTo>
                    <a:pt x="411590" y="857185"/>
                    <a:pt x="423753" y="609605"/>
                    <a:pt x="423753" y="578268"/>
                  </a:cubicBezTo>
                  <a:cubicBezTo>
                    <a:pt x="423753" y="540579"/>
                    <a:pt x="411170" y="386171"/>
                    <a:pt x="427528" y="332185"/>
                  </a:cubicBezTo>
                  <a:cubicBezTo>
                    <a:pt x="443885" y="278199"/>
                    <a:pt x="462640" y="136374"/>
                    <a:pt x="433520" y="92514"/>
                  </a:cubicBezTo>
                  <a:cubicBezTo>
                    <a:pt x="404399" y="48654"/>
                    <a:pt x="295709" y="23488"/>
                    <a:pt x="262814" y="12164"/>
                  </a:cubicBezTo>
                  <a:cubicBezTo>
                    <a:pt x="229919" y="839"/>
                    <a:pt x="181205" y="-5392"/>
                    <a:pt x="157358" y="6172"/>
                  </a:cubicBezTo>
                  <a:cubicBezTo>
                    <a:pt x="157358" y="6172"/>
                    <a:pt x="92108" y="42602"/>
                    <a:pt x="51903" y="80230"/>
                  </a:cubicBezTo>
                  <a:cubicBezTo>
                    <a:pt x="11698" y="117859"/>
                    <a:pt x="-5798" y="175680"/>
                    <a:pt x="1692" y="222116"/>
                  </a:cubicBezTo>
                  <a:cubicBezTo>
                    <a:pt x="9181" y="268552"/>
                    <a:pt x="77248" y="392462"/>
                    <a:pt x="84798" y="41505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6C790068-C28B-4958-A0D4-4ED39C35135A}"/>
                </a:ext>
              </a:extLst>
            </p:cNvPr>
            <p:cNvSpPr/>
            <p:nvPr/>
          </p:nvSpPr>
          <p:spPr>
            <a:xfrm>
              <a:off x="4918869" y="2789579"/>
              <a:ext cx="284371" cy="403086"/>
            </a:xfrm>
            <a:custGeom>
              <a:avLst/>
              <a:gdLst>
                <a:gd name="connsiteX0" fmla="*/ 299829 w 299829"/>
                <a:gd name="connsiteY0" fmla="*/ 17975 h 424997"/>
                <a:gd name="connsiteX1" fmla="*/ 254831 w 299829"/>
                <a:gd name="connsiteY1" fmla="*/ 0 h 424997"/>
                <a:gd name="connsiteX2" fmla="*/ 0 w 299829"/>
                <a:gd name="connsiteY2" fmla="*/ 370412 h 424997"/>
                <a:gd name="connsiteX3" fmla="*/ 4015 w 299829"/>
                <a:gd name="connsiteY3" fmla="*/ 380179 h 424997"/>
                <a:gd name="connsiteX4" fmla="*/ 11325 w 299829"/>
                <a:gd name="connsiteY4" fmla="*/ 424997 h 424997"/>
                <a:gd name="connsiteX5" fmla="*/ 299829 w 299829"/>
                <a:gd name="connsiteY5" fmla="*/ 17975 h 4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29" h="424997">
                  <a:moveTo>
                    <a:pt x="299829" y="17975"/>
                  </a:moveTo>
                  <a:cubicBezTo>
                    <a:pt x="285155" y="11199"/>
                    <a:pt x="270135" y="5198"/>
                    <a:pt x="254831" y="0"/>
                  </a:cubicBezTo>
                  <a:cubicBezTo>
                    <a:pt x="199407" y="141374"/>
                    <a:pt x="112217" y="268110"/>
                    <a:pt x="0" y="370412"/>
                  </a:cubicBezTo>
                  <a:cubicBezTo>
                    <a:pt x="1858" y="374547"/>
                    <a:pt x="3236" y="377902"/>
                    <a:pt x="4015" y="380179"/>
                  </a:cubicBezTo>
                  <a:cubicBezTo>
                    <a:pt x="7789" y="394869"/>
                    <a:pt x="10235" y="409869"/>
                    <a:pt x="11325" y="424997"/>
                  </a:cubicBezTo>
                  <a:cubicBezTo>
                    <a:pt x="139521" y="315132"/>
                    <a:pt x="238620" y="175323"/>
                    <a:pt x="299829" y="17975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281C1326-9102-4330-A5D8-43349F31AB21}"/>
                </a:ext>
              </a:extLst>
            </p:cNvPr>
            <p:cNvSpPr/>
            <p:nvPr/>
          </p:nvSpPr>
          <p:spPr>
            <a:xfrm>
              <a:off x="4930405" y="2876470"/>
              <a:ext cx="337558" cy="480372"/>
            </a:xfrm>
            <a:custGeom>
              <a:avLst/>
              <a:gdLst>
                <a:gd name="connsiteX0" fmla="*/ 354055 w 355908"/>
                <a:gd name="connsiteY0" fmla="*/ 89877 h 506485"/>
                <a:gd name="connsiteX1" fmla="*/ 352377 w 355908"/>
                <a:gd name="connsiteY1" fmla="*/ 0 h 506485"/>
                <a:gd name="connsiteX2" fmla="*/ 4314 w 355908"/>
                <a:gd name="connsiteY2" fmla="*/ 439198 h 506485"/>
                <a:gd name="connsiteX3" fmla="*/ 0 w 355908"/>
                <a:gd name="connsiteY3" fmla="*/ 506486 h 506485"/>
                <a:gd name="connsiteX4" fmla="*/ 354055 w 355908"/>
                <a:gd name="connsiteY4" fmla="*/ 89877 h 5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908" h="506485">
                  <a:moveTo>
                    <a:pt x="354055" y="89877"/>
                  </a:moveTo>
                  <a:cubicBezTo>
                    <a:pt x="356998" y="59955"/>
                    <a:pt x="356435" y="29791"/>
                    <a:pt x="352377" y="0"/>
                  </a:cubicBezTo>
                  <a:cubicBezTo>
                    <a:pt x="282453" y="118098"/>
                    <a:pt x="161539" y="298211"/>
                    <a:pt x="4314" y="439198"/>
                  </a:cubicBezTo>
                  <a:cubicBezTo>
                    <a:pt x="3895" y="451601"/>
                    <a:pt x="2337" y="475808"/>
                    <a:pt x="0" y="506486"/>
                  </a:cubicBezTo>
                  <a:cubicBezTo>
                    <a:pt x="153030" y="379819"/>
                    <a:pt x="274064" y="216064"/>
                    <a:pt x="354055" y="89877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3279728D-28C5-4175-9CC0-26BEB2DC077D}"/>
                </a:ext>
              </a:extLst>
            </p:cNvPr>
            <p:cNvSpPr/>
            <p:nvPr/>
          </p:nvSpPr>
          <p:spPr>
            <a:xfrm>
              <a:off x="4905856" y="3359060"/>
              <a:ext cx="335857" cy="288461"/>
            </a:xfrm>
            <a:custGeom>
              <a:avLst/>
              <a:gdLst>
                <a:gd name="connsiteX0" fmla="*/ 340453 w 354114"/>
                <a:gd name="connsiteY0" fmla="*/ 304143 h 304142"/>
                <a:gd name="connsiteX1" fmla="*/ 354115 w 354114"/>
                <a:gd name="connsiteY1" fmla="*/ 14680 h 304142"/>
                <a:gd name="connsiteX2" fmla="*/ 25705 w 354114"/>
                <a:gd name="connsiteY2" fmla="*/ 0 h 304142"/>
                <a:gd name="connsiteX3" fmla="*/ 0 w 354114"/>
                <a:gd name="connsiteY3" fmla="*/ 304143 h 30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14" h="304142">
                  <a:moveTo>
                    <a:pt x="340453" y="304143"/>
                  </a:moveTo>
                  <a:cubicBezTo>
                    <a:pt x="343329" y="245483"/>
                    <a:pt x="350340" y="103179"/>
                    <a:pt x="354115" y="14680"/>
                  </a:cubicBezTo>
                  <a:cubicBezTo>
                    <a:pt x="188442" y="46376"/>
                    <a:pt x="71961" y="16238"/>
                    <a:pt x="25705" y="0"/>
                  </a:cubicBezTo>
                  <a:cubicBezTo>
                    <a:pt x="18634" y="93292"/>
                    <a:pt x="5393" y="243566"/>
                    <a:pt x="0" y="30414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E346E961-D38B-4670-AFA4-989D41498C1D}"/>
                </a:ext>
              </a:extLst>
            </p:cNvPr>
            <p:cNvSpPr/>
            <p:nvPr/>
          </p:nvSpPr>
          <p:spPr>
            <a:xfrm>
              <a:off x="4954103" y="2752925"/>
              <a:ext cx="156165" cy="151050"/>
            </a:xfrm>
            <a:custGeom>
              <a:avLst/>
              <a:gdLst>
                <a:gd name="connsiteX0" fmla="*/ 164654 w 164654"/>
                <a:gd name="connsiteY0" fmla="*/ 79631 h 159261"/>
                <a:gd name="connsiteX1" fmla="*/ 82327 w 164654"/>
                <a:gd name="connsiteY1" fmla="*/ 159262 h 159261"/>
                <a:gd name="connsiteX2" fmla="*/ 0 w 164654"/>
                <a:gd name="connsiteY2" fmla="*/ 79631 h 159261"/>
                <a:gd name="connsiteX3" fmla="*/ 82327 w 164654"/>
                <a:gd name="connsiteY3" fmla="*/ 0 h 159261"/>
                <a:gd name="connsiteX4" fmla="*/ 164654 w 164654"/>
                <a:gd name="connsiteY4" fmla="*/ 79631 h 1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54" h="159261">
                  <a:moveTo>
                    <a:pt x="164654" y="79631"/>
                  </a:moveTo>
                  <a:cubicBezTo>
                    <a:pt x="164654" y="123610"/>
                    <a:pt x="127795" y="159262"/>
                    <a:pt x="82327" y="159262"/>
                  </a:cubicBezTo>
                  <a:cubicBezTo>
                    <a:pt x="36859" y="159262"/>
                    <a:pt x="0" y="123610"/>
                    <a:pt x="0" y="79631"/>
                  </a:cubicBezTo>
                  <a:cubicBezTo>
                    <a:pt x="0" y="35652"/>
                    <a:pt x="36859" y="0"/>
                    <a:pt x="82327" y="0"/>
                  </a:cubicBezTo>
                  <a:cubicBezTo>
                    <a:pt x="127795" y="0"/>
                    <a:pt x="164654" y="35652"/>
                    <a:pt x="164654" y="79631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B51E1BCF-3286-4C58-AD9F-26A6FCD2A759}"/>
                </a:ext>
              </a:extLst>
            </p:cNvPr>
            <p:cNvSpPr/>
            <p:nvPr/>
          </p:nvSpPr>
          <p:spPr>
            <a:xfrm>
              <a:off x="4960808" y="2707177"/>
              <a:ext cx="120975" cy="169231"/>
            </a:xfrm>
            <a:custGeom>
              <a:avLst/>
              <a:gdLst>
                <a:gd name="connsiteX0" fmla="*/ 0 w 127551"/>
                <a:gd name="connsiteY0" fmla="*/ 27562 h 178430"/>
                <a:gd name="connsiteX1" fmla="*/ 13781 w 127551"/>
                <a:gd name="connsiteY1" fmla="*/ 105455 h 178430"/>
                <a:gd name="connsiteX2" fmla="*/ 96648 w 127551"/>
                <a:gd name="connsiteY2" fmla="*/ 170766 h 178430"/>
                <a:gd name="connsiteX3" fmla="*/ 112945 w 127551"/>
                <a:gd name="connsiteY3" fmla="*/ 50211 h 178430"/>
                <a:gd name="connsiteX4" fmla="*/ 97906 w 127551"/>
                <a:gd name="connsiteY4" fmla="*/ 0 h 178430"/>
                <a:gd name="connsiteX5" fmla="*/ 49971 w 127551"/>
                <a:gd name="connsiteY5" fmla="*/ 31397 h 178430"/>
                <a:gd name="connsiteX6" fmla="*/ 0 w 127551"/>
                <a:gd name="connsiteY6" fmla="*/ 27562 h 17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51" h="178430">
                  <a:moveTo>
                    <a:pt x="0" y="27562"/>
                  </a:moveTo>
                  <a:cubicBezTo>
                    <a:pt x="0" y="27562"/>
                    <a:pt x="13781" y="76515"/>
                    <a:pt x="13781" y="105455"/>
                  </a:cubicBezTo>
                  <a:cubicBezTo>
                    <a:pt x="13781" y="134396"/>
                    <a:pt x="45178" y="200905"/>
                    <a:pt x="96648" y="170766"/>
                  </a:cubicBezTo>
                  <a:cubicBezTo>
                    <a:pt x="148117" y="140627"/>
                    <a:pt x="121753" y="71602"/>
                    <a:pt x="112945" y="50211"/>
                  </a:cubicBezTo>
                  <a:cubicBezTo>
                    <a:pt x="106695" y="33870"/>
                    <a:pt x="101668" y="17087"/>
                    <a:pt x="97906" y="0"/>
                  </a:cubicBezTo>
                  <a:cubicBezTo>
                    <a:pt x="97906" y="0"/>
                    <a:pt x="81548" y="29959"/>
                    <a:pt x="49971" y="31397"/>
                  </a:cubicBezTo>
                  <a:cubicBezTo>
                    <a:pt x="33217" y="32396"/>
                    <a:pt x="16405" y="31106"/>
                    <a:pt x="0" y="2756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542C24C5-5D6F-4A68-8655-5DD477478740}"/>
                </a:ext>
              </a:extLst>
            </p:cNvPr>
            <p:cNvSpPr/>
            <p:nvPr/>
          </p:nvSpPr>
          <p:spPr>
            <a:xfrm>
              <a:off x="4877159" y="2546062"/>
              <a:ext cx="29549" cy="94568"/>
            </a:xfrm>
            <a:custGeom>
              <a:avLst/>
              <a:gdLst>
                <a:gd name="connsiteX0" fmla="*/ 3294 w 31155"/>
                <a:gd name="connsiteY0" fmla="*/ 19719 h 99709"/>
                <a:gd name="connsiteX1" fmla="*/ 5451 w 31155"/>
                <a:gd name="connsiteY1" fmla="*/ 58666 h 99709"/>
                <a:gd name="connsiteX2" fmla="*/ 31155 w 31155"/>
                <a:gd name="connsiteY2" fmla="*/ 99710 h 99709"/>
                <a:gd name="connsiteX3" fmla="*/ 28999 w 31155"/>
                <a:gd name="connsiteY3" fmla="*/ 4620 h 99709"/>
                <a:gd name="connsiteX4" fmla="*/ 3294 w 31155"/>
                <a:gd name="connsiteY4" fmla="*/ 19719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55" h="99709">
                  <a:moveTo>
                    <a:pt x="3294" y="19719"/>
                  </a:moveTo>
                  <a:cubicBezTo>
                    <a:pt x="3294" y="19719"/>
                    <a:pt x="-5394" y="41350"/>
                    <a:pt x="5451" y="58666"/>
                  </a:cubicBezTo>
                  <a:cubicBezTo>
                    <a:pt x="16296" y="75982"/>
                    <a:pt x="31155" y="99710"/>
                    <a:pt x="31155" y="99710"/>
                  </a:cubicBezTo>
                  <a:lnTo>
                    <a:pt x="28999" y="4620"/>
                  </a:lnTo>
                  <a:cubicBezTo>
                    <a:pt x="28999" y="4620"/>
                    <a:pt x="7608" y="-12696"/>
                    <a:pt x="3294" y="19719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665BB8C1-0D53-4E1E-B696-ECF1F3F40859}"/>
                </a:ext>
              </a:extLst>
            </p:cNvPr>
            <p:cNvSpPr/>
            <p:nvPr/>
          </p:nvSpPr>
          <p:spPr>
            <a:xfrm>
              <a:off x="4896182" y="2620116"/>
              <a:ext cx="22801" cy="52428"/>
            </a:xfrm>
            <a:custGeom>
              <a:avLst/>
              <a:gdLst>
                <a:gd name="connsiteX0" fmla="*/ 11098 w 24040"/>
                <a:gd name="connsiteY0" fmla="*/ 0 h 55278"/>
                <a:gd name="connsiteX1" fmla="*/ 2410 w 24040"/>
                <a:gd name="connsiteY1" fmla="*/ 34573 h 55278"/>
                <a:gd name="connsiteX2" fmla="*/ 24040 w 24040"/>
                <a:gd name="connsiteY2" fmla="*/ 54046 h 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040" h="55278">
                  <a:moveTo>
                    <a:pt x="11098" y="0"/>
                  </a:moveTo>
                  <a:cubicBezTo>
                    <a:pt x="11098" y="0"/>
                    <a:pt x="-6219" y="6531"/>
                    <a:pt x="2410" y="34573"/>
                  </a:cubicBezTo>
                  <a:cubicBezTo>
                    <a:pt x="11038" y="62614"/>
                    <a:pt x="24040" y="54046"/>
                    <a:pt x="24040" y="54046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D94FBFA6-586B-4668-A12B-53BF03CE606E}"/>
                </a:ext>
              </a:extLst>
            </p:cNvPr>
            <p:cNvSpPr/>
            <p:nvPr/>
          </p:nvSpPr>
          <p:spPr>
            <a:xfrm>
              <a:off x="4891470" y="2513629"/>
              <a:ext cx="201812" cy="249488"/>
            </a:xfrm>
            <a:custGeom>
              <a:avLst/>
              <a:gdLst>
                <a:gd name="connsiteX0" fmla="*/ 248 w 212782"/>
                <a:gd name="connsiteY0" fmla="*/ 63442 h 263050"/>
                <a:gd name="connsiteX1" fmla="*/ 24215 w 212782"/>
                <a:gd name="connsiteY1" fmla="*/ 180162 h 263050"/>
                <a:gd name="connsiteX2" fmla="*/ 105823 w 212782"/>
                <a:gd name="connsiteY2" fmla="*/ 261770 h 263050"/>
                <a:gd name="connsiteX3" fmla="*/ 171134 w 212782"/>
                <a:gd name="connsiteY3" fmla="*/ 225400 h 263050"/>
                <a:gd name="connsiteX4" fmla="*/ 182398 w 212782"/>
                <a:gd name="connsiteY4" fmla="*/ 172673 h 263050"/>
                <a:gd name="connsiteX5" fmla="*/ 212357 w 212782"/>
                <a:gd name="connsiteY5" fmla="*/ 132468 h 263050"/>
                <a:gd name="connsiteX6" fmla="*/ 192285 w 212782"/>
                <a:gd name="connsiteY6" fmla="*/ 91065 h 263050"/>
                <a:gd name="connsiteX7" fmla="*/ 180960 w 212782"/>
                <a:gd name="connsiteY7" fmla="*/ 86031 h 263050"/>
                <a:gd name="connsiteX8" fmla="*/ 170954 w 212782"/>
                <a:gd name="connsiteY8" fmla="*/ 10715 h 263050"/>
                <a:gd name="connsiteX9" fmla="*/ 66757 w 212782"/>
                <a:gd name="connsiteY9" fmla="*/ 28271 h 263050"/>
                <a:gd name="connsiteX10" fmla="*/ 248 w 212782"/>
                <a:gd name="connsiteY10" fmla="*/ 63442 h 26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782" h="263050">
                  <a:moveTo>
                    <a:pt x="248" y="63442"/>
                  </a:moveTo>
                  <a:cubicBezTo>
                    <a:pt x="248" y="63442"/>
                    <a:pt x="15347" y="141336"/>
                    <a:pt x="24215" y="180162"/>
                  </a:cubicBezTo>
                  <a:cubicBezTo>
                    <a:pt x="33083" y="218989"/>
                    <a:pt x="80718" y="254221"/>
                    <a:pt x="105823" y="261770"/>
                  </a:cubicBezTo>
                  <a:cubicBezTo>
                    <a:pt x="130929" y="269320"/>
                    <a:pt x="163584" y="241698"/>
                    <a:pt x="171134" y="225400"/>
                  </a:cubicBezTo>
                  <a:cubicBezTo>
                    <a:pt x="178683" y="209103"/>
                    <a:pt x="182398" y="172673"/>
                    <a:pt x="182398" y="172673"/>
                  </a:cubicBezTo>
                  <a:cubicBezTo>
                    <a:pt x="182398" y="172673"/>
                    <a:pt x="210020" y="161348"/>
                    <a:pt x="212357" y="132468"/>
                  </a:cubicBezTo>
                  <a:cubicBezTo>
                    <a:pt x="214694" y="103587"/>
                    <a:pt x="207324" y="94839"/>
                    <a:pt x="192285" y="91065"/>
                  </a:cubicBezTo>
                  <a:lnTo>
                    <a:pt x="180960" y="86031"/>
                  </a:lnTo>
                  <a:cubicBezTo>
                    <a:pt x="180960" y="86031"/>
                    <a:pt x="187252" y="39595"/>
                    <a:pt x="170954" y="10715"/>
                  </a:cubicBezTo>
                  <a:cubicBezTo>
                    <a:pt x="154656" y="-18166"/>
                    <a:pt x="96895" y="19523"/>
                    <a:pt x="66757" y="28271"/>
                  </a:cubicBezTo>
                  <a:cubicBezTo>
                    <a:pt x="36618" y="37019"/>
                    <a:pt x="-3527" y="34562"/>
                    <a:pt x="248" y="6344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B070CBCD-65CA-4803-A89F-1009A462969F}"/>
                </a:ext>
              </a:extLst>
            </p:cNvPr>
            <p:cNvSpPr/>
            <p:nvPr/>
          </p:nvSpPr>
          <p:spPr>
            <a:xfrm>
              <a:off x="4958854" y="2627390"/>
              <a:ext cx="31676" cy="47314"/>
            </a:xfrm>
            <a:custGeom>
              <a:avLst/>
              <a:gdLst>
                <a:gd name="connsiteX0" fmla="*/ 2061 w 33398"/>
                <a:gd name="connsiteY0" fmla="*/ 0 h 49886"/>
                <a:gd name="connsiteX1" fmla="*/ 4518 w 33398"/>
                <a:gd name="connsiteY1" fmla="*/ 48953 h 49886"/>
                <a:gd name="connsiteX2" fmla="*/ 33398 w 33398"/>
                <a:gd name="connsiteY2" fmla="*/ 42661 h 4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98" h="49886">
                  <a:moveTo>
                    <a:pt x="2061" y="0"/>
                  </a:moveTo>
                  <a:cubicBezTo>
                    <a:pt x="2061" y="0"/>
                    <a:pt x="-3931" y="45178"/>
                    <a:pt x="4518" y="48953"/>
                  </a:cubicBezTo>
                  <a:cubicBezTo>
                    <a:pt x="12966" y="52728"/>
                    <a:pt x="29623" y="43920"/>
                    <a:pt x="33398" y="42661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3BDB69F4-7203-4B9D-BD81-85E846420DF2}"/>
                </a:ext>
              </a:extLst>
            </p:cNvPr>
            <p:cNvSpPr/>
            <p:nvPr/>
          </p:nvSpPr>
          <p:spPr>
            <a:xfrm>
              <a:off x="4983427" y="2666943"/>
              <a:ext cx="46428" cy="33549"/>
            </a:xfrm>
            <a:custGeom>
              <a:avLst/>
              <a:gdLst>
                <a:gd name="connsiteX0" fmla="*/ 0 w 48952"/>
                <a:gd name="connsiteY0" fmla="*/ 35172 h 35373"/>
                <a:gd name="connsiteX1" fmla="*/ 48953 w 48952"/>
                <a:gd name="connsiteY1" fmla="*/ 0 h 3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952" h="35373">
                  <a:moveTo>
                    <a:pt x="0" y="35172"/>
                  </a:moveTo>
                  <a:cubicBezTo>
                    <a:pt x="0" y="35172"/>
                    <a:pt x="35112" y="40205"/>
                    <a:pt x="48953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5E9555DE-705E-4AD8-B665-9290891C3CE8}"/>
                </a:ext>
              </a:extLst>
            </p:cNvPr>
            <p:cNvSpPr/>
            <p:nvPr/>
          </p:nvSpPr>
          <p:spPr>
            <a:xfrm>
              <a:off x="4920290" y="2605805"/>
              <a:ext cx="25004" cy="12038"/>
            </a:xfrm>
            <a:custGeom>
              <a:avLst/>
              <a:gdLst>
                <a:gd name="connsiteX0" fmla="*/ 0 w 26363"/>
                <a:gd name="connsiteY0" fmla="*/ 12692 h 12692"/>
                <a:gd name="connsiteX1" fmla="*/ 26364 w 26363"/>
                <a:gd name="connsiteY1" fmla="*/ 170 h 1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63" h="12692">
                  <a:moveTo>
                    <a:pt x="0" y="12692"/>
                  </a:moveTo>
                  <a:cubicBezTo>
                    <a:pt x="5705" y="3859"/>
                    <a:pt x="15913" y="-990"/>
                    <a:pt x="26364" y="17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D077E4D2-34C5-491B-BE40-BFFD9C6C9001}"/>
                </a:ext>
              </a:extLst>
            </p:cNvPr>
            <p:cNvSpPr/>
            <p:nvPr/>
          </p:nvSpPr>
          <p:spPr>
            <a:xfrm>
              <a:off x="4977459" y="2595031"/>
              <a:ext cx="38074" cy="6160"/>
            </a:xfrm>
            <a:custGeom>
              <a:avLst/>
              <a:gdLst>
                <a:gd name="connsiteX0" fmla="*/ 0 w 40144"/>
                <a:gd name="connsiteY0" fmla="*/ 5237 h 6495"/>
                <a:gd name="connsiteX1" fmla="*/ 40145 w 40144"/>
                <a:gd name="connsiteY1" fmla="*/ 6496 h 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144" h="6495">
                  <a:moveTo>
                    <a:pt x="0" y="5237"/>
                  </a:moveTo>
                  <a:cubicBezTo>
                    <a:pt x="0" y="5237"/>
                    <a:pt x="25106" y="-7345"/>
                    <a:pt x="40145" y="649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68BB3006-E886-4878-B8A0-719B9C494428}"/>
                </a:ext>
              </a:extLst>
            </p:cNvPr>
            <p:cNvSpPr/>
            <p:nvPr/>
          </p:nvSpPr>
          <p:spPr>
            <a:xfrm rot="21008400">
              <a:off x="4934459" y="2625069"/>
              <a:ext cx="11933" cy="23868"/>
            </a:xfrm>
            <a:custGeom>
              <a:avLst/>
              <a:gdLst>
                <a:gd name="connsiteX0" fmla="*/ 12583 w 12582"/>
                <a:gd name="connsiteY0" fmla="*/ 12583 h 25165"/>
                <a:gd name="connsiteX1" fmla="*/ 6291 w 12582"/>
                <a:gd name="connsiteY1" fmla="*/ 25166 h 25165"/>
                <a:gd name="connsiteX2" fmla="*/ 0 w 12582"/>
                <a:gd name="connsiteY2" fmla="*/ 12583 h 25165"/>
                <a:gd name="connsiteX3" fmla="*/ 6291 w 12582"/>
                <a:gd name="connsiteY3" fmla="*/ 0 h 25165"/>
                <a:gd name="connsiteX4" fmla="*/ 12583 w 12582"/>
                <a:gd name="connsiteY4" fmla="*/ 12583 h 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2" h="25165">
                  <a:moveTo>
                    <a:pt x="12583" y="12583"/>
                  </a:moveTo>
                  <a:cubicBezTo>
                    <a:pt x="12583" y="19532"/>
                    <a:pt x="9766" y="25166"/>
                    <a:pt x="6291" y="25166"/>
                  </a:cubicBezTo>
                  <a:cubicBezTo>
                    <a:pt x="2817" y="25166"/>
                    <a:pt x="0" y="19532"/>
                    <a:pt x="0" y="12583"/>
                  </a:cubicBezTo>
                  <a:cubicBezTo>
                    <a:pt x="0" y="5633"/>
                    <a:pt x="2817" y="0"/>
                    <a:pt x="6291" y="0"/>
                  </a:cubicBezTo>
                  <a:cubicBezTo>
                    <a:pt x="9766" y="0"/>
                    <a:pt x="12583" y="5633"/>
                    <a:pt x="12583" y="12583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71D991F5-4287-49AB-9661-0C2585DAE54E}"/>
                </a:ext>
              </a:extLst>
            </p:cNvPr>
            <p:cNvSpPr/>
            <p:nvPr/>
          </p:nvSpPr>
          <p:spPr>
            <a:xfrm rot="21008400">
              <a:off x="4986865" y="2614379"/>
              <a:ext cx="11933" cy="23868"/>
            </a:xfrm>
            <a:custGeom>
              <a:avLst/>
              <a:gdLst>
                <a:gd name="connsiteX0" fmla="*/ 12583 w 12582"/>
                <a:gd name="connsiteY0" fmla="*/ 12583 h 25165"/>
                <a:gd name="connsiteX1" fmla="*/ 6291 w 12582"/>
                <a:gd name="connsiteY1" fmla="*/ 25166 h 25165"/>
                <a:gd name="connsiteX2" fmla="*/ 0 w 12582"/>
                <a:gd name="connsiteY2" fmla="*/ 12583 h 25165"/>
                <a:gd name="connsiteX3" fmla="*/ 6291 w 12582"/>
                <a:gd name="connsiteY3" fmla="*/ 0 h 25165"/>
                <a:gd name="connsiteX4" fmla="*/ 12583 w 12582"/>
                <a:gd name="connsiteY4" fmla="*/ 12583 h 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2" h="25165">
                  <a:moveTo>
                    <a:pt x="12583" y="12583"/>
                  </a:moveTo>
                  <a:cubicBezTo>
                    <a:pt x="12583" y="19532"/>
                    <a:pt x="9766" y="25166"/>
                    <a:pt x="6291" y="25166"/>
                  </a:cubicBezTo>
                  <a:cubicBezTo>
                    <a:pt x="2817" y="25166"/>
                    <a:pt x="0" y="19532"/>
                    <a:pt x="0" y="12583"/>
                  </a:cubicBezTo>
                  <a:cubicBezTo>
                    <a:pt x="0" y="5634"/>
                    <a:pt x="2817" y="0"/>
                    <a:pt x="6291" y="0"/>
                  </a:cubicBezTo>
                  <a:cubicBezTo>
                    <a:pt x="9766" y="0"/>
                    <a:pt x="12583" y="5634"/>
                    <a:pt x="12583" y="12583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AE8D0273-0D8C-4B4A-AC2B-E75FFF59DFE9}"/>
                </a:ext>
              </a:extLst>
            </p:cNvPr>
            <p:cNvSpPr/>
            <p:nvPr/>
          </p:nvSpPr>
          <p:spPr>
            <a:xfrm>
              <a:off x="4854611" y="2464519"/>
              <a:ext cx="220694" cy="151221"/>
            </a:xfrm>
            <a:custGeom>
              <a:avLst/>
              <a:gdLst>
                <a:gd name="connsiteX0" fmla="*/ 182254 w 232691"/>
                <a:gd name="connsiteY0" fmla="*/ 81309 h 159441"/>
                <a:gd name="connsiteX1" fmla="*/ 78057 w 232691"/>
                <a:gd name="connsiteY1" fmla="*/ 116780 h 159441"/>
                <a:gd name="connsiteX2" fmla="*/ 164 w 232691"/>
                <a:gd name="connsiteY2" fmla="*/ 87899 h 159441"/>
                <a:gd name="connsiteX3" fmla="*/ 139473 w 232691"/>
                <a:gd name="connsiteY3" fmla="*/ 0 h 159441"/>
                <a:gd name="connsiteX4" fmla="*/ 231147 w 232691"/>
                <a:gd name="connsiteY4" fmla="*/ 61536 h 159441"/>
                <a:gd name="connsiteX5" fmla="*/ 231147 w 232691"/>
                <a:gd name="connsiteY5" fmla="*/ 143144 h 159441"/>
                <a:gd name="connsiteX6" fmla="*/ 219823 w 232691"/>
                <a:gd name="connsiteY6" fmla="*/ 159441 h 159441"/>
                <a:gd name="connsiteX7" fmla="*/ 204724 w 232691"/>
                <a:gd name="connsiteY7" fmla="*/ 136553 h 159441"/>
                <a:gd name="connsiteX8" fmla="*/ 182254 w 232691"/>
                <a:gd name="connsiteY8" fmla="*/ 81309 h 15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691" h="159441">
                  <a:moveTo>
                    <a:pt x="182254" y="81309"/>
                  </a:moveTo>
                  <a:cubicBezTo>
                    <a:pt x="148939" y="96945"/>
                    <a:pt x="113993" y="108842"/>
                    <a:pt x="78057" y="116780"/>
                  </a:cubicBezTo>
                  <a:cubicBezTo>
                    <a:pt x="22813" y="128045"/>
                    <a:pt x="-2292" y="115522"/>
                    <a:pt x="164" y="87899"/>
                  </a:cubicBezTo>
                  <a:cubicBezTo>
                    <a:pt x="2621" y="60277"/>
                    <a:pt x="74223" y="0"/>
                    <a:pt x="139473" y="0"/>
                  </a:cubicBezTo>
                  <a:cubicBezTo>
                    <a:pt x="204724" y="0"/>
                    <a:pt x="227373" y="29959"/>
                    <a:pt x="231147" y="61536"/>
                  </a:cubicBezTo>
                  <a:cubicBezTo>
                    <a:pt x="233206" y="88699"/>
                    <a:pt x="233206" y="115980"/>
                    <a:pt x="231147" y="143144"/>
                  </a:cubicBezTo>
                  <a:lnTo>
                    <a:pt x="219823" y="159441"/>
                  </a:lnTo>
                  <a:cubicBezTo>
                    <a:pt x="219823" y="159441"/>
                    <a:pt x="222699" y="146739"/>
                    <a:pt x="204724" y="136553"/>
                  </a:cubicBezTo>
                  <a:cubicBezTo>
                    <a:pt x="186748" y="126367"/>
                    <a:pt x="173447" y="107672"/>
                    <a:pt x="182254" y="81309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52A7DCF0-C7FB-43C6-86CE-B698440E6605}"/>
                </a:ext>
              </a:extLst>
            </p:cNvPr>
            <p:cNvSpPr/>
            <p:nvPr/>
          </p:nvSpPr>
          <p:spPr>
            <a:xfrm>
              <a:off x="5201201" y="2604650"/>
              <a:ext cx="344222" cy="654882"/>
            </a:xfrm>
            <a:custGeom>
              <a:avLst/>
              <a:gdLst>
                <a:gd name="connsiteX0" fmla="*/ 166205 w 362934"/>
                <a:gd name="connsiteY0" fmla="*/ 23317 h 690481"/>
                <a:gd name="connsiteX1" fmla="*/ 204553 w 362934"/>
                <a:gd name="connsiteY1" fmla="*/ 103547 h 690481"/>
                <a:gd name="connsiteX2" fmla="*/ 361657 w 362934"/>
                <a:gd name="connsiteY2" fmla="*/ 332853 h 690481"/>
                <a:gd name="connsiteX3" fmla="*/ 329062 w 362934"/>
                <a:gd name="connsiteY3" fmla="*/ 535075 h 690481"/>
                <a:gd name="connsiteX4" fmla="*/ 333376 w 362934"/>
                <a:gd name="connsiteY4" fmla="*/ 654911 h 690481"/>
                <a:gd name="connsiteX5" fmla="*/ 168183 w 362934"/>
                <a:gd name="connsiteY5" fmla="*/ 637535 h 690481"/>
                <a:gd name="connsiteX6" fmla="*/ 57275 w 362934"/>
                <a:gd name="connsiteY6" fmla="*/ 272036 h 690481"/>
                <a:gd name="connsiteX7" fmla="*/ 712 w 362934"/>
                <a:gd name="connsiteY7" fmla="*/ 80718 h 690481"/>
                <a:gd name="connsiteX8" fmla="*/ 82201 w 362934"/>
                <a:gd name="connsiteY8" fmla="*/ 1567 h 690481"/>
                <a:gd name="connsiteX9" fmla="*/ 166205 w 362934"/>
                <a:gd name="connsiteY9" fmla="*/ 23317 h 69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934" h="690481">
                  <a:moveTo>
                    <a:pt x="166205" y="23317"/>
                  </a:moveTo>
                  <a:cubicBezTo>
                    <a:pt x="178488" y="32724"/>
                    <a:pt x="164048" y="72030"/>
                    <a:pt x="204553" y="103547"/>
                  </a:cubicBezTo>
                  <a:cubicBezTo>
                    <a:pt x="297785" y="176048"/>
                    <a:pt x="351711" y="225120"/>
                    <a:pt x="361657" y="332853"/>
                  </a:cubicBezTo>
                  <a:cubicBezTo>
                    <a:pt x="372562" y="450292"/>
                    <a:pt x="309469" y="495949"/>
                    <a:pt x="329062" y="535075"/>
                  </a:cubicBezTo>
                  <a:cubicBezTo>
                    <a:pt x="348655" y="574202"/>
                    <a:pt x="374719" y="619859"/>
                    <a:pt x="333376" y="654911"/>
                  </a:cubicBezTo>
                  <a:cubicBezTo>
                    <a:pt x="292033" y="689963"/>
                    <a:pt x="224685" y="720162"/>
                    <a:pt x="168183" y="637535"/>
                  </a:cubicBezTo>
                  <a:cubicBezTo>
                    <a:pt x="111680" y="554908"/>
                    <a:pt x="81182" y="372278"/>
                    <a:pt x="57275" y="272036"/>
                  </a:cubicBezTo>
                  <a:cubicBezTo>
                    <a:pt x="33368" y="171793"/>
                    <a:pt x="-5759" y="124219"/>
                    <a:pt x="712" y="80718"/>
                  </a:cubicBezTo>
                  <a:cubicBezTo>
                    <a:pt x="7064" y="38776"/>
                    <a:pt x="41277" y="8817"/>
                    <a:pt x="82201" y="1567"/>
                  </a:cubicBezTo>
                  <a:cubicBezTo>
                    <a:pt x="112029" y="-3645"/>
                    <a:pt x="142655" y="4284"/>
                    <a:pt x="166205" y="23317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3A0D7271-426E-4785-88E5-40759FFCFABE}"/>
                </a:ext>
              </a:extLst>
            </p:cNvPr>
            <p:cNvSpPr/>
            <p:nvPr/>
          </p:nvSpPr>
          <p:spPr>
            <a:xfrm>
              <a:off x="4650018" y="3022690"/>
              <a:ext cx="646298" cy="337612"/>
            </a:xfrm>
            <a:custGeom>
              <a:avLst/>
              <a:gdLst>
                <a:gd name="connsiteX0" fmla="*/ 635064 w 681430"/>
                <a:gd name="connsiteY0" fmla="*/ 0 h 355964"/>
                <a:gd name="connsiteX1" fmla="*/ 460823 w 681430"/>
                <a:gd name="connsiteY1" fmla="*/ 127445 h 355964"/>
                <a:gd name="connsiteX2" fmla="*/ 165368 w 681430"/>
                <a:gd name="connsiteY2" fmla="*/ 232242 h 355964"/>
                <a:gd name="connsiteX3" fmla="*/ 54280 w 681430"/>
                <a:gd name="connsiteY3" fmla="*/ 259984 h 355964"/>
                <a:gd name="connsiteX4" fmla="*/ 1253 w 681430"/>
                <a:gd name="connsiteY4" fmla="*/ 340813 h 355964"/>
                <a:gd name="connsiteX5" fmla="*/ 5342 w 681430"/>
                <a:gd name="connsiteY5" fmla="*/ 354714 h 355964"/>
                <a:gd name="connsiteX6" fmla="*/ 15154 w 681430"/>
                <a:gd name="connsiteY6" fmla="*/ 354714 h 355964"/>
                <a:gd name="connsiteX7" fmla="*/ 66923 w 681430"/>
                <a:gd name="connsiteY7" fmla="*/ 314269 h 355964"/>
                <a:gd name="connsiteX8" fmla="*/ 88373 w 681430"/>
                <a:gd name="connsiteY8" fmla="*/ 311753 h 355964"/>
                <a:gd name="connsiteX9" fmla="*/ 58055 w 681430"/>
                <a:gd name="connsiteY9" fmla="*/ 344588 h 355964"/>
                <a:gd name="connsiteX10" fmla="*/ 70698 w 681430"/>
                <a:gd name="connsiteY10" fmla="*/ 345846 h 355964"/>
                <a:gd name="connsiteX11" fmla="*/ 118632 w 681430"/>
                <a:gd name="connsiteY11" fmla="*/ 311753 h 355964"/>
                <a:gd name="connsiteX12" fmla="*/ 159016 w 681430"/>
                <a:gd name="connsiteY12" fmla="*/ 272626 h 355964"/>
                <a:gd name="connsiteX13" fmla="*/ 469271 w 681430"/>
                <a:gd name="connsiteY13" fmla="*/ 203960 h 355964"/>
                <a:gd name="connsiteX14" fmla="*/ 680182 w 681430"/>
                <a:gd name="connsiteY14" fmla="*/ 99583 h 355964"/>
                <a:gd name="connsiteX15" fmla="*/ 635064 w 681430"/>
                <a:gd name="connsiteY15" fmla="*/ 0 h 35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1430" h="355964">
                  <a:moveTo>
                    <a:pt x="635064" y="0"/>
                  </a:moveTo>
                  <a:lnTo>
                    <a:pt x="460823" y="127445"/>
                  </a:lnTo>
                  <a:cubicBezTo>
                    <a:pt x="460823" y="127445"/>
                    <a:pt x="181785" y="227149"/>
                    <a:pt x="165368" y="232242"/>
                  </a:cubicBezTo>
                  <a:cubicBezTo>
                    <a:pt x="148950" y="237335"/>
                    <a:pt x="70698" y="251176"/>
                    <a:pt x="54280" y="259984"/>
                  </a:cubicBezTo>
                  <a:cubicBezTo>
                    <a:pt x="37863" y="268791"/>
                    <a:pt x="6346" y="326912"/>
                    <a:pt x="1253" y="340813"/>
                  </a:cubicBezTo>
                  <a:cubicBezTo>
                    <a:pt x="-1457" y="345780"/>
                    <a:pt x="374" y="352004"/>
                    <a:pt x="5342" y="354714"/>
                  </a:cubicBezTo>
                  <a:cubicBezTo>
                    <a:pt x="8400" y="356381"/>
                    <a:pt x="12096" y="356381"/>
                    <a:pt x="15154" y="354714"/>
                  </a:cubicBezTo>
                  <a:cubicBezTo>
                    <a:pt x="18929" y="350879"/>
                    <a:pt x="55538" y="315527"/>
                    <a:pt x="66923" y="314269"/>
                  </a:cubicBezTo>
                  <a:cubicBezTo>
                    <a:pt x="78307" y="313011"/>
                    <a:pt x="88373" y="311753"/>
                    <a:pt x="88373" y="311753"/>
                  </a:cubicBezTo>
                  <a:cubicBezTo>
                    <a:pt x="88373" y="311753"/>
                    <a:pt x="59313" y="337038"/>
                    <a:pt x="58055" y="344588"/>
                  </a:cubicBezTo>
                  <a:cubicBezTo>
                    <a:pt x="56797" y="352137"/>
                    <a:pt x="63148" y="349621"/>
                    <a:pt x="70698" y="345846"/>
                  </a:cubicBezTo>
                  <a:cubicBezTo>
                    <a:pt x="78247" y="342071"/>
                    <a:pt x="107307" y="331945"/>
                    <a:pt x="118632" y="311753"/>
                  </a:cubicBezTo>
                  <a:cubicBezTo>
                    <a:pt x="129956" y="291560"/>
                    <a:pt x="140082" y="280176"/>
                    <a:pt x="159016" y="272626"/>
                  </a:cubicBezTo>
                  <a:cubicBezTo>
                    <a:pt x="177951" y="265077"/>
                    <a:pt x="425052" y="211510"/>
                    <a:pt x="469271" y="203960"/>
                  </a:cubicBezTo>
                  <a:cubicBezTo>
                    <a:pt x="513491" y="196411"/>
                    <a:pt x="672572" y="100842"/>
                    <a:pt x="680182" y="99583"/>
                  </a:cubicBezTo>
                  <a:cubicBezTo>
                    <a:pt x="687792" y="98325"/>
                    <a:pt x="659091" y="0"/>
                    <a:pt x="635064" y="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D1C7CD53-DAE2-432B-8BC0-505BE5A504DA}"/>
                </a:ext>
              </a:extLst>
            </p:cNvPr>
            <p:cNvSpPr/>
            <p:nvPr/>
          </p:nvSpPr>
          <p:spPr>
            <a:xfrm>
              <a:off x="5145861" y="2687400"/>
              <a:ext cx="354722" cy="960120"/>
            </a:xfrm>
            <a:custGeom>
              <a:avLst/>
              <a:gdLst>
                <a:gd name="connsiteX0" fmla="*/ 78233 w 374005"/>
                <a:gd name="connsiteY0" fmla="*/ 516492 h 1012312"/>
                <a:gd name="connsiteX1" fmla="*/ 71942 w 374005"/>
                <a:gd name="connsiteY1" fmla="*/ 701159 h 1012312"/>
                <a:gd name="connsiteX2" fmla="*/ 39167 w 374005"/>
                <a:gd name="connsiteY2" fmla="*/ 1012312 h 1012312"/>
                <a:gd name="connsiteX3" fmla="*/ 372250 w 374005"/>
                <a:gd name="connsiteY3" fmla="*/ 1012312 h 1012312"/>
                <a:gd name="connsiteX4" fmla="*/ 358349 w 374005"/>
                <a:gd name="connsiteY4" fmla="*/ 721471 h 1012312"/>
                <a:gd name="connsiteX5" fmla="*/ 295795 w 374005"/>
                <a:gd name="connsiteY5" fmla="*/ 582222 h 1012312"/>
                <a:gd name="connsiteX6" fmla="*/ 248819 w 374005"/>
                <a:gd name="connsiteY6" fmla="*/ 259804 h 1012312"/>
                <a:gd name="connsiteX7" fmla="*/ 143963 w 374005"/>
                <a:gd name="connsiteY7" fmla="*/ 117379 h 1012312"/>
                <a:gd name="connsiteX8" fmla="*/ 98545 w 374005"/>
                <a:gd name="connsiteY8" fmla="*/ 0 h 1012312"/>
                <a:gd name="connsiteX9" fmla="*/ 39107 w 374005"/>
                <a:gd name="connsiteY9" fmla="*/ 50091 h 1012312"/>
                <a:gd name="connsiteX10" fmla="*/ 89198 w 374005"/>
                <a:gd name="connsiteY10" fmla="*/ 142425 h 1012312"/>
                <a:gd name="connsiteX11" fmla="*/ 21910 w 374005"/>
                <a:gd name="connsiteY11" fmla="*/ 269211 h 1012312"/>
                <a:gd name="connsiteX12" fmla="*/ 14061 w 374005"/>
                <a:gd name="connsiteY12" fmla="*/ 397495 h 1012312"/>
                <a:gd name="connsiteX13" fmla="*/ 78233 w 374005"/>
                <a:gd name="connsiteY13" fmla="*/ 516492 h 10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005" h="1012312">
                  <a:moveTo>
                    <a:pt x="78233" y="516492"/>
                  </a:moveTo>
                  <a:cubicBezTo>
                    <a:pt x="79791" y="521166"/>
                    <a:pt x="75118" y="586895"/>
                    <a:pt x="71942" y="701159"/>
                  </a:cubicBezTo>
                  <a:cubicBezTo>
                    <a:pt x="69545" y="788819"/>
                    <a:pt x="48754" y="944605"/>
                    <a:pt x="39167" y="1012312"/>
                  </a:cubicBezTo>
                  <a:lnTo>
                    <a:pt x="372250" y="1012312"/>
                  </a:lnTo>
                  <a:cubicBezTo>
                    <a:pt x="374647" y="943646"/>
                    <a:pt x="377643" y="786602"/>
                    <a:pt x="358349" y="721471"/>
                  </a:cubicBezTo>
                  <a:cubicBezTo>
                    <a:pt x="333304" y="636987"/>
                    <a:pt x="305142" y="619611"/>
                    <a:pt x="295795" y="582222"/>
                  </a:cubicBezTo>
                  <a:cubicBezTo>
                    <a:pt x="286448" y="544833"/>
                    <a:pt x="272307" y="338057"/>
                    <a:pt x="248819" y="259804"/>
                  </a:cubicBezTo>
                  <a:cubicBezTo>
                    <a:pt x="225332" y="181551"/>
                    <a:pt x="154928" y="134576"/>
                    <a:pt x="143963" y="117379"/>
                  </a:cubicBezTo>
                  <a:cubicBezTo>
                    <a:pt x="132998" y="100183"/>
                    <a:pt x="98545" y="0"/>
                    <a:pt x="98545" y="0"/>
                  </a:cubicBezTo>
                  <a:lnTo>
                    <a:pt x="39107" y="50091"/>
                  </a:lnTo>
                  <a:cubicBezTo>
                    <a:pt x="39107" y="50091"/>
                    <a:pt x="82907" y="120495"/>
                    <a:pt x="89198" y="142425"/>
                  </a:cubicBezTo>
                  <a:cubicBezTo>
                    <a:pt x="95490" y="164355"/>
                    <a:pt x="46896" y="215944"/>
                    <a:pt x="21910" y="269211"/>
                  </a:cubicBezTo>
                  <a:cubicBezTo>
                    <a:pt x="-3075" y="322478"/>
                    <a:pt x="-8048" y="364660"/>
                    <a:pt x="14061" y="397495"/>
                  </a:cubicBezTo>
                  <a:cubicBezTo>
                    <a:pt x="36171" y="430330"/>
                    <a:pt x="76675" y="511759"/>
                    <a:pt x="78233" y="516492"/>
                  </a:cubicBezTo>
                  <a:close/>
                </a:path>
              </a:pathLst>
            </a:custGeom>
            <a:solidFill>
              <a:schemeClr val="accent1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1" name="图形 4">
              <a:extLst>
                <a:ext uri="{FF2B5EF4-FFF2-40B4-BE49-F238E27FC236}">
                  <a16:creationId xmlns:a16="http://schemas.microsoft.com/office/drawing/2014/main" id="{3B6CEA0F-EF91-47D3-9471-08908A339BE2}"/>
                </a:ext>
              </a:extLst>
            </p:cNvPr>
            <p:cNvGrpSpPr/>
            <p:nvPr/>
          </p:nvGrpSpPr>
          <p:grpSpPr>
            <a:xfrm>
              <a:off x="5145957" y="2963248"/>
              <a:ext cx="354554" cy="660292"/>
              <a:chOff x="3920859" y="3309321"/>
              <a:chExt cx="373827" cy="696185"/>
            </a:xfrm>
            <a:solidFill>
              <a:srgbClr val="FFFFFF"/>
            </a:solidFill>
          </p:grpSpPr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0E7F0D0B-527E-4B6E-8645-90108FB3828C}"/>
                  </a:ext>
                </a:extLst>
              </p:cNvPr>
              <p:cNvSpPr/>
              <p:nvPr/>
            </p:nvSpPr>
            <p:spPr>
              <a:xfrm>
                <a:off x="3980956" y="3844267"/>
                <a:ext cx="312591" cy="24266"/>
              </a:xfrm>
              <a:custGeom>
                <a:avLst/>
                <a:gdLst>
                  <a:gd name="connsiteX0" fmla="*/ 68966 w 312591"/>
                  <a:gd name="connsiteY0" fmla="*/ 12283 h 24266"/>
                  <a:gd name="connsiteX1" fmla="*/ 123551 w 312591"/>
                  <a:gd name="connsiteY1" fmla="*/ 24267 h 24266"/>
                  <a:gd name="connsiteX2" fmla="*/ 178136 w 312591"/>
                  <a:gd name="connsiteY2" fmla="*/ 12283 h 24266"/>
                  <a:gd name="connsiteX3" fmla="*/ 232721 w 312591"/>
                  <a:gd name="connsiteY3" fmla="*/ 24267 h 24266"/>
                  <a:gd name="connsiteX4" fmla="*/ 287306 w 312591"/>
                  <a:gd name="connsiteY4" fmla="*/ 12283 h 24266"/>
                  <a:gd name="connsiteX5" fmla="*/ 312591 w 312591"/>
                  <a:gd name="connsiteY5" fmla="*/ 17796 h 24266"/>
                  <a:gd name="connsiteX6" fmla="*/ 312052 w 312591"/>
                  <a:gd name="connsiteY6" fmla="*/ 5453 h 24266"/>
                  <a:gd name="connsiteX7" fmla="*/ 287306 w 312591"/>
                  <a:gd name="connsiteY7" fmla="*/ 0 h 24266"/>
                  <a:gd name="connsiteX8" fmla="*/ 232721 w 312591"/>
                  <a:gd name="connsiteY8" fmla="*/ 11984 h 24266"/>
                  <a:gd name="connsiteX9" fmla="*/ 178136 w 312591"/>
                  <a:gd name="connsiteY9" fmla="*/ 0 h 24266"/>
                  <a:gd name="connsiteX10" fmla="*/ 123551 w 312591"/>
                  <a:gd name="connsiteY10" fmla="*/ 11984 h 24266"/>
                  <a:gd name="connsiteX11" fmla="*/ 68966 w 312591"/>
                  <a:gd name="connsiteY11" fmla="*/ 0 h 24266"/>
                  <a:gd name="connsiteX12" fmla="*/ 14440 w 312591"/>
                  <a:gd name="connsiteY12" fmla="*/ 11984 h 24266"/>
                  <a:gd name="connsiteX13" fmla="*/ 1318 w 312591"/>
                  <a:gd name="connsiteY13" fmla="*/ 9108 h 24266"/>
                  <a:gd name="connsiteX14" fmla="*/ 0 w 312591"/>
                  <a:gd name="connsiteY14" fmla="*/ 21091 h 24266"/>
                  <a:gd name="connsiteX15" fmla="*/ 14440 w 312591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2591" h="24266">
                    <a:moveTo>
                      <a:pt x="68966" y="12283"/>
                    </a:moveTo>
                    <a:lnTo>
                      <a:pt x="123551" y="24267"/>
                    </a:lnTo>
                    <a:lnTo>
                      <a:pt x="178136" y="12283"/>
                    </a:lnTo>
                    <a:lnTo>
                      <a:pt x="232721" y="24267"/>
                    </a:lnTo>
                    <a:lnTo>
                      <a:pt x="287306" y="12283"/>
                    </a:lnTo>
                    <a:lnTo>
                      <a:pt x="312591" y="17796"/>
                    </a:lnTo>
                    <a:lnTo>
                      <a:pt x="312052" y="5453"/>
                    </a:lnTo>
                    <a:lnTo>
                      <a:pt x="287306" y="0"/>
                    </a:lnTo>
                    <a:lnTo>
                      <a:pt x="232721" y="11984"/>
                    </a:lnTo>
                    <a:lnTo>
                      <a:pt x="178136" y="0"/>
                    </a:lnTo>
                    <a:lnTo>
                      <a:pt x="123551" y="11984"/>
                    </a:lnTo>
                    <a:lnTo>
                      <a:pt x="68966" y="0"/>
                    </a:lnTo>
                    <a:lnTo>
                      <a:pt x="14440" y="11984"/>
                    </a:lnTo>
                    <a:lnTo>
                      <a:pt x="1318" y="9108"/>
                    </a:lnTo>
                    <a:cubicBezTo>
                      <a:pt x="899" y="13122"/>
                      <a:pt x="479" y="17077"/>
                      <a:pt x="0" y="21091"/>
                    </a:cubicBezTo>
                    <a:lnTo>
                      <a:pt x="14440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E2A57838-554D-4D99-BF2E-EB3B3BFFBC8D}"/>
                  </a:ext>
                </a:extLst>
              </p:cNvPr>
              <p:cNvSpPr/>
              <p:nvPr/>
            </p:nvSpPr>
            <p:spPr>
              <a:xfrm>
                <a:off x="3958367" y="3446473"/>
                <a:ext cx="240989" cy="24266"/>
              </a:xfrm>
              <a:custGeom>
                <a:avLst/>
                <a:gdLst>
                  <a:gd name="connsiteX0" fmla="*/ 151832 w 240989"/>
                  <a:gd name="connsiteY0" fmla="*/ 0 h 24266"/>
                  <a:gd name="connsiteX1" fmla="*/ 97247 w 240989"/>
                  <a:gd name="connsiteY1" fmla="*/ 11984 h 24266"/>
                  <a:gd name="connsiteX2" fmla="*/ 42662 w 240989"/>
                  <a:gd name="connsiteY2" fmla="*/ 0 h 24266"/>
                  <a:gd name="connsiteX3" fmla="*/ 0 w 240989"/>
                  <a:gd name="connsiteY3" fmla="*/ 9347 h 24266"/>
                  <a:gd name="connsiteX4" fmla="*/ 5992 w 240989"/>
                  <a:gd name="connsiteY4" fmla="*/ 20312 h 24266"/>
                  <a:gd name="connsiteX5" fmla="*/ 42721 w 240989"/>
                  <a:gd name="connsiteY5" fmla="*/ 12283 h 24266"/>
                  <a:gd name="connsiteX6" fmla="*/ 97307 w 240989"/>
                  <a:gd name="connsiteY6" fmla="*/ 24267 h 24266"/>
                  <a:gd name="connsiteX7" fmla="*/ 151892 w 240989"/>
                  <a:gd name="connsiteY7" fmla="*/ 12283 h 24266"/>
                  <a:gd name="connsiteX8" fmla="*/ 206477 w 240989"/>
                  <a:gd name="connsiteY8" fmla="*/ 24267 h 24266"/>
                  <a:gd name="connsiteX9" fmla="*/ 240990 w 240989"/>
                  <a:gd name="connsiteY9" fmla="*/ 16657 h 24266"/>
                  <a:gd name="connsiteX10" fmla="*/ 239612 w 240989"/>
                  <a:gd name="connsiteY10" fmla="*/ 4674 h 24266"/>
                  <a:gd name="connsiteX11" fmla="*/ 206477 w 240989"/>
                  <a:gd name="connsiteY11" fmla="*/ 1198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0989" h="24266">
                    <a:moveTo>
                      <a:pt x="151832" y="0"/>
                    </a:moveTo>
                    <a:lnTo>
                      <a:pt x="97247" y="11984"/>
                    </a:lnTo>
                    <a:lnTo>
                      <a:pt x="42662" y="0"/>
                    </a:lnTo>
                    <a:lnTo>
                      <a:pt x="0" y="9347"/>
                    </a:lnTo>
                    <a:lnTo>
                      <a:pt x="5992" y="20312"/>
                    </a:lnTo>
                    <a:lnTo>
                      <a:pt x="42721" y="12283"/>
                    </a:lnTo>
                    <a:lnTo>
                      <a:pt x="97307" y="24267"/>
                    </a:lnTo>
                    <a:lnTo>
                      <a:pt x="151892" y="12283"/>
                    </a:lnTo>
                    <a:lnTo>
                      <a:pt x="206477" y="24267"/>
                    </a:lnTo>
                    <a:lnTo>
                      <a:pt x="240990" y="16657"/>
                    </a:lnTo>
                    <a:cubicBezTo>
                      <a:pt x="240510" y="12703"/>
                      <a:pt x="240091" y="8688"/>
                      <a:pt x="239612" y="4674"/>
                    </a:cubicBezTo>
                    <a:lnTo>
                      <a:pt x="206477" y="1198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DECE11AC-85C0-44E2-89C3-E17BAAB4EA5D}"/>
                  </a:ext>
                </a:extLst>
              </p:cNvPr>
              <p:cNvSpPr/>
              <p:nvPr/>
            </p:nvSpPr>
            <p:spPr>
              <a:xfrm>
                <a:off x="3970231" y="3935822"/>
                <a:ext cx="324455" cy="24266"/>
              </a:xfrm>
              <a:custGeom>
                <a:avLst/>
                <a:gdLst>
                  <a:gd name="connsiteX0" fmla="*/ 79691 w 324455"/>
                  <a:gd name="connsiteY0" fmla="*/ 11984 h 24266"/>
                  <a:gd name="connsiteX1" fmla="*/ 134276 w 324455"/>
                  <a:gd name="connsiteY1" fmla="*/ 23967 h 24266"/>
                  <a:gd name="connsiteX2" fmla="*/ 188861 w 324455"/>
                  <a:gd name="connsiteY2" fmla="*/ 11984 h 24266"/>
                  <a:gd name="connsiteX3" fmla="*/ 243446 w 324455"/>
                  <a:gd name="connsiteY3" fmla="*/ 23967 h 24266"/>
                  <a:gd name="connsiteX4" fmla="*/ 298031 w 324455"/>
                  <a:gd name="connsiteY4" fmla="*/ 11984 h 24266"/>
                  <a:gd name="connsiteX5" fmla="*/ 324455 w 324455"/>
                  <a:gd name="connsiteY5" fmla="*/ 17975 h 24266"/>
                  <a:gd name="connsiteX6" fmla="*/ 324455 w 324455"/>
                  <a:gd name="connsiteY6" fmla="*/ 5992 h 24266"/>
                  <a:gd name="connsiteX7" fmla="*/ 297972 w 324455"/>
                  <a:gd name="connsiteY7" fmla="*/ 0 h 24266"/>
                  <a:gd name="connsiteX8" fmla="*/ 243386 w 324455"/>
                  <a:gd name="connsiteY8" fmla="*/ 11984 h 24266"/>
                  <a:gd name="connsiteX9" fmla="*/ 188801 w 324455"/>
                  <a:gd name="connsiteY9" fmla="*/ 0 h 24266"/>
                  <a:gd name="connsiteX10" fmla="*/ 134216 w 324455"/>
                  <a:gd name="connsiteY10" fmla="*/ 11984 h 24266"/>
                  <a:gd name="connsiteX11" fmla="*/ 79631 w 324455"/>
                  <a:gd name="connsiteY11" fmla="*/ 0 h 24266"/>
                  <a:gd name="connsiteX12" fmla="*/ 25106 w 324455"/>
                  <a:gd name="connsiteY12" fmla="*/ 11984 h 24266"/>
                  <a:gd name="connsiteX13" fmla="*/ 1498 w 324455"/>
                  <a:gd name="connsiteY13" fmla="*/ 6771 h 24266"/>
                  <a:gd name="connsiteX14" fmla="*/ 0 w 324455"/>
                  <a:gd name="connsiteY14" fmla="*/ 18754 h 24266"/>
                  <a:gd name="connsiteX15" fmla="*/ 25106 w 324455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4455" h="24266">
                    <a:moveTo>
                      <a:pt x="79691" y="11984"/>
                    </a:moveTo>
                    <a:lnTo>
                      <a:pt x="134276" y="23967"/>
                    </a:lnTo>
                    <a:lnTo>
                      <a:pt x="188861" y="11984"/>
                    </a:lnTo>
                    <a:lnTo>
                      <a:pt x="243446" y="23967"/>
                    </a:lnTo>
                    <a:lnTo>
                      <a:pt x="298031" y="11984"/>
                    </a:lnTo>
                    <a:lnTo>
                      <a:pt x="324455" y="17975"/>
                    </a:lnTo>
                    <a:cubicBezTo>
                      <a:pt x="324455" y="13961"/>
                      <a:pt x="324455" y="9887"/>
                      <a:pt x="324455" y="5992"/>
                    </a:cubicBezTo>
                    <a:lnTo>
                      <a:pt x="297972" y="0"/>
                    </a:lnTo>
                    <a:lnTo>
                      <a:pt x="243386" y="11984"/>
                    </a:lnTo>
                    <a:lnTo>
                      <a:pt x="188801" y="0"/>
                    </a:lnTo>
                    <a:lnTo>
                      <a:pt x="134216" y="11984"/>
                    </a:lnTo>
                    <a:lnTo>
                      <a:pt x="79631" y="0"/>
                    </a:lnTo>
                    <a:lnTo>
                      <a:pt x="25106" y="11984"/>
                    </a:lnTo>
                    <a:lnTo>
                      <a:pt x="1498" y="6771"/>
                    </a:lnTo>
                    <a:cubicBezTo>
                      <a:pt x="1019" y="10845"/>
                      <a:pt x="479" y="14800"/>
                      <a:pt x="0" y="18754"/>
                    </a:cubicBezTo>
                    <a:lnTo>
                      <a:pt x="25106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7264057A-7DA8-46EA-A69D-4F96DEF4D115}"/>
                  </a:ext>
                </a:extLst>
              </p:cNvPr>
              <p:cNvSpPr/>
              <p:nvPr/>
            </p:nvSpPr>
            <p:spPr>
              <a:xfrm>
                <a:off x="3964419" y="3981240"/>
                <a:ext cx="329787" cy="24266"/>
              </a:xfrm>
              <a:custGeom>
                <a:avLst/>
                <a:gdLst>
                  <a:gd name="connsiteX0" fmla="*/ 329788 w 329787"/>
                  <a:gd name="connsiteY0" fmla="*/ 5692 h 24266"/>
                  <a:gd name="connsiteX1" fmla="*/ 303843 w 329787"/>
                  <a:gd name="connsiteY1" fmla="*/ 0 h 24266"/>
                  <a:gd name="connsiteX2" fmla="*/ 249258 w 329787"/>
                  <a:gd name="connsiteY2" fmla="*/ 11984 h 24266"/>
                  <a:gd name="connsiteX3" fmla="*/ 194673 w 329787"/>
                  <a:gd name="connsiteY3" fmla="*/ 0 h 24266"/>
                  <a:gd name="connsiteX4" fmla="*/ 140088 w 329787"/>
                  <a:gd name="connsiteY4" fmla="*/ 11984 h 24266"/>
                  <a:gd name="connsiteX5" fmla="*/ 85503 w 329787"/>
                  <a:gd name="connsiteY5" fmla="*/ 0 h 24266"/>
                  <a:gd name="connsiteX6" fmla="*/ 30978 w 329787"/>
                  <a:gd name="connsiteY6" fmla="*/ 11984 h 24266"/>
                  <a:gd name="connsiteX7" fmla="*/ 1558 w 329787"/>
                  <a:gd name="connsiteY7" fmla="*/ 5512 h 24266"/>
                  <a:gd name="connsiteX8" fmla="*/ 0 w 329787"/>
                  <a:gd name="connsiteY8" fmla="*/ 17496 h 24266"/>
                  <a:gd name="connsiteX9" fmla="*/ 30978 w 329787"/>
                  <a:gd name="connsiteY9" fmla="*/ 24267 h 24266"/>
                  <a:gd name="connsiteX10" fmla="*/ 85503 w 329787"/>
                  <a:gd name="connsiteY10" fmla="*/ 12283 h 24266"/>
                  <a:gd name="connsiteX11" fmla="*/ 140088 w 329787"/>
                  <a:gd name="connsiteY11" fmla="*/ 24267 h 24266"/>
                  <a:gd name="connsiteX12" fmla="*/ 194673 w 329787"/>
                  <a:gd name="connsiteY12" fmla="*/ 12283 h 24266"/>
                  <a:gd name="connsiteX13" fmla="*/ 249258 w 329787"/>
                  <a:gd name="connsiteY13" fmla="*/ 24267 h 24266"/>
                  <a:gd name="connsiteX14" fmla="*/ 303843 w 329787"/>
                  <a:gd name="connsiteY14" fmla="*/ 12283 h 24266"/>
                  <a:gd name="connsiteX15" fmla="*/ 329548 w 329787"/>
                  <a:gd name="connsiteY15" fmla="*/ 17975 h 24266"/>
                  <a:gd name="connsiteX16" fmla="*/ 329788 w 329787"/>
                  <a:gd name="connsiteY16" fmla="*/ 5692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9787" h="24266">
                    <a:moveTo>
                      <a:pt x="329788" y="5692"/>
                    </a:moveTo>
                    <a:lnTo>
                      <a:pt x="303843" y="0"/>
                    </a:lnTo>
                    <a:lnTo>
                      <a:pt x="249258" y="11984"/>
                    </a:lnTo>
                    <a:lnTo>
                      <a:pt x="194673" y="0"/>
                    </a:lnTo>
                    <a:lnTo>
                      <a:pt x="140088" y="11984"/>
                    </a:lnTo>
                    <a:lnTo>
                      <a:pt x="85503" y="0"/>
                    </a:lnTo>
                    <a:lnTo>
                      <a:pt x="30978" y="11984"/>
                    </a:lnTo>
                    <a:lnTo>
                      <a:pt x="1558" y="5512"/>
                    </a:lnTo>
                    <a:cubicBezTo>
                      <a:pt x="1019" y="9587"/>
                      <a:pt x="479" y="13601"/>
                      <a:pt x="0" y="17496"/>
                    </a:cubicBezTo>
                    <a:lnTo>
                      <a:pt x="30978" y="24267"/>
                    </a:lnTo>
                    <a:lnTo>
                      <a:pt x="85503" y="12283"/>
                    </a:lnTo>
                    <a:lnTo>
                      <a:pt x="140088" y="24267"/>
                    </a:lnTo>
                    <a:lnTo>
                      <a:pt x="194673" y="12283"/>
                    </a:lnTo>
                    <a:lnTo>
                      <a:pt x="249258" y="24267"/>
                    </a:lnTo>
                    <a:lnTo>
                      <a:pt x="303843" y="12283"/>
                    </a:lnTo>
                    <a:lnTo>
                      <a:pt x="329548" y="17975"/>
                    </a:lnTo>
                    <a:cubicBezTo>
                      <a:pt x="329608" y="13961"/>
                      <a:pt x="329728" y="9886"/>
                      <a:pt x="329788" y="56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F08F7910-D809-4FB1-A3CA-46C013C70715}"/>
                  </a:ext>
                </a:extLst>
              </p:cNvPr>
              <p:cNvSpPr/>
              <p:nvPr/>
            </p:nvSpPr>
            <p:spPr>
              <a:xfrm>
                <a:off x="3926671" y="3309321"/>
                <a:ext cx="254471" cy="24446"/>
              </a:xfrm>
              <a:custGeom>
                <a:avLst/>
                <a:gdLst>
                  <a:gd name="connsiteX0" fmla="*/ 0 w 254471"/>
                  <a:gd name="connsiteY0" fmla="*/ 20132 h 24446"/>
                  <a:gd name="connsiteX1" fmla="*/ 19773 w 254471"/>
                  <a:gd name="connsiteY1" fmla="*/ 24447 h 24446"/>
                  <a:gd name="connsiteX2" fmla="*/ 74358 w 254471"/>
                  <a:gd name="connsiteY2" fmla="*/ 12463 h 24446"/>
                  <a:gd name="connsiteX3" fmla="*/ 128943 w 254471"/>
                  <a:gd name="connsiteY3" fmla="*/ 24447 h 24446"/>
                  <a:gd name="connsiteX4" fmla="*/ 183528 w 254471"/>
                  <a:gd name="connsiteY4" fmla="*/ 12463 h 24446"/>
                  <a:gd name="connsiteX5" fmla="*/ 238114 w 254471"/>
                  <a:gd name="connsiteY5" fmla="*/ 24447 h 24446"/>
                  <a:gd name="connsiteX6" fmla="*/ 254471 w 254471"/>
                  <a:gd name="connsiteY6" fmla="*/ 20851 h 24446"/>
                  <a:gd name="connsiteX7" fmla="*/ 252314 w 254471"/>
                  <a:gd name="connsiteY7" fmla="*/ 8868 h 24446"/>
                  <a:gd name="connsiteX8" fmla="*/ 238114 w 254471"/>
                  <a:gd name="connsiteY8" fmla="*/ 11984 h 24446"/>
                  <a:gd name="connsiteX9" fmla="*/ 183528 w 254471"/>
                  <a:gd name="connsiteY9" fmla="*/ 0 h 24446"/>
                  <a:gd name="connsiteX10" fmla="*/ 128943 w 254471"/>
                  <a:gd name="connsiteY10" fmla="*/ 11984 h 24446"/>
                  <a:gd name="connsiteX11" fmla="*/ 74358 w 254471"/>
                  <a:gd name="connsiteY11" fmla="*/ 0 h 24446"/>
                  <a:gd name="connsiteX12" fmla="*/ 19773 w 254471"/>
                  <a:gd name="connsiteY12" fmla="*/ 11984 h 24446"/>
                  <a:gd name="connsiteX13" fmla="*/ 3595 w 254471"/>
                  <a:gd name="connsiteY13" fmla="*/ 8448 h 24446"/>
                  <a:gd name="connsiteX14" fmla="*/ 0 w 254471"/>
                  <a:gd name="connsiteY14" fmla="*/ 20132 h 2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471" h="24446">
                    <a:moveTo>
                      <a:pt x="0" y="20132"/>
                    </a:moveTo>
                    <a:lnTo>
                      <a:pt x="19773" y="24447"/>
                    </a:lnTo>
                    <a:lnTo>
                      <a:pt x="74358" y="12463"/>
                    </a:lnTo>
                    <a:lnTo>
                      <a:pt x="128943" y="24447"/>
                    </a:lnTo>
                    <a:lnTo>
                      <a:pt x="183528" y="12463"/>
                    </a:lnTo>
                    <a:lnTo>
                      <a:pt x="238114" y="24447"/>
                    </a:lnTo>
                    <a:lnTo>
                      <a:pt x="254471" y="20851"/>
                    </a:lnTo>
                    <a:cubicBezTo>
                      <a:pt x="253752" y="16837"/>
                      <a:pt x="253033" y="12882"/>
                      <a:pt x="252314" y="8868"/>
                    </a:cubicBezTo>
                    <a:lnTo>
                      <a:pt x="238114" y="11984"/>
                    </a:lnTo>
                    <a:lnTo>
                      <a:pt x="183528" y="0"/>
                    </a:lnTo>
                    <a:lnTo>
                      <a:pt x="128943" y="11984"/>
                    </a:lnTo>
                    <a:lnTo>
                      <a:pt x="74358" y="0"/>
                    </a:lnTo>
                    <a:lnTo>
                      <a:pt x="19773" y="11984"/>
                    </a:lnTo>
                    <a:lnTo>
                      <a:pt x="3595" y="8448"/>
                    </a:lnTo>
                    <a:cubicBezTo>
                      <a:pt x="2277" y="12483"/>
                      <a:pt x="1078" y="16378"/>
                      <a:pt x="0" y="201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86B42322-CDF0-4872-B0CC-38E74048052F}"/>
                  </a:ext>
                </a:extLst>
              </p:cNvPr>
              <p:cNvSpPr/>
              <p:nvPr/>
            </p:nvSpPr>
            <p:spPr>
              <a:xfrm>
                <a:off x="3920859" y="3355158"/>
                <a:ext cx="267293" cy="24266"/>
              </a:xfrm>
              <a:custGeom>
                <a:avLst/>
                <a:gdLst>
                  <a:gd name="connsiteX0" fmla="*/ 189341 w 267293"/>
                  <a:gd name="connsiteY0" fmla="*/ 0 h 24266"/>
                  <a:gd name="connsiteX1" fmla="*/ 134755 w 267293"/>
                  <a:gd name="connsiteY1" fmla="*/ 11984 h 24266"/>
                  <a:gd name="connsiteX2" fmla="*/ 80170 w 267293"/>
                  <a:gd name="connsiteY2" fmla="*/ 0 h 24266"/>
                  <a:gd name="connsiteX3" fmla="*/ 25585 w 267293"/>
                  <a:gd name="connsiteY3" fmla="*/ 11984 h 24266"/>
                  <a:gd name="connsiteX4" fmla="*/ 180 w 267293"/>
                  <a:gd name="connsiteY4" fmla="*/ 6411 h 24266"/>
                  <a:gd name="connsiteX5" fmla="*/ 180 w 267293"/>
                  <a:gd name="connsiteY5" fmla="*/ 18694 h 24266"/>
                  <a:gd name="connsiteX6" fmla="*/ 25585 w 267293"/>
                  <a:gd name="connsiteY6" fmla="*/ 24267 h 24266"/>
                  <a:gd name="connsiteX7" fmla="*/ 80170 w 267293"/>
                  <a:gd name="connsiteY7" fmla="*/ 12283 h 24266"/>
                  <a:gd name="connsiteX8" fmla="*/ 134755 w 267293"/>
                  <a:gd name="connsiteY8" fmla="*/ 24267 h 24266"/>
                  <a:gd name="connsiteX9" fmla="*/ 189341 w 267293"/>
                  <a:gd name="connsiteY9" fmla="*/ 12283 h 24266"/>
                  <a:gd name="connsiteX10" fmla="*/ 243926 w 267293"/>
                  <a:gd name="connsiteY10" fmla="*/ 24267 h 24266"/>
                  <a:gd name="connsiteX11" fmla="*/ 267294 w 267293"/>
                  <a:gd name="connsiteY11" fmla="*/ 19114 h 24266"/>
                  <a:gd name="connsiteX12" fmla="*/ 265556 w 267293"/>
                  <a:gd name="connsiteY12" fmla="*/ 7130 h 24266"/>
                  <a:gd name="connsiteX13" fmla="*/ 243926 w 267293"/>
                  <a:gd name="connsiteY13" fmla="*/ 1186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293" h="24266">
                    <a:moveTo>
                      <a:pt x="189341" y="0"/>
                    </a:moveTo>
                    <a:lnTo>
                      <a:pt x="134755" y="11984"/>
                    </a:lnTo>
                    <a:lnTo>
                      <a:pt x="80170" y="0"/>
                    </a:lnTo>
                    <a:lnTo>
                      <a:pt x="25585" y="11984"/>
                    </a:lnTo>
                    <a:lnTo>
                      <a:pt x="180" y="6411"/>
                    </a:lnTo>
                    <a:cubicBezTo>
                      <a:pt x="-60" y="10502"/>
                      <a:pt x="-60" y="14603"/>
                      <a:pt x="180" y="18694"/>
                    </a:cubicBezTo>
                    <a:lnTo>
                      <a:pt x="25585" y="24267"/>
                    </a:lnTo>
                    <a:lnTo>
                      <a:pt x="80170" y="12283"/>
                    </a:lnTo>
                    <a:lnTo>
                      <a:pt x="134755" y="24267"/>
                    </a:lnTo>
                    <a:lnTo>
                      <a:pt x="189341" y="12283"/>
                    </a:lnTo>
                    <a:lnTo>
                      <a:pt x="243926" y="24267"/>
                    </a:lnTo>
                    <a:lnTo>
                      <a:pt x="267294" y="19114"/>
                    </a:lnTo>
                    <a:cubicBezTo>
                      <a:pt x="266694" y="15099"/>
                      <a:pt x="266155" y="11145"/>
                      <a:pt x="265556" y="7130"/>
                    </a:cubicBezTo>
                    <a:lnTo>
                      <a:pt x="243926" y="1186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F4713D70-50D1-4552-9453-DFB0666E2175}"/>
                  </a:ext>
                </a:extLst>
              </p:cNvPr>
              <p:cNvSpPr/>
              <p:nvPr/>
            </p:nvSpPr>
            <p:spPr>
              <a:xfrm>
                <a:off x="3930865" y="3400815"/>
                <a:ext cx="263159" cy="24266"/>
              </a:xfrm>
              <a:custGeom>
                <a:avLst/>
                <a:gdLst>
                  <a:gd name="connsiteX0" fmla="*/ 179334 w 263159"/>
                  <a:gd name="connsiteY0" fmla="*/ 0 h 24266"/>
                  <a:gd name="connsiteX1" fmla="*/ 124749 w 263159"/>
                  <a:gd name="connsiteY1" fmla="*/ 11984 h 24266"/>
                  <a:gd name="connsiteX2" fmla="*/ 70164 w 263159"/>
                  <a:gd name="connsiteY2" fmla="*/ 0 h 24266"/>
                  <a:gd name="connsiteX3" fmla="*/ 15579 w 263159"/>
                  <a:gd name="connsiteY3" fmla="*/ 11984 h 24266"/>
                  <a:gd name="connsiteX4" fmla="*/ 0 w 263159"/>
                  <a:gd name="connsiteY4" fmla="*/ 8568 h 24266"/>
                  <a:gd name="connsiteX5" fmla="*/ 3955 w 263159"/>
                  <a:gd name="connsiteY5" fmla="*/ 15159 h 24266"/>
                  <a:gd name="connsiteX6" fmla="*/ 8808 w 263159"/>
                  <a:gd name="connsiteY6" fmla="*/ 22769 h 24266"/>
                  <a:gd name="connsiteX7" fmla="*/ 15579 w 263159"/>
                  <a:gd name="connsiteY7" fmla="*/ 24267 h 24266"/>
                  <a:gd name="connsiteX8" fmla="*/ 70164 w 263159"/>
                  <a:gd name="connsiteY8" fmla="*/ 12283 h 24266"/>
                  <a:gd name="connsiteX9" fmla="*/ 124749 w 263159"/>
                  <a:gd name="connsiteY9" fmla="*/ 24267 h 24266"/>
                  <a:gd name="connsiteX10" fmla="*/ 179334 w 263159"/>
                  <a:gd name="connsiteY10" fmla="*/ 12283 h 24266"/>
                  <a:gd name="connsiteX11" fmla="*/ 233919 w 263159"/>
                  <a:gd name="connsiteY11" fmla="*/ 24267 h 24266"/>
                  <a:gd name="connsiteX12" fmla="*/ 263159 w 263159"/>
                  <a:gd name="connsiteY12" fmla="*/ 17855 h 24266"/>
                  <a:gd name="connsiteX13" fmla="*/ 261661 w 263159"/>
                  <a:gd name="connsiteY13" fmla="*/ 5872 h 24266"/>
                  <a:gd name="connsiteX14" fmla="*/ 233919 w 263159"/>
                  <a:gd name="connsiteY14" fmla="*/ 1186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3159" h="24266">
                    <a:moveTo>
                      <a:pt x="179334" y="0"/>
                    </a:moveTo>
                    <a:lnTo>
                      <a:pt x="124749" y="11984"/>
                    </a:lnTo>
                    <a:lnTo>
                      <a:pt x="70164" y="0"/>
                    </a:lnTo>
                    <a:lnTo>
                      <a:pt x="15579" y="11984"/>
                    </a:lnTo>
                    <a:lnTo>
                      <a:pt x="0" y="8568"/>
                    </a:lnTo>
                    <a:cubicBezTo>
                      <a:pt x="1198" y="10785"/>
                      <a:pt x="2517" y="13002"/>
                      <a:pt x="3955" y="15159"/>
                    </a:cubicBezTo>
                    <a:cubicBezTo>
                      <a:pt x="5393" y="17316"/>
                      <a:pt x="7130" y="20013"/>
                      <a:pt x="8808" y="22769"/>
                    </a:cubicBezTo>
                    <a:lnTo>
                      <a:pt x="15579" y="24267"/>
                    </a:lnTo>
                    <a:lnTo>
                      <a:pt x="70164" y="12283"/>
                    </a:lnTo>
                    <a:lnTo>
                      <a:pt x="124749" y="24267"/>
                    </a:lnTo>
                    <a:lnTo>
                      <a:pt x="179334" y="12283"/>
                    </a:lnTo>
                    <a:lnTo>
                      <a:pt x="233919" y="24267"/>
                    </a:lnTo>
                    <a:lnTo>
                      <a:pt x="263159" y="17855"/>
                    </a:lnTo>
                    <a:cubicBezTo>
                      <a:pt x="262680" y="13841"/>
                      <a:pt x="262141" y="9886"/>
                      <a:pt x="261661" y="5872"/>
                    </a:cubicBezTo>
                    <a:lnTo>
                      <a:pt x="233919" y="1186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93CC1C68-255F-4688-AE90-EEE1C92043D3}"/>
                  </a:ext>
                </a:extLst>
              </p:cNvPr>
              <p:cNvSpPr/>
              <p:nvPr/>
            </p:nvSpPr>
            <p:spPr>
              <a:xfrm>
                <a:off x="3976163" y="3889925"/>
                <a:ext cx="318463" cy="24266"/>
              </a:xfrm>
              <a:custGeom>
                <a:avLst/>
                <a:gdLst>
                  <a:gd name="connsiteX0" fmla="*/ 73759 w 318463"/>
                  <a:gd name="connsiteY0" fmla="*/ 12283 h 24266"/>
                  <a:gd name="connsiteX1" fmla="*/ 128344 w 318463"/>
                  <a:gd name="connsiteY1" fmla="*/ 24267 h 24266"/>
                  <a:gd name="connsiteX2" fmla="*/ 182929 w 318463"/>
                  <a:gd name="connsiteY2" fmla="*/ 12283 h 24266"/>
                  <a:gd name="connsiteX3" fmla="*/ 237514 w 318463"/>
                  <a:gd name="connsiteY3" fmla="*/ 24267 h 24266"/>
                  <a:gd name="connsiteX4" fmla="*/ 292100 w 318463"/>
                  <a:gd name="connsiteY4" fmla="*/ 12283 h 24266"/>
                  <a:gd name="connsiteX5" fmla="*/ 318464 w 318463"/>
                  <a:gd name="connsiteY5" fmla="*/ 18275 h 24266"/>
                  <a:gd name="connsiteX6" fmla="*/ 318464 w 318463"/>
                  <a:gd name="connsiteY6" fmla="*/ 5992 h 24266"/>
                  <a:gd name="connsiteX7" fmla="*/ 292279 w 318463"/>
                  <a:gd name="connsiteY7" fmla="*/ 0 h 24266"/>
                  <a:gd name="connsiteX8" fmla="*/ 237694 w 318463"/>
                  <a:gd name="connsiteY8" fmla="*/ 11984 h 24266"/>
                  <a:gd name="connsiteX9" fmla="*/ 183109 w 318463"/>
                  <a:gd name="connsiteY9" fmla="*/ 0 h 24266"/>
                  <a:gd name="connsiteX10" fmla="*/ 128524 w 318463"/>
                  <a:gd name="connsiteY10" fmla="*/ 11984 h 24266"/>
                  <a:gd name="connsiteX11" fmla="*/ 73939 w 318463"/>
                  <a:gd name="connsiteY11" fmla="*/ 0 h 24266"/>
                  <a:gd name="connsiteX12" fmla="*/ 19414 w 318463"/>
                  <a:gd name="connsiteY12" fmla="*/ 11984 h 24266"/>
                  <a:gd name="connsiteX13" fmla="*/ 1438 w 318463"/>
                  <a:gd name="connsiteY13" fmla="*/ 7969 h 24266"/>
                  <a:gd name="connsiteX14" fmla="*/ 0 w 318463"/>
                  <a:gd name="connsiteY14" fmla="*/ 19953 h 24266"/>
                  <a:gd name="connsiteX15" fmla="*/ 19593 w 318463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8463" h="24266">
                    <a:moveTo>
                      <a:pt x="73759" y="12283"/>
                    </a:moveTo>
                    <a:lnTo>
                      <a:pt x="128344" y="24267"/>
                    </a:lnTo>
                    <a:lnTo>
                      <a:pt x="182929" y="12283"/>
                    </a:lnTo>
                    <a:lnTo>
                      <a:pt x="237514" y="24267"/>
                    </a:lnTo>
                    <a:lnTo>
                      <a:pt x="292100" y="12283"/>
                    </a:lnTo>
                    <a:lnTo>
                      <a:pt x="318464" y="18275"/>
                    </a:lnTo>
                    <a:lnTo>
                      <a:pt x="318464" y="5992"/>
                    </a:lnTo>
                    <a:lnTo>
                      <a:pt x="292279" y="0"/>
                    </a:lnTo>
                    <a:lnTo>
                      <a:pt x="237694" y="11984"/>
                    </a:lnTo>
                    <a:lnTo>
                      <a:pt x="183109" y="0"/>
                    </a:lnTo>
                    <a:lnTo>
                      <a:pt x="128524" y="11984"/>
                    </a:lnTo>
                    <a:lnTo>
                      <a:pt x="73939" y="0"/>
                    </a:lnTo>
                    <a:lnTo>
                      <a:pt x="19414" y="11984"/>
                    </a:lnTo>
                    <a:lnTo>
                      <a:pt x="1438" y="7969"/>
                    </a:lnTo>
                    <a:lnTo>
                      <a:pt x="0" y="19953"/>
                    </a:lnTo>
                    <a:lnTo>
                      <a:pt x="19593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82D9AC92-313F-4F07-ACD5-D80DD1E34B27}"/>
                </a:ext>
              </a:extLst>
            </p:cNvPr>
            <p:cNvSpPr/>
            <p:nvPr/>
          </p:nvSpPr>
          <p:spPr>
            <a:xfrm>
              <a:off x="5145861" y="2687400"/>
              <a:ext cx="354722" cy="960120"/>
            </a:xfrm>
            <a:custGeom>
              <a:avLst/>
              <a:gdLst>
                <a:gd name="connsiteX0" fmla="*/ 78233 w 374005"/>
                <a:gd name="connsiteY0" fmla="*/ 516492 h 1012312"/>
                <a:gd name="connsiteX1" fmla="*/ 71942 w 374005"/>
                <a:gd name="connsiteY1" fmla="*/ 701159 h 1012312"/>
                <a:gd name="connsiteX2" fmla="*/ 39167 w 374005"/>
                <a:gd name="connsiteY2" fmla="*/ 1012312 h 1012312"/>
                <a:gd name="connsiteX3" fmla="*/ 372250 w 374005"/>
                <a:gd name="connsiteY3" fmla="*/ 1012312 h 1012312"/>
                <a:gd name="connsiteX4" fmla="*/ 358349 w 374005"/>
                <a:gd name="connsiteY4" fmla="*/ 721471 h 1012312"/>
                <a:gd name="connsiteX5" fmla="*/ 295795 w 374005"/>
                <a:gd name="connsiteY5" fmla="*/ 582222 h 1012312"/>
                <a:gd name="connsiteX6" fmla="*/ 248819 w 374005"/>
                <a:gd name="connsiteY6" fmla="*/ 259804 h 1012312"/>
                <a:gd name="connsiteX7" fmla="*/ 143963 w 374005"/>
                <a:gd name="connsiteY7" fmla="*/ 117379 h 1012312"/>
                <a:gd name="connsiteX8" fmla="*/ 98545 w 374005"/>
                <a:gd name="connsiteY8" fmla="*/ 0 h 1012312"/>
                <a:gd name="connsiteX9" fmla="*/ 39107 w 374005"/>
                <a:gd name="connsiteY9" fmla="*/ 50091 h 1012312"/>
                <a:gd name="connsiteX10" fmla="*/ 89198 w 374005"/>
                <a:gd name="connsiteY10" fmla="*/ 142425 h 1012312"/>
                <a:gd name="connsiteX11" fmla="*/ 21910 w 374005"/>
                <a:gd name="connsiteY11" fmla="*/ 269211 h 1012312"/>
                <a:gd name="connsiteX12" fmla="*/ 14061 w 374005"/>
                <a:gd name="connsiteY12" fmla="*/ 397495 h 1012312"/>
                <a:gd name="connsiteX13" fmla="*/ 78233 w 374005"/>
                <a:gd name="connsiteY13" fmla="*/ 516492 h 10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005" h="1012312">
                  <a:moveTo>
                    <a:pt x="78233" y="516492"/>
                  </a:moveTo>
                  <a:cubicBezTo>
                    <a:pt x="79791" y="521166"/>
                    <a:pt x="75118" y="586895"/>
                    <a:pt x="71942" y="701159"/>
                  </a:cubicBezTo>
                  <a:cubicBezTo>
                    <a:pt x="69545" y="788819"/>
                    <a:pt x="48754" y="944605"/>
                    <a:pt x="39167" y="1012312"/>
                  </a:cubicBezTo>
                  <a:lnTo>
                    <a:pt x="372250" y="1012312"/>
                  </a:lnTo>
                  <a:cubicBezTo>
                    <a:pt x="374647" y="943646"/>
                    <a:pt x="377643" y="786602"/>
                    <a:pt x="358349" y="721471"/>
                  </a:cubicBezTo>
                  <a:cubicBezTo>
                    <a:pt x="333304" y="636987"/>
                    <a:pt x="305142" y="619611"/>
                    <a:pt x="295795" y="582222"/>
                  </a:cubicBezTo>
                  <a:cubicBezTo>
                    <a:pt x="286448" y="544833"/>
                    <a:pt x="272307" y="338057"/>
                    <a:pt x="248819" y="259804"/>
                  </a:cubicBezTo>
                  <a:cubicBezTo>
                    <a:pt x="225332" y="181551"/>
                    <a:pt x="154928" y="134576"/>
                    <a:pt x="143963" y="117379"/>
                  </a:cubicBezTo>
                  <a:cubicBezTo>
                    <a:pt x="132998" y="100183"/>
                    <a:pt x="98545" y="0"/>
                    <a:pt x="98545" y="0"/>
                  </a:cubicBezTo>
                  <a:lnTo>
                    <a:pt x="39107" y="50091"/>
                  </a:lnTo>
                  <a:cubicBezTo>
                    <a:pt x="39107" y="50091"/>
                    <a:pt x="82907" y="120495"/>
                    <a:pt x="89198" y="142425"/>
                  </a:cubicBezTo>
                  <a:cubicBezTo>
                    <a:pt x="95490" y="164355"/>
                    <a:pt x="46896" y="215944"/>
                    <a:pt x="21910" y="269211"/>
                  </a:cubicBezTo>
                  <a:cubicBezTo>
                    <a:pt x="-3075" y="322478"/>
                    <a:pt x="-8048" y="364660"/>
                    <a:pt x="14061" y="397495"/>
                  </a:cubicBezTo>
                  <a:cubicBezTo>
                    <a:pt x="36171" y="430330"/>
                    <a:pt x="76675" y="511759"/>
                    <a:pt x="78233" y="516492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FE9F5626-AE42-454B-A7A2-7F5B273B16B7}"/>
                </a:ext>
              </a:extLst>
            </p:cNvPr>
            <p:cNvSpPr/>
            <p:nvPr/>
          </p:nvSpPr>
          <p:spPr>
            <a:xfrm>
              <a:off x="5182895" y="3081394"/>
              <a:ext cx="82856" cy="26797"/>
            </a:xfrm>
            <a:custGeom>
              <a:avLst/>
              <a:gdLst>
                <a:gd name="connsiteX0" fmla="*/ 0 w 87360"/>
                <a:gd name="connsiteY0" fmla="*/ 0 h 28254"/>
                <a:gd name="connsiteX1" fmla="*/ 87360 w 87360"/>
                <a:gd name="connsiteY1" fmla="*/ 24626 h 2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360" h="28254">
                  <a:moveTo>
                    <a:pt x="0" y="0"/>
                  </a:moveTo>
                  <a:cubicBezTo>
                    <a:pt x="0" y="0"/>
                    <a:pt x="20132" y="40325"/>
                    <a:pt x="87360" y="2462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8CE149EB-0D3A-4DE0-A232-A5EA0161B6E5}"/>
                </a:ext>
              </a:extLst>
            </p:cNvPr>
            <p:cNvSpPr/>
            <p:nvPr/>
          </p:nvSpPr>
          <p:spPr>
            <a:xfrm>
              <a:off x="5218981" y="3327804"/>
              <a:ext cx="138093" cy="210266"/>
            </a:xfrm>
            <a:custGeom>
              <a:avLst/>
              <a:gdLst>
                <a:gd name="connsiteX0" fmla="*/ 145600 w 145600"/>
                <a:gd name="connsiteY0" fmla="*/ 0 h 221696"/>
                <a:gd name="connsiteX1" fmla="*/ 0 w 145600"/>
                <a:gd name="connsiteY1" fmla="*/ 221696 h 22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600" h="221696">
                  <a:moveTo>
                    <a:pt x="145600" y="0"/>
                  </a:moveTo>
                  <a:cubicBezTo>
                    <a:pt x="145600" y="0"/>
                    <a:pt x="44818" y="123191"/>
                    <a:pt x="0" y="22169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F55354AD-2F94-436C-8869-C2CC7C4F70AE}"/>
                </a:ext>
              </a:extLst>
            </p:cNvPr>
            <p:cNvSpPr/>
            <p:nvPr/>
          </p:nvSpPr>
          <p:spPr>
            <a:xfrm>
              <a:off x="5203979" y="3423446"/>
              <a:ext cx="51146" cy="121044"/>
            </a:xfrm>
            <a:custGeom>
              <a:avLst/>
              <a:gdLst>
                <a:gd name="connsiteX0" fmla="*/ 53926 w 53926"/>
                <a:gd name="connsiteY0" fmla="*/ 0 h 127624"/>
                <a:gd name="connsiteX1" fmla="*/ 0 w 53926"/>
                <a:gd name="connsiteY1" fmla="*/ 127625 h 12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26" h="127624">
                  <a:moveTo>
                    <a:pt x="53926" y="0"/>
                  </a:moveTo>
                  <a:cubicBezTo>
                    <a:pt x="53926" y="0"/>
                    <a:pt x="11325" y="78372"/>
                    <a:pt x="0" y="127625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01A5AD33-EB07-4F52-9BC5-BECAE00812C2}"/>
                </a:ext>
              </a:extLst>
            </p:cNvPr>
            <p:cNvSpPr/>
            <p:nvPr/>
          </p:nvSpPr>
          <p:spPr>
            <a:xfrm>
              <a:off x="5175735" y="2687400"/>
              <a:ext cx="124512" cy="247903"/>
            </a:xfrm>
            <a:custGeom>
              <a:avLst/>
              <a:gdLst>
                <a:gd name="connsiteX0" fmla="*/ 26783 w 131280"/>
                <a:gd name="connsiteY0" fmla="*/ 257048 h 261379"/>
                <a:gd name="connsiteX1" fmla="*/ 118937 w 131280"/>
                <a:gd name="connsiteY1" fmla="*/ 146799 h 261379"/>
                <a:gd name="connsiteX2" fmla="*/ 131280 w 131280"/>
                <a:gd name="connsiteY2" fmla="*/ 136912 h 261379"/>
                <a:gd name="connsiteX3" fmla="*/ 112466 w 131280"/>
                <a:gd name="connsiteY3" fmla="*/ 117379 h 261379"/>
                <a:gd name="connsiteX4" fmla="*/ 67048 w 131280"/>
                <a:gd name="connsiteY4" fmla="*/ 0 h 261379"/>
                <a:gd name="connsiteX5" fmla="*/ 7610 w 131280"/>
                <a:gd name="connsiteY5" fmla="*/ 50091 h 261379"/>
                <a:gd name="connsiteX6" fmla="*/ 57701 w 131280"/>
                <a:gd name="connsiteY6" fmla="*/ 142425 h 261379"/>
                <a:gd name="connsiteX7" fmla="*/ 0 w 131280"/>
                <a:gd name="connsiteY7" fmla="*/ 250696 h 261379"/>
                <a:gd name="connsiteX8" fmla="*/ 26783 w 131280"/>
                <a:gd name="connsiteY8" fmla="*/ 257048 h 2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80" h="261379">
                  <a:moveTo>
                    <a:pt x="26783" y="257048"/>
                  </a:moveTo>
                  <a:cubicBezTo>
                    <a:pt x="59319" y="239072"/>
                    <a:pt x="100842" y="161179"/>
                    <a:pt x="118937" y="146799"/>
                  </a:cubicBezTo>
                  <a:lnTo>
                    <a:pt x="131280" y="136912"/>
                  </a:lnTo>
                  <a:cubicBezTo>
                    <a:pt x="124385" y="131032"/>
                    <a:pt x="118084" y="124490"/>
                    <a:pt x="112466" y="117379"/>
                  </a:cubicBezTo>
                  <a:cubicBezTo>
                    <a:pt x="101501" y="100183"/>
                    <a:pt x="67048" y="0"/>
                    <a:pt x="67048" y="0"/>
                  </a:cubicBezTo>
                  <a:lnTo>
                    <a:pt x="7610" y="50091"/>
                  </a:lnTo>
                  <a:cubicBezTo>
                    <a:pt x="7610" y="50091"/>
                    <a:pt x="51410" y="120495"/>
                    <a:pt x="57701" y="142425"/>
                  </a:cubicBezTo>
                  <a:cubicBezTo>
                    <a:pt x="63213" y="161778"/>
                    <a:pt x="26004" y="204380"/>
                    <a:pt x="0" y="250696"/>
                  </a:cubicBezTo>
                  <a:cubicBezTo>
                    <a:pt x="3056" y="259265"/>
                    <a:pt x="10246" y="266215"/>
                    <a:pt x="26783" y="25704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97EF54CD-A27F-4ADC-965F-2B3C56511F1C}"/>
                </a:ext>
              </a:extLst>
            </p:cNvPr>
            <p:cNvSpPr/>
            <p:nvPr/>
          </p:nvSpPr>
          <p:spPr>
            <a:xfrm>
              <a:off x="5107783" y="2561899"/>
              <a:ext cx="143500" cy="214735"/>
            </a:xfrm>
            <a:custGeom>
              <a:avLst/>
              <a:gdLst>
                <a:gd name="connsiteX0" fmla="*/ 26767 w 151301"/>
                <a:gd name="connsiteY0" fmla="*/ 11830 h 226408"/>
                <a:gd name="connsiteX1" fmla="*/ 16581 w 151301"/>
                <a:gd name="connsiteY1" fmla="*/ 63839 h 226408"/>
                <a:gd name="connsiteX2" fmla="*/ 14724 w 151301"/>
                <a:gd name="connsiteY2" fmla="*/ 107818 h 226408"/>
                <a:gd name="connsiteX3" fmla="*/ 164 w 151301"/>
                <a:gd name="connsiteY3" fmla="*/ 138616 h 226408"/>
                <a:gd name="connsiteX4" fmla="*/ 25209 w 151301"/>
                <a:gd name="connsiteY4" fmla="*/ 151139 h 226408"/>
                <a:gd name="connsiteX5" fmla="*/ 61160 w 151301"/>
                <a:gd name="connsiteY5" fmla="*/ 226216 h 226408"/>
                <a:gd name="connsiteX6" fmla="*/ 137795 w 151301"/>
                <a:gd name="connsiteY6" fmla="*/ 190265 h 226408"/>
                <a:gd name="connsiteX7" fmla="*/ 98669 w 151301"/>
                <a:gd name="connsiteY7" fmla="*/ 24353 h 226408"/>
                <a:gd name="connsiteX8" fmla="*/ 26767 w 151301"/>
                <a:gd name="connsiteY8" fmla="*/ 11830 h 22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01" h="226408">
                  <a:moveTo>
                    <a:pt x="26767" y="11830"/>
                  </a:moveTo>
                  <a:cubicBezTo>
                    <a:pt x="19827" y="28280"/>
                    <a:pt x="16360" y="45986"/>
                    <a:pt x="16581" y="63839"/>
                  </a:cubicBezTo>
                  <a:cubicBezTo>
                    <a:pt x="17660" y="79657"/>
                    <a:pt x="21075" y="92180"/>
                    <a:pt x="14724" y="107818"/>
                  </a:cubicBezTo>
                  <a:cubicBezTo>
                    <a:pt x="11009" y="116806"/>
                    <a:pt x="-1574" y="128250"/>
                    <a:pt x="164" y="138616"/>
                  </a:cubicBezTo>
                  <a:cubicBezTo>
                    <a:pt x="1722" y="147963"/>
                    <a:pt x="25209" y="151139"/>
                    <a:pt x="25209" y="151139"/>
                  </a:cubicBezTo>
                  <a:cubicBezTo>
                    <a:pt x="25209" y="151139"/>
                    <a:pt x="48697" y="224658"/>
                    <a:pt x="61160" y="226216"/>
                  </a:cubicBezTo>
                  <a:cubicBezTo>
                    <a:pt x="73623" y="227774"/>
                    <a:pt x="101844" y="220224"/>
                    <a:pt x="137795" y="190265"/>
                  </a:cubicBezTo>
                  <a:cubicBezTo>
                    <a:pt x="173746" y="160306"/>
                    <a:pt x="130006" y="52454"/>
                    <a:pt x="98669" y="24353"/>
                  </a:cubicBezTo>
                  <a:cubicBezTo>
                    <a:pt x="67332" y="-3749"/>
                    <a:pt x="42406" y="-6984"/>
                    <a:pt x="26767" y="1183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F7D8F14D-F1DA-4983-8F80-6BF1DE8D3C6D}"/>
                </a:ext>
              </a:extLst>
            </p:cNvPr>
            <p:cNvSpPr/>
            <p:nvPr/>
          </p:nvSpPr>
          <p:spPr>
            <a:xfrm>
              <a:off x="5139421" y="2644325"/>
              <a:ext cx="7728" cy="21822"/>
            </a:xfrm>
            <a:custGeom>
              <a:avLst/>
              <a:gdLst>
                <a:gd name="connsiteX0" fmla="*/ 8149 w 8148"/>
                <a:gd name="connsiteY0" fmla="*/ 11504 h 23008"/>
                <a:gd name="connsiteX1" fmla="*/ 4074 w 8148"/>
                <a:gd name="connsiteY1" fmla="*/ 23008 h 23008"/>
                <a:gd name="connsiteX2" fmla="*/ 0 w 8148"/>
                <a:gd name="connsiteY2" fmla="*/ 11504 h 23008"/>
                <a:gd name="connsiteX3" fmla="*/ 4074 w 8148"/>
                <a:gd name="connsiteY3" fmla="*/ 0 h 23008"/>
                <a:gd name="connsiteX4" fmla="*/ 8149 w 8148"/>
                <a:gd name="connsiteY4" fmla="*/ 11504 h 2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8" h="23008">
                  <a:moveTo>
                    <a:pt x="8149" y="11504"/>
                  </a:moveTo>
                  <a:cubicBezTo>
                    <a:pt x="8149" y="17858"/>
                    <a:pt x="6325" y="23008"/>
                    <a:pt x="4074" y="23008"/>
                  </a:cubicBezTo>
                  <a:cubicBezTo>
                    <a:pt x="1824" y="23008"/>
                    <a:pt x="0" y="17858"/>
                    <a:pt x="0" y="11504"/>
                  </a:cubicBezTo>
                  <a:cubicBezTo>
                    <a:pt x="0" y="5151"/>
                    <a:pt x="1824" y="0"/>
                    <a:pt x="4074" y="0"/>
                  </a:cubicBezTo>
                  <a:cubicBezTo>
                    <a:pt x="6325" y="0"/>
                    <a:pt x="8149" y="5151"/>
                    <a:pt x="8149" y="11504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69D91814-9985-402C-955A-A3A2F014A11D}"/>
                </a:ext>
              </a:extLst>
            </p:cNvPr>
            <p:cNvSpPr/>
            <p:nvPr/>
          </p:nvSpPr>
          <p:spPr>
            <a:xfrm>
              <a:off x="5133000" y="2621999"/>
              <a:ext cx="19322" cy="8176"/>
            </a:xfrm>
            <a:custGeom>
              <a:avLst/>
              <a:gdLst>
                <a:gd name="connsiteX0" fmla="*/ 0 w 20372"/>
                <a:gd name="connsiteY0" fmla="*/ 8620 h 8620"/>
                <a:gd name="connsiteX1" fmla="*/ 20372 w 20372"/>
                <a:gd name="connsiteY1" fmla="*/ 4546 h 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372" h="8620">
                  <a:moveTo>
                    <a:pt x="0" y="8620"/>
                  </a:moveTo>
                  <a:cubicBezTo>
                    <a:pt x="0" y="8620"/>
                    <a:pt x="4074" y="-7677"/>
                    <a:pt x="20372" y="454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8192AD96-1059-4E07-86FF-10B629684E41}"/>
                </a:ext>
              </a:extLst>
            </p:cNvPr>
            <p:cNvSpPr/>
            <p:nvPr/>
          </p:nvSpPr>
          <p:spPr>
            <a:xfrm>
              <a:off x="5140728" y="2708826"/>
              <a:ext cx="21879" cy="11559"/>
            </a:xfrm>
            <a:custGeom>
              <a:avLst/>
              <a:gdLst>
                <a:gd name="connsiteX0" fmla="*/ 0 w 23068"/>
                <a:gd name="connsiteY0" fmla="*/ 11984 h 12187"/>
                <a:gd name="connsiteX1" fmla="*/ 23068 w 23068"/>
                <a:gd name="connsiteY1" fmla="*/ 0 h 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068" h="12187">
                  <a:moveTo>
                    <a:pt x="0" y="11984"/>
                  </a:moveTo>
                  <a:cubicBezTo>
                    <a:pt x="0" y="11984"/>
                    <a:pt x="10845" y="14740"/>
                    <a:pt x="23068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E1706203-E044-46C6-B7EE-37E1AF03AF84}"/>
                </a:ext>
              </a:extLst>
            </p:cNvPr>
            <p:cNvSpPr/>
            <p:nvPr/>
          </p:nvSpPr>
          <p:spPr>
            <a:xfrm>
              <a:off x="5100704" y="2488677"/>
              <a:ext cx="266777" cy="317565"/>
            </a:xfrm>
            <a:custGeom>
              <a:avLst/>
              <a:gdLst>
                <a:gd name="connsiteX0" fmla="*/ 68684 w 281279"/>
                <a:gd name="connsiteY0" fmla="*/ 6046 h 334828"/>
                <a:gd name="connsiteX1" fmla="*/ 1337 w 281279"/>
                <a:gd name="connsiteY1" fmla="*/ 45172 h 334828"/>
                <a:gd name="connsiteX2" fmla="*/ 63951 w 281279"/>
                <a:gd name="connsiteY2" fmla="*/ 131274 h 334828"/>
                <a:gd name="connsiteX3" fmla="*/ 120274 w 281279"/>
                <a:gd name="connsiteY3" fmla="*/ 198562 h 334828"/>
                <a:gd name="connsiteX4" fmla="*/ 143761 w 281279"/>
                <a:gd name="connsiteY4" fmla="*/ 284664 h 334828"/>
                <a:gd name="connsiteX5" fmla="*/ 254909 w 281279"/>
                <a:gd name="connsiteY5" fmla="*/ 334755 h 334828"/>
                <a:gd name="connsiteX6" fmla="*/ 273663 w 281279"/>
                <a:gd name="connsiteY6" fmla="*/ 175194 h 334828"/>
                <a:gd name="connsiteX7" fmla="*/ 223572 w 281279"/>
                <a:gd name="connsiteY7" fmla="*/ 15573 h 334828"/>
                <a:gd name="connsiteX8" fmla="*/ 68684 w 281279"/>
                <a:gd name="connsiteY8" fmla="*/ 6046 h 33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279" h="334828">
                  <a:moveTo>
                    <a:pt x="68684" y="6046"/>
                  </a:moveTo>
                  <a:cubicBezTo>
                    <a:pt x="68684" y="6046"/>
                    <a:pt x="10744" y="7663"/>
                    <a:pt x="1337" y="45172"/>
                  </a:cubicBezTo>
                  <a:cubicBezTo>
                    <a:pt x="-8070" y="82681"/>
                    <a:pt x="34232" y="115636"/>
                    <a:pt x="63951" y="131274"/>
                  </a:cubicBezTo>
                  <a:cubicBezTo>
                    <a:pt x="93670" y="146913"/>
                    <a:pt x="120274" y="171958"/>
                    <a:pt x="120274" y="198562"/>
                  </a:cubicBezTo>
                  <a:cubicBezTo>
                    <a:pt x="120274" y="225165"/>
                    <a:pt x="121891" y="256502"/>
                    <a:pt x="143761" y="284664"/>
                  </a:cubicBezTo>
                  <a:cubicBezTo>
                    <a:pt x="165631" y="312825"/>
                    <a:pt x="215663" y="336313"/>
                    <a:pt x="254909" y="334755"/>
                  </a:cubicBezTo>
                  <a:cubicBezTo>
                    <a:pt x="294155" y="333197"/>
                    <a:pt x="251793" y="241104"/>
                    <a:pt x="273663" y="175194"/>
                  </a:cubicBezTo>
                  <a:cubicBezTo>
                    <a:pt x="295533" y="109284"/>
                    <a:pt x="267671" y="43734"/>
                    <a:pt x="223572" y="15573"/>
                  </a:cubicBezTo>
                  <a:cubicBezTo>
                    <a:pt x="179472" y="-12589"/>
                    <a:pt x="68684" y="6046"/>
                    <a:pt x="68684" y="6046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C3E0FA5E-F3F7-4CCE-928B-ECE837552ECF}"/>
                </a:ext>
              </a:extLst>
            </p:cNvPr>
            <p:cNvSpPr/>
            <p:nvPr/>
          </p:nvSpPr>
          <p:spPr>
            <a:xfrm>
              <a:off x="5497726" y="3033374"/>
              <a:ext cx="3636" cy="23072"/>
            </a:xfrm>
            <a:custGeom>
              <a:avLst/>
              <a:gdLst>
                <a:gd name="connsiteX0" fmla="*/ 3835 w 3834"/>
                <a:gd name="connsiteY0" fmla="*/ 0 h 24326"/>
                <a:gd name="connsiteX1" fmla="*/ 0 w 3834"/>
                <a:gd name="connsiteY1" fmla="*/ 24327 h 2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34" h="24326">
                  <a:moveTo>
                    <a:pt x="3835" y="0"/>
                  </a:moveTo>
                  <a:cubicBezTo>
                    <a:pt x="3312" y="8210"/>
                    <a:pt x="2028" y="16354"/>
                    <a:pt x="0" y="2432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4924F2E-C243-4B57-952E-FEE9948B43BE}"/>
                </a:ext>
              </a:extLst>
            </p:cNvPr>
            <p:cNvSpPr/>
            <p:nvPr/>
          </p:nvSpPr>
          <p:spPr>
            <a:xfrm>
              <a:off x="5153230" y="2586644"/>
              <a:ext cx="344495" cy="403483"/>
            </a:xfrm>
            <a:custGeom>
              <a:avLst/>
              <a:gdLst>
                <a:gd name="connsiteX0" fmla="*/ 0 w 363222"/>
                <a:gd name="connsiteY0" fmla="*/ 0 h 425416"/>
                <a:gd name="connsiteX1" fmla="*/ 69625 w 363222"/>
                <a:gd name="connsiteY1" fmla="*/ 47934 h 425416"/>
                <a:gd name="connsiteX2" fmla="*/ 185446 w 363222"/>
                <a:gd name="connsiteY2" fmla="*/ 179754 h 425416"/>
                <a:gd name="connsiteX3" fmla="*/ 269331 w 363222"/>
                <a:gd name="connsiteY3" fmla="*/ 305581 h 425416"/>
                <a:gd name="connsiteX4" fmla="*/ 363222 w 363222"/>
                <a:gd name="connsiteY4" fmla="*/ 425417 h 4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22" h="425416">
                  <a:moveTo>
                    <a:pt x="0" y="0"/>
                  </a:moveTo>
                  <a:cubicBezTo>
                    <a:pt x="10785" y="17975"/>
                    <a:pt x="31217" y="37149"/>
                    <a:pt x="69625" y="47934"/>
                  </a:cubicBezTo>
                  <a:cubicBezTo>
                    <a:pt x="153510" y="71901"/>
                    <a:pt x="185446" y="129842"/>
                    <a:pt x="185446" y="179754"/>
                  </a:cubicBezTo>
                  <a:cubicBezTo>
                    <a:pt x="185446" y="229665"/>
                    <a:pt x="189460" y="265616"/>
                    <a:pt x="269331" y="305581"/>
                  </a:cubicBezTo>
                  <a:cubicBezTo>
                    <a:pt x="317013" y="329427"/>
                    <a:pt x="351477" y="373414"/>
                    <a:pt x="363222" y="42541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E4BE42B4-2982-4ACB-B508-FF28E51F5EE8}"/>
                </a:ext>
              </a:extLst>
            </p:cNvPr>
            <p:cNvSpPr/>
            <p:nvPr/>
          </p:nvSpPr>
          <p:spPr>
            <a:xfrm>
              <a:off x="5141581" y="2548739"/>
              <a:ext cx="966" cy="9831"/>
            </a:xfrm>
            <a:custGeom>
              <a:avLst/>
              <a:gdLst>
                <a:gd name="connsiteX0" fmla="*/ 0 w 1018"/>
                <a:gd name="connsiteY0" fmla="*/ 0 h 10365"/>
                <a:gd name="connsiteX1" fmla="*/ 1019 w 1018"/>
                <a:gd name="connsiteY1" fmla="*/ 10366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8" h="10365">
                  <a:moveTo>
                    <a:pt x="0" y="0"/>
                  </a:moveTo>
                  <a:cubicBezTo>
                    <a:pt x="15" y="3480"/>
                    <a:pt x="356" y="6950"/>
                    <a:pt x="1019" y="10366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31DE7C6E-4DCE-47D2-9403-DC3916BC71DE}"/>
                </a:ext>
              </a:extLst>
            </p:cNvPr>
            <p:cNvSpPr/>
            <p:nvPr/>
          </p:nvSpPr>
          <p:spPr>
            <a:xfrm>
              <a:off x="5247680" y="2548739"/>
              <a:ext cx="295508" cy="403483"/>
            </a:xfrm>
            <a:custGeom>
              <a:avLst/>
              <a:gdLst>
                <a:gd name="connsiteX0" fmla="*/ 0 w 311572"/>
                <a:gd name="connsiteY0" fmla="*/ 0 h 425416"/>
                <a:gd name="connsiteX1" fmla="*/ 97846 w 311572"/>
                <a:gd name="connsiteY1" fmla="*/ 117858 h 425416"/>
                <a:gd name="connsiteX2" fmla="*/ 163755 w 311572"/>
                <a:gd name="connsiteY2" fmla="*/ 287606 h 425416"/>
                <a:gd name="connsiteX3" fmla="*/ 311573 w 311572"/>
                <a:gd name="connsiteY3" fmla="*/ 425417 h 4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572" h="425416">
                  <a:moveTo>
                    <a:pt x="0" y="0"/>
                  </a:moveTo>
                  <a:cubicBezTo>
                    <a:pt x="0" y="0"/>
                    <a:pt x="99883" y="49971"/>
                    <a:pt x="97846" y="117858"/>
                  </a:cubicBezTo>
                  <a:cubicBezTo>
                    <a:pt x="95809" y="185745"/>
                    <a:pt x="101860" y="249678"/>
                    <a:pt x="163755" y="287606"/>
                  </a:cubicBezTo>
                  <a:cubicBezTo>
                    <a:pt x="225651" y="325534"/>
                    <a:pt x="289583" y="349561"/>
                    <a:pt x="311573" y="42541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BDAFDE4E-AB06-4677-9FF9-4650AB0E2AD5}"/>
                </a:ext>
              </a:extLst>
            </p:cNvPr>
            <p:cNvSpPr/>
            <p:nvPr/>
          </p:nvSpPr>
          <p:spPr>
            <a:xfrm>
              <a:off x="4978352" y="2891139"/>
              <a:ext cx="442535" cy="704617"/>
            </a:xfrm>
            <a:custGeom>
              <a:avLst/>
              <a:gdLst>
                <a:gd name="connsiteX0" fmla="*/ 339693 w 466591"/>
                <a:gd name="connsiteY0" fmla="*/ 2508 h 742920"/>
                <a:gd name="connsiteX1" fmla="*/ 299308 w 466591"/>
                <a:gd name="connsiteY1" fmla="*/ 64344 h 742920"/>
                <a:gd name="connsiteX2" fmla="*/ 351077 w 466591"/>
                <a:gd name="connsiteY2" fmla="*/ 247453 h 742920"/>
                <a:gd name="connsiteX3" fmla="*/ 368753 w 466591"/>
                <a:gd name="connsiteY3" fmla="*/ 349673 h 742920"/>
                <a:gd name="connsiteX4" fmla="*/ 141484 w 466591"/>
                <a:gd name="connsiteY4" fmla="*/ 536556 h 742920"/>
                <a:gd name="connsiteX5" fmla="*/ 97265 w 466591"/>
                <a:gd name="connsiteY5" fmla="*/ 578199 h 742920"/>
                <a:gd name="connsiteX6" fmla="*/ 19012 w 466591"/>
                <a:gd name="connsiteY6" fmla="*/ 653995 h 742920"/>
                <a:gd name="connsiteX7" fmla="*/ 1336 w 466591"/>
                <a:gd name="connsiteY7" fmla="*/ 734765 h 742920"/>
                <a:gd name="connsiteX8" fmla="*/ 19012 w 466591"/>
                <a:gd name="connsiteY8" fmla="*/ 704506 h 742920"/>
                <a:gd name="connsiteX9" fmla="*/ 31595 w 466591"/>
                <a:gd name="connsiteY9" fmla="*/ 671671 h 742920"/>
                <a:gd name="connsiteX10" fmla="*/ 21529 w 466591"/>
                <a:gd name="connsiteY10" fmla="*/ 739498 h 742920"/>
                <a:gd name="connsiteX11" fmla="*/ 32853 w 466591"/>
                <a:gd name="connsiteY11" fmla="*/ 734405 h 742920"/>
                <a:gd name="connsiteX12" fmla="*/ 48012 w 466591"/>
                <a:gd name="connsiteY12" fmla="*/ 676345 h 742920"/>
                <a:gd name="connsiteX13" fmla="*/ 45496 w 466591"/>
                <a:gd name="connsiteY13" fmla="*/ 742254 h 742920"/>
                <a:gd name="connsiteX14" fmla="*/ 59397 w 466591"/>
                <a:gd name="connsiteY14" fmla="*/ 704386 h 742920"/>
                <a:gd name="connsiteX15" fmla="*/ 69463 w 466591"/>
                <a:gd name="connsiteY15" fmla="*/ 669035 h 742920"/>
                <a:gd name="connsiteX16" fmla="*/ 72040 w 466591"/>
                <a:gd name="connsiteY16" fmla="*/ 733387 h 742920"/>
                <a:gd name="connsiteX17" fmla="*/ 88457 w 466591"/>
                <a:gd name="connsiteY17" fmla="*/ 672810 h 742920"/>
                <a:gd name="connsiteX18" fmla="*/ 119974 w 466591"/>
                <a:gd name="connsiteY18" fmla="*/ 612173 h 742920"/>
                <a:gd name="connsiteX19" fmla="*/ 131358 w 466591"/>
                <a:gd name="connsiteY19" fmla="*/ 585689 h 742920"/>
                <a:gd name="connsiteX20" fmla="*/ 322017 w 466591"/>
                <a:gd name="connsiteY20" fmla="*/ 485926 h 742920"/>
                <a:gd name="connsiteX21" fmla="*/ 464681 w 466591"/>
                <a:gd name="connsiteY21" fmla="*/ 373580 h 742920"/>
                <a:gd name="connsiteX22" fmla="*/ 443231 w 466591"/>
                <a:gd name="connsiteY22" fmla="*/ 134927 h 742920"/>
                <a:gd name="connsiteX23" fmla="*/ 339693 w 466591"/>
                <a:gd name="connsiteY23" fmla="*/ 2508 h 7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6591" h="742920">
                  <a:moveTo>
                    <a:pt x="339693" y="2508"/>
                  </a:moveTo>
                  <a:cubicBezTo>
                    <a:pt x="339693" y="2508"/>
                    <a:pt x="313149" y="12575"/>
                    <a:pt x="299308" y="64344"/>
                  </a:cubicBezTo>
                  <a:cubicBezTo>
                    <a:pt x="285467" y="116113"/>
                    <a:pt x="342209" y="207008"/>
                    <a:pt x="351077" y="247453"/>
                  </a:cubicBezTo>
                  <a:cubicBezTo>
                    <a:pt x="359945" y="287897"/>
                    <a:pt x="368753" y="349673"/>
                    <a:pt x="368753" y="349673"/>
                  </a:cubicBezTo>
                  <a:cubicBezTo>
                    <a:pt x="368753" y="349673"/>
                    <a:pt x="170485" y="511451"/>
                    <a:pt x="141484" y="536556"/>
                  </a:cubicBezTo>
                  <a:cubicBezTo>
                    <a:pt x="112484" y="561662"/>
                    <a:pt x="97265" y="578199"/>
                    <a:pt x="97265" y="578199"/>
                  </a:cubicBezTo>
                  <a:cubicBezTo>
                    <a:pt x="97265" y="578199"/>
                    <a:pt x="25364" y="641353"/>
                    <a:pt x="19012" y="653995"/>
                  </a:cubicBezTo>
                  <a:cubicBezTo>
                    <a:pt x="12661" y="666638"/>
                    <a:pt x="-4955" y="732248"/>
                    <a:pt x="1336" y="734765"/>
                  </a:cubicBezTo>
                  <a:cubicBezTo>
                    <a:pt x="7628" y="737281"/>
                    <a:pt x="19012" y="709539"/>
                    <a:pt x="19012" y="704506"/>
                  </a:cubicBezTo>
                  <a:cubicBezTo>
                    <a:pt x="19012" y="699473"/>
                    <a:pt x="31595" y="671671"/>
                    <a:pt x="31595" y="671671"/>
                  </a:cubicBezTo>
                  <a:cubicBezTo>
                    <a:pt x="31595" y="671671"/>
                    <a:pt x="21529" y="735903"/>
                    <a:pt x="21529" y="739498"/>
                  </a:cubicBezTo>
                  <a:cubicBezTo>
                    <a:pt x="21529" y="743093"/>
                    <a:pt x="31595" y="739498"/>
                    <a:pt x="32853" y="734405"/>
                  </a:cubicBezTo>
                  <a:cubicBezTo>
                    <a:pt x="34111" y="729312"/>
                    <a:pt x="48012" y="676345"/>
                    <a:pt x="48012" y="676345"/>
                  </a:cubicBezTo>
                  <a:cubicBezTo>
                    <a:pt x="48012" y="676345"/>
                    <a:pt x="40463" y="735663"/>
                    <a:pt x="45496" y="742254"/>
                  </a:cubicBezTo>
                  <a:cubicBezTo>
                    <a:pt x="50529" y="748845"/>
                    <a:pt x="59397" y="704386"/>
                    <a:pt x="59397" y="704386"/>
                  </a:cubicBezTo>
                  <a:lnTo>
                    <a:pt x="69463" y="669035"/>
                  </a:lnTo>
                  <a:cubicBezTo>
                    <a:pt x="69463" y="669035"/>
                    <a:pt x="66947" y="730870"/>
                    <a:pt x="72040" y="733387"/>
                  </a:cubicBezTo>
                  <a:cubicBezTo>
                    <a:pt x="77133" y="735903"/>
                    <a:pt x="88457" y="672810"/>
                    <a:pt x="88457" y="672810"/>
                  </a:cubicBezTo>
                  <a:cubicBezTo>
                    <a:pt x="88457" y="672810"/>
                    <a:pt x="111166" y="627332"/>
                    <a:pt x="119974" y="612173"/>
                  </a:cubicBezTo>
                  <a:cubicBezTo>
                    <a:pt x="124998" y="603925"/>
                    <a:pt x="128830" y="595009"/>
                    <a:pt x="131358" y="585689"/>
                  </a:cubicBezTo>
                  <a:cubicBezTo>
                    <a:pt x="131358" y="585689"/>
                    <a:pt x="248797" y="521277"/>
                    <a:pt x="322017" y="485926"/>
                  </a:cubicBezTo>
                  <a:cubicBezTo>
                    <a:pt x="395237" y="450574"/>
                    <a:pt x="457132" y="384904"/>
                    <a:pt x="464681" y="373580"/>
                  </a:cubicBezTo>
                  <a:cubicBezTo>
                    <a:pt x="472231" y="362255"/>
                    <a:pt x="455813" y="203114"/>
                    <a:pt x="443231" y="134927"/>
                  </a:cubicBezTo>
                  <a:cubicBezTo>
                    <a:pt x="430648" y="66740"/>
                    <a:pt x="404104" y="-15467"/>
                    <a:pt x="339693" y="250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FBCE5643-6D87-4AA8-8F3B-7910E1D9B15D}"/>
                </a:ext>
              </a:extLst>
            </p:cNvPr>
            <p:cNvSpPr/>
            <p:nvPr/>
          </p:nvSpPr>
          <p:spPr>
            <a:xfrm>
              <a:off x="4659560" y="2816345"/>
              <a:ext cx="251921" cy="449059"/>
            </a:xfrm>
            <a:custGeom>
              <a:avLst/>
              <a:gdLst>
                <a:gd name="connsiteX0" fmla="*/ 265616 w 265615"/>
                <a:gd name="connsiteY0" fmla="*/ 0 h 473470"/>
                <a:gd name="connsiteX1" fmla="*/ 184307 w 265615"/>
                <a:gd name="connsiteY1" fmla="*/ 59918 h 473470"/>
                <a:gd name="connsiteX2" fmla="*/ 153570 w 265615"/>
                <a:gd name="connsiteY2" fmla="*/ 159322 h 473470"/>
                <a:gd name="connsiteX3" fmla="*/ 151772 w 265615"/>
                <a:gd name="connsiteY3" fmla="*/ 229785 h 473470"/>
                <a:gd name="connsiteX4" fmla="*/ 124629 w 265615"/>
                <a:gd name="connsiteY4" fmla="*/ 287606 h 473470"/>
                <a:gd name="connsiteX5" fmla="*/ 74058 w 265615"/>
                <a:gd name="connsiteY5" fmla="*/ 334641 h 473470"/>
                <a:gd name="connsiteX6" fmla="*/ 12643 w 265615"/>
                <a:gd name="connsiteY6" fmla="*/ 446628 h 473470"/>
                <a:gd name="connsiteX7" fmla="*/ 0 w 265615"/>
                <a:gd name="connsiteY7" fmla="*/ 464603 h 473470"/>
                <a:gd name="connsiteX8" fmla="*/ 68846 w 265615"/>
                <a:gd name="connsiteY8" fmla="*/ 473471 h 473470"/>
                <a:gd name="connsiteX9" fmla="*/ 153749 w 265615"/>
                <a:gd name="connsiteY9" fmla="*/ 395578 h 473470"/>
                <a:gd name="connsiteX10" fmla="*/ 238473 w 265615"/>
                <a:gd name="connsiteY10" fmla="*/ 262021 h 473470"/>
                <a:gd name="connsiteX11" fmla="*/ 254591 w 265615"/>
                <a:gd name="connsiteY11" fmla="*/ 169867 h 47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615" h="473470">
                  <a:moveTo>
                    <a:pt x="265616" y="0"/>
                  </a:moveTo>
                  <a:cubicBezTo>
                    <a:pt x="265616" y="0"/>
                    <a:pt x="220438" y="30738"/>
                    <a:pt x="184307" y="59918"/>
                  </a:cubicBezTo>
                  <a:cubicBezTo>
                    <a:pt x="148177" y="89098"/>
                    <a:pt x="153570" y="146679"/>
                    <a:pt x="153570" y="159322"/>
                  </a:cubicBezTo>
                  <a:cubicBezTo>
                    <a:pt x="153570" y="171964"/>
                    <a:pt x="151772" y="229785"/>
                    <a:pt x="151772" y="229785"/>
                  </a:cubicBezTo>
                  <a:lnTo>
                    <a:pt x="124629" y="287606"/>
                  </a:lnTo>
                  <a:cubicBezTo>
                    <a:pt x="124629" y="287606"/>
                    <a:pt x="83106" y="325594"/>
                    <a:pt x="74058" y="334641"/>
                  </a:cubicBezTo>
                  <a:cubicBezTo>
                    <a:pt x="65011" y="343689"/>
                    <a:pt x="12643" y="446628"/>
                    <a:pt x="12643" y="446628"/>
                  </a:cubicBezTo>
                  <a:lnTo>
                    <a:pt x="0" y="464603"/>
                  </a:lnTo>
                  <a:lnTo>
                    <a:pt x="68846" y="473471"/>
                  </a:lnTo>
                  <a:cubicBezTo>
                    <a:pt x="94549" y="444810"/>
                    <a:pt x="122985" y="418722"/>
                    <a:pt x="153749" y="395578"/>
                  </a:cubicBezTo>
                  <a:cubicBezTo>
                    <a:pt x="198748" y="362982"/>
                    <a:pt x="236616" y="273106"/>
                    <a:pt x="238473" y="262021"/>
                  </a:cubicBezTo>
                  <a:cubicBezTo>
                    <a:pt x="246109" y="231742"/>
                    <a:pt x="251496" y="200940"/>
                    <a:pt x="254591" y="169867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296DD400-EF43-4391-80F8-3D13A8F65EE1}"/>
                </a:ext>
              </a:extLst>
            </p:cNvPr>
            <p:cNvSpPr/>
            <p:nvPr/>
          </p:nvSpPr>
          <p:spPr>
            <a:xfrm>
              <a:off x="4659333" y="3007325"/>
              <a:ext cx="230327" cy="258080"/>
            </a:xfrm>
            <a:custGeom>
              <a:avLst/>
              <a:gdLst>
                <a:gd name="connsiteX0" fmla="*/ 242847 w 242847"/>
                <a:gd name="connsiteY0" fmla="*/ 41366 h 272109"/>
                <a:gd name="connsiteX1" fmla="*/ 152491 w 242847"/>
                <a:gd name="connsiteY1" fmla="*/ 4217 h 272109"/>
                <a:gd name="connsiteX2" fmla="*/ 151772 w 242847"/>
                <a:gd name="connsiteY2" fmla="*/ 28184 h 272109"/>
                <a:gd name="connsiteX3" fmla="*/ 124629 w 242847"/>
                <a:gd name="connsiteY3" fmla="*/ 86005 h 272109"/>
                <a:gd name="connsiteX4" fmla="*/ 74058 w 242847"/>
                <a:gd name="connsiteY4" fmla="*/ 133040 h 272109"/>
                <a:gd name="connsiteX5" fmla="*/ 12643 w 242847"/>
                <a:gd name="connsiteY5" fmla="*/ 245027 h 272109"/>
                <a:gd name="connsiteX6" fmla="*/ 0 w 242847"/>
                <a:gd name="connsiteY6" fmla="*/ 263002 h 272109"/>
                <a:gd name="connsiteX7" fmla="*/ 69085 w 242847"/>
                <a:gd name="connsiteY7" fmla="*/ 272110 h 272109"/>
                <a:gd name="connsiteX8" fmla="*/ 153989 w 242847"/>
                <a:gd name="connsiteY8" fmla="*/ 194216 h 272109"/>
                <a:gd name="connsiteX9" fmla="*/ 238713 w 242847"/>
                <a:gd name="connsiteY9" fmla="*/ 60659 h 272109"/>
                <a:gd name="connsiteX10" fmla="*/ 242847 w 242847"/>
                <a:gd name="connsiteY10" fmla="*/ 41366 h 2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47" h="272109">
                  <a:moveTo>
                    <a:pt x="242847" y="41366"/>
                  </a:moveTo>
                  <a:cubicBezTo>
                    <a:pt x="212469" y="-8486"/>
                    <a:pt x="170946" y="-2015"/>
                    <a:pt x="152491" y="4217"/>
                  </a:cubicBezTo>
                  <a:cubicBezTo>
                    <a:pt x="152072" y="17399"/>
                    <a:pt x="151772" y="28184"/>
                    <a:pt x="151772" y="28184"/>
                  </a:cubicBezTo>
                  <a:lnTo>
                    <a:pt x="124629" y="86005"/>
                  </a:lnTo>
                  <a:cubicBezTo>
                    <a:pt x="124629" y="86005"/>
                    <a:pt x="83106" y="123993"/>
                    <a:pt x="74058" y="133040"/>
                  </a:cubicBezTo>
                  <a:cubicBezTo>
                    <a:pt x="65011" y="142088"/>
                    <a:pt x="12643" y="245027"/>
                    <a:pt x="12643" y="245027"/>
                  </a:cubicBezTo>
                  <a:lnTo>
                    <a:pt x="0" y="263002"/>
                  </a:lnTo>
                  <a:lnTo>
                    <a:pt x="69085" y="272110"/>
                  </a:lnTo>
                  <a:cubicBezTo>
                    <a:pt x="94789" y="243448"/>
                    <a:pt x="123224" y="217361"/>
                    <a:pt x="153989" y="194216"/>
                  </a:cubicBezTo>
                  <a:cubicBezTo>
                    <a:pt x="198987" y="161621"/>
                    <a:pt x="236855" y="71744"/>
                    <a:pt x="238713" y="60659"/>
                  </a:cubicBezTo>
                  <a:cubicBezTo>
                    <a:pt x="239372" y="57005"/>
                    <a:pt x="241050" y="50294"/>
                    <a:pt x="242847" y="41366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5CC9386D-4674-4B83-82B8-50029F95D3BD}"/>
                </a:ext>
              </a:extLst>
            </p:cNvPr>
            <p:cNvSpPr/>
            <p:nvPr/>
          </p:nvSpPr>
          <p:spPr>
            <a:xfrm>
              <a:off x="4632058" y="3217442"/>
              <a:ext cx="130104" cy="137115"/>
            </a:xfrm>
            <a:custGeom>
              <a:avLst/>
              <a:gdLst>
                <a:gd name="connsiteX0" fmla="*/ 67404 w 137176"/>
                <a:gd name="connsiteY0" fmla="*/ 0 h 144569"/>
                <a:gd name="connsiteX1" fmla="*/ 13478 w 137176"/>
                <a:gd name="connsiteY1" fmla="*/ 48294 h 144569"/>
                <a:gd name="connsiteX2" fmla="*/ 955 w 137176"/>
                <a:gd name="connsiteY2" fmla="*/ 133257 h 144569"/>
                <a:gd name="connsiteX3" fmla="*/ 40441 w 137176"/>
                <a:gd name="connsiteY3" fmla="*/ 139908 h 144569"/>
                <a:gd name="connsiteX4" fmla="*/ 90712 w 137176"/>
                <a:gd name="connsiteY4" fmla="*/ 71901 h 144569"/>
                <a:gd name="connsiteX5" fmla="*/ 82144 w 137176"/>
                <a:gd name="connsiteY5" fmla="*/ 110129 h 144569"/>
                <a:gd name="connsiteX6" fmla="*/ 128401 w 137176"/>
                <a:gd name="connsiteY6" fmla="*/ 59918 h 144569"/>
                <a:gd name="connsiteX7" fmla="*/ 128401 w 137176"/>
                <a:gd name="connsiteY7" fmla="*/ 21630 h 144569"/>
                <a:gd name="connsiteX8" fmla="*/ 117675 w 137176"/>
                <a:gd name="connsiteY8" fmla="*/ 0 h 144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76" h="144569">
                  <a:moveTo>
                    <a:pt x="67404" y="0"/>
                  </a:moveTo>
                  <a:cubicBezTo>
                    <a:pt x="67404" y="0"/>
                    <a:pt x="22526" y="36670"/>
                    <a:pt x="13478" y="48294"/>
                  </a:cubicBezTo>
                  <a:cubicBezTo>
                    <a:pt x="4431" y="59918"/>
                    <a:pt x="-2640" y="128284"/>
                    <a:pt x="955" y="133257"/>
                  </a:cubicBezTo>
                  <a:cubicBezTo>
                    <a:pt x="4550" y="138231"/>
                    <a:pt x="29656" y="151592"/>
                    <a:pt x="40441" y="139908"/>
                  </a:cubicBezTo>
                  <a:cubicBezTo>
                    <a:pt x="51227" y="128224"/>
                    <a:pt x="90712" y="71901"/>
                    <a:pt x="90712" y="71901"/>
                  </a:cubicBezTo>
                  <a:cubicBezTo>
                    <a:pt x="90712" y="71901"/>
                    <a:pt x="60753" y="112406"/>
                    <a:pt x="82144" y="110129"/>
                  </a:cubicBezTo>
                  <a:cubicBezTo>
                    <a:pt x="103535" y="107852"/>
                    <a:pt x="115818" y="74897"/>
                    <a:pt x="128401" y="59918"/>
                  </a:cubicBezTo>
                  <a:cubicBezTo>
                    <a:pt x="140983" y="44938"/>
                    <a:pt x="139186" y="43261"/>
                    <a:pt x="128401" y="21630"/>
                  </a:cubicBezTo>
                  <a:lnTo>
                    <a:pt x="117675" y="0"/>
                  </a:ln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847A0880-2BB8-48A7-9064-EB0AA9C69798}"/>
                </a:ext>
              </a:extLst>
            </p:cNvPr>
            <p:cNvSpPr/>
            <p:nvPr/>
          </p:nvSpPr>
          <p:spPr>
            <a:xfrm>
              <a:off x="4633021" y="3264212"/>
              <a:ext cx="30289" cy="79560"/>
            </a:xfrm>
            <a:custGeom>
              <a:avLst/>
              <a:gdLst>
                <a:gd name="connsiteX0" fmla="*/ 0 w 31936"/>
                <a:gd name="connsiteY0" fmla="*/ 83885 h 83885"/>
                <a:gd name="connsiteX1" fmla="*/ 31936 w 31936"/>
                <a:gd name="connsiteY1" fmla="*/ 0 h 8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936" h="83885">
                  <a:moveTo>
                    <a:pt x="0" y="83885"/>
                  </a:moveTo>
                  <a:cubicBezTo>
                    <a:pt x="0" y="83885"/>
                    <a:pt x="22829" y="5992"/>
                    <a:pt x="31936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435895E5-3588-4CF7-BE36-DB30E89B9AF5}"/>
                </a:ext>
              </a:extLst>
            </p:cNvPr>
            <p:cNvSpPr/>
            <p:nvPr/>
          </p:nvSpPr>
          <p:spPr>
            <a:xfrm>
              <a:off x="4643193" y="3265349"/>
              <a:ext cx="38074" cy="83822"/>
            </a:xfrm>
            <a:custGeom>
              <a:avLst/>
              <a:gdLst>
                <a:gd name="connsiteX0" fmla="*/ 0 w 40144"/>
                <a:gd name="connsiteY0" fmla="*/ 88379 h 88378"/>
                <a:gd name="connsiteX1" fmla="*/ 40145 w 40144"/>
                <a:gd name="connsiteY1" fmla="*/ 0 h 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144" h="88378">
                  <a:moveTo>
                    <a:pt x="0" y="88379"/>
                  </a:moveTo>
                  <a:cubicBezTo>
                    <a:pt x="0" y="88379"/>
                    <a:pt x="26484" y="15159"/>
                    <a:pt x="40145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3B3A0561-43DC-42F2-916D-CEFA34D4CC02}"/>
                </a:ext>
              </a:extLst>
            </p:cNvPr>
            <p:cNvSpPr/>
            <p:nvPr/>
          </p:nvSpPr>
          <p:spPr>
            <a:xfrm>
              <a:off x="4656662" y="3269383"/>
              <a:ext cx="45064" cy="84731"/>
            </a:xfrm>
            <a:custGeom>
              <a:avLst/>
              <a:gdLst>
                <a:gd name="connsiteX0" fmla="*/ 0 w 47514"/>
                <a:gd name="connsiteY0" fmla="*/ 89337 h 89337"/>
                <a:gd name="connsiteX1" fmla="*/ 47515 w 47514"/>
                <a:gd name="connsiteY1" fmla="*/ 0 h 8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14" h="89337">
                  <a:moveTo>
                    <a:pt x="0" y="89337"/>
                  </a:moveTo>
                  <a:cubicBezTo>
                    <a:pt x="0" y="89337"/>
                    <a:pt x="28701" y="17436"/>
                    <a:pt x="47515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B5FAC365-5034-4D13-9EE7-98DE6DBCD776}"/>
                </a:ext>
              </a:extLst>
            </p:cNvPr>
            <p:cNvSpPr/>
            <p:nvPr/>
          </p:nvSpPr>
          <p:spPr>
            <a:xfrm>
              <a:off x="4718093" y="3265065"/>
              <a:ext cx="16707" cy="20572"/>
            </a:xfrm>
            <a:custGeom>
              <a:avLst/>
              <a:gdLst>
                <a:gd name="connsiteX0" fmla="*/ 0 w 17615"/>
                <a:gd name="connsiteY0" fmla="*/ 21690 h 21690"/>
                <a:gd name="connsiteX1" fmla="*/ 17616 w 17615"/>
                <a:gd name="connsiteY1" fmla="*/ 0 h 2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15" h="21690">
                  <a:moveTo>
                    <a:pt x="0" y="21690"/>
                  </a:moveTo>
                  <a:cubicBezTo>
                    <a:pt x="0" y="21690"/>
                    <a:pt x="15279" y="8149"/>
                    <a:pt x="17616" y="0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20DAAD66-689B-4DCC-93C9-30A92C072451}"/>
                </a:ext>
              </a:extLst>
            </p:cNvPr>
            <p:cNvSpPr/>
            <p:nvPr/>
          </p:nvSpPr>
          <p:spPr>
            <a:xfrm>
              <a:off x="3669320" y="3647522"/>
              <a:ext cx="2126756" cy="5682"/>
            </a:xfrm>
            <a:custGeom>
              <a:avLst/>
              <a:gdLst>
                <a:gd name="connsiteX0" fmla="*/ 0 w 2242365"/>
                <a:gd name="connsiteY0" fmla="*/ 0 h 5991"/>
                <a:gd name="connsiteX1" fmla="*/ 2242366 w 2242365"/>
                <a:gd name="connsiteY1" fmla="*/ 0 h 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2365" h="5991">
                  <a:moveTo>
                    <a:pt x="0" y="0"/>
                  </a:moveTo>
                  <a:lnTo>
                    <a:pt x="2242366" y="0"/>
                  </a:lnTo>
                </a:path>
              </a:pathLst>
            </a:custGeom>
            <a:ln w="12700" cap="rnd">
              <a:solidFill>
                <a:srgbClr val="263238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FF944570-9353-4946-9453-06AE5CDD0E02}"/>
                </a:ext>
              </a:extLst>
            </p:cNvPr>
            <p:cNvSpPr/>
            <p:nvPr/>
          </p:nvSpPr>
          <p:spPr>
            <a:xfrm>
              <a:off x="3932714" y="1804831"/>
              <a:ext cx="392463" cy="392330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54043ED0-AA7A-45D2-9BDA-479492167745}"/>
                </a:ext>
              </a:extLst>
            </p:cNvPr>
            <p:cNvSpPr/>
            <p:nvPr/>
          </p:nvSpPr>
          <p:spPr>
            <a:xfrm>
              <a:off x="4308704" y="1763051"/>
              <a:ext cx="238548" cy="238219"/>
            </a:xfrm>
            <a:custGeom>
              <a:avLst/>
              <a:gdLst>
                <a:gd name="connsiteX0" fmla="*/ 759618 w 759618"/>
                <a:gd name="connsiteY0" fmla="*/ 434340 h 758570"/>
                <a:gd name="connsiteX1" fmla="*/ 759618 w 759618"/>
                <a:gd name="connsiteY1" fmla="*/ 324136 h 758570"/>
                <a:gd name="connsiteX2" fmla="*/ 692943 w 759618"/>
                <a:gd name="connsiteY2" fmla="*/ 324136 h 758570"/>
                <a:gd name="connsiteX3" fmla="*/ 678656 w 759618"/>
                <a:gd name="connsiteY3" fmla="*/ 270510 h 758570"/>
                <a:gd name="connsiteX4" fmla="*/ 736663 w 759618"/>
                <a:gd name="connsiteY4" fmla="*/ 236982 h 758570"/>
                <a:gd name="connsiteX5" fmla="*/ 681609 w 759618"/>
                <a:gd name="connsiteY5" fmla="*/ 141732 h 758570"/>
                <a:gd name="connsiteX6" fmla="*/ 623411 w 759618"/>
                <a:gd name="connsiteY6" fmla="*/ 175355 h 758570"/>
                <a:gd name="connsiteX7" fmla="*/ 584168 w 759618"/>
                <a:gd name="connsiteY7" fmla="*/ 136112 h 758570"/>
                <a:gd name="connsiteX8" fmla="*/ 617792 w 759618"/>
                <a:gd name="connsiteY8" fmla="*/ 78010 h 758570"/>
                <a:gd name="connsiteX9" fmla="*/ 522542 w 759618"/>
                <a:gd name="connsiteY9" fmla="*/ 22860 h 758570"/>
                <a:gd name="connsiteX10" fmla="*/ 489013 w 759618"/>
                <a:gd name="connsiteY10" fmla="*/ 80867 h 758570"/>
                <a:gd name="connsiteX11" fmla="*/ 435388 w 759618"/>
                <a:gd name="connsiteY11" fmla="*/ 66675 h 758570"/>
                <a:gd name="connsiteX12" fmla="*/ 435388 w 759618"/>
                <a:gd name="connsiteY12" fmla="*/ 0 h 758570"/>
                <a:gd name="connsiteX13" fmla="*/ 324612 w 759618"/>
                <a:gd name="connsiteY13" fmla="*/ 0 h 758570"/>
                <a:gd name="connsiteX14" fmla="*/ 324612 w 759618"/>
                <a:gd name="connsiteY14" fmla="*/ 66675 h 758570"/>
                <a:gd name="connsiteX15" fmla="*/ 270986 w 759618"/>
                <a:gd name="connsiteY15" fmla="*/ 80963 h 758570"/>
                <a:gd name="connsiteX16" fmla="*/ 237458 w 759618"/>
                <a:gd name="connsiteY16" fmla="*/ 22955 h 758570"/>
                <a:gd name="connsiteX17" fmla="*/ 142208 w 759618"/>
                <a:gd name="connsiteY17" fmla="*/ 78105 h 758570"/>
                <a:gd name="connsiteX18" fmla="*/ 175736 w 759618"/>
                <a:gd name="connsiteY18" fmla="*/ 136208 h 758570"/>
                <a:gd name="connsiteX19" fmla="*/ 136588 w 759618"/>
                <a:gd name="connsiteY19" fmla="*/ 175450 h 758570"/>
                <a:gd name="connsiteX20" fmla="*/ 78486 w 759618"/>
                <a:gd name="connsiteY20" fmla="*/ 141827 h 758570"/>
                <a:gd name="connsiteX21" fmla="*/ 23336 w 759618"/>
                <a:gd name="connsiteY21" fmla="*/ 237077 h 758570"/>
                <a:gd name="connsiteX22" fmla="*/ 81343 w 759618"/>
                <a:gd name="connsiteY22" fmla="*/ 270605 h 758570"/>
                <a:gd name="connsiteX23" fmla="*/ 67151 w 759618"/>
                <a:gd name="connsiteY23" fmla="*/ 324231 h 758570"/>
                <a:gd name="connsiteX24" fmla="*/ 0 w 759618"/>
                <a:gd name="connsiteY24" fmla="*/ 324231 h 758570"/>
                <a:gd name="connsiteX25" fmla="*/ 0 w 759618"/>
                <a:gd name="connsiteY25" fmla="*/ 434435 h 758570"/>
                <a:gd name="connsiteX26" fmla="*/ 67151 w 759618"/>
                <a:gd name="connsiteY26" fmla="*/ 434435 h 758570"/>
                <a:gd name="connsiteX27" fmla="*/ 81439 w 759618"/>
                <a:gd name="connsiteY27" fmla="*/ 488061 h 758570"/>
                <a:gd name="connsiteX28" fmla="*/ 23431 w 759618"/>
                <a:gd name="connsiteY28" fmla="*/ 521589 h 758570"/>
                <a:gd name="connsiteX29" fmla="*/ 78581 w 759618"/>
                <a:gd name="connsiteY29" fmla="*/ 616839 h 758570"/>
                <a:gd name="connsiteX30" fmla="*/ 136684 w 759618"/>
                <a:gd name="connsiteY30" fmla="*/ 583311 h 758570"/>
                <a:gd name="connsiteX31" fmla="*/ 175926 w 759618"/>
                <a:gd name="connsiteY31" fmla="*/ 622459 h 758570"/>
                <a:gd name="connsiteX32" fmla="*/ 142303 w 759618"/>
                <a:gd name="connsiteY32" fmla="*/ 680561 h 758570"/>
                <a:gd name="connsiteX33" fmla="*/ 237553 w 759618"/>
                <a:gd name="connsiteY33" fmla="*/ 735711 h 758570"/>
                <a:gd name="connsiteX34" fmla="*/ 271081 w 759618"/>
                <a:gd name="connsiteY34" fmla="*/ 677704 h 758570"/>
                <a:gd name="connsiteX35" fmla="*/ 324707 w 759618"/>
                <a:gd name="connsiteY35" fmla="*/ 691896 h 758570"/>
                <a:gd name="connsiteX36" fmla="*/ 324707 w 759618"/>
                <a:gd name="connsiteY36" fmla="*/ 758571 h 758570"/>
                <a:gd name="connsiteX37" fmla="*/ 434912 w 759618"/>
                <a:gd name="connsiteY37" fmla="*/ 758571 h 758570"/>
                <a:gd name="connsiteX38" fmla="*/ 434912 w 759618"/>
                <a:gd name="connsiteY38" fmla="*/ 691896 h 758570"/>
                <a:gd name="connsiteX39" fmla="*/ 488537 w 759618"/>
                <a:gd name="connsiteY39" fmla="*/ 677609 h 758570"/>
                <a:gd name="connsiteX40" fmla="*/ 522065 w 759618"/>
                <a:gd name="connsiteY40" fmla="*/ 735616 h 758570"/>
                <a:gd name="connsiteX41" fmla="*/ 617315 w 759618"/>
                <a:gd name="connsiteY41" fmla="*/ 680561 h 758570"/>
                <a:gd name="connsiteX42" fmla="*/ 583787 w 759618"/>
                <a:gd name="connsiteY42" fmla="*/ 622363 h 758570"/>
                <a:gd name="connsiteX43" fmla="*/ 622935 w 759618"/>
                <a:gd name="connsiteY43" fmla="*/ 583121 h 758570"/>
                <a:gd name="connsiteX44" fmla="*/ 681037 w 759618"/>
                <a:gd name="connsiteY44" fmla="*/ 616744 h 758570"/>
                <a:gd name="connsiteX45" fmla="*/ 736187 w 759618"/>
                <a:gd name="connsiteY45" fmla="*/ 521494 h 758570"/>
                <a:gd name="connsiteX46" fmla="*/ 678180 w 759618"/>
                <a:gd name="connsiteY46" fmla="*/ 487966 h 758570"/>
                <a:gd name="connsiteX47" fmla="*/ 692372 w 759618"/>
                <a:gd name="connsiteY47" fmla="*/ 434340 h 758570"/>
                <a:gd name="connsiteX48" fmla="*/ 379667 w 759618"/>
                <a:gd name="connsiteY48" fmla="*/ 584740 h 758570"/>
                <a:gd name="connsiteX49" fmla="*/ 174117 w 759618"/>
                <a:gd name="connsiteY49" fmla="*/ 379381 h 758570"/>
                <a:gd name="connsiteX50" fmla="*/ 379477 w 759618"/>
                <a:gd name="connsiteY50" fmla="*/ 173831 h 758570"/>
                <a:gd name="connsiteX51" fmla="*/ 585026 w 759618"/>
                <a:gd name="connsiteY51" fmla="*/ 379190 h 758570"/>
                <a:gd name="connsiteX52" fmla="*/ 585026 w 759618"/>
                <a:gd name="connsiteY52" fmla="*/ 379381 h 758570"/>
                <a:gd name="connsiteX53" fmla="*/ 379667 w 759618"/>
                <a:gd name="connsiteY53" fmla="*/ 584740 h 75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59618" h="758570">
                  <a:moveTo>
                    <a:pt x="759618" y="434340"/>
                  </a:moveTo>
                  <a:lnTo>
                    <a:pt x="759618" y="324136"/>
                  </a:lnTo>
                  <a:lnTo>
                    <a:pt x="692943" y="324136"/>
                  </a:lnTo>
                  <a:cubicBezTo>
                    <a:pt x="689768" y="305875"/>
                    <a:pt x="684986" y="287930"/>
                    <a:pt x="678656" y="270510"/>
                  </a:cubicBezTo>
                  <a:lnTo>
                    <a:pt x="736663" y="236982"/>
                  </a:lnTo>
                  <a:lnTo>
                    <a:pt x="681609" y="141732"/>
                  </a:lnTo>
                  <a:lnTo>
                    <a:pt x="623411" y="175355"/>
                  </a:lnTo>
                  <a:cubicBezTo>
                    <a:pt x="611498" y="161156"/>
                    <a:pt x="598367" y="148025"/>
                    <a:pt x="584168" y="136112"/>
                  </a:cubicBezTo>
                  <a:lnTo>
                    <a:pt x="617792" y="78010"/>
                  </a:lnTo>
                  <a:lnTo>
                    <a:pt x="522542" y="22860"/>
                  </a:lnTo>
                  <a:lnTo>
                    <a:pt x="489013" y="80867"/>
                  </a:lnTo>
                  <a:cubicBezTo>
                    <a:pt x="471580" y="74601"/>
                    <a:pt x="453638" y="69852"/>
                    <a:pt x="435388" y="66675"/>
                  </a:cubicBezTo>
                  <a:lnTo>
                    <a:pt x="435388" y="0"/>
                  </a:lnTo>
                  <a:lnTo>
                    <a:pt x="324612" y="0"/>
                  </a:lnTo>
                  <a:lnTo>
                    <a:pt x="324612" y="66675"/>
                  </a:lnTo>
                  <a:cubicBezTo>
                    <a:pt x="306351" y="69851"/>
                    <a:pt x="288407" y="74632"/>
                    <a:pt x="270986" y="80963"/>
                  </a:cubicBezTo>
                  <a:lnTo>
                    <a:pt x="237458" y="22955"/>
                  </a:lnTo>
                  <a:lnTo>
                    <a:pt x="142208" y="78105"/>
                  </a:lnTo>
                  <a:lnTo>
                    <a:pt x="175736" y="136208"/>
                  </a:lnTo>
                  <a:cubicBezTo>
                    <a:pt x="161589" y="148146"/>
                    <a:pt x="148492" y="161275"/>
                    <a:pt x="136588" y="175450"/>
                  </a:cubicBezTo>
                  <a:lnTo>
                    <a:pt x="78486" y="141827"/>
                  </a:lnTo>
                  <a:lnTo>
                    <a:pt x="23336" y="237077"/>
                  </a:lnTo>
                  <a:lnTo>
                    <a:pt x="81343" y="270605"/>
                  </a:lnTo>
                  <a:cubicBezTo>
                    <a:pt x="75088" y="288042"/>
                    <a:pt x="70339" y="305983"/>
                    <a:pt x="67151" y="324231"/>
                  </a:cubicBezTo>
                  <a:lnTo>
                    <a:pt x="0" y="324231"/>
                  </a:lnTo>
                  <a:lnTo>
                    <a:pt x="0" y="434435"/>
                  </a:lnTo>
                  <a:lnTo>
                    <a:pt x="67151" y="434435"/>
                  </a:lnTo>
                  <a:cubicBezTo>
                    <a:pt x="70327" y="452696"/>
                    <a:pt x="75108" y="470641"/>
                    <a:pt x="81439" y="488061"/>
                  </a:cubicBezTo>
                  <a:lnTo>
                    <a:pt x="23431" y="521589"/>
                  </a:lnTo>
                  <a:lnTo>
                    <a:pt x="78581" y="616839"/>
                  </a:lnTo>
                  <a:lnTo>
                    <a:pt x="136684" y="583311"/>
                  </a:lnTo>
                  <a:cubicBezTo>
                    <a:pt x="148622" y="597458"/>
                    <a:pt x="161751" y="610555"/>
                    <a:pt x="175926" y="622459"/>
                  </a:cubicBezTo>
                  <a:lnTo>
                    <a:pt x="142303" y="680561"/>
                  </a:lnTo>
                  <a:lnTo>
                    <a:pt x="237553" y="735711"/>
                  </a:lnTo>
                  <a:lnTo>
                    <a:pt x="271081" y="677704"/>
                  </a:lnTo>
                  <a:cubicBezTo>
                    <a:pt x="288501" y="684014"/>
                    <a:pt x="306447" y="688764"/>
                    <a:pt x="324707" y="691896"/>
                  </a:cubicBezTo>
                  <a:lnTo>
                    <a:pt x="324707" y="758571"/>
                  </a:lnTo>
                  <a:lnTo>
                    <a:pt x="434912" y="758571"/>
                  </a:lnTo>
                  <a:lnTo>
                    <a:pt x="434912" y="691896"/>
                  </a:lnTo>
                  <a:cubicBezTo>
                    <a:pt x="453172" y="688720"/>
                    <a:pt x="471117" y="683939"/>
                    <a:pt x="488537" y="677609"/>
                  </a:cubicBezTo>
                  <a:lnTo>
                    <a:pt x="522065" y="735616"/>
                  </a:lnTo>
                  <a:lnTo>
                    <a:pt x="617315" y="680561"/>
                  </a:lnTo>
                  <a:lnTo>
                    <a:pt x="583787" y="622363"/>
                  </a:lnTo>
                  <a:cubicBezTo>
                    <a:pt x="597934" y="610425"/>
                    <a:pt x="611032" y="597296"/>
                    <a:pt x="622935" y="583121"/>
                  </a:cubicBezTo>
                  <a:lnTo>
                    <a:pt x="681037" y="616744"/>
                  </a:lnTo>
                  <a:lnTo>
                    <a:pt x="736187" y="521494"/>
                  </a:lnTo>
                  <a:lnTo>
                    <a:pt x="678180" y="487966"/>
                  </a:lnTo>
                  <a:cubicBezTo>
                    <a:pt x="684491" y="470546"/>
                    <a:pt x="689240" y="452600"/>
                    <a:pt x="692372" y="434340"/>
                  </a:cubicBezTo>
                  <a:close/>
                  <a:moveTo>
                    <a:pt x="379667" y="584740"/>
                  </a:moveTo>
                  <a:cubicBezTo>
                    <a:pt x="266197" y="584792"/>
                    <a:pt x="174170" y="492850"/>
                    <a:pt x="174117" y="379381"/>
                  </a:cubicBezTo>
                  <a:cubicBezTo>
                    <a:pt x="174065" y="265912"/>
                    <a:pt x="266007" y="173884"/>
                    <a:pt x="379477" y="173831"/>
                  </a:cubicBezTo>
                  <a:cubicBezTo>
                    <a:pt x="492946" y="173779"/>
                    <a:pt x="584973" y="265721"/>
                    <a:pt x="585026" y="379190"/>
                  </a:cubicBezTo>
                  <a:cubicBezTo>
                    <a:pt x="585026" y="379254"/>
                    <a:pt x="585026" y="379317"/>
                    <a:pt x="585026" y="379381"/>
                  </a:cubicBezTo>
                  <a:cubicBezTo>
                    <a:pt x="585026" y="492797"/>
                    <a:pt x="493084" y="584740"/>
                    <a:pt x="379667" y="584740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A4E5FB54-D9F2-4E25-A103-6439314D7560}"/>
                </a:ext>
              </a:extLst>
            </p:cNvPr>
            <p:cNvSpPr/>
            <p:nvPr/>
          </p:nvSpPr>
          <p:spPr>
            <a:xfrm>
              <a:off x="5072416" y="1968644"/>
              <a:ext cx="295708" cy="295608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70" name="矩形: 圆角 169">
            <a:extLst>
              <a:ext uri="{FF2B5EF4-FFF2-40B4-BE49-F238E27FC236}">
                <a16:creationId xmlns:a16="http://schemas.microsoft.com/office/drawing/2014/main" id="{BF2AF13F-A035-4E17-B367-D6807747A0F8}"/>
              </a:ext>
            </a:extLst>
          </p:cNvPr>
          <p:cNvSpPr/>
          <p:nvPr/>
        </p:nvSpPr>
        <p:spPr>
          <a:xfrm>
            <a:off x="636946" y="5088635"/>
            <a:ext cx="4336271" cy="430887"/>
          </a:xfrm>
          <a:prstGeom prst="roundRect">
            <a:avLst>
              <a:gd name="adj" fmla="val 50000"/>
            </a:avLst>
          </a:prstGeom>
          <a:noFill/>
          <a:ln w="25400" cap="flat" cmpd="sng" algn="ctr">
            <a:solidFill>
              <a:schemeClr val="bg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>
            <a:extLst>
              <a:ext uri="{FF2B5EF4-FFF2-40B4-BE49-F238E27FC236}">
                <a16:creationId xmlns:a16="http://schemas.microsoft.com/office/drawing/2014/main" id="{40ED59EA-D98D-4295-BB96-98674D6FFDBC}"/>
              </a:ext>
            </a:extLst>
          </p:cNvPr>
          <p:cNvGrpSpPr/>
          <p:nvPr/>
        </p:nvGrpSpPr>
        <p:grpSpPr>
          <a:xfrm>
            <a:off x="924823" y="5158826"/>
            <a:ext cx="915373" cy="290505"/>
            <a:chOff x="2048719" y="2685327"/>
            <a:chExt cx="3027132" cy="960698"/>
          </a:xfrm>
        </p:grpSpPr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779E3472-1ADA-42F1-A40A-AE047D87D16D}"/>
                </a:ext>
              </a:extLst>
            </p:cNvPr>
            <p:cNvSpPr/>
            <p:nvPr/>
          </p:nvSpPr>
          <p:spPr>
            <a:xfrm>
              <a:off x="2048719" y="2685327"/>
              <a:ext cx="910720" cy="960698"/>
            </a:xfrm>
            <a:custGeom>
              <a:avLst/>
              <a:gdLst>
                <a:gd name="connsiteX0" fmla="*/ 480349 w 910720"/>
                <a:gd name="connsiteY0" fmla="*/ 0 h 960698"/>
                <a:gd name="connsiteX1" fmla="*/ 878662 w 910720"/>
                <a:gd name="connsiteY1" fmla="*/ 211782 h 960698"/>
                <a:gd name="connsiteX2" fmla="*/ 910720 w 910720"/>
                <a:gd name="connsiteY2" fmla="*/ 270844 h 960698"/>
                <a:gd name="connsiteX3" fmla="*/ 388845 w 910720"/>
                <a:gd name="connsiteY3" fmla="*/ 480349 h 960698"/>
                <a:gd name="connsiteX4" fmla="*/ 910720 w 910720"/>
                <a:gd name="connsiteY4" fmla="*/ 689854 h 960698"/>
                <a:gd name="connsiteX5" fmla="*/ 878662 w 910720"/>
                <a:gd name="connsiteY5" fmla="*/ 748917 h 960698"/>
                <a:gd name="connsiteX6" fmla="*/ 480349 w 910720"/>
                <a:gd name="connsiteY6" fmla="*/ 960698 h 960698"/>
                <a:gd name="connsiteX7" fmla="*/ 0 w 910720"/>
                <a:gd name="connsiteY7" fmla="*/ 480349 h 960698"/>
                <a:gd name="connsiteX8" fmla="*/ 480349 w 910720"/>
                <a:gd name="connsiteY8" fmla="*/ 0 h 96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720" h="960698">
                  <a:moveTo>
                    <a:pt x="480349" y="0"/>
                  </a:moveTo>
                  <a:cubicBezTo>
                    <a:pt x="646155" y="0"/>
                    <a:pt x="792340" y="84008"/>
                    <a:pt x="878662" y="211782"/>
                  </a:cubicBezTo>
                  <a:lnTo>
                    <a:pt x="910720" y="270844"/>
                  </a:lnTo>
                  <a:lnTo>
                    <a:pt x="388845" y="480349"/>
                  </a:lnTo>
                  <a:lnTo>
                    <a:pt x="910720" y="689854"/>
                  </a:lnTo>
                  <a:lnTo>
                    <a:pt x="878662" y="748917"/>
                  </a:lnTo>
                  <a:cubicBezTo>
                    <a:pt x="792340" y="876690"/>
                    <a:pt x="646155" y="960698"/>
                    <a:pt x="480349" y="960698"/>
                  </a:cubicBezTo>
                  <a:cubicBezTo>
                    <a:pt x="215060" y="960698"/>
                    <a:pt x="0" y="745638"/>
                    <a:pt x="0" y="480349"/>
                  </a:cubicBezTo>
                  <a:cubicBezTo>
                    <a:pt x="0" y="215060"/>
                    <a:pt x="215060" y="0"/>
                    <a:pt x="4803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73" name="椭圆 172">
              <a:extLst>
                <a:ext uri="{FF2B5EF4-FFF2-40B4-BE49-F238E27FC236}">
                  <a16:creationId xmlns:a16="http://schemas.microsoft.com/office/drawing/2014/main" id="{88143250-6182-4BED-BF2B-EAA90A383FFE}"/>
                </a:ext>
              </a:extLst>
            </p:cNvPr>
            <p:cNvSpPr/>
            <p:nvPr/>
          </p:nvSpPr>
          <p:spPr>
            <a:xfrm>
              <a:off x="3211855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4" name="椭圆 173">
              <a:extLst>
                <a:ext uri="{FF2B5EF4-FFF2-40B4-BE49-F238E27FC236}">
                  <a16:creationId xmlns:a16="http://schemas.microsoft.com/office/drawing/2014/main" id="{0775433A-F497-48AD-A9CF-A6A2CC82B093}"/>
                </a:ext>
              </a:extLst>
            </p:cNvPr>
            <p:cNvSpPr/>
            <p:nvPr/>
          </p:nvSpPr>
          <p:spPr>
            <a:xfrm>
              <a:off x="3740958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5" name="椭圆 174">
              <a:extLst>
                <a:ext uri="{FF2B5EF4-FFF2-40B4-BE49-F238E27FC236}">
                  <a16:creationId xmlns:a16="http://schemas.microsoft.com/office/drawing/2014/main" id="{A296701C-1F1E-4CA3-8AD3-763358E56A74}"/>
                </a:ext>
              </a:extLst>
            </p:cNvPr>
            <p:cNvSpPr/>
            <p:nvPr/>
          </p:nvSpPr>
          <p:spPr>
            <a:xfrm>
              <a:off x="4270061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" name="椭圆 175">
              <a:extLst>
                <a:ext uri="{FF2B5EF4-FFF2-40B4-BE49-F238E27FC236}">
                  <a16:creationId xmlns:a16="http://schemas.microsoft.com/office/drawing/2014/main" id="{22B08710-985D-4889-A0B3-CA11CDA507B7}"/>
                </a:ext>
              </a:extLst>
            </p:cNvPr>
            <p:cNvSpPr/>
            <p:nvPr/>
          </p:nvSpPr>
          <p:spPr>
            <a:xfrm>
              <a:off x="4799164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77" name="zoom-tool_72585">
            <a:extLst>
              <a:ext uri="{FF2B5EF4-FFF2-40B4-BE49-F238E27FC236}">
                <a16:creationId xmlns:a16="http://schemas.microsoft.com/office/drawing/2014/main" id="{18C49B83-B52D-421A-8F3F-241BC7B26CB2}"/>
              </a:ext>
            </a:extLst>
          </p:cNvPr>
          <p:cNvSpPr/>
          <p:nvPr/>
        </p:nvSpPr>
        <p:spPr>
          <a:xfrm>
            <a:off x="4458123" y="5171151"/>
            <a:ext cx="275392" cy="265855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947907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岗位地点</a:t>
            </a: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1BE35690-CA9F-4EFD-931F-6A09534633E7}"/>
              </a:ext>
            </a:extLst>
          </p:cNvPr>
          <p:cNvSpPr txBox="1"/>
          <p:nvPr/>
        </p:nvSpPr>
        <p:spPr>
          <a:xfrm>
            <a:off x="2425129" y="2164244"/>
            <a:ext cx="3131803" cy="9398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53D1AFD5-7B36-46A8-9269-216C2284D8E4}"/>
              </a:ext>
            </a:extLst>
          </p:cNvPr>
          <p:cNvSpPr/>
          <p:nvPr/>
        </p:nvSpPr>
        <p:spPr>
          <a:xfrm>
            <a:off x="2852362" y="1586042"/>
            <a:ext cx="2066400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81BD0098-D143-427B-8DDC-B9DAFE33C5FD}"/>
              </a:ext>
            </a:extLst>
          </p:cNvPr>
          <p:cNvSpPr txBox="1"/>
          <p:nvPr/>
        </p:nvSpPr>
        <p:spPr>
          <a:xfrm>
            <a:off x="2973590" y="1586043"/>
            <a:ext cx="1531343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北京 </a:t>
            </a:r>
            <a:r>
              <a:rPr lang="en-US" altLang="zh-CN" sz="1600" dirty="0">
                <a:solidFill>
                  <a:schemeClr val="bg1"/>
                </a:solidFill>
                <a:effectLst/>
                <a:latin typeface="+mn-ea"/>
              </a:rPr>
              <a:t>/ BEIJNG</a:t>
            </a:r>
            <a:endParaRPr lang="zh-CN" altLang="en-US" sz="2800" dirty="0">
              <a:solidFill>
                <a:schemeClr val="bg1"/>
              </a:solidFill>
              <a:effectLst/>
              <a:latin typeface="+mn-ea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DF4CF161-AF68-4209-B033-286242A7A433}"/>
              </a:ext>
            </a:extLst>
          </p:cNvPr>
          <p:cNvGrpSpPr/>
          <p:nvPr/>
        </p:nvGrpSpPr>
        <p:grpSpPr>
          <a:xfrm>
            <a:off x="2425130" y="1586043"/>
            <a:ext cx="429729" cy="430885"/>
            <a:chOff x="546502" y="1474283"/>
            <a:chExt cx="522000" cy="523404"/>
          </a:xfrm>
        </p:grpSpPr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2E3E6EC8-9A28-449E-9A6F-19F91A1FB0CA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DEB55B35-D2AE-47AB-9F5E-26308D75CC9B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id="{FD417E3A-90CD-429A-802A-9ACB89E40C91}"/>
              </a:ext>
            </a:extLst>
          </p:cNvPr>
          <p:cNvSpPr txBox="1"/>
          <p:nvPr/>
        </p:nvSpPr>
        <p:spPr>
          <a:xfrm>
            <a:off x="2425129" y="4903054"/>
            <a:ext cx="3131803" cy="9398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B2B4553E-441C-4BA1-9454-92B3761DFCE8}"/>
              </a:ext>
            </a:extLst>
          </p:cNvPr>
          <p:cNvSpPr/>
          <p:nvPr/>
        </p:nvSpPr>
        <p:spPr>
          <a:xfrm>
            <a:off x="2852362" y="4324852"/>
            <a:ext cx="2066400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AA781AA2-2FC7-4C5F-9957-9838018D5442}"/>
              </a:ext>
            </a:extLst>
          </p:cNvPr>
          <p:cNvGrpSpPr/>
          <p:nvPr/>
        </p:nvGrpSpPr>
        <p:grpSpPr>
          <a:xfrm>
            <a:off x="2425130" y="4324853"/>
            <a:ext cx="429729" cy="430885"/>
            <a:chOff x="546502" y="1474283"/>
            <a:chExt cx="522000" cy="523404"/>
          </a:xfrm>
        </p:grpSpPr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6BAFA996-D854-4E0D-BFD2-7A7DD0BB8BE5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3EAB4574-191E-4FB9-9F81-55B2D7C22920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8BFA9C4D-3B69-4045-8148-C02383483BDF}"/>
              </a:ext>
            </a:extLst>
          </p:cNvPr>
          <p:cNvSpPr txBox="1"/>
          <p:nvPr/>
        </p:nvSpPr>
        <p:spPr>
          <a:xfrm>
            <a:off x="8173089" y="2164244"/>
            <a:ext cx="3131803" cy="9398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73C774CF-473E-48ED-AA3E-12F2A884FA84}"/>
              </a:ext>
            </a:extLst>
          </p:cNvPr>
          <p:cNvSpPr/>
          <p:nvPr/>
        </p:nvSpPr>
        <p:spPr>
          <a:xfrm>
            <a:off x="8600323" y="1586042"/>
            <a:ext cx="2067677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339C9C85-7A71-4323-A525-7D7F9D9C6E9C}"/>
              </a:ext>
            </a:extLst>
          </p:cNvPr>
          <p:cNvSpPr txBox="1"/>
          <p:nvPr/>
        </p:nvSpPr>
        <p:spPr>
          <a:xfrm>
            <a:off x="8721551" y="158604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上海 </a:t>
            </a:r>
            <a:r>
              <a:rPr lang="en-US" altLang="zh-CN" sz="1600" dirty="0">
                <a:solidFill>
                  <a:schemeClr val="bg1"/>
                </a:solidFill>
                <a:effectLst/>
                <a:latin typeface="+mn-ea"/>
              </a:rPr>
              <a:t>/ SHANGHAI</a:t>
            </a:r>
            <a:endParaRPr lang="zh-CN" altLang="en-US" sz="2800" dirty="0">
              <a:solidFill>
                <a:schemeClr val="bg1"/>
              </a:solidFill>
              <a:effectLst/>
              <a:latin typeface="+mn-ea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3772888F-10C9-4951-9771-4D8BB961D329}"/>
              </a:ext>
            </a:extLst>
          </p:cNvPr>
          <p:cNvGrpSpPr/>
          <p:nvPr/>
        </p:nvGrpSpPr>
        <p:grpSpPr>
          <a:xfrm>
            <a:off x="8173090" y="1586043"/>
            <a:ext cx="429729" cy="430885"/>
            <a:chOff x="546502" y="1474283"/>
            <a:chExt cx="522000" cy="523404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CB95C873-C0C5-432A-AA86-288E60E6203A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F5603306-4CD7-49AB-85C7-2E53138C27B1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文本框 25">
            <a:extLst>
              <a:ext uri="{FF2B5EF4-FFF2-40B4-BE49-F238E27FC236}">
                <a16:creationId xmlns:a16="http://schemas.microsoft.com/office/drawing/2014/main" id="{1D55E3A5-081A-492F-A2F9-ED56B278FEFF}"/>
              </a:ext>
            </a:extLst>
          </p:cNvPr>
          <p:cNvSpPr txBox="1"/>
          <p:nvPr/>
        </p:nvSpPr>
        <p:spPr>
          <a:xfrm>
            <a:off x="8173089" y="4903054"/>
            <a:ext cx="3131803" cy="93980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84CDB8C0-EEBA-4481-B07F-C970D4754093}"/>
              </a:ext>
            </a:extLst>
          </p:cNvPr>
          <p:cNvSpPr/>
          <p:nvPr/>
        </p:nvSpPr>
        <p:spPr>
          <a:xfrm>
            <a:off x="8600322" y="4324852"/>
            <a:ext cx="2066400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B654B587-7817-4D99-9E70-B4157B61A21F}"/>
              </a:ext>
            </a:extLst>
          </p:cNvPr>
          <p:cNvSpPr txBox="1"/>
          <p:nvPr/>
        </p:nvSpPr>
        <p:spPr>
          <a:xfrm>
            <a:off x="8721551" y="432485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西安 </a:t>
            </a:r>
            <a:r>
              <a:rPr lang="en-US" altLang="zh-CN" sz="1600" dirty="0">
                <a:solidFill>
                  <a:schemeClr val="bg1"/>
                </a:solidFill>
                <a:effectLst/>
                <a:latin typeface="+mn-ea"/>
              </a:rPr>
              <a:t>/ </a:t>
            </a:r>
            <a:r>
              <a:rPr lang="en-US" altLang="zh-CN" sz="1600" dirty="0" err="1">
                <a:solidFill>
                  <a:schemeClr val="bg1"/>
                </a:solidFill>
                <a:latin typeface="+mn-ea"/>
              </a:rPr>
              <a:t>xi’an</a:t>
            </a:r>
            <a:endParaRPr lang="zh-CN" altLang="en-US" sz="1600" dirty="0">
              <a:solidFill>
                <a:schemeClr val="bg1"/>
              </a:solidFill>
              <a:effectLst/>
              <a:latin typeface="+mn-ea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1FD34B33-6509-4DAA-B2AC-BF2B269E29E3}"/>
              </a:ext>
            </a:extLst>
          </p:cNvPr>
          <p:cNvGrpSpPr/>
          <p:nvPr/>
        </p:nvGrpSpPr>
        <p:grpSpPr>
          <a:xfrm>
            <a:off x="8173090" y="4324853"/>
            <a:ext cx="429729" cy="430885"/>
            <a:chOff x="546502" y="1474283"/>
            <a:chExt cx="522000" cy="523404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id="{05E2F631-043F-43FF-92D6-9CDF1C9A1EA7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5880B9B2-63CF-4B26-A584-4666D43BA697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2B8E0C42-9529-4D11-AA81-5A733BC7B22E}"/>
              </a:ext>
            </a:extLst>
          </p:cNvPr>
          <p:cNvCxnSpPr>
            <a:cxnSpLocks/>
          </p:cNvCxnSpPr>
          <p:nvPr/>
        </p:nvCxnSpPr>
        <p:spPr>
          <a:xfrm>
            <a:off x="599440" y="3769360"/>
            <a:ext cx="10586720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lgDash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" name="矩形 32">
            <a:extLst>
              <a:ext uri="{FF2B5EF4-FFF2-40B4-BE49-F238E27FC236}">
                <a16:creationId xmlns:a16="http://schemas.microsoft.com/office/drawing/2014/main" id="{99BA47DB-702D-44E9-A51F-7C929CC745F3}"/>
              </a:ext>
            </a:extLst>
          </p:cNvPr>
          <p:cNvSpPr/>
          <p:nvPr/>
        </p:nvSpPr>
        <p:spPr>
          <a:xfrm>
            <a:off x="775053" y="1586042"/>
            <a:ext cx="1531344" cy="1518011"/>
          </a:xfrm>
          <a:prstGeom prst="rect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矩形 33">
            <a:extLst>
              <a:ext uri="{FF2B5EF4-FFF2-40B4-BE49-F238E27FC236}">
                <a16:creationId xmlns:a16="http://schemas.microsoft.com/office/drawing/2014/main" id="{A9E01958-ECBC-4116-8D19-FC58BDF8F42D}"/>
              </a:ext>
            </a:extLst>
          </p:cNvPr>
          <p:cNvSpPr/>
          <p:nvPr/>
        </p:nvSpPr>
        <p:spPr>
          <a:xfrm>
            <a:off x="6495353" y="1586042"/>
            <a:ext cx="1531344" cy="1518011"/>
          </a:xfrm>
          <a:prstGeom prst="rect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>
            <a:extLst>
              <a:ext uri="{FF2B5EF4-FFF2-40B4-BE49-F238E27FC236}">
                <a16:creationId xmlns:a16="http://schemas.microsoft.com/office/drawing/2014/main" id="{EF9D9C3E-CCEC-4ADE-8F20-9184F70EF3A7}"/>
              </a:ext>
            </a:extLst>
          </p:cNvPr>
          <p:cNvSpPr/>
          <p:nvPr/>
        </p:nvSpPr>
        <p:spPr>
          <a:xfrm>
            <a:off x="775053" y="4324852"/>
            <a:ext cx="1531344" cy="1518011"/>
          </a:xfrm>
          <a:prstGeom prst="rect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65A2E1B9-4FA0-4BD9-82F3-BD55F86C2126}"/>
              </a:ext>
            </a:extLst>
          </p:cNvPr>
          <p:cNvSpPr/>
          <p:nvPr/>
        </p:nvSpPr>
        <p:spPr>
          <a:xfrm>
            <a:off x="6495353" y="4324852"/>
            <a:ext cx="1531344" cy="1518011"/>
          </a:xfrm>
          <a:prstGeom prst="rect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96" name="组合 1295">
            <a:extLst>
              <a:ext uri="{FF2B5EF4-FFF2-40B4-BE49-F238E27FC236}">
                <a16:creationId xmlns:a16="http://schemas.microsoft.com/office/drawing/2014/main" id="{A7EF4B1F-FEE7-4695-AED9-B6DD37635DAF}"/>
              </a:ext>
            </a:extLst>
          </p:cNvPr>
          <p:cNvGrpSpPr/>
          <p:nvPr/>
        </p:nvGrpSpPr>
        <p:grpSpPr>
          <a:xfrm>
            <a:off x="798310" y="4598410"/>
            <a:ext cx="1458173" cy="896426"/>
            <a:chOff x="3094067" y="1578373"/>
            <a:chExt cx="6003867" cy="3690937"/>
          </a:xfrm>
          <a:solidFill>
            <a:schemeClr val="bg1"/>
          </a:solidFill>
        </p:grpSpPr>
        <p:grpSp>
          <p:nvGrpSpPr>
            <p:cNvPr id="1298" name="组合 1297">
              <a:extLst>
                <a:ext uri="{FF2B5EF4-FFF2-40B4-BE49-F238E27FC236}">
                  <a16:creationId xmlns:a16="http://schemas.microsoft.com/office/drawing/2014/main" id="{B14094F9-5EC5-42D6-95B0-F8CE69984AE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 flipH="1">
              <a:off x="7120570" y="3376876"/>
              <a:ext cx="511037" cy="1892434"/>
              <a:chOff x="5398" y="432"/>
              <a:chExt cx="832" cy="3081"/>
            </a:xfrm>
            <a:grpFill/>
          </p:grpSpPr>
          <p:sp>
            <p:nvSpPr>
              <p:cNvPr id="1750" name="任意多边形 634">
                <a:extLst>
                  <a:ext uri="{FF2B5EF4-FFF2-40B4-BE49-F238E27FC236}">
                    <a16:creationId xmlns:a16="http://schemas.microsoft.com/office/drawing/2014/main" id="{53247B0A-1669-4D58-B1EC-F0E2CD495387}"/>
                  </a:ext>
                </a:extLst>
              </p:cNvPr>
              <p:cNvSpPr/>
              <p:nvPr/>
            </p:nvSpPr>
            <p:spPr bwMode="auto">
              <a:xfrm>
                <a:off x="5448" y="838"/>
                <a:ext cx="782" cy="342"/>
              </a:xfrm>
              <a:custGeom>
                <a:avLst/>
                <a:gdLst>
                  <a:gd name="T0" fmla="*/ 41 w 782"/>
                  <a:gd name="T1" fmla="*/ 342 h 342"/>
                  <a:gd name="T2" fmla="*/ 0 w 782"/>
                  <a:gd name="T3" fmla="*/ 31 h 342"/>
                  <a:gd name="T4" fmla="*/ 115 w 782"/>
                  <a:gd name="T5" fmla="*/ 78 h 342"/>
                  <a:gd name="T6" fmla="*/ 546 w 782"/>
                  <a:gd name="T7" fmla="*/ 85 h 342"/>
                  <a:gd name="T8" fmla="*/ 689 w 782"/>
                  <a:gd name="T9" fmla="*/ 0 h 342"/>
                  <a:gd name="T10" fmla="*/ 782 w 782"/>
                  <a:gd name="T11" fmla="*/ 342 h 342"/>
                  <a:gd name="T12" fmla="*/ 41 w 782"/>
                  <a:gd name="T13" fmla="*/ 342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2" h="342">
                    <a:moveTo>
                      <a:pt x="41" y="342"/>
                    </a:moveTo>
                    <a:lnTo>
                      <a:pt x="0" y="31"/>
                    </a:lnTo>
                    <a:lnTo>
                      <a:pt x="115" y="78"/>
                    </a:lnTo>
                    <a:lnTo>
                      <a:pt x="546" y="85"/>
                    </a:lnTo>
                    <a:lnTo>
                      <a:pt x="689" y="0"/>
                    </a:lnTo>
                    <a:lnTo>
                      <a:pt x="782" y="342"/>
                    </a:lnTo>
                    <a:lnTo>
                      <a:pt x="41" y="34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1" name="矩形 1750">
                <a:extLst>
                  <a:ext uri="{FF2B5EF4-FFF2-40B4-BE49-F238E27FC236}">
                    <a16:creationId xmlns:a16="http://schemas.microsoft.com/office/drawing/2014/main" id="{BFF84E6A-6D05-49CC-923B-C63B99856660}"/>
                  </a:ext>
                </a:extLst>
              </p:cNvPr>
              <p:cNvSpPr/>
              <p:nvPr/>
            </p:nvSpPr>
            <p:spPr bwMode="auto">
              <a:xfrm>
                <a:off x="5400" y="1125"/>
                <a:ext cx="735" cy="238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2" name="矩形 1751">
                <a:extLst>
                  <a:ext uri="{FF2B5EF4-FFF2-40B4-BE49-F238E27FC236}">
                    <a16:creationId xmlns:a16="http://schemas.microsoft.com/office/drawing/2014/main" id="{AF6D1500-1DEA-444D-825F-E20110F338AD}"/>
                  </a:ext>
                </a:extLst>
              </p:cNvPr>
              <p:cNvSpPr/>
              <p:nvPr/>
            </p:nvSpPr>
            <p:spPr bwMode="auto">
              <a:xfrm>
                <a:off x="5400" y="2869"/>
                <a:ext cx="732" cy="9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3" name="任意多边形 637">
                <a:extLst>
                  <a:ext uri="{FF2B5EF4-FFF2-40B4-BE49-F238E27FC236}">
                    <a16:creationId xmlns:a16="http://schemas.microsoft.com/office/drawing/2014/main" id="{E4C19951-6552-4EC8-B424-98E8EA509E16}"/>
                  </a:ext>
                </a:extLst>
              </p:cNvPr>
              <p:cNvSpPr/>
              <p:nvPr/>
            </p:nvSpPr>
            <p:spPr bwMode="auto">
              <a:xfrm>
                <a:off x="6132" y="1118"/>
                <a:ext cx="98" cy="2395"/>
              </a:xfrm>
              <a:custGeom>
                <a:avLst/>
                <a:gdLst>
                  <a:gd name="T0" fmla="*/ 0 w 41"/>
                  <a:gd name="T1" fmla="*/ 3 h 1008"/>
                  <a:gd name="T2" fmla="*/ 41 w 41"/>
                  <a:gd name="T3" fmla="*/ 25 h 1008"/>
                  <a:gd name="T4" fmla="*/ 41 w 41"/>
                  <a:gd name="T5" fmla="*/ 985 h 1008"/>
                  <a:gd name="T6" fmla="*/ 0 w 41"/>
                  <a:gd name="T7" fmla="*/ 1008 h 1008"/>
                  <a:gd name="T8" fmla="*/ 0 w 41"/>
                  <a:gd name="T9" fmla="*/ 3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008">
                    <a:moveTo>
                      <a:pt x="0" y="3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985"/>
                      <a:pt x="41" y="985"/>
                      <a:pt x="41" y="985"/>
                    </a:cubicBezTo>
                    <a:cubicBezTo>
                      <a:pt x="0" y="1008"/>
                      <a:pt x="0" y="1008"/>
                      <a:pt x="0" y="1008"/>
                    </a:cubicBezTo>
                    <a:cubicBezTo>
                      <a:pt x="0" y="1008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4" name="任意多边形 638">
                <a:extLst>
                  <a:ext uri="{FF2B5EF4-FFF2-40B4-BE49-F238E27FC236}">
                    <a16:creationId xmlns:a16="http://schemas.microsoft.com/office/drawing/2014/main" id="{B53C6C3B-F0F5-4150-A67A-3D928B74D89B}"/>
                  </a:ext>
                </a:extLst>
              </p:cNvPr>
              <p:cNvSpPr/>
              <p:nvPr/>
            </p:nvSpPr>
            <p:spPr bwMode="auto">
              <a:xfrm>
                <a:off x="5398" y="838"/>
                <a:ext cx="739" cy="287"/>
              </a:xfrm>
              <a:custGeom>
                <a:avLst/>
                <a:gdLst>
                  <a:gd name="T0" fmla="*/ 0 w 739"/>
                  <a:gd name="T1" fmla="*/ 287 h 287"/>
                  <a:gd name="T2" fmla="*/ 50 w 739"/>
                  <a:gd name="T3" fmla="*/ 28 h 287"/>
                  <a:gd name="T4" fmla="*/ 167 w 739"/>
                  <a:gd name="T5" fmla="*/ 69 h 287"/>
                  <a:gd name="T6" fmla="*/ 584 w 739"/>
                  <a:gd name="T7" fmla="*/ 69 h 287"/>
                  <a:gd name="T8" fmla="*/ 739 w 739"/>
                  <a:gd name="T9" fmla="*/ 0 h 287"/>
                  <a:gd name="T10" fmla="*/ 734 w 739"/>
                  <a:gd name="T11" fmla="*/ 287 h 287"/>
                  <a:gd name="T12" fmla="*/ 0 w 739"/>
                  <a:gd name="T13" fmla="*/ 28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9" h="287">
                    <a:moveTo>
                      <a:pt x="0" y="287"/>
                    </a:moveTo>
                    <a:lnTo>
                      <a:pt x="50" y="28"/>
                    </a:lnTo>
                    <a:lnTo>
                      <a:pt x="167" y="69"/>
                    </a:lnTo>
                    <a:lnTo>
                      <a:pt x="584" y="69"/>
                    </a:lnTo>
                    <a:lnTo>
                      <a:pt x="739" y="0"/>
                    </a:lnTo>
                    <a:lnTo>
                      <a:pt x="734" y="287"/>
                    </a:lnTo>
                    <a:lnTo>
                      <a:pt x="0" y="28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5" name="任意多边形 639">
                <a:extLst>
                  <a:ext uri="{FF2B5EF4-FFF2-40B4-BE49-F238E27FC236}">
                    <a16:creationId xmlns:a16="http://schemas.microsoft.com/office/drawing/2014/main" id="{A37EEF16-1668-4F3A-815D-EE20B1E0E54A}"/>
                  </a:ext>
                </a:extLst>
              </p:cNvPr>
              <p:cNvSpPr/>
              <p:nvPr/>
            </p:nvSpPr>
            <p:spPr bwMode="auto">
              <a:xfrm>
                <a:off x="6096" y="1971"/>
                <a:ext cx="63" cy="801"/>
              </a:xfrm>
              <a:custGeom>
                <a:avLst/>
                <a:gdLst>
                  <a:gd name="T0" fmla="*/ 25 w 26"/>
                  <a:gd name="T1" fmla="*/ 163 h 337"/>
                  <a:gd name="T2" fmla="*/ 25 w 26"/>
                  <a:gd name="T3" fmla="*/ 171 h 337"/>
                  <a:gd name="T4" fmla="*/ 25 w 26"/>
                  <a:gd name="T5" fmla="*/ 320 h 337"/>
                  <a:gd name="T6" fmla="*/ 17 w 26"/>
                  <a:gd name="T7" fmla="*/ 337 h 337"/>
                  <a:gd name="T8" fmla="*/ 6 w 26"/>
                  <a:gd name="T9" fmla="*/ 334 h 337"/>
                  <a:gd name="T10" fmla="*/ 0 w 26"/>
                  <a:gd name="T11" fmla="*/ 319 h 337"/>
                  <a:gd name="T12" fmla="*/ 0 w 26"/>
                  <a:gd name="T13" fmla="*/ 171 h 337"/>
                  <a:gd name="T14" fmla="*/ 0 w 26"/>
                  <a:gd name="T15" fmla="*/ 163 h 337"/>
                  <a:gd name="T16" fmla="*/ 0 w 26"/>
                  <a:gd name="T17" fmla="*/ 0 h 337"/>
                  <a:gd name="T18" fmla="*/ 14 w 26"/>
                  <a:gd name="T19" fmla="*/ 0 h 337"/>
                  <a:gd name="T20" fmla="*/ 25 w 26"/>
                  <a:gd name="T21" fmla="*/ 5 h 337"/>
                  <a:gd name="T22" fmla="*/ 25 w 26"/>
                  <a:gd name="T23" fmla="*/ 163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37">
                    <a:moveTo>
                      <a:pt x="25" y="163"/>
                    </a:moveTo>
                    <a:cubicBezTo>
                      <a:pt x="25" y="171"/>
                      <a:pt x="25" y="171"/>
                      <a:pt x="25" y="171"/>
                    </a:cubicBezTo>
                    <a:cubicBezTo>
                      <a:pt x="25" y="320"/>
                      <a:pt x="25" y="320"/>
                      <a:pt x="25" y="320"/>
                    </a:cubicBezTo>
                    <a:cubicBezTo>
                      <a:pt x="26" y="336"/>
                      <a:pt x="17" y="337"/>
                      <a:pt x="17" y="337"/>
                    </a:cubicBezTo>
                    <a:cubicBezTo>
                      <a:pt x="13" y="337"/>
                      <a:pt x="9" y="336"/>
                      <a:pt x="6" y="334"/>
                    </a:cubicBezTo>
                    <a:cubicBezTo>
                      <a:pt x="2" y="330"/>
                      <a:pt x="0" y="324"/>
                      <a:pt x="0" y="319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5"/>
                      <a:pt x="25" y="5"/>
                      <a:pt x="25" y="5"/>
                    </a:cubicBezTo>
                    <a:lnTo>
                      <a:pt x="25" y="16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6" name="任意多边形 640">
                <a:extLst>
                  <a:ext uri="{FF2B5EF4-FFF2-40B4-BE49-F238E27FC236}">
                    <a16:creationId xmlns:a16="http://schemas.microsoft.com/office/drawing/2014/main" id="{0ECD0231-134F-4979-825D-FCA0ECCB85B6}"/>
                  </a:ext>
                </a:extLst>
              </p:cNvPr>
              <p:cNvSpPr/>
              <p:nvPr/>
            </p:nvSpPr>
            <p:spPr bwMode="auto">
              <a:xfrm>
                <a:off x="5604" y="3159"/>
                <a:ext cx="272" cy="352"/>
              </a:xfrm>
              <a:custGeom>
                <a:avLst/>
                <a:gdLst>
                  <a:gd name="T0" fmla="*/ 0 w 114"/>
                  <a:gd name="T1" fmla="*/ 148 h 148"/>
                  <a:gd name="T2" fmla="*/ 0 w 114"/>
                  <a:gd name="T3" fmla="*/ 56 h 148"/>
                  <a:gd name="T4" fmla="*/ 57 w 114"/>
                  <a:gd name="T5" fmla="*/ 0 h 148"/>
                  <a:gd name="T6" fmla="*/ 57 w 114"/>
                  <a:gd name="T7" fmla="*/ 0 h 148"/>
                  <a:gd name="T8" fmla="*/ 114 w 114"/>
                  <a:gd name="T9" fmla="*/ 56 h 148"/>
                  <a:gd name="T10" fmla="*/ 114 w 114"/>
                  <a:gd name="T11" fmla="*/ 148 h 148"/>
                  <a:gd name="T12" fmla="*/ 0 w 114"/>
                  <a:gd name="T13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48">
                    <a:moveTo>
                      <a:pt x="0" y="148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0" y="25"/>
                      <a:pt x="26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88" y="0"/>
                      <a:pt x="114" y="25"/>
                      <a:pt x="114" y="56"/>
                    </a:cubicBezTo>
                    <a:cubicBezTo>
                      <a:pt x="114" y="148"/>
                      <a:pt x="114" y="148"/>
                      <a:pt x="114" y="148"/>
                    </a:cubicBezTo>
                    <a:lnTo>
                      <a:pt x="0" y="14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57" name="矩形 1756">
                <a:extLst>
                  <a:ext uri="{FF2B5EF4-FFF2-40B4-BE49-F238E27FC236}">
                    <a16:creationId xmlns:a16="http://schemas.microsoft.com/office/drawing/2014/main" id="{501055E9-F7AF-4EAD-A266-875AF4F45C65}"/>
                  </a:ext>
                </a:extLst>
              </p:cNvPr>
              <p:cNvSpPr/>
              <p:nvPr/>
            </p:nvSpPr>
            <p:spPr bwMode="auto">
              <a:xfrm>
                <a:off x="5604" y="3285"/>
                <a:ext cx="272" cy="1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8" name="任意多边形 642">
                <a:extLst>
                  <a:ext uri="{FF2B5EF4-FFF2-40B4-BE49-F238E27FC236}">
                    <a16:creationId xmlns:a16="http://schemas.microsoft.com/office/drawing/2014/main" id="{C8E5724B-C16C-48FC-9BB2-FE554AD9DB30}"/>
                  </a:ext>
                </a:extLst>
              </p:cNvPr>
              <p:cNvSpPr/>
              <p:nvPr/>
            </p:nvSpPr>
            <p:spPr bwMode="auto">
              <a:xfrm>
                <a:off x="5733" y="3159"/>
                <a:ext cx="14" cy="133"/>
              </a:xfrm>
              <a:custGeom>
                <a:avLst/>
                <a:gdLst>
                  <a:gd name="T0" fmla="*/ 2 w 14"/>
                  <a:gd name="T1" fmla="*/ 133 h 133"/>
                  <a:gd name="T2" fmla="*/ 0 w 14"/>
                  <a:gd name="T3" fmla="*/ 0 h 133"/>
                  <a:gd name="T4" fmla="*/ 14 w 14"/>
                  <a:gd name="T5" fmla="*/ 0 h 133"/>
                  <a:gd name="T6" fmla="*/ 14 w 14"/>
                  <a:gd name="T7" fmla="*/ 133 h 133"/>
                  <a:gd name="T8" fmla="*/ 2 w 14"/>
                  <a:gd name="T9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3">
                    <a:moveTo>
                      <a:pt x="2" y="133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133"/>
                    </a:lnTo>
                    <a:lnTo>
                      <a:pt x="2" y="13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59" name="任意多边形 643">
                <a:extLst>
                  <a:ext uri="{FF2B5EF4-FFF2-40B4-BE49-F238E27FC236}">
                    <a16:creationId xmlns:a16="http://schemas.microsoft.com/office/drawing/2014/main" id="{894D3EEF-22F9-4E69-848B-0E496A274E56}"/>
                  </a:ext>
                </a:extLst>
              </p:cNvPr>
              <p:cNvSpPr/>
              <p:nvPr/>
            </p:nvSpPr>
            <p:spPr bwMode="auto">
              <a:xfrm>
                <a:off x="5738" y="3188"/>
                <a:ext cx="95" cy="109"/>
              </a:xfrm>
              <a:custGeom>
                <a:avLst/>
                <a:gdLst>
                  <a:gd name="T0" fmla="*/ 9 w 95"/>
                  <a:gd name="T1" fmla="*/ 109 h 109"/>
                  <a:gd name="T2" fmla="*/ 0 w 95"/>
                  <a:gd name="T3" fmla="*/ 100 h 109"/>
                  <a:gd name="T4" fmla="*/ 86 w 95"/>
                  <a:gd name="T5" fmla="*/ 0 h 109"/>
                  <a:gd name="T6" fmla="*/ 95 w 95"/>
                  <a:gd name="T7" fmla="*/ 7 h 109"/>
                  <a:gd name="T8" fmla="*/ 9 w 95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09">
                    <a:moveTo>
                      <a:pt x="9" y="109"/>
                    </a:moveTo>
                    <a:lnTo>
                      <a:pt x="0" y="100"/>
                    </a:lnTo>
                    <a:lnTo>
                      <a:pt x="86" y="0"/>
                    </a:lnTo>
                    <a:lnTo>
                      <a:pt x="95" y="7"/>
                    </a:lnTo>
                    <a:lnTo>
                      <a:pt x="9" y="10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60" name="任意多边形 644">
                <a:extLst>
                  <a:ext uri="{FF2B5EF4-FFF2-40B4-BE49-F238E27FC236}">
                    <a16:creationId xmlns:a16="http://schemas.microsoft.com/office/drawing/2014/main" id="{AB24A789-E6EE-46A6-AFDC-BE72D12918CD}"/>
                  </a:ext>
                </a:extLst>
              </p:cNvPr>
              <p:cNvSpPr/>
              <p:nvPr/>
            </p:nvSpPr>
            <p:spPr bwMode="auto">
              <a:xfrm>
                <a:off x="5644" y="3188"/>
                <a:ext cx="101" cy="109"/>
              </a:xfrm>
              <a:custGeom>
                <a:avLst/>
                <a:gdLst>
                  <a:gd name="T0" fmla="*/ 91 w 101"/>
                  <a:gd name="T1" fmla="*/ 109 h 109"/>
                  <a:gd name="T2" fmla="*/ 0 w 101"/>
                  <a:gd name="T3" fmla="*/ 7 h 109"/>
                  <a:gd name="T4" fmla="*/ 10 w 101"/>
                  <a:gd name="T5" fmla="*/ 0 h 109"/>
                  <a:gd name="T6" fmla="*/ 101 w 101"/>
                  <a:gd name="T7" fmla="*/ 100 h 109"/>
                  <a:gd name="T8" fmla="*/ 91 w 101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109">
                    <a:moveTo>
                      <a:pt x="91" y="109"/>
                    </a:moveTo>
                    <a:lnTo>
                      <a:pt x="0" y="7"/>
                    </a:lnTo>
                    <a:lnTo>
                      <a:pt x="10" y="0"/>
                    </a:lnTo>
                    <a:lnTo>
                      <a:pt x="101" y="100"/>
                    </a:lnTo>
                    <a:lnTo>
                      <a:pt x="91" y="10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61" name="任意多边形 645">
                <a:extLst>
                  <a:ext uri="{FF2B5EF4-FFF2-40B4-BE49-F238E27FC236}">
                    <a16:creationId xmlns:a16="http://schemas.microsoft.com/office/drawing/2014/main" id="{7CD0EECC-7E30-413E-B00C-8BB194E03127}"/>
                  </a:ext>
                </a:extLst>
              </p:cNvPr>
              <p:cNvSpPr/>
              <p:nvPr/>
            </p:nvSpPr>
            <p:spPr bwMode="auto">
              <a:xfrm>
                <a:off x="5800" y="432"/>
                <a:ext cx="17" cy="470"/>
              </a:xfrm>
              <a:custGeom>
                <a:avLst/>
                <a:gdLst>
                  <a:gd name="T0" fmla="*/ 17 w 17"/>
                  <a:gd name="T1" fmla="*/ 470 h 470"/>
                  <a:gd name="T2" fmla="*/ 0 w 17"/>
                  <a:gd name="T3" fmla="*/ 470 h 470"/>
                  <a:gd name="T4" fmla="*/ 7 w 17"/>
                  <a:gd name="T5" fmla="*/ 0 h 470"/>
                  <a:gd name="T6" fmla="*/ 12 w 17"/>
                  <a:gd name="T7" fmla="*/ 0 h 470"/>
                  <a:gd name="T8" fmla="*/ 17 w 17"/>
                  <a:gd name="T9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0">
                    <a:moveTo>
                      <a:pt x="17" y="470"/>
                    </a:moveTo>
                    <a:lnTo>
                      <a:pt x="0" y="47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47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62" name="矩形 1761">
                <a:extLst>
                  <a:ext uri="{FF2B5EF4-FFF2-40B4-BE49-F238E27FC236}">
                    <a16:creationId xmlns:a16="http://schemas.microsoft.com/office/drawing/2014/main" id="{C30553BC-1E4A-446B-8711-9C5EA9D65C14}"/>
                  </a:ext>
                </a:extLst>
              </p:cNvPr>
              <p:cNvSpPr/>
              <p:nvPr/>
            </p:nvSpPr>
            <p:spPr bwMode="auto">
              <a:xfrm>
                <a:off x="5766" y="755"/>
                <a:ext cx="27" cy="15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63" name="矩形 1762">
                <a:extLst>
                  <a:ext uri="{FF2B5EF4-FFF2-40B4-BE49-F238E27FC236}">
                    <a16:creationId xmlns:a16="http://schemas.microsoft.com/office/drawing/2014/main" id="{989D9CBD-CAC7-483F-A877-B1E4500B378B}"/>
                  </a:ext>
                </a:extLst>
              </p:cNvPr>
              <p:cNvSpPr/>
              <p:nvPr/>
            </p:nvSpPr>
            <p:spPr bwMode="auto">
              <a:xfrm>
                <a:off x="5826" y="755"/>
                <a:ext cx="27" cy="15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64" name="矩形 1763">
                <a:extLst>
                  <a:ext uri="{FF2B5EF4-FFF2-40B4-BE49-F238E27FC236}">
                    <a16:creationId xmlns:a16="http://schemas.microsoft.com/office/drawing/2014/main" id="{3E8B1453-3E50-40DE-AF3B-2774A808139E}"/>
                  </a:ext>
                </a:extLst>
              </p:cNvPr>
              <p:cNvSpPr/>
              <p:nvPr/>
            </p:nvSpPr>
            <p:spPr bwMode="auto">
              <a:xfrm>
                <a:off x="5513" y="1306"/>
                <a:ext cx="454" cy="132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299" name="组合 1298">
              <a:extLst>
                <a:ext uri="{FF2B5EF4-FFF2-40B4-BE49-F238E27FC236}">
                  <a16:creationId xmlns:a16="http://schemas.microsoft.com/office/drawing/2014/main" id="{913241B9-4F07-447D-A22F-85B954A0307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66416" y="1808190"/>
              <a:ext cx="459308" cy="3461120"/>
              <a:chOff x="5912" y="1413"/>
              <a:chExt cx="183" cy="1379"/>
            </a:xfrm>
            <a:grpFill/>
          </p:grpSpPr>
          <p:sp>
            <p:nvSpPr>
              <p:cNvPr id="1744" name="任意多边形 395">
                <a:extLst>
                  <a:ext uri="{FF2B5EF4-FFF2-40B4-BE49-F238E27FC236}">
                    <a16:creationId xmlns:a16="http://schemas.microsoft.com/office/drawing/2014/main" id="{41DFCA04-7647-444A-B2F6-278BA72EA69F}"/>
                  </a:ext>
                </a:extLst>
              </p:cNvPr>
              <p:cNvSpPr/>
              <p:nvPr/>
            </p:nvSpPr>
            <p:spPr bwMode="auto">
              <a:xfrm>
                <a:off x="5954" y="1413"/>
                <a:ext cx="50" cy="1379"/>
              </a:xfrm>
              <a:custGeom>
                <a:avLst/>
                <a:gdLst>
                  <a:gd name="T0" fmla="*/ 50 w 50"/>
                  <a:gd name="T1" fmla="*/ 1379 h 1379"/>
                  <a:gd name="T2" fmla="*/ 50 w 50"/>
                  <a:gd name="T3" fmla="*/ 0 h 1379"/>
                  <a:gd name="T4" fmla="*/ 47 w 50"/>
                  <a:gd name="T5" fmla="*/ 0 h 1379"/>
                  <a:gd name="T6" fmla="*/ 40 w 50"/>
                  <a:gd name="T7" fmla="*/ 100 h 1379"/>
                  <a:gd name="T8" fmla="*/ 35 w 50"/>
                  <a:gd name="T9" fmla="*/ 162 h 1379"/>
                  <a:gd name="T10" fmla="*/ 0 w 50"/>
                  <a:gd name="T11" fmla="*/ 195 h 1379"/>
                  <a:gd name="T12" fmla="*/ 0 w 50"/>
                  <a:gd name="T13" fmla="*/ 1379 h 1379"/>
                  <a:gd name="T14" fmla="*/ 50 w 50"/>
                  <a:gd name="T15" fmla="*/ 1379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1379">
                    <a:moveTo>
                      <a:pt x="50" y="1379"/>
                    </a:moveTo>
                    <a:lnTo>
                      <a:pt x="50" y="0"/>
                    </a:lnTo>
                    <a:lnTo>
                      <a:pt x="47" y="0"/>
                    </a:lnTo>
                    <a:lnTo>
                      <a:pt x="40" y="100"/>
                    </a:lnTo>
                    <a:lnTo>
                      <a:pt x="35" y="162"/>
                    </a:lnTo>
                    <a:lnTo>
                      <a:pt x="0" y="195"/>
                    </a:lnTo>
                    <a:lnTo>
                      <a:pt x="0" y="1379"/>
                    </a:lnTo>
                    <a:lnTo>
                      <a:pt x="50" y="137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5" name="任意多边形 396">
                <a:extLst>
                  <a:ext uri="{FF2B5EF4-FFF2-40B4-BE49-F238E27FC236}">
                    <a16:creationId xmlns:a16="http://schemas.microsoft.com/office/drawing/2014/main" id="{62014B43-49F6-44FD-9796-902676425380}"/>
                  </a:ext>
                </a:extLst>
              </p:cNvPr>
              <p:cNvSpPr/>
              <p:nvPr/>
            </p:nvSpPr>
            <p:spPr bwMode="auto">
              <a:xfrm>
                <a:off x="5912" y="1508"/>
                <a:ext cx="84" cy="1284"/>
              </a:xfrm>
              <a:custGeom>
                <a:avLst/>
                <a:gdLst>
                  <a:gd name="T0" fmla="*/ 0 w 84"/>
                  <a:gd name="T1" fmla="*/ 1284 h 1284"/>
                  <a:gd name="T2" fmla="*/ 42 w 84"/>
                  <a:gd name="T3" fmla="*/ 1284 h 1284"/>
                  <a:gd name="T4" fmla="*/ 42 w 84"/>
                  <a:gd name="T5" fmla="*/ 100 h 1284"/>
                  <a:gd name="T6" fmla="*/ 77 w 84"/>
                  <a:gd name="T7" fmla="*/ 67 h 1284"/>
                  <a:gd name="T8" fmla="*/ 82 w 84"/>
                  <a:gd name="T9" fmla="*/ 0 h 1284"/>
                  <a:gd name="T10" fmla="*/ 84 w 84"/>
                  <a:gd name="T11" fmla="*/ 0 h 1284"/>
                  <a:gd name="T12" fmla="*/ 82 w 84"/>
                  <a:gd name="T13" fmla="*/ 0 h 1284"/>
                  <a:gd name="T14" fmla="*/ 77 w 84"/>
                  <a:gd name="T15" fmla="*/ 12 h 1284"/>
                  <a:gd name="T16" fmla="*/ 72 w 84"/>
                  <a:gd name="T17" fmla="*/ 46 h 1284"/>
                  <a:gd name="T18" fmla="*/ 65 w 84"/>
                  <a:gd name="T19" fmla="*/ 72 h 1284"/>
                  <a:gd name="T20" fmla="*/ 10 w 84"/>
                  <a:gd name="T21" fmla="*/ 117 h 1284"/>
                  <a:gd name="T22" fmla="*/ 0 w 84"/>
                  <a:gd name="T23" fmla="*/ 1284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1284">
                    <a:moveTo>
                      <a:pt x="0" y="1284"/>
                    </a:moveTo>
                    <a:lnTo>
                      <a:pt x="42" y="1284"/>
                    </a:lnTo>
                    <a:lnTo>
                      <a:pt x="42" y="100"/>
                    </a:lnTo>
                    <a:lnTo>
                      <a:pt x="77" y="67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77" y="12"/>
                    </a:lnTo>
                    <a:lnTo>
                      <a:pt x="72" y="46"/>
                    </a:lnTo>
                    <a:lnTo>
                      <a:pt x="65" y="72"/>
                    </a:lnTo>
                    <a:lnTo>
                      <a:pt x="10" y="117"/>
                    </a:lnTo>
                    <a:lnTo>
                      <a:pt x="0" y="128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46" name="任意多边形 398">
                <a:extLst>
                  <a:ext uri="{FF2B5EF4-FFF2-40B4-BE49-F238E27FC236}">
                    <a16:creationId xmlns:a16="http://schemas.microsoft.com/office/drawing/2014/main" id="{3EF0789D-AA82-4FC7-BACF-9932422814DB}"/>
                  </a:ext>
                </a:extLst>
              </p:cNvPr>
              <p:cNvSpPr/>
              <p:nvPr/>
            </p:nvSpPr>
            <p:spPr bwMode="auto">
              <a:xfrm>
                <a:off x="5920" y="1627"/>
                <a:ext cx="29" cy="1165"/>
              </a:xfrm>
              <a:custGeom>
                <a:avLst/>
                <a:gdLst>
                  <a:gd name="T0" fmla="*/ 7 w 29"/>
                  <a:gd name="T1" fmla="*/ 0 h 1165"/>
                  <a:gd name="T2" fmla="*/ 29 w 29"/>
                  <a:gd name="T3" fmla="*/ 153 h 1165"/>
                  <a:gd name="T4" fmla="*/ 2 w 29"/>
                  <a:gd name="T5" fmla="*/ 200 h 1165"/>
                  <a:gd name="T6" fmla="*/ 29 w 29"/>
                  <a:gd name="T7" fmla="*/ 400 h 1165"/>
                  <a:gd name="T8" fmla="*/ 2 w 29"/>
                  <a:gd name="T9" fmla="*/ 591 h 1165"/>
                  <a:gd name="T10" fmla="*/ 29 w 29"/>
                  <a:gd name="T11" fmla="*/ 717 h 1165"/>
                  <a:gd name="T12" fmla="*/ 2 w 29"/>
                  <a:gd name="T13" fmla="*/ 810 h 1165"/>
                  <a:gd name="T14" fmla="*/ 29 w 29"/>
                  <a:gd name="T15" fmla="*/ 1017 h 1165"/>
                  <a:gd name="T16" fmla="*/ 0 w 29"/>
                  <a:gd name="T17" fmla="*/ 1089 h 1165"/>
                  <a:gd name="T18" fmla="*/ 27 w 29"/>
                  <a:gd name="T19" fmla="*/ 116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1165">
                    <a:moveTo>
                      <a:pt x="7" y="0"/>
                    </a:moveTo>
                    <a:lnTo>
                      <a:pt x="29" y="153"/>
                    </a:lnTo>
                    <a:lnTo>
                      <a:pt x="2" y="200"/>
                    </a:lnTo>
                    <a:lnTo>
                      <a:pt x="29" y="400"/>
                    </a:lnTo>
                    <a:lnTo>
                      <a:pt x="2" y="591"/>
                    </a:lnTo>
                    <a:lnTo>
                      <a:pt x="29" y="717"/>
                    </a:lnTo>
                    <a:lnTo>
                      <a:pt x="2" y="810"/>
                    </a:lnTo>
                    <a:lnTo>
                      <a:pt x="29" y="1017"/>
                    </a:lnTo>
                    <a:lnTo>
                      <a:pt x="0" y="1089"/>
                    </a:lnTo>
                    <a:lnTo>
                      <a:pt x="27" y="1165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7" name="任意多边形 399">
                <a:extLst>
                  <a:ext uri="{FF2B5EF4-FFF2-40B4-BE49-F238E27FC236}">
                    <a16:creationId xmlns:a16="http://schemas.microsoft.com/office/drawing/2014/main" id="{00A16237-AC52-4F3B-83E3-8458CAA7247E}"/>
                  </a:ext>
                </a:extLst>
              </p:cNvPr>
              <p:cNvSpPr/>
              <p:nvPr/>
            </p:nvSpPr>
            <p:spPr bwMode="auto">
              <a:xfrm>
                <a:off x="6004" y="1413"/>
                <a:ext cx="49" cy="1379"/>
              </a:xfrm>
              <a:custGeom>
                <a:avLst/>
                <a:gdLst>
                  <a:gd name="T0" fmla="*/ 0 w 49"/>
                  <a:gd name="T1" fmla="*/ 1379 h 1379"/>
                  <a:gd name="T2" fmla="*/ 0 w 49"/>
                  <a:gd name="T3" fmla="*/ 0 h 1379"/>
                  <a:gd name="T4" fmla="*/ 2 w 49"/>
                  <a:gd name="T5" fmla="*/ 0 h 1379"/>
                  <a:gd name="T6" fmla="*/ 10 w 49"/>
                  <a:gd name="T7" fmla="*/ 100 h 1379"/>
                  <a:gd name="T8" fmla="*/ 15 w 49"/>
                  <a:gd name="T9" fmla="*/ 162 h 1379"/>
                  <a:gd name="T10" fmla="*/ 49 w 49"/>
                  <a:gd name="T11" fmla="*/ 195 h 1379"/>
                  <a:gd name="T12" fmla="*/ 49 w 49"/>
                  <a:gd name="T13" fmla="*/ 1379 h 1379"/>
                  <a:gd name="T14" fmla="*/ 0 w 49"/>
                  <a:gd name="T15" fmla="*/ 1379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1379">
                    <a:moveTo>
                      <a:pt x="0" y="1379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10" y="100"/>
                    </a:lnTo>
                    <a:lnTo>
                      <a:pt x="15" y="162"/>
                    </a:lnTo>
                    <a:lnTo>
                      <a:pt x="49" y="195"/>
                    </a:lnTo>
                    <a:lnTo>
                      <a:pt x="49" y="1379"/>
                    </a:lnTo>
                    <a:lnTo>
                      <a:pt x="0" y="137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8" name="任意多边形 400">
                <a:extLst>
                  <a:ext uri="{FF2B5EF4-FFF2-40B4-BE49-F238E27FC236}">
                    <a16:creationId xmlns:a16="http://schemas.microsoft.com/office/drawing/2014/main" id="{97D54C60-5C38-4686-8D10-3D07F6C40E99}"/>
                  </a:ext>
                </a:extLst>
              </p:cNvPr>
              <p:cNvSpPr/>
              <p:nvPr/>
            </p:nvSpPr>
            <p:spPr bwMode="auto">
              <a:xfrm>
                <a:off x="6014" y="1508"/>
                <a:ext cx="81" cy="1284"/>
              </a:xfrm>
              <a:custGeom>
                <a:avLst/>
                <a:gdLst>
                  <a:gd name="T0" fmla="*/ 81 w 81"/>
                  <a:gd name="T1" fmla="*/ 1284 h 1284"/>
                  <a:gd name="T2" fmla="*/ 39 w 81"/>
                  <a:gd name="T3" fmla="*/ 1284 h 1284"/>
                  <a:gd name="T4" fmla="*/ 39 w 81"/>
                  <a:gd name="T5" fmla="*/ 100 h 1284"/>
                  <a:gd name="T6" fmla="*/ 5 w 81"/>
                  <a:gd name="T7" fmla="*/ 67 h 1284"/>
                  <a:gd name="T8" fmla="*/ 0 w 81"/>
                  <a:gd name="T9" fmla="*/ 0 h 1284"/>
                  <a:gd name="T10" fmla="*/ 0 w 81"/>
                  <a:gd name="T11" fmla="*/ 0 h 1284"/>
                  <a:gd name="T12" fmla="*/ 0 w 81"/>
                  <a:gd name="T13" fmla="*/ 0 h 1284"/>
                  <a:gd name="T14" fmla="*/ 5 w 81"/>
                  <a:gd name="T15" fmla="*/ 12 h 1284"/>
                  <a:gd name="T16" fmla="*/ 9 w 81"/>
                  <a:gd name="T17" fmla="*/ 46 h 1284"/>
                  <a:gd name="T18" fmla="*/ 17 w 81"/>
                  <a:gd name="T19" fmla="*/ 72 h 1284"/>
                  <a:gd name="T20" fmla="*/ 71 w 81"/>
                  <a:gd name="T21" fmla="*/ 117 h 1284"/>
                  <a:gd name="T22" fmla="*/ 81 w 81"/>
                  <a:gd name="T23" fmla="*/ 1284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1284">
                    <a:moveTo>
                      <a:pt x="81" y="1284"/>
                    </a:moveTo>
                    <a:lnTo>
                      <a:pt x="39" y="1284"/>
                    </a:lnTo>
                    <a:lnTo>
                      <a:pt x="39" y="100"/>
                    </a:lnTo>
                    <a:lnTo>
                      <a:pt x="5" y="6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9" y="46"/>
                    </a:lnTo>
                    <a:lnTo>
                      <a:pt x="17" y="72"/>
                    </a:lnTo>
                    <a:lnTo>
                      <a:pt x="71" y="117"/>
                    </a:lnTo>
                    <a:lnTo>
                      <a:pt x="81" y="128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49" name="任意多边形 402">
                <a:extLst>
                  <a:ext uri="{FF2B5EF4-FFF2-40B4-BE49-F238E27FC236}">
                    <a16:creationId xmlns:a16="http://schemas.microsoft.com/office/drawing/2014/main" id="{AE24F07D-C14E-4EF6-ABD3-61FD58EE7CE1}"/>
                  </a:ext>
                </a:extLst>
              </p:cNvPr>
              <p:cNvSpPr/>
              <p:nvPr/>
            </p:nvSpPr>
            <p:spPr bwMode="auto">
              <a:xfrm>
                <a:off x="6058" y="1627"/>
                <a:ext cx="30" cy="1165"/>
              </a:xfrm>
              <a:custGeom>
                <a:avLst/>
                <a:gdLst>
                  <a:gd name="T0" fmla="*/ 22 w 30"/>
                  <a:gd name="T1" fmla="*/ 0 h 1165"/>
                  <a:gd name="T2" fmla="*/ 0 w 30"/>
                  <a:gd name="T3" fmla="*/ 153 h 1165"/>
                  <a:gd name="T4" fmla="*/ 27 w 30"/>
                  <a:gd name="T5" fmla="*/ 200 h 1165"/>
                  <a:gd name="T6" fmla="*/ 0 w 30"/>
                  <a:gd name="T7" fmla="*/ 400 h 1165"/>
                  <a:gd name="T8" fmla="*/ 27 w 30"/>
                  <a:gd name="T9" fmla="*/ 591 h 1165"/>
                  <a:gd name="T10" fmla="*/ 0 w 30"/>
                  <a:gd name="T11" fmla="*/ 717 h 1165"/>
                  <a:gd name="T12" fmla="*/ 27 w 30"/>
                  <a:gd name="T13" fmla="*/ 810 h 1165"/>
                  <a:gd name="T14" fmla="*/ 0 w 30"/>
                  <a:gd name="T15" fmla="*/ 1017 h 1165"/>
                  <a:gd name="T16" fmla="*/ 30 w 30"/>
                  <a:gd name="T17" fmla="*/ 1089 h 1165"/>
                  <a:gd name="T18" fmla="*/ 2 w 30"/>
                  <a:gd name="T19" fmla="*/ 116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165">
                    <a:moveTo>
                      <a:pt x="22" y="0"/>
                    </a:moveTo>
                    <a:lnTo>
                      <a:pt x="0" y="153"/>
                    </a:lnTo>
                    <a:lnTo>
                      <a:pt x="27" y="200"/>
                    </a:lnTo>
                    <a:lnTo>
                      <a:pt x="0" y="400"/>
                    </a:lnTo>
                    <a:lnTo>
                      <a:pt x="27" y="591"/>
                    </a:lnTo>
                    <a:lnTo>
                      <a:pt x="0" y="717"/>
                    </a:lnTo>
                    <a:lnTo>
                      <a:pt x="27" y="810"/>
                    </a:lnTo>
                    <a:lnTo>
                      <a:pt x="0" y="1017"/>
                    </a:lnTo>
                    <a:lnTo>
                      <a:pt x="30" y="1089"/>
                    </a:lnTo>
                    <a:lnTo>
                      <a:pt x="2" y="1165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300" name="组合 1299">
              <a:extLst>
                <a:ext uri="{FF2B5EF4-FFF2-40B4-BE49-F238E27FC236}">
                  <a16:creationId xmlns:a16="http://schemas.microsoft.com/office/drawing/2014/main" id="{82CBB711-9A57-4474-AAB7-010BDF3177A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642713" y="4080546"/>
              <a:ext cx="2495446" cy="1145512"/>
              <a:chOff x="837" y="778"/>
              <a:chExt cx="6006" cy="2757"/>
            </a:xfrm>
            <a:grpFill/>
          </p:grpSpPr>
          <p:sp>
            <p:nvSpPr>
              <p:cNvPr id="1666" name="任意多边形 419">
                <a:extLst>
                  <a:ext uri="{FF2B5EF4-FFF2-40B4-BE49-F238E27FC236}">
                    <a16:creationId xmlns:a16="http://schemas.microsoft.com/office/drawing/2014/main" id="{BA1DDDE0-C71A-4F92-8E4D-C2AB546AA1E0}"/>
                  </a:ext>
                </a:extLst>
              </p:cNvPr>
              <p:cNvSpPr/>
              <p:nvPr/>
            </p:nvSpPr>
            <p:spPr bwMode="auto">
              <a:xfrm>
                <a:off x="837" y="778"/>
                <a:ext cx="6006" cy="2757"/>
              </a:xfrm>
              <a:custGeom>
                <a:avLst/>
                <a:gdLst>
                  <a:gd name="T0" fmla="*/ 3002 w 6006"/>
                  <a:gd name="T1" fmla="*/ 0 h 2757"/>
                  <a:gd name="T2" fmla="*/ 0 w 6006"/>
                  <a:gd name="T3" fmla="*/ 2757 h 2757"/>
                  <a:gd name="T4" fmla="*/ 1241 w 6006"/>
                  <a:gd name="T5" fmla="*/ 2757 h 2757"/>
                  <a:gd name="T6" fmla="*/ 1958 w 6006"/>
                  <a:gd name="T7" fmla="*/ 1987 h 2757"/>
                  <a:gd name="T8" fmla="*/ 4048 w 6006"/>
                  <a:gd name="T9" fmla="*/ 1987 h 2757"/>
                  <a:gd name="T10" fmla="*/ 4763 w 6006"/>
                  <a:gd name="T11" fmla="*/ 2757 h 2757"/>
                  <a:gd name="T12" fmla="*/ 6006 w 6006"/>
                  <a:gd name="T13" fmla="*/ 2757 h 2757"/>
                  <a:gd name="T14" fmla="*/ 3002 w 6006"/>
                  <a:gd name="T15" fmla="*/ 0 h 2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6" h="2757">
                    <a:moveTo>
                      <a:pt x="3002" y="0"/>
                    </a:moveTo>
                    <a:lnTo>
                      <a:pt x="0" y="2757"/>
                    </a:lnTo>
                    <a:lnTo>
                      <a:pt x="1241" y="2757"/>
                    </a:lnTo>
                    <a:lnTo>
                      <a:pt x="1958" y="1987"/>
                    </a:lnTo>
                    <a:lnTo>
                      <a:pt x="4048" y="1987"/>
                    </a:lnTo>
                    <a:lnTo>
                      <a:pt x="4763" y="2757"/>
                    </a:lnTo>
                    <a:lnTo>
                      <a:pt x="6006" y="2757"/>
                    </a:lnTo>
                    <a:lnTo>
                      <a:pt x="300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7" name="任意多边形 420">
                <a:extLst>
                  <a:ext uri="{FF2B5EF4-FFF2-40B4-BE49-F238E27FC236}">
                    <a16:creationId xmlns:a16="http://schemas.microsoft.com/office/drawing/2014/main" id="{33205B3B-9BA4-4B9C-AF24-F6088150E53E}"/>
                  </a:ext>
                </a:extLst>
              </p:cNvPr>
              <p:cNvSpPr/>
              <p:nvPr/>
            </p:nvSpPr>
            <p:spPr bwMode="auto">
              <a:xfrm>
                <a:off x="837" y="778"/>
                <a:ext cx="6006" cy="2757"/>
              </a:xfrm>
              <a:custGeom>
                <a:avLst/>
                <a:gdLst>
                  <a:gd name="T0" fmla="*/ 3002 w 6006"/>
                  <a:gd name="T1" fmla="*/ 0 h 2757"/>
                  <a:gd name="T2" fmla="*/ 0 w 6006"/>
                  <a:gd name="T3" fmla="*/ 2757 h 2757"/>
                  <a:gd name="T4" fmla="*/ 1241 w 6006"/>
                  <a:gd name="T5" fmla="*/ 2757 h 2757"/>
                  <a:gd name="T6" fmla="*/ 1958 w 6006"/>
                  <a:gd name="T7" fmla="*/ 1987 h 2757"/>
                  <a:gd name="T8" fmla="*/ 4048 w 6006"/>
                  <a:gd name="T9" fmla="*/ 1987 h 2757"/>
                  <a:gd name="T10" fmla="*/ 4763 w 6006"/>
                  <a:gd name="T11" fmla="*/ 2757 h 2757"/>
                  <a:gd name="T12" fmla="*/ 6006 w 6006"/>
                  <a:gd name="T13" fmla="*/ 2757 h 2757"/>
                  <a:gd name="T14" fmla="*/ 3002 w 6006"/>
                  <a:gd name="T15" fmla="*/ 0 h 2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06" h="2757">
                    <a:moveTo>
                      <a:pt x="3002" y="0"/>
                    </a:moveTo>
                    <a:lnTo>
                      <a:pt x="0" y="2757"/>
                    </a:lnTo>
                    <a:lnTo>
                      <a:pt x="1241" y="2757"/>
                    </a:lnTo>
                    <a:lnTo>
                      <a:pt x="1958" y="1987"/>
                    </a:lnTo>
                    <a:lnTo>
                      <a:pt x="4048" y="1987"/>
                    </a:lnTo>
                    <a:lnTo>
                      <a:pt x="4763" y="2757"/>
                    </a:lnTo>
                    <a:lnTo>
                      <a:pt x="6006" y="2757"/>
                    </a:lnTo>
                    <a:lnTo>
                      <a:pt x="3002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68" name="任意多边形 421">
                <a:extLst>
                  <a:ext uri="{FF2B5EF4-FFF2-40B4-BE49-F238E27FC236}">
                    <a16:creationId xmlns:a16="http://schemas.microsoft.com/office/drawing/2014/main" id="{1F9E7527-5F48-4B55-A486-9E214828B6BB}"/>
                  </a:ext>
                </a:extLst>
              </p:cNvPr>
              <p:cNvSpPr/>
              <p:nvPr/>
            </p:nvSpPr>
            <p:spPr bwMode="auto">
              <a:xfrm>
                <a:off x="1022" y="3352"/>
                <a:ext cx="109" cy="183"/>
              </a:xfrm>
              <a:custGeom>
                <a:avLst/>
                <a:gdLst>
                  <a:gd name="T0" fmla="*/ 0 w 109"/>
                  <a:gd name="T1" fmla="*/ 14 h 183"/>
                  <a:gd name="T2" fmla="*/ 88 w 109"/>
                  <a:gd name="T3" fmla="*/ 183 h 183"/>
                  <a:gd name="T4" fmla="*/ 109 w 109"/>
                  <a:gd name="T5" fmla="*/ 183 h 183"/>
                  <a:gd name="T6" fmla="*/ 14 w 109"/>
                  <a:gd name="T7" fmla="*/ 0 h 183"/>
                  <a:gd name="T8" fmla="*/ 0 w 109"/>
                  <a:gd name="T9" fmla="*/ 14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83">
                    <a:moveTo>
                      <a:pt x="0" y="14"/>
                    </a:moveTo>
                    <a:lnTo>
                      <a:pt x="88" y="183"/>
                    </a:lnTo>
                    <a:lnTo>
                      <a:pt x="109" y="183"/>
                    </a:lnTo>
                    <a:lnTo>
                      <a:pt x="14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9" name="任意多边形 422">
                <a:extLst>
                  <a:ext uri="{FF2B5EF4-FFF2-40B4-BE49-F238E27FC236}">
                    <a16:creationId xmlns:a16="http://schemas.microsoft.com/office/drawing/2014/main" id="{B6A9402E-4A05-4701-A2E2-204F9C2213B9}"/>
                  </a:ext>
                </a:extLst>
              </p:cNvPr>
              <p:cNvSpPr/>
              <p:nvPr/>
            </p:nvSpPr>
            <p:spPr bwMode="auto">
              <a:xfrm>
                <a:off x="6582" y="3297"/>
                <a:ext cx="147" cy="238"/>
              </a:xfrm>
              <a:custGeom>
                <a:avLst/>
                <a:gdLst>
                  <a:gd name="T0" fmla="*/ 43 w 147"/>
                  <a:gd name="T1" fmla="*/ 39 h 238"/>
                  <a:gd name="T2" fmla="*/ 0 w 147"/>
                  <a:gd name="T3" fmla="*/ 0 h 238"/>
                  <a:gd name="T4" fmla="*/ 126 w 147"/>
                  <a:gd name="T5" fmla="*/ 238 h 238"/>
                  <a:gd name="T6" fmla="*/ 147 w 147"/>
                  <a:gd name="T7" fmla="*/ 238 h 238"/>
                  <a:gd name="T8" fmla="*/ 43 w 147"/>
                  <a:gd name="T9" fmla="*/ 3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238">
                    <a:moveTo>
                      <a:pt x="43" y="39"/>
                    </a:moveTo>
                    <a:lnTo>
                      <a:pt x="0" y="0"/>
                    </a:lnTo>
                    <a:lnTo>
                      <a:pt x="126" y="238"/>
                    </a:lnTo>
                    <a:lnTo>
                      <a:pt x="147" y="238"/>
                    </a:lnTo>
                    <a:lnTo>
                      <a:pt x="43" y="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0" name="任意多边形 423">
                <a:extLst>
                  <a:ext uri="{FF2B5EF4-FFF2-40B4-BE49-F238E27FC236}">
                    <a16:creationId xmlns:a16="http://schemas.microsoft.com/office/drawing/2014/main" id="{6FF7CD79-AA7E-4E5B-BCED-454DB0DE2EE4}"/>
                  </a:ext>
                </a:extLst>
              </p:cNvPr>
              <p:cNvSpPr/>
              <p:nvPr/>
            </p:nvSpPr>
            <p:spPr bwMode="auto">
              <a:xfrm>
                <a:off x="837" y="3526"/>
                <a:ext cx="17" cy="9"/>
              </a:xfrm>
              <a:custGeom>
                <a:avLst/>
                <a:gdLst>
                  <a:gd name="T0" fmla="*/ 0 w 17"/>
                  <a:gd name="T1" fmla="*/ 9 h 9"/>
                  <a:gd name="T2" fmla="*/ 17 w 17"/>
                  <a:gd name="T3" fmla="*/ 9 h 9"/>
                  <a:gd name="T4" fmla="*/ 12 w 17"/>
                  <a:gd name="T5" fmla="*/ 0 h 9"/>
                  <a:gd name="T6" fmla="*/ 0 w 1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0" y="9"/>
                    </a:moveTo>
                    <a:lnTo>
                      <a:pt x="17" y="9"/>
                    </a:lnTo>
                    <a:lnTo>
                      <a:pt x="12" y="0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1" name="任意多边形 424">
                <a:extLst>
                  <a:ext uri="{FF2B5EF4-FFF2-40B4-BE49-F238E27FC236}">
                    <a16:creationId xmlns:a16="http://schemas.microsoft.com/office/drawing/2014/main" id="{395CB217-F765-4266-B86E-0AC7B59FE82C}"/>
                  </a:ext>
                </a:extLst>
              </p:cNvPr>
              <p:cNvSpPr/>
              <p:nvPr/>
            </p:nvSpPr>
            <p:spPr bwMode="auto">
              <a:xfrm>
                <a:off x="1200" y="825"/>
                <a:ext cx="5356" cy="2710"/>
              </a:xfrm>
              <a:custGeom>
                <a:avLst/>
                <a:gdLst>
                  <a:gd name="T0" fmla="*/ 5202 w 5356"/>
                  <a:gd name="T1" fmla="*/ 2306 h 2710"/>
                  <a:gd name="T2" fmla="*/ 4986 w 5356"/>
                  <a:gd name="T3" fmla="*/ 2266 h 2710"/>
                  <a:gd name="T4" fmla="*/ 4827 w 5356"/>
                  <a:gd name="T5" fmla="*/ 1961 h 2710"/>
                  <a:gd name="T6" fmla="*/ 4644 w 5356"/>
                  <a:gd name="T7" fmla="*/ 1795 h 2710"/>
                  <a:gd name="T8" fmla="*/ 4414 w 5356"/>
                  <a:gd name="T9" fmla="*/ 1766 h 2710"/>
                  <a:gd name="T10" fmla="*/ 4236 w 5356"/>
                  <a:gd name="T11" fmla="*/ 1427 h 2710"/>
                  <a:gd name="T12" fmla="*/ 3946 w 5356"/>
                  <a:gd name="T13" fmla="*/ 1467 h 2710"/>
                  <a:gd name="T14" fmla="*/ 3961 w 5356"/>
                  <a:gd name="T15" fmla="*/ 1165 h 2710"/>
                  <a:gd name="T16" fmla="*/ 3806 w 5356"/>
                  <a:gd name="T17" fmla="*/ 1025 h 2710"/>
                  <a:gd name="T18" fmla="*/ 3657 w 5356"/>
                  <a:gd name="T19" fmla="*/ 911 h 2710"/>
                  <a:gd name="T20" fmla="*/ 3374 w 5356"/>
                  <a:gd name="T21" fmla="*/ 968 h 2710"/>
                  <a:gd name="T22" fmla="*/ 3403 w 5356"/>
                  <a:gd name="T23" fmla="*/ 654 h 2710"/>
                  <a:gd name="T24" fmla="*/ 3249 w 5356"/>
                  <a:gd name="T25" fmla="*/ 511 h 2710"/>
                  <a:gd name="T26" fmla="*/ 3085 w 5356"/>
                  <a:gd name="T27" fmla="*/ 412 h 2710"/>
                  <a:gd name="T28" fmla="*/ 2805 w 5356"/>
                  <a:gd name="T29" fmla="*/ 469 h 2710"/>
                  <a:gd name="T30" fmla="*/ 2845 w 5356"/>
                  <a:gd name="T31" fmla="*/ 141 h 2710"/>
                  <a:gd name="T32" fmla="*/ 2691 w 5356"/>
                  <a:gd name="T33" fmla="*/ 0 h 2710"/>
                  <a:gd name="T34" fmla="*/ 2411 w 5356"/>
                  <a:gd name="T35" fmla="*/ 312 h 2710"/>
                  <a:gd name="T36" fmla="*/ 2148 w 5356"/>
                  <a:gd name="T37" fmla="*/ 404 h 2710"/>
                  <a:gd name="T38" fmla="*/ 1925 w 5356"/>
                  <a:gd name="T39" fmla="*/ 611 h 2710"/>
                  <a:gd name="T40" fmla="*/ 1713 w 5356"/>
                  <a:gd name="T41" fmla="*/ 804 h 2710"/>
                  <a:gd name="T42" fmla="*/ 1516 w 5356"/>
                  <a:gd name="T43" fmla="*/ 1022 h 2710"/>
                  <a:gd name="T44" fmla="*/ 1137 w 5356"/>
                  <a:gd name="T45" fmla="*/ 1446 h 2710"/>
                  <a:gd name="T46" fmla="*/ 888 w 5356"/>
                  <a:gd name="T47" fmla="*/ 1562 h 2710"/>
                  <a:gd name="T48" fmla="*/ 662 w 5356"/>
                  <a:gd name="T49" fmla="*/ 1769 h 2710"/>
                  <a:gd name="T50" fmla="*/ 534 w 5356"/>
                  <a:gd name="T51" fmla="*/ 2118 h 2710"/>
                  <a:gd name="T52" fmla="*/ 154 w 5356"/>
                  <a:gd name="T53" fmla="*/ 2541 h 2710"/>
                  <a:gd name="T54" fmla="*/ 26 w 5356"/>
                  <a:gd name="T55" fmla="*/ 2710 h 2710"/>
                  <a:gd name="T56" fmla="*/ 347 w 5356"/>
                  <a:gd name="T57" fmla="*/ 2356 h 2710"/>
                  <a:gd name="T58" fmla="*/ 525 w 5356"/>
                  <a:gd name="T59" fmla="*/ 2696 h 2710"/>
                  <a:gd name="T60" fmla="*/ 814 w 5356"/>
                  <a:gd name="T61" fmla="*/ 2656 h 2710"/>
                  <a:gd name="T62" fmla="*/ 864 w 5356"/>
                  <a:gd name="T63" fmla="*/ 2710 h 2710"/>
                  <a:gd name="T64" fmla="*/ 1035 w 5356"/>
                  <a:gd name="T65" fmla="*/ 2439 h 2710"/>
                  <a:gd name="T66" fmla="*/ 1414 w 5356"/>
                  <a:gd name="T67" fmla="*/ 2016 h 2710"/>
                  <a:gd name="T68" fmla="*/ 1685 w 5356"/>
                  <a:gd name="T69" fmla="*/ 1940 h 2710"/>
                  <a:gd name="T70" fmla="*/ 1713 w 5356"/>
                  <a:gd name="T71" fmla="*/ 1940 h 2710"/>
                  <a:gd name="T72" fmla="*/ 1993 w 5356"/>
                  <a:gd name="T73" fmla="*/ 1940 h 2710"/>
                  <a:gd name="T74" fmla="*/ 2190 w 5356"/>
                  <a:gd name="T75" fmla="*/ 1719 h 2710"/>
                  <a:gd name="T76" fmla="*/ 2307 w 5356"/>
                  <a:gd name="T77" fmla="*/ 1940 h 2710"/>
                  <a:gd name="T78" fmla="*/ 2478 w 5356"/>
                  <a:gd name="T79" fmla="*/ 1940 h 2710"/>
                  <a:gd name="T80" fmla="*/ 2589 w 5356"/>
                  <a:gd name="T81" fmla="*/ 1843 h 2710"/>
                  <a:gd name="T82" fmla="*/ 2864 w 5356"/>
                  <a:gd name="T83" fmla="*/ 1819 h 2710"/>
                  <a:gd name="T84" fmla="*/ 3147 w 5356"/>
                  <a:gd name="T85" fmla="*/ 1762 h 2710"/>
                  <a:gd name="T86" fmla="*/ 3265 w 5356"/>
                  <a:gd name="T87" fmla="*/ 1940 h 2710"/>
                  <a:gd name="T88" fmla="*/ 3538 w 5356"/>
                  <a:gd name="T89" fmla="*/ 1919 h 2710"/>
                  <a:gd name="T90" fmla="*/ 3821 w 5356"/>
                  <a:gd name="T91" fmla="*/ 1862 h 2710"/>
                  <a:gd name="T92" fmla="*/ 3847 w 5356"/>
                  <a:gd name="T93" fmla="*/ 2114 h 2710"/>
                  <a:gd name="T94" fmla="*/ 3989 w 5356"/>
                  <a:gd name="T95" fmla="*/ 2268 h 2710"/>
                  <a:gd name="T96" fmla="*/ 4307 w 5356"/>
                  <a:gd name="T97" fmla="*/ 2199 h 2710"/>
                  <a:gd name="T98" fmla="*/ 4485 w 5356"/>
                  <a:gd name="T99" fmla="*/ 2539 h 2710"/>
                  <a:gd name="T100" fmla="*/ 4611 w 5356"/>
                  <a:gd name="T101" fmla="*/ 2710 h 2710"/>
                  <a:gd name="T102" fmla="*/ 4876 w 5356"/>
                  <a:gd name="T103" fmla="*/ 2696 h 2710"/>
                  <a:gd name="T104" fmla="*/ 5159 w 5356"/>
                  <a:gd name="T105" fmla="*/ 2639 h 2710"/>
                  <a:gd name="T106" fmla="*/ 5218 w 5356"/>
                  <a:gd name="T107" fmla="*/ 2710 h 2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356" h="2710">
                    <a:moveTo>
                      <a:pt x="5342" y="2434"/>
                    </a:moveTo>
                    <a:lnTo>
                      <a:pt x="5171" y="2625"/>
                    </a:lnTo>
                    <a:lnTo>
                      <a:pt x="5088" y="2463"/>
                    </a:lnTo>
                    <a:lnTo>
                      <a:pt x="5216" y="2320"/>
                    </a:lnTo>
                    <a:lnTo>
                      <a:pt x="5202" y="2306"/>
                    </a:lnTo>
                    <a:lnTo>
                      <a:pt x="5078" y="2444"/>
                    </a:lnTo>
                    <a:lnTo>
                      <a:pt x="4995" y="2282"/>
                    </a:lnTo>
                    <a:lnTo>
                      <a:pt x="5076" y="2192"/>
                    </a:lnTo>
                    <a:lnTo>
                      <a:pt x="5062" y="2178"/>
                    </a:lnTo>
                    <a:lnTo>
                      <a:pt x="4986" y="2266"/>
                    </a:lnTo>
                    <a:lnTo>
                      <a:pt x="4900" y="2104"/>
                    </a:lnTo>
                    <a:lnTo>
                      <a:pt x="4936" y="2064"/>
                    </a:lnTo>
                    <a:lnTo>
                      <a:pt x="4924" y="2049"/>
                    </a:lnTo>
                    <a:lnTo>
                      <a:pt x="4891" y="2085"/>
                    </a:lnTo>
                    <a:lnTo>
                      <a:pt x="4827" y="1961"/>
                    </a:lnTo>
                    <a:lnTo>
                      <a:pt x="4784" y="1923"/>
                    </a:lnTo>
                    <a:lnTo>
                      <a:pt x="4601" y="2125"/>
                    </a:lnTo>
                    <a:lnTo>
                      <a:pt x="4516" y="1964"/>
                    </a:lnTo>
                    <a:lnTo>
                      <a:pt x="4658" y="1807"/>
                    </a:lnTo>
                    <a:lnTo>
                      <a:pt x="4644" y="1795"/>
                    </a:lnTo>
                    <a:lnTo>
                      <a:pt x="4506" y="1947"/>
                    </a:lnTo>
                    <a:lnTo>
                      <a:pt x="4423" y="1786"/>
                    </a:lnTo>
                    <a:lnTo>
                      <a:pt x="4518" y="1679"/>
                    </a:lnTo>
                    <a:lnTo>
                      <a:pt x="4504" y="1667"/>
                    </a:lnTo>
                    <a:lnTo>
                      <a:pt x="4414" y="1766"/>
                    </a:lnTo>
                    <a:lnTo>
                      <a:pt x="4331" y="1605"/>
                    </a:lnTo>
                    <a:lnTo>
                      <a:pt x="4378" y="1550"/>
                    </a:lnTo>
                    <a:lnTo>
                      <a:pt x="4364" y="1538"/>
                    </a:lnTo>
                    <a:lnTo>
                      <a:pt x="4321" y="1588"/>
                    </a:lnTo>
                    <a:lnTo>
                      <a:pt x="4236" y="1427"/>
                    </a:lnTo>
                    <a:lnTo>
                      <a:pt x="4241" y="1422"/>
                    </a:lnTo>
                    <a:lnTo>
                      <a:pt x="4188" y="1374"/>
                    </a:lnTo>
                    <a:lnTo>
                      <a:pt x="4212" y="1424"/>
                    </a:lnTo>
                    <a:lnTo>
                      <a:pt x="4029" y="1626"/>
                    </a:lnTo>
                    <a:lnTo>
                      <a:pt x="3946" y="1467"/>
                    </a:lnTo>
                    <a:lnTo>
                      <a:pt x="4101" y="1293"/>
                    </a:lnTo>
                    <a:lnTo>
                      <a:pt x="4086" y="1282"/>
                    </a:lnTo>
                    <a:lnTo>
                      <a:pt x="3937" y="1448"/>
                    </a:lnTo>
                    <a:lnTo>
                      <a:pt x="3851" y="1286"/>
                    </a:lnTo>
                    <a:lnTo>
                      <a:pt x="3961" y="1165"/>
                    </a:lnTo>
                    <a:lnTo>
                      <a:pt x="3946" y="1153"/>
                    </a:lnTo>
                    <a:lnTo>
                      <a:pt x="3842" y="1267"/>
                    </a:lnTo>
                    <a:lnTo>
                      <a:pt x="3759" y="1108"/>
                    </a:lnTo>
                    <a:lnTo>
                      <a:pt x="3821" y="1039"/>
                    </a:lnTo>
                    <a:lnTo>
                      <a:pt x="3806" y="1025"/>
                    </a:lnTo>
                    <a:lnTo>
                      <a:pt x="3749" y="1089"/>
                    </a:lnTo>
                    <a:lnTo>
                      <a:pt x="3666" y="927"/>
                    </a:lnTo>
                    <a:lnTo>
                      <a:pt x="3681" y="911"/>
                    </a:lnTo>
                    <a:lnTo>
                      <a:pt x="3666" y="896"/>
                    </a:lnTo>
                    <a:lnTo>
                      <a:pt x="3657" y="911"/>
                    </a:lnTo>
                    <a:lnTo>
                      <a:pt x="3633" y="866"/>
                    </a:lnTo>
                    <a:lnTo>
                      <a:pt x="3590" y="828"/>
                    </a:lnTo>
                    <a:lnTo>
                      <a:pt x="3643" y="925"/>
                    </a:lnTo>
                    <a:lnTo>
                      <a:pt x="3460" y="1129"/>
                    </a:lnTo>
                    <a:lnTo>
                      <a:pt x="3374" y="968"/>
                    </a:lnTo>
                    <a:lnTo>
                      <a:pt x="3543" y="782"/>
                    </a:lnTo>
                    <a:lnTo>
                      <a:pt x="3529" y="768"/>
                    </a:lnTo>
                    <a:lnTo>
                      <a:pt x="3365" y="949"/>
                    </a:lnTo>
                    <a:lnTo>
                      <a:pt x="3282" y="787"/>
                    </a:lnTo>
                    <a:lnTo>
                      <a:pt x="3403" y="654"/>
                    </a:lnTo>
                    <a:lnTo>
                      <a:pt x="3389" y="640"/>
                    </a:lnTo>
                    <a:lnTo>
                      <a:pt x="3272" y="770"/>
                    </a:lnTo>
                    <a:lnTo>
                      <a:pt x="3187" y="609"/>
                    </a:lnTo>
                    <a:lnTo>
                      <a:pt x="3263" y="526"/>
                    </a:lnTo>
                    <a:lnTo>
                      <a:pt x="3249" y="511"/>
                    </a:lnTo>
                    <a:lnTo>
                      <a:pt x="3178" y="590"/>
                    </a:lnTo>
                    <a:lnTo>
                      <a:pt x="3094" y="431"/>
                    </a:lnTo>
                    <a:lnTo>
                      <a:pt x="3123" y="397"/>
                    </a:lnTo>
                    <a:lnTo>
                      <a:pt x="3109" y="385"/>
                    </a:lnTo>
                    <a:lnTo>
                      <a:pt x="3085" y="412"/>
                    </a:lnTo>
                    <a:lnTo>
                      <a:pt x="3035" y="316"/>
                    </a:lnTo>
                    <a:lnTo>
                      <a:pt x="2995" y="278"/>
                    </a:lnTo>
                    <a:lnTo>
                      <a:pt x="3071" y="426"/>
                    </a:lnTo>
                    <a:lnTo>
                      <a:pt x="2888" y="630"/>
                    </a:lnTo>
                    <a:lnTo>
                      <a:pt x="2805" y="469"/>
                    </a:lnTo>
                    <a:lnTo>
                      <a:pt x="2985" y="269"/>
                    </a:lnTo>
                    <a:lnTo>
                      <a:pt x="2971" y="257"/>
                    </a:lnTo>
                    <a:lnTo>
                      <a:pt x="2795" y="452"/>
                    </a:lnTo>
                    <a:lnTo>
                      <a:pt x="2710" y="290"/>
                    </a:lnTo>
                    <a:lnTo>
                      <a:pt x="2845" y="141"/>
                    </a:lnTo>
                    <a:lnTo>
                      <a:pt x="2831" y="129"/>
                    </a:lnTo>
                    <a:lnTo>
                      <a:pt x="2701" y="271"/>
                    </a:lnTo>
                    <a:lnTo>
                      <a:pt x="2618" y="110"/>
                    </a:lnTo>
                    <a:lnTo>
                      <a:pt x="2705" y="12"/>
                    </a:lnTo>
                    <a:lnTo>
                      <a:pt x="2691" y="0"/>
                    </a:lnTo>
                    <a:lnTo>
                      <a:pt x="2608" y="93"/>
                    </a:lnTo>
                    <a:lnTo>
                      <a:pt x="2568" y="17"/>
                    </a:lnTo>
                    <a:lnTo>
                      <a:pt x="2553" y="31"/>
                    </a:lnTo>
                    <a:lnTo>
                      <a:pt x="2594" y="107"/>
                    </a:lnTo>
                    <a:lnTo>
                      <a:pt x="2411" y="312"/>
                    </a:lnTo>
                    <a:lnTo>
                      <a:pt x="2359" y="210"/>
                    </a:lnTo>
                    <a:lnTo>
                      <a:pt x="2345" y="224"/>
                    </a:lnTo>
                    <a:lnTo>
                      <a:pt x="2397" y="326"/>
                    </a:lnTo>
                    <a:lnTo>
                      <a:pt x="2214" y="530"/>
                    </a:lnTo>
                    <a:lnTo>
                      <a:pt x="2148" y="404"/>
                    </a:lnTo>
                    <a:lnTo>
                      <a:pt x="2133" y="416"/>
                    </a:lnTo>
                    <a:lnTo>
                      <a:pt x="2200" y="545"/>
                    </a:lnTo>
                    <a:lnTo>
                      <a:pt x="2017" y="749"/>
                    </a:lnTo>
                    <a:lnTo>
                      <a:pt x="1939" y="597"/>
                    </a:lnTo>
                    <a:lnTo>
                      <a:pt x="1925" y="611"/>
                    </a:lnTo>
                    <a:lnTo>
                      <a:pt x="2005" y="766"/>
                    </a:lnTo>
                    <a:lnTo>
                      <a:pt x="1820" y="968"/>
                    </a:lnTo>
                    <a:lnTo>
                      <a:pt x="1737" y="806"/>
                    </a:lnTo>
                    <a:lnTo>
                      <a:pt x="1870" y="659"/>
                    </a:lnTo>
                    <a:lnTo>
                      <a:pt x="1713" y="804"/>
                    </a:lnTo>
                    <a:lnTo>
                      <a:pt x="1713" y="804"/>
                    </a:lnTo>
                    <a:lnTo>
                      <a:pt x="1531" y="1008"/>
                    </a:lnTo>
                    <a:lnTo>
                      <a:pt x="1519" y="982"/>
                    </a:lnTo>
                    <a:lnTo>
                      <a:pt x="1502" y="996"/>
                    </a:lnTo>
                    <a:lnTo>
                      <a:pt x="1516" y="1022"/>
                    </a:lnTo>
                    <a:lnTo>
                      <a:pt x="1334" y="1227"/>
                    </a:lnTo>
                    <a:lnTo>
                      <a:pt x="1308" y="1177"/>
                    </a:lnTo>
                    <a:lnTo>
                      <a:pt x="1293" y="1189"/>
                    </a:lnTo>
                    <a:lnTo>
                      <a:pt x="1320" y="1241"/>
                    </a:lnTo>
                    <a:lnTo>
                      <a:pt x="1137" y="1446"/>
                    </a:lnTo>
                    <a:lnTo>
                      <a:pt x="1096" y="1370"/>
                    </a:lnTo>
                    <a:lnTo>
                      <a:pt x="1082" y="1381"/>
                    </a:lnTo>
                    <a:lnTo>
                      <a:pt x="1125" y="1462"/>
                    </a:lnTo>
                    <a:lnTo>
                      <a:pt x="940" y="1664"/>
                    </a:lnTo>
                    <a:lnTo>
                      <a:pt x="888" y="1562"/>
                    </a:lnTo>
                    <a:lnTo>
                      <a:pt x="873" y="1576"/>
                    </a:lnTo>
                    <a:lnTo>
                      <a:pt x="928" y="1681"/>
                    </a:lnTo>
                    <a:lnTo>
                      <a:pt x="745" y="1883"/>
                    </a:lnTo>
                    <a:lnTo>
                      <a:pt x="676" y="1755"/>
                    </a:lnTo>
                    <a:lnTo>
                      <a:pt x="662" y="1769"/>
                    </a:lnTo>
                    <a:lnTo>
                      <a:pt x="731" y="1900"/>
                    </a:lnTo>
                    <a:lnTo>
                      <a:pt x="548" y="2102"/>
                    </a:lnTo>
                    <a:lnTo>
                      <a:pt x="468" y="1947"/>
                    </a:lnTo>
                    <a:lnTo>
                      <a:pt x="453" y="1961"/>
                    </a:lnTo>
                    <a:lnTo>
                      <a:pt x="534" y="2118"/>
                    </a:lnTo>
                    <a:lnTo>
                      <a:pt x="351" y="2323"/>
                    </a:lnTo>
                    <a:lnTo>
                      <a:pt x="256" y="2142"/>
                    </a:lnTo>
                    <a:lnTo>
                      <a:pt x="242" y="2154"/>
                    </a:lnTo>
                    <a:lnTo>
                      <a:pt x="337" y="2337"/>
                    </a:lnTo>
                    <a:lnTo>
                      <a:pt x="154" y="2541"/>
                    </a:lnTo>
                    <a:lnTo>
                      <a:pt x="48" y="2335"/>
                    </a:lnTo>
                    <a:lnTo>
                      <a:pt x="31" y="2349"/>
                    </a:lnTo>
                    <a:lnTo>
                      <a:pt x="140" y="2556"/>
                    </a:lnTo>
                    <a:lnTo>
                      <a:pt x="0" y="2710"/>
                    </a:lnTo>
                    <a:lnTo>
                      <a:pt x="26" y="2710"/>
                    </a:lnTo>
                    <a:lnTo>
                      <a:pt x="150" y="2575"/>
                    </a:lnTo>
                    <a:lnTo>
                      <a:pt x="221" y="2710"/>
                    </a:lnTo>
                    <a:lnTo>
                      <a:pt x="242" y="2710"/>
                    </a:lnTo>
                    <a:lnTo>
                      <a:pt x="164" y="2558"/>
                    </a:lnTo>
                    <a:lnTo>
                      <a:pt x="347" y="2356"/>
                    </a:lnTo>
                    <a:lnTo>
                      <a:pt x="430" y="2515"/>
                    </a:lnTo>
                    <a:lnTo>
                      <a:pt x="256" y="2710"/>
                    </a:lnTo>
                    <a:lnTo>
                      <a:pt x="283" y="2710"/>
                    </a:lnTo>
                    <a:lnTo>
                      <a:pt x="439" y="2534"/>
                    </a:lnTo>
                    <a:lnTo>
                      <a:pt x="525" y="2696"/>
                    </a:lnTo>
                    <a:lnTo>
                      <a:pt x="510" y="2710"/>
                    </a:lnTo>
                    <a:lnTo>
                      <a:pt x="553" y="2710"/>
                    </a:lnTo>
                    <a:lnTo>
                      <a:pt x="548" y="2698"/>
                    </a:lnTo>
                    <a:lnTo>
                      <a:pt x="731" y="2494"/>
                    </a:lnTo>
                    <a:lnTo>
                      <a:pt x="814" y="2656"/>
                    </a:lnTo>
                    <a:lnTo>
                      <a:pt x="764" y="2710"/>
                    </a:lnTo>
                    <a:lnTo>
                      <a:pt x="790" y="2710"/>
                    </a:lnTo>
                    <a:lnTo>
                      <a:pt x="824" y="2675"/>
                    </a:lnTo>
                    <a:lnTo>
                      <a:pt x="843" y="2710"/>
                    </a:lnTo>
                    <a:lnTo>
                      <a:pt x="864" y="2710"/>
                    </a:lnTo>
                    <a:lnTo>
                      <a:pt x="838" y="2658"/>
                    </a:lnTo>
                    <a:lnTo>
                      <a:pt x="1021" y="2456"/>
                    </a:lnTo>
                    <a:lnTo>
                      <a:pt x="1054" y="2520"/>
                    </a:lnTo>
                    <a:lnTo>
                      <a:pt x="1068" y="2506"/>
                    </a:lnTo>
                    <a:lnTo>
                      <a:pt x="1035" y="2439"/>
                    </a:lnTo>
                    <a:lnTo>
                      <a:pt x="1218" y="2237"/>
                    </a:lnTo>
                    <a:lnTo>
                      <a:pt x="1253" y="2306"/>
                    </a:lnTo>
                    <a:lnTo>
                      <a:pt x="1267" y="2292"/>
                    </a:lnTo>
                    <a:lnTo>
                      <a:pt x="1232" y="2221"/>
                    </a:lnTo>
                    <a:lnTo>
                      <a:pt x="1414" y="2016"/>
                    </a:lnTo>
                    <a:lnTo>
                      <a:pt x="1452" y="2092"/>
                    </a:lnTo>
                    <a:lnTo>
                      <a:pt x="1467" y="2076"/>
                    </a:lnTo>
                    <a:lnTo>
                      <a:pt x="1429" y="2002"/>
                    </a:lnTo>
                    <a:lnTo>
                      <a:pt x="1611" y="1797"/>
                    </a:lnTo>
                    <a:lnTo>
                      <a:pt x="1685" y="1940"/>
                    </a:lnTo>
                    <a:lnTo>
                      <a:pt x="1706" y="1940"/>
                    </a:lnTo>
                    <a:lnTo>
                      <a:pt x="1623" y="1783"/>
                    </a:lnTo>
                    <a:lnTo>
                      <a:pt x="1808" y="1579"/>
                    </a:lnTo>
                    <a:lnTo>
                      <a:pt x="1891" y="1740"/>
                    </a:lnTo>
                    <a:lnTo>
                      <a:pt x="1713" y="1940"/>
                    </a:lnTo>
                    <a:lnTo>
                      <a:pt x="1740" y="1940"/>
                    </a:lnTo>
                    <a:lnTo>
                      <a:pt x="1901" y="1759"/>
                    </a:lnTo>
                    <a:lnTo>
                      <a:pt x="1984" y="1919"/>
                    </a:lnTo>
                    <a:lnTo>
                      <a:pt x="1967" y="1940"/>
                    </a:lnTo>
                    <a:lnTo>
                      <a:pt x="1993" y="1940"/>
                    </a:lnTo>
                    <a:lnTo>
                      <a:pt x="1993" y="1938"/>
                    </a:lnTo>
                    <a:lnTo>
                      <a:pt x="1996" y="1940"/>
                    </a:lnTo>
                    <a:lnTo>
                      <a:pt x="2017" y="1940"/>
                    </a:lnTo>
                    <a:lnTo>
                      <a:pt x="2008" y="1923"/>
                    </a:lnTo>
                    <a:lnTo>
                      <a:pt x="2190" y="1719"/>
                    </a:lnTo>
                    <a:lnTo>
                      <a:pt x="2276" y="1881"/>
                    </a:lnTo>
                    <a:lnTo>
                      <a:pt x="2221" y="1940"/>
                    </a:lnTo>
                    <a:lnTo>
                      <a:pt x="2247" y="1940"/>
                    </a:lnTo>
                    <a:lnTo>
                      <a:pt x="2285" y="1897"/>
                    </a:lnTo>
                    <a:lnTo>
                      <a:pt x="2307" y="1940"/>
                    </a:lnTo>
                    <a:lnTo>
                      <a:pt x="2328" y="1940"/>
                    </a:lnTo>
                    <a:lnTo>
                      <a:pt x="2297" y="1883"/>
                    </a:lnTo>
                    <a:lnTo>
                      <a:pt x="2482" y="1679"/>
                    </a:lnTo>
                    <a:lnTo>
                      <a:pt x="2565" y="1840"/>
                    </a:lnTo>
                    <a:lnTo>
                      <a:pt x="2478" y="1940"/>
                    </a:lnTo>
                    <a:lnTo>
                      <a:pt x="2504" y="1940"/>
                    </a:lnTo>
                    <a:lnTo>
                      <a:pt x="2575" y="1859"/>
                    </a:lnTo>
                    <a:lnTo>
                      <a:pt x="2618" y="1940"/>
                    </a:lnTo>
                    <a:lnTo>
                      <a:pt x="2639" y="1940"/>
                    </a:lnTo>
                    <a:lnTo>
                      <a:pt x="2589" y="1843"/>
                    </a:lnTo>
                    <a:lnTo>
                      <a:pt x="2772" y="1641"/>
                    </a:lnTo>
                    <a:lnTo>
                      <a:pt x="2855" y="1800"/>
                    </a:lnTo>
                    <a:lnTo>
                      <a:pt x="2731" y="1940"/>
                    </a:lnTo>
                    <a:lnTo>
                      <a:pt x="2758" y="1940"/>
                    </a:lnTo>
                    <a:lnTo>
                      <a:pt x="2864" y="1819"/>
                    </a:lnTo>
                    <a:lnTo>
                      <a:pt x="2928" y="1940"/>
                    </a:lnTo>
                    <a:lnTo>
                      <a:pt x="2950" y="1940"/>
                    </a:lnTo>
                    <a:lnTo>
                      <a:pt x="2879" y="1805"/>
                    </a:lnTo>
                    <a:lnTo>
                      <a:pt x="3061" y="1600"/>
                    </a:lnTo>
                    <a:lnTo>
                      <a:pt x="3147" y="1762"/>
                    </a:lnTo>
                    <a:lnTo>
                      <a:pt x="2985" y="1940"/>
                    </a:lnTo>
                    <a:lnTo>
                      <a:pt x="3011" y="1940"/>
                    </a:lnTo>
                    <a:lnTo>
                      <a:pt x="3156" y="1778"/>
                    </a:lnTo>
                    <a:lnTo>
                      <a:pt x="3239" y="1940"/>
                    </a:lnTo>
                    <a:lnTo>
                      <a:pt x="3265" y="1940"/>
                    </a:lnTo>
                    <a:lnTo>
                      <a:pt x="3446" y="1740"/>
                    </a:lnTo>
                    <a:lnTo>
                      <a:pt x="3529" y="1902"/>
                    </a:lnTo>
                    <a:lnTo>
                      <a:pt x="3495" y="1940"/>
                    </a:lnTo>
                    <a:lnTo>
                      <a:pt x="3522" y="1940"/>
                    </a:lnTo>
                    <a:lnTo>
                      <a:pt x="3538" y="1919"/>
                    </a:lnTo>
                    <a:lnTo>
                      <a:pt x="3550" y="1940"/>
                    </a:lnTo>
                    <a:lnTo>
                      <a:pt x="3571" y="1940"/>
                    </a:lnTo>
                    <a:lnTo>
                      <a:pt x="3552" y="1904"/>
                    </a:lnTo>
                    <a:lnTo>
                      <a:pt x="3735" y="1700"/>
                    </a:lnTo>
                    <a:lnTo>
                      <a:pt x="3821" y="1862"/>
                    </a:lnTo>
                    <a:lnTo>
                      <a:pt x="3719" y="1976"/>
                    </a:lnTo>
                    <a:lnTo>
                      <a:pt x="3730" y="1990"/>
                    </a:lnTo>
                    <a:lnTo>
                      <a:pt x="3830" y="1878"/>
                    </a:lnTo>
                    <a:lnTo>
                      <a:pt x="3913" y="2040"/>
                    </a:lnTo>
                    <a:lnTo>
                      <a:pt x="3847" y="2114"/>
                    </a:lnTo>
                    <a:lnTo>
                      <a:pt x="3861" y="2128"/>
                    </a:lnTo>
                    <a:lnTo>
                      <a:pt x="3923" y="2059"/>
                    </a:lnTo>
                    <a:lnTo>
                      <a:pt x="4008" y="2221"/>
                    </a:lnTo>
                    <a:lnTo>
                      <a:pt x="3977" y="2254"/>
                    </a:lnTo>
                    <a:lnTo>
                      <a:pt x="3989" y="2268"/>
                    </a:lnTo>
                    <a:lnTo>
                      <a:pt x="4017" y="2237"/>
                    </a:lnTo>
                    <a:lnTo>
                      <a:pt x="4086" y="2373"/>
                    </a:lnTo>
                    <a:lnTo>
                      <a:pt x="4136" y="2425"/>
                    </a:lnTo>
                    <a:lnTo>
                      <a:pt x="4124" y="2401"/>
                    </a:lnTo>
                    <a:lnTo>
                      <a:pt x="4307" y="2199"/>
                    </a:lnTo>
                    <a:lnTo>
                      <a:pt x="4390" y="2358"/>
                    </a:lnTo>
                    <a:lnTo>
                      <a:pt x="4236" y="2532"/>
                    </a:lnTo>
                    <a:lnTo>
                      <a:pt x="4248" y="2546"/>
                    </a:lnTo>
                    <a:lnTo>
                      <a:pt x="4400" y="2377"/>
                    </a:lnTo>
                    <a:lnTo>
                      <a:pt x="4485" y="2539"/>
                    </a:lnTo>
                    <a:lnTo>
                      <a:pt x="4364" y="2672"/>
                    </a:lnTo>
                    <a:lnTo>
                      <a:pt x="4378" y="2686"/>
                    </a:lnTo>
                    <a:lnTo>
                      <a:pt x="4494" y="2556"/>
                    </a:lnTo>
                    <a:lnTo>
                      <a:pt x="4575" y="2710"/>
                    </a:lnTo>
                    <a:lnTo>
                      <a:pt x="4611" y="2710"/>
                    </a:lnTo>
                    <a:lnTo>
                      <a:pt x="4784" y="2518"/>
                    </a:lnTo>
                    <a:lnTo>
                      <a:pt x="4867" y="2679"/>
                    </a:lnTo>
                    <a:lnTo>
                      <a:pt x="4839" y="2710"/>
                    </a:lnTo>
                    <a:lnTo>
                      <a:pt x="4865" y="2710"/>
                    </a:lnTo>
                    <a:lnTo>
                      <a:pt x="4876" y="2696"/>
                    </a:lnTo>
                    <a:lnTo>
                      <a:pt x="4886" y="2710"/>
                    </a:lnTo>
                    <a:lnTo>
                      <a:pt x="4907" y="2710"/>
                    </a:lnTo>
                    <a:lnTo>
                      <a:pt x="4891" y="2682"/>
                    </a:lnTo>
                    <a:lnTo>
                      <a:pt x="5073" y="2477"/>
                    </a:lnTo>
                    <a:lnTo>
                      <a:pt x="5159" y="2639"/>
                    </a:lnTo>
                    <a:lnTo>
                      <a:pt x="5092" y="2710"/>
                    </a:lnTo>
                    <a:lnTo>
                      <a:pt x="5119" y="2710"/>
                    </a:lnTo>
                    <a:lnTo>
                      <a:pt x="5168" y="2658"/>
                    </a:lnTo>
                    <a:lnTo>
                      <a:pt x="5197" y="2710"/>
                    </a:lnTo>
                    <a:lnTo>
                      <a:pt x="5218" y="2710"/>
                    </a:lnTo>
                    <a:lnTo>
                      <a:pt x="5180" y="2641"/>
                    </a:lnTo>
                    <a:lnTo>
                      <a:pt x="5356" y="2449"/>
                    </a:lnTo>
                    <a:lnTo>
                      <a:pt x="5342" y="24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2" name="任意多边形 425">
                <a:extLst>
                  <a:ext uri="{FF2B5EF4-FFF2-40B4-BE49-F238E27FC236}">
                    <a16:creationId xmlns:a16="http://schemas.microsoft.com/office/drawing/2014/main" id="{28A65589-0BBC-46BC-BD6F-AB3174BA884E}"/>
                  </a:ext>
                </a:extLst>
              </p:cNvPr>
              <p:cNvSpPr/>
              <p:nvPr/>
            </p:nvSpPr>
            <p:spPr bwMode="auto">
              <a:xfrm>
                <a:off x="5811" y="2765"/>
                <a:ext cx="265" cy="364"/>
              </a:xfrm>
              <a:custGeom>
                <a:avLst/>
                <a:gdLst>
                  <a:gd name="T0" fmla="*/ 182 w 265"/>
                  <a:gd name="T1" fmla="*/ 0 h 364"/>
                  <a:gd name="T2" fmla="*/ 265 w 265"/>
                  <a:gd name="T3" fmla="*/ 162 h 364"/>
                  <a:gd name="T4" fmla="*/ 83 w 265"/>
                  <a:gd name="T5" fmla="*/ 364 h 364"/>
                  <a:gd name="T6" fmla="*/ 0 w 265"/>
                  <a:gd name="T7" fmla="*/ 204 h 364"/>
                  <a:gd name="T8" fmla="*/ 182 w 265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4">
                    <a:moveTo>
                      <a:pt x="182" y="0"/>
                    </a:moveTo>
                    <a:lnTo>
                      <a:pt x="265" y="162"/>
                    </a:lnTo>
                    <a:lnTo>
                      <a:pt x="83" y="364"/>
                    </a:lnTo>
                    <a:lnTo>
                      <a:pt x="0" y="204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3" name="任意多边形 426">
                <a:extLst>
                  <a:ext uri="{FF2B5EF4-FFF2-40B4-BE49-F238E27FC236}">
                    <a16:creationId xmlns:a16="http://schemas.microsoft.com/office/drawing/2014/main" id="{C64825EE-9A98-44CF-88C6-D187CEDD599E}"/>
                  </a:ext>
                </a:extLst>
              </p:cNvPr>
              <p:cNvSpPr/>
              <p:nvPr/>
            </p:nvSpPr>
            <p:spPr bwMode="auto">
              <a:xfrm>
                <a:off x="5334" y="2446"/>
                <a:ext cx="266" cy="364"/>
              </a:xfrm>
              <a:custGeom>
                <a:avLst/>
                <a:gdLst>
                  <a:gd name="T0" fmla="*/ 266 w 266"/>
                  <a:gd name="T1" fmla="*/ 160 h 364"/>
                  <a:gd name="T2" fmla="*/ 83 w 266"/>
                  <a:gd name="T3" fmla="*/ 364 h 364"/>
                  <a:gd name="T4" fmla="*/ 0 w 266"/>
                  <a:gd name="T5" fmla="*/ 203 h 364"/>
                  <a:gd name="T6" fmla="*/ 182 w 266"/>
                  <a:gd name="T7" fmla="*/ 0 h 364"/>
                  <a:gd name="T8" fmla="*/ 266 w 266"/>
                  <a:gd name="T9" fmla="*/ 16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266" y="160"/>
                    </a:moveTo>
                    <a:lnTo>
                      <a:pt x="83" y="364"/>
                    </a:lnTo>
                    <a:lnTo>
                      <a:pt x="0" y="203"/>
                    </a:lnTo>
                    <a:lnTo>
                      <a:pt x="182" y="0"/>
                    </a:lnTo>
                    <a:lnTo>
                      <a:pt x="266" y="16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4" name="任意多边形 427">
                <a:extLst>
                  <a:ext uri="{FF2B5EF4-FFF2-40B4-BE49-F238E27FC236}">
                    <a16:creationId xmlns:a16="http://schemas.microsoft.com/office/drawing/2014/main" id="{51ADC388-B18A-484E-8725-0118D78AD7E9}"/>
                  </a:ext>
                </a:extLst>
              </p:cNvPr>
              <p:cNvSpPr/>
              <p:nvPr/>
            </p:nvSpPr>
            <p:spPr bwMode="auto">
              <a:xfrm>
                <a:off x="5239" y="2266"/>
                <a:ext cx="268" cy="366"/>
              </a:xfrm>
              <a:custGeom>
                <a:avLst/>
                <a:gdLst>
                  <a:gd name="T0" fmla="*/ 183 w 268"/>
                  <a:gd name="T1" fmla="*/ 0 h 366"/>
                  <a:gd name="T2" fmla="*/ 268 w 268"/>
                  <a:gd name="T3" fmla="*/ 161 h 366"/>
                  <a:gd name="T4" fmla="*/ 85 w 268"/>
                  <a:gd name="T5" fmla="*/ 366 h 366"/>
                  <a:gd name="T6" fmla="*/ 0 w 268"/>
                  <a:gd name="T7" fmla="*/ 204 h 366"/>
                  <a:gd name="T8" fmla="*/ 183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3" y="0"/>
                    </a:moveTo>
                    <a:lnTo>
                      <a:pt x="268" y="161"/>
                    </a:lnTo>
                    <a:lnTo>
                      <a:pt x="85" y="366"/>
                    </a:lnTo>
                    <a:lnTo>
                      <a:pt x="0" y="204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5" name="任意多边形 428">
                <a:extLst>
                  <a:ext uri="{FF2B5EF4-FFF2-40B4-BE49-F238E27FC236}">
                    <a16:creationId xmlns:a16="http://schemas.microsoft.com/office/drawing/2014/main" id="{CB8A84CE-F66D-4475-856A-DED5271B4BB6}"/>
                  </a:ext>
                </a:extLst>
              </p:cNvPr>
              <p:cNvSpPr/>
              <p:nvPr/>
            </p:nvSpPr>
            <p:spPr bwMode="auto">
              <a:xfrm>
                <a:off x="4762" y="1947"/>
                <a:ext cx="268" cy="366"/>
              </a:xfrm>
              <a:custGeom>
                <a:avLst/>
                <a:gdLst>
                  <a:gd name="T0" fmla="*/ 268 w 268"/>
                  <a:gd name="T1" fmla="*/ 162 h 366"/>
                  <a:gd name="T2" fmla="*/ 85 w 268"/>
                  <a:gd name="T3" fmla="*/ 366 h 366"/>
                  <a:gd name="T4" fmla="*/ 0 w 268"/>
                  <a:gd name="T5" fmla="*/ 205 h 366"/>
                  <a:gd name="T6" fmla="*/ 183 w 268"/>
                  <a:gd name="T7" fmla="*/ 0 h 366"/>
                  <a:gd name="T8" fmla="*/ 268 w 268"/>
                  <a:gd name="T9" fmla="*/ 1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268" y="162"/>
                    </a:moveTo>
                    <a:lnTo>
                      <a:pt x="85" y="366"/>
                    </a:lnTo>
                    <a:lnTo>
                      <a:pt x="0" y="205"/>
                    </a:lnTo>
                    <a:lnTo>
                      <a:pt x="183" y="0"/>
                    </a:lnTo>
                    <a:lnTo>
                      <a:pt x="268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6" name="任意多边形 429">
                <a:extLst>
                  <a:ext uri="{FF2B5EF4-FFF2-40B4-BE49-F238E27FC236}">
                    <a16:creationId xmlns:a16="http://schemas.microsoft.com/office/drawing/2014/main" id="{02FAAF6E-71FB-4D89-953A-F5F900F8DB16}"/>
                  </a:ext>
                </a:extLst>
              </p:cNvPr>
              <p:cNvSpPr/>
              <p:nvPr/>
            </p:nvSpPr>
            <p:spPr bwMode="auto">
              <a:xfrm>
                <a:off x="4669" y="1769"/>
                <a:ext cx="266" cy="364"/>
              </a:xfrm>
              <a:custGeom>
                <a:avLst/>
                <a:gdLst>
                  <a:gd name="T0" fmla="*/ 183 w 266"/>
                  <a:gd name="T1" fmla="*/ 0 h 364"/>
                  <a:gd name="T2" fmla="*/ 266 w 266"/>
                  <a:gd name="T3" fmla="*/ 159 h 364"/>
                  <a:gd name="T4" fmla="*/ 83 w 266"/>
                  <a:gd name="T5" fmla="*/ 364 h 364"/>
                  <a:gd name="T6" fmla="*/ 0 w 266"/>
                  <a:gd name="T7" fmla="*/ 202 h 364"/>
                  <a:gd name="T8" fmla="*/ 183 w 266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183" y="0"/>
                    </a:moveTo>
                    <a:lnTo>
                      <a:pt x="266" y="159"/>
                    </a:lnTo>
                    <a:lnTo>
                      <a:pt x="83" y="364"/>
                    </a:lnTo>
                    <a:lnTo>
                      <a:pt x="0" y="202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7" name="任意多边形 430">
                <a:extLst>
                  <a:ext uri="{FF2B5EF4-FFF2-40B4-BE49-F238E27FC236}">
                    <a16:creationId xmlns:a16="http://schemas.microsoft.com/office/drawing/2014/main" id="{DF3C246C-A0C4-48E7-B29C-F565418A5D5C}"/>
                  </a:ext>
                </a:extLst>
              </p:cNvPr>
              <p:cNvSpPr/>
              <p:nvPr/>
            </p:nvSpPr>
            <p:spPr bwMode="auto">
              <a:xfrm>
                <a:off x="4472" y="1988"/>
                <a:ext cx="266" cy="363"/>
              </a:xfrm>
              <a:custGeom>
                <a:avLst/>
                <a:gdLst>
                  <a:gd name="T0" fmla="*/ 266 w 266"/>
                  <a:gd name="T1" fmla="*/ 161 h 363"/>
                  <a:gd name="T2" fmla="*/ 83 w 266"/>
                  <a:gd name="T3" fmla="*/ 363 h 363"/>
                  <a:gd name="T4" fmla="*/ 0 w 266"/>
                  <a:gd name="T5" fmla="*/ 202 h 363"/>
                  <a:gd name="T6" fmla="*/ 183 w 266"/>
                  <a:gd name="T7" fmla="*/ 0 h 363"/>
                  <a:gd name="T8" fmla="*/ 266 w 266"/>
                  <a:gd name="T9" fmla="*/ 161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3">
                    <a:moveTo>
                      <a:pt x="266" y="161"/>
                    </a:moveTo>
                    <a:lnTo>
                      <a:pt x="83" y="363"/>
                    </a:lnTo>
                    <a:lnTo>
                      <a:pt x="0" y="202"/>
                    </a:lnTo>
                    <a:lnTo>
                      <a:pt x="183" y="0"/>
                    </a:lnTo>
                    <a:lnTo>
                      <a:pt x="266" y="1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8" name="任意多边形 431">
                <a:extLst>
                  <a:ext uri="{FF2B5EF4-FFF2-40B4-BE49-F238E27FC236}">
                    <a16:creationId xmlns:a16="http://schemas.microsoft.com/office/drawing/2014/main" id="{74ACE693-F36C-41E7-846E-D335B96E9C8D}"/>
                  </a:ext>
                </a:extLst>
              </p:cNvPr>
              <p:cNvSpPr/>
              <p:nvPr/>
            </p:nvSpPr>
            <p:spPr bwMode="auto">
              <a:xfrm>
                <a:off x="4378" y="1807"/>
                <a:ext cx="268" cy="366"/>
              </a:xfrm>
              <a:custGeom>
                <a:avLst/>
                <a:gdLst>
                  <a:gd name="T0" fmla="*/ 268 w 268"/>
                  <a:gd name="T1" fmla="*/ 162 h 366"/>
                  <a:gd name="T2" fmla="*/ 85 w 268"/>
                  <a:gd name="T3" fmla="*/ 366 h 366"/>
                  <a:gd name="T4" fmla="*/ 0 w 268"/>
                  <a:gd name="T5" fmla="*/ 204 h 366"/>
                  <a:gd name="T6" fmla="*/ 185 w 268"/>
                  <a:gd name="T7" fmla="*/ 0 h 366"/>
                  <a:gd name="T8" fmla="*/ 268 w 268"/>
                  <a:gd name="T9" fmla="*/ 1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268" y="162"/>
                    </a:moveTo>
                    <a:lnTo>
                      <a:pt x="85" y="366"/>
                    </a:lnTo>
                    <a:lnTo>
                      <a:pt x="0" y="204"/>
                    </a:lnTo>
                    <a:lnTo>
                      <a:pt x="185" y="0"/>
                    </a:lnTo>
                    <a:lnTo>
                      <a:pt x="268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79" name="任意多边形 432">
                <a:extLst>
                  <a:ext uri="{FF2B5EF4-FFF2-40B4-BE49-F238E27FC236}">
                    <a16:creationId xmlns:a16="http://schemas.microsoft.com/office/drawing/2014/main" id="{21003CBC-ECB1-474D-8CA8-C124C9B33239}"/>
                  </a:ext>
                </a:extLst>
              </p:cNvPr>
              <p:cNvSpPr/>
              <p:nvPr/>
            </p:nvSpPr>
            <p:spPr bwMode="auto">
              <a:xfrm>
                <a:off x="4285" y="1629"/>
                <a:ext cx="268" cy="363"/>
              </a:xfrm>
              <a:custGeom>
                <a:avLst/>
                <a:gdLst>
                  <a:gd name="T0" fmla="*/ 268 w 268"/>
                  <a:gd name="T1" fmla="*/ 161 h 363"/>
                  <a:gd name="T2" fmla="*/ 83 w 268"/>
                  <a:gd name="T3" fmla="*/ 363 h 363"/>
                  <a:gd name="T4" fmla="*/ 0 w 268"/>
                  <a:gd name="T5" fmla="*/ 204 h 363"/>
                  <a:gd name="T6" fmla="*/ 183 w 268"/>
                  <a:gd name="T7" fmla="*/ 0 h 363"/>
                  <a:gd name="T8" fmla="*/ 268 w 268"/>
                  <a:gd name="T9" fmla="*/ 161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3">
                    <a:moveTo>
                      <a:pt x="268" y="161"/>
                    </a:moveTo>
                    <a:lnTo>
                      <a:pt x="83" y="363"/>
                    </a:lnTo>
                    <a:lnTo>
                      <a:pt x="0" y="204"/>
                    </a:lnTo>
                    <a:lnTo>
                      <a:pt x="183" y="0"/>
                    </a:lnTo>
                    <a:lnTo>
                      <a:pt x="268" y="1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0" name="任意多边形 433">
                <a:extLst>
                  <a:ext uri="{FF2B5EF4-FFF2-40B4-BE49-F238E27FC236}">
                    <a16:creationId xmlns:a16="http://schemas.microsoft.com/office/drawing/2014/main" id="{43A68B5C-E6F5-4E0E-87A9-019783DB74F9}"/>
                  </a:ext>
                </a:extLst>
              </p:cNvPr>
              <p:cNvSpPr/>
              <p:nvPr/>
            </p:nvSpPr>
            <p:spPr bwMode="auto">
              <a:xfrm>
                <a:off x="3519" y="1348"/>
                <a:ext cx="265" cy="366"/>
              </a:xfrm>
              <a:custGeom>
                <a:avLst/>
                <a:gdLst>
                  <a:gd name="T0" fmla="*/ 83 w 265"/>
                  <a:gd name="T1" fmla="*/ 366 h 366"/>
                  <a:gd name="T2" fmla="*/ 0 w 265"/>
                  <a:gd name="T3" fmla="*/ 205 h 366"/>
                  <a:gd name="T4" fmla="*/ 182 w 265"/>
                  <a:gd name="T5" fmla="*/ 0 h 366"/>
                  <a:gd name="T6" fmla="*/ 265 w 265"/>
                  <a:gd name="T7" fmla="*/ 162 h 366"/>
                  <a:gd name="T8" fmla="*/ 83 w 265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6">
                    <a:moveTo>
                      <a:pt x="83" y="366"/>
                    </a:moveTo>
                    <a:lnTo>
                      <a:pt x="0" y="205"/>
                    </a:lnTo>
                    <a:lnTo>
                      <a:pt x="182" y="0"/>
                    </a:lnTo>
                    <a:lnTo>
                      <a:pt x="265" y="162"/>
                    </a:lnTo>
                    <a:lnTo>
                      <a:pt x="83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1" name="任意多边形 434">
                <a:extLst>
                  <a:ext uri="{FF2B5EF4-FFF2-40B4-BE49-F238E27FC236}">
                    <a16:creationId xmlns:a16="http://schemas.microsoft.com/office/drawing/2014/main" id="{E0C86320-A6B3-4B8C-B972-921B1FB04A4B}"/>
                  </a:ext>
                </a:extLst>
              </p:cNvPr>
              <p:cNvSpPr/>
              <p:nvPr/>
            </p:nvSpPr>
            <p:spPr bwMode="auto">
              <a:xfrm>
                <a:off x="3611" y="1529"/>
                <a:ext cx="268" cy="364"/>
              </a:xfrm>
              <a:custGeom>
                <a:avLst/>
                <a:gdLst>
                  <a:gd name="T0" fmla="*/ 183 w 268"/>
                  <a:gd name="T1" fmla="*/ 0 h 364"/>
                  <a:gd name="T2" fmla="*/ 268 w 268"/>
                  <a:gd name="T3" fmla="*/ 162 h 364"/>
                  <a:gd name="T4" fmla="*/ 83 w 268"/>
                  <a:gd name="T5" fmla="*/ 364 h 364"/>
                  <a:gd name="T6" fmla="*/ 0 w 268"/>
                  <a:gd name="T7" fmla="*/ 204 h 364"/>
                  <a:gd name="T8" fmla="*/ 183 w 268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183" y="0"/>
                    </a:moveTo>
                    <a:lnTo>
                      <a:pt x="268" y="162"/>
                    </a:lnTo>
                    <a:lnTo>
                      <a:pt x="83" y="364"/>
                    </a:lnTo>
                    <a:lnTo>
                      <a:pt x="0" y="204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2" name="任意多边形 435">
                <a:extLst>
                  <a:ext uri="{FF2B5EF4-FFF2-40B4-BE49-F238E27FC236}">
                    <a16:creationId xmlns:a16="http://schemas.microsoft.com/office/drawing/2014/main" id="{6F7F86AA-AE3A-404D-958C-7FB98230A86C}"/>
                  </a:ext>
                </a:extLst>
              </p:cNvPr>
              <p:cNvSpPr/>
              <p:nvPr/>
            </p:nvSpPr>
            <p:spPr bwMode="auto">
              <a:xfrm>
                <a:off x="3322" y="1567"/>
                <a:ext cx="265" cy="366"/>
              </a:xfrm>
              <a:custGeom>
                <a:avLst/>
                <a:gdLst>
                  <a:gd name="T0" fmla="*/ 265 w 265"/>
                  <a:gd name="T1" fmla="*/ 162 h 366"/>
                  <a:gd name="T2" fmla="*/ 83 w 265"/>
                  <a:gd name="T3" fmla="*/ 366 h 366"/>
                  <a:gd name="T4" fmla="*/ 0 w 265"/>
                  <a:gd name="T5" fmla="*/ 204 h 366"/>
                  <a:gd name="T6" fmla="*/ 182 w 265"/>
                  <a:gd name="T7" fmla="*/ 0 h 366"/>
                  <a:gd name="T8" fmla="*/ 265 w 265"/>
                  <a:gd name="T9" fmla="*/ 1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6">
                    <a:moveTo>
                      <a:pt x="265" y="162"/>
                    </a:moveTo>
                    <a:lnTo>
                      <a:pt x="83" y="366"/>
                    </a:lnTo>
                    <a:lnTo>
                      <a:pt x="0" y="204"/>
                    </a:lnTo>
                    <a:lnTo>
                      <a:pt x="182" y="0"/>
                    </a:lnTo>
                    <a:lnTo>
                      <a:pt x="265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3" name="任意多边形 436">
                <a:extLst>
                  <a:ext uri="{FF2B5EF4-FFF2-40B4-BE49-F238E27FC236}">
                    <a16:creationId xmlns:a16="http://schemas.microsoft.com/office/drawing/2014/main" id="{2B286013-2C85-46B2-B477-C94C6ECF98A8}"/>
                  </a:ext>
                </a:extLst>
              </p:cNvPr>
              <p:cNvSpPr/>
              <p:nvPr/>
            </p:nvSpPr>
            <p:spPr bwMode="auto">
              <a:xfrm>
                <a:off x="3125" y="1788"/>
                <a:ext cx="265" cy="364"/>
              </a:xfrm>
              <a:custGeom>
                <a:avLst/>
                <a:gdLst>
                  <a:gd name="T0" fmla="*/ 265 w 265"/>
                  <a:gd name="T1" fmla="*/ 159 h 364"/>
                  <a:gd name="T2" fmla="*/ 83 w 265"/>
                  <a:gd name="T3" fmla="*/ 364 h 364"/>
                  <a:gd name="T4" fmla="*/ 0 w 265"/>
                  <a:gd name="T5" fmla="*/ 202 h 364"/>
                  <a:gd name="T6" fmla="*/ 182 w 265"/>
                  <a:gd name="T7" fmla="*/ 0 h 364"/>
                  <a:gd name="T8" fmla="*/ 265 w 265"/>
                  <a:gd name="T9" fmla="*/ 15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4">
                    <a:moveTo>
                      <a:pt x="265" y="159"/>
                    </a:moveTo>
                    <a:lnTo>
                      <a:pt x="83" y="364"/>
                    </a:lnTo>
                    <a:lnTo>
                      <a:pt x="0" y="202"/>
                    </a:lnTo>
                    <a:lnTo>
                      <a:pt x="182" y="0"/>
                    </a:lnTo>
                    <a:lnTo>
                      <a:pt x="265" y="15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4" name="任意多边形 437">
                <a:extLst>
                  <a:ext uri="{FF2B5EF4-FFF2-40B4-BE49-F238E27FC236}">
                    <a16:creationId xmlns:a16="http://schemas.microsoft.com/office/drawing/2014/main" id="{4AAFE5CC-5DAE-4948-A611-FA44557F5F1E}"/>
                  </a:ext>
                </a:extLst>
              </p:cNvPr>
              <p:cNvSpPr/>
              <p:nvPr/>
            </p:nvSpPr>
            <p:spPr bwMode="auto">
              <a:xfrm>
                <a:off x="3217" y="1966"/>
                <a:ext cx="268" cy="366"/>
              </a:xfrm>
              <a:custGeom>
                <a:avLst/>
                <a:gdLst>
                  <a:gd name="T0" fmla="*/ 183 w 268"/>
                  <a:gd name="T1" fmla="*/ 0 h 366"/>
                  <a:gd name="T2" fmla="*/ 268 w 268"/>
                  <a:gd name="T3" fmla="*/ 162 h 366"/>
                  <a:gd name="T4" fmla="*/ 86 w 268"/>
                  <a:gd name="T5" fmla="*/ 366 h 366"/>
                  <a:gd name="T6" fmla="*/ 0 w 268"/>
                  <a:gd name="T7" fmla="*/ 205 h 366"/>
                  <a:gd name="T8" fmla="*/ 183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3" y="0"/>
                    </a:moveTo>
                    <a:lnTo>
                      <a:pt x="268" y="162"/>
                    </a:lnTo>
                    <a:lnTo>
                      <a:pt x="86" y="366"/>
                    </a:lnTo>
                    <a:lnTo>
                      <a:pt x="0" y="205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5" name="任意多边形 438">
                <a:extLst>
                  <a:ext uri="{FF2B5EF4-FFF2-40B4-BE49-F238E27FC236}">
                    <a16:creationId xmlns:a16="http://schemas.microsoft.com/office/drawing/2014/main" id="{285773A9-F122-458C-BFA4-C1487447CFCC}"/>
                  </a:ext>
                </a:extLst>
              </p:cNvPr>
              <p:cNvSpPr/>
              <p:nvPr/>
            </p:nvSpPr>
            <p:spPr bwMode="auto">
              <a:xfrm>
                <a:off x="3414" y="1748"/>
                <a:ext cx="268" cy="363"/>
              </a:xfrm>
              <a:custGeom>
                <a:avLst/>
                <a:gdLst>
                  <a:gd name="T0" fmla="*/ 0 w 268"/>
                  <a:gd name="T1" fmla="*/ 204 h 363"/>
                  <a:gd name="T2" fmla="*/ 183 w 268"/>
                  <a:gd name="T3" fmla="*/ 0 h 363"/>
                  <a:gd name="T4" fmla="*/ 268 w 268"/>
                  <a:gd name="T5" fmla="*/ 161 h 363"/>
                  <a:gd name="T6" fmla="*/ 86 w 268"/>
                  <a:gd name="T7" fmla="*/ 363 h 363"/>
                  <a:gd name="T8" fmla="*/ 0 w 268"/>
                  <a:gd name="T9" fmla="*/ 20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3">
                    <a:moveTo>
                      <a:pt x="0" y="204"/>
                    </a:moveTo>
                    <a:lnTo>
                      <a:pt x="183" y="0"/>
                    </a:lnTo>
                    <a:lnTo>
                      <a:pt x="268" y="161"/>
                    </a:lnTo>
                    <a:lnTo>
                      <a:pt x="86" y="363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6" name="任意多边形 439">
                <a:extLst>
                  <a:ext uri="{FF2B5EF4-FFF2-40B4-BE49-F238E27FC236}">
                    <a16:creationId xmlns:a16="http://schemas.microsoft.com/office/drawing/2014/main" id="{1095BABD-6797-44F3-8D9E-DC925E7E3DD1}"/>
                  </a:ext>
                </a:extLst>
              </p:cNvPr>
              <p:cNvSpPr/>
              <p:nvPr/>
            </p:nvSpPr>
            <p:spPr bwMode="auto">
              <a:xfrm>
                <a:off x="3509" y="1926"/>
                <a:ext cx="266" cy="366"/>
              </a:xfrm>
              <a:custGeom>
                <a:avLst/>
                <a:gdLst>
                  <a:gd name="T0" fmla="*/ 183 w 266"/>
                  <a:gd name="T1" fmla="*/ 0 h 366"/>
                  <a:gd name="T2" fmla="*/ 266 w 266"/>
                  <a:gd name="T3" fmla="*/ 162 h 366"/>
                  <a:gd name="T4" fmla="*/ 83 w 266"/>
                  <a:gd name="T5" fmla="*/ 366 h 366"/>
                  <a:gd name="T6" fmla="*/ 0 w 266"/>
                  <a:gd name="T7" fmla="*/ 204 h 366"/>
                  <a:gd name="T8" fmla="*/ 183 w 266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183" y="0"/>
                    </a:moveTo>
                    <a:lnTo>
                      <a:pt x="266" y="162"/>
                    </a:lnTo>
                    <a:lnTo>
                      <a:pt x="83" y="366"/>
                    </a:lnTo>
                    <a:lnTo>
                      <a:pt x="0" y="204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7" name="任意多边形 440">
                <a:extLst>
                  <a:ext uri="{FF2B5EF4-FFF2-40B4-BE49-F238E27FC236}">
                    <a16:creationId xmlns:a16="http://schemas.microsoft.com/office/drawing/2014/main" id="{304F20F1-36CA-4079-9D79-DA00F5A7D832}"/>
                  </a:ext>
                </a:extLst>
              </p:cNvPr>
              <p:cNvSpPr/>
              <p:nvPr/>
            </p:nvSpPr>
            <p:spPr bwMode="auto">
              <a:xfrm>
                <a:off x="3704" y="1707"/>
                <a:ext cx="268" cy="366"/>
              </a:xfrm>
              <a:custGeom>
                <a:avLst/>
                <a:gdLst>
                  <a:gd name="T0" fmla="*/ 0 w 268"/>
                  <a:gd name="T1" fmla="*/ 205 h 366"/>
                  <a:gd name="T2" fmla="*/ 185 w 268"/>
                  <a:gd name="T3" fmla="*/ 0 h 366"/>
                  <a:gd name="T4" fmla="*/ 268 w 268"/>
                  <a:gd name="T5" fmla="*/ 162 h 366"/>
                  <a:gd name="T6" fmla="*/ 85 w 268"/>
                  <a:gd name="T7" fmla="*/ 366 h 366"/>
                  <a:gd name="T8" fmla="*/ 0 w 268"/>
                  <a:gd name="T9" fmla="*/ 20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5"/>
                    </a:moveTo>
                    <a:lnTo>
                      <a:pt x="185" y="0"/>
                    </a:lnTo>
                    <a:lnTo>
                      <a:pt x="268" y="162"/>
                    </a:lnTo>
                    <a:lnTo>
                      <a:pt x="85" y="366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88" name="任意多边形 441">
                <a:extLst>
                  <a:ext uri="{FF2B5EF4-FFF2-40B4-BE49-F238E27FC236}">
                    <a16:creationId xmlns:a16="http://schemas.microsoft.com/office/drawing/2014/main" id="{4D048588-C6D3-4154-BD84-54EADB25C828}"/>
                  </a:ext>
                </a:extLst>
              </p:cNvPr>
              <p:cNvSpPr/>
              <p:nvPr/>
            </p:nvSpPr>
            <p:spPr bwMode="auto">
              <a:xfrm>
                <a:off x="3799" y="1888"/>
                <a:ext cx="265" cy="364"/>
              </a:xfrm>
              <a:custGeom>
                <a:avLst/>
                <a:gdLst>
                  <a:gd name="T0" fmla="*/ 182 w 265"/>
                  <a:gd name="T1" fmla="*/ 0 h 364"/>
                  <a:gd name="T2" fmla="*/ 265 w 265"/>
                  <a:gd name="T3" fmla="*/ 159 h 364"/>
                  <a:gd name="T4" fmla="*/ 83 w 265"/>
                  <a:gd name="T5" fmla="*/ 364 h 364"/>
                  <a:gd name="T6" fmla="*/ 0 w 265"/>
                  <a:gd name="T7" fmla="*/ 202 h 364"/>
                  <a:gd name="T8" fmla="*/ 182 w 265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4">
                    <a:moveTo>
                      <a:pt x="182" y="0"/>
                    </a:moveTo>
                    <a:lnTo>
                      <a:pt x="265" y="159"/>
                    </a:lnTo>
                    <a:lnTo>
                      <a:pt x="83" y="364"/>
                    </a:lnTo>
                    <a:lnTo>
                      <a:pt x="0" y="202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89" name="任意多边形 442">
                <a:extLst>
                  <a:ext uri="{FF2B5EF4-FFF2-40B4-BE49-F238E27FC236}">
                    <a16:creationId xmlns:a16="http://schemas.microsoft.com/office/drawing/2014/main" id="{C3016BF7-F0A6-4000-A513-D9F4A69B8106}"/>
                  </a:ext>
                </a:extLst>
              </p:cNvPr>
              <p:cNvSpPr/>
              <p:nvPr/>
            </p:nvSpPr>
            <p:spPr bwMode="auto">
              <a:xfrm>
                <a:off x="3995" y="1669"/>
                <a:ext cx="266" cy="364"/>
              </a:xfrm>
              <a:custGeom>
                <a:avLst/>
                <a:gdLst>
                  <a:gd name="T0" fmla="*/ 0 w 266"/>
                  <a:gd name="T1" fmla="*/ 202 h 364"/>
                  <a:gd name="T2" fmla="*/ 183 w 266"/>
                  <a:gd name="T3" fmla="*/ 0 h 364"/>
                  <a:gd name="T4" fmla="*/ 266 w 266"/>
                  <a:gd name="T5" fmla="*/ 159 h 364"/>
                  <a:gd name="T6" fmla="*/ 84 w 266"/>
                  <a:gd name="T7" fmla="*/ 364 h 364"/>
                  <a:gd name="T8" fmla="*/ 0 w 266"/>
                  <a:gd name="T9" fmla="*/ 20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0" y="202"/>
                    </a:moveTo>
                    <a:lnTo>
                      <a:pt x="183" y="0"/>
                    </a:lnTo>
                    <a:lnTo>
                      <a:pt x="266" y="159"/>
                    </a:lnTo>
                    <a:lnTo>
                      <a:pt x="84" y="364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0" name="任意多边形 443">
                <a:extLst>
                  <a:ext uri="{FF2B5EF4-FFF2-40B4-BE49-F238E27FC236}">
                    <a16:creationId xmlns:a16="http://schemas.microsoft.com/office/drawing/2014/main" id="{F29C1D70-211E-480D-B47C-5D629FA5ABA9}"/>
                  </a:ext>
                </a:extLst>
              </p:cNvPr>
              <p:cNvSpPr/>
              <p:nvPr/>
            </p:nvSpPr>
            <p:spPr bwMode="auto">
              <a:xfrm>
                <a:off x="4088" y="1847"/>
                <a:ext cx="268" cy="367"/>
              </a:xfrm>
              <a:custGeom>
                <a:avLst/>
                <a:gdLst>
                  <a:gd name="T0" fmla="*/ 183 w 268"/>
                  <a:gd name="T1" fmla="*/ 0 h 367"/>
                  <a:gd name="T2" fmla="*/ 268 w 268"/>
                  <a:gd name="T3" fmla="*/ 162 h 367"/>
                  <a:gd name="T4" fmla="*/ 85 w 268"/>
                  <a:gd name="T5" fmla="*/ 367 h 367"/>
                  <a:gd name="T6" fmla="*/ 0 w 268"/>
                  <a:gd name="T7" fmla="*/ 205 h 367"/>
                  <a:gd name="T8" fmla="*/ 183 w 268"/>
                  <a:gd name="T9" fmla="*/ 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7">
                    <a:moveTo>
                      <a:pt x="183" y="0"/>
                    </a:moveTo>
                    <a:lnTo>
                      <a:pt x="268" y="162"/>
                    </a:lnTo>
                    <a:lnTo>
                      <a:pt x="85" y="367"/>
                    </a:lnTo>
                    <a:lnTo>
                      <a:pt x="0" y="205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1" name="任意多边形 444">
                <a:extLst>
                  <a:ext uri="{FF2B5EF4-FFF2-40B4-BE49-F238E27FC236}">
                    <a16:creationId xmlns:a16="http://schemas.microsoft.com/office/drawing/2014/main" id="{EFFCA22C-9564-43B3-B4AA-9F4C8E21E355}"/>
                  </a:ext>
                </a:extLst>
              </p:cNvPr>
              <p:cNvSpPr/>
              <p:nvPr/>
            </p:nvSpPr>
            <p:spPr bwMode="auto">
              <a:xfrm>
                <a:off x="4192" y="1448"/>
                <a:ext cx="266" cy="366"/>
              </a:xfrm>
              <a:custGeom>
                <a:avLst/>
                <a:gdLst>
                  <a:gd name="T0" fmla="*/ 266 w 266"/>
                  <a:gd name="T1" fmla="*/ 162 h 366"/>
                  <a:gd name="T2" fmla="*/ 83 w 266"/>
                  <a:gd name="T3" fmla="*/ 366 h 366"/>
                  <a:gd name="T4" fmla="*/ 0 w 266"/>
                  <a:gd name="T5" fmla="*/ 205 h 366"/>
                  <a:gd name="T6" fmla="*/ 183 w 266"/>
                  <a:gd name="T7" fmla="*/ 0 h 366"/>
                  <a:gd name="T8" fmla="*/ 266 w 266"/>
                  <a:gd name="T9" fmla="*/ 1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266" y="162"/>
                    </a:moveTo>
                    <a:lnTo>
                      <a:pt x="83" y="366"/>
                    </a:lnTo>
                    <a:lnTo>
                      <a:pt x="0" y="205"/>
                    </a:lnTo>
                    <a:lnTo>
                      <a:pt x="183" y="0"/>
                    </a:lnTo>
                    <a:lnTo>
                      <a:pt x="266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2" name="任意多边形 445">
                <a:extLst>
                  <a:ext uri="{FF2B5EF4-FFF2-40B4-BE49-F238E27FC236}">
                    <a16:creationId xmlns:a16="http://schemas.microsoft.com/office/drawing/2014/main" id="{FA5316E9-5D45-471E-B314-600643F180FA}"/>
                  </a:ext>
                </a:extLst>
              </p:cNvPr>
              <p:cNvSpPr/>
              <p:nvPr/>
            </p:nvSpPr>
            <p:spPr bwMode="auto">
              <a:xfrm>
                <a:off x="4098" y="1270"/>
                <a:ext cx="268" cy="366"/>
              </a:xfrm>
              <a:custGeom>
                <a:avLst/>
                <a:gdLst>
                  <a:gd name="T0" fmla="*/ 182 w 268"/>
                  <a:gd name="T1" fmla="*/ 0 h 366"/>
                  <a:gd name="T2" fmla="*/ 268 w 268"/>
                  <a:gd name="T3" fmla="*/ 161 h 366"/>
                  <a:gd name="T4" fmla="*/ 85 w 268"/>
                  <a:gd name="T5" fmla="*/ 366 h 366"/>
                  <a:gd name="T6" fmla="*/ 0 w 268"/>
                  <a:gd name="T7" fmla="*/ 204 h 366"/>
                  <a:gd name="T8" fmla="*/ 182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2" y="0"/>
                    </a:moveTo>
                    <a:lnTo>
                      <a:pt x="268" y="161"/>
                    </a:lnTo>
                    <a:lnTo>
                      <a:pt x="85" y="366"/>
                    </a:lnTo>
                    <a:lnTo>
                      <a:pt x="0" y="204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3" name="任意多边形 446">
                <a:extLst>
                  <a:ext uri="{FF2B5EF4-FFF2-40B4-BE49-F238E27FC236}">
                    <a16:creationId xmlns:a16="http://schemas.microsoft.com/office/drawing/2014/main" id="{32697EFD-C285-43F2-B2D2-B2A91BD06A41}"/>
                  </a:ext>
                </a:extLst>
              </p:cNvPr>
              <p:cNvSpPr/>
              <p:nvPr/>
            </p:nvSpPr>
            <p:spPr bwMode="auto">
              <a:xfrm>
                <a:off x="3901" y="1489"/>
                <a:ext cx="268" cy="366"/>
              </a:xfrm>
              <a:custGeom>
                <a:avLst/>
                <a:gdLst>
                  <a:gd name="T0" fmla="*/ 268 w 268"/>
                  <a:gd name="T1" fmla="*/ 161 h 366"/>
                  <a:gd name="T2" fmla="*/ 85 w 268"/>
                  <a:gd name="T3" fmla="*/ 366 h 366"/>
                  <a:gd name="T4" fmla="*/ 0 w 268"/>
                  <a:gd name="T5" fmla="*/ 204 h 366"/>
                  <a:gd name="T6" fmla="*/ 182 w 268"/>
                  <a:gd name="T7" fmla="*/ 0 h 366"/>
                  <a:gd name="T8" fmla="*/ 268 w 268"/>
                  <a:gd name="T9" fmla="*/ 16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268" y="161"/>
                    </a:moveTo>
                    <a:lnTo>
                      <a:pt x="85" y="366"/>
                    </a:lnTo>
                    <a:lnTo>
                      <a:pt x="0" y="204"/>
                    </a:lnTo>
                    <a:lnTo>
                      <a:pt x="182" y="0"/>
                    </a:lnTo>
                    <a:lnTo>
                      <a:pt x="268" y="1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694" name="任意多边形 447">
                <a:extLst>
                  <a:ext uri="{FF2B5EF4-FFF2-40B4-BE49-F238E27FC236}">
                    <a16:creationId xmlns:a16="http://schemas.microsoft.com/office/drawing/2014/main" id="{8B45FE91-0F35-460F-BA0D-D52724A0FC44}"/>
                  </a:ext>
                </a:extLst>
              </p:cNvPr>
              <p:cNvSpPr/>
              <p:nvPr/>
            </p:nvSpPr>
            <p:spPr bwMode="auto">
              <a:xfrm>
                <a:off x="3808" y="1310"/>
                <a:ext cx="266" cy="364"/>
              </a:xfrm>
              <a:custGeom>
                <a:avLst/>
                <a:gdLst>
                  <a:gd name="T0" fmla="*/ 266 w 266"/>
                  <a:gd name="T1" fmla="*/ 162 h 364"/>
                  <a:gd name="T2" fmla="*/ 83 w 266"/>
                  <a:gd name="T3" fmla="*/ 364 h 364"/>
                  <a:gd name="T4" fmla="*/ 0 w 266"/>
                  <a:gd name="T5" fmla="*/ 202 h 364"/>
                  <a:gd name="T6" fmla="*/ 183 w 266"/>
                  <a:gd name="T7" fmla="*/ 0 h 364"/>
                  <a:gd name="T8" fmla="*/ 266 w 266"/>
                  <a:gd name="T9" fmla="*/ 16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266" y="162"/>
                    </a:moveTo>
                    <a:lnTo>
                      <a:pt x="83" y="364"/>
                    </a:lnTo>
                    <a:lnTo>
                      <a:pt x="0" y="202"/>
                    </a:lnTo>
                    <a:lnTo>
                      <a:pt x="183" y="0"/>
                    </a:lnTo>
                    <a:lnTo>
                      <a:pt x="266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5" name="任意多边形 448">
                <a:extLst>
                  <a:ext uri="{FF2B5EF4-FFF2-40B4-BE49-F238E27FC236}">
                    <a16:creationId xmlns:a16="http://schemas.microsoft.com/office/drawing/2014/main" id="{A2739DF2-BE8A-4565-A0BD-9B5DBD5A187D}"/>
                  </a:ext>
                </a:extLst>
              </p:cNvPr>
              <p:cNvSpPr/>
              <p:nvPr/>
            </p:nvSpPr>
            <p:spPr bwMode="auto">
              <a:xfrm>
                <a:off x="3713" y="1130"/>
                <a:ext cx="268" cy="366"/>
              </a:xfrm>
              <a:custGeom>
                <a:avLst/>
                <a:gdLst>
                  <a:gd name="T0" fmla="*/ 268 w 268"/>
                  <a:gd name="T1" fmla="*/ 161 h 366"/>
                  <a:gd name="T2" fmla="*/ 86 w 268"/>
                  <a:gd name="T3" fmla="*/ 366 h 366"/>
                  <a:gd name="T4" fmla="*/ 0 w 268"/>
                  <a:gd name="T5" fmla="*/ 204 h 366"/>
                  <a:gd name="T6" fmla="*/ 185 w 268"/>
                  <a:gd name="T7" fmla="*/ 0 h 366"/>
                  <a:gd name="T8" fmla="*/ 268 w 268"/>
                  <a:gd name="T9" fmla="*/ 161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268" y="161"/>
                    </a:moveTo>
                    <a:lnTo>
                      <a:pt x="86" y="366"/>
                    </a:lnTo>
                    <a:lnTo>
                      <a:pt x="0" y="204"/>
                    </a:lnTo>
                    <a:lnTo>
                      <a:pt x="185" y="0"/>
                    </a:lnTo>
                    <a:lnTo>
                      <a:pt x="268" y="1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6" name="任意多边形 449">
                <a:extLst>
                  <a:ext uri="{FF2B5EF4-FFF2-40B4-BE49-F238E27FC236}">
                    <a16:creationId xmlns:a16="http://schemas.microsoft.com/office/drawing/2014/main" id="{75300236-0A2C-44C6-A36A-41281B5597BC}"/>
                  </a:ext>
                </a:extLst>
              </p:cNvPr>
              <p:cNvSpPr/>
              <p:nvPr/>
            </p:nvSpPr>
            <p:spPr bwMode="auto">
              <a:xfrm>
                <a:off x="3621" y="951"/>
                <a:ext cx="268" cy="364"/>
              </a:xfrm>
              <a:custGeom>
                <a:avLst/>
                <a:gdLst>
                  <a:gd name="T0" fmla="*/ 182 w 268"/>
                  <a:gd name="T1" fmla="*/ 0 h 364"/>
                  <a:gd name="T2" fmla="*/ 268 w 268"/>
                  <a:gd name="T3" fmla="*/ 162 h 364"/>
                  <a:gd name="T4" fmla="*/ 83 w 268"/>
                  <a:gd name="T5" fmla="*/ 364 h 364"/>
                  <a:gd name="T6" fmla="*/ 0 w 268"/>
                  <a:gd name="T7" fmla="*/ 205 h 364"/>
                  <a:gd name="T8" fmla="*/ 182 w 268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182" y="0"/>
                    </a:moveTo>
                    <a:lnTo>
                      <a:pt x="268" y="162"/>
                    </a:lnTo>
                    <a:lnTo>
                      <a:pt x="83" y="364"/>
                    </a:lnTo>
                    <a:lnTo>
                      <a:pt x="0" y="205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7" name="任意多边形 450">
                <a:extLst>
                  <a:ext uri="{FF2B5EF4-FFF2-40B4-BE49-F238E27FC236}">
                    <a16:creationId xmlns:a16="http://schemas.microsoft.com/office/drawing/2014/main" id="{9B94ED1B-1CF9-48B1-A92D-CC6AE9AF11C3}"/>
                  </a:ext>
                </a:extLst>
              </p:cNvPr>
              <p:cNvSpPr/>
              <p:nvPr/>
            </p:nvSpPr>
            <p:spPr bwMode="auto">
              <a:xfrm>
                <a:off x="3424" y="1170"/>
                <a:ext cx="268" cy="364"/>
              </a:xfrm>
              <a:custGeom>
                <a:avLst/>
                <a:gdLst>
                  <a:gd name="T0" fmla="*/ 182 w 268"/>
                  <a:gd name="T1" fmla="*/ 0 h 364"/>
                  <a:gd name="T2" fmla="*/ 268 w 268"/>
                  <a:gd name="T3" fmla="*/ 162 h 364"/>
                  <a:gd name="T4" fmla="*/ 85 w 268"/>
                  <a:gd name="T5" fmla="*/ 364 h 364"/>
                  <a:gd name="T6" fmla="*/ 0 w 268"/>
                  <a:gd name="T7" fmla="*/ 204 h 364"/>
                  <a:gd name="T8" fmla="*/ 182 w 268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182" y="0"/>
                    </a:moveTo>
                    <a:lnTo>
                      <a:pt x="268" y="162"/>
                    </a:lnTo>
                    <a:lnTo>
                      <a:pt x="85" y="364"/>
                    </a:lnTo>
                    <a:lnTo>
                      <a:pt x="0" y="204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8" name="任意多边形 451">
                <a:extLst>
                  <a:ext uri="{FF2B5EF4-FFF2-40B4-BE49-F238E27FC236}">
                    <a16:creationId xmlns:a16="http://schemas.microsoft.com/office/drawing/2014/main" id="{6B83AFC3-BBC0-41AA-87FA-500DDDC2A8CA}"/>
                  </a:ext>
                </a:extLst>
              </p:cNvPr>
              <p:cNvSpPr/>
              <p:nvPr/>
            </p:nvSpPr>
            <p:spPr bwMode="auto">
              <a:xfrm>
                <a:off x="3227" y="1389"/>
                <a:ext cx="268" cy="366"/>
              </a:xfrm>
              <a:custGeom>
                <a:avLst/>
                <a:gdLst>
                  <a:gd name="T0" fmla="*/ 182 w 268"/>
                  <a:gd name="T1" fmla="*/ 0 h 366"/>
                  <a:gd name="T2" fmla="*/ 268 w 268"/>
                  <a:gd name="T3" fmla="*/ 161 h 366"/>
                  <a:gd name="T4" fmla="*/ 85 w 268"/>
                  <a:gd name="T5" fmla="*/ 366 h 366"/>
                  <a:gd name="T6" fmla="*/ 0 w 268"/>
                  <a:gd name="T7" fmla="*/ 204 h 366"/>
                  <a:gd name="T8" fmla="*/ 182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2" y="0"/>
                    </a:moveTo>
                    <a:lnTo>
                      <a:pt x="268" y="161"/>
                    </a:lnTo>
                    <a:lnTo>
                      <a:pt x="85" y="366"/>
                    </a:lnTo>
                    <a:lnTo>
                      <a:pt x="0" y="204"/>
                    </a:lnTo>
                    <a:lnTo>
                      <a:pt x="18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99" name="任意多边形 452">
                <a:extLst>
                  <a:ext uri="{FF2B5EF4-FFF2-40B4-BE49-F238E27FC236}">
                    <a16:creationId xmlns:a16="http://schemas.microsoft.com/office/drawing/2014/main" id="{1BA4934E-FC4F-4D6A-AC00-22626B087509}"/>
                  </a:ext>
                </a:extLst>
              </p:cNvPr>
              <p:cNvSpPr/>
              <p:nvPr/>
            </p:nvSpPr>
            <p:spPr bwMode="auto">
              <a:xfrm>
                <a:off x="3030" y="1607"/>
                <a:ext cx="268" cy="366"/>
              </a:xfrm>
              <a:custGeom>
                <a:avLst/>
                <a:gdLst>
                  <a:gd name="T0" fmla="*/ 185 w 268"/>
                  <a:gd name="T1" fmla="*/ 0 h 366"/>
                  <a:gd name="T2" fmla="*/ 268 w 268"/>
                  <a:gd name="T3" fmla="*/ 162 h 366"/>
                  <a:gd name="T4" fmla="*/ 85 w 268"/>
                  <a:gd name="T5" fmla="*/ 366 h 366"/>
                  <a:gd name="T6" fmla="*/ 0 w 268"/>
                  <a:gd name="T7" fmla="*/ 205 h 366"/>
                  <a:gd name="T8" fmla="*/ 185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5" y="0"/>
                    </a:moveTo>
                    <a:lnTo>
                      <a:pt x="268" y="162"/>
                    </a:lnTo>
                    <a:lnTo>
                      <a:pt x="85" y="366"/>
                    </a:lnTo>
                    <a:lnTo>
                      <a:pt x="0" y="205"/>
                    </a:lnTo>
                    <a:lnTo>
                      <a:pt x="18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0" name="任意多边形 453">
                <a:extLst>
                  <a:ext uri="{FF2B5EF4-FFF2-40B4-BE49-F238E27FC236}">
                    <a16:creationId xmlns:a16="http://schemas.microsoft.com/office/drawing/2014/main" id="{A47DE777-D6BC-441B-A51B-21B148ED8063}"/>
                  </a:ext>
                </a:extLst>
              </p:cNvPr>
              <p:cNvSpPr/>
              <p:nvPr/>
            </p:nvSpPr>
            <p:spPr bwMode="auto">
              <a:xfrm>
                <a:off x="2833" y="1826"/>
                <a:ext cx="268" cy="366"/>
              </a:xfrm>
              <a:custGeom>
                <a:avLst/>
                <a:gdLst>
                  <a:gd name="T0" fmla="*/ 268 w 268"/>
                  <a:gd name="T1" fmla="*/ 162 h 366"/>
                  <a:gd name="T2" fmla="*/ 85 w 268"/>
                  <a:gd name="T3" fmla="*/ 366 h 366"/>
                  <a:gd name="T4" fmla="*/ 0 w 268"/>
                  <a:gd name="T5" fmla="*/ 205 h 366"/>
                  <a:gd name="T6" fmla="*/ 185 w 268"/>
                  <a:gd name="T7" fmla="*/ 0 h 366"/>
                  <a:gd name="T8" fmla="*/ 268 w 268"/>
                  <a:gd name="T9" fmla="*/ 162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268" y="162"/>
                    </a:moveTo>
                    <a:lnTo>
                      <a:pt x="85" y="366"/>
                    </a:lnTo>
                    <a:lnTo>
                      <a:pt x="0" y="205"/>
                    </a:lnTo>
                    <a:lnTo>
                      <a:pt x="185" y="0"/>
                    </a:lnTo>
                    <a:lnTo>
                      <a:pt x="268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1" name="任意多边形 454">
                <a:extLst>
                  <a:ext uri="{FF2B5EF4-FFF2-40B4-BE49-F238E27FC236}">
                    <a16:creationId xmlns:a16="http://schemas.microsoft.com/office/drawing/2014/main" id="{B36C5046-A38A-46B8-9B91-AB0B2709B635}"/>
                  </a:ext>
                </a:extLst>
              </p:cNvPr>
              <p:cNvSpPr/>
              <p:nvPr/>
            </p:nvSpPr>
            <p:spPr bwMode="auto">
              <a:xfrm>
                <a:off x="2244" y="2485"/>
                <a:ext cx="266" cy="363"/>
              </a:xfrm>
              <a:custGeom>
                <a:avLst/>
                <a:gdLst>
                  <a:gd name="T0" fmla="*/ 0 w 266"/>
                  <a:gd name="T1" fmla="*/ 202 h 363"/>
                  <a:gd name="T2" fmla="*/ 183 w 266"/>
                  <a:gd name="T3" fmla="*/ 0 h 363"/>
                  <a:gd name="T4" fmla="*/ 266 w 266"/>
                  <a:gd name="T5" fmla="*/ 159 h 363"/>
                  <a:gd name="T6" fmla="*/ 83 w 266"/>
                  <a:gd name="T7" fmla="*/ 363 h 363"/>
                  <a:gd name="T8" fmla="*/ 0 w 266"/>
                  <a:gd name="T9" fmla="*/ 20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3">
                    <a:moveTo>
                      <a:pt x="0" y="202"/>
                    </a:moveTo>
                    <a:lnTo>
                      <a:pt x="183" y="0"/>
                    </a:lnTo>
                    <a:lnTo>
                      <a:pt x="266" y="159"/>
                    </a:lnTo>
                    <a:lnTo>
                      <a:pt x="83" y="363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2" name="任意多边形 455">
                <a:extLst>
                  <a:ext uri="{FF2B5EF4-FFF2-40B4-BE49-F238E27FC236}">
                    <a16:creationId xmlns:a16="http://schemas.microsoft.com/office/drawing/2014/main" id="{8989DB80-8E63-49EB-B4DE-1E3E571F6299}"/>
                  </a:ext>
                </a:extLst>
              </p:cNvPr>
              <p:cNvSpPr/>
              <p:nvPr/>
            </p:nvSpPr>
            <p:spPr bwMode="auto">
              <a:xfrm>
                <a:off x="2047" y="2703"/>
                <a:ext cx="268" cy="364"/>
              </a:xfrm>
              <a:custGeom>
                <a:avLst/>
                <a:gdLst>
                  <a:gd name="T0" fmla="*/ 268 w 268"/>
                  <a:gd name="T1" fmla="*/ 162 h 364"/>
                  <a:gd name="T2" fmla="*/ 83 w 268"/>
                  <a:gd name="T3" fmla="*/ 364 h 364"/>
                  <a:gd name="T4" fmla="*/ 0 w 268"/>
                  <a:gd name="T5" fmla="*/ 202 h 364"/>
                  <a:gd name="T6" fmla="*/ 183 w 268"/>
                  <a:gd name="T7" fmla="*/ 0 h 364"/>
                  <a:gd name="T8" fmla="*/ 268 w 268"/>
                  <a:gd name="T9" fmla="*/ 16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268" y="162"/>
                    </a:moveTo>
                    <a:lnTo>
                      <a:pt x="83" y="364"/>
                    </a:lnTo>
                    <a:lnTo>
                      <a:pt x="0" y="202"/>
                    </a:lnTo>
                    <a:lnTo>
                      <a:pt x="183" y="0"/>
                    </a:lnTo>
                    <a:lnTo>
                      <a:pt x="268" y="1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3" name="任意多边形 456">
                <a:extLst>
                  <a:ext uri="{FF2B5EF4-FFF2-40B4-BE49-F238E27FC236}">
                    <a16:creationId xmlns:a16="http://schemas.microsoft.com/office/drawing/2014/main" id="{FB54959E-1544-4E1D-A03A-970C70ABF82B}"/>
                  </a:ext>
                </a:extLst>
              </p:cNvPr>
              <p:cNvSpPr/>
              <p:nvPr/>
            </p:nvSpPr>
            <p:spPr bwMode="auto">
              <a:xfrm>
                <a:off x="2441" y="2266"/>
                <a:ext cx="266" cy="364"/>
              </a:xfrm>
              <a:custGeom>
                <a:avLst/>
                <a:gdLst>
                  <a:gd name="T0" fmla="*/ 0 w 266"/>
                  <a:gd name="T1" fmla="*/ 202 h 364"/>
                  <a:gd name="T2" fmla="*/ 183 w 266"/>
                  <a:gd name="T3" fmla="*/ 0 h 364"/>
                  <a:gd name="T4" fmla="*/ 266 w 266"/>
                  <a:gd name="T5" fmla="*/ 159 h 364"/>
                  <a:gd name="T6" fmla="*/ 83 w 266"/>
                  <a:gd name="T7" fmla="*/ 364 h 364"/>
                  <a:gd name="T8" fmla="*/ 0 w 266"/>
                  <a:gd name="T9" fmla="*/ 20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0" y="202"/>
                    </a:moveTo>
                    <a:lnTo>
                      <a:pt x="183" y="0"/>
                    </a:lnTo>
                    <a:lnTo>
                      <a:pt x="266" y="159"/>
                    </a:lnTo>
                    <a:lnTo>
                      <a:pt x="83" y="364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4" name="任意多边形 457">
                <a:extLst>
                  <a:ext uri="{FF2B5EF4-FFF2-40B4-BE49-F238E27FC236}">
                    <a16:creationId xmlns:a16="http://schemas.microsoft.com/office/drawing/2014/main" id="{4417169D-793B-4D7E-AC03-E09C274F53FA}"/>
                  </a:ext>
                </a:extLst>
              </p:cNvPr>
              <p:cNvSpPr/>
              <p:nvPr/>
            </p:nvSpPr>
            <p:spPr bwMode="auto">
              <a:xfrm>
                <a:off x="2638" y="2045"/>
                <a:ext cx="266" cy="366"/>
              </a:xfrm>
              <a:custGeom>
                <a:avLst/>
                <a:gdLst>
                  <a:gd name="T0" fmla="*/ 0 w 266"/>
                  <a:gd name="T1" fmla="*/ 204 h 366"/>
                  <a:gd name="T2" fmla="*/ 183 w 266"/>
                  <a:gd name="T3" fmla="*/ 0 h 366"/>
                  <a:gd name="T4" fmla="*/ 266 w 266"/>
                  <a:gd name="T5" fmla="*/ 161 h 366"/>
                  <a:gd name="T6" fmla="*/ 83 w 266"/>
                  <a:gd name="T7" fmla="*/ 366 h 366"/>
                  <a:gd name="T8" fmla="*/ 0 w 266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6" y="161"/>
                    </a:lnTo>
                    <a:lnTo>
                      <a:pt x="83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5" name="任意多边形 458">
                <a:extLst>
                  <a:ext uri="{FF2B5EF4-FFF2-40B4-BE49-F238E27FC236}">
                    <a16:creationId xmlns:a16="http://schemas.microsoft.com/office/drawing/2014/main" id="{A5A342C6-511F-4CF1-8052-7E113647CEAF}"/>
                  </a:ext>
                </a:extLst>
              </p:cNvPr>
              <p:cNvSpPr/>
              <p:nvPr/>
            </p:nvSpPr>
            <p:spPr bwMode="auto">
              <a:xfrm>
                <a:off x="2740" y="1648"/>
                <a:ext cx="268" cy="363"/>
              </a:xfrm>
              <a:custGeom>
                <a:avLst/>
                <a:gdLst>
                  <a:gd name="T0" fmla="*/ 183 w 268"/>
                  <a:gd name="T1" fmla="*/ 0 h 363"/>
                  <a:gd name="T2" fmla="*/ 268 w 268"/>
                  <a:gd name="T3" fmla="*/ 161 h 363"/>
                  <a:gd name="T4" fmla="*/ 86 w 268"/>
                  <a:gd name="T5" fmla="*/ 363 h 363"/>
                  <a:gd name="T6" fmla="*/ 0 w 268"/>
                  <a:gd name="T7" fmla="*/ 204 h 363"/>
                  <a:gd name="T8" fmla="*/ 183 w 268"/>
                  <a:gd name="T9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3">
                    <a:moveTo>
                      <a:pt x="183" y="0"/>
                    </a:moveTo>
                    <a:lnTo>
                      <a:pt x="268" y="161"/>
                    </a:lnTo>
                    <a:lnTo>
                      <a:pt x="86" y="363"/>
                    </a:lnTo>
                    <a:lnTo>
                      <a:pt x="0" y="204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6" name="任意多边形 459">
                <a:extLst>
                  <a:ext uri="{FF2B5EF4-FFF2-40B4-BE49-F238E27FC236}">
                    <a16:creationId xmlns:a16="http://schemas.microsoft.com/office/drawing/2014/main" id="{718A99E4-D79B-46F6-A258-DC96874EB1C7}"/>
                  </a:ext>
                </a:extLst>
              </p:cNvPr>
              <p:cNvSpPr/>
              <p:nvPr/>
            </p:nvSpPr>
            <p:spPr bwMode="auto">
              <a:xfrm>
                <a:off x="2543" y="1866"/>
                <a:ext cx="268" cy="364"/>
              </a:xfrm>
              <a:custGeom>
                <a:avLst/>
                <a:gdLst>
                  <a:gd name="T0" fmla="*/ 183 w 268"/>
                  <a:gd name="T1" fmla="*/ 0 h 364"/>
                  <a:gd name="T2" fmla="*/ 268 w 268"/>
                  <a:gd name="T3" fmla="*/ 162 h 364"/>
                  <a:gd name="T4" fmla="*/ 86 w 268"/>
                  <a:gd name="T5" fmla="*/ 364 h 364"/>
                  <a:gd name="T6" fmla="*/ 0 w 268"/>
                  <a:gd name="T7" fmla="*/ 205 h 364"/>
                  <a:gd name="T8" fmla="*/ 183 w 268"/>
                  <a:gd name="T9" fmla="*/ 0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183" y="0"/>
                    </a:moveTo>
                    <a:lnTo>
                      <a:pt x="268" y="162"/>
                    </a:lnTo>
                    <a:lnTo>
                      <a:pt x="86" y="364"/>
                    </a:lnTo>
                    <a:lnTo>
                      <a:pt x="0" y="205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7" name="任意多边形 460">
                <a:extLst>
                  <a:ext uri="{FF2B5EF4-FFF2-40B4-BE49-F238E27FC236}">
                    <a16:creationId xmlns:a16="http://schemas.microsoft.com/office/drawing/2014/main" id="{108F4AF9-FA6A-4E2F-87D6-EFB37AFE8B16}"/>
                  </a:ext>
                </a:extLst>
              </p:cNvPr>
              <p:cNvSpPr/>
              <p:nvPr/>
            </p:nvSpPr>
            <p:spPr bwMode="auto">
              <a:xfrm>
                <a:off x="2346" y="2085"/>
                <a:ext cx="268" cy="366"/>
              </a:xfrm>
              <a:custGeom>
                <a:avLst/>
                <a:gdLst>
                  <a:gd name="T0" fmla="*/ 183 w 268"/>
                  <a:gd name="T1" fmla="*/ 0 h 366"/>
                  <a:gd name="T2" fmla="*/ 268 w 268"/>
                  <a:gd name="T3" fmla="*/ 162 h 366"/>
                  <a:gd name="T4" fmla="*/ 86 w 268"/>
                  <a:gd name="T5" fmla="*/ 366 h 366"/>
                  <a:gd name="T6" fmla="*/ 0 w 268"/>
                  <a:gd name="T7" fmla="*/ 205 h 366"/>
                  <a:gd name="T8" fmla="*/ 183 w 268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183" y="0"/>
                    </a:moveTo>
                    <a:lnTo>
                      <a:pt x="268" y="162"/>
                    </a:lnTo>
                    <a:lnTo>
                      <a:pt x="86" y="366"/>
                    </a:lnTo>
                    <a:lnTo>
                      <a:pt x="0" y="205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8" name="任意多边形 461">
                <a:extLst>
                  <a:ext uri="{FF2B5EF4-FFF2-40B4-BE49-F238E27FC236}">
                    <a16:creationId xmlns:a16="http://schemas.microsoft.com/office/drawing/2014/main" id="{290AF08A-863F-4333-B1D8-E135BF3BA340}"/>
                  </a:ext>
                </a:extLst>
              </p:cNvPr>
              <p:cNvSpPr/>
              <p:nvPr/>
            </p:nvSpPr>
            <p:spPr bwMode="auto">
              <a:xfrm>
                <a:off x="2149" y="2304"/>
                <a:ext cx="269" cy="366"/>
              </a:xfrm>
              <a:custGeom>
                <a:avLst/>
                <a:gdLst>
                  <a:gd name="T0" fmla="*/ 185 w 269"/>
                  <a:gd name="T1" fmla="*/ 0 h 366"/>
                  <a:gd name="T2" fmla="*/ 269 w 269"/>
                  <a:gd name="T3" fmla="*/ 162 h 366"/>
                  <a:gd name="T4" fmla="*/ 86 w 269"/>
                  <a:gd name="T5" fmla="*/ 366 h 366"/>
                  <a:gd name="T6" fmla="*/ 0 w 269"/>
                  <a:gd name="T7" fmla="*/ 204 h 366"/>
                  <a:gd name="T8" fmla="*/ 185 w 269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66">
                    <a:moveTo>
                      <a:pt x="185" y="0"/>
                    </a:moveTo>
                    <a:lnTo>
                      <a:pt x="269" y="162"/>
                    </a:lnTo>
                    <a:lnTo>
                      <a:pt x="86" y="366"/>
                    </a:lnTo>
                    <a:lnTo>
                      <a:pt x="0" y="204"/>
                    </a:lnTo>
                    <a:lnTo>
                      <a:pt x="18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09" name="任意多边形 462">
                <a:extLst>
                  <a:ext uri="{FF2B5EF4-FFF2-40B4-BE49-F238E27FC236}">
                    <a16:creationId xmlns:a16="http://schemas.microsoft.com/office/drawing/2014/main" id="{8BE83D5E-5D19-421D-AFFF-15DA9A38BBAF}"/>
                  </a:ext>
                </a:extLst>
              </p:cNvPr>
              <p:cNvSpPr/>
              <p:nvPr/>
            </p:nvSpPr>
            <p:spPr bwMode="auto">
              <a:xfrm>
                <a:off x="1955" y="2523"/>
                <a:ext cx="266" cy="366"/>
              </a:xfrm>
              <a:custGeom>
                <a:avLst/>
                <a:gdLst>
                  <a:gd name="T0" fmla="*/ 183 w 266"/>
                  <a:gd name="T1" fmla="*/ 0 h 366"/>
                  <a:gd name="T2" fmla="*/ 266 w 266"/>
                  <a:gd name="T3" fmla="*/ 161 h 366"/>
                  <a:gd name="T4" fmla="*/ 83 w 266"/>
                  <a:gd name="T5" fmla="*/ 366 h 366"/>
                  <a:gd name="T6" fmla="*/ 0 w 266"/>
                  <a:gd name="T7" fmla="*/ 204 h 366"/>
                  <a:gd name="T8" fmla="*/ 183 w 266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183" y="0"/>
                    </a:moveTo>
                    <a:lnTo>
                      <a:pt x="266" y="161"/>
                    </a:lnTo>
                    <a:lnTo>
                      <a:pt x="83" y="366"/>
                    </a:lnTo>
                    <a:lnTo>
                      <a:pt x="0" y="204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0" name="任意多边形 463">
                <a:extLst>
                  <a:ext uri="{FF2B5EF4-FFF2-40B4-BE49-F238E27FC236}">
                    <a16:creationId xmlns:a16="http://schemas.microsoft.com/office/drawing/2014/main" id="{74E44095-1331-41B5-AF85-E7DEDBFA87B3}"/>
                  </a:ext>
                </a:extLst>
              </p:cNvPr>
              <p:cNvSpPr/>
              <p:nvPr/>
            </p:nvSpPr>
            <p:spPr bwMode="auto">
              <a:xfrm>
                <a:off x="1758" y="2741"/>
                <a:ext cx="266" cy="366"/>
              </a:xfrm>
              <a:custGeom>
                <a:avLst/>
                <a:gdLst>
                  <a:gd name="T0" fmla="*/ 183 w 266"/>
                  <a:gd name="T1" fmla="*/ 0 h 366"/>
                  <a:gd name="T2" fmla="*/ 266 w 266"/>
                  <a:gd name="T3" fmla="*/ 162 h 366"/>
                  <a:gd name="T4" fmla="*/ 83 w 266"/>
                  <a:gd name="T5" fmla="*/ 366 h 366"/>
                  <a:gd name="T6" fmla="*/ 0 w 266"/>
                  <a:gd name="T7" fmla="*/ 205 h 366"/>
                  <a:gd name="T8" fmla="*/ 183 w 266"/>
                  <a:gd name="T9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183" y="0"/>
                    </a:moveTo>
                    <a:lnTo>
                      <a:pt x="266" y="162"/>
                    </a:lnTo>
                    <a:lnTo>
                      <a:pt x="83" y="366"/>
                    </a:lnTo>
                    <a:lnTo>
                      <a:pt x="0" y="205"/>
                    </a:lnTo>
                    <a:lnTo>
                      <a:pt x="1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1" name="任意多边形 464">
                <a:extLst>
                  <a:ext uri="{FF2B5EF4-FFF2-40B4-BE49-F238E27FC236}">
                    <a16:creationId xmlns:a16="http://schemas.microsoft.com/office/drawing/2014/main" id="{EFB33215-59C2-4EBB-B6DC-E45050F144A3}"/>
                  </a:ext>
                </a:extLst>
              </p:cNvPr>
              <p:cNvSpPr/>
              <p:nvPr/>
            </p:nvSpPr>
            <p:spPr bwMode="auto">
              <a:xfrm>
                <a:off x="1561" y="2960"/>
                <a:ext cx="266" cy="366"/>
              </a:xfrm>
              <a:custGeom>
                <a:avLst/>
                <a:gdLst>
                  <a:gd name="T0" fmla="*/ 0 w 266"/>
                  <a:gd name="T1" fmla="*/ 204 h 366"/>
                  <a:gd name="T2" fmla="*/ 183 w 266"/>
                  <a:gd name="T3" fmla="*/ 0 h 366"/>
                  <a:gd name="T4" fmla="*/ 266 w 266"/>
                  <a:gd name="T5" fmla="*/ 162 h 366"/>
                  <a:gd name="T6" fmla="*/ 83 w 266"/>
                  <a:gd name="T7" fmla="*/ 366 h 366"/>
                  <a:gd name="T8" fmla="*/ 0 w 266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6" y="162"/>
                    </a:lnTo>
                    <a:lnTo>
                      <a:pt x="83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2" name="任意多边形 465">
                <a:extLst>
                  <a:ext uri="{FF2B5EF4-FFF2-40B4-BE49-F238E27FC236}">
                    <a16:creationId xmlns:a16="http://schemas.microsoft.com/office/drawing/2014/main" id="{42B26E60-CA9B-4569-BE9F-5DBC0B42F35F}"/>
                  </a:ext>
                </a:extLst>
              </p:cNvPr>
              <p:cNvSpPr/>
              <p:nvPr/>
            </p:nvSpPr>
            <p:spPr bwMode="auto">
              <a:xfrm>
                <a:off x="1653" y="3141"/>
                <a:ext cx="269" cy="363"/>
              </a:xfrm>
              <a:custGeom>
                <a:avLst/>
                <a:gdLst>
                  <a:gd name="T0" fmla="*/ 86 w 269"/>
                  <a:gd name="T1" fmla="*/ 363 h 363"/>
                  <a:gd name="T2" fmla="*/ 0 w 269"/>
                  <a:gd name="T3" fmla="*/ 204 h 363"/>
                  <a:gd name="T4" fmla="*/ 183 w 269"/>
                  <a:gd name="T5" fmla="*/ 0 h 363"/>
                  <a:gd name="T6" fmla="*/ 269 w 269"/>
                  <a:gd name="T7" fmla="*/ 161 h 363"/>
                  <a:gd name="T8" fmla="*/ 86 w 269"/>
                  <a:gd name="T9" fmla="*/ 36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63">
                    <a:moveTo>
                      <a:pt x="86" y="363"/>
                    </a:moveTo>
                    <a:lnTo>
                      <a:pt x="0" y="204"/>
                    </a:lnTo>
                    <a:lnTo>
                      <a:pt x="183" y="0"/>
                    </a:lnTo>
                    <a:lnTo>
                      <a:pt x="269" y="161"/>
                    </a:lnTo>
                    <a:lnTo>
                      <a:pt x="86" y="36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3" name="任意多边形 466">
                <a:extLst>
                  <a:ext uri="{FF2B5EF4-FFF2-40B4-BE49-F238E27FC236}">
                    <a16:creationId xmlns:a16="http://schemas.microsoft.com/office/drawing/2014/main" id="{14FB1331-EC5A-4F58-8B02-CFED3F2EA255}"/>
                  </a:ext>
                </a:extLst>
              </p:cNvPr>
              <p:cNvSpPr/>
              <p:nvPr/>
            </p:nvSpPr>
            <p:spPr bwMode="auto">
              <a:xfrm>
                <a:off x="1850" y="2922"/>
                <a:ext cx="269" cy="364"/>
              </a:xfrm>
              <a:custGeom>
                <a:avLst/>
                <a:gdLst>
                  <a:gd name="T0" fmla="*/ 0 w 269"/>
                  <a:gd name="T1" fmla="*/ 204 h 364"/>
                  <a:gd name="T2" fmla="*/ 183 w 269"/>
                  <a:gd name="T3" fmla="*/ 0 h 364"/>
                  <a:gd name="T4" fmla="*/ 269 w 269"/>
                  <a:gd name="T5" fmla="*/ 162 h 364"/>
                  <a:gd name="T6" fmla="*/ 86 w 269"/>
                  <a:gd name="T7" fmla="*/ 364 h 364"/>
                  <a:gd name="T8" fmla="*/ 0 w 269"/>
                  <a:gd name="T9" fmla="*/ 20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64">
                    <a:moveTo>
                      <a:pt x="0" y="204"/>
                    </a:moveTo>
                    <a:lnTo>
                      <a:pt x="183" y="0"/>
                    </a:lnTo>
                    <a:lnTo>
                      <a:pt x="269" y="162"/>
                    </a:lnTo>
                    <a:lnTo>
                      <a:pt x="86" y="364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4" name="任意多边形 467">
                <a:extLst>
                  <a:ext uri="{FF2B5EF4-FFF2-40B4-BE49-F238E27FC236}">
                    <a16:creationId xmlns:a16="http://schemas.microsoft.com/office/drawing/2014/main" id="{152D38D2-8415-443B-8E29-BB1719ABEA95}"/>
                  </a:ext>
                </a:extLst>
              </p:cNvPr>
              <p:cNvSpPr/>
              <p:nvPr/>
            </p:nvSpPr>
            <p:spPr bwMode="auto">
              <a:xfrm>
                <a:off x="1945" y="3100"/>
                <a:ext cx="266" cy="366"/>
              </a:xfrm>
              <a:custGeom>
                <a:avLst/>
                <a:gdLst>
                  <a:gd name="T0" fmla="*/ 83 w 266"/>
                  <a:gd name="T1" fmla="*/ 366 h 366"/>
                  <a:gd name="T2" fmla="*/ 0 w 266"/>
                  <a:gd name="T3" fmla="*/ 205 h 366"/>
                  <a:gd name="T4" fmla="*/ 183 w 266"/>
                  <a:gd name="T5" fmla="*/ 0 h 366"/>
                  <a:gd name="T6" fmla="*/ 266 w 266"/>
                  <a:gd name="T7" fmla="*/ 162 h 366"/>
                  <a:gd name="T8" fmla="*/ 83 w 266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83" y="366"/>
                    </a:moveTo>
                    <a:lnTo>
                      <a:pt x="0" y="205"/>
                    </a:lnTo>
                    <a:lnTo>
                      <a:pt x="183" y="0"/>
                    </a:lnTo>
                    <a:lnTo>
                      <a:pt x="266" y="162"/>
                    </a:lnTo>
                    <a:lnTo>
                      <a:pt x="83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5" name="任意多边形 468">
                <a:extLst>
                  <a:ext uri="{FF2B5EF4-FFF2-40B4-BE49-F238E27FC236}">
                    <a16:creationId xmlns:a16="http://schemas.microsoft.com/office/drawing/2014/main" id="{2B9FA284-3999-43FB-BD90-55EEEDC5C454}"/>
                  </a:ext>
                </a:extLst>
              </p:cNvPr>
              <p:cNvSpPr/>
              <p:nvPr/>
            </p:nvSpPr>
            <p:spPr bwMode="auto">
              <a:xfrm>
                <a:off x="2140" y="2882"/>
                <a:ext cx="268" cy="366"/>
              </a:xfrm>
              <a:custGeom>
                <a:avLst/>
                <a:gdLst>
                  <a:gd name="T0" fmla="*/ 85 w 268"/>
                  <a:gd name="T1" fmla="*/ 366 h 366"/>
                  <a:gd name="T2" fmla="*/ 0 w 268"/>
                  <a:gd name="T3" fmla="*/ 204 h 366"/>
                  <a:gd name="T4" fmla="*/ 185 w 268"/>
                  <a:gd name="T5" fmla="*/ 0 h 366"/>
                  <a:gd name="T6" fmla="*/ 268 w 268"/>
                  <a:gd name="T7" fmla="*/ 161 h 366"/>
                  <a:gd name="T8" fmla="*/ 85 w 268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85" y="366"/>
                    </a:moveTo>
                    <a:lnTo>
                      <a:pt x="0" y="204"/>
                    </a:lnTo>
                    <a:lnTo>
                      <a:pt x="185" y="0"/>
                    </a:lnTo>
                    <a:lnTo>
                      <a:pt x="268" y="161"/>
                    </a:lnTo>
                    <a:lnTo>
                      <a:pt x="85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6" name="任意多边形 469">
                <a:extLst>
                  <a:ext uri="{FF2B5EF4-FFF2-40B4-BE49-F238E27FC236}">
                    <a16:creationId xmlns:a16="http://schemas.microsoft.com/office/drawing/2014/main" id="{C1DA9533-3EB1-417A-A70B-F268918045FC}"/>
                  </a:ext>
                </a:extLst>
              </p:cNvPr>
              <p:cNvSpPr/>
              <p:nvPr/>
            </p:nvSpPr>
            <p:spPr bwMode="auto">
              <a:xfrm>
                <a:off x="2337" y="2663"/>
                <a:ext cx="268" cy="366"/>
              </a:xfrm>
              <a:custGeom>
                <a:avLst/>
                <a:gdLst>
                  <a:gd name="T0" fmla="*/ 85 w 268"/>
                  <a:gd name="T1" fmla="*/ 366 h 366"/>
                  <a:gd name="T2" fmla="*/ 0 w 268"/>
                  <a:gd name="T3" fmla="*/ 204 h 366"/>
                  <a:gd name="T4" fmla="*/ 183 w 268"/>
                  <a:gd name="T5" fmla="*/ 0 h 366"/>
                  <a:gd name="T6" fmla="*/ 268 w 268"/>
                  <a:gd name="T7" fmla="*/ 161 h 366"/>
                  <a:gd name="T8" fmla="*/ 85 w 268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85" y="366"/>
                    </a:moveTo>
                    <a:lnTo>
                      <a:pt x="0" y="204"/>
                    </a:lnTo>
                    <a:lnTo>
                      <a:pt x="183" y="0"/>
                    </a:lnTo>
                    <a:lnTo>
                      <a:pt x="268" y="161"/>
                    </a:lnTo>
                    <a:lnTo>
                      <a:pt x="85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7" name="任意多边形 470">
                <a:extLst>
                  <a:ext uri="{FF2B5EF4-FFF2-40B4-BE49-F238E27FC236}">
                    <a16:creationId xmlns:a16="http://schemas.microsoft.com/office/drawing/2014/main" id="{126A0DFB-7C81-459C-8BD2-30A12BCA45F7}"/>
                  </a:ext>
                </a:extLst>
              </p:cNvPr>
              <p:cNvSpPr/>
              <p:nvPr/>
            </p:nvSpPr>
            <p:spPr bwMode="auto">
              <a:xfrm>
                <a:off x="2534" y="2444"/>
                <a:ext cx="268" cy="364"/>
              </a:xfrm>
              <a:custGeom>
                <a:avLst/>
                <a:gdLst>
                  <a:gd name="T0" fmla="*/ 85 w 268"/>
                  <a:gd name="T1" fmla="*/ 364 h 364"/>
                  <a:gd name="T2" fmla="*/ 0 w 268"/>
                  <a:gd name="T3" fmla="*/ 205 h 364"/>
                  <a:gd name="T4" fmla="*/ 182 w 268"/>
                  <a:gd name="T5" fmla="*/ 0 h 364"/>
                  <a:gd name="T6" fmla="*/ 268 w 268"/>
                  <a:gd name="T7" fmla="*/ 162 h 364"/>
                  <a:gd name="T8" fmla="*/ 85 w 268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85" y="364"/>
                    </a:moveTo>
                    <a:lnTo>
                      <a:pt x="0" y="205"/>
                    </a:lnTo>
                    <a:lnTo>
                      <a:pt x="182" y="0"/>
                    </a:lnTo>
                    <a:lnTo>
                      <a:pt x="268" y="162"/>
                    </a:lnTo>
                    <a:lnTo>
                      <a:pt x="85" y="3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8" name="任意多边形 471">
                <a:extLst>
                  <a:ext uri="{FF2B5EF4-FFF2-40B4-BE49-F238E27FC236}">
                    <a16:creationId xmlns:a16="http://schemas.microsoft.com/office/drawing/2014/main" id="{6F592470-E07C-4A9F-92B0-807A191EDFA4}"/>
                  </a:ext>
                </a:extLst>
              </p:cNvPr>
              <p:cNvSpPr/>
              <p:nvPr/>
            </p:nvSpPr>
            <p:spPr bwMode="auto">
              <a:xfrm>
                <a:off x="2731" y="2225"/>
                <a:ext cx="268" cy="364"/>
              </a:xfrm>
              <a:custGeom>
                <a:avLst/>
                <a:gdLst>
                  <a:gd name="T0" fmla="*/ 83 w 268"/>
                  <a:gd name="T1" fmla="*/ 364 h 364"/>
                  <a:gd name="T2" fmla="*/ 0 w 268"/>
                  <a:gd name="T3" fmla="*/ 205 h 364"/>
                  <a:gd name="T4" fmla="*/ 182 w 268"/>
                  <a:gd name="T5" fmla="*/ 0 h 364"/>
                  <a:gd name="T6" fmla="*/ 268 w 268"/>
                  <a:gd name="T7" fmla="*/ 162 h 364"/>
                  <a:gd name="T8" fmla="*/ 83 w 268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83" y="364"/>
                    </a:moveTo>
                    <a:lnTo>
                      <a:pt x="0" y="205"/>
                    </a:lnTo>
                    <a:lnTo>
                      <a:pt x="182" y="0"/>
                    </a:lnTo>
                    <a:lnTo>
                      <a:pt x="268" y="162"/>
                    </a:lnTo>
                    <a:lnTo>
                      <a:pt x="83" y="3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19" name="任意多边形 472">
                <a:extLst>
                  <a:ext uri="{FF2B5EF4-FFF2-40B4-BE49-F238E27FC236}">
                    <a16:creationId xmlns:a16="http://schemas.microsoft.com/office/drawing/2014/main" id="{42278FEB-19E6-4523-89EF-9BD363C382C4}"/>
                  </a:ext>
                </a:extLst>
              </p:cNvPr>
              <p:cNvSpPr/>
              <p:nvPr/>
            </p:nvSpPr>
            <p:spPr bwMode="auto">
              <a:xfrm>
                <a:off x="2928" y="2007"/>
                <a:ext cx="265" cy="363"/>
              </a:xfrm>
              <a:custGeom>
                <a:avLst/>
                <a:gdLst>
                  <a:gd name="T0" fmla="*/ 0 w 265"/>
                  <a:gd name="T1" fmla="*/ 202 h 363"/>
                  <a:gd name="T2" fmla="*/ 182 w 265"/>
                  <a:gd name="T3" fmla="*/ 0 h 363"/>
                  <a:gd name="T4" fmla="*/ 265 w 265"/>
                  <a:gd name="T5" fmla="*/ 161 h 363"/>
                  <a:gd name="T6" fmla="*/ 83 w 265"/>
                  <a:gd name="T7" fmla="*/ 363 h 363"/>
                  <a:gd name="T8" fmla="*/ 0 w 265"/>
                  <a:gd name="T9" fmla="*/ 20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63">
                    <a:moveTo>
                      <a:pt x="0" y="202"/>
                    </a:moveTo>
                    <a:lnTo>
                      <a:pt x="182" y="0"/>
                    </a:lnTo>
                    <a:lnTo>
                      <a:pt x="265" y="161"/>
                    </a:lnTo>
                    <a:lnTo>
                      <a:pt x="83" y="363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0" name="任意多边形 473">
                <a:extLst>
                  <a:ext uri="{FF2B5EF4-FFF2-40B4-BE49-F238E27FC236}">
                    <a16:creationId xmlns:a16="http://schemas.microsoft.com/office/drawing/2014/main" id="{90C15A63-E68F-4BBB-8D3B-DCFB28BEC51F}"/>
                  </a:ext>
                </a:extLst>
              </p:cNvPr>
              <p:cNvSpPr/>
              <p:nvPr/>
            </p:nvSpPr>
            <p:spPr bwMode="auto">
              <a:xfrm>
                <a:off x="3020" y="2185"/>
                <a:ext cx="268" cy="366"/>
              </a:xfrm>
              <a:custGeom>
                <a:avLst/>
                <a:gdLst>
                  <a:gd name="T0" fmla="*/ 0 w 268"/>
                  <a:gd name="T1" fmla="*/ 204 h 366"/>
                  <a:gd name="T2" fmla="*/ 183 w 268"/>
                  <a:gd name="T3" fmla="*/ 0 h 366"/>
                  <a:gd name="T4" fmla="*/ 268 w 268"/>
                  <a:gd name="T5" fmla="*/ 162 h 366"/>
                  <a:gd name="T6" fmla="*/ 86 w 268"/>
                  <a:gd name="T7" fmla="*/ 366 h 366"/>
                  <a:gd name="T8" fmla="*/ 0 w 268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8" y="162"/>
                    </a:lnTo>
                    <a:lnTo>
                      <a:pt x="86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1" name="任意多边形 474">
                <a:extLst>
                  <a:ext uri="{FF2B5EF4-FFF2-40B4-BE49-F238E27FC236}">
                    <a16:creationId xmlns:a16="http://schemas.microsoft.com/office/drawing/2014/main" id="{F3BC372E-07DA-46C3-8BC8-3003D10A581E}"/>
                  </a:ext>
                </a:extLst>
              </p:cNvPr>
              <p:cNvSpPr/>
              <p:nvPr/>
            </p:nvSpPr>
            <p:spPr bwMode="auto">
              <a:xfrm>
                <a:off x="3115" y="2366"/>
                <a:ext cx="266" cy="363"/>
              </a:xfrm>
              <a:custGeom>
                <a:avLst/>
                <a:gdLst>
                  <a:gd name="T0" fmla="*/ 83 w 266"/>
                  <a:gd name="T1" fmla="*/ 363 h 363"/>
                  <a:gd name="T2" fmla="*/ 0 w 266"/>
                  <a:gd name="T3" fmla="*/ 202 h 363"/>
                  <a:gd name="T4" fmla="*/ 183 w 266"/>
                  <a:gd name="T5" fmla="*/ 0 h 363"/>
                  <a:gd name="T6" fmla="*/ 266 w 266"/>
                  <a:gd name="T7" fmla="*/ 159 h 363"/>
                  <a:gd name="T8" fmla="*/ 83 w 266"/>
                  <a:gd name="T9" fmla="*/ 36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3">
                    <a:moveTo>
                      <a:pt x="83" y="363"/>
                    </a:moveTo>
                    <a:lnTo>
                      <a:pt x="0" y="202"/>
                    </a:lnTo>
                    <a:lnTo>
                      <a:pt x="183" y="0"/>
                    </a:lnTo>
                    <a:lnTo>
                      <a:pt x="266" y="159"/>
                    </a:lnTo>
                    <a:lnTo>
                      <a:pt x="83" y="36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2" name="任意多边形 475">
                <a:extLst>
                  <a:ext uri="{FF2B5EF4-FFF2-40B4-BE49-F238E27FC236}">
                    <a16:creationId xmlns:a16="http://schemas.microsoft.com/office/drawing/2014/main" id="{3788EBF0-DFD9-42E5-9ACF-F7E16188F53C}"/>
                  </a:ext>
                </a:extLst>
              </p:cNvPr>
              <p:cNvSpPr/>
              <p:nvPr/>
            </p:nvSpPr>
            <p:spPr bwMode="auto">
              <a:xfrm>
                <a:off x="3312" y="2145"/>
                <a:ext cx="266" cy="366"/>
              </a:xfrm>
              <a:custGeom>
                <a:avLst/>
                <a:gdLst>
                  <a:gd name="T0" fmla="*/ 0 w 266"/>
                  <a:gd name="T1" fmla="*/ 204 h 366"/>
                  <a:gd name="T2" fmla="*/ 183 w 266"/>
                  <a:gd name="T3" fmla="*/ 0 h 366"/>
                  <a:gd name="T4" fmla="*/ 266 w 266"/>
                  <a:gd name="T5" fmla="*/ 161 h 366"/>
                  <a:gd name="T6" fmla="*/ 83 w 266"/>
                  <a:gd name="T7" fmla="*/ 366 h 366"/>
                  <a:gd name="T8" fmla="*/ 0 w 266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6" y="161"/>
                    </a:lnTo>
                    <a:lnTo>
                      <a:pt x="83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3" name="任意多边形 476">
                <a:extLst>
                  <a:ext uri="{FF2B5EF4-FFF2-40B4-BE49-F238E27FC236}">
                    <a16:creationId xmlns:a16="http://schemas.microsoft.com/office/drawing/2014/main" id="{127E86EC-1D40-403E-8A30-9DBEBD7A6F59}"/>
                  </a:ext>
                </a:extLst>
              </p:cNvPr>
              <p:cNvSpPr/>
              <p:nvPr/>
            </p:nvSpPr>
            <p:spPr bwMode="auto">
              <a:xfrm>
                <a:off x="3405" y="2325"/>
                <a:ext cx="268" cy="364"/>
              </a:xfrm>
              <a:custGeom>
                <a:avLst/>
                <a:gdLst>
                  <a:gd name="T0" fmla="*/ 83 w 268"/>
                  <a:gd name="T1" fmla="*/ 364 h 364"/>
                  <a:gd name="T2" fmla="*/ 0 w 268"/>
                  <a:gd name="T3" fmla="*/ 205 h 364"/>
                  <a:gd name="T4" fmla="*/ 182 w 268"/>
                  <a:gd name="T5" fmla="*/ 0 h 364"/>
                  <a:gd name="T6" fmla="*/ 268 w 268"/>
                  <a:gd name="T7" fmla="*/ 162 h 364"/>
                  <a:gd name="T8" fmla="*/ 83 w 268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83" y="364"/>
                    </a:moveTo>
                    <a:lnTo>
                      <a:pt x="0" y="205"/>
                    </a:lnTo>
                    <a:lnTo>
                      <a:pt x="182" y="0"/>
                    </a:lnTo>
                    <a:lnTo>
                      <a:pt x="268" y="162"/>
                    </a:lnTo>
                    <a:lnTo>
                      <a:pt x="83" y="3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4" name="任意多边形 477">
                <a:extLst>
                  <a:ext uri="{FF2B5EF4-FFF2-40B4-BE49-F238E27FC236}">
                    <a16:creationId xmlns:a16="http://schemas.microsoft.com/office/drawing/2014/main" id="{BE5B27F3-335C-481B-AD6D-8AE388D154FA}"/>
                  </a:ext>
                </a:extLst>
              </p:cNvPr>
              <p:cNvSpPr/>
              <p:nvPr/>
            </p:nvSpPr>
            <p:spPr bwMode="auto">
              <a:xfrm>
                <a:off x="3602" y="2107"/>
                <a:ext cx="268" cy="363"/>
              </a:xfrm>
              <a:custGeom>
                <a:avLst/>
                <a:gdLst>
                  <a:gd name="T0" fmla="*/ 0 w 268"/>
                  <a:gd name="T1" fmla="*/ 202 h 363"/>
                  <a:gd name="T2" fmla="*/ 182 w 268"/>
                  <a:gd name="T3" fmla="*/ 0 h 363"/>
                  <a:gd name="T4" fmla="*/ 268 w 268"/>
                  <a:gd name="T5" fmla="*/ 161 h 363"/>
                  <a:gd name="T6" fmla="*/ 83 w 268"/>
                  <a:gd name="T7" fmla="*/ 363 h 363"/>
                  <a:gd name="T8" fmla="*/ 0 w 268"/>
                  <a:gd name="T9" fmla="*/ 20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3">
                    <a:moveTo>
                      <a:pt x="0" y="202"/>
                    </a:moveTo>
                    <a:lnTo>
                      <a:pt x="182" y="0"/>
                    </a:lnTo>
                    <a:lnTo>
                      <a:pt x="268" y="161"/>
                    </a:lnTo>
                    <a:lnTo>
                      <a:pt x="83" y="363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25" name="任意多边形 478">
                <a:extLst>
                  <a:ext uri="{FF2B5EF4-FFF2-40B4-BE49-F238E27FC236}">
                    <a16:creationId xmlns:a16="http://schemas.microsoft.com/office/drawing/2014/main" id="{BE7A6B34-DD31-40D6-9DA3-CEDB9E7EDBC6}"/>
                  </a:ext>
                </a:extLst>
              </p:cNvPr>
              <p:cNvSpPr/>
              <p:nvPr/>
            </p:nvSpPr>
            <p:spPr bwMode="auto">
              <a:xfrm>
                <a:off x="3694" y="2285"/>
                <a:ext cx="268" cy="366"/>
              </a:xfrm>
              <a:custGeom>
                <a:avLst/>
                <a:gdLst>
                  <a:gd name="T0" fmla="*/ 86 w 268"/>
                  <a:gd name="T1" fmla="*/ 366 h 366"/>
                  <a:gd name="T2" fmla="*/ 0 w 268"/>
                  <a:gd name="T3" fmla="*/ 204 h 366"/>
                  <a:gd name="T4" fmla="*/ 183 w 268"/>
                  <a:gd name="T5" fmla="*/ 0 h 366"/>
                  <a:gd name="T6" fmla="*/ 268 w 268"/>
                  <a:gd name="T7" fmla="*/ 161 h 366"/>
                  <a:gd name="T8" fmla="*/ 86 w 268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86" y="366"/>
                    </a:moveTo>
                    <a:lnTo>
                      <a:pt x="0" y="204"/>
                    </a:lnTo>
                    <a:lnTo>
                      <a:pt x="183" y="0"/>
                    </a:lnTo>
                    <a:lnTo>
                      <a:pt x="268" y="161"/>
                    </a:lnTo>
                    <a:lnTo>
                      <a:pt x="86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6" name="任意多边形 479">
                <a:extLst>
                  <a:ext uri="{FF2B5EF4-FFF2-40B4-BE49-F238E27FC236}">
                    <a16:creationId xmlns:a16="http://schemas.microsoft.com/office/drawing/2014/main" id="{E2C87EA9-5404-4809-95EF-5EB7EC5DC835}"/>
                  </a:ext>
                </a:extLst>
              </p:cNvPr>
              <p:cNvSpPr/>
              <p:nvPr/>
            </p:nvSpPr>
            <p:spPr bwMode="auto">
              <a:xfrm>
                <a:off x="3891" y="2066"/>
                <a:ext cx="268" cy="366"/>
              </a:xfrm>
              <a:custGeom>
                <a:avLst/>
                <a:gdLst>
                  <a:gd name="T0" fmla="*/ 0 w 268"/>
                  <a:gd name="T1" fmla="*/ 205 h 366"/>
                  <a:gd name="T2" fmla="*/ 183 w 268"/>
                  <a:gd name="T3" fmla="*/ 0 h 366"/>
                  <a:gd name="T4" fmla="*/ 268 w 268"/>
                  <a:gd name="T5" fmla="*/ 162 h 366"/>
                  <a:gd name="T6" fmla="*/ 85 w 268"/>
                  <a:gd name="T7" fmla="*/ 366 h 366"/>
                  <a:gd name="T8" fmla="*/ 0 w 268"/>
                  <a:gd name="T9" fmla="*/ 20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5"/>
                    </a:moveTo>
                    <a:lnTo>
                      <a:pt x="183" y="0"/>
                    </a:lnTo>
                    <a:lnTo>
                      <a:pt x="268" y="162"/>
                    </a:lnTo>
                    <a:lnTo>
                      <a:pt x="85" y="366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7" name="任意多边形 480">
                <a:extLst>
                  <a:ext uri="{FF2B5EF4-FFF2-40B4-BE49-F238E27FC236}">
                    <a16:creationId xmlns:a16="http://schemas.microsoft.com/office/drawing/2014/main" id="{592C2199-6591-43C2-AC3D-084B937AA14E}"/>
                  </a:ext>
                </a:extLst>
              </p:cNvPr>
              <p:cNvSpPr/>
              <p:nvPr/>
            </p:nvSpPr>
            <p:spPr bwMode="auto">
              <a:xfrm>
                <a:off x="3986" y="2247"/>
                <a:ext cx="266" cy="364"/>
              </a:xfrm>
              <a:custGeom>
                <a:avLst/>
                <a:gdLst>
                  <a:gd name="T0" fmla="*/ 83 w 266"/>
                  <a:gd name="T1" fmla="*/ 364 h 364"/>
                  <a:gd name="T2" fmla="*/ 0 w 266"/>
                  <a:gd name="T3" fmla="*/ 202 h 364"/>
                  <a:gd name="T4" fmla="*/ 183 w 266"/>
                  <a:gd name="T5" fmla="*/ 0 h 364"/>
                  <a:gd name="T6" fmla="*/ 266 w 266"/>
                  <a:gd name="T7" fmla="*/ 159 h 364"/>
                  <a:gd name="T8" fmla="*/ 83 w 266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83" y="364"/>
                    </a:moveTo>
                    <a:lnTo>
                      <a:pt x="0" y="202"/>
                    </a:lnTo>
                    <a:lnTo>
                      <a:pt x="183" y="0"/>
                    </a:lnTo>
                    <a:lnTo>
                      <a:pt x="266" y="159"/>
                    </a:lnTo>
                    <a:lnTo>
                      <a:pt x="83" y="3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8" name="任意多边形 481">
                <a:extLst>
                  <a:ext uri="{FF2B5EF4-FFF2-40B4-BE49-F238E27FC236}">
                    <a16:creationId xmlns:a16="http://schemas.microsoft.com/office/drawing/2014/main" id="{DF41D025-F846-437E-AEA8-133CB344AD71}"/>
                  </a:ext>
                </a:extLst>
              </p:cNvPr>
              <p:cNvSpPr/>
              <p:nvPr/>
            </p:nvSpPr>
            <p:spPr bwMode="auto">
              <a:xfrm>
                <a:off x="4183" y="2026"/>
                <a:ext cx="266" cy="366"/>
              </a:xfrm>
              <a:custGeom>
                <a:avLst/>
                <a:gdLst>
                  <a:gd name="T0" fmla="*/ 0 w 266"/>
                  <a:gd name="T1" fmla="*/ 204 h 366"/>
                  <a:gd name="T2" fmla="*/ 183 w 266"/>
                  <a:gd name="T3" fmla="*/ 0 h 366"/>
                  <a:gd name="T4" fmla="*/ 266 w 266"/>
                  <a:gd name="T5" fmla="*/ 161 h 366"/>
                  <a:gd name="T6" fmla="*/ 83 w 266"/>
                  <a:gd name="T7" fmla="*/ 366 h 366"/>
                  <a:gd name="T8" fmla="*/ 0 w 266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6" y="161"/>
                    </a:lnTo>
                    <a:lnTo>
                      <a:pt x="83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29" name="任意多边形 482">
                <a:extLst>
                  <a:ext uri="{FF2B5EF4-FFF2-40B4-BE49-F238E27FC236}">
                    <a16:creationId xmlns:a16="http://schemas.microsoft.com/office/drawing/2014/main" id="{72486DFE-9CD2-4F44-B013-D887502D60CB}"/>
                  </a:ext>
                </a:extLst>
              </p:cNvPr>
              <p:cNvSpPr/>
              <p:nvPr/>
            </p:nvSpPr>
            <p:spPr bwMode="auto">
              <a:xfrm>
                <a:off x="4275" y="2206"/>
                <a:ext cx="269" cy="364"/>
              </a:xfrm>
              <a:custGeom>
                <a:avLst/>
                <a:gdLst>
                  <a:gd name="T0" fmla="*/ 0 w 269"/>
                  <a:gd name="T1" fmla="*/ 205 h 364"/>
                  <a:gd name="T2" fmla="*/ 183 w 269"/>
                  <a:gd name="T3" fmla="*/ 0 h 364"/>
                  <a:gd name="T4" fmla="*/ 269 w 269"/>
                  <a:gd name="T5" fmla="*/ 162 h 364"/>
                  <a:gd name="T6" fmla="*/ 84 w 269"/>
                  <a:gd name="T7" fmla="*/ 364 h 364"/>
                  <a:gd name="T8" fmla="*/ 0 w 269"/>
                  <a:gd name="T9" fmla="*/ 20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364">
                    <a:moveTo>
                      <a:pt x="0" y="205"/>
                    </a:moveTo>
                    <a:lnTo>
                      <a:pt x="183" y="0"/>
                    </a:lnTo>
                    <a:lnTo>
                      <a:pt x="269" y="162"/>
                    </a:lnTo>
                    <a:lnTo>
                      <a:pt x="84" y="364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0" name="任意多边形 483">
                <a:extLst>
                  <a:ext uri="{FF2B5EF4-FFF2-40B4-BE49-F238E27FC236}">
                    <a16:creationId xmlns:a16="http://schemas.microsoft.com/office/drawing/2014/main" id="{F9C71D08-77B2-4DC2-9185-D352390AD13E}"/>
                  </a:ext>
                </a:extLst>
              </p:cNvPr>
              <p:cNvSpPr/>
              <p:nvPr/>
            </p:nvSpPr>
            <p:spPr bwMode="auto">
              <a:xfrm>
                <a:off x="4368" y="2385"/>
                <a:ext cx="268" cy="366"/>
              </a:xfrm>
              <a:custGeom>
                <a:avLst/>
                <a:gdLst>
                  <a:gd name="T0" fmla="*/ 85 w 268"/>
                  <a:gd name="T1" fmla="*/ 366 h 366"/>
                  <a:gd name="T2" fmla="*/ 0 w 268"/>
                  <a:gd name="T3" fmla="*/ 204 h 366"/>
                  <a:gd name="T4" fmla="*/ 185 w 268"/>
                  <a:gd name="T5" fmla="*/ 0 h 366"/>
                  <a:gd name="T6" fmla="*/ 268 w 268"/>
                  <a:gd name="T7" fmla="*/ 161 h 366"/>
                  <a:gd name="T8" fmla="*/ 85 w 268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85" y="366"/>
                    </a:moveTo>
                    <a:lnTo>
                      <a:pt x="0" y="204"/>
                    </a:lnTo>
                    <a:lnTo>
                      <a:pt x="185" y="0"/>
                    </a:lnTo>
                    <a:lnTo>
                      <a:pt x="268" y="161"/>
                    </a:lnTo>
                    <a:lnTo>
                      <a:pt x="85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1" name="任意多边形 484">
                <a:extLst>
                  <a:ext uri="{FF2B5EF4-FFF2-40B4-BE49-F238E27FC236}">
                    <a16:creationId xmlns:a16="http://schemas.microsoft.com/office/drawing/2014/main" id="{AF1362BF-B85F-4755-AF85-9BEC3B0AF8B7}"/>
                  </a:ext>
                </a:extLst>
              </p:cNvPr>
              <p:cNvSpPr/>
              <p:nvPr/>
            </p:nvSpPr>
            <p:spPr bwMode="auto">
              <a:xfrm>
                <a:off x="4565" y="2166"/>
                <a:ext cx="268" cy="366"/>
              </a:xfrm>
              <a:custGeom>
                <a:avLst/>
                <a:gdLst>
                  <a:gd name="T0" fmla="*/ 0 w 268"/>
                  <a:gd name="T1" fmla="*/ 204 h 366"/>
                  <a:gd name="T2" fmla="*/ 183 w 268"/>
                  <a:gd name="T3" fmla="*/ 0 h 366"/>
                  <a:gd name="T4" fmla="*/ 268 w 268"/>
                  <a:gd name="T5" fmla="*/ 162 h 366"/>
                  <a:gd name="T6" fmla="*/ 85 w 268"/>
                  <a:gd name="T7" fmla="*/ 366 h 366"/>
                  <a:gd name="T8" fmla="*/ 0 w 268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8" y="162"/>
                    </a:lnTo>
                    <a:lnTo>
                      <a:pt x="85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2" name="任意多边形 485">
                <a:extLst>
                  <a:ext uri="{FF2B5EF4-FFF2-40B4-BE49-F238E27FC236}">
                    <a16:creationId xmlns:a16="http://schemas.microsoft.com/office/drawing/2014/main" id="{DAC77FFC-8B8D-4D1C-A5C2-84BA3C65D701}"/>
                  </a:ext>
                </a:extLst>
              </p:cNvPr>
              <p:cNvSpPr/>
              <p:nvPr/>
            </p:nvSpPr>
            <p:spPr bwMode="auto">
              <a:xfrm>
                <a:off x="4660" y="2347"/>
                <a:ext cx="266" cy="363"/>
              </a:xfrm>
              <a:custGeom>
                <a:avLst/>
                <a:gdLst>
                  <a:gd name="T0" fmla="*/ 83 w 266"/>
                  <a:gd name="T1" fmla="*/ 363 h 363"/>
                  <a:gd name="T2" fmla="*/ 0 w 266"/>
                  <a:gd name="T3" fmla="*/ 202 h 363"/>
                  <a:gd name="T4" fmla="*/ 183 w 266"/>
                  <a:gd name="T5" fmla="*/ 0 h 363"/>
                  <a:gd name="T6" fmla="*/ 266 w 266"/>
                  <a:gd name="T7" fmla="*/ 159 h 363"/>
                  <a:gd name="T8" fmla="*/ 83 w 266"/>
                  <a:gd name="T9" fmla="*/ 36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3">
                    <a:moveTo>
                      <a:pt x="83" y="363"/>
                    </a:moveTo>
                    <a:lnTo>
                      <a:pt x="0" y="202"/>
                    </a:lnTo>
                    <a:lnTo>
                      <a:pt x="183" y="0"/>
                    </a:lnTo>
                    <a:lnTo>
                      <a:pt x="266" y="159"/>
                    </a:lnTo>
                    <a:lnTo>
                      <a:pt x="83" y="36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3" name="任意多边形 486">
                <a:extLst>
                  <a:ext uri="{FF2B5EF4-FFF2-40B4-BE49-F238E27FC236}">
                    <a16:creationId xmlns:a16="http://schemas.microsoft.com/office/drawing/2014/main" id="{F9E0F009-FA97-48FE-A4E6-849DDDB1ABA5}"/>
                  </a:ext>
                </a:extLst>
              </p:cNvPr>
              <p:cNvSpPr/>
              <p:nvPr/>
            </p:nvSpPr>
            <p:spPr bwMode="auto">
              <a:xfrm>
                <a:off x="4857" y="2126"/>
                <a:ext cx="266" cy="366"/>
              </a:xfrm>
              <a:custGeom>
                <a:avLst/>
                <a:gdLst>
                  <a:gd name="T0" fmla="*/ 0 w 266"/>
                  <a:gd name="T1" fmla="*/ 204 h 366"/>
                  <a:gd name="T2" fmla="*/ 183 w 266"/>
                  <a:gd name="T3" fmla="*/ 0 h 366"/>
                  <a:gd name="T4" fmla="*/ 266 w 266"/>
                  <a:gd name="T5" fmla="*/ 161 h 366"/>
                  <a:gd name="T6" fmla="*/ 83 w 266"/>
                  <a:gd name="T7" fmla="*/ 366 h 366"/>
                  <a:gd name="T8" fmla="*/ 0 w 266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6" y="161"/>
                    </a:lnTo>
                    <a:lnTo>
                      <a:pt x="83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4" name="任意多边形 487">
                <a:extLst>
                  <a:ext uri="{FF2B5EF4-FFF2-40B4-BE49-F238E27FC236}">
                    <a16:creationId xmlns:a16="http://schemas.microsoft.com/office/drawing/2014/main" id="{E19ACE36-112C-4E8E-84B3-CAEA03EE9123}"/>
                  </a:ext>
                </a:extLst>
              </p:cNvPr>
              <p:cNvSpPr/>
              <p:nvPr/>
            </p:nvSpPr>
            <p:spPr bwMode="auto">
              <a:xfrm>
                <a:off x="4949" y="2306"/>
                <a:ext cx="268" cy="364"/>
              </a:xfrm>
              <a:custGeom>
                <a:avLst/>
                <a:gdLst>
                  <a:gd name="T0" fmla="*/ 0 w 268"/>
                  <a:gd name="T1" fmla="*/ 205 h 364"/>
                  <a:gd name="T2" fmla="*/ 183 w 268"/>
                  <a:gd name="T3" fmla="*/ 0 h 364"/>
                  <a:gd name="T4" fmla="*/ 268 w 268"/>
                  <a:gd name="T5" fmla="*/ 162 h 364"/>
                  <a:gd name="T6" fmla="*/ 83 w 268"/>
                  <a:gd name="T7" fmla="*/ 364 h 364"/>
                  <a:gd name="T8" fmla="*/ 0 w 268"/>
                  <a:gd name="T9" fmla="*/ 20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4">
                    <a:moveTo>
                      <a:pt x="0" y="205"/>
                    </a:moveTo>
                    <a:lnTo>
                      <a:pt x="183" y="0"/>
                    </a:lnTo>
                    <a:lnTo>
                      <a:pt x="268" y="162"/>
                    </a:lnTo>
                    <a:lnTo>
                      <a:pt x="83" y="364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5" name="任意多边形 488">
                <a:extLst>
                  <a:ext uri="{FF2B5EF4-FFF2-40B4-BE49-F238E27FC236}">
                    <a16:creationId xmlns:a16="http://schemas.microsoft.com/office/drawing/2014/main" id="{5737FDDC-6CA9-4B26-BD86-2BB4FC2BF859}"/>
                  </a:ext>
                </a:extLst>
              </p:cNvPr>
              <p:cNvSpPr/>
              <p:nvPr/>
            </p:nvSpPr>
            <p:spPr bwMode="auto">
              <a:xfrm>
                <a:off x="5042" y="2485"/>
                <a:ext cx="268" cy="366"/>
              </a:xfrm>
              <a:custGeom>
                <a:avLst/>
                <a:gdLst>
                  <a:gd name="T0" fmla="*/ 0 w 268"/>
                  <a:gd name="T1" fmla="*/ 204 h 366"/>
                  <a:gd name="T2" fmla="*/ 185 w 268"/>
                  <a:gd name="T3" fmla="*/ 0 h 366"/>
                  <a:gd name="T4" fmla="*/ 268 w 268"/>
                  <a:gd name="T5" fmla="*/ 161 h 366"/>
                  <a:gd name="T6" fmla="*/ 85 w 268"/>
                  <a:gd name="T7" fmla="*/ 366 h 366"/>
                  <a:gd name="T8" fmla="*/ 0 w 268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4"/>
                    </a:moveTo>
                    <a:lnTo>
                      <a:pt x="185" y="0"/>
                    </a:lnTo>
                    <a:lnTo>
                      <a:pt x="268" y="161"/>
                    </a:lnTo>
                    <a:lnTo>
                      <a:pt x="85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6" name="任意多边形 489">
                <a:extLst>
                  <a:ext uri="{FF2B5EF4-FFF2-40B4-BE49-F238E27FC236}">
                    <a16:creationId xmlns:a16="http://schemas.microsoft.com/office/drawing/2014/main" id="{360D878A-9055-44C3-8BB1-A5545E3C8B35}"/>
                  </a:ext>
                </a:extLst>
              </p:cNvPr>
              <p:cNvSpPr/>
              <p:nvPr/>
            </p:nvSpPr>
            <p:spPr bwMode="auto">
              <a:xfrm>
                <a:off x="5137" y="2665"/>
                <a:ext cx="266" cy="364"/>
              </a:xfrm>
              <a:custGeom>
                <a:avLst/>
                <a:gdLst>
                  <a:gd name="T0" fmla="*/ 0 w 266"/>
                  <a:gd name="T1" fmla="*/ 202 h 364"/>
                  <a:gd name="T2" fmla="*/ 183 w 266"/>
                  <a:gd name="T3" fmla="*/ 0 h 364"/>
                  <a:gd name="T4" fmla="*/ 266 w 266"/>
                  <a:gd name="T5" fmla="*/ 162 h 364"/>
                  <a:gd name="T6" fmla="*/ 83 w 266"/>
                  <a:gd name="T7" fmla="*/ 364 h 364"/>
                  <a:gd name="T8" fmla="*/ 0 w 266"/>
                  <a:gd name="T9" fmla="*/ 20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0" y="202"/>
                    </a:moveTo>
                    <a:lnTo>
                      <a:pt x="183" y="0"/>
                    </a:lnTo>
                    <a:lnTo>
                      <a:pt x="266" y="162"/>
                    </a:lnTo>
                    <a:lnTo>
                      <a:pt x="83" y="364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7" name="任意多边形 490">
                <a:extLst>
                  <a:ext uri="{FF2B5EF4-FFF2-40B4-BE49-F238E27FC236}">
                    <a16:creationId xmlns:a16="http://schemas.microsoft.com/office/drawing/2014/main" id="{0D2D6180-0B60-47D6-8A2E-185E0894CD52}"/>
                  </a:ext>
                </a:extLst>
              </p:cNvPr>
              <p:cNvSpPr/>
              <p:nvPr/>
            </p:nvSpPr>
            <p:spPr bwMode="auto">
              <a:xfrm>
                <a:off x="5229" y="2843"/>
                <a:ext cx="268" cy="367"/>
              </a:xfrm>
              <a:custGeom>
                <a:avLst/>
                <a:gdLst>
                  <a:gd name="T0" fmla="*/ 86 w 268"/>
                  <a:gd name="T1" fmla="*/ 367 h 367"/>
                  <a:gd name="T2" fmla="*/ 0 w 268"/>
                  <a:gd name="T3" fmla="*/ 205 h 367"/>
                  <a:gd name="T4" fmla="*/ 183 w 268"/>
                  <a:gd name="T5" fmla="*/ 0 h 367"/>
                  <a:gd name="T6" fmla="*/ 268 w 268"/>
                  <a:gd name="T7" fmla="*/ 162 h 367"/>
                  <a:gd name="T8" fmla="*/ 86 w 268"/>
                  <a:gd name="T9" fmla="*/ 367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7">
                    <a:moveTo>
                      <a:pt x="86" y="367"/>
                    </a:moveTo>
                    <a:lnTo>
                      <a:pt x="0" y="205"/>
                    </a:lnTo>
                    <a:lnTo>
                      <a:pt x="183" y="0"/>
                    </a:lnTo>
                    <a:lnTo>
                      <a:pt x="268" y="162"/>
                    </a:lnTo>
                    <a:lnTo>
                      <a:pt x="86" y="36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8" name="任意多边形 491">
                <a:extLst>
                  <a:ext uri="{FF2B5EF4-FFF2-40B4-BE49-F238E27FC236}">
                    <a16:creationId xmlns:a16="http://schemas.microsoft.com/office/drawing/2014/main" id="{2DF03F42-20D0-4988-84E1-E982B51BE880}"/>
                  </a:ext>
                </a:extLst>
              </p:cNvPr>
              <p:cNvSpPr/>
              <p:nvPr/>
            </p:nvSpPr>
            <p:spPr bwMode="auto">
              <a:xfrm>
                <a:off x="5426" y="2625"/>
                <a:ext cx="268" cy="366"/>
              </a:xfrm>
              <a:custGeom>
                <a:avLst/>
                <a:gdLst>
                  <a:gd name="T0" fmla="*/ 0 w 268"/>
                  <a:gd name="T1" fmla="*/ 204 h 366"/>
                  <a:gd name="T2" fmla="*/ 183 w 268"/>
                  <a:gd name="T3" fmla="*/ 0 h 366"/>
                  <a:gd name="T4" fmla="*/ 268 w 268"/>
                  <a:gd name="T5" fmla="*/ 161 h 366"/>
                  <a:gd name="T6" fmla="*/ 86 w 268"/>
                  <a:gd name="T7" fmla="*/ 366 h 366"/>
                  <a:gd name="T8" fmla="*/ 0 w 268"/>
                  <a:gd name="T9" fmla="*/ 204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4"/>
                    </a:moveTo>
                    <a:lnTo>
                      <a:pt x="183" y="0"/>
                    </a:lnTo>
                    <a:lnTo>
                      <a:pt x="268" y="161"/>
                    </a:lnTo>
                    <a:lnTo>
                      <a:pt x="86" y="366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39" name="任意多边形 492">
                <a:extLst>
                  <a:ext uri="{FF2B5EF4-FFF2-40B4-BE49-F238E27FC236}">
                    <a16:creationId xmlns:a16="http://schemas.microsoft.com/office/drawing/2014/main" id="{440B9EC1-8702-446A-96F8-FAA14DB6FDE9}"/>
                  </a:ext>
                </a:extLst>
              </p:cNvPr>
              <p:cNvSpPr/>
              <p:nvPr/>
            </p:nvSpPr>
            <p:spPr bwMode="auto">
              <a:xfrm>
                <a:off x="5521" y="2805"/>
                <a:ext cx="266" cy="364"/>
              </a:xfrm>
              <a:custGeom>
                <a:avLst/>
                <a:gdLst>
                  <a:gd name="T0" fmla="*/ 0 w 266"/>
                  <a:gd name="T1" fmla="*/ 202 h 364"/>
                  <a:gd name="T2" fmla="*/ 183 w 266"/>
                  <a:gd name="T3" fmla="*/ 0 h 364"/>
                  <a:gd name="T4" fmla="*/ 266 w 266"/>
                  <a:gd name="T5" fmla="*/ 160 h 364"/>
                  <a:gd name="T6" fmla="*/ 83 w 266"/>
                  <a:gd name="T7" fmla="*/ 364 h 364"/>
                  <a:gd name="T8" fmla="*/ 0 w 266"/>
                  <a:gd name="T9" fmla="*/ 202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0" y="202"/>
                    </a:moveTo>
                    <a:lnTo>
                      <a:pt x="183" y="0"/>
                    </a:lnTo>
                    <a:lnTo>
                      <a:pt x="266" y="160"/>
                    </a:lnTo>
                    <a:lnTo>
                      <a:pt x="83" y="364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0" name="任意多边形 493">
                <a:extLst>
                  <a:ext uri="{FF2B5EF4-FFF2-40B4-BE49-F238E27FC236}">
                    <a16:creationId xmlns:a16="http://schemas.microsoft.com/office/drawing/2014/main" id="{A1CA3560-6167-4C0B-B010-EF2951E45BE2}"/>
                  </a:ext>
                </a:extLst>
              </p:cNvPr>
              <p:cNvSpPr/>
              <p:nvPr/>
            </p:nvSpPr>
            <p:spPr bwMode="auto">
              <a:xfrm>
                <a:off x="5614" y="2984"/>
                <a:ext cx="268" cy="363"/>
              </a:xfrm>
              <a:custGeom>
                <a:avLst/>
                <a:gdLst>
                  <a:gd name="T0" fmla="*/ 0 w 268"/>
                  <a:gd name="T1" fmla="*/ 204 h 363"/>
                  <a:gd name="T2" fmla="*/ 182 w 268"/>
                  <a:gd name="T3" fmla="*/ 0 h 363"/>
                  <a:gd name="T4" fmla="*/ 268 w 268"/>
                  <a:gd name="T5" fmla="*/ 161 h 363"/>
                  <a:gd name="T6" fmla="*/ 83 w 268"/>
                  <a:gd name="T7" fmla="*/ 363 h 363"/>
                  <a:gd name="T8" fmla="*/ 0 w 268"/>
                  <a:gd name="T9" fmla="*/ 20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3">
                    <a:moveTo>
                      <a:pt x="0" y="204"/>
                    </a:moveTo>
                    <a:lnTo>
                      <a:pt x="182" y="0"/>
                    </a:lnTo>
                    <a:lnTo>
                      <a:pt x="268" y="161"/>
                    </a:lnTo>
                    <a:lnTo>
                      <a:pt x="83" y="363"/>
                    </a:lnTo>
                    <a:lnTo>
                      <a:pt x="0" y="2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1" name="任意多边形 494">
                <a:extLst>
                  <a:ext uri="{FF2B5EF4-FFF2-40B4-BE49-F238E27FC236}">
                    <a16:creationId xmlns:a16="http://schemas.microsoft.com/office/drawing/2014/main" id="{B91F6E4D-5415-4357-A4EE-07DBBCA545A1}"/>
                  </a:ext>
                </a:extLst>
              </p:cNvPr>
              <p:cNvSpPr/>
              <p:nvPr/>
            </p:nvSpPr>
            <p:spPr bwMode="auto">
              <a:xfrm>
                <a:off x="5706" y="3162"/>
                <a:ext cx="268" cy="366"/>
              </a:xfrm>
              <a:custGeom>
                <a:avLst/>
                <a:gdLst>
                  <a:gd name="T0" fmla="*/ 86 w 268"/>
                  <a:gd name="T1" fmla="*/ 366 h 366"/>
                  <a:gd name="T2" fmla="*/ 0 w 268"/>
                  <a:gd name="T3" fmla="*/ 204 h 366"/>
                  <a:gd name="T4" fmla="*/ 185 w 268"/>
                  <a:gd name="T5" fmla="*/ 0 h 366"/>
                  <a:gd name="T6" fmla="*/ 268 w 268"/>
                  <a:gd name="T7" fmla="*/ 162 h 366"/>
                  <a:gd name="T8" fmla="*/ 86 w 268"/>
                  <a:gd name="T9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86" y="366"/>
                    </a:moveTo>
                    <a:lnTo>
                      <a:pt x="0" y="204"/>
                    </a:lnTo>
                    <a:lnTo>
                      <a:pt x="185" y="0"/>
                    </a:lnTo>
                    <a:lnTo>
                      <a:pt x="268" y="162"/>
                    </a:lnTo>
                    <a:lnTo>
                      <a:pt x="86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2" name="任意多边形 495">
                <a:extLst>
                  <a:ext uri="{FF2B5EF4-FFF2-40B4-BE49-F238E27FC236}">
                    <a16:creationId xmlns:a16="http://schemas.microsoft.com/office/drawing/2014/main" id="{EC12A26E-2488-45A5-BBF7-1CCEE691D43D}"/>
                  </a:ext>
                </a:extLst>
              </p:cNvPr>
              <p:cNvSpPr/>
              <p:nvPr/>
            </p:nvSpPr>
            <p:spPr bwMode="auto">
              <a:xfrm>
                <a:off x="5903" y="2943"/>
                <a:ext cx="268" cy="366"/>
              </a:xfrm>
              <a:custGeom>
                <a:avLst/>
                <a:gdLst>
                  <a:gd name="T0" fmla="*/ 0 w 268"/>
                  <a:gd name="T1" fmla="*/ 205 h 366"/>
                  <a:gd name="T2" fmla="*/ 183 w 268"/>
                  <a:gd name="T3" fmla="*/ 0 h 366"/>
                  <a:gd name="T4" fmla="*/ 268 w 268"/>
                  <a:gd name="T5" fmla="*/ 162 h 366"/>
                  <a:gd name="T6" fmla="*/ 86 w 268"/>
                  <a:gd name="T7" fmla="*/ 366 h 366"/>
                  <a:gd name="T8" fmla="*/ 0 w 268"/>
                  <a:gd name="T9" fmla="*/ 20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66">
                    <a:moveTo>
                      <a:pt x="0" y="205"/>
                    </a:moveTo>
                    <a:lnTo>
                      <a:pt x="183" y="0"/>
                    </a:lnTo>
                    <a:lnTo>
                      <a:pt x="268" y="162"/>
                    </a:lnTo>
                    <a:lnTo>
                      <a:pt x="86" y="366"/>
                    </a:lnTo>
                    <a:lnTo>
                      <a:pt x="0" y="2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43" name="任意多边形 496">
                <a:extLst>
                  <a:ext uri="{FF2B5EF4-FFF2-40B4-BE49-F238E27FC236}">
                    <a16:creationId xmlns:a16="http://schemas.microsoft.com/office/drawing/2014/main" id="{E6BF557E-F168-4240-8890-FB4AC962619F}"/>
                  </a:ext>
                </a:extLst>
              </p:cNvPr>
              <p:cNvSpPr/>
              <p:nvPr/>
            </p:nvSpPr>
            <p:spPr bwMode="auto">
              <a:xfrm>
                <a:off x="5998" y="3124"/>
                <a:ext cx="266" cy="364"/>
              </a:xfrm>
              <a:custGeom>
                <a:avLst/>
                <a:gdLst>
                  <a:gd name="T0" fmla="*/ 83 w 266"/>
                  <a:gd name="T1" fmla="*/ 364 h 364"/>
                  <a:gd name="T2" fmla="*/ 0 w 266"/>
                  <a:gd name="T3" fmla="*/ 202 h 364"/>
                  <a:gd name="T4" fmla="*/ 183 w 266"/>
                  <a:gd name="T5" fmla="*/ 0 h 364"/>
                  <a:gd name="T6" fmla="*/ 266 w 266"/>
                  <a:gd name="T7" fmla="*/ 162 h 364"/>
                  <a:gd name="T8" fmla="*/ 83 w 266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6" h="364">
                    <a:moveTo>
                      <a:pt x="83" y="364"/>
                    </a:moveTo>
                    <a:lnTo>
                      <a:pt x="0" y="202"/>
                    </a:lnTo>
                    <a:lnTo>
                      <a:pt x="183" y="0"/>
                    </a:lnTo>
                    <a:lnTo>
                      <a:pt x="266" y="162"/>
                    </a:lnTo>
                    <a:lnTo>
                      <a:pt x="83" y="3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cxnSp>
          <p:nvCxnSpPr>
            <p:cNvPr id="1301" name="直接连接符 1300">
              <a:extLst>
                <a:ext uri="{FF2B5EF4-FFF2-40B4-BE49-F238E27FC236}">
                  <a16:creationId xmlns:a16="http://schemas.microsoft.com/office/drawing/2014/main" id="{C5F41335-7AD8-42D6-B739-1FCBC2A014C1}"/>
                </a:ext>
              </a:extLst>
            </p:cNvPr>
            <p:cNvCxnSpPr>
              <a:cxnSpLocks/>
            </p:cNvCxnSpPr>
            <p:nvPr/>
          </p:nvCxnSpPr>
          <p:spPr>
            <a:xfrm>
              <a:off x="3094067" y="5269310"/>
              <a:ext cx="6003867" cy="0"/>
            </a:xfrm>
            <a:prstGeom prst="line">
              <a:avLst/>
            </a:prstGeom>
            <a:grpFill/>
            <a:ln w="3175" cap="rnd">
              <a:solidFill>
                <a:schemeClr val="bg1">
                  <a:lumMod val="65000"/>
                </a:schemeClr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grpSp>
          <p:nvGrpSpPr>
            <p:cNvPr id="1302" name="组合 1301">
              <a:extLst>
                <a:ext uri="{FF2B5EF4-FFF2-40B4-BE49-F238E27FC236}">
                  <a16:creationId xmlns:a16="http://schemas.microsoft.com/office/drawing/2014/main" id="{81036965-4A78-4448-A846-1F972C0A742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100305" y="2437661"/>
              <a:ext cx="479417" cy="2286207"/>
              <a:chOff x="5494" y="1173"/>
              <a:chExt cx="454" cy="2165"/>
            </a:xfrm>
            <a:grpFill/>
          </p:grpSpPr>
          <p:sp>
            <p:nvSpPr>
              <p:cNvPr id="1500" name="矩形 1499">
                <a:extLst>
                  <a:ext uri="{FF2B5EF4-FFF2-40B4-BE49-F238E27FC236}">
                    <a16:creationId xmlns:a16="http://schemas.microsoft.com/office/drawing/2014/main" id="{0FF7B1D0-8608-40D3-8AD2-55F5225F6D4A}"/>
                  </a:ext>
                </a:extLst>
              </p:cNvPr>
              <p:cNvSpPr/>
              <p:nvPr/>
            </p:nvSpPr>
            <p:spPr bwMode="auto">
              <a:xfrm>
                <a:off x="5494" y="1530"/>
                <a:ext cx="224" cy="180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1" name="矩形 1500">
                <a:extLst>
                  <a:ext uri="{FF2B5EF4-FFF2-40B4-BE49-F238E27FC236}">
                    <a16:creationId xmlns:a16="http://schemas.microsoft.com/office/drawing/2014/main" id="{CA988AB7-9EF2-4362-B963-2AADE2F00D02}"/>
                  </a:ext>
                </a:extLst>
              </p:cNvPr>
              <p:cNvSpPr/>
              <p:nvPr/>
            </p:nvSpPr>
            <p:spPr bwMode="auto">
              <a:xfrm>
                <a:off x="5554" y="1543"/>
                <a:ext cx="164" cy="179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02" name="矩形 1501">
                <a:extLst>
                  <a:ext uri="{FF2B5EF4-FFF2-40B4-BE49-F238E27FC236}">
                    <a16:creationId xmlns:a16="http://schemas.microsoft.com/office/drawing/2014/main" id="{7D1D0ED5-A8B4-47F5-A064-50F0720A21EF}"/>
                  </a:ext>
                </a:extLst>
              </p:cNvPr>
              <p:cNvSpPr/>
              <p:nvPr/>
            </p:nvSpPr>
            <p:spPr bwMode="auto">
              <a:xfrm>
                <a:off x="5494" y="1549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3" name="矩形 1502">
                <a:extLst>
                  <a:ext uri="{FF2B5EF4-FFF2-40B4-BE49-F238E27FC236}">
                    <a16:creationId xmlns:a16="http://schemas.microsoft.com/office/drawing/2014/main" id="{E20509FD-8E8F-4645-BCCF-5EEA966CAFBD}"/>
                  </a:ext>
                </a:extLst>
              </p:cNvPr>
              <p:cNvSpPr/>
              <p:nvPr/>
            </p:nvSpPr>
            <p:spPr bwMode="auto">
              <a:xfrm>
                <a:off x="5494" y="1574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4" name="矩形 1503">
                <a:extLst>
                  <a:ext uri="{FF2B5EF4-FFF2-40B4-BE49-F238E27FC236}">
                    <a16:creationId xmlns:a16="http://schemas.microsoft.com/office/drawing/2014/main" id="{A7D3D5F0-0CF7-4F80-92B5-A196C01F5C10}"/>
                  </a:ext>
                </a:extLst>
              </p:cNvPr>
              <p:cNvSpPr/>
              <p:nvPr/>
            </p:nvSpPr>
            <p:spPr bwMode="auto">
              <a:xfrm>
                <a:off x="5494" y="160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5" name="矩形 1504">
                <a:extLst>
                  <a:ext uri="{FF2B5EF4-FFF2-40B4-BE49-F238E27FC236}">
                    <a16:creationId xmlns:a16="http://schemas.microsoft.com/office/drawing/2014/main" id="{D3085417-7BB6-41A3-86BB-7DB379F5D66E}"/>
                  </a:ext>
                </a:extLst>
              </p:cNvPr>
              <p:cNvSpPr/>
              <p:nvPr/>
            </p:nvSpPr>
            <p:spPr bwMode="auto">
              <a:xfrm>
                <a:off x="5494" y="162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6" name="矩形 1505">
                <a:extLst>
                  <a:ext uri="{FF2B5EF4-FFF2-40B4-BE49-F238E27FC236}">
                    <a16:creationId xmlns:a16="http://schemas.microsoft.com/office/drawing/2014/main" id="{0CE579D2-3C3A-4CFA-984C-36666C00610D}"/>
                  </a:ext>
                </a:extLst>
              </p:cNvPr>
              <p:cNvSpPr/>
              <p:nvPr/>
            </p:nvSpPr>
            <p:spPr bwMode="auto">
              <a:xfrm>
                <a:off x="5494" y="1644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7" name="矩形 1506">
                <a:extLst>
                  <a:ext uri="{FF2B5EF4-FFF2-40B4-BE49-F238E27FC236}">
                    <a16:creationId xmlns:a16="http://schemas.microsoft.com/office/drawing/2014/main" id="{3E512EF5-43A1-4E57-9B21-B46855AEB73B}"/>
                  </a:ext>
                </a:extLst>
              </p:cNvPr>
              <p:cNvSpPr/>
              <p:nvPr/>
            </p:nvSpPr>
            <p:spPr bwMode="auto">
              <a:xfrm>
                <a:off x="5494" y="167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8" name="矩形 1507">
                <a:extLst>
                  <a:ext uri="{FF2B5EF4-FFF2-40B4-BE49-F238E27FC236}">
                    <a16:creationId xmlns:a16="http://schemas.microsoft.com/office/drawing/2014/main" id="{CC589A9C-2DE6-49DA-88E1-CF18A382FB7C}"/>
                  </a:ext>
                </a:extLst>
              </p:cNvPr>
              <p:cNvSpPr/>
              <p:nvPr/>
            </p:nvSpPr>
            <p:spPr bwMode="auto">
              <a:xfrm>
                <a:off x="5494" y="169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09" name="矩形 1508">
                <a:extLst>
                  <a:ext uri="{FF2B5EF4-FFF2-40B4-BE49-F238E27FC236}">
                    <a16:creationId xmlns:a16="http://schemas.microsoft.com/office/drawing/2014/main" id="{D73BC7E1-F296-42C7-90D5-0B5190073929}"/>
                  </a:ext>
                </a:extLst>
              </p:cNvPr>
              <p:cNvSpPr/>
              <p:nvPr/>
            </p:nvSpPr>
            <p:spPr bwMode="auto">
              <a:xfrm>
                <a:off x="5494" y="1714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0" name="矩形 1509">
                <a:extLst>
                  <a:ext uri="{FF2B5EF4-FFF2-40B4-BE49-F238E27FC236}">
                    <a16:creationId xmlns:a16="http://schemas.microsoft.com/office/drawing/2014/main" id="{EB869808-F7E6-4A49-BAE1-E2E60D055936}"/>
                  </a:ext>
                </a:extLst>
              </p:cNvPr>
              <p:cNvSpPr/>
              <p:nvPr/>
            </p:nvSpPr>
            <p:spPr bwMode="auto">
              <a:xfrm>
                <a:off x="5494" y="174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1" name="矩形 1510">
                <a:extLst>
                  <a:ext uri="{FF2B5EF4-FFF2-40B4-BE49-F238E27FC236}">
                    <a16:creationId xmlns:a16="http://schemas.microsoft.com/office/drawing/2014/main" id="{A5D14EDC-1CFD-4E04-93F6-C547566FBF26}"/>
                  </a:ext>
                </a:extLst>
              </p:cNvPr>
              <p:cNvSpPr/>
              <p:nvPr/>
            </p:nvSpPr>
            <p:spPr bwMode="auto">
              <a:xfrm>
                <a:off x="5494" y="176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2" name="矩形 1511">
                <a:extLst>
                  <a:ext uri="{FF2B5EF4-FFF2-40B4-BE49-F238E27FC236}">
                    <a16:creationId xmlns:a16="http://schemas.microsoft.com/office/drawing/2014/main" id="{D4E85F19-33E5-43C6-B46C-20E211B37730}"/>
                  </a:ext>
                </a:extLst>
              </p:cNvPr>
              <p:cNvSpPr/>
              <p:nvPr/>
            </p:nvSpPr>
            <p:spPr bwMode="auto">
              <a:xfrm>
                <a:off x="5494" y="1784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3" name="矩形 1512">
                <a:extLst>
                  <a:ext uri="{FF2B5EF4-FFF2-40B4-BE49-F238E27FC236}">
                    <a16:creationId xmlns:a16="http://schemas.microsoft.com/office/drawing/2014/main" id="{F5431F03-FD75-470D-9F44-D28FE21BACA5}"/>
                  </a:ext>
                </a:extLst>
              </p:cNvPr>
              <p:cNvSpPr/>
              <p:nvPr/>
            </p:nvSpPr>
            <p:spPr bwMode="auto">
              <a:xfrm>
                <a:off x="5494" y="181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4" name="矩形 1513">
                <a:extLst>
                  <a:ext uri="{FF2B5EF4-FFF2-40B4-BE49-F238E27FC236}">
                    <a16:creationId xmlns:a16="http://schemas.microsoft.com/office/drawing/2014/main" id="{17C2B5F6-3255-4B3B-91EA-1EF128E197C0}"/>
                  </a:ext>
                </a:extLst>
              </p:cNvPr>
              <p:cNvSpPr/>
              <p:nvPr/>
            </p:nvSpPr>
            <p:spPr bwMode="auto">
              <a:xfrm>
                <a:off x="5494" y="183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5" name="矩形 1514">
                <a:extLst>
                  <a:ext uri="{FF2B5EF4-FFF2-40B4-BE49-F238E27FC236}">
                    <a16:creationId xmlns:a16="http://schemas.microsoft.com/office/drawing/2014/main" id="{98FAF045-77DF-42DD-9AA8-1C4B37E31230}"/>
                  </a:ext>
                </a:extLst>
              </p:cNvPr>
              <p:cNvSpPr/>
              <p:nvPr/>
            </p:nvSpPr>
            <p:spPr bwMode="auto">
              <a:xfrm>
                <a:off x="5494" y="185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6" name="矩形 1515">
                <a:extLst>
                  <a:ext uri="{FF2B5EF4-FFF2-40B4-BE49-F238E27FC236}">
                    <a16:creationId xmlns:a16="http://schemas.microsoft.com/office/drawing/2014/main" id="{2379D78A-6831-4270-9550-A100E2924B5F}"/>
                  </a:ext>
                </a:extLst>
              </p:cNvPr>
              <p:cNvSpPr/>
              <p:nvPr/>
            </p:nvSpPr>
            <p:spPr bwMode="auto">
              <a:xfrm>
                <a:off x="5494" y="188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7" name="矩形 1516">
                <a:extLst>
                  <a:ext uri="{FF2B5EF4-FFF2-40B4-BE49-F238E27FC236}">
                    <a16:creationId xmlns:a16="http://schemas.microsoft.com/office/drawing/2014/main" id="{0D2ABA71-3C7E-4085-A9A4-FE0FF7376CA2}"/>
                  </a:ext>
                </a:extLst>
              </p:cNvPr>
              <p:cNvSpPr/>
              <p:nvPr/>
            </p:nvSpPr>
            <p:spPr bwMode="auto">
              <a:xfrm>
                <a:off x="5494" y="1899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8" name="矩形 1517">
                <a:extLst>
                  <a:ext uri="{FF2B5EF4-FFF2-40B4-BE49-F238E27FC236}">
                    <a16:creationId xmlns:a16="http://schemas.microsoft.com/office/drawing/2014/main" id="{07AF7F12-3268-49A1-97CA-7532DDBF9087}"/>
                  </a:ext>
                </a:extLst>
              </p:cNvPr>
              <p:cNvSpPr/>
              <p:nvPr/>
            </p:nvSpPr>
            <p:spPr bwMode="auto">
              <a:xfrm>
                <a:off x="5494" y="192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19" name="矩形 1518">
                <a:extLst>
                  <a:ext uri="{FF2B5EF4-FFF2-40B4-BE49-F238E27FC236}">
                    <a16:creationId xmlns:a16="http://schemas.microsoft.com/office/drawing/2014/main" id="{09D2B562-784F-4251-B639-D17896A88382}"/>
                  </a:ext>
                </a:extLst>
              </p:cNvPr>
              <p:cNvSpPr/>
              <p:nvPr/>
            </p:nvSpPr>
            <p:spPr bwMode="auto">
              <a:xfrm>
                <a:off x="5494" y="195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0" name="矩形 1519">
                <a:extLst>
                  <a:ext uri="{FF2B5EF4-FFF2-40B4-BE49-F238E27FC236}">
                    <a16:creationId xmlns:a16="http://schemas.microsoft.com/office/drawing/2014/main" id="{12DC4AE0-C4C4-45FB-AB30-ED303FAF476D}"/>
                  </a:ext>
                </a:extLst>
              </p:cNvPr>
              <p:cNvSpPr/>
              <p:nvPr/>
            </p:nvSpPr>
            <p:spPr bwMode="auto">
              <a:xfrm>
                <a:off x="5494" y="1969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1" name="矩形 1520">
                <a:extLst>
                  <a:ext uri="{FF2B5EF4-FFF2-40B4-BE49-F238E27FC236}">
                    <a16:creationId xmlns:a16="http://schemas.microsoft.com/office/drawing/2014/main" id="{65B6478E-D7F2-4DD0-9297-5F50578298E9}"/>
                  </a:ext>
                </a:extLst>
              </p:cNvPr>
              <p:cNvSpPr/>
              <p:nvPr/>
            </p:nvSpPr>
            <p:spPr bwMode="auto">
              <a:xfrm>
                <a:off x="5494" y="199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2" name="矩形 1521">
                <a:extLst>
                  <a:ext uri="{FF2B5EF4-FFF2-40B4-BE49-F238E27FC236}">
                    <a16:creationId xmlns:a16="http://schemas.microsoft.com/office/drawing/2014/main" id="{01190A44-3D5A-405B-BEB4-838E19952F8C}"/>
                  </a:ext>
                </a:extLst>
              </p:cNvPr>
              <p:cNvSpPr/>
              <p:nvPr/>
            </p:nvSpPr>
            <p:spPr bwMode="auto">
              <a:xfrm>
                <a:off x="5494" y="202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3" name="矩形 1522">
                <a:extLst>
                  <a:ext uri="{FF2B5EF4-FFF2-40B4-BE49-F238E27FC236}">
                    <a16:creationId xmlns:a16="http://schemas.microsoft.com/office/drawing/2014/main" id="{66D05D51-5031-4055-90F2-0E4121A06EDC}"/>
                  </a:ext>
                </a:extLst>
              </p:cNvPr>
              <p:cNvSpPr/>
              <p:nvPr/>
            </p:nvSpPr>
            <p:spPr bwMode="auto">
              <a:xfrm>
                <a:off x="5494" y="2039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4" name="矩形 1523">
                <a:extLst>
                  <a:ext uri="{FF2B5EF4-FFF2-40B4-BE49-F238E27FC236}">
                    <a16:creationId xmlns:a16="http://schemas.microsoft.com/office/drawing/2014/main" id="{19EDEFF5-6E0C-4848-812A-B4B19B4C513F}"/>
                  </a:ext>
                </a:extLst>
              </p:cNvPr>
              <p:cNvSpPr/>
              <p:nvPr/>
            </p:nvSpPr>
            <p:spPr bwMode="auto">
              <a:xfrm>
                <a:off x="5494" y="206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5" name="矩形 1524">
                <a:extLst>
                  <a:ext uri="{FF2B5EF4-FFF2-40B4-BE49-F238E27FC236}">
                    <a16:creationId xmlns:a16="http://schemas.microsoft.com/office/drawing/2014/main" id="{4504C67A-27CB-4D56-9891-A6224709F1D0}"/>
                  </a:ext>
                </a:extLst>
              </p:cNvPr>
              <p:cNvSpPr/>
              <p:nvPr/>
            </p:nvSpPr>
            <p:spPr bwMode="auto">
              <a:xfrm>
                <a:off x="5494" y="2090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6" name="矩形 1525">
                <a:extLst>
                  <a:ext uri="{FF2B5EF4-FFF2-40B4-BE49-F238E27FC236}">
                    <a16:creationId xmlns:a16="http://schemas.microsoft.com/office/drawing/2014/main" id="{A8CB96B9-6114-4119-A062-E6AF6D2E9D12}"/>
                  </a:ext>
                </a:extLst>
              </p:cNvPr>
              <p:cNvSpPr/>
              <p:nvPr/>
            </p:nvSpPr>
            <p:spPr bwMode="auto">
              <a:xfrm>
                <a:off x="5494" y="2109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7" name="矩形 1526">
                <a:extLst>
                  <a:ext uri="{FF2B5EF4-FFF2-40B4-BE49-F238E27FC236}">
                    <a16:creationId xmlns:a16="http://schemas.microsoft.com/office/drawing/2014/main" id="{24D6D80E-128E-4BC4-A8BB-8D477E66D726}"/>
                  </a:ext>
                </a:extLst>
              </p:cNvPr>
              <p:cNvSpPr/>
              <p:nvPr/>
            </p:nvSpPr>
            <p:spPr bwMode="auto">
              <a:xfrm>
                <a:off x="5494" y="213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8" name="矩形 1527">
                <a:extLst>
                  <a:ext uri="{FF2B5EF4-FFF2-40B4-BE49-F238E27FC236}">
                    <a16:creationId xmlns:a16="http://schemas.microsoft.com/office/drawing/2014/main" id="{3608A880-9E95-4F26-8078-DADD891C7B00}"/>
                  </a:ext>
                </a:extLst>
              </p:cNvPr>
              <p:cNvSpPr/>
              <p:nvPr/>
            </p:nvSpPr>
            <p:spPr bwMode="auto">
              <a:xfrm>
                <a:off x="5494" y="2154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29" name="矩形 1528">
                <a:extLst>
                  <a:ext uri="{FF2B5EF4-FFF2-40B4-BE49-F238E27FC236}">
                    <a16:creationId xmlns:a16="http://schemas.microsoft.com/office/drawing/2014/main" id="{25E1529A-3D0B-4BD1-9EC3-30F3EDDA9F3B}"/>
                  </a:ext>
                </a:extLst>
              </p:cNvPr>
              <p:cNvSpPr/>
              <p:nvPr/>
            </p:nvSpPr>
            <p:spPr bwMode="auto">
              <a:xfrm>
                <a:off x="5494" y="217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0" name="矩形 1529">
                <a:extLst>
                  <a:ext uri="{FF2B5EF4-FFF2-40B4-BE49-F238E27FC236}">
                    <a16:creationId xmlns:a16="http://schemas.microsoft.com/office/drawing/2014/main" id="{F33C653A-FAF7-497C-9616-1C308C3E5D41}"/>
                  </a:ext>
                </a:extLst>
              </p:cNvPr>
              <p:cNvSpPr/>
              <p:nvPr/>
            </p:nvSpPr>
            <p:spPr bwMode="auto">
              <a:xfrm>
                <a:off x="5494" y="220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1" name="矩形 1530">
                <a:extLst>
                  <a:ext uri="{FF2B5EF4-FFF2-40B4-BE49-F238E27FC236}">
                    <a16:creationId xmlns:a16="http://schemas.microsoft.com/office/drawing/2014/main" id="{BCA8BE2E-BCB1-49D1-8937-69FA2EDE1AE6}"/>
                  </a:ext>
                </a:extLst>
              </p:cNvPr>
              <p:cNvSpPr/>
              <p:nvPr/>
            </p:nvSpPr>
            <p:spPr bwMode="auto">
              <a:xfrm>
                <a:off x="5494" y="2224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2" name="矩形 1531">
                <a:extLst>
                  <a:ext uri="{FF2B5EF4-FFF2-40B4-BE49-F238E27FC236}">
                    <a16:creationId xmlns:a16="http://schemas.microsoft.com/office/drawing/2014/main" id="{17FEA003-B7D0-4BA6-9261-58034ABF6FA0}"/>
                  </a:ext>
                </a:extLst>
              </p:cNvPr>
              <p:cNvSpPr/>
              <p:nvPr/>
            </p:nvSpPr>
            <p:spPr bwMode="auto">
              <a:xfrm>
                <a:off x="5494" y="224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3" name="矩形 1532">
                <a:extLst>
                  <a:ext uri="{FF2B5EF4-FFF2-40B4-BE49-F238E27FC236}">
                    <a16:creationId xmlns:a16="http://schemas.microsoft.com/office/drawing/2014/main" id="{BB22438A-FF25-4315-8CA8-735744A3D6E0}"/>
                  </a:ext>
                </a:extLst>
              </p:cNvPr>
              <p:cNvSpPr/>
              <p:nvPr/>
            </p:nvSpPr>
            <p:spPr bwMode="auto">
              <a:xfrm>
                <a:off x="5494" y="227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4" name="矩形 1533">
                <a:extLst>
                  <a:ext uri="{FF2B5EF4-FFF2-40B4-BE49-F238E27FC236}">
                    <a16:creationId xmlns:a16="http://schemas.microsoft.com/office/drawing/2014/main" id="{D2A84AC8-5858-4A9D-A054-60866BFC7D43}"/>
                  </a:ext>
                </a:extLst>
              </p:cNvPr>
              <p:cNvSpPr/>
              <p:nvPr/>
            </p:nvSpPr>
            <p:spPr bwMode="auto">
              <a:xfrm>
                <a:off x="5494" y="2294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5" name="矩形 1534">
                <a:extLst>
                  <a:ext uri="{FF2B5EF4-FFF2-40B4-BE49-F238E27FC236}">
                    <a16:creationId xmlns:a16="http://schemas.microsoft.com/office/drawing/2014/main" id="{F7F3A380-8EA7-42DF-A70D-C7EEDF71B1EB}"/>
                  </a:ext>
                </a:extLst>
              </p:cNvPr>
              <p:cNvSpPr/>
              <p:nvPr/>
            </p:nvSpPr>
            <p:spPr bwMode="auto">
              <a:xfrm>
                <a:off x="5494" y="231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6" name="矩形 1535">
                <a:extLst>
                  <a:ext uri="{FF2B5EF4-FFF2-40B4-BE49-F238E27FC236}">
                    <a16:creationId xmlns:a16="http://schemas.microsoft.com/office/drawing/2014/main" id="{DDA064BD-DB80-4EDF-89A3-800868F8F26D}"/>
                  </a:ext>
                </a:extLst>
              </p:cNvPr>
              <p:cNvSpPr/>
              <p:nvPr/>
            </p:nvSpPr>
            <p:spPr bwMode="auto">
              <a:xfrm>
                <a:off x="5494" y="2345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7" name="矩形 1536">
                <a:extLst>
                  <a:ext uri="{FF2B5EF4-FFF2-40B4-BE49-F238E27FC236}">
                    <a16:creationId xmlns:a16="http://schemas.microsoft.com/office/drawing/2014/main" id="{AB5003B9-80C8-4165-AA27-363334A2895A}"/>
                  </a:ext>
                </a:extLst>
              </p:cNvPr>
              <p:cNvSpPr/>
              <p:nvPr/>
            </p:nvSpPr>
            <p:spPr bwMode="auto">
              <a:xfrm>
                <a:off x="5494" y="2364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8" name="矩形 1537">
                <a:extLst>
                  <a:ext uri="{FF2B5EF4-FFF2-40B4-BE49-F238E27FC236}">
                    <a16:creationId xmlns:a16="http://schemas.microsoft.com/office/drawing/2014/main" id="{A12C6EA9-FE82-4338-B4CC-F06893992098}"/>
                  </a:ext>
                </a:extLst>
              </p:cNvPr>
              <p:cNvSpPr/>
              <p:nvPr/>
            </p:nvSpPr>
            <p:spPr bwMode="auto">
              <a:xfrm>
                <a:off x="5494" y="238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39" name="矩形 1538">
                <a:extLst>
                  <a:ext uri="{FF2B5EF4-FFF2-40B4-BE49-F238E27FC236}">
                    <a16:creationId xmlns:a16="http://schemas.microsoft.com/office/drawing/2014/main" id="{B37F4914-D2B9-43FD-9141-C74ECF76BE37}"/>
                  </a:ext>
                </a:extLst>
              </p:cNvPr>
              <p:cNvSpPr/>
              <p:nvPr/>
            </p:nvSpPr>
            <p:spPr bwMode="auto">
              <a:xfrm>
                <a:off x="5494" y="2408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0" name="矩形 1539">
                <a:extLst>
                  <a:ext uri="{FF2B5EF4-FFF2-40B4-BE49-F238E27FC236}">
                    <a16:creationId xmlns:a16="http://schemas.microsoft.com/office/drawing/2014/main" id="{378B1908-A88A-4D56-B021-2AFF5F769750}"/>
                  </a:ext>
                </a:extLst>
              </p:cNvPr>
              <p:cNvSpPr/>
              <p:nvPr/>
            </p:nvSpPr>
            <p:spPr bwMode="auto">
              <a:xfrm>
                <a:off x="5494" y="243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1" name="矩形 1540">
                <a:extLst>
                  <a:ext uri="{FF2B5EF4-FFF2-40B4-BE49-F238E27FC236}">
                    <a16:creationId xmlns:a16="http://schemas.microsoft.com/office/drawing/2014/main" id="{6BEFD367-6D9C-4C27-B7B7-627C7CBBB386}"/>
                  </a:ext>
                </a:extLst>
              </p:cNvPr>
              <p:cNvSpPr/>
              <p:nvPr/>
            </p:nvSpPr>
            <p:spPr bwMode="auto">
              <a:xfrm>
                <a:off x="5494" y="245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2" name="矩形 1541">
                <a:extLst>
                  <a:ext uri="{FF2B5EF4-FFF2-40B4-BE49-F238E27FC236}">
                    <a16:creationId xmlns:a16="http://schemas.microsoft.com/office/drawing/2014/main" id="{F5865687-EF0D-45B4-91D3-95F51D8B4903}"/>
                  </a:ext>
                </a:extLst>
              </p:cNvPr>
              <p:cNvSpPr/>
              <p:nvPr/>
            </p:nvSpPr>
            <p:spPr bwMode="auto">
              <a:xfrm>
                <a:off x="5494" y="2478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3" name="矩形 1542">
                <a:extLst>
                  <a:ext uri="{FF2B5EF4-FFF2-40B4-BE49-F238E27FC236}">
                    <a16:creationId xmlns:a16="http://schemas.microsoft.com/office/drawing/2014/main" id="{EEF0A393-EB52-4A14-AB42-A9BF5E2E7D17}"/>
                  </a:ext>
                </a:extLst>
              </p:cNvPr>
              <p:cNvSpPr/>
              <p:nvPr/>
            </p:nvSpPr>
            <p:spPr bwMode="auto">
              <a:xfrm>
                <a:off x="5494" y="250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4" name="矩形 1543">
                <a:extLst>
                  <a:ext uri="{FF2B5EF4-FFF2-40B4-BE49-F238E27FC236}">
                    <a16:creationId xmlns:a16="http://schemas.microsoft.com/office/drawing/2014/main" id="{A0817B7D-60F1-48A6-B598-6B871F5A52BD}"/>
                  </a:ext>
                </a:extLst>
              </p:cNvPr>
              <p:cNvSpPr/>
              <p:nvPr/>
            </p:nvSpPr>
            <p:spPr bwMode="auto">
              <a:xfrm>
                <a:off x="5494" y="252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5" name="矩形 1544">
                <a:extLst>
                  <a:ext uri="{FF2B5EF4-FFF2-40B4-BE49-F238E27FC236}">
                    <a16:creationId xmlns:a16="http://schemas.microsoft.com/office/drawing/2014/main" id="{D6218653-3EFB-48F7-A4E7-66573B63C644}"/>
                  </a:ext>
                </a:extLst>
              </p:cNvPr>
              <p:cNvSpPr/>
              <p:nvPr/>
            </p:nvSpPr>
            <p:spPr bwMode="auto">
              <a:xfrm>
                <a:off x="5494" y="2548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6" name="矩形 1545">
                <a:extLst>
                  <a:ext uri="{FF2B5EF4-FFF2-40B4-BE49-F238E27FC236}">
                    <a16:creationId xmlns:a16="http://schemas.microsoft.com/office/drawing/2014/main" id="{A9862577-7A8E-4B0F-A2E4-305016DFB65B}"/>
                  </a:ext>
                </a:extLst>
              </p:cNvPr>
              <p:cNvSpPr/>
              <p:nvPr/>
            </p:nvSpPr>
            <p:spPr bwMode="auto">
              <a:xfrm>
                <a:off x="5494" y="257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7" name="矩形 1546">
                <a:extLst>
                  <a:ext uri="{FF2B5EF4-FFF2-40B4-BE49-F238E27FC236}">
                    <a16:creationId xmlns:a16="http://schemas.microsoft.com/office/drawing/2014/main" id="{9C73F2C1-8A25-4DB5-8443-508F23D155E4}"/>
                  </a:ext>
                </a:extLst>
              </p:cNvPr>
              <p:cNvSpPr/>
              <p:nvPr/>
            </p:nvSpPr>
            <p:spPr bwMode="auto">
              <a:xfrm>
                <a:off x="5494" y="259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8" name="矩形 1547">
                <a:extLst>
                  <a:ext uri="{FF2B5EF4-FFF2-40B4-BE49-F238E27FC236}">
                    <a16:creationId xmlns:a16="http://schemas.microsoft.com/office/drawing/2014/main" id="{70A567A4-A6A3-4A01-8222-FA7E1591BDD8}"/>
                  </a:ext>
                </a:extLst>
              </p:cNvPr>
              <p:cNvSpPr/>
              <p:nvPr/>
            </p:nvSpPr>
            <p:spPr bwMode="auto">
              <a:xfrm>
                <a:off x="5494" y="2618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49" name="矩形 1548">
                <a:extLst>
                  <a:ext uri="{FF2B5EF4-FFF2-40B4-BE49-F238E27FC236}">
                    <a16:creationId xmlns:a16="http://schemas.microsoft.com/office/drawing/2014/main" id="{8DE1EBC7-FA78-48CB-A993-93109C916A11}"/>
                  </a:ext>
                </a:extLst>
              </p:cNvPr>
              <p:cNvSpPr/>
              <p:nvPr/>
            </p:nvSpPr>
            <p:spPr bwMode="auto">
              <a:xfrm>
                <a:off x="5494" y="264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0" name="矩形 1549">
                <a:extLst>
                  <a:ext uri="{FF2B5EF4-FFF2-40B4-BE49-F238E27FC236}">
                    <a16:creationId xmlns:a16="http://schemas.microsoft.com/office/drawing/2014/main" id="{2BC48CD0-A158-4017-BF17-50BDFE02ED07}"/>
                  </a:ext>
                </a:extLst>
              </p:cNvPr>
              <p:cNvSpPr/>
              <p:nvPr/>
            </p:nvSpPr>
            <p:spPr bwMode="auto">
              <a:xfrm>
                <a:off x="5494" y="266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1" name="矩形 1550">
                <a:extLst>
                  <a:ext uri="{FF2B5EF4-FFF2-40B4-BE49-F238E27FC236}">
                    <a16:creationId xmlns:a16="http://schemas.microsoft.com/office/drawing/2014/main" id="{774035E7-56A7-4519-94E2-2FE0B6AEF109}"/>
                  </a:ext>
                </a:extLst>
              </p:cNvPr>
              <p:cNvSpPr/>
              <p:nvPr/>
            </p:nvSpPr>
            <p:spPr bwMode="auto">
              <a:xfrm>
                <a:off x="5494" y="2688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2" name="矩形 1551">
                <a:extLst>
                  <a:ext uri="{FF2B5EF4-FFF2-40B4-BE49-F238E27FC236}">
                    <a16:creationId xmlns:a16="http://schemas.microsoft.com/office/drawing/2014/main" id="{C9713613-3AB9-4773-A663-9973380DA8AB}"/>
                  </a:ext>
                </a:extLst>
              </p:cNvPr>
              <p:cNvSpPr/>
              <p:nvPr/>
            </p:nvSpPr>
            <p:spPr bwMode="auto">
              <a:xfrm>
                <a:off x="5494" y="271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3" name="矩形 1552">
                <a:extLst>
                  <a:ext uri="{FF2B5EF4-FFF2-40B4-BE49-F238E27FC236}">
                    <a16:creationId xmlns:a16="http://schemas.microsoft.com/office/drawing/2014/main" id="{7D06C94A-2013-4984-AEF0-F4350E0EB1DB}"/>
                  </a:ext>
                </a:extLst>
              </p:cNvPr>
              <p:cNvSpPr/>
              <p:nvPr/>
            </p:nvSpPr>
            <p:spPr bwMode="auto">
              <a:xfrm>
                <a:off x="5494" y="2733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4" name="矩形 1553">
                <a:extLst>
                  <a:ext uri="{FF2B5EF4-FFF2-40B4-BE49-F238E27FC236}">
                    <a16:creationId xmlns:a16="http://schemas.microsoft.com/office/drawing/2014/main" id="{4BA67485-F114-43FE-B9D8-4D21012E5F66}"/>
                  </a:ext>
                </a:extLst>
              </p:cNvPr>
              <p:cNvSpPr/>
              <p:nvPr/>
            </p:nvSpPr>
            <p:spPr bwMode="auto">
              <a:xfrm>
                <a:off x="5494" y="2758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5" name="矩形 1554">
                <a:extLst>
                  <a:ext uri="{FF2B5EF4-FFF2-40B4-BE49-F238E27FC236}">
                    <a16:creationId xmlns:a16="http://schemas.microsoft.com/office/drawing/2014/main" id="{39C9EE23-68E0-4AF9-A5C6-657790BD5582}"/>
                  </a:ext>
                </a:extLst>
              </p:cNvPr>
              <p:cNvSpPr/>
              <p:nvPr/>
            </p:nvSpPr>
            <p:spPr bwMode="auto">
              <a:xfrm>
                <a:off x="5494" y="278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6" name="矩形 1555">
                <a:extLst>
                  <a:ext uri="{FF2B5EF4-FFF2-40B4-BE49-F238E27FC236}">
                    <a16:creationId xmlns:a16="http://schemas.microsoft.com/office/drawing/2014/main" id="{0C211EDD-FF33-4350-AE0E-814680F69D01}"/>
                  </a:ext>
                </a:extLst>
              </p:cNvPr>
              <p:cNvSpPr/>
              <p:nvPr/>
            </p:nvSpPr>
            <p:spPr bwMode="auto">
              <a:xfrm>
                <a:off x="5494" y="2803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7" name="矩形 1556">
                <a:extLst>
                  <a:ext uri="{FF2B5EF4-FFF2-40B4-BE49-F238E27FC236}">
                    <a16:creationId xmlns:a16="http://schemas.microsoft.com/office/drawing/2014/main" id="{00937AED-16AF-4FB2-9921-602D9F176E5A}"/>
                  </a:ext>
                </a:extLst>
              </p:cNvPr>
              <p:cNvSpPr/>
              <p:nvPr/>
            </p:nvSpPr>
            <p:spPr bwMode="auto">
              <a:xfrm>
                <a:off x="5494" y="282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8" name="矩形 1557">
                <a:extLst>
                  <a:ext uri="{FF2B5EF4-FFF2-40B4-BE49-F238E27FC236}">
                    <a16:creationId xmlns:a16="http://schemas.microsoft.com/office/drawing/2014/main" id="{0DBC24D3-EED8-4000-9FE3-2F69DCB7CACA}"/>
                  </a:ext>
                </a:extLst>
              </p:cNvPr>
              <p:cNvSpPr/>
              <p:nvPr/>
            </p:nvSpPr>
            <p:spPr bwMode="auto">
              <a:xfrm>
                <a:off x="5494" y="285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59" name="矩形 1558">
                <a:extLst>
                  <a:ext uri="{FF2B5EF4-FFF2-40B4-BE49-F238E27FC236}">
                    <a16:creationId xmlns:a16="http://schemas.microsoft.com/office/drawing/2014/main" id="{25166CF0-AEFD-4585-AF31-A1C458DE47AB}"/>
                  </a:ext>
                </a:extLst>
              </p:cNvPr>
              <p:cNvSpPr/>
              <p:nvPr/>
            </p:nvSpPr>
            <p:spPr bwMode="auto">
              <a:xfrm>
                <a:off x="5494" y="2873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0" name="矩形 1559">
                <a:extLst>
                  <a:ext uri="{FF2B5EF4-FFF2-40B4-BE49-F238E27FC236}">
                    <a16:creationId xmlns:a16="http://schemas.microsoft.com/office/drawing/2014/main" id="{32ED504F-49A5-4FE1-B238-4710A158B929}"/>
                  </a:ext>
                </a:extLst>
              </p:cNvPr>
              <p:cNvSpPr/>
              <p:nvPr/>
            </p:nvSpPr>
            <p:spPr bwMode="auto">
              <a:xfrm>
                <a:off x="5494" y="289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1" name="矩形 1560">
                <a:extLst>
                  <a:ext uri="{FF2B5EF4-FFF2-40B4-BE49-F238E27FC236}">
                    <a16:creationId xmlns:a16="http://schemas.microsoft.com/office/drawing/2014/main" id="{722955AF-7867-4199-B4E7-1AA553879F86}"/>
                  </a:ext>
                </a:extLst>
              </p:cNvPr>
              <p:cNvSpPr/>
              <p:nvPr/>
            </p:nvSpPr>
            <p:spPr bwMode="auto">
              <a:xfrm>
                <a:off x="5494" y="2924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2" name="矩形 1561">
                <a:extLst>
                  <a:ext uri="{FF2B5EF4-FFF2-40B4-BE49-F238E27FC236}">
                    <a16:creationId xmlns:a16="http://schemas.microsoft.com/office/drawing/2014/main" id="{E84D38C8-4EED-4422-BD5B-6EEDE6C67746}"/>
                  </a:ext>
                </a:extLst>
              </p:cNvPr>
              <p:cNvSpPr/>
              <p:nvPr/>
            </p:nvSpPr>
            <p:spPr bwMode="auto">
              <a:xfrm>
                <a:off x="5494" y="2943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3" name="矩形 1562">
                <a:extLst>
                  <a:ext uri="{FF2B5EF4-FFF2-40B4-BE49-F238E27FC236}">
                    <a16:creationId xmlns:a16="http://schemas.microsoft.com/office/drawing/2014/main" id="{BEA96C58-9ACC-40E8-A9EE-CE4361896A91}"/>
                  </a:ext>
                </a:extLst>
              </p:cNvPr>
              <p:cNvSpPr/>
              <p:nvPr/>
            </p:nvSpPr>
            <p:spPr bwMode="auto">
              <a:xfrm>
                <a:off x="5494" y="296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4" name="矩形 1563">
                <a:extLst>
                  <a:ext uri="{FF2B5EF4-FFF2-40B4-BE49-F238E27FC236}">
                    <a16:creationId xmlns:a16="http://schemas.microsoft.com/office/drawing/2014/main" id="{1A789C70-A2A0-41D0-AD09-FAE09454FBB7}"/>
                  </a:ext>
                </a:extLst>
              </p:cNvPr>
              <p:cNvSpPr/>
              <p:nvPr/>
            </p:nvSpPr>
            <p:spPr bwMode="auto">
              <a:xfrm>
                <a:off x="5494" y="2988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5" name="矩形 1564">
                <a:extLst>
                  <a:ext uri="{FF2B5EF4-FFF2-40B4-BE49-F238E27FC236}">
                    <a16:creationId xmlns:a16="http://schemas.microsoft.com/office/drawing/2014/main" id="{42A987E4-E780-4DB4-BF67-FB7FD76F8BD8}"/>
                  </a:ext>
                </a:extLst>
              </p:cNvPr>
              <p:cNvSpPr/>
              <p:nvPr/>
            </p:nvSpPr>
            <p:spPr bwMode="auto">
              <a:xfrm>
                <a:off x="5494" y="3013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6" name="矩形 1565">
                <a:extLst>
                  <a:ext uri="{FF2B5EF4-FFF2-40B4-BE49-F238E27FC236}">
                    <a16:creationId xmlns:a16="http://schemas.microsoft.com/office/drawing/2014/main" id="{6D933806-175F-47E4-9A96-A60BB8404DF2}"/>
                  </a:ext>
                </a:extLst>
              </p:cNvPr>
              <p:cNvSpPr/>
              <p:nvPr/>
            </p:nvSpPr>
            <p:spPr bwMode="auto">
              <a:xfrm>
                <a:off x="5494" y="303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7" name="矩形 1566">
                <a:extLst>
                  <a:ext uri="{FF2B5EF4-FFF2-40B4-BE49-F238E27FC236}">
                    <a16:creationId xmlns:a16="http://schemas.microsoft.com/office/drawing/2014/main" id="{42F241E8-439B-404A-8108-71D1D24C45D4}"/>
                  </a:ext>
                </a:extLst>
              </p:cNvPr>
              <p:cNvSpPr/>
              <p:nvPr/>
            </p:nvSpPr>
            <p:spPr bwMode="auto">
              <a:xfrm>
                <a:off x="5494" y="3058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8" name="矩形 1567">
                <a:extLst>
                  <a:ext uri="{FF2B5EF4-FFF2-40B4-BE49-F238E27FC236}">
                    <a16:creationId xmlns:a16="http://schemas.microsoft.com/office/drawing/2014/main" id="{348FE970-CF43-4BD1-A5EC-B83F5DE45A38}"/>
                  </a:ext>
                </a:extLst>
              </p:cNvPr>
              <p:cNvSpPr/>
              <p:nvPr/>
            </p:nvSpPr>
            <p:spPr bwMode="auto">
              <a:xfrm>
                <a:off x="5494" y="3083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69" name="矩形 1568">
                <a:extLst>
                  <a:ext uri="{FF2B5EF4-FFF2-40B4-BE49-F238E27FC236}">
                    <a16:creationId xmlns:a16="http://schemas.microsoft.com/office/drawing/2014/main" id="{EF2BF57A-E33A-4588-BD26-EDA887730845}"/>
                  </a:ext>
                </a:extLst>
              </p:cNvPr>
              <p:cNvSpPr/>
              <p:nvPr/>
            </p:nvSpPr>
            <p:spPr bwMode="auto">
              <a:xfrm>
                <a:off x="5494" y="310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0" name="矩形 1569">
                <a:extLst>
                  <a:ext uri="{FF2B5EF4-FFF2-40B4-BE49-F238E27FC236}">
                    <a16:creationId xmlns:a16="http://schemas.microsoft.com/office/drawing/2014/main" id="{C8B4957E-7DEC-4EC5-8B95-18FA6CE62879}"/>
                  </a:ext>
                </a:extLst>
              </p:cNvPr>
              <p:cNvSpPr/>
              <p:nvPr/>
            </p:nvSpPr>
            <p:spPr bwMode="auto">
              <a:xfrm>
                <a:off x="5494" y="3128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1" name="矩形 1570">
                <a:extLst>
                  <a:ext uri="{FF2B5EF4-FFF2-40B4-BE49-F238E27FC236}">
                    <a16:creationId xmlns:a16="http://schemas.microsoft.com/office/drawing/2014/main" id="{9D6972FD-E5FE-46E7-8EA7-2B6571BDECD1}"/>
                  </a:ext>
                </a:extLst>
              </p:cNvPr>
              <p:cNvSpPr/>
              <p:nvPr/>
            </p:nvSpPr>
            <p:spPr bwMode="auto">
              <a:xfrm>
                <a:off x="5494" y="3153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2" name="矩形 1571">
                <a:extLst>
                  <a:ext uri="{FF2B5EF4-FFF2-40B4-BE49-F238E27FC236}">
                    <a16:creationId xmlns:a16="http://schemas.microsoft.com/office/drawing/2014/main" id="{268E1F38-1218-4B98-BDB6-22813946EF92}"/>
                  </a:ext>
                </a:extLst>
              </p:cNvPr>
              <p:cNvSpPr/>
              <p:nvPr/>
            </p:nvSpPr>
            <p:spPr bwMode="auto">
              <a:xfrm>
                <a:off x="5494" y="3179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3" name="矩形 1572">
                <a:extLst>
                  <a:ext uri="{FF2B5EF4-FFF2-40B4-BE49-F238E27FC236}">
                    <a16:creationId xmlns:a16="http://schemas.microsoft.com/office/drawing/2014/main" id="{18EB046B-CF12-4011-9A66-030ADD23956A}"/>
                  </a:ext>
                </a:extLst>
              </p:cNvPr>
              <p:cNvSpPr/>
              <p:nvPr/>
            </p:nvSpPr>
            <p:spPr bwMode="auto">
              <a:xfrm>
                <a:off x="5494" y="3198"/>
                <a:ext cx="60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4" name="矩形 1573">
                <a:extLst>
                  <a:ext uri="{FF2B5EF4-FFF2-40B4-BE49-F238E27FC236}">
                    <a16:creationId xmlns:a16="http://schemas.microsoft.com/office/drawing/2014/main" id="{22DB0723-B412-4957-9C2A-74D5C81D124A}"/>
                  </a:ext>
                </a:extLst>
              </p:cNvPr>
              <p:cNvSpPr/>
              <p:nvPr/>
            </p:nvSpPr>
            <p:spPr bwMode="auto">
              <a:xfrm>
                <a:off x="5494" y="3223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5" name="矩形 1574">
                <a:extLst>
                  <a:ext uri="{FF2B5EF4-FFF2-40B4-BE49-F238E27FC236}">
                    <a16:creationId xmlns:a16="http://schemas.microsoft.com/office/drawing/2014/main" id="{7B9AA748-95CD-4D5D-9F5C-50AC2F9470C6}"/>
                  </a:ext>
                </a:extLst>
              </p:cNvPr>
              <p:cNvSpPr/>
              <p:nvPr/>
            </p:nvSpPr>
            <p:spPr bwMode="auto">
              <a:xfrm>
                <a:off x="5494" y="3242"/>
                <a:ext cx="60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6" name="矩形 1575">
                <a:extLst>
                  <a:ext uri="{FF2B5EF4-FFF2-40B4-BE49-F238E27FC236}">
                    <a16:creationId xmlns:a16="http://schemas.microsoft.com/office/drawing/2014/main" id="{AE5CB852-204D-44FE-8F51-882E7F8432BC}"/>
                  </a:ext>
                </a:extLst>
              </p:cNvPr>
              <p:cNvSpPr/>
              <p:nvPr/>
            </p:nvSpPr>
            <p:spPr bwMode="auto">
              <a:xfrm>
                <a:off x="5494" y="3268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7" name="矩形 1576">
                <a:extLst>
                  <a:ext uri="{FF2B5EF4-FFF2-40B4-BE49-F238E27FC236}">
                    <a16:creationId xmlns:a16="http://schemas.microsoft.com/office/drawing/2014/main" id="{A7200B55-5DCB-4519-8C7C-838B593C31AB}"/>
                  </a:ext>
                </a:extLst>
              </p:cNvPr>
              <p:cNvSpPr/>
              <p:nvPr/>
            </p:nvSpPr>
            <p:spPr bwMode="auto">
              <a:xfrm>
                <a:off x="5494" y="3293"/>
                <a:ext cx="60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8" name="矩形 1577">
                <a:extLst>
                  <a:ext uri="{FF2B5EF4-FFF2-40B4-BE49-F238E27FC236}">
                    <a16:creationId xmlns:a16="http://schemas.microsoft.com/office/drawing/2014/main" id="{7598053D-D15E-477C-A315-39B0D776DBA6}"/>
                  </a:ext>
                </a:extLst>
              </p:cNvPr>
              <p:cNvSpPr/>
              <p:nvPr/>
            </p:nvSpPr>
            <p:spPr bwMode="auto">
              <a:xfrm>
                <a:off x="5494" y="1485"/>
                <a:ext cx="152" cy="4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79" name="矩形 1578">
                <a:extLst>
                  <a:ext uri="{FF2B5EF4-FFF2-40B4-BE49-F238E27FC236}">
                    <a16:creationId xmlns:a16="http://schemas.microsoft.com/office/drawing/2014/main" id="{0466B6BA-706B-439D-AB9F-B4523875F9DC}"/>
                  </a:ext>
                </a:extLst>
              </p:cNvPr>
              <p:cNvSpPr/>
              <p:nvPr/>
            </p:nvSpPr>
            <p:spPr bwMode="auto">
              <a:xfrm>
                <a:off x="5494" y="1504"/>
                <a:ext cx="152" cy="13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0" name="矩形 1579">
                <a:extLst>
                  <a:ext uri="{FF2B5EF4-FFF2-40B4-BE49-F238E27FC236}">
                    <a16:creationId xmlns:a16="http://schemas.microsoft.com/office/drawing/2014/main" id="{14556292-D730-4555-9021-2A49538004D6}"/>
                  </a:ext>
                </a:extLst>
              </p:cNvPr>
              <p:cNvSpPr/>
              <p:nvPr/>
            </p:nvSpPr>
            <p:spPr bwMode="auto">
              <a:xfrm>
                <a:off x="5633" y="1523"/>
                <a:ext cx="85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1" name="矩形 1580">
                <a:extLst>
                  <a:ext uri="{FF2B5EF4-FFF2-40B4-BE49-F238E27FC236}">
                    <a16:creationId xmlns:a16="http://schemas.microsoft.com/office/drawing/2014/main" id="{E82F4D1D-F304-4E77-AD0F-79F159FCA719}"/>
                  </a:ext>
                </a:extLst>
              </p:cNvPr>
              <p:cNvSpPr/>
              <p:nvPr/>
            </p:nvSpPr>
            <p:spPr bwMode="auto">
              <a:xfrm>
                <a:off x="5534" y="1434"/>
                <a:ext cx="79" cy="5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2" name="矩形 1581">
                <a:extLst>
                  <a:ext uri="{FF2B5EF4-FFF2-40B4-BE49-F238E27FC236}">
                    <a16:creationId xmlns:a16="http://schemas.microsoft.com/office/drawing/2014/main" id="{40F30C04-02B3-4DFE-8180-B82EFCF63CD6}"/>
                  </a:ext>
                </a:extLst>
              </p:cNvPr>
              <p:cNvSpPr/>
              <p:nvPr/>
            </p:nvSpPr>
            <p:spPr bwMode="auto">
              <a:xfrm>
                <a:off x="5567" y="1173"/>
                <a:ext cx="13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3" name="矩形 1582">
                <a:extLst>
                  <a:ext uri="{FF2B5EF4-FFF2-40B4-BE49-F238E27FC236}">
                    <a16:creationId xmlns:a16="http://schemas.microsoft.com/office/drawing/2014/main" id="{1707F778-4E90-4E0A-9F80-72DCC8E436AA}"/>
                  </a:ext>
                </a:extLst>
              </p:cNvPr>
              <p:cNvSpPr/>
              <p:nvPr/>
            </p:nvSpPr>
            <p:spPr bwMode="auto">
              <a:xfrm>
                <a:off x="5718" y="1530"/>
                <a:ext cx="230" cy="180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4" name="矩形 1583">
                <a:extLst>
                  <a:ext uri="{FF2B5EF4-FFF2-40B4-BE49-F238E27FC236}">
                    <a16:creationId xmlns:a16="http://schemas.microsoft.com/office/drawing/2014/main" id="{20BEA626-CF90-462A-B136-27A2B20CDA77}"/>
                  </a:ext>
                </a:extLst>
              </p:cNvPr>
              <p:cNvSpPr/>
              <p:nvPr/>
            </p:nvSpPr>
            <p:spPr bwMode="auto">
              <a:xfrm>
                <a:off x="5718" y="1543"/>
                <a:ext cx="171" cy="179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585" name="矩形 1584">
                <a:extLst>
                  <a:ext uri="{FF2B5EF4-FFF2-40B4-BE49-F238E27FC236}">
                    <a16:creationId xmlns:a16="http://schemas.microsoft.com/office/drawing/2014/main" id="{43B6B2A4-6DD9-4AD7-8059-D89F73F3E324}"/>
                  </a:ext>
                </a:extLst>
              </p:cNvPr>
              <p:cNvSpPr/>
              <p:nvPr/>
            </p:nvSpPr>
            <p:spPr bwMode="auto">
              <a:xfrm>
                <a:off x="5889" y="1549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6" name="矩形 1585">
                <a:extLst>
                  <a:ext uri="{FF2B5EF4-FFF2-40B4-BE49-F238E27FC236}">
                    <a16:creationId xmlns:a16="http://schemas.microsoft.com/office/drawing/2014/main" id="{5F6D8966-9CA0-4FCC-AF6C-C805A733A70A}"/>
                  </a:ext>
                </a:extLst>
              </p:cNvPr>
              <p:cNvSpPr/>
              <p:nvPr/>
            </p:nvSpPr>
            <p:spPr bwMode="auto">
              <a:xfrm>
                <a:off x="5889" y="1574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7" name="矩形 1586">
                <a:extLst>
                  <a:ext uri="{FF2B5EF4-FFF2-40B4-BE49-F238E27FC236}">
                    <a16:creationId xmlns:a16="http://schemas.microsoft.com/office/drawing/2014/main" id="{E0873616-911D-44ED-A7FC-6DF34411B08E}"/>
                  </a:ext>
                </a:extLst>
              </p:cNvPr>
              <p:cNvSpPr/>
              <p:nvPr/>
            </p:nvSpPr>
            <p:spPr bwMode="auto">
              <a:xfrm>
                <a:off x="5889" y="160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8" name="矩形 1587">
                <a:extLst>
                  <a:ext uri="{FF2B5EF4-FFF2-40B4-BE49-F238E27FC236}">
                    <a16:creationId xmlns:a16="http://schemas.microsoft.com/office/drawing/2014/main" id="{003CAF47-1FE6-4924-9EDF-8F9B9ED1CB6F}"/>
                  </a:ext>
                </a:extLst>
              </p:cNvPr>
              <p:cNvSpPr/>
              <p:nvPr/>
            </p:nvSpPr>
            <p:spPr bwMode="auto">
              <a:xfrm>
                <a:off x="5889" y="162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89" name="矩形 1588">
                <a:extLst>
                  <a:ext uri="{FF2B5EF4-FFF2-40B4-BE49-F238E27FC236}">
                    <a16:creationId xmlns:a16="http://schemas.microsoft.com/office/drawing/2014/main" id="{71EC2128-B395-48BB-A0E8-A2DC0D4A4DF8}"/>
                  </a:ext>
                </a:extLst>
              </p:cNvPr>
              <p:cNvSpPr/>
              <p:nvPr/>
            </p:nvSpPr>
            <p:spPr bwMode="auto">
              <a:xfrm>
                <a:off x="5889" y="1644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0" name="矩形 1589">
                <a:extLst>
                  <a:ext uri="{FF2B5EF4-FFF2-40B4-BE49-F238E27FC236}">
                    <a16:creationId xmlns:a16="http://schemas.microsoft.com/office/drawing/2014/main" id="{A2560F3B-5F1E-4832-B328-EAC4E796AAB5}"/>
                  </a:ext>
                </a:extLst>
              </p:cNvPr>
              <p:cNvSpPr/>
              <p:nvPr/>
            </p:nvSpPr>
            <p:spPr bwMode="auto">
              <a:xfrm>
                <a:off x="5889" y="167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1" name="矩形 1590">
                <a:extLst>
                  <a:ext uri="{FF2B5EF4-FFF2-40B4-BE49-F238E27FC236}">
                    <a16:creationId xmlns:a16="http://schemas.microsoft.com/office/drawing/2014/main" id="{A9EBB6FE-70FC-452E-A568-A300099D4FF6}"/>
                  </a:ext>
                </a:extLst>
              </p:cNvPr>
              <p:cNvSpPr/>
              <p:nvPr/>
            </p:nvSpPr>
            <p:spPr bwMode="auto">
              <a:xfrm>
                <a:off x="5889" y="169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2" name="矩形 1591">
                <a:extLst>
                  <a:ext uri="{FF2B5EF4-FFF2-40B4-BE49-F238E27FC236}">
                    <a16:creationId xmlns:a16="http://schemas.microsoft.com/office/drawing/2014/main" id="{0DBA1458-1314-4A0E-A6E0-52B50613E10A}"/>
                  </a:ext>
                </a:extLst>
              </p:cNvPr>
              <p:cNvSpPr/>
              <p:nvPr/>
            </p:nvSpPr>
            <p:spPr bwMode="auto">
              <a:xfrm>
                <a:off x="5889" y="1714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3" name="矩形 1592">
                <a:extLst>
                  <a:ext uri="{FF2B5EF4-FFF2-40B4-BE49-F238E27FC236}">
                    <a16:creationId xmlns:a16="http://schemas.microsoft.com/office/drawing/2014/main" id="{64863114-1E2C-46DD-BCA8-2A9D2CD11D78}"/>
                  </a:ext>
                </a:extLst>
              </p:cNvPr>
              <p:cNvSpPr/>
              <p:nvPr/>
            </p:nvSpPr>
            <p:spPr bwMode="auto">
              <a:xfrm>
                <a:off x="5889" y="174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4" name="矩形 1593">
                <a:extLst>
                  <a:ext uri="{FF2B5EF4-FFF2-40B4-BE49-F238E27FC236}">
                    <a16:creationId xmlns:a16="http://schemas.microsoft.com/office/drawing/2014/main" id="{73BE8419-E9DB-46F8-967F-9FF309EFAA63}"/>
                  </a:ext>
                </a:extLst>
              </p:cNvPr>
              <p:cNvSpPr/>
              <p:nvPr/>
            </p:nvSpPr>
            <p:spPr bwMode="auto">
              <a:xfrm>
                <a:off x="5889" y="176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5" name="矩形 1594">
                <a:extLst>
                  <a:ext uri="{FF2B5EF4-FFF2-40B4-BE49-F238E27FC236}">
                    <a16:creationId xmlns:a16="http://schemas.microsoft.com/office/drawing/2014/main" id="{1342A994-E149-44A2-AACE-B2DBFD00080F}"/>
                  </a:ext>
                </a:extLst>
              </p:cNvPr>
              <p:cNvSpPr/>
              <p:nvPr/>
            </p:nvSpPr>
            <p:spPr bwMode="auto">
              <a:xfrm>
                <a:off x="5889" y="1784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6" name="矩形 1595">
                <a:extLst>
                  <a:ext uri="{FF2B5EF4-FFF2-40B4-BE49-F238E27FC236}">
                    <a16:creationId xmlns:a16="http://schemas.microsoft.com/office/drawing/2014/main" id="{D10569D0-8B37-4CD4-BAA8-7E78528DD5A1}"/>
                  </a:ext>
                </a:extLst>
              </p:cNvPr>
              <p:cNvSpPr/>
              <p:nvPr/>
            </p:nvSpPr>
            <p:spPr bwMode="auto">
              <a:xfrm>
                <a:off x="5889" y="181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7" name="矩形 1596">
                <a:extLst>
                  <a:ext uri="{FF2B5EF4-FFF2-40B4-BE49-F238E27FC236}">
                    <a16:creationId xmlns:a16="http://schemas.microsoft.com/office/drawing/2014/main" id="{62F8359C-F221-4056-88D7-CA3EECF1837D}"/>
                  </a:ext>
                </a:extLst>
              </p:cNvPr>
              <p:cNvSpPr/>
              <p:nvPr/>
            </p:nvSpPr>
            <p:spPr bwMode="auto">
              <a:xfrm>
                <a:off x="5889" y="183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8" name="矩形 1597">
                <a:extLst>
                  <a:ext uri="{FF2B5EF4-FFF2-40B4-BE49-F238E27FC236}">
                    <a16:creationId xmlns:a16="http://schemas.microsoft.com/office/drawing/2014/main" id="{A9CCABE7-0998-4C59-BC0A-2443A64ACCA3}"/>
                  </a:ext>
                </a:extLst>
              </p:cNvPr>
              <p:cNvSpPr/>
              <p:nvPr/>
            </p:nvSpPr>
            <p:spPr bwMode="auto">
              <a:xfrm>
                <a:off x="5889" y="185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599" name="矩形 1598">
                <a:extLst>
                  <a:ext uri="{FF2B5EF4-FFF2-40B4-BE49-F238E27FC236}">
                    <a16:creationId xmlns:a16="http://schemas.microsoft.com/office/drawing/2014/main" id="{FF9785BF-59F2-47AE-A3D8-40975855901D}"/>
                  </a:ext>
                </a:extLst>
              </p:cNvPr>
              <p:cNvSpPr/>
              <p:nvPr/>
            </p:nvSpPr>
            <p:spPr bwMode="auto">
              <a:xfrm>
                <a:off x="5889" y="188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0" name="矩形 1599">
                <a:extLst>
                  <a:ext uri="{FF2B5EF4-FFF2-40B4-BE49-F238E27FC236}">
                    <a16:creationId xmlns:a16="http://schemas.microsoft.com/office/drawing/2014/main" id="{1580E410-028B-4CDA-9C1E-64CC3ADE77A7}"/>
                  </a:ext>
                </a:extLst>
              </p:cNvPr>
              <p:cNvSpPr/>
              <p:nvPr/>
            </p:nvSpPr>
            <p:spPr bwMode="auto">
              <a:xfrm>
                <a:off x="5889" y="1899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1" name="矩形 1600">
                <a:extLst>
                  <a:ext uri="{FF2B5EF4-FFF2-40B4-BE49-F238E27FC236}">
                    <a16:creationId xmlns:a16="http://schemas.microsoft.com/office/drawing/2014/main" id="{EFD1FA4F-42F1-4F62-AC08-8D91A7514528}"/>
                  </a:ext>
                </a:extLst>
              </p:cNvPr>
              <p:cNvSpPr/>
              <p:nvPr/>
            </p:nvSpPr>
            <p:spPr bwMode="auto">
              <a:xfrm>
                <a:off x="5889" y="192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2" name="矩形 1601">
                <a:extLst>
                  <a:ext uri="{FF2B5EF4-FFF2-40B4-BE49-F238E27FC236}">
                    <a16:creationId xmlns:a16="http://schemas.microsoft.com/office/drawing/2014/main" id="{9D57E6CE-AB23-44EC-94AC-5BB6112F1B65}"/>
                  </a:ext>
                </a:extLst>
              </p:cNvPr>
              <p:cNvSpPr/>
              <p:nvPr/>
            </p:nvSpPr>
            <p:spPr bwMode="auto">
              <a:xfrm>
                <a:off x="5889" y="195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3" name="矩形 1602">
                <a:extLst>
                  <a:ext uri="{FF2B5EF4-FFF2-40B4-BE49-F238E27FC236}">
                    <a16:creationId xmlns:a16="http://schemas.microsoft.com/office/drawing/2014/main" id="{D220FB32-CC11-4EB0-A02A-298AFBA497E8}"/>
                  </a:ext>
                </a:extLst>
              </p:cNvPr>
              <p:cNvSpPr/>
              <p:nvPr/>
            </p:nvSpPr>
            <p:spPr bwMode="auto">
              <a:xfrm>
                <a:off x="5889" y="1969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4" name="矩形 1603">
                <a:extLst>
                  <a:ext uri="{FF2B5EF4-FFF2-40B4-BE49-F238E27FC236}">
                    <a16:creationId xmlns:a16="http://schemas.microsoft.com/office/drawing/2014/main" id="{4D0C5099-4D85-4F4C-A261-8A0DC25A9583}"/>
                  </a:ext>
                </a:extLst>
              </p:cNvPr>
              <p:cNvSpPr/>
              <p:nvPr/>
            </p:nvSpPr>
            <p:spPr bwMode="auto">
              <a:xfrm>
                <a:off x="5889" y="199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5" name="矩形 1604">
                <a:extLst>
                  <a:ext uri="{FF2B5EF4-FFF2-40B4-BE49-F238E27FC236}">
                    <a16:creationId xmlns:a16="http://schemas.microsoft.com/office/drawing/2014/main" id="{46CC0ABD-CA65-4BF5-A00B-06F59752C307}"/>
                  </a:ext>
                </a:extLst>
              </p:cNvPr>
              <p:cNvSpPr/>
              <p:nvPr/>
            </p:nvSpPr>
            <p:spPr bwMode="auto">
              <a:xfrm>
                <a:off x="5889" y="202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6" name="矩形 1605">
                <a:extLst>
                  <a:ext uri="{FF2B5EF4-FFF2-40B4-BE49-F238E27FC236}">
                    <a16:creationId xmlns:a16="http://schemas.microsoft.com/office/drawing/2014/main" id="{C6AE3AE7-50C8-46B3-BDE6-5FF793F1B152}"/>
                  </a:ext>
                </a:extLst>
              </p:cNvPr>
              <p:cNvSpPr/>
              <p:nvPr/>
            </p:nvSpPr>
            <p:spPr bwMode="auto">
              <a:xfrm>
                <a:off x="5889" y="2039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7" name="矩形 1606">
                <a:extLst>
                  <a:ext uri="{FF2B5EF4-FFF2-40B4-BE49-F238E27FC236}">
                    <a16:creationId xmlns:a16="http://schemas.microsoft.com/office/drawing/2014/main" id="{0BC29C54-FA62-4374-B9DA-99233753A239}"/>
                  </a:ext>
                </a:extLst>
              </p:cNvPr>
              <p:cNvSpPr/>
              <p:nvPr/>
            </p:nvSpPr>
            <p:spPr bwMode="auto">
              <a:xfrm>
                <a:off x="5889" y="206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8" name="矩形 1607">
                <a:extLst>
                  <a:ext uri="{FF2B5EF4-FFF2-40B4-BE49-F238E27FC236}">
                    <a16:creationId xmlns:a16="http://schemas.microsoft.com/office/drawing/2014/main" id="{8C8E31EF-30C5-4376-B45B-D003716B6D65}"/>
                  </a:ext>
                </a:extLst>
              </p:cNvPr>
              <p:cNvSpPr/>
              <p:nvPr/>
            </p:nvSpPr>
            <p:spPr bwMode="auto">
              <a:xfrm>
                <a:off x="5889" y="2090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09" name="矩形 1608">
                <a:extLst>
                  <a:ext uri="{FF2B5EF4-FFF2-40B4-BE49-F238E27FC236}">
                    <a16:creationId xmlns:a16="http://schemas.microsoft.com/office/drawing/2014/main" id="{50D2D171-6AFB-4C92-8973-E725637595F1}"/>
                  </a:ext>
                </a:extLst>
              </p:cNvPr>
              <p:cNvSpPr/>
              <p:nvPr/>
            </p:nvSpPr>
            <p:spPr bwMode="auto">
              <a:xfrm>
                <a:off x="5889" y="2109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0" name="矩形 1609">
                <a:extLst>
                  <a:ext uri="{FF2B5EF4-FFF2-40B4-BE49-F238E27FC236}">
                    <a16:creationId xmlns:a16="http://schemas.microsoft.com/office/drawing/2014/main" id="{52AB8DF5-23A3-4B86-92FA-35A840D974B7}"/>
                  </a:ext>
                </a:extLst>
              </p:cNvPr>
              <p:cNvSpPr/>
              <p:nvPr/>
            </p:nvSpPr>
            <p:spPr bwMode="auto">
              <a:xfrm>
                <a:off x="5889" y="213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1" name="矩形 1610">
                <a:extLst>
                  <a:ext uri="{FF2B5EF4-FFF2-40B4-BE49-F238E27FC236}">
                    <a16:creationId xmlns:a16="http://schemas.microsoft.com/office/drawing/2014/main" id="{BEDDCE6E-8EF4-40F8-A48A-9F29D33BE011}"/>
                  </a:ext>
                </a:extLst>
              </p:cNvPr>
              <p:cNvSpPr/>
              <p:nvPr/>
            </p:nvSpPr>
            <p:spPr bwMode="auto">
              <a:xfrm>
                <a:off x="5889" y="2154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2" name="矩形 1611">
                <a:extLst>
                  <a:ext uri="{FF2B5EF4-FFF2-40B4-BE49-F238E27FC236}">
                    <a16:creationId xmlns:a16="http://schemas.microsoft.com/office/drawing/2014/main" id="{58A2A9D2-C448-4395-9F0A-FB90D0BE0C71}"/>
                  </a:ext>
                </a:extLst>
              </p:cNvPr>
              <p:cNvSpPr/>
              <p:nvPr/>
            </p:nvSpPr>
            <p:spPr bwMode="auto">
              <a:xfrm>
                <a:off x="5889" y="217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3" name="矩形 1612">
                <a:extLst>
                  <a:ext uri="{FF2B5EF4-FFF2-40B4-BE49-F238E27FC236}">
                    <a16:creationId xmlns:a16="http://schemas.microsoft.com/office/drawing/2014/main" id="{CFDCDA13-E913-4CCB-B5E8-7D5CC28A9234}"/>
                  </a:ext>
                </a:extLst>
              </p:cNvPr>
              <p:cNvSpPr/>
              <p:nvPr/>
            </p:nvSpPr>
            <p:spPr bwMode="auto">
              <a:xfrm>
                <a:off x="5889" y="220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4" name="矩形 1613">
                <a:extLst>
                  <a:ext uri="{FF2B5EF4-FFF2-40B4-BE49-F238E27FC236}">
                    <a16:creationId xmlns:a16="http://schemas.microsoft.com/office/drawing/2014/main" id="{7FD60B04-1599-4BA4-B83B-F7DFA4386525}"/>
                  </a:ext>
                </a:extLst>
              </p:cNvPr>
              <p:cNvSpPr/>
              <p:nvPr/>
            </p:nvSpPr>
            <p:spPr bwMode="auto">
              <a:xfrm>
                <a:off x="5889" y="2224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5" name="矩形 1614">
                <a:extLst>
                  <a:ext uri="{FF2B5EF4-FFF2-40B4-BE49-F238E27FC236}">
                    <a16:creationId xmlns:a16="http://schemas.microsoft.com/office/drawing/2014/main" id="{D37793CA-72D7-42EE-B0A6-7A05C7C65F53}"/>
                  </a:ext>
                </a:extLst>
              </p:cNvPr>
              <p:cNvSpPr/>
              <p:nvPr/>
            </p:nvSpPr>
            <p:spPr bwMode="auto">
              <a:xfrm>
                <a:off x="5889" y="224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6" name="矩形 1615">
                <a:extLst>
                  <a:ext uri="{FF2B5EF4-FFF2-40B4-BE49-F238E27FC236}">
                    <a16:creationId xmlns:a16="http://schemas.microsoft.com/office/drawing/2014/main" id="{A3E6FD00-4058-48FB-A1D2-DEB0DBE1F6B6}"/>
                  </a:ext>
                </a:extLst>
              </p:cNvPr>
              <p:cNvSpPr/>
              <p:nvPr/>
            </p:nvSpPr>
            <p:spPr bwMode="auto">
              <a:xfrm>
                <a:off x="5889" y="227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7" name="矩形 1616">
                <a:extLst>
                  <a:ext uri="{FF2B5EF4-FFF2-40B4-BE49-F238E27FC236}">
                    <a16:creationId xmlns:a16="http://schemas.microsoft.com/office/drawing/2014/main" id="{5BE2A217-437B-4C4C-B2B0-A4B4B1E952F2}"/>
                  </a:ext>
                </a:extLst>
              </p:cNvPr>
              <p:cNvSpPr/>
              <p:nvPr/>
            </p:nvSpPr>
            <p:spPr bwMode="auto">
              <a:xfrm>
                <a:off x="5889" y="2294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8" name="矩形 1617">
                <a:extLst>
                  <a:ext uri="{FF2B5EF4-FFF2-40B4-BE49-F238E27FC236}">
                    <a16:creationId xmlns:a16="http://schemas.microsoft.com/office/drawing/2014/main" id="{83BEBA25-B82F-4CB1-9F4A-89BFB9B96801}"/>
                  </a:ext>
                </a:extLst>
              </p:cNvPr>
              <p:cNvSpPr/>
              <p:nvPr/>
            </p:nvSpPr>
            <p:spPr bwMode="auto">
              <a:xfrm>
                <a:off x="5889" y="231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19" name="矩形 1618">
                <a:extLst>
                  <a:ext uri="{FF2B5EF4-FFF2-40B4-BE49-F238E27FC236}">
                    <a16:creationId xmlns:a16="http://schemas.microsoft.com/office/drawing/2014/main" id="{C8246F3C-B7CD-48D3-AF33-A11887A15149}"/>
                  </a:ext>
                </a:extLst>
              </p:cNvPr>
              <p:cNvSpPr/>
              <p:nvPr/>
            </p:nvSpPr>
            <p:spPr bwMode="auto">
              <a:xfrm>
                <a:off x="5889" y="2345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0" name="矩形 1619">
                <a:extLst>
                  <a:ext uri="{FF2B5EF4-FFF2-40B4-BE49-F238E27FC236}">
                    <a16:creationId xmlns:a16="http://schemas.microsoft.com/office/drawing/2014/main" id="{D856C5EF-3384-4092-8CF3-515A2E3000C0}"/>
                  </a:ext>
                </a:extLst>
              </p:cNvPr>
              <p:cNvSpPr/>
              <p:nvPr/>
            </p:nvSpPr>
            <p:spPr bwMode="auto">
              <a:xfrm>
                <a:off x="5889" y="2364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1" name="矩形 1620">
                <a:extLst>
                  <a:ext uri="{FF2B5EF4-FFF2-40B4-BE49-F238E27FC236}">
                    <a16:creationId xmlns:a16="http://schemas.microsoft.com/office/drawing/2014/main" id="{8D19AE4A-6771-4735-8941-7AD16EC733FC}"/>
                  </a:ext>
                </a:extLst>
              </p:cNvPr>
              <p:cNvSpPr/>
              <p:nvPr/>
            </p:nvSpPr>
            <p:spPr bwMode="auto">
              <a:xfrm>
                <a:off x="5889" y="238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2" name="矩形 1621">
                <a:extLst>
                  <a:ext uri="{FF2B5EF4-FFF2-40B4-BE49-F238E27FC236}">
                    <a16:creationId xmlns:a16="http://schemas.microsoft.com/office/drawing/2014/main" id="{B17B8FA9-915B-4899-A627-DDD5024442DE}"/>
                  </a:ext>
                </a:extLst>
              </p:cNvPr>
              <p:cNvSpPr/>
              <p:nvPr/>
            </p:nvSpPr>
            <p:spPr bwMode="auto">
              <a:xfrm>
                <a:off x="5889" y="2408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3" name="矩形 1622">
                <a:extLst>
                  <a:ext uri="{FF2B5EF4-FFF2-40B4-BE49-F238E27FC236}">
                    <a16:creationId xmlns:a16="http://schemas.microsoft.com/office/drawing/2014/main" id="{CC15BFE3-1B97-49AD-A04F-31A92A3B15F6}"/>
                  </a:ext>
                </a:extLst>
              </p:cNvPr>
              <p:cNvSpPr/>
              <p:nvPr/>
            </p:nvSpPr>
            <p:spPr bwMode="auto">
              <a:xfrm>
                <a:off x="5889" y="243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4" name="矩形 1623">
                <a:extLst>
                  <a:ext uri="{FF2B5EF4-FFF2-40B4-BE49-F238E27FC236}">
                    <a16:creationId xmlns:a16="http://schemas.microsoft.com/office/drawing/2014/main" id="{4B8D3157-8526-4B6D-A8FB-8B6F682FED83}"/>
                  </a:ext>
                </a:extLst>
              </p:cNvPr>
              <p:cNvSpPr/>
              <p:nvPr/>
            </p:nvSpPr>
            <p:spPr bwMode="auto">
              <a:xfrm>
                <a:off x="5889" y="245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5" name="矩形 1624">
                <a:extLst>
                  <a:ext uri="{FF2B5EF4-FFF2-40B4-BE49-F238E27FC236}">
                    <a16:creationId xmlns:a16="http://schemas.microsoft.com/office/drawing/2014/main" id="{8B222CB4-A6FD-4EB7-B36D-108EC6F766F9}"/>
                  </a:ext>
                </a:extLst>
              </p:cNvPr>
              <p:cNvSpPr/>
              <p:nvPr/>
            </p:nvSpPr>
            <p:spPr bwMode="auto">
              <a:xfrm>
                <a:off x="5889" y="2478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6" name="矩形 1625">
                <a:extLst>
                  <a:ext uri="{FF2B5EF4-FFF2-40B4-BE49-F238E27FC236}">
                    <a16:creationId xmlns:a16="http://schemas.microsoft.com/office/drawing/2014/main" id="{924B0DB7-4BA1-41E2-B07B-CEC51C6907CF}"/>
                  </a:ext>
                </a:extLst>
              </p:cNvPr>
              <p:cNvSpPr/>
              <p:nvPr/>
            </p:nvSpPr>
            <p:spPr bwMode="auto">
              <a:xfrm>
                <a:off x="5889" y="250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7" name="矩形 1626">
                <a:extLst>
                  <a:ext uri="{FF2B5EF4-FFF2-40B4-BE49-F238E27FC236}">
                    <a16:creationId xmlns:a16="http://schemas.microsoft.com/office/drawing/2014/main" id="{04BCD3EF-2F5D-43BC-8D5A-D22F1A4D404B}"/>
                  </a:ext>
                </a:extLst>
              </p:cNvPr>
              <p:cNvSpPr/>
              <p:nvPr/>
            </p:nvSpPr>
            <p:spPr bwMode="auto">
              <a:xfrm>
                <a:off x="5889" y="252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8" name="矩形 1627">
                <a:extLst>
                  <a:ext uri="{FF2B5EF4-FFF2-40B4-BE49-F238E27FC236}">
                    <a16:creationId xmlns:a16="http://schemas.microsoft.com/office/drawing/2014/main" id="{A3B6FF8B-C9D9-4D40-8A04-AB03B911B620}"/>
                  </a:ext>
                </a:extLst>
              </p:cNvPr>
              <p:cNvSpPr/>
              <p:nvPr/>
            </p:nvSpPr>
            <p:spPr bwMode="auto">
              <a:xfrm>
                <a:off x="5889" y="2548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29" name="矩形 1628">
                <a:extLst>
                  <a:ext uri="{FF2B5EF4-FFF2-40B4-BE49-F238E27FC236}">
                    <a16:creationId xmlns:a16="http://schemas.microsoft.com/office/drawing/2014/main" id="{76B1711A-85CA-4FD3-8760-9A9C4FACD087}"/>
                  </a:ext>
                </a:extLst>
              </p:cNvPr>
              <p:cNvSpPr/>
              <p:nvPr/>
            </p:nvSpPr>
            <p:spPr bwMode="auto">
              <a:xfrm>
                <a:off x="5889" y="257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0" name="矩形 1629">
                <a:extLst>
                  <a:ext uri="{FF2B5EF4-FFF2-40B4-BE49-F238E27FC236}">
                    <a16:creationId xmlns:a16="http://schemas.microsoft.com/office/drawing/2014/main" id="{6981B355-8372-455B-A0F2-59A7E26894D6}"/>
                  </a:ext>
                </a:extLst>
              </p:cNvPr>
              <p:cNvSpPr/>
              <p:nvPr/>
            </p:nvSpPr>
            <p:spPr bwMode="auto">
              <a:xfrm>
                <a:off x="5889" y="259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1" name="矩形 1630">
                <a:extLst>
                  <a:ext uri="{FF2B5EF4-FFF2-40B4-BE49-F238E27FC236}">
                    <a16:creationId xmlns:a16="http://schemas.microsoft.com/office/drawing/2014/main" id="{98FA426F-C49F-47CC-9C0F-ADB833B1F81B}"/>
                  </a:ext>
                </a:extLst>
              </p:cNvPr>
              <p:cNvSpPr/>
              <p:nvPr/>
            </p:nvSpPr>
            <p:spPr bwMode="auto">
              <a:xfrm>
                <a:off x="5889" y="2618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2" name="矩形 1631">
                <a:extLst>
                  <a:ext uri="{FF2B5EF4-FFF2-40B4-BE49-F238E27FC236}">
                    <a16:creationId xmlns:a16="http://schemas.microsoft.com/office/drawing/2014/main" id="{E84A2989-37EA-4F2B-A21D-DB0A2B62ED77}"/>
                  </a:ext>
                </a:extLst>
              </p:cNvPr>
              <p:cNvSpPr/>
              <p:nvPr/>
            </p:nvSpPr>
            <p:spPr bwMode="auto">
              <a:xfrm>
                <a:off x="5889" y="264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3" name="矩形 1632">
                <a:extLst>
                  <a:ext uri="{FF2B5EF4-FFF2-40B4-BE49-F238E27FC236}">
                    <a16:creationId xmlns:a16="http://schemas.microsoft.com/office/drawing/2014/main" id="{F2B9C38C-8E2F-411A-A09D-CCE5A68FAE3F}"/>
                  </a:ext>
                </a:extLst>
              </p:cNvPr>
              <p:cNvSpPr/>
              <p:nvPr/>
            </p:nvSpPr>
            <p:spPr bwMode="auto">
              <a:xfrm>
                <a:off x="5889" y="266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4" name="矩形 1633">
                <a:extLst>
                  <a:ext uri="{FF2B5EF4-FFF2-40B4-BE49-F238E27FC236}">
                    <a16:creationId xmlns:a16="http://schemas.microsoft.com/office/drawing/2014/main" id="{59B7D255-8868-4560-B4A4-5103D21D995A}"/>
                  </a:ext>
                </a:extLst>
              </p:cNvPr>
              <p:cNvSpPr/>
              <p:nvPr/>
            </p:nvSpPr>
            <p:spPr bwMode="auto">
              <a:xfrm>
                <a:off x="5889" y="2688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5" name="矩形 1634">
                <a:extLst>
                  <a:ext uri="{FF2B5EF4-FFF2-40B4-BE49-F238E27FC236}">
                    <a16:creationId xmlns:a16="http://schemas.microsoft.com/office/drawing/2014/main" id="{5D9A5064-B06C-45A0-9C31-F3CC3BC25F4B}"/>
                  </a:ext>
                </a:extLst>
              </p:cNvPr>
              <p:cNvSpPr/>
              <p:nvPr/>
            </p:nvSpPr>
            <p:spPr bwMode="auto">
              <a:xfrm>
                <a:off x="5889" y="271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6" name="矩形 1635">
                <a:extLst>
                  <a:ext uri="{FF2B5EF4-FFF2-40B4-BE49-F238E27FC236}">
                    <a16:creationId xmlns:a16="http://schemas.microsoft.com/office/drawing/2014/main" id="{6DB72426-E50D-4850-BCF5-E5596987FD29}"/>
                  </a:ext>
                </a:extLst>
              </p:cNvPr>
              <p:cNvSpPr/>
              <p:nvPr/>
            </p:nvSpPr>
            <p:spPr bwMode="auto">
              <a:xfrm>
                <a:off x="5889" y="2733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7" name="矩形 1636">
                <a:extLst>
                  <a:ext uri="{FF2B5EF4-FFF2-40B4-BE49-F238E27FC236}">
                    <a16:creationId xmlns:a16="http://schemas.microsoft.com/office/drawing/2014/main" id="{F6415773-9B7F-476E-8B72-E40B8BC9EBF8}"/>
                  </a:ext>
                </a:extLst>
              </p:cNvPr>
              <p:cNvSpPr/>
              <p:nvPr/>
            </p:nvSpPr>
            <p:spPr bwMode="auto">
              <a:xfrm>
                <a:off x="5889" y="2758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8" name="矩形 1637">
                <a:extLst>
                  <a:ext uri="{FF2B5EF4-FFF2-40B4-BE49-F238E27FC236}">
                    <a16:creationId xmlns:a16="http://schemas.microsoft.com/office/drawing/2014/main" id="{4F84B782-2635-4DA7-B93D-35D4FD2E1CF9}"/>
                  </a:ext>
                </a:extLst>
              </p:cNvPr>
              <p:cNvSpPr/>
              <p:nvPr/>
            </p:nvSpPr>
            <p:spPr bwMode="auto">
              <a:xfrm>
                <a:off x="5889" y="278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39" name="矩形 1638">
                <a:extLst>
                  <a:ext uri="{FF2B5EF4-FFF2-40B4-BE49-F238E27FC236}">
                    <a16:creationId xmlns:a16="http://schemas.microsoft.com/office/drawing/2014/main" id="{7BB3DC1E-4195-4560-968B-1CAE58876394}"/>
                  </a:ext>
                </a:extLst>
              </p:cNvPr>
              <p:cNvSpPr/>
              <p:nvPr/>
            </p:nvSpPr>
            <p:spPr bwMode="auto">
              <a:xfrm>
                <a:off x="5889" y="2803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0" name="矩形 1639">
                <a:extLst>
                  <a:ext uri="{FF2B5EF4-FFF2-40B4-BE49-F238E27FC236}">
                    <a16:creationId xmlns:a16="http://schemas.microsoft.com/office/drawing/2014/main" id="{F7B9D6FB-D735-43F3-80DF-8CD94F441A52}"/>
                  </a:ext>
                </a:extLst>
              </p:cNvPr>
              <p:cNvSpPr/>
              <p:nvPr/>
            </p:nvSpPr>
            <p:spPr bwMode="auto">
              <a:xfrm>
                <a:off x="5889" y="282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1" name="矩形 1640">
                <a:extLst>
                  <a:ext uri="{FF2B5EF4-FFF2-40B4-BE49-F238E27FC236}">
                    <a16:creationId xmlns:a16="http://schemas.microsoft.com/office/drawing/2014/main" id="{6DDF19E6-2BF4-47E2-BFE1-4D8D68327581}"/>
                  </a:ext>
                </a:extLst>
              </p:cNvPr>
              <p:cNvSpPr/>
              <p:nvPr/>
            </p:nvSpPr>
            <p:spPr bwMode="auto">
              <a:xfrm>
                <a:off x="5889" y="285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2" name="矩形 1641">
                <a:extLst>
                  <a:ext uri="{FF2B5EF4-FFF2-40B4-BE49-F238E27FC236}">
                    <a16:creationId xmlns:a16="http://schemas.microsoft.com/office/drawing/2014/main" id="{87F7EE67-AAA3-41F5-B7CF-AEB1BFD507AF}"/>
                  </a:ext>
                </a:extLst>
              </p:cNvPr>
              <p:cNvSpPr/>
              <p:nvPr/>
            </p:nvSpPr>
            <p:spPr bwMode="auto">
              <a:xfrm>
                <a:off x="5889" y="2873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3" name="矩形 1642">
                <a:extLst>
                  <a:ext uri="{FF2B5EF4-FFF2-40B4-BE49-F238E27FC236}">
                    <a16:creationId xmlns:a16="http://schemas.microsoft.com/office/drawing/2014/main" id="{5C30ECB8-DD14-4324-8FCE-398A5E215A88}"/>
                  </a:ext>
                </a:extLst>
              </p:cNvPr>
              <p:cNvSpPr/>
              <p:nvPr/>
            </p:nvSpPr>
            <p:spPr bwMode="auto">
              <a:xfrm>
                <a:off x="5889" y="289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4" name="矩形 1643">
                <a:extLst>
                  <a:ext uri="{FF2B5EF4-FFF2-40B4-BE49-F238E27FC236}">
                    <a16:creationId xmlns:a16="http://schemas.microsoft.com/office/drawing/2014/main" id="{5BB70E9A-E386-4257-BD6F-F3737A9BAB23}"/>
                  </a:ext>
                </a:extLst>
              </p:cNvPr>
              <p:cNvSpPr/>
              <p:nvPr/>
            </p:nvSpPr>
            <p:spPr bwMode="auto">
              <a:xfrm>
                <a:off x="5889" y="2924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5" name="矩形 1644">
                <a:extLst>
                  <a:ext uri="{FF2B5EF4-FFF2-40B4-BE49-F238E27FC236}">
                    <a16:creationId xmlns:a16="http://schemas.microsoft.com/office/drawing/2014/main" id="{9E3EFF06-2C0D-442F-BA3E-CAACCDED52AD}"/>
                  </a:ext>
                </a:extLst>
              </p:cNvPr>
              <p:cNvSpPr/>
              <p:nvPr/>
            </p:nvSpPr>
            <p:spPr bwMode="auto">
              <a:xfrm>
                <a:off x="5889" y="2943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6" name="矩形 1645">
                <a:extLst>
                  <a:ext uri="{FF2B5EF4-FFF2-40B4-BE49-F238E27FC236}">
                    <a16:creationId xmlns:a16="http://schemas.microsoft.com/office/drawing/2014/main" id="{5CC9E26A-1D3D-4A36-9A38-48AC069997DC}"/>
                  </a:ext>
                </a:extLst>
              </p:cNvPr>
              <p:cNvSpPr/>
              <p:nvPr/>
            </p:nvSpPr>
            <p:spPr bwMode="auto">
              <a:xfrm>
                <a:off x="5889" y="296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7" name="矩形 1646">
                <a:extLst>
                  <a:ext uri="{FF2B5EF4-FFF2-40B4-BE49-F238E27FC236}">
                    <a16:creationId xmlns:a16="http://schemas.microsoft.com/office/drawing/2014/main" id="{A1E69E11-B2A8-468F-9A1E-6266BD8DC17B}"/>
                  </a:ext>
                </a:extLst>
              </p:cNvPr>
              <p:cNvSpPr/>
              <p:nvPr/>
            </p:nvSpPr>
            <p:spPr bwMode="auto">
              <a:xfrm>
                <a:off x="5889" y="2988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8" name="矩形 1647">
                <a:extLst>
                  <a:ext uri="{FF2B5EF4-FFF2-40B4-BE49-F238E27FC236}">
                    <a16:creationId xmlns:a16="http://schemas.microsoft.com/office/drawing/2014/main" id="{9E0845CA-F373-403A-AD9E-60D3270BBDD0}"/>
                  </a:ext>
                </a:extLst>
              </p:cNvPr>
              <p:cNvSpPr/>
              <p:nvPr/>
            </p:nvSpPr>
            <p:spPr bwMode="auto">
              <a:xfrm>
                <a:off x="5889" y="3013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49" name="矩形 1648">
                <a:extLst>
                  <a:ext uri="{FF2B5EF4-FFF2-40B4-BE49-F238E27FC236}">
                    <a16:creationId xmlns:a16="http://schemas.microsoft.com/office/drawing/2014/main" id="{C788B2DA-E08B-47A2-B373-9CA690998996}"/>
                  </a:ext>
                </a:extLst>
              </p:cNvPr>
              <p:cNvSpPr/>
              <p:nvPr/>
            </p:nvSpPr>
            <p:spPr bwMode="auto">
              <a:xfrm>
                <a:off x="5889" y="303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0" name="矩形 1649">
                <a:extLst>
                  <a:ext uri="{FF2B5EF4-FFF2-40B4-BE49-F238E27FC236}">
                    <a16:creationId xmlns:a16="http://schemas.microsoft.com/office/drawing/2014/main" id="{94F27B66-375B-4C02-942A-F6BDAE60D549}"/>
                  </a:ext>
                </a:extLst>
              </p:cNvPr>
              <p:cNvSpPr/>
              <p:nvPr/>
            </p:nvSpPr>
            <p:spPr bwMode="auto">
              <a:xfrm>
                <a:off x="5889" y="3058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1" name="矩形 1650">
                <a:extLst>
                  <a:ext uri="{FF2B5EF4-FFF2-40B4-BE49-F238E27FC236}">
                    <a16:creationId xmlns:a16="http://schemas.microsoft.com/office/drawing/2014/main" id="{1579511D-DAD8-4A9E-B06B-E42BFB67316D}"/>
                  </a:ext>
                </a:extLst>
              </p:cNvPr>
              <p:cNvSpPr/>
              <p:nvPr/>
            </p:nvSpPr>
            <p:spPr bwMode="auto">
              <a:xfrm>
                <a:off x="5889" y="3083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2" name="矩形 1651">
                <a:extLst>
                  <a:ext uri="{FF2B5EF4-FFF2-40B4-BE49-F238E27FC236}">
                    <a16:creationId xmlns:a16="http://schemas.microsoft.com/office/drawing/2014/main" id="{E64B8716-430F-48D0-B5FF-1D606F8041A5}"/>
                  </a:ext>
                </a:extLst>
              </p:cNvPr>
              <p:cNvSpPr/>
              <p:nvPr/>
            </p:nvSpPr>
            <p:spPr bwMode="auto">
              <a:xfrm>
                <a:off x="5889" y="310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3" name="矩形 1652">
                <a:extLst>
                  <a:ext uri="{FF2B5EF4-FFF2-40B4-BE49-F238E27FC236}">
                    <a16:creationId xmlns:a16="http://schemas.microsoft.com/office/drawing/2014/main" id="{4D2DAEB9-3544-438A-B906-5AB9F18098B9}"/>
                  </a:ext>
                </a:extLst>
              </p:cNvPr>
              <p:cNvSpPr/>
              <p:nvPr/>
            </p:nvSpPr>
            <p:spPr bwMode="auto">
              <a:xfrm>
                <a:off x="5889" y="3128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4" name="矩形 1653">
                <a:extLst>
                  <a:ext uri="{FF2B5EF4-FFF2-40B4-BE49-F238E27FC236}">
                    <a16:creationId xmlns:a16="http://schemas.microsoft.com/office/drawing/2014/main" id="{4318BC23-1181-4115-8F18-F87F5CE849D4}"/>
                  </a:ext>
                </a:extLst>
              </p:cNvPr>
              <p:cNvSpPr/>
              <p:nvPr/>
            </p:nvSpPr>
            <p:spPr bwMode="auto">
              <a:xfrm>
                <a:off x="5889" y="3153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5" name="矩形 1654">
                <a:extLst>
                  <a:ext uri="{FF2B5EF4-FFF2-40B4-BE49-F238E27FC236}">
                    <a16:creationId xmlns:a16="http://schemas.microsoft.com/office/drawing/2014/main" id="{60764512-0F1B-4610-9D8C-CD1685B0176D}"/>
                  </a:ext>
                </a:extLst>
              </p:cNvPr>
              <p:cNvSpPr/>
              <p:nvPr/>
            </p:nvSpPr>
            <p:spPr bwMode="auto">
              <a:xfrm>
                <a:off x="5889" y="3179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6" name="矩形 1655">
                <a:extLst>
                  <a:ext uri="{FF2B5EF4-FFF2-40B4-BE49-F238E27FC236}">
                    <a16:creationId xmlns:a16="http://schemas.microsoft.com/office/drawing/2014/main" id="{F62CA375-EF2C-4810-A46C-679230845F81}"/>
                  </a:ext>
                </a:extLst>
              </p:cNvPr>
              <p:cNvSpPr/>
              <p:nvPr/>
            </p:nvSpPr>
            <p:spPr bwMode="auto">
              <a:xfrm>
                <a:off x="5889" y="3198"/>
                <a:ext cx="59" cy="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7" name="矩形 1656">
                <a:extLst>
                  <a:ext uri="{FF2B5EF4-FFF2-40B4-BE49-F238E27FC236}">
                    <a16:creationId xmlns:a16="http://schemas.microsoft.com/office/drawing/2014/main" id="{30311AE7-2E0A-4B94-A55D-B593FFAE02AC}"/>
                  </a:ext>
                </a:extLst>
              </p:cNvPr>
              <p:cNvSpPr/>
              <p:nvPr/>
            </p:nvSpPr>
            <p:spPr bwMode="auto">
              <a:xfrm>
                <a:off x="5889" y="3223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8" name="矩形 1657">
                <a:extLst>
                  <a:ext uri="{FF2B5EF4-FFF2-40B4-BE49-F238E27FC236}">
                    <a16:creationId xmlns:a16="http://schemas.microsoft.com/office/drawing/2014/main" id="{B4853FB4-6C4A-4A3B-A36A-C42B779D84A5}"/>
                  </a:ext>
                </a:extLst>
              </p:cNvPr>
              <p:cNvSpPr/>
              <p:nvPr/>
            </p:nvSpPr>
            <p:spPr bwMode="auto">
              <a:xfrm>
                <a:off x="5889" y="3242"/>
                <a:ext cx="59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59" name="矩形 1658">
                <a:extLst>
                  <a:ext uri="{FF2B5EF4-FFF2-40B4-BE49-F238E27FC236}">
                    <a16:creationId xmlns:a16="http://schemas.microsoft.com/office/drawing/2014/main" id="{ABD8434A-3171-43EA-80DC-DBFCE27C04C7}"/>
                  </a:ext>
                </a:extLst>
              </p:cNvPr>
              <p:cNvSpPr/>
              <p:nvPr/>
            </p:nvSpPr>
            <p:spPr bwMode="auto">
              <a:xfrm>
                <a:off x="5889" y="3268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0" name="矩形 1659">
                <a:extLst>
                  <a:ext uri="{FF2B5EF4-FFF2-40B4-BE49-F238E27FC236}">
                    <a16:creationId xmlns:a16="http://schemas.microsoft.com/office/drawing/2014/main" id="{B5E33CC2-539E-4310-B825-5F37EAC68D55}"/>
                  </a:ext>
                </a:extLst>
              </p:cNvPr>
              <p:cNvSpPr/>
              <p:nvPr/>
            </p:nvSpPr>
            <p:spPr bwMode="auto">
              <a:xfrm>
                <a:off x="5889" y="3293"/>
                <a:ext cx="59" cy="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1" name="矩形 1660">
                <a:extLst>
                  <a:ext uri="{FF2B5EF4-FFF2-40B4-BE49-F238E27FC236}">
                    <a16:creationId xmlns:a16="http://schemas.microsoft.com/office/drawing/2014/main" id="{3C6758D3-E9F4-4733-8F5A-AC1B4E9939A7}"/>
                  </a:ext>
                </a:extLst>
              </p:cNvPr>
              <p:cNvSpPr/>
              <p:nvPr/>
            </p:nvSpPr>
            <p:spPr bwMode="auto">
              <a:xfrm>
                <a:off x="5790" y="1485"/>
                <a:ext cx="158" cy="4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2" name="矩形 1661">
                <a:extLst>
                  <a:ext uri="{FF2B5EF4-FFF2-40B4-BE49-F238E27FC236}">
                    <a16:creationId xmlns:a16="http://schemas.microsoft.com/office/drawing/2014/main" id="{EE2AA5EF-167F-4645-A534-BFC79A490DAE}"/>
                  </a:ext>
                </a:extLst>
              </p:cNvPr>
              <p:cNvSpPr/>
              <p:nvPr/>
            </p:nvSpPr>
            <p:spPr bwMode="auto">
              <a:xfrm>
                <a:off x="5790" y="1504"/>
                <a:ext cx="158" cy="13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3" name="矩形 1662">
                <a:extLst>
                  <a:ext uri="{FF2B5EF4-FFF2-40B4-BE49-F238E27FC236}">
                    <a16:creationId xmlns:a16="http://schemas.microsoft.com/office/drawing/2014/main" id="{872C501D-B316-4753-A67F-BD86F745D961}"/>
                  </a:ext>
                </a:extLst>
              </p:cNvPr>
              <p:cNvSpPr/>
              <p:nvPr/>
            </p:nvSpPr>
            <p:spPr bwMode="auto">
              <a:xfrm>
                <a:off x="5718" y="1523"/>
                <a:ext cx="92" cy="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4" name="矩形 1663">
                <a:extLst>
                  <a:ext uri="{FF2B5EF4-FFF2-40B4-BE49-F238E27FC236}">
                    <a16:creationId xmlns:a16="http://schemas.microsoft.com/office/drawing/2014/main" id="{907F0636-E6EE-46EA-8322-2F95D2154018}"/>
                  </a:ext>
                </a:extLst>
              </p:cNvPr>
              <p:cNvSpPr/>
              <p:nvPr/>
            </p:nvSpPr>
            <p:spPr bwMode="auto">
              <a:xfrm>
                <a:off x="5830" y="1434"/>
                <a:ext cx="79" cy="5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665" name="矩形 1664">
                <a:extLst>
                  <a:ext uri="{FF2B5EF4-FFF2-40B4-BE49-F238E27FC236}">
                    <a16:creationId xmlns:a16="http://schemas.microsoft.com/office/drawing/2014/main" id="{D464CF40-18E4-4599-A158-9B8F5999CBE6}"/>
                  </a:ext>
                </a:extLst>
              </p:cNvPr>
              <p:cNvSpPr/>
              <p:nvPr/>
            </p:nvSpPr>
            <p:spPr bwMode="auto">
              <a:xfrm>
                <a:off x="5863" y="1173"/>
                <a:ext cx="13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303" name="组合 1302">
              <a:extLst>
                <a:ext uri="{FF2B5EF4-FFF2-40B4-BE49-F238E27FC236}">
                  <a16:creationId xmlns:a16="http://schemas.microsoft.com/office/drawing/2014/main" id="{F953EA9E-28AA-4157-990D-DCDCDE954B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5100760" y="3302762"/>
              <a:ext cx="909638" cy="1444626"/>
              <a:chOff x="2698" y="1531"/>
              <a:chExt cx="573" cy="910"/>
            </a:xfrm>
            <a:grpFill/>
          </p:grpSpPr>
          <p:sp>
            <p:nvSpPr>
              <p:cNvPr id="1479" name="矩形 1478">
                <a:extLst>
                  <a:ext uri="{FF2B5EF4-FFF2-40B4-BE49-F238E27FC236}">
                    <a16:creationId xmlns:a16="http://schemas.microsoft.com/office/drawing/2014/main" id="{E3ACA271-2C84-484E-9B3D-DF36A8C4DC7E}"/>
                  </a:ext>
                </a:extLst>
              </p:cNvPr>
              <p:cNvSpPr/>
              <p:nvPr/>
            </p:nvSpPr>
            <p:spPr bwMode="auto">
              <a:xfrm>
                <a:off x="2797" y="1585"/>
                <a:ext cx="30" cy="3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>
                  <a:solidFill>
                    <a:schemeClr val="lt1"/>
                  </a:solidFill>
                </a:endParaRPr>
              </a:p>
            </p:txBody>
          </p:sp>
          <p:sp>
            <p:nvSpPr>
              <p:cNvPr id="1480" name="任意多边形 110">
                <a:extLst>
                  <a:ext uri="{FF2B5EF4-FFF2-40B4-BE49-F238E27FC236}">
                    <a16:creationId xmlns:a16="http://schemas.microsoft.com/office/drawing/2014/main" id="{D7713754-9AC3-4027-8910-E3D79B75675F}"/>
                  </a:ext>
                </a:extLst>
              </p:cNvPr>
              <p:cNvSpPr/>
              <p:nvPr/>
            </p:nvSpPr>
            <p:spPr bwMode="auto">
              <a:xfrm>
                <a:off x="2853" y="1615"/>
                <a:ext cx="35" cy="52"/>
              </a:xfrm>
              <a:custGeom>
                <a:avLst/>
                <a:gdLst>
                  <a:gd name="T0" fmla="*/ 8 w 8"/>
                  <a:gd name="T1" fmla="*/ 2 h 12"/>
                  <a:gd name="T2" fmla="*/ 8 w 8"/>
                  <a:gd name="T3" fmla="*/ 12 h 12"/>
                  <a:gd name="T4" fmla="*/ 0 w 8"/>
                  <a:gd name="T5" fmla="*/ 12 h 12"/>
                  <a:gd name="T6" fmla="*/ 0 w 8"/>
                  <a:gd name="T7" fmla="*/ 0 h 12"/>
                  <a:gd name="T8" fmla="*/ 6 w 8"/>
                  <a:gd name="T9" fmla="*/ 0 h 12"/>
                  <a:gd name="T10" fmla="*/ 8 w 8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8" y="2"/>
                    </a:moveTo>
                    <a:cubicBezTo>
                      <a:pt x="8" y="12"/>
                      <a:pt x="8" y="12"/>
                      <a:pt x="8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8" y="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1" name="矩形 1480">
                <a:extLst>
                  <a:ext uri="{FF2B5EF4-FFF2-40B4-BE49-F238E27FC236}">
                    <a16:creationId xmlns:a16="http://schemas.microsoft.com/office/drawing/2014/main" id="{7087D3B1-3659-40D3-A831-DAB35A588A4F}"/>
                  </a:ext>
                </a:extLst>
              </p:cNvPr>
              <p:cNvSpPr/>
              <p:nvPr/>
            </p:nvSpPr>
            <p:spPr bwMode="auto">
              <a:xfrm>
                <a:off x="2741" y="1568"/>
                <a:ext cx="26" cy="3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2" name="任意多边形 101">
                <a:extLst>
                  <a:ext uri="{FF2B5EF4-FFF2-40B4-BE49-F238E27FC236}">
                    <a16:creationId xmlns:a16="http://schemas.microsoft.com/office/drawing/2014/main" id="{DECE7E99-C1B9-498F-B9DD-451C27731B5E}"/>
                  </a:ext>
                </a:extLst>
              </p:cNvPr>
              <p:cNvSpPr/>
              <p:nvPr/>
            </p:nvSpPr>
            <p:spPr bwMode="auto">
              <a:xfrm>
                <a:off x="3198" y="1701"/>
                <a:ext cx="56" cy="68"/>
              </a:xfrm>
              <a:custGeom>
                <a:avLst/>
                <a:gdLst>
                  <a:gd name="T0" fmla="*/ 13 w 13"/>
                  <a:gd name="T1" fmla="*/ 0 h 16"/>
                  <a:gd name="T2" fmla="*/ 13 w 13"/>
                  <a:gd name="T3" fmla="*/ 16 h 16"/>
                  <a:gd name="T4" fmla="*/ 0 w 13"/>
                  <a:gd name="T5" fmla="*/ 16 h 16"/>
                  <a:gd name="T6" fmla="*/ 0 w 13"/>
                  <a:gd name="T7" fmla="*/ 1 h 16"/>
                  <a:gd name="T8" fmla="*/ 1 w 13"/>
                  <a:gd name="T9" fmla="*/ 0 h 16"/>
                  <a:gd name="T10" fmla="*/ 13 w 13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3" name="矩形 1482">
                <a:extLst>
                  <a:ext uri="{FF2B5EF4-FFF2-40B4-BE49-F238E27FC236}">
                    <a16:creationId xmlns:a16="http://schemas.microsoft.com/office/drawing/2014/main" id="{8CFA43A1-DFF8-4E66-9004-1AC385B5829C}"/>
                  </a:ext>
                </a:extLst>
              </p:cNvPr>
              <p:cNvSpPr/>
              <p:nvPr/>
            </p:nvSpPr>
            <p:spPr bwMode="auto">
              <a:xfrm>
                <a:off x="3125" y="1756"/>
                <a:ext cx="13" cy="43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4" name="矩形 1483">
                <a:extLst>
                  <a:ext uri="{FF2B5EF4-FFF2-40B4-BE49-F238E27FC236}">
                    <a16:creationId xmlns:a16="http://schemas.microsoft.com/office/drawing/2014/main" id="{080728C0-ADF7-4198-A2FA-289838B9F2BB}"/>
                  </a:ext>
                </a:extLst>
              </p:cNvPr>
              <p:cNvSpPr/>
              <p:nvPr/>
            </p:nvSpPr>
            <p:spPr bwMode="auto">
              <a:xfrm>
                <a:off x="3159" y="1726"/>
                <a:ext cx="13" cy="5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5" name="任意多边形 104">
                <a:extLst>
                  <a:ext uri="{FF2B5EF4-FFF2-40B4-BE49-F238E27FC236}">
                    <a16:creationId xmlns:a16="http://schemas.microsoft.com/office/drawing/2014/main" id="{F2812DAD-9716-4EDE-919A-4EB934193CEE}"/>
                  </a:ext>
                </a:extLst>
              </p:cNvPr>
              <p:cNvSpPr/>
              <p:nvPr/>
            </p:nvSpPr>
            <p:spPr bwMode="auto">
              <a:xfrm>
                <a:off x="3086" y="1773"/>
                <a:ext cx="26" cy="48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0 w 6"/>
                  <a:gd name="T5" fmla="*/ 11 h 11"/>
                  <a:gd name="T6" fmla="*/ 0 w 6"/>
                  <a:gd name="T7" fmla="*/ 3 h 11"/>
                  <a:gd name="T8" fmla="*/ 3 w 6"/>
                  <a:gd name="T9" fmla="*/ 0 h 11"/>
                  <a:gd name="T10" fmla="*/ 6 w 6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6" name="任意多边形 105">
                <a:extLst>
                  <a:ext uri="{FF2B5EF4-FFF2-40B4-BE49-F238E27FC236}">
                    <a16:creationId xmlns:a16="http://schemas.microsoft.com/office/drawing/2014/main" id="{3B067FB6-86B2-47AB-9E97-57EE66FC1C07}"/>
                  </a:ext>
                </a:extLst>
              </p:cNvPr>
              <p:cNvSpPr/>
              <p:nvPr/>
            </p:nvSpPr>
            <p:spPr bwMode="auto">
              <a:xfrm>
                <a:off x="3038" y="1735"/>
                <a:ext cx="233" cy="706"/>
              </a:xfrm>
              <a:custGeom>
                <a:avLst/>
                <a:gdLst>
                  <a:gd name="T0" fmla="*/ 54 w 54"/>
                  <a:gd name="T1" fmla="*/ 0 h 165"/>
                  <a:gd name="T2" fmla="*/ 54 w 54"/>
                  <a:gd name="T3" fmla="*/ 165 h 165"/>
                  <a:gd name="T4" fmla="*/ 0 w 54"/>
                  <a:gd name="T5" fmla="*/ 165 h 165"/>
                  <a:gd name="T6" fmla="*/ 0 w 54"/>
                  <a:gd name="T7" fmla="*/ 30 h 165"/>
                  <a:gd name="T8" fmla="*/ 54 w 54"/>
                  <a:gd name="T9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65">
                    <a:moveTo>
                      <a:pt x="54" y="0"/>
                    </a:moveTo>
                    <a:cubicBezTo>
                      <a:pt x="54" y="165"/>
                      <a:pt x="54" y="165"/>
                      <a:pt x="54" y="165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20" y="4"/>
                      <a:pt x="54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7" name="矩形 1486">
                <a:extLst>
                  <a:ext uri="{FF2B5EF4-FFF2-40B4-BE49-F238E27FC236}">
                    <a16:creationId xmlns:a16="http://schemas.microsoft.com/office/drawing/2014/main" id="{13A1F419-07B3-4B30-B3D7-1306574DBE0B}"/>
                  </a:ext>
                </a:extLst>
              </p:cNvPr>
              <p:cNvSpPr/>
              <p:nvPr/>
            </p:nvSpPr>
            <p:spPr bwMode="auto">
              <a:xfrm>
                <a:off x="2974" y="2120"/>
                <a:ext cx="64" cy="11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8" name="任意多边形 107">
                <a:extLst>
                  <a:ext uri="{FF2B5EF4-FFF2-40B4-BE49-F238E27FC236}">
                    <a16:creationId xmlns:a16="http://schemas.microsoft.com/office/drawing/2014/main" id="{2B48CD36-F979-4695-8103-79A471EDD5AD}"/>
                  </a:ext>
                </a:extLst>
              </p:cNvPr>
              <p:cNvSpPr/>
              <p:nvPr/>
            </p:nvSpPr>
            <p:spPr bwMode="auto">
              <a:xfrm>
                <a:off x="2724" y="1577"/>
                <a:ext cx="202" cy="137"/>
              </a:xfrm>
              <a:custGeom>
                <a:avLst/>
                <a:gdLst>
                  <a:gd name="T0" fmla="*/ 47 w 47"/>
                  <a:gd name="T1" fmla="*/ 32 h 32"/>
                  <a:gd name="T2" fmla="*/ 0 w 47"/>
                  <a:gd name="T3" fmla="*/ 0 h 32"/>
                  <a:gd name="T4" fmla="*/ 0 w 47"/>
                  <a:gd name="T5" fmla="*/ 19 h 32"/>
                  <a:gd name="T6" fmla="*/ 47 w 47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" h="32">
                    <a:moveTo>
                      <a:pt x="47" y="32"/>
                    </a:moveTo>
                    <a:cubicBezTo>
                      <a:pt x="47" y="32"/>
                      <a:pt x="3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47" y="3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89" name="矩形 1488">
                <a:extLst>
                  <a:ext uri="{FF2B5EF4-FFF2-40B4-BE49-F238E27FC236}">
                    <a16:creationId xmlns:a16="http://schemas.microsoft.com/office/drawing/2014/main" id="{A98C99EC-1D7E-4936-A473-B0957133A809}"/>
                  </a:ext>
                </a:extLst>
              </p:cNvPr>
              <p:cNvSpPr/>
              <p:nvPr/>
            </p:nvSpPr>
            <p:spPr bwMode="auto">
              <a:xfrm>
                <a:off x="2900" y="1654"/>
                <a:ext cx="18" cy="4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90" name="任意多边形 112">
                <a:extLst>
                  <a:ext uri="{FF2B5EF4-FFF2-40B4-BE49-F238E27FC236}">
                    <a16:creationId xmlns:a16="http://schemas.microsoft.com/office/drawing/2014/main" id="{7EAF8F2A-C56D-4251-8CDB-539CA83F8791}"/>
                  </a:ext>
                </a:extLst>
              </p:cNvPr>
              <p:cNvSpPr/>
              <p:nvPr/>
            </p:nvSpPr>
            <p:spPr bwMode="auto">
              <a:xfrm>
                <a:off x="2724" y="1531"/>
                <a:ext cx="216" cy="167"/>
              </a:xfrm>
              <a:custGeom>
                <a:avLst/>
                <a:gdLst>
                  <a:gd name="T0" fmla="*/ 50 w 50"/>
                  <a:gd name="T1" fmla="*/ 33 h 39"/>
                  <a:gd name="T2" fmla="*/ 50 w 50"/>
                  <a:gd name="T3" fmla="*/ 39 h 39"/>
                  <a:gd name="T4" fmla="*/ 39 w 50"/>
                  <a:gd name="T5" fmla="*/ 24 h 39"/>
                  <a:gd name="T6" fmla="*/ 31 w 50"/>
                  <a:gd name="T7" fmla="*/ 18 h 39"/>
                  <a:gd name="T8" fmla="*/ 0 w 50"/>
                  <a:gd name="T9" fmla="*/ 4 h 39"/>
                  <a:gd name="T10" fmla="*/ 1 w 50"/>
                  <a:gd name="T11" fmla="*/ 0 h 39"/>
                  <a:gd name="T12" fmla="*/ 37 w 50"/>
                  <a:gd name="T13" fmla="*/ 17 h 39"/>
                  <a:gd name="T14" fmla="*/ 39 w 50"/>
                  <a:gd name="T15" fmla="*/ 19 h 39"/>
                  <a:gd name="T16" fmla="*/ 50 w 50"/>
                  <a:gd name="T17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39">
                    <a:moveTo>
                      <a:pt x="50" y="33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50" y="39"/>
                      <a:pt x="47" y="32"/>
                      <a:pt x="39" y="24"/>
                    </a:cubicBezTo>
                    <a:cubicBezTo>
                      <a:pt x="37" y="22"/>
                      <a:pt x="34" y="20"/>
                      <a:pt x="31" y="18"/>
                    </a:cubicBezTo>
                    <a:cubicBezTo>
                      <a:pt x="24" y="13"/>
                      <a:pt x="14" y="8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1" y="4"/>
                      <a:pt x="37" y="17"/>
                    </a:cubicBezTo>
                    <a:cubicBezTo>
                      <a:pt x="38" y="18"/>
                      <a:pt x="38" y="18"/>
                      <a:pt x="39" y="19"/>
                    </a:cubicBezTo>
                    <a:cubicBezTo>
                      <a:pt x="43" y="23"/>
                      <a:pt x="47" y="27"/>
                      <a:pt x="50" y="3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91" name="任意多边形 113">
                <a:extLst>
                  <a:ext uri="{FF2B5EF4-FFF2-40B4-BE49-F238E27FC236}">
                    <a16:creationId xmlns:a16="http://schemas.microsoft.com/office/drawing/2014/main" id="{0690A4B4-08F5-4EE7-B419-C7A9F2738635}"/>
                  </a:ext>
                </a:extLst>
              </p:cNvPr>
              <p:cNvSpPr/>
              <p:nvPr/>
            </p:nvSpPr>
            <p:spPr bwMode="auto">
              <a:xfrm>
                <a:off x="2698" y="1611"/>
                <a:ext cx="284" cy="813"/>
              </a:xfrm>
              <a:custGeom>
                <a:avLst/>
                <a:gdLst>
                  <a:gd name="T0" fmla="*/ 64 w 66"/>
                  <a:gd name="T1" fmla="*/ 190 h 190"/>
                  <a:gd name="T2" fmla="*/ 64 w 66"/>
                  <a:gd name="T3" fmla="*/ 36 h 190"/>
                  <a:gd name="T4" fmla="*/ 22 w 66"/>
                  <a:gd name="T5" fmla="*/ 0 h 190"/>
                  <a:gd name="T6" fmla="*/ 0 w 66"/>
                  <a:gd name="T7" fmla="*/ 0 h 190"/>
                  <a:gd name="T8" fmla="*/ 0 w 66"/>
                  <a:gd name="T9" fmla="*/ 189 h 190"/>
                  <a:gd name="T10" fmla="*/ 64 w 66"/>
                  <a:gd name="T11" fmla="*/ 19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" h="190">
                    <a:moveTo>
                      <a:pt x="64" y="190"/>
                    </a:move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6" y="24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9"/>
                      <a:pt x="0" y="189"/>
                      <a:pt x="0" y="189"/>
                    </a:cubicBezTo>
                    <a:lnTo>
                      <a:pt x="64" y="1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92" name="矩形 1491">
                <a:extLst>
                  <a:ext uri="{FF2B5EF4-FFF2-40B4-BE49-F238E27FC236}">
                    <a16:creationId xmlns:a16="http://schemas.microsoft.com/office/drawing/2014/main" id="{3FB619FB-2B00-49F4-BE09-70DAFCEC36C8}"/>
                  </a:ext>
                </a:extLst>
              </p:cNvPr>
              <p:cNvSpPr/>
              <p:nvPr/>
            </p:nvSpPr>
            <p:spPr bwMode="auto">
              <a:xfrm>
                <a:off x="2720" y="1637"/>
                <a:ext cx="52" cy="11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3" name="矩形 1492">
                <a:extLst>
                  <a:ext uri="{FF2B5EF4-FFF2-40B4-BE49-F238E27FC236}">
                    <a16:creationId xmlns:a16="http://schemas.microsoft.com/office/drawing/2014/main" id="{0A650368-1361-4BDF-BFFD-F307D5FF7D91}"/>
                  </a:ext>
                </a:extLst>
              </p:cNvPr>
              <p:cNvSpPr/>
              <p:nvPr/>
            </p:nvSpPr>
            <p:spPr bwMode="auto">
              <a:xfrm>
                <a:off x="2802" y="1714"/>
                <a:ext cx="60" cy="69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4" name="矩形 1493">
                <a:extLst>
                  <a:ext uri="{FF2B5EF4-FFF2-40B4-BE49-F238E27FC236}">
                    <a16:creationId xmlns:a16="http://schemas.microsoft.com/office/drawing/2014/main" id="{5C3417B3-886A-4DD3-AEB0-0BB5A7A70461}"/>
                  </a:ext>
                </a:extLst>
              </p:cNvPr>
              <p:cNvSpPr/>
              <p:nvPr/>
            </p:nvSpPr>
            <p:spPr bwMode="auto">
              <a:xfrm>
                <a:off x="2892" y="1773"/>
                <a:ext cx="60" cy="633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5" name="矩形 1494">
                <a:extLst>
                  <a:ext uri="{FF2B5EF4-FFF2-40B4-BE49-F238E27FC236}">
                    <a16:creationId xmlns:a16="http://schemas.microsoft.com/office/drawing/2014/main" id="{64181395-5A37-49B3-BC9F-727CFBFB9C92}"/>
                  </a:ext>
                </a:extLst>
              </p:cNvPr>
              <p:cNvSpPr/>
              <p:nvPr/>
            </p:nvSpPr>
            <p:spPr bwMode="auto">
              <a:xfrm>
                <a:off x="2720" y="1778"/>
                <a:ext cx="52" cy="62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6" name="矩形 1495">
                <a:extLst>
                  <a:ext uri="{FF2B5EF4-FFF2-40B4-BE49-F238E27FC236}">
                    <a16:creationId xmlns:a16="http://schemas.microsoft.com/office/drawing/2014/main" id="{5A2C6756-C4CD-4EC2-BB46-796FC7C240E8}"/>
                  </a:ext>
                </a:extLst>
              </p:cNvPr>
              <p:cNvSpPr/>
              <p:nvPr/>
            </p:nvSpPr>
            <p:spPr bwMode="auto">
              <a:xfrm>
                <a:off x="3055" y="1880"/>
                <a:ext cx="56" cy="53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7" name="矩形 1496">
                <a:extLst>
                  <a:ext uri="{FF2B5EF4-FFF2-40B4-BE49-F238E27FC236}">
                    <a16:creationId xmlns:a16="http://schemas.microsoft.com/office/drawing/2014/main" id="{58B3309B-8C70-4039-989C-D7B405B8A407}"/>
                  </a:ext>
                </a:extLst>
              </p:cNvPr>
              <p:cNvSpPr/>
              <p:nvPr/>
            </p:nvSpPr>
            <p:spPr bwMode="auto">
              <a:xfrm>
                <a:off x="3126" y="1850"/>
                <a:ext cx="56" cy="5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8" name="矩形 1497">
                <a:extLst>
                  <a:ext uri="{FF2B5EF4-FFF2-40B4-BE49-F238E27FC236}">
                    <a16:creationId xmlns:a16="http://schemas.microsoft.com/office/drawing/2014/main" id="{D67D006E-3B4E-4809-9CBA-59CE740BA091}"/>
                  </a:ext>
                </a:extLst>
              </p:cNvPr>
              <p:cNvSpPr/>
              <p:nvPr/>
            </p:nvSpPr>
            <p:spPr bwMode="auto">
              <a:xfrm>
                <a:off x="3198" y="1795"/>
                <a:ext cx="56" cy="61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99" name="任意多边形 100">
                <a:extLst>
                  <a:ext uri="{FF2B5EF4-FFF2-40B4-BE49-F238E27FC236}">
                    <a16:creationId xmlns:a16="http://schemas.microsoft.com/office/drawing/2014/main" id="{7D83580B-FD81-433B-961D-8C45549A380C}"/>
                  </a:ext>
                </a:extLst>
              </p:cNvPr>
              <p:cNvSpPr/>
              <p:nvPr/>
            </p:nvSpPr>
            <p:spPr bwMode="auto">
              <a:xfrm>
                <a:off x="3069" y="1682"/>
                <a:ext cx="189" cy="133"/>
              </a:xfrm>
              <a:custGeom>
                <a:avLst/>
                <a:gdLst>
                  <a:gd name="T0" fmla="*/ 44 w 44"/>
                  <a:gd name="T1" fmla="*/ 0 h 31"/>
                  <a:gd name="T2" fmla="*/ 44 w 44"/>
                  <a:gd name="T3" fmla="*/ 4 h 31"/>
                  <a:gd name="T4" fmla="*/ 43 w 44"/>
                  <a:gd name="T5" fmla="*/ 4 h 31"/>
                  <a:gd name="T6" fmla="*/ 30 w 44"/>
                  <a:gd name="T7" fmla="*/ 8 h 31"/>
                  <a:gd name="T8" fmla="*/ 24 w 44"/>
                  <a:gd name="T9" fmla="*/ 11 h 31"/>
                  <a:gd name="T10" fmla="*/ 21 w 44"/>
                  <a:gd name="T11" fmla="*/ 13 h 31"/>
                  <a:gd name="T12" fmla="*/ 16 w 44"/>
                  <a:gd name="T13" fmla="*/ 16 h 31"/>
                  <a:gd name="T14" fmla="*/ 13 w 44"/>
                  <a:gd name="T15" fmla="*/ 19 h 31"/>
                  <a:gd name="T16" fmla="*/ 10 w 44"/>
                  <a:gd name="T17" fmla="*/ 22 h 31"/>
                  <a:gd name="T18" fmla="*/ 4 w 44"/>
                  <a:gd name="T19" fmla="*/ 28 h 31"/>
                  <a:gd name="T20" fmla="*/ 1 w 44"/>
                  <a:gd name="T21" fmla="*/ 31 h 31"/>
                  <a:gd name="T22" fmla="*/ 0 w 44"/>
                  <a:gd name="T23" fmla="*/ 28 h 31"/>
                  <a:gd name="T24" fmla="*/ 4 w 44"/>
                  <a:gd name="T25" fmla="*/ 23 h 31"/>
                  <a:gd name="T26" fmla="*/ 7 w 44"/>
                  <a:gd name="T27" fmla="*/ 20 h 31"/>
                  <a:gd name="T28" fmla="*/ 30 w 44"/>
                  <a:gd name="T29" fmla="*/ 4 h 31"/>
                  <a:gd name="T30" fmla="*/ 31 w 44"/>
                  <a:gd name="T31" fmla="*/ 3 h 31"/>
                  <a:gd name="T32" fmla="*/ 44 w 44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31">
                    <a:moveTo>
                      <a:pt x="44" y="0"/>
                    </a:moveTo>
                    <a:cubicBezTo>
                      <a:pt x="44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8" y="5"/>
                      <a:pt x="34" y="6"/>
                      <a:pt x="30" y="8"/>
                    </a:cubicBezTo>
                    <a:cubicBezTo>
                      <a:pt x="28" y="9"/>
                      <a:pt x="26" y="10"/>
                      <a:pt x="24" y="11"/>
                    </a:cubicBezTo>
                    <a:cubicBezTo>
                      <a:pt x="23" y="12"/>
                      <a:pt x="22" y="12"/>
                      <a:pt x="21" y="13"/>
                    </a:cubicBezTo>
                    <a:cubicBezTo>
                      <a:pt x="19" y="14"/>
                      <a:pt x="18" y="15"/>
                      <a:pt x="16" y="16"/>
                    </a:cubicBezTo>
                    <a:cubicBezTo>
                      <a:pt x="15" y="17"/>
                      <a:pt x="14" y="18"/>
                      <a:pt x="13" y="19"/>
                    </a:cubicBezTo>
                    <a:cubicBezTo>
                      <a:pt x="12" y="20"/>
                      <a:pt x="11" y="21"/>
                      <a:pt x="10" y="22"/>
                    </a:cubicBezTo>
                    <a:cubicBezTo>
                      <a:pt x="8" y="24"/>
                      <a:pt x="6" y="26"/>
                      <a:pt x="4" y="28"/>
                    </a:cubicBezTo>
                    <a:cubicBezTo>
                      <a:pt x="2" y="30"/>
                      <a:pt x="1" y="31"/>
                      <a:pt x="1" y="3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6"/>
                      <a:pt x="3" y="25"/>
                      <a:pt x="4" y="23"/>
                    </a:cubicBezTo>
                    <a:cubicBezTo>
                      <a:pt x="5" y="22"/>
                      <a:pt x="6" y="21"/>
                      <a:pt x="7" y="20"/>
                    </a:cubicBezTo>
                    <a:cubicBezTo>
                      <a:pt x="15" y="12"/>
                      <a:pt x="23" y="7"/>
                      <a:pt x="30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9" y="1"/>
                      <a:pt x="44" y="0"/>
                      <a:pt x="44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304" name="组合 1303">
              <a:extLst>
                <a:ext uri="{FF2B5EF4-FFF2-40B4-BE49-F238E27FC236}">
                  <a16:creationId xmlns:a16="http://schemas.microsoft.com/office/drawing/2014/main" id="{566E5B52-94C9-40F6-9638-902707E3F03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6584864" y="1578373"/>
              <a:ext cx="538880" cy="3690937"/>
              <a:chOff x="3568" y="297"/>
              <a:chExt cx="544" cy="3726"/>
            </a:xfrm>
            <a:grpFill/>
          </p:grpSpPr>
          <p:sp>
            <p:nvSpPr>
              <p:cNvPr id="1395" name="任意多边形 12">
                <a:extLst>
                  <a:ext uri="{FF2B5EF4-FFF2-40B4-BE49-F238E27FC236}">
                    <a16:creationId xmlns:a16="http://schemas.microsoft.com/office/drawing/2014/main" id="{23004BCC-7A1E-4E88-872D-5AF51A78CBF5}"/>
                  </a:ext>
                </a:extLst>
              </p:cNvPr>
              <p:cNvSpPr/>
              <p:nvPr/>
            </p:nvSpPr>
            <p:spPr bwMode="auto">
              <a:xfrm>
                <a:off x="3764" y="1233"/>
                <a:ext cx="348" cy="204"/>
              </a:xfrm>
              <a:custGeom>
                <a:avLst/>
                <a:gdLst>
                  <a:gd name="T0" fmla="*/ 145 w 145"/>
                  <a:gd name="T1" fmla="*/ 86 h 86"/>
                  <a:gd name="T2" fmla="*/ 0 w 145"/>
                  <a:gd name="T3" fmla="*/ 25 h 86"/>
                  <a:gd name="T4" fmla="*/ 0 w 145"/>
                  <a:gd name="T5" fmla="*/ 0 h 86"/>
                  <a:gd name="T6" fmla="*/ 145 w 145"/>
                  <a:gd name="T7" fmla="*/ 62 h 86"/>
                  <a:gd name="T8" fmla="*/ 145 w 145"/>
                  <a:gd name="T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86">
                    <a:moveTo>
                      <a:pt x="145" y="86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5" y="62"/>
                      <a:pt x="145" y="62"/>
                      <a:pt x="145" y="62"/>
                    </a:cubicBezTo>
                    <a:cubicBezTo>
                      <a:pt x="145" y="71"/>
                      <a:pt x="145" y="79"/>
                      <a:pt x="145" y="8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6" name="任意多边形 13">
                <a:extLst>
                  <a:ext uri="{FF2B5EF4-FFF2-40B4-BE49-F238E27FC236}">
                    <a16:creationId xmlns:a16="http://schemas.microsoft.com/office/drawing/2014/main" id="{34A7AE99-E0C1-443C-9AF0-1035D5EFC1B6}"/>
                  </a:ext>
                </a:extLst>
              </p:cNvPr>
              <p:cNvSpPr/>
              <p:nvPr/>
            </p:nvSpPr>
            <p:spPr bwMode="auto">
              <a:xfrm>
                <a:off x="3764" y="1159"/>
                <a:ext cx="348" cy="211"/>
              </a:xfrm>
              <a:custGeom>
                <a:avLst/>
                <a:gdLst>
                  <a:gd name="T0" fmla="*/ 145 w 145"/>
                  <a:gd name="T1" fmla="*/ 89 h 89"/>
                  <a:gd name="T2" fmla="*/ 0 w 145"/>
                  <a:gd name="T3" fmla="*/ 26 h 89"/>
                  <a:gd name="T4" fmla="*/ 0 w 145"/>
                  <a:gd name="T5" fmla="*/ 0 h 89"/>
                  <a:gd name="T6" fmla="*/ 144 w 145"/>
                  <a:gd name="T7" fmla="*/ 64 h 89"/>
                  <a:gd name="T8" fmla="*/ 145 w 145"/>
                  <a:gd name="T9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89">
                    <a:moveTo>
                      <a:pt x="145" y="89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4" y="64"/>
                      <a:pt x="144" y="64"/>
                      <a:pt x="144" y="64"/>
                    </a:cubicBezTo>
                    <a:cubicBezTo>
                      <a:pt x="145" y="73"/>
                      <a:pt x="145" y="81"/>
                      <a:pt x="145" y="8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7" name="任意多边形 14">
                <a:extLst>
                  <a:ext uri="{FF2B5EF4-FFF2-40B4-BE49-F238E27FC236}">
                    <a16:creationId xmlns:a16="http://schemas.microsoft.com/office/drawing/2014/main" id="{D5DAD9C7-0074-44B7-95D3-2023A727BBA7}"/>
                  </a:ext>
                </a:extLst>
              </p:cNvPr>
              <p:cNvSpPr/>
              <p:nvPr/>
            </p:nvSpPr>
            <p:spPr bwMode="auto">
              <a:xfrm>
                <a:off x="3748" y="729"/>
                <a:ext cx="345" cy="233"/>
              </a:xfrm>
              <a:custGeom>
                <a:avLst/>
                <a:gdLst>
                  <a:gd name="T0" fmla="*/ 144 w 144"/>
                  <a:gd name="T1" fmla="*/ 98 h 98"/>
                  <a:gd name="T2" fmla="*/ 2 w 144"/>
                  <a:gd name="T3" fmla="*/ 26 h 98"/>
                  <a:gd name="T4" fmla="*/ 0 w 144"/>
                  <a:gd name="T5" fmla="*/ 0 h 98"/>
                  <a:gd name="T6" fmla="*/ 142 w 144"/>
                  <a:gd name="T7" fmla="*/ 74 h 98"/>
                  <a:gd name="T8" fmla="*/ 144 w 144"/>
                  <a:gd name="T9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98">
                    <a:moveTo>
                      <a:pt x="144" y="98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1" y="17"/>
                      <a:pt x="0" y="8"/>
                      <a:pt x="0" y="0"/>
                    </a:cubicBezTo>
                    <a:cubicBezTo>
                      <a:pt x="142" y="74"/>
                      <a:pt x="142" y="74"/>
                      <a:pt x="142" y="74"/>
                    </a:cubicBezTo>
                    <a:cubicBezTo>
                      <a:pt x="143" y="82"/>
                      <a:pt x="143" y="90"/>
                      <a:pt x="144" y="9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8" name="任意多边形 15">
                <a:extLst>
                  <a:ext uri="{FF2B5EF4-FFF2-40B4-BE49-F238E27FC236}">
                    <a16:creationId xmlns:a16="http://schemas.microsoft.com/office/drawing/2014/main" id="{5DAFA0A8-79D1-4F8B-BD52-4F0576F5E9BA}"/>
                  </a:ext>
                </a:extLst>
              </p:cNvPr>
              <p:cNvSpPr/>
              <p:nvPr/>
            </p:nvSpPr>
            <p:spPr bwMode="auto">
              <a:xfrm>
                <a:off x="3570" y="879"/>
                <a:ext cx="182" cy="251"/>
              </a:xfrm>
              <a:custGeom>
                <a:avLst/>
                <a:gdLst>
                  <a:gd name="T0" fmla="*/ 89 w 182"/>
                  <a:gd name="T1" fmla="*/ 0 h 251"/>
                  <a:gd name="T2" fmla="*/ 182 w 182"/>
                  <a:gd name="T3" fmla="*/ 199 h 251"/>
                  <a:gd name="T4" fmla="*/ 0 w 182"/>
                  <a:gd name="T5" fmla="*/ 251 h 251"/>
                  <a:gd name="T6" fmla="*/ 89 w 182"/>
                  <a:gd name="T7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51">
                    <a:moveTo>
                      <a:pt x="89" y="0"/>
                    </a:moveTo>
                    <a:lnTo>
                      <a:pt x="182" y="199"/>
                    </a:lnTo>
                    <a:lnTo>
                      <a:pt x="0" y="251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9" name="任意多边形 16">
                <a:extLst>
                  <a:ext uri="{FF2B5EF4-FFF2-40B4-BE49-F238E27FC236}">
                    <a16:creationId xmlns:a16="http://schemas.microsoft.com/office/drawing/2014/main" id="{71F3A7F9-1AC6-49B0-BBD2-88C9CE156776}"/>
                  </a:ext>
                </a:extLst>
              </p:cNvPr>
              <p:cNvSpPr/>
              <p:nvPr/>
            </p:nvSpPr>
            <p:spPr bwMode="auto">
              <a:xfrm>
                <a:off x="3584" y="656"/>
                <a:ext cx="142" cy="199"/>
              </a:xfrm>
              <a:custGeom>
                <a:avLst/>
                <a:gdLst>
                  <a:gd name="T0" fmla="*/ 72 w 142"/>
                  <a:gd name="T1" fmla="*/ 199 h 199"/>
                  <a:gd name="T2" fmla="*/ 0 w 142"/>
                  <a:gd name="T3" fmla="*/ 47 h 199"/>
                  <a:gd name="T4" fmla="*/ 142 w 142"/>
                  <a:gd name="T5" fmla="*/ 0 h 199"/>
                  <a:gd name="T6" fmla="*/ 72 w 142"/>
                  <a:gd name="T7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2" h="199">
                    <a:moveTo>
                      <a:pt x="72" y="199"/>
                    </a:moveTo>
                    <a:lnTo>
                      <a:pt x="0" y="47"/>
                    </a:lnTo>
                    <a:lnTo>
                      <a:pt x="142" y="0"/>
                    </a:lnTo>
                    <a:lnTo>
                      <a:pt x="72" y="19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0" name="任意多边形 17">
                <a:extLst>
                  <a:ext uri="{FF2B5EF4-FFF2-40B4-BE49-F238E27FC236}">
                    <a16:creationId xmlns:a16="http://schemas.microsoft.com/office/drawing/2014/main" id="{1BB9B159-A1FB-495C-9053-A71990B5BE07}"/>
                  </a:ext>
                </a:extLst>
              </p:cNvPr>
              <p:cNvSpPr/>
              <p:nvPr/>
            </p:nvSpPr>
            <p:spPr bwMode="auto">
              <a:xfrm>
                <a:off x="3661" y="670"/>
                <a:ext cx="94" cy="389"/>
              </a:xfrm>
              <a:custGeom>
                <a:avLst/>
                <a:gdLst>
                  <a:gd name="T0" fmla="*/ 0 w 39"/>
                  <a:gd name="T1" fmla="*/ 83 h 164"/>
                  <a:gd name="T2" fmla="*/ 29 w 39"/>
                  <a:gd name="T3" fmla="*/ 0 h 164"/>
                  <a:gd name="T4" fmla="*/ 37 w 39"/>
                  <a:gd name="T5" fmla="*/ 114 h 164"/>
                  <a:gd name="T6" fmla="*/ 37 w 39"/>
                  <a:gd name="T7" fmla="*/ 114 h 164"/>
                  <a:gd name="T8" fmla="*/ 37 w 39"/>
                  <a:gd name="T9" fmla="*/ 114 h 164"/>
                  <a:gd name="T10" fmla="*/ 39 w 39"/>
                  <a:gd name="T11" fmla="*/ 164 h 164"/>
                  <a:gd name="T12" fmla="*/ 0 w 39"/>
                  <a:gd name="T13" fmla="*/ 8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64">
                    <a:moveTo>
                      <a:pt x="0" y="83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33" y="33"/>
                      <a:pt x="36" y="71"/>
                      <a:pt x="37" y="114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38" y="130"/>
                      <a:pt x="38" y="146"/>
                      <a:pt x="39" y="164"/>
                    </a:cubicBezTo>
                    <a:lnTo>
                      <a:pt x="0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01" name="任意多边形 18">
                <a:extLst>
                  <a:ext uri="{FF2B5EF4-FFF2-40B4-BE49-F238E27FC236}">
                    <a16:creationId xmlns:a16="http://schemas.microsoft.com/office/drawing/2014/main" id="{87A364AE-EAB0-45FE-9CA2-6E3583A5A702}"/>
                  </a:ext>
                </a:extLst>
              </p:cNvPr>
              <p:cNvSpPr/>
              <p:nvPr/>
            </p:nvSpPr>
            <p:spPr bwMode="auto">
              <a:xfrm>
                <a:off x="3738" y="658"/>
                <a:ext cx="350" cy="237"/>
              </a:xfrm>
              <a:custGeom>
                <a:avLst/>
                <a:gdLst>
                  <a:gd name="T0" fmla="*/ 146 w 146"/>
                  <a:gd name="T1" fmla="*/ 100 h 100"/>
                  <a:gd name="T2" fmla="*/ 3 w 146"/>
                  <a:gd name="T3" fmla="*/ 25 h 100"/>
                  <a:gd name="T4" fmla="*/ 0 w 146"/>
                  <a:gd name="T5" fmla="*/ 0 h 100"/>
                  <a:gd name="T6" fmla="*/ 143 w 146"/>
                  <a:gd name="T7" fmla="*/ 76 h 100"/>
                  <a:gd name="T8" fmla="*/ 146 w 146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100">
                    <a:moveTo>
                      <a:pt x="146" y="100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2" y="17"/>
                      <a:pt x="1" y="8"/>
                      <a:pt x="0" y="0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4" y="84"/>
                      <a:pt x="145" y="92"/>
                      <a:pt x="146" y="10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2" name="任意多边形 19">
                <a:extLst>
                  <a:ext uri="{FF2B5EF4-FFF2-40B4-BE49-F238E27FC236}">
                    <a16:creationId xmlns:a16="http://schemas.microsoft.com/office/drawing/2014/main" id="{E438A294-32F7-4970-BB89-5A1C6BD04262}"/>
                  </a:ext>
                </a:extLst>
              </p:cNvPr>
              <p:cNvSpPr/>
              <p:nvPr/>
            </p:nvSpPr>
            <p:spPr bwMode="auto">
              <a:xfrm>
                <a:off x="3731" y="584"/>
                <a:ext cx="350" cy="243"/>
              </a:xfrm>
              <a:custGeom>
                <a:avLst/>
                <a:gdLst>
                  <a:gd name="T0" fmla="*/ 146 w 146"/>
                  <a:gd name="T1" fmla="*/ 102 h 102"/>
                  <a:gd name="T2" fmla="*/ 3 w 146"/>
                  <a:gd name="T3" fmla="*/ 26 h 102"/>
                  <a:gd name="T4" fmla="*/ 0 w 146"/>
                  <a:gd name="T5" fmla="*/ 0 h 102"/>
                  <a:gd name="T6" fmla="*/ 143 w 146"/>
                  <a:gd name="T7" fmla="*/ 79 h 102"/>
                  <a:gd name="T8" fmla="*/ 146 w 146"/>
                  <a:gd name="T9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102">
                    <a:moveTo>
                      <a:pt x="146" y="102"/>
                    </a:moveTo>
                    <a:cubicBezTo>
                      <a:pt x="3" y="26"/>
                      <a:pt x="3" y="26"/>
                      <a:pt x="3" y="26"/>
                    </a:cubicBezTo>
                    <a:cubicBezTo>
                      <a:pt x="2" y="17"/>
                      <a:pt x="1" y="9"/>
                      <a:pt x="0" y="0"/>
                    </a:cubicBezTo>
                    <a:cubicBezTo>
                      <a:pt x="143" y="79"/>
                      <a:pt x="143" y="79"/>
                      <a:pt x="143" y="79"/>
                    </a:cubicBezTo>
                    <a:cubicBezTo>
                      <a:pt x="144" y="86"/>
                      <a:pt x="145" y="94"/>
                      <a:pt x="146" y="10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3" name="任意多边形 20">
                <a:extLst>
                  <a:ext uri="{FF2B5EF4-FFF2-40B4-BE49-F238E27FC236}">
                    <a16:creationId xmlns:a16="http://schemas.microsoft.com/office/drawing/2014/main" id="{C8A2885C-278F-4A13-9508-E37C2DA72A32}"/>
                  </a:ext>
                </a:extLst>
              </p:cNvPr>
              <p:cNvSpPr/>
              <p:nvPr/>
            </p:nvSpPr>
            <p:spPr bwMode="auto">
              <a:xfrm>
                <a:off x="3719" y="515"/>
                <a:ext cx="352" cy="245"/>
              </a:xfrm>
              <a:custGeom>
                <a:avLst/>
                <a:gdLst>
                  <a:gd name="T0" fmla="*/ 147 w 147"/>
                  <a:gd name="T1" fmla="*/ 103 h 103"/>
                  <a:gd name="T2" fmla="*/ 4 w 147"/>
                  <a:gd name="T3" fmla="*/ 24 h 103"/>
                  <a:gd name="T4" fmla="*/ 0 w 147"/>
                  <a:gd name="T5" fmla="*/ 0 h 103"/>
                  <a:gd name="T6" fmla="*/ 144 w 147"/>
                  <a:gd name="T7" fmla="*/ 80 h 103"/>
                  <a:gd name="T8" fmla="*/ 147 w 147"/>
                  <a:gd name="T9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03">
                    <a:moveTo>
                      <a:pt x="147" y="103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3" y="16"/>
                      <a:pt x="2" y="7"/>
                      <a:pt x="0" y="0"/>
                    </a:cubicBezTo>
                    <a:cubicBezTo>
                      <a:pt x="144" y="80"/>
                      <a:pt x="144" y="80"/>
                      <a:pt x="144" y="80"/>
                    </a:cubicBezTo>
                    <a:cubicBezTo>
                      <a:pt x="145" y="87"/>
                      <a:pt x="146" y="95"/>
                      <a:pt x="147" y="10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4" name="任意多边形 21">
                <a:extLst>
                  <a:ext uri="{FF2B5EF4-FFF2-40B4-BE49-F238E27FC236}">
                    <a16:creationId xmlns:a16="http://schemas.microsoft.com/office/drawing/2014/main" id="{982C2238-5C7A-48A1-939C-02AB8F90A8DE}"/>
                  </a:ext>
                </a:extLst>
              </p:cNvPr>
              <p:cNvSpPr/>
              <p:nvPr/>
            </p:nvSpPr>
            <p:spPr bwMode="auto">
              <a:xfrm>
                <a:off x="3707" y="444"/>
                <a:ext cx="355" cy="250"/>
              </a:xfrm>
              <a:custGeom>
                <a:avLst/>
                <a:gdLst>
                  <a:gd name="T0" fmla="*/ 148 w 148"/>
                  <a:gd name="T1" fmla="*/ 105 h 105"/>
                  <a:gd name="T2" fmla="*/ 5 w 148"/>
                  <a:gd name="T3" fmla="*/ 25 h 105"/>
                  <a:gd name="T4" fmla="*/ 0 w 148"/>
                  <a:gd name="T5" fmla="*/ 0 h 105"/>
                  <a:gd name="T6" fmla="*/ 144 w 148"/>
                  <a:gd name="T7" fmla="*/ 82 h 105"/>
                  <a:gd name="T8" fmla="*/ 148 w 148"/>
                  <a:gd name="T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05">
                    <a:moveTo>
                      <a:pt x="148" y="105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3" y="16"/>
                      <a:pt x="2" y="7"/>
                      <a:pt x="0" y="0"/>
                    </a:cubicBezTo>
                    <a:cubicBezTo>
                      <a:pt x="144" y="82"/>
                      <a:pt x="144" y="82"/>
                      <a:pt x="144" y="82"/>
                    </a:cubicBezTo>
                    <a:cubicBezTo>
                      <a:pt x="145" y="89"/>
                      <a:pt x="147" y="97"/>
                      <a:pt x="148" y="10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5" name="任意多边形 22">
                <a:extLst>
                  <a:ext uri="{FF2B5EF4-FFF2-40B4-BE49-F238E27FC236}">
                    <a16:creationId xmlns:a16="http://schemas.microsoft.com/office/drawing/2014/main" id="{FE56A005-1116-4A75-B4E1-EAD1B7BCB3C5}"/>
                  </a:ext>
                </a:extLst>
              </p:cNvPr>
              <p:cNvSpPr/>
              <p:nvPr/>
            </p:nvSpPr>
            <p:spPr bwMode="auto">
              <a:xfrm>
                <a:off x="3692" y="371"/>
                <a:ext cx="358" cy="256"/>
              </a:xfrm>
              <a:custGeom>
                <a:avLst/>
                <a:gdLst>
                  <a:gd name="T0" fmla="*/ 149 w 149"/>
                  <a:gd name="T1" fmla="*/ 108 h 108"/>
                  <a:gd name="T2" fmla="*/ 5 w 149"/>
                  <a:gd name="T3" fmla="*/ 25 h 108"/>
                  <a:gd name="T4" fmla="*/ 0 w 149"/>
                  <a:gd name="T5" fmla="*/ 0 h 108"/>
                  <a:gd name="T6" fmla="*/ 143 w 149"/>
                  <a:gd name="T7" fmla="*/ 84 h 108"/>
                  <a:gd name="T8" fmla="*/ 149 w 149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08">
                    <a:moveTo>
                      <a:pt x="149" y="108"/>
                    </a:moveTo>
                    <a:cubicBezTo>
                      <a:pt x="5" y="25"/>
                      <a:pt x="5" y="25"/>
                      <a:pt x="5" y="25"/>
                    </a:cubicBezTo>
                    <a:cubicBezTo>
                      <a:pt x="3" y="16"/>
                      <a:pt x="1" y="7"/>
                      <a:pt x="0" y="0"/>
                    </a:cubicBezTo>
                    <a:cubicBezTo>
                      <a:pt x="143" y="84"/>
                      <a:pt x="143" y="84"/>
                      <a:pt x="143" y="84"/>
                    </a:cubicBezTo>
                    <a:cubicBezTo>
                      <a:pt x="145" y="91"/>
                      <a:pt x="147" y="99"/>
                      <a:pt x="149" y="10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6" name="任意多边形 23">
                <a:extLst>
                  <a:ext uri="{FF2B5EF4-FFF2-40B4-BE49-F238E27FC236}">
                    <a16:creationId xmlns:a16="http://schemas.microsoft.com/office/drawing/2014/main" id="{0A8F8AF3-0A20-4BEA-BE88-C50FC98FD683}"/>
                  </a:ext>
                </a:extLst>
              </p:cNvPr>
              <p:cNvSpPr/>
              <p:nvPr/>
            </p:nvSpPr>
            <p:spPr bwMode="auto">
              <a:xfrm>
                <a:off x="3673" y="297"/>
                <a:ext cx="360" cy="259"/>
              </a:xfrm>
              <a:custGeom>
                <a:avLst/>
                <a:gdLst>
                  <a:gd name="T0" fmla="*/ 144 w 150"/>
                  <a:gd name="T1" fmla="*/ 90 h 109"/>
                  <a:gd name="T2" fmla="*/ 150 w 150"/>
                  <a:gd name="T3" fmla="*/ 109 h 109"/>
                  <a:gd name="T4" fmla="*/ 7 w 150"/>
                  <a:gd name="T5" fmla="*/ 25 h 109"/>
                  <a:gd name="T6" fmla="*/ 6 w 150"/>
                  <a:gd name="T7" fmla="*/ 26 h 109"/>
                  <a:gd name="T8" fmla="*/ 0 w 150"/>
                  <a:gd name="T9" fmla="*/ 0 h 109"/>
                  <a:gd name="T10" fmla="*/ 144 w 150"/>
                  <a:gd name="T11" fmla="*/ 9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109">
                    <a:moveTo>
                      <a:pt x="144" y="90"/>
                    </a:moveTo>
                    <a:cubicBezTo>
                      <a:pt x="146" y="96"/>
                      <a:pt x="148" y="102"/>
                      <a:pt x="150" y="109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" y="13"/>
                      <a:pt x="1" y="5"/>
                      <a:pt x="0" y="0"/>
                    </a:cubicBezTo>
                    <a:lnTo>
                      <a:pt x="144" y="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7" name="任意多边形 24">
                <a:extLst>
                  <a:ext uri="{FF2B5EF4-FFF2-40B4-BE49-F238E27FC236}">
                    <a16:creationId xmlns:a16="http://schemas.microsoft.com/office/drawing/2014/main" id="{B2FAD2A2-B968-4FB3-877F-B8CB5D440F28}"/>
                  </a:ext>
                </a:extLst>
              </p:cNvPr>
              <p:cNvSpPr/>
              <p:nvPr/>
            </p:nvSpPr>
            <p:spPr bwMode="auto">
              <a:xfrm>
                <a:off x="3611" y="297"/>
                <a:ext cx="84" cy="169"/>
              </a:xfrm>
              <a:custGeom>
                <a:avLst/>
                <a:gdLst>
                  <a:gd name="T0" fmla="*/ 21 w 35"/>
                  <a:gd name="T1" fmla="*/ 0 h 71"/>
                  <a:gd name="T2" fmla="*/ 35 w 35"/>
                  <a:gd name="T3" fmla="*/ 56 h 71"/>
                  <a:gd name="T4" fmla="*/ 0 w 35"/>
                  <a:gd name="T5" fmla="*/ 71 h 71"/>
                  <a:gd name="T6" fmla="*/ 21 w 35"/>
                  <a:gd name="T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1">
                    <a:moveTo>
                      <a:pt x="21" y="0"/>
                    </a:moveTo>
                    <a:cubicBezTo>
                      <a:pt x="24" y="7"/>
                      <a:pt x="29" y="26"/>
                      <a:pt x="35" y="56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9" y="26"/>
                      <a:pt x="17" y="7"/>
                      <a:pt x="21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08" name="任意多边形 25">
                <a:extLst>
                  <a:ext uri="{FF2B5EF4-FFF2-40B4-BE49-F238E27FC236}">
                    <a16:creationId xmlns:a16="http://schemas.microsoft.com/office/drawing/2014/main" id="{E7D425E2-1184-483F-B838-51AA4C6C1559}"/>
                  </a:ext>
                </a:extLst>
              </p:cNvPr>
              <p:cNvSpPr/>
              <p:nvPr/>
            </p:nvSpPr>
            <p:spPr bwMode="auto">
              <a:xfrm>
                <a:off x="3599" y="439"/>
                <a:ext cx="108" cy="100"/>
              </a:xfrm>
              <a:custGeom>
                <a:avLst/>
                <a:gdLst>
                  <a:gd name="T0" fmla="*/ 4 w 45"/>
                  <a:gd name="T1" fmla="*/ 16 h 42"/>
                  <a:gd name="T2" fmla="*/ 41 w 45"/>
                  <a:gd name="T3" fmla="*/ 0 h 42"/>
                  <a:gd name="T4" fmla="*/ 45 w 45"/>
                  <a:gd name="T5" fmla="*/ 26 h 42"/>
                  <a:gd name="T6" fmla="*/ 0 w 45"/>
                  <a:gd name="T7" fmla="*/ 42 h 42"/>
                  <a:gd name="T8" fmla="*/ 4 w 45"/>
                  <a:gd name="T9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4" y="16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2" y="8"/>
                      <a:pt x="44" y="17"/>
                      <a:pt x="45" y="26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33"/>
                      <a:pt x="3" y="24"/>
                      <a:pt x="4" y="1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09" name="任意多边形 26">
                <a:extLst>
                  <a:ext uri="{FF2B5EF4-FFF2-40B4-BE49-F238E27FC236}">
                    <a16:creationId xmlns:a16="http://schemas.microsoft.com/office/drawing/2014/main" id="{29B1CB6E-AC87-4340-850A-B9664FDF90AD}"/>
                  </a:ext>
                </a:extLst>
              </p:cNvPr>
              <p:cNvSpPr/>
              <p:nvPr/>
            </p:nvSpPr>
            <p:spPr bwMode="auto">
              <a:xfrm>
                <a:off x="3589" y="511"/>
                <a:ext cx="130" cy="109"/>
              </a:xfrm>
              <a:custGeom>
                <a:avLst/>
                <a:gdLst>
                  <a:gd name="T0" fmla="*/ 4 w 54"/>
                  <a:gd name="T1" fmla="*/ 17 h 46"/>
                  <a:gd name="T2" fmla="*/ 50 w 54"/>
                  <a:gd name="T3" fmla="*/ 0 h 46"/>
                  <a:gd name="T4" fmla="*/ 54 w 54"/>
                  <a:gd name="T5" fmla="*/ 27 h 46"/>
                  <a:gd name="T6" fmla="*/ 0 w 54"/>
                  <a:gd name="T7" fmla="*/ 46 h 46"/>
                  <a:gd name="T8" fmla="*/ 4 w 54"/>
                  <a:gd name="T9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6">
                    <a:moveTo>
                      <a:pt x="4" y="17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1" y="9"/>
                      <a:pt x="53" y="17"/>
                      <a:pt x="54" y="27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35"/>
                      <a:pt x="2" y="26"/>
                      <a:pt x="4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10" name="任意多边形 27">
                <a:extLst>
                  <a:ext uri="{FF2B5EF4-FFF2-40B4-BE49-F238E27FC236}">
                    <a16:creationId xmlns:a16="http://schemas.microsoft.com/office/drawing/2014/main" id="{7E1979A5-24A1-4411-9423-FEA8341D1D68}"/>
                  </a:ext>
                </a:extLst>
              </p:cNvPr>
              <p:cNvSpPr/>
              <p:nvPr/>
            </p:nvSpPr>
            <p:spPr bwMode="auto">
              <a:xfrm>
                <a:off x="3582" y="584"/>
                <a:ext cx="146" cy="110"/>
              </a:xfrm>
              <a:custGeom>
                <a:avLst/>
                <a:gdLst>
                  <a:gd name="T0" fmla="*/ 3 w 61"/>
                  <a:gd name="T1" fmla="*/ 19 h 46"/>
                  <a:gd name="T2" fmla="*/ 58 w 61"/>
                  <a:gd name="T3" fmla="*/ 0 h 46"/>
                  <a:gd name="T4" fmla="*/ 61 w 61"/>
                  <a:gd name="T5" fmla="*/ 26 h 46"/>
                  <a:gd name="T6" fmla="*/ 0 w 61"/>
                  <a:gd name="T7" fmla="*/ 46 h 46"/>
                  <a:gd name="T8" fmla="*/ 3 w 61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3" y="19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9" y="8"/>
                      <a:pt x="60" y="17"/>
                      <a:pt x="61" y="2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37"/>
                      <a:pt x="2" y="28"/>
                      <a:pt x="3" y="1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1" name="任意多边形 28">
                <a:extLst>
                  <a:ext uri="{FF2B5EF4-FFF2-40B4-BE49-F238E27FC236}">
                    <a16:creationId xmlns:a16="http://schemas.microsoft.com/office/drawing/2014/main" id="{4D06CDEF-F057-4BF2-A6D4-0E405A3D6536}"/>
                  </a:ext>
                </a:extLst>
              </p:cNvPr>
              <p:cNvSpPr/>
              <p:nvPr/>
            </p:nvSpPr>
            <p:spPr bwMode="auto">
              <a:xfrm>
                <a:off x="3568" y="720"/>
                <a:ext cx="84" cy="389"/>
              </a:xfrm>
              <a:custGeom>
                <a:avLst/>
                <a:gdLst>
                  <a:gd name="T0" fmla="*/ 5 w 35"/>
                  <a:gd name="T1" fmla="*/ 0 h 164"/>
                  <a:gd name="T2" fmla="*/ 35 w 35"/>
                  <a:gd name="T3" fmla="*/ 62 h 164"/>
                  <a:gd name="T4" fmla="*/ 0 w 35"/>
                  <a:gd name="T5" fmla="*/ 164 h 164"/>
                  <a:gd name="T6" fmla="*/ 5 w 35"/>
                  <a:gd name="T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164">
                    <a:moveTo>
                      <a:pt x="5" y="0"/>
                    </a:moveTo>
                    <a:cubicBezTo>
                      <a:pt x="35" y="62"/>
                      <a:pt x="35" y="62"/>
                      <a:pt x="35" y="62"/>
                    </a:cubicBezTo>
                    <a:cubicBezTo>
                      <a:pt x="0" y="164"/>
                      <a:pt x="0" y="164"/>
                      <a:pt x="0" y="164"/>
                    </a:cubicBezTo>
                    <a:cubicBezTo>
                      <a:pt x="0" y="97"/>
                      <a:pt x="2" y="43"/>
                      <a:pt x="5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2" name="任意多边形 29">
                <a:extLst>
                  <a:ext uri="{FF2B5EF4-FFF2-40B4-BE49-F238E27FC236}">
                    <a16:creationId xmlns:a16="http://schemas.microsoft.com/office/drawing/2014/main" id="{376CEA91-102B-40AF-8251-3EDCDCE83A65}"/>
                  </a:ext>
                </a:extLst>
              </p:cNvPr>
              <p:cNvSpPr/>
              <p:nvPr/>
            </p:nvSpPr>
            <p:spPr bwMode="auto">
              <a:xfrm>
                <a:off x="3568" y="1218"/>
                <a:ext cx="88" cy="392"/>
              </a:xfrm>
              <a:custGeom>
                <a:avLst/>
                <a:gdLst>
                  <a:gd name="T0" fmla="*/ 0 w 88"/>
                  <a:gd name="T1" fmla="*/ 0 h 392"/>
                  <a:gd name="T2" fmla="*/ 88 w 88"/>
                  <a:gd name="T3" fmla="*/ 174 h 392"/>
                  <a:gd name="T4" fmla="*/ 0 w 88"/>
                  <a:gd name="T5" fmla="*/ 392 h 392"/>
                  <a:gd name="T6" fmla="*/ 0 w 88"/>
                  <a:gd name="T7" fmla="*/ 0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392">
                    <a:moveTo>
                      <a:pt x="0" y="0"/>
                    </a:moveTo>
                    <a:lnTo>
                      <a:pt x="88" y="174"/>
                    </a:lnTo>
                    <a:lnTo>
                      <a:pt x="0" y="39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3" name="任意多边形 30">
                <a:extLst>
                  <a:ext uri="{FF2B5EF4-FFF2-40B4-BE49-F238E27FC236}">
                    <a16:creationId xmlns:a16="http://schemas.microsoft.com/office/drawing/2014/main" id="{3B364313-22B9-42C8-99C2-2F856E7BAB21}"/>
                  </a:ext>
                </a:extLst>
              </p:cNvPr>
              <p:cNvSpPr/>
              <p:nvPr/>
            </p:nvSpPr>
            <p:spPr bwMode="auto">
              <a:xfrm>
                <a:off x="3570" y="1159"/>
                <a:ext cx="182" cy="221"/>
              </a:xfrm>
              <a:custGeom>
                <a:avLst/>
                <a:gdLst>
                  <a:gd name="T0" fmla="*/ 91 w 182"/>
                  <a:gd name="T1" fmla="*/ 221 h 221"/>
                  <a:gd name="T2" fmla="*/ 0 w 182"/>
                  <a:gd name="T3" fmla="*/ 43 h 221"/>
                  <a:gd name="T4" fmla="*/ 182 w 182"/>
                  <a:gd name="T5" fmla="*/ 0 h 221"/>
                  <a:gd name="T6" fmla="*/ 91 w 182"/>
                  <a:gd name="T7" fmla="*/ 22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21">
                    <a:moveTo>
                      <a:pt x="91" y="221"/>
                    </a:moveTo>
                    <a:lnTo>
                      <a:pt x="0" y="43"/>
                    </a:lnTo>
                    <a:lnTo>
                      <a:pt x="182" y="0"/>
                    </a:lnTo>
                    <a:lnTo>
                      <a:pt x="91" y="2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14" name="任意多边形 31">
                <a:extLst>
                  <a:ext uri="{FF2B5EF4-FFF2-40B4-BE49-F238E27FC236}">
                    <a16:creationId xmlns:a16="http://schemas.microsoft.com/office/drawing/2014/main" id="{5EB27A5C-331C-4FDF-9FC4-5E4BE76F6ACB}"/>
                  </a:ext>
                </a:extLst>
              </p:cNvPr>
              <p:cNvSpPr/>
              <p:nvPr/>
            </p:nvSpPr>
            <p:spPr bwMode="auto">
              <a:xfrm>
                <a:off x="3570" y="1404"/>
                <a:ext cx="182" cy="223"/>
              </a:xfrm>
              <a:custGeom>
                <a:avLst/>
                <a:gdLst>
                  <a:gd name="T0" fmla="*/ 91 w 182"/>
                  <a:gd name="T1" fmla="*/ 0 h 223"/>
                  <a:gd name="T2" fmla="*/ 182 w 182"/>
                  <a:gd name="T3" fmla="*/ 178 h 223"/>
                  <a:gd name="T4" fmla="*/ 0 w 182"/>
                  <a:gd name="T5" fmla="*/ 223 h 223"/>
                  <a:gd name="T6" fmla="*/ 91 w 182"/>
                  <a:gd name="T7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23">
                    <a:moveTo>
                      <a:pt x="91" y="0"/>
                    </a:moveTo>
                    <a:lnTo>
                      <a:pt x="182" y="178"/>
                    </a:lnTo>
                    <a:lnTo>
                      <a:pt x="0" y="223"/>
                    </a:lnTo>
                    <a:lnTo>
                      <a:pt x="9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15" name="任意多边形 32">
                <a:extLst>
                  <a:ext uri="{FF2B5EF4-FFF2-40B4-BE49-F238E27FC236}">
                    <a16:creationId xmlns:a16="http://schemas.microsoft.com/office/drawing/2014/main" id="{35B61992-E808-4F5F-AC63-24113809BEA8}"/>
                  </a:ext>
                </a:extLst>
              </p:cNvPr>
              <p:cNvSpPr/>
              <p:nvPr/>
            </p:nvSpPr>
            <p:spPr bwMode="auto">
              <a:xfrm>
                <a:off x="3568" y="1803"/>
                <a:ext cx="86" cy="489"/>
              </a:xfrm>
              <a:custGeom>
                <a:avLst/>
                <a:gdLst>
                  <a:gd name="T0" fmla="*/ 0 w 86"/>
                  <a:gd name="T1" fmla="*/ 0 h 489"/>
                  <a:gd name="T2" fmla="*/ 86 w 86"/>
                  <a:gd name="T3" fmla="*/ 230 h 489"/>
                  <a:gd name="T4" fmla="*/ 0 w 86"/>
                  <a:gd name="T5" fmla="*/ 489 h 489"/>
                  <a:gd name="T6" fmla="*/ 0 w 86"/>
                  <a:gd name="T7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489">
                    <a:moveTo>
                      <a:pt x="0" y="0"/>
                    </a:moveTo>
                    <a:lnTo>
                      <a:pt x="86" y="230"/>
                    </a:lnTo>
                    <a:lnTo>
                      <a:pt x="0" y="48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6" name="任意多边形 33">
                <a:extLst>
                  <a:ext uri="{FF2B5EF4-FFF2-40B4-BE49-F238E27FC236}">
                    <a16:creationId xmlns:a16="http://schemas.microsoft.com/office/drawing/2014/main" id="{74F9B1A1-DA8D-49DA-815C-66752091F5E1}"/>
                  </a:ext>
                </a:extLst>
              </p:cNvPr>
              <p:cNvSpPr/>
              <p:nvPr/>
            </p:nvSpPr>
            <p:spPr bwMode="auto">
              <a:xfrm>
                <a:off x="3570" y="2954"/>
                <a:ext cx="182" cy="240"/>
              </a:xfrm>
              <a:custGeom>
                <a:avLst/>
                <a:gdLst>
                  <a:gd name="T0" fmla="*/ 89 w 182"/>
                  <a:gd name="T1" fmla="*/ 240 h 240"/>
                  <a:gd name="T2" fmla="*/ 0 w 182"/>
                  <a:gd name="T3" fmla="*/ 22 h 240"/>
                  <a:gd name="T4" fmla="*/ 182 w 182"/>
                  <a:gd name="T5" fmla="*/ 0 h 240"/>
                  <a:gd name="T6" fmla="*/ 89 w 182"/>
                  <a:gd name="T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40">
                    <a:moveTo>
                      <a:pt x="89" y="240"/>
                    </a:moveTo>
                    <a:lnTo>
                      <a:pt x="0" y="22"/>
                    </a:lnTo>
                    <a:lnTo>
                      <a:pt x="182" y="0"/>
                    </a:lnTo>
                    <a:lnTo>
                      <a:pt x="89" y="24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17" name="任意多边形 34">
                <a:extLst>
                  <a:ext uri="{FF2B5EF4-FFF2-40B4-BE49-F238E27FC236}">
                    <a16:creationId xmlns:a16="http://schemas.microsoft.com/office/drawing/2014/main" id="{1AEA57D2-B27A-4F53-A2E9-1EE3FEA7419C}"/>
                  </a:ext>
                </a:extLst>
              </p:cNvPr>
              <p:cNvSpPr/>
              <p:nvPr/>
            </p:nvSpPr>
            <p:spPr bwMode="auto">
              <a:xfrm>
                <a:off x="3570" y="3220"/>
                <a:ext cx="182" cy="231"/>
              </a:xfrm>
              <a:custGeom>
                <a:avLst/>
                <a:gdLst>
                  <a:gd name="T0" fmla="*/ 89 w 182"/>
                  <a:gd name="T1" fmla="*/ 0 h 231"/>
                  <a:gd name="T2" fmla="*/ 182 w 182"/>
                  <a:gd name="T3" fmla="*/ 228 h 231"/>
                  <a:gd name="T4" fmla="*/ 0 w 182"/>
                  <a:gd name="T5" fmla="*/ 231 h 231"/>
                  <a:gd name="T6" fmla="*/ 89 w 182"/>
                  <a:gd name="T7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31">
                    <a:moveTo>
                      <a:pt x="89" y="0"/>
                    </a:moveTo>
                    <a:lnTo>
                      <a:pt x="182" y="228"/>
                    </a:lnTo>
                    <a:lnTo>
                      <a:pt x="0" y="231"/>
                    </a:lnTo>
                    <a:lnTo>
                      <a:pt x="8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18" name="任意多边形 35">
                <a:extLst>
                  <a:ext uri="{FF2B5EF4-FFF2-40B4-BE49-F238E27FC236}">
                    <a16:creationId xmlns:a16="http://schemas.microsoft.com/office/drawing/2014/main" id="{A640648F-07FD-44D3-89CE-ABCDBF5F5325}"/>
                  </a:ext>
                </a:extLst>
              </p:cNvPr>
              <p:cNvSpPr/>
              <p:nvPr/>
            </p:nvSpPr>
            <p:spPr bwMode="auto">
              <a:xfrm>
                <a:off x="3570" y="2653"/>
                <a:ext cx="182" cy="313"/>
              </a:xfrm>
              <a:custGeom>
                <a:avLst/>
                <a:gdLst>
                  <a:gd name="T0" fmla="*/ 0 w 182"/>
                  <a:gd name="T1" fmla="*/ 313 h 313"/>
                  <a:gd name="T2" fmla="*/ 91 w 182"/>
                  <a:gd name="T3" fmla="*/ 0 h 313"/>
                  <a:gd name="T4" fmla="*/ 182 w 182"/>
                  <a:gd name="T5" fmla="*/ 292 h 313"/>
                  <a:gd name="T6" fmla="*/ 0 w 182"/>
                  <a:gd name="T7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313">
                    <a:moveTo>
                      <a:pt x="0" y="313"/>
                    </a:moveTo>
                    <a:lnTo>
                      <a:pt x="91" y="0"/>
                    </a:lnTo>
                    <a:lnTo>
                      <a:pt x="182" y="292"/>
                    </a:lnTo>
                    <a:lnTo>
                      <a:pt x="0" y="3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19" name="任意多边形 36">
                <a:extLst>
                  <a:ext uri="{FF2B5EF4-FFF2-40B4-BE49-F238E27FC236}">
                    <a16:creationId xmlns:a16="http://schemas.microsoft.com/office/drawing/2014/main" id="{C447DBD4-E8AF-418E-9687-0232002B195B}"/>
                  </a:ext>
                </a:extLst>
              </p:cNvPr>
              <p:cNvSpPr/>
              <p:nvPr/>
            </p:nvSpPr>
            <p:spPr bwMode="auto">
              <a:xfrm>
                <a:off x="3570" y="2308"/>
                <a:ext cx="182" cy="311"/>
              </a:xfrm>
              <a:custGeom>
                <a:avLst/>
                <a:gdLst>
                  <a:gd name="T0" fmla="*/ 91 w 182"/>
                  <a:gd name="T1" fmla="*/ 311 h 311"/>
                  <a:gd name="T2" fmla="*/ 0 w 182"/>
                  <a:gd name="T3" fmla="*/ 19 h 311"/>
                  <a:gd name="T4" fmla="*/ 182 w 182"/>
                  <a:gd name="T5" fmla="*/ 0 h 311"/>
                  <a:gd name="T6" fmla="*/ 91 w 182"/>
                  <a:gd name="T7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311">
                    <a:moveTo>
                      <a:pt x="91" y="311"/>
                    </a:moveTo>
                    <a:lnTo>
                      <a:pt x="0" y="19"/>
                    </a:lnTo>
                    <a:lnTo>
                      <a:pt x="182" y="0"/>
                    </a:lnTo>
                    <a:lnTo>
                      <a:pt x="91" y="3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0" name="任意多边形 37">
                <a:extLst>
                  <a:ext uri="{FF2B5EF4-FFF2-40B4-BE49-F238E27FC236}">
                    <a16:creationId xmlns:a16="http://schemas.microsoft.com/office/drawing/2014/main" id="{61528087-1030-4B7B-8968-2941F0ABE0E8}"/>
                  </a:ext>
                </a:extLst>
              </p:cNvPr>
              <p:cNvSpPr/>
              <p:nvPr/>
            </p:nvSpPr>
            <p:spPr bwMode="auto">
              <a:xfrm>
                <a:off x="3570" y="2047"/>
                <a:ext cx="182" cy="271"/>
              </a:xfrm>
              <a:custGeom>
                <a:avLst/>
                <a:gdLst>
                  <a:gd name="T0" fmla="*/ 0 w 182"/>
                  <a:gd name="T1" fmla="*/ 271 h 271"/>
                  <a:gd name="T2" fmla="*/ 89 w 182"/>
                  <a:gd name="T3" fmla="*/ 0 h 271"/>
                  <a:gd name="T4" fmla="*/ 182 w 182"/>
                  <a:gd name="T5" fmla="*/ 252 h 271"/>
                  <a:gd name="T6" fmla="*/ 0 w 182"/>
                  <a:gd name="T7" fmla="*/ 27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71">
                    <a:moveTo>
                      <a:pt x="0" y="271"/>
                    </a:moveTo>
                    <a:lnTo>
                      <a:pt x="89" y="0"/>
                    </a:lnTo>
                    <a:lnTo>
                      <a:pt x="182" y="252"/>
                    </a:lnTo>
                    <a:lnTo>
                      <a:pt x="0" y="2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1" name="任意多边形 38">
                <a:extLst>
                  <a:ext uri="{FF2B5EF4-FFF2-40B4-BE49-F238E27FC236}">
                    <a16:creationId xmlns:a16="http://schemas.microsoft.com/office/drawing/2014/main" id="{ACB59963-F447-4457-BFFD-B259B1EB1813}"/>
                  </a:ext>
                </a:extLst>
              </p:cNvPr>
              <p:cNvSpPr/>
              <p:nvPr/>
            </p:nvSpPr>
            <p:spPr bwMode="auto">
              <a:xfrm>
                <a:off x="3570" y="1734"/>
                <a:ext cx="182" cy="285"/>
              </a:xfrm>
              <a:custGeom>
                <a:avLst/>
                <a:gdLst>
                  <a:gd name="T0" fmla="*/ 89 w 182"/>
                  <a:gd name="T1" fmla="*/ 285 h 285"/>
                  <a:gd name="T2" fmla="*/ 0 w 182"/>
                  <a:gd name="T3" fmla="*/ 45 h 285"/>
                  <a:gd name="T4" fmla="*/ 182 w 182"/>
                  <a:gd name="T5" fmla="*/ 0 h 285"/>
                  <a:gd name="T6" fmla="*/ 89 w 182"/>
                  <a:gd name="T7" fmla="*/ 285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2" h="285">
                    <a:moveTo>
                      <a:pt x="89" y="285"/>
                    </a:moveTo>
                    <a:lnTo>
                      <a:pt x="0" y="45"/>
                    </a:lnTo>
                    <a:lnTo>
                      <a:pt x="182" y="0"/>
                    </a:lnTo>
                    <a:lnTo>
                      <a:pt x="89" y="2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2" name="任意多边形 39">
                <a:extLst>
                  <a:ext uri="{FF2B5EF4-FFF2-40B4-BE49-F238E27FC236}">
                    <a16:creationId xmlns:a16="http://schemas.microsoft.com/office/drawing/2014/main" id="{55765F2F-F77F-4DCB-B6A3-B50EB78C29E5}"/>
                  </a:ext>
                </a:extLst>
              </p:cNvPr>
              <p:cNvSpPr/>
              <p:nvPr/>
            </p:nvSpPr>
            <p:spPr bwMode="auto">
              <a:xfrm>
                <a:off x="3568" y="2353"/>
                <a:ext cx="88" cy="585"/>
              </a:xfrm>
              <a:custGeom>
                <a:avLst/>
                <a:gdLst>
                  <a:gd name="T0" fmla="*/ 0 w 88"/>
                  <a:gd name="T1" fmla="*/ 0 h 585"/>
                  <a:gd name="T2" fmla="*/ 88 w 88"/>
                  <a:gd name="T3" fmla="*/ 283 h 585"/>
                  <a:gd name="T4" fmla="*/ 0 w 88"/>
                  <a:gd name="T5" fmla="*/ 585 h 585"/>
                  <a:gd name="T6" fmla="*/ 0 w 88"/>
                  <a:gd name="T7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" h="585">
                    <a:moveTo>
                      <a:pt x="0" y="0"/>
                    </a:moveTo>
                    <a:lnTo>
                      <a:pt x="88" y="283"/>
                    </a:lnTo>
                    <a:lnTo>
                      <a:pt x="0" y="58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23" name="任意多边形 40">
                <a:extLst>
                  <a:ext uri="{FF2B5EF4-FFF2-40B4-BE49-F238E27FC236}">
                    <a16:creationId xmlns:a16="http://schemas.microsoft.com/office/drawing/2014/main" id="{E7777C10-FD67-4968-8CFE-A482522206C5}"/>
                  </a:ext>
                </a:extLst>
              </p:cNvPr>
              <p:cNvSpPr/>
              <p:nvPr/>
            </p:nvSpPr>
            <p:spPr bwMode="auto">
              <a:xfrm>
                <a:off x="3568" y="2995"/>
                <a:ext cx="86" cy="434"/>
              </a:xfrm>
              <a:custGeom>
                <a:avLst/>
                <a:gdLst>
                  <a:gd name="T0" fmla="*/ 0 w 86"/>
                  <a:gd name="T1" fmla="*/ 0 h 434"/>
                  <a:gd name="T2" fmla="*/ 86 w 86"/>
                  <a:gd name="T3" fmla="*/ 213 h 434"/>
                  <a:gd name="T4" fmla="*/ 0 w 86"/>
                  <a:gd name="T5" fmla="*/ 434 h 434"/>
                  <a:gd name="T6" fmla="*/ 0 w 86"/>
                  <a:gd name="T7" fmla="*/ 0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" h="434">
                    <a:moveTo>
                      <a:pt x="0" y="0"/>
                    </a:moveTo>
                    <a:lnTo>
                      <a:pt x="86" y="213"/>
                    </a:lnTo>
                    <a:lnTo>
                      <a:pt x="0" y="43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4" name="任意多边形 41">
                <a:extLst>
                  <a:ext uri="{FF2B5EF4-FFF2-40B4-BE49-F238E27FC236}">
                    <a16:creationId xmlns:a16="http://schemas.microsoft.com/office/drawing/2014/main" id="{B13C8A0A-778B-4315-A63A-981A85A0B3B9}"/>
                  </a:ext>
                </a:extLst>
              </p:cNvPr>
              <p:cNvSpPr/>
              <p:nvPr/>
            </p:nvSpPr>
            <p:spPr bwMode="auto">
              <a:xfrm>
                <a:off x="3568" y="3880"/>
                <a:ext cx="187" cy="72"/>
              </a:xfrm>
              <a:custGeom>
                <a:avLst/>
                <a:gdLst>
                  <a:gd name="T0" fmla="*/ 187 w 187"/>
                  <a:gd name="T1" fmla="*/ 72 h 72"/>
                  <a:gd name="T2" fmla="*/ 0 w 187"/>
                  <a:gd name="T3" fmla="*/ 65 h 72"/>
                  <a:gd name="T4" fmla="*/ 0 w 187"/>
                  <a:gd name="T5" fmla="*/ 0 h 72"/>
                  <a:gd name="T6" fmla="*/ 187 w 187"/>
                  <a:gd name="T7" fmla="*/ 10 h 72"/>
                  <a:gd name="T8" fmla="*/ 187 w 187"/>
                  <a:gd name="T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72">
                    <a:moveTo>
                      <a:pt x="187" y="72"/>
                    </a:moveTo>
                    <a:lnTo>
                      <a:pt x="0" y="65"/>
                    </a:lnTo>
                    <a:lnTo>
                      <a:pt x="0" y="0"/>
                    </a:lnTo>
                    <a:lnTo>
                      <a:pt x="187" y="10"/>
                    </a:lnTo>
                    <a:lnTo>
                      <a:pt x="187" y="7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5" name="任意多边形 42">
                <a:extLst>
                  <a:ext uri="{FF2B5EF4-FFF2-40B4-BE49-F238E27FC236}">
                    <a16:creationId xmlns:a16="http://schemas.microsoft.com/office/drawing/2014/main" id="{D841252B-F1A7-4221-B805-5D2368594226}"/>
                  </a:ext>
                </a:extLst>
              </p:cNvPr>
              <p:cNvSpPr/>
              <p:nvPr/>
            </p:nvSpPr>
            <p:spPr bwMode="auto">
              <a:xfrm>
                <a:off x="3568" y="3812"/>
                <a:ext cx="187" cy="68"/>
              </a:xfrm>
              <a:custGeom>
                <a:avLst/>
                <a:gdLst>
                  <a:gd name="T0" fmla="*/ 187 w 187"/>
                  <a:gd name="T1" fmla="*/ 68 h 68"/>
                  <a:gd name="T2" fmla="*/ 0 w 187"/>
                  <a:gd name="T3" fmla="*/ 59 h 68"/>
                  <a:gd name="T4" fmla="*/ 0 w 187"/>
                  <a:gd name="T5" fmla="*/ 0 h 68"/>
                  <a:gd name="T6" fmla="*/ 187 w 187"/>
                  <a:gd name="T7" fmla="*/ 4 h 68"/>
                  <a:gd name="T8" fmla="*/ 187 w 187"/>
                  <a:gd name="T9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68">
                    <a:moveTo>
                      <a:pt x="187" y="68"/>
                    </a:moveTo>
                    <a:lnTo>
                      <a:pt x="0" y="59"/>
                    </a:lnTo>
                    <a:lnTo>
                      <a:pt x="0" y="0"/>
                    </a:lnTo>
                    <a:lnTo>
                      <a:pt x="187" y="4"/>
                    </a:lnTo>
                    <a:lnTo>
                      <a:pt x="187" y="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6" name="任意多边形 43">
                <a:extLst>
                  <a:ext uri="{FF2B5EF4-FFF2-40B4-BE49-F238E27FC236}">
                    <a16:creationId xmlns:a16="http://schemas.microsoft.com/office/drawing/2014/main" id="{7B07E976-D45B-4EAA-98ED-D3205A672273}"/>
                  </a:ext>
                </a:extLst>
              </p:cNvPr>
              <p:cNvSpPr/>
              <p:nvPr/>
            </p:nvSpPr>
            <p:spPr bwMode="auto">
              <a:xfrm>
                <a:off x="3568" y="3598"/>
                <a:ext cx="187" cy="209"/>
              </a:xfrm>
              <a:custGeom>
                <a:avLst/>
                <a:gdLst>
                  <a:gd name="T0" fmla="*/ 187 w 187"/>
                  <a:gd name="T1" fmla="*/ 209 h 209"/>
                  <a:gd name="T2" fmla="*/ 0 w 187"/>
                  <a:gd name="T3" fmla="*/ 204 h 209"/>
                  <a:gd name="T4" fmla="*/ 0 w 187"/>
                  <a:gd name="T5" fmla="*/ 0 h 209"/>
                  <a:gd name="T6" fmla="*/ 187 w 187"/>
                  <a:gd name="T7" fmla="*/ 5 h 209"/>
                  <a:gd name="T8" fmla="*/ 187 w 187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09">
                    <a:moveTo>
                      <a:pt x="187" y="209"/>
                    </a:moveTo>
                    <a:lnTo>
                      <a:pt x="0" y="204"/>
                    </a:lnTo>
                    <a:lnTo>
                      <a:pt x="0" y="0"/>
                    </a:lnTo>
                    <a:lnTo>
                      <a:pt x="187" y="5"/>
                    </a:lnTo>
                    <a:lnTo>
                      <a:pt x="187" y="20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7" name="任意多边形 44">
                <a:extLst>
                  <a:ext uri="{FF2B5EF4-FFF2-40B4-BE49-F238E27FC236}">
                    <a16:creationId xmlns:a16="http://schemas.microsoft.com/office/drawing/2014/main" id="{95FB1CF0-BC73-414E-AA2F-9C282E5F86AF}"/>
                  </a:ext>
                </a:extLst>
              </p:cNvPr>
              <p:cNvSpPr/>
              <p:nvPr/>
            </p:nvSpPr>
            <p:spPr bwMode="auto">
              <a:xfrm>
                <a:off x="3568" y="3529"/>
                <a:ext cx="187" cy="64"/>
              </a:xfrm>
              <a:custGeom>
                <a:avLst/>
                <a:gdLst>
                  <a:gd name="T0" fmla="*/ 187 w 187"/>
                  <a:gd name="T1" fmla="*/ 64 h 64"/>
                  <a:gd name="T2" fmla="*/ 0 w 187"/>
                  <a:gd name="T3" fmla="*/ 59 h 64"/>
                  <a:gd name="T4" fmla="*/ 0 w 187"/>
                  <a:gd name="T5" fmla="*/ 2 h 64"/>
                  <a:gd name="T6" fmla="*/ 187 w 187"/>
                  <a:gd name="T7" fmla="*/ 0 h 64"/>
                  <a:gd name="T8" fmla="*/ 187 w 187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64">
                    <a:moveTo>
                      <a:pt x="187" y="64"/>
                    </a:moveTo>
                    <a:lnTo>
                      <a:pt x="0" y="59"/>
                    </a:lnTo>
                    <a:lnTo>
                      <a:pt x="0" y="2"/>
                    </a:lnTo>
                    <a:lnTo>
                      <a:pt x="187" y="0"/>
                    </a:lnTo>
                    <a:lnTo>
                      <a:pt x="187" y="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8" name="任意多边形 45">
                <a:extLst>
                  <a:ext uri="{FF2B5EF4-FFF2-40B4-BE49-F238E27FC236}">
                    <a16:creationId xmlns:a16="http://schemas.microsoft.com/office/drawing/2014/main" id="{75084162-95B3-40E5-B093-6616F89E20D9}"/>
                  </a:ext>
                </a:extLst>
              </p:cNvPr>
              <p:cNvSpPr/>
              <p:nvPr/>
            </p:nvSpPr>
            <p:spPr bwMode="auto">
              <a:xfrm>
                <a:off x="3568" y="3458"/>
                <a:ext cx="187" cy="64"/>
              </a:xfrm>
              <a:custGeom>
                <a:avLst/>
                <a:gdLst>
                  <a:gd name="T0" fmla="*/ 187 w 187"/>
                  <a:gd name="T1" fmla="*/ 61 h 64"/>
                  <a:gd name="T2" fmla="*/ 0 w 187"/>
                  <a:gd name="T3" fmla="*/ 64 h 64"/>
                  <a:gd name="T4" fmla="*/ 0 w 187"/>
                  <a:gd name="T5" fmla="*/ 2 h 64"/>
                  <a:gd name="T6" fmla="*/ 187 w 187"/>
                  <a:gd name="T7" fmla="*/ 0 h 64"/>
                  <a:gd name="T8" fmla="*/ 187 w 187"/>
                  <a:gd name="T9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64">
                    <a:moveTo>
                      <a:pt x="187" y="61"/>
                    </a:moveTo>
                    <a:lnTo>
                      <a:pt x="0" y="64"/>
                    </a:lnTo>
                    <a:lnTo>
                      <a:pt x="0" y="2"/>
                    </a:lnTo>
                    <a:lnTo>
                      <a:pt x="187" y="0"/>
                    </a:lnTo>
                    <a:lnTo>
                      <a:pt x="187" y="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29" name="任意多边形 46">
                <a:extLst>
                  <a:ext uri="{FF2B5EF4-FFF2-40B4-BE49-F238E27FC236}">
                    <a16:creationId xmlns:a16="http://schemas.microsoft.com/office/drawing/2014/main" id="{E17FACE7-6801-4190-A940-9DDF481B16E7}"/>
                  </a:ext>
                </a:extLst>
              </p:cNvPr>
              <p:cNvSpPr/>
              <p:nvPr/>
            </p:nvSpPr>
            <p:spPr bwMode="auto">
              <a:xfrm>
                <a:off x="3664" y="2976"/>
                <a:ext cx="91" cy="453"/>
              </a:xfrm>
              <a:custGeom>
                <a:avLst/>
                <a:gdLst>
                  <a:gd name="T0" fmla="*/ 91 w 91"/>
                  <a:gd name="T1" fmla="*/ 453 h 453"/>
                  <a:gd name="T2" fmla="*/ 0 w 91"/>
                  <a:gd name="T3" fmla="*/ 232 h 453"/>
                  <a:gd name="T4" fmla="*/ 91 w 91"/>
                  <a:gd name="T5" fmla="*/ 0 h 453"/>
                  <a:gd name="T6" fmla="*/ 91 w 91"/>
                  <a:gd name="T7" fmla="*/ 453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453">
                    <a:moveTo>
                      <a:pt x="91" y="453"/>
                    </a:moveTo>
                    <a:lnTo>
                      <a:pt x="0" y="232"/>
                    </a:lnTo>
                    <a:lnTo>
                      <a:pt x="91" y="0"/>
                    </a:lnTo>
                    <a:lnTo>
                      <a:pt x="91" y="45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30" name="任意多边形 47">
                <a:extLst>
                  <a:ext uri="{FF2B5EF4-FFF2-40B4-BE49-F238E27FC236}">
                    <a16:creationId xmlns:a16="http://schemas.microsoft.com/office/drawing/2014/main" id="{2E266119-26B2-442C-931B-67F835A9C0A1}"/>
                  </a:ext>
                </a:extLst>
              </p:cNvPr>
              <p:cNvSpPr/>
              <p:nvPr/>
            </p:nvSpPr>
            <p:spPr bwMode="auto">
              <a:xfrm>
                <a:off x="3666" y="2334"/>
                <a:ext cx="89" cy="585"/>
              </a:xfrm>
              <a:custGeom>
                <a:avLst/>
                <a:gdLst>
                  <a:gd name="T0" fmla="*/ 89 w 89"/>
                  <a:gd name="T1" fmla="*/ 585 h 585"/>
                  <a:gd name="T2" fmla="*/ 0 w 89"/>
                  <a:gd name="T3" fmla="*/ 302 h 585"/>
                  <a:gd name="T4" fmla="*/ 89 w 89"/>
                  <a:gd name="T5" fmla="*/ 0 h 585"/>
                  <a:gd name="T6" fmla="*/ 89 w 89"/>
                  <a:gd name="T7" fmla="*/ 585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585">
                    <a:moveTo>
                      <a:pt x="89" y="585"/>
                    </a:moveTo>
                    <a:lnTo>
                      <a:pt x="0" y="302"/>
                    </a:lnTo>
                    <a:lnTo>
                      <a:pt x="89" y="0"/>
                    </a:lnTo>
                    <a:lnTo>
                      <a:pt x="89" y="5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1" name="任意多边形 48">
                <a:extLst>
                  <a:ext uri="{FF2B5EF4-FFF2-40B4-BE49-F238E27FC236}">
                    <a16:creationId xmlns:a16="http://schemas.microsoft.com/office/drawing/2014/main" id="{55B32CF8-9E54-48BD-8AE7-DED69C5653B1}"/>
                  </a:ext>
                </a:extLst>
              </p:cNvPr>
              <p:cNvSpPr/>
              <p:nvPr/>
            </p:nvSpPr>
            <p:spPr bwMode="auto">
              <a:xfrm>
                <a:off x="3664" y="1757"/>
                <a:ext cx="91" cy="520"/>
              </a:xfrm>
              <a:custGeom>
                <a:avLst/>
                <a:gdLst>
                  <a:gd name="T0" fmla="*/ 91 w 91"/>
                  <a:gd name="T1" fmla="*/ 520 h 520"/>
                  <a:gd name="T2" fmla="*/ 0 w 91"/>
                  <a:gd name="T3" fmla="*/ 276 h 520"/>
                  <a:gd name="T4" fmla="*/ 91 w 91"/>
                  <a:gd name="T5" fmla="*/ 0 h 520"/>
                  <a:gd name="T6" fmla="*/ 91 w 91"/>
                  <a:gd name="T7" fmla="*/ 52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520">
                    <a:moveTo>
                      <a:pt x="91" y="520"/>
                    </a:moveTo>
                    <a:lnTo>
                      <a:pt x="0" y="276"/>
                    </a:lnTo>
                    <a:lnTo>
                      <a:pt x="91" y="0"/>
                    </a:lnTo>
                    <a:lnTo>
                      <a:pt x="91" y="52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2" name="任意多边形 49">
                <a:extLst>
                  <a:ext uri="{FF2B5EF4-FFF2-40B4-BE49-F238E27FC236}">
                    <a16:creationId xmlns:a16="http://schemas.microsoft.com/office/drawing/2014/main" id="{293B5CB2-1522-43AB-8A1B-5347960BFF01}"/>
                  </a:ext>
                </a:extLst>
              </p:cNvPr>
              <p:cNvSpPr/>
              <p:nvPr/>
            </p:nvSpPr>
            <p:spPr bwMode="auto">
              <a:xfrm>
                <a:off x="3568" y="1662"/>
                <a:ext cx="187" cy="107"/>
              </a:xfrm>
              <a:custGeom>
                <a:avLst/>
                <a:gdLst>
                  <a:gd name="T0" fmla="*/ 187 w 187"/>
                  <a:gd name="T1" fmla="*/ 62 h 107"/>
                  <a:gd name="T2" fmla="*/ 0 w 187"/>
                  <a:gd name="T3" fmla="*/ 107 h 107"/>
                  <a:gd name="T4" fmla="*/ 0 w 187"/>
                  <a:gd name="T5" fmla="*/ 46 h 107"/>
                  <a:gd name="T6" fmla="*/ 187 w 187"/>
                  <a:gd name="T7" fmla="*/ 0 h 107"/>
                  <a:gd name="T8" fmla="*/ 187 w 187"/>
                  <a:gd name="T9" fmla="*/ 6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7">
                    <a:moveTo>
                      <a:pt x="187" y="62"/>
                    </a:moveTo>
                    <a:lnTo>
                      <a:pt x="0" y="107"/>
                    </a:lnTo>
                    <a:lnTo>
                      <a:pt x="0" y="46"/>
                    </a:lnTo>
                    <a:lnTo>
                      <a:pt x="187" y="0"/>
                    </a:lnTo>
                    <a:lnTo>
                      <a:pt x="187" y="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3" name="任意多边形 50">
                <a:extLst>
                  <a:ext uri="{FF2B5EF4-FFF2-40B4-BE49-F238E27FC236}">
                    <a16:creationId xmlns:a16="http://schemas.microsoft.com/office/drawing/2014/main" id="{C7DC359D-EEA1-4DB4-BA58-2274EA97141C}"/>
                  </a:ext>
                </a:extLst>
              </p:cNvPr>
              <p:cNvSpPr/>
              <p:nvPr/>
            </p:nvSpPr>
            <p:spPr bwMode="auto">
              <a:xfrm>
                <a:off x="3568" y="1589"/>
                <a:ext cx="187" cy="109"/>
              </a:xfrm>
              <a:custGeom>
                <a:avLst/>
                <a:gdLst>
                  <a:gd name="T0" fmla="*/ 187 w 187"/>
                  <a:gd name="T1" fmla="*/ 64 h 109"/>
                  <a:gd name="T2" fmla="*/ 0 w 187"/>
                  <a:gd name="T3" fmla="*/ 109 h 109"/>
                  <a:gd name="T4" fmla="*/ 0 w 187"/>
                  <a:gd name="T5" fmla="*/ 47 h 109"/>
                  <a:gd name="T6" fmla="*/ 187 w 187"/>
                  <a:gd name="T7" fmla="*/ 0 h 109"/>
                  <a:gd name="T8" fmla="*/ 187 w 187"/>
                  <a:gd name="T9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109">
                    <a:moveTo>
                      <a:pt x="187" y="64"/>
                    </a:moveTo>
                    <a:lnTo>
                      <a:pt x="0" y="109"/>
                    </a:lnTo>
                    <a:lnTo>
                      <a:pt x="0" y="47"/>
                    </a:lnTo>
                    <a:lnTo>
                      <a:pt x="187" y="0"/>
                    </a:lnTo>
                    <a:lnTo>
                      <a:pt x="187" y="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4" name="任意多边形 51">
                <a:extLst>
                  <a:ext uri="{FF2B5EF4-FFF2-40B4-BE49-F238E27FC236}">
                    <a16:creationId xmlns:a16="http://schemas.microsoft.com/office/drawing/2014/main" id="{D1523F4C-91C3-4CB2-BD95-86C5E6F22858}"/>
                  </a:ext>
                </a:extLst>
              </p:cNvPr>
              <p:cNvSpPr/>
              <p:nvPr/>
            </p:nvSpPr>
            <p:spPr bwMode="auto">
              <a:xfrm>
                <a:off x="3666" y="1176"/>
                <a:ext cx="89" cy="389"/>
              </a:xfrm>
              <a:custGeom>
                <a:avLst/>
                <a:gdLst>
                  <a:gd name="T0" fmla="*/ 89 w 89"/>
                  <a:gd name="T1" fmla="*/ 389 h 389"/>
                  <a:gd name="T2" fmla="*/ 0 w 89"/>
                  <a:gd name="T3" fmla="*/ 216 h 389"/>
                  <a:gd name="T4" fmla="*/ 89 w 89"/>
                  <a:gd name="T5" fmla="*/ 0 h 389"/>
                  <a:gd name="T6" fmla="*/ 89 w 89"/>
                  <a:gd name="T7" fmla="*/ 389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389">
                    <a:moveTo>
                      <a:pt x="89" y="389"/>
                    </a:moveTo>
                    <a:lnTo>
                      <a:pt x="0" y="216"/>
                    </a:lnTo>
                    <a:lnTo>
                      <a:pt x="89" y="0"/>
                    </a:lnTo>
                    <a:lnTo>
                      <a:pt x="89" y="38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5" name="任意多边形 52">
                <a:extLst>
                  <a:ext uri="{FF2B5EF4-FFF2-40B4-BE49-F238E27FC236}">
                    <a16:creationId xmlns:a16="http://schemas.microsoft.com/office/drawing/2014/main" id="{D83D5097-285E-4441-8944-F2AC59058AB0}"/>
                  </a:ext>
                </a:extLst>
              </p:cNvPr>
              <p:cNvSpPr/>
              <p:nvPr/>
            </p:nvSpPr>
            <p:spPr bwMode="auto">
              <a:xfrm>
                <a:off x="3568" y="1088"/>
                <a:ext cx="187" cy="104"/>
              </a:xfrm>
              <a:custGeom>
                <a:avLst/>
                <a:gdLst>
                  <a:gd name="T0" fmla="*/ 78 w 78"/>
                  <a:gd name="T1" fmla="*/ 26 h 44"/>
                  <a:gd name="T2" fmla="*/ 0 w 78"/>
                  <a:gd name="T3" fmla="*/ 44 h 44"/>
                  <a:gd name="T4" fmla="*/ 0 w 78"/>
                  <a:gd name="T5" fmla="*/ 22 h 44"/>
                  <a:gd name="T6" fmla="*/ 78 w 78"/>
                  <a:gd name="T7" fmla="*/ 0 h 44"/>
                  <a:gd name="T8" fmla="*/ 78 w 78"/>
                  <a:gd name="T9" fmla="*/ 22 h 44"/>
                  <a:gd name="T10" fmla="*/ 78 w 78"/>
                  <a:gd name="T11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44">
                    <a:moveTo>
                      <a:pt x="78" y="26"/>
                    </a:moveTo>
                    <a:cubicBezTo>
                      <a:pt x="0" y="44"/>
                      <a:pt x="0" y="44"/>
                      <a:pt x="0" y="4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7"/>
                      <a:pt x="78" y="15"/>
                      <a:pt x="78" y="22"/>
                    </a:cubicBezTo>
                    <a:lnTo>
                      <a:pt x="78" y="2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436" name="任意多边形 53">
                <a:extLst>
                  <a:ext uri="{FF2B5EF4-FFF2-40B4-BE49-F238E27FC236}">
                    <a16:creationId xmlns:a16="http://schemas.microsoft.com/office/drawing/2014/main" id="{A9BF880D-15C2-4054-B490-D2A8FFB5907D}"/>
                  </a:ext>
                </a:extLst>
              </p:cNvPr>
              <p:cNvSpPr/>
              <p:nvPr/>
            </p:nvSpPr>
            <p:spPr bwMode="auto">
              <a:xfrm>
                <a:off x="3752" y="803"/>
                <a:ext cx="346" cy="228"/>
              </a:xfrm>
              <a:custGeom>
                <a:avLst/>
                <a:gdLst>
                  <a:gd name="T0" fmla="*/ 0 w 144"/>
                  <a:gd name="T1" fmla="*/ 0 h 96"/>
                  <a:gd name="T2" fmla="*/ 142 w 144"/>
                  <a:gd name="T3" fmla="*/ 72 h 96"/>
                  <a:gd name="T4" fmla="*/ 144 w 144"/>
                  <a:gd name="T5" fmla="*/ 96 h 96"/>
                  <a:gd name="T6" fmla="*/ 2 w 144"/>
                  <a:gd name="T7" fmla="*/ 25 h 96"/>
                  <a:gd name="T8" fmla="*/ 0 w 144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96">
                    <a:moveTo>
                      <a:pt x="0" y="0"/>
                    </a:moveTo>
                    <a:cubicBezTo>
                      <a:pt x="142" y="72"/>
                      <a:pt x="142" y="72"/>
                      <a:pt x="142" y="72"/>
                    </a:cubicBezTo>
                    <a:cubicBezTo>
                      <a:pt x="143" y="80"/>
                      <a:pt x="144" y="88"/>
                      <a:pt x="144" y="96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16"/>
                      <a:pt x="1" y="8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37" name="任意多边形 54">
                <a:extLst>
                  <a:ext uri="{FF2B5EF4-FFF2-40B4-BE49-F238E27FC236}">
                    <a16:creationId xmlns:a16="http://schemas.microsoft.com/office/drawing/2014/main" id="{C118BE72-EA83-428B-9414-4C2141A1101D}"/>
                  </a:ext>
                </a:extLst>
              </p:cNvPr>
              <p:cNvSpPr/>
              <p:nvPr/>
            </p:nvSpPr>
            <p:spPr bwMode="auto">
              <a:xfrm>
                <a:off x="3757" y="874"/>
                <a:ext cx="346" cy="226"/>
              </a:xfrm>
              <a:custGeom>
                <a:avLst/>
                <a:gdLst>
                  <a:gd name="T0" fmla="*/ 0 w 144"/>
                  <a:gd name="T1" fmla="*/ 0 h 95"/>
                  <a:gd name="T2" fmla="*/ 142 w 144"/>
                  <a:gd name="T3" fmla="*/ 70 h 95"/>
                  <a:gd name="T4" fmla="*/ 144 w 144"/>
                  <a:gd name="T5" fmla="*/ 95 h 95"/>
                  <a:gd name="T6" fmla="*/ 1 w 144"/>
                  <a:gd name="T7" fmla="*/ 26 h 95"/>
                  <a:gd name="T8" fmla="*/ 0 w 144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95">
                    <a:moveTo>
                      <a:pt x="0" y="0"/>
                    </a:moveTo>
                    <a:cubicBezTo>
                      <a:pt x="142" y="70"/>
                      <a:pt x="142" y="70"/>
                      <a:pt x="142" y="70"/>
                    </a:cubicBezTo>
                    <a:cubicBezTo>
                      <a:pt x="143" y="78"/>
                      <a:pt x="143" y="87"/>
                      <a:pt x="144" y="9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17"/>
                      <a:pt x="0" y="8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38" name="任意多边形 55">
                <a:extLst>
                  <a:ext uri="{FF2B5EF4-FFF2-40B4-BE49-F238E27FC236}">
                    <a16:creationId xmlns:a16="http://schemas.microsoft.com/office/drawing/2014/main" id="{356C6CC8-3172-4374-81C4-0BA6498CD7EF}"/>
                  </a:ext>
                </a:extLst>
              </p:cNvPr>
              <p:cNvSpPr/>
              <p:nvPr/>
            </p:nvSpPr>
            <p:spPr bwMode="auto">
              <a:xfrm>
                <a:off x="3760" y="945"/>
                <a:ext cx="345" cy="221"/>
              </a:xfrm>
              <a:custGeom>
                <a:avLst/>
                <a:gdLst>
                  <a:gd name="T0" fmla="*/ 0 w 144"/>
                  <a:gd name="T1" fmla="*/ 0 h 93"/>
                  <a:gd name="T2" fmla="*/ 143 w 144"/>
                  <a:gd name="T3" fmla="*/ 69 h 93"/>
                  <a:gd name="T4" fmla="*/ 144 w 144"/>
                  <a:gd name="T5" fmla="*/ 93 h 93"/>
                  <a:gd name="T6" fmla="*/ 1 w 144"/>
                  <a:gd name="T7" fmla="*/ 26 h 93"/>
                  <a:gd name="T8" fmla="*/ 0 w 144"/>
                  <a:gd name="T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93">
                    <a:moveTo>
                      <a:pt x="0" y="0"/>
                    </a:moveTo>
                    <a:cubicBezTo>
                      <a:pt x="143" y="69"/>
                      <a:pt x="143" y="69"/>
                      <a:pt x="143" y="69"/>
                    </a:cubicBezTo>
                    <a:cubicBezTo>
                      <a:pt x="143" y="77"/>
                      <a:pt x="144" y="85"/>
                      <a:pt x="144" y="93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17"/>
                      <a:pt x="1" y="9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39" name="任意多边形 56">
                <a:extLst>
                  <a:ext uri="{FF2B5EF4-FFF2-40B4-BE49-F238E27FC236}">
                    <a16:creationId xmlns:a16="http://schemas.microsoft.com/office/drawing/2014/main" id="{08B5EE61-0EF6-481C-8730-DC373809840A}"/>
                  </a:ext>
                </a:extLst>
              </p:cNvPr>
              <p:cNvSpPr/>
              <p:nvPr/>
            </p:nvSpPr>
            <p:spPr bwMode="auto">
              <a:xfrm>
                <a:off x="3762" y="1016"/>
                <a:ext cx="345" cy="217"/>
              </a:xfrm>
              <a:custGeom>
                <a:avLst/>
                <a:gdLst>
                  <a:gd name="T0" fmla="*/ 0 w 144"/>
                  <a:gd name="T1" fmla="*/ 0 h 91"/>
                  <a:gd name="T2" fmla="*/ 143 w 144"/>
                  <a:gd name="T3" fmla="*/ 67 h 91"/>
                  <a:gd name="T4" fmla="*/ 144 w 144"/>
                  <a:gd name="T5" fmla="*/ 91 h 91"/>
                  <a:gd name="T6" fmla="*/ 1 w 144"/>
                  <a:gd name="T7" fmla="*/ 26 h 91"/>
                  <a:gd name="T8" fmla="*/ 0 w 144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91">
                    <a:moveTo>
                      <a:pt x="0" y="0"/>
                    </a:moveTo>
                    <a:cubicBezTo>
                      <a:pt x="143" y="67"/>
                      <a:pt x="143" y="67"/>
                      <a:pt x="143" y="67"/>
                    </a:cubicBezTo>
                    <a:cubicBezTo>
                      <a:pt x="144" y="75"/>
                      <a:pt x="144" y="83"/>
                      <a:pt x="144" y="91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17"/>
                      <a:pt x="1" y="8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0" name="任意多边形 57">
                <a:extLst>
                  <a:ext uri="{FF2B5EF4-FFF2-40B4-BE49-F238E27FC236}">
                    <a16:creationId xmlns:a16="http://schemas.microsoft.com/office/drawing/2014/main" id="{894B2341-FCFD-4FC4-B4D4-5251FA752FD2}"/>
                  </a:ext>
                </a:extLst>
              </p:cNvPr>
              <p:cNvSpPr/>
              <p:nvPr/>
            </p:nvSpPr>
            <p:spPr bwMode="auto">
              <a:xfrm>
                <a:off x="3764" y="1088"/>
                <a:ext cx="346" cy="213"/>
              </a:xfrm>
              <a:custGeom>
                <a:avLst/>
                <a:gdLst>
                  <a:gd name="T0" fmla="*/ 0 w 144"/>
                  <a:gd name="T1" fmla="*/ 0 h 90"/>
                  <a:gd name="T2" fmla="*/ 143 w 144"/>
                  <a:gd name="T3" fmla="*/ 66 h 90"/>
                  <a:gd name="T4" fmla="*/ 144 w 144"/>
                  <a:gd name="T5" fmla="*/ 90 h 90"/>
                  <a:gd name="T6" fmla="*/ 0 w 144"/>
                  <a:gd name="T7" fmla="*/ 26 h 90"/>
                  <a:gd name="T8" fmla="*/ 0 w 144"/>
                  <a:gd name="T9" fmla="*/ 22 h 90"/>
                  <a:gd name="T10" fmla="*/ 0 w 144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4" h="90">
                    <a:moveTo>
                      <a:pt x="0" y="0"/>
                    </a:moveTo>
                    <a:cubicBezTo>
                      <a:pt x="143" y="66"/>
                      <a:pt x="143" y="66"/>
                      <a:pt x="143" y="66"/>
                    </a:cubicBezTo>
                    <a:cubicBezTo>
                      <a:pt x="144" y="74"/>
                      <a:pt x="144" y="82"/>
                      <a:pt x="144" y="9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5"/>
                      <a:pt x="0" y="7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1" name="任意多边形 58">
                <a:extLst>
                  <a:ext uri="{FF2B5EF4-FFF2-40B4-BE49-F238E27FC236}">
                    <a16:creationId xmlns:a16="http://schemas.microsoft.com/office/drawing/2014/main" id="{35A3C456-A172-47C8-8FA5-D0F5C67A5A52}"/>
                  </a:ext>
                </a:extLst>
              </p:cNvPr>
              <p:cNvSpPr/>
              <p:nvPr/>
            </p:nvSpPr>
            <p:spPr bwMode="auto">
              <a:xfrm>
                <a:off x="3764" y="3940"/>
                <a:ext cx="348" cy="83"/>
              </a:xfrm>
              <a:custGeom>
                <a:avLst/>
                <a:gdLst>
                  <a:gd name="T0" fmla="*/ 348 w 348"/>
                  <a:gd name="T1" fmla="*/ 59 h 83"/>
                  <a:gd name="T2" fmla="*/ 0 w 348"/>
                  <a:gd name="T3" fmla="*/ 83 h 83"/>
                  <a:gd name="T4" fmla="*/ 0 w 348"/>
                  <a:gd name="T5" fmla="*/ 21 h 83"/>
                  <a:gd name="T6" fmla="*/ 348 w 348"/>
                  <a:gd name="T7" fmla="*/ 0 h 83"/>
                  <a:gd name="T8" fmla="*/ 348 w 348"/>
                  <a:gd name="T9" fmla="*/ 5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83">
                    <a:moveTo>
                      <a:pt x="348" y="59"/>
                    </a:moveTo>
                    <a:lnTo>
                      <a:pt x="0" y="83"/>
                    </a:lnTo>
                    <a:lnTo>
                      <a:pt x="0" y="21"/>
                    </a:lnTo>
                    <a:lnTo>
                      <a:pt x="348" y="0"/>
                    </a:lnTo>
                    <a:lnTo>
                      <a:pt x="348" y="5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2" name="任意多边形 59">
                <a:extLst>
                  <a:ext uri="{FF2B5EF4-FFF2-40B4-BE49-F238E27FC236}">
                    <a16:creationId xmlns:a16="http://schemas.microsoft.com/office/drawing/2014/main" id="{A490EF9B-7E39-4AC4-871A-E54C2C3BE570}"/>
                  </a:ext>
                </a:extLst>
              </p:cNvPr>
              <p:cNvSpPr/>
              <p:nvPr/>
            </p:nvSpPr>
            <p:spPr bwMode="auto">
              <a:xfrm>
                <a:off x="3764" y="3873"/>
                <a:ext cx="348" cy="79"/>
              </a:xfrm>
              <a:custGeom>
                <a:avLst/>
                <a:gdLst>
                  <a:gd name="T0" fmla="*/ 348 w 348"/>
                  <a:gd name="T1" fmla="*/ 57 h 79"/>
                  <a:gd name="T2" fmla="*/ 0 w 348"/>
                  <a:gd name="T3" fmla="*/ 79 h 79"/>
                  <a:gd name="T4" fmla="*/ 0 w 348"/>
                  <a:gd name="T5" fmla="*/ 17 h 79"/>
                  <a:gd name="T6" fmla="*/ 348 w 348"/>
                  <a:gd name="T7" fmla="*/ 0 h 79"/>
                  <a:gd name="T8" fmla="*/ 348 w 348"/>
                  <a:gd name="T9" fmla="*/ 5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79">
                    <a:moveTo>
                      <a:pt x="348" y="57"/>
                    </a:moveTo>
                    <a:lnTo>
                      <a:pt x="0" y="79"/>
                    </a:lnTo>
                    <a:lnTo>
                      <a:pt x="0" y="17"/>
                    </a:lnTo>
                    <a:lnTo>
                      <a:pt x="348" y="0"/>
                    </a:lnTo>
                    <a:lnTo>
                      <a:pt x="348" y="5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3" name="任意多边形 60">
                <a:extLst>
                  <a:ext uri="{FF2B5EF4-FFF2-40B4-BE49-F238E27FC236}">
                    <a16:creationId xmlns:a16="http://schemas.microsoft.com/office/drawing/2014/main" id="{DF6B0DEE-BA7A-494D-9922-8BC12E312767}"/>
                  </a:ext>
                </a:extLst>
              </p:cNvPr>
              <p:cNvSpPr/>
              <p:nvPr/>
            </p:nvSpPr>
            <p:spPr bwMode="auto">
              <a:xfrm>
                <a:off x="3764" y="3804"/>
                <a:ext cx="348" cy="76"/>
              </a:xfrm>
              <a:custGeom>
                <a:avLst/>
                <a:gdLst>
                  <a:gd name="T0" fmla="*/ 348 w 348"/>
                  <a:gd name="T1" fmla="*/ 60 h 76"/>
                  <a:gd name="T2" fmla="*/ 0 w 348"/>
                  <a:gd name="T3" fmla="*/ 76 h 76"/>
                  <a:gd name="T4" fmla="*/ 0 w 348"/>
                  <a:gd name="T5" fmla="*/ 12 h 76"/>
                  <a:gd name="T6" fmla="*/ 348 w 348"/>
                  <a:gd name="T7" fmla="*/ 0 h 76"/>
                  <a:gd name="T8" fmla="*/ 348 w 348"/>
                  <a:gd name="T9" fmla="*/ 6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76">
                    <a:moveTo>
                      <a:pt x="348" y="60"/>
                    </a:moveTo>
                    <a:lnTo>
                      <a:pt x="0" y="76"/>
                    </a:lnTo>
                    <a:lnTo>
                      <a:pt x="0" y="12"/>
                    </a:lnTo>
                    <a:lnTo>
                      <a:pt x="348" y="0"/>
                    </a:lnTo>
                    <a:lnTo>
                      <a:pt x="348" y="6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4" name="任意多边形 61">
                <a:extLst>
                  <a:ext uri="{FF2B5EF4-FFF2-40B4-BE49-F238E27FC236}">
                    <a16:creationId xmlns:a16="http://schemas.microsoft.com/office/drawing/2014/main" id="{A53FC330-9503-45F6-9DED-3A67C7E9FDE2}"/>
                  </a:ext>
                </a:extLst>
              </p:cNvPr>
              <p:cNvSpPr/>
              <p:nvPr/>
            </p:nvSpPr>
            <p:spPr bwMode="auto">
              <a:xfrm>
                <a:off x="3764" y="3738"/>
                <a:ext cx="348" cy="69"/>
              </a:xfrm>
              <a:custGeom>
                <a:avLst/>
                <a:gdLst>
                  <a:gd name="T0" fmla="*/ 348 w 348"/>
                  <a:gd name="T1" fmla="*/ 57 h 69"/>
                  <a:gd name="T2" fmla="*/ 0 w 348"/>
                  <a:gd name="T3" fmla="*/ 69 h 69"/>
                  <a:gd name="T4" fmla="*/ 0 w 348"/>
                  <a:gd name="T5" fmla="*/ 7 h 69"/>
                  <a:gd name="T6" fmla="*/ 348 w 348"/>
                  <a:gd name="T7" fmla="*/ 0 h 69"/>
                  <a:gd name="T8" fmla="*/ 348 w 348"/>
                  <a:gd name="T9" fmla="*/ 57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69">
                    <a:moveTo>
                      <a:pt x="348" y="57"/>
                    </a:moveTo>
                    <a:lnTo>
                      <a:pt x="0" y="69"/>
                    </a:lnTo>
                    <a:lnTo>
                      <a:pt x="0" y="7"/>
                    </a:lnTo>
                    <a:lnTo>
                      <a:pt x="348" y="0"/>
                    </a:lnTo>
                    <a:lnTo>
                      <a:pt x="348" y="5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5" name="任意多边形 62">
                <a:extLst>
                  <a:ext uri="{FF2B5EF4-FFF2-40B4-BE49-F238E27FC236}">
                    <a16:creationId xmlns:a16="http://schemas.microsoft.com/office/drawing/2014/main" id="{F0DC40B4-D9DA-4645-ACC1-BF46DDEC62D8}"/>
                  </a:ext>
                </a:extLst>
              </p:cNvPr>
              <p:cNvSpPr/>
              <p:nvPr/>
            </p:nvSpPr>
            <p:spPr bwMode="auto">
              <a:xfrm>
                <a:off x="3764" y="3671"/>
                <a:ext cx="348" cy="65"/>
              </a:xfrm>
              <a:custGeom>
                <a:avLst/>
                <a:gdLst>
                  <a:gd name="T0" fmla="*/ 348 w 348"/>
                  <a:gd name="T1" fmla="*/ 57 h 65"/>
                  <a:gd name="T2" fmla="*/ 0 w 348"/>
                  <a:gd name="T3" fmla="*/ 65 h 65"/>
                  <a:gd name="T4" fmla="*/ 0 w 348"/>
                  <a:gd name="T5" fmla="*/ 3 h 65"/>
                  <a:gd name="T6" fmla="*/ 348 w 348"/>
                  <a:gd name="T7" fmla="*/ 0 h 65"/>
                  <a:gd name="T8" fmla="*/ 348 w 348"/>
                  <a:gd name="T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65">
                    <a:moveTo>
                      <a:pt x="348" y="57"/>
                    </a:moveTo>
                    <a:lnTo>
                      <a:pt x="0" y="65"/>
                    </a:lnTo>
                    <a:lnTo>
                      <a:pt x="0" y="3"/>
                    </a:lnTo>
                    <a:lnTo>
                      <a:pt x="348" y="0"/>
                    </a:lnTo>
                    <a:lnTo>
                      <a:pt x="348" y="5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6" name="任意多边形 63">
                <a:extLst>
                  <a:ext uri="{FF2B5EF4-FFF2-40B4-BE49-F238E27FC236}">
                    <a16:creationId xmlns:a16="http://schemas.microsoft.com/office/drawing/2014/main" id="{C310FB15-0626-4AA6-B3EF-8686E3160F16}"/>
                  </a:ext>
                </a:extLst>
              </p:cNvPr>
              <p:cNvSpPr/>
              <p:nvPr/>
            </p:nvSpPr>
            <p:spPr bwMode="auto">
              <a:xfrm>
                <a:off x="3764" y="3603"/>
                <a:ext cx="348" cy="61"/>
              </a:xfrm>
              <a:custGeom>
                <a:avLst/>
                <a:gdLst>
                  <a:gd name="T0" fmla="*/ 348 w 348"/>
                  <a:gd name="T1" fmla="*/ 59 h 61"/>
                  <a:gd name="T2" fmla="*/ 0 w 348"/>
                  <a:gd name="T3" fmla="*/ 61 h 61"/>
                  <a:gd name="T4" fmla="*/ 0 w 348"/>
                  <a:gd name="T5" fmla="*/ 0 h 61"/>
                  <a:gd name="T6" fmla="*/ 348 w 348"/>
                  <a:gd name="T7" fmla="*/ 0 h 61"/>
                  <a:gd name="T8" fmla="*/ 348 w 348"/>
                  <a:gd name="T9" fmla="*/ 5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61">
                    <a:moveTo>
                      <a:pt x="348" y="59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0"/>
                    </a:lnTo>
                    <a:lnTo>
                      <a:pt x="348" y="5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7" name="任意多边形 64">
                <a:extLst>
                  <a:ext uri="{FF2B5EF4-FFF2-40B4-BE49-F238E27FC236}">
                    <a16:creationId xmlns:a16="http://schemas.microsoft.com/office/drawing/2014/main" id="{6D9A88D4-BD36-490F-8434-0EEC82962D79}"/>
                  </a:ext>
                </a:extLst>
              </p:cNvPr>
              <p:cNvSpPr/>
              <p:nvPr/>
            </p:nvSpPr>
            <p:spPr bwMode="auto">
              <a:xfrm>
                <a:off x="3764" y="3529"/>
                <a:ext cx="348" cy="64"/>
              </a:xfrm>
              <a:custGeom>
                <a:avLst/>
                <a:gdLst>
                  <a:gd name="T0" fmla="*/ 348 w 348"/>
                  <a:gd name="T1" fmla="*/ 64 h 64"/>
                  <a:gd name="T2" fmla="*/ 0 w 348"/>
                  <a:gd name="T3" fmla="*/ 64 h 64"/>
                  <a:gd name="T4" fmla="*/ 0 w 348"/>
                  <a:gd name="T5" fmla="*/ 0 h 64"/>
                  <a:gd name="T6" fmla="*/ 348 w 348"/>
                  <a:gd name="T7" fmla="*/ 7 h 64"/>
                  <a:gd name="T8" fmla="*/ 348 w 348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64">
                    <a:moveTo>
                      <a:pt x="348" y="64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7"/>
                    </a:lnTo>
                    <a:lnTo>
                      <a:pt x="348" y="6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8" name="任意多边形 65">
                <a:extLst>
                  <a:ext uri="{FF2B5EF4-FFF2-40B4-BE49-F238E27FC236}">
                    <a16:creationId xmlns:a16="http://schemas.microsoft.com/office/drawing/2014/main" id="{755C84C4-51AA-4D49-A460-9D9A57958FEC}"/>
                  </a:ext>
                </a:extLst>
              </p:cNvPr>
              <p:cNvSpPr/>
              <p:nvPr/>
            </p:nvSpPr>
            <p:spPr bwMode="auto">
              <a:xfrm>
                <a:off x="3764" y="3458"/>
                <a:ext cx="348" cy="69"/>
              </a:xfrm>
              <a:custGeom>
                <a:avLst/>
                <a:gdLst>
                  <a:gd name="T0" fmla="*/ 348 w 348"/>
                  <a:gd name="T1" fmla="*/ 69 h 69"/>
                  <a:gd name="T2" fmla="*/ 0 w 348"/>
                  <a:gd name="T3" fmla="*/ 61 h 69"/>
                  <a:gd name="T4" fmla="*/ 0 w 348"/>
                  <a:gd name="T5" fmla="*/ 0 h 69"/>
                  <a:gd name="T6" fmla="*/ 348 w 348"/>
                  <a:gd name="T7" fmla="*/ 12 h 69"/>
                  <a:gd name="T8" fmla="*/ 348 w 348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69">
                    <a:moveTo>
                      <a:pt x="348" y="69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12"/>
                    </a:lnTo>
                    <a:lnTo>
                      <a:pt x="348" y="6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49" name="任意多边形 66">
                <a:extLst>
                  <a:ext uri="{FF2B5EF4-FFF2-40B4-BE49-F238E27FC236}">
                    <a16:creationId xmlns:a16="http://schemas.microsoft.com/office/drawing/2014/main" id="{320CFF62-2E41-4DD1-A54F-17AA471C16F4}"/>
                  </a:ext>
                </a:extLst>
              </p:cNvPr>
              <p:cNvSpPr/>
              <p:nvPr/>
            </p:nvSpPr>
            <p:spPr bwMode="auto">
              <a:xfrm>
                <a:off x="3764" y="3386"/>
                <a:ext cx="348" cy="74"/>
              </a:xfrm>
              <a:custGeom>
                <a:avLst/>
                <a:gdLst>
                  <a:gd name="T0" fmla="*/ 348 w 348"/>
                  <a:gd name="T1" fmla="*/ 74 h 74"/>
                  <a:gd name="T2" fmla="*/ 0 w 348"/>
                  <a:gd name="T3" fmla="*/ 62 h 74"/>
                  <a:gd name="T4" fmla="*/ 0 w 348"/>
                  <a:gd name="T5" fmla="*/ 0 h 74"/>
                  <a:gd name="T6" fmla="*/ 348 w 348"/>
                  <a:gd name="T7" fmla="*/ 15 h 74"/>
                  <a:gd name="T8" fmla="*/ 348 w 348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74">
                    <a:moveTo>
                      <a:pt x="348" y="74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5"/>
                    </a:lnTo>
                    <a:lnTo>
                      <a:pt x="348" y="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0" name="任意多边形 67">
                <a:extLst>
                  <a:ext uri="{FF2B5EF4-FFF2-40B4-BE49-F238E27FC236}">
                    <a16:creationId xmlns:a16="http://schemas.microsoft.com/office/drawing/2014/main" id="{0F409F30-02BB-4FB0-B273-EF480B751284}"/>
                  </a:ext>
                </a:extLst>
              </p:cNvPr>
              <p:cNvSpPr/>
              <p:nvPr/>
            </p:nvSpPr>
            <p:spPr bwMode="auto">
              <a:xfrm>
                <a:off x="3764" y="3315"/>
                <a:ext cx="348" cy="76"/>
              </a:xfrm>
              <a:custGeom>
                <a:avLst/>
                <a:gdLst>
                  <a:gd name="T0" fmla="*/ 348 w 348"/>
                  <a:gd name="T1" fmla="*/ 76 h 76"/>
                  <a:gd name="T2" fmla="*/ 0 w 348"/>
                  <a:gd name="T3" fmla="*/ 62 h 76"/>
                  <a:gd name="T4" fmla="*/ 0 w 348"/>
                  <a:gd name="T5" fmla="*/ 0 h 76"/>
                  <a:gd name="T6" fmla="*/ 348 w 348"/>
                  <a:gd name="T7" fmla="*/ 19 h 76"/>
                  <a:gd name="T8" fmla="*/ 348 w 348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76">
                    <a:moveTo>
                      <a:pt x="348" y="76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9"/>
                    </a:lnTo>
                    <a:lnTo>
                      <a:pt x="348" y="7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1" name="任意多边形 68">
                <a:extLst>
                  <a:ext uri="{FF2B5EF4-FFF2-40B4-BE49-F238E27FC236}">
                    <a16:creationId xmlns:a16="http://schemas.microsoft.com/office/drawing/2014/main" id="{B58D7114-F5A0-41A3-A3CA-B9A972FFC4BC}"/>
                  </a:ext>
                </a:extLst>
              </p:cNvPr>
              <p:cNvSpPr/>
              <p:nvPr/>
            </p:nvSpPr>
            <p:spPr bwMode="auto">
              <a:xfrm>
                <a:off x="3764" y="3242"/>
                <a:ext cx="348" cy="83"/>
              </a:xfrm>
              <a:custGeom>
                <a:avLst/>
                <a:gdLst>
                  <a:gd name="T0" fmla="*/ 348 w 348"/>
                  <a:gd name="T1" fmla="*/ 83 h 83"/>
                  <a:gd name="T2" fmla="*/ 0 w 348"/>
                  <a:gd name="T3" fmla="*/ 64 h 83"/>
                  <a:gd name="T4" fmla="*/ 0 w 348"/>
                  <a:gd name="T5" fmla="*/ 0 h 83"/>
                  <a:gd name="T6" fmla="*/ 348 w 348"/>
                  <a:gd name="T7" fmla="*/ 23 h 83"/>
                  <a:gd name="T8" fmla="*/ 348 w 348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83">
                    <a:moveTo>
                      <a:pt x="348" y="83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23"/>
                    </a:lnTo>
                    <a:lnTo>
                      <a:pt x="348" y="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2" name="任意多边形 69">
                <a:extLst>
                  <a:ext uri="{FF2B5EF4-FFF2-40B4-BE49-F238E27FC236}">
                    <a16:creationId xmlns:a16="http://schemas.microsoft.com/office/drawing/2014/main" id="{E7662582-CCAC-4EA6-85B4-C1E6B4159E33}"/>
                  </a:ext>
                </a:extLst>
              </p:cNvPr>
              <p:cNvSpPr/>
              <p:nvPr/>
            </p:nvSpPr>
            <p:spPr bwMode="auto">
              <a:xfrm>
                <a:off x="3764" y="3170"/>
                <a:ext cx="348" cy="86"/>
              </a:xfrm>
              <a:custGeom>
                <a:avLst/>
                <a:gdLst>
                  <a:gd name="T0" fmla="*/ 348 w 348"/>
                  <a:gd name="T1" fmla="*/ 86 h 86"/>
                  <a:gd name="T2" fmla="*/ 0 w 348"/>
                  <a:gd name="T3" fmla="*/ 62 h 86"/>
                  <a:gd name="T4" fmla="*/ 0 w 348"/>
                  <a:gd name="T5" fmla="*/ 0 h 86"/>
                  <a:gd name="T6" fmla="*/ 348 w 348"/>
                  <a:gd name="T7" fmla="*/ 29 h 86"/>
                  <a:gd name="T8" fmla="*/ 348 w 348"/>
                  <a:gd name="T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86">
                    <a:moveTo>
                      <a:pt x="348" y="86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29"/>
                    </a:lnTo>
                    <a:lnTo>
                      <a:pt x="348" y="8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3" name="任意多边形 70">
                <a:extLst>
                  <a:ext uri="{FF2B5EF4-FFF2-40B4-BE49-F238E27FC236}">
                    <a16:creationId xmlns:a16="http://schemas.microsoft.com/office/drawing/2014/main" id="{81BE7F39-7862-48E8-ABE3-620C02292260}"/>
                  </a:ext>
                </a:extLst>
              </p:cNvPr>
              <p:cNvSpPr/>
              <p:nvPr/>
            </p:nvSpPr>
            <p:spPr bwMode="auto">
              <a:xfrm>
                <a:off x="3764" y="3099"/>
                <a:ext cx="348" cy="90"/>
              </a:xfrm>
              <a:custGeom>
                <a:avLst/>
                <a:gdLst>
                  <a:gd name="T0" fmla="*/ 348 w 348"/>
                  <a:gd name="T1" fmla="*/ 90 h 90"/>
                  <a:gd name="T2" fmla="*/ 0 w 348"/>
                  <a:gd name="T3" fmla="*/ 62 h 90"/>
                  <a:gd name="T4" fmla="*/ 0 w 348"/>
                  <a:gd name="T5" fmla="*/ 0 h 90"/>
                  <a:gd name="T6" fmla="*/ 348 w 348"/>
                  <a:gd name="T7" fmla="*/ 33 h 90"/>
                  <a:gd name="T8" fmla="*/ 348 w 348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90">
                    <a:moveTo>
                      <a:pt x="348" y="90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33"/>
                    </a:lnTo>
                    <a:lnTo>
                      <a:pt x="348" y="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4" name="任意多边形 71">
                <a:extLst>
                  <a:ext uri="{FF2B5EF4-FFF2-40B4-BE49-F238E27FC236}">
                    <a16:creationId xmlns:a16="http://schemas.microsoft.com/office/drawing/2014/main" id="{516F7B06-6DC7-4722-A445-0DF9CA57B51F}"/>
                  </a:ext>
                </a:extLst>
              </p:cNvPr>
              <p:cNvSpPr/>
              <p:nvPr/>
            </p:nvSpPr>
            <p:spPr bwMode="auto">
              <a:xfrm>
                <a:off x="3764" y="3028"/>
                <a:ext cx="348" cy="95"/>
              </a:xfrm>
              <a:custGeom>
                <a:avLst/>
                <a:gdLst>
                  <a:gd name="T0" fmla="*/ 348 w 348"/>
                  <a:gd name="T1" fmla="*/ 95 h 95"/>
                  <a:gd name="T2" fmla="*/ 0 w 348"/>
                  <a:gd name="T3" fmla="*/ 62 h 95"/>
                  <a:gd name="T4" fmla="*/ 0 w 348"/>
                  <a:gd name="T5" fmla="*/ 0 h 95"/>
                  <a:gd name="T6" fmla="*/ 348 w 348"/>
                  <a:gd name="T7" fmla="*/ 36 h 95"/>
                  <a:gd name="T8" fmla="*/ 348 w 348"/>
                  <a:gd name="T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95">
                    <a:moveTo>
                      <a:pt x="348" y="95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36"/>
                    </a:lnTo>
                    <a:lnTo>
                      <a:pt x="348" y="9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5" name="任意多边形 72">
                <a:extLst>
                  <a:ext uri="{FF2B5EF4-FFF2-40B4-BE49-F238E27FC236}">
                    <a16:creationId xmlns:a16="http://schemas.microsoft.com/office/drawing/2014/main" id="{6B774095-15F9-4BAA-AC5C-B2187FC13540}"/>
                  </a:ext>
                </a:extLst>
              </p:cNvPr>
              <p:cNvSpPr/>
              <p:nvPr/>
            </p:nvSpPr>
            <p:spPr bwMode="auto">
              <a:xfrm>
                <a:off x="3764" y="2954"/>
                <a:ext cx="348" cy="100"/>
              </a:xfrm>
              <a:custGeom>
                <a:avLst/>
                <a:gdLst>
                  <a:gd name="T0" fmla="*/ 348 w 348"/>
                  <a:gd name="T1" fmla="*/ 100 h 100"/>
                  <a:gd name="T2" fmla="*/ 0 w 348"/>
                  <a:gd name="T3" fmla="*/ 64 h 100"/>
                  <a:gd name="T4" fmla="*/ 0 w 348"/>
                  <a:gd name="T5" fmla="*/ 0 h 100"/>
                  <a:gd name="T6" fmla="*/ 348 w 348"/>
                  <a:gd name="T7" fmla="*/ 43 h 100"/>
                  <a:gd name="T8" fmla="*/ 348 w 348"/>
                  <a:gd name="T9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00">
                    <a:moveTo>
                      <a:pt x="348" y="100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43"/>
                    </a:lnTo>
                    <a:lnTo>
                      <a:pt x="348" y="10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6" name="任意多边形 73">
                <a:extLst>
                  <a:ext uri="{FF2B5EF4-FFF2-40B4-BE49-F238E27FC236}">
                    <a16:creationId xmlns:a16="http://schemas.microsoft.com/office/drawing/2014/main" id="{5F1BDB98-73D8-45DA-80B6-C284F4F4B92E}"/>
                  </a:ext>
                </a:extLst>
              </p:cNvPr>
              <p:cNvSpPr/>
              <p:nvPr/>
            </p:nvSpPr>
            <p:spPr bwMode="auto">
              <a:xfrm>
                <a:off x="3764" y="2883"/>
                <a:ext cx="348" cy="105"/>
              </a:xfrm>
              <a:custGeom>
                <a:avLst/>
                <a:gdLst>
                  <a:gd name="T0" fmla="*/ 348 w 348"/>
                  <a:gd name="T1" fmla="*/ 105 h 105"/>
                  <a:gd name="T2" fmla="*/ 0 w 348"/>
                  <a:gd name="T3" fmla="*/ 62 h 105"/>
                  <a:gd name="T4" fmla="*/ 0 w 348"/>
                  <a:gd name="T5" fmla="*/ 0 h 105"/>
                  <a:gd name="T6" fmla="*/ 348 w 348"/>
                  <a:gd name="T7" fmla="*/ 48 h 105"/>
                  <a:gd name="T8" fmla="*/ 348 w 348"/>
                  <a:gd name="T9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05">
                    <a:moveTo>
                      <a:pt x="348" y="105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48"/>
                    </a:lnTo>
                    <a:lnTo>
                      <a:pt x="348" y="10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7" name="任意多边形 74">
                <a:extLst>
                  <a:ext uri="{FF2B5EF4-FFF2-40B4-BE49-F238E27FC236}">
                    <a16:creationId xmlns:a16="http://schemas.microsoft.com/office/drawing/2014/main" id="{E2CBB6FE-AA36-4FA7-8536-6B34BC98F709}"/>
                  </a:ext>
                </a:extLst>
              </p:cNvPr>
              <p:cNvSpPr/>
              <p:nvPr/>
            </p:nvSpPr>
            <p:spPr bwMode="auto">
              <a:xfrm>
                <a:off x="3764" y="2812"/>
                <a:ext cx="348" cy="109"/>
              </a:xfrm>
              <a:custGeom>
                <a:avLst/>
                <a:gdLst>
                  <a:gd name="T0" fmla="*/ 348 w 348"/>
                  <a:gd name="T1" fmla="*/ 109 h 109"/>
                  <a:gd name="T2" fmla="*/ 0 w 348"/>
                  <a:gd name="T3" fmla="*/ 62 h 109"/>
                  <a:gd name="T4" fmla="*/ 0 w 348"/>
                  <a:gd name="T5" fmla="*/ 0 h 109"/>
                  <a:gd name="T6" fmla="*/ 348 w 348"/>
                  <a:gd name="T7" fmla="*/ 50 h 109"/>
                  <a:gd name="T8" fmla="*/ 348 w 348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09">
                    <a:moveTo>
                      <a:pt x="348" y="109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50"/>
                    </a:lnTo>
                    <a:lnTo>
                      <a:pt x="348" y="10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8" name="任意多边形 75">
                <a:extLst>
                  <a:ext uri="{FF2B5EF4-FFF2-40B4-BE49-F238E27FC236}">
                    <a16:creationId xmlns:a16="http://schemas.microsoft.com/office/drawing/2014/main" id="{33FE3A8F-7C0D-4926-9255-9507C3817CEE}"/>
                  </a:ext>
                </a:extLst>
              </p:cNvPr>
              <p:cNvSpPr/>
              <p:nvPr/>
            </p:nvSpPr>
            <p:spPr bwMode="auto">
              <a:xfrm>
                <a:off x="3764" y="2741"/>
                <a:ext cx="348" cy="111"/>
              </a:xfrm>
              <a:custGeom>
                <a:avLst/>
                <a:gdLst>
                  <a:gd name="T0" fmla="*/ 348 w 348"/>
                  <a:gd name="T1" fmla="*/ 111 h 111"/>
                  <a:gd name="T2" fmla="*/ 0 w 348"/>
                  <a:gd name="T3" fmla="*/ 61 h 111"/>
                  <a:gd name="T4" fmla="*/ 0 w 348"/>
                  <a:gd name="T5" fmla="*/ 0 h 111"/>
                  <a:gd name="T6" fmla="*/ 348 w 348"/>
                  <a:gd name="T7" fmla="*/ 54 h 111"/>
                  <a:gd name="T8" fmla="*/ 348 w 348"/>
                  <a:gd name="T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11">
                    <a:moveTo>
                      <a:pt x="348" y="111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54"/>
                    </a:lnTo>
                    <a:lnTo>
                      <a:pt x="348" y="11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59" name="任意多边形 76">
                <a:extLst>
                  <a:ext uri="{FF2B5EF4-FFF2-40B4-BE49-F238E27FC236}">
                    <a16:creationId xmlns:a16="http://schemas.microsoft.com/office/drawing/2014/main" id="{59DE43E1-2EB4-47A3-AAE9-502C882EE755}"/>
                  </a:ext>
                </a:extLst>
              </p:cNvPr>
              <p:cNvSpPr/>
              <p:nvPr/>
            </p:nvSpPr>
            <p:spPr bwMode="auto">
              <a:xfrm>
                <a:off x="3764" y="2667"/>
                <a:ext cx="348" cy="119"/>
              </a:xfrm>
              <a:custGeom>
                <a:avLst/>
                <a:gdLst>
                  <a:gd name="T0" fmla="*/ 348 w 348"/>
                  <a:gd name="T1" fmla="*/ 119 h 119"/>
                  <a:gd name="T2" fmla="*/ 0 w 348"/>
                  <a:gd name="T3" fmla="*/ 64 h 119"/>
                  <a:gd name="T4" fmla="*/ 0 w 348"/>
                  <a:gd name="T5" fmla="*/ 0 h 119"/>
                  <a:gd name="T6" fmla="*/ 348 w 348"/>
                  <a:gd name="T7" fmla="*/ 62 h 119"/>
                  <a:gd name="T8" fmla="*/ 348 w 348"/>
                  <a:gd name="T9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19">
                    <a:moveTo>
                      <a:pt x="348" y="119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62"/>
                    </a:lnTo>
                    <a:lnTo>
                      <a:pt x="348" y="11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0" name="任意多边形 77">
                <a:extLst>
                  <a:ext uri="{FF2B5EF4-FFF2-40B4-BE49-F238E27FC236}">
                    <a16:creationId xmlns:a16="http://schemas.microsoft.com/office/drawing/2014/main" id="{DF88E143-5933-4355-AECE-24096D1000F1}"/>
                  </a:ext>
                </a:extLst>
              </p:cNvPr>
              <p:cNvSpPr/>
              <p:nvPr/>
            </p:nvSpPr>
            <p:spPr bwMode="auto">
              <a:xfrm>
                <a:off x="3764" y="2596"/>
                <a:ext cx="348" cy="121"/>
              </a:xfrm>
              <a:custGeom>
                <a:avLst/>
                <a:gdLst>
                  <a:gd name="T0" fmla="*/ 348 w 348"/>
                  <a:gd name="T1" fmla="*/ 121 h 121"/>
                  <a:gd name="T2" fmla="*/ 0 w 348"/>
                  <a:gd name="T3" fmla="*/ 61 h 121"/>
                  <a:gd name="T4" fmla="*/ 0 w 348"/>
                  <a:gd name="T5" fmla="*/ 0 h 121"/>
                  <a:gd name="T6" fmla="*/ 348 w 348"/>
                  <a:gd name="T7" fmla="*/ 64 h 121"/>
                  <a:gd name="T8" fmla="*/ 348 w 348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1">
                    <a:moveTo>
                      <a:pt x="348" y="121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64"/>
                    </a:lnTo>
                    <a:lnTo>
                      <a:pt x="348" y="1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1" name="任意多边形 78">
                <a:extLst>
                  <a:ext uri="{FF2B5EF4-FFF2-40B4-BE49-F238E27FC236}">
                    <a16:creationId xmlns:a16="http://schemas.microsoft.com/office/drawing/2014/main" id="{E442F1A0-B828-4C56-8F4B-0A5B9891DC10}"/>
                  </a:ext>
                </a:extLst>
              </p:cNvPr>
              <p:cNvSpPr/>
              <p:nvPr/>
            </p:nvSpPr>
            <p:spPr bwMode="auto">
              <a:xfrm>
                <a:off x="3764" y="2524"/>
                <a:ext cx="348" cy="126"/>
              </a:xfrm>
              <a:custGeom>
                <a:avLst/>
                <a:gdLst>
                  <a:gd name="T0" fmla="*/ 348 w 348"/>
                  <a:gd name="T1" fmla="*/ 126 h 126"/>
                  <a:gd name="T2" fmla="*/ 0 w 348"/>
                  <a:gd name="T3" fmla="*/ 62 h 126"/>
                  <a:gd name="T4" fmla="*/ 0 w 348"/>
                  <a:gd name="T5" fmla="*/ 0 h 126"/>
                  <a:gd name="T6" fmla="*/ 348 w 348"/>
                  <a:gd name="T7" fmla="*/ 69 h 126"/>
                  <a:gd name="T8" fmla="*/ 348 w 348"/>
                  <a:gd name="T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26">
                    <a:moveTo>
                      <a:pt x="348" y="126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69"/>
                    </a:lnTo>
                    <a:lnTo>
                      <a:pt x="348" y="12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2" name="任意多边形 79">
                <a:extLst>
                  <a:ext uri="{FF2B5EF4-FFF2-40B4-BE49-F238E27FC236}">
                    <a16:creationId xmlns:a16="http://schemas.microsoft.com/office/drawing/2014/main" id="{6709A8D2-A7F6-41E8-89AC-73B715861E84}"/>
                  </a:ext>
                </a:extLst>
              </p:cNvPr>
              <p:cNvSpPr/>
              <p:nvPr/>
            </p:nvSpPr>
            <p:spPr bwMode="auto">
              <a:xfrm>
                <a:off x="3764" y="2453"/>
                <a:ext cx="348" cy="131"/>
              </a:xfrm>
              <a:custGeom>
                <a:avLst/>
                <a:gdLst>
                  <a:gd name="T0" fmla="*/ 348 w 348"/>
                  <a:gd name="T1" fmla="*/ 131 h 131"/>
                  <a:gd name="T2" fmla="*/ 0 w 348"/>
                  <a:gd name="T3" fmla="*/ 62 h 131"/>
                  <a:gd name="T4" fmla="*/ 0 w 348"/>
                  <a:gd name="T5" fmla="*/ 0 h 131"/>
                  <a:gd name="T6" fmla="*/ 348 w 348"/>
                  <a:gd name="T7" fmla="*/ 71 h 131"/>
                  <a:gd name="T8" fmla="*/ 348 w 348"/>
                  <a:gd name="T9" fmla="*/ 13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31">
                    <a:moveTo>
                      <a:pt x="348" y="131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71"/>
                    </a:lnTo>
                    <a:lnTo>
                      <a:pt x="348" y="13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3" name="任意多边形 80">
                <a:extLst>
                  <a:ext uri="{FF2B5EF4-FFF2-40B4-BE49-F238E27FC236}">
                    <a16:creationId xmlns:a16="http://schemas.microsoft.com/office/drawing/2014/main" id="{144E8CE3-BE9C-41DC-81D4-E6B5D64057BF}"/>
                  </a:ext>
                </a:extLst>
              </p:cNvPr>
              <p:cNvSpPr/>
              <p:nvPr/>
            </p:nvSpPr>
            <p:spPr bwMode="auto">
              <a:xfrm>
                <a:off x="3764" y="2380"/>
                <a:ext cx="348" cy="135"/>
              </a:xfrm>
              <a:custGeom>
                <a:avLst/>
                <a:gdLst>
                  <a:gd name="T0" fmla="*/ 348 w 348"/>
                  <a:gd name="T1" fmla="*/ 135 h 135"/>
                  <a:gd name="T2" fmla="*/ 0 w 348"/>
                  <a:gd name="T3" fmla="*/ 64 h 135"/>
                  <a:gd name="T4" fmla="*/ 0 w 348"/>
                  <a:gd name="T5" fmla="*/ 0 h 135"/>
                  <a:gd name="T6" fmla="*/ 348 w 348"/>
                  <a:gd name="T7" fmla="*/ 78 h 135"/>
                  <a:gd name="T8" fmla="*/ 348 w 348"/>
                  <a:gd name="T9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35">
                    <a:moveTo>
                      <a:pt x="348" y="135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78"/>
                    </a:lnTo>
                    <a:lnTo>
                      <a:pt x="348" y="13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4" name="任意多边形 81">
                <a:extLst>
                  <a:ext uri="{FF2B5EF4-FFF2-40B4-BE49-F238E27FC236}">
                    <a16:creationId xmlns:a16="http://schemas.microsoft.com/office/drawing/2014/main" id="{90481B0B-5B38-4F64-8383-185A52A1E79D}"/>
                  </a:ext>
                </a:extLst>
              </p:cNvPr>
              <p:cNvSpPr/>
              <p:nvPr/>
            </p:nvSpPr>
            <p:spPr bwMode="auto">
              <a:xfrm>
                <a:off x="3764" y="2308"/>
                <a:ext cx="348" cy="140"/>
              </a:xfrm>
              <a:custGeom>
                <a:avLst/>
                <a:gdLst>
                  <a:gd name="T0" fmla="*/ 348 w 348"/>
                  <a:gd name="T1" fmla="*/ 140 h 140"/>
                  <a:gd name="T2" fmla="*/ 0 w 348"/>
                  <a:gd name="T3" fmla="*/ 62 h 140"/>
                  <a:gd name="T4" fmla="*/ 0 w 348"/>
                  <a:gd name="T5" fmla="*/ 0 h 140"/>
                  <a:gd name="T6" fmla="*/ 348 w 348"/>
                  <a:gd name="T7" fmla="*/ 83 h 140"/>
                  <a:gd name="T8" fmla="*/ 348 w 348"/>
                  <a:gd name="T9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40">
                    <a:moveTo>
                      <a:pt x="348" y="140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83"/>
                    </a:lnTo>
                    <a:lnTo>
                      <a:pt x="348" y="14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5" name="任意多边形 82">
                <a:extLst>
                  <a:ext uri="{FF2B5EF4-FFF2-40B4-BE49-F238E27FC236}">
                    <a16:creationId xmlns:a16="http://schemas.microsoft.com/office/drawing/2014/main" id="{1463C7B8-1B34-43A5-857B-B344F768B54E}"/>
                  </a:ext>
                </a:extLst>
              </p:cNvPr>
              <p:cNvSpPr/>
              <p:nvPr/>
            </p:nvSpPr>
            <p:spPr bwMode="auto">
              <a:xfrm>
                <a:off x="3764" y="2237"/>
                <a:ext cx="348" cy="145"/>
              </a:xfrm>
              <a:custGeom>
                <a:avLst/>
                <a:gdLst>
                  <a:gd name="T0" fmla="*/ 348 w 348"/>
                  <a:gd name="T1" fmla="*/ 145 h 145"/>
                  <a:gd name="T2" fmla="*/ 0 w 348"/>
                  <a:gd name="T3" fmla="*/ 62 h 145"/>
                  <a:gd name="T4" fmla="*/ 0 w 348"/>
                  <a:gd name="T5" fmla="*/ 0 h 145"/>
                  <a:gd name="T6" fmla="*/ 348 w 348"/>
                  <a:gd name="T7" fmla="*/ 86 h 145"/>
                  <a:gd name="T8" fmla="*/ 348 w 348"/>
                  <a:gd name="T9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45">
                    <a:moveTo>
                      <a:pt x="348" y="145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86"/>
                    </a:lnTo>
                    <a:lnTo>
                      <a:pt x="348" y="1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6" name="任意多边形 83">
                <a:extLst>
                  <a:ext uri="{FF2B5EF4-FFF2-40B4-BE49-F238E27FC236}">
                    <a16:creationId xmlns:a16="http://schemas.microsoft.com/office/drawing/2014/main" id="{4B60A496-E235-48B8-9EF5-F9A902C64A30}"/>
                  </a:ext>
                </a:extLst>
              </p:cNvPr>
              <p:cNvSpPr/>
              <p:nvPr/>
            </p:nvSpPr>
            <p:spPr bwMode="auto">
              <a:xfrm>
                <a:off x="3764" y="2166"/>
                <a:ext cx="348" cy="147"/>
              </a:xfrm>
              <a:custGeom>
                <a:avLst/>
                <a:gdLst>
                  <a:gd name="T0" fmla="*/ 348 w 348"/>
                  <a:gd name="T1" fmla="*/ 147 h 147"/>
                  <a:gd name="T2" fmla="*/ 0 w 348"/>
                  <a:gd name="T3" fmla="*/ 62 h 147"/>
                  <a:gd name="T4" fmla="*/ 0 w 348"/>
                  <a:gd name="T5" fmla="*/ 0 h 147"/>
                  <a:gd name="T6" fmla="*/ 348 w 348"/>
                  <a:gd name="T7" fmla="*/ 90 h 147"/>
                  <a:gd name="T8" fmla="*/ 348 w 348"/>
                  <a:gd name="T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47">
                    <a:moveTo>
                      <a:pt x="348" y="147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90"/>
                    </a:lnTo>
                    <a:lnTo>
                      <a:pt x="348" y="14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7" name="任意多边形 84">
                <a:extLst>
                  <a:ext uri="{FF2B5EF4-FFF2-40B4-BE49-F238E27FC236}">
                    <a16:creationId xmlns:a16="http://schemas.microsoft.com/office/drawing/2014/main" id="{BFDE2F14-5BD8-458F-8D62-6C35FBA8DF97}"/>
                  </a:ext>
                </a:extLst>
              </p:cNvPr>
              <p:cNvSpPr/>
              <p:nvPr/>
            </p:nvSpPr>
            <p:spPr bwMode="auto">
              <a:xfrm>
                <a:off x="3764" y="2092"/>
                <a:ext cx="348" cy="155"/>
              </a:xfrm>
              <a:custGeom>
                <a:avLst/>
                <a:gdLst>
                  <a:gd name="T0" fmla="*/ 348 w 348"/>
                  <a:gd name="T1" fmla="*/ 155 h 155"/>
                  <a:gd name="T2" fmla="*/ 0 w 348"/>
                  <a:gd name="T3" fmla="*/ 64 h 155"/>
                  <a:gd name="T4" fmla="*/ 0 w 348"/>
                  <a:gd name="T5" fmla="*/ 0 h 155"/>
                  <a:gd name="T6" fmla="*/ 348 w 348"/>
                  <a:gd name="T7" fmla="*/ 98 h 155"/>
                  <a:gd name="T8" fmla="*/ 348 w 348"/>
                  <a:gd name="T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55">
                    <a:moveTo>
                      <a:pt x="348" y="155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98"/>
                    </a:lnTo>
                    <a:lnTo>
                      <a:pt x="348" y="15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8" name="任意多边形 85">
                <a:extLst>
                  <a:ext uri="{FF2B5EF4-FFF2-40B4-BE49-F238E27FC236}">
                    <a16:creationId xmlns:a16="http://schemas.microsoft.com/office/drawing/2014/main" id="{FBDD5A19-C5B1-42DF-A185-8E38BE34F71B}"/>
                  </a:ext>
                </a:extLst>
              </p:cNvPr>
              <p:cNvSpPr/>
              <p:nvPr/>
            </p:nvSpPr>
            <p:spPr bwMode="auto">
              <a:xfrm>
                <a:off x="3764" y="2021"/>
                <a:ext cx="348" cy="157"/>
              </a:xfrm>
              <a:custGeom>
                <a:avLst/>
                <a:gdLst>
                  <a:gd name="T0" fmla="*/ 348 w 348"/>
                  <a:gd name="T1" fmla="*/ 157 h 157"/>
                  <a:gd name="T2" fmla="*/ 0 w 348"/>
                  <a:gd name="T3" fmla="*/ 62 h 157"/>
                  <a:gd name="T4" fmla="*/ 0 w 348"/>
                  <a:gd name="T5" fmla="*/ 0 h 157"/>
                  <a:gd name="T6" fmla="*/ 348 w 348"/>
                  <a:gd name="T7" fmla="*/ 100 h 157"/>
                  <a:gd name="T8" fmla="*/ 348 w 348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57">
                    <a:moveTo>
                      <a:pt x="348" y="157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00"/>
                    </a:lnTo>
                    <a:lnTo>
                      <a:pt x="348" y="15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69" name="任意多边形 86">
                <a:extLst>
                  <a:ext uri="{FF2B5EF4-FFF2-40B4-BE49-F238E27FC236}">
                    <a16:creationId xmlns:a16="http://schemas.microsoft.com/office/drawing/2014/main" id="{B7AD6FA8-1F1E-4909-A96D-120D0C289CD7}"/>
                  </a:ext>
                </a:extLst>
              </p:cNvPr>
              <p:cNvSpPr/>
              <p:nvPr/>
            </p:nvSpPr>
            <p:spPr bwMode="auto">
              <a:xfrm>
                <a:off x="3764" y="1950"/>
                <a:ext cx="348" cy="161"/>
              </a:xfrm>
              <a:custGeom>
                <a:avLst/>
                <a:gdLst>
                  <a:gd name="T0" fmla="*/ 348 w 348"/>
                  <a:gd name="T1" fmla="*/ 161 h 161"/>
                  <a:gd name="T2" fmla="*/ 0 w 348"/>
                  <a:gd name="T3" fmla="*/ 62 h 161"/>
                  <a:gd name="T4" fmla="*/ 0 w 348"/>
                  <a:gd name="T5" fmla="*/ 0 h 161"/>
                  <a:gd name="T6" fmla="*/ 348 w 348"/>
                  <a:gd name="T7" fmla="*/ 104 h 161"/>
                  <a:gd name="T8" fmla="*/ 348 w 348"/>
                  <a:gd name="T9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61">
                    <a:moveTo>
                      <a:pt x="348" y="161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04"/>
                    </a:lnTo>
                    <a:lnTo>
                      <a:pt x="348" y="16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0" name="任意多边形 87">
                <a:extLst>
                  <a:ext uri="{FF2B5EF4-FFF2-40B4-BE49-F238E27FC236}">
                    <a16:creationId xmlns:a16="http://schemas.microsoft.com/office/drawing/2014/main" id="{A4D3ADB4-9E92-4C1F-A26C-3A70C9B881C0}"/>
                  </a:ext>
                </a:extLst>
              </p:cNvPr>
              <p:cNvSpPr/>
              <p:nvPr/>
            </p:nvSpPr>
            <p:spPr bwMode="auto">
              <a:xfrm>
                <a:off x="3764" y="1879"/>
                <a:ext cx="348" cy="166"/>
              </a:xfrm>
              <a:custGeom>
                <a:avLst/>
                <a:gdLst>
                  <a:gd name="T0" fmla="*/ 348 w 348"/>
                  <a:gd name="T1" fmla="*/ 166 h 166"/>
                  <a:gd name="T2" fmla="*/ 0 w 348"/>
                  <a:gd name="T3" fmla="*/ 61 h 166"/>
                  <a:gd name="T4" fmla="*/ 0 w 348"/>
                  <a:gd name="T5" fmla="*/ 0 h 166"/>
                  <a:gd name="T6" fmla="*/ 348 w 348"/>
                  <a:gd name="T7" fmla="*/ 106 h 166"/>
                  <a:gd name="T8" fmla="*/ 348 w 348"/>
                  <a:gd name="T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66">
                    <a:moveTo>
                      <a:pt x="348" y="166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106"/>
                    </a:lnTo>
                    <a:lnTo>
                      <a:pt x="348" y="1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1" name="任意多边形 88">
                <a:extLst>
                  <a:ext uri="{FF2B5EF4-FFF2-40B4-BE49-F238E27FC236}">
                    <a16:creationId xmlns:a16="http://schemas.microsoft.com/office/drawing/2014/main" id="{5FC2967F-7791-4759-94DF-FF477E29EF77}"/>
                  </a:ext>
                </a:extLst>
              </p:cNvPr>
              <p:cNvSpPr/>
              <p:nvPr/>
            </p:nvSpPr>
            <p:spPr bwMode="auto">
              <a:xfrm>
                <a:off x="3764" y="1805"/>
                <a:ext cx="348" cy="171"/>
              </a:xfrm>
              <a:custGeom>
                <a:avLst/>
                <a:gdLst>
                  <a:gd name="T0" fmla="*/ 348 w 348"/>
                  <a:gd name="T1" fmla="*/ 171 h 171"/>
                  <a:gd name="T2" fmla="*/ 0 w 348"/>
                  <a:gd name="T3" fmla="*/ 64 h 171"/>
                  <a:gd name="T4" fmla="*/ 0 w 348"/>
                  <a:gd name="T5" fmla="*/ 0 h 171"/>
                  <a:gd name="T6" fmla="*/ 348 w 348"/>
                  <a:gd name="T7" fmla="*/ 114 h 171"/>
                  <a:gd name="T8" fmla="*/ 348 w 348"/>
                  <a:gd name="T9" fmla="*/ 17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71">
                    <a:moveTo>
                      <a:pt x="348" y="171"/>
                    </a:moveTo>
                    <a:lnTo>
                      <a:pt x="0" y="64"/>
                    </a:lnTo>
                    <a:lnTo>
                      <a:pt x="0" y="0"/>
                    </a:lnTo>
                    <a:lnTo>
                      <a:pt x="348" y="114"/>
                    </a:lnTo>
                    <a:lnTo>
                      <a:pt x="348" y="1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2" name="任意多边形 89">
                <a:extLst>
                  <a:ext uri="{FF2B5EF4-FFF2-40B4-BE49-F238E27FC236}">
                    <a16:creationId xmlns:a16="http://schemas.microsoft.com/office/drawing/2014/main" id="{CD2DA2F6-91F0-4AAA-BD4C-26410B5200D9}"/>
                  </a:ext>
                </a:extLst>
              </p:cNvPr>
              <p:cNvSpPr/>
              <p:nvPr/>
            </p:nvSpPr>
            <p:spPr bwMode="auto">
              <a:xfrm>
                <a:off x="3764" y="1734"/>
                <a:ext cx="348" cy="175"/>
              </a:xfrm>
              <a:custGeom>
                <a:avLst/>
                <a:gdLst>
                  <a:gd name="T0" fmla="*/ 348 w 348"/>
                  <a:gd name="T1" fmla="*/ 175 h 175"/>
                  <a:gd name="T2" fmla="*/ 0 w 348"/>
                  <a:gd name="T3" fmla="*/ 61 h 175"/>
                  <a:gd name="T4" fmla="*/ 0 w 348"/>
                  <a:gd name="T5" fmla="*/ 0 h 175"/>
                  <a:gd name="T6" fmla="*/ 348 w 348"/>
                  <a:gd name="T7" fmla="*/ 118 h 175"/>
                  <a:gd name="T8" fmla="*/ 348 w 348"/>
                  <a:gd name="T9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75">
                    <a:moveTo>
                      <a:pt x="348" y="175"/>
                    </a:moveTo>
                    <a:lnTo>
                      <a:pt x="0" y="61"/>
                    </a:lnTo>
                    <a:lnTo>
                      <a:pt x="0" y="0"/>
                    </a:lnTo>
                    <a:lnTo>
                      <a:pt x="348" y="118"/>
                    </a:lnTo>
                    <a:lnTo>
                      <a:pt x="348" y="17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3" name="任意多边形 90">
                <a:extLst>
                  <a:ext uri="{FF2B5EF4-FFF2-40B4-BE49-F238E27FC236}">
                    <a16:creationId xmlns:a16="http://schemas.microsoft.com/office/drawing/2014/main" id="{3801EFF7-FAD6-4D58-B093-FF2F1F6E435E}"/>
                  </a:ext>
                </a:extLst>
              </p:cNvPr>
              <p:cNvSpPr/>
              <p:nvPr/>
            </p:nvSpPr>
            <p:spPr bwMode="auto">
              <a:xfrm>
                <a:off x="3764" y="1662"/>
                <a:ext cx="348" cy="179"/>
              </a:xfrm>
              <a:custGeom>
                <a:avLst/>
                <a:gdLst>
                  <a:gd name="T0" fmla="*/ 348 w 348"/>
                  <a:gd name="T1" fmla="*/ 179 h 179"/>
                  <a:gd name="T2" fmla="*/ 0 w 348"/>
                  <a:gd name="T3" fmla="*/ 62 h 179"/>
                  <a:gd name="T4" fmla="*/ 0 w 348"/>
                  <a:gd name="T5" fmla="*/ 0 h 179"/>
                  <a:gd name="T6" fmla="*/ 348 w 348"/>
                  <a:gd name="T7" fmla="*/ 122 h 179"/>
                  <a:gd name="T8" fmla="*/ 348 w 348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179">
                    <a:moveTo>
                      <a:pt x="348" y="179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22"/>
                    </a:lnTo>
                    <a:lnTo>
                      <a:pt x="348" y="17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4" name="任意多边形 91">
                <a:extLst>
                  <a:ext uri="{FF2B5EF4-FFF2-40B4-BE49-F238E27FC236}">
                    <a16:creationId xmlns:a16="http://schemas.microsoft.com/office/drawing/2014/main" id="{7B475AD3-8585-4442-A0F1-AF41991E56CD}"/>
                  </a:ext>
                </a:extLst>
              </p:cNvPr>
              <p:cNvSpPr/>
              <p:nvPr/>
            </p:nvSpPr>
            <p:spPr bwMode="auto">
              <a:xfrm>
                <a:off x="3764" y="1591"/>
                <a:ext cx="348" cy="183"/>
              </a:xfrm>
              <a:custGeom>
                <a:avLst/>
                <a:gdLst>
                  <a:gd name="T0" fmla="*/ 348 w 348"/>
                  <a:gd name="T1" fmla="*/ 183 h 183"/>
                  <a:gd name="T2" fmla="*/ 0 w 348"/>
                  <a:gd name="T3" fmla="*/ 62 h 183"/>
                  <a:gd name="T4" fmla="*/ 0 w 348"/>
                  <a:gd name="T5" fmla="*/ 0 h 183"/>
                  <a:gd name="T6" fmla="*/ 348 w 348"/>
                  <a:gd name="T7" fmla="*/ 126 h 183"/>
                  <a:gd name="T8" fmla="*/ 348 w 348"/>
                  <a:gd name="T9" fmla="*/ 126 h 183"/>
                  <a:gd name="T10" fmla="*/ 348 w 348"/>
                  <a:gd name="T1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8" h="183">
                    <a:moveTo>
                      <a:pt x="348" y="183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26"/>
                    </a:lnTo>
                    <a:lnTo>
                      <a:pt x="348" y="126"/>
                    </a:lnTo>
                    <a:lnTo>
                      <a:pt x="348" y="1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5" name="任意多边形 92">
                <a:extLst>
                  <a:ext uri="{FF2B5EF4-FFF2-40B4-BE49-F238E27FC236}">
                    <a16:creationId xmlns:a16="http://schemas.microsoft.com/office/drawing/2014/main" id="{B6E703E8-7105-4016-831E-5BCBA4F672A9}"/>
                  </a:ext>
                </a:extLst>
              </p:cNvPr>
              <p:cNvSpPr/>
              <p:nvPr/>
            </p:nvSpPr>
            <p:spPr bwMode="auto">
              <a:xfrm>
                <a:off x="3764" y="1520"/>
                <a:ext cx="348" cy="188"/>
              </a:xfrm>
              <a:custGeom>
                <a:avLst/>
                <a:gdLst>
                  <a:gd name="T0" fmla="*/ 348 w 348"/>
                  <a:gd name="T1" fmla="*/ 188 h 188"/>
                  <a:gd name="T2" fmla="*/ 0 w 348"/>
                  <a:gd name="T3" fmla="*/ 62 h 188"/>
                  <a:gd name="T4" fmla="*/ 0 w 348"/>
                  <a:gd name="T5" fmla="*/ 0 h 188"/>
                  <a:gd name="T6" fmla="*/ 348 w 348"/>
                  <a:gd name="T7" fmla="*/ 131 h 188"/>
                  <a:gd name="T8" fmla="*/ 348 w 348"/>
                  <a:gd name="T9" fmla="*/ 128 h 188"/>
                  <a:gd name="T10" fmla="*/ 348 w 348"/>
                  <a:gd name="T11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8" h="188">
                    <a:moveTo>
                      <a:pt x="348" y="188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31"/>
                    </a:lnTo>
                    <a:lnTo>
                      <a:pt x="348" y="128"/>
                    </a:lnTo>
                    <a:lnTo>
                      <a:pt x="348" y="18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6" name="任意多边形 93">
                <a:extLst>
                  <a:ext uri="{FF2B5EF4-FFF2-40B4-BE49-F238E27FC236}">
                    <a16:creationId xmlns:a16="http://schemas.microsoft.com/office/drawing/2014/main" id="{F4AF55D5-DDF8-416C-8043-96FE571899B3}"/>
                  </a:ext>
                </a:extLst>
              </p:cNvPr>
              <p:cNvSpPr/>
              <p:nvPr/>
            </p:nvSpPr>
            <p:spPr bwMode="auto">
              <a:xfrm>
                <a:off x="3764" y="1446"/>
                <a:ext cx="348" cy="193"/>
              </a:xfrm>
              <a:custGeom>
                <a:avLst/>
                <a:gdLst>
                  <a:gd name="T0" fmla="*/ 348 w 348"/>
                  <a:gd name="T1" fmla="*/ 193 h 193"/>
                  <a:gd name="T2" fmla="*/ 0 w 348"/>
                  <a:gd name="T3" fmla="*/ 62 h 193"/>
                  <a:gd name="T4" fmla="*/ 0 w 348"/>
                  <a:gd name="T5" fmla="*/ 0 h 193"/>
                  <a:gd name="T6" fmla="*/ 348 w 348"/>
                  <a:gd name="T7" fmla="*/ 136 h 193"/>
                  <a:gd name="T8" fmla="*/ 348 w 348"/>
                  <a:gd name="T9" fmla="*/ 136 h 193"/>
                  <a:gd name="T10" fmla="*/ 348 w 348"/>
                  <a:gd name="T11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8" h="193">
                    <a:moveTo>
                      <a:pt x="348" y="193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348" y="136"/>
                    </a:lnTo>
                    <a:lnTo>
                      <a:pt x="348" y="136"/>
                    </a:lnTo>
                    <a:lnTo>
                      <a:pt x="348" y="19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7" name="任意多边形 94">
                <a:extLst>
                  <a:ext uri="{FF2B5EF4-FFF2-40B4-BE49-F238E27FC236}">
                    <a16:creationId xmlns:a16="http://schemas.microsoft.com/office/drawing/2014/main" id="{1E819F7C-4066-412B-957F-F12E59D5EB61}"/>
                  </a:ext>
                </a:extLst>
              </p:cNvPr>
              <p:cNvSpPr/>
              <p:nvPr/>
            </p:nvSpPr>
            <p:spPr bwMode="auto">
              <a:xfrm>
                <a:off x="3764" y="1375"/>
                <a:ext cx="348" cy="197"/>
              </a:xfrm>
              <a:custGeom>
                <a:avLst/>
                <a:gdLst>
                  <a:gd name="T0" fmla="*/ 145 w 145"/>
                  <a:gd name="T1" fmla="*/ 61 h 83"/>
                  <a:gd name="T2" fmla="*/ 145 w 145"/>
                  <a:gd name="T3" fmla="*/ 83 h 83"/>
                  <a:gd name="T4" fmla="*/ 0 w 145"/>
                  <a:gd name="T5" fmla="*/ 26 h 83"/>
                  <a:gd name="T6" fmla="*/ 0 w 145"/>
                  <a:gd name="T7" fmla="*/ 0 h 83"/>
                  <a:gd name="T8" fmla="*/ 145 w 145"/>
                  <a:gd name="T9" fmla="*/ 59 h 83"/>
                  <a:gd name="T10" fmla="*/ 145 w 145"/>
                  <a:gd name="T11" fmla="*/ 59 h 83"/>
                  <a:gd name="T12" fmla="*/ 145 w 145"/>
                  <a:gd name="T13" fmla="*/ 6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83">
                    <a:moveTo>
                      <a:pt x="145" y="61"/>
                    </a:moveTo>
                    <a:cubicBezTo>
                      <a:pt x="145" y="83"/>
                      <a:pt x="145" y="83"/>
                      <a:pt x="145" y="83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5" y="59"/>
                      <a:pt x="145" y="59"/>
                      <a:pt x="145" y="59"/>
                    </a:cubicBezTo>
                    <a:cubicBezTo>
                      <a:pt x="145" y="59"/>
                      <a:pt x="145" y="59"/>
                      <a:pt x="145" y="59"/>
                    </a:cubicBezTo>
                    <a:cubicBezTo>
                      <a:pt x="145" y="60"/>
                      <a:pt x="145" y="61"/>
                      <a:pt x="145" y="6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478" name="任意多边形 95">
                <a:extLst>
                  <a:ext uri="{FF2B5EF4-FFF2-40B4-BE49-F238E27FC236}">
                    <a16:creationId xmlns:a16="http://schemas.microsoft.com/office/drawing/2014/main" id="{04F13408-F8D0-45ED-8B11-1771037579F6}"/>
                  </a:ext>
                </a:extLst>
              </p:cNvPr>
              <p:cNvSpPr/>
              <p:nvPr/>
            </p:nvSpPr>
            <p:spPr bwMode="auto">
              <a:xfrm>
                <a:off x="3764" y="1304"/>
                <a:ext cx="348" cy="202"/>
              </a:xfrm>
              <a:custGeom>
                <a:avLst/>
                <a:gdLst>
                  <a:gd name="T0" fmla="*/ 145 w 145"/>
                  <a:gd name="T1" fmla="*/ 85 h 85"/>
                  <a:gd name="T2" fmla="*/ 0 w 145"/>
                  <a:gd name="T3" fmla="*/ 26 h 85"/>
                  <a:gd name="T4" fmla="*/ 0 w 145"/>
                  <a:gd name="T5" fmla="*/ 0 h 85"/>
                  <a:gd name="T6" fmla="*/ 145 w 145"/>
                  <a:gd name="T7" fmla="*/ 60 h 85"/>
                  <a:gd name="T8" fmla="*/ 145 w 145"/>
                  <a:gd name="T9" fmla="*/ 60 h 85"/>
                  <a:gd name="T10" fmla="*/ 145 w 145"/>
                  <a:gd name="T11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85">
                    <a:moveTo>
                      <a:pt x="145" y="85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5" y="60"/>
                      <a:pt x="145" y="60"/>
                      <a:pt x="145" y="60"/>
                    </a:cubicBezTo>
                    <a:cubicBezTo>
                      <a:pt x="145" y="60"/>
                      <a:pt x="145" y="60"/>
                      <a:pt x="145" y="60"/>
                    </a:cubicBezTo>
                    <a:cubicBezTo>
                      <a:pt x="145" y="71"/>
                      <a:pt x="145" y="79"/>
                      <a:pt x="145" y="8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305" name="组合 1304">
              <a:extLst>
                <a:ext uri="{FF2B5EF4-FFF2-40B4-BE49-F238E27FC236}">
                  <a16:creationId xmlns:a16="http://schemas.microsoft.com/office/drawing/2014/main" id="{6569D442-7BCC-4136-9154-04C92179626E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88165" y="4361820"/>
              <a:ext cx="5815671" cy="907490"/>
              <a:chOff x="6" y="1543"/>
              <a:chExt cx="7671" cy="1197"/>
            </a:xfrm>
            <a:grpFill/>
          </p:grpSpPr>
          <p:sp>
            <p:nvSpPr>
              <p:cNvPr id="1306" name="矩形 1305">
                <a:extLst>
                  <a:ext uri="{FF2B5EF4-FFF2-40B4-BE49-F238E27FC236}">
                    <a16:creationId xmlns:a16="http://schemas.microsoft.com/office/drawing/2014/main" id="{B1B7D0C2-B37F-4AEE-8998-6AC02D44EDB9}"/>
                  </a:ext>
                </a:extLst>
              </p:cNvPr>
              <p:cNvSpPr/>
              <p:nvPr/>
            </p:nvSpPr>
            <p:spPr bwMode="auto">
              <a:xfrm>
                <a:off x="546" y="2375"/>
                <a:ext cx="490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07" name="矩形 1306">
                <a:extLst>
                  <a:ext uri="{FF2B5EF4-FFF2-40B4-BE49-F238E27FC236}">
                    <a16:creationId xmlns:a16="http://schemas.microsoft.com/office/drawing/2014/main" id="{16B1E067-67CB-45A8-B21A-081191BB21CF}"/>
                  </a:ext>
                </a:extLst>
              </p:cNvPr>
              <p:cNvSpPr/>
              <p:nvPr/>
            </p:nvSpPr>
            <p:spPr bwMode="auto">
              <a:xfrm>
                <a:off x="154" y="2375"/>
                <a:ext cx="882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08" name="矩形 1307">
                <a:extLst>
                  <a:ext uri="{FF2B5EF4-FFF2-40B4-BE49-F238E27FC236}">
                    <a16:creationId xmlns:a16="http://schemas.microsoft.com/office/drawing/2014/main" id="{4CAD0C74-B760-4CC5-B0D4-396CC1ED159C}"/>
                  </a:ext>
                </a:extLst>
              </p:cNvPr>
              <p:cNvSpPr/>
              <p:nvPr/>
            </p:nvSpPr>
            <p:spPr bwMode="auto">
              <a:xfrm>
                <a:off x="974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09" name="矩形 1308">
                <a:extLst>
                  <a:ext uri="{FF2B5EF4-FFF2-40B4-BE49-F238E27FC236}">
                    <a16:creationId xmlns:a16="http://schemas.microsoft.com/office/drawing/2014/main" id="{D9AA15FE-D759-4C3D-84DF-1486CAD18279}"/>
                  </a:ext>
                </a:extLst>
              </p:cNvPr>
              <p:cNvSpPr/>
              <p:nvPr/>
            </p:nvSpPr>
            <p:spPr bwMode="auto">
              <a:xfrm>
                <a:off x="927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0" name="矩形 1309">
                <a:extLst>
                  <a:ext uri="{FF2B5EF4-FFF2-40B4-BE49-F238E27FC236}">
                    <a16:creationId xmlns:a16="http://schemas.microsoft.com/office/drawing/2014/main" id="{99CA4BD0-BD5B-4361-8139-FF005A9BF59A}"/>
                  </a:ext>
                </a:extLst>
              </p:cNvPr>
              <p:cNvSpPr/>
              <p:nvPr/>
            </p:nvSpPr>
            <p:spPr bwMode="auto">
              <a:xfrm>
                <a:off x="878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1" name="矩形 1310">
                <a:extLst>
                  <a:ext uri="{FF2B5EF4-FFF2-40B4-BE49-F238E27FC236}">
                    <a16:creationId xmlns:a16="http://schemas.microsoft.com/office/drawing/2014/main" id="{E0378C5F-E4A4-4C45-B689-D1D5E626129C}"/>
                  </a:ext>
                </a:extLst>
              </p:cNvPr>
              <p:cNvSpPr/>
              <p:nvPr/>
            </p:nvSpPr>
            <p:spPr bwMode="auto">
              <a:xfrm>
                <a:off x="831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2" name="矩形 1311">
                <a:extLst>
                  <a:ext uri="{FF2B5EF4-FFF2-40B4-BE49-F238E27FC236}">
                    <a16:creationId xmlns:a16="http://schemas.microsoft.com/office/drawing/2014/main" id="{CF62FB2C-2F7A-458D-A19D-1256BF562970}"/>
                  </a:ext>
                </a:extLst>
              </p:cNvPr>
              <p:cNvSpPr/>
              <p:nvPr/>
            </p:nvSpPr>
            <p:spPr bwMode="auto">
              <a:xfrm>
                <a:off x="782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3" name="矩形 1312">
                <a:extLst>
                  <a:ext uri="{FF2B5EF4-FFF2-40B4-BE49-F238E27FC236}">
                    <a16:creationId xmlns:a16="http://schemas.microsoft.com/office/drawing/2014/main" id="{8BBDC8F8-61F4-444E-8BD8-CF2CD6CAE97C}"/>
                  </a:ext>
                </a:extLst>
              </p:cNvPr>
              <p:cNvSpPr/>
              <p:nvPr/>
            </p:nvSpPr>
            <p:spPr bwMode="auto">
              <a:xfrm>
                <a:off x="735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4" name="矩形 1313">
                <a:extLst>
                  <a:ext uri="{FF2B5EF4-FFF2-40B4-BE49-F238E27FC236}">
                    <a16:creationId xmlns:a16="http://schemas.microsoft.com/office/drawing/2014/main" id="{91A99FB5-C15B-41AB-B75C-AFCB419362B6}"/>
                  </a:ext>
                </a:extLst>
              </p:cNvPr>
              <p:cNvSpPr/>
              <p:nvPr/>
            </p:nvSpPr>
            <p:spPr bwMode="auto">
              <a:xfrm>
                <a:off x="687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5" name="矩形 1314">
                <a:extLst>
                  <a:ext uri="{FF2B5EF4-FFF2-40B4-BE49-F238E27FC236}">
                    <a16:creationId xmlns:a16="http://schemas.microsoft.com/office/drawing/2014/main" id="{C2DB41BC-D8F7-41C0-ADE0-8FC394C04A96}"/>
                  </a:ext>
                </a:extLst>
              </p:cNvPr>
              <p:cNvSpPr/>
              <p:nvPr/>
            </p:nvSpPr>
            <p:spPr bwMode="auto">
              <a:xfrm>
                <a:off x="639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6" name="矩形 1315">
                <a:extLst>
                  <a:ext uri="{FF2B5EF4-FFF2-40B4-BE49-F238E27FC236}">
                    <a16:creationId xmlns:a16="http://schemas.microsoft.com/office/drawing/2014/main" id="{C700D578-FD7F-440F-A7D9-5E95EB6072BF}"/>
                  </a:ext>
                </a:extLst>
              </p:cNvPr>
              <p:cNvSpPr/>
              <p:nvPr/>
            </p:nvSpPr>
            <p:spPr bwMode="auto">
              <a:xfrm>
                <a:off x="591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7" name="矩形 1316">
                <a:extLst>
                  <a:ext uri="{FF2B5EF4-FFF2-40B4-BE49-F238E27FC236}">
                    <a16:creationId xmlns:a16="http://schemas.microsoft.com/office/drawing/2014/main" id="{A0B8890E-D4F3-4977-AC91-B1CF0D5F92FF}"/>
                  </a:ext>
                </a:extLst>
              </p:cNvPr>
              <p:cNvSpPr/>
              <p:nvPr/>
            </p:nvSpPr>
            <p:spPr bwMode="auto">
              <a:xfrm>
                <a:off x="547" y="2374"/>
                <a:ext cx="489" cy="4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8" name="矩形 1317">
                <a:extLst>
                  <a:ext uri="{FF2B5EF4-FFF2-40B4-BE49-F238E27FC236}">
                    <a16:creationId xmlns:a16="http://schemas.microsoft.com/office/drawing/2014/main" id="{6808189C-73F9-4966-9585-CBD29F9B9641}"/>
                  </a:ext>
                </a:extLst>
              </p:cNvPr>
              <p:cNvSpPr/>
              <p:nvPr/>
            </p:nvSpPr>
            <p:spPr bwMode="auto">
              <a:xfrm>
                <a:off x="547" y="2405"/>
                <a:ext cx="489" cy="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19" name="矩形 1318">
                <a:extLst>
                  <a:ext uri="{FF2B5EF4-FFF2-40B4-BE49-F238E27FC236}">
                    <a16:creationId xmlns:a16="http://schemas.microsoft.com/office/drawing/2014/main" id="{345D9458-0C98-4CC4-8289-565DBA556AD9}"/>
                  </a:ext>
                </a:extLst>
              </p:cNvPr>
              <p:cNvSpPr/>
              <p:nvPr/>
            </p:nvSpPr>
            <p:spPr bwMode="auto">
              <a:xfrm>
                <a:off x="1029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0" name="矩形 1319">
                <a:extLst>
                  <a:ext uri="{FF2B5EF4-FFF2-40B4-BE49-F238E27FC236}">
                    <a16:creationId xmlns:a16="http://schemas.microsoft.com/office/drawing/2014/main" id="{D3FA1D55-7EFC-44F4-8B12-9540E43103C6}"/>
                  </a:ext>
                </a:extLst>
              </p:cNvPr>
              <p:cNvSpPr/>
              <p:nvPr/>
            </p:nvSpPr>
            <p:spPr bwMode="auto">
              <a:xfrm>
                <a:off x="155" y="2528"/>
                <a:ext cx="388" cy="1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1" name="矩形 1320">
                <a:extLst>
                  <a:ext uri="{FF2B5EF4-FFF2-40B4-BE49-F238E27FC236}">
                    <a16:creationId xmlns:a16="http://schemas.microsoft.com/office/drawing/2014/main" id="{74180FD5-88FC-47F1-92C6-A679FB0364AD}"/>
                  </a:ext>
                </a:extLst>
              </p:cNvPr>
              <p:cNvSpPr/>
              <p:nvPr/>
            </p:nvSpPr>
            <p:spPr bwMode="auto">
              <a:xfrm>
                <a:off x="155" y="2667"/>
                <a:ext cx="388" cy="7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2" name="矩形 1321">
                <a:extLst>
                  <a:ext uri="{FF2B5EF4-FFF2-40B4-BE49-F238E27FC236}">
                    <a16:creationId xmlns:a16="http://schemas.microsoft.com/office/drawing/2014/main" id="{EB8E31D4-1ED9-44D8-8B2C-CA0BCB38B7E4}"/>
                  </a:ext>
                </a:extLst>
              </p:cNvPr>
              <p:cNvSpPr/>
              <p:nvPr/>
            </p:nvSpPr>
            <p:spPr bwMode="auto">
              <a:xfrm>
                <a:off x="536" y="2406"/>
                <a:ext cx="10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3" name="矩形 1322">
                <a:extLst>
                  <a:ext uri="{FF2B5EF4-FFF2-40B4-BE49-F238E27FC236}">
                    <a16:creationId xmlns:a16="http://schemas.microsoft.com/office/drawing/2014/main" id="{B3B59501-9B59-425B-A77F-D673E669BB9D}"/>
                  </a:ext>
                </a:extLst>
              </p:cNvPr>
              <p:cNvSpPr/>
              <p:nvPr/>
            </p:nvSpPr>
            <p:spPr bwMode="auto">
              <a:xfrm>
                <a:off x="1336" y="2375"/>
                <a:ext cx="490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4" name="矩形 1323">
                <a:extLst>
                  <a:ext uri="{FF2B5EF4-FFF2-40B4-BE49-F238E27FC236}">
                    <a16:creationId xmlns:a16="http://schemas.microsoft.com/office/drawing/2014/main" id="{E3ADCCE7-DE91-4338-A1F3-F586E774F293}"/>
                  </a:ext>
                </a:extLst>
              </p:cNvPr>
              <p:cNvSpPr/>
              <p:nvPr/>
            </p:nvSpPr>
            <p:spPr bwMode="auto">
              <a:xfrm>
                <a:off x="1336" y="2375"/>
                <a:ext cx="882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25" name="矩形 1324">
                <a:extLst>
                  <a:ext uri="{FF2B5EF4-FFF2-40B4-BE49-F238E27FC236}">
                    <a16:creationId xmlns:a16="http://schemas.microsoft.com/office/drawing/2014/main" id="{D562FAF6-D72E-4C5D-9E75-E188D2543A09}"/>
                  </a:ext>
                </a:extLst>
              </p:cNvPr>
              <p:cNvSpPr/>
              <p:nvPr/>
            </p:nvSpPr>
            <p:spPr bwMode="auto">
              <a:xfrm>
                <a:off x="1391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6" name="矩形 1325">
                <a:extLst>
                  <a:ext uri="{FF2B5EF4-FFF2-40B4-BE49-F238E27FC236}">
                    <a16:creationId xmlns:a16="http://schemas.microsoft.com/office/drawing/2014/main" id="{DAD80CDC-5CFF-493D-BF64-268B4AAA80C2}"/>
                  </a:ext>
                </a:extLst>
              </p:cNvPr>
              <p:cNvSpPr/>
              <p:nvPr/>
            </p:nvSpPr>
            <p:spPr bwMode="auto">
              <a:xfrm>
                <a:off x="1438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7" name="矩形 1326">
                <a:extLst>
                  <a:ext uri="{FF2B5EF4-FFF2-40B4-BE49-F238E27FC236}">
                    <a16:creationId xmlns:a16="http://schemas.microsoft.com/office/drawing/2014/main" id="{0409175A-1C3F-4923-8201-1B1614528595}"/>
                  </a:ext>
                </a:extLst>
              </p:cNvPr>
              <p:cNvSpPr/>
              <p:nvPr/>
            </p:nvSpPr>
            <p:spPr bwMode="auto">
              <a:xfrm>
                <a:off x="1487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8" name="矩形 1327">
                <a:extLst>
                  <a:ext uri="{FF2B5EF4-FFF2-40B4-BE49-F238E27FC236}">
                    <a16:creationId xmlns:a16="http://schemas.microsoft.com/office/drawing/2014/main" id="{A6C616B2-807A-4BF7-A576-5011E6EB326B}"/>
                  </a:ext>
                </a:extLst>
              </p:cNvPr>
              <p:cNvSpPr/>
              <p:nvPr/>
            </p:nvSpPr>
            <p:spPr bwMode="auto">
              <a:xfrm>
                <a:off x="1534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29" name="矩形 1328">
                <a:extLst>
                  <a:ext uri="{FF2B5EF4-FFF2-40B4-BE49-F238E27FC236}">
                    <a16:creationId xmlns:a16="http://schemas.microsoft.com/office/drawing/2014/main" id="{DCCC8812-FA57-4EE5-B3C3-EDD1FAEDAF12}"/>
                  </a:ext>
                </a:extLst>
              </p:cNvPr>
              <p:cNvSpPr/>
              <p:nvPr/>
            </p:nvSpPr>
            <p:spPr bwMode="auto">
              <a:xfrm>
                <a:off x="1582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0" name="矩形 1329">
                <a:extLst>
                  <a:ext uri="{FF2B5EF4-FFF2-40B4-BE49-F238E27FC236}">
                    <a16:creationId xmlns:a16="http://schemas.microsoft.com/office/drawing/2014/main" id="{368C8751-BB1E-42D4-AEF0-2DFF7227F367}"/>
                  </a:ext>
                </a:extLst>
              </p:cNvPr>
              <p:cNvSpPr/>
              <p:nvPr/>
            </p:nvSpPr>
            <p:spPr bwMode="auto">
              <a:xfrm>
                <a:off x="1630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1" name="矩形 1330">
                <a:extLst>
                  <a:ext uri="{FF2B5EF4-FFF2-40B4-BE49-F238E27FC236}">
                    <a16:creationId xmlns:a16="http://schemas.microsoft.com/office/drawing/2014/main" id="{C8704F92-6B7D-48D1-B2F2-913CDAD4F490}"/>
                  </a:ext>
                </a:extLst>
              </p:cNvPr>
              <p:cNvSpPr/>
              <p:nvPr/>
            </p:nvSpPr>
            <p:spPr bwMode="auto">
              <a:xfrm>
                <a:off x="1678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2" name="矩形 1331">
                <a:extLst>
                  <a:ext uri="{FF2B5EF4-FFF2-40B4-BE49-F238E27FC236}">
                    <a16:creationId xmlns:a16="http://schemas.microsoft.com/office/drawing/2014/main" id="{3FFAD566-AE0E-47FD-8C87-535515F0D6C0}"/>
                  </a:ext>
                </a:extLst>
              </p:cNvPr>
              <p:cNvSpPr/>
              <p:nvPr/>
            </p:nvSpPr>
            <p:spPr bwMode="auto">
              <a:xfrm>
                <a:off x="1726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3" name="矩形 1332">
                <a:extLst>
                  <a:ext uri="{FF2B5EF4-FFF2-40B4-BE49-F238E27FC236}">
                    <a16:creationId xmlns:a16="http://schemas.microsoft.com/office/drawing/2014/main" id="{93433100-29F2-49CC-9595-B31541E14B13}"/>
                  </a:ext>
                </a:extLst>
              </p:cNvPr>
              <p:cNvSpPr/>
              <p:nvPr/>
            </p:nvSpPr>
            <p:spPr bwMode="auto">
              <a:xfrm>
                <a:off x="1774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4" name="矩形 1333">
                <a:extLst>
                  <a:ext uri="{FF2B5EF4-FFF2-40B4-BE49-F238E27FC236}">
                    <a16:creationId xmlns:a16="http://schemas.microsoft.com/office/drawing/2014/main" id="{0C59197D-D642-42F9-9DBE-DC33B5F11418}"/>
                  </a:ext>
                </a:extLst>
              </p:cNvPr>
              <p:cNvSpPr/>
              <p:nvPr/>
            </p:nvSpPr>
            <p:spPr bwMode="auto">
              <a:xfrm>
                <a:off x="1337" y="2374"/>
                <a:ext cx="489" cy="4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5" name="矩形 1334">
                <a:extLst>
                  <a:ext uri="{FF2B5EF4-FFF2-40B4-BE49-F238E27FC236}">
                    <a16:creationId xmlns:a16="http://schemas.microsoft.com/office/drawing/2014/main" id="{121ABD97-FAF4-43D2-8F54-91934B03164B}"/>
                  </a:ext>
                </a:extLst>
              </p:cNvPr>
              <p:cNvSpPr/>
              <p:nvPr/>
            </p:nvSpPr>
            <p:spPr bwMode="auto">
              <a:xfrm>
                <a:off x="1337" y="2405"/>
                <a:ext cx="489" cy="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6" name="矩形 1335">
                <a:extLst>
                  <a:ext uri="{FF2B5EF4-FFF2-40B4-BE49-F238E27FC236}">
                    <a16:creationId xmlns:a16="http://schemas.microsoft.com/office/drawing/2014/main" id="{50ACBFD5-2DF7-4F16-B4CB-4E86E618C504}"/>
                  </a:ext>
                </a:extLst>
              </p:cNvPr>
              <p:cNvSpPr/>
              <p:nvPr/>
            </p:nvSpPr>
            <p:spPr bwMode="auto">
              <a:xfrm>
                <a:off x="1336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7" name="矩形 1336">
                <a:extLst>
                  <a:ext uri="{FF2B5EF4-FFF2-40B4-BE49-F238E27FC236}">
                    <a16:creationId xmlns:a16="http://schemas.microsoft.com/office/drawing/2014/main" id="{7D98FE59-4A28-4432-8A5D-5B48FBF3D629}"/>
                  </a:ext>
                </a:extLst>
              </p:cNvPr>
              <p:cNvSpPr/>
              <p:nvPr/>
            </p:nvSpPr>
            <p:spPr bwMode="auto">
              <a:xfrm>
                <a:off x="1830" y="2528"/>
                <a:ext cx="388" cy="1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8" name="矩形 1337">
                <a:extLst>
                  <a:ext uri="{FF2B5EF4-FFF2-40B4-BE49-F238E27FC236}">
                    <a16:creationId xmlns:a16="http://schemas.microsoft.com/office/drawing/2014/main" id="{315CB18D-D53E-4908-9558-325A69F52579}"/>
                  </a:ext>
                </a:extLst>
              </p:cNvPr>
              <p:cNvSpPr/>
              <p:nvPr/>
            </p:nvSpPr>
            <p:spPr bwMode="auto">
              <a:xfrm>
                <a:off x="1830" y="2667"/>
                <a:ext cx="388" cy="7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39" name="矩形 1338">
                <a:extLst>
                  <a:ext uri="{FF2B5EF4-FFF2-40B4-BE49-F238E27FC236}">
                    <a16:creationId xmlns:a16="http://schemas.microsoft.com/office/drawing/2014/main" id="{8F6E460A-0D85-4394-92AC-CB724855C537}"/>
                  </a:ext>
                </a:extLst>
              </p:cNvPr>
              <p:cNvSpPr/>
              <p:nvPr/>
            </p:nvSpPr>
            <p:spPr bwMode="auto">
              <a:xfrm>
                <a:off x="1827" y="2406"/>
                <a:ext cx="9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40" name="任意多边形 540">
                <a:extLst>
                  <a:ext uri="{FF2B5EF4-FFF2-40B4-BE49-F238E27FC236}">
                    <a16:creationId xmlns:a16="http://schemas.microsoft.com/office/drawing/2014/main" id="{B2B88B5D-8651-4700-A27E-14B3D2D9A971}"/>
                  </a:ext>
                </a:extLst>
              </p:cNvPr>
              <p:cNvSpPr/>
              <p:nvPr/>
            </p:nvSpPr>
            <p:spPr bwMode="auto">
              <a:xfrm>
                <a:off x="3192" y="2564"/>
                <a:ext cx="1304" cy="171"/>
              </a:xfrm>
              <a:custGeom>
                <a:avLst/>
                <a:gdLst>
                  <a:gd name="T0" fmla="*/ 1304 w 1304"/>
                  <a:gd name="T1" fmla="*/ 187 h 187"/>
                  <a:gd name="T2" fmla="*/ 0 w 1304"/>
                  <a:gd name="T3" fmla="*/ 187 h 187"/>
                  <a:gd name="T4" fmla="*/ 281 w 1304"/>
                  <a:gd name="T5" fmla="*/ 0 h 187"/>
                  <a:gd name="T6" fmla="*/ 1023 w 1304"/>
                  <a:gd name="T7" fmla="*/ 0 h 187"/>
                  <a:gd name="T8" fmla="*/ 1304 w 1304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4" h="187">
                    <a:moveTo>
                      <a:pt x="1304" y="187"/>
                    </a:moveTo>
                    <a:lnTo>
                      <a:pt x="0" y="187"/>
                    </a:lnTo>
                    <a:lnTo>
                      <a:pt x="281" y="0"/>
                    </a:lnTo>
                    <a:lnTo>
                      <a:pt x="1023" y="0"/>
                    </a:lnTo>
                    <a:lnTo>
                      <a:pt x="1304" y="18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41" name="矩形 1340">
                <a:extLst>
                  <a:ext uri="{FF2B5EF4-FFF2-40B4-BE49-F238E27FC236}">
                    <a16:creationId xmlns:a16="http://schemas.microsoft.com/office/drawing/2014/main" id="{B75D7778-EFDB-4F38-8414-68BE5B4A152F}"/>
                  </a:ext>
                </a:extLst>
              </p:cNvPr>
              <p:cNvSpPr/>
              <p:nvPr/>
            </p:nvSpPr>
            <p:spPr bwMode="auto">
              <a:xfrm>
                <a:off x="2619" y="2615"/>
                <a:ext cx="1010" cy="1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2" name="任意多边形 542">
                <a:extLst>
                  <a:ext uri="{FF2B5EF4-FFF2-40B4-BE49-F238E27FC236}">
                    <a16:creationId xmlns:a16="http://schemas.microsoft.com/office/drawing/2014/main" id="{DAE4EE43-BBC2-4DB1-BD56-C37AE504BC2A}"/>
                  </a:ext>
                </a:extLst>
              </p:cNvPr>
              <p:cNvSpPr/>
              <p:nvPr/>
            </p:nvSpPr>
            <p:spPr bwMode="auto">
              <a:xfrm>
                <a:off x="3380" y="1665"/>
                <a:ext cx="76" cy="145"/>
              </a:xfrm>
              <a:custGeom>
                <a:avLst/>
                <a:gdLst>
                  <a:gd name="T0" fmla="*/ 0 w 64"/>
                  <a:gd name="T1" fmla="*/ 0 h 122"/>
                  <a:gd name="T2" fmla="*/ 64 w 64"/>
                  <a:gd name="T3" fmla="*/ 84 h 122"/>
                  <a:gd name="T4" fmla="*/ 64 w 64"/>
                  <a:gd name="T5" fmla="*/ 113 h 122"/>
                  <a:gd name="T6" fmla="*/ 1 w 64"/>
                  <a:gd name="T7" fmla="*/ 122 h 122"/>
                  <a:gd name="T8" fmla="*/ 0 w 64"/>
                  <a:gd name="T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22">
                    <a:moveTo>
                      <a:pt x="0" y="0"/>
                    </a:move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113"/>
                      <a:pt x="64" y="113"/>
                      <a:pt x="64" y="113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1" y="122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3" name="任意多边形 543">
                <a:extLst>
                  <a:ext uri="{FF2B5EF4-FFF2-40B4-BE49-F238E27FC236}">
                    <a16:creationId xmlns:a16="http://schemas.microsoft.com/office/drawing/2014/main" id="{7EB68BE1-6E25-4E88-8A17-EDD043F0C454}"/>
                  </a:ext>
                </a:extLst>
              </p:cNvPr>
              <p:cNvSpPr/>
              <p:nvPr/>
            </p:nvSpPr>
            <p:spPr bwMode="auto">
              <a:xfrm>
                <a:off x="3888" y="1782"/>
                <a:ext cx="3789" cy="614"/>
              </a:xfrm>
              <a:custGeom>
                <a:avLst/>
                <a:gdLst>
                  <a:gd name="T0" fmla="*/ 3201 w 3201"/>
                  <a:gd name="T1" fmla="*/ 221 h 518"/>
                  <a:gd name="T2" fmla="*/ 3201 w 3201"/>
                  <a:gd name="T3" fmla="*/ 163 h 518"/>
                  <a:gd name="T4" fmla="*/ 1711 w 3201"/>
                  <a:gd name="T5" fmla="*/ 321 h 518"/>
                  <a:gd name="T6" fmla="*/ 0 w 3201"/>
                  <a:gd name="T7" fmla="*/ 0 h 518"/>
                  <a:gd name="T8" fmla="*/ 0 w 3201"/>
                  <a:gd name="T9" fmla="*/ 124 h 518"/>
                  <a:gd name="T10" fmla="*/ 1131 w 3201"/>
                  <a:gd name="T11" fmla="*/ 308 h 518"/>
                  <a:gd name="T12" fmla="*/ 3201 w 3201"/>
                  <a:gd name="T13" fmla="*/ 221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1" h="518">
                    <a:moveTo>
                      <a:pt x="3201" y="221"/>
                    </a:moveTo>
                    <a:cubicBezTo>
                      <a:pt x="3201" y="163"/>
                      <a:pt x="3201" y="163"/>
                      <a:pt x="3201" y="163"/>
                    </a:cubicBezTo>
                    <a:cubicBezTo>
                      <a:pt x="3201" y="163"/>
                      <a:pt x="2415" y="434"/>
                      <a:pt x="1711" y="321"/>
                    </a:cubicBezTo>
                    <a:cubicBezTo>
                      <a:pt x="1006" y="209"/>
                      <a:pt x="677" y="0"/>
                      <a:pt x="0" y="0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4"/>
                      <a:pt x="325" y="97"/>
                      <a:pt x="1131" y="308"/>
                    </a:cubicBezTo>
                    <a:cubicBezTo>
                      <a:pt x="1937" y="518"/>
                      <a:pt x="2763" y="388"/>
                      <a:pt x="3201" y="22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44" name="任意多边形 544">
                <a:extLst>
                  <a:ext uri="{FF2B5EF4-FFF2-40B4-BE49-F238E27FC236}">
                    <a16:creationId xmlns:a16="http://schemas.microsoft.com/office/drawing/2014/main" id="{EBBB9E55-F910-4208-B6E4-BFD1567BDA99}"/>
                  </a:ext>
                </a:extLst>
              </p:cNvPr>
              <p:cNvSpPr/>
              <p:nvPr/>
            </p:nvSpPr>
            <p:spPr bwMode="auto">
              <a:xfrm>
                <a:off x="3869" y="1873"/>
                <a:ext cx="3444" cy="656"/>
              </a:xfrm>
              <a:custGeom>
                <a:avLst/>
                <a:gdLst>
                  <a:gd name="T0" fmla="*/ 16 w 2910"/>
                  <a:gd name="T1" fmla="*/ 0 h 553"/>
                  <a:gd name="T2" fmla="*/ 16 w 2910"/>
                  <a:gd name="T3" fmla="*/ 47 h 553"/>
                  <a:gd name="T4" fmla="*/ 1147 w 2910"/>
                  <a:gd name="T5" fmla="*/ 231 h 553"/>
                  <a:gd name="T6" fmla="*/ 2910 w 2910"/>
                  <a:gd name="T7" fmla="*/ 237 h 553"/>
                  <a:gd name="T8" fmla="*/ 2910 w 2910"/>
                  <a:gd name="T9" fmla="*/ 241 h 553"/>
                  <a:gd name="T10" fmla="*/ 670 w 2910"/>
                  <a:gd name="T11" fmla="*/ 265 h 553"/>
                  <a:gd name="T12" fmla="*/ 0 w 2910"/>
                  <a:gd name="T13" fmla="*/ 161 h 553"/>
                  <a:gd name="T14" fmla="*/ 16 w 2910"/>
                  <a:gd name="T15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10" h="553">
                    <a:moveTo>
                      <a:pt x="16" y="0"/>
                    </a:move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341" y="20"/>
                      <a:pt x="1147" y="231"/>
                    </a:cubicBezTo>
                    <a:cubicBezTo>
                      <a:pt x="1791" y="399"/>
                      <a:pt x="2449" y="349"/>
                      <a:pt x="2910" y="237"/>
                    </a:cubicBezTo>
                    <a:cubicBezTo>
                      <a:pt x="2910" y="241"/>
                      <a:pt x="2910" y="241"/>
                      <a:pt x="2910" y="241"/>
                    </a:cubicBezTo>
                    <a:cubicBezTo>
                      <a:pt x="2091" y="553"/>
                      <a:pt x="1232" y="393"/>
                      <a:pt x="670" y="265"/>
                    </a:cubicBezTo>
                    <a:cubicBezTo>
                      <a:pt x="124" y="141"/>
                      <a:pt x="0" y="161"/>
                      <a:pt x="0" y="161"/>
                    </a:cubicBezTo>
                    <a:lnTo>
                      <a:pt x="1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5" name="任意多边形 545">
                <a:extLst>
                  <a:ext uri="{FF2B5EF4-FFF2-40B4-BE49-F238E27FC236}">
                    <a16:creationId xmlns:a16="http://schemas.microsoft.com/office/drawing/2014/main" id="{8D41759A-C5ED-4F40-A56A-6BFDE40FBA5D}"/>
                  </a:ext>
                </a:extLst>
              </p:cNvPr>
              <p:cNvSpPr/>
              <p:nvPr/>
            </p:nvSpPr>
            <p:spPr bwMode="auto">
              <a:xfrm>
                <a:off x="6" y="1782"/>
                <a:ext cx="3790" cy="614"/>
              </a:xfrm>
              <a:custGeom>
                <a:avLst/>
                <a:gdLst>
                  <a:gd name="T0" fmla="*/ 0 w 3202"/>
                  <a:gd name="T1" fmla="*/ 221 h 518"/>
                  <a:gd name="T2" fmla="*/ 0 w 3202"/>
                  <a:gd name="T3" fmla="*/ 163 h 518"/>
                  <a:gd name="T4" fmla="*/ 1491 w 3202"/>
                  <a:gd name="T5" fmla="*/ 321 h 518"/>
                  <a:gd name="T6" fmla="*/ 3202 w 3202"/>
                  <a:gd name="T7" fmla="*/ 0 h 518"/>
                  <a:gd name="T8" fmla="*/ 3202 w 3202"/>
                  <a:gd name="T9" fmla="*/ 124 h 518"/>
                  <a:gd name="T10" fmla="*/ 2071 w 3202"/>
                  <a:gd name="T11" fmla="*/ 308 h 518"/>
                  <a:gd name="T12" fmla="*/ 0 w 3202"/>
                  <a:gd name="T13" fmla="*/ 221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02" h="518">
                    <a:moveTo>
                      <a:pt x="0" y="221"/>
                    </a:move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786" y="434"/>
                      <a:pt x="1491" y="321"/>
                    </a:cubicBezTo>
                    <a:cubicBezTo>
                      <a:pt x="2196" y="209"/>
                      <a:pt x="2525" y="0"/>
                      <a:pt x="3202" y="0"/>
                    </a:cubicBezTo>
                    <a:cubicBezTo>
                      <a:pt x="3202" y="124"/>
                      <a:pt x="3202" y="124"/>
                      <a:pt x="3202" y="124"/>
                    </a:cubicBezTo>
                    <a:cubicBezTo>
                      <a:pt x="3202" y="124"/>
                      <a:pt x="2876" y="97"/>
                      <a:pt x="2071" y="308"/>
                    </a:cubicBezTo>
                    <a:cubicBezTo>
                      <a:pt x="1265" y="518"/>
                      <a:pt x="438" y="388"/>
                      <a:pt x="0" y="22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46" name="任意多边形 546">
                <a:extLst>
                  <a:ext uri="{FF2B5EF4-FFF2-40B4-BE49-F238E27FC236}">
                    <a16:creationId xmlns:a16="http://schemas.microsoft.com/office/drawing/2014/main" id="{D9634526-EB9C-4948-AB62-681907FBA739}"/>
                  </a:ext>
                </a:extLst>
              </p:cNvPr>
              <p:cNvSpPr/>
              <p:nvPr/>
            </p:nvSpPr>
            <p:spPr bwMode="auto">
              <a:xfrm>
                <a:off x="371" y="1873"/>
                <a:ext cx="3444" cy="656"/>
              </a:xfrm>
              <a:custGeom>
                <a:avLst/>
                <a:gdLst>
                  <a:gd name="T0" fmla="*/ 2894 w 2910"/>
                  <a:gd name="T1" fmla="*/ 0 h 553"/>
                  <a:gd name="T2" fmla="*/ 2894 w 2910"/>
                  <a:gd name="T3" fmla="*/ 47 h 553"/>
                  <a:gd name="T4" fmla="*/ 1763 w 2910"/>
                  <a:gd name="T5" fmla="*/ 231 h 553"/>
                  <a:gd name="T6" fmla="*/ 0 w 2910"/>
                  <a:gd name="T7" fmla="*/ 237 h 553"/>
                  <a:gd name="T8" fmla="*/ 0 w 2910"/>
                  <a:gd name="T9" fmla="*/ 241 h 553"/>
                  <a:gd name="T10" fmla="*/ 2240 w 2910"/>
                  <a:gd name="T11" fmla="*/ 265 h 553"/>
                  <a:gd name="T12" fmla="*/ 2910 w 2910"/>
                  <a:gd name="T13" fmla="*/ 161 h 553"/>
                  <a:gd name="T14" fmla="*/ 2894 w 2910"/>
                  <a:gd name="T15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10" h="553">
                    <a:moveTo>
                      <a:pt x="2894" y="0"/>
                    </a:moveTo>
                    <a:cubicBezTo>
                      <a:pt x="2894" y="47"/>
                      <a:pt x="2894" y="47"/>
                      <a:pt x="2894" y="47"/>
                    </a:cubicBezTo>
                    <a:cubicBezTo>
                      <a:pt x="2894" y="47"/>
                      <a:pt x="2568" y="20"/>
                      <a:pt x="1763" y="231"/>
                    </a:cubicBezTo>
                    <a:cubicBezTo>
                      <a:pt x="1119" y="399"/>
                      <a:pt x="461" y="349"/>
                      <a:pt x="0" y="237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818" y="553"/>
                      <a:pt x="1677" y="393"/>
                      <a:pt x="2240" y="265"/>
                    </a:cubicBezTo>
                    <a:cubicBezTo>
                      <a:pt x="2785" y="141"/>
                      <a:pt x="2910" y="161"/>
                      <a:pt x="2910" y="161"/>
                    </a:cubicBezTo>
                    <a:lnTo>
                      <a:pt x="289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7" name="任意多边形 551">
                <a:extLst>
                  <a:ext uri="{FF2B5EF4-FFF2-40B4-BE49-F238E27FC236}">
                    <a16:creationId xmlns:a16="http://schemas.microsoft.com/office/drawing/2014/main" id="{5D1F5905-60C1-4CDA-9235-98108A186AC1}"/>
                  </a:ext>
                </a:extLst>
              </p:cNvPr>
              <p:cNvSpPr/>
              <p:nvPr/>
            </p:nvSpPr>
            <p:spPr bwMode="auto">
              <a:xfrm>
                <a:off x="2725" y="2397"/>
                <a:ext cx="901" cy="221"/>
              </a:xfrm>
              <a:custGeom>
                <a:avLst/>
                <a:gdLst>
                  <a:gd name="T0" fmla="*/ 0 w 901"/>
                  <a:gd name="T1" fmla="*/ 0 h 221"/>
                  <a:gd name="T2" fmla="*/ 767 w 901"/>
                  <a:gd name="T3" fmla="*/ 0 h 221"/>
                  <a:gd name="T4" fmla="*/ 901 w 901"/>
                  <a:gd name="T5" fmla="*/ 221 h 221"/>
                  <a:gd name="T6" fmla="*/ 0 w 901"/>
                  <a:gd name="T7" fmla="*/ 221 h 221"/>
                  <a:gd name="T8" fmla="*/ 0 w 901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1" h="221">
                    <a:moveTo>
                      <a:pt x="0" y="0"/>
                    </a:moveTo>
                    <a:lnTo>
                      <a:pt x="767" y="0"/>
                    </a:lnTo>
                    <a:lnTo>
                      <a:pt x="901" y="221"/>
                    </a:lnTo>
                    <a:lnTo>
                      <a:pt x="0" y="22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48" name="任意多边形 552">
                <a:extLst>
                  <a:ext uri="{FF2B5EF4-FFF2-40B4-BE49-F238E27FC236}">
                    <a16:creationId xmlns:a16="http://schemas.microsoft.com/office/drawing/2014/main" id="{3B645195-BB29-4158-AA00-839014EC4D5E}"/>
                  </a:ext>
                </a:extLst>
              </p:cNvPr>
              <p:cNvSpPr/>
              <p:nvPr/>
            </p:nvSpPr>
            <p:spPr bwMode="auto">
              <a:xfrm>
                <a:off x="3492" y="2378"/>
                <a:ext cx="191" cy="240"/>
              </a:xfrm>
              <a:custGeom>
                <a:avLst/>
                <a:gdLst>
                  <a:gd name="T0" fmla="*/ 134 w 191"/>
                  <a:gd name="T1" fmla="*/ 240 h 240"/>
                  <a:gd name="T2" fmla="*/ 191 w 191"/>
                  <a:gd name="T3" fmla="*/ 168 h 240"/>
                  <a:gd name="T4" fmla="*/ 87 w 191"/>
                  <a:gd name="T5" fmla="*/ 0 h 240"/>
                  <a:gd name="T6" fmla="*/ 0 w 191"/>
                  <a:gd name="T7" fmla="*/ 19 h 240"/>
                  <a:gd name="T8" fmla="*/ 134 w 191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240">
                    <a:moveTo>
                      <a:pt x="134" y="240"/>
                    </a:moveTo>
                    <a:lnTo>
                      <a:pt x="191" y="168"/>
                    </a:lnTo>
                    <a:lnTo>
                      <a:pt x="87" y="0"/>
                    </a:lnTo>
                    <a:lnTo>
                      <a:pt x="0" y="19"/>
                    </a:lnTo>
                    <a:lnTo>
                      <a:pt x="134" y="24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49" name="任意多边形 553">
                <a:extLst>
                  <a:ext uri="{FF2B5EF4-FFF2-40B4-BE49-F238E27FC236}">
                    <a16:creationId xmlns:a16="http://schemas.microsoft.com/office/drawing/2014/main" id="{9F823261-5BCA-42EA-A325-A06B73FD4561}"/>
                  </a:ext>
                </a:extLst>
              </p:cNvPr>
              <p:cNvSpPr/>
              <p:nvPr/>
            </p:nvSpPr>
            <p:spPr bwMode="auto">
              <a:xfrm>
                <a:off x="3379" y="1949"/>
                <a:ext cx="60" cy="442"/>
              </a:xfrm>
              <a:custGeom>
                <a:avLst/>
                <a:gdLst>
                  <a:gd name="T0" fmla="*/ 62 w 62"/>
                  <a:gd name="T1" fmla="*/ 355 h 355"/>
                  <a:gd name="T2" fmla="*/ 62 w 62"/>
                  <a:gd name="T3" fmla="*/ 21 h 355"/>
                  <a:gd name="T4" fmla="*/ 47 w 62"/>
                  <a:gd name="T5" fmla="*/ 0 h 355"/>
                  <a:gd name="T6" fmla="*/ 0 w 62"/>
                  <a:gd name="T7" fmla="*/ 6 h 355"/>
                  <a:gd name="T8" fmla="*/ 0 w 62"/>
                  <a:gd name="T9" fmla="*/ 355 h 355"/>
                  <a:gd name="T10" fmla="*/ 62 w 62"/>
                  <a:gd name="T11" fmla="*/ 355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355">
                    <a:moveTo>
                      <a:pt x="62" y="355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58" y="5"/>
                      <a:pt x="47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55"/>
                      <a:pt x="0" y="355"/>
                      <a:pt x="0" y="355"/>
                    </a:cubicBezTo>
                    <a:lnTo>
                      <a:pt x="62" y="35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0" name="任意多边形 555">
                <a:extLst>
                  <a:ext uri="{FF2B5EF4-FFF2-40B4-BE49-F238E27FC236}">
                    <a16:creationId xmlns:a16="http://schemas.microsoft.com/office/drawing/2014/main" id="{23005126-CB89-47BD-94B1-36BCE1B6B523}"/>
                  </a:ext>
                </a:extLst>
              </p:cNvPr>
              <p:cNvSpPr/>
              <p:nvPr/>
            </p:nvSpPr>
            <p:spPr bwMode="auto">
              <a:xfrm>
                <a:off x="4250" y="1604"/>
                <a:ext cx="502" cy="794"/>
              </a:xfrm>
              <a:custGeom>
                <a:avLst/>
                <a:gdLst>
                  <a:gd name="T0" fmla="*/ 424 w 424"/>
                  <a:gd name="T1" fmla="*/ 649 h 649"/>
                  <a:gd name="T2" fmla="*/ 424 w 424"/>
                  <a:gd name="T3" fmla="*/ 15 h 649"/>
                  <a:gd name="T4" fmla="*/ 0 w 424"/>
                  <a:gd name="T5" fmla="*/ 108 h 649"/>
                  <a:gd name="T6" fmla="*/ 0 w 424"/>
                  <a:gd name="T7" fmla="*/ 649 h 649"/>
                  <a:gd name="T8" fmla="*/ 424 w 424"/>
                  <a:gd name="T9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649">
                    <a:moveTo>
                      <a:pt x="424" y="649"/>
                    </a:moveTo>
                    <a:cubicBezTo>
                      <a:pt x="424" y="15"/>
                      <a:pt x="424" y="15"/>
                      <a:pt x="424" y="15"/>
                    </a:cubicBezTo>
                    <a:cubicBezTo>
                      <a:pt x="199" y="0"/>
                      <a:pt x="0" y="108"/>
                      <a:pt x="0" y="108"/>
                    </a:cubicBezTo>
                    <a:cubicBezTo>
                      <a:pt x="0" y="649"/>
                      <a:pt x="0" y="649"/>
                      <a:pt x="0" y="649"/>
                    </a:cubicBezTo>
                    <a:cubicBezTo>
                      <a:pt x="0" y="649"/>
                      <a:pt x="424" y="649"/>
                      <a:pt x="424" y="64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51" name="任意多边形 556">
                <a:extLst>
                  <a:ext uri="{FF2B5EF4-FFF2-40B4-BE49-F238E27FC236}">
                    <a16:creationId xmlns:a16="http://schemas.microsoft.com/office/drawing/2014/main" id="{C695C34B-AB69-47D9-B96D-CB3CB678E67A}"/>
                  </a:ext>
                </a:extLst>
              </p:cNvPr>
              <p:cNvSpPr/>
              <p:nvPr/>
            </p:nvSpPr>
            <p:spPr bwMode="auto">
              <a:xfrm>
                <a:off x="4250" y="1688"/>
                <a:ext cx="502" cy="97"/>
              </a:xfrm>
              <a:custGeom>
                <a:avLst/>
                <a:gdLst>
                  <a:gd name="T0" fmla="*/ 0 w 424"/>
                  <a:gd name="T1" fmla="*/ 58 h 82"/>
                  <a:gd name="T2" fmla="*/ 0 w 424"/>
                  <a:gd name="T3" fmla="*/ 82 h 82"/>
                  <a:gd name="T4" fmla="*/ 424 w 424"/>
                  <a:gd name="T5" fmla="*/ 74 h 82"/>
                  <a:gd name="T6" fmla="*/ 424 w 424"/>
                  <a:gd name="T7" fmla="*/ 50 h 82"/>
                  <a:gd name="T8" fmla="*/ 0 w 424"/>
                  <a:gd name="T9" fmla="*/ 5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4" h="82">
                    <a:moveTo>
                      <a:pt x="0" y="58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47" y="68"/>
                      <a:pt x="229" y="21"/>
                      <a:pt x="424" y="74"/>
                    </a:cubicBezTo>
                    <a:cubicBezTo>
                      <a:pt x="424" y="50"/>
                      <a:pt x="424" y="50"/>
                      <a:pt x="424" y="50"/>
                    </a:cubicBezTo>
                    <a:cubicBezTo>
                      <a:pt x="232" y="0"/>
                      <a:pt x="58" y="41"/>
                      <a:pt x="0" y="5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2" name="任意多边形 557">
                <a:extLst>
                  <a:ext uri="{FF2B5EF4-FFF2-40B4-BE49-F238E27FC236}">
                    <a16:creationId xmlns:a16="http://schemas.microsoft.com/office/drawing/2014/main" id="{B0A88D88-4021-4C63-9313-B5258BBF9BB6}"/>
                  </a:ext>
                </a:extLst>
              </p:cNvPr>
              <p:cNvSpPr/>
              <p:nvPr/>
            </p:nvSpPr>
            <p:spPr bwMode="auto">
              <a:xfrm>
                <a:off x="2893" y="1543"/>
                <a:ext cx="490" cy="851"/>
              </a:xfrm>
              <a:custGeom>
                <a:avLst/>
                <a:gdLst>
                  <a:gd name="T0" fmla="*/ 0 w 490"/>
                  <a:gd name="T1" fmla="*/ 0 h 826"/>
                  <a:gd name="T2" fmla="*/ 0 w 490"/>
                  <a:gd name="T3" fmla="*/ 826 h 826"/>
                  <a:gd name="T4" fmla="*/ 490 w 490"/>
                  <a:gd name="T5" fmla="*/ 826 h 826"/>
                  <a:gd name="T6" fmla="*/ 490 w 490"/>
                  <a:gd name="T7" fmla="*/ 123 h 826"/>
                  <a:gd name="T8" fmla="*/ 0 w 490"/>
                  <a:gd name="T9" fmla="*/ 0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0" h="826">
                    <a:moveTo>
                      <a:pt x="0" y="0"/>
                    </a:moveTo>
                    <a:lnTo>
                      <a:pt x="0" y="826"/>
                    </a:lnTo>
                    <a:lnTo>
                      <a:pt x="490" y="826"/>
                    </a:lnTo>
                    <a:lnTo>
                      <a:pt x="490" y="12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53" name="矩形 1352">
                <a:extLst>
                  <a:ext uri="{FF2B5EF4-FFF2-40B4-BE49-F238E27FC236}">
                    <a16:creationId xmlns:a16="http://schemas.microsoft.com/office/drawing/2014/main" id="{3779A47F-AC8F-4CA2-8096-BA448A236303}"/>
                  </a:ext>
                </a:extLst>
              </p:cNvPr>
              <p:cNvSpPr/>
              <p:nvPr/>
            </p:nvSpPr>
            <p:spPr bwMode="auto">
              <a:xfrm>
                <a:off x="2893" y="1685"/>
                <a:ext cx="490" cy="3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4" name="矩形 1353">
                <a:extLst>
                  <a:ext uri="{FF2B5EF4-FFF2-40B4-BE49-F238E27FC236}">
                    <a16:creationId xmlns:a16="http://schemas.microsoft.com/office/drawing/2014/main" id="{EBEF4359-6D2F-4535-8089-657F10E336C9}"/>
                  </a:ext>
                </a:extLst>
              </p:cNvPr>
              <p:cNvSpPr/>
              <p:nvPr/>
            </p:nvSpPr>
            <p:spPr bwMode="auto">
              <a:xfrm>
                <a:off x="2990" y="2291"/>
                <a:ext cx="133" cy="32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55" name="任意多边形 561">
                <a:extLst>
                  <a:ext uri="{FF2B5EF4-FFF2-40B4-BE49-F238E27FC236}">
                    <a16:creationId xmlns:a16="http://schemas.microsoft.com/office/drawing/2014/main" id="{874B9B45-35C6-49C0-9760-EEF9EE0D0630}"/>
                  </a:ext>
                </a:extLst>
              </p:cNvPr>
              <p:cNvSpPr/>
              <p:nvPr/>
            </p:nvSpPr>
            <p:spPr bwMode="auto">
              <a:xfrm>
                <a:off x="2977" y="2618"/>
                <a:ext cx="144" cy="89"/>
              </a:xfrm>
              <a:custGeom>
                <a:avLst/>
                <a:gdLst>
                  <a:gd name="T0" fmla="*/ 11 w 122"/>
                  <a:gd name="T1" fmla="*/ 0 h 75"/>
                  <a:gd name="T2" fmla="*/ 0 w 122"/>
                  <a:gd name="T3" fmla="*/ 75 h 75"/>
                  <a:gd name="T4" fmla="*/ 122 w 122"/>
                  <a:gd name="T5" fmla="*/ 75 h 75"/>
                  <a:gd name="T6" fmla="*/ 122 w 122"/>
                  <a:gd name="T7" fmla="*/ 0 h 75"/>
                  <a:gd name="T8" fmla="*/ 11 w 122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75">
                    <a:moveTo>
                      <a:pt x="11" y="0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122" y="75"/>
                      <a:pt x="122" y="75"/>
                      <a:pt x="122" y="75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1" y="0"/>
                      <a:pt x="11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56" name="矩形 1355">
                <a:extLst>
                  <a:ext uri="{FF2B5EF4-FFF2-40B4-BE49-F238E27FC236}">
                    <a16:creationId xmlns:a16="http://schemas.microsoft.com/office/drawing/2014/main" id="{86207750-B1E4-4993-B756-BC0B84983B2C}"/>
                  </a:ext>
                </a:extLst>
              </p:cNvPr>
              <p:cNvSpPr/>
              <p:nvPr/>
            </p:nvSpPr>
            <p:spPr bwMode="auto">
              <a:xfrm>
                <a:off x="4064" y="2615"/>
                <a:ext cx="1010" cy="1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7" name="任意多边形 569">
                <a:extLst>
                  <a:ext uri="{FF2B5EF4-FFF2-40B4-BE49-F238E27FC236}">
                    <a16:creationId xmlns:a16="http://schemas.microsoft.com/office/drawing/2014/main" id="{5458940A-5B5B-4A91-B9FC-38F205CA57E2}"/>
                  </a:ext>
                </a:extLst>
              </p:cNvPr>
              <p:cNvSpPr/>
              <p:nvPr/>
            </p:nvSpPr>
            <p:spPr bwMode="auto">
              <a:xfrm>
                <a:off x="4067" y="2397"/>
                <a:ext cx="902" cy="221"/>
              </a:xfrm>
              <a:custGeom>
                <a:avLst/>
                <a:gdLst>
                  <a:gd name="T0" fmla="*/ 902 w 902"/>
                  <a:gd name="T1" fmla="*/ 0 h 221"/>
                  <a:gd name="T2" fmla="*/ 135 w 902"/>
                  <a:gd name="T3" fmla="*/ 0 h 221"/>
                  <a:gd name="T4" fmla="*/ 0 w 902"/>
                  <a:gd name="T5" fmla="*/ 221 h 221"/>
                  <a:gd name="T6" fmla="*/ 902 w 902"/>
                  <a:gd name="T7" fmla="*/ 221 h 221"/>
                  <a:gd name="T8" fmla="*/ 902 w 902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2" h="221">
                    <a:moveTo>
                      <a:pt x="902" y="0"/>
                    </a:moveTo>
                    <a:lnTo>
                      <a:pt x="135" y="0"/>
                    </a:lnTo>
                    <a:lnTo>
                      <a:pt x="0" y="221"/>
                    </a:lnTo>
                    <a:lnTo>
                      <a:pt x="902" y="221"/>
                    </a:lnTo>
                    <a:lnTo>
                      <a:pt x="90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58" name="任意多边形 570">
                <a:extLst>
                  <a:ext uri="{FF2B5EF4-FFF2-40B4-BE49-F238E27FC236}">
                    <a16:creationId xmlns:a16="http://schemas.microsoft.com/office/drawing/2014/main" id="{0163744D-9DA5-4B43-8F19-F9609D2A6FBF}"/>
                  </a:ext>
                </a:extLst>
              </p:cNvPr>
              <p:cNvSpPr/>
              <p:nvPr/>
            </p:nvSpPr>
            <p:spPr bwMode="auto">
              <a:xfrm>
                <a:off x="4010" y="2378"/>
                <a:ext cx="192" cy="240"/>
              </a:xfrm>
              <a:custGeom>
                <a:avLst/>
                <a:gdLst>
                  <a:gd name="T0" fmla="*/ 57 w 192"/>
                  <a:gd name="T1" fmla="*/ 240 h 240"/>
                  <a:gd name="T2" fmla="*/ 0 w 192"/>
                  <a:gd name="T3" fmla="*/ 168 h 240"/>
                  <a:gd name="T4" fmla="*/ 104 w 192"/>
                  <a:gd name="T5" fmla="*/ 0 h 240"/>
                  <a:gd name="T6" fmla="*/ 192 w 192"/>
                  <a:gd name="T7" fmla="*/ 19 h 240"/>
                  <a:gd name="T8" fmla="*/ 57 w 192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240">
                    <a:moveTo>
                      <a:pt x="57" y="240"/>
                    </a:moveTo>
                    <a:lnTo>
                      <a:pt x="0" y="168"/>
                    </a:lnTo>
                    <a:lnTo>
                      <a:pt x="104" y="0"/>
                    </a:lnTo>
                    <a:lnTo>
                      <a:pt x="192" y="19"/>
                    </a:lnTo>
                    <a:lnTo>
                      <a:pt x="57" y="24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59" name="矩形 1358">
                <a:extLst>
                  <a:ext uri="{FF2B5EF4-FFF2-40B4-BE49-F238E27FC236}">
                    <a16:creationId xmlns:a16="http://schemas.microsoft.com/office/drawing/2014/main" id="{4330BD22-C5BF-460A-8BA7-2576495C9964}"/>
                  </a:ext>
                </a:extLst>
              </p:cNvPr>
              <p:cNvSpPr/>
              <p:nvPr/>
            </p:nvSpPr>
            <p:spPr bwMode="auto">
              <a:xfrm>
                <a:off x="4570" y="2291"/>
                <a:ext cx="133" cy="32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0" name="任意多边形 573">
                <a:extLst>
                  <a:ext uri="{FF2B5EF4-FFF2-40B4-BE49-F238E27FC236}">
                    <a16:creationId xmlns:a16="http://schemas.microsoft.com/office/drawing/2014/main" id="{03FFFAB7-7FE0-46DD-B9A5-572F809F4CAB}"/>
                  </a:ext>
                </a:extLst>
              </p:cNvPr>
              <p:cNvSpPr/>
              <p:nvPr/>
            </p:nvSpPr>
            <p:spPr bwMode="auto">
              <a:xfrm>
                <a:off x="4572" y="2618"/>
                <a:ext cx="144" cy="89"/>
              </a:xfrm>
              <a:custGeom>
                <a:avLst/>
                <a:gdLst>
                  <a:gd name="T0" fmla="*/ 111 w 122"/>
                  <a:gd name="T1" fmla="*/ 0 h 75"/>
                  <a:gd name="T2" fmla="*/ 122 w 122"/>
                  <a:gd name="T3" fmla="*/ 75 h 75"/>
                  <a:gd name="T4" fmla="*/ 0 w 122"/>
                  <a:gd name="T5" fmla="*/ 75 h 75"/>
                  <a:gd name="T6" fmla="*/ 0 w 122"/>
                  <a:gd name="T7" fmla="*/ 0 h 75"/>
                  <a:gd name="T8" fmla="*/ 111 w 122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2" h="75">
                    <a:moveTo>
                      <a:pt x="111" y="0"/>
                    </a:moveTo>
                    <a:cubicBezTo>
                      <a:pt x="122" y="75"/>
                      <a:pt x="122" y="75"/>
                      <a:pt x="122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12" y="0"/>
                      <a:pt x="111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1" name="矩形 1360">
                <a:extLst>
                  <a:ext uri="{FF2B5EF4-FFF2-40B4-BE49-F238E27FC236}">
                    <a16:creationId xmlns:a16="http://schemas.microsoft.com/office/drawing/2014/main" id="{B5FBE102-4762-4288-8CD6-CCAF32266E23}"/>
                  </a:ext>
                </a:extLst>
              </p:cNvPr>
              <p:cNvSpPr/>
              <p:nvPr/>
            </p:nvSpPr>
            <p:spPr bwMode="auto">
              <a:xfrm>
                <a:off x="6736" y="2375"/>
                <a:ext cx="490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2" name="矩形 1361">
                <a:extLst>
                  <a:ext uri="{FF2B5EF4-FFF2-40B4-BE49-F238E27FC236}">
                    <a16:creationId xmlns:a16="http://schemas.microsoft.com/office/drawing/2014/main" id="{65BF0FE6-C4F3-458D-9FF1-49C17EBEDB87}"/>
                  </a:ext>
                </a:extLst>
              </p:cNvPr>
              <p:cNvSpPr/>
              <p:nvPr/>
            </p:nvSpPr>
            <p:spPr bwMode="auto">
              <a:xfrm>
                <a:off x="6344" y="2375"/>
                <a:ext cx="882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63" name="矩形 1362">
                <a:extLst>
                  <a:ext uri="{FF2B5EF4-FFF2-40B4-BE49-F238E27FC236}">
                    <a16:creationId xmlns:a16="http://schemas.microsoft.com/office/drawing/2014/main" id="{27EAFB7E-3CBD-4860-B447-E350A89E8C0F}"/>
                  </a:ext>
                </a:extLst>
              </p:cNvPr>
              <p:cNvSpPr/>
              <p:nvPr/>
            </p:nvSpPr>
            <p:spPr bwMode="auto">
              <a:xfrm>
                <a:off x="7164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4" name="矩形 1363">
                <a:extLst>
                  <a:ext uri="{FF2B5EF4-FFF2-40B4-BE49-F238E27FC236}">
                    <a16:creationId xmlns:a16="http://schemas.microsoft.com/office/drawing/2014/main" id="{459EBD8A-EFD3-4010-A526-48FB88F1D6D6}"/>
                  </a:ext>
                </a:extLst>
              </p:cNvPr>
              <p:cNvSpPr/>
              <p:nvPr/>
            </p:nvSpPr>
            <p:spPr bwMode="auto">
              <a:xfrm>
                <a:off x="7117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5" name="矩形 1364">
                <a:extLst>
                  <a:ext uri="{FF2B5EF4-FFF2-40B4-BE49-F238E27FC236}">
                    <a16:creationId xmlns:a16="http://schemas.microsoft.com/office/drawing/2014/main" id="{AA7CEF50-6F5B-4829-B2CC-7EF3FE28F44A}"/>
                  </a:ext>
                </a:extLst>
              </p:cNvPr>
              <p:cNvSpPr/>
              <p:nvPr/>
            </p:nvSpPr>
            <p:spPr bwMode="auto">
              <a:xfrm>
                <a:off x="7068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6" name="矩形 1365">
                <a:extLst>
                  <a:ext uri="{FF2B5EF4-FFF2-40B4-BE49-F238E27FC236}">
                    <a16:creationId xmlns:a16="http://schemas.microsoft.com/office/drawing/2014/main" id="{CBF7962E-DA75-4904-9649-37E60F29FC44}"/>
                  </a:ext>
                </a:extLst>
              </p:cNvPr>
              <p:cNvSpPr/>
              <p:nvPr/>
            </p:nvSpPr>
            <p:spPr bwMode="auto">
              <a:xfrm>
                <a:off x="7021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7" name="矩形 1366">
                <a:extLst>
                  <a:ext uri="{FF2B5EF4-FFF2-40B4-BE49-F238E27FC236}">
                    <a16:creationId xmlns:a16="http://schemas.microsoft.com/office/drawing/2014/main" id="{FCF1A19C-7D55-4FF5-A9D2-90966192B2BC}"/>
                  </a:ext>
                </a:extLst>
              </p:cNvPr>
              <p:cNvSpPr/>
              <p:nvPr/>
            </p:nvSpPr>
            <p:spPr bwMode="auto">
              <a:xfrm>
                <a:off x="6972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8" name="矩形 1367">
                <a:extLst>
                  <a:ext uri="{FF2B5EF4-FFF2-40B4-BE49-F238E27FC236}">
                    <a16:creationId xmlns:a16="http://schemas.microsoft.com/office/drawing/2014/main" id="{4233FEDD-B90F-460B-BD0D-7F594A5A91CB}"/>
                  </a:ext>
                </a:extLst>
              </p:cNvPr>
              <p:cNvSpPr/>
              <p:nvPr/>
            </p:nvSpPr>
            <p:spPr bwMode="auto">
              <a:xfrm>
                <a:off x="6925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69" name="矩形 1368">
                <a:extLst>
                  <a:ext uri="{FF2B5EF4-FFF2-40B4-BE49-F238E27FC236}">
                    <a16:creationId xmlns:a16="http://schemas.microsoft.com/office/drawing/2014/main" id="{02458EB4-3BDB-4A14-A818-FDC323170C0E}"/>
                  </a:ext>
                </a:extLst>
              </p:cNvPr>
              <p:cNvSpPr/>
              <p:nvPr/>
            </p:nvSpPr>
            <p:spPr bwMode="auto">
              <a:xfrm>
                <a:off x="6876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0" name="矩形 1369">
                <a:extLst>
                  <a:ext uri="{FF2B5EF4-FFF2-40B4-BE49-F238E27FC236}">
                    <a16:creationId xmlns:a16="http://schemas.microsoft.com/office/drawing/2014/main" id="{819551A5-CCCD-4A93-8408-DB22D2BD9508}"/>
                  </a:ext>
                </a:extLst>
              </p:cNvPr>
              <p:cNvSpPr/>
              <p:nvPr/>
            </p:nvSpPr>
            <p:spPr bwMode="auto">
              <a:xfrm>
                <a:off x="6829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1" name="矩形 1370">
                <a:extLst>
                  <a:ext uri="{FF2B5EF4-FFF2-40B4-BE49-F238E27FC236}">
                    <a16:creationId xmlns:a16="http://schemas.microsoft.com/office/drawing/2014/main" id="{DBC73E18-61F6-4E67-89BC-48FC2400A0FC}"/>
                  </a:ext>
                </a:extLst>
              </p:cNvPr>
              <p:cNvSpPr/>
              <p:nvPr/>
            </p:nvSpPr>
            <p:spPr bwMode="auto">
              <a:xfrm>
                <a:off x="6781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2" name="矩形 1371">
                <a:extLst>
                  <a:ext uri="{FF2B5EF4-FFF2-40B4-BE49-F238E27FC236}">
                    <a16:creationId xmlns:a16="http://schemas.microsoft.com/office/drawing/2014/main" id="{38C5F3CF-B4D7-4767-B62B-621D848F5712}"/>
                  </a:ext>
                </a:extLst>
              </p:cNvPr>
              <p:cNvSpPr/>
              <p:nvPr/>
            </p:nvSpPr>
            <p:spPr bwMode="auto">
              <a:xfrm>
                <a:off x="6737" y="2374"/>
                <a:ext cx="489" cy="4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3" name="矩形 1372">
                <a:extLst>
                  <a:ext uri="{FF2B5EF4-FFF2-40B4-BE49-F238E27FC236}">
                    <a16:creationId xmlns:a16="http://schemas.microsoft.com/office/drawing/2014/main" id="{87A9C0D0-4601-4992-ACC5-D05B7CF36451}"/>
                  </a:ext>
                </a:extLst>
              </p:cNvPr>
              <p:cNvSpPr/>
              <p:nvPr/>
            </p:nvSpPr>
            <p:spPr bwMode="auto">
              <a:xfrm>
                <a:off x="6737" y="2405"/>
                <a:ext cx="489" cy="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4" name="矩形 1373">
                <a:extLst>
                  <a:ext uri="{FF2B5EF4-FFF2-40B4-BE49-F238E27FC236}">
                    <a16:creationId xmlns:a16="http://schemas.microsoft.com/office/drawing/2014/main" id="{E69D7143-0743-4962-ACBC-1ADF11EDDF4E}"/>
                  </a:ext>
                </a:extLst>
              </p:cNvPr>
              <p:cNvSpPr/>
              <p:nvPr/>
            </p:nvSpPr>
            <p:spPr bwMode="auto">
              <a:xfrm>
                <a:off x="7218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5" name="矩形 1374">
                <a:extLst>
                  <a:ext uri="{FF2B5EF4-FFF2-40B4-BE49-F238E27FC236}">
                    <a16:creationId xmlns:a16="http://schemas.microsoft.com/office/drawing/2014/main" id="{6F9902FA-592A-4ECE-954A-856E4C379719}"/>
                  </a:ext>
                </a:extLst>
              </p:cNvPr>
              <p:cNvSpPr/>
              <p:nvPr/>
            </p:nvSpPr>
            <p:spPr bwMode="auto">
              <a:xfrm>
                <a:off x="6345" y="2528"/>
                <a:ext cx="388" cy="1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6" name="矩形 1375">
                <a:extLst>
                  <a:ext uri="{FF2B5EF4-FFF2-40B4-BE49-F238E27FC236}">
                    <a16:creationId xmlns:a16="http://schemas.microsoft.com/office/drawing/2014/main" id="{48B342F3-BB35-4129-AD10-20362E03FC7B}"/>
                  </a:ext>
                </a:extLst>
              </p:cNvPr>
              <p:cNvSpPr/>
              <p:nvPr/>
            </p:nvSpPr>
            <p:spPr bwMode="auto">
              <a:xfrm>
                <a:off x="6345" y="2667"/>
                <a:ext cx="388" cy="7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7" name="矩形 1376">
                <a:extLst>
                  <a:ext uri="{FF2B5EF4-FFF2-40B4-BE49-F238E27FC236}">
                    <a16:creationId xmlns:a16="http://schemas.microsoft.com/office/drawing/2014/main" id="{9D592820-76DF-409F-BD30-7FD347934E96}"/>
                  </a:ext>
                </a:extLst>
              </p:cNvPr>
              <p:cNvSpPr/>
              <p:nvPr/>
            </p:nvSpPr>
            <p:spPr bwMode="auto">
              <a:xfrm>
                <a:off x="6726" y="2406"/>
                <a:ext cx="10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8" name="矩形 1377">
                <a:extLst>
                  <a:ext uri="{FF2B5EF4-FFF2-40B4-BE49-F238E27FC236}">
                    <a16:creationId xmlns:a16="http://schemas.microsoft.com/office/drawing/2014/main" id="{70F23944-6D7F-4BC0-8020-40C673902E0E}"/>
                  </a:ext>
                </a:extLst>
              </p:cNvPr>
              <p:cNvSpPr/>
              <p:nvPr/>
            </p:nvSpPr>
            <p:spPr bwMode="auto">
              <a:xfrm>
                <a:off x="5463" y="2375"/>
                <a:ext cx="490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79" name="矩形 1378">
                <a:extLst>
                  <a:ext uri="{FF2B5EF4-FFF2-40B4-BE49-F238E27FC236}">
                    <a16:creationId xmlns:a16="http://schemas.microsoft.com/office/drawing/2014/main" id="{18147536-651D-4B15-8A56-373951D19D24}"/>
                  </a:ext>
                </a:extLst>
              </p:cNvPr>
              <p:cNvSpPr/>
              <p:nvPr/>
            </p:nvSpPr>
            <p:spPr bwMode="auto">
              <a:xfrm>
                <a:off x="5463" y="2375"/>
                <a:ext cx="882" cy="36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380" name="矩形 1379">
                <a:extLst>
                  <a:ext uri="{FF2B5EF4-FFF2-40B4-BE49-F238E27FC236}">
                    <a16:creationId xmlns:a16="http://schemas.microsoft.com/office/drawing/2014/main" id="{2BE65337-6CF4-41CF-92B8-C91D497CEC32}"/>
                  </a:ext>
                </a:extLst>
              </p:cNvPr>
              <p:cNvSpPr/>
              <p:nvPr/>
            </p:nvSpPr>
            <p:spPr bwMode="auto">
              <a:xfrm>
                <a:off x="5517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1" name="矩形 1380">
                <a:extLst>
                  <a:ext uri="{FF2B5EF4-FFF2-40B4-BE49-F238E27FC236}">
                    <a16:creationId xmlns:a16="http://schemas.microsoft.com/office/drawing/2014/main" id="{E537AAB9-1803-41F1-8831-7BCF49F5D0D6}"/>
                  </a:ext>
                </a:extLst>
              </p:cNvPr>
              <p:cNvSpPr/>
              <p:nvPr/>
            </p:nvSpPr>
            <p:spPr bwMode="auto">
              <a:xfrm>
                <a:off x="5565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2" name="矩形 1381">
                <a:extLst>
                  <a:ext uri="{FF2B5EF4-FFF2-40B4-BE49-F238E27FC236}">
                    <a16:creationId xmlns:a16="http://schemas.microsoft.com/office/drawing/2014/main" id="{3C5AFD75-06FD-49B0-B1F2-DF8F3E9D8383}"/>
                  </a:ext>
                </a:extLst>
              </p:cNvPr>
              <p:cNvSpPr/>
              <p:nvPr/>
            </p:nvSpPr>
            <p:spPr bwMode="auto">
              <a:xfrm>
                <a:off x="5612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3" name="矩形 1382">
                <a:extLst>
                  <a:ext uri="{FF2B5EF4-FFF2-40B4-BE49-F238E27FC236}">
                    <a16:creationId xmlns:a16="http://schemas.microsoft.com/office/drawing/2014/main" id="{AF7F9AD4-550E-4083-937B-017864D1771F}"/>
                  </a:ext>
                </a:extLst>
              </p:cNvPr>
              <p:cNvSpPr/>
              <p:nvPr/>
            </p:nvSpPr>
            <p:spPr bwMode="auto">
              <a:xfrm>
                <a:off x="5661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4" name="矩形 1383">
                <a:extLst>
                  <a:ext uri="{FF2B5EF4-FFF2-40B4-BE49-F238E27FC236}">
                    <a16:creationId xmlns:a16="http://schemas.microsoft.com/office/drawing/2014/main" id="{2163392E-4F1A-47D1-82D6-D13C060D227E}"/>
                  </a:ext>
                </a:extLst>
              </p:cNvPr>
              <p:cNvSpPr/>
              <p:nvPr/>
            </p:nvSpPr>
            <p:spPr bwMode="auto">
              <a:xfrm>
                <a:off x="5708" y="2375"/>
                <a:ext cx="9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5" name="矩形 1384">
                <a:extLst>
                  <a:ext uri="{FF2B5EF4-FFF2-40B4-BE49-F238E27FC236}">
                    <a16:creationId xmlns:a16="http://schemas.microsoft.com/office/drawing/2014/main" id="{892F7B73-BB01-46BB-9E49-7F6AC3125523}"/>
                  </a:ext>
                </a:extLst>
              </p:cNvPr>
              <p:cNvSpPr/>
              <p:nvPr/>
            </p:nvSpPr>
            <p:spPr bwMode="auto">
              <a:xfrm>
                <a:off x="5757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6" name="矩形 1385">
                <a:extLst>
                  <a:ext uri="{FF2B5EF4-FFF2-40B4-BE49-F238E27FC236}">
                    <a16:creationId xmlns:a16="http://schemas.microsoft.com/office/drawing/2014/main" id="{270192BA-2031-403C-9ACF-F501FAB3DB4A}"/>
                  </a:ext>
                </a:extLst>
              </p:cNvPr>
              <p:cNvSpPr/>
              <p:nvPr/>
            </p:nvSpPr>
            <p:spPr bwMode="auto">
              <a:xfrm>
                <a:off x="5804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7" name="矩形 1386">
                <a:extLst>
                  <a:ext uri="{FF2B5EF4-FFF2-40B4-BE49-F238E27FC236}">
                    <a16:creationId xmlns:a16="http://schemas.microsoft.com/office/drawing/2014/main" id="{7AFFC3BB-633D-4D05-9B73-759FE927F7A2}"/>
                  </a:ext>
                </a:extLst>
              </p:cNvPr>
              <p:cNvSpPr/>
              <p:nvPr/>
            </p:nvSpPr>
            <p:spPr bwMode="auto">
              <a:xfrm>
                <a:off x="5853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8" name="矩形 1387">
                <a:extLst>
                  <a:ext uri="{FF2B5EF4-FFF2-40B4-BE49-F238E27FC236}">
                    <a16:creationId xmlns:a16="http://schemas.microsoft.com/office/drawing/2014/main" id="{104631D1-4DBB-4117-AC5E-4006A48525C3}"/>
                  </a:ext>
                </a:extLst>
              </p:cNvPr>
              <p:cNvSpPr/>
              <p:nvPr/>
            </p:nvSpPr>
            <p:spPr bwMode="auto">
              <a:xfrm>
                <a:off x="5900" y="2375"/>
                <a:ext cx="8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89" name="矩形 1388">
                <a:extLst>
                  <a:ext uri="{FF2B5EF4-FFF2-40B4-BE49-F238E27FC236}">
                    <a16:creationId xmlns:a16="http://schemas.microsoft.com/office/drawing/2014/main" id="{082B6D6E-567A-45A5-BD37-FA1E78903A27}"/>
                  </a:ext>
                </a:extLst>
              </p:cNvPr>
              <p:cNvSpPr/>
              <p:nvPr/>
            </p:nvSpPr>
            <p:spPr bwMode="auto">
              <a:xfrm>
                <a:off x="5463" y="2374"/>
                <a:ext cx="490" cy="4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0" name="矩形 1389">
                <a:extLst>
                  <a:ext uri="{FF2B5EF4-FFF2-40B4-BE49-F238E27FC236}">
                    <a16:creationId xmlns:a16="http://schemas.microsoft.com/office/drawing/2014/main" id="{C58FBC76-820F-44D8-8245-A3C0DDFCACE2}"/>
                  </a:ext>
                </a:extLst>
              </p:cNvPr>
              <p:cNvSpPr/>
              <p:nvPr/>
            </p:nvSpPr>
            <p:spPr bwMode="auto">
              <a:xfrm>
                <a:off x="5463" y="2405"/>
                <a:ext cx="490" cy="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1" name="矩形 1390">
                <a:extLst>
                  <a:ext uri="{FF2B5EF4-FFF2-40B4-BE49-F238E27FC236}">
                    <a16:creationId xmlns:a16="http://schemas.microsoft.com/office/drawing/2014/main" id="{7BCA097A-D26F-4910-9363-1BFCE5E5D665}"/>
                  </a:ext>
                </a:extLst>
              </p:cNvPr>
              <p:cNvSpPr/>
              <p:nvPr/>
            </p:nvSpPr>
            <p:spPr bwMode="auto">
              <a:xfrm>
                <a:off x="5463" y="2375"/>
                <a:ext cx="7" cy="36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2" name="矩形 1391">
                <a:extLst>
                  <a:ext uri="{FF2B5EF4-FFF2-40B4-BE49-F238E27FC236}">
                    <a16:creationId xmlns:a16="http://schemas.microsoft.com/office/drawing/2014/main" id="{F6AE8AFE-6032-4F3E-982B-7450D2E6653F}"/>
                  </a:ext>
                </a:extLst>
              </p:cNvPr>
              <p:cNvSpPr/>
              <p:nvPr/>
            </p:nvSpPr>
            <p:spPr bwMode="auto">
              <a:xfrm>
                <a:off x="5956" y="2528"/>
                <a:ext cx="388" cy="1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3" name="矩形 1392">
                <a:extLst>
                  <a:ext uri="{FF2B5EF4-FFF2-40B4-BE49-F238E27FC236}">
                    <a16:creationId xmlns:a16="http://schemas.microsoft.com/office/drawing/2014/main" id="{C16363EF-A999-4CC5-890C-4F92ABFBF1C8}"/>
                  </a:ext>
                </a:extLst>
              </p:cNvPr>
              <p:cNvSpPr/>
              <p:nvPr/>
            </p:nvSpPr>
            <p:spPr bwMode="auto">
              <a:xfrm>
                <a:off x="5956" y="2667"/>
                <a:ext cx="388" cy="72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394" name="矩形 1393">
                <a:extLst>
                  <a:ext uri="{FF2B5EF4-FFF2-40B4-BE49-F238E27FC236}">
                    <a16:creationId xmlns:a16="http://schemas.microsoft.com/office/drawing/2014/main" id="{5F1D0879-CD3D-4984-835C-262E6482ED21}"/>
                  </a:ext>
                </a:extLst>
              </p:cNvPr>
              <p:cNvSpPr/>
              <p:nvPr/>
            </p:nvSpPr>
            <p:spPr bwMode="auto">
              <a:xfrm>
                <a:off x="5953" y="2406"/>
                <a:ext cx="10" cy="26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</p:grpSp>
      <p:sp>
        <p:nvSpPr>
          <p:cNvPr id="1765" name="文本框 1764">
            <a:extLst>
              <a:ext uri="{FF2B5EF4-FFF2-40B4-BE49-F238E27FC236}">
                <a16:creationId xmlns:a16="http://schemas.microsoft.com/office/drawing/2014/main" id="{F4FC0DBC-90FC-4F8F-8E4A-860B50A43317}"/>
              </a:ext>
            </a:extLst>
          </p:cNvPr>
          <p:cNvSpPr txBox="1"/>
          <p:nvPr/>
        </p:nvSpPr>
        <p:spPr>
          <a:xfrm>
            <a:off x="2973590" y="4326749"/>
            <a:ext cx="1842250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深圳 </a:t>
            </a:r>
            <a:r>
              <a:rPr lang="en-US" altLang="zh-CN" sz="1600" dirty="0">
                <a:solidFill>
                  <a:schemeClr val="bg1"/>
                </a:solidFill>
                <a:effectLst/>
                <a:latin typeface="+mn-ea"/>
              </a:rPr>
              <a:t>/ SHENZHEN</a:t>
            </a:r>
            <a:endParaRPr lang="zh-CN" altLang="en-US" sz="2800" dirty="0">
              <a:solidFill>
                <a:schemeClr val="bg1"/>
              </a:solidFill>
              <a:effectLst/>
              <a:latin typeface="+mn-ea"/>
            </a:endParaRPr>
          </a:p>
        </p:txBody>
      </p:sp>
      <p:grpSp>
        <p:nvGrpSpPr>
          <p:cNvPr id="1771" name="组合 1770">
            <a:extLst>
              <a:ext uri="{FF2B5EF4-FFF2-40B4-BE49-F238E27FC236}">
                <a16:creationId xmlns:a16="http://schemas.microsoft.com/office/drawing/2014/main" id="{DF4A7A6A-BA97-4967-934A-CAD952960158}"/>
              </a:ext>
            </a:extLst>
          </p:cNvPr>
          <p:cNvGrpSpPr/>
          <p:nvPr/>
        </p:nvGrpSpPr>
        <p:grpSpPr>
          <a:xfrm>
            <a:off x="6516648" y="4409221"/>
            <a:ext cx="1480542" cy="1371897"/>
            <a:chOff x="3965085" y="1608678"/>
            <a:chExt cx="3950524" cy="3660632"/>
          </a:xfrm>
          <a:solidFill>
            <a:schemeClr val="bg1"/>
          </a:solidFill>
        </p:grpSpPr>
        <p:grpSp>
          <p:nvGrpSpPr>
            <p:cNvPr id="1773" name="组合 1772">
              <a:extLst>
                <a:ext uri="{FF2B5EF4-FFF2-40B4-BE49-F238E27FC236}">
                  <a16:creationId xmlns:a16="http://schemas.microsoft.com/office/drawing/2014/main" id="{0A052B65-D6E5-4CC1-B2DB-ACFB88BFECA0}"/>
                </a:ext>
              </a:extLst>
            </p:cNvPr>
            <p:cNvGrpSpPr/>
            <p:nvPr/>
          </p:nvGrpSpPr>
          <p:grpSpPr>
            <a:xfrm>
              <a:off x="4851978" y="1608678"/>
              <a:ext cx="595807" cy="2599753"/>
              <a:chOff x="5310544" y="3571"/>
              <a:chExt cx="1569839" cy="6849856"/>
            </a:xfrm>
            <a:grpFill/>
          </p:grpSpPr>
          <p:sp>
            <p:nvSpPr>
              <p:cNvPr id="2061" name="任意多边形 6">
                <a:extLst>
                  <a:ext uri="{FF2B5EF4-FFF2-40B4-BE49-F238E27FC236}">
                    <a16:creationId xmlns:a16="http://schemas.microsoft.com/office/drawing/2014/main" id="{B6D21F87-FD10-4D8C-B682-C92B94D10E5D}"/>
                  </a:ext>
                </a:extLst>
              </p:cNvPr>
              <p:cNvSpPr/>
              <p:nvPr/>
            </p:nvSpPr>
            <p:spPr>
              <a:xfrm>
                <a:off x="5310544" y="6081188"/>
                <a:ext cx="1569839" cy="772239"/>
              </a:xfrm>
              <a:custGeom>
                <a:avLst/>
                <a:gdLst>
                  <a:gd name="connsiteX0" fmla="*/ 256389 w 1569839"/>
                  <a:gd name="connsiteY0" fmla="*/ 0 h 772239"/>
                  <a:gd name="connsiteX1" fmla="*/ 1313450 w 1569839"/>
                  <a:gd name="connsiteY1" fmla="*/ 0 h 772239"/>
                  <a:gd name="connsiteX2" fmla="*/ 1569839 w 1569839"/>
                  <a:gd name="connsiteY2" fmla="*/ 329398 h 772239"/>
                  <a:gd name="connsiteX3" fmla="*/ 1466326 w 1569839"/>
                  <a:gd name="connsiteY3" fmla="*/ 772239 h 772239"/>
                  <a:gd name="connsiteX4" fmla="*/ 116943 w 1569839"/>
                  <a:gd name="connsiteY4" fmla="*/ 772239 h 772239"/>
                  <a:gd name="connsiteX5" fmla="*/ 0 w 1569839"/>
                  <a:gd name="connsiteY5" fmla="*/ 329398 h 77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9839" h="772239">
                    <a:moveTo>
                      <a:pt x="256389" y="0"/>
                    </a:moveTo>
                    <a:lnTo>
                      <a:pt x="1313450" y="0"/>
                    </a:lnTo>
                    <a:lnTo>
                      <a:pt x="1569839" y="329398"/>
                    </a:lnTo>
                    <a:lnTo>
                      <a:pt x="1466326" y="772239"/>
                    </a:lnTo>
                    <a:lnTo>
                      <a:pt x="116943" y="772239"/>
                    </a:lnTo>
                    <a:lnTo>
                      <a:pt x="0" y="32939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2" name="任意多边形 138">
                <a:extLst>
                  <a:ext uri="{FF2B5EF4-FFF2-40B4-BE49-F238E27FC236}">
                    <a16:creationId xmlns:a16="http://schemas.microsoft.com/office/drawing/2014/main" id="{05EA4AF0-5E8E-438D-A83B-A0ADA5E60AC5}"/>
                  </a:ext>
                </a:extLst>
              </p:cNvPr>
              <p:cNvSpPr/>
              <p:nvPr/>
            </p:nvSpPr>
            <p:spPr>
              <a:xfrm>
                <a:off x="5315544" y="6410586"/>
                <a:ext cx="1564838" cy="7143"/>
              </a:xfrm>
              <a:custGeom>
                <a:avLst/>
                <a:gdLst>
                  <a:gd name="connsiteX0" fmla="*/ 1564839 w 1564838"/>
                  <a:gd name="connsiteY0" fmla="*/ 0 h 7143"/>
                  <a:gd name="connsiteX1" fmla="*/ 0 w 1564838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64838" h="7143">
                    <a:moveTo>
                      <a:pt x="1564839" y="0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3" name="任意多边形 139">
                <a:extLst>
                  <a:ext uri="{FF2B5EF4-FFF2-40B4-BE49-F238E27FC236}">
                    <a16:creationId xmlns:a16="http://schemas.microsoft.com/office/drawing/2014/main" id="{0CE7B1F4-8423-4FD9-A8A1-3924BDBA0EF6}"/>
                  </a:ext>
                </a:extLst>
              </p:cNvPr>
              <p:cNvSpPr/>
              <p:nvPr/>
            </p:nvSpPr>
            <p:spPr>
              <a:xfrm>
                <a:off x="5353049" y="6571678"/>
                <a:ext cx="1489686" cy="7143"/>
              </a:xfrm>
              <a:custGeom>
                <a:avLst/>
                <a:gdLst>
                  <a:gd name="connsiteX0" fmla="*/ 1489686 w 1489686"/>
                  <a:gd name="connsiteY0" fmla="*/ 0 h 7143"/>
                  <a:gd name="connsiteX1" fmla="*/ 0 w 1489686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9686" h="7143">
                    <a:moveTo>
                      <a:pt x="1489686" y="0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4" name="任意多边形 140">
                <a:extLst>
                  <a:ext uri="{FF2B5EF4-FFF2-40B4-BE49-F238E27FC236}">
                    <a16:creationId xmlns:a16="http://schemas.microsoft.com/office/drawing/2014/main" id="{1DDF28AD-93FE-4189-B012-9B041287E251}"/>
                  </a:ext>
                </a:extLst>
              </p:cNvPr>
              <p:cNvSpPr/>
              <p:nvPr/>
            </p:nvSpPr>
            <p:spPr>
              <a:xfrm>
                <a:off x="5367265" y="6081188"/>
                <a:ext cx="1431322" cy="772239"/>
              </a:xfrm>
              <a:custGeom>
                <a:avLst/>
                <a:gdLst>
                  <a:gd name="connsiteX0" fmla="*/ 0 w 1431322"/>
                  <a:gd name="connsiteY0" fmla="*/ 544282 h 772239"/>
                  <a:gd name="connsiteX1" fmla="*/ 523494 w 1431322"/>
                  <a:gd name="connsiteY1" fmla="*/ 0 h 772239"/>
                  <a:gd name="connsiteX2" fmla="*/ 1016056 w 1431322"/>
                  <a:gd name="connsiteY2" fmla="*/ 772239 h 772239"/>
                  <a:gd name="connsiteX3" fmla="*/ 1431322 w 1431322"/>
                  <a:gd name="connsiteY3" fmla="*/ 224313 h 77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1322" h="772239">
                    <a:moveTo>
                      <a:pt x="0" y="544282"/>
                    </a:moveTo>
                    <a:lnTo>
                      <a:pt x="523494" y="0"/>
                    </a:lnTo>
                    <a:lnTo>
                      <a:pt x="1016056" y="772239"/>
                    </a:lnTo>
                    <a:lnTo>
                      <a:pt x="1431322" y="22431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5" name="任意多边形 141">
                <a:extLst>
                  <a:ext uri="{FF2B5EF4-FFF2-40B4-BE49-F238E27FC236}">
                    <a16:creationId xmlns:a16="http://schemas.microsoft.com/office/drawing/2014/main" id="{669649FE-2DCC-45ED-9243-363EFBDB74F7}"/>
                  </a:ext>
                </a:extLst>
              </p:cNvPr>
              <p:cNvSpPr/>
              <p:nvPr/>
            </p:nvSpPr>
            <p:spPr>
              <a:xfrm>
                <a:off x="5414771" y="6081187"/>
                <a:ext cx="1415105" cy="772239"/>
              </a:xfrm>
              <a:custGeom>
                <a:avLst/>
                <a:gdLst>
                  <a:gd name="connsiteX0" fmla="*/ 1415106 w 1415105"/>
                  <a:gd name="connsiteY0" fmla="*/ 545640 h 772239"/>
                  <a:gd name="connsiteX1" fmla="*/ 944904 w 1415105"/>
                  <a:gd name="connsiteY1" fmla="*/ 0 h 772239"/>
                  <a:gd name="connsiteX2" fmla="*/ 418624 w 1415105"/>
                  <a:gd name="connsiteY2" fmla="*/ 772239 h 772239"/>
                  <a:gd name="connsiteX3" fmla="*/ 0 w 1415105"/>
                  <a:gd name="connsiteY3" fmla="*/ 195453 h 77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5105" h="772239">
                    <a:moveTo>
                      <a:pt x="1415106" y="545640"/>
                    </a:moveTo>
                    <a:lnTo>
                      <a:pt x="944904" y="0"/>
                    </a:lnTo>
                    <a:lnTo>
                      <a:pt x="418624" y="772239"/>
                    </a:lnTo>
                    <a:lnTo>
                      <a:pt x="0" y="19545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6" name="任意多边形 142">
                <a:extLst>
                  <a:ext uri="{FF2B5EF4-FFF2-40B4-BE49-F238E27FC236}">
                    <a16:creationId xmlns:a16="http://schemas.microsoft.com/office/drawing/2014/main" id="{6BED3DA3-3E27-4873-96D2-3DBD200C6E5C}"/>
                  </a:ext>
                </a:extLst>
              </p:cNvPr>
              <p:cNvSpPr/>
              <p:nvPr/>
            </p:nvSpPr>
            <p:spPr>
              <a:xfrm>
                <a:off x="5764885" y="1971889"/>
                <a:ext cx="654006" cy="756390"/>
              </a:xfrm>
              <a:custGeom>
                <a:avLst/>
                <a:gdLst>
                  <a:gd name="connsiteX0" fmla="*/ 125873 w 654007"/>
                  <a:gd name="connsiteY0" fmla="*/ 0 h 756391"/>
                  <a:gd name="connsiteX1" fmla="*/ 526209 w 654007"/>
                  <a:gd name="connsiteY1" fmla="*/ 0 h 756391"/>
                  <a:gd name="connsiteX2" fmla="*/ 652153 w 654007"/>
                  <a:gd name="connsiteY2" fmla="*/ 121515 h 756391"/>
                  <a:gd name="connsiteX3" fmla="*/ 553212 w 654007"/>
                  <a:gd name="connsiteY3" fmla="*/ 658797 h 756391"/>
                  <a:gd name="connsiteX4" fmla="*/ 310325 w 654007"/>
                  <a:gd name="connsiteY4" fmla="*/ 756023 h 756391"/>
                  <a:gd name="connsiteX5" fmla="*/ 89940 w 654007"/>
                  <a:gd name="connsiteY5" fmla="*/ 626435 h 756391"/>
                  <a:gd name="connsiteX6" fmla="*/ 0 w 654007"/>
                  <a:gd name="connsiteY6" fmla="*/ 121515 h 756391"/>
                  <a:gd name="connsiteX7" fmla="*/ 125873 w 654007"/>
                  <a:gd name="connsiteY7" fmla="*/ 0 h 756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4007" h="756391">
                    <a:moveTo>
                      <a:pt x="125873" y="0"/>
                    </a:moveTo>
                    <a:lnTo>
                      <a:pt x="526209" y="0"/>
                    </a:lnTo>
                    <a:cubicBezTo>
                      <a:pt x="526209" y="0"/>
                      <a:pt x="638651" y="94512"/>
                      <a:pt x="652153" y="121515"/>
                    </a:cubicBezTo>
                    <a:cubicBezTo>
                      <a:pt x="665655" y="148519"/>
                      <a:pt x="602647" y="610219"/>
                      <a:pt x="553212" y="658797"/>
                    </a:cubicBezTo>
                    <a:cubicBezTo>
                      <a:pt x="503706" y="707374"/>
                      <a:pt x="395764" y="761381"/>
                      <a:pt x="310325" y="756023"/>
                    </a:cubicBezTo>
                    <a:cubicBezTo>
                      <a:pt x="224885" y="750594"/>
                      <a:pt x="121372" y="691229"/>
                      <a:pt x="89940" y="626435"/>
                    </a:cubicBezTo>
                    <a:cubicBezTo>
                      <a:pt x="58436" y="561642"/>
                      <a:pt x="0" y="121515"/>
                      <a:pt x="0" y="121515"/>
                    </a:cubicBezTo>
                    <a:lnTo>
                      <a:pt x="12587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7" name="任意多边形 143">
                <a:extLst>
                  <a:ext uri="{FF2B5EF4-FFF2-40B4-BE49-F238E27FC236}">
                    <a16:creationId xmlns:a16="http://schemas.microsoft.com/office/drawing/2014/main" id="{57C9ED62-5D03-41A1-A9CB-31DAD0442577}"/>
                  </a:ext>
                </a:extLst>
              </p:cNvPr>
              <p:cNvSpPr/>
              <p:nvPr/>
            </p:nvSpPr>
            <p:spPr>
              <a:xfrm>
                <a:off x="5786960" y="1734288"/>
                <a:ext cx="611719" cy="151233"/>
              </a:xfrm>
              <a:custGeom>
                <a:avLst/>
                <a:gdLst>
                  <a:gd name="connsiteX0" fmla="*/ 0 w 611719"/>
                  <a:gd name="connsiteY0" fmla="*/ 0 h 151233"/>
                  <a:gd name="connsiteX1" fmla="*/ 611719 w 611719"/>
                  <a:gd name="connsiteY1" fmla="*/ 0 h 151233"/>
                  <a:gd name="connsiteX2" fmla="*/ 611719 w 611719"/>
                  <a:gd name="connsiteY2" fmla="*/ 151233 h 151233"/>
                  <a:gd name="connsiteX3" fmla="*/ 0 w 611719"/>
                  <a:gd name="connsiteY3" fmla="*/ 151233 h 15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719" h="151233">
                    <a:moveTo>
                      <a:pt x="0" y="0"/>
                    </a:moveTo>
                    <a:lnTo>
                      <a:pt x="611719" y="0"/>
                    </a:lnTo>
                    <a:lnTo>
                      <a:pt x="611719" y="151233"/>
                    </a:lnTo>
                    <a:lnTo>
                      <a:pt x="0" y="15123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68" name="任意多边形 144">
                <a:extLst>
                  <a:ext uri="{FF2B5EF4-FFF2-40B4-BE49-F238E27FC236}">
                    <a16:creationId xmlns:a16="http://schemas.microsoft.com/office/drawing/2014/main" id="{DA13BEDF-CA61-439D-87F2-CFDD8E200076}"/>
                  </a:ext>
                </a:extLst>
              </p:cNvPr>
              <p:cNvSpPr/>
              <p:nvPr/>
            </p:nvSpPr>
            <p:spPr>
              <a:xfrm>
                <a:off x="5764815" y="2093333"/>
                <a:ext cx="652224" cy="7143"/>
              </a:xfrm>
              <a:custGeom>
                <a:avLst/>
                <a:gdLst>
                  <a:gd name="connsiteX0" fmla="*/ 0 w 652224"/>
                  <a:gd name="connsiteY0" fmla="*/ 0 h 7143"/>
                  <a:gd name="connsiteX1" fmla="*/ 652225 w 652224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2224" h="7143">
                    <a:moveTo>
                      <a:pt x="0" y="0"/>
                    </a:moveTo>
                    <a:lnTo>
                      <a:pt x="652225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9" name="任意多边形 145">
                <a:extLst>
                  <a:ext uri="{FF2B5EF4-FFF2-40B4-BE49-F238E27FC236}">
                    <a16:creationId xmlns:a16="http://schemas.microsoft.com/office/drawing/2014/main" id="{ACFCD1A6-FBD3-40F0-BD8C-171407C8D569}"/>
                  </a:ext>
                </a:extLst>
              </p:cNvPr>
              <p:cNvSpPr/>
              <p:nvPr/>
            </p:nvSpPr>
            <p:spPr>
              <a:xfrm>
                <a:off x="5864256" y="2614469"/>
                <a:ext cx="453842" cy="7143"/>
              </a:xfrm>
              <a:custGeom>
                <a:avLst/>
                <a:gdLst>
                  <a:gd name="connsiteX0" fmla="*/ 0 w 453842"/>
                  <a:gd name="connsiteY0" fmla="*/ 0 h 7143"/>
                  <a:gd name="connsiteX1" fmla="*/ 453842 w 453842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3842" h="7143">
                    <a:moveTo>
                      <a:pt x="0" y="0"/>
                    </a:moveTo>
                    <a:lnTo>
                      <a:pt x="453842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0" name="任意多边形 146">
                <a:extLst>
                  <a:ext uri="{FF2B5EF4-FFF2-40B4-BE49-F238E27FC236}">
                    <a16:creationId xmlns:a16="http://schemas.microsoft.com/office/drawing/2014/main" id="{FC1A3935-232D-4A18-91D1-C4101FCFCCDF}"/>
                  </a:ext>
                </a:extLst>
              </p:cNvPr>
              <p:cNvSpPr/>
              <p:nvPr/>
            </p:nvSpPr>
            <p:spPr>
              <a:xfrm>
                <a:off x="5782817" y="2093333"/>
                <a:ext cx="559784" cy="521136"/>
              </a:xfrm>
              <a:custGeom>
                <a:avLst/>
                <a:gdLst>
                  <a:gd name="connsiteX0" fmla="*/ 0 w 559784"/>
                  <a:gd name="connsiteY0" fmla="*/ 0 h 521136"/>
                  <a:gd name="connsiteX1" fmla="*/ 168664 w 559784"/>
                  <a:gd name="connsiteY1" fmla="*/ 521137 h 521136"/>
                  <a:gd name="connsiteX2" fmla="*/ 259747 w 559784"/>
                  <a:gd name="connsiteY2" fmla="*/ 0 h 521136"/>
                  <a:gd name="connsiteX3" fmla="*/ 364331 w 559784"/>
                  <a:gd name="connsiteY3" fmla="*/ 521137 h 521136"/>
                  <a:gd name="connsiteX4" fmla="*/ 535281 w 559784"/>
                  <a:gd name="connsiteY4" fmla="*/ 16216 h 521136"/>
                  <a:gd name="connsiteX5" fmla="*/ 559784 w 559784"/>
                  <a:gd name="connsiteY5" fmla="*/ 485346 h 521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9784" h="521136">
                    <a:moveTo>
                      <a:pt x="0" y="0"/>
                    </a:moveTo>
                    <a:lnTo>
                      <a:pt x="168664" y="521137"/>
                    </a:lnTo>
                    <a:lnTo>
                      <a:pt x="259747" y="0"/>
                    </a:lnTo>
                    <a:lnTo>
                      <a:pt x="364331" y="521137"/>
                    </a:lnTo>
                    <a:lnTo>
                      <a:pt x="535281" y="16216"/>
                    </a:lnTo>
                    <a:lnTo>
                      <a:pt x="559784" y="485346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1" name="任意多边形 147">
                <a:extLst>
                  <a:ext uri="{FF2B5EF4-FFF2-40B4-BE49-F238E27FC236}">
                    <a16:creationId xmlns:a16="http://schemas.microsoft.com/office/drawing/2014/main" id="{596EFB44-E550-476D-99A6-00BC503B1DCB}"/>
                  </a:ext>
                </a:extLst>
              </p:cNvPr>
              <p:cNvSpPr/>
              <p:nvPr/>
            </p:nvSpPr>
            <p:spPr>
              <a:xfrm>
                <a:off x="5940980" y="1885449"/>
                <a:ext cx="303609" cy="86367"/>
              </a:xfrm>
              <a:custGeom>
                <a:avLst/>
                <a:gdLst>
                  <a:gd name="connsiteX0" fmla="*/ 0 w 303609"/>
                  <a:gd name="connsiteY0" fmla="*/ 0 h 86367"/>
                  <a:gd name="connsiteX1" fmla="*/ 303609 w 303609"/>
                  <a:gd name="connsiteY1" fmla="*/ 0 h 86367"/>
                  <a:gd name="connsiteX2" fmla="*/ 303609 w 303609"/>
                  <a:gd name="connsiteY2" fmla="*/ 86368 h 86367"/>
                  <a:gd name="connsiteX3" fmla="*/ 0 w 303609"/>
                  <a:gd name="connsiteY3" fmla="*/ 86368 h 86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3609" h="86367">
                    <a:moveTo>
                      <a:pt x="0" y="0"/>
                    </a:moveTo>
                    <a:lnTo>
                      <a:pt x="303609" y="0"/>
                    </a:lnTo>
                    <a:lnTo>
                      <a:pt x="303609" y="86368"/>
                    </a:lnTo>
                    <a:lnTo>
                      <a:pt x="0" y="8636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2" name="任意多边形 148">
                <a:extLst>
                  <a:ext uri="{FF2B5EF4-FFF2-40B4-BE49-F238E27FC236}">
                    <a16:creationId xmlns:a16="http://schemas.microsoft.com/office/drawing/2014/main" id="{8BB372A2-BBB8-4816-8340-649BEB277EEB}"/>
                  </a:ext>
                </a:extLst>
              </p:cNvPr>
              <p:cNvSpPr/>
              <p:nvPr/>
            </p:nvSpPr>
            <p:spPr>
              <a:xfrm>
                <a:off x="5986557" y="1054560"/>
                <a:ext cx="212526" cy="679727"/>
              </a:xfrm>
              <a:custGeom>
                <a:avLst/>
                <a:gdLst>
                  <a:gd name="connsiteX0" fmla="*/ 0 w 212526"/>
                  <a:gd name="connsiteY0" fmla="*/ 0 h 679727"/>
                  <a:gd name="connsiteX1" fmla="*/ 212527 w 212526"/>
                  <a:gd name="connsiteY1" fmla="*/ 0 h 679727"/>
                  <a:gd name="connsiteX2" fmla="*/ 212527 w 212526"/>
                  <a:gd name="connsiteY2" fmla="*/ 679728 h 679727"/>
                  <a:gd name="connsiteX3" fmla="*/ 0 w 212526"/>
                  <a:gd name="connsiteY3" fmla="*/ 679728 h 67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2526" h="679727">
                    <a:moveTo>
                      <a:pt x="0" y="0"/>
                    </a:moveTo>
                    <a:lnTo>
                      <a:pt x="212527" y="0"/>
                    </a:lnTo>
                    <a:lnTo>
                      <a:pt x="212527" y="679728"/>
                    </a:lnTo>
                    <a:lnTo>
                      <a:pt x="0" y="67972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3" name="任意多边形 149">
                <a:extLst>
                  <a:ext uri="{FF2B5EF4-FFF2-40B4-BE49-F238E27FC236}">
                    <a16:creationId xmlns:a16="http://schemas.microsoft.com/office/drawing/2014/main" id="{57C78D0A-12B8-40BD-B7C5-41E450E79A40}"/>
                  </a:ext>
                </a:extLst>
              </p:cNvPr>
              <p:cNvSpPr/>
              <p:nvPr/>
            </p:nvSpPr>
            <p:spPr>
              <a:xfrm>
                <a:off x="6001701" y="497633"/>
                <a:ext cx="182165" cy="556855"/>
              </a:xfrm>
              <a:custGeom>
                <a:avLst/>
                <a:gdLst>
                  <a:gd name="connsiteX0" fmla="*/ 0 w 182165"/>
                  <a:gd name="connsiteY0" fmla="*/ 0 h 556855"/>
                  <a:gd name="connsiteX1" fmla="*/ 182166 w 182165"/>
                  <a:gd name="connsiteY1" fmla="*/ 0 h 556855"/>
                  <a:gd name="connsiteX2" fmla="*/ 182166 w 182165"/>
                  <a:gd name="connsiteY2" fmla="*/ 556855 h 556855"/>
                  <a:gd name="connsiteX3" fmla="*/ 0 w 182165"/>
                  <a:gd name="connsiteY3" fmla="*/ 556855 h 556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2165" h="556855">
                    <a:moveTo>
                      <a:pt x="0" y="0"/>
                    </a:moveTo>
                    <a:lnTo>
                      <a:pt x="182166" y="0"/>
                    </a:lnTo>
                    <a:lnTo>
                      <a:pt x="182166" y="556855"/>
                    </a:lnTo>
                    <a:lnTo>
                      <a:pt x="0" y="55685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4" name="任意多边形 150">
                <a:extLst>
                  <a:ext uri="{FF2B5EF4-FFF2-40B4-BE49-F238E27FC236}">
                    <a16:creationId xmlns:a16="http://schemas.microsoft.com/office/drawing/2014/main" id="{B7479E93-BD41-4973-9DE4-D607DFDCD4B1}"/>
                  </a:ext>
                </a:extLst>
              </p:cNvPr>
              <p:cNvSpPr/>
              <p:nvPr/>
            </p:nvSpPr>
            <p:spPr>
              <a:xfrm>
                <a:off x="6034634" y="3571"/>
                <a:ext cx="116371" cy="494061"/>
              </a:xfrm>
              <a:custGeom>
                <a:avLst/>
                <a:gdLst>
                  <a:gd name="connsiteX0" fmla="*/ 0 w 116371"/>
                  <a:gd name="connsiteY0" fmla="*/ 0 h 494061"/>
                  <a:gd name="connsiteX1" fmla="*/ 116372 w 116371"/>
                  <a:gd name="connsiteY1" fmla="*/ 0 h 494061"/>
                  <a:gd name="connsiteX2" fmla="*/ 116372 w 116371"/>
                  <a:gd name="connsiteY2" fmla="*/ 494062 h 494061"/>
                  <a:gd name="connsiteX3" fmla="*/ 0 w 116371"/>
                  <a:gd name="connsiteY3" fmla="*/ 494062 h 494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371" h="494061">
                    <a:moveTo>
                      <a:pt x="0" y="0"/>
                    </a:moveTo>
                    <a:lnTo>
                      <a:pt x="116372" y="0"/>
                    </a:lnTo>
                    <a:lnTo>
                      <a:pt x="116372" y="494062"/>
                    </a:lnTo>
                    <a:lnTo>
                      <a:pt x="0" y="4940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75" name="任意多边形 151">
                <a:extLst>
                  <a:ext uri="{FF2B5EF4-FFF2-40B4-BE49-F238E27FC236}">
                    <a16:creationId xmlns:a16="http://schemas.microsoft.com/office/drawing/2014/main" id="{B890E958-5232-4C96-A595-D753A2D93696}"/>
                  </a:ext>
                </a:extLst>
              </p:cNvPr>
              <p:cNvSpPr/>
              <p:nvPr/>
            </p:nvSpPr>
            <p:spPr>
              <a:xfrm>
                <a:off x="5911619" y="2698908"/>
                <a:ext cx="59007" cy="3382279"/>
              </a:xfrm>
              <a:custGeom>
                <a:avLst/>
                <a:gdLst>
                  <a:gd name="connsiteX0" fmla="*/ 59007 w 59007"/>
                  <a:gd name="connsiteY0" fmla="*/ 0 h 3382279"/>
                  <a:gd name="connsiteX1" fmla="*/ 0 w 59007"/>
                  <a:gd name="connsiteY1" fmla="*/ 3382280 h 338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9007" h="3382279">
                    <a:moveTo>
                      <a:pt x="59007" y="0"/>
                    </a:moveTo>
                    <a:lnTo>
                      <a:pt x="0" y="338228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6" name="任意多边形 152">
                <a:extLst>
                  <a:ext uri="{FF2B5EF4-FFF2-40B4-BE49-F238E27FC236}">
                    <a16:creationId xmlns:a16="http://schemas.microsoft.com/office/drawing/2014/main" id="{AB15E2AB-7C41-4276-A91D-4AA6D250E7E0}"/>
                  </a:ext>
                </a:extLst>
              </p:cNvPr>
              <p:cNvSpPr/>
              <p:nvPr/>
            </p:nvSpPr>
            <p:spPr>
              <a:xfrm>
                <a:off x="6258591" y="2698908"/>
                <a:ext cx="58935" cy="3382279"/>
              </a:xfrm>
              <a:custGeom>
                <a:avLst/>
                <a:gdLst>
                  <a:gd name="connsiteX0" fmla="*/ 0 w 58935"/>
                  <a:gd name="connsiteY0" fmla="*/ 0 h 3382279"/>
                  <a:gd name="connsiteX1" fmla="*/ 58936 w 58935"/>
                  <a:gd name="connsiteY1" fmla="*/ 3382280 h 3382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935" h="3382279">
                    <a:moveTo>
                      <a:pt x="0" y="0"/>
                    </a:moveTo>
                    <a:lnTo>
                      <a:pt x="58936" y="338228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7" name="任意多边形 153">
                <a:extLst>
                  <a:ext uri="{FF2B5EF4-FFF2-40B4-BE49-F238E27FC236}">
                    <a16:creationId xmlns:a16="http://schemas.microsoft.com/office/drawing/2014/main" id="{A65D7514-0720-4B27-92FF-23082CD05D79}"/>
                  </a:ext>
                </a:extLst>
              </p:cNvPr>
              <p:cNvSpPr/>
              <p:nvPr/>
            </p:nvSpPr>
            <p:spPr>
              <a:xfrm>
                <a:off x="6056923" y="2727840"/>
                <a:ext cx="85153" cy="3349990"/>
              </a:xfrm>
              <a:custGeom>
                <a:avLst/>
                <a:gdLst>
                  <a:gd name="connsiteX0" fmla="*/ 0 w 85153"/>
                  <a:gd name="connsiteY0" fmla="*/ 0 h 3349990"/>
                  <a:gd name="connsiteX1" fmla="*/ 85153 w 85153"/>
                  <a:gd name="connsiteY1" fmla="*/ 0 h 3349990"/>
                  <a:gd name="connsiteX2" fmla="*/ 85153 w 85153"/>
                  <a:gd name="connsiteY2" fmla="*/ 3349990 h 3349990"/>
                  <a:gd name="connsiteX3" fmla="*/ 0 w 85153"/>
                  <a:gd name="connsiteY3" fmla="*/ 3349990 h 334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53" h="3349990">
                    <a:moveTo>
                      <a:pt x="0" y="0"/>
                    </a:moveTo>
                    <a:lnTo>
                      <a:pt x="85153" y="0"/>
                    </a:lnTo>
                    <a:lnTo>
                      <a:pt x="85153" y="3349990"/>
                    </a:lnTo>
                    <a:lnTo>
                      <a:pt x="0" y="33499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8" name="任意多边形 154">
                <a:extLst>
                  <a:ext uri="{FF2B5EF4-FFF2-40B4-BE49-F238E27FC236}">
                    <a16:creationId xmlns:a16="http://schemas.microsoft.com/office/drawing/2014/main" id="{EB23C415-7ACC-47D2-8039-99CCB8A4C616}"/>
                  </a:ext>
                </a:extLst>
              </p:cNvPr>
              <p:cNvSpPr/>
              <p:nvPr/>
            </p:nvSpPr>
            <p:spPr>
              <a:xfrm>
                <a:off x="6056923" y="3608022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79" name="任意多边形 155">
                <a:extLst>
                  <a:ext uri="{FF2B5EF4-FFF2-40B4-BE49-F238E27FC236}">
                    <a16:creationId xmlns:a16="http://schemas.microsoft.com/office/drawing/2014/main" id="{0E2B87C1-B8EB-476B-B384-4DEEC917EE69}"/>
                  </a:ext>
                </a:extLst>
              </p:cNvPr>
              <p:cNvSpPr/>
              <p:nvPr/>
            </p:nvSpPr>
            <p:spPr>
              <a:xfrm>
                <a:off x="6056923" y="3887485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0" name="任意多边形 156">
                <a:extLst>
                  <a:ext uri="{FF2B5EF4-FFF2-40B4-BE49-F238E27FC236}">
                    <a16:creationId xmlns:a16="http://schemas.microsoft.com/office/drawing/2014/main" id="{75EC14DB-D463-4E84-9288-52FCB6948E93}"/>
                  </a:ext>
                </a:extLst>
              </p:cNvPr>
              <p:cNvSpPr/>
              <p:nvPr/>
            </p:nvSpPr>
            <p:spPr>
              <a:xfrm>
                <a:off x="6056923" y="4166949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1" name="任意多边形 157">
                <a:extLst>
                  <a:ext uri="{FF2B5EF4-FFF2-40B4-BE49-F238E27FC236}">
                    <a16:creationId xmlns:a16="http://schemas.microsoft.com/office/drawing/2014/main" id="{0DA13C1C-8D50-4CF9-AB8C-5C270CFA775B}"/>
                  </a:ext>
                </a:extLst>
              </p:cNvPr>
              <p:cNvSpPr/>
              <p:nvPr/>
            </p:nvSpPr>
            <p:spPr>
              <a:xfrm>
                <a:off x="6056923" y="4446412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2" name="任意多边形 158">
                <a:extLst>
                  <a:ext uri="{FF2B5EF4-FFF2-40B4-BE49-F238E27FC236}">
                    <a16:creationId xmlns:a16="http://schemas.microsoft.com/office/drawing/2014/main" id="{D904C507-A8DE-489A-B8FF-32160A760D91}"/>
                  </a:ext>
                </a:extLst>
              </p:cNvPr>
              <p:cNvSpPr/>
              <p:nvPr/>
            </p:nvSpPr>
            <p:spPr>
              <a:xfrm>
                <a:off x="6056923" y="4725804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3" name="任意多边形 159">
                <a:extLst>
                  <a:ext uri="{FF2B5EF4-FFF2-40B4-BE49-F238E27FC236}">
                    <a16:creationId xmlns:a16="http://schemas.microsoft.com/office/drawing/2014/main" id="{AD26E1FD-129B-4857-AF1C-DC8E7A830A11}"/>
                  </a:ext>
                </a:extLst>
              </p:cNvPr>
              <p:cNvSpPr/>
              <p:nvPr/>
            </p:nvSpPr>
            <p:spPr>
              <a:xfrm>
                <a:off x="6056923" y="5005268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4" name="任意多边形 160">
                <a:extLst>
                  <a:ext uri="{FF2B5EF4-FFF2-40B4-BE49-F238E27FC236}">
                    <a16:creationId xmlns:a16="http://schemas.microsoft.com/office/drawing/2014/main" id="{1FDBCA39-9441-48EB-9DBE-69C762BCF0C0}"/>
                  </a:ext>
                </a:extLst>
              </p:cNvPr>
              <p:cNvSpPr/>
              <p:nvPr/>
            </p:nvSpPr>
            <p:spPr>
              <a:xfrm>
                <a:off x="6056923" y="5284731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5" name="任意多边形 161">
                <a:extLst>
                  <a:ext uri="{FF2B5EF4-FFF2-40B4-BE49-F238E27FC236}">
                    <a16:creationId xmlns:a16="http://schemas.microsoft.com/office/drawing/2014/main" id="{9BD88DEE-CF86-430A-9EBF-216C75032C16}"/>
                  </a:ext>
                </a:extLst>
              </p:cNvPr>
              <p:cNvSpPr/>
              <p:nvPr/>
            </p:nvSpPr>
            <p:spPr>
              <a:xfrm>
                <a:off x="6056923" y="5564195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86" name="任意多边形 162">
                <a:extLst>
                  <a:ext uri="{FF2B5EF4-FFF2-40B4-BE49-F238E27FC236}">
                    <a16:creationId xmlns:a16="http://schemas.microsoft.com/office/drawing/2014/main" id="{7552D5BE-FD08-43C3-ADD6-5AAD05DCD803}"/>
                  </a:ext>
                </a:extLst>
              </p:cNvPr>
              <p:cNvSpPr/>
              <p:nvPr/>
            </p:nvSpPr>
            <p:spPr>
              <a:xfrm>
                <a:off x="6056923" y="5843587"/>
                <a:ext cx="85153" cy="7143"/>
              </a:xfrm>
              <a:custGeom>
                <a:avLst/>
                <a:gdLst>
                  <a:gd name="connsiteX0" fmla="*/ 0 w 85153"/>
                  <a:gd name="connsiteY0" fmla="*/ 0 h 7143"/>
                  <a:gd name="connsiteX1" fmla="*/ 85153 w 85153"/>
                  <a:gd name="connsiteY1" fmla="*/ 0 h 7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7143">
                    <a:moveTo>
                      <a:pt x="0" y="0"/>
                    </a:moveTo>
                    <a:lnTo>
                      <a:pt x="8515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774" name="组合 1773">
              <a:extLst>
                <a:ext uri="{FF2B5EF4-FFF2-40B4-BE49-F238E27FC236}">
                  <a16:creationId xmlns:a16="http://schemas.microsoft.com/office/drawing/2014/main" id="{3C360582-56F8-409B-ABD6-5DD05E801189}"/>
                </a:ext>
              </a:extLst>
            </p:cNvPr>
            <p:cNvGrpSpPr/>
            <p:nvPr/>
          </p:nvGrpSpPr>
          <p:grpSpPr>
            <a:xfrm>
              <a:off x="5236305" y="2355792"/>
              <a:ext cx="1142148" cy="2423735"/>
              <a:chOff x="7832098" y="483846"/>
              <a:chExt cx="3189446" cy="6768273"/>
            </a:xfrm>
            <a:grpFill/>
          </p:grpSpPr>
          <p:sp>
            <p:nvSpPr>
              <p:cNvPr id="1998" name="任意多边形 166">
                <a:extLst>
                  <a:ext uri="{FF2B5EF4-FFF2-40B4-BE49-F238E27FC236}">
                    <a16:creationId xmlns:a16="http://schemas.microsoft.com/office/drawing/2014/main" id="{3B52B2C3-04A0-4EED-8E62-84374F5D02E0}"/>
                  </a:ext>
                </a:extLst>
              </p:cNvPr>
              <p:cNvSpPr/>
              <p:nvPr/>
            </p:nvSpPr>
            <p:spPr>
              <a:xfrm>
                <a:off x="7947065" y="6105501"/>
                <a:ext cx="1812607" cy="1146618"/>
              </a:xfrm>
              <a:custGeom>
                <a:avLst/>
                <a:gdLst>
                  <a:gd name="connsiteX0" fmla="*/ 0 w 1812607"/>
                  <a:gd name="connsiteY0" fmla="*/ 0 h 1203864"/>
                  <a:gd name="connsiteX1" fmla="*/ 1812608 w 1812607"/>
                  <a:gd name="connsiteY1" fmla="*/ 0 h 1203864"/>
                  <a:gd name="connsiteX2" fmla="*/ 1812608 w 1812607"/>
                  <a:gd name="connsiteY2" fmla="*/ 1203865 h 1203864"/>
                  <a:gd name="connsiteX3" fmla="*/ 0 w 1812607"/>
                  <a:gd name="connsiteY3" fmla="*/ 1203865 h 120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2607" h="1203864">
                    <a:moveTo>
                      <a:pt x="0" y="0"/>
                    </a:moveTo>
                    <a:lnTo>
                      <a:pt x="1812608" y="0"/>
                    </a:lnTo>
                    <a:lnTo>
                      <a:pt x="1812608" y="1203865"/>
                    </a:lnTo>
                    <a:lnTo>
                      <a:pt x="0" y="120386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9" name="任意多边形 168">
                <a:extLst>
                  <a:ext uri="{FF2B5EF4-FFF2-40B4-BE49-F238E27FC236}">
                    <a16:creationId xmlns:a16="http://schemas.microsoft.com/office/drawing/2014/main" id="{1F2A1063-4E11-4272-B2C4-1C9B67987BC2}"/>
                  </a:ext>
                </a:extLst>
              </p:cNvPr>
              <p:cNvSpPr/>
              <p:nvPr/>
            </p:nvSpPr>
            <p:spPr>
              <a:xfrm>
                <a:off x="7832098" y="5967769"/>
                <a:ext cx="1967293" cy="137731"/>
              </a:xfrm>
              <a:custGeom>
                <a:avLst/>
                <a:gdLst>
                  <a:gd name="connsiteX0" fmla="*/ 1967294 w 1967293"/>
                  <a:gd name="connsiteY0" fmla="*/ 137732 h 137731"/>
                  <a:gd name="connsiteX1" fmla="*/ 114967 w 1967293"/>
                  <a:gd name="connsiteY1" fmla="*/ 137732 h 137731"/>
                  <a:gd name="connsiteX2" fmla="*/ 0 w 1967293"/>
                  <a:gd name="connsiteY2" fmla="*/ 0 h 137731"/>
                  <a:gd name="connsiteX3" fmla="*/ 1967294 w 1967293"/>
                  <a:gd name="connsiteY3" fmla="*/ 0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7293" h="137731">
                    <a:moveTo>
                      <a:pt x="1967294" y="137732"/>
                    </a:moveTo>
                    <a:lnTo>
                      <a:pt x="114967" y="137732"/>
                    </a:lnTo>
                    <a:lnTo>
                      <a:pt x="0" y="0"/>
                    </a:lnTo>
                    <a:lnTo>
                      <a:pt x="196729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0" name="任意多边形 169">
                <a:extLst>
                  <a:ext uri="{FF2B5EF4-FFF2-40B4-BE49-F238E27FC236}">
                    <a16:creationId xmlns:a16="http://schemas.microsoft.com/office/drawing/2014/main" id="{B59312A4-0FE5-4AC8-9A70-87E4A3A83DEB}"/>
                  </a:ext>
                </a:extLst>
              </p:cNvPr>
              <p:cNvSpPr/>
              <p:nvPr/>
            </p:nvSpPr>
            <p:spPr>
              <a:xfrm>
                <a:off x="9799392" y="5967769"/>
                <a:ext cx="1222152" cy="137731"/>
              </a:xfrm>
              <a:custGeom>
                <a:avLst/>
                <a:gdLst>
                  <a:gd name="connsiteX0" fmla="*/ 0 w 1222152"/>
                  <a:gd name="connsiteY0" fmla="*/ 137732 h 137731"/>
                  <a:gd name="connsiteX1" fmla="*/ 1150715 w 1222152"/>
                  <a:gd name="connsiteY1" fmla="*/ 137732 h 137731"/>
                  <a:gd name="connsiteX2" fmla="*/ 1222153 w 1222152"/>
                  <a:gd name="connsiteY2" fmla="*/ 0 h 137731"/>
                  <a:gd name="connsiteX3" fmla="*/ 0 w 1222152"/>
                  <a:gd name="connsiteY3" fmla="*/ 0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2152" h="137731">
                    <a:moveTo>
                      <a:pt x="0" y="137732"/>
                    </a:moveTo>
                    <a:lnTo>
                      <a:pt x="1150715" y="137732"/>
                    </a:lnTo>
                    <a:lnTo>
                      <a:pt x="122215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1" name="任意多边形 170">
                <a:extLst>
                  <a:ext uri="{FF2B5EF4-FFF2-40B4-BE49-F238E27FC236}">
                    <a16:creationId xmlns:a16="http://schemas.microsoft.com/office/drawing/2014/main" id="{E34FCDBD-C260-4A6B-AF00-BD69D5F4B3AC}"/>
                  </a:ext>
                </a:extLst>
              </p:cNvPr>
              <p:cNvSpPr/>
              <p:nvPr/>
            </p:nvSpPr>
            <p:spPr>
              <a:xfrm>
                <a:off x="7832098" y="5830038"/>
                <a:ext cx="1967293" cy="137731"/>
              </a:xfrm>
              <a:custGeom>
                <a:avLst/>
                <a:gdLst>
                  <a:gd name="connsiteX0" fmla="*/ 1967294 w 1967293"/>
                  <a:gd name="connsiteY0" fmla="*/ 0 h 137731"/>
                  <a:gd name="connsiteX1" fmla="*/ 114967 w 1967293"/>
                  <a:gd name="connsiteY1" fmla="*/ 0 h 137731"/>
                  <a:gd name="connsiteX2" fmla="*/ 0 w 1967293"/>
                  <a:gd name="connsiteY2" fmla="*/ 137731 h 137731"/>
                  <a:gd name="connsiteX3" fmla="*/ 1967294 w 1967293"/>
                  <a:gd name="connsiteY3" fmla="*/ 137731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67293" h="137731">
                    <a:moveTo>
                      <a:pt x="1967294" y="0"/>
                    </a:moveTo>
                    <a:lnTo>
                      <a:pt x="114967" y="0"/>
                    </a:lnTo>
                    <a:lnTo>
                      <a:pt x="0" y="137731"/>
                    </a:lnTo>
                    <a:lnTo>
                      <a:pt x="1967294" y="13773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02" name="任意多边形 171">
                <a:extLst>
                  <a:ext uri="{FF2B5EF4-FFF2-40B4-BE49-F238E27FC236}">
                    <a16:creationId xmlns:a16="http://schemas.microsoft.com/office/drawing/2014/main" id="{08CD5252-B7C3-43CC-B241-678B16CFCE8A}"/>
                  </a:ext>
                </a:extLst>
              </p:cNvPr>
              <p:cNvSpPr/>
              <p:nvPr/>
            </p:nvSpPr>
            <p:spPr>
              <a:xfrm>
                <a:off x="7869627" y="5124140"/>
                <a:ext cx="1866804" cy="137731"/>
              </a:xfrm>
              <a:custGeom>
                <a:avLst/>
                <a:gdLst>
                  <a:gd name="connsiteX0" fmla="*/ 1866805 w 1866804"/>
                  <a:gd name="connsiteY0" fmla="*/ 137731 h 137731"/>
                  <a:gd name="connsiteX1" fmla="*/ 114967 w 1866804"/>
                  <a:gd name="connsiteY1" fmla="*/ 137731 h 137731"/>
                  <a:gd name="connsiteX2" fmla="*/ 0 w 1866804"/>
                  <a:gd name="connsiteY2" fmla="*/ 0 h 137731"/>
                  <a:gd name="connsiteX3" fmla="*/ 1866805 w 1866804"/>
                  <a:gd name="connsiteY3" fmla="*/ 0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6804" h="137731">
                    <a:moveTo>
                      <a:pt x="1866805" y="137731"/>
                    </a:moveTo>
                    <a:lnTo>
                      <a:pt x="114967" y="137731"/>
                    </a:lnTo>
                    <a:lnTo>
                      <a:pt x="0" y="0"/>
                    </a:lnTo>
                    <a:lnTo>
                      <a:pt x="1866805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3" name="任意多边形 172">
                <a:extLst>
                  <a:ext uri="{FF2B5EF4-FFF2-40B4-BE49-F238E27FC236}">
                    <a16:creationId xmlns:a16="http://schemas.microsoft.com/office/drawing/2014/main" id="{1818F298-91A5-4315-A856-0D3EDAB7620B}"/>
                  </a:ext>
                </a:extLst>
              </p:cNvPr>
              <p:cNvSpPr/>
              <p:nvPr/>
            </p:nvSpPr>
            <p:spPr>
              <a:xfrm>
                <a:off x="7869627" y="4986409"/>
                <a:ext cx="1861851" cy="137731"/>
              </a:xfrm>
              <a:custGeom>
                <a:avLst/>
                <a:gdLst>
                  <a:gd name="connsiteX0" fmla="*/ 1861852 w 1861851"/>
                  <a:gd name="connsiteY0" fmla="*/ 0 h 137731"/>
                  <a:gd name="connsiteX1" fmla="*/ 114967 w 1861851"/>
                  <a:gd name="connsiteY1" fmla="*/ 0 h 137731"/>
                  <a:gd name="connsiteX2" fmla="*/ 0 w 1861851"/>
                  <a:gd name="connsiteY2" fmla="*/ 137732 h 137731"/>
                  <a:gd name="connsiteX3" fmla="*/ 1846612 w 1861851"/>
                  <a:gd name="connsiteY3" fmla="*/ 137732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1851" h="137731">
                    <a:moveTo>
                      <a:pt x="1861852" y="0"/>
                    </a:moveTo>
                    <a:lnTo>
                      <a:pt x="114967" y="0"/>
                    </a:lnTo>
                    <a:lnTo>
                      <a:pt x="0" y="137732"/>
                    </a:lnTo>
                    <a:lnTo>
                      <a:pt x="1846612" y="137732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04" name="任意多边形 173">
                <a:extLst>
                  <a:ext uri="{FF2B5EF4-FFF2-40B4-BE49-F238E27FC236}">
                    <a16:creationId xmlns:a16="http://schemas.microsoft.com/office/drawing/2014/main" id="{50053CD2-F64A-4B97-9E3F-1811DC5A21DC}"/>
                  </a:ext>
                </a:extLst>
              </p:cNvPr>
              <p:cNvSpPr/>
              <p:nvPr/>
            </p:nvSpPr>
            <p:spPr>
              <a:xfrm>
                <a:off x="7993928" y="4279273"/>
                <a:ext cx="1722310" cy="185451"/>
              </a:xfrm>
              <a:custGeom>
                <a:avLst/>
                <a:gdLst>
                  <a:gd name="connsiteX0" fmla="*/ 1722311 w 1722310"/>
                  <a:gd name="connsiteY0" fmla="*/ 137636 h 185451"/>
                  <a:gd name="connsiteX1" fmla="*/ 118110 w 1722310"/>
                  <a:gd name="connsiteY1" fmla="*/ 185452 h 185451"/>
                  <a:gd name="connsiteX2" fmla="*/ 0 w 1722310"/>
                  <a:gd name="connsiteY2" fmla="*/ 51340 h 185451"/>
                  <a:gd name="connsiteX3" fmla="*/ 1719167 w 1722310"/>
                  <a:gd name="connsiteY3" fmla="*/ 0 h 185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2310" h="185451">
                    <a:moveTo>
                      <a:pt x="1722311" y="137636"/>
                    </a:moveTo>
                    <a:lnTo>
                      <a:pt x="118110" y="185452"/>
                    </a:lnTo>
                    <a:lnTo>
                      <a:pt x="0" y="51340"/>
                    </a:lnTo>
                    <a:lnTo>
                      <a:pt x="1719167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5" name="任意多边形 174">
                <a:extLst>
                  <a:ext uri="{FF2B5EF4-FFF2-40B4-BE49-F238E27FC236}">
                    <a16:creationId xmlns:a16="http://schemas.microsoft.com/office/drawing/2014/main" id="{914C178B-CEAA-4B80-BF61-4E43BC744417}"/>
                  </a:ext>
                </a:extLst>
              </p:cNvPr>
              <p:cNvSpPr/>
              <p:nvPr/>
            </p:nvSpPr>
            <p:spPr>
              <a:xfrm>
                <a:off x="7993928" y="4141732"/>
                <a:ext cx="1710975" cy="188880"/>
              </a:xfrm>
              <a:custGeom>
                <a:avLst/>
                <a:gdLst>
                  <a:gd name="connsiteX0" fmla="*/ 1710976 w 1710975"/>
                  <a:gd name="connsiteY0" fmla="*/ 0 h 188880"/>
                  <a:gd name="connsiteX1" fmla="*/ 111633 w 1710975"/>
                  <a:gd name="connsiteY1" fmla="*/ 47625 h 188880"/>
                  <a:gd name="connsiteX2" fmla="*/ 0 w 1710975"/>
                  <a:gd name="connsiteY2" fmla="*/ 188881 h 188880"/>
                  <a:gd name="connsiteX3" fmla="*/ 1699070 w 1710975"/>
                  <a:gd name="connsiteY3" fmla="*/ 138113 h 18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0975" h="188880">
                    <a:moveTo>
                      <a:pt x="1710976" y="0"/>
                    </a:moveTo>
                    <a:lnTo>
                      <a:pt x="111633" y="47625"/>
                    </a:lnTo>
                    <a:lnTo>
                      <a:pt x="0" y="188881"/>
                    </a:lnTo>
                    <a:lnTo>
                      <a:pt x="1699070" y="13811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06" name="任意多边形 175">
                <a:extLst>
                  <a:ext uri="{FF2B5EF4-FFF2-40B4-BE49-F238E27FC236}">
                    <a16:creationId xmlns:a16="http://schemas.microsoft.com/office/drawing/2014/main" id="{6BD07A27-78F1-4F62-A5E8-FED2F38B4B28}"/>
                  </a:ext>
                </a:extLst>
              </p:cNvPr>
              <p:cNvSpPr/>
              <p:nvPr/>
            </p:nvSpPr>
            <p:spPr>
              <a:xfrm>
                <a:off x="9799392" y="5830038"/>
                <a:ext cx="1222152" cy="137731"/>
              </a:xfrm>
              <a:custGeom>
                <a:avLst/>
                <a:gdLst>
                  <a:gd name="connsiteX0" fmla="*/ 0 w 1222152"/>
                  <a:gd name="connsiteY0" fmla="*/ 0 h 137731"/>
                  <a:gd name="connsiteX1" fmla="*/ 1150715 w 1222152"/>
                  <a:gd name="connsiteY1" fmla="*/ 0 h 137731"/>
                  <a:gd name="connsiteX2" fmla="*/ 1222153 w 1222152"/>
                  <a:gd name="connsiteY2" fmla="*/ 137731 h 137731"/>
                  <a:gd name="connsiteX3" fmla="*/ 0 w 1222152"/>
                  <a:gd name="connsiteY3" fmla="*/ 137731 h 137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2152" h="137731">
                    <a:moveTo>
                      <a:pt x="0" y="0"/>
                    </a:moveTo>
                    <a:lnTo>
                      <a:pt x="1150715" y="0"/>
                    </a:lnTo>
                    <a:lnTo>
                      <a:pt x="1222153" y="137731"/>
                    </a:lnTo>
                    <a:lnTo>
                      <a:pt x="0" y="13773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07" name="任意多边形 176">
                <a:extLst>
                  <a:ext uri="{FF2B5EF4-FFF2-40B4-BE49-F238E27FC236}">
                    <a16:creationId xmlns:a16="http://schemas.microsoft.com/office/drawing/2014/main" id="{1D46D5E5-9A55-4B47-9C4F-F9C1E693E00E}"/>
                  </a:ext>
                </a:extLst>
              </p:cNvPr>
              <p:cNvSpPr/>
              <p:nvPr/>
            </p:nvSpPr>
            <p:spPr>
              <a:xfrm>
                <a:off x="9716239" y="5124140"/>
                <a:ext cx="1212246" cy="305181"/>
              </a:xfrm>
              <a:custGeom>
                <a:avLst/>
                <a:gdLst>
                  <a:gd name="connsiteX0" fmla="*/ 25717 w 1212246"/>
                  <a:gd name="connsiteY0" fmla="*/ 144684 h 305181"/>
                  <a:gd name="connsiteX1" fmla="*/ 1126236 w 1212246"/>
                  <a:gd name="connsiteY1" fmla="*/ 305181 h 305181"/>
                  <a:gd name="connsiteX2" fmla="*/ 1212247 w 1212246"/>
                  <a:gd name="connsiteY2" fmla="*/ 178975 h 305181"/>
                  <a:gd name="connsiteX3" fmla="*/ 0 w 1212246"/>
                  <a:gd name="connsiteY3" fmla="*/ 0 h 305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2246" h="305181">
                    <a:moveTo>
                      <a:pt x="25717" y="144684"/>
                    </a:moveTo>
                    <a:lnTo>
                      <a:pt x="1126236" y="305181"/>
                    </a:lnTo>
                    <a:lnTo>
                      <a:pt x="1212247" y="178975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8" name="任意多边形 177">
                <a:extLst>
                  <a:ext uri="{FF2B5EF4-FFF2-40B4-BE49-F238E27FC236}">
                    <a16:creationId xmlns:a16="http://schemas.microsoft.com/office/drawing/2014/main" id="{DCB7B20F-A970-4357-AC40-508A690B1B09}"/>
                  </a:ext>
                </a:extLst>
              </p:cNvPr>
              <p:cNvSpPr/>
              <p:nvPr/>
            </p:nvSpPr>
            <p:spPr>
              <a:xfrm>
                <a:off x="9716239" y="4987552"/>
                <a:ext cx="1212246" cy="315563"/>
              </a:xfrm>
              <a:custGeom>
                <a:avLst/>
                <a:gdLst>
                  <a:gd name="connsiteX0" fmla="*/ 15240 w 1212246"/>
                  <a:gd name="connsiteY0" fmla="*/ 0 h 315563"/>
                  <a:gd name="connsiteX1" fmla="*/ 1156621 w 1212246"/>
                  <a:gd name="connsiteY1" fmla="*/ 168497 h 315563"/>
                  <a:gd name="connsiteX2" fmla="*/ 1212247 w 1212246"/>
                  <a:gd name="connsiteY2" fmla="*/ 315563 h 315563"/>
                  <a:gd name="connsiteX3" fmla="*/ 0 w 1212246"/>
                  <a:gd name="connsiteY3" fmla="*/ 136589 h 315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2246" h="315563">
                    <a:moveTo>
                      <a:pt x="15240" y="0"/>
                    </a:moveTo>
                    <a:lnTo>
                      <a:pt x="1156621" y="168497"/>
                    </a:lnTo>
                    <a:lnTo>
                      <a:pt x="1212247" y="315563"/>
                    </a:lnTo>
                    <a:lnTo>
                      <a:pt x="0" y="136589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09" name="任意多边形 178">
                <a:extLst>
                  <a:ext uri="{FF2B5EF4-FFF2-40B4-BE49-F238E27FC236}">
                    <a16:creationId xmlns:a16="http://schemas.microsoft.com/office/drawing/2014/main" id="{5C9185EB-1603-44C6-B46E-D32ED75BE8F1}"/>
                  </a:ext>
                </a:extLst>
              </p:cNvPr>
              <p:cNvSpPr/>
              <p:nvPr/>
            </p:nvSpPr>
            <p:spPr>
              <a:xfrm>
                <a:off x="9689569" y="4277844"/>
                <a:ext cx="1106995" cy="320325"/>
              </a:xfrm>
              <a:custGeom>
                <a:avLst/>
                <a:gdLst>
                  <a:gd name="connsiteX0" fmla="*/ 22193 w 1106995"/>
                  <a:gd name="connsiteY0" fmla="*/ 145447 h 320325"/>
                  <a:gd name="connsiteX1" fmla="*/ 1018032 w 1106995"/>
                  <a:gd name="connsiteY1" fmla="*/ 320326 h 320325"/>
                  <a:gd name="connsiteX2" fmla="*/ 1106995 w 1106995"/>
                  <a:gd name="connsiteY2" fmla="*/ 196882 h 320325"/>
                  <a:gd name="connsiteX3" fmla="*/ 0 w 1106995"/>
                  <a:gd name="connsiteY3" fmla="*/ 0 h 320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6995" h="320325">
                    <a:moveTo>
                      <a:pt x="22193" y="145447"/>
                    </a:moveTo>
                    <a:lnTo>
                      <a:pt x="1018032" y="320326"/>
                    </a:lnTo>
                    <a:lnTo>
                      <a:pt x="1106995" y="196882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0" name="任意多边形 179">
                <a:extLst>
                  <a:ext uri="{FF2B5EF4-FFF2-40B4-BE49-F238E27FC236}">
                    <a16:creationId xmlns:a16="http://schemas.microsoft.com/office/drawing/2014/main" id="{A1EF0721-3A8D-46CA-A4B0-9996FB67E9DF}"/>
                  </a:ext>
                </a:extLst>
              </p:cNvPr>
              <p:cNvSpPr/>
              <p:nvPr/>
            </p:nvSpPr>
            <p:spPr>
              <a:xfrm>
                <a:off x="9689569" y="4141732"/>
                <a:ext cx="1106995" cy="332993"/>
              </a:xfrm>
              <a:custGeom>
                <a:avLst/>
                <a:gdLst>
                  <a:gd name="connsiteX0" fmla="*/ 18383 w 1106995"/>
                  <a:gd name="connsiteY0" fmla="*/ 0 h 332993"/>
                  <a:gd name="connsiteX1" fmla="*/ 1054799 w 1106995"/>
                  <a:gd name="connsiteY1" fmla="*/ 184213 h 332993"/>
                  <a:gd name="connsiteX2" fmla="*/ 1106995 w 1106995"/>
                  <a:gd name="connsiteY2" fmla="*/ 332994 h 332993"/>
                  <a:gd name="connsiteX3" fmla="*/ 0 w 1106995"/>
                  <a:gd name="connsiteY3" fmla="*/ 136112 h 332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6995" h="332993">
                    <a:moveTo>
                      <a:pt x="18383" y="0"/>
                    </a:moveTo>
                    <a:lnTo>
                      <a:pt x="1054799" y="184213"/>
                    </a:lnTo>
                    <a:lnTo>
                      <a:pt x="1106995" y="332994"/>
                    </a:lnTo>
                    <a:lnTo>
                      <a:pt x="0" y="136112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11" name="任意多边形 180">
                <a:extLst>
                  <a:ext uri="{FF2B5EF4-FFF2-40B4-BE49-F238E27FC236}">
                    <a16:creationId xmlns:a16="http://schemas.microsoft.com/office/drawing/2014/main" id="{76AF2AC5-59BF-438F-8B86-CEB9ABB66624}"/>
                  </a:ext>
                </a:extLst>
              </p:cNvPr>
              <p:cNvSpPr/>
              <p:nvPr/>
            </p:nvSpPr>
            <p:spPr>
              <a:xfrm>
                <a:off x="8126802" y="3514606"/>
                <a:ext cx="1561814" cy="168211"/>
              </a:xfrm>
              <a:custGeom>
                <a:avLst/>
                <a:gdLst>
                  <a:gd name="connsiteX0" fmla="*/ 1561814 w 1561814"/>
                  <a:gd name="connsiteY0" fmla="*/ 124873 h 168211"/>
                  <a:gd name="connsiteX1" fmla="*/ 107061 w 1561814"/>
                  <a:gd name="connsiteY1" fmla="*/ 168212 h 168211"/>
                  <a:gd name="connsiteX2" fmla="*/ 0 w 1561814"/>
                  <a:gd name="connsiteY2" fmla="*/ 46577 h 168211"/>
                  <a:gd name="connsiteX3" fmla="*/ 1558862 w 1561814"/>
                  <a:gd name="connsiteY3" fmla="*/ 0 h 168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1814" h="168211">
                    <a:moveTo>
                      <a:pt x="1561814" y="124873"/>
                    </a:moveTo>
                    <a:lnTo>
                      <a:pt x="107061" y="168212"/>
                    </a:lnTo>
                    <a:lnTo>
                      <a:pt x="0" y="46577"/>
                    </a:lnTo>
                    <a:lnTo>
                      <a:pt x="1558862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2" name="任意多边形 181">
                <a:extLst>
                  <a:ext uri="{FF2B5EF4-FFF2-40B4-BE49-F238E27FC236}">
                    <a16:creationId xmlns:a16="http://schemas.microsoft.com/office/drawing/2014/main" id="{F6A9FBDE-EC8A-4FC7-969B-3AEAD98635D1}"/>
                  </a:ext>
                </a:extLst>
              </p:cNvPr>
              <p:cNvSpPr/>
              <p:nvPr/>
            </p:nvSpPr>
            <p:spPr>
              <a:xfrm>
                <a:off x="8126802" y="3389924"/>
                <a:ext cx="1551527" cy="171259"/>
              </a:xfrm>
              <a:custGeom>
                <a:avLst/>
                <a:gdLst>
                  <a:gd name="connsiteX0" fmla="*/ 1551527 w 1551527"/>
                  <a:gd name="connsiteY0" fmla="*/ 0 h 171259"/>
                  <a:gd name="connsiteX1" fmla="*/ 101251 w 1551527"/>
                  <a:gd name="connsiteY1" fmla="*/ 43148 h 171259"/>
                  <a:gd name="connsiteX2" fmla="*/ 0 w 1551527"/>
                  <a:gd name="connsiteY2" fmla="*/ 171259 h 171259"/>
                  <a:gd name="connsiteX3" fmla="*/ 1540669 w 1551527"/>
                  <a:gd name="connsiteY3" fmla="*/ 125254 h 17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51527" h="171259">
                    <a:moveTo>
                      <a:pt x="1551527" y="0"/>
                    </a:moveTo>
                    <a:lnTo>
                      <a:pt x="101251" y="43148"/>
                    </a:lnTo>
                    <a:lnTo>
                      <a:pt x="0" y="171259"/>
                    </a:lnTo>
                    <a:lnTo>
                      <a:pt x="1540669" y="12525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13" name="任意多边形 182">
                <a:extLst>
                  <a:ext uri="{FF2B5EF4-FFF2-40B4-BE49-F238E27FC236}">
                    <a16:creationId xmlns:a16="http://schemas.microsoft.com/office/drawing/2014/main" id="{9F474727-5697-40EB-8BD5-BECE04EE04F8}"/>
                  </a:ext>
                </a:extLst>
              </p:cNvPr>
              <p:cNvSpPr/>
              <p:nvPr/>
            </p:nvSpPr>
            <p:spPr>
              <a:xfrm>
                <a:off x="9664423" y="3513367"/>
                <a:ext cx="1003744" cy="290417"/>
              </a:xfrm>
              <a:custGeom>
                <a:avLst/>
                <a:gdLst>
                  <a:gd name="connsiteX0" fmla="*/ 20098 w 1003744"/>
                  <a:gd name="connsiteY0" fmla="*/ 131921 h 290417"/>
                  <a:gd name="connsiteX1" fmla="*/ 923068 w 1003744"/>
                  <a:gd name="connsiteY1" fmla="*/ 290417 h 290417"/>
                  <a:gd name="connsiteX2" fmla="*/ 1003745 w 1003744"/>
                  <a:gd name="connsiteY2" fmla="*/ 178498 h 290417"/>
                  <a:gd name="connsiteX3" fmla="*/ 0 w 1003744"/>
                  <a:gd name="connsiteY3" fmla="*/ 0 h 29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3744" h="290417">
                    <a:moveTo>
                      <a:pt x="20098" y="131921"/>
                    </a:moveTo>
                    <a:lnTo>
                      <a:pt x="923068" y="290417"/>
                    </a:lnTo>
                    <a:lnTo>
                      <a:pt x="1003745" y="178498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4" name="任意多边形 183">
                <a:extLst>
                  <a:ext uri="{FF2B5EF4-FFF2-40B4-BE49-F238E27FC236}">
                    <a16:creationId xmlns:a16="http://schemas.microsoft.com/office/drawing/2014/main" id="{F5C7D739-B7A7-4A32-90AB-8083A0F390DD}"/>
                  </a:ext>
                </a:extLst>
              </p:cNvPr>
              <p:cNvSpPr/>
              <p:nvPr/>
            </p:nvSpPr>
            <p:spPr>
              <a:xfrm>
                <a:off x="9664423" y="3389924"/>
                <a:ext cx="1003744" cy="301942"/>
              </a:xfrm>
              <a:custGeom>
                <a:avLst/>
                <a:gdLst>
                  <a:gd name="connsiteX0" fmla="*/ 16669 w 1003744"/>
                  <a:gd name="connsiteY0" fmla="*/ 0 h 301942"/>
                  <a:gd name="connsiteX1" fmla="*/ 956405 w 1003744"/>
                  <a:gd name="connsiteY1" fmla="*/ 167069 h 301942"/>
                  <a:gd name="connsiteX2" fmla="*/ 1003745 w 1003744"/>
                  <a:gd name="connsiteY2" fmla="*/ 301942 h 301942"/>
                  <a:gd name="connsiteX3" fmla="*/ 0 w 1003744"/>
                  <a:gd name="connsiteY3" fmla="*/ 123444 h 301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3744" h="301942">
                    <a:moveTo>
                      <a:pt x="16669" y="0"/>
                    </a:moveTo>
                    <a:lnTo>
                      <a:pt x="956405" y="167069"/>
                    </a:lnTo>
                    <a:lnTo>
                      <a:pt x="1003745" y="301942"/>
                    </a:lnTo>
                    <a:lnTo>
                      <a:pt x="0" y="12344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15" name="任意多边形 184">
                <a:extLst>
                  <a:ext uri="{FF2B5EF4-FFF2-40B4-BE49-F238E27FC236}">
                    <a16:creationId xmlns:a16="http://schemas.microsoft.com/office/drawing/2014/main" id="{32309CE0-964A-4205-8185-D47ECB6824FB}"/>
                  </a:ext>
                </a:extLst>
              </p:cNvPr>
              <p:cNvSpPr/>
              <p:nvPr/>
            </p:nvSpPr>
            <p:spPr>
              <a:xfrm>
                <a:off x="8283678" y="2811184"/>
                <a:ext cx="1394555" cy="150209"/>
              </a:xfrm>
              <a:custGeom>
                <a:avLst/>
                <a:gdLst>
                  <a:gd name="connsiteX0" fmla="*/ 1394555 w 1394555"/>
                  <a:gd name="connsiteY0" fmla="*/ 111538 h 150209"/>
                  <a:gd name="connsiteX1" fmla="*/ 95631 w 1394555"/>
                  <a:gd name="connsiteY1" fmla="*/ 150209 h 150209"/>
                  <a:gd name="connsiteX2" fmla="*/ 0 w 1394555"/>
                  <a:gd name="connsiteY2" fmla="*/ 41529 h 150209"/>
                  <a:gd name="connsiteX3" fmla="*/ 1391984 w 1394555"/>
                  <a:gd name="connsiteY3" fmla="*/ 0 h 150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4555" h="150209">
                    <a:moveTo>
                      <a:pt x="1394555" y="111538"/>
                    </a:moveTo>
                    <a:lnTo>
                      <a:pt x="95631" y="150209"/>
                    </a:lnTo>
                    <a:lnTo>
                      <a:pt x="0" y="41529"/>
                    </a:lnTo>
                    <a:lnTo>
                      <a:pt x="1391984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6" name="任意多边形 185">
                <a:extLst>
                  <a:ext uri="{FF2B5EF4-FFF2-40B4-BE49-F238E27FC236}">
                    <a16:creationId xmlns:a16="http://schemas.microsoft.com/office/drawing/2014/main" id="{3F200AD9-E2FC-42E5-98E4-519A94B27137}"/>
                  </a:ext>
                </a:extLst>
              </p:cNvPr>
              <p:cNvSpPr/>
              <p:nvPr/>
            </p:nvSpPr>
            <p:spPr>
              <a:xfrm>
                <a:off x="8283678" y="2699837"/>
                <a:ext cx="1385315" cy="152876"/>
              </a:xfrm>
              <a:custGeom>
                <a:avLst/>
                <a:gdLst>
                  <a:gd name="connsiteX0" fmla="*/ 1385316 w 1385315"/>
                  <a:gd name="connsiteY0" fmla="*/ 0 h 152876"/>
                  <a:gd name="connsiteX1" fmla="*/ 90392 w 1385315"/>
                  <a:gd name="connsiteY1" fmla="*/ 38576 h 152876"/>
                  <a:gd name="connsiteX2" fmla="*/ 0 w 1385315"/>
                  <a:gd name="connsiteY2" fmla="*/ 152876 h 152876"/>
                  <a:gd name="connsiteX3" fmla="*/ 1375696 w 1385315"/>
                  <a:gd name="connsiteY3" fmla="*/ 111824 h 152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85315" h="152876">
                    <a:moveTo>
                      <a:pt x="1385316" y="0"/>
                    </a:moveTo>
                    <a:lnTo>
                      <a:pt x="90392" y="38576"/>
                    </a:lnTo>
                    <a:lnTo>
                      <a:pt x="0" y="152876"/>
                    </a:lnTo>
                    <a:lnTo>
                      <a:pt x="1375696" y="11182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17" name="任意多边形 186">
                <a:extLst>
                  <a:ext uri="{FF2B5EF4-FFF2-40B4-BE49-F238E27FC236}">
                    <a16:creationId xmlns:a16="http://schemas.microsoft.com/office/drawing/2014/main" id="{600F69E3-199E-4DCA-AE82-733062090FFC}"/>
                  </a:ext>
                </a:extLst>
              </p:cNvPr>
              <p:cNvSpPr/>
              <p:nvPr/>
            </p:nvSpPr>
            <p:spPr>
              <a:xfrm>
                <a:off x="9656612" y="2810042"/>
                <a:ext cx="896302" cy="259365"/>
              </a:xfrm>
              <a:custGeom>
                <a:avLst/>
                <a:gdLst>
                  <a:gd name="connsiteX0" fmla="*/ 18002 w 896302"/>
                  <a:gd name="connsiteY0" fmla="*/ 117824 h 259365"/>
                  <a:gd name="connsiteX1" fmla="*/ 824294 w 896302"/>
                  <a:gd name="connsiteY1" fmla="*/ 259366 h 259365"/>
                  <a:gd name="connsiteX2" fmla="*/ 896303 w 896302"/>
                  <a:gd name="connsiteY2" fmla="*/ 159448 h 259365"/>
                  <a:gd name="connsiteX3" fmla="*/ 0 w 896302"/>
                  <a:gd name="connsiteY3" fmla="*/ 0 h 259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302" h="259365">
                    <a:moveTo>
                      <a:pt x="18002" y="117824"/>
                    </a:moveTo>
                    <a:lnTo>
                      <a:pt x="824294" y="259366"/>
                    </a:lnTo>
                    <a:lnTo>
                      <a:pt x="896303" y="159448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8" name="任意多边形 187">
                <a:extLst>
                  <a:ext uri="{FF2B5EF4-FFF2-40B4-BE49-F238E27FC236}">
                    <a16:creationId xmlns:a16="http://schemas.microsoft.com/office/drawing/2014/main" id="{ECD33806-EE19-4EFD-B1DF-EC39711DFA4F}"/>
                  </a:ext>
                </a:extLst>
              </p:cNvPr>
              <p:cNvSpPr/>
              <p:nvPr/>
            </p:nvSpPr>
            <p:spPr>
              <a:xfrm>
                <a:off x="9656612" y="2699837"/>
                <a:ext cx="896302" cy="269652"/>
              </a:xfrm>
              <a:custGeom>
                <a:avLst/>
                <a:gdLst>
                  <a:gd name="connsiteX0" fmla="*/ 14859 w 896302"/>
                  <a:gd name="connsiteY0" fmla="*/ 0 h 269652"/>
                  <a:gd name="connsiteX1" fmla="*/ 854107 w 896302"/>
                  <a:gd name="connsiteY1" fmla="*/ 149162 h 269652"/>
                  <a:gd name="connsiteX2" fmla="*/ 896303 w 896302"/>
                  <a:gd name="connsiteY2" fmla="*/ 269653 h 269652"/>
                  <a:gd name="connsiteX3" fmla="*/ 0 w 896302"/>
                  <a:gd name="connsiteY3" fmla="*/ 110204 h 26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6302" h="269652">
                    <a:moveTo>
                      <a:pt x="14859" y="0"/>
                    </a:moveTo>
                    <a:lnTo>
                      <a:pt x="854107" y="149162"/>
                    </a:lnTo>
                    <a:lnTo>
                      <a:pt x="896303" y="269653"/>
                    </a:lnTo>
                    <a:lnTo>
                      <a:pt x="0" y="11020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19" name="任意多边形 188">
                <a:extLst>
                  <a:ext uri="{FF2B5EF4-FFF2-40B4-BE49-F238E27FC236}">
                    <a16:creationId xmlns:a16="http://schemas.microsoft.com/office/drawing/2014/main" id="{54FEBB72-0DE1-4565-BD34-5BABC3A298C2}"/>
                  </a:ext>
                </a:extLst>
              </p:cNvPr>
              <p:cNvSpPr/>
              <p:nvPr/>
            </p:nvSpPr>
            <p:spPr>
              <a:xfrm>
                <a:off x="8469130" y="2147197"/>
                <a:ext cx="1154334" cy="172402"/>
              </a:xfrm>
              <a:custGeom>
                <a:avLst/>
                <a:gdLst>
                  <a:gd name="connsiteX0" fmla="*/ 1154335 w 1154334"/>
                  <a:gd name="connsiteY0" fmla="*/ 117348 h 172402"/>
                  <a:gd name="connsiteX1" fmla="*/ 94679 w 1154334"/>
                  <a:gd name="connsiteY1" fmla="*/ 172402 h 172402"/>
                  <a:gd name="connsiteX2" fmla="*/ 0 w 1154334"/>
                  <a:gd name="connsiteY2" fmla="*/ 60293 h 172402"/>
                  <a:gd name="connsiteX3" fmla="*/ 1149763 w 1154334"/>
                  <a:gd name="connsiteY3" fmla="*/ 0 h 17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4334" h="172402">
                    <a:moveTo>
                      <a:pt x="1154335" y="117348"/>
                    </a:moveTo>
                    <a:lnTo>
                      <a:pt x="94679" y="172402"/>
                    </a:lnTo>
                    <a:lnTo>
                      <a:pt x="0" y="60293"/>
                    </a:lnTo>
                    <a:lnTo>
                      <a:pt x="1149763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0" name="任意多边形 189">
                <a:extLst>
                  <a:ext uri="{FF2B5EF4-FFF2-40B4-BE49-F238E27FC236}">
                    <a16:creationId xmlns:a16="http://schemas.microsoft.com/office/drawing/2014/main" id="{32724BAC-69AD-492E-ACC5-F83C6F098FCF}"/>
                  </a:ext>
                </a:extLst>
              </p:cNvPr>
              <p:cNvSpPr/>
              <p:nvPr/>
            </p:nvSpPr>
            <p:spPr>
              <a:xfrm>
                <a:off x="8469130" y="2030134"/>
                <a:ext cx="1141190" cy="177355"/>
              </a:xfrm>
              <a:custGeom>
                <a:avLst/>
                <a:gdLst>
                  <a:gd name="connsiteX0" fmla="*/ 1141190 w 1141190"/>
                  <a:gd name="connsiteY0" fmla="*/ 0 h 177355"/>
                  <a:gd name="connsiteX1" fmla="*/ 85344 w 1141190"/>
                  <a:gd name="connsiteY1" fmla="*/ 54864 h 177355"/>
                  <a:gd name="connsiteX2" fmla="*/ 0 w 1141190"/>
                  <a:gd name="connsiteY2" fmla="*/ 177356 h 177355"/>
                  <a:gd name="connsiteX3" fmla="*/ 1133951 w 1141190"/>
                  <a:gd name="connsiteY3" fmla="*/ 118015 h 177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1190" h="177355">
                    <a:moveTo>
                      <a:pt x="1141190" y="0"/>
                    </a:moveTo>
                    <a:lnTo>
                      <a:pt x="85344" y="54864"/>
                    </a:lnTo>
                    <a:lnTo>
                      <a:pt x="0" y="177356"/>
                    </a:lnTo>
                    <a:lnTo>
                      <a:pt x="1133951" y="118015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1" name="任意多边形 190">
                <a:extLst>
                  <a:ext uri="{FF2B5EF4-FFF2-40B4-BE49-F238E27FC236}">
                    <a16:creationId xmlns:a16="http://schemas.microsoft.com/office/drawing/2014/main" id="{0309C020-B483-4B94-BA89-0C4CB21EFA4D}"/>
                  </a:ext>
                </a:extLst>
              </p:cNvPr>
              <p:cNvSpPr/>
              <p:nvPr/>
            </p:nvSpPr>
            <p:spPr>
              <a:xfrm>
                <a:off x="9601557" y="2142625"/>
                <a:ext cx="776954" cy="291655"/>
              </a:xfrm>
              <a:custGeom>
                <a:avLst/>
                <a:gdLst>
                  <a:gd name="connsiteX0" fmla="*/ 14192 w 776954"/>
                  <a:gd name="connsiteY0" fmla="*/ 124587 h 291655"/>
                  <a:gd name="connsiteX1" fmla="*/ 704469 w 776954"/>
                  <a:gd name="connsiteY1" fmla="*/ 291656 h 291655"/>
                  <a:gd name="connsiteX2" fmla="*/ 776954 w 776954"/>
                  <a:gd name="connsiteY2" fmla="*/ 188881 h 291655"/>
                  <a:gd name="connsiteX3" fmla="*/ 0 w 776954"/>
                  <a:gd name="connsiteY3" fmla="*/ 0 h 291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954" h="291655">
                    <a:moveTo>
                      <a:pt x="14192" y="124587"/>
                    </a:moveTo>
                    <a:lnTo>
                      <a:pt x="704469" y="291656"/>
                    </a:lnTo>
                    <a:lnTo>
                      <a:pt x="776954" y="188881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2" name="任意多边形 191">
                <a:extLst>
                  <a:ext uri="{FF2B5EF4-FFF2-40B4-BE49-F238E27FC236}">
                    <a16:creationId xmlns:a16="http://schemas.microsoft.com/office/drawing/2014/main" id="{99C973BA-4C0D-4207-9F36-0B39C50128A5}"/>
                  </a:ext>
                </a:extLst>
              </p:cNvPr>
              <p:cNvSpPr/>
              <p:nvPr/>
            </p:nvSpPr>
            <p:spPr>
              <a:xfrm>
                <a:off x="9601557" y="2027182"/>
                <a:ext cx="776954" cy="304323"/>
              </a:xfrm>
              <a:custGeom>
                <a:avLst/>
                <a:gdLst>
                  <a:gd name="connsiteX0" fmla="*/ 17431 w 776954"/>
                  <a:gd name="connsiteY0" fmla="*/ 0 h 304323"/>
                  <a:gd name="connsiteX1" fmla="*/ 739426 w 776954"/>
                  <a:gd name="connsiteY1" fmla="*/ 176117 h 304323"/>
                  <a:gd name="connsiteX2" fmla="*/ 776954 w 776954"/>
                  <a:gd name="connsiteY2" fmla="*/ 304324 h 304323"/>
                  <a:gd name="connsiteX3" fmla="*/ 0 w 776954"/>
                  <a:gd name="connsiteY3" fmla="*/ 115443 h 304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6954" h="304323">
                    <a:moveTo>
                      <a:pt x="17431" y="0"/>
                    </a:moveTo>
                    <a:lnTo>
                      <a:pt x="739426" y="176117"/>
                    </a:lnTo>
                    <a:lnTo>
                      <a:pt x="776954" y="304324"/>
                    </a:lnTo>
                    <a:lnTo>
                      <a:pt x="0" y="11544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3" name="任意多边形 192">
                <a:extLst>
                  <a:ext uri="{FF2B5EF4-FFF2-40B4-BE49-F238E27FC236}">
                    <a16:creationId xmlns:a16="http://schemas.microsoft.com/office/drawing/2014/main" id="{1B5718DC-14D2-4F2F-8A5C-4E32B4A34601}"/>
                  </a:ext>
                </a:extLst>
              </p:cNvPr>
              <p:cNvSpPr/>
              <p:nvPr/>
            </p:nvSpPr>
            <p:spPr>
              <a:xfrm>
                <a:off x="8646867" y="1444919"/>
                <a:ext cx="954690" cy="157067"/>
              </a:xfrm>
              <a:custGeom>
                <a:avLst/>
                <a:gdLst>
                  <a:gd name="connsiteX0" fmla="*/ 954691 w 954690"/>
                  <a:gd name="connsiteY0" fmla="*/ 115348 h 157067"/>
                  <a:gd name="connsiteX1" fmla="*/ 93154 w 954690"/>
                  <a:gd name="connsiteY1" fmla="*/ 157067 h 157067"/>
                  <a:gd name="connsiteX2" fmla="*/ 0 w 954690"/>
                  <a:gd name="connsiteY2" fmla="*/ 46863 h 157067"/>
                  <a:gd name="connsiteX3" fmla="*/ 950119 w 954690"/>
                  <a:gd name="connsiteY3" fmla="*/ 0 h 157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4690" h="157067">
                    <a:moveTo>
                      <a:pt x="954691" y="115348"/>
                    </a:moveTo>
                    <a:lnTo>
                      <a:pt x="93154" y="157067"/>
                    </a:lnTo>
                    <a:lnTo>
                      <a:pt x="0" y="46863"/>
                    </a:lnTo>
                    <a:lnTo>
                      <a:pt x="950119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4" name="任意多边形 193">
                <a:extLst>
                  <a:ext uri="{FF2B5EF4-FFF2-40B4-BE49-F238E27FC236}">
                    <a16:creationId xmlns:a16="http://schemas.microsoft.com/office/drawing/2014/main" id="{8E1D294E-99EE-44F0-B624-26C7D5F80728}"/>
                  </a:ext>
                </a:extLst>
              </p:cNvPr>
              <p:cNvSpPr/>
              <p:nvPr/>
            </p:nvSpPr>
            <p:spPr>
              <a:xfrm>
                <a:off x="8646867" y="1329761"/>
                <a:ext cx="941736" cy="162020"/>
              </a:xfrm>
              <a:custGeom>
                <a:avLst/>
                <a:gdLst>
                  <a:gd name="connsiteX0" fmla="*/ 941737 w 941736"/>
                  <a:gd name="connsiteY0" fmla="*/ 0 h 162020"/>
                  <a:gd name="connsiteX1" fmla="*/ 84011 w 941736"/>
                  <a:gd name="connsiteY1" fmla="*/ 41529 h 162020"/>
                  <a:gd name="connsiteX2" fmla="*/ 0 w 941736"/>
                  <a:gd name="connsiteY2" fmla="*/ 162020 h 162020"/>
                  <a:gd name="connsiteX3" fmla="*/ 934593 w 941736"/>
                  <a:gd name="connsiteY3" fmla="*/ 116015 h 162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1736" h="162020">
                    <a:moveTo>
                      <a:pt x="941737" y="0"/>
                    </a:moveTo>
                    <a:lnTo>
                      <a:pt x="84011" y="41529"/>
                    </a:lnTo>
                    <a:lnTo>
                      <a:pt x="0" y="162020"/>
                    </a:lnTo>
                    <a:lnTo>
                      <a:pt x="934593" y="116015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5" name="任意多边形 194">
                <a:extLst>
                  <a:ext uri="{FF2B5EF4-FFF2-40B4-BE49-F238E27FC236}">
                    <a16:creationId xmlns:a16="http://schemas.microsoft.com/office/drawing/2014/main" id="{24E3B765-A49B-4B4A-8D71-7D4D42B71ED5}"/>
                  </a:ext>
                </a:extLst>
              </p:cNvPr>
              <p:cNvSpPr/>
              <p:nvPr/>
            </p:nvSpPr>
            <p:spPr>
              <a:xfrm>
                <a:off x="9592985" y="1440442"/>
                <a:ext cx="637127" cy="290417"/>
              </a:xfrm>
              <a:custGeom>
                <a:avLst/>
                <a:gdLst>
                  <a:gd name="connsiteX0" fmla="*/ 14002 w 637127"/>
                  <a:gd name="connsiteY0" fmla="*/ 122492 h 290417"/>
                  <a:gd name="connsiteX1" fmla="*/ 565880 w 637127"/>
                  <a:gd name="connsiteY1" fmla="*/ 290417 h 290417"/>
                  <a:gd name="connsiteX2" fmla="*/ 637127 w 637127"/>
                  <a:gd name="connsiteY2" fmla="*/ 189357 h 290417"/>
                  <a:gd name="connsiteX3" fmla="*/ 0 w 637127"/>
                  <a:gd name="connsiteY3" fmla="*/ 0 h 290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127" h="290417">
                    <a:moveTo>
                      <a:pt x="14002" y="122492"/>
                    </a:moveTo>
                    <a:lnTo>
                      <a:pt x="565880" y="290417"/>
                    </a:lnTo>
                    <a:lnTo>
                      <a:pt x="637127" y="189357"/>
                    </a:ln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26" name="任意多边形 195">
                <a:extLst>
                  <a:ext uri="{FF2B5EF4-FFF2-40B4-BE49-F238E27FC236}">
                    <a16:creationId xmlns:a16="http://schemas.microsoft.com/office/drawing/2014/main" id="{1A234852-5138-4BBA-B496-6F3C6D2447B8}"/>
                  </a:ext>
                </a:extLst>
              </p:cNvPr>
              <p:cNvSpPr/>
              <p:nvPr/>
            </p:nvSpPr>
            <p:spPr>
              <a:xfrm>
                <a:off x="9592985" y="1326809"/>
                <a:ext cx="637127" cy="302990"/>
              </a:xfrm>
              <a:custGeom>
                <a:avLst/>
                <a:gdLst>
                  <a:gd name="connsiteX0" fmla="*/ 17145 w 637127"/>
                  <a:gd name="connsiteY0" fmla="*/ 0 h 302990"/>
                  <a:gd name="connsiteX1" fmla="*/ 600170 w 637127"/>
                  <a:gd name="connsiteY1" fmla="*/ 176879 h 302990"/>
                  <a:gd name="connsiteX2" fmla="*/ 637127 w 637127"/>
                  <a:gd name="connsiteY2" fmla="*/ 302990 h 302990"/>
                  <a:gd name="connsiteX3" fmla="*/ 0 w 637127"/>
                  <a:gd name="connsiteY3" fmla="*/ 113633 h 302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127" h="302990">
                    <a:moveTo>
                      <a:pt x="17145" y="0"/>
                    </a:moveTo>
                    <a:lnTo>
                      <a:pt x="600170" y="176879"/>
                    </a:lnTo>
                    <a:lnTo>
                      <a:pt x="637127" y="302990"/>
                    </a:lnTo>
                    <a:lnTo>
                      <a:pt x="0" y="11363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7" name="任意多边形 196">
                <a:extLst>
                  <a:ext uri="{FF2B5EF4-FFF2-40B4-BE49-F238E27FC236}">
                    <a16:creationId xmlns:a16="http://schemas.microsoft.com/office/drawing/2014/main" id="{F96C724D-3853-4CA5-ABAD-076462A2927E}"/>
                  </a:ext>
                </a:extLst>
              </p:cNvPr>
              <p:cNvSpPr/>
              <p:nvPr/>
            </p:nvSpPr>
            <p:spPr>
              <a:xfrm>
                <a:off x="8000119" y="5268825"/>
                <a:ext cx="1741836" cy="561117"/>
              </a:xfrm>
              <a:custGeom>
                <a:avLst/>
                <a:gdLst>
                  <a:gd name="connsiteX0" fmla="*/ 0 w 1741836"/>
                  <a:gd name="connsiteY0" fmla="*/ 0 h 561117"/>
                  <a:gd name="connsiteX1" fmla="*/ 1741837 w 1741836"/>
                  <a:gd name="connsiteY1" fmla="*/ 0 h 561117"/>
                  <a:gd name="connsiteX2" fmla="*/ 1741837 w 1741836"/>
                  <a:gd name="connsiteY2" fmla="*/ 561117 h 561117"/>
                  <a:gd name="connsiteX3" fmla="*/ 0 w 1741836"/>
                  <a:gd name="connsiteY3" fmla="*/ 561117 h 561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41836" h="561117">
                    <a:moveTo>
                      <a:pt x="0" y="0"/>
                    </a:moveTo>
                    <a:lnTo>
                      <a:pt x="1741837" y="0"/>
                    </a:lnTo>
                    <a:lnTo>
                      <a:pt x="1741837" y="561117"/>
                    </a:lnTo>
                    <a:lnTo>
                      <a:pt x="0" y="5611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8" name="任意多边形 197">
                <a:extLst>
                  <a:ext uri="{FF2B5EF4-FFF2-40B4-BE49-F238E27FC236}">
                    <a16:creationId xmlns:a16="http://schemas.microsoft.com/office/drawing/2014/main" id="{66B44B16-38BF-4B5D-B0E2-AB25C7A20811}"/>
                  </a:ext>
                </a:extLst>
              </p:cNvPr>
              <p:cNvSpPr/>
              <p:nvPr/>
            </p:nvSpPr>
            <p:spPr>
              <a:xfrm>
                <a:off x="10789706" y="5429321"/>
                <a:ext cx="9525" cy="400716"/>
              </a:xfrm>
              <a:custGeom>
                <a:avLst/>
                <a:gdLst>
                  <a:gd name="connsiteX0" fmla="*/ 0 w 9525"/>
                  <a:gd name="connsiteY0" fmla="*/ 0 h 400716"/>
                  <a:gd name="connsiteX1" fmla="*/ 0 w 9525"/>
                  <a:gd name="connsiteY1" fmla="*/ 400717 h 400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00716">
                    <a:moveTo>
                      <a:pt x="0" y="0"/>
                    </a:moveTo>
                    <a:lnTo>
                      <a:pt x="0" y="400717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29" name="任意多边形 198">
                <a:extLst>
                  <a:ext uri="{FF2B5EF4-FFF2-40B4-BE49-F238E27FC236}">
                    <a16:creationId xmlns:a16="http://schemas.microsoft.com/office/drawing/2014/main" id="{3557C3AF-A896-4692-BDD8-2DA3F79516C2}"/>
                  </a:ext>
                </a:extLst>
              </p:cNvPr>
              <p:cNvSpPr/>
              <p:nvPr/>
            </p:nvSpPr>
            <p:spPr>
              <a:xfrm>
                <a:off x="8780407" y="5493224"/>
                <a:ext cx="152495" cy="336814"/>
              </a:xfrm>
              <a:custGeom>
                <a:avLst/>
                <a:gdLst>
                  <a:gd name="connsiteX0" fmla="*/ 0 w 152495"/>
                  <a:gd name="connsiteY0" fmla="*/ 336814 h 336814"/>
                  <a:gd name="connsiteX1" fmla="*/ 0 w 152495"/>
                  <a:gd name="connsiteY1" fmla="*/ 97070 h 336814"/>
                  <a:gd name="connsiteX2" fmla="*/ 72962 w 152495"/>
                  <a:gd name="connsiteY2" fmla="*/ 105 h 336814"/>
                  <a:gd name="connsiteX3" fmla="*/ 152495 w 152495"/>
                  <a:gd name="connsiteY3" fmla="*/ 97070 h 336814"/>
                  <a:gd name="connsiteX4" fmla="*/ 152495 w 152495"/>
                  <a:gd name="connsiteY4" fmla="*/ 336814 h 33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95" h="336814">
                    <a:moveTo>
                      <a:pt x="0" y="336814"/>
                    </a:moveTo>
                    <a:lnTo>
                      <a:pt x="0" y="97070"/>
                    </a:lnTo>
                    <a:cubicBezTo>
                      <a:pt x="0" y="97070"/>
                      <a:pt x="0" y="4011"/>
                      <a:pt x="72962" y="105"/>
                    </a:cubicBezTo>
                    <a:cubicBezTo>
                      <a:pt x="145923" y="-3704"/>
                      <a:pt x="152495" y="97070"/>
                      <a:pt x="152495" y="97070"/>
                    </a:cubicBezTo>
                    <a:lnTo>
                      <a:pt x="152495" y="33681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0" name="任意多边形 199">
                <a:extLst>
                  <a:ext uri="{FF2B5EF4-FFF2-40B4-BE49-F238E27FC236}">
                    <a16:creationId xmlns:a16="http://schemas.microsoft.com/office/drawing/2014/main" id="{E46E8B8C-8CDB-4DC2-AC49-93852E2614F2}"/>
                  </a:ext>
                </a:extLst>
              </p:cNvPr>
              <p:cNvSpPr/>
              <p:nvPr/>
            </p:nvSpPr>
            <p:spPr>
              <a:xfrm>
                <a:off x="8856607" y="4650733"/>
                <a:ext cx="152495" cy="336819"/>
              </a:xfrm>
              <a:custGeom>
                <a:avLst/>
                <a:gdLst>
                  <a:gd name="connsiteX0" fmla="*/ 0 w 152495"/>
                  <a:gd name="connsiteY0" fmla="*/ 336819 h 336819"/>
                  <a:gd name="connsiteX1" fmla="*/ 0 w 152495"/>
                  <a:gd name="connsiteY1" fmla="*/ 97075 h 336819"/>
                  <a:gd name="connsiteX2" fmla="*/ 72962 w 152495"/>
                  <a:gd name="connsiteY2" fmla="*/ 111 h 336819"/>
                  <a:gd name="connsiteX3" fmla="*/ 152495 w 152495"/>
                  <a:gd name="connsiteY3" fmla="*/ 97075 h 336819"/>
                  <a:gd name="connsiteX4" fmla="*/ 152495 w 152495"/>
                  <a:gd name="connsiteY4" fmla="*/ 336819 h 336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95" h="336819">
                    <a:moveTo>
                      <a:pt x="0" y="336819"/>
                    </a:moveTo>
                    <a:lnTo>
                      <a:pt x="0" y="97075"/>
                    </a:lnTo>
                    <a:cubicBezTo>
                      <a:pt x="0" y="97075"/>
                      <a:pt x="0" y="4016"/>
                      <a:pt x="72962" y="111"/>
                    </a:cubicBezTo>
                    <a:cubicBezTo>
                      <a:pt x="145923" y="-3795"/>
                      <a:pt x="152495" y="97075"/>
                      <a:pt x="152495" y="97075"/>
                    </a:cubicBezTo>
                    <a:lnTo>
                      <a:pt x="152495" y="336819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1" name="任意多边形 200">
                <a:extLst>
                  <a:ext uri="{FF2B5EF4-FFF2-40B4-BE49-F238E27FC236}">
                    <a16:creationId xmlns:a16="http://schemas.microsoft.com/office/drawing/2014/main" id="{84204AD4-E37A-41D0-8652-51779797E306}"/>
                  </a:ext>
                </a:extLst>
              </p:cNvPr>
              <p:cNvSpPr/>
              <p:nvPr/>
            </p:nvSpPr>
            <p:spPr>
              <a:xfrm>
                <a:off x="8906804" y="3840351"/>
                <a:ext cx="152495" cy="309096"/>
              </a:xfrm>
              <a:custGeom>
                <a:avLst/>
                <a:gdLst>
                  <a:gd name="connsiteX0" fmla="*/ 0 w 152495"/>
                  <a:gd name="connsiteY0" fmla="*/ 309096 h 309096"/>
                  <a:gd name="connsiteX1" fmla="*/ 0 w 152495"/>
                  <a:gd name="connsiteY1" fmla="*/ 97070 h 309096"/>
                  <a:gd name="connsiteX2" fmla="*/ 72961 w 152495"/>
                  <a:gd name="connsiteY2" fmla="*/ 105 h 309096"/>
                  <a:gd name="connsiteX3" fmla="*/ 152495 w 152495"/>
                  <a:gd name="connsiteY3" fmla="*/ 97070 h 309096"/>
                  <a:gd name="connsiteX4" fmla="*/ 152495 w 152495"/>
                  <a:gd name="connsiteY4" fmla="*/ 309096 h 30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95" h="309096">
                    <a:moveTo>
                      <a:pt x="0" y="309096"/>
                    </a:moveTo>
                    <a:lnTo>
                      <a:pt x="0" y="97070"/>
                    </a:lnTo>
                    <a:cubicBezTo>
                      <a:pt x="0" y="97070"/>
                      <a:pt x="0" y="4011"/>
                      <a:pt x="72961" y="105"/>
                    </a:cubicBezTo>
                    <a:cubicBezTo>
                      <a:pt x="145923" y="-3705"/>
                      <a:pt x="152495" y="97070"/>
                      <a:pt x="152495" y="97070"/>
                    </a:cubicBezTo>
                    <a:lnTo>
                      <a:pt x="152495" y="309096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2" name="任意多边形 201">
                <a:extLst>
                  <a:ext uri="{FF2B5EF4-FFF2-40B4-BE49-F238E27FC236}">
                    <a16:creationId xmlns:a16="http://schemas.microsoft.com/office/drawing/2014/main" id="{7E1B6087-7367-4696-8523-21F57A0B7A01}"/>
                  </a:ext>
                </a:extLst>
              </p:cNvPr>
              <p:cNvSpPr/>
              <p:nvPr/>
            </p:nvSpPr>
            <p:spPr>
              <a:xfrm>
                <a:off x="8962716" y="3134358"/>
                <a:ext cx="152495" cy="255565"/>
              </a:xfrm>
              <a:custGeom>
                <a:avLst/>
                <a:gdLst>
                  <a:gd name="connsiteX0" fmla="*/ 0 w 152495"/>
                  <a:gd name="connsiteY0" fmla="*/ 255566 h 255565"/>
                  <a:gd name="connsiteX1" fmla="*/ 0 w 152495"/>
                  <a:gd name="connsiteY1" fmla="*/ 97070 h 255565"/>
                  <a:gd name="connsiteX2" fmla="*/ 72962 w 152495"/>
                  <a:gd name="connsiteY2" fmla="*/ 105 h 255565"/>
                  <a:gd name="connsiteX3" fmla="*/ 152495 w 152495"/>
                  <a:gd name="connsiteY3" fmla="*/ 97070 h 255565"/>
                  <a:gd name="connsiteX4" fmla="*/ 152495 w 152495"/>
                  <a:gd name="connsiteY4" fmla="*/ 255566 h 25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95" h="255565">
                    <a:moveTo>
                      <a:pt x="0" y="255566"/>
                    </a:moveTo>
                    <a:lnTo>
                      <a:pt x="0" y="97070"/>
                    </a:lnTo>
                    <a:cubicBezTo>
                      <a:pt x="0" y="97070"/>
                      <a:pt x="0" y="4011"/>
                      <a:pt x="72962" y="105"/>
                    </a:cubicBezTo>
                    <a:cubicBezTo>
                      <a:pt x="145923" y="-3705"/>
                      <a:pt x="152495" y="97070"/>
                      <a:pt x="152495" y="97070"/>
                    </a:cubicBezTo>
                    <a:lnTo>
                      <a:pt x="152495" y="255566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3" name="任意多边形 202">
                <a:extLst>
                  <a:ext uri="{FF2B5EF4-FFF2-40B4-BE49-F238E27FC236}">
                    <a16:creationId xmlns:a16="http://schemas.microsoft.com/office/drawing/2014/main" id="{5CBB8E74-1F8C-4864-82D4-B0E4EAC0ACD2}"/>
                  </a:ext>
                </a:extLst>
              </p:cNvPr>
              <p:cNvSpPr/>
              <p:nvPr/>
            </p:nvSpPr>
            <p:spPr>
              <a:xfrm>
                <a:off x="9020818" y="2437032"/>
                <a:ext cx="152495" cy="255565"/>
              </a:xfrm>
              <a:custGeom>
                <a:avLst/>
                <a:gdLst>
                  <a:gd name="connsiteX0" fmla="*/ 0 w 152495"/>
                  <a:gd name="connsiteY0" fmla="*/ 255566 h 255565"/>
                  <a:gd name="connsiteX1" fmla="*/ 0 w 152495"/>
                  <a:gd name="connsiteY1" fmla="*/ 97070 h 255565"/>
                  <a:gd name="connsiteX2" fmla="*/ 72961 w 152495"/>
                  <a:gd name="connsiteY2" fmla="*/ 105 h 255565"/>
                  <a:gd name="connsiteX3" fmla="*/ 152495 w 152495"/>
                  <a:gd name="connsiteY3" fmla="*/ 97070 h 255565"/>
                  <a:gd name="connsiteX4" fmla="*/ 152495 w 152495"/>
                  <a:gd name="connsiteY4" fmla="*/ 255566 h 255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2495" h="255565">
                    <a:moveTo>
                      <a:pt x="0" y="255566"/>
                    </a:moveTo>
                    <a:lnTo>
                      <a:pt x="0" y="97070"/>
                    </a:lnTo>
                    <a:cubicBezTo>
                      <a:pt x="0" y="97070"/>
                      <a:pt x="0" y="4011"/>
                      <a:pt x="72961" y="105"/>
                    </a:cubicBezTo>
                    <a:cubicBezTo>
                      <a:pt x="145923" y="-3705"/>
                      <a:pt x="152495" y="97070"/>
                      <a:pt x="152495" y="97070"/>
                    </a:cubicBezTo>
                    <a:lnTo>
                      <a:pt x="152495" y="255566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4" name="任意多边形 203">
                <a:extLst>
                  <a:ext uri="{FF2B5EF4-FFF2-40B4-BE49-F238E27FC236}">
                    <a16:creationId xmlns:a16="http://schemas.microsoft.com/office/drawing/2014/main" id="{F4B3F7AB-B9B5-45C5-B30C-9196BBC93F5E}"/>
                  </a:ext>
                </a:extLst>
              </p:cNvPr>
              <p:cNvSpPr/>
              <p:nvPr/>
            </p:nvSpPr>
            <p:spPr>
              <a:xfrm>
                <a:off x="9097018" y="1804196"/>
                <a:ext cx="144208" cy="241559"/>
              </a:xfrm>
              <a:custGeom>
                <a:avLst/>
                <a:gdLst>
                  <a:gd name="connsiteX0" fmla="*/ 0 w 144208"/>
                  <a:gd name="connsiteY0" fmla="*/ 241559 h 241559"/>
                  <a:gd name="connsiteX1" fmla="*/ 0 w 144208"/>
                  <a:gd name="connsiteY1" fmla="*/ 91731 h 241559"/>
                  <a:gd name="connsiteX2" fmla="*/ 68961 w 144208"/>
                  <a:gd name="connsiteY2" fmla="*/ 101 h 241559"/>
                  <a:gd name="connsiteX3" fmla="*/ 144209 w 144208"/>
                  <a:gd name="connsiteY3" fmla="*/ 91731 h 241559"/>
                  <a:gd name="connsiteX4" fmla="*/ 144209 w 144208"/>
                  <a:gd name="connsiteY4" fmla="*/ 241559 h 241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4208" h="241559">
                    <a:moveTo>
                      <a:pt x="0" y="241559"/>
                    </a:moveTo>
                    <a:lnTo>
                      <a:pt x="0" y="91731"/>
                    </a:lnTo>
                    <a:cubicBezTo>
                      <a:pt x="0" y="91731"/>
                      <a:pt x="0" y="3720"/>
                      <a:pt x="68961" y="101"/>
                    </a:cubicBezTo>
                    <a:cubicBezTo>
                      <a:pt x="137922" y="-3519"/>
                      <a:pt x="144209" y="91731"/>
                      <a:pt x="144209" y="91731"/>
                    </a:cubicBezTo>
                    <a:lnTo>
                      <a:pt x="144209" y="241559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5" name="任意多边形 204">
                <a:extLst>
                  <a:ext uri="{FF2B5EF4-FFF2-40B4-BE49-F238E27FC236}">
                    <a16:creationId xmlns:a16="http://schemas.microsoft.com/office/drawing/2014/main" id="{6F881C6B-1B86-487A-89BE-E0124A37F89E}"/>
                  </a:ext>
                </a:extLst>
              </p:cNvPr>
              <p:cNvSpPr/>
              <p:nvPr/>
            </p:nvSpPr>
            <p:spPr>
              <a:xfrm>
                <a:off x="10232112" y="5540765"/>
                <a:ext cx="131063" cy="289273"/>
              </a:xfrm>
              <a:custGeom>
                <a:avLst/>
                <a:gdLst>
                  <a:gd name="connsiteX0" fmla="*/ 0 w 131063"/>
                  <a:gd name="connsiteY0" fmla="*/ 289273 h 289273"/>
                  <a:gd name="connsiteX1" fmla="*/ 0 w 131063"/>
                  <a:gd name="connsiteY1" fmla="*/ 83342 h 289273"/>
                  <a:gd name="connsiteX2" fmla="*/ 62675 w 131063"/>
                  <a:gd name="connsiteY2" fmla="*/ 94 h 289273"/>
                  <a:gd name="connsiteX3" fmla="*/ 131064 w 131063"/>
                  <a:gd name="connsiteY3" fmla="*/ 83342 h 289273"/>
                  <a:gd name="connsiteX4" fmla="*/ 131064 w 131063"/>
                  <a:gd name="connsiteY4" fmla="*/ 289273 h 289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063" h="289273">
                    <a:moveTo>
                      <a:pt x="0" y="289273"/>
                    </a:moveTo>
                    <a:lnTo>
                      <a:pt x="0" y="83342"/>
                    </a:lnTo>
                    <a:cubicBezTo>
                      <a:pt x="0" y="83342"/>
                      <a:pt x="0" y="3333"/>
                      <a:pt x="62675" y="94"/>
                    </a:cubicBezTo>
                    <a:cubicBezTo>
                      <a:pt x="125349" y="-3240"/>
                      <a:pt x="131064" y="83342"/>
                      <a:pt x="131064" y="83342"/>
                    </a:cubicBezTo>
                    <a:lnTo>
                      <a:pt x="131064" y="289273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6" name="任意多边形 205">
                <a:extLst>
                  <a:ext uri="{FF2B5EF4-FFF2-40B4-BE49-F238E27FC236}">
                    <a16:creationId xmlns:a16="http://schemas.microsoft.com/office/drawing/2014/main" id="{D55ED822-3971-4FEE-B1E7-BEB42BD938FF}"/>
                  </a:ext>
                </a:extLst>
              </p:cNvPr>
              <p:cNvSpPr/>
              <p:nvPr/>
            </p:nvSpPr>
            <p:spPr>
              <a:xfrm>
                <a:off x="10149626" y="4765906"/>
                <a:ext cx="131064" cy="302607"/>
              </a:xfrm>
              <a:custGeom>
                <a:avLst/>
                <a:gdLst>
                  <a:gd name="connsiteX0" fmla="*/ 0 w 131064"/>
                  <a:gd name="connsiteY0" fmla="*/ 271461 h 302607"/>
                  <a:gd name="connsiteX1" fmla="*/ 0 w 131064"/>
                  <a:gd name="connsiteY1" fmla="*/ 83342 h 302607"/>
                  <a:gd name="connsiteX2" fmla="*/ 62675 w 131064"/>
                  <a:gd name="connsiteY2" fmla="*/ 94 h 302607"/>
                  <a:gd name="connsiteX3" fmla="*/ 131064 w 131064"/>
                  <a:gd name="connsiteY3" fmla="*/ 83342 h 302607"/>
                  <a:gd name="connsiteX4" fmla="*/ 131064 w 131064"/>
                  <a:gd name="connsiteY4" fmla="*/ 302608 h 302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064" h="302607">
                    <a:moveTo>
                      <a:pt x="0" y="271461"/>
                    </a:moveTo>
                    <a:lnTo>
                      <a:pt x="0" y="83342"/>
                    </a:lnTo>
                    <a:cubicBezTo>
                      <a:pt x="0" y="83342"/>
                      <a:pt x="0" y="3332"/>
                      <a:pt x="62675" y="94"/>
                    </a:cubicBezTo>
                    <a:cubicBezTo>
                      <a:pt x="125349" y="-3240"/>
                      <a:pt x="131064" y="83342"/>
                      <a:pt x="131064" y="83342"/>
                    </a:cubicBezTo>
                    <a:lnTo>
                      <a:pt x="131064" y="302608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7" name="任意多边形 206">
                <a:extLst>
                  <a:ext uri="{FF2B5EF4-FFF2-40B4-BE49-F238E27FC236}">
                    <a16:creationId xmlns:a16="http://schemas.microsoft.com/office/drawing/2014/main" id="{7FEA53D0-522A-4516-AA45-D5AF985CB19A}"/>
                  </a:ext>
                </a:extLst>
              </p:cNvPr>
              <p:cNvSpPr/>
              <p:nvPr/>
            </p:nvSpPr>
            <p:spPr>
              <a:xfrm>
                <a:off x="10084094" y="3937422"/>
                <a:ext cx="131063" cy="287367"/>
              </a:xfrm>
              <a:custGeom>
                <a:avLst/>
                <a:gdLst>
                  <a:gd name="connsiteX0" fmla="*/ 0 w 131063"/>
                  <a:gd name="connsiteY0" fmla="*/ 256126 h 287367"/>
                  <a:gd name="connsiteX1" fmla="*/ 0 w 131063"/>
                  <a:gd name="connsiteY1" fmla="*/ 83342 h 287367"/>
                  <a:gd name="connsiteX2" fmla="*/ 62675 w 131063"/>
                  <a:gd name="connsiteY2" fmla="*/ 94 h 287367"/>
                  <a:gd name="connsiteX3" fmla="*/ 131064 w 131063"/>
                  <a:gd name="connsiteY3" fmla="*/ 83342 h 287367"/>
                  <a:gd name="connsiteX4" fmla="*/ 131064 w 131063"/>
                  <a:gd name="connsiteY4" fmla="*/ 287368 h 28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063" h="287367">
                    <a:moveTo>
                      <a:pt x="0" y="256126"/>
                    </a:moveTo>
                    <a:lnTo>
                      <a:pt x="0" y="83342"/>
                    </a:lnTo>
                    <a:cubicBezTo>
                      <a:pt x="0" y="83342"/>
                      <a:pt x="0" y="3332"/>
                      <a:pt x="62675" y="94"/>
                    </a:cubicBezTo>
                    <a:cubicBezTo>
                      <a:pt x="125349" y="-3240"/>
                      <a:pt x="131064" y="83342"/>
                      <a:pt x="131064" y="83342"/>
                    </a:cubicBezTo>
                    <a:lnTo>
                      <a:pt x="131064" y="287368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8" name="任意多边形 207">
                <a:extLst>
                  <a:ext uri="{FF2B5EF4-FFF2-40B4-BE49-F238E27FC236}">
                    <a16:creationId xmlns:a16="http://schemas.microsoft.com/office/drawing/2014/main" id="{CC571489-AEE8-4935-BA31-4F722DDA5E0E}"/>
                  </a:ext>
                </a:extLst>
              </p:cNvPr>
              <p:cNvSpPr/>
              <p:nvPr/>
            </p:nvSpPr>
            <p:spPr>
              <a:xfrm>
                <a:off x="9990082" y="3163230"/>
                <a:ext cx="131063" cy="287367"/>
              </a:xfrm>
              <a:custGeom>
                <a:avLst/>
                <a:gdLst>
                  <a:gd name="connsiteX0" fmla="*/ 0 w 131063"/>
                  <a:gd name="connsiteY0" fmla="*/ 256126 h 287367"/>
                  <a:gd name="connsiteX1" fmla="*/ 0 w 131063"/>
                  <a:gd name="connsiteY1" fmla="*/ 83342 h 287367"/>
                  <a:gd name="connsiteX2" fmla="*/ 62675 w 131063"/>
                  <a:gd name="connsiteY2" fmla="*/ 94 h 287367"/>
                  <a:gd name="connsiteX3" fmla="*/ 131064 w 131063"/>
                  <a:gd name="connsiteY3" fmla="*/ 83342 h 287367"/>
                  <a:gd name="connsiteX4" fmla="*/ 131064 w 131063"/>
                  <a:gd name="connsiteY4" fmla="*/ 287368 h 28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063" h="287367">
                    <a:moveTo>
                      <a:pt x="0" y="256126"/>
                    </a:moveTo>
                    <a:lnTo>
                      <a:pt x="0" y="83342"/>
                    </a:lnTo>
                    <a:cubicBezTo>
                      <a:pt x="0" y="83342"/>
                      <a:pt x="0" y="3332"/>
                      <a:pt x="62675" y="94"/>
                    </a:cubicBezTo>
                    <a:cubicBezTo>
                      <a:pt x="125349" y="-3240"/>
                      <a:pt x="131064" y="83342"/>
                      <a:pt x="131064" y="83342"/>
                    </a:cubicBezTo>
                    <a:lnTo>
                      <a:pt x="131064" y="287368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39" name="任意多边形 208">
                <a:extLst>
                  <a:ext uri="{FF2B5EF4-FFF2-40B4-BE49-F238E27FC236}">
                    <a16:creationId xmlns:a16="http://schemas.microsoft.com/office/drawing/2014/main" id="{6FAA82E0-814B-419D-AEF9-95095EFCB1E9}"/>
                  </a:ext>
                </a:extLst>
              </p:cNvPr>
              <p:cNvSpPr/>
              <p:nvPr/>
            </p:nvSpPr>
            <p:spPr>
              <a:xfrm>
                <a:off x="9897499" y="2535162"/>
                <a:ext cx="116300" cy="215824"/>
              </a:xfrm>
              <a:custGeom>
                <a:avLst/>
                <a:gdLst>
                  <a:gd name="connsiteX0" fmla="*/ 0 w 116300"/>
                  <a:gd name="connsiteY0" fmla="*/ 188107 h 215824"/>
                  <a:gd name="connsiteX1" fmla="*/ 0 w 116300"/>
                  <a:gd name="connsiteY1" fmla="*/ 73997 h 215824"/>
                  <a:gd name="connsiteX2" fmla="*/ 55626 w 116300"/>
                  <a:gd name="connsiteY2" fmla="*/ 83 h 215824"/>
                  <a:gd name="connsiteX3" fmla="*/ 116300 w 116300"/>
                  <a:gd name="connsiteY3" fmla="*/ 73997 h 215824"/>
                  <a:gd name="connsiteX4" fmla="*/ 116300 w 116300"/>
                  <a:gd name="connsiteY4" fmla="*/ 215824 h 21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00" h="215824">
                    <a:moveTo>
                      <a:pt x="0" y="188107"/>
                    </a:moveTo>
                    <a:lnTo>
                      <a:pt x="0" y="73997"/>
                    </a:lnTo>
                    <a:cubicBezTo>
                      <a:pt x="0" y="73997"/>
                      <a:pt x="0" y="3036"/>
                      <a:pt x="55626" y="83"/>
                    </a:cubicBezTo>
                    <a:cubicBezTo>
                      <a:pt x="111252" y="-2870"/>
                      <a:pt x="116300" y="73997"/>
                      <a:pt x="116300" y="73997"/>
                    </a:cubicBezTo>
                    <a:lnTo>
                      <a:pt x="116300" y="21582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0" name="任意多边形 209">
                <a:extLst>
                  <a:ext uri="{FF2B5EF4-FFF2-40B4-BE49-F238E27FC236}">
                    <a16:creationId xmlns:a16="http://schemas.microsoft.com/office/drawing/2014/main" id="{ED7BA37C-33B9-4FCE-A2F9-38B830C1251E}"/>
                  </a:ext>
                </a:extLst>
              </p:cNvPr>
              <p:cNvSpPr/>
              <p:nvPr/>
            </p:nvSpPr>
            <p:spPr>
              <a:xfrm>
                <a:off x="9781199" y="1878985"/>
                <a:ext cx="116300" cy="215824"/>
              </a:xfrm>
              <a:custGeom>
                <a:avLst/>
                <a:gdLst>
                  <a:gd name="connsiteX0" fmla="*/ 0 w 116300"/>
                  <a:gd name="connsiteY0" fmla="*/ 188107 h 215824"/>
                  <a:gd name="connsiteX1" fmla="*/ 0 w 116300"/>
                  <a:gd name="connsiteY1" fmla="*/ 73997 h 215824"/>
                  <a:gd name="connsiteX2" fmla="*/ 55626 w 116300"/>
                  <a:gd name="connsiteY2" fmla="*/ 83 h 215824"/>
                  <a:gd name="connsiteX3" fmla="*/ 116300 w 116300"/>
                  <a:gd name="connsiteY3" fmla="*/ 73997 h 215824"/>
                  <a:gd name="connsiteX4" fmla="*/ 116300 w 116300"/>
                  <a:gd name="connsiteY4" fmla="*/ 215824 h 215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00" h="215824">
                    <a:moveTo>
                      <a:pt x="0" y="188107"/>
                    </a:moveTo>
                    <a:lnTo>
                      <a:pt x="0" y="73997"/>
                    </a:lnTo>
                    <a:cubicBezTo>
                      <a:pt x="0" y="73997"/>
                      <a:pt x="0" y="3036"/>
                      <a:pt x="55626" y="83"/>
                    </a:cubicBezTo>
                    <a:cubicBezTo>
                      <a:pt x="111252" y="-2870"/>
                      <a:pt x="116300" y="73997"/>
                      <a:pt x="116300" y="73997"/>
                    </a:cubicBezTo>
                    <a:lnTo>
                      <a:pt x="116300" y="21582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1" name="任意多边形 210">
                <a:extLst>
                  <a:ext uri="{FF2B5EF4-FFF2-40B4-BE49-F238E27FC236}">
                    <a16:creationId xmlns:a16="http://schemas.microsoft.com/office/drawing/2014/main" id="{788CD835-9D09-4C19-ABED-B159C3DE00D0}"/>
                  </a:ext>
                </a:extLst>
              </p:cNvPr>
              <p:cNvSpPr/>
              <p:nvPr/>
            </p:nvSpPr>
            <p:spPr>
              <a:xfrm>
                <a:off x="9716239" y="4416909"/>
                <a:ext cx="9525" cy="540734"/>
              </a:xfrm>
              <a:custGeom>
                <a:avLst/>
                <a:gdLst>
                  <a:gd name="connsiteX0" fmla="*/ 0 w 9525"/>
                  <a:gd name="connsiteY0" fmla="*/ 0 h 540734"/>
                  <a:gd name="connsiteX1" fmla="*/ 0 w 9525"/>
                  <a:gd name="connsiteY1" fmla="*/ 540734 h 540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40734">
                    <a:moveTo>
                      <a:pt x="0" y="0"/>
                    </a:moveTo>
                    <a:lnTo>
                      <a:pt x="0" y="540734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2" name="任意多边形 211">
                <a:extLst>
                  <a:ext uri="{FF2B5EF4-FFF2-40B4-BE49-F238E27FC236}">
                    <a16:creationId xmlns:a16="http://schemas.microsoft.com/office/drawing/2014/main" id="{94995942-9AEE-40F3-853A-023A338D575C}"/>
                  </a:ext>
                </a:extLst>
              </p:cNvPr>
              <p:cNvSpPr/>
              <p:nvPr/>
            </p:nvSpPr>
            <p:spPr>
              <a:xfrm>
                <a:off x="8176903" y="4485203"/>
                <a:ext cx="9525" cy="502348"/>
              </a:xfrm>
              <a:custGeom>
                <a:avLst/>
                <a:gdLst>
                  <a:gd name="connsiteX0" fmla="*/ 0 w 9525"/>
                  <a:gd name="connsiteY0" fmla="*/ 502348 h 502348"/>
                  <a:gd name="connsiteX1" fmla="*/ 0 w 9525"/>
                  <a:gd name="connsiteY1" fmla="*/ 0 h 50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02348">
                    <a:moveTo>
                      <a:pt x="0" y="502348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3" name="任意多边形 212">
                <a:extLst>
                  <a:ext uri="{FF2B5EF4-FFF2-40B4-BE49-F238E27FC236}">
                    <a16:creationId xmlns:a16="http://schemas.microsoft.com/office/drawing/2014/main" id="{634B1755-0B55-458A-99E8-FDEBC1F34D34}"/>
                  </a:ext>
                </a:extLst>
              </p:cNvPr>
              <p:cNvSpPr/>
              <p:nvPr/>
            </p:nvSpPr>
            <p:spPr>
              <a:xfrm>
                <a:off x="8319493" y="3691866"/>
                <a:ext cx="9525" cy="491109"/>
              </a:xfrm>
              <a:custGeom>
                <a:avLst/>
                <a:gdLst>
                  <a:gd name="connsiteX0" fmla="*/ 0 w 9525"/>
                  <a:gd name="connsiteY0" fmla="*/ 491109 h 491109"/>
                  <a:gd name="connsiteX1" fmla="*/ 0 w 9525"/>
                  <a:gd name="connsiteY1" fmla="*/ 0 h 49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91109">
                    <a:moveTo>
                      <a:pt x="0" y="49110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4" name="任意多边形 213">
                <a:extLst>
                  <a:ext uri="{FF2B5EF4-FFF2-40B4-BE49-F238E27FC236}">
                    <a16:creationId xmlns:a16="http://schemas.microsoft.com/office/drawing/2014/main" id="{64AA40FE-6B47-45AE-8849-855954A050D0}"/>
                  </a:ext>
                </a:extLst>
              </p:cNvPr>
              <p:cNvSpPr/>
              <p:nvPr/>
            </p:nvSpPr>
            <p:spPr>
              <a:xfrm>
                <a:off x="8459891" y="2986635"/>
                <a:ext cx="9525" cy="441388"/>
              </a:xfrm>
              <a:custGeom>
                <a:avLst/>
                <a:gdLst>
                  <a:gd name="connsiteX0" fmla="*/ 0 w 9525"/>
                  <a:gd name="connsiteY0" fmla="*/ 441389 h 441388"/>
                  <a:gd name="connsiteX1" fmla="*/ 0 w 9525"/>
                  <a:gd name="connsiteY1" fmla="*/ 0 h 441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388">
                    <a:moveTo>
                      <a:pt x="0" y="44138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5" name="任意多边形 214">
                <a:extLst>
                  <a:ext uri="{FF2B5EF4-FFF2-40B4-BE49-F238E27FC236}">
                    <a16:creationId xmlns:a16="http://schemas.microsoft.com/office/drawing/2014/main" id="{22BE47F9-AEE4-4B95-A637-A9D8A1F94764}"/>
                  </a:ext>
                </a:extLst>
              </p:cNvPr>
              <p:cNvSpPr/>
              <p:nvPr/>
            </p:nvSpPr>
            <p:spPr>
              <a:xfrm>
                <a:off x="9618131" y="2948630"/>
                <a:ext cx="9525" cy="441293"/>
              </a:xfrm>
              <a:custGeom>
                <a:avLst/>
                <a:gdLst>
                  <a:gd name="connsiteX0" fmla="*/ 0 w 9525"/>
                  <a:gd name="connsiteY0" fmla="*/ 441293 h 441293"/>
                  <a:gd name="connsiteX1" fmla="*/ 0 w 9525"/>
                  <a:gd name="connsiteY1" fmla="*/ 0 h 44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41293">
                    <a:moveTo>
                      <a:pt x="0" y="441293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6" name="任意多边形 215">
                <a:extLst>
                  <a:ext uri="{FF2B5EF4-FFF2-40B4-BE49-F238E27FC236}">
                    <a16:creationId xmlns:a16="http://schemas.microsoft.com/office/drawing/2014/main" id="{90B7DDC9-D56A-4777-90FB-9626A4891CBC}"/>
                  </a:ext>
                </a:extLst>
              </p:cNvPr>
              <p:cNvSpPr/>
              <p:nvPr/>
            </p:nvSpPr>
            <p:spPr>
              <a:xfrm>
                <a:off x="10378512" y="3099030"/>
                <a:ext cx="9525" cy="415575"/>
              </a:xfrm>
              <a:custGeom>
                <a:avLst/>
                <a:gdLst>
                  <a:gd name="connsiteX0" fmla="*/ 0 w 9525"/>
                  <a:gd name="connsiteY0" fmla="*/ 415576 h 415575"/>
                  <a:gd name="connsiteX1" fmla="*/ 0 w 9525"/>
                  <a:gd name="connsiteY1" fmla="*/ 0 h 415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15575">
                    <a:moveTo>
                      <a:pt x="0" y="415576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7" name="任意多边形 216">
                <a:extLst>
                  <a:ext uri="{FF2B5EF4-FFF2-40B4-BE49-F238E27FC236}">
                    <a16:creationId xmlns:a16="http://schemas.microsoft.com/office/drawing/2014/main" id="{BC0C8A56-27C2-46BB-88AE-B7C3CC374FCF}"/>
                  </a:ext>
                </a:extLst>
              </p:cNvPr>
              <p:cNvSpPr/>
              <p:nvPr/>
            </p:nvSpPr>
            <p:spPr>
              <a:xfrm>
                <a:off x="9664423" y="3654909"/>
                <a:ext cx="9525" cy="491109"/>
              </a:xfrm>
              <a:custGeom>
                <a:avLst/>
                <a:gdLst>
                  <a:gd name="connsiteX0" fmla="*/ 0 w 9525"/>
                  <a:gd name="connsiteY0" fmla="*/ 491109 h 491109"/>
                  <a:gd name="connsiteX1" fmla="*/ 0 w 9525"/>
                  <a:gd name="connsiteY1" fmla="*/ 0 h 491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91109">
                    <a:moveTo>
                      <a:pt x="0" y="49110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8" name="任意多边形 217">
                <a:extLst>
                  <a:ext uri="{FF2B5EF4-FFF2-40B4-BE49-F238E27FC236}">
                    <a16:creationId xmlns:a16="http://schemas.microsoft.com/office/drawing/2014/main" id="{8A00B292-44DE-4989-9E61-79FA869708F9}"/>
                  </a:ext>
                </a:extLst>
              </p:cNvPr>
              <p:cNvSpPr/>
              <p:nvPr/>
            </p:nvSpPr>
            <p:spPr>
              <a:xfrm>
                <a:off x="10524435" y="3803785"/>
                <a:ext cx="9525" cy="474059"/>
              </a:xfrm>
              <a:custGeom>
                <a:avLst/>
                <a:gdLst>
                  <a:gd name="connsiteX0" fmla="*/ 0 w 9525"/>
                  <a:gd name="connsiteY0" fmla="*/ 474059 h 474059"/>
                  <a:gd name="connsiteX1" fmla="*/ 0 w 9525"/>
                  <a:gd name="connsiteY1" fmla="*/ 0 h 47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74059">
                    <a:moveTo>
                      <a:pt x="0" y="47405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49" name="任意多边形 218">
                <a:extLst>
                  <a:ext uri="{FF2B5EF4-FFF2-40B4-BE49-F238E27FC236}">
                    <a16:creationId xmlns:a16="http://schemas.microsoft.com/office/drawing/2014/main" id="{28786514-B3A5-436F-B357-FEF150A9318D}"/>
                  </a:ext>
                </a:extLst>
              </p:cNvPr>
              <p:cNvSpPr/>
              <p:nvPr/>
            </p:nvSpPr>
            <p:spPr>
              <a:xfrm>
                <a:off x="10668167" y="4598170"/>
                <a:ext cx="9525" cy="527685"/>
              </a:xfrm>
              <a:custGeom>
                <a:avLst/>
                <a:gdLst>
                  <a:gd name="connsiteX0" fmla="*/ 0 w 9525"/>
                  <a:gd name="connsiteY0" fmla="*/ 527685 h 527685"/>
                  <a:gd name="connsiteX1" fmla="*/ 0 w 9525"/>
                  <a:gd name="connsiteY1" fmla="*/ 0 h 52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527685">
                    <a:moveTo>
                      <a:pt x="0" y="527685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0" name="任意多边形 219">
                <a:extLst>
                  <a:ext uri="{FF2B5EF4-FFF2-40B4-BE49-F238E27FC236}">
                    <a16:creationId xmlns:a16="http://schemas.microsoft.com/office/drawing/2014/main" id="{B6851925-00ED-4934-9CBE-9C8C88A16AAC}"/>
                  </a:ext>
                </a:extLst>
              </p:cNvPr>
              <p:cNvSpPr/>
              <p:nvPr/>
            </p:nvSpPr>
            <p:spPr>
              <a:xfrm>
                <a:off x="8592479" y="2331506"/>
                <a:ext cx="9525" cy="400431"/>
              </a:xfrm>
              <a:custGeom>
                <a:avLst/>
                <a:gdLst>
                  <a:gd name="connsiteX0" fmla="*/ 0 w 9525"/>
                  <a:gd name="connsiteY0" fmla="*/ 400431 h 400431"/>
                  <a:gd name="connsiteX1" fmla="*/ 0 w 9525"/>
                  <a:gd name="connsiteY1" fmla="*/ 0 h 400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00431">
                    <a:moveTo>
                      <a:pt x="0" y="400431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1" name="任意多边形 220">
                <a:extLst>
                  <a:ext uri="{FF2B5EF4-FFF2-40B4-BE49-F238E27FC236}">
                    <a16:creationId xmlns:a16="http://schemas.microsoft.com/office/drawing/2014/main" id="{839FC8D5-4003-4F94-A3D0-65E399A80724}"/>
                  </a:ext>
                </a:extLst>
              </p:cNvPr>
              <p:cNvSpPr/>
              <p:nvPr/>
            </p:nvSpPr>
            <p:spPr>
              <a:xfrm>
                <a:off x="8762691" y="1629799"/>
                <a:ext cx="9525" cy="426529"/>
              </a:xfrm>
              <a:custGeom>
                <a:avLst/>
                <a:gdLst>
                  <a:gd name="connsiteX0" fmla="*/ 0 w 9525"/>
                  <a:gd name="connsiteY0" fmla="*/ 426529 h 426529"/>
                  <a:gd name="connsiteX1" fmla="*/ 0 w 9525"/>
                  <a:gd name="connsiteY1" fmla="*/ 0 h 42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26529">
                    <a:moveTo>
                      <a:pt x="0" y="42652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2" name="任意多边形 221">
                <a:extLst>
                  <a:ext uri="{FF2B5EF4-FFF2-40B4-BE49-F238E27FC236}">
                    <a16:creationId xmlns:a16="http://schemas.microsoft.com/office/drawing/2014/main" id="{F3256686-2957-4175-82CA-DFF30FE5FE4C}"/>
                  </a:ext>
                </a:extLst>
              </p:cNvPr>
              <p:cNvSpPr/>
              <p:nvPr/>
            </p:nvSpPr>
            <p:spPr>
              <a:xfrm>
                <a:off x="9588604" y="1590937"/>
                <a:ext cx="9525" cy="426529"/>
              </a:xfrm>
              <a:custGeom>
                <a:avLst/>
                <a:gdLst>
                  <a:gd name="connsiteX0" fmla="*/ 0 w 9525"/>
                  <a:gd name="connsiteY0" fmla="*/ 426529 h 426529"/>
                  <a:gd name="connsiteX1" fmla="*/ 0 w 9525"/>
                  <a:gd name="connsiteY1" fmla="*/ 0 h 42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26529">
                    <a:moveTo>
                      <a:pt x="0" y="426529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3" name="任意多边形 222">
                <a:extLst>
                  <a:ext uri="{FF2B5EF4-FFF2-40B4-BE49-F238E27FC236}">
                    <a16:creationId xmlns:a16="http://schemas.microsoft.com/office/drawing/2014/main" id="{C382D3D4-4CBF-4B25-A8FC-94C13997BAD0}"/>
                  </a:ext>
                </a:extLst>
              </p:cNvPr>
              <p:cNvSpPr/>
              <p:nvPr/>
            </p:nvSpPr>
            <p:spPr>
              <a:xfrm>
                <a:off x="10110002" y="1730859"/>
                <a:ext cx="9525" cy="405765"/>
              </a:xfrm>
              <a:custGeom>
                <a:avLst/>
                <a:gdLst>
                  <a:gd name="connsiteX0" fmla="*/ 0 w 9525"/>
                  <a:gd name="connsiteY0" fmla="*/ 405765 h 405765"/>
                  <a:gd name="connsiteX1" fmla="*/ 0 w 9525"/>
                  <a:gd name="connsiteY1" fmla="*/ 0 h 40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405765">
                    <a:moveTo>
                      <a:pt x="0" y="405765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4" name="任意多边形 223">
                <a:extLst>
                  <a:ext uri="{FF2B5EF4-FFF2-40B4-BE49-F238E27FC236}">
                    <a16:creationId xmlns:a16="http://schemas.microsoft.com/office/drawing/2014/main" id="{1660C4D8-85DA-4BB4-A084-FAAFD27A9AA8}"/>
                  </a:ext>
                </a:extLst>
              </p:cNvPr>
              <p:cNvSpPr/>
              <p:nvPr/>
            </p:nvSpPr>
            <p:spPr>
              <a:xfrm>
                <a:off x="9610321" y="2309122"/>
                <a:ext cx="9525" cy="390715"/>
              </a:xfrm>
              <a:custGeom>
                <a:avLst/>
                <a:gdLst>
                  <a:gd name="connsiteX0" fmla="*/ 0 w 9525"/>
                  <a:gd name="connsiteY0" fmla="*/ 390715 h 390715"/>
                  <a:gd name="connsiteX1" fmla="*/ 0 w 9525"/>
                  <a:gd name="connsiteY1" fmla="*/ 0 h 390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0715">
                    <a:moveTo>
                      <a:pt x="0" y="390715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5" name="任意多边形 224">
                <a:extLst>
                  <a:ext uri="{FF2B5EF4-FFF2-40B4-BE49-F238E27FC236}">
                    <a16:creationId xmlns:a16="http://schemas.microsoft.com/office/drawing/2014/main" id="{DE5D25BD-7419-4172-8309-6442796AA0DB}"/>
                  </a:ext>
                </a:extLst>
              </p:cNvPr>
              <p:cNvSpPr/>
              <p:nvPr/>
            </p:nvSpPr>
            <p:spPr>
              <a:xfrm>
                <a:off x="10256973" y="2420564"/>
                <a:ext cx="9525" cy="390620"/>
              </a:xfrm>
              <a:custGeom>
                <a:avLst/>
                <a:gdLst>
                  <a:gd name="connsiteX0" fmla="*/ 0 w 9525"/>
                  <a:gd name="connsiteY0" fmla="*/ 390620 h 390620"/>
                  <a:gd name="connsiteX1" fmla="*/ 0 w 9525"/>
                  <a:gd name="connsiteY1" fmla="*/ 0 h 39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390620">
                    <a:moveTo>
                      <a:pt x="0" y="390620"/>
                    </a:moveTo>
                    <a:lnTo>
                      <a:pt x="0" y="0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6" name="任意多边形 225">
                <a:extLst>
                  <a:ext uri="{FF2B5EF4-FFF2-40B4-BE49-F238E27FC236}">
                    <a16:creationId xmlns:a16="http://schemas.microsoft.com/office/drawing/2014/main" id="{720FF8DB-304A-4A29-BBE5-850E26A946C7}"/>
                  </a:ext>
                </a:extLst>
              </p:cNvPr>
              <p:cNvSpPr/>
              <p:nvPr/>
            </p:nvSpPr>
            <p:spPr>
              <a:xfrm>
                <a:off x="9374958" y="483846"/>
                <a:ext cx="145922" cy="265271"/>
              </a:xfrm>
              <a:custGeom>
                <a:avLst/>
                <a:gdLst>
                  <a:gd name="connsiteX0" fmla="*/ 0 w 145922"/>
                  <a:gd name="connsiteY0" fmla="*/ 0 h 265271"/>
                  <a:gd name="connsiteX1" fmla="*/ 145923 w 145922"/>
                  <a:gd name="connsiteY1" fmla="*/ 0 h 265271"/>
                  <a:gd name="connsiteX2" fmla="*/ 145923 w 145922"/>
                  <a:gd name="connsiteY2" fmla="*/ 265271 h 265271"/>
                  <a:gd name="connsiteX3" fmla="*/ 0 w 145922"/>
                  <a:gd name="connsiteY3" fmla="*/ 265271 h 265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922" h="265271">
                    <a:moveTo>
                      <a:pt x="0" y="0"/>
                    </a:moveTo>
                    <a:lnTo>
                      <a:pt x="145923" y="0"/>
                    </a:lnTo>
                    <a:lnTo>
                      <a:pt x="145923" y="265271"/>
                    </a:lnTo>
                    <a:lnTo>
                      <a:pt x="0" y="2652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7" name="任意多边形 226">
                <a:extLst>
                  <a:ext uri="{FF2B5EF4-FFF2-40B4-BE49-F238E27FC236}">
                    <a16:creationId xmlns:a16="http://schemas.microsoft.com/office/drawing/2014/main" id="{2C2B829C-8E85-4C48-B23B-96C7C5CD1991}"/>
                  </a:ext>
                </a:extLst>
              </p:cNvPr>
              <p:cNvSpPr/>
              <p:nvPr/>
            </p:nvSpPr>
            <p:spPr>
              <a:xfrm>
                <a:off x="9334096" y="749117"/>
                <a:ext cx="225456" cy="131349"/>
              </a:xfrm>
              <a:custGeom>
                <a:avLst/>
                <a:gdLst>
                  <a:gd name="connsiteX0" fmla="*/ 0 w 225456"/>
                  <a:gd name="connsiteY0" fmla="*/ 0 h 131349"/>
                  <a:gd name="connsiteX1" fmla="*/ 225457 w 225456"/>
                  <a:gd name="connsiteY1" fmla="*/ 0 h 131349"/>
                  <a:gd name="connsiteX2" fmla="*/ 225457 w 225456"/>
                  <a:gd name="connsiteY2" fmla="*/ 131350 h 131349"/>
                  <a:gd name="connsiteX3" fmla="*/ 0 w 225456"/>
                  <a:gd name="connsiteY3" fmla="*/ 131350 h 131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456" h="131349">
                    <a:moveTo>
                      <a:pt x="0" y="0"/>
                    </a:moveTo>
                    <a:lnTo>
                      <a:pt x="225457" y="0"/>
                    </a:lnTo>
                    <a:lnTo>
                      <a:pt x="225457" y="131350"/>
                    </a:lnTo>
                    <a:lnTo>
                      <a:pt x="0" y="13135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8" name="任意多边形 227">
                <a:extLst>
                  <a:ext uri="{FF2B5EF4-FFF2-40B4-BE49-F238E27FC236}">
                    <a16:creationId xmlns:a16="http://schemas.microsoft.com/office/drawing/2014/main" id="{F037BFF8-8882-414A-B30E-7B2B25647D74}"/>
                  </a:ext>
                </a:extLst>
              </p:cNvPr>
              <p:cNvSpPr/>
              <p:nvPr/>
            </p:nvSpPr>
            <p:spPr>
              <a:xfrm>
                <a:off x="8786884" y="880467"/>
                <a:ext cx="570452" cy="488156"/>
              </a:xfrm>
              <a:custGeom>
                <a:avLst/>
                <a:gdLst>
                  <a:gd name="connsiteX0" fmla="*/ 0 w 570452"/>
                  <a:gd name="connsiteY0" fmla="*/ 488156 h 488156"/>
                  <a:gd name="connsiteX1" fmla="*/ 570452 w 570452"/>
                  <a:gd name="connsiteY1" fmla="*/ 0 h 48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0452" h="488156">
                    <a:moveTo>
                      <a:pt x="0" y="488156"/>
                    </a:moveTo>
                    <a:cubicBezTo>
                      <a:pt x="0" y="488156"/>
                      <a:pt x="502444" y="267843"/>
                      <a:pt x="570452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59" name="任意多边形 228">
                <a:extLst>
                  <a:ext uri="{FF2B5EF4-FFF2-40B4-BE49-F238E27FC236}">
                    <a16:creationId xmlns:a16="http://schemas.microsoft.com/office/drawing/2014/main" id="{67BB54E8-342B-4E55-ABD3-7CFBEDD76B19}"/>
                  </a:ext>
                </a:extLst>
              </p:cNvPr>
              <p:cNvSpPr/>
              <p:nvPr/>
            </p:nvSpPr>
            <p:spPr>
              <a:xfrm>
                <a:off x="9536407" y="880467"/>
                <a:ext cx="606837" cy="608076"/>
              </a:xfrm>
              <a:custGeom>
                <a:avLst/>
                <a:gdLst>
                  <a:gd name="connsiteX0" fmla="*/ 0 w 606837"/>
                  <a:gd name="connsiteY0" fmla="*/ 0 h 608076"/>
                  <a:gd name="connsiteX1" fmla="*/ 606838 w 606837"/>
                  <a:gd name="connsiteY1" fmla="*/ 608076 h 608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06837" h="608076">
                    <a:moveTo>
                      <a:pt x="0" y="0"/>
                    </a:moveTo>
                    <a:cubicBezTo>
                      <a:pt x="0" y="0"/>
                      <a:pt x="152591" y="456724"/>
                      <a:pt x="606838" y="60807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2060" name="任意多边形 229">
                <a:extLst>
                  <a:ext uri="{FF2B5EF4-FFF2-40B4-BE49-F238E27FC236}">
                    <a16:creationId xmlns:a16="http://schemas.microsoft.com/office/drawing/2014/main" id="{1C466FB2-C7AC-4D96-BD23-0710EA22B868}"/>
                  </a:ext>
                </a:extLst>
              </p:cNvPr>
              <p:cNvSpPr/>
              <p:nvPr/>
            </p:nvSpPr>
            <p:spPr>
              <a:xfrm>
                <a:off x="9759671" y="6105501"/>
                <a:ext cx="1168813" cy="1146618"/>
              </a:xfrm>
              <a:custGeom>
                <a:avLst/>
                <a:gdLst>
                  <a:gd name="connsiteX0" fmla="*/ 0 w 1812607"/>
                  <a:gd name="connsiteY0" fmla="*/ 0 h 1203864"/>
                  <a:gd name="connsiteX1" fmla="*/ 1812608 w 1812607"/>
                  <a:gd name="connsiteY1" fmla="*/ 0 h 1203864"/>
                  <a:gd name="connsiteX2" fmla="*/ 1812608 w 1812607"/>
                  <a:gd name="connsiteY2" fmla="*/ 1203865 h 1203864"/>
                  <a:gd name="connsiteX3" fmla="*/ 0 w 1812607"/>
                  <a:gd name="connsiteY3" fmla="*/ 1203865 h 1203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2607" h="1203864">
                    <a:moveTo>
                      <a:pt x="0" y="0"/>
                    </a:moveTo>
                    <a:lnTo>
                      <a:pt x="1812608" y="0"/>
                    </a:lnTo>
                    <a:lnTo>
                      <a:pt x="1812608" y="1203865"/>
                    </a:lnTo>
                    <a:lnTo>
                      <a:pt x="0" y="120386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775" name="组合 1774">
              <a:extLst>
                <a:ext uri="{FF2B5EF4-FFF2-40B4-BE49-F238E27FC236}">
                  <a16:creationId xmlns:a16="http://schemas.microsoft.com/office/drawing/2014/main" id="{9B155C58-510F-473B-9CE7-A0B99BCB083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7453949" y="3885798"/>
              <a:ext cx="461660" cy="1383062"/>
              <a:chOff x="3118" y="-4"/>
              <a:chExt cx="1444" cy="4326"/>
            </a:xfrm>
            <a:grpFill/>
          </p:grpSpPr>
          <p:sp>
            <p:nvSpPr>
              <p:cNvPr id="1873" name="任意多边形 9">
                <a:extLst>
                  <a:ext uri="{FF2B5EF4-FFF2-40B4-BE49-F238E27FC236}">
                    <a16:creationId xmlns:a16="http://schemas.microsoft.com/office/drawing/2014/main" id="{14A02266-6BC8-4234-B38F-7FAAC04A19DE}"/>
                  </a:ext>
                </a:extLst>
              </p:cNvPr>
              <p:cNvSpPr/>
              <p:nvPr/>
            </p:nvSpPr>
            <p:spPr bwMode="auto">
              <a:xfrm>
                <a:off x="3141" y="2198"/>
                <a:ext cx="1370" cy="978"/>
              </a:xfrm>
              <a:custGeom>
                <a:avLst/>
                <a:gdLst>
                  <a:gd name="T0" fmla="*/ 2314 w 2576"/>
                  <a:gd name="T1" fmla="*/ 535 h 1841"/>
                  <a:gd name="T2" fmla="*/ 2514 w 2576"/>
                  <a:gd name="T3" fmla="*/ 1268 h 1841"/>
                  <a:gd name="T4" fmla="*/ 2571 w 2576"/>
                  <a:gd name="T5" fmla="*/ 1609 h 1841"/>
                  <a:gd name="T6" fmla="*/ 2401 w 2576"/>
                  <a:gd name="T7" fmla="*/ 1741 h 1841"/>
                  <a:gd name="T8" fmla="*/ 1946 w 2576"/>
                  <a:gd name="T9" fmla="*/ 1771 h 1841"/>
                  <a:gd name="T10" fmla="*/ 1533 w 2576"/>
                  <a:gd name="T11" fmla="*/ 1828 h 1841"/>
                  <a:gd name="T12" fmla="*/ 1098 w 2576"/>
                  <a:gd name="T13" fmla="*/ 1806 h 1841"/>
                  <a:gd name="T14" fmla="*/ 741 w 2576"/>
                  <a:gd name="T15" fmla="*/ 1803 h 1841"/>
                  <a:gd name="T16" fmla="*/ 295 w 2576"/>
                  <a:gd name="T17" fmla="*/ 1755 h 1841"/>
                  <a:gd name="T18" fmla="*/ 43 w 2576"/>
                  <a:gd name="T19" fmla="*/ 1657 h 1841"/>
                  <a:gd name="T20" fmla="*/ 16 w 2576"/>
                  <a:gd name="T21" fmla="*/ 1555 h 1841"/>
                  <a:gd name="T22" fmla="*/ 78 w 2576"/>
                  <a:gd name="T23" fmla="*/ 1360 h 1841"/>
                  <a:gd name="T24" fmla="*/ 243 w 2576"/>
                  <a:gd name="T25" fmla="*/ 911 h 1841"/>
                  <a:gd name="T26" fmla="*/ 373 w 2576"/>
                  <a:gd name="T27" fmla="*/ 381 h 1841"/>
                  <a:gd name="T28" fmla="*/ 403 w 2576"/>
                  <a:gd name="T29" fmla="*/ 162 h 1841"/>
                  <a:gd name="T30" fmla="*/ 462 w 2576"/>
                  <a:gd name="T31" fmla="*/ 0 h 1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76" h="1841">
                    <a:moveTo>
                      <a:pt x="2314" y="535"/>
                    </a:moveTo>
                    <a:cubicBezTo>
                      <a:pt x="2382" y="779"/>
                      <a:pt x="2460" y="1022"/>
                      <a:pt x="2514" y="1268"/>
                    </a:cubicBezTo>
                    <a:cubicBezTo>
                      <a:pt x="2536" y="1379"/>
                      <a:pt x="2563" y="1495"/>
                      <a:pt x="2571" y="1609"/>
                    </a:cubicBezTo>
                    <a:cubicBezTo>
                      <a:pt x="2576" y="1709"/>
                      <a:pt x="2482" y="1730"/>
                      <a:pt x="2401" y="1741"/>
                    </a:cubicBezTo>
                    <a:cubicBezTo>
                      <a:pt x="2252" y="1763"/>
                      <a:pt x="2095" y="1763"/>
                      <a:pt x="1946" y="1771"/>
                    </a:cubicBezTo>
                    <a:cubicBezTo>
                      <a:pt x="1809" y="1779"/>
                      <a:pt x="1671" y="1814"/>
                      <a:pt x="1533" y="1828"/>
                    </a:cubicBezTo>
                    <a:cubicBezTo>
                      <a:pt x="1387" y="1841"/>
                      <a:pt x="1244" y="1814"/>
                      <a:pt x="1098" y="1806"/>
                    </a:cubicBezTo>
                    <a:cubicBezTo>
                      <a:pt x="979" y="1801"/>
                      <a:pt x="860" y="1806"/>
                      <a:pt x="741" y="1803"/>
                    </a:cubicBezTo>
                    <a:cubicBezTo>
                      <a:pt x="587" y="1801"/>
                      <a:pt x="446" y="1779"/>
                      <a:pt x="295" y="1755"/>
                    </a:cubicBezTo>
                    <a:cubicBezTo>
                      <a:pt x="208" y="1741"/>
                      <a:pt x="113" y="1709"/>
                      <a:pt x="43" y="1657"/>
                    </a:cubicBezTo>
                    <a:cubicBezTo>
                      <a:pt x="0" y="1625"/>
                      <a:pt x="0" y="1606"/>
                      <a:pt x="16" y="1555"/>
                    </a:cubicBezTo>
                    <a:cubicBezTo>
                      <a:pt x="35" y="1490"/>
                      <a:pt x="54" y="1425"/>
                      <a:pt x="78" y="1360"/>
                    </a:cubicBezTo>
                    <a:cubicBezTo>
                      <a:pt x="135" y="1214"/>
                      <a:pt x="197" y="1063"/>
                      <a:pt x="243" y="911"/>
                    </a:cubicBezTo>
                    <a:cubicBezTo>
                      <a:pt x="300" y="741"/>
                      <a:pt x="349" y="557"/>
                      <a:pt x="373" y="381"/>
                    </a:cubicBezTo>
                    <a:cubicBezTo>
                      <a:pt x="384" y="306"/>
                      <a:pt x="384" y="235"/>
                      <a:pt x="403" y="162"/>
                    </a:cubicBezTo>
                    <a:cubicBezTo>
                      <a:pt x="419" y="106"/>
                      <a:pt x="443" y="54"/>
                      <a:pt x="462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4" name="任意多边形 10">
                <a:extLst>
                  <a:ext uri="{FF2B5EF4-FFF2-40B4-BE49-F238E27FC236}">
                    <a16:creationId xmlns:a16="http://schemas.microsoft.com/office/drawing/2014/main" id="{BE15E845-95D8-4302-80E0-20553187155B}"/>
                  </a:ext>
                </a:extLst>
              </p:cNvPr>
              <p:cNvSpPr/>
              <p:nvPr/>
            </p:nvSpPr>
            <p:spPr bwMode="auto">
              <a:xfrm>
                <a:off x="3963" y="224"/>
                <a:ext cx="119" cy="53"/>
              </a:xfrm>
              <a:custGeom>
                <a:avLst/>
                <a:gdLst>
                  <a:gd name="T0" fmla="*/ 0 w 222"/>
                  <a:gd name="T1" fmla="*/ 22 h 100"/>
                  <a:gd name="T2" fmla="*/ 222 w 222"/>
                  <a:gd name="T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2" h="100">
                    <a:moveTo>
                      <a:pt x="0" y="22"/>
                    </a:moveTo>
                    <a:cubicBezTo>
                      <a:pt x="98" y="0"/>
                      <a:pt x="160" y="14"/>
                      <a:pt x="222" y="10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5" name="任意多边形 11">
                <a:extLst>
                  <a:ext uri="{FF2B5EF4-FFF2-40B4-BE49-F238E27FC236}">
                    <a16:creationId xmlns:a16="http://schemas.microsoft.com/office/drawing/2014/main" id="{ADB62AA3-DD75-4A12-B318-0F2F8980BBA3}"/>
                  </a:ext>
                </a:extLst>
              </p:cNvPr>
              <p:cNvSpPr/>
              <p:nvPr/>
            </p:nvSpPr>
            <p:spPr bwMode="auto">
              <a:xfrm>
                <a:off x="3814" y="281"/>
                <a:ext cx="310" cy="492"/>
              </a:xfrm>
              <a:custGeom>
                <a:avLst/>
                <a:gdLst>
                  <a:gd name="T0" fmla="*/ 508 w 583"/>
                  <a:gd name="T1" fmla="*/ 0 h 927"/>
                  <a:gd name="T2" fmla="*/ 538 w 583"/>
                  <a:gd name="T3" fmla="*/ 297 h 927"/>
                  <a:gd name="T4" fmla="*/ 571 w 583"/>
                  <a:gd name="T5" fmla="*/ 454 h 927"/>
                  <a:gd name="T6" fmla="*/ 534 w 583"/>
                  <a:gd name="T7" fmla="*/ 622 h 927"/>
                  <a:gd name="T8" fmla="*/ 544 w 583"/>
                  <a:gd name="T9" fmla="*/ 781 h 927"/>
                  <a:gd name="T10" fmla="*/ 488 w 583"/>
                  <a:gd name="T11" fmla="*/ 913 h 927"/>
                  <a:gd name="T12" fmla="*/ 287 w 583"/>
                  <a:gd name="T13" fmla="*/ 916 h 927"/>
                  <a:gd name="T14" fmla="*/ 0 w 583"/>
                  <a:gd name="T15" fmla="*/ 800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3" h="927">
                    <a:moveTo>
                      <a:pt x="508" y="0"/>
                    </a:moveTo>
                    <a:cubicBezTo>
                      <a:pt x="490" y="103"/>
                      <a:pt x="527" y="200"/>
                      <a:pt x="538" y="297"/>
                    </a:cubicBezTo>
                    <a:cubicBezTo>
                      <a:pt x="544" y="354"/>
                      <a:pt x="557" y="400"/>
                      <a:pt x="571" y="454"/>
                    </a:cubicBezTo>
                    <a:cubicBezTo>
                      <a:pt x="583" y="514"/>
                      <a:pt x="554" y="567"/>
                      <a:pt x="534" y="622"/>
                    </a:cubicBezTo>
                    <a:cubicBezTo>
                      <a:pt x="516" y="673"/>
                      <a:pt x="534" y="729"/>
                      <a:pt x="544" y="781"/>
                    </a:cubicBezTo>
                    <a:cubicBezTo>
                      <a:pt x="554" y="836"/>
                      <a:pt x="553" y="899"/>
                      <a:pt x="488" y="913"/>
                    </a:cubicBezTo>
                    <a:cubicBezTo>
                      <a:pt x="422" y="927"/>
                      <a:pt x="353" y="916"/>
                      <a:pt x="287" y="916"/>
                    </a:cubicBezTo>
                    <a:cubicBezTo>
                      <a:pt x="179" y="916"/>
                      <a:pt x="71" y="886"/>
                      <a:pt x="0" y="80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6" name="任意多边形 12">
                <a:extLst>
                  <a:ext uri="{FF2B5EF4-FFF2-40B4-BE49-F238E27FC236}">
                    <a16:creationId xmlns:a16="http://schemas.microsoft.com/office/drawing/2014/main" id="{1FA1DDE0-1D0C-4696-B687-F735A59FC426}"/>
                  </a:ext>
                </a:extLst>
              </p:cNvPr>
              <p:cNvSpPr/>
              <p:nvPr/>
            </p:nvSpPr>
            <p:spPr bwMode="auto">
              <a:xfrm>
                <a:off x="3744" y="200"/>
                <a:ext cx="208" cy="197"/>
              </a:xfrm>
              <a:custGeom>
                <a:avLst/>
                <a:gdLst>
                  <a:gd name="T0" fmla="*/ 392 w 392"/>
                  <a:gd name="T1" fmla="*/ 71 h 371"/>
                  <a:gd name="T2" fmla="*/ 56 w 392"/>
                  <a:gd name="T3" fmla="*/ 73 h 371"/>
                  <a:gd name="T4" fmla="*/ 59 w 392"/>
                  <a:gd name="T5" fmla="*/ 219 h 371"/>
                  <a:gd name="T6" fmla="*/ 11 w 392"/>
                  <a:gd name="T7" fmla="*/ 292 h 371"/>
                  <a:gd name="T8" fmla="*/ 2 w 392"/>
                  <a:gd name="T9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2" h="371">
                    <a:moveTo>
                      <a:pt x="392" y="71"/>
                    </a:moveTo>
                    <a:cubicBezTo>
                      <a:pt x="316" y="73"/>
                      <a:pt x="108" y="0"/>
                      <a:pt x="56" y="73"/>
                    </a:cubicBezTo>
                    <a:cubicBezTo>
                      <a:pt x="21" y="122"/>
                      <a:pt x="70" y="173"/>
                      <a:pt x="59" y="219"/>
                    </a:cubicBezTo>
                    <a:cubicBezTo>
                      <a:pt x="54" y="244"/>
                      <a:pt x="21" y="268"/>
                      <a:pt x="11" y="292"/>
                    </a:cubicBezTo>
                    <a:cubicBezTo>
                      <a:pt x="0" y="319"/>
                      <a:pt x="2" y="346"/>
                      <a:pt x="2" y="37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7" name="任意多边形 13">
                <a:extLst>
                  <a:ext uri="{FF2B5EF4-FFF2-40B4-BE49-F238E27FC236}">
                    <a16:creationId xmlns:a16="http://schemas.microsoft.com/office/drawing/2014/main" id="{B78CF7B1-333F-4C0F-B6EE-BA17A0D40BC3}"/>
                  </a:ext>
                </a:extLst>
              </p:cNvPr>
              <p:cNvSpPr/>
              <p:nvPr/>
            </p:nvSpPr>
            <p:spPr bwMode="auto">
              <a:xfrm>
                <a:off x="3812" y="122"/>
                <a:ext cx="143" cy="110"/>
              </a:xfrm>
              <a:custGeom>
                <a:avLst/>
                <a:gdLst>
                  <a:gd name="T0" fmla="*/ 268 w 268"/>
                  <a:gd name="T1" fmla="*/ 206 h 206"/>
                  <a:gd name="T2" fmla="*/ 0 w 268"/>
                  <a:gd name="T3" fmla="*/ 2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8" h="206">
                    <a:moveTo>
                      <a:pt x="268" y="206"/>
                    </a:moveTo>
                    <a:cubicBezTo>
                      <a:pt x="238" y="84"/>
                      <a:pt x="122" y="0"/>
                      <a:pt x="0" y="2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8" name="任意多边形 14">
                <a:extLst>
                  <a:ext uri="{FF2B5EF4-FFF2-40B4-BE49-F238E27FC236}">
                    <a16:creationId xmlns:a16="http://schemas.microsoft.com/office/drawing/2014/main" id="{39D68FEE-742C-4074-829D-0AECC16C2A37}"/>
                  </a:ext>
                </a:extLst>
              </p:cNvPr>
              <p:cNvSpPr/>
              <p:nvPr/>
            </p:nvSpPr>
            <p:spPr bwMode="auto">
              <a:xfrm>
                <a:off x="3647" y="141"/>
                <a:ext cx="142" cy="275"/>
              </a:xfrm>
              <a:custGeom>
                <a:avLst/>
                <a:gdLst>
                  <a:gd name="T0" fmla="*/ 267 w 267"/>
                  <a:gd name="T1" fmla="*/ 0 h 516"/>
                  <a:gd name="T2" fmla="*/ 108 w 267"/>
                  <a:gd name="T3" fmla="*/ 91 h 516"/>
                  <a:gd name="T4" fmla="*/ 13 w 267"/>
                  <a:gd name="T5" fmla="*/ 229 h 516"/>
                  <a:gd name="T6" fmla="*/ 10 w 267"/>
                  <a:gd name="T7" fmla="*/ 386 h 516"/>
                  <a:gd name="T8" fmla="*/ 24 w 267"/>
                  <a:gd name="T9" fmla="*/ 51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516">
                    <a:moveTo>
                      <a:pt x="267" y="0"/>
                    </a:moveTo>
                    <a:cubicBezTo>
                      <a:pt x="210" y="8"/>
                      <a:pt x="156" y="62"/>
                      <a:pt x="108" y="91"/>
                    </a:cubicBezTo>
                    <a:cubicBezTo>
                      <a:pt x="56" y="129"/>
                      <a:pt x="21" y="164"/>
                      <a:pt x="13" y="229"/>
                    </a:cubicBezTo>
                    <a:cubicBezTo>
                      <a:pt x="8" y="281"/>
                      <a:pt x="10" y="335"/>
                      <a:pt x="10" y="386"/>
                    </a:cubicBezTo>
                    <a:cubicBezTo>
                      <a:pt x="10" y="427"/>
                      <a:pt x="0" y="483"/>
                      <a:pt x="24" y="51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9" name="任意多边形 15">
                <a:extLst>
                  <a:ext uri="{FF2B5EF4-FFF2-40B4-BE49-F238E27FC236}">
                    <a16:creationId xmlns:a16="http://schemas.microsoft.com/office/drawing/2014/main" id="{AA4AA91C-7021-4BD8-955E-0FDFFA69C720}"/>
                  </a:ext>
                </a:extLst>
              </p:cNvPr>
              <p:cNvSpPr/>
              <p:nvPr/>
            </p:nvSpPr>
            <p:spPr bwMode="auto">
              <a:xfrm>
                <a:off x="3675" y="174"/>
                <a:ext cx="136" cy="533"/>
              </a:xfrm>
              <a:custGeom>
                <a:avLst/>
                <a:gdLst>
                  <a:gd name="T0" fmla="*/ 100 w 257"/>
                  <a:gd name="T1" fmla="*/ 0 h 1003"/>
                  <a:gd name="T2" fmla="*/ 130 w 257"/>
                  <a:gd name="T3" fmla="*/ 824 h 1003"/>
                  <a:gd name="T4" fmla="*/ 257 w 257"/>
                  <a:gd name="T5" fmla="*/ 1003 h 1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7" h="1003">
                    <a:moveTo>
                      <a:pt x="100" y="0"/>
                    </a:moveTo>
                    <a:cubicBezTo>
                      <a:pt x="0" y="267"/>
                      <a:pt x="70" y="554"/>
                      <a:pt x="130" y="824"/>
                    </a:cubicBezTo>
                    <a:cubicBezTo>
                      <a:pt x="146" y="895"/>
                      <a:pt x="200" y="960"/>
                      <a:pt x="257" y="100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0" name="任意多边形 16">
                <a:extLst>
                  <a:ext uri="{FF2B5EF4-FFF2-40B4-BE49-F238E27FC236}">
                    <a16:creationId xmlns:a16="http://schemas.microsoft.com/office/drawing/2014/main" id="{5A05CD16-42E2-4D01-A2FA-641E5C9B3BA3}"/>
                  </a:ext>
                </a:extLst>
              </p:cNvPr>
              <p:cNvSpPr/>
              <p:nvPr/>
            </p:nvSpPr>
            <p:spPr bwMode="auto">
              <a:xfrm>
                <a:off x="3906" y="118"/>
                <a:ext cx="83" cy="36"/>
              </a:xfrm>
              <a:custGeom>
                <a:avLst/>
                <a:gdLst>
                  <a:gd name="T0" fmla="*/ 0 w 157"/>
                  <a:gd name="T1" fmla="*/ 60 h 68"/>
                  <a:gd name="T2" fmla="*/ 157 w 157"/>
                  <a:gd name="T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57" h="68">
                    <a:moveTo>
                      <a:pt x="0" y="60"/>
                    </a:moveTo>
                    <a:cubicBezTo>
                      <a:pt x="27" y="41"/>
                      <a:pt x="157" y="0"/>
                      <a:pt x="157" y="6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1" name="任意多边形 17">
                <a:extLst>
                  <a:ext uri="{FF2B5EF4-FFF2-40B4-BE49-F238E27FC236}">
                    <a16:creationId xmlns:a16="http://schemas.microsoft.com/office/drawing/2014/main" id="{15C8CF38-6951-4F10-8F31-72BFF03DCE12}"/>
                  </a:ext>
                </a:extLst>
              </p:cNvPr>
              <p:cNvSpPr/>
              <p:nvPr/>
            </p:nvSpPr>
            <p:spPr bwMode="auto">
              <a:xfrm>
                <a:off x="3951" y="147"/>
                <a:ext cx="148" cy="234"/>
              </a:xfrm>
              <a:custGeom>
                <a:avLst/>
                <a:gdLst>
                  <a:gd name="T0" fmla="*/ 0 w 278"/>
                  <a:gd name="T1" fmla="*/ 52 h 441"/>
                  <a:gd name="T2" fmla="*/ 138 w 278"/>
                  <a:gd name="T3" fmla="*/ 19 h 441"/>
                  <a:gd name="T4" fmla="*/ 260 w 278"/>
                  <a:gd name="T5" fmla="*/ 133 h 441"/>
                  <a:gd name="T6" fmla="*/ 265 w 278"/>
                  <a:gd name="T7" fmla="*/ 295 h 441"/>
                  <a:gd name="T8" fmla="*/ 270 w 278"/>
                  <a:gd name="T9" fmla="*/ 441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441">
                    <a:moveTo>
                      <a:pt x="0" y="52"/>
                    </a:moveTo>
                    <a:cubicBezTo>
                      <a:pt x="30" y="0"/>
                      <a:pt x="89" y="6"/>
                      <a:pt x="138" y="19"/>
                    </a:cubicBezTo>
                    <a:cubicBezTo>
                      <a:pt x="211" y="35"/>
                      <a:pt x="249" y="52"/>
                      <a:pt x="260" y="133"/>
                    </a:cubicBezTo>
                    <a:cubicBezTo>
                      <a:pt x="268" y="187"/>
                      <a:pt x="254" y="241"/>
                      <a:pt x="265" y="295"/>
                    </a:cubicBezTo>
                    <a:cubicBezTo>
                      <a:pt x="276" y="352"/>
                      <a:pt x="278" y="387"/>
                      <a:pt x="270" y="44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2" name="任意多边形 18">
                <a:extLst>
                  <a:ext uri="{FF2B5EF4-FFF2-40B4-BE49-F238E27FC236}">
                    <a16:creationId xmlns:a16="http://schemas.microsoft.com/office/drawing/2014/main" id="{E6CE95FA-A9DA-4747-9130-158DE85CBC2C}"/>
                  </a:ext>
                </a:extLst>
              </p:cNvPr>
              <p:cNvSpPr/>
              <p:nvPr/>
            </p:nvSpPr>
            <p:spPr bwMode="auto">
              <a:xfrm>
                <a:off x="3579" y="-4"/>
                <a:ext cx="291" cy="161"/>
              </a:xfrm>
              <a:custGeom>
                <a:avLst/>
                <a:gdLst>
                  <a:gd name="T0" fmla="*/ 547 w 547"/>
                  <a:gd name="T1" fmla="*/ 255 h 303"/>
                  <a:gd name="T2" fmla="*/ 360 w 547"/>
                  <a:gd name="T3" fmla="*/ 76 h 303"/>
                  <a:gd name="T4" fmla="*/ 128 w 547"/>
                  <a:gd name="T5" fmla="*/ 17 h 303"/>
                  <a:gd name="T6" fmla="*/ 11 w 547"/>
                  <a:gd name="T7" fmla="*/ 92 h 303"/>
                  <a:gd name="T8" fmla="*/ 163 w 547"/>
                  <a:gd name="T9" fmla="*/ 236 h 303"/>
                  <a:gd name="T10" fmla="*/ 311 w 547"/>
                  <a:gd name="T11" fmla="*/ 29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7" h="303">
                    <a:moveTo>
                      <a:pt x="547" y="255"/>
                    </a:moveTo>
                    <a:cubicBezTo>
                      <a:pt x="536" y="176"/>
                      <a:pt x="428" y="101"/>
                      <a:pt x="360" y="76"/>
                    </a:cubicBezTo>
                    <a:cubicBezTo>
                      <a:pt x="287" y="49"/>
                      <a:pt x="203" y="33"/>
                      <a:pt x="128" y="17"/>
                    </a:cubicBezTo>
                    <a:cubicBezTo>
                      <a:pt x="55" y="0"/>
                      <a:pt x="0" y="0"/>
                      <a:pt x="11" y="92"/>
                    </a:cubicBezTo>
                    <a:cubicBezTo>
                      <a:pt x="19" y="171"/>
                      <a:pt x="98" y="206"/>
                      <a:pt x="163" y="236"/>
                    </a:cubicBezTo>
                    <a:cubicBezTo>
                      <a:pt x="209" y="255"/>
                      <a:pt x="260" y="303"/>
                      <a:pt x="311" y="29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3" name="任意多边形 19">
                <a:extLst>
                  <a:ext uri="{FF2B5EF4-FFF2-40B4-BE49-F238E27FC236}">
                    <a16:creationId xmlns:a16="http://schemas.microsoft.com/office/drawing/2014/main" id="{7F8B9D95-0750-4353-90AB-1D3B956B589C}"/>
                  </a:ext>
                </a:extLst>
              </p:cNvPr>
              <p:cNvSpPr/>
              <p:nvPr/>
            </p:nvSpPr>
            <p:spPr bwMode="auto">
              <a:xfrm>
                <a:off x="3812" y="16"/>
                <a:ext cx="160" cy="132"/>
              </a:xfrm>
              <a:custGeom>
                <a:avLst/>
                <a:gdLst>
                  <a:gd name="T0" fmla="*/ 0 w 301"/>
                  <a:gd name="T1" fmla="*/ 76 h 249"/>
                  <a:gd name="T2" fmla="*/ 187 w 301"/>
                  <a:gd name="T3" fmla="*/ 63 h 249"/>
                  <a:gd name="T4" fmla="*/ 301 w 301"/>
                  <a:gd name="T5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1" h="249">
                    <a:moveTo>
                      <a:pt x="0" y="76"/>
                    </a:moveTo>
                    <a:cubicBezTo>
                      <a:pt x="49" y="0"/>
                      <a:pt x="114" y="17"/>
                      <a:pt x="187" y="63"/>
                    </a:cubicBezTo>
                    <a:cubicBezTo>
                      <a:pt x="260" y="108"/>
                      <a:pt x="274" y="173"/>
                      <a:pt x="301" y="24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4" name="任意多边形 20">
                <a:extLst>
                  <a:ext uri="{FF2B5EF4-FFF2-40B4-BE49-F238E27FC236}">
                    <a16:creationId xmlns:a16="http://schemas.microsoft.com/office/drawing/2014/main" id="{4593A559-FF8F-41AA-A76C-47FBB928954E}"/>
                  </a:ext>
                </a:extLst>
              </p:cNvPr>
              <p:cNvSpPr/>
              <p:nvPr/>
            </p:nvSpPr>
            <p:spPr bwMode="auto">
              <a:xfrm>
                <a:off x="3646" y="398"/>
                <a:ext cx="79" cy="179"/>
              </a:xfrm>
              <a:custGeom>
                <a:avLst/>
                <a:gdLst>
                  <a:gd name="T0" fmla="*/ 116 w 149"/>
                  <a:gd name="T1" fmla="*/ 65 h 336"/>
                  <a:gd name="T2" fmla="*/ 24 w 149"/>
                  <a:gd name="T3" fmla="*/ 36 h 336"/>
                  <a:gd name="T4" fmla="*/ 49 w 149"/>
                  <a:gd name="T5" fmla="*/ 141 h 336"/>
                  <a:gd name="T6" fmla="*/ 84 w 149"/>
                  <a:gd name="T7" fmla="*/ 249 h 336"/>
                  <a:gd name="T8" fmla="*/ 149 w 149"/>
                  <a:gd name="T9" fmla="*/ 336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336">
                    <a:moveTo>
                      <a:pt x="116" y="65"/>
                    </a:moveTo>
                    <a:cubicBezTo>
                      <a:pt x="89" y="38"/>
                      <a:pt x="49" y="0"/>
                      <a:pt x="24" y="36"/>
                    </a:cubicBezTo>
                    <a:cubicBezTo>
                      <a:pt x="0" y="71"/>
                      <a:pt x="30" y="114"/>
                      <a:pt x="49" y="141"/>
                    </a:cubicBezTo>
                    <a:cubicBezTo>
                      <a:pt x="81" y="184"/>
                      <a:pt x="81" y="201"/>
                      <a:pt x="84" y="249"/>
                    </a:cubicBezTo>
                    <a:cubicBezTo>
                      <a:pt x="86" y="292"/>
                      <a:pt x="105" y="317"/>
                      <a:pt x="149" y="33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5" name="任意多边形 21">
                <a:extLst>
                  <a:ext uri="{FF2B5EF4-FFF2-40B4-BE49-F238E27FC236}">
                    <a16:creationId xmlns:a16="http://schemas.microsoft.com/office/drawing/2014/main" id="{0CBE6377-C688-4017-B3E9-26FC35B3AAE1}"/>
                  </a:ext>
                </a:extLst>
              </p:cNvPr>
              <p:cNvSpPr/>
              <p:nvPr/>
            </p:nvSpPr>
            <p:spPr bwMode="auto">
              <a:xfrm>
                <a:off x="3677" y="448"/>
                <a:ext cx="35" cy="27"/>
              </a:xfrm>
              <a:custGeom>
                <a:avLst/>
                <a:gdLst>
                  <a:gd name="T0" fmla="*/ 65 w 65"/>
                  <a:gd name="T1" fmla="*/ 49 h 49"/>
                  <a:gd name="T2" fmla="*/ 0 w 65"/>
                  <a:gd name="T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5" h="49">
                    <a:moveTo>
                      <a:pt x="65" y="49"/>
                    </a:moveTo>
                    <a:cubicBezTo>
                      <a:pt x="44" y="30"/>
                      <a:pt x="35" y="0"/>
                      <a:pt x="0" y="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6" name="任意多边形 22">
                <a:extLst>
                  <a:ext uri="{FF2B5EF4-FFF2-40B4-BE49-F238E27FC236}">
                    <a16:creationId xmlns:a16="http://schemas.microsoft.com/office/drawing/2014/main" id="{4AD8A170-F1CE-4952-A179-1832EFD94238}"/>
                  </a:ext>
                </a:extLst>
              </p:cNvPr>
              <p:cNvSpPr/>
              <p:nvPr/>
            </p:nvSpPr>
            <p:spPr bwMode="auto">
              <a:xfrm>
                <a:off x="3697" y="480"/>
                <a:ext cx="23" cy="55"/>
              </a:xfrm>
              <a:custGeom>
                <a:avLst/>
                <a:gdLst>
                  <a:gd name="T0" fmla="*/ 30 w 43"/>
                  <a:gd name="T1" fmla="*/ 0 h 102"/>
                  <a:gd name="T2" fmla="*/ 43 w 43"/>
                  <a:gd name="T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02">
                    <a:moveTo>
                      <a:pt x="30" y="0"/>
                    </a:moveTo>
                    <a:cubicBezTo>
                      <a:pt x="0" y="27"/>
                      <a:pt x="30" y="73"/>
                      <a:pt x="43" y="10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7" name="任意多边形 23">
                <a:extLst>
                  <a:ext uri="{FF2B5EF4-FFF2-40B4-BE49-F238E27FC236}">
                    <a16:creationId xmlns:a16="http://schemas.microsoft.com/office/drawing/2014/main" id="{20C79611-7B62-4DEB-96F9-DBD01DE9BD3F}"/>
                  </a:ext>
                </a:extLst>
              </p:cNvPr>
              <p:cNvSpPr/>
              <p:nvPr/>
            </p:nvSpPr>
            <p:spPr bwMode="auto">
              <a:xfrm>
                <a:off x="3686" y="608"/>
                <a:ext cx="53" cy="6"/>
              </a:xfrm>
              <a:custGeom>
                <a:avLst/>
                <a:gdLst>
                  <a:gd name="T0" fmla="*/ 100 w 100"/>
                  <a:gd name="T1" fmla="*/ 11 h 11"/>
                  <a:gd name="T2" fmla="*/ 0 w 100"/>
                  <a:gd name="T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0" h="11">
                    <a:moveTo>
                      <a:pt x="100" y="11"/>
                    </a:moveTo>
                    <a:cubicBezTo>
                      <a:pt x="64" y="11"/>
                      <a:pt x="32" y="0"/>
                      <a:pt x="0" y="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8" name="任意多边形 24">
                <a:extLst>
                  <a:ext uri="{FF2B5EF4-FFF2-40B4-BE49-F238E27FC236}">
                    <a16:creationId xmlns:a16="http://schemas.microsoft.com/office/drawing/2014/main" id="{35E052E4-5D60-4CD3-A2B9-C1E9F31B1171}"/>
                  </a:ext>
                </a:extLst>
              </p:cNvPr>
              <p:cNvSpPr/>
              <p:nvPr/>
            </p:nvSpPr>
            <p:spPr bwMode="auto">
              <a:xfrm>
                <a:off x="3675" y="611"/>
                <a:ext cx="119" cy="83"/>
              </a:xfrm>
              <a:custGeom>
                <a:avLst/>
                <a:gdLst>
                  <a:gd name="T0" fmla="*/ 224 w 224"/>
                  <a:gd name="T1" fmla="*/ 156 h 156"/>
                  <a:gd name="T2" fmla="*/ 22 w 224"/>
                  <a:gd name="T3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24" h="156">
                    <a:moveTo>
                      <a:pt x="224" y="156"/>
                    </a:moveTo>
                    <a:cubicBezTo>
                      <a:pt x="195" y="124"/>
                      <a:pt x="0" y="40"/>
                      <a:pt x="22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89" name="任意多边形 25">
                <a:extLst>
                  <a:ext uri="{FF2B5EF4-FFF2-40B4-BE49-F238E27FC236}">
                    <a16:creationId xmlns:a16="http://schemas.microsoft.com/office/drawing/2014/main" id="{E18D3175-F18B-4226-A672-B01446C4E31C}"/>
                  </a:ext>
                </a:extLst>
              </p:cNvPr>
              <p:cNvSpPr/>
              <p:nvPr/>
            </p:nvSpPr>
            <p:spPr bwMode="auto">
              <a:xfrm>
                <a:off x="3610" y="608"/>
                <a:ext cx="227" cy="273"/>
              </a:xfrm>
              <a:custGeom>
                <a:avLst/>
                <a:gdLst>
                  <a:gd name="T0" fmla="*/ 141 w 427"/>
                  <a:gd name="T1" fmla="*/ 0 h 514"/>
                  <a:gd name="T2" fmla="*/ 8 w 427"/>
                  <a:gd name="T3" fmla="*/ 133 h 514"/>
                  <a:gd name="T4" fmla="*/ 33 w 427"/>
                  <a:gd name="T5" fmla="*/ 219 h 514"/>
                  <a:gd name="T6" fmla="*/ 19 w 427"/>
                  <a:gd name="T7" fmla="*/ 298 h 514"/>
                  <a:gd name="T8" fmla="*/ 41 w 427"/>
                  <a:gd name="T9" fmla="*/ 319 h 514"/>
                  <a:gd name="T10" fmla="*/ 103 w 427"/>
                  <a:gd name="T11" fmla="*/ 335 h 514"/>
                  <a:gd name="T12" fmla="*/ 244 w 427"/>
                  <a:gd name="T13" fmla="*/ 392 h 514"/>
                  <a:gd name="T14" fmla="*/ 427 w 427"/>
                  <a:gd name="T15" fmla="*/ 514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7" h="514">
                    <a:moveTo>
                      <a:pt x="141" y="0"/>
                    </a:moveTo>
                    <a:cubicBezTo>
                      <a:pt x="92" y="14"/>
                      <a:pt x="0" y="81"/>
                      <a:pt x="8" y="133"/>
                    </a:cubicBezTo>
                    <a:cubicBezTo>
                      <a:pt x="14" y="165"/>
                      <a:pt x="35" y="181"/>
                      <a:pt x="33" y="219"/>
                    </a:cubicBezTo>
                    <a:cubicBezTo>
                      <a:pt x="30" y="241"/>
                      <a:pt x="11" y="276"/>
                      <a:pt x="19" y="298"/>
                    </a:cubicBezTo>
                    <a:cubicBezTo>
                      <a:pt x="25" y="325"/>
                      <a:pt x="14" y="308"/>
                      <a:pt x="41" y="319"/>
                    </a:cubicBezTo>
                    <a:cubicBezTo>
                      <a:pt x="57" y="327"/>
                      <a:pt x="84" y="330"/>
                      <a:pt x="103" y="335"/>
                    </a:cubicBezTo>
                    <a:cubicBezTo>
                      <a:pt x="152" y="352"/>
                      <a:pt x="198" y="371"/>
                      <a:pt x="244" y="392"/>
                    </a:cubicBezTo>
                    <a:cubicBezTo>
                      <a:pt x="308" y="425"/>
                      <a:pt x="363" y="487"/>
                      <a:pt x="427" y="51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0" name="任意多边形 26">
                <a:extLst>
                  <a:ext uri="{FF2B5EF4-FFF2-40B4-BE49-F238E27FC236}">
                    <a16:creationId xmlns:a16="http://schemas.microsoft.com/office/drawing/2014/main" id="{B0A8B3E2-4717-4F1D-B000-97B7DFDEA01A}"/>
                  </a:ext>
                </a:extLst>
              </p:cNvPr>
              <p:cNvSpPr/>
              <p:nvPr/>
            </p:nvSpPr>
            <p:spPr bwMode="auto">
              <a:xfrm>
                <a:off x="3941" y="766"/>
                <a:ext cx="119" cy="63"/>
              </a:xfrm>
              <a:custGeom>
                <a:avLst/>
                <a:gdLst>
                  <a:gd name="T0" fmla="*/ 81 w 224"/>
                  <a:gd name="T1" fmla="*/ 13 h 119"/>
                  <a:gd name="T2" fmla="*/ 6 w 224"/>
                  <a:gd name="T3" fmla="*/ 35 h 119"/>
                  <a:gd name="T4" fmla="*/ 49 w 224"/>
                  <a:gd name="T5" fmla="*/ 119 h 119"/>
                  <a:gd name="T6" fmla="*/ 168 w 224"/>
                  <a:gd name="T7" fmla="*/ 86 h 119"/>
                  <a:gd name="T8" fmla="*/ 111 w 224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119">
                    <a:moveTo>
                      <a:pt x="81" y="13"/>
                    </a:moveTo>
                    <a:cubicBezTo>
                      <a:pt x="62" y="8"/>
                      <a:pt x="14" y="13"/>
                      <a:pt x="6" y="35"/>
                    </a:cubicBezTo>
                    <a:cubicBezTo>
                      <a:pt x="0" y="59"/>
                      <a:pt x="38" y="100"/>
                      <a:pt x="49" y="119"/>
                    </a:cubicBezTo>
                    <a:cubicBezTo>
                      <a:pt x="84" y="86"/>
                      <a:pt x="135" y="110"/>
                      <a:pt x="168" y="86"/>
                    </a:cubicBezTo>
                    <a:cubicBezTo>
                      <a:pt x="224" y="40"/>
                      <a:pt x="152" y="10"/>
                      <a:pt x="111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1" name="任意多边形 27">
                <a:extLst>
                  <a:ext uri="{FF2B5EF4-FFF2-40B4-BE49-F238E27FC236}">
                    <a16:creationId xmlns:a16="http://schemas.microsoft.com/office/drawing/2014/main" id="{212E6534-20AC-4952-85D6-CD13D7846538}"/>
                  </a:ext>
                </a:extLst>
              </p:cNvPr>
              <p:cNvSpPr/>
              <p:nvPr/>
            </p:nvSpPr>
            <p:spPr bwMode="auto">
              <a:xfrm>
                <a:off x="4017" y="789"/>
                <a:ext cx="165" cy="272"/>
              </a:xfrm>
              <a:custGeom>
                <a:avLst/>
                <a:gdLst>
                  <a:gd name="T0" fmla="*/ 38 w 311"/>
                  <a:gd name="T1" fmla="*/ 0 h 511"/>
                  <a:gd name="T2" fmla="*/ 144 w 311"/>
                  <a:gd name="T3" fmla="*/ 81 h 511"/>
                  <a:gd name="T4" fmla="*/ 179 w 311"/>
                  <a:gd name="T5" fmla="*/ 213 h 511"/>
                  <a:gd name="T6" fmla="*/ 311 w 311"/>
                  <a:gd name="T7" fmla="*/ 476 h 511"/>
                  <a:gd name="T8" fmla="*/ 98 w 311"/>
                  <a:gd name="T9" fmla="*/ 343 h 511"/>
                  <a:gd name="T10" fmla="*/ 0 w 311"/>
                  <a:gd name="T11" fmla="*/ 65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1" h="511">
                    <a:moveTo>
                      <a:pt x="38" y="0"/>
                    </a:moveTo>
                    <a:cubicBezTo>
                      <a:pt x="71" y="11"/>
                      <a:pt x="127" y="51"/>
                      <a:pt x="144" y="81"/>
                    </a:cubicBezTo>
                    <a:cubicBezTo>
                      <a:pt x="165" y="119"/>
                      <a:pt x="160" y="173"/>
                      <a:pt x="179" y="213"/>
                    </a:cubicBezTo>
                    <a:cubicBezTo>
                      <a:pt x="222" y="303"/>
                      <a:pt x="273" y="386"/>
                      <a:pt x="311" y="476"/>
                    </a:cubicBezTo>
                    <a:cubicBezTo>
                      <a:pt x="206" y="511"/>
                      <a:pt x="152" y="411"/>
                      <a:pt x="98" y="343"/>
                    </a:cubicBezTo>
                    <a:cubicBezTo>
                      <a:pt x="38" y="270"/>
                      <a:pt x="84" y="124"/>
                      <a:pt x="0" y="6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2" name="任意多边形 28">
                <a:extLst>
                  <a:ext uri="{FF2B5EF4-FFF2-40B4-BE49-F238E27FC236}">
                    <a16:creationId xmlns:a16="http://schemas.microsoft.com/office/drawing/2014/main" id="{F97BCBF2-384C-4470-8569-0AD729EFFC7E}"/>
                  </a:ext>
                </a:extLst>
              </p:cNvPr>
              <p:cNvSpPr/>
              <p:nvPr/>
            </p:nvSpPr>
            <p:spPr bwMode="auto">
              <a:xfrm>
                <a:off x="3935" y="828"/>
                <a:ext cx="23" cy="195"/>
              </a:xfrm>
              <a:custGeom>
                <a:avLst/>
                <a:gdLst>
                  <a:gd name="T0" fmla="*/ 44 w 44"/>
                  <a:gd name="T1" fmla="*/ 0 h 368"/>
                  <a:gd name="T2" fmla="*/ 11 w 44"/>
                  <a:gd name="T3" fmla="*/ 97 h 368"/>
                  <a:gd name="T4" fmla="*/ 11 w 44"/>
                  <a:gd name="T5" fmla="*/ 197 h 368"/>
                  <a:gd name="T6" fmla="*/ 0 w 44"/>
                  <a:gd name="T7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368">
                    <a:moveTo>
                      <a:pt x="44" y="0"/>
                    </a:moveTo>
                    <a:cubicBezTo>
                      <a:pt x="44" y="32"/>
                      <a:pt x="17" y="62"/>
                      <a:pt x="11" y="97"/>
                    </a:cubicBezTo>
                    <a:cubicBezTo>
                      <a:pt x="6" y="127"/>
                      <a:pt x="11" y="165"/>
                      <a:pt x="11" y="197"/>
                    </a:cubicBezTo>
                    <a:cubicBezTo>
                      <a:pt x="11" y="251"/>
                      <a:pt x="14" y="313"/>
                      <a:pt x="0" y="36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3" name="任意多边形 29">
                <a:extLst>
                  <a:ext uri="{FF2B5EF4-FFF2-40B4-BE49-F238E27FC236}">
                    <a16:creationId xmlns:a16="http://schemas.microsoft.com/office/drawing/2014/main" id="{0995D307-DD21-4307-97B8-FAC7F26BB74A}"/>
                  </a:ext>
                </a:extLst>
              </p:cNvPr>
              <p:cNvSpPr/>
              <p:nvPr/>
            </p:nvSpPr>
            <p:spPr bwMode="auto">
              <a:xfrm>
                <a:off x="3801" y="1010"/>
                <a:ext cx="133" cy="18"/>
              </a:xfrm>
              <a:custGeom>
                <a:avLst/>
                <a:gdLst>
                  <a:gd name="T0" fmla="*/ 249 w 249"/>
                  <a:gd name="T1" fmla="*/ 33 h 33"/>
                  <a:gd name="T2" fmla="*/ 116 w 249"/>
                  <a:gd name="T3" fmla="*/ 25 h 33"/>
                  <a:gd name="T4" fmla="*/ 49 w 249"/>
                  <a:gd name="T5" fmla="*/ 27 h 33"/>
                  <a:gd name="T6" fmla="*/ 0 w 249"/>
                  <a:gd name="T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9" h="33">
                    <a:moveTo>
                      <a:pt x="249" y="33"/>
                    </a:moveTo>
                    <a:cubicBezTo>
                      <a:pt x="205" y="33"/>
                      <a:pt x="162" y="25"/>
                      <a:pt x="116" y="25"/>
                    </a:cubicBezTo>
                    <a:cubicBezTo>
                      <a:pt x="97" y="25"/>
                      <a:pt x="70" y="33"/>
                      <a:pt x="49" y="27"/>
                    </a:cubicBezTo>
                    <a:cubicBezTo>
                      <a:pt x="30" y="22"/>
                      <a:pt x="21" y="3"/>
                      <a:pt x="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4" name="任意多边形 30">
                <a:extLst>
                  <a:ext uri="{FF2B5EF4-FFF2-40B4-BE49-F238E27FC236}">
                    <a16:creationId xmlns:a16="http://schemas.microsoft.com/office/drawing/2014/main" id="{39F437C7-0106-4AE6-AB3D-5BBBC6D821D5}"/>
                  </a:ext>
                </a:extLst>
              </p:cNvPr>
              <p:cNvSpPr/>
              <p:nvPr/>
            </p:nvSpPr>
            <p:spPr bwMode="auto">
              <a:xfrm>
                <a:off x="3778" y="787"/>
                <a:ext cx="163" cy="226"/>
              </a:xfrm>
              <a:custGeom>
                <a:avLst/>
                <a:gdLst>
                  <a:gd name="T0" fmla="*/ 305 w 305"/>
                  <a:gd name="T1" fmla="*/ 0 h 425"/>
                  <a:gd name="T2" fmla="*/ 108 w 305"/>
                  <a:gd name="T3" fmla="*/ 195 h 425"/>
                  <a:gd name="T4" fmla="*/ 2 w 305"/>
                  <a:gd name="T5" fmla="*/ 425 h 425"/>
                  <a:gd name="T6" fmla="*/ 24 w 305"/>
                  <a:gd name="T7" fmla="*/ 41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425">
                    <a:moveTo>
                      <a:pt x="305" y="0"/>
                    </a:moveTo>
                    <a:cubicBezTo>
                      <a:pt x="221" y="3"/>
                      <a:pt x="146" y="127"/>
                      <a:pt x="108" y="195"/>
                    </a:cubicBezTo>
                    <a:cubicBezTo>
                      <a:pt x="75" y="252"/>
                      <a:pt x="0" y="354"/>
                      <a:pt x="2" y="425"/>
                    </a:cubicBezTo>
                    <a:cubicBezTo>
                      <a:pt x="8" y="422"/>
                      <a:pt x="19" y="419"/>
                      <a:pt x="24" y="41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5" name="任意多边形 31">
                <a:extLst>
                  <a:ext uri="{FF2B5EF4-FFF2-40B4-BE49-F238E27FC236}">
                    <a16:creationId xmlns:a16="http://schemas.microsoft.com/office/drawing/2014/main" id="{994E0D4B-40A3-405E-94E7-26A2E087E39C}"/>
                  </a:ext>
                </a:extLst>
              </p:cNvPr>
              <p:cNvSpPr/>
              <p:nvPr/>
            </p:nvSpPr>
            <p:spPr bwMode="auto">
              <a:xfrm>
                <a:off x="4093" y="760"/>
                <a:ext cx="13" cy="62"/>
              </a:xfrm>
              <a:custGeom>
                <a:avLst/>
                <a:gdLst>
                  <a:gd name="T0" fmla="*/ 0 w 24"/>
                  <a:gd name="T1" fmla="*/ 0 h 116"/>
                  <a:gd name="T2" fmla="*/ 8 w 24"/>
                  <a:gd name="T3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" h="116">
                    <a:moveTo>
                      <a:pt x="0" y="0"/>
                    </a:moveTo>
                    <a:cubicBezTo>
                      <a:pt x="19" y="27"/>
                      <a:pt x="24" y="84"/>
                      <a:pt x="8" y="11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6" name="任意多边形 32">
                <a:extLst>
                  <a:ext uri="{FF2B5EF4-FFF2-40B4-BE49-F238E27FC236}">
                    <a16:creationId xmlns:a16="http://schemas.microsoft.com/office/drawing/2014/main" id="{ACBD75D9-7E58-4830-91F9-58B2B63931B2}"/>
                  </a:ext>
                </a:extLst>
              </p:cNvPr>
              <p:cNvSpPr/>
              <p:nvPr/>
            </p:nvSpPr>
            <p:spPr bwMode="auto">
              <a:xfrm>
                <a:off x="3387" y="769"/>
                <a:ext cx="224" cy="129"/>
              </a:xfrm>
              <a:custGeom>
                <a:avLst/>
                <a:gdLst>
                  <a:gd name="T0" fmla="*/ 419 w 422"/>
                  <a:gd name="T1" fmla="*/ 0 h 243"/>
                  <a:gd name="T2" fmla="*/ 195 w 422"/>
                  <a:gd name="T3" fmla="*/ 143 h 243"/>
                  <a:gd name="T4" fmla="*/ 0 w 422"/>
                  <a:gd name="T5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2" h="243">
                    <a:moveTo>
                      <a:pt x="419" y="0"/>
                    </a:moveTo>
                    <a:cubicBezTo>
                      <a:pt x="422" y="54"/>
                      <a:pt x="235" y="122"/>
                      <a:pt x="195" y="143"/>
                    </a:cubicBezTo>
                    <a:cubicBezTo>
                      <a:pt x="130" y="176"/>
                      <a:pt x="62" y="205"/>
                      <a:pt x="0" y="24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7" name="直接连接符 1896">
                <a:extLst>
                  <a:ext uri="{FF2B5EF4-FFF2-40B4-BE49-F238E27FC236}">
                    <a16:creationId xmlns:a16="http://schemas.microsoft.com/office/drawing/2014/main" id="{5BBCCF18-A7A4-4726-9309-0D554282B6C8}"/>
                  </a:ext>
                </a:extLst>
              </p:cNvPr>
              <p:cNvSpPr/>
              <p:nvPr/>
            </p:nvSpPr>
            <p:spPr bwMode="auto">
              <a:xfrm>
                <a:off x="3387" y="898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8" name="任意多边形 34">
                <a:extLst>
                  <a:ext uri="{FF2B5EF4-FFF2-40B4-BE49-F238E27FC236}">
                    <a16:creationId xmlns:a16="http://schemas.microsoft.com/office/drawing/2014/main" id="{E85EAC8F-3332-4723-B21F-512EB5709558}"/>
                  </a:ext>
                </a:extLst>
              </p:cNvPr>
              <p:cNvSpPr/>
              <p:nvPr/>
            </p:nvSpPr>
            <p:spPr bwMode="auto">
              <a:xfrm>
                <a:off x="3243" y="894"/>
                <a:ext cx="144" cy="177"/>
              </a:xfrm>
              <a:custGeom>
                <a:avLst/>
                <a:gdLst>
                  <a:gd name="T0" fmla="*/ 270 w 270"/>
                  <a:gd name="T1" fmla="*/ 0 h 333"/>
                  <a:gd name="T2" fmla="*/ 151 w 270"/>
                  <a:gd name="T3" fmla="*/ 52 h 333"/>
                  <a:gd name="T4" fmla="*/ 86 w 270"/>
                  <a:gd name="T5" fmla="*/ 152 h 333"/>
                  <a:gd name="T6" fmla="*/ 11 w 270"/>
                  <a:gd name="T7" fmla="*/ 327 h 333"/>
                  <a:gd name="T8" fmla="*/ 105 w 270"/>
                  <a:gd name="T9" fmla="*/ 206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333">
                    <a:moveTo>
                      <a:pt x="270" y="0"/>
                    </a:moveTo>
                    <a:cubicBezTo>
                      <a:pt x="232" y="19"/>
                      <a:pt x="184" y="25"/>
                      <a:pt x="151" y="52"/>
                    </a:cubicBezTo>
                    <a:cubicBezTo>
                      <a:pt x="122" y="76"/>
                      <a:pt x="105" y="119"/>
                      <a:pt x="86" y="152"/>
                    </a:cubicBezTo>
                    <a:cubicBezTo>
                      <a:pt x="62" y="198"/>
                      <a:pt x="0" y="273"/>
                      <a:pt x="11" y="327"/>
                    </a:cubicBezTo>
                    <a:cubicBezTo>
                      <a:pt x="59" y="333"/>
                      <a:pt x="92" y="244"/>
                      <a:pt x="105" y="20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99" name="任意多边形 35">
                <a:extLst>
                  <a:ext uri="{FF2B5EF4-FFF2-40B4-BE49-F238E27FC236}">
                    <a16:creationId xmlns:a16="http://schemas.microsoft.com/office/drawing/2014/main" id="{025A5487-E42E-48DD-B326-B693297FE857}"/>
                  </a:ext>
                </a:extLst>
              </p:cNvPr>
              <p:cNvSpPr/>
              <p:nvPr/>
            </p:nvSpPr>
            <p:spPr bwMode="auto">
              <a:xfrm>
                <a:off x="3292" y="895"/>
                <a:ext cx="129" cy="194"/>
              </a:xfrm>
              <a:custGeom>
                <a:avLst/>
                <a:gdLst>
                  <a:gd name="T0" fmla="*/ 59 w 243"/>
                  <a:gd name="T1" fmla="*/ 95 h 365"/>
                  <a:gd name="T2" fmla="*/ 21 w 243"/>
                  <a:gd name="T3" fmla="*/ 284 h 365"/>
                  <a:gd name="T4" fmla="*/ 151 w 243"/>
                  <a:gd name="T5" fmla="*/ 332 h 365"/>
                  <a:gd name="T6" fmla="*/ 176 w 243"/>
                  <a:gd name="T7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3" h="365">
                    <a:moveTo>
                      <a:pt x="59" y="95"/>
                    </a:moveTo>
                    <a:cubicBezTo>
                      <a:pt x="57" y="157"/>
                      <a:pt x="0" y="216"/>
                      <a:pt x="21" y="284"/>
                    </a:cubicBezTo>
                    <a:cubicBezTo>
                      <a:pt x="38" y="341"/>
                      <a:pt x="105" y="365"/>
                      <a:pt x="151" y="332"/>
                    </a:cubicBezTo>
                    <a:cubicBezTo>
                      <a:pt x="243" y="273"/>
                      <a:pt x="224" y="84"/>
                      <a:pt x="176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0" name="任意多边形 36">
                <a:extLst>
                  <a:ext uri="{FF2B5EF4-FFF2-40B4-BE49-F238E27FC236}">
                    <a16:creationId xmlns:a16="http://schemas.microsoft.com/office/drawing/2014/main" id="{CC1B7BB3-0C1A-4B78-9C0A-727314335FA4}"/>
                  </a:ext>
                </a:extLst>
              </p:cNvPr>
              <p:cNvSpPr/>
              <p:nvPr/>
            </p:nvSpPr>
            <p:spPr bwMode="auto">
              <a:xfrm>
                <a:off x="3405" y="953"/>
                <a:ext cx="195" cy="420"/>
              </a:xfrm>
              <a:custGeom>
                <a:avLst/>
                <a:gdLst>
                  <a:gd name="T0" fmla="*/ 0 w 365"/>
                  <a:gd name="T1" fmla="*/ 0 h 790"/>
                  <a:gd name="T2" fmla="*/ 365 w 365"/>
                  <a:gd name="T3" fmla="*/ 79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5" h="790">
                    <a:moveTo>
                      <a:pt x="0" y="0"/>
                    </a:moveTo>
                    <a:cubicBezTo>
                      <a:pt x="200" y="211"/>
                      <a:pt x="346" y="441"/>
                      <a:pt x="365" y="79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1" name="任意多边形 37">
                <a:extLst>
                  <a:ext uri="{FF2B5EF4-FFF2-40B4-BE49-F238E27FC236}">
                    <a16:creationId xmlns:a16="http://schemas.microsoft.com/office/drawing/2014/main" id="{AAD6D919-AE07-409B-8D68-77187B71B214}"/>
                  </a:ext>
                </a:extLst>
              </p:cNvPr>
              <p:cNvSpPr/>
              <p:nvPr/>
            </p:nvSpPr>
            <p:spPr bwMode="auto">
              <a:xfrm>
                <a:off x="3544" y="822"/>
                <a:ext cx="220" cy="196"/>
              </a:xfrm>
              <a:custGeom>
                <a:avLst/>
                <a:gdLst>
                  <a:gd name="T0" fmla="*/ 0 w 414"/>
                  <a:gd name="T1" fmla="*/ 0 h 368"/>
                  <a:gd name="T2" fmla="*/ 216 w 414"/>
                  <a:gd name="T3" fmla="*/ 168 h 368"/>
                  <a:gd name="T4" fmla="*/ 319 w 414"/>
                  <a:gd name="T5" fmla="*/ 273 h 368"/>
                  <a:gd name="T6" fmla="*/ 414 w 414"/>
                  <a:gd name="T7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68">
                    <a:moveTo>
                      <a:pt x="0" y="0"/>
                    </a:moveTo>
                    <a:cubicBezTo>
                      <a:pt x="73" y="60"/>
                      <a:pt x="154" y="92"/>
                      <a:pt x="216" y="168"/>
                    </a:cubicBezTo>
                    <a:cubicBezTo>
                      <a:pt x="249" y="208"/>
                      <a:pt x="278" y="241"/>
                      <a:pt x="319" y="273"/>
                    </a:cubicBezTo>
                    <a:cubicBezTo>
                      <a:pt x="357" y="300"/>
                      <a:pt x="397" y="322"/>
                      <a:pt x="414" y="36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2" name="任意多边形 38">
                <a:extLst>
                  <a:ext uri="{FF2B5EF4-FFF2-40B4-BE49-F238E27FC236}">
                    <a16:creationId xmlns:a16="http://schemas.microsoft.com/office/drawing/2014/main" id="{7FFBE4EF-B571-4E3B-96F7-23CD820D71C1}"/>
                  </a:ext>
                </a:extLst>
              </p:cNvPr>
              <p:cNvSpPr/>
              <p:nvPr/>
            </p:nvSpPr>
            <p:spPr bwMode="auto">
              <a:xfrm>
                <a:off x="3720" y="997"/>
                <a:ext cx="77" cy="78"/>
              </a:xfrm>
              <a:custGeom>
                <a:avLst/>
                <a:gdLst>
                  <a:gd name="T0" fmla="*/ 73 w 144"/>
                  <a:gd name="T1" fmla="*/ 32 h 146"/>
                  <a:gd name="T2" fmla="*/ 38 w 144"/>
                  <a:gd name="T3" fmla="*/ 97 h 146"/>
                  <a:gd name="T4" fmla="*/ 65 w 144"/>
                  <a:gd name="T5" fmla="*/ 3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4" h="146">
                    <a:moveTo>
                      <a:pt x="73" y="32"/>
                    </a:moveTo>
                    <a:cubicBezTo>
                      <a:pt x="25" y="0"/>
                      <a:pt x="0" y="70"/>
                      <a:pt x="38" y="97"/>
                    </a:cubicBezTo>
                    <a:cubicBezTo>
                      <a:pt x="95" y="146"/>
                      <a:pt x="144" y="62"/>
                      <a:pt x="65" y="3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3" name="任意多边形 39">
                <a:extLst>
                  <a:ext uri="{FF2B5EF4-FFF2-40B4-BE49-F238E27FC236}">
                    <a16:creationId xmlns:a16="http://schemas.microsoft.com/office/drawing/2014/main" id="{A5B92EEF-EB63-43F0-ADDF-9F3FCAE491C9}"/>
                  </a:ext>
                </a:extLst>
              </p:cNvPr>
              <p:cNvSpPr/>
              <p:nvPr/>
            </p:nvSpPr>
            <p:spPr bwMode="auto">
              <a:xfrm>
                <a:off x="3509" y="844"/>
                <a:ext cx="217" cy="194"/>
              </a:xfrm>
              <a:custGeom>
                <a:avLst/>
                <a:gdLst>
                  <a:gd name="T0" fmla="*/ 0 w 408"/>
                  <a:gd name="T1" fmla="*/ 0 h 365"/>
                  <a:gd name="T2" fmla="*/ 135 w 408"/>
                  <a:gd name="T3" fmla="*/ 70 h 365"/>
                  <a:gd name="T4" fmla="*/ 233 w 408"/>
                  <a:gd name="T5" fmla="*/ 162 h 365"/>
                  <a:gd name="T6" fmla="*/ 408 w 408"/>
                  <a:gd name="T7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8" h="365">
                    <a:moveTo>
                      <a:pt x="0" y="0"/>
                    </a:moveTo>
                    <a:cubicBezTo>
                      <a:pt x="41" y="29"/>
                      <a:pt x="95" y="40"/>
                      <a:pt x="135" y="70"/>
                    </a:cubicBezTo>
                    <a:cubicBezTo>
                      <a:pt x="170" y="97"/>
                      <a:pt x="203" y="129"/>
                      <a:pt x="233" y="162"/>
                    </a:cubicBezTo>
                    <a:cubicBezTo>
                      <a:pt x="292" y="227"/>
                      <a:pt x="343" y="305"/>
                      <a:pt x="408" y="36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4" name="任意多边形 40">
                <a:extLst>
                  <a:ext uri="{FF2B5EF4-FFF2-40B4-BE49-F238E27FC236}">
                    <a16:creationId xmlns:a16="http://schemas.microsoft.com/office/drawing/2014/main" id="{CE0E9491-2FF4-49AC-B377-2EDD0A041CB4}"/>
                  </a:ext>
                </a:extLst>
              </p:cNvPr>
              <p:cNvSpPr/>
              <p:nvPr/>
            </p:nvSpPr>
            <p:spPr bwMode="auto">
              <a:xfrm>
                <a:off x="3623" y="1040"/>
                <a:ext cx="118" cy="199"/>
              </a:xfrm>
              <a:custGeom>
                <a:avLst/>
                <a:gdLst>
                  <a:gd name="T0" fmla="*/ 200 w 221"/>
                  <a:gd name="T1" fmla="*/ 0 h 373"/>
                  <a:gd name="T2" fmla="*/ 64 w 221"/>
                  <a:gd name="T3" fmla="*/ 322 h 373"/>
                  <a:gd name="T4" fmla="*/ 173 w 221"/>
                  <a:gd name="T5" fmla="*/ 246 h 373"/>
                  <a:gd name="T6" fmla="*/ 221 w 221"/>
                  <a:gd name="T7" fmla="*/ 2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1" h="373">
                    <a:moveTo>
                      <a:pt x="200" y="0"/>
                    </a:moveTo>
                    <a:cubicBezTo>
                      <a:pt x="156" y="43"/>
                      <a:pt x="0" y="265"/>
                      <a:pt x="64" y="322"/>
                    </a:cubicBezTo>
                    <a:cubicBezTo>
                      <a:pt x="124" y="373"/>
                      <a:pt x="159" y="289"/>
                      <a:pt x="173" y="246"/>
                    </a:cubicBezTo>
                    <a:cubicBezTo>
                      <a:pt x="194" y="173"/>
                      <a:pt x="200" y="97"/>
                      <a:pt x="221" y="2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5" name="任意多边形 41">
                <a:extLst>
                  <a:ext uri="{FF2B5EF4-FFF2-40B4-BE49-F238E27FC236}">
                    <a16:creationId xmlns:a16="http://schemas.microsoft.com/office/drawing/2014/main" id="{48410118-A81D-4530-91EF-D6B93E2E46C5}"/>
                  </a:ext>
                </a:extLst>
              </p:cNvPr>
              <p:cNvSpPr/>
              <p:nvPr/>
            </p:nvSpPr>
            <p:spPr bwMode="auto">
              <a:xfrm>
                <a:off x="3775" y="1028"/>
                <a:ext cx="157" cy="159"/>
              </a:xfrm>
              <a:custGeom>
                <a:avLst/>
                <a:gdLst>
                  <a:gd name="T0" fmla="*/ 6 w 295"/>
                  <a:gd name="T1" fmla="*/ 2 h 300"/>
                  <a:gd name="T2" fmla="*/ 246 w 295"/>
                  <a:gd name="T3" fmla="*/ 240 h 300"/>
                  <a:gd name="T4" fmla="*/ 111 w 295"/>
                  <a:gd name="T5" fmla="*/ 240 h 300"/>
                  <a:gd name="T6" fmla="*/ 0 w 295"/>
                  <a:gd name="T7" fmla="*/ 6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5" h="300">
                    <a:moveTo>
                      <a:pt x="6" y="2"/>
                    </a:moveTo>
                    <a:cubicBezTo>
                      <a:pt x="95" y="0"/>
                      <a:pt x="295" y="127"/>
                      <a:pt x="246" y="240"/>
                    </a:cubicBezTo>
                    <a:cubicBezTo>
                      <a:pt x="222" y="300"/>
                      <a:pt x="143" y="270"/>
                      <a:pt x="111" y="240"/>
                    </a:cubicBezTo>
                    <a:cubicBezTo>
                      <a:pt x="65" y="194"/>
                      <a:pt x="25" y="124"/>
                      <a:pt x="0" y="6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6" name="任意多边形 42">
                <a:extLst>
                  <a:ext uri="{FF2B5EF4-FFF2-40B4-BE49-F238E27FC236}">
                    <a16:creationId xmlns:a16="http://schemas.microsoft.com/office/drawing/2014/main" id="{E6365743-D5F9-4BEB-B9A9-00B850818A2B}"/>
                  </a:ext>
                </a:extLst>
              </p:cNvPr>
              <p:cNvSpPr/>
              <p:nvPr/>
            </p:nvSpPr>
            <p:spPr bwMode="auto">
              <a:xfrm>
                <a:off x="3788" y="1363"/>
                <a:ext cx="49" cy="41"/>
              </a:xfrm>
              <a:custGeom>
                <a:avLst/>
                <a:gdLst>
                  <a:gd name="T0" fmla="*/ 37 w 91"/>
                  <a:gd name="T1" fmla="*/ 0 h 76"/>
                  <a:gd name="T2" fmla="*/ 40 w 91"/>
                  <a:gd name="T3" fmla="*/ 73 h 76"/>
                  <a:gd name="T4" fmla="*/ 64 w 91"/>
                  <a:gd name="T5" fmla="*/ 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76">
                    <a:moveTo>
                      <a:pt x="37" y="0"/>
                    </a:moveTo>
                    <a:cubicBezTo>
                      <a:pt x="0" y="11"/>
                      <a:pt x="0" y="71"/>
                      <a:pt x="40" y="73"/>
                    </a:cubicBezTo>
                    <a:cubicBezTo>
                      <a:pt x="75" y="76"/>
                      <a:pt x="91" y="25"/>
                      <a:pt x="64" y="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7" name="任意多边形 43">
                <a:extLst>
                  <a:ext uri="{FF2B5EF4-FFF2-40B4-BE49-F238E27FC236}">
                    <a16:creationId xmlns:a16="http://schemas.microsoft.com/office/drawing/2014/main" id="{815BAAFC-0E9A-4441-859A-F6103F52CAEC}"/>
                  </a:ext>
                </a:extLst>
              </p:cNvPr>
              <p:cNvSpPr/>
              <p:nvPr/>
            </p:nvSpPr>
            <p:spPr bwMode="auto">
              <a:xfrm>
                <a:off x="3683" y="1379"/>
                <a:ext cx="108" cy="196"/>
              </a:xfrm>
              <a:custGeom>
                <a:avLst/>
                <a:gdLst>
                  <a:gd name="T0" fmla="*/ 203 w 203"/>
                  <a:gd name="T1" fmla="*/ 0 h 368"/>
                  <a:gd name="T2" fmla="*/ 33 w 203"/>
                  <a:gd name="T3" fmla="*/ 233 h 368"/>
                  <a:gd name="T4" fmla="*/ 6 w 203"/>
                  <a:gd name="T5" fmla="*/ 330 h 368"/>
                  <a:gd name="T6" fmla="*/ 108 w 203"/>
                  <a:gd name="T7" fmla="*/ 33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3" h="368">
                    <a:moveTo>
                      <a:pt x="203" y="0"/>
                    </a:moveTo>
                    <a:cubicBezTo>
                      <a:pt x="95" y="8"/>
                      <a:pt x="57" y="151"/>
                      <a:pt x="33" y="233"/>
                    </a:cubicBezTo>
                    <a:cubicBezTo>
                      <a:pt x="27" y="254"/>
                      <a:pt x="0" y="308"/>
                      <a:pt x="6" y="330"/>
                    </a:cubicBezTo>
                    <a:cubicBezTo>
                      <a:pt x="16" y="368"/>
                      <a:pt x="73" y="341"/>
                      <a:pt x="108" y="33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8" name="任意多边形 44">
                <a:extLst>
                  <a:ext uri="{FF2B5EF4-FFF2-40B4-BE49-F238E27FC236}">
                    <a16:creationId xmlns:a16="http://schemas.microsoft.com/office/drawing/2014/main" id="{BC7CB689-1892-4DDB-BB00-46B932B32DD3}"/>
                  </a:ext>
                </a:extLst>
              </p:cNvPr>
              <p:cNvSpPr/>
              <p:nvPr/>
            </p:nvSpPr>
            <p:spPr bwMode="auto">
              <a:xfrm>
                <a:off x="3761" y="1405"/>
                <a:ext cx="34" cy="154"/>
              </a:xfrm>
              <a:custGeom>
                <a:avLst/>
                <a:gdLst>
                  <a:gd name="T0" fmla="*/ 65 w 65"/>
                  <a:gd name="T1" fmla="*/ 0 h 289"/>
                  <a:gd name="T2" fmla="*/ 3 w 65"/>
                  <a:gd name="T3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5" h="289">
                    <a:moveTo>
                      <a:pt x="65" y="0"/>
                    </a:moveTo>
                    <a:cubicBezTo>
                      <a:pt x="35" y="94"/>
                      <a:pt x="0" y="189"/>
                      <a:pt x="3" y="28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09" name="任意多边形 45">
                <a:extLst>
                  <a:ext uri="{FF2B5EF4-FFF2-40B4-BE49-F238E27FC236}">
                    <a16:creationId xmlns:a16="http://schemas.microsoft.com/office/drawing/2014/main" id="{FC1343BA-E1FB-4244-8356-51E7546EA905}"/>
                  </a:ext>
                </a:extLst>
              </p:cNvPr>
              <p:cNvSpPr/>
              <p:nvPr/>
            </p:nvSpPr>
            <p:spPr bwMode="auto">
              <a:xfrm>
                <a:off x="3824" y="1374"/>
                <a:ext cx="198" cy="191"/>
              </a:xfrm>
              <a:custGeom>
                <a:avLst/>
                <a:gdLst>
                  <a:gd name="T0" fmla="*/ 14 w 373"/>
                  <a:gd name="T1" fmla="*/ 0 h 360"/>
                  <a:gd name="T2" fmla="*/ 238 w 373"/>
                  <a:gd name="T3" fmla="*/ 127 h 360"/>
                  <a:gd name="T4" fmla="*/ 287 w 373"/>
                  <a:gd name="T5" fmla="*/ 346 h 360"/>
                  <a:gd name="T6" fmla="*/ 184 w 373"/>
                  <a:gd name="T7" fmla="*/ 344 h 360"/>
                  <a:gd name="T8" fmla="*/ 106 w 373"/>
                  <a:gd name="T9" fmla="*/ 254 h 360"/>
                  <a:gd name="T10" fmla="*/ 0 w 373"/>
                  <a:gd name="T11" fmla="*/ 62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3" h="360">
                    <a:moveTo>
                      <a:pt x="14" y="0"/>
                    </a:moveTo>
                    <a:cubicBezTo>
                      <a:pt x="95" y="35"/>
                      <a:pt x="168" y="71"/>
                      <a:pt x="238" y="127"/>
                    </a:cubicBezTo>
                    <a:cubicBezTo>
                      <a:pt x="289" y="168"/>
                      <a:pt x="373" y="295"/>
                      <a:pt x="287" y="346"/>
                    </a:cubicBezTo>
                    <a:cubicBezTo>
                      <a:pt x="262" y="360"/>
                      <a:pt x="211" y="352"/>
                      <a:pt x="184" y="344"/>
                    </a:cubicBezTo>
                    <a:cubicBezTo>
                      <a:pt x="135" y="333"/>
                      <a:pt x="124" y="300"/>
                      <a:pt x="106" y="254"/>
                    </a:cubicBezTo>
                    <a:cubicBezTo>
                      <a:pt x="79" y="184"/>
                      <a:pt x="51" y="119"/>
                      <a:pt x="0" y="6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0" name="任意多边形 46">
                <a:extLst>
                  <a:ext uri="{FF2B5EF4-FFF2-40B4-BE49-F238E27FC236}">
                    <a16:creationId xmlns:a16="http://schemas.microsoft.com/office/drawing/2014/main" id="{A18B159D-63F7-4229-B0A2-9B38EC4EB808}"/>
                  </a:ext>
                </a:extLst>
              </p:cNvPr>
              <p:cNvSpPr/>
              <p:nvPr/>
            </p:nvSpPr>
            <p:spPr bwMode="auto">
              <a:xfrm>
                <a:off x="4196" y="1365"/>
                <a:ext cx="45" cy="36"/>
              </a:xfrm>
              <a:custGeom>
                <a:avLst/>
                <a:gdLst>
                  <a:gd name="T0" fmla="*/ 76 w 84"/>
                  <a:gd name="T1" fmla="*/ 19 h 68"/>
                  <a:gd name="T2" fmla="*/ 30 w 84"/>
                  <a:gd name="T3" fmla="*/ 46 h 68"/>
                  <a:gd name="T4" fmla="*/ 81 w 84"/>
                  <a:gd name="T5" fmla="*/ 2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68">
                    <a:moveTo>
                      <a:pt x="76" y="19"/>
                    </a:moveTo>
                    <a:cubicBezTo>
                      <a:pt x="52" y="0"/>
                      <a:pt x="0" y="11"/>
                      <a:pt x="30" y="46"/>
                    </a:cubicBezTo>
                    <a:cubicBezTo>
                      <a:pt x="52" y="68"/>
                      <a:pt x="84" y="57"/>
                      <a:pt x="81" y="2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1" name="任意多边形 47">
                <a:extLst>
                  <a:ext uri="{FF2B5EF4-FFF2-40B4-BE49-F238E27FC236}">
                    <a16:creationId xmlns:a16="http://schemas.microsoft.com/office/drawing/2014/main" id="{7EBEC6F9-FA2B-4F0D-85BE-FE6BEAAC760F}"/>
                  </a:ext>
                </a:extLst>
              </p:cNvPr>
              <p:cNvSpPr/>
              <p:nvPr/>
            </p:nvSpPr>
            <p:spPr bwMode="auto">
              <a:xfrm>
                <a:off x="4123" y="1385"/>
                <a:ext cx="85" cy="154"/>
              </a:xfrm>
              <a:custGeom>
                <a:avLst/>
                <a:gdLst>
                  <a:gd name="T0" fmla="*/ 160 w 160"/>
                  <a:gd name="T1" fmla="*/ 0 h 289"/>
                  <a:gd name="T2" fmla="*/ 30 w 160"/>
                  <a:gd name="T3" fmla="*/ 165 h 289"/>
                  <a:gd name="T4" fmla="*/ 11 w 160"/>
                  <a:gd name="T5" fmla="*/ 246 h 289"/>
                  <a:gd name="T6" fmla="*/ 90 w 160"/>
                  <a:gd name="T7" fmla="*/ 289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0" h="289">
                    <a:moveTo>
                      <a:pt x="160" y="0"/>
                    </a:moveTo>
                    <a:cubicBezTo>
                      <a:pt x="92" y="49"/>
                      <a:pt x="57" y="84"/>
                      <a:pt x="30" y="165"/>
                    </a:cubicBezTo>
                    <a:cubicBezTo>
                      <a:pt x="22" y="181"/>
                      <a:pt x="0" y="227"/>
                      <a:pt x="11" y="246"/>
                    </a:cubicBezTo>
                    <a:cubicBezTo>
                      <a:pt x="19" y="265"/>
                      <a:pt x="73" y="276"/>
                      <a:pt x="90" y="28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2" name="任意多边形 48">
                <a:extLst>
                  <a:ext uri="{FF2B5EF4-FFF2-40B4-BE49-F238E27FC236}">
                    <a16:creationId xmlns:a16="http://schemas.microsoft.com/office/drawing/2014/main" id="{9179C328-7A70-43F3-B726-9CBE37F01984}"/>
                  </a:ext>
                </a:extLst>
              </p:cNvPr>
              <p:cNvSpPr/>
              <p:nvPr/>
            </p:nvSpPr>
            <p:spPr bwMode="auto">
              <a:xfrm>
                <a:off x="4175" y="1395"/>
                <a:ext cx="52" cy="170"/>
              </a:xfrm>
              <a:custGeom>
                <a:avLst/>
                <a:gdLst>
                  <a:gd name="T0" fmla="*/ 84 w 97"/>
                  <a:gd name="T1" fmla="*/ 0 h 319"/>
                  <a:gd name="T2" fmla="*/ 78 w 97"/>
                  <a:gd name="T3" fmla="*/ 219 h 319"/>
                  <a:gd name="T4" fmla="*/ 0 w 97"/>
                  <a:gd name="T5" fmla="*/ 259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7" h="319">
                    <a:moveTo>
                      <a:pt x="84" y="0"/>
                    </a:moveTo>
                    <a:cubicBezTo>
                      <a:pt x="97" y="70"/>
                      <a:pt x="78" y="146"/>
                      <a:pt x="78" y="219"/>
                    </a:cubicBezTo>
                    <a:cubicBezTo>
                      <a:pt x="78" y="278"/>
                      <a:pt x="57" y="319"/>
                      <a:pt x="0" y="25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3" name="任意多边形 49">
                <a:extLst>
                  <a:ext uri="{FF2B5EF4-FFF2-40B4-BE49-F238E27FC236}">
                    <a16:creationId xmlns:a16="http://schemas.microsoft.com/office/drawing/2014/main" id="{FF700065-A4AE-4CE7-A514-FAEF09869004}"/>
                  </a:ext>
                </a:extLst>
              </p:cNvPr>
              <p:cNvSpPr/>
              <p:nvPr/>
            </p:nvSpPr>
            <p:spPr bwMode="auto">
              <a:xfrm>
                <a:off x="4241" y="1381"/>
                <a:ext cx="74" cy="147"/>
              </a:xfrm>
              <a:custGeom>
                <a:avLst/>
                <a:gdLst>
                  <a:gd name="T0" fmla="*/ 0 w 138"/>
                  <a:gd name="T1" fmla="*/ 0 h 276"/>
                  <a:gd name="T2" fmla="*/ 84 w 138"/>
                  <a:gd name="T3" fmla="*/ 27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8" h="276">
                    <a:moveTo>
                      <a:pt x="0" y="0"/>
                    </a:moveTo>
                    <a:cubicBezTo>
                      <a:pt x="76" y="24"/>
                      <a:pt x="138" y="213"/>
                      <a:pt x="84" y="27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4" name="任意多边形 50">
                <a:extLst>
                  <a:ext uri="{FF2B5EF4-FFF2-40B4-BE49-F238E27FC236}">
                    <a16:creationId xmlns:a16="http://schemas.microsoft.com/office/drawing/2014/main" id="{46CC8A33-9565-41DE-A610-B023EA73140F}"/>
                  </a:ext>
                </a:extLst>
              </p:cNvPr>
              <p:cNvSpPr/>
              <p:nvPr/>
            </p:nvSpPr>
            <p:spPr bwMode="auto">
              <a:xfrm>
                <a:off x="4237" y="1396"/>
                <a:ext cx="45" cy="161"/>
              </a:xfrm>
              <a:custGeom>
                <a:avLst/>
                <a:gdLst>
                  <a:gd name="T0" fmla="*/ 0 w 84"/>
                  <a:gd name="T1" fmla="*/ 0 h 303"/>
                  <a:gd name="T2" fmla="*/ 51 w 84"/>
                  <a:gd name="T3" fmla="*/ 163 h 303"/>
                  <a:gd name="T4" fmla="*/ 84 w 84"/>
                  <a:gd name="T5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" h="303">
                    <a:moveTo>
                      <a:pt x="0" y="0"/>
                    </a:moveTo>
                    <a:cubicBezTo>
                      <a:pt x="19" y="57"/>
                      <a:pt x="43" y="106"/>
                      <a:pt x="51" y="163"/>
                    </a:cubicBezTo>
                    <a:cubicBezTo>
                      <a:pt x="60" y="209"/>
                      <a:pt x="60" y="263"/>
                      <a:pt x="84" y="30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5" name="任意多边形 51">
                <a:extLst>
                  <a:ext uri="{FF2B5EF4-FFF2-40B4-BE49-F238E27FC236}">
                    <a16:creationId xmlns:a16="http://schemas.microsoft.com/office/drawing/2014/main" id="{0369C9C2-8D03-4891-8B46-47370B491489}"/>
                  </a:ext>
                </a:extLst>
              </p:cNvPr>
              <p:cNvSpPr/>
              <p:nvPr/>
            </p:nvSpPr>
            <p:spPr bwMode="auto">
              <a:xfrm>
                <a:off x="4099" y="829"/>
                <a:ext cx="224" cy="147"/>
              </a:xfrm>
              <a:custGeom>
                <a:avLst/>
                <a:gdLst>
                  <a:gd name="T0" fmla="*/ 0 w 422"/>
                  <a:gd name="T1" fmla="*/ 0 h 275"/>
                  <a:gd name="T2" fmla="*/ 247 w 422"/>
                  <a:gd name="T3" fmla="*/ 143 h 275"/>
                  <a:gd name="T4" fmla="*/ 422 w 422"/>
                  <a:gd name="T5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2" h="275">
                    <a:moveTo>
                      <a:pt x="0" y="0"/>
                    </a:moveTo>
                    <a:cubicBezTo>
                      <a:pt x="60" y="73"/>
                      <a:pt x="157" y="116"/>
                      <a:pt x="247" y="143"/>
                    </a:cubicBezTo>
                    <a:cubicBezTo>
                      <a:pt x="333" y="167"/>
                      <a:pt x="357" y="227"/>
                      <a:pt x="422" y="27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6" name="任意多边形 52">
                <a:extLst>
                  <a:ext uri="{FF2B5EF4-FFF2-40B4-BE49-F238E27FC236}">
                    <a16:creationId xmlns:a16="http://schemas.microsoft.com/office/drawing/2014/main" id="{695F1B6B-148D-40D9-BEF6-1091B4F7CF4E}"/>
                  </a:ext>
                </a:extLst>
              </p:cNvPr>
              <p:cNvSpPr/>
              <p:nvPr/>
            </p:nvSpPr>
            <p:spPr bwMode="auto">
              <a:xfrm>
                <a:off x="4288" y="980"/>
                <a:ext cx="38" cy="994"/>
              </a:xfrm>
              <a:custGeom>
                <a:avLst/>
                <a:gdLst>
                  <a:gd name="T0" fmla="*/ 71 w 71"/>
                  <a:gd name="T1" fmla="*/ 0 h 1871"/>
                  <a:gd name="T2" fmla="*/ 68 w 71"/>
                  <a:gd name="T3" fmla="*/ 401 h 1871"/>
                  <a:gd name="T4" fmla="*/ 27 w 71"/>
                  <a:gd name="T5" fmla="*/ 806 h 1871"/>
                  <a:gd name="T6" fmla="*/ 19 w 71"/>
                  <a:gd name="T7" fmla="*/ 1106 h 1871"/>
                  <a:gd name="T8" fmla="*/ 8 w 71"/>
                  <a:gd name="T9" fmla="*/ 1314 h 1871"/>
                  <a:gd name="T10" fmla="*/ 0 w 71"/>
                  <a:gd name="T11" fmla="*/ 1871 h 1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1871">
                    <a:moveTo>
                      <a:pt x="71" y="0"/>
                    </a:moveTo>
                    <a:cubicBezTo>
                      <a:pt x="71" y="133"/>
                      <a:pt x="71" y="268"/>
                      <a:pt x="68" y="401"/>
                    </a:cubicBezTo>
                    <a:cubicBezTo>
                      <a:pt x="65" y="536"/>
                      <a:pt x="38" y="671"/>
                      <a:pt x="27" y="806"/>
                    </a:cubicBezTo>
                    <a:cubicBezTo>
                      <a:pt x="19" y="906"/>
                      <a:pt x="33" y="1009"/>
                      <a:pt x="19" y="1106"/>
                    </a:cubicBezTo>
                    <a:cubicBezTo>
                      <a:pt x="8" y="1177"/>
                      <a:pt x="8" y="1244"/>
                      <a:pt x="8" y="1314"/>
                    </a:cubicBezTo>
                    <a:cubicBezTo>
                      <a:pt x="8" y="1501"/>
                      <a:pt x="0" y="1685"/>
                      <a:pt x="0" y="187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7" name="任意多边形 53">
                <a:extLst>
                  <a:ext uri="{FF2B5EF4-FFF2-40B4-BE49-F238E27FC236}">
                    <a16:creationId xmlns:a16="http://schemas.microsoft.com/office/drawing/2014/main" id="{87FE629F-AF6C-4EEF-B4CB-601A2A1EF229}"/>
                  </a:ext>
                </a:extLst>
              </p:cNvPr>
              <p:cNvSpPr/>
              <p:nvPr/>
            </p:nvSpPr>
            <p:spPr bwMode="auto">
              <a:xfrm>
                <a:off x="4327" y="990"/>
                <a:ext cx="189" cy="508"/>
              </a:xfrm>
              <a:custGeom>
                <a:avLst/>
                <a:gdLst>
                  <a:gd name="T0" fmla="*/ 0 w 355"/>
                  <a:gd name="T1" fmla="*/ 0 h 957"/>
                  <a:gd name="T2" fmla="*/ 222 w 355"/>
                  <a:gd name="T3" fmla="*/ 487 h 957"/>
                  <a:gd name="T4" fmla="*/ 355 w 355"/>
                  <a:gd name="T5" fmla="*/ 957 h 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5" h="957">
                    <a:moveTo>
                      <a:pt x="0" y="0"/>
                    </a:moveTo>
                    <a:cubicBezTo>
                      <a:pt x="125" y="109"/>
                      <a:pt x="182" y="333"/>
                      <a:pt x="222" y="487"/>
                    </a:cubicBezTo>
                    <a:cubicBezTo>
                      <a:pt x="263" y="647"/>
                      <a:pt x="314" y="801"/>
                      <a:pt x="355" y="95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8" name="任意多边形 54">
                <a:extLst>
                  <a:ext uri="{FF2B5EF4-FFF2-40B4-BE49-F238E27FC236}">
                    <a16:creationId xmlns:a16="http://schemas.microsoft.com/office/drawing/2014/main" id="{EE399F96-F591-438F-A404-DF8C48A40918}"/>
                  </a:ext>
                </a:extLst>
              </p:cNvPr>
              <p:cNvSpPr/>
              <p:nvPr/>
            </p:nvSpPr>
            <p:spPr bwMode="auto">
              <a:xfrm>
                <a:off x="4419" y="1503"/>
                <a:ext cx="97" cy="68"/>
              </a:xfrm>
              <a:custGeom>
                <a:avLst/>
                <a:gdLst>
                  <a:gd name="T0" fmla="*/ 182 w 182"/>
                  <a:gd name="T1" fmla="*/ 0 h 127"/>
                  <a:gd name="T2" fmla="*/ 0 w 182"/>
                  <a:gd name="T3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2" h="127">
                    <a:moveTo>
                      <a:pt x="182" y="0"/>
                    </a:moveTo>
                    <a:cubicBezTo>
                      <a:pt x="144" y="62"/>
                      <a:pt x="63" y="94"/>
                      <a:pt x="0" y="12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19" name="任意多边形 55">
                <a:extLst>
                  <a:ext uri="{FF2B5EF4-FFF2-40B4-BE49-F238E27FC236}">
                    <a16:creationId xmlns:a16="http://schemas.microsoft.com/office/drawing/2014/main" id="{E8496308-9AEB-4808-9C43-35A56F66850F}"/>
                  </a:ext>
                </a:extLst>
              </p:cNvPr>
              <p:cNvSpPr/>
              <p:nvPr/>
            </p:nvSpPr>
            <p:spPr bwMode="auto">
              <a:xfrm>
                <a:off x="4312" y="1378"/>
                <a:ext cx="106" cy="194"/>
              </a:xfrm>
              <a:custGeom>
                <a:avLst/>
                <a:gdLst>
                  <a:gd name="T0" fmla="*/ 200 w 200"/>
                  <a:gd name="T1" fmla="*/ 365 h 365"/>
                  <a:gd name="T2" fmla="*/ 100 w 200"/>
                  <a:gd name="T3" fmla="*/ 141 h 365"/>
                  <a:gd name="T4" fmla="*/ 0 w 200"/>
                  <a:gd name="T5" fmla="*/ 0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0" h="365">
                    <a:moveTo>
                      <a:pt x="200" y="365"/>
                    </a:moveTo>
                    <a:cubicBezTo>
                      <a:pt x="197" y="287"/>
                      <a:pt x="138" y="206"/>
                      <a:pt x="100" y="141"/>
                    </a:cubicBezTo>
                    <a:cubicBezTo>
                      <a:pt x="73" y="92"/>
                      <a:pt x="40" y="38"/>
                      <a:pt x="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0" name="任意多边形 56">
                <a:extLst>
                  <a:ext uri="{FF2B5EF4-FFF2-40B4-BE49-F238E27FC236}">
                    <a16:creationId xmlns:a16="http://schemas.microsoft.com/office/drawing/2014/main" id="{65D4D396-E655-4163-A9AA-3C275833A523}"/>
                  </a:ext>
                </a:extLst>
              </p:cNvPr>
              <p:cNvSpPr/>
              <p:nvPr/>
            </p:nvSpPr>
            <p:spPr bwMode="auto">
              <a:xfrm>
                <a:off x="3130" y="1059"/>
                <a:ext cx="119" cy="467"/>
              </a:xfrm>
              <a:custGeom>
                <a:avLst/>
                <a:gdLst>
                  <a:gd name="T0" fmla="*/ 218 w 224"/>
                  <a:gd name="T1" fmla="*/ 0 h 879"/>
                  <a:gd name="T2" fmla="*/ 164 w 224"/>
                  <a:gd name="T3" fmla="*/ 179 h 879"/>
                  <a:gd name="T4" fmla="*/ 91 w 224"/>
                  <a:gd name="T5" fmla="*/ 452 h 879"/>
                  <a:gd name="T6" fmla="*/ 0 w 224"/>
                  <a:gd name="T7" fmla="*/ 879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4" h="879">
                    <a:moveTo>
                      <a:pt x="218" y="0"/>
                    </a:moveTo>
                    <a:cubicBezTo>
                      <a:pt x="224" y="52"/>
                      <a:pt x="178" y="130"/>
                      <a:pt x="164" y="179"/>
                    </a:cubicBezTo>
                    <a:cubicBezTo>
                      <a:pt x="137" y="271"/>
                      <a:pt x="107" y="357"/>
                      <a:pt x="91" y="452"/>
                    </a:cubicBezTo>
                    <a:cubicBezTo>
                      <a:pt x="66" y="598"/>
                      <a:pt x="0" y="728"/>
                      <a:pt x="0" y="87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1" name="任意多边形 57">
                <a:extLst>
                  <a:ext uri="{FF2B5EF4-FFF2-40B4-BE49-F238E27FC236}">
                    <a16:creationId xmlns:a16="http://schemas.microsoft.com/office/drawing/2014/main" id="{DA8B7A6D-88DA-40E7-B657-781039AD27ED}"/>
                  </a:ext>
                </a:extLst>
              </p:cNvPr>
              <p:cNvSpPr/>
              <p:nvPr/>
            </p:nvSpPr>
            <p:spPr bwMode="auto">
              <a:xfrm>
                <a:off x="3144" y="1531"/>
                <a:ext cx="634" cy="845"/>
              </a:xfrm>
              <a:custGeom>
                <a:avLst/>
                <a:gdLst>
                  <a:gd name="T0" fmla="*/ 35 w 1193"/>
                  <a:gd name="T1" fmla="*/ 0 h 1590"/>
                  <a:gd name="T2" fmla="*/ 49 w 1193"/>
                  <a:gd name="T3" fmla="*/ 301 h 1590"/>
                  <a:gd name="T4" fmla="*/ 100 w 1193"/>
                  <a:gd name="T5" fmla="*/ 631 h 1590"/>
                  <a:gd name="T6" fmla="*/ 192 w 1193"/>
                  <a:gd name="T7" fmla="*/ 863 h 1590"/>
                  <a:gd name="T8" fmla="*/ 309 w 1193"/>
                  <a:gd name="T9" fmla="*/ 1098 h 1590"/>
                  <a:gd name="T10" fmla="*/ 760 w 1193"/>
                  <a:gd name="T11" fmla="*/ 1490 h 1590"/>
                  <a:gd name="T12" fmla="*/ 957 w 1193"/>
                  <a:gd name="T13" fmla="*/ 1577 h 1590"/>
                  <a:gd name="T14" fmla="*/ 1193 w 1193"/>
                  <a:gd name="T15" fmla="*/ 1388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3" h="1590">
                    <a:moveTo>
                      <a:pt x="35" y="0"/>
                    </a:moveTo>
                    <a:cubicBezTo>
                      <a:pt x="0" y="116"/>
                      <a:pt x="49" y="179"/>
                      <a:pt x="49" y="301"/>
                    </a:cubicBezTo>
                    <a:cubicBezTo>
                      <a:pt x="49" y="420"/>
                      <a:pt x="62" y="517"/>
                      <a:pt x="100" y="631"/>
                    </a:cubicBezTo>
                    <a:cubicBezTo>
                      <a:pt x="125" y="709"/>
                      <a:pt x="154" y="787"/>
                      <a:pt x="192" y="863"/>
                    </a:cubicBezTo>
                    <a:cubicBezTo>
                      <a:pt x="230" y="939"/>
                      <a:pt x="257" y="1031"/>
                      <a:pt x="309" y="1098"/>
                    </a:cubicBezTo>
                    <a:cubicBezTo>
                      <a:pt x="427" y="1261"/>
                      <a:pt x="614" y="1352"/>
                      <a:pt x="760" y="1490"/>
                    </a:cubicBezTo>
                    <a:cubicBezTo>
                      <a:pt x="811" y="1542"/>
                      <a:pt x="882" y="1590"/>
                      <a:pt x="957" y="1577"/>
                    </a:cubicBezTo>
                    <a:cubicBezTo>
                      <a:pt x="1041" y="1563"/>
                      <a:pt x="1155" y="1463"/>
                      <a:pt x="1193" y="138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2" name="任意多边形 58">
                <a:extLst>
                  <a:ext uri="{FF2B5EF4-FFF2-40B4-BE49-F238E27FC236}">
                    <a16:creationId xmlns:a16="http://schemas.microsoft.com/office/drawing/2014/main" id="{308F466C-5A16-4A07-9AC3-BAD35F63D2F2}"/>
                  </a:ext>
                </a:extLst>
              </p:cNvPr>
              <p:cNvSpPr/>
              <p:nvPr/>
            </p:nvSpPr>
            <p:spPr bwMode="auto">
              <a:xfrm>
                <a:off x="3236" y="1608"/>
                <a:ext cx="300" cy="235"/>
              </a:xfrm>
              <a:custGeom>
                <a:avLst/>
                <a:gdLst>
                  <a:gd name="T0" fmla="*/ 6 w 565"/>
                  <a:gd name="T1" fmla="*/ 443 h 443"/>
                  <a:gd name="T2" fmla="*/ 141 w 565"/>
                  <a:gd name="T3" fmla="*/ 184 h 443"/>
                  <a:gd name="T4" fmla="*/ 344 w 565"/>
                  <a:gd name="T5" fmla="*/ 51 h 443"/>
                  <a:gd name="T6" fmla="*/ 498 w 565"/>
                  <a:gd name="T7" fmla="*/ 11 h 443"/>
                  <a:gd name="T8" fmla="*/ 555 w 565"/>
                  <a:gd name="T9" fmla="*/ 154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5" h="443">
                    <a:moveTo>
                      <a:pt x="6" y="443"/>
                    </a:moveTo>
                    <a:cubicBezTo>
                      <a:pt x="0" y="360"/>
                      <a:pt x="87" y="243"/>
                      <a:pt x="141" y="184"/>
                    </a:cubicBezTo>
                    <a:cubicBezTo>
                      <a:pt x="203" y="116"/>
                      <a:pt x="260" y="86"/>
                      <a:pt x="344" y="51"/>
                    </a:cubicBezTo>
                    <a:cubicBezTo>
                      <a:pt x="392" y="32"/>
                      <a:pt x="441" y="0"/>
                      <a:pt x="498" y="11"/>
                    </a:cubicBezTo>
                    <a:cubicBezTo>
                      <a:pt x="565" y="24"/>
                      <a:pt x="555" y="97"/>
                      <a:pt x="555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3" name="任意多边形 59">
                <a:extLst>
                  <a:ext uri="{FF2B5EF4-FFF2-40B4-BE49-F238E27FC236}">
                    <a16:creationId xmlns:a16="http://schemas.microsoft.com/office/drawing/2014/main" id="{0C53BB4E-E20C-4A2E-A133-31461E79F70A}"/>
                  </a:ext>
                </a:extLst>
              </p:cNvPr>
              <p:cNvSpPr/>
              <p:nvPr/>
            </p:nvSpPr>
            <p:spPr bwMode="auto">
              <a:xfrm>
                <a:off x="3536" y="1673"/>
                <a:ext cx="202" cy="234"/>
              </a:xfrm>
              <a:custGeom>
                <a:avLst/>
                <a:gdLst>
                  <a:gd name="T0" fmla="*/ 0 w 379"/>
                  <a:gd name="T1" fmla="*/ 0 h 440"/>
                  <a:gd name="T2" fmla="*/ 154 w 379"/>
                  <a:gd name="T3" fmla="*/ 246 h 440"/>
                  <a:gd name="T4" fmla="*/ 273 w 379"/>
                  <a:gd name="T5" fmla="*/ 354 h 440"/>
                  <a:gd name="T6" fmla="*/ 379 w 379"/>
                  <a:gd name="T7" fmla="*/ 44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440">
                    <a:moveTo>
                      <a:pt x="0" y="0"/>
                    </a:moveTo>
                    <a:cubicBezTo>
                      <a:pt x="19" y="94"/>
                      <a:pt x="92" y="173"/>
                      <a:pt x="154" y="246"/>
                    </a:cubicBezTo>
                    <a:cubicBezTo>
                      <a:pt x="184" y="278"/>
                      <a:pt x="236" y="324"/>
                      <a:pt x="273" y="354"/>
                    </a:cubicBezTo>
                    <a:cubicBezTo>
                      <a:pt x="314" y="384"/>
                      <a:pt x="357" y="384"/>
                      <a:pt x="379" y="44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4" name="任意多边形 60">
                <a:extLst>
                  <a:ext uri="{FF2B5EF4-FFF2-40B4-BE49-F238E27FC236}">
                    <a16:creationId xmlns:a16="http://schemas.microsoft.com/office/drawing/2014/main" id="{D3B79AAB-3D68-48F5-B1BA-5D9A61FE40DD}"/>
                  </a:ext>
                </a:extLst>
              </p:cNvPr>
              <p:cNvSpPr/>
              <p:nvPr/>
            </p:nvSpPr>
            <p:spPr bwMode="auto">
              <a:xfrm>
                <a:off x="3601" y="1910"/>
                <a:ext cx="131" cy="212"/>
              </a:xfrm>
              <a:custGeom>
                <a:avLst/>
                <a:gdLst>
                  <a:gd name="T0" fmla="*/ 246 w 246"/>
                  <a:gd name="T1" fmla="*/ 0 h 400"/>
                  <a:gd name="T2" fmla="*/ 0 w 246"/>
                  <a:gd name="T3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6" h="400">
                    <a:moveTo>
                      <a:pt x="246" y="0"/>
                    </a:moveTo>
                    <a:cubicBezTo>
                      <a:pt x="103" y="92"/>
                      <a:pt x="51" y="246"/>
                      <a:pt x="0" y="40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5" name="任意多边形 61">
                <a:extLst>
                  <a:ext uri="{FF2B5EF4-FFF2-40B4-BE49-F238E27FC236}">
                    <a16:creationId xmlns:a16="http://schemas.microsoft.com/office/drawing/2014/main" id="{DD21AA83-C14E-46A9-9FC6-F1B3CEC5BD6D}"/>
                  </a:ext>
                </a:extLst>
              </p:cNvPr>
              <p:cNvSpPr/>
              <p:nvPr/>
            </p:nvSpPr>
            <p:spPr bwMode="auto">
              <a:xfrm>
                <a:off x="3614" y="1905"/>
                <a:ext cx="226" cy="421"/>
              </a:xfrm>
              <a:custGeom>
                <a:avLst/>
                <a:gdLst>
                  <a:gd name="T0" fmla="*/ 227 w 425"/>
                  <a:gd name="T1" fmla="*/ 2 h 792"/>
                  <a:gd name="T2" fmla="*/ 382 w 425"/>
                  <a:gd name="T3" fmla="*/ 121 h 792"/>
                  <a:gd name="T4" fmla="*/ 311 w 425"/>
                  <a:gd name="T5" fmla="*/ 210 h 792"/>
                  <a:gd name="T6" fmla="*/ 230 w 425"/>
                  <a:gd name="T7" fmla="*/ 335 h 792"/>
                  <a:gd name="T8" fmla="*/ 106 w 425"/>
                  <a:gd name="T9" fmla="*/ 597 h 792"/>
                  <a:gd name="T10" fmla="*/ 92 w 425"/>
                  <a:gd name="T11" fmla="*/ 784 h 792"/>
                  <a:gd name="T12" fmla="*/ 252 w 425"/>
                  <a:gd name="T13" fmla="*/ 678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5" h="792">
                    <a:moveTo>
                      <a:pt x="227" y="2"/>
                    </a:moveTo>
                    <a:cubicBezTo>
                      <a:pt x="290" y="0"/>
                      <a:pt x="425" y="35"/>
                      <a:pt x="382" y="121"/>
                    </a:cubicBezTo>
                    <a:cubicBezTo>
                      <a:pt x="365" y="151"/>
                      <a:pt x="330" y="178"/>
                      <a:pt x="311" y="210"/>
                    </a:cubicBezTo>
                    <a:cubicBezTo>
                      <a:pt x="284" y="251"/>
                      <a:pt x="257" y="294"/>
                      <a:pt x="230" y="335"/>
                    </a:cubicBezTo>
                    <a:cubicBezTo>
                      <a:pt x="176" y="419"/>
                      <a:pt x="144" y="508"/>
                      <a:pt x="106" y="597"/>
                    </a:cubicBezTo>
                    <a:cubicBezTo>
                      <a:pt x="87" y="643"/>
                      <a:pt x="0" y="770"/>
                      <a:pt x="92" y="784"/>
                    </a:cubicBezTo>
                    <a:cubicBezTo>
                      <a:pt x="154" y="792"/>
                      <a:pt x="219" y="721"/>
                      <a:pt x="252" y="67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6" name="任意多边形 62">
                <a:extLst>
                  <a:ext uri="{FF2B5EF4-FFF2-40B4-BE49-F238E27FC236}">
                    <a16:creationId xmlns:a16="http://schemas.microsoft.com/office/drawing/2014/main" id="{8D90B257-2B80-4382-89C3-65CC60F4BB1E}"/>
                  </a:ext>
                </a:extLst>
              </p:cNvPr>
              <p:cNvSpPr/>
              <p:nvPr/>
            </p:nvSpPr>
            <p:spPr bwMode="auto">
              <a:xfrm>
                <a:off x="3797" y="2000"/>
                <a:ext cx="645" cy="282"/>
              </a:xfrm>
              <a:custGeom>
                <a:avLst/>
                <a:gdLst>
                  <a:gd name="T0" fmla="*/ 0 w 1212"/>
                  <a:gd name="T1" fmla="*/ 0 h 531"/>
                  <a:gd name="T2" fmla="*/ 208 w 1212"/>
                  <a:gd name="T3" fmla="*/ 143 h 531"/>
                  <a:gd name="T4" fmla="*/ 408 w 1212"/>
                  <a:gd name="T5" fmla="*/ 260 h 531"/>
                  <a:gd name="T6" fmla="*/ 616 w 1212"/>
                  <a:gd name="T7" fmla="*/ 243 h 531"/>
                  <a:gd name="T8" fmla="*/ 816 w 1212"/>
                  <a:gd name="T9" fmla="*/ 243 h 531"/>
                  <a:gd name="T10" fmla="*/ 1096 w 1212"/>
                  <a:gd name="T11" fmla="*/ 53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2" h="531">
                    <a:moveTo>
                      <a:pt x="0" y="0"/>
                    </a:moveTo>
                    <a:cubicBezTo>
                      <a:pt x="67" y="51"/>
                      <a:pt x="143" y="89"/>
                      <a:pt x="208" y="143"/>
                    </a:cubicBezTo>
                    <a:cubicBezTo>
                      <a:pt x="265" y="192"/>
                      <a:pt x="332" y="246"/>
                      <a:pt x="408" y="260"/>
                    </a:cubicBezTo>
                    <a:cubicBezTo>
                      <a:pt x="478" y="270"/>
                      <a:pt x="549" y="246"/>
                      <a:pt x="616" y="243"/>
                    </a:cubicBezTo>
                    <a:cubicBezTo>
                      <a:pt x="681" y="241"/>
                      <a:pt x="754" y="235"/>
                      <a:pt x="816" y="243"/>
                    </a:cubicBezTo>
                    <a:cubicBezTo>
                      <a:pt x="924" y="257"/>
                      <a:pt x="1212" y="401"/>
                      <a:pt x="1096" y="53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7" name="任意多边形 63">
                <a:extLst>
                  <a:ext uri="{FF2B5EF4-FFF2-40B4-BE49-F238E27FC236}">
                    <a16:creationId xmlns:a16="http://schemas.microsoft.com/office/drawing/2014/main" id="{0B57819D-1F74-4C1C-85B1-4D31F1A0958D}"/>
                  </a:ext>
                </a:extLst>
              </p:cNvPr>
              <p:cNvSpPr/>
              <p:nvPr/>
            </p:nvSpPr>
            <p:spPr bwMode="auto">
              <a:xfrm>
                <a:off x="3659" y="2246"/>
                <a:ext cx="589" cy="139"/>
              </a:xfrm>
              <a:custGeom>
                <a:avLst/>
                <a:gdLst>
                  <a:gd name="T0" fmla="*/ 0 w 1108"/>
                  <a:gd name="T1" fmla="*/ 0 h 263"/>
                  <a:gd name="T2" fmla="*/ 271 w 1108"/>
                  <a:gd name="T3" fmla="*/ 63 h 263"/>
                  <a:gd name="T4" fmla="*/ 455 w 1108"/>
                  <a:gd name="T5" fmla="*/ 102 h 263"/>
                  <a:gd name="T6" fmla="*/ 790 w 1108"/>
                  <a:gd name="T7" fmla="*/ 114 h 263"/>
                  <a:gd name="T8" fmla="*/ 938 w 1108"/>
                  <a:gd name="T9" fmla="*/ 160 h 263"/>
                  <a:gd name="T10" fmla="*/ 1057 w 1108"/>
                  <a:gd name="T11" fmla="*/ 213 h 263"/>
                  <a:gd name="T12" fmla="*/ 1106 w 1108"/>
                  <a:gd name="T13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8" h="263">
                    <a:moveTo>
                      <a:pt x="0" y="0"/>
                    </a:moveTo>
                    <a:cubicBezTo>
                      <a:pt x="95" y="6"/>
                      <a:pt x="179" y="41"/>
                      <a:pt x="271" y="63"/>
                    </a:cubicBezTo>
                    <a:cubicBezTo>
                      <a:pt x="332" y="77"/>
                      <a:pt x="393" y="95"/>
                      <a:pt x="455" y="102"/>
                    </a:cubicBezTo>
                    <a:cubicBezTo>
                      <a:pt x="570" y="116"/>
                      <a:pt x="680" y="74"/>
                      <a:pt x="790" y="114"/>
                    </a:cubicBezTo>
                    <a:cubicBezTo>
                      <a:pt x="837" y="131"/>
                      <a:pt x="891" y="146"/>
                      <a:pt x="938" y="160"/>
                    </a:cubicBezTo>
                    <a:cubicBezTo>
                      <a:pt x="983" y="173"/>
                      <a:pt x="1017" y="187"/>
                      <a:pt x="1057" y="213"/>
                    </a:cubicBezTo>
                    <a:cubicBezTo>
                      <a:pt x="1075" y="225"/>
                      <a:pt x="1108" y="237"/>
                      <a:pt x="1106" y="26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8" name="任意多边形 64">
                <a:extLst>
                  <a:ext uri="{FF2B5EF4-FFF2-40B4-BE49-F238E27FC236}">
                    <a16:creationId xmlns:a16="http://schemas.microsoft.com/office/drawing/2014/main" id="{CE13F53F-630C-4049-BB9B-B77E1DB7190D}"/>
                  </a:ext>
                </a:extLst>
              </p:cNvPr>
              <p:cNvSpPr/>
              <p:nvPr/>
            </p:nvSpPr>
            <p:spPr bwMode="auto">
              <a:xfrm>
                <a:off x="4249" y="2177"/>
                <a:ext cx="139" cy="185"/>
              </a:xfrm>
              <a:custGeom>
                <a:avLst/>
                <a:gdLst>
                  <a:gd name="T0" fmla="*/ 0 w 262"/>
                  <a:gd name="T1" fmla="*/ 0 h 349"/>
                  <a:gd name="T2" fmla="*/ 221 w 262"/>
                  <a:gd name="T3" fmla="*/ 143 h 349"/>
                  <a:gd name="T4" fmla="*/ 196 w 262"/>
                  <a:gd name="T5" fmla="*/ 34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2" h="349">
                    <a:moveTo>
                      <a:pt x="0" y="0"/>
                    </a:moveTo>
                    <a:cubicBezTo>
                      <a:pt x="67" y="35"/>
                      <a:pt x="181" y="81"/>
                      <a:pt x="221" y="143"/>
                    </a:cubicBezTo>
                    <a:cubicBezTo>
                      <a:pt x="262" y="205"/>
                      <a:pt x="258" y="303"/>
                      <a:pt x="196" y="34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29" name="任意多边形 65">
                <a:extLst>
                  <a:ext uri="{FF2B5EF4-FFF2-40B4-BE49-F238E27FC236}">
                    <a16:creationId xmlns:a16="http://schemas.microsoft.com/office/drawing/2014/main" id="{A1C1B244-2C38-4B05-94B7-2576911E580A}"/>
                  </a:ext>
                </a:extLst>
              </p:cNvPr>
              <p:cNvSpPr/>
              <p:nvPr/>
            </p:nvSpPr>
            <p:spPr bwMode="auto">
              <a:xfrm>
                <a:off x="4243" y="2225"/>
                <a:ext cx="103" cy="170"/>
              </a:xfrm>
              <a:custGeom>
                <a:avLst/>
                <a:gdLst>
                  <a:gd name="T0" fmla="*/ 0 w 195"/>
                  <a:gd name="T1" fmla="*/ 0 h 320"/>
                  <a:gd name="T2" fmla="*/ 186 w 195"/>
                  <a:gd name="T3" fmla="*/ 198 h 320"/>
                  <a:gd name="T4" fmla="*/ 192 w 195"/>
                  <a:gd name="T5" fmla="*/ 276 h 320"/>
                  <a:gd name="T6" fmla="*/ 127 w 195"/>
                  <a:gd name="T7" fmla="*/ 317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20">
                    <a:moveTo>
                      <a:pt x="0" y="0"/>
                    </a:moveTo>
                    <a:cubicBezTo>
                      <a:pt x="54" y="65"/>
                      <a:pt x="151" y="117"/>
                      <a:pt x="186" y="198"/>
                    </a:cubicBezTo>
                    <a:cubicBezTo>
                      <a:pt x="195" y="219"/>
                      <a:pt x="195" y="255"/>
                      <a:pt x="192" y="276"/>
                    </a:cubicBezTo>
                    <a:cubicBezTo>
                      <a:pt x="184" y="317"/>
                      <a:pt x="170" y="320"/>
                      <a:pt x="127" y="31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0" name="任意多边形 66">
                <a:extLst>
                  <a:ext uri="{FF2B5EF4-FFF2-40B4-BE49-F238E27FC236}">
                    <a16:creationId xmlns:a16="http://schemas.microsoft.com/office/drawing/2014/main" id="{A0C5FF16-FFFB-4286-B756-C64819E20143}"/>
                  </a:ext>
                </a:extLst>
              </p:cNvPr>
              <p:cNvSpPr/>
              <p:nvPr/>
            </p:nvSpPr>
            <p:spPr bwMode="auto">
              <a:xfrm>
                <a:off x="4196" y="2259"/>
                <a:ext cx="112" cy="151"/>
              </a:xfrm>
              <a:custGeom>
                <a:avLst/>
                <a:gdLst>
                  <a:gd name="T0" fmla="*/ 0 w 209"/>
                  <a:gd name="T1" fmla="*/ 0 h 284"/>
                  <a:gd name="T2" fmla="*/ 179 w 209"/>
                  <a:gd name="T3" fmla="*/ 167 h 284"/>
                  <a:gd name="T4" fmla="*/ 195 w 209"/>
                  <a:gd name="T5" fmla="*/ 259 h 284"/>
                  <a:gd name="T6" fmla="*/ 114 w 209"/>
                  <a:gd name="T7" fmla="*/ 27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9" h="284">
                    <a:moveTo>
                      <a:pt x="0" y="0"/>
                    </a:moveTo>
                    <a:cubicBezTo>
                      <a:pt x="46" y="67"/>
                      <a:pt x="141" y="89"/>
                      <a:pt x="179" y="167"/>
                    </a:cubicBezTo>
                    <a:cubicBezTo>
                      <a:pt x="190" y="186"/>
                      <a:pt x="209" y="235"/>
                      <a:pt x="195" y="259"/>
                    </a:cubicBezTo>
                    <a:cubicBezTo>
                      <a:pt x="181" y="284"/>
                      <a:pt x="141" y="275"/>
                      <a:pt x="114" y="27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1" name="任意多边形 67">
                <a:extLst>
                  <a:ext uri="{FF2B5EF4-FFF2-40B4-BE49-F238E27FC236}">
                    <a16:creationId xmlns:a16="http://schemas.microsoft.com/office/drawing/2014/main" id="{1525AEBD-3475-4BF1-8B4E-E6E35BC0E0E5}"/>
                  </a:ext>
                </a:extLst>
              </p:cNvPr>
              <p:cNvSpPr/>
              <p:nvPr/>
            </p:nvSpPr>
            <p:spPr bwMode="auto">
              <a:xfrm>
                <a:off x="4100" y="2345"/>
                <a:ext cx="143" cy="55"/>
              </a:xfrm>
              <a:custGeom>
                <a:avLst/>
                <a:gdLst>
                  <a:gd name="T0" fmla="*/ 157 w 268"/>
                  <a:gd name="T1" fmla="*/ 0 h 103"/>
                  <a:gd name="T2" fmla="*/ 108 w 268"/>
                  <a:gd name="T3" fmla="*/ 97 h 103"/>
                  <a:gd name="T4" fmla="*/ 268 w 268"/>
                  <a:gd name="T5" fmla="*/ 7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8" h="103">
                    <a:moveTo>
                      <a:pt x="157" y="0"/>
                    </a:moveTo>
                    <a:cubicBezTo>
                      <a:pt x="92" y="0"/>
                      <a:pt x="0" y="86"/>
                      <a:pt x="108" y="97"/>
                    </a:cubicBezTo>
                    <a:cubicBezTo>
                      <a:pt x="165" y="103"/>
                      <a:pt x="219" y="100"/>
                      <a:pt x="268" y="7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2" name="任意多边形 68">
                <a:extLst>
                  <a:ext uri="{FF2B5EF4-FFF2-40B4-BE49-F238E27FC236}">
                    <a16:creationId xmlns:a16="http://schemas.microsoft.com/office/drawing/2014/main" id="{D16CDD9E-E007-4FB9-AF66-49304400D760}"/>
                  </a:ext>
                </a:extLst>
              </p:cNvPr>
              <p:cNvSpPr/>
              <p:nvPr/>
            </p:nvSpPr>
            <p:spPr bwMode="auto">
              <a:xfrm>
                <a:off x="4063" y="2322"/>
                <a:ext cx="62" cy="60"/>
              </a:xfrm>
              <a:custGeom>
                <a:avLst/>
                <a:gdLst>
                  <a:gd name="T0" fmla="*/ 104 w 116"/>
                  <a:gd name="T1" fmla="*/ 0 h 113"/>
                  <a:gd name="T2" fmla="*/ 16 w 116"/>
                  <a:gd name="T3" fmla="*/ 86 h 113"/>
                  <a:gd name="T4" fmla="*/ 116 w 116"/>
                  <a:gd name="T5" fmla="*/ 10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6" h="113">
                    <a:moveTo>
                      <a:pt x="104" y="0"/>
                    </a:moveTo>
                    <a:cubicBezTo>
                      <a:pt x="82" y="19"/>
                      <a:pt x="0" y="46"/>
                      <a:pt x="16" y="86"/>
                    </a:cubicBezTo>
                    <a:cubicBezTo>
                      <a:pt x="27" y="113"/>
                      <a:pt x="89" y="105"/>
                      <a:pt x="116" y="10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3" name="任意多边形 69">
                <a:extLst>
                  <a:ext uri="{FF2B5EF4-FFF2-40B4-BE49-F238E27FC236}">
                    <a16:creationId xmlns:a16="http://schemas.microsoft.com/office/drawing/2014/main" id="{3DA257D8-645B-46F0-B3D6-FBC4FF9615F1}"/>
                  </a:ext>
                </a:extLst>
              </p:cNvPr>
              <p:cNvSpPr/>
              <p:nvPr/>
            </p:nvSpPr>
            <p:spPr bwMode="auto">
              <a:xfrm>
                <a:off x="4002" y="2309"/>
                <a:ext cx="70" cy="63"/>
              </a:xfrm>
              <a:custGeom>
                <a:avLst/>
                <a:gdLst>
                  <a:gd name="T0" fmla="*/ 131 w 131"/>
                  <a:gd name="T1" fmla="*/ 0 h 119"/>
                  <a:gd name="T2" fmla="*/ 14 w 131"/>
                  <a:gd name="T3" fmla="*/ 87 h 119"/>
                  <a:gd name="T4" fmla="*/ 127 w 131"/>
                  <a:gd name="T5" fmla="*/ 10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1" h="119">
                    <a:moveTo>
                      <a:pt x="131" y="0"/>
                    </a:moveTo>
                    <a:cubicBezTo>
                      <a:pt x="104" y="8"/>
                      <a:pt x="0" y="41"/>
                      <a:pt x="14" y="87"/>
                    </a:cubicBezTo>
                    <a:cubicBezTo>
                      <a:pt x="25" y="119"/>
                      <a:pt x="103" y="111"/>
                      <a:pt x="127" y="10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4" name="任意多边形 70">
                <a:extLst>
                  <a:ext uri="{FF2B5EF4-FFF2-40B4-BE49-F238E27FC236}">
                    <a16:creationId xmlns:a16="http://schemas.microsoft.com/office/drawing/2014/main" id="{9D009988-9F97-49DF-B161-EF1E42DF8887}"/>
                  </a:ext>
                </a:extLst>
              </p:cNvPr>
              <p:cNvSpPr/>
              <p:nvPr/>
            </p:nvSpPr>
            <p:spPr bwMode="auto">
              <a:xfrm>
                <a:off x="3961" y="2298"/>
                <a:ext cx="54" cy="47"/>
              </a:xfrm>
              <a:custGeom>
                <a:avLst/>
                <a:gdLst>
                  <a:gd name="T0" fmla="*/ 101 w 101"/>
                  <a:gd name="T1" fmla="*/ 0 h 88"/>
                  <a:gd name="T2" fmla="*/ 95 w 101"/>
                  <a:gd name="T3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1" h="88">
                    <a:moveTo>
                      <a:pt x="101" y="0"/>
                    </a:moveTo>
                    <a:cubicBezTo>
                      <a:pt x="47" y="21"/>
                      <a:pt x="0" y="88"/>
                      <a:pt x="95" y="7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5" name="任意多边形 71">
                <a:extLst>
                  <a:ext uri="{FF2B5EF4-FFF2-40B4-BE49-F238E27FC236}">
                    <a16:creationId xmlns:a16="http://schemas.microsoft.com/office/drawing/2014/main" id="{880C600C-83F7-429A-A31A-CC730D2D9E0A}"/>
                  </a:ext>
                </a:extLst>
              </p:cNvPr>
              <p:cNvSpPr/>
              <p:nvPr/>
            </p:nvSpPr>
            <p:spPr bwMode="auto">
              <a:xfrm>
                <a:off x="4230" y="2390"/>
                <a:ext cx="21" cy="15"/>
              </a:xfrm>
              <a:custGeom>
                <a:avLst/>
                <a:gdLst>
                  <a:gd name="T0" fmla="*/ 0 w 40"/>
                  <a:gd name="T1" fmla="*/ 0 h 28"/>
                  <a:gd name="T2" fmla="*/ 40 w 40"/>
                  <a:gd name="T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" h="28">
                    <a:moveTo>
                      <a:pt x="0" y="0"/>
                    </a:moveTo>
                    <a:cubicBezTo>
                      <a:pt x="6" y="19"/>
                      <a:pt x="21" y="28"/>
                      <a:pt x="40" y="2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6" name="任意多边形 72">
                <a:extLst>
                  <a:ext uri="{FF2B5EF4-FFF2-40B4-BE49-F238E27FC236}">
                    <a16:creationId xmlns:a16="http://schemas.microsoft.com/office/drawing/2014/main" id="{58EAE03D-84E6-4F7F-B295-FCB95C2C7E42}"/>
                  </a:ext>
                </a:extLst>
              </p:cNvPr>
              <p:cNvSpPr/>
              <p:nvPr/>
            </p:nvSpPr>
            <p:spPr bwMode="auto">
              <a:xfrm>
                <a:off x="4257" y="2063"/>
                <a:ext cx="41" cy="69"/>
              </a:xfrm>
              <a:custGeom>
                <a:avLst/>
                <a:gdLst>
                  <a:gd name="T0" fmla="*/ 76 w 76"/>
                  <a:gd name="T1" fmla="*/ 0 h 130"/>
                  <a:gd name="T2" fmla="*/ 0 w 76"/>
                  <a:gd name="T3" fmla="*/ 13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6" h="130">
                    <a:moveTo>
                      <a:pt x="76" y="0"/>
                    </a:moveTo>
                    <a:cubicBezTo>
                      <a:pt x="35" y="27"/>
                      <a:pt x="38" y="97"/>
                      <a:pt x="0" y="13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7" name="任意多边形 73">
                <a:extLst>
                  <a:ext uri="{FF2B5EF4-FFF2-40B4-BE49-F238E27FC236}">
                    <a16:creationId xmlns:a16="http://schemas.microsoft.com/office/drawing/2014/main" id="{888816BC-97A7-4FD0-94D9-68B7AA9C7B1A}"/>
                  </a:ext>
                </a:extLst>
              </p:cNvPr>
              <p:cNvSpPr/>
              <p:nvPr/>
            </p:nvSpPr>
            <p:spPr bwMode="auto">
              <a:xfrm>
                <a:off x="4342" y="2020"/>
                <a:ext cx="152" cy="151"/>
              </a:xfrm>
              <a:custGeom>
                <a:avLst/>
                <a:gdLst>
                  <a:gd name="T0" fmla="*/ 0 w 287"/>
                  <a:gd name="T1" fmla="*/ 46 h 284"/>
                  <a:gd name="T2" fmla="*/ 211 w 287"/>
                  <a:gd name="T3" fmla="*/ 105 h 284"/>
                  <a:gd name="T4" fmla="*/ 287 w 287"/>
                  <a:gd name="T5" fmla="*/ 284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7" h="284">
                    <a:moveTo>
                      <a:pt x="0" y="46"/>
                    </a:moveTo>
                    <a:cubicBezTo>
                      <a:pt x="38" y="0"/>
                      <a:pt x="179" y="67"/>
                      <a:pt x="211" y="105"/>
                    </a:cubicBezTo>
                    <a:cubicBezTo>
                      <a:pt x="244" y="149"/>
                      <a:pt x="273" y="232"/>
                      <a:pt x="287" y="28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8" name="任意多边形 74">
                <a:extLst>
                  <a:ext uri="{FF2B5EF4-FFF2-40B4-BE49-F238E27FC236}">
                    <a16:creationId xmlns:a16="http://schemas.microsoft.com/office/drawing/2014/main" id="{7BA8D35D-A899-405C-B8FA-EB5534FE5AB8}"/>
                  </a:ext>
                </a:extLst>
              </p:cNvPr>
              <p:cNvSpPr/>
              <p:nvPr/>
            </p:nvSpPr>
            <p:spPr bwMode="auto">
              <a:xfrm>
                <a:off x="4385" y="2167"/>
                <a:ext cx="104" cy="141"/>
              </a:xfrm>
              <a:custGeom>
                <a:avLst/>
                <a:gdLst>
                  <a:gd name="T0" fmla="*/ 181 w 194"/>
                  <a:gd name="T1" fmla="*/ 0 h 265"/>
                  <a:gd name="T2" fmla="*/ 129 w 194"/>
                  <a:gd name="T3" fmla="*/ 167 h 265"/>
                  <a:gd name="T4" fmla="*/ 0 w 194"/>
                  <a:gd name="T5" fmla="*/ 265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4" h="265">
                    <a:moveTo>
                      <a:pt x="181" y="0"/>
                    </a:moveTo>
                    <a:cubicBezTo>
                      <a:pt x="194" y="48"/>
                      <a:pt x="154" y="127"/>
                      <a:pt x="129" y="167"/>
                    </a:cubicBezTo>
                    <a:cubicBezTo>
                      <a:pt x="97" y="224"/>
                      <a:pt x="51" y="232"/>
                      <a:pt x="0" y="26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39" name="任意多边形 75">
                <a:extLst>
                  <a:ext uri="{FF2B5EF4-FFF2-40B4-BE49-F238E27FC236}">
                    <a16:creationId xmlns:a16="http://schemas.microsoft.com/office/drawing/2014/main" id="{AE27CE5C-E917-4FF2-BF68-3B5E911B0F80}"/>
                  </a:ext>
                </a:extLst>
              </p:cNvPr>
              <p:cNvSpPr/>
              <p:nvPr/>
            </p:nvSpPr>
            <p:spPr bwMode="auto">
              <a:xfrm>
                <a:off x="4240" y="1977"/>
                <a:ext cx="43" cy="148"/>
              </a:xfrm>
              <a:custGeom>
                <a:avLst/>
                <a:gdLst>
                  <a:gd name="T0" fmla="*/ 82 w 82"/>
                  <a:gd name="T1" fmla="*/ 0 h 278"/>
                  <a:gd name="T2" fmla="*/ 27 w 82"/>
                  <a:gd name="T3" fmla="*/ 27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2" h="278">
                    <a:moveTo>
                      <a:pt x="82" y="0"/>
                    </a:moveTo>
                    <a:cubicBezTo>
                      <a:pt x="0" y="73"/>
                      <a:pt x="27" y="184"/>
                      <a:pt x="27" y="27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0" name="任意多边形 76">
                <a:extLst>
                  <a:ext uri="{FF2B5EF4-FFF2-40B4-BE49-F238E27FC236}">
                    <a16:creationId xmlns:a16="http://schemas.microsoft.com/office/drawing/2014/main" id="{1BCF8BA7-6E6A-4B2A-8247-CA6233647588}"/>
                  </a:ext>
                </a:extLst>
              </p:cNvPr>
              <p:cNvSpPr/>
              <p:nvPr/>
            </p:nvSpPr>
            <p:spPr bwMode="auto">
              <a:xfrm>
                <a:off x="4280" y="1950"/>
                <a:ext cx="278" cy="405"/>
              </a:xfrm>
              <a:custGeom>
                <a:avLst/>
                <a:gdLst>
                  <a:gd name="T0" fmla="*/ 0 w 522"/>
                  <a:gd name="T1" fmla="*/ 52 h 763"/>
                  <a:gd name="T2" fmla="*/ 400 w 522"/>
                  <a:gd name="T3" fmla="*/ 184 h 763"/>
                  <a:gd name="T4" fmla="*/ 511 w 522"/>
                  <a:gd name="T5" fmla="*/ 444 h 763"/>
                  <a:gd name="T6" fmla="*/ 444 w 522"/>
                  <a:gd name="T7" fmla="*/ 695 h 763"/>
                  <a:gd name="T8" fmla="*/ 344 w 522"/>
                  <a:gd name="T9" fmla="*/ 747 h 763"/>
                  <a:gd name="T10" fmla="*/ 219 w 522"/>
                  <a:gd name="T11" fmla="*/ 690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2" h="763">
                    <a:moveTo>
                      <a:pt x="0" y="52"/>
                    </a:moveTo>
                    <a:cubicBezTo>
                      <a:pt x="146" y="0"/>
                      <a:pt x="316" y="46"/>
                      <a:pt x="400" y="184"/>
                    </a:cubicBezTo>
                    <a:cubicBezTo>
                      <a:pt x="444" y="260"/>
                      <a:pt x="500" y="355"/>
                      <a:pt x="511" y="444"/>
                    </a:cubicBezTo>
                    <a:cubicBezTo>
                      <a:pt x="522" y="549"/>
                      <a:pt x="495" y="609"/>
                      <a:pt x="444" y="695"/>
                    </a:cubicBezTo>
                    <a:cubicBezTo>
                      <a:pt x="417" y="744"/>
                      <a:pt x="400" y="763"/>
                      <a:pt x="344" y="747"/>
                    </a:cubicBezTo>
                    <a:cubicBezTo>
                      <a:pt x="300" y="736"/>
                      <a:pt x="254" y="711"/>
                      <a:pt x="219" y="69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1" name="任意多边形 77">
                <a:extLst>
                  <a:ext uri="{FF2B5EF4-FFF2-40B4-BE49-F238E27FC236}">
                    <a16:creationId xmlns:a16="http://schemas.microsoft.com/office/drawing/2014/main" id="{8C4DCD22-FC75-4CF8-84FD-9F4757CD5D12}"/>
                  </a:ext>
                </a:extLst>
              </p:cNvPr>
              <p:cNvSpPr/>
              <p:nvPr/>
            </p:nvSpPr>
            <p:spPr bwMode="auto">
              <a:xfrm>
                <a:off x="4309" y="2153"/>
                <a:ext cx="82" cy="43"/>
              </a:xfrm>
              <a:custGeom>
                <a:avLst/>
                <a:gdLst>
                  <a:gd name="T0" fmla="*/ 0 w 154"/>
                  <a:gd name="T1" fmla="*/ 5 h 81"/>
                  <a:gd name="T2" fmla="*/ 95 w 154"/>
                  <a:gd name="T3" fmla="*/ 5 h 81"/>
                  <a:gd name="T4" fmla="*/ 146 w 154"/>
                  <a:gd name="T5" fmla="*/ 29 h 81"/>
                  <a:gd name="T6" fmla="*/ 127 w 154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4" h="81">
                    <a:moveTo>
                      <a:pt x="0" y="5"/>
                    </a:moveTo>
                    <a:cubicBezTo>
                      <a:pt x="33" y="5"/>
                      <a:pt x="65" y="2"/>
                      <a:pt x="95" y="5"/>
                    </a:cubicBezTo>
                    <a:cubicBezTo>
                      <a:pt x="125" y="8"/>
                      <a:pt x="133" y="0"/>
                      <a:pt x="146" y="29"/>
                    </a:cubicBezTo>
                    <a:cubicBezTo>
                      <a:pt x="154" y="48"/>
                      <a:pt x="149" y="73"/>
                      <a:pt x="127" y="8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2" name="任意多边形 78">
                <a:extLst>
                  <a:ext uri="{FF2B5EF4-FFF2-40B4-BE49-F238E27FC236}">
                    <a16:creationId xmlns:a16="http://schemas.microsoft.com/office/drawing/2014/main" id="{1FFD717C-0A12-4168-8CC2-5A7D1F0A84E3}"/>
                  </a:ext>
                </a:extLst>
              </p:cNvPr>
              <p:cNvSpPr/>
              <p:nvPr/>
            </p:nvSpPr>
            <p:spPr bwMode="auto">
              <a:xfrm>
                <a:off x="4456" y="1559"/>
                <a:ext cx="106" cy="651"/>
              </a:xfrm>
              <a:custGeom>
                <a:avLst/>
                <a:gdLst>
                  <a:gd name="T0" fmla="*/ 3 w 200"/>
                  <a:gd name="T1" fmla="*/ 0 h 1225"/>
                  <a:gd name="T2" fmla="*/ 62 w 200"/>
                  <a:gd name="T3" fmla="*/ 327 h 1225"/>
                  <a:gd name="T4" fmla="*/ 54 w 200"/>
                  <a:gd name="T5" fmla="*/ 554 h 1225"/>
                  <a:gd name="T6" fmla="*/ 87 w 200"/>
                  <a:gd name="T7" fmla="*/ 649 h 1225"/>
                  <a:gd name="T8" fmla="*/ 92 w 200"/>
                  <a:gd name="T9" fmla="*/ 746 h 1225"/>
                  <a:gd name="T10" fmla="*/ 141 w 200"/>
                  <a:gd name="T11" fmla="*/ 849 h 1225"/>
                  <a:gd name="T12" fmla="*/ 165 w 200"/>
                  <a:gd name="T13" fmla="*/ 984 h 1225"/>
                  <a:gd name="T14" fmla="*/ 200 w 200"/>
                  <a:gd name="T15" fmla="*/ 1225 h 1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1225">
                    <a:moveTo>
                      <a:pt x="3" y="0"/>
                    </a:moveTo>
                    <a:cubicBezTo>
                      <a:pt x="0" y="114"/>
                      <a:pt x="43" y="219"/>
                      <a:pt x="62" y="327"/>
                    </a:cubicBezTo>
                    <a:cubicBezTo>
                      <a:pt x="76" y="403"/>
                      <a:pt x="43" y="479"/>
                      <a:pt x="54" y="554"/>
                    </a:cubicBezTo>
                    <a:cubicBezTo>
                      <a:pt x="59" y="589"/>
                      <a:pt x="84" y="616"/>
                      <a:pt x="87" y="649"/>
                    </a:cubicBezTo>
                    <a:cubicBezTo>
                      <a:pt x="89" y="687"/>
                      <a:pt x="78" y="708"/>
                      <a:pt x="92" y="746"/>
                    </a:cubicBezTo>
                    <a:cubicBezTo>
                      <a:pt x="105" y="781"/>
                      <a:pt x="130" y="811"/>
                      <a:pt x="141" y="849"/>
                    </a:cubicBezTo>
                    <a:cubicBezTo>
                      <a:pt x="151" y="892"/>
                      <a:pt x="154" y="938"/>
                      <a:pt x="165" y="984"/>
                    </a:cubicBezTo>
                    <a:cubicBezTo>
                      <a:pt x="187" y="1065"/>
                      <a:pt x="200" y="1141"/>
                      <a:pt x="200" y="122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3" name="任意多边形 79">
                <a:extLst>
                  <a:ext uri="{FF2B5EF4-FFF2-40B4-BE49-F238E27FC236}">
                    <a16:creationId xmlns:a16="http://schemas.microsoft.com/office/drawing/2014/main" id="{F39A8710-1D57-48B5-BA0C-6017FCA36BD8}"/>
                  </a:ext>
                </a:extLst>
              </p:cNvPr>
              <p:cNvSpPr/>
              <p:nvPr/>
            </p:nvSpPr>
            <p:spPr bwMode="auto">
              <a:xfrm>
                <a:off x="4293" y="1690"/>
                <a:ext cx="194" cy="109"/>
              </a:xfrm>
              <a:custGeom>
                <a:avLst/>
                <a:gdLst>
                  <a:gd name="T0" fmla="*/ 0 w 365"/>
                  <a:gd name="T1" fmla="*/ 0 h 206"/>
                  <a:gd name="T2" fmla="*/ 233 w 365"/>
                  <a:gd name="T3" fmla="*/ 57 h 206"/>
                  <a:gd name="T4" fmla="*/ 365 w 365"/>
                  <a:gd name="T5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5" h="206">
                    <a:moveTo>
                      <a:pt x="0" y="0"/>
                    </a:moveTo>
                    <a:cubicBezTo>
                      <a:pt x="73" y="14"/>
                      <a:pt x="165" y="22"/>
                      <a:pt x="233" y="57"/>
                    </a:cubicBezTo>
                    <a:cubicBezTo>
                      <a:pt x="282" y="84"/>
                      <a:pt x="357" y="146"/>
                      <a:pt x="365" y="20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4" name="任意多边形 80">
                <a:extLst>
                  <a:ext uri="{FF2B5EF4-FFF2-40B4-BE49-F238E27FC236}">
                    <a16:creationId xmlns:a16="http://schemas.microsoft.com/office/drawing/2014/main" id="{C40AFE21-F71A-4325-886C-4F0FF5680968}"/>
                  </a:ext>
                </a:extLst>
              </p:cNvPr>
              <p:cNvSpPr/>
              <p:nvPr/>
            </p:nvSpPr>
            <p:spPr bwMode="auto">
              <a:xfrm>
                <a:off x="3787" y="1579"/>
                <a:ext cx="14" cy="349"/>
              </a:xfrm>
              <a:custGeom>
                <a:avLst/>
                <a:gdLst>
                  <a:gd name="T0" fmla="*/ 5 w 27"/>
                  <a:gd name="T1" fmla="*/ 0 h 657"/>
                  <a:gd name="T2" fmla="*/ 8 w 27"/>
                  <a:gd name="T3" fmla="*/ 454 h 657"/>
                  <a:gd name="T4" fmla="*/ 27 w 27"/>
                  <a:gd name="T5" fmla="*/ 657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657">
                    <a:moveTo>
                      <a:pt x="5" y="0"/>
                    </a:moveTo>
                    <a:cubicBezTo>
                      <a:pt x="5" y="151"/>
                      <a:pt x="0" y="303"/>
                      <a:pt x="8" y="454"/>
                    </a:cubicBezTo>
                    <a:cubicBezTo>
                      <a:pt x="11" y="516"/>
                      <a:pt x="8" y="597"/>
                      <a:pt x="27" y="65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5" name="任意多边形 81">
                <a:extLst>
                  <a:ext uri="{FF2B5EF4-FFF2-40B4-BE49-F238E27FC236}">
                    <a16:creationId xmlns:a16="http://schemas.microsoft.com/office/drawing/2014/main" id="{A133A9AE-5F3D-4F64-ADFF-73F5A2BE701D}"/>
                  </a:ext>
                </a:extLst>
              </p:cNvPr>
              <p:cNvSpPr/>
              <p:nvPr/>
            </p:nvSpPr>
            <p:spPr bwMode="auto">
              <a:xfrm>
                <a:off x="3788" y="1547"/>
                <a:ext cx="465" cy="31"/>
              </a:xfrm>
              <a:custGeom>
                <a:avLst/>
                <a:gdLst>
                  <a:gd name="T0" fmla="*/ 0 w 873"/>
                  <a:gd name="T1" fmla="*/ 57 h 57"/>
                  <a:gd name="T2" fmla="*/ 435 w 873"/>
                  <a:gd name="T3" fmla="*/ 30 h 57"/>
                  <a:gd name="T4" fmla="*/ 873 w 873"/>
                  <a:gd name="T5" fmla="*/ 4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3" h="57">
                    <a:moveTo>
                      <a:pt x="0" y="57"/>
                    </a:moveTo>
                    <a:cubicBezTo>
                      <a:pt x="143" y="30"/>
                      <a:pt x="286" y="30"/>
                      <a:pt x="435" y="30"/>
                    </a:cubicBezTo>
                    <a:cubicBezTo>
                      <a:pt x="567" y="30"/>
                      <a:pt x="746" y="0"/>
                      <a:pt x="873" y="4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6" name="任意多边形 82">
                <a:extLst>
                  <a:ext uri="{FF2B5EF4-FFF2-40B4-BE49-F238E27FC236}">
                    <a16:creationId xmlns:a16="http://schemas.microsoft.com/office/drawing/2014/main" id="{0A58C2D0-0C91-4C8F-8C3D-C0EC9F4424F8}"/>
                  </a:ext>
                </a:extLst>
              </p:cNvPr>
              <p:cNvSpPr/>
              <p:nvPr/>
            </p:nvSpPr>
            <p:spPr bwMode="auto">
              <a:xfrm>
                <a:off x="4243" y="1572"/>
                <a:ext cx="31" cy="402"/>
              </a:xfrm>
              <a:custGeom>
                <a:avLst/>
                <a:gdLst>
                  <a:gd name="T0" fmla="*/ 24 w 59"/>
                  <a:gd name="T1" fmla="*/ 0 h 757"/>
                  <a:gd name="T2" fmla="*/ 59 w 59"/>
                  <a:gd name="T3" fmla="*/ 757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757">
                    <a:moveTo>
                      <a:pt x="24" y="0"/>
                    </a:moveTo>
                    <a:cubicBezTo>
                      <a:pt x="21" y="252"/>
                      <a:pt x="0" y="509"/>
                      <a:pt x="59" y="75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7" name="任意多边形 83">
                <a:extLst>
                  <a:ext uri="{FF2B5EF4-FFF2-40B4-BE49-F238E27FC236}">
                    <a16:creationId xmlns:a16="http://schemas.microsoft.com/office/drawing/2014/main" id="{DA898C90-CF51-496C-BE1F-D9B80BD8AE3F}"/>
                  </a:ext>
                </a:extLst>
              </p:cNvPr>
              <p:cNvSpPr/>
              <p:nvPr/>
            </p:nvSpPr>
            <p:spPr bwMode="auto">
              <a:xfrm>
                <a:off x="3558" y="1416"/>
                <a:ext cx="9" cy="310"/>
              </a:xfrm>
              <a:custGeom>
                <a:avLst/>
                <a:gdLst>
                  <a:gd name="T0" fmla="*/ 17 w 17"/>
                  <a:gd name="T1" fmla="*/ 0 h 583"/>
                  <a:gd name="T2" fmla="*/ 8 w 17"/>
                  <a:gd name="T3" fmla="*/ 207 h 583"/>
                  <a:gd name="T4" fmla="*/ 3 w 17"/>
                  <a:gd name="T5" fmla="*/ 374 h 583"/>
                  <a:gd name="T6" fmla="*/ 3 w 17"/>
                  <a:gd name="T7" fmla="*/ 583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583">
                    <a:moveTo>
                      <a:pt x="17" y="0"/>
                    </a:moveTo>
                    <a:cubicBezTo>
                      <a:pt x="0" y="75"/>
                      <a:pt x="11" y="128"/>
                      <a:pt x="8" y="207"/>
                    </a:cubicBezTo>
                    <a:cubicBezTo>
                      <a:pt x="5" y="264"/>
                      <a:pt x="3" y="318"/>
                      <a:pt x="3" y="374"/>
                    </a:cubicBezTo>
                    <a:cubicBezTo>
                      <a:pt x="3" y="445"/>
                      <a:pt x="3" y="515"/>
                      <a:pt x="3" y="58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8" name="任意多边形 84">
                <a:extLst>
                  <a:ext uri="{FF2B5EF4-FFF2-40B4-BE49-F238E27FC236}">
                    <a16:creationId xmlns:a16="http://schemas.microsoft.com/office/drawing/2014/main" id="{2677B029-C483-4B08-99B6-790E123A5332}"/>
                  </a:ext>
                </a:extLst>
              </p:cNvPr>
              <p:cNvSpPr/>
              <p:nvPr/>
            </p:nvSpPr>
            <p:spPr bwMode="auto">
              <a:xfrm>
                <a:off x="3793" y="1707"/>
                <a:ext cx="448" cy="29"/>
              </a:xfrm>
              <a:custGeom>
                <a:avLst/>
                <a:gdLst>
                  <a:gd name="T0" fmla="*/ 0 w 843"/>
                  <a:gd name="T1" fmla="*/ 55 h 55"/>
                  <a:gd name="T2" fmla="*/ 573 w 843"/>
                  <a:gd name="T3" fmla="*/ 22 h 55"/>
                  <a:gd name="T4" fmla="*/ 843 w 843"/>
                  <a:gd name="T5" fmla="*/ 2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43" h="55">
                    <a:moveTo>
                      <a:pt x="0" y="55"/>
                    </a:moveTo>
                    <a:cubicBezTo>
                      <a:pt x="175" y="0"/>
                      <a:pt x="389" y="22"/>
                      <a:pt x="573" y="22"/>
                    </a:cubicBezTo>
                    <a:cubicBezTo>
                      <a:pt x="662" y="22"/>
                      <a:pt x="751" y="22"/>
                      <a:pt x="843" y="2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49" name="任意多边形 85">
                <a:extLst>
                  <a:ext uri="{FF2B5EF4-FFF2-40B4-BE49-F238E27FC236}">
                    <a16:creationId xmlns:a16="http://schemas.microsoft.com/office/drawing/2014/main" id="{56629CDA-76D6-4584-8C8D-AB655D3744FC}"/>
                  </a:ext>
                </a:extLst>
              </p:cNvPr>
              <p:cNvSpPr/>
              <p:nvPr/>
            </p:nvSpPr>
            <p:spPr bwMode="auto">
              <a:xfrm>
                <a:off x="3795" y="1857"/>
                <a:ext cx="460" cy="14"/>
              </a:xfrm>
              <a:custGeom>
                <a:avLst/>
                <a:gdLst>
                  <a:gd name="T0" fmla="*/ 0 w 865"/>
                  <a:gd name="T1" fmla="*/ 24 h 27"/>
                  <a:gd name="T2" fmla="*/ 332 w 865"/>
                  <a:gd name="T3" fmla="*/ 2 h 27"/>
                  <a:gd name="T4" fmla="*/ 622 w 865"/>
                  <a:gd name="T5" fmla="*/ 0 h 27"/>
                  <a:gd name="T6" fmla="*/ 865 w 865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65" h="27">
                    <a:moveTo>
                      <a:pt x="0" y="24"/>
                    </a:moveTo>
                    <a:cubicBezTo>
                      <a:pt x="111" y="27"/>
                      <a:pt x="222" y="8"/>
                      <a:pt x="332" y="2"/>
                    </a:cubicBezTo>
                    <a:cubicBezTo>
                      <a:pt x="430" y="0"/>
                      <a:pt x="527" y="0"/>
                      <a:pt x="622" y="0"/>
                    </a:cubicBezTo>
                    <a:cubicBezTo>
                      <a:pt x="703" y="0"/>
                      <a:pt x="784" y="0"/>
                      <a:pt x="865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0" name="任意多边形 86">
                <a:extLst>
                  <a:ext uri="{FF2B5EF4-FFF2-40B4-BE49-F238E27FC236}">
                    <a16:creationId xmlns:a16="http://schemas.microsoft.com/office/drawing/2014/main" id="{7AECD1BB-2BCE-466C-ACEC-A623ED3F9A09}"/>
                  </a:ext>
                </a:extLst>
              </p:cNvPr>
              <p:cNvSpPr/>
              <p:nvPr/>
            </p:nvSpPr>
            <p:spPr bwMode="auto">
              <a:xfrm>
                <a:off x="3816" y="1988"/>
                <a:ext cx="443" cy="12"/>
              </a:xfrm>
              <a:custGeom>
                <a:avLst/>
                <a:gdLst>
                  <a:gd name="T0" fmla="*/ 0 w 833"/>
                  <a:gd name="T1" fmla="*/ 17 h 22"/>
                  <a:gd name="T2" fmla="*/ 424 w 833"/>
                  <a:gd name="T3" fmla="*/ 22 h 22"/>
                  <a:gd name="T4" fmla="*/ 670 w 833"/>
                  <a:gd name="T5" fmla="*/ 17 h 22"/>
                  <a:gd name="T6" fmla="*/ 833 w 833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3" h="22">
                    <a:moveTo>
                      <a:pt x="0" y="17"/>
                    </a:moveTo>
                    <a:cubicBezTo>
                      <a:pt x="140" y="11"/>
                      <a:pt x="284" y="22"/>
                      <a:pt x="424" y="22"/>
                    </a:cubicBezTo>
                    <a:cubicBezTo>
                      <a:pt x="508" y="22"/>
                      <a:pt x="589" y="22"/>
                      <a:pt x="670" y="17"/>
                    </a:cubicBezTo>
                    <a:cubicBezTo>
                      <a:pt x="724" y="14"/>
                      <a:pt x="781" y="0"/>
                      <a:pt x="833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1" name="任意多边形 87">
                <a:extLst>
                  <a:ext uri="{FF2B5EF4-FFF2-40B4-BE49-F238E27FC236}">
                    <a16:creationId xmlns:a16="http://schemas.microsoft.com/office/drawing/2014/main" id="{F259399F-0756-4A6B-8E5F-8656F439720C}"/>
                  </a:ext>
                </a:extLst>
              </p:cNvPr>
              <p:cNvSpPr/>
              <p:nvPr/>
            </p:nvSpPr>
            <p:spPr bwMode="auto">
              <a:xfrm>
                <a:off x="3681" y="2368"/>
                <a:ext cx="470" cy="36"/>
              </a:xfrm>
              <a:custGeom>
                <a:avLst/>
                <a:gdLst>
                  <a:gd name="T0" fmla="*/ 0 w 882"/>
                  <a:gd name="T1" fmla="*/ 0 h 68"/>
                  <a:gd name="T2" fmla="*/ 382 w 882"/>
                  <a:gd name="T3" fmla="*/ 38 h 68"/>
                  <a:gd name="T4" fmla="*/ 598 w 882"/>
                  <a:gd name="T5" fmla="*/ 57 h 68"/>
                  <a:gd name="T6" fmla="*/ 882 w 882"/>
                  <a:gd name="T7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82" h="68">
                    <a:moveTo>
                      <a:pt x="0" y="0"/>
                    </a:moveTo>
                    <a:cubicBezTo>
                      <a:pt x="92" y="24"/>
                      <a:pt x="287" y="24"/>
                      <a:pt x="382" y="38"/>
                    </a:cubicBezTo>
                    <a:cubicBezTo>
                      <a:pt x="452" y="49"/>
                      <a:pt x="522" y="57"/>
                      <a:pt x="598" y="57"/>
                    </a:cubicBezTo>
                    <a:cubicBezTo>
                      <a:pt x="690" y="57"/>
                      <a:pt x="790" y="68"/>
                      <a:pt x="882" y="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2" name="任意多边形 88">
                <a:extLst>
                  <a:ext uri="{FF2B5EF4-FFF2-40B4-BE49-F238E27FC236}">
                    <a16:creationId xmlns:a16="http://schemas.microsoft.com/office/drawing/2014/main" id="{82909CDE-6E11-4359-A8D6-95FE763C2DD6}"/>
                  </a:ext>
                </a:extLst>
              </p:cNvPr>
              <p:cNvSpPr/>
              <p:nvPr/>
            </p:nvSpPr>
            <p:spPr bwMode="auto">
              <a:xfrm>
                <a:off x="3963" y="1571"/>
                <a:ext cx="1" cy="546"/>
              </a:xfrm>
              <a:custGeom>
                <a:avLst/>
                <a:gdLst>
                  <a:gd name="T0" fmla="*/ 0 w 1"/>
                  <a:gd name="T1" fmla="*/ 0 h 1029"/>
                  <a:gd name="T2" fmla="*/ 1 w 1"/>
                  <a:gd name="T3" fmla="*/ 1029 h 10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029">
                    <a:moveTo>
                      <a:pt x="0" y="0"/>
                    </a:moveTo>
                    <a:cubicBezTo>
                      <a:pt x="0" y="346"/>
                      <a:pt x="1" y="682"/>
                      <a:pt x="1" y="102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3" name="任意多边形 89">
                <a:extLst>
                  <a:ext uri="{FF2B5EF4-FFF2-40B4-BE49-F238E27FC236}">
                    <a16:creationId xmlns:a16="http://schemas.microsoft.com/office/drawing/2014/main" id="{EB1C31CC-9C30-4D6C-AF20-6804E304BF23}"/>
                  </a:ext>
                </a:extLst>
              </p:cNvPr>
              <p:cNvSpPr/>
              <p:nvPr/>
            </p:nvSpPr>
            <p:spPr bwMode="auto">
              <a:xfrm>
                <a:off x="4118" y="1560"/>
                <a:ext cx="20" cy="563"/>
              </a:xfrm>
              <a:custGeom>
                <a:avLst/>
                <a:gdLst>
                  <a:gd name="T0" fmla="*/ 6 w 38"/>
                  <a:gd name="T1" fmla="*/ 0 h 1060"/>
                  <a:gd name="T2" fmla="*/ 19 w 38"/>
                  <a:gd name="T3" fmla="*/ 378 h 1060"/>
                  <a:gd name="T4" fmla="*/ 30 w 38"/>
                  <a:gd name="T5" fmla="*/ 661 h 1060"/>
                  <a:gd name="T6" fmla="*/ 38 w 38"/>
                  <a:gd name="T7" fmla="*/ 1060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1060">
                    <a:moveTo>
                      <a:pt x="6" y="0"/>
                    </a:moveTo>
                    <a:cubicBezTo>
                      <a:pt x="33" y="122"/>
                      <a:pt x="0" y="256"/>
                      <a:pt x="19" y="378"/>
                    </a:cubicBezTo>
                    <a:cubicBezTo>
                      <a:pt x="32" y="470"/>
                      <a:pt x="30" y="567"/>
                      <a:pt x="30" y="661"/>
                    </a:cubicBezTo>
                    <a:cubicBezTo>
                      <a:pt x="30" y="786"/>
                      <a:pt x="38" y="936"/>
                      <a:pt x="38" y="106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4" name="任意多边形 90">
                <a:extLst>
                  <a:ext uri="{FF2B5EF4-FFF2-40B4-BE49-F238E27FC236}">
                    <a16:creationId xmlns:a16="http://schemas.microsoft.com/office/drawing/2014/main" id="{887A12FD-0289-4633-A631-4B0D4EBDEC8B}"/>
                  </a:ext>
                </a:extLst>
              </p:cNvPr>
              <p:cNvSpPr/>
              <p:nvPr/>
            </p:nvSpPr>
            <p:spPr bwMode="auto">
              <a:xfrm>
                <a:off x="3941" y="2303"/>
                <a:ext cx="18" cy="470"/>
              </a:xfrm>
              <a:custGeom>
                <a:avLst/>
                <a:gdLst>
                  <a:gd name="T0" fmla="*/ 35 w 35"/>
                  <a:gd name="T1" fmla="*/ 0 h 885"/>
                  <a:gd name="T2" fmla="*/ 11 w 35"/>
                  <a:gd name="T3" fmla="*/ 885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5" h="885">
                    <a:moveTo>
                      <a:pt x="35" y="0"/>
                    </a:moveTo>
                    <a:cubicBezTo>
                      <a:pt x="19" y="79"/>
                      <a:pt x="0" y="806"/>
                      <a:pt x="11" y="88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5" name="任意多边形 91">
                <a:extLst>
                  <a:ext uri="{FF2B5EF4-FFF2-40B4-BE49-F238E27FC236}">
                    <a16:creationId xmlns:a16="http://schemas.microsoft.com/office/drawing/2014/main" id="{2F16370B-0DE2-4785-944A-69C2D0116076}"/>
                  </a:ext>
                </a:extLst>
              </p:cNvPr>
              <p:cNvSpPr/>
              <p:nvPr/>
            </p:nvSpPr>
            <p:spPr bwMode="auto">
              <a:xfrm>
                <a:off x="4123" y="2380"/>
                <a:ext cx="3" cy="496"/>
              </a:xfrm>
              <a:custGeom>
                <a:avLst/>
                <a:gdLst>
                  <a:gd name="T0" fmla="*/ 0 w 6"/>
                  <a:gd name="T1" fmla="*/ 0 h 933"/>
                  <a:gd name="T2" fmla="*/ 6 w 6"/>
                  <a:gd name="T3" fmla="*/ 933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933">
                    <a:moveTo>
                      <a:pt x="0" y="0"/>
                    </a:moveTo>
                    <a:cubicBezTo>
                      <a:pt x="0" y="38"/>
                      <a:pt x="6" y="898"/>
                      <a:pt x="6" y="93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6" name="任意多边形 92">
                <a:extLst>
                  <a:ext uri="{FF2B5EF4-FFF2-40B4-BE49-F238E27FC236}">
                    <a16:creationId xmlns:a16="http://schemas.microsoft.com/office/drawing/2014/main" id="{4F72267C-16AD-499F-9F80-33066689EB53}"/>
                  </a:ext>
                </a:extLst>
              </p:cNvPr>
              <p:cNvSpPr/>
              <p:nvPr/>
            </p:nvSpPr>
            <p:spPr bwMode="auto">
              <a:xfrm>
                <a:off x="3675" y="2366"/>
                <a:ext cx="398" cy="584"/>
              </a:xfrm>
              <a:custGeom>
                <a:avLst/>
                <a:gdLst>
                  <a:gd name="T0" fmla="*/ 0 w 749"/>
                  <a:gd name="T1" fmla="*/ 0 h 1098"/>
                  <a:gd name="T2" fmla="*/ 132 w 749"/>
                  <a:gd name="T3" fmla="*/ 265 h 1098"/>
                  <a:gd name="T4" fmla="*/ 330 w 749"/>
                  <a:gd name="T5" fmla="*/ 574 h 1098"/>
                  <a:gd name="T6" fmla="*/ 749 w 749"/>
                  <a:gd name="T7" fmla="*/ 1098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9" h="1098">
                    <a:moveTo>
                      <a:pt x="0" y="0"/>
                    </a:moveTo>
                    <a:cubicBezTo>
                      <a:pt x="0" y="82"/>
                      <a:pt x="89" y="198"/>
                      <a:pt x="132" y="265"/>
                    </a:cubicBezTo>
                    <a:cubicBezTo>
                      <a:pt x="195" y="371"/>
                      <a:pt x="251" y="476"/>
                      <a:pt x="330" y="574"/>
                    </a:cubicBezTo>
                    <a:cubicBezTo>
                      <a:pt x="468" y="747"/>
                      <a:pt x="611" y="925"/>
                      <a:pt x="749" y="109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7" name="任意多边形 93">
                <a:extLst>
                  <a:ext uri="{FF2B5EF4-FFF2-40B4-BE49-F238E27FC236}">
                    <a16:creationId xmlns:a16="http://schemas.microsoft.com/office/drawing/2014/main" id="{875D528D-076C-485B-BDBF-26E5D74B3C09}"/>
                  </a:ext>
                </a:extLst>
              </p:cNvPr>
              <p:cNvSpPr/>
              <p:nvPr/>
            </p:nvSpPr>
            <p:spPr bwMode="auto">
              <a:xfrm>
                <a:off x="4076" y="2405"/>
                <a:ext cx="226" cy="548"/>
              </a:xfrm>
              <a:custGeom>
                <a:avLst/>
                <a:gdLst>
                  <a:gd name="T0" fmla="*/ 0 w 425"/>
                  <a:gd name="T1" fmla="*/ 1031 h 1031"/>
                  <a:gd name="T2" fmla="*/ 338 w 425"/>
                  <a:gd name="T3" fmla="*/ 428 h 1031"/>
                  <a:gd name="T4" fmla="*/ 425 w 425"/>
                  <a:gd name="T5" fmla="*/ 0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5" h="1031">
                    <a:moveTo>
                      <a:pt x="0" y="1031"/>
                    </a:moveTo>
                    <a:cubicBezTo>
                      <a:pt x="138" y="847"/>
                      <a:pt x="279" y="657"/>
                      <a:pt x="338" y="428"/>
                    </a:cubicBezTo>
                    <a:cubicBezTo>
                      <a:pt x="373" y="287"/>
                      <a:pt x="390" y="141"/>
                      <a:pt x="425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8" name="任意多边形 94">
                <a:extLst>
                  <a:ext uri="{FF2B5EF4-FFF2-40B4-BE49-F238E27FC236}">
                    <a16:creationId xmlns:a16="http://schemas.microsoft.com/office/drawing/2014/main" id="{0330A6CF-A4D4-46E8-B82D-E1A0928B6F41}"/>
                  </a:ext>
                </a:extLst>
              </p:cNvPr>
              <p:cNvSpPr/>
              <p:nvPr/>
            </p:nvSpPr>
            <p:spPr bwMode="auto">
              <a:xfrm>
                <a:off x="4076" y="2385"/>
                <a:ext cx="300" cy="744"/>
              </a:xfrm>
              <a:custGeom>
                <a:avLst/>
                <a:gdLst>
                  <a:gd name="T0" fmla="*/ 517 w 565"/>
                  <a:gd name="T1" fmla="*/ 0 h 1400"/>
                  <a:gd name="T2" fmla="*/ 549 w 565"/>
                  <a:gd name="T3" fmla="*/ 92 h 1400"/>
                  <a:gd name="T4" fmla="*/ 552 w 565"/>
                  <a:gd name="T5" fmla="*/ 248 h 1400"/>
                  <a:gd name="T6" fmla="*/ 425 w 565"/>
                  <a:gd name="T7" fmla="*/ 700 h 1400"/>
                  <a:gd name="T8" fmla="*/ 76 w 565"/>
                  <a:gd name="T9" fmla="*/ 1360 h 1400"/>
                  <a:gd name="T10" fmla="*/ 0 w 565"/>
                  <a:gd name="T11" fmla="*/ 1400 h 1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5" h="1400">
                    <a:moveTo>
                      <a:pt x="517" y="0"/>
                    </a:moveTo>
                    <a:cubicBezTo>
                      <a:pt x="522" y="32"/>
                      <a:pt x="538" y="62"/>
                      <a:pt x="549" y="92"/>
                    </a:cubicBezTo>
                    <a:cubicBezTo>
                      <a:pt x="565" y="146"/>
                      <a:pt x="557" y="192"/>
                      <a:pt x="552" y="248"/>
                    </a:cubicBezTo>
                    <a:cubicBezTo>
                      <a:pt x="530" y="402"/>
                      <a:pt x="471" y="554"/>
                      <a:pt x="425" y="700"/>
                    </a:cubicBezTo>
                    <a:cubicBezTo>
                      <a:pt x="352" y="927"/>
                      <a:pt x="287" y="1216"/>
                      <a:pt x="76" y="1360"/>
                    </a:cubicBezTo>
                    <a:cubicBezTo>
                      <a:pt x="54" y="1376"/>
                      <a:pt x="27" y="1389"/>
                      <a:pt x="0" y="140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59" name="任意多边形 95">
                <a:extLst>
                  <a:ext uri="{FF2B5EF4-FFF2-40B4-BE49-F238E27FC236}">
                    <a16:creationId xmlns:a16="http://schemas.microsoft.com/office/drawing/2014/main" id="{410FCC57-AF4F-41FD-9FAA-6839D5D1DE64}"/>
                  </a:ext>
                </a:extLst>
              </p:cNvPr>
              <p:cNvSpPr/>
              <p:nvPr/>
            </p:nvSpPr>
            <p:spPr bwMode="auto">
              <a:xfrm>
                <a:off x="3478" y="2273"/>
                <a:ext cx="599" cy="866"/>
              </a:xfrm>
              <a:custGeom>
                <a:avLst/>
                <a:gdLst>
                  <a:gd name="T0" fmla="*/ 13 w 1127"/>
                  <a:gd name="T1" fmla="*/ 0 h 1630"/>
                  <a:gd name="T2" fmla="*/ 116 w 1127"/>
                  <a:gd name="T3" fmla="*/ 243 h 1630"/>
                  <a:gd name="T4" fmla="*/ 321 w 1127"/>
                  <a:gd name="T5" fmla="*/ 603 h 1630"/>
                  <a:gd name="T6" fmla="*/ 702 w 1127"/>
                  <a:gd name="T7" fmla="*/ 1157 h 1630"/>
                  <a:gd name="T8" fmla="*/ 924 w 1127"/>
                  <a:gd name="T9" fmla="*/ 1422 h 1630"/>
                  <a:gd name="T10" fmla="*/ 1127 w 1127"/>
                  <a:gd name="T11" fmla="*/ 1614 h 1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7" h="1630">
                    <a:moveTo>
                      <a:pt x="13" y="0"/>
                    </a:moveTo>
                    <a:cubicBezTo>
                      <a:pt x="0" y="67"/>
                      <a:pt x="81" y="186"/>
                      <a:pt x="116" y="243"/>
                    </a:cubicBezTo>
                    <a:cubicBezTo>
                      <a:pt x="186" y="362"/>
                      <a:pt x="251" y="484"/>
                      <a:pt x="321" y="603"/>
                    </a:cubicBezTo>
                    <a:cubicBezTo>
                      <a:pt x="435" y="795"/>
                      <a:pt x="573" y="981"/>
                      <a:pt x="702" y="1157"/>
                    </a:cubicBezTo>
                    <a:cubicBezTo>
                      <a:pt x="770" y="1249"/>
                      <a:pt x="848" y="1335"/>
                      <a:pt x="924" y="1422"/>
                    </a:cubicBezTo>
                    <a:cubicBezTo>
                      <a:pt x="965" y="1470"/>
                      <a:pt x="1054" y="1630"/>
                      <a:pt x="1127" y="161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0" name="任意多边形 96">
                <a:extLst>
                  <a:ext uri="{FF2B5EF4-FFF2-40B4-BE49-F238E27FC236}">
                    <a16:creationId xmlns:a16="http://schemas.microsoft.com/office/drawing/2014/main" id="{E32F9507-968D-441E-9A9E-72FBCC397B07}"/>
                  </a:ext>
                </a:extLst>
              </p:cNvPr>
              <p:cNvSpPr/>
              <p:nvPr/>
            </p:nvSpPr>
            <p:spPr bwMode="auto">
              <a:xfrm>
                <a:off x="3118" y="3095"/>
                <a:ext cx="89" cy="258"/>
              </a:xfrm>
              <a:custGeom>
                <a:avLst/>
                <a:gdLst>
                  <a:gd name="T0" fmla="*/ 159 w 167"/>
                  <a:gd name="T1" fmla="*/ 0 h 487"/>
                  <a:gd name="T2" fmla="*/ 0 w 167"/>
                  <a:gd name="T3" fmla="*/ 487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67" h="487">
                    <a:moveTo>
                      <a:pt x="159" y="0"/>
                    </a:moveTo>
                    <a:cubicBezTo>
                      <a:pt x="167" y="165"/>
                      <a:pt x="35" y="327"/>
                      <a:pt x="0" y="48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1" name="任意多边形 97">
                <a:extLst>
                  <a:ext uri="{FF2B5EF4-FFF2-40B4-BE49-F238E27FC236}">
                    <a16:creationId xmlns:a16="http://schemas.microsoft.com/office/drawing/2014/main" id="{0342CB15-079C-4C91-8213-16DB8F76AEC2}"/>
                  </a:ext>
                </a:extLst>
              </p:cNvPr>
              <p:cNvSpPr/>
              <p:nvPr/>
            </p:nvSpPr>
            <p:spPr bwMode="auto">
              <a:xfrm>
                <a:off x="3118" y="3116"/>
                <a:ext cx="1378" cy="398"/>
              </a:xfrm>
              <a:custGeom>
                <a:avLst/>
                <a:gdLst>
                  <a:gd name="T0" fmla="*/ 0 w 2590"/>
                  <a:gd name="T1" fmla="*/ 451 h 749"/>
                  <a:gd name="T2" fmla="*/ 335 w 2590"/>
                  <a:gd name="T3" fmla="*/ 686 h 749"/>
                  <a:gd name="T4" fmla="*/ 492 w 2590"/>
                  <a:gd name="T5" fmla="*/ 741 h 749"/>
                  <a:gd name="T6" fmla="*/ 911 w 2590"/>
                  <a:gd name="T7" fmla="*/ 743 h 749"/>
                  <a:gd name="T8" fmla="*/ 1716 w 2590"/>
                  <a:gd name="T9" fmla="*/ 676 h 749"/>
                  <a:gd name="T10" fmla="*/ 2382 w 2590"/>
                  <a:gd name="T11" fmla="*/ 595 h 749"/>
                  <a:gd name="T12" fmla="*/ 2579 w 2590"/>
                  <a:gd name="T13" fmla="*/ 554 h 749"/>
                  <a:gd name="T14" fmla="*/ 2541 w 2590"/>
                  <a:gd name="T15" fmla="*/ 416 h 749"/>
                  <a:gd name="T16" fmla="*/ 2525 w 2590"/>
                  <a:gd name="T17" fmla="*/ 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90" h="749">
                    <a:moveTo>
                      <a:pt x="0" y="451"/>
                    </a:moveTo>
                    <a:cubicBezTo>
                      <a:pt x="46" y="570"/>
                      <a:pt x="227" y="635"/>
                      <a:pt x="335" y="686"/>
                    </a:cubicBezTo>
                    <a:cubicBezTo>
                      <a:pt x="389" y="713"/>
                      <a:pt x="432" y="738"/>
                      <a:pt x="492" y="741"/>
                    </a:cubicBezTo>
                    <a:cubicBezTo>
                      <a:pt x="632" y="749"/>
                      <a:pt x="773" y="743"/>
                      <a:pt x="911" y="743"/>
                    </a:cubicBezTo>
                    <a:cubicBezTo>
                      <a:pt x="1181" y="743"/>
                      <a:pt x="1451" y="700"/>
                      <a:pt x="1716" y="676"/>
                    </a:cubicBezTo>
                    <a:cubicBezTo>
                      <a:pt x="1941" y="654"/>
                      <a:pt x="2160" y="619"/>
                      <a:pt x="2382" y="595"/>
                    </a:cubicBezTo>
                    <a:cubicBezTo>
                      <a:pt x="2417" y="589"/>
                      <a:pt x="2563" y="589"/>
                      <a:pt x="2579" y="554"/>
                    </a:cubicBezTo>
                    <a:cubicBezTo>
                      <a:pt x="2590" y="527"/>
                      <a:pt x="2544" y="449"/>
                      <a:pt x="2541" y="416"/>
                    </a:cubicBezTo>
                    <a:cubicBezTo>
                      <a:pt x="2530" y="275"/>
                      <a:pt x="2522" y="138"/>
                      <a:pt x="2525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2" name="任意多边形 98">
                <a:extLst>
                  <a:ext uri="{FF2B5EF4-FFF2-40B4-BE49-F238E27FC236}">
                    <a16:creationId xmlns:a16="http://schemas.microsoft.com/office/drawing/2014/main" id="{CA2D71C9-9C69-47EE-89F7-A838A710EA6F}"/>
                  </a:ext>
                </a:extLst>
              </p:cNvPr>
              <p:cNvSpPr/>
              <p:nvPr/>
            </p:nvSpPr>
            <p:spPr bwMode="auto">
              <a:xfrm>
                <a:off x="3786" y="2283"/>
                <a:ext cx="17" cy="301"/>
              </a:xfrm>
              <a:custGeom>
                <a:avLst/>
                <a:gdLst>
                  <a:gd name="T0" fmla="*/ 32 w 32"/>
                  <a:gd name="T1" fmla="*/ 0 h 566"/>
                  <a:gd name="T2" fmla="*/ 19 w 32"/>
                  <a:gd name="T3" fmla="*/ 56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566">
                    <a:moveTo>
                      <a:pt x="32" y="0"/>
                    </a:moveTo>
                    <a:cubicBezTo>
                      <a:pt x="10" y="178"/>
                      <a:pt x="0" y="385"/>
                      <a:pt x="19" y="56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3" name="任意多边形 99">
                <a:extLst>
                  <a:ext uri="{FF2B5EF4-FFF2-40B4-BE49-F238E27FC236}">
                    <a16:creationId xmlns:a16="http://schemas.microsoft.com/office/drawing/2014/main" id="{CE07A354-53FA-4359-93BD-90879D4BCD04}"/>
                  </a:ext>
                </a:extLst>
              </p:cNvPr>
              <p:cNvSpPr/>
              <p:nvPr/>
            </p:nvSpPr>
            <p:spPr bwMode="auto">
              <a:xfrm>
                <a:off x="3775" y="2551"/>
                <a:ext cx="494" cy="41"/>
              </a:xfrm>
              <a:custGeom>
                <a:avLst/>
                <a:gdLst>
                  <a:gd name="T0" fmla="*/ 0 w 928"/>
                  <a:gd name="T1" fmla="*/ 0 h 78"/>
                  <a:gd name="T2" fmla="*/ 198 w 928"/>
                  <a:gd name="T3" fmla="*/ 35 h 78"/>
                  <a:gd name="T4" fmla="*/ 530 w 928"/>
                  <a:gd name="T5" fmla="*/ 56 h 78"/>
                  <a:gd name="T6" fmla="*/ 928 w 928"/>
                  <a:gd name="T7" fmla="*/ 43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28" h="78">
                    <a:moveTo>
                      <a:pt x="0" y="0"/>
                    </a:moveTo>
                    <a:cubicBezTo>
                      <a:pt x="49" y="29"/>
                      <a:pt x="141" y="27"/>
                      <a:pt x="198" y="35"/>
                    </a:cubicBezTo>
                    <a:cubicBezTo>
                      <a:pt x="308" y="51"/>
                      <a:pt x="417" y="56"/>
                      <a:pt x="530" y="56"/>
                    </a:cubicBezTo>
                    <a:cubicBezTo>
                      <a:pt x="657" y="56"/>
                      <a:pt x="806" y="78"/>
                      <a:pt x="928" y="4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4" name="任意多边形 100">
                <a:extLst>
                  <a:ext uri="{FF2B5EF4-FFF2-40B4-BE49-F238E27FC236}">
                    <a16:creationId xmlns:a16="http://schemas.microsoft.com/office/drawing/2014/main" id="{FD2448A7-9352-46B4-9FA4-09C836FA279F}"/>
                  </a:ext>
                </a:extLst>
              </p:cNvPr>
              <p:cNvSpPr/>
              <p:nvPr/>
            </p:nvSpPr>
            <p:spPr bwMode="auto">
              <a:xfrm>
                <a:off x="3929" y="2760"/>
                <a:ext cx="271" cy="28"/>
              </a:xfrm>
              <a:custGeom>
                <a:avLst/>
                <a:gdLst>
                  <a:gd name="T0" fmla="*/ 0 w 509"/>
                  <a:gd name="T1" fmla="*/ 6 h 52"/>
                  <a:gd name="T2" fmla="*/ 509 w 509"/>
                  <a:gd name="T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9" h="52">
                    <a:moveTo>
                      <a:pt x="0" y="6"/>
                    </a:moveTo>
                    <a:cubicBezTo>
                      <a:pt x="174" y="0"/>
                      <a:pt x="341" y="52"/>
                      <a:pt x="509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5" name="任意多边形 101">
                <a:extLst>
                  <a:ext uri="{FF2B5EF4-FFF2-40B4-BE49-F238E27FC236}">
                    <a16:creationId xmlns:a16="http://schemas.microsoft.com/office/drawing/2014/main" id="{1433F6EE-135D-4F9B-930D-DA800ADD78A5}"/>
                  </a:ext>
                </a:extLst>
              </p:cNvPr>
              <p:cNvSpPr/>
              <p:nvPr/>
            </p:nvSpPr>
            <p:spPr bwMode="auto">
              <a:xfrm>
                <a:off x="3680" y="3494"/>
                <a:ext cx="199" cy="622"/>
              </a:xfrm>
              <a:custGeom>
                <a:avLst/>
                <a:gdLst>
                  <a:gd name="T0" fmla="*/ 374 w 374"/>
                  <a:gd name="T1" fmla="*/ 0 h 1170"/>
                  <a:gd name="T2" fmla="*/ 268 w 374"/>
                  <a:gd name="T3" fmla="*/ 251 h 1170"/>
                  <a:gd name="T4" fmla="*/ 185 w 374"/>
                  <a:gd name="T5" fmla="*/ 657 h 1170"/>
                  <a:gd name="T6" fmla="*/ 97 w 374"/>
                  <a:gd name="T7" fmla="*/ 972 h 1170"/>
                  <a:gd name="T8" fmla="*/ 0 w 374"/>
                  <a:gd name="T9" fmla="*/ 1170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4" h="1170">
                    <a:moveTo>
                      <a:pt x="374" y="0"/>
                    </a:moveTo>
                    <a:cubicBezTo>
                      <a:pt x="321" y="56"/>
                      <a:pt x="288" y="177"/>
                      <a:pt x="268" y="251"/>
                    </a:cubicBezTo>
                    <a:cubicBezTo>
                      <a:pt x="232" y="380"/>
                      <a:pt x="206" y="522"/>
                      <a:pt x="185" y="657"/>
                    </a:cubicBezTo>
                    <a:cubicBezTo>
                      <a:pt x="168" y="763"/>
                      <a:pt x="147" y="875"/>
                      <a:pt x="97" y="972"/>
                    </a:cubicBezTo>
                    <a:cubicBezTo>
                      <a:pt x="68" y="1025"/>
                      <a:pt x="47" y="1131"/>
                      <a:pt x="0" y="117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6" name="任意多边形 102">
                <a:extLst>
                  <a:ext uri="{FF2B5EF4-FFF2-40B4-BE49-F238E27FC236}">
                    <a16:creationId xmlns:a16="http://schemas.microsoft.com/office/drawing/2014/main" id="{57E051E9-29E6-432F-9625-9311C9E2E448}"/>
                  </a:ext>
                </a:extLst>
              </p:cNvPr>
              <p:cNvSpPr/>
              <p:nvPr/>
            </p:nvSpPr>
            <p:spPr bwMode="auto">
              <a:xfrm>
                <a:off x="3286" y="3484"/>
                <a:ext cx="162" cy="671"/>
              </a:xfrm>
              <a:custGeom>
                <a:avLst/>
                <a:gdLst>
                  <a:gd name="T0" fmla="*/ 9 w 304"/>
                  <a:gd name="T1" fmla="*/ 0 h 1263"/>
                  <a:gd name="T2" fmla="*/ 9 w 304"/>
                  <a:gd name="T3" fmla="*/ 441 h 1263"/>
                  <a:gd name="T4" fmla="*/ 74 w 304"/>
                  <a:gd name="T5" fmla="*/ 789 h 1263"/>
                  <a:gd name="T6" fmla="*/ 160 w 304"/>
                  <a:gd name="T7" fmla="*/ 1069 h 1263"/>
                  <a:gd name="T8" fmla="*/ 304 w 304"/>
                  <a:gd name="T9" fmla="*/ 1263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1263">
                    <a:moveTo>
                      <a:pt x="9" y="0"/>
                    </a:moveTo>
                    <a:cubicBezTo>
                      <a:pt x="9" y="147"/>
                      <a:pt x="0" y="294"/>
                      <a:pt x="9" y="441"/>
                    </a:cubicBezTo>
                    <a:cubicBezTo>
                      <a:pt x="18" y="553"/>
                      <a:pt x="48" y="680"/>
                      <a:pt x="74" y="789"/>
                    </a:cubicBezTo>
                    <a:cubicBezTo>
                      <a:pt x="98" y="883"/>
                      <a:pt x="121" y="983"/>
                      <a:pt x="160" y="1069"/>
                    </a:cubicBezTo>
                    <a:cubicBezTo>
                      <a:pt x="189" y="1137"/>
                      <a:pt x="230" y="1237"/>
                      <a:pt x="304" y="126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7" name="任意多边形 103">
                <a:extLst>
                  <a:ext uri="{FF2B5EF4-FFF2-40B4-BE49-F238E27FC236}">
                    <a16:creationId xmlns:a16="http://schemas.microsoft.com/office/drawing/2014/main" id="{CA6A99D1-1128-44E2-A059-ECC5F9ED4D3B}"/>
                  </a:ext>
                </a:extLst>
              </p:cNvPr>
              <p:cNvSpPr/>
              <p:nvPr/>
            </p:nvSpPr>
            <p:spPr bwMode="auto">
              <a:xfrm>
                <a:off x="3456" y="4102"/>
                <a:ext cx="221" cy="53"/>
              </a:xfrm>
              <a:custGeom>
                <a:avLst/>
                <a:gdLst>
                  <a:gd name="T0" fmla="*/ 0 w 415"/>
                  <a:gd name="T1" fmla="*/ 100 h 100"/>
                  <a:gd name="T2" fmla="*/ 235 w 415"/>
                  <a:gd name="T3" fmla="*/ 21 h 100"/>
                  <a:gd name="T4" fmla="*/ 415 w 415"/>
                  <a:gd name="T5" fmla="*/ 2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5" h="100">
                    <a:moveTo>
                      <a:pt x="0" y="100"/>
                    </a:moveTo>
                    <a:cubicBezTo>
                      <a:pt x="76" y="74"/>
                      <a:pt x="159" y="47"/>
                      <a:pt x="235" y="21"/>
                    </a:cubicBezTo>
                    <a:cubicBezTo>
                      <a:pt x="294" y="3"/>
                      <a:pt x="359" y="0"/>
                      <a:pt x="415" y="2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8" name="任意多边形 104">
                <a:extLst>
                  <a:ext uri="{FF2B5EF4-FFF2-40B4-BE49-F238E27FC236}">
                    <a16:creationId xmlns:a16="http://schemas.microsoft.com/office/drawing/2014/main" id="{FBE359B2-EE3C-4D7C-A930-7B29AFA94F41}"/>
                  </a:ext>
                </a:extLst>
              </p:cNvPr>
              <p:cNvSpPr/>
              <p:nvPr/>
            </p:nvSpPr>
            <p:spPr bwMode="auto">
              <a:xfrm>
                <a:off x="4174" y="3440"/>
                <a:ext cx="150" cy="646"/>
              </a:xfrm>
              <a:custGeom>
                <a:avLst/>
                <a:gdLst>
                  <a:gd name="T0" fmla="*/ 282 w 282"/>
                  <a:gd name="T1" fmla="*/ 0 h 1217"/>
                  <a:gd name="T2" fmla="*/ 162 w 282"/>
                  <a:gd name="T3" fmla="*/ 412 h 1217"/>
                  <a:gd name="T4" fmla="*/ 129 w 282"/>
                  <a:gd name="T5" fmla="*/ 745 h 1217"/>
                  <a:gd name="T6" fmla="*/ 61 w 282"/>
                  <a:gd name="T7" fmla="*/ 1055 h 1217"/>
                  <a:gd name="T8" fmla="*/ 0 w 282"/>
                  <a:gd name="T9" fmla="*/ 1217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2" h="1217">
                    <a:moveTo>
                      <a:pt x="282" y="0"/>
                    </a:moveTo>
                    <a:cubicBezTo>
                      <a:pt x="259" y="139"/>
                      <a:pt x="191" y="274"/>
                      <a:pt x="162" y="412"/>
                    </a:cubicBezTo>
                    <a:cubicBezTo>
                      <a:pt x="135" y="524"/>
                      <a:pt x="141" y="630"/>
                      <a:pt x="129" y="745"/>
                    </a:cubicBezTo>
                    <a:cubicBezTo>
                      <a:pt x="120" y="848"/>
                      <a:pt x="97" y="957"/>
                      <a:pt x="61" y="1055"/>
                    </a:cubicBezTo>
                    <a:cubicBezTo>
                      <a:pt x="50" y="1090"/>
                      <a:pt x="29" y="1202"/>
                      <a:pt x="0" y="121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69" name="任意多边形 105">
                <a:extLst>
                  <a:ext uri="{FF2B5EF4-FFF2-40B4-BE49-F238E27FC236}">
                    <a16:creationId xmlns:a16="http://schemas.microsoft.com/office/drawing/2014/main" id="{D5EBB8A6-74A8-4AFE-9378-5CA230B980C3}"/>
                  </a:ext>
                </a:extLst>
              </p:cNvPr>
              <p:cNvSpPr/>
              <p:nvPr/>
            </p:nvSpPr>
            <p:spPr bwMode="auto">
              <a:xfrm>
                <a:off x="3808" y="3688"/>
                <a:ext cx="361" cy="406"/>
              </a:xfrm>
              <a:custGeom>
                <a:avLst/>
                <a:gdLst>
                  <a:gd name="T0" fmla="*/ 678 w 678"/>
                  <a:gd name="T1" fmla="*/ 743 h 763"/>
                  <a:gd name="T2" fmla="*/ 442 w 678"/>
                  <a:gd name="T3" fmla="*/ 698 h 763"/>
                  <a:gd name="T4" fmla="*/ 195 w 678"/>
                  <a:gd name="T5" fmla="*/ 734 h 763"/>
                  <a:gd name="T6" fmla="*/ 127 w 678"/>
                  <a:gd name="T7" fmla="*/ 648 h 763"/>
                  <a:gd name="T8" fmla="*/ 80 w 678"/>
                  <a:gd name="T9" fmla="*/ 481 h 763"/>
                  <a:gd name="T10" fmla="*/ 27 w 678"/>
                  <a:gd name="T11" fmla="*/ 130 h 763"/>
                  <a:gd name="T12" fmla="*/ 0 w 678"/>
                  <a:gd name="T13" fmla="*/ 0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8" h="763">
                    <a:moveTo>
                      <a:pt x="678" y="743"/>
                    </a:moveTo>
                    <a:cubicBezTo>
                      <a:pt x="663" y="669"/>
                      <a:pt x="489" y="684"/>
                      <a:pt x="442" y="698"/>
                    </a:cubicBezTo>
                    <a:cubicBezTo>
                      <a:pt x="345" y="725"/>
                      <a:pt x="301" y="763"/>
                      <a:pt x="195" y="734"/>
                    </a:cubicBezTo>
                    <a:cubicBezTo>
                      <a:pt x="145" y="719"/>
                      <a:pt x="148" y="698"/>
                      <a:pt x="127" y="648"/>
                    </a:cubicBezTo>
                    <a:cubicBezTo>
                      <a:pt x="106" y="592"/>
                      <a:pt x="92" y="539"/>
                      <a:pt x="80" y="481"/>
                    </a:cubicBezTo>
                    <a:cubicBezTo>
                      <a:pt x="62" y="363"/>
                      <a:pt x="44" y="248"/>
                      <a:pt x="27" y="130"/>
                    </a:cubicBezTo>
                    <a:cubicBezTo>
                      <a:pt x="21" y="86"/>
                      <a:pt x="12" y="42"/>
                      <a:pt x="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0" name="任意多边形 106">
                <a:extLst>
                  <a:ext uri="{FF2B5EF4-FFF2-40B4-BE49-F238E27FC236}">
                    <a16:creationId xmlns:a16="http://schemas.microsoft.com/office/drawing/2014/main" id="{601D8C8F-8CCB-4A38-BCFB-E30853C28160}"/>
                  </a:ext>
                </a:extLst>
              </p:cNvPr>
              <p:cNvSpPr/>
              <p:nvPr/>
            </p:nvSpPr>
            <p:spPr bwMode="auto">
              <a:xfrm>
                <a:off x="3866" y="4073"/>
                <a:ext cx="27" cy="119"/>
              </a:xfrm>
              <a:custGeom>
                <a:avLst/>
                <a:gdLst>
                  <a:gd name="T0" fmla="*/ 50 w 50"/>
                  <a:gd name="T1" fmla="*/ 0 h 224"/>
                  <a:gd name="T2" fmla="*/ 0 w 50"/>
                  <a:gd name="T3" fmla="*/ 22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" h="224">
                    <a:moveTo>
                      <a:pt x="50" y="0"/>
                    </a:moveTo>
                    <a:cubicBezTo>
                      <a:pt x="21" y="68"/>
                      <a:pt x="9" y="150"/>
                      <a:pt x="0" y="22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1" name="任意多边形 107">
                <a:extLst>
                  <a:ext uri="{FF2B5EF4-FFF2-40B4-BE49-F238E27FC236}">
                    <a16:creationId xmlns:a16="http://schemas.microsoft.com/office/drawing/2014/main" id="{058A9F7B-F723-4BBD-BDB9-F785D885B545}"/>
                  </a:ext>
                </a:extLst>
              </p:cNvPr>
              <p:cNvSpPr/>
              <p:nvPr/>
            </p:nvSpPr>
            <p:spPr bwMode="auto">
              <a:xfrm>
                <a:off x="3866" y="4196"/>
                <a:ext cx="267" cy="81"/>
              </a:xfrm>
              <a:custGeom>
                <a:avLst/>
                <a:gdLst>
                  <a:gd name="T0" fmla="*/ 0 w 501"/>
                  <a:gd name="T1" fmla="*/ 0 h 153"/>
                  <a:gd name="T2" fmla="*/ 268 w 501"/>
                  <a:gd name="T3" fmla="*/ 91 h 153"/>
                  <a:gd name="T4" fmla="*/ 501 w 501"/>
                  <a:gd name="T5" fmla="*/ 15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1" h="153">
                    <a:moveTo>
                      <a:pt x="0" y="0"/>
                    </a:moveTo>
                    <a:cubicBezTo>
                      <a:pt x="33" y="50"/>
                      <a:pt x="212" y="73"/>
                      <a:pt x="268" y="91"/>
                    </a:cubicBezTo>
                    <a:cubicBezTo>
                      <a:pt x="342" y="115"/>
                      <a:pt x="424" y="144"/>
                      <a:pt x="501" y="15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2" name="任意多边形 108">
                <a:extLst>
                  <a:ext uri="{FF2B5EF4-FFF2-40B4-BE49-F238E27FC236}">
                    <a16:creationId xmlns:a16="http://schemas.microsoft.com/office/drawing/2014/main" id="{9937EFB3-DE19-4B66-BEA7-1893CD49FAB8}"/>
                  </a:ext>
                </a:extLst>
              </p:cNvPr>
              <p:cNvSpPr/>
              <p:nvPr/>
            </p:nvSpPr>
            <p:spPr bwMode="auto">
              <a:xfrm>
                <a:off x="4136" y="4255"/>
                <a:ext cx="200" cy="24"/>
              </a:xfrm>
              <a:custGeom>
                <a:avLst/>
                <a:gdLst>
                  <a:gd name="T0" fmla="*/ 0 w 377"/>
                  <a:gd name="T1" fmla="*/ 41 h 44"/>
                  <a:gd name="T2" fmla="*/ 377 w 377"/>
                  <a:gd name="T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7" h="44">
                    <a:moveTo>
                      <a:pt x="0" y="41"/>
                    </a:moveTo>
                    <a:cubicBezTo>
                      <a:pt x="124" y="44"/>
                      <a:pt x="256" y="14"/>
                      <a:pt x="377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3" name="任意多边形 109">
                <a:extLst>
                  <a:ext uri="{FF2B5EF4-FFF2-40B4-BE49-F238E27FC236}">
                    <a16:creationId xmlns:a16="http://schemas.microsoft.com/office/drawing/2014/main" id="{9C621D55-D4A9-486C-93D1-EF8F975A457C}"/>
                  </a:ext>
                </a:extLst>
              </p:cNvPr>
              <p:cNvSpPr/>
              <p:nvPr/>
            </p:nvSpPr>
            <p:spPr bwMode="auto">
              <a:xfrm>
                <a:off x="4343" y="4155"/>
                <a:ext cx="76" cy="100"/>
              </a:xfrm>
              <a:custGeom>
                <a:avLst/>
                <a:gdLst>
                  <a:gd name="T0" fmla="*/ 0 w 144"/>
                  <a:gd name="T1" fmla="*/ 189 h 189"/>
                  <a:gd name="T2" fmla="*/ 59 w 144"/>
                  <a:gd name="T3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4" h="189">
                    <a:moveTo>
                      <a:pt x="0" y="189"/>
                    </a:moveTo>
                    <a:cubicBezTo>
                      <a:pt x="17" y="153"/>
                      <a:pt x="144" y="30"/>
                      <a:pt x="59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4" name="任意多边形 110">
                <a:extLst>
                  <a:ext uri="{FF2B5EF4-FFF2-40B4-BE49-F238E27FC236}">
                    <a16:creationId xmlns:a16="http://schemas.microsoft.com/office/drawing/2014/main" id="{6BB3364C-A67C-4FAA-8E21-B30CC7CA2D3A}"/>
                  </a:ext>
                </a:extLst>
              </p:cNvPr>
              <p:cNvSpPr/>
              <p:nvPr/>
            </p:nvSpPr>
            <p:spPr bwMode="auto">
              <a:xfrm>
                <a:off x="4137" y="4152"/>
                <a:ext cx="232" cy="62"/>
              </a:xfrm>
              <a:custGeom>
                <a:avLst/>
                <a:gdLst>
                  <a:gd name="T0" fmla="*/ 436 w 436"/>
                  <a:gd name="T1" fmla="*/ 0 h 118"/>
                  <a:gd name="T2" fmla="*/ 203 w 436"/>
                  <a:gd name="T3" fmla="*/ 0 h 118"/>
                  <a:gd name="T4" fmla="*/ 0 w 436"/>
                  <a:gd name="T5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6" h="118">
                    <a:moveTo>
                      <a:pt x="436" y="0"/>
                    </a:moveTo>
                    <a:cubicBezTo>
                      <a:pt x="359" y="0"/>
                      <a:pt x="280" y="0"/>
                      <a:pt x="203" y="0"/>
                    </a:cubicBezTo>
                    <a:cubicBezTo>
                      <a:pt x="112" y="0"/>
                      <a:pt x="68" y="62"/>
                      <a:pt x="0" y="11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5" name="任意多边形 111">
                <a:extLst>
                  <a:ext uri="{FF2B5EF4-FFF2-40B4-BE49-F238E27FC236}">
                    <a16:creationId xmlns:a16="http://schemas.microsoft.com/office/drawing/2014/main" id="{7CA5C706-CFEC-4959-A639-8E91216508BD}"/>
                  </a:ext>
                </a:extLst>
              </p:cNvPr>
              <p:cNvSpPr/>
              <p:nvPr/>
            </p:nvSpPr>
            <p:spPr bwMode="auto">
              <a:xfrm>
                <a:off x="4133" y="4216"/>
                <a:ext cx="15" cy="44"/>
              </a:xfrm>
              <a:custGeom>
                <a:avLst/>
                <a:gdLst>
                  <a:gd name="T0" fmla="*/ 3 w 29"/>
                  <a:gd name="T1" fmla="*/ 0 h 83"/>
                  <a:gd name="T2" fmla="*/ 0 w 29"/>
                  <a:gd name="T3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83">
                    <a:moveTo>
                      <a:pt x="3" y="0"/>
                    </a:moveTo>
                    <a:cubicBezTo>
                      <a:pt x="29" y="27"/>
                      <a:pt x="27" y="59"/>
                      <a:pt x="0" y="8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6" name="任意多边形 112">
                <a:extLst>
                  <a:ext uri="{FF2B5EF4-FFF2-40B4-BE49-F238E27FC236}">
                    <a16:creationId xmlns:a16="http://schemas.microsoft.com/office/drawing/2014/main" id="{C9D53E5D-BB3A-41F6-83C9-3B0355F09F77}"/>
                  </a:ext>
                </a:extLst>
              </p:cNvPr>
              <p:cNvSpPr/>
              <p:nvPr/>
            </p:nvSpPr>
            <p:spPr bwMode="auto">
              <a:xfrm>
                <a:off x="3885" y="4113"/>
                <a:ext cx="246" cy="109"/>
              </a:xfrm>
              <a:custGeom>
                <a:avLst/>
                <a:gdLst>
                  <a:gd name="T0" fmla="*/ 462 w 462"/>
                  <a:gd name="T1" fmla="*/ 206 h 206"/>
                  <a:gd name="T2" fmla="*/ 309 w 462"/>
                  <a:gd name="T3" fmla="*/ 150 h 206"/>
                  <a:gd name="T4" fmla="*/ 118 w 462"/>
                  <a:gd name="T5" fmla="*/ 97 h 206"/>
                  <a:gd name="T6" fmla="*/ 0 w 462"/>
                  <a:gd name="T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2" h="206">
                    <a:moveTo>
                      <a:pt x="462" y="206"/>
                    </a:moveTo>
                    <a:cubicBezTo>
                      <a:pt x="436" y="170"/>
                      <a:pt x="353" y="162"/>
                      <a:pt x="309" y="150"/>
                    </a:cubicBezTo>
                    <a:cubicBezTo>
                      <a:pt x="245" y="133"/>
                      <a:pt x="179" y="124"/>
                      <a:pt x="118" y="97"/>
                    </a:cubicBezTo>
                    <a:cubicBezTo>
                      <a:pt x="81" y="80"/>
                      <a:pt x="2" y="48"/>
                      <a:pt x="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7" name="任意多边形 113">
                <a:extLst>
                  <a:ext uri="{FF2B5EF4-FFF2-40B4-BE49-F238E27FC236}">
                    <a16:creationId xmlns:a16="http://schemas.microsoft.com/office/drawing/2014/main" id="{71187D49-64E6-4128-8E48-0A873A40D225}"/>
                  </a:ext>
                </a:extLst>
              </p:cNvPr>
              <p:cNvSpPr/>
              <p:nvPr/>
            </p:nvSpPr>
            <p:spPr bwMode="auto">
              <a:xfrm>
                <a:off x="4172" y="4092"/>
                <a:ext cx="77" cy="61"/>
              </a:xfrm>
              <a:custGeom>
                <a:avLst/>
                <a:gdLst>
                  <a:gd name="T0" fmla="*/ 0 w 144"/>
                  <a:gd name="T1" fmla="*/ 0 h 115"/>
                  <a:gd name="T2" fmla="*/ 144 w 144"/>
                  <a:gd name="T3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4" h="115">
                    <a:moveTo>
                      <a:pt x="0" y="0"/>
                    </a:moveTo>
                    <a:cubicBezTo>
                      <a:pt x="35" y="53"/>
                      <a:pt x="79" y="103"/>
                      <a:pt x="144" y="11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8" name="任意多边形 114">
                <a:extLst>
                  <a:ext uri="{FF2B5EF4-FFF2-40B4-BE49-F238E27FC236}">
                    <a16:creationId xmlns:a16="http://schemas.microsoft.com/office/drawing/2014/main" id="{1C1AB3D9-30AD-4B3D-B2A3-5FD2A84E2331}"/>
                  </a:ext>
                </a:extLst>
              </p:cNvPr>
              <p:cNvSpPr/>
              <p:nvPr/>
            </p:nvSpPr>
            <p:spPr bwMode="auto">
              <a:xfrm>
                <a:off x="3564" y="4227"/>
                <a:ext cx="39" cy="92"/>
              </a:xfrm>
              <a:custGeom>
                <a:avLst/>
                <a:gdLst>
                  <a:gd name="T0" fmla="*/ 0 w 73"/>
                  <a:gd name="T1" fmla="*/ 173 h 173"/>
                  <a:gd name="T2" fmla="*/ 44 w 73"/>
                  <a:gd name="T3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" h="173">
                    <a:moveTo>
                      <a:pt x="0" y="173"/>
                    </a:moveTo>
                    <a:cubicBezTo>
                      <a:pt x="73" y="170"/>
                      <a:pt x="50" y="41"/>
                      <a:pt x="44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79" name="任意多边形 115">
                <a:extLst>
                  <a:ext uri="{FF2B5EF4-FFF2-40B4-BE49-F238E27FC236}">
                    <a16:creationId xmlns:a16="http://schemas.microsoft.com/office/drawing/2014/main" id="{31117CBA-FC8C-4FF8-869E-61A75229D490}"/>
                  </a:ext>
                </a:extLst>
              </p:cNvPr>
              <p:cNvSpPr/>
              <p:nvPr/>
            </p:nvSpPr>
            <p:spPr bwMode="auto">
              <a:xfrm>
                <a:off x="3586" y="4199"/>
                <a:ext cx="244" cy="28"/>
              </a:xfrm>
              <a:custGeom>
                <a:avLst/>
                <a:gdLst>
                  <a:gd name="T0" fmla="*/ 0 w 460"/>
                  <a:gd name="T1" fmla="*/ 53 h 53"/>
                  <a:gd name="T2" fmla="*/ 460 w 460"/>
                  <a:gd name="T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0" h="53">
                    <a:moveTo>
                      <a:pt x="0" y="53"/>
                    </a:moveTo>
                    <a:cubicBezTo>
                      <a:pt x="156" y="41"/>
                      <a:pt x="300" y="0"/>
                      <a:pt x="46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0" name="任意多边形 116">
                <a:extLst>
                  <a:ext uri="{FF2B5EF4-FFF2-40B4-BE49-F238E27FC236}">
                    <a16:creationId xmlns:a16="http://schemas.microsoft.com/office/drawing/2014/main" id="{596C8D29-39E1-4B08-88DC-F477834CCEB8}"/>
                  </a:ext>
                </a:extLst>
              </p:cNvPr>
              <p:cNvSpPr/>
              <p:nvPr/>
            </p:nvSpPr>
            <p:spPr bwMode="auto">
              <a:xfrm>
                <a:off x="3801" y="4199"/>
                <a:ext cx="51" cy="112"/>
              </a:xfrm>
              <a:custGeom>
                <a:avLst/>
                <a:gdLst>
                  <a:gd name="T0" fmla="*/ 64 w 97"/>
                  <a:gd name="T1" fmla="*/ 0 h 212"/>
                  <a:gd name="T2" fmla="*/ 0 w 97"/>
                  <a:gd name="T3" fmla="*/ 212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7" h="212">
                    <a:moveTo>
                      <a:pt x="64" y="0"/>
                    </a:moveTo>
                    <a:cubicBezTo>
                      <a:pt x="97" y="64"/>
                      <a:pt x="70" y="185"/>
                      <a:pt x="0" y="21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1" name="任意多边形 117">
                <a:extLst>
                  <a:ext uri="{FF2B5EF4-FFF2-40B4-BE49-F238E27FC236}">
                    <a16:creationId xmlns:a16="http://schemas.microsoft.com/office/drawing/2014/main" id="{6E338B74-B34D-48A5-8AD3-95444B6DB7A8}"/>
                  </a:ext>
                </a:extLst>
              </p:cNvPr>
              <p:cNvSpPr/>
              <p:nvPr/>
            </p:nvSpPr>
            <p:spPr bwMode="auto">
              <a:xfrm>
                <a:off x="3570" y="4313"/>
                <a:ext cx="226" cy="9"/>
              </a:xfrm>
              <a:custGeom>
                <a:avLst/>
                <a:gdLst>
                  <a:gd name="T0" fmla="*/ 424 w 424"/>
                  <a:gd name="T1" fmla="*/ 0 h 17"/>
                  <a:gd name="T2" fmla="*/ 0 w 424"/>
                  <a:gd name="T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4" h="17">
                    <a:moveTo>
                      <a:pt x="424" y="0"/>
                    </a:moveTo>
                    <a:cubicBezTo>
                      <a:pt x="285" y="17"/>
                      <a:pt x="141" y="8"/>
                      <a:pt x="0" y="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2" name="任意多边形 118">
                <a:extLst>
                  <a:ext uri="{FF2B5EF4-FFF2-40B4-BE49-F238E27FC236}">
                    <a16:creationId xmlns:a16="http://schemas.microsoft.com/office/drawing/2014/main" id="{ADBF293D-1B76-4F05-A498-ED4F40C1464A}"/>
                  </a:ext>
                </a:extLst>
              </p:cNvPr>
              <p:cNvSpPr/>
              <p:nvPr/>
            </p:nvSpPr>
            <p:spPr bwMode="auto">
              <a:xfrm>
                <a:off x="3384" y="4219"/>
                <a:ext cx="183" cy="100"/>
              </a:xfrm>
              <a:custGeom>
                <a:avLst/>
                <a:gdLst>
                  <a:gd name="T0" fmla="*/ 345 w 345"/>
                  <a:gd name="T1" fmla="*/ 185 h 188"/>
                  <a:gd name="T2" fmla="*/ 168 w 345"/>
                  <a:gd name="T3" fmla="*/ 91 h 188"/>
                  <a:gd name="T4" fmla="*/ 0 w 345"/>
                  <a:gd name="T5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5" h="188">
                    <a:moveTo>
                      <a:pt x="345" y="185"/>
                    </a:moveTo>
                    <a:cubicBezTo>
                      <a:pt x="292" y="188"/>
                      <a:pt x="215" y="115"/>
                      <a:pt x="168" y="91"/>
                    </a:cubicBezTo>
                    <a:cubicBezTo>
                      <a:pt x="112" y="62"/>
                      <a:pt x="56" y="26"/>
                      <a:pt x="0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3" name="任意多边形 119">
                <a:extLst>
                  <a:ext uri="{FF2B5EF4-FFF2-40B4-BE49-F238E27FC236}">
                    <a16:creationId xmlns:a16="http://schemas.microsoft.com/office/drawing/2014/main" id="{F3F739EA-26E2-4B75-AABF-871A8181FCB1}"/>
                  </a:ext>
                </a:extLst>
              </p:cNvPr>
              <p:cNvSpPr/>
              <p:nvPr/>
            </p:nvSpPr>
            <p:spPr bwMode="auto">
              <a:xfrm>
                <a:off x="3376" y="4142"/>
                <a:ext cx="41" cy="74"/>
              </a:xfrm>
              <a:custGeom>
                <a:avLst/>
                <a:gdLst>
                  <a:gd name="T0" fmla="*/ 9 w 77"/>
                  <a:gd name="T1" fmla="*/ 138 h 138"/>
                  <a:gd name="T2" fmla="*/ 77 w 77"/>
                  <a:gd name="T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7" h="138">
                    <a:moveTo>
                      <a:pt x="9" y="138"/>
                    </a:moveTo>
                    <a:cubicBezTo>
                      <a:pt x="0" y="97"/>
                      <a:pt x="39" y="20"/>
                      <a:pt x="77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4" name="任意多边形 120">
                <a:extLst>
                  <a:ext uri="{FF2B5EF4-FFF2-40B4-BE49-F238E27FC236}">
                    <a16:creationId xmlns:a16="http://schemas.microsoft.com/office/drawing/2014/main" id="{466B334C-39AD-456A-815F-73C345305626}"/>
                  </a:ext>
                </a:extLst>
              </p:cNvPr>
              <p:cNvSpPr/>
              <p:nvPr/>
            </p:nvSpPr>
            <p:spPr bwMode="auto">
              <a:xfrm>
                <a:off x="3677" y="4116"/>
                <a:ext cx="67" cy="87"/>
              </a:xfrm>
              <a:custGeom>
                <a:avLst/>
                <a:gdLst>
                  <a:gd name="T0" fmla="*/ 6 w 127"/>
                  <a:gd name="T1" fmla="*/ 0 h 164"/>
                  <a:gd name="T2" fmla="*/ 127 w 127"/>
                  <a:gd name="T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7" h="164">
                    <a:moveTo>
                      <a:pt x="6" y="0"/>
                    </a:moveTo>
                    <a:cubicBezTo>
                      <a:pt x="0" y="70"/>
                      <a:pt x="59" y="141"/>
                      <a:pt x="127" y="16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5" name="任意多边形 121">
                <a:extLst>
                  <a:ext uri="{FF2B5EF4-FFF2-40B4-BE49-F238E27FC236}">
                    <a16:creationId xmlns:a16="http://schemas.microsoft.com/office/drawing/2014/main" id="{E80AC695-594D-4A59-93A9-A9670B7A9268}"/>
                  </a:ext>
                </a:extLst>
              </p:cNvPr>
              <p:cNvSpPr/>
              <p:nvPr/>
            </p:nvSpPr>
            <p:spPr bwMode="auto">
              <a:xfrm>
                <a:off x="3432" y="4150"/>
                <a:ext cx="157" cy="107"/>
              </a:xfrm>
              <a:custGeom>
                <a:avLst/>
                <a:gdLst>
                  <a:gd name="T0" fmla="*/ 0 w 295"/>
                  <a:gd name="T1" fmla="*/ 0 h 201"/>
                  <a:gd name="T2" fmla="*/ 295 w 295"/>
                  <a:gd name="T3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5" h="201">
                    <a:moveTo>
                      <a:pt x="0" y="0"/>
                    </a:moveTo>
                    <a:cubicBezTo>
                      <a:pt x="0" y="59"/>
                      <a:pt x="239" y="186"/>
                      <a:pt x="295" y="20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6" name="任意多边形 122">
                <a:extLst>
                  <a:ext uri="{FF2B5EF4-FFF2-40B4-BE49-F238E27FC236}">
                    <a16:creationId xmlns:a16="http://schemas.microsoft.com/office/drawing/2014/main" id="{5AF615A8-80C2-404A-AA6B-56A2769F6052}"/>
                  </a:ext>
                </a:extLst>
              </p:cNvPr>
              <p:cNvSpPr/>
              <p:nvPr/>
            </p:nvSpPr>
            <p:spPr bwMode="auto">
              <a:xfrm>
                <a:off x="3433" y="1274"/>
                <a:ext cx="146" cy="207"/>
              </a:xfrm>
              <a:custGeom>
                <a:avLst/>
                <a:gdLst>
                  <a:gd name="T0" fmla="*/ 275 w 275"/>
                  <a:gd name="T1" fmla="*/ 0 h 390"/>
                  <a:gd name="T2" fmla="*/ 0 w 275"/>
                  <a:gd name="T3" fmla="*/ 39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5" h="390">
                    <a:moveTo>
                      <a:pt x="275" y="0"/>
                    </a:moveTo>
                    <a:cubicBezTo>
                      <a:pt x="170" y="122"/>
                      <a:pt x="72" y="244"/>
                      <a:pt x="0" y="39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7" name="任意多边形 123">
                <a:extLst>
                  <a:ext uri="{FF2B5EF4-FFF2-40B4-BE49-F238E27FC236}">
                    <a16:creationId xmlns:a16="http://schemas.microsoft.com/office/drawing/2014/main" id="{495C45D8-B182-413C-92C6-390860225C1F}"/>
                  </a:ext>
                </a:extLst>
              </p:cNvPr>
              <p:cNvSpPr/>
              <p:nvPr/>
            </p:nvSpPr>
            <p:spPr bwMode="auto">
              <a:xfrm>
                <a:off x="3152" y="1387"/>
                <a:ext cx="278" cy="98"/>
              </a:xfrm>
              <a:custGeom>
                <a:avLst/>
                <a:gdLst>
                  <a:gd name="T0" fmla="*/ 523 w 523"/>
                  <a:gd name="T1" fmla="*/ 184 h 184"/>
                  <a:gd name="T2" fmla="*/ 0 w 523"/>
                  <a:gd name="T3" fmla="*/ 2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3" h="184">
                    <a:moveTo>
                      <a:pt x="523" y="184"/>
                    </a:moveTo>
                    <a:cubicBezTo>
                      <a:pt x="373" y="89"/>
                      <a:pt x="183" y="0"/>
                      <a:pt x="0" y="2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8" name="任意多边形 124">
                <a:extLst>
                  <a:ext uri="{FF2B5EF4-FFF2-40B4-BE49-F238E27FC236}">
                    <a16:creationId xmlns:a16="http://schemas.microsoft.com/office/drawing/2014/main" id="{69E9F3A6-0254-4B53-AB6A-CC7F7F35C60B}"/>
                  </a:ext>
                </a:extLst>
              </p:cNvPr>
              <p:cNvSpPr/>
              <p:nvPr/>
            </p:nvSpPr>
            <p:spPr bwMode="auto">
              <a:xfrm>
                <a:off x="4324" y="1286"/>
                <a:ext cx="115" cy="195"/>
              </a:xfrm>
              <a:custGeom>
                <a:avLst/>
                <a:gdLst>
                  <a:gd name="T0" fmla="*/ 0 w 217"/>
                  <a:gd name="T1" fmla="*/ 0 h 367"/>
                  <a:gd name="T2" fmla="*/ 85 w 217"/>
                  <a:gd name="T3" fmla="*/ 92 h 367"/>
                  <a:gd name="T4" fmla="*/ 139 w 217"/>
                  <a:gd name="T5" fmla="*/ 184 h 367"/>
                  <a:gd name="T6" fmla="*/ 217 w 217"/>
                  <a:gd name="T7" fmla="*/ 367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7" h="367">
                    <a:moveTo>
                      <a:pt x="0" y="0"/>
                    </a:moveTo>
                    <a:cubicBezTo>
                      <a:pt x="17" y="38"/>
                      <a:pt x="61" y="61"/>
                      <a:pt x="85" y="92"/>
                    </a:cubicBezTo>
                    <a:cubicBezTo>
                      <a:pt x="108" y="123"/>
                      <a:pt x="122" y="153"/>
                      <a:pt x="139" y="184"/>
                    </a:cubicBezTo>
                    <a:cubicBezTo>
                      <a:pt x="169" y="245"/>
                      <a:pt x="190" y="309"/>
                      <a:pt x="217" y="36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89" name="任意多边形 125">
                <a:extLst>
                  <a:ext uri="{FF2B5EF4-FFF2-40B4-BE49-F238E27FC236}">
                    <a16:creationId xmlns:a16="http://schemas.microsoft.com/office/drawing/2014/main" id="{3A0EAD83-2C17-4C9F-A2B0-C014B888DC80}"/>
                  </a:ext>
                </a:extLst>
              </p:cNvPr>
              <p:cNvSpPr/>
              <p:nvPr/>
            </p:nvSpPr>
            <p:spPr bwMode="auto">
              <a:xfrm>
                <a:off x="4441" y="1443"/>
                <a:ext cx="50" cy="45"/>
              </a:xfrm>
              <a:custGeom>
                <a:avLst/>
                <a:gdLst>
                  <a:gd name="T0" fmla="*/ 0 w 95"/>
                  <a:gd name="T1" fmla="*/ 85 h 85"/>
                  <a:gd name="T2" fmla="*/ 95 w 95"/>
                  <a:gd name="T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5" h="85">
                    <a:moveTo>
                      <a:pt x="0" y="85"/>
                    </a:moveTo>
                    <a:cubicBezTo>
                      <a:pt x="24" y="47"/>
                      <a:pt x="55" y="20"/>
                      <a:pt x="95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0" name="任意多边形 130">
                <a:extLst>
                  <a:ext uri="{FF2B5EF4-FFF2-40B4-BE49-F238E27FC236}">
                    <a16:creationId xmlns:a16="http://schemas.microsoft.com/office/drawing/2014/main" id="{35D48140-86F1-441B-BD05-552F1074FA0D}"/>
                  </a:ext>
                </a:extLst>
              </p:cNvPr>
              <p:cNvSpPr/>
              <p:nvPr/>
            </p:nvSpPr>
            <p:spPr bwMode="auto">
              <a:xfrm>
                <a:off x="3560" y="823"/>
                <a:ext cx="224" cy="131"/>
              </a:xfrm>
              <a:custGeom>
                <a:avLst/>
                <a:gdLst>
                  <a:gd name="T0" fmla="*/ 0 w 421"/>
                  <a:gd name="T1" fmla="*/ 0 h 248"/>
                  <a:gd name="T2" fmla="*/ 200 w 421"/>
                  <a:gd name="T3" fmla="*/ 126 h 248"/>
                  <a:gd name="T4" fmla="*/ 421 w 421"/>
                  <a:gd name="T5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1" h="248">
                    <a:moveTo>
                      <a:pt x="0" y="0"/>
                    </a:moveTo>
                    <a:cubicBezTo>
                      <a:pt x="51" y="54"/>
                      <a:pt x="139" y="85"/>
                      <a:pt x="200" y="126"/>
                    </a:cubicBezTo>
                    <a:cubicBezTo>
                      <a:pt x="268" y="173"/>
                      <a:pt x="346" y="217"/>
                      <a:pt x="421" y="24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1" name="任意多边形 131">
                <a:extLst>
                  <a:ext uri="{FF2B5EF4-FFF2-40B4-BE49-F238E27FC236}">
                    <a16:creationId xmlns:a16="http://schemas.microsoft.com/office/drawing/2014/main" id="{715245DD-4483-431A-9F01-6DE504B11C63}"/>
                  </a:ext>
                </a:extLst>
              </p:cNvPr>
              <p:cNvSpPr/>
              <p:nvPr/>
            </p:nvSpPr>
            <p:spPr bwMode="auto">
              <a:xfrm>
                <a:off x="3941" y="992"/>
                <a:ext cx="124" cy="17"/>
              </a:xfrm>
              <a:custGeom>
                <a:avLst/>
                <a:gdLst>
                  <a:gd name="T0" fmla="*/ 0 w 234"/>
                  <a:gd name="T1" fmla="*/ 0 h 31"/>
                  <a:gd name="T2" fmla="*/ 234 w 234"/>
                  <a:gd name="T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4" h="31">
                    <a:moveTo>
                      <a:pt x="0" y="0"/>
                    </a:moveTo>
                    <a:cubicBezTo>
                      <a:pt x="58" y="31"/>
                      <a:pt x="170" y="10"/>
                      <a:pt x="234" y="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2" name="任意多边形 132">
                <a:extLst>
                  <a:ext uri="{FF2B5EF4-FFF2-40B4-BE49-F238E27FC236}">
                    <a16:creationId xmlns:a16="http://schemas.microsoft.com/office/drawing/2014/main" id="{C2A04C90-3772-4D4B-9604-2991960C360E}"/>
                  </a:ext>
                </a:extLst>
              </p:cNvPr>
              <p:cNvSpPr/>
              <p:nvPr/>
            </p:nvSpPr>
            <p:spPr bwMode="auto">
              <a:xfrm>
                <a:off x="4152" y="905"/>
                <a:ext cx="54" cy="60"/>
              </a:xfrm>
              <a:custGeom>
                <a:avLst/>
                <a:gdLst>
                  <a:gd name="T0" fmla="*/ 0 w 102"/>
                  <a:gd name="T1" fmla="*/ 112 h 112"/>
                  <a:gd name="T2" fmla="*/ 102 w 102"/>
                  <a:gd name="T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2" h="112">
                    <a:moveTo>
                      <a:pt x="0" y="112"/>
                    </a:moveTo>
                    <a:cubicBezTo>
                      <a:pt x="44" y="92"/>
                      <a:pt x="92" y="48"/>
                      <a:pt x="102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3" name="任意多边形 133">
                <a:extLst>
                  <a:ext uri="{FF2B5EF4-FFF2-40B4-BE49-F238E27FC236}">
                    <a16:creationId xmlns:a16="http://schemas.microsoft.com/office/drawing/2014/main" id="{A38B0F4E-52A3-406F-B321-AC5C9FE8E1F0}"/>
                  </a:ext>
                </a:extLst>
              </p:cNvPr>
              <p:cNvSpPr/>
              <p:nvPr/>
            </p:nvSpPr>
            <p:spPr bwMode="auto">
              <a:xfrm>
                <a:off x="3502" y="1376"/>
                <a:ext cx="95" cy="193"/>
              </a:xfrm>
              <a:custGeom>
                <a:avLst/>
                <a:gdLst>
                  <a:gd name="T0" fmla="*/ 180 w 180"/>
                  <a:gd name="T1" fmla="*/ 0 h 363"/>
                  <a:gd name="T2" fmla="*/ 0 w 180"/>
                  <a:gd name="T3" fmla="*/ 36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0" h="363">
                    <a:moveTo>
                      <a:pt x="180" y="0"/>
                    </a:moveTo>
                    <a:cubicBezTo>
                      <a:pt x="85" y="75"/>
                      <a:pt x="4" y="241"/>
                      <a:pt x="0" y="36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4" name="任意多边形 134">
                <a:extLst>
                  <a:ext uri="{FF2B5EF4-FFF2-40B4-BE49-F238E27FC236}">
                    <a16:creationId xmlns:a16="http://schemas.microsoft.com/office/drawing/2014/main" id="{56F31872-5126-483A-A83D-DD83FF071BC6}"/>
                  </a:ext>
                </a:extLst>
              </p:cNvPr>
              <p:cNvSpPr/>
              <p:nvPr/>
            </p:nvSpPr>
            <p:spPr bwMode="auto">
              <a:xfrm>
                <a:off x="3137" y="1519"/>
                <a:ext cx="363" cy="81"/>
              </a:xfrm>
              <a:custGeom>
                <a:avLst/>
                <a:gdLst>
                  <a:gd name="T0" fmla="*/ 0 w 682"/>
                  <a:gd name="T1" fmla="*/ 17 h 153"/>
                  <a:gd name="T2" fmla="*/ 363 w 682"/>
                  <a:gd name="T3" fmla="*/ 34 h 153"/>
                  <a:gd name="T4" fmla="*/ 682 w 682"/>
                  <a:gd name="T5" fmla="*/ 11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2" h="153">
                    <a:moveTo>
                      <a:pt x="0" y="17"/>
                    </a:moveTo>
                    <a:cubicBezTo>
                      <a:pt x="125" y="17"/>
                      <a:pt x="241" y="0"/>
                      <a:pt x="363" y="34"/>
                    </a:cubicBezTo>
                    <a:cubicBezTo>
                      <a:pt x="404" y="48"/>
                      <a:pt x="672" y="153"/>
                      <a:pt x="682" y="11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5" name="任意多边形 135">
                <a:extLst>
                  <a:ext uri="{FF2B5EF4-FFF2-40B4-BE49-F238E27FC236}">
                    <a16:creationId xmlns:a16="http://schemas.microsoft.com/office/drawing/2014/main" id="{FCFE589A-D2D3-496C-A032-B6156AC8FED1}"/>
                  </a:ext>
                </a:extLst>
              </p:cNvPr>
              <p:cNvSpPr/>
              <p:nvPr/>
            </p:nvSpPr>
            <p:spPr bwMode="auto">
              <a:xfrm>
                <a:off x="3491" y="851"/>
                <a:ext cx="182" cy="237"/>
              </a:xfrm>
              <a:custGeom>
                <a:avLst/>
                <a:gdLst>
                  <a:gd name="T0" fmla="*/ 0 w 343"/>
                  <a:gd name="T1" fmla="*/ 0 h 445"/>
                  <a:gd name="T2" fmla="*/ 343 w 343"/>
                  <a:gd name="T3" fmla="*/ 445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3" h="445">
                    <a:moveTo>
                      <a:pt x="0" y="0"/>
                    </a:moveTo>
                    <a:cubicBezTo>
                      <a:pt x="143" y="102"/>
                      <a:pt x="282" y="279"/>
                      <a:pt x="343" y="44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6" name="任意多边形 136">
                <a:extLst>
                  <a:ext uri="{FF2B5EF4-FFF2-40B4-BE49-F238E27FC236}">
                    <a16:creationId xmlns:a16="http://schemas.microsoft.com/office/drawing/2014/main" id="{BA477FDB-8B8F-4813-B880-1FC3CFE6FC56}"/>
                  </a:ext>
                </a:extLst>
              </p:cNvPr>
              <p:cNvSpPr/>
              <p:nvPr/>
            </p:nvSpPr>
            <p:spPr bwMode="auto">
              <a:xfrm>
                <a:off x="3731" y="1201"/>
                <a:ext cx="54" cy="175"/>
              </a:xfrm>
              <a:custGeom>
                <a:avLst/>
                <a:gdLst>
                  <a:gd name="T0" fmla="*/ 0 w 102"/>
                  <a:gd name="T1" fmla="*/ 0 h 329"/>
                  <a:gd name="T2" fmla="*/ 102 w 102"/>
                  <a:gd name="T3" fmla="*/ 32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2" h="329">
                    <a:moveTo>
                      <a:pt x="0" y="0"/>
                    </a:moveTo>
                    <a:cubicBezTo>
                      <a:pt x="14" y="105"/>
                      <a:pt x="68" y="224"/>
                      <a:pt x="102" y="32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997" name="任意多边形 137">
                <a:extLst>
                  <a:ext uri="{FF2B5EF4-FFF2-40B4-BE49-F238E27FC236}">
                    <a16:creationId xmlns:a16="http://schemas.microsoft.com/office/drawing/2014/main" id="{DCF422C4-134A-4ACC-944B-098E90B98236}"/>
                  </a:ext>
                </a:extLst>
              </p:cNvPr>
              <p:cNvSpPr/>
              <p:nvPr/>
            </p:nvSpPr>
            <p:spPr bwMode="auto">
              <a:xfrm>
                <a:off x="4246" y="914"/>
                <a:ext cx="32" cy="484"/>
              </a:xfrm>
              <a:custGeom>
                <a:avLst/>
                <a:gdLst>
                  <a:gd name="T0" fmla="*/ 3 w 61"/>
                  <a:gd name="T1" fmla="*/ 0 h 910"/>
                  <a:gd name="T2" fmla="*/ 47 w 61"/>
                  <a:gd name="T3" fmla="*/ 255 h 910"/>
                  <a:gd name="T4" fmla="*/ 61 w 61"/>
                  <a:gd name="T5" fmla="*/ 550 h 910"/>
                  <a:gd name="T6" fmla="*/ 34 w 61"/>
                  <a:gd name="T7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910">
                    <a:moveTo>
                      <a:pt x="3" y="0"/>
                    </a:moveTo>
                    <a:cubicBezTo>
                      <a:pt x="0" y="82"/>
                      <a:pt x="34" y="173"/>
                      <a:pt x="47" y="255"/>
                    </a:cubicBezTo>
                    <a:cubicBezTo>
                      <a:pt x="61" y="353"/>
                      <a:pt x="61" y="452"/>
                      <a:pt x="61" y="550"/>
                    </a:cubicBezTo>
                    <a:cubicBezTo>
                      <a:pt x="61" y="672"/>
                      <a:pt x="61" y="791"/>
                      <a:pt x="34" y="91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776" name="组合 1775">
              <a:extLst>
                <a:ext uri="{FF2B5EF4-FFF2-40B4-BE49-F238E27FC236}">
                  <a16:creationId xmlns:a16="http://schemas.microsoft.com/office/drawing/2014/main" id="{FBF42EAD-918D-4F1D-94DC-B64D17107257}"/>
                </a:ext>
              </a:extLst>
            </p:cNvPr>
            <p:cNvGrpSpPr/>
            <p:nvPr/>
          </p:nvGrpSpPr>
          <p:grpSpPr>
            <a:xfrm>
              <a:off x="3965085" y="3889149"/>
              <a:ext cx="2429217" cy="1380161"/>
              <a:chOff x="3009900" y="1676400"/>
              <a:chExt cx="6176867" cy="3509390"/>
            </a:xfrm>
            <a:grpFill/>
          </p:grpSpPr>
          <p:sp>
            <p:nvSpPr>
              <p:cNvPr id="1829" name="任意多边形 337">
                <a:extLst>
                  <a:ext uri="{FF2B5EF4-FFF2-40B4-BE49-F238E27FC236}">
                    <a16:creationId xmlns:a16="http://schemas.microsoft.com/office/drawing/2014/main" id="{5931E618-A3E4-4F33-BEE8-323DC8FA7D10}"/>
                  </a:ext>
                </a:extLst>
              </p:cNvPr>
              <p:cNvSpPr/>
              <p:nvPr/>
            </p:nvSpPr>
            <p:spPr>
              <a:xfrm>
                <a:off x="4331779" y="2048160"/>
                <a:ext cx="3443001" cy="282416"/>
              </a:xfrm>
              <a:custGeom>
                <a:avLst/>
                <a:gdLst>
                  <a:gd name="connsiteX0" fmla="*/ 3180969 w 3443001"/>
                  <a:gd name="connsiteY0" fmla="*/ 282416 h 282416"/>
                  <a:gd name="connsiteX1" fmla="*/ 241363 w 3443001"/>
                  <a:gd name="connsiteY1" fmla="*/ 281845 h 282416"/>
                  <a:gd name="connsiteX2" fmla="*/ 0 w 3443001"/>
                  <a:gd name="connsiteY2" fmla="*/ 82487 h 282416"/>
                  <a:gd name="connsiteX3" fmla="*/ 5905 w 3443001"/>
                  <a:gd name="connsiteY3" fmla="*/ 95 h 282416"/>
                  <a:gd name="connsiteX4" fmla="*/ 245840 w 3443001"/>
                  <a:gd name="connsiteY4" fmla="*/ 107252 h 282416"/>
                  <a:gd name="connsiteX5" fmla="*/ 3178207 w 3443001"/>
                  <a:gd name="connsiteY5" fmla="*/ 107252 h 282416"/>
                  <a:gd name="connsiteX6" fmla="*/ 3437478 w 3443001"/>
                  <a:gd name="connsiteY6" fmla="*/ 0 h 282416"/>
                  <a:gd name="connsiteX7" fmla="*/ 3443002 w 3443001"/>
                  <a:gd name="connsiteY7" fmla="*/ 82582 h 282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3001" h="282416">
                    <a:moveTo>
                      <a:pt x="3180969" y="282416"/>
                    </a:moveTo>
                    <a:lnTo>
                      <a:pt x="241363" y="281845"/>
                    </a:lnTo>
                    <a:lnTo>
                      <a:pt x="0" y="82487"/>
                    </a:lnTo>
                    <a:lnTo>
                      <a:pt x="5905" y="95"/>
                    </a:lnTo>
                    <a:lnTo>
                      <a:pt x="245840" y="107252"/>
                    </a:lnTo>
                    <a:lnTo>
                      <a:pt x="3178207" y="107252"/>
                    </a:lnTo>
                    <a:lnTo>
                      <a:pt x="3437478" y="0"/>
                    </a:lnTo>
                    <a:lnTo>
                      <a:pt x="3443002" y="8258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0" name="任意多边形 338">
                <a:extLst>
                  <a:ext uri="{FF2B5EF4-FFF2-40B4-BE49-F238E27FC236}">
                    <a16:creationId xmlns:a16="http://schemas.microsoft.com/office/drawing/2014/main" id="{22A9298E-9D34-48C2-BC21-BD3394B845AA}"/>
                  </a:ext>
                </a:extLst>
              </p:cNvPr>
              <p:cNvSpPr/>
              <p:nvPr/>
            </p:nvSpPr>
            <p:spPr>
              <a:xfrm>
                <a:off x="4946713" y="1676400"/>
                <a:ext cx="72675" cy="94678"/>
              </a:xfrm>
              <a:custGeom>
                <a:avLst/>
                <a:gdLst>
                  <a:gd name="connsiteX0" fmla="*/ 50863 w 72675"/>
                  <a:gd name="connsiteY0" fmla="*/ 36671 h 94678"/>
                  <a:gd name="connsiteX1" fmla="*/ 50863 w 72675"/>
                  <a:gd name="connsiteY1" fmla="*/ 0 h 94678"/>
                  <a:gd name="connsiteX2" fmla="*/ 21812 w 72675"/>
                  <a:gd name="connsiteY2" fmla="*/ 0 h 94678"/>
                  <a:gd name="connsiteX3" fmla="*/ 21812 w 72675"/>
                  <a:gd name="connsiteY3" fmla="*/ 36671 h 94678"/>
                  <a:gd name="connsiteX4" fmla="*/ 0 w 72675"/>
                  <a:gd name="connsiteY4" fmla="*/ 36671 h 94678"/>
                  <a:gd name="connsiteX5" fmla="*/ 0 w 72675"/>
                  <a:gd name="connsiteY5" fmla="*/ 94678 h 94678"/>
                  <a:gd name="connsiteX6" fmla="*/ 72676 w 72675"/>
                  <a:gd name="connsiteY6" fmla="*/ 94678 h 94678"/>
                  <a:gd name="connsiteX7" fmla="*/ 72676 w 72675"/>
                  <a:gd name="connsiteY7" fmla="*/ 36671 h 94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675" h="94678">
                    <a:moveTo>
                      <a:pt x="50863" y="36671"/>
                    </a:moveTo>
                    <a:lnTo>
                      <a:pt x="50863" y="0"/>
                    </a:lnTo>
                    <a:lnTo>
                      <a:pt x="21812" y="0"/>
                    </a:lnTo>
                    <a:lnTo>
                      <a:pt x="21812" y="36671"/>
                    </a:lnTo>
                    <a:lnTo>
                      <a:pt x="0" y="36671"/>
                    </a:lnTo>
                    <a:lnTo>
                      <a:pt x="0" y="94678"/>
                    </a:lnTo>
                    <a:lnTo>
                      <a:pt x="72676" y="94678"/>
                    </a:lnTo>
                    <a:lnTo>
                      <a:pt x="72676" y="366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1" name="任意多边形 339">
                <a:extLst>
                  <a:ext uri="{FF2B5EF4-FFF2-40B4-BE49-F238E27FC236}">
                    <a16:creationId xmlns:a16="http://schemas.microsoft.com/office/drawing/2014/main" id="{08BCE0D0-9C58-4DF3-8C31-AC3A5B8297FA}"/>
                  </a:ext>
                </a:extLst>
              </p:cNvPr>
              <p:cNvSpPr/>
              <p:nvPr/>
            </p:nvSpPr>
            <p:spPr>
              <a:xfrm>
                <a:off x="7092600" y="1676400"/>
                <a:ext cx="72580" cy="94678"/>
              </a:xfrm>
              <a:custGeom>
                <a:avLst/>
                <a:gdLst>
                  <a:gd name="connsiteX0" fmla="*/ 50863 w 72580"/>
                  <a:gd name="connsiteY0" fmla="*/ 36671 h 94678"/>
                  <a:gd name="connsiteX1" fmla="*/ 50863 w 72580"/>
                  <a:gd name="connsiteY1" fmla="*/ 0 h 94678"/>
                  <a:gd name="connsiteX2" fmla="*/ 21812 w 72580"/>
                  <a:gd name="connsiteY2" fmla="*/ 0 h 94678"/>
                  <a:gd name="connsiteX3" fmla="*/ 21812 w 72580"/>
                  <a:gd name="connsiteY3" fmla="*/ 36671 h 94678"/>
                  <a:gd name="connsiteX4" fmla="*/ 0 w 72580"/>
                  <a:gd name="connsiteY4" fmla="*/ 36671 h 94678"/>
                  <a:gd name="connsiteX5" fmla="*/ 0 w 72580"/>
                  <a:gd name="connsiteY5" fmla="*/ 94678 h 94678"/>
                  <a:gd name="connsiteX6" fmla="*/ 72580 w 72580"/>
                  <a:gd name="connsiteY6" fmla="*/ 94678 h 94678"/>
                  <a:gd name="connsiteX7" fmla="*/ 72580 w 72580"/>
                  <a:gd name="connsiteY7" fmla="*/ 36671 h 94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580" h="94678">
                    <a:moveTo>
                      <a:pt x="50863" y="36671"/>
                    </a:moveTo>
                    <a:lnTo>
                      <a:pt x="50863" y="0"/>
                    </a:lnTo>
                    <a:lnTo>
                      <a:pt x="21812" y="0"/>
                    </a:lnTo>
                    <a:lnTo>
                      <a:pt x="21812" y="36671"/>
                    </a:lnTo>
                    <a:lnTo>
                      <a:pt x="0" y="36671"/>
                    </a:lnTo>
                    <a:lnTo>
                      <a:pt x="0" y="94678"/>
                    </a:lnTo>
                    <a:lnTo>
                      <a:pt x="72580" y="94678"/>
                    </a:lnTo>
                    <a:lnTo>
                      <a:pt x="72580" y="366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2" name="任意多边形 340">
                <a:extLst>
                  <a:ext uri="{FF2B5EF4-FFF2-40B4-BE49-F238E27FC236}">
                    <a16:creationId xmlns:a16="http://schemas.microsoft.com/office/drawing/2014/main" id="{76F379B6-94AC-4D26-8CBA-C1AF5B53F2FC}"/>
                  </a:ext>
                </a:extLst>
              </p:cNvPr>
              <p:cNvSpPr/>
              <p:nvPr/>
            </p:nvSpPr>
            <p:spPr>
              <a:xfrm>
                <a:off x="4573143" y="2330005"/>
                <a:ext cx="2938272" cy="140303"/>
              </a:xfrm>
              <a:custGeom>
                <a:avLst/>
                <a:gdLst>
                  <a:gd name="connsiteX0" fmla="*/ 0 w 2938272"/>
                  <a:gd name="connsiteY0" fmla="*/ 0 h 140303"/>
                  <a:gd name="connsiteX1" fmla="*/ 2938272 w 2938272"/>
                  <a:gd name="connsiteY1" fmla="*/ 0 h 140303"/>
                  <a:gd name="connsiteX2" fmla="*/ 2938272 w 2938272"/>
                  <a:gd name="connsiteY2" fmla="*/ 140303 h 140303"/>
                  <a:gd name="connsiteX3" fmla="*/ 0 w 2938272"/>
                  <a:gd name="connsiteY3" fmla="*/ 140303 h 14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38272" h="140303">
                    <a:moveTo>
                      <a:pt x="0" y="0"/>
                    </a:moveTo>
                    <a:lnTo>
                      <a:pt x="2938272" y="0"/>
                    </a:lnTo>
                    <a:lnTo>
                      <a:pt x="2938272" y="140303"/>
                    </a:lnTo>
                    <a:lnTo>
                      <a:pt x="0" y="14030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3" name="任意多边形 341">
                <a:extLst>
                  <a:ext uri="{FF2B5EF4-FFF2-40B4-BE49-F238E27FC236}">
                    <a16:creationId xmlns:a16="http://schemas.microsoft.com/office/drawing/2014/main" id="{483230FA-1516-43A7-A0EC-B5F39840298B}"/>
                  </a:ext>
                </a:extLst>
              </p:cNvPr>
              <p:cNvSpPr/>
              <p:nvPr/>
            </p:nvSpPr>
            <p:spPr>
              <a:xfrm>
                <a:off x="4313396" y="1745837"/>
                <a:ext cx="3479768" cy="416813"/>
              </a:xfrm>
              <a:custGeom>
                <a:avLst/>
                <a:gdLst>
                  <a:gd name="connsiteX0" fmla="*/ 3475387 w 3479768"/>
                  <a:gd name="connsiteY0" fmla="*/ 345472 h 416813"/>
                  <a:gd name="connsiteX1" fmla="*/ 3477006 w 3479768"/>
                  <a:gd name="connsiteY1" fmla="*/ 345186 h 416813"/>
                  <a:gd name="connsiteX2" fmla="*/ 3477006 w 3479768"/>
                  <a:gd name="connsiteY2" fmla="*/ 308134 h 416813"/>
                  <a:gd name="connsiteX3" fmla="*/ 3201829 w 3479768"/>
                  <a:gd name="connsiteY3" fmla="*/ 290417 h 416813"/>
                  <a:gd name="connsiteX4" fmla="*/ 2849308 w 3479768"/>
                  <a:gd name="connsiteY4" fmla="*/ 1333 h 416813"/>
                  <a:gd name="connsiteX5" fmla="*/ 2849308 w 3479768"/>
                  <a:gd name="connsiteY5" fmla="*/ 1143 h 416813"/>
                  <a:gd name="connsiteX6" fmla="*/ 2849118 w 3479768"/>
                  <a:gd name="connsiteY6" fmla="*/ 1143 h 416813"/>
                  <a:gd name="connsiteX7" fmla="*/ 2847689 w 3479768"/>
                  <a:gd name="connsiteY7" fmla="*/ 0 h 416813"/>
                  <a:gd name="connsiteX8" fmla="*/ 2846356 w 3479768"/>
                  <a:gd name="connsiteY8" fmla="*/ 1143 h 416813"/>
                  <a:gd name="connsiteX9" fmla="*/ 633698 w 3479768"/>
                  <a:gd name="connsiteY9" fmla="*/ 1143 h 416813"/>
                  <a:gd name="connsiteX10" fmla="*/ 632269 w 3479768"/>
                  <a:gd name="connsiteY10" fmla="*/ 0 h 416813"/>
                  <a:gd name="connsiteX11" fmla="*/ 278130 w 3479768"/>
                  <a:gd name="connsiteY11" fmla="*/ 290417 h 416813"/>
                  <a:gd name="connsiteX12" fmla="*/ 3048 w 3479768"/>
                  <a:gd name="connsiteY12" fmla="*/ 308134 h 416813"/>
                  <a:gd name="connsiteX13" fmla="*/ 3048 w 3479768"/>
                  <a:gd name="connsiteY13" fmla="*/ 345186 h 416813"/>
                  <a:gd name="connsiteX14" fmla="*/ 4667 w 3479768"/>
                  <a:gd name="connsiteY14" fmla="*/ 345472 h 416813"/>
                  <a:gd name="connsiteX15" fmla="*/ 0 w 3479768"/>
                  <a:gd name="connsiteY15" fmla="*/ 373856 h 416813"/>
                  <a:gd name="connsiteX16" fmla="*/ 259747 w 3479768"/>
                  <a:gd name="connsiteY16" fmla="*/ 416624 h 416813"/>
                  <a:gd name="connsiteX17" fmla="*/ 3199352 w 3479768"/>
                  <a:gd name="connsiteY17" fmla="*/ 416814 h 416813"/>
                  <a:gd name="connsiteX18" fmla="*/ 3479768 w 3479768"/>
                  <a:gd name="connsiteY18" fmla="*/ 373856 h 416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79768" h="416813">
                    <a:moveTo>
                      <a:pt x="3475387" y="345472"/>
                    </a:moveTo>
                    <a:lnTo>
                      <a:pt x="3477006" y="345186"/>
                    </a:lnTo>
                    <a:lnTo>
                      <a:pt x="3477006" y="308134"/>
                    </a:lnTo>
                    <a:lnTo>
                      <a:pt x="3201829" y="290417"/>
                    </a:lnTo>
                    <a:lnTo>
                      <a:pt x="2849308" y="1333"/>
                    </a:lnTo>
                    <a:lnTo>
                      <a:pt x="2849308" y="1143"/>
                    </a:lnTo>
                    <a:lnTo>
                      <a:pt x="2849118" y="1143"/>
                    </a:lnTo>
                    <a:lnTo>
                      <a:pt x="2847689" y="0"/>
                    </a:lnTo>
                    <a:lnTo>
                      <a:pt x="2846356" y="1143"/>
                    </a:lnTo>
                    <a:lnTo>
                      <a:pt x="633698" y="1143"/>
                    </a:lnTo>
                    <a:lnTo>
                      <a:pt x="632269" y="0"/>
                    </a:lnTo>
                    <a:lnTo>
                      <a:pt x="278130" y="290417"/>
                    </a:lnTo>
                    <a:lnTo>
                      <a:pt x="3048" y="308134"/>
                    </a:lnTo>
                    <a:lnTo>
                      <a:pt x="3048" y="345186"/>
                    </a:lnTo>
                    <a:lnTo>
                      <a:pt x="4667" y="345472"/>
                    </a:lnTo>
                    <a:lnTo>
                      <a:pt x="0" y="373856"/>
                    </a:lnTo>
                    <a:lnTo>
                      <a:pt x="259747" y="416624"/>
                    </a:lnTo>
                    <a:lnTo>
                      <a:pt x="3199352" y="416814"/>
                    </a:lnTo>
                    <a:lnTo>
                      <a:pt x="3479768" y="37385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34" name="任意多边形 342">
                <a:extLst>
                  <a:ext uri="{FF2B5EF4-FFF2-40B4-BE49-F238E27FC236}">
                    <a16:creationId xmlns:a16="http://schemas.microsoft.com/office/drawing/2014/main" id="{0A51A1FF-0FAE-40B1-BB91-7862541BF2E3}"/>
                  </a:ext>
                </a:extLst>
              </p:cNvPr>
              <p:cNvSpPr/>
              <p:nvPr/>
            </p:nvSpPr>
            <p:spPr>
              <a:xfrm>
                <a:off x="3619690" y="3501199"/>
                <a:ext cx="4940522" cy="264509"/>
              </a:xfrm>
              <a:custGeom>
                <a:avLst/>
                <a:gdLst>
                  <a:gd name="connsiteX0" fmla="*/ 4695254 w 4940522"/>
                  <a:gd name="connsiteY0" fmla="*/ 264509 h 264509"/>
                  <a:gd name="connsiteX1" fmla="*/ 225933 w 4940522"/>
                  <a:gd name="connsiteY1" fmla="*/ 263938 h 264509"/>
                  <a:gd name="connsiteX2" fmla="*/ 0 w 4940522"/>
                  <a:gd name="connsiteY2" fmla="*/ 77248 h 264509"/>
                  <a:gd name="connsiteX3" fmla="*/ 5525 w 4940522"/>
                  <a:gd name="connsiteY3" fmla="*/ 95 h 264509"/>
                  <a:gd name="connsiteX4" fmla="*/ 230124 w 4940522"/>
                  <a:gd name="connsiteY4" fmla="*/ 100489 h 264509"/>
                  <a:gd name="connsiteX5" fmla="*/ 4692587 w 4940522"/>
                  <a:gd name="connsiteY5" fmla="*/ 100489 h 264509"/>
                  <a:gd name="connsiteX6" fmla="*/ 4935379 w 4940522"/>
                  <a:gd name="connsiteY6" fmla="*/ 0 h 264509"/>
                  <a:gd name="connsiteX7" fmla="*/ 4940523 w 4940522"/>
                  <a:gd name="connsiteY7" fmla="*/ 77343 h 264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40522" h="264509">
                    <a:moveTo>
                      <a:pt x="4695254" y="264509"/>
                    </a:moveTo>
                    <a:lnTo>
                      <a:pt x="225933" y="263938"/>
                    </a:lnTo>
                    <a:lnTo>
                      <a:pt x="0" y="77248"/>
                    </a:lnTo>
                    <a:lnTo>
                      <a:pt x="5525" y="95"/>
                    </a:lnTo>
                    <a:lnTo>
                      <a:pt x="230124" y="100489"/>
                    </a:lnTo>
                    <a:lnTo>
                      <a:pt x="4692587" y="100489"/>
                    </a:lnTo>
                    <a:lnTo>
                      <a:pt x="4935379" y="0"/>
                    </a:lnTo>
                    <a:lnTo>
                      <a:pt x="4940523" y="7734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5" name="任意多边形 343">
                <a:extLst>
                  <a:ext uri="{FF2B5EF4-FFF2-40B4-BE49-F238E27FC236}">
                    <a16:creationId xmlns:a16="http://schemas.microsoft.com/office/drawing/2014/main" id="{0F137E98-F16D-41FA-ACC9-4FE8D6B5C89F}"/>
                  </a:ext>
                </a:extLst>
              </p:cNvPr>
              <p:cNvSpPr/>
              <p:nvPr/>
            </p:nvSpPr>
            <p:spPr>
              <a:xfrm>
                <a:off x="3602545" y="3232975"/>
                <a:ext cx="4974907" cy="375475"/>
              </a:xfrm>
              <a:custGeom>
                <a:avLst/>
                <a:gdLst>
                  <a:gd name="connsiteX0" fmla="*/ 4970812 w 4974907"/>
                  <a:gd name="connsiteY0" fmla="*/ 308610 h 375475"/>
                  <a:gd name="connsiteX1" fmla="*/ 4972241 w 4974907"/>
                  <a:gd name="connsiteY1" fmla="*/ 308324 h 375475"/>
                  <a:gd name="connsiteX2" fmla="*/ 4972241 w 4974907"/>
                  <a:gd name="connsiteY2" fmla="*/ 273653 h 375475"/>
                  <a:gd name="connsiteX3" fmla="*/ 4714685 w 4974907"/>
                  <a:gd name="connsiteY3" fmla="*/ 257175 h 375475"/>
                  <a:gd name="connsiteX4" fmla="*/ 4384548 w 4974907"/>
                  <a:gd name="connsiteY4" fmla="*/ 1238 h 375475"/>
                  <a:gd name="connsiteX5" fmla="*/ 4384548 w 4974907"/>
                  <a:gd name="connsiteY5" fmla="*/ 1143 h 375475"/>
                  <a:gd name="connsiteX6" fmla="*/ 4384453 w 4974907"/>
                  <a:gd name="connsiteY6" fmla="*/ 1143 h 375475"/>
                  <a:gd name="connsiteX7" fmla="*/ 4383120 w 4974907"/>
                  <a:gd name="connsiteY7" fmla="*/ 0 h 375475"/>
                  <a:gd name="connsiteX8" fmla="*/ 4381881 w 4974907"/>
                  <a:gd name="connsiteY8" fmla="*/ 1143 h 375475"/>
                  <a:gd name="connsiteX9" fmla="*/ 593217 w 4974907"/>
                  <a:gd name="connsiteY9" fmla="*/ 1143 h 375475"/>
                  <a:gd name="connsiteX10" fmla="*/ 591884 w 4974907"/>
                  <a:gd name="connsiteY10" fmla="*/ 0 h 375475"/>
                  <a:gd name="connsiteX11" fmla="*/ 260318 w 4974907"/>
                  <a:gd name="connsiteY11" fmla="*/ 257175 h 375475"/>
                  <a:gd name="connsiteX12" fmla="*/ 2762 w 4974907"/>
                  <a:gd name="connsiteY12" fmla="*/ 273653 h 375475"/>
                  <a:gd name="connsiteX13" fmla="*/ 2762 w 4974907"/>
                  <a:gd name="connsiteY13" fmla="*/ 308324 h 375475"/>
                  <a:gd name="connsiteX14" fmla="*/ 4381 w 4974907"/>
                  <a:gd name="connsiteY14" fmla="*/ 308610 h 375475"/>
                  <a:gd name="connsiteX15" fmla="*/ 0 w 4974907"/>
                  <a:gd name="connsiteY15" fmla="*/ 335185 h 375475"/>
                  <a:gd name="connsiteX16" fmla="*/ 243078 w 4974907"/>
                  <a:gd name="connsiteY16" fmla="*/ 375190 h 375475"/>
                  <a:gd name="connsiteX17" fmla="*/ 4712399 w 4974907"/>
                  <a:gd name="connsiteY17" fmla="*/ 375475 h 375475"/>
                  <a:gd name="connsiteX18" fmla="*/ 4974908 w 4974907"/>
                  <a:gd name="connsiteY18" fmla="*/ 335280 h 37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974907" h="375475">
                    <a:moveTo>
                      <a:pt x="4970812" y="308610"/>
                    </a:moveTo>
                    <a:lnTo>
                      <a:pt x="4972241" y="308324"/>
                    </a:lnTo>
                    <a:lnTo>
                      <a:pt x="4972241" y="273653"/>
                    </a:lnTo>
                    <a:lnTo>
                      <a:pt x="4714685" y="257175"/>
                    </a:lnTo>
                    <a:lnTo>
                      <a:pt x="4384548" y="1238"/>
                    </a:lnTo>
                    <a:lnTo>
                      <a:pt x="4384548" y="1143"/>
                    </a:lnTo>
                    <a:lnTo>
                      <a:pt x="4384453" y="1143"/>
                    </a:lnTo>
                    <a:lnTo>
                      <a:pt x="4383120" y="0"/>
                    </a:lnTo>
                    <a:lnTo>
                      <a:pt x="4381881" y="1143"/>
                    </a:lnTo>
                    <a:lnTo>
                      <a:pt x="593217" y="1143"/>
                    </a:lnTo>
                    <a:lnTo>
                      <a:pt x="591884" y="0"/>
                    </a:lnTo>
                    <a:lnTo>
                      <a:pt x="260318" y="257175"/>
                    </a:lnTo>
                    <a:lnTo>
                      <a:pt x="2762" y="273653"/>
                    </a:lnTo>
                    <a:lnTo>
                      <a:pt x="2762" y="308324"/>
                    </a:lnTo>
                    <a:lnTo>
                      <a:pt x="4381" y="308610"/>
                    </a:lnTo>
                    <a:lnTo>
                      <a:pt x="0" y="335185"/>
                    </a:lnTo>
                    <a:lnTo>
                      <a:pt x="243078" y="375190"/>
                    </a:lnTo>
                    <a:lnTo>
                      <a:pt x="4712399" y="375475"/>
                    </a:lnTo>
                    <a:lnTo>
                      <a:pt x="4974908" y="33528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36" name="任意多边形 344">
                <a:extLst>
                  <a:ext uri="{FF2B5EF4-FFF2-40B4-BE49-F238E27FC236}">
                    <a16:creationId xmlns:a16="http://schemas.microsoft.com/office/drawing/2014/main" id="{CFAFE428-533B-4F2C-942B-CDF0F9A36381}"/>
                  </a:ext>
                </a:extLst>
              </p:cNvPr>
              <p:cNvSpPr/>
              <p:nvPr/>
            </p:nvSpPr>
            <p:spPr>
              <a:xfrm>
                <a:off x="3972306" y="2599658"/>
                <a:ext cx="4249959" cy="322230"/>
              </a:xfrm>
              <a:custGeom>
                <a:avLst/>
                <a:gdLst>
                  <a:gd name="connsiteX0" fmla="*/ 3988022 w 4249959"/>
                  <a:gd name="connsiteY0" fmla="*/ 322231 h 322230"/>
                  <a:gd name="connsiteX1" fmla="*/ 241363 w 4249959"/>
                  <a:gd name="connsiteY1" fmla="*/ 321659 h 322230"/>
                  <a:gd name="connsiteX2" fmla="*/ 0 w 4249959"/>
                  <a:gd name="connsiteY2" fmla="*/ 30671 h 322230"/>
                  <a:gd name="connsiteX3" fmla="*/ 32194 w 4249959"/>
                  <a:gd name="connsiteY3" fmla="*/ 32480 h 322230"/>
                  <a:gd name="connsiteX4" fmla="*/ 245840 w 4249959"/>
                  <a:gd name="connsiteY4" fmla="*/ 147066 h 322230"/>
                  <a:gd name="connsiteX5" fmla="*/ 3985165 w 4249959"/>
                  <a:gd name="connsiteY5" fmla="*/ 147066 h 322230"/>
                  <a:gd name="connsiteX6" fmla="*/ 4247960 w 4249959"/>
                  <a:gd name="connsiteY6" fmla="*/ 0 h 322230"/>
                  <a:gd name="connsiteX7" fmla="*/ 4249960 w 4249959"/>
                  <a:gd name="connsiteY7" fmla="*/ 30766 h 32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49959" h="322230">
                    <a:moveTo>
                      <a:pt x="3988022" y="322231"/>
                    </a:moveTo>
                    <a:lnTo>
                      <a:pt x="241363" y="321659"/>
                    </a:lnTo>
                    <a:lnTo>
                      <a:pt x="0" y="30671"/>
                    </a:lnTo>
                    <a:lnTo>
                      <a:pt x="32194" y="32480"/>
                    </a:lnTo>
                    <a:lnTo>
                      <a:pt x="245840" y="147066"/>
                    </a:lnTo>
                    <a:lnTo>
                      <a:pt x="3985165" y="147066"/>
                    </a:lnTo>
                    <a:lnTo>
                      <a:pt x="4247960" y="0"/>
                    </a:lnTo>
                    <a:lnTo>
                      <a:pt x="4249960" y="307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7" name="任意多边形 345">
                <a:extLst>
                  <a:ext uri="{FF2B5EF4-FFF2-40B4-BE49-F238E27FC236}">
                    <a16:creationId xmlns:a16="http://schemas.microsoft.com/office/drawing/2014/main" id="{D0E7F420-1779-4087-BD36-ED1B06C1D510}"/>
                  </a:ext>
                </a:extLst>
              </p:cNvPr>
              <p:cNvSpPr/>
              <p:nvPr/>
            </p:nvSpPr>
            <p:spPr>
              <a:xfrm>
                <a:off x="4477226" y="2359247"/>
                <a:ext cx="72580" cy="94678"/>
              </a:xfrm>
              <a:custGeom>
                <a:avLst/>
                <a:gdLst>
                  <a:gd name="connsiteX0" fmla="*/ 50768 w 72580"/>
                  <a:gd name="connsiteY0" fmla="*/ 36671 h 94678"/>
                  <a:gd name="connsiteX1" fmla="*/ 50768 w 72580"/>
                  <a:gd name="connsiteY1" fmla="*/ 0 h 94678"/>
                  <a:gd name="connsiteX2" fmla="*/ 21717 w 72580"/>
                  <a:gd name="connsiteY2" fmla="*/ 0 h 94678"/>
                  <a:gd name="connsiteX3" fmla="*/ 21717 w 72580"/>
                  <a:gd name="connsiteY3" fmla="*/ 36671 h 94678"/>
                  <a:gd name="connsiteX4" fmla="*/ 0 w 72580"/>
                  <a:gd name="connsiteY4" fmla="*/ 36671 h 94678"/>
                  <a:gd name="connsiteX5" fmla="*/ 0 w 72580"/>
                  <a:gd name="connsiteY5" fmla="*/ 94678 h 94678"/>
                  <a:gd name="connsiteX6" fmla="*/ 72580 w 72580"/>
                  <a:gd name="connsiteY6" fmla="*/ 94678 h 94678"/>
                  <a:gd name="connsiteX7" fmla="*/ 72580 w 72580"/>
                  <a:gd name="connsiteY7" fmla="*/ 36671 h 94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580" h="94678">
                    <a:moveTo>
                      <a:pt x="50768" y="36671"/>
                    </a:moveTo>
                    <a:lnTo>
                      <a:pt x="50768" y="0"/>
                    </a:lnTo>
                    <a:lnTo>
                      <a:pt x="21717" y="0"/>
                    </a:lnTo>
                    <a:lnTo>
                      <a:pt x="21717" y="36671"/>
                    </a:lnTo>
                    <a:lnTo>
                      <a:pt x="0" y="36671"/>
                    </a:lnTo>
                    <a:lnTo>
                      <a:pt x="0" y="94678"/>
                    </a:lnTo>
                    <a:lnTo>
                      <a:pt x="72580" y="94678"/>
                    </a:lnTo>
                    <a:lnTo>
                      <a:pt x="72580" y="366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8" name="任意多边形 346">
                <a:extLst>
                  <a:ext uri="{FF2B5EF4-FFF2-40B4-BE49-F238E27FC236}">
                    <a16:creationId xmlns:a16="http://schemas.microsoft.com/office/drawing/2014/main" id="{1AC43764-FF8F-4698-8E98-11E44CED07D3}"/>
                  </a:ext>
                </a:extLst>
              </p:cNvPr>
              <p:cNvSpPr/>
              <p:nvPr/>
            </p:nvSpPr>
            <p:spPr>
              <a:xfrm>
                <a:off x="7540085" y="2359247"/>
                <a:ext cx="72580" cy="94678"/>
              </a:xfrm>
              <a:custGeom>
                <a:avLst/>
                <a:gdLst>
                  <a:gd name="connsiteX0" fmla="*/ 50864 w 72580"/>
                  <a:gd name="connsiteY0" fmla="*/ 36671 h 94678"/>
                  <a:gd name="connsiteX1" fmla="*/ 50864 w 72580"/>
                  <a:gd name="connsiteY1" fmla="*/ 0 h 94678"/>
                  <a:gd name="connsiteX2" fmla="*/ 21812 w 72580"/>
                  <a:gd name="connsiteY2" fmla="*/ 0 h 94678"/>
                  <a:gd name="connsiteX3" fmla="*/ 21812 w 72580"/>
                  <a:gd name="connsiteY3" fmla="*/ 36671 h 94678"/>
                  <a:gd name="connsiteX4" fmla="*/ 0 w 72580"/>
                  <a:gd name="connsiteY4" fmla="*/ 36671 h 94678"/>
                  <a:gd name="connsiteX5" fmla="*/ 0 w 72580"/>
                  <a:gd name="connsiteY5" fmla="*/ 94678 h 94678"/>
                  <a:gd name="connsiteX6" fmla="*/ 72581 w 72580"/>
                  <a:gd name="connsiteY6" fmla="*/ 94678 h 94678"/>
                  <a:gd name="connsiteX7" fmla="*/ 72581 w 72580"/>
                  <a:gd name="connsiteY7" fmla="*/ 36671 h 94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2580" h="94678">
                    <a:moveTo>
                      <a:pt x="50864" y="36671"/>
                    </a:moveTo>
                    <a:lnTo>
                      <a:pt x="50864" y="0"/>
                    </a:lnTo>
                    <a:lnTo>
                      <a:pt x="21812" y="0"/>
                    </a:lnTo>
                    <a:lnTo>
                      <a:pt x="21812" y="36671"/>
                    </a:lnTo>
                    <a:lnTo>
                      <a:pt x="0" y="36671"/>
                    </a:lnTo>
                    <a:lnTo>
                      <a:pt x="0" y="94678"/>
                    </a:lnTo>
                    <a:lnTo>
                      <a:pt x="72581" y="94678"/>
                    </a:lnTo>
                    <a:lnTo>
                      <a:pt x="72581" y="3667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39" name="任意多边形 347">
                <a:extLst>
                  <a:ext uri="{FF2B5EF4-FFF2-40B4-BE49-F238E27FC236}">
                    <a16:creationId xmlns:a16="http://schemas.microsoft.com/office/drawing/2014/main" id="{0A734B40-3A1A-4512-B1D3-137451A9B59F}"/>
                  </a:ext>
                </a:extLst>
              </p:cNvPr>
              <p:cNvSpPr/>
              <p:nvPr/>
            </p:nvSpPr>
            <p:spPr>
              <a:xfrm>
                <a:off x="3953922" y="2428684"/>
                <a:ext cx="4286725" cy="325278"/>
              </a:xfrm>
              <a:custGeom>
                <a:avLst/>
                <a:gdLst>
                  <a:gd name="connsiteX0" fmla="*/ 4282440 w 4286725"/>
                  <a:gd name="connsiteY0" fmla="*/ 162782 h 325278"/>
                  <a:gd name="connsiteX1" fmla="*/ 4283964 w 4286725"/>
                  <a:gd name="connsiteY1" fmla="*/ 162020 h 325278"/>
                  <a:gd name="connsiteX2" fmla="*/ 4283964 w 4286725"/>
                  <a:gd name="connsiteY2" fmla="*/ 124968 h 325278"/>
                  <a:gd name="connsiteX3" fmla="*/ 4008787 w 4286725"/>
                  <a:gd name="connsiteY3" fmla="*/ 198882 h 325278"/>
                  <a:gd name="connsiteX4" fmla="*/ 3656267 w 4286725"/>
                  <a:gd name="connsiteY4" fmla="*/ 1333 h 325278"/>
                  <a:gd name="connsiteX5" fmla="*/ 3656267 w 4286725"/>
                  <a:gd name="connsiteY5" fmla="*/ 1238 h 325278"/>
                  <a:gd name="connsiteX6" fmla="*/ 3656076 w 4286725"/>
                  <a:gd name="connsiteY6" fmla="*/ 1238 h 325278"/>
                  <a:gd name="connsiteX7" fmla="*/ 3654647 w 4286725"/>
                  <a:gd name="connsiteY7" fmla="*/ 0 h 325278"/>
                  <a:gd name="connsiteX8" fmla="*/ 3653314 w 4286725"/>
                  <a:gd name="connsiteY8" fmla="*/ 1238 h 325278"/>
                  <a:gd name="connsiteX9" fmla="*/ 523589 w 4286725"/>
                  <a:gd name="connsiteY9" fmla="*/ 1238 h 325278"/>
                  <a:gd name="connsiteX10" fmla="*/ 522256 w 4286725"/>
                  <a:gd name="connsiteY10" fmla="*/ 0 h 325278"/>
                  <a:gd name="connsiteX11" fmla="*/ 278130 w 4286725"/>
                  <a:gd name="connsiteY11" fmla="*/ 198882 h 325278"/>
                  <a:gd name="connsiteX12" fmla="*/ 2953 w 4286725"/>
                  <a:gd name="connsiteY12" fmla="*/ 124968 h 325278"/>
                  <a:gd name="connsiteX13" fmla="*/ 2953 w 4286725"/>
                  <a:gd name="connsiteY13" fmla="*/ 162020 h 325278"/>
                  <a:gd name="connsiteX14" fmla="*/ 4572 w 4286725"/>
                  <a:gd name="connsiteY14" fmla="*/ 162782 h 325278"/>
                  <a:gd name="connsiteX15" fmla="*/ 0 w 4286725"/>
                  <a:gd name="connsiteY15" fmla="*/ 190690 h 325278"/>
                  <a:gd name="connsiteX16" fmla="*/ 259747 w 4286725"/>
                  <a:gd name="connsiteY16" fmla="*/ 324993 h 325278"/>
                  <a:gd name="connsiteX17" fmla="*/ 4006405 w 4286725"/>
                  <a:gd name="connsiteY17" fmla="*/ 325279 h 325278"/>
                  <a:gd name="connsiteX18" fmla="*/ 4286726 w 4286725"/>
                  <a:gd name="connsiteY18" fmla="*/ 190690 h 32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725" h="325278">
                    <a:moveTo>
                      <a:pt x="4282440" y="162782"/>
                    </a:moveTo>
                    <a:lnTo>
                      <a:pt x="4283964" y="162020"/>
                    </a:lnTo>
                    <a:lnTo>
                      <a:pt x="4283964" y="124968"/>
                    </a:lnTo>
                    <a:lnTo>
                      <a:pt x="4008787" y="198882"/>
                    </a:lnTo>
                    <a:lnTo>
                      <a:pt x="3656267" y="1333"/>
                    </a:lnTo>
                    <a:lnTo>
                      <a:pt x="3656267" y="1238"/>
                    </a:lnTo>
                    <a:lnTo>
                      <a:pt x="3656076" y="1238"/>
                    </a:lnTo>
                    <a:lnTo>
                      <a:pt x="3654647" y="0"/>
                    </a:lnTo>
                    <a:lnTo>
                      <a:pt x="3653314" y="1238"/>
                    </a:lnTo>
                    <a:lnTo>
                      <a:pt x="523589" y="1238"/>
                    </a:lnTo>
                    <a:lnTo>
                      <a:pt x="522256" y="0"/>
                    </a:lnTo>
                    <a:lnTo>
                      <a:pt x="278130" y="198882"/>
                    </a:lnTo>
                    <a:lnTo>
                      <a:pt x="2953" y="124968"/>
                    </a:lnTo>
                    <a:lnTo>
                      <a:pt x="2953" y="162020"/>
                    </a:lnTo>
                    <a:lnTo>
                      <a:pt x="4572" y="162782"/>
                    </a:lnTo>
                    <a:lnTo>
                      <a:pt x="0" y="190690"/>
                    </a:lnTo>
                    <a:lnTo>
                      <a:pt x="259747" y="324993"/>
                    </a:lnTo>
                    <a:lnTo>
                      <a:pt x="4006405" y="325279"/>
                    </a:lnTo>
                    <a:lnTo>
                      <a:pt x="4286726" y="1906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40" name="任意多边形 348">
                <a:extLst>
                  <a:ext uri="{FF2B5EF4-FFF2-40B4-BE49-F238E27FC236}">
                    <a16:creationId xmlns:a16="http://schemas.microsoft.com/office/drawing/2014/main" id="{060683F2-B9D4-4EBE-92ED-EAA12E1BE8E2}"/>
                  </a:ext>
                </a:extLst>
              </p:cNvPr>
              <p:cNvSpPr/>
              <p:nvPr/>
            </p:nvSpPr>
            <p:spPr>
              <a:xfrm>
                <a:off x="4295489" y="2921317"/>
                <a:ext cx="3586257" cy="311658"/>
              </a:xfrm>
              <a:custGeom>
                <a:avLst/>
                <a:gdLst>
                  <a:gd name="connsiteX0" fmla="*/ 0 w 3586257"/>
                  <a:gd name="connsiteY0" fmla="*/ 0 h 311658"/>
                  <a:gd name="connsiteX1" fmla="*/ 3586258 w 3586257"/>
                  <a:gd name="connsiteY1" fmla="*/ 0 h 311658"/>
                  <a:gd name="connsiteX2" fmla="*/ 3586258 w 3586257"/>
                  <a:gd name="connsiteY2" fmla="*/ 311658 h 311658"/>
                  <a:gd name="connsiteX3" fmla="*/ 0 w 3586257"/>
                  <a:gd name="connsiteY3" fmla="*/ 311658 h 3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6257" h="311658">
                    <a:moveTo>
                      <a:pt x="0" y="0"/>
                    </a:moveTo>
                    <a:lnTo>
                      <a:pt x="3586258" y="0"/>
                    </a:lnTo>
                    <a:lnTo>
                      <a:pt x="3586258" y="311658"/>
                    </a:lnTo>
                    <a:lnTo>
                      <a:pt x="0" y="3116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1" name="任意多边形 349">
                <a:extLst>
                  <a:ext uri="{FF2B5EF4-FFF2-40B4-BE49-F238E27FC236}">
                    <a16:creationId xmlns:a16="http://schemas.microsoft.com/office/drawing/2014/main" id="{6C2575CC-4DAB-403A-8710-3DAA47C15C36}"/>
                  </a:ext>
                </a:extLst>
              </p:cNvPr>
              <p:cNvSpPr/>
              <p:nvPr/>
            </p:nvSpPr>
            <p:spPr>
              <a:xfrm rot="5400000">
                <a:off x="4235757" y="3037470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2" name="任意多边形 350">
                <a:extLst>
                  <a:ext uri="{FF2B5EF4-FFF2-40B4-BE49-F238E27FC236}">
                    <a16:creationId xmlns:a16="http://schemas.microsoft.com/office/drawing/2014/main" id="{B1FF8446-A0FE-4E6F-8963-F1E6DB922233}"/>
                  </a:ext>
                </a:extLst>
              </p:cNvPr>
              <p:cNvSpPr/>
              <p:nvPr/>
            </p:nvSpPr>
            <p:spPr>
              <a:xfrm rot="5400000">
                <a:off x="4613528" y="3037458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3" name="任意多边形 351">
                <a:extLst>
                  <a:ext uri="{FF2B5EF4-FFF2-40B4-BE49-F238E27FC236}">
                    <a16:creationId xmlns:a16="http://schemas.microsoft.com/office/drawing/2014/main" id="{65187261-762F-4DC6-B18A-47F5105E42E9}"/>
                  </a:ext>
                </a:extLst>
              </p:cNvPr>
              <p:cNvSpPr/>
              <p:nvPr/>
            </p:nvSpPr>
            <p:spPr>
              <a:xfrm rot="5400000">
                <a:off x="4991309" y="3037447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4" name="任意多边形 352">
                <a:extLst>
                  <a:ext uri="{FF2B5EF4-FFF2-40B4-BE49-F238E27FC236}">
                    <a16:creationId xmlns:a16="http://schemas.microsoft.com/office/drawing/2014/main" id="{D09C405A-6892-4798-BBB7-9DA9A5B7C05A}"/>
                  </a:ext>
                </a:extLst>
              </p:cNvPr>
              <p:cNvSpPr/>
              <p:nvPr/>
            </p:nvSpPr>
            <p:spPr>
              <a:xfrm rot="5400000">
                <a:off x="5369080" y="3037436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5" name="任意多边形 353">
                <a:extLst>
                  <a:ext uri="{FF2B5EF4-FFF2-40B4-BE49-F238E27FC236}">
                    <a16:creationId xmlns:a16="http://schemas.microsoft.com/office/drawing/2014/main" id="{A87EC41A-FEA9-4D75-BE34-8988FF983519}"/>
                  </a:ext>
                </a:extLst>
              </p:cNvPr>
              <p:cNvSpPr/>
              <p:nvPr/>
            </p:nvSpPr>
            <p:spPr>
              <a:xfrm rot="5400000">
                <a:off x="5746851" y="3037427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6" name="任意多边形 354">
                <a:extLst>
                  <a:ext uri="{FF2B5EF4-FFF2-40B4-BE49-F238E27FC236}">
                    <a16:creationId xmlns:a16="http://schemas.microsoft.com/office/drawing/2014/main" id="{82FA2CF4-3E67-4FC7-BA7C-9619CF7EF7DF}"/>
                  </a:ext>
                </a:extLst>
              </p:cNvPr>
              <p:cNvSpPr/>
              <p:nvPr/>
            </p:nvSpPr>
            <p:spPr>
              <a:xfrm rot="5400000">
                <a:off x="6124622" y="3037408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7" name="任意多边形 355">
                <a:extLst>
                  <a:ext uri="{FF2B5EF4-FFF2-40B4-BE49-F238E27FC236}">
                    <a16:creationId xmlns:a16="http://schemas.microsoft.com/office/drawing/2014/main" id="{6E55A6E4-FFC7-4869-868D-DC6B1A01E548}"/>
                  </a:ext>
                </a:extLst>
              </p:cNvPr>
              <p:cNvSpPr/>
              <p:nvPr/>
            </p:nvSpPr>
            <p:spPr>
              <a:xfrm rot="5400000">
                <a:off x="6502393" y="3037398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8" name="任意多边形 356">
                <a:extLst>
                  <a:ext uri="{FF2B5EF4-FFF2-40B4-BE49-F238E27FC236}">
                    <a16:creationId xmlns:a16="http://schemas.microsoft.com/office/drawing/2014/main" id="{452A4C2F-6B23-4217-9EB8-8EAD37F1C0D0}"/>
                  </a:ext>
                </a:extLst>
              </p:cNvPr>
              <p:cNvSpPr/>
              <p:nvPr/>
            </p:nvSpPr>
            <p:spPr>
              <a:xfrm rot="5400000">
                <a:off x="6880174" y="3037484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49" name="任意多边形 357">
                <a:extLst>
                  <a:ext uri="{FF2B5EF4-FFF2-40B4-BE49-F238E27FC236}">
                    <a16:creationId xmlns:a16="http://schemas.microsoft.com/office/drawing/2014/main" id="{1B679A60-14A3-47EB-AED1-42813AAB0A55}"/>
                  </a:ext>
                </a:extLst>
              </p:cNvPr>
              <p:cNvSpPr/>
              <p:nvPr/>
            </p:nvSpPr>
            <p:spPr>
              <a:xfrm rot="5400000">
                <a:off x="7257945" y="3037474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0" name="任意多边形 358">
                <a:extLst>
                  <a:ext uri="{FF2B5EF4-FFF2-40B4-BE49-F238E27FC236}">
                    <a16:creationId xmlns:a16="http://schemas.microsoft.com/office/drawing/2014/main" id="{A71D9BF5-AC11-4445-A135-B48953CB6816}"/>
                  </a:ext>
                </a:extLst>
              </p:cNvPr>
              <p:cNvSpPr/>
              <p:nvPr/>
            </p:nvSpPr>
            <p:spPr>
              <a:xfrm rot="5400000">
                <a:off x="7635716" y="3037465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1" name="任意多边形 359">
                <a:extLst>
                  <a:ext uri="{FF2B5EF4-FFF2-40B4-BE49-F238E27FC236}">
                    <a16:creationId xmlns:a16="http://schemas.microsoft.com/office/drawing/2014/main" id="{FAE79B8C-4550-40E4-871D-61CCC58F7E83}"/>
                  </a:ext>
                </a:extLst>
              </p:cNvPr>
              <p:cNvSpPr/>
              <p:nvPr/>
            </p:nvSpPr>
            <p:spPr>
              <a:xfrm rot="10800000">
                <a:off x="4286221" y="3202390"/>
                <a:ext cx="3685698" cy="46481"/>
              </a:xfrm>
              <a:custGeom>
                <a:avLst/>
                <a:gdLst>
                  <a:gd name="connsiteX0" fmla="*/ 0 w 3685698"/>
                  <a:gd name="connsiteY0" fmla="*/ 0 h 46481"/>
                  <a:gd name="connsiteX1" fmla="*/ 3685699 w 3685698"/>
                  <a:gd name="connsiteY1" fmla="*/ 0 h 46481"/>
                  <a:gd name="connsiteX2" fmla="*/ 3685699 w 3685698"/>
                  <a:gd name="connsiteY2" fmla="*/ 46482 h 46481"/>
                  <a:gd name="connsiteX3" fmla="*/ 0 w 3685698"/>
                  <a:gd name="connsiteY3" fmla="*/ 46482 h 46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85698" h="46481">
                    <a:moveTo>
                      <a:pt x="0" y="0"/>
                    </a:moveTo>
                    <a:lnTo>
                      <a:pt x="3685699" y="0"/>
                    </a:lnTo>
                    <a:lnTo>
                      <a:pt x="3685699" y="46482"/>
                    </a:lnTo>
                    <a:lnTo>
                      <a:pt x="0" y="4648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2" name="任意多边形 360">
                <a:extLst>
                  <a:ext uri="{FF2B5EF4-FFF2-40B4-BE49-F238E27FC236}">
                    <a16:creationId xmlns:a16="http://schemas.microsoft.com/office/drawing/2014/main" id="{B446468E-5EEB-430D-866F-574C1EDC4FEC}"/>
                  </a:ext>
                </a:extLst>
              </p:cNvPr>
              <p:cNvSpPr/>
              <p:nvPr/>
            </p:nvSpPr>
            <p:spPr>
              <a:xfrm>
                <a:off x="4152709" y="3764089"/>
                <a:ext cx="3893819" cy="311658"/>
              </a:xfrm>
              <a:custGeom>
                <a:avLst/>
                <a:gdLst>
                  <a:gd name="connsiteX0" fmla="*/ 0 w 3893819"/>
                  <a:gd name="connsiteY0" fmla="*/ 0 h 311658"/>
                  <a:gd name="connsiteX1" fmla="*/ 3893820 w 3893819"/>
                  <a:gd name="connsiteY1" fmla="*/ 0 h 311658"/>
                  <a:gd name="connsiteX2" fmla="*/ 3893820 w 3893819"/>
                  <a:gd name="connsiteY2" fmla="*/ 311658 h 311658"/>
                  <a:gd name="connsiteX3" fmla="*/ 0 w 3893819"/>
                  <a:gd name="connsiteY3" fmla="*/ 311658 h 3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93819" h="311658">
                    <a:moveTo>
                      <a:pt x="0" y="0"/>
                    </a:moveTo>
                    <a:lnTo>
                      <a:pt x="3893820" y="0"/>
                    </a:lnTo>
                    <a:lnTo>
                      <a:pt x="3893820" y="311658"/>
                    </a:lnTo>
                    <a:lnTo>
                      <a:pt x="0" y="31165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3" name="任意多边形 361">
                <a:extLst>
                  <a:ext uri="{FF2B5EF4-FFF2-40B4-BE49-F238E27FC236}">
                    <a16:creationId xmlns:a16="http://schemas.microsoft.com/office/drawing/2014/main" id="{ADC02238-44C3-439E-8839-14AE05830CD7}"/>
                  </a:ext>
                </a:extLst>
              </p:cNvPr>
              <p:cNvSpPr/>
              <p:nvPr/>
            </p:nvSpPr>
            <p:spPr>
              <a:xfrm>
                <a:off x="5628989" y="3829431"/>
                <a:ext cx="1007078" cy="246221"/>
              </a:xfrm>
              <a:custGeom>
                <a:avLst/>
                <a:gdLst>
                  <a:gd name="connsiteX0" fmla="*/ 0 w 1007078"/>
                  <a:gd name="connsiteY0" fmla="*/ 0 h 246221"/>
                  <a:gd name="connsiteX1" fmla="*/ 1007078 w 1007078"/>
                  <a:gd name="connsiteY1" fmla="*/ 0 h 246221"/>
                  <a:gd name="connsiteX2" fmla="*/ 1007078 w 1007078"/>
                  <a:gd name="connsiteY2" fmla="*/ 246221 h 246221"/>
                  <a:gd name="connsiteX3" fmla="*/ 0 w 1007078"/>
                  <a:gd name="connsiteY3" fmla="*/ 246221 h 246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7078" h="246221">
                    <a:moveTo>
                      <a:pt x="0" y="0"/>
                    </a:moveTo>
                    <a:lnTo>
                      <a:pt x="1007078" y="0"/>
                    </a:lnTo>
                    <a:lnTo>
                      <a:pt x="1007078" y="246221"/>
                    </a:lnTo>
                    <a:lnTo>
                      <a:pt x="0" y="2462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4" name="任意多边形 362">
                <a:extLst>
                  <a:ext uri="{FF2B5EF4-FFF2-40B4-BE49-F238E27FC236}">
                    <a16:creationId xmlns:a16="http://schemas.microsoft.com/office/drawing/2014/main" id="{6C5CEED1-AE43-4EC5-9372-DFE49D8CB2F7}"/>
                  </a:ext>
                </a:extLst>
              </p:cNvPr>
              <p:cNvSpPr/>
              <p:nvPr/>
            </p:nvSpPr>
            <p:spPr>
              <a:xfrm rot="5400000">
                <a:off x="3740143" y="3880170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5" name="任意多边形 363">
                <a:extLst>
                  <a:ext uri="{FF2B5EF4-FFF2-40B4-BE49-F238E27FC236}">
                    <a16:creationId xmlns:a16="http://schemas.microsoft.com/office/drawing/2014/main" id="{D65FC5E1-9891-4974-AF4F-D2446A1EF41B}"/>
                  </a:ext>
                </a:extLst>
              </p:cNvPr>
              <p:cNvSpPr/>
              <p:nvPr/>
            </p:nvSpPr>
            <p:spPr>
              <a:xfrm rot="5400000">
                <a:off x="8123586" y="3880227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6" name="任意多边形 364">
                <a:extLst>
                  <a:ext uri="{FF2B5EF4-FFF2-40B4-BE49-F238E27FC236}">
                    <a16:creationId xmlns:a16="http://schemas.microsoft.com/office/drawing/2014/main" id="{925BEC37-436B-499B-B443-166F6A1C2CFC}"/>
                  </a:ext>
                </a:extLst>
              </p:cNvPr>
              <p:cNvSpPr/>
              <p:nvPr/>
            </p:nvSpPr>
            <p:spPr>
              <a:xfrm rot="5400000">
                <a:off x="4272029" y="3880164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7" name="任意多边形 365">
                <a:extLst>
                  <a:ext uri="{FF2B5EF4-FFF2-40B4-BE49-F238E27FC236}">
                    <a16:creationId xmlns:a16="http://schemas.microsoft.com/office/drawing/2014/main" id="{EDB121D2-63D7-4EEF-BB72-D6AE385355AB}"/>
                  </a:ext>
                </a:extLst>
              </p:cNvPr>
              <p:cNvSpPr/>
              <p:nvPr/>
            </p:nvSpPr>
            <p:spPr>
              <a:xfrm rot="5400000">
                <a:off x="4649800" y="3880248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8" name="任意多边形 366">
                <a:extLst>
                  <a:ext uri="{FF2B5EF4-FFF2-40B4-BE49-F238E27FC236}">
                    <a16:creationId xmlns:a16="http://schemas.microsoft.com/office/drawing/2014/main" id="{B6AD55B7-F361-4EC3-8F54-BA1371E849F5}"/>
                  </a:ext>
                </a:extLst>
              </p:cNvPr>
              <p:cNvSpPr/>
              <p:nvPr/>
            </p:nvSpPr>
            <p:spPr>
              <a:xfrm rot="5400000">
                <a:off x="5027571" y="3880237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59" name="任意多边形 367">
                <a:extLst>
                  <a:ext uri="{FF2B5EF4-FFF2-40B4-BE49-F238E27FC236}">
                    <a16:creationId xmlns:a16="http://schemas.microsoft.com/office/drawing/2014/main" id="{9CE733BE-0B4D-465A-B753-3F4A8FA78983}"/>
                  </a:ext>
                </a:extLst>
              </p:cNvPr>
              <p:cNvSpPr/>
              <p:nvPr/>
            </p:nvSpPr>
            <p:spPr>
              <a:xfrm rot="5400000">
                <a:off x="5405351" y="3880225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0" name="任意多边形 368">
                <a:extLst>
                  <a:ext uri="{FF2B5EF4-FFF2-40B4-BE49-F238E27FC236}">
                    <a16:creationId xmlns:a16="http://schemas.microsoft.com/office/drawing/2014/main" id="{A4E50953-0771-4702-ADD0-3FB11945CF7A}"/>
                  </a:ext>
                </a:extLst>
              </p:cNvPr>
              <p:cNvSpPr/>
              <p:nvPr/>
            </p:nvSpPr>
            <p:spPr>
              <a:xfrm rot="5400000">
                <a:off x="6538664" y="3880189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1" name="任意多边形 369">
                <a:extLst>
                  <a:ext uri="{FF2B5EF4-FFF2-40B4-BE49-F238E27FC236}">
                    <a16:creationId xmlns:a16="http://schemas.microsoft.com/office/drawing/2014/main" id="{1773E1D1-1EDC-4F25-9F2C-265734D86D0C}"/>
                  </a:ext>
                </a:extLst>
              </p:cNvPr>
              <p:cNvSpPr/>
              <p:nvPr/>
            </p:nvSpPr>
            <p:spPr>
              <a:xfrm rot="5400000">
                <a:off x="6916435" y="3880180"/>
                <a:ext cx="311658" cy="79438"/>
              </a:xfrm>
              <a:custGeom>
                <a:avLst/>
                <a:gdLst>
                  <a:gd name="connsiteX0" fmla="*/ 0 w 311658"/>
                  <a:gd name="connsiteY0" fmla="*/ 0 h 79438"/>
                  <a:gd name="connsiteX1" fmla="*/ 311658 w 311658"/>
                  <a:gd name="connsiteY1" fmla="*/ 0 h 79438"/>
                  <a:gd name="connsiteX2" fmla="*/ 311658 w 311658"/>
                  <a:gd name="connsiteY2" fmla="*/ 79438 h 79438"/>
                  <a:gd name="connsiteX3" fmla="*/ 0 w 311658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8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2" name="任意多边形 370">
                <a:extLst>
                  <a:ext uri="{FF2B5EF4-FFF2-40B4-BE49-F238E27FC236}">
                    <a16:creationId xmlns:a16="http://schemas.microsoft.com/office/drawing/2014/main" id="{0D7C1177-BBE7-4C26-BAA8-138B4B2789D2}"/>
                  </a:ext>
                </a:extLst>
              </p:cNvPr>
              <p:cNvSpPr/>
              <p:nvPr/>
            </p:nvSpPr>
            <p:spPr>
              <a:xfrm rot="5400000">
                <a:off x="7294216" y="3880170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3" name="任意多边形 371">
                <a:extLst>
                  <a:ext uri="{FF2B5EF4-FFF2-40B4-BE49-F238E27FC236}">
                    <a16:creationId xmlns:a16="http://schemas.microsoft.com/office/drawing/2014/main" id="{AB8133D2-B2B9-4399-B967-1C083FCB1C56}"/>
                  </a:ext>
                </a:extLst>
              </p:cNvPr>
              <p:cNvSpPr/>
              <p:nvPr/>
            </p:nvSpPr>
            <p:spPr>
              <a:xfrm rot="5400000">
                <a:off x="7671987" y="3880256"/>
                <a:ext cx="311657" cy="79438"/>
              </a:xfrm>
              <a:custGeom>
                <a:avLst/>
                <a:gdLst>
                  <a:gd name="connsiteX0" fmla="*/ 0 w 311657"/>
                  <a:gd name="connsiteY0" fmla="*/ 0 h 79438"/>
                  <a:gd name="connsiteX1" fmla="*/ 311658 w 311657"/>
                  <a:gd name="connsiteY1" fmla="*/ 0 h 79438"/>
                  <a:gd name="connsiteX2" fmla="*/ 311658 w 311657"/>
                  <a:gd name="connsiteY2" fmla="*/ 79438 h 79438"/>
                  <a:gd name="connsiteX3" fmla="*/ 0 w 311657"/>
                  <a:gd name="connsiteY3" fmla="*/ 79438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657" h="79438">
                    <a:moveTo>
                      <a:pt x="0" y="0"/>
                    </a:moveTo>
                    <a:lnTo>
                      <a:pt x="311658" y="0"/>
                    </a:lnTo>
                    <a:lnTo>
                      <a:pt x="311658" y="79438"/>
                    </a:lnTo>
                    <a:lnTo>
                      <a:pt x="0" y="794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4" name="任意多边形 372">
                <a:extLst>
                  <a:ext uri="{FF2B5EF4-FFF2-40B4-BE49-F238E27FC236}">
                    <a16:creationId xmlns:a16="http://schemas.microsoft.com/office/drawing/2014/main" id="{94125590-CB3A-4E80-AC8A-9012E2310AB9}"/>
                  </a:ext>
                </a:extLst>
              </p:cNvPr>
              <p:cNvSpPr/>
              <p:nvPr/>
            </p:nvSpPr>
            <p:spPr>
              <a:xfrm>
                <a:off x="3009900" y="4060602"/>
                <a:ext cx="6168294" cy="1124140"/>
              </a:xfrm>
              <a:custGeom>
                <a:avLst/>
                <a:gdLst>
                  <a:gd name="connsiteX0" fmla="*/ 0 w 6168294"/>
                  <a:gd name="connsiteY0" fmla="*/ 0 h 1124140"/>
                  <a:gd name="connsiteX1" fmla="*/ 6168295 w 6168294"/>
                  <a:gd name="connsiteY1" fmla="*/ 0 h 1124140"/>
                  <a:gd name="connsiteX2" fmla="*/ 6168295 w 6168294"/>
                  <a:gd name="connsiteY2" fmla="*/ 1124140 h 1124140"/>
                  <a:gd name="connsiteX3" fmla="*/ 0 w 6168294"/>
                  <a:gd name="connsiteY3" fmla="*/ 1124140 h 1124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68294" h="1124140">
                    <a:moveTo>
                      <a:pt x="0" y="0"/>
                    </a:moveTo>
                    <a:lnTo>
                      <a:pt x="6168295" y="0"/>
                    </a:lnTo>
                    <a:lnTo>
                      <a:pt x="6168295" y="1124140"/>
                    </a:lnTo>
                    <a:lnTo>
                      <a:pt x="0" y="112414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5" name="任意多边形 373">
                <a:extLst>
                  <a:ext uri="{FF2B5EF4-FFF2-40B4-BE49-F238E27FC236}">
                    <a16:creationId xmlns:a16="http://schemas.microsoft.com/office/drawing/2014/main" id="{AA021E12-D2F6-4EBC-8D9C-6E07EB286E0F}"/>
                  </a:ext>
                </a:extLst>
              </p:cNvPr>
              <p:cNvSpPr/>
              <p:nvPr/>
            </p:nvSpPr>
            <p:spPr>
              <a:xfrm>
                <a:off x="3009900" y="4178236"/>
                <a:ext cx="2019490" cy="1006506"/>
              </a:xfrm>
              <a:custGeom>
                <a:avLst/>
                <a:gdLst>
                  <a:gd name="connsiteX0" fmla="*/ 0 w 2019490"/>
                  <a:gd name="connsiteY0" fmla="*/ 0 h 1006506"/>
                  <a:gd name="connsiteX1" fmla="*/ 568738 w 2019490"/>
                  <a:gd name="connsiteY1" fmla="*/ 0 h 1006506"/>
                  <a:gd name="connsiteX2" fmla="*/ 2019491 w 2019490"/>
                  <a:gd name="connsiteY2" fmla="*/ 1006507 h 1006506"/>
                  <a:gd name="connsiteX3" fmla="*/ 0 w 2019490"/>
                  <a:gd name="connsiteY3" fmla="*/ 1006507 h 100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9490" h="1006506">
                    <a:moveTo>
                      <a:pt x="0" y="0"/>
                    </a:moveTo>
                    <a:lnTo>
                      <a:pt x="568738" y="0"/>
                    </a:lnTo>
                    <a:lnTo>
                      <a:pt x="2019491" y="1006507"/>
                    </a:lnTo>
                    <a:lnTo>
                      <a:pt x="0" y="100650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6" name="任意多边形 374">
                <a:extLst>
                  <a:ext uri="{FF2B5EF4-FFF2-40B4-BE49-F238E27FC236}">
                    <a16:creationId xmlns:a16="http://schemas.microsoft.com/office/drawing/2014/main" id="{85141A9E-77B0-4F3F-B9ED-2182BC091A44}"/>
                  </a:ext>
                </a:extLst>
              </p:cNvPr>
              <p:cNvSpPr/>
              <p:nvPr/>
            </p:nvSpPr>
            <p:spPr>
              <a:xfrm>
                <a:off x="7167372" y="4178236"/>
                <a:ext cx="2019395" cy="1006506"/>
              </a:xfrm>
              <a:custGeom>
                <a:avLst/>
                <a:gdLst>
                  <a:gd name="connsiteX0" fmla="*/ 2019395 w 2019395"/>
                  <a:gd name="connsiteY0" fmla="*/ 0 h 1006506"/>
                  <a:gd name="connsiteX1" fmla="*/ 1450752 w 2019395"/>
                  <a:gd name="connsiteY1" fmla="*/ 0 h 1006506"/>
                  <a:gd name="connsiteX2" fmla="*/ 0 w 2019395"/>
                  <a:gd name="connsiteY2" fmla="*/ 1006507 h 1006506"/>
                  <a:gd name="connsiteX3" fmla="*/ 2019395 w 2019395"/>
                  <a:gd name="connsiteY3" fmla="*/ 1006507 h 100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9395" h="1006506">
                    <a:moveTo>
                      <a:pt x="2019395" y="0"/>
                    </a:moveTo>
                    <a:lnTo>
                      <a:pt x="1450752" y="0"/>
                    </a:lnTo>
                    <a:lnTo>
                      <a:pt x="0" y="1006507"/>
                    </a:lnTo>
                    <a:lnTo>
                      <a:pt x="2019395" y="100650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7" name="任意多边形 375">
                <a:extLst>
                  <a:ext uri="{FF2B5EF4-FFF2-40B4-BE49-F238E27FC236}">
                    <a16:creationId xmlns:a16="http://schemas.microsoft.com/office/drawing/2014/main" id="{125BF4FC-4FC0-4FF5-9721-6923185A1A69}"/>
                  </a:ext>
                </a:extLst>
              </p:cNvPr>
              <p:cNvSpPr/>
              <p:nvPr/>
            </p:nvSpPr>
            <p:spPr>
              <a:xfrm>
                <a:off x="5713285" y="4224623"/>
                <a:ext cx="779621" cy="863441"/>
              </a:xfrm>
              <a:custGeom>
                <a:avLst/>
                <a:gdLst>
                  <a:gd name="connsiteX0" fmla="*/ 0 w 779621"/>
                  <a:gd name="connsiteY0" fmla="*/ 0 h 863441"/>
                  <a:gd name="connsiteX1" fmla="*/ 779621 w 779621"/>
                  <a:gd name="connsiteY1" fmla="*/ 0 h 863441"/>
                  <a:gd name="connsiteX2" fmla="*/ 779621 w 779621"/>
                  <a:gd name="connsiteY2" fmla="*/ 863441 h 863441"/>
                  <a:gd name="connsiteX3" fmla="*/ 0 w 779621"/>
                  <a:gd name="connsiteY3" fmla="*/ 863441 h 863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9621" h="863441">
                    <a:moveTo>
                      <a:pt x="0" y="0"/>
                    </a:moveTo>
                    <a:lnTo>
                      <a:pt x="779621" y="0"/>
                    </a:lnTo>
                    <a:lnTo>
                      <a:pt x="779621" y="863441"/>
                    </a:lnTo>
                    <a:lnTo>
                      <a:pt x="0" y="8634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68" name="任意多边形 376">
                <a:extLst>
                  <a:ext uri="{FF2B5EF4-FFF2-40B4-BE49-F238E27FC236}">
                    <a16:creationId xmlns:a16="http://schemas.microsoft.com/office/drawing/2014/main" id="{8FD9542F-C78C-48EE-BC1E-822A943B74D3}"/>
                  </a:ext>
                </a:extLst>
              </p:cNvPr>
              <p:cNvSpPr/>
              <p:nvPr/>
            </p:nvSpPr>
            <p:spPr>
              <a:xfrm>
                <a:off x="5713380" y="4501229"/>
                <a:ext cx="779621" cy="683418"/>
              </a:xfrm>
              <a:custGeom>
                <a:avLst/>
                <a:gdLst>
                  <a:gd name="connsiteX0" fmla="*/ 778478 w 779621"/>
                  <a:gd name="connsiteY0" fmla="*/ 406527 h 683418"/>
                  <a:gd name="connsiteX1" fmla="*/ 389763 w 779621"/>
                  <a:gd name="connsiteY1" fmla="*/ 0 h 683418"/>
                  <a:gd name="connsiteX2" fmla="*/ 1048 w 779621"/>
                  <a:gd name="connsiteY2" fmla="*/ 406527 h 683418"/>
                  <a:gd name="connsiteX3" fmla="*/ 0 w 779621"/>
                  <a:gd name="connsiteY3" fmla="*/ 406527 h 683418"/>
                  <a:gd name="connsiteX4" fmla="*/ 0 w 779621"/>
                  <a:gd name="connsiteY4" fmla="*/ 683419 h 683418"/>
                  <a:gd name="connsiteX5" fmla="*/ 779621 w 779621"/>
                  <a:gd name="connsiteY5" fmla="*/ 683419 h 683418"/>
                  <a:gd name="connsiteX6" fmla="*/ 779621 w 779621"/>
                  <a:gd name="connsiteY6" fmla="*/ 406527 h 683418"/>
                  <a:gd name="connsiteX7" fmla="*/ 778478 w 779621"/>
                  <a:gd name="connsiteY7" fmla="*/ 406527 h 68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79621" h="683418">
                    <a:moveTo>
                      <a:pt x="778478" y="406527"/>
                    </a:moveTo>
                    <a:cubicBezTo>
                      <a:pt x="772859" y="188786"/>
                      <a:pt x="601409" y="0"/>
                      <a:pt x="389763" y="0"/>
                    </a:cubicBezTo>
                    <a:cubicBezTo>
                      <a:pt x="178022" y="0"/>
                      <a:pt x="6668" y="188690"/>
                      <a:pt x="1048" y="406527"/>
                    </a:cubicBezTo>
                    <a:lnTo>
                      <a:pt x="0" y="406527"/>
                    </a:lnTo>
                    <a:lnTo>
                      <a:pt x="0" y="683419"/>
                    </a:lnTo>
                    <a:lnTo>
                      <a:pt x="779621" y="683419"/>
                    </a:lnTo>
                    <a:lnTo>
                      <a:pt x="779621" y="406527"/>
                    </a:lnTo>
                    <a:lnTo>
                      <a:pt x="778478" y="40652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69" name="任意多边形 377">
                <a:extLst>
                  <a:ext uri="{FF2B5EF4-FFF2-40B4-BE49-F238E27FC236}">
                    <a16:creationId xmlns:a16="http://schemas.microsoft.com/office/drawing/2014/main" id="{747B9BFB-BDE6-4689-82AF-2167884B3277}"/>
                  </a:ext>
                </a:extLst>
              </p:cNvPr>
              <p:cNvSpPr/>
              <p:nvPr/>
            </p:nvSpPr>
            <p:spPr>
              <a:xfrm>
                <a:off x="3479863" y="4839461"/>
                <a:ext cx="245554" cy="346329"/>
              </a:xfrm>
              <a:custGeom>
                <a:avLst/>
                <a:gdLst>
                  <a:gd name="connsiteX0" fmla="*/ 245078 w 245554"/>
                  <a:gd name="connsiteY0" fmla="*/ 170783 h 346329"/>
                  <a:gd name="connsiteX1" fmla="*/ 122682 w 245554"/>
                  <a:gd name="connsiteY1" fmla="*/ 0 h 346329"/>
                  <a:gd name="connsiteX2" fmla="*/ 286 w 245554"/>
                  <a:gd name="connsiteY2" fmla="*/ 170783 h 346329"/>
                  <a:gd name="connsiteX3" fmla="*/ 0 w 245554"/>
                  <a:gd name="connsiteY3" fmla="*/ 170783 h 346329"/>
                  <a:gd name="connsiteX4" fmla="*/ 0 w 245554"/>
                  <a:gd name="connsiteY4" fmla="*/ 346329 h 346329"/>
                  <a:gd name="connsiteX5" fmla="*/ 245555 w 245554"/>
                  <a:gd name="connsiteY5" fmla="*/ 346329 h 346329"/>
                  <a:gd name="connsiteX6" fmla="*/ 245555 w 245554"/>
                  <a:gd name="connsiteY6" fmla="*/ 170783 h 346329"/>
                  <a:gd name="connsiteX7" fmla="*/ 245078 w 245554"/>
                  <a:gd name="connsiteY7" fmla="*/ 170783 h 34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554" h="346329">
                    <a:moveTo>
                      <a:pt x="245078" y="170783"/>
                    </a:moveTo>
                    <a:cubicBezTo>
                      <a:pt x="243268" y="32766"/>
                      <a:pt x="189357" y="0"/>
                      <a:pt x="122682" y="0"/>
                    </a:cubicBezTo>
                    <a:cubicBezTo>
                      <a:pt x="56007" y="0"/>
                      <a:pt x="2000" y="32766"/>
                      <a:pt x="286" y="170783"/>
                    </a:cubicBezTo>
                    <a:lnTo>
                      <a:pt x="0" y="170783"/>
                    </a:lnTo>
                    <a:lnTo>
                      <a:pt x="0" y="346329"/>
                    </a:lnTo>
                    <a:lnTo>
                      <a:pt x="245555" y="346329"/>
                    </a:lnTo>
                    <a:lnTo>
                      <a:pt x="245555" y="170783"/>
                    </a:lnTo>
                    <a:lnTo>
                      <a:pt x="245078" y="1707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70" name="任意多边形 378">
                <a:extLst>
                  <a:ext uri="{FF2B5EF4-FFF2-40B4-BE49-F238E27FC236}">
                    <a16:creationId xmlns:a16="http://schemas.microsoft.com/office/drawing/2014/main" id="{24A6B35F-3D76-4C1A-B954-C4E039C1288C}"/>
                  </a:ext>
                </a:extLst>
              </p:cNvPr>
              <p:cNvSpPr/>
              <p:nvPr/>
            </p:nvSpPr>
            <p:spPr>
              <a:xfrm>
                <a:off x="8424481" y="4839461"/>
                <a:ext cx="245554" cy="346329"/>
              </a:xfrm>
              <a:custGeom>
                <a:avLst/>
                <a:gdLst>
                  <a:gd name="connsiteX0" fmla="*/ 245078 w 245554"/>
                  <a:gd name="connsiteY0" fmla="*/ 170783 h 346329"/>
                  <a:gd name="connsiteX1" fmla="*/ 122682 w 245554"/>
                  <a:gd name="connsiteY1" fmla="*/ 0 h 346329"/>
                  <a:gd name="connsiteX2" fmla="*/ 285 w 245554"/>
                  <a:gd name="connsiteY2" fmla="*/ 170783 h 346329"/>
                  <a:gd name="connsiteX3" fmla="*/ 0 w 245554"/>
                  <a:gd name="connsiteY3" fmla="*/ 170783 h 346329"/>
                  <a:gd name="connsiteX4" fmla="*/ 0 w 245554"/>
                  <a:gd name="connsiteY4" fmla="*/ 346329 h 346329"/>
                  <a:gd name="connsiteX5" fmla="*/ 245554 w 245554"/>
                  <a:gd name="connsiteY5" fmla="*/ 346329 h 346329"/>
                  <a:gd name="connsiteX6" fmla="*/ 245554 w 245554"/>
                  <a:gd name="connsiteY6" fmla="*/ 170783 h 346329"/>
                  <a:gd name="connsiteX7" fmla="*/ 245078 w 245554"/>
                  <a:gd name="connsiteY7" fmla="*/ 170783 h 346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5554" h="346329">
                    <a:moveTo>
                      <a:pt x="245078" y="170783"/>
                    </a:moveTo>
                    <a:cubicBezTo>
                      <a:pt x="243268" y="32766"/>
                      <a:pt x="189357" y="0"/>
                      <a:pt x="122682" y="0"/>
                    </a:cubicBezTo>
                    <a:cubicBezTo>
                      <a:pt x="56007" y="0"/>
                      <a:pt x="2000" y="32766"/>
                      <a:pt x="285" y="170783"/>
                    </a:cubicBezTo>
                    <a:lnTo>
                      <a:pt x="0" y="170783"/>
                    </a:lnTo>
                    <a:lnTo>
                      <a:pt x="0" y="346329"/>
                    </a:lnTo>
                    <a:lnTo>
                      <a:pt x="245554" y="346329"/>
                    </a:lnTo>
                    <a:lnTo>
                      <a:pt x="245554" y="170783"/>
                    </a:lnTo>
                    <a:lnTo>
                      <a:pt x="245078" y="1707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71" name="任意多边形 379">
                <a:extLst>
                  <a:ext uri="{FF2B5EF4-FFF2-40B4-BE49-F238E27FC236}">
                    <a16:creationId xmlns:a16="http://schemas.microsoft.com/office/drawing/2014/main" id="{8CC402D0-2FF5-4A18-8088-E26A0AD874B7}"/>
                  </a:ext>
                </a:extLst>
              </p:cNvPr>
              <p:cNvSpPr/>
              <p:nvPr/>
            </p:nvSpPr>
            <p:spPr>
              <a:xfrm rot="5400000">
                <a:off x="5790723" y="3872674"/>
                <a:ext cx="296513" cy="79438"/>
              </a:xfrm>
              <a:custGeom>
                <a:avLst/>
                <a:gdLst>
                  <a:gd name="connsiteX0" fmla="*/ 0 w 296513"/>
                  <a:gd name="connsiteY0" fmla="*/ 0 h 79438"/>
                  <a:gd name="connsiteX1" fmla="*/ 296513 w 296513"/>
                  <a:gd name="connsiteY1" fmla="*/ 0 h 79438"/>
                  <a:gd name="connsiteX2" fmla="*/ 296513 w 296513"/>
                  <a:gd name="connsiteY2" fmla="*/ 79439 h 79438"/>
                  <a:gd name="connsiteX3" fmla="*/ 0 w 296513"/>
                  <a:gd name="connsiteY3" fmla="*/ 79439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513" h="79438">
                    <a:moveTo>
                      <a:pt x="0" y="0"/>
                    </a:moveTo>
                    <a:lnTo>
                      <a:pt x="296513" y="0"/>
                    </a:lnTo>
                    <a:lnTo>
                      <a:pt x="296513" y="79439"/>
                    </a:lnTo>
                    <a:lnTo>
                      <a:pt x="0" y="794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72" name="任意多边形 380">
                <a:extLst>
                  <a:ext uri="{FF2B5EF4-FFF2-40B4-BE49-F238E27FC236}">
                    <a16:creationId xmlns:a16="http://schemas.microsoft.com/office/drawing/2014/main" id="{7D487D23-C1BB-46C9-8384-293FEB6E0B9C}"/>
                  </a:ext>
                </a:extLst>
              </p:cNvPr>
              <p:cNvSpPr/>
              <p:nvPr/>
            </p:nvSpPr>
            <p:spPr>
              <a:xfrm rot="5400000">
                <a:off x="6168504" y="3872664"/>
                <a:ext cx="296513" cy="79438"/>
              </a:xfrm>
              <a:custGeom>
                <a:avLst/>
                <a:gdLst>
                  <a:gd name="connsiteX0" fmla="*/ 0 w 296513"/>
                  <a:gd name="connsiteY0" fmla="*/ 0 h 79438"/>
                  <a:gd name="connsiteX1" fmla="*/ 296513 w 296513"/>
                  <a:gd name="connsiteY1" fmla="*/ 0 h 79438"/>
                  <a:gd name="connsiteX2" fmla="*/ 296513 w 296513"/>
                  <a:gd name="connsiteY2" fmla="*/ 79439 h 79438"/>
                  <a:gd name="connsiteX3" fmla="*/ 0 w 296513"/>
                  <a:gd name="connsiteY3" fmla="*/ 79439 h 79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513" h="79438">
                    <a:moveTo>
                      <a:pt x="0" y="0"/>
                    </a:moveTo>
                    <a:lnTo>
                      <a:pt x="296513" y="0"/>
                    </a:lnTo>
                    <a:lnTo>
                      <a:pt x="296513" y="79439"/>
                    </a:lnTo>
                    <a:lnTo>
                      <a:pt x="0" y="794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777" name="组合 1776">
              <a:extLst>
                <a:ext uri="{FF2B5EF4-FFF2-40B4-BE49-F238E27FC236}">
                  <a16:creationId xmlns:a16="http://schemas.microsoft.com/office/drawing/2014/main" id="{6FC1FDDC-9A17-4E3E-B860-2C268C7F94D2}"/>
                </a:ext>
              </a:extLst>
            </p:cNvPr>
            <p:cNvGrpSpPr/>
            <p:nvPr/>
          </p:nvGrpSpPr>
          <p:grpSpPr>
            <a:xfrm>
              <a:off x="5659260" y="3469083"/>
              <a:ext cx="1960566" cy="1800227"/>
              <a:chOff x="5169553" y="1138357"/>
              <a:chExt cx="5372671" cy="4933283"/>
            </a:xfrm>
            <a:grpFill/>
          </p:grpSpPr>
          <p:sp>
            <p:nvSpPr>
              <p:cNvPr id="1778" name="任意多边形 489">
                <a:extLst>
                  <a:ext uri="{FF2B5EF4-FFF2-40B4-BE49-F238E27FC236}">
                    <a16:creationId xmlns:a16="http://schemas.microsoft.com/office/drawing/2014/main" id="{63E83AE0-5BDF-4334-97D7-205B84DDC13B}"/>
                  </a:ext>
                </a:extLst>
              </p:cNvPr>
              <p:cNvSpPr/>
              <p:nvPr/>
            </p:nvSpPr>
            <p:spPr>
              <a:xfrm>
                <a:off x="6692314" y="3453789"/>
                <a:ext cx="2328100" cy="236886"/>
              </a:xfrm>
              <a:custGeom>
                <a:avLst/>
                <a:gdLst>
                  <a:gd name="connsiteX0" fmla="*/ 0 w 2328100"/>
                  <a:gd name="connsiteY0" fmla="*/ 0 h 236886"/>
                  <a:gd name="connsiteX1" fmla="*/ 2328101 w 2328100"/>
                  <a:gd name="connsiteY1" fmla="*/ 0 h 236886"/>
                  <a:gd name="connsiteX2" fmla="*/ 2328101 w 2328100"/>
                  <a:gd name="connsiteY2" fmla="*/ 236887 h 236886"/>
                  <a:gd name="connsiteX3" fmla="*/ 0 w 2328100"/>
                  <a:gd name="connsiteY3" fmla="*/ 236887 h 236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28100" h="236886">
                    <a:moveTo>
                      <a:pt x="0" y="0"/>
                    </a:moveTo>
                    <a:lnTo>
                      <a:pt x="2328101" y="0"/>
                    </a:lnTo>
                    <a:lnTo>
                      <a:pt x="2328101" y="236887"/>
                    </a:lnTo>
                    <a:lnTo>
                      <a:pt x="0" y="23688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79" name="任意多边形 490">
                <a:extLst>
                  <a:ext uri="{FF2B5EF4-FFF2-40B4-BE49-F238E27FC236}">
                    <a16:creationId xmlns:a16="http://schemas.microsoft.com/office/drawing/2014/main" id="{3333F2D9-D4BD-4F51-9116-DBE5FE94B43C}"/>
                  </a:ext>
                </a:extLst>
              </p:cNvPr>
              <p:cNvSpPr/>
              <p:nvPr/>
            </p:nvSpPr>
            <p:spPr>
              <a:xfrm>
                <a:off x="6717270" y="2455664"/>
                <a:ext cx="2303145" cy="272224"/>
              </a:xfrm>
              <a:custGeom>
                <a:avLst/>
                <a:gdLst>
                  <a:gd name="connsiteX0" fmla="*/ 2283333 w 2303145"/>
                  <a:gd name="connsiteY0" fmla="*/ 272225 h 272224"/>
                  <a:gd name="connsiteX1" fmla="*/ 19812 w 2303145"/>
                  <a:gd name="connsiteY1" fmla="*/ 272225 h 272224"/>
                  <a:gd name="connsiteX2" fmla="*/ 0 w 2303145"/>
                  <a:gd name="connsiteY2" fmla="*/ 252413 h 272224"/>
                  <a:gd name="connsiteX3" fmla="*/ 0 w 2303145"/>
                  <a:gd name="connsiteY3" fmla="*/ 19812 h 272224"/>
                  <a:gd name="connsiteX4" fmla="*/ 19812 w 2303145"/>
                  <a:gd name="connsiteY4" fmla="*/ 0 h 272224"/>
                  <a:gd name="connsiteX5" fmla="*/ 2283333 w 2303145"/>
                  <a:gd name="connsiteY5" fmla="*/ 0 h 272224"/>
                  <a:gd name="connsiteX6" fmla="*/ 2303145 w 2303145"/>
                  <a:gd name="connsiteY6" fmla="*/ 19812 h 272224"/>
                  <a:gd name="connsiteX7" fmla="*/ 2303145 w 2303145"/>
                  <a:gd name="connsiteY7" fmla="*/ 252413 h 272224"/>
                  <a:gd name="connsiteX8" fmla="*/ 2283333 w 2303145"/>
                  <a:gd name="connsiteY8" fmla="*/ 272225 h 27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3145" h="272224">
                    <a:moveTo>
                      <a:pt x="2283333" y="272225"/>
                    </a:moveTo>
                    <a:lnTo>
                      <a:pt x="19812" y="272225"/>
                    </a:lnTo>
                    <a:cubicBezTo>
                      <a:pt x="8953" y="272225"/>
                      <a:pt x="0" y="263271"/>
                      <a:pt x="0" y="252413"/>
                    </a:cubicBezTo>
                    <a:lnTo>
                      <a:pt x="0" y="19812"/>
                    </a:lnTo>
                    <a:cubicBezTo>
                      <a:pt x="0" y="8954"/>
                      <a:pt x="8953" y="0"/>
                      <a:pt x="19812" y="0"/>
                    </a:cubicBezTo>
                    <a:lnTo>
                      <a:pt x="2283333" y="0"/>
                    </a:lnTo>
                    <a:cubicBezTo>
                      <a:pt x="2294192" y="0"/>
                      <a:pt x="2303145" y="8954"/>
                      <a:pt x="2303145" y="19812"/>
                    </a:cubicBezTo>
                    <a:lnTo>
                      <a:pt x="2303145" y="252413"/>
                    </a:lnTo>
                    <a:cubicBezTo>
                      <a:pt x="2303145" y="263366"/>
                      <a:pt x="2294287" y="272225"/>
                      <a:pt x="2283333" y="27222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0" name="任意多边形 491">
                <a:extLst>
                  <a:ext uri="{FF2B5EF4-FFF2-40B4-BE49-F238E27FC236}">
                    <a16:creationId xmlns:a16="http://schemas.microsoft.com/office/drawing/2014/main" id="{CABA42D2-A1BC-4960-9442-C87AD1254ABC}"/>
                  </a:ext>
                </a:extLst>
              </p:cNvPr>
              <p:cNvSpPr/>
              <p:nvPr/>
            </p:nvSpPr>
            <p:spPr>
              <a:xfrm>
                <a:off x="6717270" y="2954774"/>
                <a:ext cx="2303145" cy="506253"/>
              </a:xfrm>
              <a:custGeom>
                <a:avLst/>
                <a:gdLst>
                  <a:gd name="connsiteX0" fmla="*/ 2283333 w 2303145"/>
                  <a:gd name="connsiteY0" fmla="*/ 506254 h 506253"/>
                  <a:gd name="connsiteX1" fmla="*/ 19812 w 2303145"/>
                  <a:gd name="connsiteY1" fmla="*/ 506254 h 506253"/>
                  <a:gd name="connsiteX2" fmla="*/ 0 w 2303145"/>
                  <a:gd name="connsiteY2" fmla="*/ 486442 h 506253"/>
                  <a:gd name="connsiteX3" fmla="*/ 0 w 2303145"/>
                  <a:gd name="connsiteY3" fmla="*/ 19812 h 506253"/>
                  <a:gd name="connsiteX4" fmla="*/ 19812 w 2303145"/>
                  <a:gd name="connsiteY4" fmla="*/ 0 h 506253"/>
                  <a:gd name="connsiteX5" fmla="*/ 2283333 w 2303145"/>
                  <a:gd name="connsiteY5" fmla="*/ 0 h 506253"/>
                  <a:gd name="connsiteX6" fmla="*/ 2303145 w 2303145"/>
                  <a:gd name="connsiteY6" fmla="*/ 19812 h 506253"/>
                  <a:gd name="connsiteX7" fmla="*/ 2303145 w 2303145"/>
                  <a:gd name="connsiteY7" fmla="*/ 486442 h 506253"/>
                  <a:gd name="connsiteX8" fmla="*/ 2283333 w 2303145"/>
                  <a:gd name="connsiteY8" fmla="*/ 506254 h 506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3145" h="506253">
                    <a:moveTo>
                      <a:pt x="2283333" y="506254"/>
                    </a:moveTo>
                    <a:lnTo>
                      <a:pt x="19812" y="506254"/>
                    </a:lnTo>
                    <a:cubicBezTo>
                      <a:pt x="8953" y="506254"/>
                      <a:pt x="0" y="497300"/>
                      <a:pt x="0" y="486442"/>
                    </a:cubicBezTo>
                    <a:lnTo>
                      <a:pt x="0" y="19812"/>
                    </a:lnTo>
                    <a:cubicBezTo>
                      <a:pt x="0" y="8954"/>
                      <a:pt x="8953" y="0"/>
                      <a:pt x="19812" y="0"/>
                    </a:cubicBezTo>
                    <a:lnTo>
                      <a:pt x="2283333" y="0"/>
                    </a:lnTo>
                    <a:cubicBezTo>
                      <a:pt x="2294192" y="0"/>
                      <a:pt x="2303145" y="8954"/>
                      <a:pt x="2303145" y="19812"/>
                    </a:cubicBezTo>
                    <a:lnTo>
                      <a:pt x="2303145" y="486442"/>
                    </a:lnTo>
                    <a:cubicBezTo>
                      <a:pt x="2303145" y="497396"/>
                      <a:pt x="2294287" y="506254"/>
                      <a:pt x="2283333" y="50625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1" name="任意多边形 492">
                <a:extLst>
                  <a:ext uri="{FF2B5EF4-FFF2-40B4-BE49-F238E27FC236}">
                    <a16:creationId xmlns:a16="http://schemas.microsoft.com/office/drawing/2014/main" id="{3D2EB18F-EBBC-48F3-ACC6-96F411BBCB14}"/>
                  </a:ext>
                </a:extLst>
              </p:cNvPr>
              <p:cNvSpPr/>
              <p:nvPr/>
            </p:nvSpPr>
            <p:spPr>
              <a:xfrm>
                <a:off x="6453523" y="3956519"/>
                <a:ext cx="2806255" cy="913637"/>
              </a:xfrm>
              <a:custGeom>
                <a:avLst/>
                <a:gdLst>
                  <a:gd name="connsiteX0" fmla="*/ 2786444 w 2806255"/>
                  <a:gd name="connsiteY0" fmla="*/ 913638 h 913637"/>
                  <a:gd name="connsiteX1" fmla="*/ 19812 w 2806255"/>
                  <a:gd name="connsiteY1" fmla="*/ 913638 h 913637"/>
                  <a:gd name="connsiteX2" fmla="*/ 0 w 2806255"/>
                  <a:gd name="connsiteY2" fmla="*/ 893826 h 913637"/>
                  <a:gd name="connsiteX3" fmla="*/ 0 w 2806255"/>
                  <a:gd name="connsiteY3" fmla="*/ 19812 h 913637"/>
                  <a:gd name="connsiteX4" fmla="*/ 19812 w 2806255"/>
                  <a:gd name="connsiteY4" fmla="*/ 0 h 913637"/>
                  <a:gd name="connsiteX5" fmla="*/ 2786444 w 2806255"/>
                  <a:gd name="connsiteY5" fmla="*/ 0 h 913637"/>
                  <a:gd name="connsiteX6" fmla="*/ 2806256 w 2806255"/>
                  <a:gd name="connsiteY6" fmla="*/ 19812 h 913637"/>
                  <a:gd name="connsiteX7" fmla="*/ 2806256 w 2806255"/>
                  <a:gd name="connsiteY7" fmla="*/ 893826 h 913637"/>
                  <a:gd name="connsiteX8" fmla="*/ 2786444 w 2806255"/>
                  <a:gd name="connsiteY8" fmla="*/ 913638 h 913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06255" h="913637">
                    <a:moveTo>
                      <a:pt x="2786444" y="913638"/>
                    </a:moveTo>
                    <a:lnTo>
                      <a:pt x="19812" y="913638"/>
                    </a:lnTo>
                    <a:cubicBezTo>
                      <a:pt x="8954" y="913638"/>
                      <a:pt x="0" y="904685"/>
                      <a:pt x="0" y="893826"/>
                    </a:cubicBezTo>
                    <a:lnTo>
                      <a:pt x="0" y="19812"/>
                    </a:lnTo>
                    <a:cubicBezTo>
                      <a:pt x="0" y="8954"/>
                      <a:pt x="8954" y="0"/>
                      <a:pt x="19812" y="0"/>
                    </a:cubicBezTo>
                    <a:lnTo>
                      <a:pt x="2786444" y="0"/>
                    </a:lnTo>
                    <a:cubicBezTo>
                      <a:pt x="2797302" y="0"/>
                      <a:pt x="2806256" y="8954"/>
                      <a:pt x="2806256" y="19812"/>
                    </a:cubicBezTo>
                    <a:lnTo>
                      <a:pt x="2806256" y="893826"/>
                    </a:lnTo>
                    <a:cubicBezTo>
                      <a:pt x="2806256" y="904685"/>
                      <a:pt x="2797397" y="913638"/>
                      <a:pt x="2786444" y="91363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2" name="任意多边形 493">
                <a:extLst>
                  <a:ext uri="{FF2B5EF4-FFF2-40B4-BE49-F238E27FC236}">
                    <a16:creationId xmlns:a16="http://schemas.microsoft.com/office/drawing/2014/main" id="{8E8827A6-8A8A-45E2-B3FA-E51CE251C70B}"/>
                  </a:ext>
                </a:extLst>
              </p:cNvPr>
              <p:cNvSpPr/>
              <p:nvPr/>
            </p:nvSpPr>
            <p:spPr>
              <a:xfrm>
                <a:off x="6536676" y="1676043"/>
                <a:ext cx="2640615" cy="779716"/>
              </a:xfrm>
              <a:custGeom>
                <a:avLst/>
                <a:gdLst>
                  <a:gd name="connsiteX0" fmla="*/ 1402747 w 2640615"/>
                  <a:gd name="connsiteY0" fmla="*/ 0 h 779716"/>
                  <a:gd name="connsiteX1" fmla="*/ 2640616 w 2640615"/>
                  <a:gd name="connsiteY1" fmla="*/ 651986 h 779716"/>
                  <a:gd name="connsiteX2" fmla="*/ 2539174 w 2640615"/>
                  <a:gd name="connsiteY2" fmla="*/ 779717 h 779716"/>
                  <a:gd name="connsiteX3" fmla="*/ 1320260 w 2640615"/>
                  <a:gd name="connsiteY3" fmla="*/ 779717 h 779716"/>
                  <a:gd name="connsiteX4" fmla="*/ 101441 w 2640615"/>
                  <a:gd name="connsiteY4" fmla="*/ 779717 h 779716"/>
                  <a:gd name="connsiteX5" fmla="*/ 0 w 2640615"/>
                  <a:gd name="connsiteY5" fmla="*/ 651986 h 779716"/>
                  <a:gd name="connsiteX6" fmla="*/ 1237869 w 2640615"/>
                  <a:gd name="connsiteY6" fmla="*/ 0 h 779716"/>
                  <a:gd name="connsiteX7" fmla="*/ 1402747 w 2640615"/>
                  <a:gd name="connsiteY7" fmla="*/ 0 h 77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40615" h="779716">
                    <a:moveTo>
                      <a:pt x="1402747" y="0"/>
                    </a:moveTo>
                    <a:cubicBezTo>
                      <a:pt x="1402747" y="0"/>
                      <a:pt x="2103311" y="796481"/>
                      <a:pt x="2640616" y="651986"/>
                    </a:cubicBezTo>
                    <a:cubicBezTo>
                      <a:pt x="2640616" y="651986"/>
                      <a:pt x="2592896" y="752761"/>
                      <a:pt x="2539174" y="779717"/>
                    </a:cubicBezTo>
                    <a:lnTo>
                      <a:pt x="1320260" y="779717"/>
                    </a:lnTo>
                    <a:lnTo>
                      <a:pt x="101441" y="779717"/>
                    </a:lnTo>
                    <a:cubicBezTo>
                      <a:pt x="47720" y="752856"/>
                      <a:pt x="0" y="651986"/>
                      <a:pt x="0" y="651986"/>
                    </a:cubicBezTo>
                    <a:cubicBezTo>
                      <a:pt x="537305" y="796481"/>
                      <a:pt x="1237869" y="0"/>
                      <a:pt x="1237869" y="0"/>
                    </a:cubicBezTo>
                    <a:lnTo>
                      <a:pt x="140274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3" name="任意多边形 494">
                <a:extLst>
                  <a:ext uri="{FF2B5EF4-FFF2-40B4-BE49-F238E27FC236}">
                    <a16:creationId xmlns:a16="http://schemas.microsoft.com/office/drawing/2014/main" id="{4816F4C3-F1FD-4822-A6CB-5E1B8DCBC60F}"/>
                  </a:ext>
                </a:extLst>
              </p:cNvPr>
              <p:cNvSpPr/>
              <p:nvPr/>
            </p:nvSpPr>
            <p:spPr>
              <a:xfrm>
                <a:off x="5169553" y="4828246"/>
                <a:ext cx="5372671" cy="1243393"/>
              </a:xfrm>
              <a:custGeom>
                <a:avLst/>
                <a:gdLst>
                  <a:gd name="connsiteX0" fmla="*/ 0 w 5372671"/>
                  <a:gd name="connsiteY0" fmla="*/ 1243394 h 1243393"/>
                  <a:gd name="connsiteX1" fmla="*/ 5372672 w 5372671"/>
                  <a:gd name="connsiteY1" fmla="*/ 1243394 h 1243393"/>
                  <a:gd name="connsiteX2" fmla="*/ 5217414 w 5372671"/>
                  <a:gd name="connsiteY2" fmla="*/ 0 h 1243393"/>
                  <a:gd name="connsiteX3" fmla="*/ 179070 w 5372671"/>
                  <a:gd name="connsiteY3" fmla="*/ 0 h 124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72671" h="1243393">
                    <a:moveTo>
                      <a:pt x="0" y="1243394"/>
                    </a:moveTo>
                    <a:lnTo>
                      <a:pt x="5372672" y="1243394"/>
                    </a:lnTo>
                    <a:lnTo>
                      <a:pt x="5217414" y="0"/>
                    </a:lnTo>
                    <a:lnTo>
                      <a:pt x="17907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784" name="任意多边形 495">
                <a:extLst>
                  <a:ext uri="{FF2B5EF4-FFF2-40B4-BE49-F238E27FC236}">
                    <a16:creationId xmlns:a16="http://schemas.microsoft.com/office/drawing/2014/main" id="{523FEA39-9C44-41EA-9F0E-AF21CC12CDD7}"/>
                  </a:ext>
                </a:extLst>
              </p:cNvPr>
              <p:cNvSpPr/>
              <p:nvPr/>
            </p:nvSpPr>
            <p:spPr>
              <a:xfrm>
                <a:off x="7384306" y="5163848"/>
                <a:ext cx="953680" cy="907792"/>
              </a:xfrm>
              <a:custGeom>
                <a:avLst/>
                <a:gdLst>
                  <a:gd name="connsiteX0" fmla="*/ 953548 w 953680"/>
                  <a:gd name="connsiteY0" fmla="*/ 907792 h 907792"/>
                  <a:gd name="connsiteX1" fmla="*/ 953548 w 953680"/>
                  <a:gd name="connsiteY1" fmla="*/ 414969 h 907792"/>
                  <a:gd name="connsiteX2" fmla="*/ 469963 w 953680"/>
                  <a:gd name="connsiteY2" fmla="*/ 60 h 907792"/>
                  <a:gd name="connsiteX3" fmla="*/ 0 w 953680"/>
                  <a:gd name="connsiteY3" fmla="*/ 414969 h 907792"/>
                  <a:gd name="connsiteX4" fmla="*/ 0 w 953680"/>
                  <a:gd name="connsiteY4" fmla="*/ 907792 h 907792"/>
                  <a:gd name="connsiteX5" fmla="*/ 953548 w 953680"/>
                  <a:gd name="connsiteY5" fmla="*/ 907792 h 907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3680" h="907792">
                    <a:moveTo>
                      <a:pt x="953548" y="907792"/>
                    </a:moveTo>
                    <a:lnTo>
                      <a:pt x="953548" y="414969"/>
                    </a:lnTo>
                    <a:cubicBezTo>
                      <a:pt x="953548" y="414969"/>
                      <a:pt x="854107" y="5870"/>
                      <a:pt x="469963" y="60"/>
                    </a:cubicBezTo>
                    <a:cubicBezTo>
                      <a:pt x="85820" y="-5751"/>
                      <a:pt x="0" y="414969"/>
                      <a:pt x="0" y="414969"/>
                    </a:cubicBezTo>
                    <a:lnTo>
                      <a:pt x="0" y="907792"/>
                    </a:lnTo>
                    <a:cubicBezTo>
                      <a:pt x="0" y="907792"/>
                      <a:pt x="966692" y="894648"/>
                      <a:pt x="953548" y="90779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5" name="任意多边形 496">
                <a:extLst>
                  <a:ext uri="{FF2B5EF4-FFF2-40B4-BE49-F238E27FC236}">
                    <a16:creationId xmlns:a16="http://schemas.microsoft.com/office/drawing/2014/main" id="{058FDC55-9938-4821-AC87-2551AC19AF2F}"/>
                  </a:ext>
                </a:extLst>
              </p:cNvPr>
              <p:cNvSpPr/>
              <p:nvPr/>
            </p:nvSpPr>
            <p:spPr>
              <a:xfrm>
                <a:off x="5381484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6" name="任意多边形 497">
                <a:extLst>
                  <a:ext uri="{FF2B5EF4-FFF2-40B4-BE49-F238E27FC236}">
                    <a16:creationId xmlns:a16="http://schemas.microsoft.com/office/drawing/2014/main" id="{0AAAFA6B-47E9-45B9-AFA4-79244CBAC6E7}"/>
                  </a:ext>
                </a:extLst>
              </p:cNvPr>
              <p:cNvSpPr/>
              <p:nvPr/>
            </p:nvSpPr>
            <p:spPr>
              <a:xfrm>
                <a:off x="5780296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7" name="任意多边形 498">
                <a:extLst>
                  <a:ext uri="{FF2B5EF4-FFF2-40B4-BE49-F238E27FC236}">
                    <a16:creationId xmlns:a16="http://schemas.microsoft.com/office/drawing/2014/main" id="{03350B05-7FDB-4CAD-9AD2-ABBB761183C0}"/>
                  </a:ext>
                </a:extLst>
              </p:cNvPr>
              <p:cNvSpPr/>
              <p:nvPr/>
            </p:nvSpPr>
            <p:spPr>
              <a:xfrm>
                <a:off x="6179107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8" name="任意多边形 499">
                <a:extLst>
                  <a:ext uri="{FF2B5EF4-FFF2-40B4-BE49-F238E27FC236}">
                    <a16:creationId xmlns:a16="http://schemas.microsoft.com/office/drawing/2014/main" id="{4E746C48-E77F-4BF4-B782-51A673EB5A9A}"/>
                  </a:ext>
                </a:extLst>
              </p:cNvPr>
              <p:cNvSpPr/>
              <p:nvPr/>
            </p:nvSpPr>
            <p:spPr>
              <a:xfrm>
                <a:off x="6577919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89" name="任意多边形 500">
                <a:extLst>
                  <a:ext uri="{FF2B5EF4-FFF2-40B4-BE49-F238E27FC236}">
                    <a16:creationId xmlns:a16="http://schemas.microsoft.com/office/drawing/2014/main" id="{FCEC7406-F36D-416E-BAA3-5AFE79FF3C78}"/>
                  </a:ext>
                </a:extLst>
              </p:cNvPr>
              <p:cNvSpPr/>
              <p:nvPr/>
            </p:nvSpPr>
            <p:spPr>
              <a:xfrm>
                <a:off x="6976826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0" name="任意多边形 501">
                <a:extLst>
                  <a:ext uri="{FF2B5EF4-FFF2-40B4-BE49-F238E27FC236}">
                    <a16:creationId xmlns:a16="http://schemas.microsoft.com/office/drawing/2014/main" id="{D32ABA2E-640A-4C91-ABF9-1B0A19A5DEA5}"/>
                  </a:ext>
                </a:extLst>
              </p:cNvPr>
              <p:cNvSpPr/>
              <p:nvPr/>
            </p:nvSpPr>
            <p:spPr>
              <a:xfrm>
                <a:off x="7375638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1" name="任意多边形 502">
                <a:extLst>
                  <a:ext uri="{FF2B5EF4-FFF2-40B4-BE49-F238E27FC236}">
                    <a16:creationId xmlns:a16="http://schemas.microsoft.com/office/drawing/2014/main" id="{D84E00EE-A1C8-4226-80B2-0512839123AB}"/>
                  </a:ext>
                </a:extLst>
              </p:cNvPr>
              <p:cNvSpPr/>
              <p:nvPr/>
            </p:nvSpPr>
            <p:spPr>
              <a:xfrm>
                <a:off x="7774450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2" name="任意多边形 503">
                <a:extLst>
                  <a:ext uri="{FF2B5EF4-FFF2-40B4-BE49-F238E27FC236}">
                    <a16:creationId xmlns:a16="http://schemas.microsoft.com/office/drawing/2014/main" id="{14A67D1F-6C14-4855-9218-FAA29E483013}"/>
                  </a:ext>
                </a:extLst>
              </p:cNvPr>
              <p:cNvSpPr/>
              <p:nvPr/>
            </p:nvSpPr>
            <p:spPr>
              <a:xfrm>
                <a:off x="8173261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3" name="任意多边形 504">
                <a:extLst>
                  <a:ext uri="{FF2B5EF4-FFF2-40B4-BE49-F238E27FC236}">
                    <a16:creationId xmlns:a16="http://schemas.microsoft.com/office/drawing/2014/main" id="{D11EFF57-F8BF-4142-854F-1A55DE4C36B8}"/>
                  </a:ext>
                </a:extLst>
              </p:cNvPr>
              <p:cNvSpPr/>
              <p:nvPr/>
            </p:nvSpPr>
            <p:spPr>
              <a:xfrm>
                <a:off x="8572073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4" name="任意多边形 505">
                <a:extLst>
                  <a:ext uri="{FF2B5EF4-FFF2-40B4-BE49-F238E27FC236}">
                    <a16:creationId xmlns:a16="http://schemas.microsoft.com/office/drawing/2014/main" id="{00518CDD-009D-4F75-A1E9-30F45F11D581}"/>
                  </a:ext>
                </a:extLst>
              </p:cNvPr>
              <p:cNvSpPr/>
              <p:nvPr/>
            </p:nvSpPr>
            <p:spPr>
              <a:xfrm>
                <a:off x="8970980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5" name="任意多边形 506">
                <a:extLst>
                  <a:ext uri="{FF2B5EF4-FFF2-40B4-BE49-F238E27FC236}">
                    <a16:creationId xmlns:a16="http://schemas.microsoft.com/office/drawing/2014/main" id="{566EA2C4-E892-4AD4-A47F-525710E1B36E}"/>
                  </a:ext>
                </a:extLst>
              </p:cNvPr>
              <p:cNvSpPr/>
              <p:nvPr/>
            </p:nvSpPr>
            <p:spPr>
              <a:xfrm>
                <a:off x="9369792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6" name="任意多边形 507">
                <a:extLst>
                  <a:ext uri="{FF2B5EF4-FFF2-40B4-BE49-F238E27FC236}">
                    <a16:creationId xmlns:a16="http://schemas.microsoft.com/office/drawing/2014/main" id="{B2D6BADC-BB9F-485F-9A11-38B882791258}"/>
                  </a:ext>
                </a:extLst>
              </p:cNvPr>
              <p:cNvSpPr/>
              <p:nvPr/>
            </p:nvSpPr>
            <p:spPr>
              <a:xfrm>
                <a:off x="9768604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7" name="任意多边形 508">
                <a:extLst>
                  <a:ext uri="{FF2B5EF4-FFF2-40B4-BE49-F238E27FC236}">
                    <a16:creationId xmlns:a16="http://schemas.microsoft.com/office/drawing/2014/main" id="{99182199-F23C-424E-AB5C-A5160CCF99BE}"/>
                  </a:ext>
                </a:extLst>
              </p:cNvPr>
              <p:cNvSpPr/>
              <p:nvPr/>
            </p:nvSpPr>
            <p:spPr>
              <a:xfrm>
                <a:off x="10167415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8" name="任意多边形 509">
                <a:extLst>
                  <a:ext uri="{FF2B5EF4-FFF2-40B4-BE49-F238E27FC236}">
                    <a16:creationId xmlns:a16="http://schemas.microsoft.com/office/drawing/2014/main" id="{56D1B8B2-DB34-499E-8E63-188E6EC656D4}"/>
                  </a:ext>
                </a:extLst>
              </p:cNvPr>
              <p:cNvSpPr/>
              <p:nvPr/>
            </p:nvSpPr>
            <p:spPr>
              <a:xfrm>
                <a:off x="10366869" y="4576215"/>
                <a:ext cx="9525" cy="252031"/>
              </a:xfrm>
              <a:custGeom>
                <a:avLst/>
                <a:gdLst>
                  <a:gd name="connsiteX0" fmla="*/ 0 w 9525"/>
                  <a:gd name="connsiteY0" fmla="*/ 0 h 252031"/>
                  <a:gd name="connsiteX1" fmla="*/ 0 w 9525"/>
                  <a:gd name="connsiteY1" fmla="*/ 252031 h 25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5" h="252031">
                    <a:moveTo>
                      <a:pt x="0" y="0"/>
                    </a:moveTo>
                    <a:lnTo>
                      <a:pt x="0" y="252031"/>
                    </a:ln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799" name="任意多边形 510">
                <a:extLst>
                  <a:ext uri="{FF2B5EF4-FFF2-40B4-BE49-F238E27FC236}">
                    <a16:creationId xmlns:a16="http://schemas.microsoft.com/office/drawing/2014/main" id="{3AFA8E7A-AD17-41FB-A578-AB799CC010A7}"/>
                  </a:ext>
                </a:extLst>
              </p:cNvPr>
              <p:cNvSpPr/>
              <p:nvPr/>
            </p:nvSpPr>
            <p:spPr>
              <a:xfrm>
                <a:off x="5381485" y="4628316"/>
                <a:ext cx="4985386" cy="105822"/>
              </a:xfrm>
              <a:custGeom>
                <a:avLst/>
                <a:gdLst>
                  <a:gd name="connsiteX0" fmla="*/ 0 w 4985385"/>
                  <a:gd name="connsiteY0" fmla="*/ 0 h 105822"/>
                  <a:gd name="connsiteX1" fmla="*/ 4985385 w 4985385"/>
                  <a:gd name="connsiteY1" fmla="*/ 0 h 105822"/>
                  <a:gd name="connsiteX2" fmla="*/ 4985385 w 4985385"/>
                  <a:gd name="connsiteY2" fmla="*/ 105823 h 105822"/>
                  <a:gd name="connsiteX3" fmla="*/ 0 w 4985385"/>
                  <a:gd name="connsiteY3" fmla="*/ 105823 h 105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85385" h="105822">
                    <a:moveTo>
                      <a:pt x="0" y="0"/>
                    </a:moveTo>
                    <a:lnTo>
                      <a:pt x="4985385" y="0"/>
                    </a:lnTo>
                    <a:lnTo>
                      <a:pt x="4985385" y="105823"/>
                    </a:lnTo>
                    <a:lnTo>
                      <a:pt x="0" y="10582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0" name="任意多边形 511">
                <a:extLst>
                  <a:ext uri="{FF2B5EF4-FFF2-40B4-BE49-F238E27FC236}">
                    <a16:creationId xmlns:a16="http://schemas.microsoft.com/office/drawing/2014/main" id="{5C5FB234-CF3F-4194-BF54-AA4A047A9D19}"/>
                  </a:ext>
                </a:extLst>
              </p:cNvPr>
              <p:cNvSpPr/>
              <p:nvPr/>
            </p:nvSpPr>
            <p:spPr>
              <a:xfrm>
                <a:off x="6981017" y="2458903"/>
                <a:ext cx="136397" cy="300989"/>
              </a:xfrm>
              <a:custGeom>
                <a:avLst/>
                <a:gdLst>
                  <a:gd name="connsiteX0" fmla="*/ 0 w 136397"/>
                  <a:gd name="connsiteY0" fmla="*/ 0 h 300989"/>
                  <a:gd name="connsiteX1" fmla="*/ 136398 w 136397"/>
                  <a:gd name="connsiteY1" fmla="*/ 0 h 300989"/>
                  <a:gd name="connsiteX2" fmla="*/ 136398 w 136397"/>
                  <a:gd name="connsiteY2" fmla="*/ 300990 h 300989"/>
                  <a:gd name="connsiteX3" fmla="*/ 0 w 136397"/>
                  <a:gd name="connsiteY3" fmla="*/ 300990 h 30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300989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300990"/>
                    </a:lnTo>
                    <a:lnTo>
                      <a:pt x="0" y="3009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1" name="任意多边形 512">
                <a:extLst>
                  <a:ext uri="{FF2B5EF4-FFF2-40B4-BE49-F238E27FC236}">
                    <a16:creationId xmlns:a16="http://schemas.microsoft.com/office/drawing/2014/main" id="{AABA60A5-57EE-4030-B863-0A1383D11320}"/>
                  </a:ext>
                </a:extLst>
              </p:cNvPr>
              <p:cNvSpPr/>
              <p:nvPr/>
            </p:nvSpPr>
            <p:spPr>
              <a:xfrm>
                <a:off x="7515560" y="2458903"/>
                <a:ext cx="136397" cy="300989"/>
              </a:xfrm>
              <a:custGeom>
                <a:avLst/>
                <a:gdLst>
                  <a:gd name="connsiteX0" fmla="*/ 0 w 136397"/>
                  <a:gd name="connsiteY0" fmla="*/ 0 h 300989"/>
                  <a:gd name="connsiteX1" fmla="*/ 136398 w 136397"/>
                  <a:gd name="connsiteY1" fmla="*/ 0 h 300989"/>
                  <a:gd name="connsiteX2" fmla="*/ 136398 w 136397"/>
                  <a:gd name="connsiteY2" fmla="*/ 300990 h 300989"/>
                  <a:gd name="connsiteX3" fmla="*/ 0 w 136397"/>
                  <a:gd name="connsiteY3" fmla="*/ 300990 h 30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300989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300990"/>
                    </a:lnTo>
                    <a:lnTo>
                      <a:pt x="0" y="3009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2" name="任意多边形 513">
                <a:extLst>
                  <a:ext uri="{FF2B5EF4-FFF2-40B4-BE49-F238E27FC236}">
                    <a16:creationId xmlns:a16="http://schemas.microsoft.com/office/drawing/2014/main" id="{086E8BAF-73C5-4C17-A72D-BDDB56EE1247}"/>
                  </a:ext>
                </a:extLst>
              </p:cNvPr>
              <p:cNvSpPr/>
              <p:nvPr/>
            </p:nvSpPr>
            <p:spPr>
              <a:xfrm>
                <a:off x="8032768" y="2458903"/>
                <a:ext cx="136397" cy="300989"/>
              </a:xfrm>
              <a:custGeom>
                <a:avLst/>
                <a:gdLst>
                  <a:gd name="connsiteX0" fmla="*/ 0 w 136397"/>
                  <a:gd name="connsiteY0" fmla="*/ 0 h 300989"/>
                  <a:gd name="connsiteX1" fmla="*/ 136398 w 136397"/>
                  <a:gd name="connsiteY1" fmla="*/ 0 h 300989"/>
                  <a:gd name="connsiteX2" fmla="*/ 136398 w 136397"/>
                  <a:gd name="connsiteY2" fmla="*/ 300990 h 300989"/>
                  <a:gd name="connsiteX3" fmla="*/ 0 w 136397"/>
                  <a:gd name="connsiteY3" fmla="*/ 300990 h 30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300989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300990"/>
                    </a:lnTo>
                    <a:lnTo>
                      <a:pt x="0" y="3009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3" name="任意多边形 514">
                <a:extLst>
                  <a:ext uri="{FF2B5EF4-FFF2-40B4-BE49-F238E27FC236}">
                    <a16:creationId xmlns:a16="http://schemas.microsoft.com/office/drawing/2014/main" id="{27EE67D6-71DC-4AA4-843A-5B186090A654}"/>
                  </a:ext>
                </a:extLst>
              </p:cNvPr>
              <p:cNvSpPr/>
              <p:nvPr/>
            </p:nvSpPr>
            <p:spPr>
              <a:xfrm>
                <a:off x="6751369" y="3208425"/>
                <a:ext cx="2164365" cy="252603"/>
              </a:xfrm>
              <a:custGeom>
                <a:avLst/>
                <a:gdLst>
                  <a:gd name="connsiteX0" fmla="*/ 0 w 2164365"/>
                  <a:gd name="connsiteY0" fmla="*/ 0 h 252603"/>
                  <a:gd name="connsiteX1" fmla="*/ 2164366 w 2164365"/>
                  <a:gd name="connsiteY1" fmla="*/ 0 h 252603"/>
                  <a:gd name="connsiteX2" fmla="*/ 2164366 w 2164365"/>
                  <a:gd name="connsiteY2" fmla="*/ 252603 h 252603"/>
                  <a:gd name="connsiteX3" fmla="*/ 0 w 2164365"/>
                  <a:gd name="connsiteY3" fmla="*/ 252603 h 25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64365" h="252603">
                    <a:moveTo>
                      <a:pt x="0" y="0"/>
                    </a:moveTo>
                    <a:lnTo>
                      <a:pt x="2164366" y="0"/>
                    </a:lnTo>
                    <a:lnTo>
                      <a:pt x="2164366" y="252603"/>
                    </a:lnTo>
                    <a:lnTo>
                      <a:pt x="0" y="25260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4" name="任意多边形 515">
                <a:extLst>
                  <a:ext uri="{FF2B5EF4-FFF2-40B4-BE49-F238E27FC236}">
                    <a16:creationId xmlns:a16="http://schemas.microsoft.com/office/drawing/2014/main" id="{98AC3902-D7C9-4E73-8FBF-116B1B67FD03}"/>
                  </a:ext>
                </a:extLst>
              </p:cNvPr>
              <p:cNvSpPr/>
              <p:nvPr/>
            </p:nvSpPr>
            <p:spPr>
              <a:xfrm>
                <a:off x="8549975" y="2458903"/>
                <a:ext cx="136397" cy="300989"/>
              </a:xfrm>
              <a:custGeom>
                <a:avLst/>
                <a:gdLst>
                  <a:gd name="connsiteX0" fmla="*/ 0 w 136397"/>
                  <a:gd name="connsiteY0" fmla="*/ 0 h 300989"/>
                  <a:gd name="connsiteX1" fmla="*/ 136398 w 136397"/>
                  <a:gd name="connsiteY1" fmla="*/ 0 h 300989"/>
                  <a:gd name="connsiteX2" fmla="*/ 136398 w 136397"/>
                  <a:gd name="connsiteY2" fmla="*/ 300990 h 300989"/>
                  <a:gd name="connsiteX3" fmla="*/ 0 w 136397"/>
                  <a:gd name="connsiteY3" fmla="*/ 300990 h 30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300989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300990"/>
                    </a:lnTo>
                    <a:lnTo>
                      <a:pt x="0" y="30099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5" name="任意多边形 516">
                <a:extLst>
                  <a:ext uri="{FF2B5EF4-FFF2-40B4-BE49-F238E27FC236}">
                    <a16:creationId xmlns:a16="http://schemas.microsoft.com/office/drawing/2014/main" id="{3A708542-CF41-4890-961C-0D5662C1C52F}"/>
                  </a:ext>
                </a:extLst>
              </p:cNvPr>
              <p:cNvSpPr/>
              <p:nvPr/>
            </p:nvSpPr>
            <p:spPr>
              <a:xfrm>
                <a:off x="6453523" y="3978045"/>
                <a:ext cx="136397" cy="119538"/>
              </a:xfrm>
              <a:custGeom>
                <a:avLst/>
                <a:gdLst>
                  <a:gd name="connsiteX0" fmla="*/ 0 w 136397"/>
                  <a:gd name="connsiteY0" fmla="*/ 0 h 119538"/>
                  <a:gd name="connsiteX1" fmla="*/ 136398 w 136397"/>
                  <a:gd name="connsiteY1" fmla="*/ 0 h 119538"/>
                  <a:gd name="connsiteX2" fmla="*/ 136398 w 136397"/>
                  <a:gd name="connsiteY2" fmla="*/ 119539 h 119538"/>
                  <a:gd name="connsiteX3" fmla="*/ 0 w 136397"/>
                  <a:gd name="connsiteY3" fmla="*/ 119539 h 11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119538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119539"/>
                    </a:lnTo>
                    <a:lnTo>
                      <a:pt x="0" y="1195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6" name="任意多边形 517">
                <a:extLst>
                  <a:ext uri="{FF2B5EF4-FFF2-40B4-BE49-F238E27FC236}">
                    <a16:creationId xmlns:a16="http://schemas.microsoft.com/office/drawing/2014/main" id="{15F32D7A-44FA-4459-9A5B-763E51D934B9}"/>
                  </a:ext>
                </a:extLst>
              </p:cNvPr>
              <p:cNvSpPr/>
              <p:nvPr/>
            </p:nvSpPr>
            <p:spPr>
              <a:xfrm>
                <a:off x="6487622" y="4097489"/>
                <a:ext cx="68198" cy="442817"/>
              </a:xfrm>
              <a:custGeom>
                <a:avLst/>
                <a:gdLst>
                  <a:gd name="connsiteX0" fmla="*/ 0 w 68198"/>
                  <a:gd name="connsiteY0" fmla="*/ 0 h 442817"/>
                  <a:gd name="connsiteX1" fmla="*/ 68199 w 68198"/>
                  <a:gd name="connsiteY1" fmla="*/ 0 h 442817"/>
                  <a:gd name="connsiteX2" fmla="*/ 68199 w 68198"/>
                  <a:gd name="connsiteY2" fmla="*/ 442817 h 442817"/>
                  <a:gd name="connsiteX3" fmla="*/ 0 w 68198"/>
                  <a:gd name="connsiteY3" fmla="*/ 442817 h 44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98" h="442817">
                    <a:moveTo>
                      <a:pt x="0" y="0"/>
                    </a:moveTo>
                    <a:lnTo>
                      <a:pt x="68199" y="0"/>
                    </a:lnTo>
                    <a:lnTo>
                      <a:pt x="68199" y="442817"/>
                    </a:lnTo>
                    <a:lnTo>
                      <a:pt x="0" y="4428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7" name="任意多边形 518">
                <a:extLst>
                  <a:ext uri="{FF2B5EF4-FFF2-40B4-BE49-F238E27FC236}">
                    <a16:creationId xmlns:a16="http://schemas.microsoft.com/office/drawing/2014/main" id="{B49B4F03-ED39-4505-B480-F171E8BD2DF7}"/>
                  </a:ext>
                </a:extLst>
              </p:cNvPr>
              <p:cNvSpPr/>
              <p:nvPr/>
            </p:nvSpPr>
            <p:spPr>
              <a:xfrm>
                <a:off x="6751369" y="4097489"/>
                <a:ext cx="68198" cy="442817"/>
              </a:xfrm>
              <a:custGeom>
                <a:avLst/>
                <a:gdLst>
                  <a:gd name="connsiteX0" fmla="*/ 0 w 68198"/>
                  <a:gd name="connsiteY0" fmla="*/ 0 h 442817"/>
                  <a:gd name="connsiteX1" fmla="*/ 68199 w 68198"/>
                  <a:gd name="connsiteY1" fmla="*/ 0 h 442817"/>
                  <a:gd name="connsiteX2" fmla="*/ 68199 w 68198"/>
                  <a:gd name="connsiteY2" fmla="*/ 442817 h 442817"/>
                  <a:gd name="connsiteX3" fmla="*/ 0 w 68198"/>
                  <a:gd name="connsiteY3" fmla="*/ 442817 h 44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98" h="442817">
                    <a:moveTo>
                      <a:pt x="0" y="0"/>
                    </a:moveTo>
                    <a:lnTo>
                      <a:pt x="68199" y="0"/>
                    </a:lnTo>
                    <a:lnTo>
                      <a:pt x="68199" y="442817"/>
                    </a:lnTo>
                    <a:lnTo>
                      <a:pt x="0" y="4428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8" name="任意多边形 519">
                <a:extLst>
                  <a:ext uri="{FF2B5EF4-FFF2-40B4-BE49-F238E27FC236}">
                    <a16:creationId xmlns:a16="http://schemas.microsoft.com/office/drawing/2014/main" id="{6571D6C0-F15D-4D27-AB80-A0DBDE398935}"/>
                  </a:ext>
                </a:extLst>
              </p:cNvPr>
              <p:cNvSpPr/>
              <p:nvPr/>
            </p:nvSpPr>
            <p:spPr>
              <a:xfrm>
                <a:off x="8861538" y="4097489"/>
                <a:ext cx="68199" cy="442817"/>
              </a:xfrm>
              <a:custGeom>
                <a:avLst/>
                <a:gdLst>
                  <a:gd name="connsiteX0" fmla="*/ 0 w 68199"/>
                  <a:gd name="connsiteY0" fmla="*/ 0 h 442817"/>
                  <a:gd name="connsiteX1" fmla="*/ 68199 w 68199"/>
                  <a:gd name="connsiteY1" fmla="*/ 0 h 442817"/>
                  <a:gd name="connsiteX2" fmla="*/ 68199 w 68199"/>
                  <a:gd name="connsiteY2" fmla="*/ 442817 h 442817"/>
                  <a:gd name="connsiteX3" fmla="*/ 0 w 68199"/>
                  <a:gd name="connsiteY3" fmla="*/ 442817 h 44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99" h="442817">
                    <a:moveTo>
                      <a:pt x="0" y="0"/>
                    </a:moveTo>
                    <a:lnTo>
                      <a:pt x="68199" y="0"/>
                    </a:lnTo>
                    <a:lnTo>
                      <a:pt x="68199" y="442817"/>
                    </a:lnTo>
                    <a:lnTo>
                      <a:pt x="0" y="4428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09" name="任意多边形 520">
                <a:extLst>
                  <a:ext uri="{FF2B5EF4-FFF2-40B4-BE49-F238E27FC236}">
                    <a16:creationId xmlns:a16="http://schemas.microsoft.com/office/drawing/2014/main" id="{595EF4A0-9E85-4220-8C8C-F994108860EE}"/>
                  </a:ext>
                </a:extLst>
              </p:cNvPr>
              <p:cNvSpPr/>
              <p:nvPr/>
            </p:nvSpPr>
            <p:spPr>
              <a:xfrm>
                <a:off x="9125285" y="4097489"/>
                <a:ext cx="68199" cy="442817"/>
              </a:xfrm>
              <a:custGeom>
                <a:avLst/>
                <a:gdLst>
                  <a:gd name="connsiteX0" fmla="*/ 0 w 68199"/>
                  <a:gd name="connsiteY0" fmla="*/ 0 h 442817"/>
                  <a:gd name="connsiteX1" fmla="*/ 68199 w 68199"/>
                  <a:gd name="connsiteY1" fmla="*/ 0 h 442817"/>
                  <a:gd name="connsiteX2" fmla="*/ 68199 w 68199"/>
                  <a:gd name="connsiteY2" fmla="*/ 442817 h 442817"/>
                  <a:gd name="connsiteX3" fmla="*/ 0 w 68199"/>
                  <a:gd name="connsiteY3" fmla="*/ 442817 h 442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199" h="442817">
                    <a:moveTo>
                      <a:pt x="0" y="0"/>
                    </a:moveTo>
                    <a:lnTo>
                      <a:pt x="68199" y="0"/>
                    </a:lnTo>
                    <a:lnTo>
                      <a:pt x="68199" y="442817"/>
                    </a:lnTo>
                    <a:lnTo>
                      <a:pt x="0" y="44281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0" name="任意多边形 521">
                <a:extLst>
                  <a:ext uri="{FF2B5EF4-FFF2-40B4-BE49-F238E27FC236}">
                    <a16:creationId xmlns:a16="http://schemas.microsoft.com/office/drawing/2014/main" id="{F3FE03EF-F20D-4344-B551-CAF121C498CA}"/>
                  </a:ext>
                </a:extLst>
              </p:cNvPr>
              <p:cNvSpPr/>
              <p:nvPr/>
            </p:nvSpPr>
            <p:spPr>
              <a:xfrm>
                <a:off x="6717270" y="3978045"/>
                <a:ext cx="136397" cy="119538"/>
              </a:xfrm>
              <a:custGeom>
                <a:avLst/>
                <a:gdLst>
                  <a:gd name="connsiteX0" fmla="*/ 0 w 136397"/>
                  <a:gd name="connsiteY0" fmla="*/ 0 h 119538"/>
                  <a:gd name="connsiteX1" fmla="*/ 136398 w 136397"/>
                  <a:gd name="connsiteY1" fmla="*/ 0 h 119538"/>
                  <a:gd name="connsiteX2" fmla="*/ 136398 w 136397"/>
                  <a:gd name="connsiteY2" fmla="*/ 119539 h 119538"/>
                  <a:gd name="connsiteX3" fmla="*/ 0 w 136397"/>
                  <a:gd name="connsiteY3" fmla="*/ 119539 h 11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119538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119539"/>
                    </a:lnTo>
                    <a:lnTo>
                      <a:pt x="0" y="1195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1" name="任意多边形 522">
                <a:extLst>
                  <a:ext uri="{FF2B5EF4-FFF2-40B4-BE49-F238E27FC236}">
                    <a16:creationId xmlns:a16="http://schemas.microsoft.com/office/drawing/2014/main" id="{2D5060CB-B66F-4871-BAA7-66A7BE4DB076}"/>
                  </a:ext>
                </a:extLst>
              </p:cNvPr>
              <p:cNvSpPr/>
              <p:nvPr/>
            </p:nvSpPr>
            <p:spPr>
              <a:xfrm>
                <a:off x="6981017" y="3978045"/>
                <a:ext cx="136397" cy="598170"/>
              </a:xfrm>
              <a:custGeom>
                <a:avLst/>
                <a:gdLst>
                  <a:gd name="connsiteX0" fmla="*/ 0 w 136397"/>
                  <a:gd name="connsiteY0" fmla="*/ 0 h 598170"/>
                  <a:gd name="connsiteX1" fmla="*/ 136398 w 136397"/>
                  <a:gd name="connsiteY1" fmla="*/ 0 h 598170"/>
                  <a:gd name="connsiteX2" fmla="*/ 136398 w 136397"/>
                  <a:gd name="connsiteY2" fmla="*/ 598170 h 598170"/>
                  <a:gd name="connsiteX3" fmla="*/ 0 w 136397"/>
                  <a:gd name="connsiteY3" fmla="*/ 598170 h 59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598170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598170"/>
                    </a:lnTo>
                    <a:lnTo>
                      <a:pt x="0" y="59817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2" name="任意多边形 523">
                <a:extLst>
                  <a:ext uri="{FF2B5EF4-FFF2-40B4-BE49-F238E27FC236}">
                    <a16:creationId xmlns:a16="http://schemas.microsoft.com/office/drawing/2014/main" id="{00648B0B-DCDA-40A7-848C-D7CB25A15C0B}"/>
                  </a:ext>
                </a:extLst>
              </p:cNvPr>
              <p:cNvSpPr/>
              <p:nvPr/>
            </p:nvSpPr>
            <p:spPr>
              <a:xfrm>
                <a:off x="7508607" y="3978045"/>
                <a:ext cx="136397" cy="598170"/>
              </a:xfrm>
              <a:custGeom>
                <a:avLst/>
                <a:gdLst>
                  <a:gd name="connsiteX0" fmla="*/ 0 w 136397"/>
                  <a:gd name="connsiteY0" fmla="*/ 0 h 598170"/>
                  <a:gd name="connsiteX1" fmla="*/ 136398 w 136397"/>
                  <a:gd name="connsiteY1" fmla="*/ 0 h 598170"/>
                  <a:gd name="connsiteX2" fmla="*/ 136398 w 136397"/>
                  <a:gd name="connsiteY2" fmla="*/ 598170 h 598170"/>
                  <a:gd name="connsiteX3" fmla="*/ 0 w 136397"/>
                  <a:gd name="connsiteY3" fmla="*/ 598170 h 59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598170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598170"/>
                    </a:lnTo>
                    <a:lnTo>
                      <a:pt x="0" y="59817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3" name="任意多边形 524">
                <a:extLst>
                  <a:ext uri="{FF2B5EF4-FFF2-40B4-BE49-F238E27FC236}">
                    <a16:creationId xmlns:a16="http://schemas.microsoft.com/office/drawing/2014/main" id="{53E4BFC1-01E8-485D-89B5-5B1DA1586172}"/>
                  </a:ext>
                </a:extLst>
              </p:cNvPr>
              <p:cNvSpPr/>
              <p:nvPr/>
            </p:nvSpPr>
            <p:spPr>
              <a:xfrm>
                <a:off x="8036101" y="3978045"/>
                <a:ext cx="136397" cy="598170"/>
              </a:xfrm>
              <a:custGeom>
                <a:avLst/>
                <a:gdLst>
                  <a:gd name="connsiteX0" fmla="*/ 0 w 136397"/>
                  <a:gd name="connsiteY0" fmla="*/ 0 h 598170"/>
                  <a:gd name="connsiteX1" fmla="*/ 136398 w 136397"/>
                  <a:gd name="connsiteY1" fmla="*/ 0 h 598170"/>
                  <a:gd name="connsiteX2" fmla="*/ 136398 w 136397"/>
                  <a:gd name="connsiteY2" fmla="*/ 598170 h 598170"/>
                  <a:gd name="connsiteX3" fmla="*/ 0 w 136397"/>
                  <a:gd name="connsiteY3" fmla="*/ 598170 h 59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598170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598170"/>
                    </a:lnTo>
                    <a:lnTo>
                      <a:pt x="0" y="59817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4" name="任意多边形 525">
                <a:extLst>
                  <a:ext uri="{FF2B5EF4-FFF2-40B4-BE49-F238E27FC236}">
                    <a16:creationId xmlns:a16="http://schemas.microsoft.com/office/drawing/2014/main" id="{D7DEC5CD-4279-41D8-A7C4-37327B9AB6E9}"/>
                  </a:ext>
                </a:extLst>
              </p:cNvPr>
              <p:cNvSpPr/>
              <p:nvPr/>
            </p:nvSpPr>
            <p:spPr>
              <a:xfrm>
                <a:off x="8563691" y="3978045"/>
                <a:ext cx="136397" cy="598170"/>
              </a:xfrm>
              <a:custGeom>
                <a:avLst/>
                <a:gdLst>
                  <a:gd name="connsiteX0" fmla="*/ 0 w 136397"/>
                  <a:gd name="connsiteY0" fmla="*/ 0 h 598170"/>
                  <a:gd name="connsiteX1" fmla="*/ 136398 w 136397"/>
                  <a:gd name="connsiteY1" fmla="*/ 0 h 598170"/>
                  <a:gd name="connsiteX2" fmla="*/ 136398 w 136397"/>
                  <a:gd name="connsiteY2" fmla="*/ 598170 h 598170"/>
                  <a:gd name="connsiteX3" fmla="*/ 0 w 136397"/>
                  <a:gd name="connsiteY3" fmla="*/ 598170 h 598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598170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598170"/>
                    </a:lnTo>
                    <a:lnTo>
                      <a:pt x="0" y="59817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5" name="任意多边形 526">
                <a:extLst>
                  <a:ext uri="{FF2B5EF4-FFF2-40B4-BE49-F238E27FC236}">
                    <a16:creationId xmlns:a16="http://schemas.microsoft.com/office/drawing/2014/main" id="{877E3228-FC2F-47C3-98B3-AA44A226260D}"/>
                  </a:ext>
                </a:extLst>
              </p:cNvPr>
              <p:cNvSpPr/>
              <p:nvPr/>
            </p:nvSpPr>
            <p:spPr>
              <a:xfrm>
                <a:off x="8827438" y="3978045"/>
                <a:ext cx="136397" cy="119538"/>
              </a:xfrm>
              <a:custGeom>
                <a:avLst/>
                <a:gdLst>
                  <a:gd name="connsiteX0" fmla="*/ 0 w 136397"/>
                  <a:gd name="connsiteY0" fmla="*/ 0 h 119538"/>
                  <a:gd name="connsiteX1" fmla="*/ 136398 w 136397"/>
                  <a:gd name="connsiteY1" fmla="*/ 0 h 119538"/>
                  <a:gd name="connsiteX2" fmla="*/ 136398 w 136397"/>
                  <a:gd name="connsiteY2" fmla="*/ 119539 h 119538"/>
                  <a:gd name="connsiteX3" fmla="*/ 0 w 136397"/>
                  <a:gd name="connsiteY3" fmla="*/ 119539 h 11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119538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119539"/>
                    </a:lnTo>
                    <a:lnTo>
                      <a:pt x="0" y="1195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6" name="任意多边形 527">
                <a:extLst>
                  <a:ext uri="{FF2B5EF4-FFF2-40B4-BE49-F238E27FC236}">
                    <a16:creationId xmlns:a16="http://schemas.microsoft.com/office/drawing/2014/main" id="{922B652B-08EF-4558-B547-89B48FBE0C91}"/>
                  </a:ext>
                </a:extLst>
              </p:cNvPr>
              <p:cNvSpPr/>
              <p:nvPr/>
            </p:nvSpPr>
            <p:spPr>
              <a:xfrm>
                <a:off x="9091186" y="3978045"/>
                <a:ext cx="136397" cy="119538"/>
              </a:xfrm>
              <a:custGeom>
                <a:avLst/>
                <a:gdLst>
                  <a:gd name="connsiteX0" fmla="*/ 0 w 136397"/>
                  <a:gd name="connsiteY0" fmla="*/ 0 h 119538"/>
                  <a:gd name="connsiteX1" fmla="*/ 136398 w 136397"/>
                  <a:gd name="connsiteY1" fmla="*/ 0 h 119538"/>
                  <a:gd name="connsiteX2" fmla="*/ 136398 w 136397"/>
                  <a:gd name="connsiteY2" fmla="*/ 119539 h 119538"/>
                  <a:gd name="connsiteX3" fmla="*/ 0 w 136397"/>
                  <a:gd name="connsiteY3" fmla="*/ 119539 h 119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397" h="119538">
                    <a:moveTo>
                      <a:pt x="0" y="0"/>
                    </a:moveTo>
                    <a:lnTo>
                      <a:pt x="136398" y="0"/>
                    </a:lnTo>
                    <a:lnTo>
                      <a:pt x="136398" y="119539"/>
                    </a:lnTo>
                    <a:lnTo>
                      <a:pt x="0" y="11953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7" name="任意多边形 528">
                <a:extLst>
                  <a:ext uri="{FF2B5EF4-FFF2-40B4-BE49-F238E27FC236}">
                    <a16:creationId xmlns:a16="http://schemas.microsoft.com/office/drawing/2014/main" id="{017BD72E-50BA-49A0-BF74-EA4DC841C76C}"/>
                  </a:ext>
                </a:extLst>
              </p:cNvPr>
              <p:cNvSpPr/>
              <p:nvPr/>
            </p:nvSpPr>
            <p:spPr>
              <a:xfrm>
                <a:off x="6953585" y="3461028"/>
                <a:ext cx="148399" cy="283368"/>
              </a:xfrm>
              <a:custGeom>
                <a:avLst/>
                <a:gdLst>
                  <a:gd name="connsiteX0" fmla="*/ 0 w 148399"/>
                  <a:gd name="connsiteY0" fmla="*/ 0 h 283368"/>
                  <a:gd name="connsiteX1" fmla="*/ 148400 w 148399"/>
                  <a:gd name="connsiteY1" fmla="*/ 0 h 283368"/>
                  <a:gd name="connsiteX2" fmla="*/ 148400 w 148399"/>
                  <a:gd name="connsiteY2" fmla="*/ 283369 h 283368"/>
                  <a:gd name="connsiteX3" fmla="*/ 0 w 148399"/>
                  <a:gd name="connsiteY3" fmla="*/ 283369 h 28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399" h="283368">
                    <a:moveTo>
                      <a:pt x="0" y="0"/>
                    </a:moveTo>
                    <a:lnTo>
                      <a:pt x="148400" y="0"/>
                    </a:lnTo>
                    <a:lnTo>
                      <a:pt x="148400" y="283369"/>
                    </a:lnTo>
                    <a:lnTo>
                      <a:pt x="0" y="28336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8" name="任意多边形 529">
                <a:extLst>
                  <a:ext uri="{FF2B5EF4-FFF2-40B4-BE49-F238E27FC236}">
                    <a16:creationId xmlns:a16="http://schemas.microsoft.com/office/drawing/2014/main" id="{D4730590-5F53-44AC-850F-EEB920C3DE30}"/>
                  </a:ext>
                </a:extLst>
              </p:cNvPr>
              <p:cNvSpPr/>
              <p:nvPr/>
            </p:nvSpPr>
            <p:spPr>
              <a:xfrm>
                <a:off x="7516322" y="3461028"/>
                <a:ext cx="148399" cy="283368"/>
              </a:xfrm>
              <a:custGeom>
                <a:avLst/>
                <a:gdLst>
                  <a:gd name="connsiteX0" fmla="*/ 0 w 148399"/>
                  <a:gd name="connsiteY0" fmla="*/ 0 h 283368"/>
                  <a:gd name="connsiteX1" fmla="*/ 148399 w 148399"/>
                  <a:gd name="connsiteY1" fmla="*/ 0 h 283368"/>
                  <a:gd name="connsiteX2" fmla="*/ 148399 w 148399"/>
                  <a:gd name="connsiteY2" fmla="*/ 283369 h 283368"/>
                  <a:gd name="connsiteX3" fmla="*/ 0 w 148399"/>
                  <a:gd name="connsiteY3" fmla="*/ 283369 h 28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399" h="283368">
                    <a:moveTo>
                      <a:pt x="0" y="0"/>
                    </a:moveTo>
                    <a:lnTo>
                      <a:pt x="148399" y="0"/>
                    </a:lnTo>
                    <a:lnTo>
                      <a:pt x="148399" y="283369"/>
                    </a:lnTo>
                    <a:lnTo>
                      <a:pt x="0" y="28336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19" name="任意多边形 530">
                <a:extLst>
                  <a:ext uri="{FF2B5EF4-FFF2-40B4-BE49-F238E27FC236}">
                    <a16:creationId xmlns:a16="http://schemas.microsoft.com/office/drawing/2014/main" id="{E8FF18EC-BB77-45AC-8EE7-F4E4C05F54AE}"/>
                  </a:ext>
                </a:extLst>
              </p:cNvPr>
              <p:cNvSpPr/>
              <p:nvPr/>
            </p:nvSpPr>
            <p:spPr>
              <a:xfrm>
                <a:off x="8078964" y="3461028"/>
                <a:ext cx="148399" cy="283368"/>
              </a:xfrm>
              <a:custGeom>
                <a:avLst/>
                <a:gdLst>
                  <a:gd name="connsiteX0" fmla="*/ 0 w 148399"/>
                  <a:gd name="connsiteY0" fmla="*/ 0 h 283368"/>
                  <a:gd name="connsiteX1" fmla="*/ 148399 w 148399"/>
                  <a:gd name="connsiteY1" fmla="*/ 0 h 283368"/>
                  <a:gd name="connsiteX2" fmla="*/ 148399 w 148399"/>
                  <a:gd name="connsiteY2" fmla="*/ 283369 h 283368"/>
                  <a:gd name="connsiteX3" fmla="*/ 0 w 148399"/>
                  <a:gd name="connsiteY3" fmla="*/ 283369 h 28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399" h="283368">
                    <a:moveTo>
                      <a:pt x="0" y="0"/>
                    </a:moveTo>
                    <a:lnTo>
                      <a:pt x="148399" y="0"/>
                    </a:lnTo>
                    <a:lnTo>
                      <a:pt x="148399" y="283369"/>
                    </a:lnTo>
                    <a:lnTo>
                      <a:pt x="0" y="28336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0" name="任意多边形 531">
                <a:extLst>
                  <a:ext uri="{FF2B5EF4-FFF2-40B4-BE49-F238E27FC236}">
                    <a16:creationId xmlns:a16="http://schemas.microsoft.com/office/drawing/2014/main" id="{CF07C926-D568-45D8-B2AD-F3F542C52BED}"/>
                  </a:ext>
                </a:extLst>
              </p:cNvPr>
              <p:cNvSpPr/>
              <p:nvPr/>
            </p:nvSpPr>
            <p:spPr>
              <a:xfrm>
                <a:off x="8641701" y="3461028"/>
                <a:ext cx="148399" cy="283368"/>
              </a:xfrm>
              <a:custGeom>
                <a:avLst/>
                <a:gdLst>
                  <a:gd name="connsiteX0" fmla="*/ 0 w 148399"/>
                  <a:gd name="connsiteY0" fmla="*/ 0 h 283368"/>
                  <a:gd name="connsiteX1" fmla="*/ 148399 w 148399"/>
                  <a:gd name="connsiteY1" fmla="*/ 0 h 283368"/>
                  <a:gd name="connsiteX2" fmla="*/ 148399 w 148399"/>
                  <a:gd name="connsiteY2" fmla="*/ 283369 h 283368"/>
                  <a:gd name="connsiteX3" fmla="*/ 0 w 148399"/>
                  <a:gd name="connsiteY3" fmla="*/ 283369 h 283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399" h="283368">
                    <a:moveTo>
                      <a:pt x="0" y="0"/>
                    </a:moveTo>
                    <a:lnTo>
                      <a:pt x="148399" y="0"/>
                    </a:lnTo>
                    <a:lnTo>
                      <a:pt x="148399" y="283369"/>
                    </a:lnTo>
                    <a:lnTo>
                      <a:pt x="0" y="28336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1" name="任意多边形 532">
                <a:extLst>
                  <a:ext uri="{FF2B5EF4-FFF2-40B4-BE49-F238E27FC236}">
                    <a16:creationId xmlns:a16="http://schemas.microsoft.com/office/drawing/2014/main" id="{1BFA22A8-6377-478D-90D4-5C3B34072B90}"/>
                  </a:ext>
                </a:extLst>
              </p:cNvPr>
              <p:cNvSpPr/>
              <p:nvPr/>
            </p:nvSpPr>
            <p:spPr>
              <a:xfrm>
                <a:off x="6454094" y="2727984"/>
                <a:ext cx="2805684" cy="240762"/>
              </a:xfrm>
              <a:custGeom>
                <a:avLst/>
                <a:gdLst>
                  <a:gd name="connsiteX0" fmla="*/ 1381982 w 2805684"/>
                  <a:gd name="connsiteY0" fmla="*/ 235172 h 240762"/>
                  <a:gd name="connsiteX1" fmla="*/ 238792 w 2805684"/>
                  <a:gd name="connsiteY1" fmla="*/ 235172 h 240762"/>
                  <a:gd name="connsiteX2" fmla="*/ 0 w 2805684"/>
                  <a:gd name="connsiteY2" fmla="*/ 16764 h 240762"/>
                  <a:gd name="connsiteX3" fmla="*/ 274606 w 2805684"/>
                  <a:gd name="connsiteY3" fmla="*/ 0 h 240762"/>
                  <a:gd name="connsiteX4" fmla="*/ 1375982 w 2805684"/>
                  <a:gd name="connsiteY4" fmla="*/ 0 h 240762"/>
                  <a:gd name="connsiteX5" fmla="*/ 1429702 w 2805684"/>
                  <a:gd name="connsiteY5" fmla="*/ 0 h 240762"/>
                  <a:gd name="connsiteX6" fmla="*/ 2531078 w 2805684"/>
                  <a:gd name="connsiteY6" fmla="*/ 0 h 240762"/>
                  <a:gd name="connsiteX7" fmla="*/ 2805684 w 2805684"/>
                  <a:gd name="connsiteY7" fmla="*/ 16764 h 240762"/>
                  <a:gd name="connsiteX8" fmla="*/ 2566892 w 2805684"/>
                  <a:gd name="connsiteY8" fmla="*/ 235172 h 240762"/>
                  <a:gd name="connsiteX9" fmla="*/ 1423702 w 2805684"/>
                  <a:gd name="connsiteY9" fmla="*/ 235172 h 240762"/>
                  <a:gd name="connsiteX10" fmla="*/ 1381982 w 2805684"/>
                  <a:gd name="connsiteY10" fmla="*/ 235172 h 2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5684" h="240762">
                    <a:moveTo>
                      <a:pt x="1381982" y="235172"/>
                    </a:moveTo>
                    <a:lnTo>
                      <a:pt x="238792" y="235172"/>
                    </a:lnTo>
                    <a:cubicBezTo>
                      <a:pt x="32861" y="282226"/>
                      <a:pt x="0" y="16764"/>
                      <a:pt x="0" y="16764"/>
                    </a:cubicBezTo>
                    <a:cubicBezTo>
                      <a:pt x="92488" y="131064"/>
                      <a:pt x="274606" y="0"/>
                      <a:pt x="274606" y="0"/>
                    </a:cubicBezTo>
                    <a:lnTo>
                      <a:pt x="1375982" y="0"/>
                    </a:lnTo>
                    <a:lnTo>
                      <a:pt x="1429702" y="0"/>
                    </a:lnTo>
                    <a:lnTo>
                      <a:pt x="2531078" y="0"/>
                    </a:lnTo>
                    <a:cubicBezTo>
                      <a:pt x="2531078" y="0"/>
                      <a:pt x="2713196" y="131064"/>
                      <a:pt x="2805684" y="16764"/>
                    </a:cubicBezTo>
                    <a:cubicBezTo>
                      <a:pt x="2805684" y="16764"/>
                      <a:pt x="2772823" y="282226"/>
                      <a:pt x="2566892" y="235172"/>
                    </a:cubicBezTo>
                    <a:lnTo>
                      <a:pt x="1423702" y="235172"/>
                    </a:lnTo>
                    <a:lnTo>
                      <a:pt x="1381982" y="23517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2" name="任意多边形 533">
                <a:extLst>
                  <a:ext uri="{FF2B5EF4-FFF2-40B4-BE49-F238E27FC236}">
                    <a16:creationId xmlns:a16="http://schemas.microsoft.com/office/drawing/2014/main" id="{66FD4216-0C4C-4E5A-AF32-2F0D5930D952}"/>
                  </a:ext>
                </a:extLst>
              </p:cNvPr>
              <p:cNvSpPr/>
              <p:nvPr/>
            </p:nvSpPr>
            <p:spPr>
              <a:xfrm>
                <a:off x="6128720" y="3690771"/>
                <a:ext cx="3455574" cy="287267"/>
              </a:xfrm>
              <a:custGeom>
                <a:avLst/>
                <a:gdLst>
                  <a:gd name="connsiteX0" fmla="*/ 1701927 w 3455574"/>
                  <a:gd name="connsiteY0" fmla="*/ 280606 h 287267"/>
                  <a:gd name="connsiteX1" fmla="*/ 294037 w 3455574"/>
                  <a:gd name="connsiteY1" fmla="*/ 280606 h 287267"/>
                  <a:gd name="connsiteX2" fmla="*/ 0 w 3455574"/>
                  <a:gd name="connsiteY2" fmla="*/ 20003 h 287267"/>
                  <a:gd name="connsiteX3" fmla="*/ 338233 w 3455574"/>
                  <a:gd name="connsiteY3" fmla="*/ 0 h 287267"/>
                  <a:gd name="connsiteX4" fmla="*/ 1694688 w 3455574"/>
                  <a:gd name="connsiteY4" fmla="*/ 0 h 287267"/>
                  <a:gd name="connsiteX5" fmla="*/ 1760887 w 3455574"/>
                  <a:gd name="connsiteY5" fmla="*/ 0 h 287267"/>
                  <a:gd name="connsiteX6" fmla="*/ 3117342 w 3455574"/>
                  <a:gd name="connsiteY6" fmla="*/ 0 h 287267"/>
                  <a:gd name="connsiteX7" fmla="*/ 3455575 w 3455574"/>
                  <a:gd name="connsiteY7" fmla="*/ 20003 h 287267"/>
                  <a:gd name="connsiteX8" fmla="*/ 3161538 w 3455574"/>
                  <a:gd name="connsiteY8" fmla="*/ 280606 h 287267"/>
                  <a:gd name="connsiteX9" fmla="*/ 1753362 w 3455574"/>
                  <a:gd name="connsiteY9" fmla="*/ 280606 h 287267"/>
                  <a:gd name="connsiteX10" fmla="*/ 1701927 w 3455574"/>
                  <a:gd name="connsiteY10" fmla="*/ 280606 h 287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55574" h="287267">
                    <a:moveTo>
                      <a:pt x="1701927" y="280606"/>
                    </a:moveTo>
                    <a:lnTo>
                      <a:pt x="294037" y="280606"/>
                    </a:lnTo>
                    <a:cubicBezTo>
                      <a:pt x="40386" y="336709"/>
                      <a:pt x="0" y="20003"/>
                      <a:pt x="0" y="20003"/>
                    </a:cubicBezTo>
                    <a:cubicBezTo>
                      <a:pt x="113919" y="156305"/>
                      <a:pt x="338233" y="0"/>
                      <a:pt x="338233" y="0"/>
                    </a:cubicBezTo>
                    <a:lnTo>
                      <a:pt x="1694688" y="0"/>
                    </a:lnTo>
                    <a:lnTo>
                      <a:pt x="1760887" y="0"/>
                    </a:lnTo>
                    <a:lnTo>
                      <a:pt x="3117342" y="0"/>
                    </a:lnTo>
                    <a:cubicBezTo>
                      <a:pt x="3117342" y="0"/>
                      <a:pt x="3341561" y="156400"/>
                      <a:pt x="3455575" y="20003"/>
                    </a:cubicBezTo>
                    <a:cubicBezTo>
                      <a:pt x="3455575" y="20003"/>
                      <a:pt x="3415094" y="336709"/>
                      <a:pt x="3161538" y="280606"/>
                    </a:cubicBezTo>
                    <a:lnTo>
                      <a:pt x="1753362" y="280606"/>
                    </a:lnTo>
                    <a:lnTo>
                      <a:pt x="1701927" y="28060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3" name="任意多边形 534">
                <a:extLst>
                  <a:ext uri="{FF2B5EF4-FFF2-40B4-BE49-F238E27FC236}">
                    <a16:creationId xmlns:a16="http://schemas.microsoft.com/office/drawing/2014/main" id="{C3A2A34F-84DC-4952-B8F1-89CCF837BA48}"/>
                  </a:ext>
                </a:extLst>
              </p:cNvPr>
              <p:cNvSpPr/>
              <p:nvPr/>
            </p:nvSpPr>
            <p:spPr>
              <a:xfrm>
                <a:off x="6692314" y="2963156"/>
                <a:ext cx="93249" cy="478440"/>
              </a:xfrm>
              <a:custGeom>
                <a:avLst/>
                <a:gdLst>
                  <a:gd name="connsiteX0" fmla="*/ 0 w 93249"/>
                  <a:gd name="connsiteY0" fmla="*/ 0 h 478440"/>
                  <a:gd name="connsiteX1" fmla="*/ 93250 w 93249"/>
                  <a:gd name="connsiteY1" fmla="*/ 0 h 478440"/>
                  <a:gd name="connsiteX2" fmla="*/ 93250 w 93249"/>
                  <a:gd name="connsiteY2" fmla="*/ 478441 h 478440"/>
                  <a:gd name="connsiteX3" fmla="*/ 0 w 93249"/>
                  <a:gd name="connsiteY3" fmla="*/ 478441 h 47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9" h="478440">
                    <a:moveTo>
                      <a:pt x="0" y="0"/>
                    </a:moveTo>
                    <a:lnTo>
                      <a:pt x="93250" y="0"/>
                    </a:lnTo>
                    <a:lnTo>
                      <a:pt x="93250" y="478441"/>
                    </a:lnTo>
                    <a:lnTo>
                      <a:pt x="0" y="4784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4" name="任意多边形 535">
                <a:extLst>
                  <a:ext uri="{FF2B5EF4-FFF2-40B4-BE49-F238E27FC236}">
                    <a16:creationId xmlns:a16="http://schemas.microsoft.com/office/drawing/2014/main" id="{3183D07A-1243-4810-988E-EE89F99A76AB}"/>
                  </a:ext>
                </a:extLst>
              </p:cNvPr>
              <p:cNvSpPr/>
              <p:nvPr/>
            </p:nvSpPr>
            <p:spPr>
              <a:xfrm>
                <a:off x="7288675" y="2963156"/>
                <a:ext cx="93249" cy="478440"/>
              </a:xfrm>
              <a:custGeom>
                <a:avLst/>
                <a:gdLst>
                  <a:gd name="connsiteX0" fmla="*/ 0 w 93249"/>
                  <a:gd name="connsiteY0" fmla="*/ 0 h 478440"/>
                  <a:gd name="connsiteX1" fmla="*/ 93250 w 93249"/>
                  <a:gd name="connsiteY1" fmla="*/ 0 h 478440"/>
                  <a:gd name="connsiteX2" fmla="*/ 93250 w 93249"/>
                  <a:gd name="connsiteY2" fmla="*/ 478441 h 478440"/>
                  <a:gd name="connsiteX3" fmla="*/ 0 w 93249"/>
                  <a:gd name="connsiteY3" fmla="*/ 478441 h 47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9" h="478440">
                    <a:moveTo>
                      <a:pt x="0" y="0"/>
                    </a:moveTo>
                    <a:lnTo>
                      <a:pt x="93250" y="0"/>
                    </a:lnTo>
                    <a:lnTo>
                      <a:pt x="93250" y="478441"/>
                    </a:lnTo>
                    <a:lnTo>
                      <a:pt x="0" y="4784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5" name="任意多边形 536">
                <a:extLst>
                  <a:ext uri="{FF2B5EF4-FFF2-40B4-BE49-F238E27FC236}">
                    <a16:creationId xmlns:a16="http://schemas.microsoft.com/office/drawing/2014/main" id="{78EAE25F-ADBD-4FF9-8676-3CD72DF20D21}"/>
                  </a:ext>
                </a:extLst>
              </p:cNvPr>
              <p:cNvSpPr/>
              <p:nvPr/>
            </p:nvSpPr>
            <p:spPr>
              <a:xfrm>
                <a:off x="8319946" y="2963156"/>
                <a:ext cx="93249" cy="478440"/>
              </a:xfrm>
              <a:custGeom>
                <a:avLst/>
                <a:gdLst>
                  <a:gd name="connsiteX0" fmla="*/ 0 w 93249"/>
                  <a:gd name="connsiteY0" fmla="*/ 0 h 478440"/>
                  <a:gd name="connsiteX1" fmla="*/ 93250 w 93249"/>
                  <a:gd name="connsiteY1" fmla="*/ 0 h 478440"/>
                  <a:gd name="connsiteX2" fmla="*/ 93250 w 93249"/>
                  <a:gd name="connsiteY2" fmla="*/ 478441 h 478440"/>
                  <a:gd name="connsiteX3" fmla="*/ 0 w 93249"/>
                  <a:gd name="connsiteY3" fmla="*/ 478441 h 47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9" h="478440">
                    <a:moveTo>
                      <a:pt x="0" y="0"/>
                    </a:moveTo>
                    <a:lnTo>
                      <a:pt x="93250" y="0"/>
                    </a:lnTo>
                    <a:lnTo>
                      <a:pt x="93250" y="478441"/>
                    </a:lnTo>
                    <a:lnTo>
                      <a:pt x="0" y="4784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6" name="任意多边形 537">
                <a:extLst>
                  <a:ext uri="{FF2B5EF4-FFF2-40B4-BE49-F238E27FC236}">
                    <a16:creationId xmlns:a16="http://schemas.microsoft.com/office/drawing/2014/main" id="{D8762A63-7F5A-454C-A7C9-630D45AEFB6C}"/>
                  </a:ext>
                </a:extLst>
              </p:cNvPr>
              <p:cNvSpPr/>
              <p:nvPr/>
            </p:nvSpPr>
            <p:spPr>
              <a:xfrm>
                <a:off x="8915735" y="2963156"/>
                <a:ext cx="93249" cy="478440"/>
              </a:xfrm>
              <a:custGeom>
                <a:avLst/>
                <a:gdLst>
                  <a:gd name="connsiteX0" fmla="*/ 0 w 93249"/>
                  <a:gd name="connsiteY0" fmla="*/ 0 h 478440"/>
                  <a:gd name="connsiteX1" fmla="*/ 93250 w 93249"/>
                  <a:gd name="connsiteY1" fmla="*/ 0 h 478440"/>
                  <a:gd name="connsiteX2" fmla="*/ 93250 w 93249"/>
                  <a:gd name="connsiteY2" fmla="*/ 478441 h 478440"/>
                  <a:gd name="connsiteX3" fmla="*/ 0 w 93249"/>
                  <a:gd name="connsiteY3" fmla="*/ 478441 h 47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249" h="478440">
                    <a:moveTo>
                      <a:pt x="0" y="0"/>
                    </a:moveTo>
                    <a:lnTo>
                      <a:pt x="93250" y="0"/>
                    </a:lnTo>
                    <a:lnTo>
                      <a:pt x="93250" y="478441"/>
                    </a:lnTo>
                    <a:lnTo>
                      <a:pt x="0" y="4784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1827" name="任意多边形 538">
                <a:extLst>
                  <a:ext uri="{FF2B5EF4-FFF2-40B4-BE49-F238E27FC236}">
                    <a16:creationId xmlns:a16="http://schemas.microsoft.com/office/drawing/2014/main" id="{F7CF2E39-1181-44CE-AAB6-431E619369A1}"/>
                  </a:ext>
                </a:extLst>
              </p:cNvPr>
              <p:cNvSpPr/>
              <p:nvPr/>
            </p:nvSpPr>
            <p:spPr>
              <a:xfrm>
                <a:off x="7661388" y="1138357"/>
                <a:ext cx="371379" cy="622268"/>
              </a:xfrm>
              <a:custGeom>
                <a:avLst/>
                <a:gdLst>
                  <a:gd name="connsiteX0" fmla="*/ 371380 w 371379"/>
                  <a:gd name="connsiteY0" fmla="*/ 521780 h 622268"/>
                  <a:gd name="connsiteX1" fmla="*/ 0 w 371379"/>
                  <a:gd name="connsiteY1" fmla="*/ 622268 h 622268"/>
                  <a:gd name="connsiteX2" fmla="*/ 122873 w 371379"/>
                  <a:gd name="connsiteY2" fmla="*/ 0 h 622268"/>
                  <a:gd name="connsiteX3" fmla="*/ 279559 w 371379"/>
                  <a:gd name="connsiteY3" fmla="*/ 0 h 622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1379" h="622268">
                    <a:moveTo>
                      <a:pt x="371380" y="521780"/>
                    </a:moveTo>
                    <a:lnTo>
                      <a:pt x="0" y="622268"/>
                    </a:lnTo>
                    <a:lnTo>
                      <a:pt x="122873" y="0"/>
                    </a:lnTo>
                    <a:lnTo>
                      <a:pt x="27955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828" name="任意多边形 539">
                <a:extLst>
                  <a:ext uri="{FF2B5EF4-FFF2-40B4-BE49-F238E27FC236}">
                    <a16:creationId xmlns:a16="http://schemas.microsoft.com/office/drawing/2014/main" id="{8F238FEF-521F-4382-97C0-C1D7A7A19AC5}"/>
                  </a:ext>
                </a:extLst>
              </p:cNvPr>
              <p:cNvSpPr/>
              <p:nvPr/>
            </p:nvSpPr>
            <p:spPr>
              <a:xfrm>
                <a:off x="7562899" y="1676043"/>
                <a:ext cx="587978" cy="101155"/>
              </a:xfrm>
              <a:custGeom>
                <a:avLst/>
                <a:gdLst>
                  <a:gd name="connsiteX0" fmla="*/ 563975 w 587978"/>
                  <a:gd name="connsiteY0" fmla="*/ 101155 h 101155"/>
                  <a:gd name="connsiteX1" fmla="*/ 24098 w 587978"/>
                  <a:gd name="connsiteY1" fmla="*/ 101155 h 101155"/>
                  <a:gd name="connsiteX2" fmla="*/ 0 w 587978"/>
                  <a:gd name="connsiteY2" fmla="*/ 77057 h 101155"/>
                  <a:gd name="connsiteX3" fmla="*/ 0 w 587978"/>
                  <a:gd name="connsiteY3" fmla="*/ 24098 h 101155"/>
                  <a:gd name="connsiteX4" fmla="*/ 24098 w 587978"/>
                  <a:gd name="connsiteY4" fmla="*/ 0 h 101155"/>
                  <a:gd name="connsiteX5" fmla="*/ 563880 w 587978"/>
                  <a:gd name="connsiteY5" fmla="*/ 0 h 101155"/>
                  <a:gd name="connsiteX6" fmla="*/ 587978 w 587978"/>
                  <a:gd name="connsiteY6" fmla="*/ 24098 h 101155"/>
                  <a:gd name="connsiteX7" fmla="*/ 587978 w 587978"/>
                  <a:gd name="connsiteY7" fmla="*/ 77057 h 101155"/>
                  <a:gd name="connsiteX8" fmla="*/ 563975 w 587978"/>
                  <a:gd name="connsiteY8" fmla="*/ 101155 h 10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7978" h="101155">
                    <a:moveTo>
                      <a:pt x="563975" y="101155"/>
                    </a:moveTo>
                    <a:lnTo>
                      <a:pt x="24098" y="101155"/>
                    </a:lnTo>
                    <a:cubicBezTo>
                      <a:pt x="10858" y="101155"/>
                      <a:pt x="0" y="90297"/>
                      <a:pt x="0" y="77057"/>
                    </a:cubicBezTo>
                    <a:lnTo>
                      <a:pt x="0" y="24098"/>
                    </a:lnTo>
                    <a:cubicBezTo>
                      <a:pt x="0" y="10858"/>
                      <a:pt x="10858" y="0"/>
                      <a:pt x="24098" y="0"/>
                    </a:cubicBezTo>
                    <a:lnTo>
                      <a:pt x="563880" y="0"/>
                    </a:lnTo>
                    <a:cubicBezTo>
                      <a:pt x="577120" y="0"/>
                      <a:pt x="587978" y="10858"/>
                      <a:pt x="587978" y="24098"/>
                    </a:cubicBezTo>
                    <a:lnTo>
                      <a:pt x="587978" y="77057"/>
                    </a:lnTo>
                    <a:cubicBezTo>
                      <a:pt x="588074" y="90297"/>
                      <a:pt x="577215" y="101155"/>
                      <a:pt x="563975" y="10115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</p:grpSp>
      <p:grpSp>
        <p:nvGrpSpPr>
          <p:cNvPr id="3197" name="组合 3196">
            <a:extLst>
              <a:ext uri="{FF2B5EF4-FFF2-40B4-BE49-F238E27FC236}">
                <a16:creationId xmlns:a16="http://schemas.microsoft.com/office/drawing/2014/main" id="{C183D2A2-51AE-4376-9929-E8576A495B43}"/>
              </a:ext>
            </a:extLst>
          </p:cNvPr>
          <p:cNvGrpSpPr/>
          <p:nvPr/>
        </p:nvGrpSpPr>
        <p:grpSpPr>
          <a:xfrm>
            <a:off x="6637146" y="1607406"/>
            <a:ext cx="1247758" cy="1451078"/>
            <a:chOff x="846137" y="1837258"/>
            <a:chExt cx="1661382" cy="1932101"/>
          </a:xfrm>
        </p:grpSpPr>
        <p:grpSp>
          <p:nvGrpSpPr>
            <p:cNvPr id="3198" name="组合 3197">
              <a:extLst>
                <a:ext uri="{FF2B5EF4-FFF2-40B4-BE49-F238E27FC236}">
                  <a16:creationId xmlns:a16="http://schemas.microsoft.com/office/drawing/2014/main" id="{8F83496B-8DBA-42AB-A416-2908B32C0B16}"/>
                </a:ext>
              </a:extLst>
            </p:cNvPr>
            <p:cNvGrpSpPr/>
            <p:nvPr/>
          </p:nvGrpSpPr>
          <p:grpSpPr>
            <a:xfrm>
              <a:off x="1736074" y="1968856"/>
              <a:ext cx="210002" cy="1795850"/>
              <a:chOff x="4484688" y="7938"/>
              <a:chExt cx="800100" cy="6842125"/>
            </a:xfrm>
            <a:solidFill>
              <a:schemeClr val="bg1"/>
            </a:solidFill>
          </p:grpSpPr>
          <p:sp>
            <p:nvSpPr>
              <p:cNvPr id="3345" name="任意多边形 872">
                <a:extLst>
                  <a:ext uri="{FF2B5EF4-FFF2-40B4-BE49-F238E27FC236}">
                    <a16:creationId xmlns:a16="http://schemas.microsoft.com/office/drawing/2014/main" id="{DB998C27-9947-46C1-BC18-6AB1B4023E9D}"/>
                  </a:ext>
                </a:extLst>
              </p:cNvPr>
              <p:cNvSpPr/>
              <p:nvPr/>
            </p:nvSpPr>
            <p:spPr bwMode="auto">
              <a:xfrm>
                <a:off x="4540250" y="20638"/>
                <a:ext cx="744538" cy="3502025"/>
              </a:xfrm>
              <a:custGeom>
                <a:avLst/>
                <a:gdLst>
                  <a:gd name="T0" fmla="*/ 1156 w 1486"/>
                  <a:gd name="T1" fmla="*/ 540 h 6996"/>
                  <a:gd name="T2" fmla="*/ 0 w 1486"/>
                  <a:gd name="T3" fmla="*/ 0 h 6996"/>
                  <a:gd name="T4" fmla="*/ 690 w 1486"/>
                  <a:gd name="T5" fmla="*/ 6822 h 6996"/>
                  <a:gd name="T6" fmla="*/ 1344 w 1486"/>
                  <a:gd name="T7" fmla="*/ 6996 h 6996"/>
                  <a:gd name="T8" fmla="*/ 1156 w 1486"/>
                  <a:gd name="T9" fmla="*/ 540 h 6996"/>
                  <a:gd name="T10" fmla="*/ 947 w 1486"/>
                  <a:gd name="T11" fmla="*/ 1504 h 6996"/>
                  <a:gd name="T12" fmla="*/ 602 w 1486"/>
                  <a:gd name="T13" fmla="*/ 1356 h 6996"/>
                  <a:gd name="T14" fmla="*/ 339 w 1486"/>
                  <a:gd name="T15" fmla="*/ 419 h 6996"/>
                  <a:gd name="T16" fmla="*/ 947 w 1486"/>
                  <a:gd name="T17" fmla="*/ 702 h 6996"/>
                  <a:gd name="T18" fmla="*/ 947 w 1486"/>
                  <a:gd name="T19" fmla="*/ 1504 h 6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86" h="6996">
                    <a:moveTo>
                      <a:pt x="1156" y="5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90" y="6822"/>
                      <a:pt x="690" y="6822"/>
                      <a:pt x="690" y="6822"/>
                    </a:cubicBezTo>
                    <a:cubicBezTo>
                      <a:pt x="1344" y="6996"/>
                      <a:pt x="1344" y="6996"/>
                      <a:pt x="1344" y="6996"/>
                    </a:cubicBezTo>
                    <a:cubicBezTo>
                      <a:pt x="1486" y="5377"/>
                      <a:pt x="1156" y="540"/>
                      <a:pt x="1156" y="540"/>
                    </a:cubicBezTo>
                    <a:close/>
                    <a:moveTo>
                      <a:pt x="947" y="1504"/>
                    </a:moveTo>
                    <a:cubicBezTo>
                      <a:pt x="602" y="1356"/>
                      <a:pt x="602" y="1356"/>
                      <a:pt x="602" y="1356"/>
                    </a:cubicBezTo>
                    <a:cubicBezTo>
                      <a:pt x="339" y="419"/>
                      <a:pt x="339" y="419"/>
                      <a:pt x="339" y="419"/>
                    </a:cubicBezTo>
                    <a:cubicBezTo>
                      <a:pt x="947" y="702"/>
                      <a:pt x="947" y="702"/>
                      <a:pt x="947" y="702"/>
                    </a:cubicBezTo>
                    <a:lnTo>
                      <a:pt x="947" y="150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46" name="任意多边形 873">
                <a:extLst>
                  <a:ext uri="{FF2B5EF4-FFF2-40B4-BE49-F238E27FC236}">
                    <a16:creationId xmlns:a16="http://schemas.microsoft.com/office/drawing/2014/main" id="{CEDC38C4-72A6-4F2B-A432-06510D3CDFCC}"/>
                  </a:ext>
                </a:extLst>
              </p:cNvPr>
              <p:cNvSpPr/>
              <p:nvPr/>
            </p:nvSpPr>
            <p:spPr bwMode="auto">
              <a:xfrm>
                <a:off x="4484688" y="7938"/>
                <a:ext cx="744538" cy="6842125"/>
              </a:xfrm>
              <a:custGeom>
                <a:avLst/>
                <a:gdLst>
                  <a:gd name="T0" fmla="*/ 0 w 1486"/>
                  <a:gd name="T1" fmla="*/ 13663 h 13663"/>
                  <a:gd name="T2" fmla="*/ 1486 w 1486"/>
                  <a:gd name="T3" fmla="*/ 13663 h 13663"/>
                  <a:gd name="T4" fmla="*/ 1486 w 1486"/>
                  <a:gd name="T5" fmla="*/ 7576 h 13663"/>
                  <a:gd name="T6" fmla="*/ 112 w 1486"/>
                  <a:gd name="T7" fmla="*/ 23 h 13663"/>
                  <a:gd name="T8" fmla="*/ 0 w 1486"/>
                  <a:gd name="T9" fmla="*/ 0 h 13663"/>
                  <a:gd name="T10" fmla="*/ 0 w 1486"/>
                  <a:gd name="T11" fmla="*/ 13663 h 13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6" h="13663">
                    <a:moveTo>
                      <a:pt x="0" y="13663"/>
                    </a:moveTo>
                    <a:cubicBezTo>
                      <a:pt x="1486" y="13663"/>
                      <a:pt x="1486" y="13663"/>
                      <a:pt x="1486" y="13663"/>
                    </a:cubicBezTo>
                    <a:cubicBezTo>
                      <a:pt x="1486" y="7576"/>
                      <a:pt x="1486" y="7576"/>
                      <a:pt x="1486" y="7576"/>
                    </a:cubicBezTo>
                    <a:cubicBezTo>
                      <a:pt x="1486" y="7576"/>
                      <a:pt x="1421" y="4357"/>
                      <a:pt x="112" y="2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366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3347" name="组合 3346">
                <a:extLst>
                  <a:ext uri="{FF2B5EF4-FFF2-40B4-BE49-F238E27FC236}">
                    <a16:creationId xmlns:a16="http://schemas.microsoft.com/office/drawing/2014/main" id="{29F1F9A2-66A7-4F1F-AB78-A596E2CE491E}"/>
                  </a:ext>
                </a:extLst>
              </p:cNvPr>
              <p:cNvGrpSpPr/>
              <p:nvPr/>
            </p:nvGrpSpPr>
            <p:grpSpPr>
              <a:xfrm>
                <a:off x="4500563" y="371475"/>
                <a:ext cx="728663" cy="6383338"/>
                <a:chOff x="4500563" y="371475"/>
                <a:chExt cx="728663" cy="6383338"/>
              </a:xfrm>
              <a:grpFill/>
            </p:grpSpPr>
            <p:sp>
              <p:nvSpPr>
                <p:cNvPr id="3348" name="直接连接符 3347">
                  <a:extLst>
                    <a:ext uri="{FF2B5EF4-FFF2-40B4-BE49-F238E27FC236}">
                      <a16:creationId xmlns:a16="http://schemas.microsoft.com/office/drawing/2014/main" id="{3392BFC8-F990-484B-BE9B-7EFB0896E9D5}"/>
                    </a:ext>
                  </a:extLst>
                </p:cNvPr>
                <p:cNvSpPr/>
                <p:nvPr/>
              </p:nvSpPr>
              <p:spPr bwMode="auto">
                <a:xfrm>
                  <a:off x="4500563" y="371475"/>
                  <a:ext cx="1143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49" name="直接连接符 3348">
                  <a:extLst>
                    <a:ext uri="{FF2B5EF4-FFF2-40B4-BE49-F238E27FC236}">
                      <a16:creationId xmlns:a16="http://schemas.microsoft.com/office/drawing/2014/main" id="{CE1A7D26-A25A-4C12-84A0-C78126066F2F}"/>
                    </a:ext>
                  </a:extLst>
                </p:cNvPr>
                <p:cNvSpPr/>
                <p:nvPr/>
              </p:nvSpPr>
              <p:spPr bwMode="auto">
                <a:xfrm>
                  <a:off x="4500563" y="474663"/>
                  <a:ext cx="17145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0" name="直接连接符 3349">
                  <a:extLst>
                    <a:ext uri="{FF2B5EF4-FFF2-40B4-BE49-F238E27FC236}">
                      <a16:creationId xmlns:a16="http://schemas.microsoft.com/office/drawing/2014/main" id="{09780967-EBBB-402A-BE71-EFD92D25AE8F}"/>
                    </a:ext>
                  </a:extLst>
                </p:cNvPr>
                <p:cNvSpPr/>
                <p:nvPr/>
              </p:nvSpPr>
              <p:spPr bwMode="auto">
                <a:xfrm>
                  <a:off x="4500563" y="577850"/>
                  <a:ext cx="17145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1" name="直接连接符 3350">
                  <a:extLst>
                    <a:ext uri="{FF2B5EF4-FFF2-40B4-BE49-F238E27FC236}">
                      <a16:creationId xmlns:a16="http://schemas.microsoft.com/office/drawing/2014/main" id="{EEE08B07-07A9-49C9-8CAF-202B075F52A6}"/>
                    </a:ext>
                  </a:extLst>
                </p:cNvPr>
                <p:cNvSpPr/>
                <p:nvPr/>
              </p:nvSpPr>
              <p:spPr bwMode="auto">
                <a:xfrm>
                  <a:off x="4500563" y="681038"/>
                  <a:ext cx="2016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2" name="直接连接符 3351">
                  <a:extLst>
                    <a:ext uri="{FF2B5EF4-FFF2-40B4-BE49-F238E27FC236}">
                      <a16:creationId xmlns:a16="http://schemas.microsoft.com/office/drawing/2014/main" id="{225D4F87-8CE1-400C-AFFA-DB8047285152}"/>
                    </a:ext>
                  </a:extLst>
                </p:cNvPr>
                <p:cNvSpPr/>
                <p:nvPr/>
              </p:nvSpPr>
              <p:spPr bwMode="auto">
                <a:xfrm>
                  <a:off x="4500563" y="784225"/>
                  <a:ext cx="236538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3" name="直接连接符 3352">
                  <a:extLst>
                    <a:ext uri="{FF2B5EF4-FFF2-40B4-BE49-F238E27FC236}">
                      <a16:creationId xmlns:a16="http://schemas.microsoft.com/office/drawing/2014/main" id="{F9D43927-62FD-4423-8842-00C069B94DFF}"/>
                    </a:ext>
                  </a:extLst>
                </p:cNvPr>
                <p:cNvSpPr/>
                <p:nvPr/>
              </p:nvSpPr>
              <p:spPr bwMode="auto">
                <a:xfrm>
                  <a:off x="4500563" y="889000"/>
                  <a:ext cx="2651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4" name="直接连接符 3353">
                  <a:extLst>
                    <a:ext uri="{FF2B5EF4-FFF2-40B4-BE49-F238E27FC236}">
                      <a16:creationId xmlns:a16="http://schemas.microsoft.com/office/drawing/2014/main" id="{3F745A22-B571-4074-B6AF-7CFBEB4A28D6}"/>
                    </a:ext>
                  </a:extLst>
                </p:cNvPr>
                <p:cNvSpPr/>
                <p:nvPr/>
              </p:nvSpPr>
              <p:spPr bwMode="auto">
                <a:xfrm>
                  <a:off x="4500563" y="992188"/>
                  <a:ext cx="287338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5" name="直接连接符 3354">
                  <a:extLst>
                    <a:ext uri="{FF2B5EF4-FFF2-40B4-BE49-F238E27FC236}">
                      <a16:creationId xmlns:a16="http://schemas.microsoft.com/office/drawing/2014/main" id="{3F379E35-9797-4EE0-9180-148BDAF3A889}"/>
                    </a:ext>
                  </a:extLst>
                </p:cNvPr>
                <p:cNvSpPr/>
                <p:nvPr/>
              </p:nvSpPr>
              <p:spPr bwMode="auto">
                <a:xfrm>
                  <a:off x="4500563" y="1095375"/>
                  <a:ext cx="300038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6" name="直接连接符 3355">
                  <a:extLst>
                    <a:ext uri="{FF2B5EF4-FFF2-40B4-BE49-F238E27FC236}">
                      <a16:creationId xmlns:a16="http://schemas.microsoft.com/office/drawing/2014/main" id="{F5DEA265-1E38-4CC6-A165-07F5E5974877}"/>
                    </a:ext>
                  </a:extLst>
                </p:cNvPr>
                <p:cNvSpPr/>
                <p:nvPr/>
              </p:nvSpPr>
              <p:spPr bwMode="auto">
                <a:xfrm>
                  <a:off x="4500563" y="1198563"/>
                  <a:ext cx="3270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7" name="直接连接符 3356">
                  <a:extLst>
                    <a:ext uri="{FF2B5EF4-FFF2-40B4-BE49-F238E27FC236}">
                      <a16:creationId xmlns:a16="http://schemas.microsoft.com/office/drawing/2014/main" id="{34CF11F9-655A-4105-BBBE-9ADD02DE653A}"/>
                    </a:ext>
                  </a:extLst>
                </p:cNvPr>
                <p:cNvSpPr/>
                <p:nvPr/>
              </p:nvSpPr>
              <p:spPr bwMode="auto">
                <a:xfrm>
                  <a:off x="4500563" y="1301750"/>
                  <a:ext cx="357188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8" name="直接连接符 3357">
                  <a:extLst>
                    <a:ext uri="{FF2B5EF4-FFF2-40B4-BE49-F238E27FC236}">
                      <a16:creationId xmlns:a16="http://schemas.microsoft.com/office/drawing/2014/main" id="{BC5D5851-255E-4A6A-AF9C-417AD8A61F1A}"/>
                    </a:ext>
                  </a:extLst>
                </p:cNvPr>
                <p:cNvSpPr/>
                <p:nvPr/>
              </p:nvSpPr>
              <p:spPr bwMode="auto">
                <a:xfrm>
                  <a:off x="4500563" y="1404938"/>
                  <a:ext cx="376238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59" name="直接连接符 3358">
                  <a:extLst>
                    <a:ext uri="{FF2B5EF4-FFF2-40B4-BE49-F238E27FC236}">
                      <a16:creationId xmlns:a16="http://schemas.microsoft.com/office/drawing/2014/main" id="{9C4211B1-8ADA-4FBA-B933-FD8E2E009CF3}"/>
                    </a:ext>
                  </a:extLst>
                </p:cNvPr>
                <p:cNvSpPr/>
                <p:nvPr/>
              </p:nvSpPr>
              <p:spPr bwMode="auto">
                <a:xfrm>
                  <a:off x="4500563" y="1508125"/>
                  <a:ext cx="4032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0" name="直接连接符 3359">
                  <a:extLst>
                    <a:ext uri="{FF2B5EF4-FFF2-40B4-BE49-F238E27FC236}">
                      <a16:creationId xmlns:a16="http://schemas.microsoft.com/office/drawing/2014/main" id="{2015E86F-647C-4CD8-8BC2-20979D841863}"/>
                    </a:ext>
                  </a:extLst>
                </p:cNvPr>
                <p:cNvSpPr/>
                <p:nvPr/>
              </p:nvSpPr>
              <p:spPr bwMode="auto">
                <a:xfrm>
                  <a:off x="4500563" y="1611313"/>
                  <a:ext cx="42227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1" name="直接连接符 3360">
                  <a:extLst>
                    <a:ext uri="{FF2B5EF4-FFF2-40B4-BE49-F238E27FC236}">
                      <a16:creationId xmlns:a16="http://schemas.microsoft.com/office/drawing/2014/main" id="{B88F1B97-911F-49E9-A933-E1B5F786E986}"/>
                    </a:ext>
                  </a:extLst>
                </p:cNvPr>
                <p:cNvSpPr/>
                <p:nvPr/>
              </p:nvSpPr>
              <p:spPr bwMode="auto">
                <a:xfrm>
                  <a:off x="4500563" y="1714500"/>
                  <a:ext cx="4429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2" name="直接连接符 3361">
                  <a:extLst>
                    <a:ext uri="{FF2B5EF4-FFF2-40B4-BE49-F238E27FC236}">
                      <a16:creationId xmlns:a16="http://schemas.microsoft.com/office/drawing/2014/main" id="{3D52C18E-3407-42AC-B44A-12A30C587B39}"/>
                    </a:ext>
                  </a:extLst>
                </p:cNvPr>
                <p:cNvSpPr/>
                <p:nvPr/>
              </p:nvSpPr>
              <p:spPr bwMode="auto">
                <a:xfrm>
                  <a:off x="4500563" y="1817688"/>
                  <a:ext cx="4572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3" name="直接连接符 3362">
                  <a:extLst>
                    <a:ext uri="{FF2B5EF4-FFF2-40B4-BE49-F238E27FC236}">
                      <a16:creationId xmlns:a16="http://schemas.microsoft.com/office/drawing/2014/main" id="{195BA9F3-03B6-42C9-B151-64FE556BE83A}"/>
                    </a:ext>
                  </a:extLst>
                </p:cNvPr>
                <p:cNvSpPr/>
                <p:nvPr/>
              </p:nvSpPr>
              <p:spPr bwMode="auto">
                <a:xfrm>
                  <a:off x="4500563" y="1920875"/>
                  <a:ext cx="4810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4" name="直接连接符 3363">
                  <a:extLst>
                    <a:ext uri="{FF2B5EF4-FFF2-40B4-BE49-F238E27FC236}">
                      <a16:creationId xmlns:a16="http://schemas.microsoft.com/office/drawing/2014/main" id="{4B0F49A2-C33B-487C-A7F6-16B081EFDF1A}"/>
                    </a:ext>
                  </a:extLst>
                </p:cNvPr>
                <p:cNvSpPr/>
                <p:nvPr/>
              </p:nvSpPr>
              <p:spPr bwMode="auto">
                <a:xfrm>
                  <a:off x="4500563" y="2024063"/>
                  <a:ext cx="51435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5" name="直接连接符 3364">
                  <a:extLst>
                    <a:ext uri="{FF2B5EF4-FFF2-40B4-BE49-F238E27FC236}">
                      <a16:creationId xmlns:a16="http://schemas.microsoft.com/office/drawing/2014/main" id="{F2C26A19-CAFF-4E23-A645-C346476360EC}"/>
                    </a:ext>
                  </a:extLst>
                </p:cNvPr>
                <p:cNvSpPr/>
                <p:nvPr/>
              </p:nvSpPr>
              <p:spPr bwMode="auto">
                <a:xfrm>
                  <a:off x="4500563" y="2128838"/>
                  <a:ext cx="51435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6" name="直接连接符 3365">
                  <a:extLst>
                    <a:ext uri="{FF2B5EF4-FFF2-40B4-BE49-F238E27FC236}">
                      <a16:creationId xmlns:a16="http://schemas.microsoft.com/office/drawing/2014/main" id="{5B4F5BEA-1091-42FA-BF43-6E093E44CAEA}"/>
                    </a:ext>
                  </a:extLst>
                </p:cNvPr>
                <p:cNvSpPr/>
                <p:nvPr/>
              </p:nvSpPr>
              <p:spPr bwMode="auto">
                <a:xfrm>
                  <a:off x="4500563" y="2232025"/>
                  <a:ext cx="5572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7" name="直接连接符 3366">
                  <a:extLst>
                    <a:ext uri="{FF2B5EF4-FFF2-40B4-BE49-F238E27FC236}">
                      <a16:creationId xmlns:a16="http://schemas.microsoft.com/office/drawing/2014/main" id="{28C5F305-EA76-4266-84B2-47929C5EAAEC}"/>
                    </a:ext>
                  </a:extLst>
                </p:cNvPr>
                <p:cNvSpPr/>
                <p:nvPr/>
              </p:nvSpPr>
              <p:spPr bwMode="auto">
                <a:xfrm>
                  <a:off x="4500563" y="2335213"/>
                  <a:ext cx="5572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8" name="直接连接符 3367">
                  <a:extLst>
                    <a:ext uri="{FF2B5EF4-FFF2-40B4-BE49-F238E27FC236}">
                      <a16:creationId xmlns:a16="http://schemas.microsoft.com/office/drawing/2014/main" id="{75E0E0AB-CA63-481C-A7FE-90FBC8E23B4D}"/>
                    </a:ext>
                  </a:extLst>
                </p:cNvPr>
                <p:cNvSpPr/>
                <p:nvPr/>
              </p:nvSpPr>
              <p:spPr bwMode="auto">
                <a:xfrm>
                  <a:off x="4500563" y="2438400"/>
                  <a:ext cx="5889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69" name="直接连接符 3368">
                  <a:extLst>
                    <a:ext uri="{FF2B5EF4-FFF2-40B4-BE49-F238E27FC236}">
                      <a16:creationId xmlns:a16="http://schemas.microsoft.com/office/drawing/2014/main" id="{08822EE4-6D51-41C7-8DD5-F612E482248F}"/>
                    </a:ext>
                  </a:extLst>
                </p:cNvPr>
                <p:cNvSpPr/>
                <p:nvPr/>
              </p:nvSpPr>
              <p:spPr bwMode="auto">
                <a:xfrm>
                  <a:off x="4500563" y="2541588"/>
                  <a:ext cx="5889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0" name="直接连接符 3369">
                  <a:extLst>
                    <a:ext uri="{FF2B5EF4-FFF2-40B4-BE49-F238E27FC236}">
                      <a16:creationId xmlns:a16="http://schemas.microsoft.com/office/drawing/2014/main" id="{B39AF3B0-7364-4312-9163-EAA7B7B23EF6}"/>
                    </a:ext>
                  </a:extLst>
                </p:cNvPr>
                <p:cNvSpPr/>
                <p:nvPr/>
              </p:nvSpPr>
              <p:spPr bwMode="auto">
                <a:xfrm>
                  <a:off x="4500563" y="2644775"/>
                  <a:ext cx="6191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1" name="直接连接符 3370">
                  <a:extLst>
                    <a:ext uri="{FF2B5EF4-FFF2-40B4-BE49-F238E27FC236}">
                      <a16:creationId xmlns:a16="http://schemas.microsoft.com/office/drawing/2014/main" id="{4B6B785C-9C2A-4810-BA29-45B874B19564}"/>
                    </a:ext>
                  </a:extLst>
                </p:cNvPr>
                <p:cNvSpPr/>
                <p:nvPr/>
              </p:nvSpPr>
              <p:spPr bwMode="auto">
                <a:xfrm>
                  <a:off x="4500563" y="2747963"/>
                  <a:ext cx="6191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2" name="直接连接符 3371">
                  <a:extLst>
                    <a:ext uri="{FF2B5EF4-FFF2-40B4-BE49-F238E27FC236}">
                      <a16:creationId xmlns:a16="http://schemas.microsoft.com/office/drawing/2014/main" id="{06453AE5-247D-49EB-AA83-D33D1580A46A}"/>
                    </a:ext>
                  </a:extLst>
                </p:cNvPr>
                <p:cNvSpPr/>
                <p:nvPr/>
              </p:nvSpPr>
              <p:spPr bwMode="auto">
                <a:xfrm>
                  <a:off x="4500563" y="2851150"/>
                  <a:ext cx="64135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3" name="直接连接符 3372">
                  <a:extLst>
                    <a:ext uri="{FF2B5EF4-FFF2-40B4-BE49-F238E27FC236}">
                      <a16:creationId xmlns:a16="http://schemas.microsoft.com/office/drawing/2014/main" id="{B4FFE301-8DB3-484F-A5FC-7317257E5CC3}"/>
                    </a:ext>
                  </a:extLst>
                </p:cNvPr>
                <p:cNvSpPr/>
                <p:nvPr/>
              </p:nvSpPr>
              <p:spPr bwMode="auto">
                <a:xfrm>
                  <a:off x="4500563" y="2954338"/>
                  <a:ext cx="6604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4" name="直接连接符 3373">
                  <a:extLst>
                    <a:ext uri="{FF2B5EF4-FFF2-40B4-BE49-F238E27FC236}">
                      <a16:creationId xmlns:a16="http://schemas.microsoft.com/office/drawing/2014/main" id="{D435DB14-5753-49F2-A6BC-2597916EA9B8}"/>
                    </a:ext>
                  </a:extLst>
                </p:cNvPr>
                <p:cNvSpPr/>
                <p:nvPr/>
              </p:nvSpPr>
              <p:spPr bwMode="auto">
                <a:xfrm>
                  <a:off x="4500563" y="3057525"/>
                  <a:ext cx="67151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5" name="直接连接符 3374">
                  <a:extLst>
                    <a:ext uri="{FF2B5EF4-FFF2-40B4-BE49-F238E27FC236}">
                      <a16:creationId xmlns:a16="http://schemas.microsoft.com/office/drawing/2014/main" id="{273B32A9-07EF-4063-9560-796DFD3CD3D9}"/>
                    </a:ext>
                  </a:extLst>
                </p:cNvPr>
                <p:cNvSpPr/>
                <p:nvPr/>
              </p:nvSpPr>
              <p:spPr bwMode="auto">
                <a:xfrm>
                  <a:off x="4500563" y="3160713"/>
                  <a:ext cx="6826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6" name="直接连接符 3375">
                  <a:extLst>
                    <a:ext uri="{FF2B5EF4-FFF2-40B4-BE49-F238E27FC236}">
                      <a16:creationId xmlns:a16="http://schemas.microsoft.com/office/drawing/2014/main" id="{6BB5795E-3FF7-456F-979D-9D31EA597342}"/>
                    </a:ext>
                  </a:extLst>
                </p:cNvPr>
                <p:cNvSpPr/>
                <p:nvPr/>
              </p:nvSpPr>
              <p:spPr bwMode="auto">
                <a:xfrm>
                  <a:off x="4500563" y="3265488"/>
                  <a:ext cx="6826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7" name="直接连接符 3376">
                  <a:extLst>
                    <a:ext uri="{FF2B5EF4-FFF2-40B4-BE49-F238E27FC236}">
                      <a16:creationId xmlns:a16="http://schemas.microsoft.com/office/drawing/2014/main" id="{CF875406-557D-4E8E-B52A-D07F2A24EC47}"/>
                    </a:ext>
                  </a:extLst>
                </p:cNvPr>
                <p:cNvSpPr/>
                <p:nvPr/>
              </p:nvSpPr>
              <p:spPr bwMode="auto">
                <a:xfrm>
                  <a:off x="4500563" y="3368675"/>
                  <a:ext cx="695325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8" name="直接连接符 3377">
                  <a:extLst>
                    <a:ext uri="{FF2B5EF4-FFF2-40B4-BE49-F238E27FC236}">
                      <a16:creationId xmlns:a16="http://schemas.microsoft.com/office/drawing/2014/main" id="{F144A96D-ABD4-4FEE-AF11-D9E130F3E715}"/>
                    </a:ext>
                  </a:extLst>
                </p:cNvPr>
                <p:cNvSpPr/>
                <p:nvPr/>
              </p:nvSpPr>
              <p:spPr bwMode="auto">
                <a:xfrm>
                  <a:off x="4500563" y="3471863"/>
                  <a:ext cx="7112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79" name="直接连接符 3378">
                  <a:extLst>
                    <a:ext uri="{FF2B5EF4-FFF2-40B4-BE49-F238E27FC236}">
                      <a16:creationId xmlns:a16="http://schemas.microsoft.com/office/drawing/2014/main" id="{72002487-F327-4397-AAC5-B5DEA365B466}"/>
                    </a:ext>
                  </a:extLst>
                </p:cNvPr>
                <p:cNvSpPr/>
                <p:nvPr/>
              </p:nvSpPr>
              <p:spPr bwMode="auto">
                <a:xfrm>
                  <a:off x="4500563" y="3575050"/>
                  <a:ext cx="7112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0" name="直接连接符 3379">
                  <a:extLst>
                    <a:ext uri="{FF2B5EF4-FFF2-40B4-BE49-F238E27FC236}">
                      <a16:creationId xmlns:a16="http://schemas.microsoft.com/office/drawing/2014/main" id="{302013AB-4C18-458C-9D86-6E19E0E63F35}"/>
                    </a:ext>
                  </a:extLst>
                </p:cNvPr>
                <p:cNvSpPr/>
                <p:nvPr/>
              </p:nvSpPr>
              <p:spPr bwMode="auto">
                <a:xfrm>
                  <a:off x="4500563" y="3678238"/>
                  <a:ext cx="7239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1" name="直接连接符 3380">
                  <a:extLst>
                    <a:ext uri="{FF2B5EF4-FFF2-40B4-BE49-F238E27FC236}">
                      <a16:creationId xmlns:a16="http://schemas.microsoft.com/office/drawing/2014/main" id="{1F6FAC65-D332-486E-9112-736B7479194D}"/>
                    </a:ext>
                  </a:extLst>
                </p:cNvPr>
                <p:cNvSpPr/>
                <p:nvPr/>
              </p:nvSpPr>
              <p:spPr bwMode="auto">
                <a:xfrm>
                  <a:off x="4500563" y="3781425"/>
                  <a:ext cx="7239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2" name="直接连接符 3381">
                  <a:extLst>
                    <a:ext uri="{FF2B5EF4-FFF2-40B4-BE49-F238E27FC236}">
                      <a16:creationId xmlns:a16="http://schemas.microsoft.com/office/drawing/2014/main" id="{B57E4E98-F882-4915-BF71-50125B9F58B2}"/>
                    </a:ext>
                  </a:extLst>
                </p:cNvPr>
                <p:cNvSpPr/>
                <p:nvPr/>
              </p:nvSpPr>
              <p:spPr bwMode="auto">
                <a:xfrm>
                  <a:off x="4500563" y="3884613"/>
                  <a:ext cx="723900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3" name="直接连接符 3382">
                  <a:extLst>
                    <a:ext uri="{FF2B5EF4-FFF2-40B4-BE49-F238E27FC236}">
                      <a16:creationId xmlns:a16="http://schemas.microsoft.com/office/drawing/2014/main" id="{308BA817-52BA-4FD3-9301-DBB82718CBFA}"/>
                    </a:ext>
                  </a:extLst>
                </p:cNvPr>
                <p:cNvSpPr/>
                <p:nvPr/>
              </p:nvSpPr>
              <p:spPr bwMode="auto">
                <a:xfrm>
                  <a:off x="4500563" y="3987800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4" name="直接连接符 3383">
                  <a:extLst>
                    <a:ext uri="{FF2B5EF4-FFF2-40B4-BE49-F238E27FC236}">
                      <a16:creationId xmlns:a16="http://schemas.microsoft.com/office/drawing/2014/main" id="{514662C7-F192-4579-829A-6129B3B872E8}"/>
                    </a:ext>
                  </a:extLst>
                </p:cNvPr>
                <p:cNvSpPr/>
                <p:nvPr/>
              </p:nvSpPr>
              <p:spPr bwMode="auto">
                <a:xfrm>
                  <a:off x="4500563" y="409098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5" name="直接连接符 3384">
                  <a:extLst>
                    <a:ext uri="{FF2B5EF4-FFF2-40B4-BE49-F238E27FC236}">
                      <a16:creationId xmlns:a16="http://schemas.microsoft.com/office/drawing/2014/main" id="{C84D85D0-F3ED-4B2B-840B-232A640921DD}"/>
                    </a:ext>
                  </a:extLst>
                </p:cNvPr>
                <p:cNvSpPr/>
                <p:nvPr/>
              </p:nvSpPr>
              <p:spPr bwMode="auto">
                <a:xfrm>
                  <a:off x="4500563" y="429736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6" name="直接连接符 3385">
                  <a:extLst>
                    <a:ext uri="{FF2B5EF4-FFF2-40B4-BE49-F238E27FC236}">
                      <a16:creationId xmlns:a16="http://schemas.microsoft.com/office/drawing/2014/main" id="{EEA36EFD-EF8E-4E72-BC95-A73CF6AC71C2}"/>
                    </a:ext>
                  </a:extLst>
                </p:cNvPr>
                <p:cNvSpPr/>
                <p:nvPr/>
              </p:nvSpPr>
              <p:spPr bwMode="auto">
                <a:xfrm>
                  <a:off x="4500563" y="41941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7" name="直接连接符 3386">
                  <a:extLst>
                    <a:ext uri="{FF2B5EF4-FFF2-40B4-BE49-F238E27FC236}">
                      <a16:creationId xmlns:a16="http://schemas.microsoft.com/office/drawing/2014/main" id="{B4C917E1-49B8-424D-B7D8-B5CBE52D890B}"/>
                    </a:ext>
                  </a:extLst>
                </p:cNvPr>
                <p:cNvSpPr/>
                <p:nvPr/>
              </p:nvSpPr>
              <p:spPr bwMode="auto">
                <a:xfrm>
                  <a:off x="4500563" y="44021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8" name="直接连接符 3387">
                  <a:extLst>
                    <a:ext uri="{FF2B5EF4-FFF2-40B4-BE49-F238E27FC236}">
                      <a16:creationId xmlns:a16="http://schemas.microsoft.com/office/drawing/2014/main" id="{6E90B599-461D-4957-BF41-5E805B467C70}"/>
                    </a:ext>
                  </a:extLst>
                </p:cNvPr>
                <p:cNvSpPr/>
                <p:nvPr/>
              </p:nvSpPr>
              <p:spPr bwMode="auto">
                <a:xfrm>
                  <a:off x="4500563" y="450532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89" name="直接连接符 3388">
                  <a:extLst>
                    <a:ext uri="{FF2B5EF4-FFF2-40B4-BE49-F238E27FC236}">
                      <a16:creationId xmlns:a16="http://schemas.microsoft.com/office/drawing/2014/main" id="{D4F3D22D-9E33-46AF-8F37-2F452BC2197A}"/>
                    </a:ext>
                  </a:extLst>
                </p:cNvPr>
                <p:cNvSpPr/>
                <p:nvPr/>
              </p:nvSpPr>
              <p:spPr bwMode="auto">
                <a:xfrm>
                  <a:off x="4500563" y="46085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0" name="直接连接符 3389">
                  <a:extLst>
                    <a:ext uri="{FF2B5EF4-FFF2-40B4-BE49-F238E27FC236}">
                      <a16:creationId xmlns:a16="http://schemas.microsoft.com/office/drawing/2014/main" id="{7D298F38-5285-4193-AA8E-ED1EE15C5CB6}"/>
                    </a:ext>
                  </a:extLst>
                </p:cNvPr>
                <p:cNvSpPr/>
                <p:nvPr/>
              </p:nvSpPr>
              <p:spPr bwMode="auto">
                <a:xfrm>
                  <a:off x="4500563" y="4711700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1" name="直接连接符 3390">
                  <a:extLst>
                    <a:ext uri="{FF2B5EF4-FFF2-40B4-BE49-F238E27FC236}">
                      <a16:creationId xmlns:a16="http://schemas.microsoft.com/office/drawing/2014/main" id="{645FA7C0-AB2B-46F2-AADF-AAC9A1EA9745}"/>
                    </a:ext>
                  </a:extLst>
                </p:cNvPr>
                <p:cNvSpPr/>
                <p:nvPr/>
              </p:nvSpPr>
              <p:spPr bwMode="auto">
                <a:xfrm>
                  <a:off x="4500563" y="481488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2" name="直接连接符 3391">
                  <a:extLst>
                    <a:ext uri="{FF2B5EF4-FFF2-40B4-BE49-F238E27FC236}">
                      <a16:creationId xmlns:a16="http://schemas.microsoft.com/office/drawing/2014/main" id="{EABC6B90-23B7-40F6-8B04-621D70D95E48}"/>
                    </a:ext>
                  </a:extLst>
                </p:cNvPr>
                <p:cNvSpPr/>
                <p:nvPr/>
              </p:nvSpPr>
              <p:spPr bwMode="auto">
                <a:xfrm>
                  <a:off x="4500563" y="502126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3" name="直接连接符 3392">
                  <a:extLst>
                    <a:ext uri="{FF2B5EF4-FFF2-40B4-BE49-F238E27FC236}">
                      <a16:creationId xmlns:a16="http://schemas.microsoft.com/office/drawing/2014/main" id="{0B992607-93CF-428E-8FF0-5C6768BC7922}"/>
                    </a:ext>
                  </a:extLst>
                </p:cNvPr>
                <p:cNvSpPr/>
                <p:nvPr/>
              </p:nvSpPr>
              <p:spPr bwMode="auto">
                <a:xfrm>
                  <a:off x="4500563" y="49180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4" name="直接连接符 3393">
                  <a:extLst>
                    <a:ext uri="{FF2B5EF4-FFF2-40B4-BE49-F238E27FC236}">
                      <a16:creationId xmlns:a16="http://schemas.microsoft.com/office/drawing/2014/main" id="{A0F037BB-5534-410A-8B29-6200378C34F6}"/>
                    </a:ext>
                  </a:extLst>
                </p:cNvPr>
                <p:cNvSpPr/>
                <p:nvPr/>
              </p:nvSpPr>
              <p:spPr bwMode="auto">
                <a:xfrm>
                  <a:off x="4500563" y="5124450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5" name="直接连接符 3394">
                  <a:extLst>
                    <a:ext uri="{FF2B5EF4-FFF2-40B4-BE49-F238E27FC236}">
                      <a16:creationId xmlns:a16="http://schemas.microsoft.com/office/drawing/2014/main" id="{21065E84-E023-4490-8D66-E058D415F646}"/>
                    </a:ext>
                  </a:extLst>
                </p:cNvPr>
                <p:cNvSpPr/>
                <p:nvPr/>
              </p:nvSpPr>
              <p:spPr bwMode="auto">
                <a:xfrm>
                  <a:off x="4500563" y="52276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6" name="直接连接符 3395">
                  <a:extLst>
                    <a:ext uri="{FF2B5EF4-FFF2-40B4-BE49-F238E27FC236}">
                      <a16:creationId xmlns:a16="http://schemas.microsoft.com/office/drawing/2014/main" id="{D8CB337D-D85A-4E56-9AC3-EDEE906625F3}"/>
                    </a:ext>
                  </a:extLst>
                </p:cNvPr>
                <p:cNvSpPr/>
                <p:nvPr/>
              </p:nvSpPr>
              <p:spPr bwMode="auto">
                <a:xfrm>
                  <a:off x="4500563" y="533082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7" name="直接连接符 3396">
                  <a:extLst>
                    <a:ext uri="{FF2B5EF4-FFF2-40B4-BE49-F238E27FC236}">
                      <a16:creationId xmlns:a16="http://schemas.microsoft.com/office/drawing/2014/main" id="{B5CC86BC-DD3F-4102-94C0-892E46BCDC60}"/>
                    </a:ext>
                  </a:extLst>
                </p:cNvPr>
                <p:cNvSpPr/>
                <p:nvPr/>
              </p:nvSpPr>
              <p:spPr bwMode="auto">
                <a:xfrm>
                  <a:off x="4500563" y="54340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8" name="直接连接符 3397">
                  <a:extLst>
                    <a:ext uri="{FF2B5EF4-FFF2-40B4-BE49-F238E27FC236}">
                      <a16:creationId xmlns:a16="http://schemas.microsoft.com/office/drawing/2014/main" id="{2A07A3A6-D897-4088-AEA7-0A93CE87DCEF}"/>
                    </a:ext>
                  </a:extLst>
                </p:cNvPr>
                <p:cNvSpPr/>
                <p:nvPr/>
              </p:nvSpPr>
              <p:spPr bwMode="auto">
                <a:xfrm>
                  <a:off x="4500563" y="55451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399" name="直接连接符 3398">
                  <a:extLst>
                    <a:ext uri="{FF2B5EF4-FFF2-40B4-BE49-F238E27FC236}">
                      <a16:creationId xmlns:a16="http://schemas.microsoft.com/office/drawing/2014/main" id="{BD4C0B71-7714-4DA4-91EC-6E75AA5BAACA}"/>
                    </a:ext>
                  </a:extLst>
                </p:cNvPr>
                <p:cNvSpPr/>
                <p:nvPr/>
              </p:nvSpPr>
              <p:spPr bwMode="auto">
                <a:xfrm>
                  <a:off x="4500563" y="56546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0" name="直接连接符 3399">
                  <a:extLst>
                    <a:ext uri="{FF2B5EF4-FFF2-40B4-BE49-F238E27FC236}">
                      <a16:creationId xmlns:a16="http://schemas.microsoft.com/office/drawing/2014/main" id="{7235C8CA-BECC-45B5-A93D-B34727603B53}"/>
                    </a:ext>
                  </a:extLst>
                </p:cNvPr>
                <p:cNvSpPr/>
                <p:nvPr/>
              </p:nvSpPr>
              <p:spPr bwMode="auto">
                <a:xfrm>
                  <a:off x="4500563" y="57642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1" name="直接连接符 3400">
                  <a:extLst>
                    <a:ext uri="{FF2B5EF4-FFF2-40B4-BE49-F238E27FC236}">
                      <a16:creationId xmlns:a16="http://schemas.microsoft.com/office/drawing/2014/main" id="{2F8B4174-9477-4003-B09D-052405E22C29}"/>
                    </a:ext>
                  </a:extLst>
                </p:cNvPr>
                <p:cNvSpPr/>
                <p:nvPr/>
              </p:nvSpPr>
              <p:spPr bwMode="auto">
                <a:xfrm>
                  <a:off x="4500563" y="58753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2" name="直接连接符 3401">
                  <a:extLst>
                    <a:ext uri="{FF2B5EF4-FFF2-40B4-BE49-F238E27FC236}">
                      <a16:creationId xmlns:a16="http://schemas.microsoft.com/office/drawing/2014/main" id="{2529FB0D-95C1-4527-A8F4-D96A47A90A29}"/>
                    </a:ext>
                  </a:extLst>
                </p:cNvPr>
                <p:cNvSpPr/>
                <p:nvPr/>
              </p:nvSpPr>
              <p:spPr bwMode="auto">
                <a:xfrm>
                  <a:off x="4500563" y="59848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3" name="直接连接符 3402">
                  <a:extLst>
                    <a:ext uri="{FF2B5EF4-FFF2-40B4-BE49-F238E27FC236}">
                      <a16:creationId xmlns:a16="http://schemas.microsoft.com/office/drawing/2014/main" id="{02AF6FC3-C9F5-4B5F-AAF9-FE46120FC699}"/>
                    </a:ext>
                  </a:extLst>
                </p:cNvPr>
                <p:cNvSpPr/>
                <p:nvPr/>
              </p:nvSpPr>
              <p:spPr bwMode="auto">
                <a:xfrm>
                  <a:off x="4500563" y="60944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4" name="直接连接符 3403">
                  <a:extLst>
                    <a:ext uri="{FF2B5EF4-FFF2-40B4-BE49-F238E27FC236}">
                      <a16:creationId xmlns:a16="http://schemas.microsoft.com/office/drawing/2014/main" id="{334C0408-E9AF-4F6E-AAD3-5FF31F5935F7}"/>
                    </a:ext>
                  </a:extLst>
                </p:cNvPr>
                <p:cNvSpPr/>
                <p:nvPr/>
              </p:nvSpPr>
              <p:spPr bwMode="auto">
                <a:xfrm>
                  <a:off x="4500563" y="62055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5" name="直接连接符 3404">
                  <a:extLst>
                    <a:ext uri="{FF2B5EF4-FFF2-40B4-BE49-F238E27FC236}">
                      <a16:creationId xmlns:a16="http://schemas.microsoft.com/office/drawing/2014/main" id="{1F4F2918-228A-4114-91CD-D2902DC3876B}"/>
                    </a:ext>
                  </a:extLst>
                </p:cNvPr>
                <p:cNvSpPr/>
                <p:nvPr/>
              </p:nvSpPr>
              <p:spPr bwMode="auto">
                <a:xfrm>
                  <a:off x="4500563" y="63150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6" name="直接连接符 3405">
                  <a:extLst>
                    <a:ext uri="{FF2B5EF4-FFF2-40B4-BE49-F238E27FC236}">
                      <a16:creationId xmlns:a16="http://schemas.microsoft.com/office/drawing/2014/main" id="{783FC8D7-C2CC-47C6-84F3-06D1440F2FFF}"/>
                    </a:ext>
                  </a:extLst>
                </p:cNvPr>
                <p:cNvSpPr/>
                <p:nvPr/>
              </p:nvSpPr>
              <p:spPr bwMode="auto">
                <a:xfrm>
                  <a:off x="4500563" y="64246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7" name="直接连接符 3406">
                  <a:extLst>
                    <a:ext uri="{FF2B5EF4-FFF2-40B4-BE49-F238E27FC236}">
                      <a16:creationId xmlns:a16="http://schemas.microsoft.com/office/drawing/2014/main" id="{FF76C5B1-2966-4BDB-BDB0-445A7FCE579E}"/>
                    </a:ext>
                  </a:extLst>
                </p:cNvPr>
                <p:cNvSpPr/>
                <p:nvPr/>
              </p:nvSpPr>
              <p:spPr bwMode="auto">
                <a:xfrm>
                  <a:off x="4500563" y="6535738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8" name="直接连接符 3407">
                  <a:extLst>
                    <a:ext uri="{FF2B5EF4-FFF2-40B4-BE49-F238E27FC236}">
                      <a16:creationId xmlns:a16="http://schemas.microsoft.com/office/drawing/2014/main" id="{AF1D65E5-6966-4452-B7E8-F92EFC4A1DE7}"/>
                    </a:ext>
                  </a:extLst>
                </p:cNvPr>
                <p:cNvSpPr/>
                <p:nvPr/>
              </p:nvSpPr>
              <p:spPr bwMode="auto">
                <a:xfrm>
                  <a:off x="4500563" y="6645275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3409" name="直接连接符 3408">
                  <a:extLst>
                    <a:ext uri="{FF2B5EF4-FFF2-40B4-BE49-F238E27FC236}">
                      <a16:creationId xmlns:a16="http://schemas.microsoft.com/office/drawing/2014/main" id="{DE906126-BB80-4769-B683-5B907257B6E2}"/>
                    </a:ext>
                  </a:extLst>
                </p:cNvPr>
                <p:cNvSpPr/>
                <p:nvPr/>
              </p:nvSpPr>
              <p:spPr bwMode="auto">
                <a:xfrm>
                  <a:off x="4500563" y="6754813"/>
                  <a:ext cx="728663" cy="0"/>
                </a:xfrm>
                <a:prstGeom prst="line">
                  <a:avLst/>
                </a:prstGeom>
                <a:grpFill/>
                <a:ln w="3175" cap="rnd">
                  <a:solidFill>
                    <a:schemeClr val="bg1">
                      <a:lumMod val="65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schemeClr val="lt1"/>
                    </a:solidFill>
                  </a:endParaRPr>
                </a:p>
              </p:txBody>
            </p:sp>
          </p:grpSp>
        </p:grpSp>
        <p:grpSp>
          <p:nvGrpSpPr>
            <p:cNvPr id="3199" name="组合 3198">
              <a:extLst>
                <a:ext uri="{FF2B5EF4-FFF2-40B4-BE49-F238E27FC236}">
                  <a16:creationId xmlns:a16="http://schemas.microsoft.com/office/drawing/2014/main" id="{837DF83F-328B-4D98-A67F-EFFAEC46AB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46137" y="2802549"/>
              <a:ext cx="1577155" cy="966810"/>
              <a:chOff x="342" y="16"/>
              <a:chExt cx="6995" cy="4288"/>
            </a:xfrm>
            <a:solidFill>
              <a:schemeClr val="bg1"/>
            </a:solidFill>
          </p:grpSpPr>
          <p:sp>
            <p:nvSpPr>
              <p:cNvPr id="3280" name="任意多边形 2465">
                <a:extLst>
                  <a:ext uri="{FF2B5EF4-FFF2-40B4-BE49-F238E27FC236}">
                    <a16:creationId xmlns:a16="http://schemas.microsoft.com/office/drawing/2014/main" id="{724DE128-827E-4132-BE28-F666CD18E306}"/>
                  </a:ext>
                </a:extLst>
              </p:cNvPr>
              <p:cNvSpPr/>
              <p:nvPr/>
            </p:nvSpPr>
            <p:spPr bwMode="auto">
              <a:xfrm>
                <a:off x="688" y="432"/>
                <a:ext cx="6078" cy="2551"/>
              </a:xfrm>
              <a:custGeom>
                <a:avLst/>
                <a:gdLst>
                  <a:gd name="T0" fmla="*/ 6078 w 6078"/>
                  <a:gd name="T1" fmla="*/ 0 h 2551"/>
                  <a:gd name="T2" fmla="*/ 0 w 6078"/>
                  <a:gd name="T3" fmla="*/ 1038 h 2551"/>
                  <a:gd name="T4" fmla="*/ 1631 w 6078"/>
                  <a:gd name="T5" fmla="*/ 2335 h 2551"/>
                  <a:gd name="T6" fmla="*/ 1666 w 6078"/>
                  <a:gd name="T7" fmla="*/ 2377 h 2551"/>
                  <a:gd name="T8" fmla="*/ 1689 w 6078"/>
                  <a:gd name="T9" fmla="*/ 2386 h 2551"/>
                  <a:gd name="T10" fmla="*/ 2157 w 6078"/>
                  <a:gd name="T11" fmla="*/ 2348 h 2551"/>
                  <a:gd name="T12" fmla="*/ 2391 w 6078"/>
                  <a:gd name="T13" fmla="*/ 2344 h 2551"/>
                  <a:gd name="T14" fmla="*/ 2542 w 6078"/>
                  <a:gd name="T15" fmla="*/ 2520 h 2551"/>
                  <a:gd name="T16" fmla="*/ 2577 w 6078"/>
                  <a:gd name="T17" fmla="*/ 2551 h 2551"/>
                  <a:gd name="T18" fmla="*/ 4699 w 6078"/>
                  <a:gd name="T19" fmla="*/ 2506 h 2551"/>
                  <a:gd name="T20" fmla="*/ 6078 w 6078"/>
                  <a:gd name="T21" fmla="*/ 0 h 2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78" h="2551">
                    <a:moveTo>
                      <a:pt x="6078" y="0"/>
                    </a:moveTo>
                    <a:lnTo>
                      <a:pt x="0" y="1038"/>
                    </a:lnTo>
                    <a:lnTo>
                      <a:pt x="1631" y="2335"/>
                    </a:lnTo>
                    <a:lnTo>
                      <a:pt x="1666" y="2377"/>
                    </a:lnTo>
                    <a:lnTo>
                      <a:pt x="1689" y="2386"/>
                    </a:lnTo>
                    <a:lnTo>
                      <a:pt x="2157" y="2348"/>
                    </a:lnTo>
                    <a:lnTo>
                      <a:pt x="2391" y="2344"/>
                    </a:lnTo>
                    <a:lnTo>
                      <a:pt x="2542" y="2520"/>
                    </a:lnTo>
                    <a:lnTo>
                      <a:pt x="2577" y="2551"/>
                    </a:lnTo>
                    <a:lnTo>
                      <a:pt x="4699" y="2506"/>
                    </a:lnTo>
                    <a:lnTo>
                      <a:pt x="6078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81" name="任意多边形 2466">
                <a:extLst>
                  <a:ext uri="{FF2B5EF4-FFF2-40B4-BE49-F238E27FC236}">
                    <a16:creationId xmlns:a16="http://schemas.microsoft.com/office/drawing/2014/main" id="{617633A3-C96A-4ADC-95BA-6D48B72B278D}"/>
                  </a:ext>
                </a:extLst>
              </p:cNvPr>
              <p:cNvSpPr/>
              <p:nvPr/>
            </p:nvSpPr>
            <p:spPr bwMode="auto">
              <a:xfrm>
                <a:off x="5493" y="553"/>
                <a:ext cx="1540" cy="2689"/>
              </a:xfrm>
              <a:custGeom>
                <a:avLst/>
                <a:gdLst>
                  <a:gd name="T0" fmla="*/ 1204 w 1540"/>
                  <a:gd name="T1" fmla="*/ 0 h 2689"/>
                  <a:gd name="T2" fmla="*/ 1540 w 1540"/>
                  <a:gd name="T3" fmla="*/ 1964 h 2689"/>
                  <a:gd name="T4" fmla="*/ 1378 w 1540"/>
                  <a:gd name="T5" fmla="*/ 2059 h 2689"/>
                  <a:gd name="T6" fmla="*/ 1151 w 1540"/>
                  <a:gd name="T7" fmla="*/ 2221 h 2689"/>
                  <a:gd name="T8" fmla="*/ 1108 w 1540"/>
                  <a:gd name="T9" fmla="*/ 2304 h 2689"/>
                  <a:gd name="T10" fmla="*/ 986 w 1540"/>
                  <a:gd name="T11" fmla="*/ 2372 h 2689"/>
                  <a:gd name="T12" fmla="*/ 903 w 1540"/>
                  <a:gd name="T13" fmla="*/ 2477 h 2689"/>
                  <a:gd name="T14" fmla="*/ 759 w 1540"/>
                  <a:gd name="T15" fmla="*/ 2540 h 2689"/>
                  <a:gd name="T16" fmla="*/ 646 w 1540"/>
                  <a:gd name="T17" fmla="*/ 2689 h 2689"/>
                  <a:gd name="T18" fmla="*/ 0 w 1540"/>
                  <a:gd name="T19" fmla="*/ 2107 h 2689"/>
                  <a:gd name="T20" fmla="*/ 1204 w 1540"/>
                  <a:gd name="T21" fmla="*/ 0 h 2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40" h="2689">
                    <a:moveTo>
                      <a:pt x="1204" y="0"/>
                    </a:moveTo>
                    <a:lnTo>
                      <a:pt x="1540" y="1964"/>
                    </a:lnTo>
                    <a:lnTo>
                      <a:pt x="1378" y="2059"/>
                    </a:lnTo>
                    <a:lnTo>
                      <a:pt x="1151" y="2221"/>
                    </a:lnTo>
                    <a:lnTo>
                      <a:pt x="1108" y="2304"/>
                    </a:lnTo>
                    <a:lnTo>
                      <a:pt x="986" y="2372"/>
                    </a:lnTo>
                    <a:lnTo>
                      <a:pt x="903" y="2477"/>
                    </a:lnTo>
                    <a:lnTo>
                      <a:pt x="759" y="2540"/>
                    </a:lnTo>
                    <a:lnTo>
                      <a:pt x="646" y="2689"/>
                    </a:lnTo>
                    <a:lnTo>
                      <a:pt x="0" y="2107"/>
                    </a:lnTo>
                    <a:lnTo>
                      <a:pt x="1204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/>
              </a:p>
            </p:txBody>
          </p:sp>
          <p:sp>
            <p:nvSpPr>
              <p:cNvPr id="3282" name="任意多边形 2467">
                <a:extLst>
                  <a:ext uri="{FF2B5EF4-FFF2-40B4-BE49-F238E27FC236}">
                    <a16:creationId xmlns:a16="http://schemas.microsoft.com/office/drawing/2014/main" id="{A5DE0095-F584-4336-9012-D0BD67DB0625}"/>
                  </a:ext>
                </a:extLst>
              </p:cNvPr>
              <p:cNvSpPr/>
              <p:nvPr/>
            </p:nvSpPr>
            <p:spPr bwMode="auto">
              <a:xfrm>
                <a:off x="6658" y="295"/>
                <a:ext cx="623" cy="2222"/>
              </a:xfrm>
              <a:custGeom>
                <a:avLst/>
                <a:gdLst>
                  <a:gd name="T0" fmla="*/ 462 w 623"/>
                  <a:gd name="T1" fmla="*/ 0 h 2222"/>
                  <a:gd name="T2" fmla="*/ 0 w 623"/>
                  <a:gd name="T3" fmla="*/ 122 h 2222"/>
                  <a:gd name="T4" fmla="*/ 375 w 623"/>
                  <a:gd name="T5" fmla="*/ 2222 h 2222"/>
                  <a:gd name="T6" fmla="*/ 623 w 623"/>
                  <a:gd name="T7" fmla="*/ 2145 h 2222"/>
                  <a:gd name="T8" fmla="*/ 462 w 623"/>
                  <a:gd name="T9" fmla="*/ 0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3" h="2222">
                    <a:moveTo>
                      <a:pt x="462" y="0"/>
                    </a:moveTo>
                    <a:lnTo>
                      <a:pt x="0" y="122"/>
                    </a:lnTo>
                    <a:lnTo>
                      <a:pt x="375" y="2222"/>
                    </a:lnTo>
                    <a:lnTo>
                      <a:pt x="623" y="2145"/>
                    </a:lnTo>
                    <a:lnTo>
                      <a:pt x="462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83" name="任意多边形 2468">
                <a:extLst>
                  <a:ext uri="{FF2B5EF4-FFF2-40B4-BE49-F238E27FC236}">
                    <a16:creationId xmlns:a16="http://schemas.microsoft.com/office/drawing/2014/main" id="{7E280B71-A132-43B7-9D37-BFD8ECA83633}"/>
                  </a:ext>
                </a:extLst>
              </p:cNvPr>
              <p:cNvSpPr/>
              <p:nvPr/>
            </p:nvSpPr>
            <p:spPr bwMode="auto">
              <a:xfrm>
                <a:off x="5666" y="2982"/>
                <a:ext cx="270" cy="1322"/>
              </a:xfrm>
              <a:custGeom>
                <a:avLst/>
                <a:gdLst>
                  <a:gd name="T0" fmla="*/ 0 w 270"/>
                  <a:gd name="T1" fmla="*/ 1322 h 1322"/>
                  <a:gd name="T2" fmla="*/ 261 w 270"/>
                  <a:gd name="T3" fmla="*/ 1322 h 1322"/>
                  <a:gd name="T4" fmla="*/ 270 w 270"/>
                  <a:gd name="T5" fmla="*/ 74 h 1322"/>
                  <a:gd name="T6" fmla="*/ 26 w 270"/>
                  <a:gd name="T7" fmla="*/ 0 h 1322"/>
                  <a:gd name="T8" fmla="*/ 0 w 270"/>
                  <a:gd name="T9" fmla="*/ 1322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0" h="1322">
                    <a:moveTo>
                      <a:pt x="0" y="1322"/>
                    </a:moveTo>
                    <a:lnTo>
                      <a:pt x="261" y="1322"/>
                    </a:lnTo>
                    <a:lnTo>
                      <a:pt x="270" y="74"/>
                    </a:lnTo>
                    <a:lnTo>
                      <a:pt x="26" y="0"/>
                    </a:lnTo>
                    <a:lnTo>
                      <a:pt x="0" y="132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84" name="任意多边形 2469">
                <a:extLst>
                  <a:ext uri="{FF2B5EF4-FFF2-40B4-BE49-F238E27FC236}">
                    <a16:creationId xmlns:a16="http://schemas.microsoft.com/office/drawing/2014/main" id="{1D40E617-F8C2-49D6-AEA4-6F78FA43B54B}"/>
                  </a:ext>
                </a:extLst>
              </p:cNvPr>
              <p:cNvSpPr/>
              <p:nvPr/>
            </p:nvSpPr>
            <p:spPr bwMode="auto">
              <a:xfrm>
                <a:off x="5510" y="2765"/>
                <a:ext cx="524" cy="1539"/>
              </a:xfrm>
              <a:custGeom>
                <a:avLst/>
                <a:gdLst>
                  <a:gd name="T0" fmla="*/ 0 w 524"/>
                  <a:gd name="T1" fmla="*/ 0 h 1539"/>
                  <a:gd name="T2" fmla="*/ 519 w 524"/>
                  <a:gd name="T3" fmla="*/ 443 h 1539"/>
                  <a:gd name="T4" fmla="*/ 524 w 524"/>
                  <a:gd name="T5" fmla="*/ 1539 h 1539"/>
                  <a:gd name="T6" fmla="*/ 417 w 524"/>
                  <a:gd name="T7" fmla="*/ 1539 h 1539"/>
                  <a:gd name="T8" fmla="*/ 424 w 524"/>
                  <a:gd name="T9" fmla="*/ 382 h 1539"/>
                  <a:gd name="T10" fmla="*/ 207 w 524"/>
                  <a:gd name="T11" fmla="*/ 192 h 1539"/>
                  <a:gd name="T12" fmla="*/ 208 w 524"/>
                  <a:gd name="T13" fmla="*/ 1539 h 1539"/>
                  <a:gd name="T14" fmla="*/ 1 w 524"/>
                  <a:gd name="T15" fmla="*/ 1539 h 1539"/>
                  <a:gd name="T16" fmla="*/ 0 w 524"/>
                  <a:gd name="T17" fmla="*/ 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4" h="1539">
                    <a:moveTo>
                      <a:pt x="0" y="0"/>
                    </a:moveTo>
                    <a:lnTo>
                      <a:pt x="519" y="443"/>
                    </a:lnTo>
                    <a:lnTo>
                      <a:pt x="524" y="1539"/>
                    </a:lnTo>
                    <a:lnTo>
                      <a:pt x="417" y="1539"/>
                    </a:lnTo>
                    <a:lnTo>
                      <a:pt x="424" y="382"/>
                    </a:lnTo>
                    <a:lnTo>
                      <a:pt x="207" y="192"/>
                    </a:lnTo>
                    <a:lnTo>
                      <a:pt x="208" y="1539"/>
                    </a:lnTo>
                    <a:lnTo>
                      <a:pt x="1" y="153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85" name="任意多边形 2470">
                <a:extLst>
                  <a:ext uri="{FF2B5EF4-FFF2-40B4-BE49-F238E27FC236}">
                    <a16:creationId xmlns:a16="http://schemas.microsoft.com/office/drawing/2014/main" id="{E80D85F1-16A0-4007-9676-74AC3E1C9A30}"/>
                  </a:ext>
                </a:extLst>
              </p:cNvPr>
              <p:cNvSpPr/>
              <p:nvPr/>
            </p:nvSpPr>
            <p:spPr bwMode="auto">
              <a:xfrm>
                <a:off x="3138" y="2845"/>
                <a:ext cx="1220" cy="1459"/>
              </a:xfrm>
              <a:custGeom>
                <a:avLst/>
                <a:gdLst>
                  <a:gd name="T0" fmla="*/ 5 w 1220"/>
                  <a:gd name="T1" fmla="*/ 0 h 1459"/>
                  <a:gd name="T2" fmla="*/ 1218 w 1220"/>
                  <a:gd name="T3" fmla="*/ 236 h 1459"/>
                  <a:gd name="T4" fmla="*/ 1220 w 1220"/>
                  <a:gd name="T5" fmla="*/ 1459 h 1459"/>
                  <a:gd name="T6" fmla="*/ 1010 w 1220"/>
                  <a:gd name="T7" fmla="*/ 1458 h 1459"/>
                  <a:gd name="T8" fmla="*/ 1012 w 1220"/>
                  <a:gd name="T9" fmla="*/ 272 h 1459"/>
                  <a:gd name="T10" fmla="*/ 348 w 1220"/>
                  <a:gd name="T11" fmla="*/ 153 h 1459"/>
                  <a:gd name="T12" fmla="*/ 346 w 1220"/>
                  <a:gd name="T13" fmla="*/ 1459 h 1459"/>
                  <a:gd name="T14" fmla="*/ 0 w 1220"/>
                  <a:gd name="T15" fmla="*/ 1459 h 1459"/>
                  <a:gd name="T16" fmla="*/ 5 w 1220"/>
                  <a:gd name="T17" fmla="*/ 0 h 1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0" h="1459">
                    <a:moveTo>
                      <a:pt x="5" y="0"/>
                    </a:moveTo>
                    <a:lnTo>
                      <a:pt x="1218" y="236"/>
                    </a:lnTo>
                    <a:lnTo>
                      <a:pt x="1220" y="1459"/>
                    </a:lnTo>
                    <a:lnTo>
                      <a:pt x="1010" y="1458"/>
                    </a:lnTo>
                    <a:lnTo>
                      <a:pt x="1012" y="272"/>
                    </a:lnTo>
                    <a:lnTo>
                      <a:pt x="348" y="153"/>
                    </a:lnTo>
                    <a:lnTo>
                      <a:pt x="346" y="1459"/>
                    </a:lnTo>
                    <a:lnTo>
                      <a:pt x="0" y="145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86" name="任意多边形 2471">
                <a:extLst>
                  <a:ext uri="{FF2B5EF4-FFF2-40B4-BE49-F238E27FC236}">
                    <a16:creationId xmlns:a16="http://schemas.microsoft.com/office/drawing/2014/main" id="{15FC1B82-C9D9-418E-BFA1-4D54CA5B1E07}"/>
                  </a:ext>
                </a:extLst>
              </p:cNvPr>
              <p:cNvSpPr/>
              <p:nvPr/>
            </p:nvSpPr>
            <p:spPr bwMode="auto">
              <a:xfrm>
                <a:off x="4562" y="2630"/>
                <a:ext cx="949" cy="1674"/>
              </a:xfrm>
              <a:custGeom>
                <a:avLst/>
                <a:gdLst>
                  <a:gd name="T0" fmla="*/ 0 w 949"/>
                  <a:gd name="T1" fmla="*/ 1674 h 1674"/>
                  <a:gd name="T2" fmla="*/ 949 w 949"/>
                  <a:gd name="T3" fmla="*/ 1674 h 1674"/>
                  <a:gd name="T4" fmla="*/ 949 w 949"/>
                  <a:gd name="T5" fmla="*/ 0 h 1674"/>
                  <a:gd name="T6" fmla="*/ 9 w 949"/>
                  <a:gd name="T7" fmla="*/ 4 h 1674"/>
                  <a:gd name="T8" fmla="*/ 0 w 949"/>
                  <a:gd name="T9" fmla="*/ 1674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9" h="1674">
                    <a:moveTo>
                      <a:pt x="0" y="1674"/>
                    </a:moveTo>
                    <a:lnTo>
                      <a:pt x="949" y="1674"/>
                    </a:lnTo>
                    <a:lnTo>
                      <a:pt x="949" y="0"/>
                    </a:lnTo>
                    <a:lnTo>
                      <a:pt x="9" y="4"/>
                    </a:lnTo>
                    <a:lnTo>
                      <a:pt x="0" y="16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87" name="任意多边形 2472">
                <a:extLst>
                  <a:ext uri="{FF2B5EF4-FFF2-40B4-BE49-F238E27FC236}">
                    <a16:creationId xmlns:a16="http://schemas.microsoft.com/office/drawing/2014/main" id="{6AE73AEF-CE56-44F4-99F0-E00C8687AA6B}"/>
                  </a:ext>
                </a:extLst>
              </p:cNvPr>
              <p:cNvSpPr/>
              <p:nvPr/>
            </p:nvSpPr>
            <p:spPr bwMode="auto">
              <a:xfrm>
                <a:off x="2403" y="2819"/>
                <a:ext cx="752" cy="1485"/>
              </a:xfrm>
              <a:custGeom>
                <a:avLst/>
                <a:gdLst>
                  <a:gd name="T0" fmla="*/ 0 w 752"/>
                  <a:gd name="T1" fmla="*/ 1485 h 1485"/>
                  <a:gd name="T2" fmla="*/ 735 w 752"/>
                  <a:gd name="T3" fmla="*/ 1485 h 1485"/>
                  <a:gd name="T4" fmla="*/ 752 w 752"/>
                  <a:gd name="T5" fmla="*/ 0 h 1485"/>
                  <a:gd name="T6" fmla="*/ 27 w 752"/>
                  <a:gd name="T7" fmla="*/ 45 h 1485"/>
                  <a:gd name="T8" fmla="*/ 0 w 752"/>
                  <a:gd name="T9" fmla="*/ 1485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1485">
                    <a:moveTo>
                      <a:pt x="0" y="1485"/>
                    </a:moveTo>
                    <a:lnTo>
                      <a:pt x="735" y="1485"/>
                    </a:lnTo>
                    <a:lnTo>
                      <a:pt x="752" y="0"/>
                    </a:lnTo>
                    <a:lnTo>
                      <a:pt x="27" y="45"/>
                    </a:lnTo>
                    <a:lnTo>
                      <a:pt x="0" y="148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88" name="任意多边形 2473">
                <a:extLst>
                  <a:ext uri="{FF2B5EF4-FFF2-40B4-BE49-F238E27FC236}">
                    <a16:creationId xmlns:a16="http://schemas.microsoft.com/office/drawing/2014/main" id="{3BB01AB7-70A9-437C-BB21-52EA507ACB28}"/>
                  </a:ext>
                </a:extLst>
              </p:cNvPr>
              <p:cNvSpPr/>
              <p:nvPr/>
            </p:nvSpPr>
            <p:spPr bwMode="auto">
              <a:xfrm>
                <a:off x="3694" y="3066"/>
                <a:ext cx="457" cy="1238"/>
              </a:xfrm>
              <a:custGeom>
                <a:avLst/>
                <a:gdLst>
                  <a:gd name="T0" fmla="*/ 0 w 457"/>
                  <a:gd name="T1" fmla="*/ 1238 h 1238"/>
                  <a:gd name="T2" fmla="*/ 457 w 457"/>
                  <a:gd name="T3" fmla="*/ 1237 h 1238"/>
                  <a:gd name="T4" fmla="*/ 457 w 457"/>
                  <a:gd name="T5" fmla="*/ 0 h 1238"/>
                  <a:gd name="T6" fmla="*/ 14 w 457"/>
                  <a:gd name="T7" fmla="*/ 17 h 1238"/>
                  <a:gd name="T8" fmla="*/ 0 w 457"/>
                  <a:gd name="T9" fmla="*/ 1238 h 1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7" h="1238">
                    <a:moveTo>
                      <a:pt x="0" y="1238"/>
                    </a:moveTo>
                    <a:lnTo>
                      <a:pt x="457" y="1237"/>
                    </a:lnTo>
                    <a:lnTo>
                      <a:pt x="457" y="0"/>
                    </a:lnTo>
                    <a:lnTo>
                      <a:pt x="14" y="17"/>
                    </a:lnTo>
                    <a:lnTo>
                      <a:pt x="0" y="123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89" name="任意多边形 2474">
                <a:extLst>
                  <a:ext uri="{FF2B5EF4-FFF2-40B4-BE49-F238E27FC236}">
                    <a16:creationId xmlns:a16="http://schemas.microsoft.com/office/drawing/2014/main" id="{18BDC9D4-8028-4719-9CCF-EF993FC05427}"/>
                  </a:ext>
                </a:extLst>
              </p:cNvPr>
              <p:cNvSpPr/>
              <p:nvPr/>
            </p:nvSpPr>
            <p:spPr bwMode="auto">
              <a:xfrm>
                <a:off x="466" y="261"/>
                <a:ext cx="6686" cy="1249"/>
              </a:xfrm>
              <a:custGeom>
                <a:avLst/>
                <a:gdLst>
                  <a:gd name="T0" fmla="*/ 179 w 6686"/>
                  <a:gd name="T1" fmla="*/ 1249 h 1249"/>
                  <a:gd name="T2" fmla="*/ 6239 w 6686"/>
                  <a:gd name="T3" fmla="*/ 266 h 1249"/>
                  <a:gd name="T4" fmla="*/ 6686 w 6686"/>
                  <a:gd name="T5" fmla="*/ 0 h 1249"/>
                  <a:gd name="T6" fmla="*/ 0 w 6686"/>
                  <a:gd name="T7" fmla="*/ 1154 h 1249"/>
                  <a:gd name="T8" fmla="*/ 179 w 6686"/>
                  <a:gd name="T9" fmla="*/ 1249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86" h="1249">
                    <a:moveTo>
                      <a:pt x="179" y="1249"/>
                    </a:moveTo>
                    <a:lnTo>
                      <a:pt x="6239" y="266"/>
                    </a:lnTo>
                    <a:lnTo>
                      <a:pt x="6686" y="0"/>
                    </a:lnTo>
                    <a:lnTo>
                      <a:pt x="0" y="1154"/>
                    </a:lnTo>
                    <a:lnTo>
                      <a:pt x="179" y="124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0" name="任意多边形 2475">
                <a:extLst>
                  <a:ext uri="{FF2B5EF4-FFF2-40B4-BE49-F238E27FC236}">
                    <a16:creationId xmlns:a16="http://schemas.microsoft.com/office/drawing/2014/main" id="{F1F53101-71C7-46A2-81C7-7D0B644940FA}"/>
                  </a:ext>
                </a:extLst>
              </p:cNvPr>
              <p:cNvSpPr/>
              <p:nvPr/>
            </p:nvSpPr>
            <p:spPr bwMode="auto">
              <a:xfrm>
                <a:off x="342" y="16"/>
                <a:ext cx="6995" cy="2440"/>
              </a:xfrm>
              <a:custGeom>
                <a:avLst/>
                <a:gdLst>
                  <a:gd name="T0" fmla="*/ 6915 w 6995"/>
                  <a:gd name="T1" fmla="*/ 163 h 2440"/>
                  <a:gd name="T2" fmla="*/ 0 w 6995"/>
                  <a:gd name="T3" fmla="*/ 1365 h 2440"/>
                  <a:gd name="T4" fmla="*/ 0 w 6995"/>
                  <a:gd name="T5" fmla="*/ 1253 h 2440"/>
                  <a:gd name="T6" fmla="*/ 6894 w 6995"/>
                  <a:gd name="T7" fmla="*/ 0 h 2440"/>
                  <a:gd name="T8" fmla="*/ 6915 w 6995"/>
                  <a:gd name="T9" fmla="*/ 164 h 2440"/>
                  <a:gd name="T10" fmla="*/ 6995 w 6995"/>
                  <a:gd name="T11" fmla="*/ 2410 h 2440"/>
                  <a:gd name="T12" fmla="*/ 6887 w 6995"/>
                  <a:gd name="T13" fmla="*/ 2440 h 2440"/>
                  <a:gd name="T14" fmla="*/ 6730 w 6995"/>
                  <a:gd name="T15" fmla="*/ 296 h 2440"/>
                  <a:gd name="T16" fmla="*/ 178 w 6995"/>
                  <a:gd name="T17" fmla="*/ 1407 h 2440"/>
                  <a:gd name="T18" fmla="*/ 670 w 6995"/>
                  <a:gd name="T19" fmla="*/ 1616 h 2440"/>
                  <a:gd name="T20" fmla="*/ 555 w 6995"/>
                  <a:gd name="T21" fmla="*/ 1637 h 2440"/>
                  <a:gd name="T22" fmla="*/ 2 w 6995"/>
                  <a:gd name="T23" fmla="*/ 1364 h 2440"/>
                  <a:gd name="T24" fmla="*/ 6915 w 6995"/>
                  <a:gd name="T25" fmla="*/ 164 h 2440"/>
                  <a:gd name="T26" fmla="*/ 6915 w 6995"/>
                  <a:gd name="T27" fmla="*/ 163 h 2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95" h="2440">
                    <a:moveTo>
                      <a:pt x="6915" y="163"/>
                    </a:moveTo>
                    <a:lnTo>
                      <a:pt x="0" y="1365"/>
                    </a:lnTo>
                    <a:lnTo>
                      <a:pt x="0" y="1253"/>
                    </a:lnTo>
                    <a:lnTo>
                      <a:pt x="6894" y="0"/>
                    </a:lnTo>
                    <a:lnTo>
                      <a:pt x="6915" y="164"/>
                    </a:lnTo>
                    <a:lnTo>
                      <a:pt x="6995" y="2410"/>
                    </a:lnTo>
                    <a:lnTo>
                      <a:pt x="6887" y="2440"/>
                    </a:lnTo>
                    <a:lnTo>
                      <a:pt x="6730" y="296"/>
                    </a:lnTo>
                    <a:lnTo>
                      <a:pt x="178" y="1407"/>
                    </a:lnTo>
                    <a:lnTo>
                      <a:pt x="670" y="1616"/>
                    </a:lnTo>
                    <a:lnTo>
                      <a:pt x="555" y="1637"/>
                    </a:lnTo>
                    <a:lnTo>
                      <a:pt x="2" y="1364"/>
                    </a:lnTo>
                    <a:lnTo>
                      <a:pt x="6915" y="164"/>
                    </a:lnTo>
                    <a:lnTo>
                      <a:pt x="6915" y="16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91" name="任意多边形 2477">
                <a:extLst>
                  <a:ext uri="{FF2B5EF4-FFF2-40B4-BE49-F238E27FC236}">
                    <a16:creationId xmlns:a16="http://schemas.microsoft.com/office/drawing/2014/main" id="{718F4F1F-4A6F-488F-999E-94FC75480C7D}"/>
                  </a:ext>
                </a:extLst>
              </p:cNvPr>
              <p:cNvSpPr/>
              <p:nvPr/>
            </p:nvSpPr>
            <p:spPr bwMode="auto">
              <a:xfrm>
                <a:off x="6566" y="593"/>
                <a:ext cx="552" cy="1962"/>
              </a:xfrm>
              <a:custGeom>
                <a:avLst/>
                <a:gdLst>
                  <a:gd name="T0" fmla="*/ 552 w 552"/>
                  <a:gd name="T1" fmla="*/ 1962 h 1962"/>
                  <a:gd name="T2" fmla="*/ 449 w 552"/>
                  <a:gd name="T3" fmla="*/ 1945 h 1962"/>
                  <a:gd name="T4" fmla="*/ 0 w 552"/>
                  <a:gd name="T5" fmla="*/ 22 h 1962"/>
                  <a:gd name="T6" fmla="*/ 173 w 552"/>
                  <a:gd name="T7" fmla="*/ 0 h 1962"/>
                  <a:gd name="T8" fmla="*/ 552 w 552"/>
                  <a:gd name="T9" fmla="*/ 1962 h 1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2" h="1962">
                    <a:moveTo>
                      <a:pt x="552" y="1962"/>
                    </a:moveTo>
                    <a:lnTo>
                      <a:pt x="449" y="1945"/>
                    </a:lnTo>
                    <a:lnTo>
                      <a:pt x="0" y="22"/>
                    </a:lnTo>
                    <a:lnTo>
                      <a:pt x="173" y="0"/>
                    </a:lnTo>
                    <a:lnTo>
                      <a:pt x="552" y="196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2" name="任意多边形 2478">
                <a:extLst>
                  <a:ext uri="{FF2B5EF4-FFF2-40B4-BE49-F238E27FC236}">
                    <a16:creationId xmlns:a16="http://schemas.microsoft.com/office/drawing/2014/main" id="{123B3A3F-4429-4007-9DE4-F69B789D6FAB}"/>
                  </a:ext>
                </a:extLst>
              </p:cNvPr>
              <p:cNvSpPr/>
              <p:nvPr/>
            </p:nvSpPr>
            <p:spPr bwMode="auto">
              <a:xfrm>
                <a:off x="6521" y="405"/>
                <a:ext cx="370" cy="375"/>
              </a:xfrm>
              <a:custGeom>
                <a:avLst/>
                <a:gdLst>
                  <a:gd name="T0" fmla="*/ 349 w 370"/>
                  <a:gd name="T1" fmla="*/ 0 h 375"/>
                  <a:gd name="T2" fmla="*/ 370 w 370"/>
                  <a:gd name="T3" fmla="*/ 329 h 375"/>
                  <a:gd name="T4" fmla="*/ 19 w 370"/>
                  <a:gd name="T5" fmla="*/ 375 h 375"/>
                  <a:gd name="T6" fmla="*/ 0 w 370"/>
                  <a:gd name="T7" fmla="*/ 48 h 375"/>
                  <a:gd name="T8" fmla="*/ 349 w 370"/>
                  <a:gd name="T9" fmla="*/ 0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0" h="375">
                    <a:moveTo>
                      <a:pt x="349" y="0"/>
                    </a:moveTo>
                    <a:lnTo>
                      <a:pt x="370" y="329"/>
                    </a:lnTo>
                    <a:lnTo>
                      <a:pt x="19" y="375"/>
                    </a:lnTo>
                    <a:lnTo>
                      <a:pt x="0" y="48"/>
                    </a:lnTo>
                    <a:lnTo>
                      <a:pt x="34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3" name="任意多边形 2479">
                <a:extLst>
                  <a:ext uri="{FF2B5EF4-FFF2-40B4-BE49-F238E27FC236}">
                    <a16:creationId xmlns:a16="http://schemas.microsoft.com/office/drawing/2014/main" id="{7C6997F0-9AE2-41A8-A825-77EC0E56E525}"/>
                  </a:ext>
                </a:extLst>
              </p:cNvPr>
              <p:cNvSpPr/>
              <p:nvPr/>
            </p:nvSpPr>
            <p:spPr bwMode="auto">
              <a:xfrm>
                <a:off x="5821" y="600"/>
                <a:ext cx="268" cy="296"/>
              </a:xfrm>
              <a:custGeom>
                <a:avLst/>
                <a:gdLst>
                  <a:gd name="T0" fmla="*/ 251 w 268"/>
                  <a:gd name="T1" fmla="*/ 0 h 296"/>
                  <a:gd name="T2" fmla="*/ 268 w 268"/>
                  <a:gd name="T3" fmla="*/ 257 h 296"/>
                  <a:gd name="T4" fmla="*/ 1 w 268"/>
                  <a:gd name="T5" fmla="*/ 296 h 296"/>
                  <a:gd name="T6" fmla="*/ 0 w 268"/>
                  <a:gd name="T7" fmla="*/ 38 h 296"/>
                  <a:gd name="T8" fmla="*/ 251 w 268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296">
                    <a:moveTo>
                      <a:pt x="251" y="0"/>
                    </a:moveTo>
                    <a:lnTo>
                      <a:pt x="268" y="257"/>
                    </a:lnTo>
                    <a:lnTo>
                      <a:pt x="1" y="296"/>
                    </a:lnTo>
                    <a:lnTo>
                      <a:pt x="0" y="38"/>
                    </a:lnTo>
                    <a:lnTo>
                      <a:pt x="25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4" name="任意多边形 2480">
                <a:extLst>
                  <a:ext uri="{FF2B5EF4-FFF2-40B4-BE49-F238E27FC236}">
                    <a16:creationId xmlns:a16="http://schemas.microsoft.com/office/drawing/2014/main" id="{A2B8E89A-1474-47DB-8C0B-4137CFD52CF2}"/>
                  </a:ext>
                </a:extLst>
              </p:cNvPr>
              <p:cNvSpPr/>
              <p:nvPr/>
            </p:nvSpPr>
            <p:spPr bwMode="auto">
              <a:xfrm>
                <a:off x="4772" y="796"/>
                <a:ext cx="239" cy="265"/>
              </a:xfrm>
              <a:custGeom>
                <a:avLst/>
                <a:gdLst>
                  <a:gd name="T0" fmla="*/ 223 w 239"/>
                  <a:gd name="T1" fmla="*/ 0 h 265"/>
                  <a:gd name="T2" fmla="*/ 239 w 239"/>
                  <a:gd name="T3" fmla="*/ 231 h 265"/>
                  <a:gd name="T4" fmla="*/ 0 w 239"/>
                  <a:gd name="T5" fmla="*/ 265 h 265"/>
                  <a:gd name="T6" fmla="*/ 0 w 239"/>
                  <a:gd name="T7" fmla="*/ 39 h 265"/>
                  <a:gd name="T8" fmla="*/ 223 w 239"/>
                  <a:gd name="T9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65">
                    <a:moveTo>
                      <a:pt x="223" y="0"/>
                    </a:moveTo>
                    <a:lnTo>
                      <a:pt x="239" y="231"/>
                    </a:lnTo>
                    <a:lnTo>
                      <a:pt x="0" y="265"/>
                    </a:lnTo>
                    <a:lnTo>
                      <a:pt x="0" y="39"/>
                    </a:lnTo>
                    <a:lnTo>
                      <a:pt x="22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5" name="任意多边形 2481">
                <a:extLst>
                  <a:ext uri="{FF2B5EF4-FFF2-40B4-BE49-F238E27FC236}">
                    <a16:creationId xmlns:a16="http://schemas.microsoft.com/office/drawing/2014/main" id="{117E5B11-8800-4B51-8E18-DF2409ACE414}"/>
                  </a:ext>
                </a:extLst>
              </p:cNvPr>
              <p:cNvSpPr/>
              <p:nvPr/>
            </p:nvSpPr>
            <p:spPr bwMode="auto">
              <a:xfrm>
                <a:off x="3864" y="929"/>
                <a:ext cx="222" cy="264"/>
              </a:xfrm>
              <a:custGeom>
                <a:avLst/>
                <a:gdLst>
                  <a:gd name="T0" fmla="*/ 217 w 222"/>
                  <a:gd name="T1" fmla="*/ 0 h 264"/>
                  <a:gd name="T2" fmla="*/ 222 w 222"/>
                  <a:gd name="T3" fmla="*/ 226 h 264"/>
                  <a:gd name="T4" fmla="*/ 0 w 222"/>
                  <a:gd name="T5" fmla="*/ 264 h 264"/>
                  <a:gd name="T6" fmla="*/ 9 w 222"/>
                  <a:gd name="T7" fmla="*/ 42 h 264"/>
                  <a:gd name="T8" fmla="*/ 217 w 222"/>
                  <a:gd name="T9" fmla="*/ 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2" h="264">
                    <a:moveTo>
                      <a:pt x="217" y="0"/>
                    </a:moveTo>
                    <a:lnTo>
                      <a:pt x="222" y="226"/>
                    </a:lnTo>
                    <a:lnTo>
                      <a:pt x="0" y="264"/>
                    </a:lnTo>
                    <a:lnTo>
                      <a:pt x="9" y="42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6" name="任意多边形 2482">
                <a:extLst>
                  <a:ext uri="{FF2B5EF4-FFF2-40B4-BE49-F238E27FC236}">
                    <a16:creationId xmlns:a16="http://schemas.microsoft.com/office/drawing/2014/main" id="{BF0C90DA-56D9-401B-8FC8-18075863279A}"/>
                  </a:ext>
                </a:extLst>
              </p:cNvPr>
              <p:cNvSpPr/>
              <p:nvPr/>
            </p:nvSpPr>
            <p:spPr bwMode="auto">
              <a:xfrm>
                <a:off x="3161" y="1061"/>
                <a:ext cx="187" cy="227"/>
              </a:xfrm>
              <a:custGeom>
                <a:avLst/>
                <a:gdLst>
                  <a:gd name="T0" fmla="*/ 187 w 187"/>
                  <a:gd name="T1" fmla="*/ 0 h 227"/>
                  <a:gd name="T2" fmla="*/ 185 w 187"/>
                  <a:gd name="T3" fmla="*/ 198 h 227"/>
                  <a:gd name="T4" fmla="*/ 0 w 187"/>
                  <a:gd name="T5" fmla="*/ 227 h 227"/>
                  <a:gd name="T6" fmla="*/ 8 w 187"/>
                  <a:gd name="T7" fmla="*/ 32 h 227"/>
                  <a:gd name="T8" fmla="*/ 187 w 187"/>
                  <a:gd name="T9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227">
                    <a:moveTo>
                      <a:pt x="187" y="0"/>
                    </a:moveTo>
                    <a:lnTo>
                      <a:pt x="185" y="198"/>
                    </a:lnTo>
                    <a:lnTo>
                      <a:pt x="0" y="227"/>
                    </a:lnTo>
                    <a:lnTo>
                      <a:pt x="8" y="32"/>
                    </a:lnTo>
                    <a:lnTo>
                      <a:pt x="18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7" name="任意多边形 2483">
                <a:extLst>
                  <a:ext uri="{FF2B5EF4-FFF2-40B4-BE49-F238E27FC236}">
                    <a16:creationId xmlns:a16="http://schemas.microsoft.com/office/drawing/2014/main" id="{4B6563A3-3E02-4266-A519-9B0AE9238143}"/>
                  </a:ext>
                </a:extLst>
              </p:cNvPr>
              <p:cNvSpPr/>
              <p:nvPr/>
            </p:nvSpPr>
            <p:spPr bwMode="auto">
              <a:xfrm>
                <a:off x="2420" y="1191"/>
                <a:ext cx="181" cy="210"/>
              </a:xfrm>
              <a:custGeom>
                <a:avLst/>
                <a:gdLst>
                  <a:gd name="T0" fmla="*/ 181 w 181"/>
                  <a:gd name="T1" fmla="*/ 0 h 210"/>
                  <a:gd name="T2" fmla="*/ 176 w 181"/>
                  <a:gd name="T3" fmla="*/ 193 h 210"/>
                  <a:gd name="T4" fmla="*/ 0 w 181"/>
                  <a:gd name="T5" fmla="*/ 210 h 210"/>
                  <a:gd name="T6" fmla="*/ 12 w 181"/>
                  <a:gd name="T7" fmla="*/ 19 h 210"/>
                  <a:gd name="T8" fmla="*/ 181 w 181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210">
                    <a:moveTo>
                      <a:pt x="181" y="0"/>
                    </a:moveTo>
                    <a:lnTo>
                      <a:pt x="176" y="193"/>
                    </a:lnTo>
                    <a:lnTo>
                      <a:pt x="0" y="210"/>
                    </a:lnTo>
                    <a:lnTo>
                      <a:pt x="12" y="19"/>
                    </a:lnTo>
                    <a:lnTo>
                      <a:pt x="18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8" name="任意多边形 2484">
                <a:extLst>
                  <a:ext uri="{FF2B5EF4-FFF2-40B4-BE49-F238E27FC236}">
                    <a16:creationId xmlns:a16="http://schemas.microsoft.com/office/drawing/2014/main" id="{31162217-5C0B-4964-8953-7548E015E6A1}"/>
                  </a:ext>
                </a:extLst>
              </p:cNvPr>
              <p:cNvSpPr/>
              <p:nvPr/>
            </p:nvSpPr>
            <p:spPr bwMode="auto">
              <a:xfrm>
                <a:off x="1649" y="1303"/>
                <a:ext cx="162" cy="195"/>
              </a:xfrm>
              <a:custGeom>
                <a:avLst/>
                <a:gdLst>
                  <a:gd name="T0" fmla="*/ 162 w 162"/>
                  <a:gd name="T1" fmla="*/ 0 h 195"/>
                  <a:gd name="T2" fmla="*/ 156 w 162"/>
                  <a:gd name="T3" fmla="*/ 179 h 195"/>
                  <a:gd name="T4" fmla="*/ 0 w 162"/>
                  <a:gd name="T5" fmla="*/ 195 h 195"/>
                  <a:gd name="T6" fmla="*/ 18 w 162"/>
                  <a:gd name="T7" fmla="*/ 21 h 195"/>
                  <a:gd name="T8" fmla="*/ 162 w 162"/>
                  <a:gd name="T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95">
                    <a:moveTo>
                      <a:pt x="162" y="0"/>
                    </a:moveTo>
                    <a:lnTo>
                      <a:pt x="156" y="179"/>
                    </a:lnTo>
                    <a:lnTo>
                      <a:pt x="0" y="195"/>
                    </a:lnTo>
                    <a:lnTo>
                      <a:pt x="18" y="21"/>
                    </a:lnTo>
                    <a:lnTo>
                      <a:pt x="16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99" name="任意多边形 2485">
                <a:extLst>
                  <a:ext uri="{FF2B5EF4-FFF2-40B4-BE49-F238E27FC236}">
                    <a16:creationId xmlns:a16="http://schemas.microsoft.com/office/drawing/2014/main" id="{26F5B556-34B5-49E8-9217-41DB529B0AC0}"/>
                  </a:ext>
                </a:extLst>
              </p:cNvPr>
              <p:cNvSpPr/>
              <p:nvPr/>
            </p:nvSpPr>
            <p:spPr bwMode="auto">
              <a:xfrm>
                <a:off x="1076" y="1413"/>
                <a:ext cx="163" cy="195"/>
              </a:xfrm>
              <a:custGeom>
                <a:avLst/>
                <a:gdLst>
                  <a:gd name="T0" fmla="*/ 163 w 163"/>
                  <a:gd name="T1" fmla="*/ 0 h 195"/>
                  <a:gd name="T2" fmla="*/ 155 w 163"/>
                  <a:gd name="T3" fmla="*/ 178 h 195"/>
                  <a:gd name="T4" fmla="*/ 0 w 163"/>
                  <a:gd name="T5" fmla="*/ 195 h 195"/>
                  <a:gd name="T6" fmla="*/ 19 w 163"/>
                  <a:gd name="T7" fmla="*/ 22 h 195"/>
                  <a:gd name="T8" fmla="*/ 163 w 163"/>
                  <a:gd name="T9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95">
                    <a:moveTo>
                      <a:pt x="163" y="0"/>
                    </a:moveTo>
                    <a:lnTo>
                      <a:pt x="155" y="178"/>
                    </a:lnTo>
                    <a:lnTo>
                      <a:pt x="0" y="195"/>
                    </a:lnTo>
                    <a:lnTo>
                      <a:pt x="19" y="22"/>
                    </a:lnTo>
                    <a:lnTo>
                      <a:pt x="16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0" name="任意多边形 2486">
                <a:extLst>
                  <a:ext uri="{FF2B5EF4-FFF2-40B4-BE49-F238E27FC236}">
                    <a16:creationId xmlns:a16="http://schemas.microsoft.com/office/drawing/2014/main" id="{202B81DB-BEC6-42DF-B1B7-D9D3D7E72FA1}"/>
                  </a:ext>
                </a:extLst>
              </p:cNvPr>
              <p:cNvSpPr/>
              <p:nvPr/>
            </p:nvSpPr>
            <p:spPr bwMode="auto">
              <a:xfrm>
                <a:off x="870" y="737"/>
                <a:ext cx="6029" cy="1004"/>
              </a:xfrm>
              <a:custGeom>
                <a:avLst/>
                <a:gdLst>
                  <a:gd name="T0" fmla="*/ 6011 w 6029"/>
                  <a:gd name="T1" fmla="*/ 0 h 1004"/>
                  <a:gd name="T2" fmla="*/ 18 w 6029"/>
                  <a:gd name="T3" fmla="*/ 896 h 1004"/>
                  <a:gd name="T4" fmla="*/ 0 w 6029"/>
                  <a:gd name="T5" fmla="*/ 1004 h 1004"/>
                  <a:gd name="T6" fmla="*/ 6029 w 6029"/>
                  <a:gd name="T7" fmla="*/ 148 h 1004"/>
                  <a:gd name="T8" fmla="*/ 6011 w 6029"/>
                  <a:gd name="T9" fmla="*/ 0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29" h="1004">
                    <a:moveTo>
                      <a:pt x="6011" y="0"/>
                    </a:moveTo>
                    <a:lnTo>
                      <a:pt x="18" y="896"/>
                    </a:lnTo>
                    <a:lnTo>
                      <a:pt x="0" y="1004"/>
                    </a:lnTo>
                    <a:lnTo>
                      <a:pt x="6029" y="148"/>
                    </a:lnTo>
                    <a:lnTo>
                      <a:pt x="601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1" name="任意多边形 2487">
                <a:extLst>
                  <a:ext uri="{FF2B5EF4-FFF2-40B4-BE49-F238E27FC236}">
                    <a16:creationId xmlns:a16="http://schemas.microsoft.com/office/drawing/2014/main" id="{FBA8D02D-3C9D-45E7-8876-515E17BA27D2}"/>
                  </a:ext>
                </a:extLst>
              </p:cNvPr>
              <p:cNvSpPr/>
              <p:nvPr/>
            </p:nvSpPr>
            <p:spPr bwMode="auto">
              <a:xfrm>
                <a:off x="5279" y="1051"/>
                <a:ext cx="327" cy="362"/>
              </a:xfrm>
              <a:custGeom>
                <a:avLst/>
                <a:gdLst>
                  <a:gd name="T0" fmla="*/ 306 w 327"/>
                  <a:gd name="T1" fmla="*/ 0 h 362"/>
                  <a:gd name="T2" fmla="*/ 327 w 327"/>
                  <a:gd name="T3" fmla="*/ 315 h 362"/>
                  <a:gd name="T4" fmla="*/ 0 w 327"/>
                  <a:gd name="T5" fmla="*/ 362 h 362"/>
                  <a:gd name="T6" fmla="*/ 0 w 327"/>
                  <a:gd name="T7" fmla="*/ 48 h 362"/>
                  <a:gd name="T8" fmla="*/ 306 w 327"/>
                  <a:gd name="T9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7" h="362">
                    <a:moveTo>
                      <a:pt x="306" y="0"/>
                    </a:moveTo>
                    <a:lnTo>
                      <a:pt x="327" y="315"/>
                    </a:lnTo>
                    <a:lnTo>
                      <a:pt x="0" y="362"/>
                    </a:lnTo>
                    <a:lnTo>
                      <a:pt x="0" y="48"/>
                    </a:lnTo>
                    <a:lnTo>
                      <a:pt x="30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2" name="任意多边形 2488">
                <a:extLst>
                  <a:ext uri="{FF2B5EF4-FFF2-40B4-BE49-F238E27FC236}">
                    <a16:creationId xmlns:a16="http://schemas.microsoft.com/office/drawing/2014/main" id="{9AFE1A17-29BE-4068-9D5B-DDCA87E07B1B}"/>
                  </a:ext>
                </a:extLst>
              </p:cNvPr>
              <p:cNvSpPr/>
              <p:nvPr/>
            </p:nvSpPr>
            <p:spPr bwMode="auto">
              <a:xfrm>
                <a:off x="6275" y="1068"/>
                <a:ext cx="634" cy="1636"/>
              </a:xfrm>
              <a:custGeom>
                <a:avLst/>
                <a:gdLst>
                  <a:gd name="T0" fmla="*/ 634 w 634"/>
                  <a:gd name="T1" fmla="*/ 1636 h 1636"/>
                  <a:gd name="T2" fmla="*/ 530 w 634"/>
                  <a:gd name="T3" fmla="*/ 1619 h 1636"/>
                  <a:gd name="T4" fmla="*/ 0 w 634"/>
                  <a:gd name="T5" fmla="*/ 22 h 1636"/>
                  <a:gd name="T6" fmla="*/ 174 w 634"/>
                  <a:gd name="T7" fmla="*/ 0 h 1636"/>
                  <a:gd name="T8" fmla="*/ 634 w 634"/>
                  <a:gd name="T9" fmla="*/ 1636 h 1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4" h="1636">
                    <a:moveTo>
                      <a:pt x="634" y="1636"/>
                    </a:moveTo>
                    <a:lnTo>
                      <a:pt x="530" y="1619"/>
                    </a:lnTo>
                    <a:lnTo>
                      <a:pt x="0" y="22"/>
                    </a:lnTo>
                    <a:lnTo>
                      <a:pt x="174" y="0"/>
                    </a:lnTo>
                    <a:lnTo>
                      <a:pt x="634" y="163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3" name="任意多边形 2489">
                <a:extLst>
                  <a:ext uri="{FF2B5EF4-FFF2-40B4-BE49-F238E27FC236}">
                    <a16:creationId xmlns:a16="http://schemas.microsoft.com/office/drawing/2014/main" id="{3C89172A-D65D-4BAA-8B42-26B5CF0CE02C}"/>
                  </a:ext>
                </a:extLst>
              </p:cNvPr>
              <p:cNvSpPr/>
              <p:nvPr/>
            </p:nvSpPr>
            <p:spPr bwMode="auto">
              <a:xfrm>
                <a:off x="6192" y="914"/>
                <a:ext cx="363" cy="350"/>
              </a:xfrm>
              <a:custGeom>
                <a:avLst/>
                <a:gdLst>
                  <a:gd name="T0" fmla="*/ 343 w 363"/>
                  <a:gd name="T1" fmla="*/ 0 h 350"/>
                  <a:gd name="T2" fmla="*/ 363 w 363"/>
                  <a:gd name="T3" fmla="*/ 307 h 350"/>
                  <a:gd name="T4" fmla="*/ 19 w 363"/>
                  <a:gd name="T5" fmla="*/ 350 h 350"/>
                  <a:gd name="T6" fmla="*/ 0 w 363"/>
                  <a:gd name="T7" fmla="*/ 44 h 350"/>
                  <a:gd name="T8" fmla="*/ 343 w 363"/>
                  <a:gd name="T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3" h="350">
                    <a:moveTo>
                      <a:pt x="343" y="0"/>
                    </a:moveTo>
                    <a:lnTo>
                      <a:pt x="363" y="307"/>
                    </a:lnTo>
                    <a:lnTo>
                      <a:pt x="19" y="350"/>
                    </a:lnTo>
                    <a:lnTo>
                      <a:pt x="0" y="44"/>
                    </a:lnTo>
                    <a:lnTo>
                      <a:pt x="34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4" name="任意多边形 2490">
                <a:extLst>
                  <a:ext uri="{FF2B5EF4-FFF2-40B4-BE49-F238E27FC236}">
                    <a16:creationId xmlns:a16="http://schemas.microsoft.com/office/drawing/2014/main" id="{E120EC59-3361-46F3-BAB7-2C925AAAF0DC}"/>
                  </a:ext>
                </a:extLst>
              </p:cNvPr>
              <p:cNvSpPr/>
              <p:nvPr/>
            </p:nvSpPr>
            <p:spPr bwMode="auto">
              <a:xfrm>
                <a:off x="4269" y="1201"/>
                <a:ext cx="307" cy="333"/>
              </a:xfrm>
              <a:custGeom>
                <a:avLst/>
                <a:gdLst>
                  <a:gd name="T0" fmla="*/ 287 w 307"/>
                  <a:gd name="T1" fmla="*/ 0 h 333"/>
                  <a:gd name="T2" fmla="*/ 307 w 307"/>
                  <a:gd name="T3" fmla="*/ 290 h 333"/>
                  <a:gd name="T4" fmla="*/ 6 w 307"/>
                  <a:gd name="T5" fmla="*/ 333 h 333"/>
                  <a:gd name="T6" fmla="*/ 0 w 307"/>
                  <a:gd name="T7" fmla="*/ 41 h 333"/>
                  <a:gd name="T8" fmla="*/ 287 w 307"/>
                  <a:gd name="T9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7" h="333">
                    <a:moveTo>
                      <a:pt x="287" y="0"/>
                    </a:moveTo>
                    <a:lnTo>
                      <a:pt x="307" y="290"/>
                    </a:lnTo>
                    <a:lnTo>
                      <a:pt x="6" y="333"/>
                    </a:lnTo>
                    <a:lnTo>
                      <a:pt x="0" y="41"/>
                    </a:lnTo>
                    <a:lnTo>
                      <a:pt x="28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5" name="任意多边形 2491">
                <a:extLst>
                  <a:ext uri="{FF2B5EF4-FFF2-40B4-BE49-F238E27FC236}">
                    <a16:creationId xmlns:a16="http://schemas.microsoft.com/office/drawing/2014/main" id="{BCA02B46-0852-4D7D-9EF4-DAA0CEAD1429}"/>
                  </a:ext>
                </a:extLst>
              </p:cNvPr>
              <p:cNvSpPr/>
              <p:nvPr/>
            </p:nvSpPr>
            <p:spPr bwMode="auto">
              <a:xfrm>
                <a:off x="3509" y="1326"/>
                <a:ext cx="255" cy="303"/>
              </a:xfrm>
              <a:custGeom>
                <a:avLst/>
                <a:gdLst>
                  <a:gd name="T0" fmla="*/ 248 w 255"/>
                  <a:gd name="T1" fmla="*/ 0 h 303"/>
                  <a:gd name="T2" fmla="*/ 255 w 255"/>
                  <a:gd name="T3" fmla="*/ 269 h 303"/>
                  <a:gd name="T4" fmla="*/ 0 w 255"/>
                  <a:gd name="T5" fmla="*/ 303 h 303"/>
                  <a:gd name="T6" fmla="*/ 8 w 255"/>
                  <a:gd name="T7" fmla="*/ 40 h 303"/>
                  <a:gd name="T8" fmla="*/ 248 w 255"/>
                  <a:gd name="T9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303">
                    <a:moveTo>
                      <a:pt x="248" y="0"/>
                    </a:moveTo>
                    <a:lnTo>
                      <a:pt x="255" y="269"/>
                    </a:lnTo>
                    <a:lnTo>
                      <a:pt x="0" y="303"/>
                    </a:lnTo>
                    <a:lnTo>
                      <a:pt x="8" y="40"/>
                    </a:lnTo>
                    <a:lnTo>
                      <a:pt x="24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6" name="任意多边形 2492">
                <a:extLst>
                  <a:ext uri="{FF2B5EF4-FFF2-40B4-BE49-F238E27FC236}">
                    <a16:creationId xmlns:a16="http://schemas.microsoft.com/office/drawing/2014/main" id="{90090EAF-9982-4DB2-8634-637C00A3D1F2}"/>
                  </a:ext>
                </a:extLst>
              </p:cNvPr>
              <p:cNvSpPr/>
              <p:nvPr/>
            </p:nvSpPr>
            <p:spPr bwMode="auto">
              <a:xfrm>
                <a:off x="2814" y="1432"/>
                <a:ext cx="241" cy="284"/>
              </a:xfrm>
              <a:custGeom>
                <a:avLst/>
                <a:gdLst>
                  <a:gd name="T0" fmla="*/ 241 w 241"/>
                  <a:gd name="T1" fmla="*/ 0 h 284"/>
                  <a:gd name="T2" fmla="*/ 235 w 241"/>
                  <a:gd name="T3" fmla="*/ 248 h 284"/>
                  <a:gd name="T4" fmla="*/ 0 w 241"/>
                  <a:gd name="T5" fmla="*/ 284 h 284"/>
                  <a:gd name="T6" fmla="*/ 11 w 241"/>
                  <a:gd name="T7" fmla="*/ 37 h 284"/>
                  <a:gd name="T8" fmla="*/ 241 w 241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84">
                    <a:moveTo>
                      <a:pt x="241" y="0"/>
                    </a:moveTo>
                    <a:lnTo>
                      <a:pt x="235" y="248"/>
                    </a:lnTo>
                    <a:lnTo>
                      <a:pt x="0" y="284"/>
                    </a:lnTo>
                    <a:lnTo>
                      <a:pt x="11" y="37"/>
                    </a:lnTo>
                    <a:lnTo>
                      <a:pt x="24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7" name="任意多边形 2493">
                <a:extLst>
                  <a:ext uri="{FF2B5EF4-FFF2-40B4-BE49-F238E27FC236}">
                    <a16:creationId xmlns:a16="http://schemas.microsoft.com/office/drawing/2014/main" id="{C27968EA-A9BC-490D-B948-D019C53BC051}"/>
                  </a:ext>
                </a:extLst>
              </p:cNvPr>
              <p:cNvSpPr/>
              <p:nvPr/>
            </p:nvSpPr>
            <p:spPr bwMode="auto">
              <a:xfrm>
                <a:off x="2027" y="1550"/>
                <a:ext cx="224" cy="262"/>
              </a:xfrm>
              <a:custGeom>
                <a:avLst/>
                <a:gdLst>
                  <a:gd name="T0" fmla="*/ 224 w 224"/>
                  <a:gd name="T1" fmla="*/ 0 h 262"/>
                  <a:gd name="T2" fmla="*/ 219 w 224"/>
                  <a:gd name="T3" fmla="*/ 242 h 262"/>
                  <a:gd name="T4" fmla="*/ 0 w 224"/>
                  <a:gd name="T5" fmla="*/ 262 h 262"/>
                  <a:gd name="T6" fmla="*/ 14 w 224"/>
                  <a:gd name="T7" fmla="*/ 25 h 262"/>
                  <a:gd name="T8" fmla="*/ 224 w 224"/>
                  <a:gd name="T9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4" h="262">
                    <a:moveTo>
                      <a:pt x="224" y="0"/>
                    </a:moveTo>
                    <a:lnTo>
                      <a:pt x="219" y="242"/>
                    </a:lnTo>
                    <a:lnTo>
                      <a:pt x="0" y="262"/>
                    </a:lnTo>
                    <a:lnTo>
                      <a:pt x="14" y="25"/>
                    </a:lnTo>
                    <a:lnTo>
                      <a:pt x="22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8" name="任意多边形 2494">
                <a:extLst>
                  <a:ext uri="{FF2B5EF4-FFF2-40B4-BE49-F238E27FC236}">
                    <a16:creationId xmlns:a16="http://schemas.microsoft.com/office/drawing/2014/main" id="{C10827A4-967D-4595-A4B6-EC710FD1CDBA}"/>
                  </a:ext>
                </a:extLst>
              </p:cNvPr>
              <p:cNvSpPr/>
              <p:nvPr/>
            </p:nvSpPr>
            <p:spPr bwMode="auto">
              <a:xfrm>
                <a:off x="1185" y="1231"/>
                <a:ext cx="5432" cy="806"/>
              </a:xfrm>
              <a:custGeom>
                <a:avLst/>
                <a:gdLst>
                  <a:gd name="T0" fmla="*/ 5417 w 5432"/>
                  <a:gd name="T1" fmla="*/ 0 h 806"/>
                  <a:gd name="T2" fmla="*/ 19 w 5432"/>
                  <a:gd name="T3" fmla="*/ 700 h 806"/>
                  <a:gd name="T4" fmla="*/ 0 w 5432"/>
                  <a:gd name="T5" fmla="*/ 806 h 806"/>
                  <a:gd name="T6" fmla="*/ 5432 w 5432"/>
                  <a:gd name="T7" fmla="*/ 146 h 806"/>
                  <a:gd name="T8" fmla="*/ 5417 w 5432"/>
                  <a:gd name="T9" fmla="*/ 0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32" h="806">
                    <a:moveTo>
                      <a:pt x="5417" y="0"/>
                    </a:moveTo>
                    <a:lnTo>
                      <a:pt x="19" y="700"/>
                    </a:lnTo>
                    <a:lnTo>
                      <a:pt x="0" y="806"/>
                    </a:lnTo>
                    <a:lnTo>
                      <a:pt x="5432" y="146"/>
                    </a:lnTo>
                    <a:lnTo>
                      <a:pt x="541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09" name="任意多边形 2495">
                <a:extLst>
                  <a:ext uri="{FF2B5EF4-FFF2-40B4-BE49-F238E27FC236}">
                    <a16:creationId xmlns:a16="http://schemas.microsoft.com/office/drawing/2014/main" id="{66BA67D3-B126-410E-918A-473AB0FDE5E4}"/>
                  </a:ext>
                </a:extLst>
              </p:cNvPr>
              <p:cNvSpPr/>
              <p:nvPr/>
            </p:nvSpPr>
            <p:spPr bwMode="auto">
              <a:xfrm>
                <a:off x="4720" y="1551"/>
                <a:ext cx="291" cy="318"/>
              </a:xfrm>
              <a:custGeom>
                <a:avLst/>
                <a:gdLst>
                  <a:gd name="T0" fmla="*/ 283 w 291"/>
                  <a:gd name="T1" fmla="*/ 0 h 318"/>
                  <a:gd name="T2" fmla="*/ 291 w 291"/>
                  <a:gd name="T3" fmla="*/ 286 h 318"/>
                  <a:gd name="T4" fmla="*/ 1 w 291"/>
                  <a:gd name="T5" fmla="*/ 318 h 318"/>
                  <a:gd name="T6" fmla="*/ 0 w 291"/>
                  <a:gd name="T7" fmla="*/ 41 h 318"/>
                  <a:gd name="T8" fmla="*/ 283 w 291"/>
                  <a:gd name="T9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318">
                    <a:moveTo>
                      <a:pt x="283" y="0"/>
                    </a:moveTo>
                    <a:lnTo>
                      <a:pt x="291" y="286"/>
                    </a:lnTo>
                    <a:lnTo>
                      <a:pt x="1" y="318"/>
                    </a:lnTo>
                    <a:lnTo>
                      <a:pt x="0" y="41"/>
                    </a:lnTo>
                    <a:lnTo>
                      <a:pt x="28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0" name="任意多边形 2496">
                <a:extLst>
                  <a:ext uri="{FF2B5EF4-FFF2-40B4-BE49-F238E27FC236}">
                    <a16:creationId xmlns:a16="http://schemas.microsoft.com/office/drawing/2014/main" id="{F2096C1F-3182-4573-A6B5-42CCEBA12A66}"/>
                  </a:ext>
                </a:extLst>
              </p:cNvPr>
              <p:cNvSpPr/>
              <p:nvPr/>
            </p:nvSpPr>
            <p:spPr bwMode="auto">
              <a:xfrm>
                <a:off x="5975" y="1588"/>
                <a:ext cx="741" cy="1283"/>
              </a:xfrm>
              <a:custGeom>
                <a:avLst/>
                <a:gdLst>
                  <a:gd name="T0" fmla="*/ 741 w 741"/>
                  <a:gd name="T1" fmla="*/ 1283 h 1283"/>
                  <a:gd name="T2" fmla="*/ 626 w 741"/>
                  <a:gd name="T3" fmla="*/ 1266 h 1283"/>
                  <a:gd name="T4" fmla="*/ 0 w 741"/>
                  <a:gd name="T5" fmla="*/ 19 h 1283"/>
                  <a:gd name="T6" fmla="*/ 166 w 741"/>
                  <a:gd name="T7" fmla="*/ 0 h 1283"/>
                  <a:gd name="T8" fmla="*/ 741 w 741"/>
                  <a:gd name="T9" fmla="*/ 1283 h 1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1" h="1283">
                    <a:moveTo>
                      <a:pt x="741" y="1283"/>
                    </a:moveTo>
                    <a:lnTo>
                      <a:pt x="626" y="1266"/>
                    </a:lnTo>
                    <a:lnTo>
                      <a:pt x="0" y="19"/>
                    </a:lnTo>
                    <a:lnTo>
                      <a:pt x="166" y="0"/>
                    </a:lnTo>
                    <a:lnTo>
                      <a:pt x="741" y="128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1" name="任意多边形 2497">
                <a:extLst>
                  <a:ext uri="{FF2B5EF4-FFF2-40B4-BE49-F238E27FC236}">
                    <a16:creationId xmlns:a16="http://schemas.microsoft.com/office/drawing/2014/main" id="{E0DB9058-E0C6-4250-BE0B-1347A871117B}"/>
                  </a:ext>
                </a:extLst>
              </p:cNvPr>
              <p:cNvSpPr/>
              <p:nvPr/>
            </p:nvSpPr>
            <p:spPr bwMode="auto">
              <a:xfrm>
                <a:off x="5849" y="1407"/>
                <a:ext cx="332" cy="325"/>
              </a:xfrm>
              <a:custGeom>
                <a:avLst/>
                <a:gdLst>
                  <a:gd name="T0" fmla="*/ 312 w 332"/>
                  <a:gd name="T1" fmla="*/ 0 h 325"/>
                  <a:gd name="T2" fmla="*/ 332 w 332"/>
                  <a:gd name="T3" fmla="*/ 294 h 325"/>
                  <a:gd name="T4" fmla="*/ 12 w 332"/>
                  <a:gd name="T5" fmla="*/ 325 h 325"/>
                  <a:gd name="T6" fmla="*/ 0 w 332"/>
                  <a:gd name="T7" fmla="*/ 36 h 325"/>
                  <a:gd name="T8" fmla="*/ 312 w 332"/>
                  <a:gd name="T9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2" h="325">
                    <a:moveTo>
                      <a:pt x="312" y="0"/>
                    </a:moveTo>
                    <a:lnTo>
                      <a:pt x="332" y="294"/>
                    </a:lnTo>
                    <a:lnTo>
                      <a:pt x="12" y="325"/>
                    </a:lnTo>
                    <a:lnTo>
                      <a:pt x="0" y="36"/>
                    </a:lnTo>
                    <a:lnTo>
                      <a:pt x="31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2" name="任意多边形 2498">
                <a:extLst>
                  <a:ext uri="{FF2B5EF4-FFF2-40B4-BE49-F238E27FC236}">
                    <a16:creationId xmlns:a16="http://schemas.microsoft.com/office/drawing/2014/main" id="{5054E80F-0BD6-40E5-9611-0A2DB4EBB4D6}"/>
                  </a:ext>
                </a:extLst>
              </p:cNvPr>
              <p:cNvSpPr/>
              <p:nvPr/>
            </p:nvSpPr>
            <p:spPr bwMode="auto">
              <a:xfrm>
                <a:off x="3937" y="1671"/>
                <a:ext cx="248" cy="279"/>
              </a:xfrm>
              <a:custGeom>
                <a:avLst/>
                <a:gdLst>
                  <a:gd name="T0" fmla="*/ 248 w 248"/>
                  <a:gd name="T1" fmla="*/ 0 h 279"/>
                  <a:gd name="T2" fmla="*/ 242 w 248"/>
                  <a:gd name="T3" fmla="*/ 253 h 279"/>
                  <a:gd name="T4" fmla="*/ 0 w 248"/>
                  <a:gd name="T5" fmla="*/ 279 h 279"/>
                  <a:gd name="T6" fmla="*/ 11 w 248"/>
                  <a:gd name="T7" fmla="*/ 27 h 279"/>
                  <a:gd name="T8" fmla="*/ 248 w 248"/>
                  <a:gd name="T9" fmla="*/ 0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279">
                    <a:moveTo>
                      <a:pt x="248" y="0"/>
                    </a:moveTo>
                    <a:lnTo>
                      <a:pt x="242" y="253"/>
                    </a:lnTo>
                    <a:lnTo>
                      <a:pt x="0" y="279"/>
                    </a:lnTo>
                    <a:lnTo>
                      <a:pt x="11" y="27"/>
                    </a:lnTo>
                    <a:lnTo>
                      <a:pt x="24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3" name="任意多边形 2499">
                <a:extLst>
                  <a:ext uri="{FF2B5EF4-FFF2-40B4-BE49-F238E27FC236}">
                    <a16:creationId xmlns:a16="http://schemas.microsoft.com/office/drawing/2014/main" id="{E50E57A7-28F4-47D0-B4EF-F4742F904658}"/>
                  </a:ext>
                </a:extLst>
              </p:cNvPr>
              <p:cNvSpPr/>
              <p:nvPr/>
            </p:nvSpPr>
            <p:spPr bwMode="auto">
              <a:xfrm>
                <a:off x="3161" y="1767"/>
                <a:ext cx="217" cy="249"/>
              </a:xfrm>
              <a:custGeom>
                <a:avLst/>
                <a:gdLst>
                  <a:gd name="T0" fmla="*/ 217 w 217"/>
                  <a:gd name="T1" fmla="*/ 0 h 249"/>
                  <a:gd name="T2" fmla="*/ 204 w 217"/>
                  <a:gd name="T3" fmla="*/ 231 h 249"/>
                  <a:gd name="T4" fmla="*/ 0 w 217"/>
                  <a:gd name="T5" fmla="*/ 249 h 249"/>
                  <a:gd name="T6" fmla="*/ 24 w 217"/>
                  <a:gd name="T7" fmla="*/ 28 h 249"/>
                  <a:gd name="T8" fmla="*/ 217 w 217"/>
                  <a:gd name="T9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49">
                    <a:moveTo>
                      <a:pt x="217" y="0"/>
                    </a:moveTo>
                    <a:lnTo>
                      <a:pt x="204" y="231"/>
                    </a:lnTo>
                    <a:lnTo>
                      <a:pt x="0" y="249"/>
                    </a:lnTo>
                    <a:lnTo>
                      <a:pt x="24" y="28"/>
                    </a:lnTo>
                    <a:lnTo>
                      <a:pt x="21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4" name="任意多边形 2500">
                <a:extLst>
                  <a:ext uri="{FF2B5EF4-FFF2-40B4-BE49-F238E27FC236}">
                    <a16:creationId xmlns:a16="http://schemas.microsoft.com/office/drawing/2014/main" id="{1BB1C4BF-4E36-4825-8209-8BE6AED0FB52}"/>
                  </a:ext>
                </a:extLst>
              </p:cNvPr>
              <p:cNvSpPr/>
              <p:nvPr/>
            </p:nvSpPr>
            <p:spPr bwMode="auto">
              <a:xfrm>
                <a:off x="2442" y="1856"/>
                <a:ext cx="205" cy="241"/>
              </a:xfrm>
              <a:custGeom>
                <a:avLst/>
                <a:gdLst>
                  <a:gd name="T0" fmla="*/ 205 w 205"/>
                  <a:gd name="T1" fmla="*/ 0 h 241"/>
                  <a:gd name="T2" fmla="*/ 201 w 205"/>
                  <a:gd name="T3" fmla="*/ 222 h 241"/>
                  <a:gd name="T4" fmla="*/ 0 w 205"/>
                  <a:gd name="T5" fmla="*/ 241 h 241"/>
                  <a:gd name="T6" fmla="*/ 14 w 205"/>
                  <a:gd name="T7" fmla="*/ 23 h 241"/>
                  <a:gd name="T8" fmla="*/ 205 w 205"/>
                  <a:gd name="T9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41">
                    <a:moveTo>
                      <a:pt x="205" y="0"/>
                    </a:moveTo>
                    <a:lnTo>
                      <a:pt x="201" y="222"/>
                    </a:lnTo>
                    <a:lnTo>
                      <a:pt x="0" y="241"/>
                    </a:lnTo>
                    <a:lnTo>
                      <a:pt x="14" y="23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5" name="任意多边形 2501">
                <a:extLst>
                  <a:ext uri="{FF2B5EF4-FFF2-40B4-BE49-F238E27FC236}">
                    <a16:creationId xmlns:a16="http://schemas.microsoft.com/office/drawing/2014/main" id="{5770A104-8D76-4CA5-B045-7C9C7ECB7673}"/>
                  </a:ext>
                </a:extLst>
              </p:cNvPr>
              <p:cNvSpPr/>
              <p:nvPr/>
            </p:nvSpPr>
            <p:spPr bwMode="auto">
              <a:xfrm>
                <a:off x="1689" y="1945"/>
                <a:ext cx="205" cy="251"/>
              </a:xfrm>
              <a:custGeom>
                <a:avLst/>
                <a:gdLst>
                  <a:gd name="T0" fmla="*/ 205 w 205"/>
                  <a:gd name="T1" fmla="*/ 0 h 251"/>
                  <a:gd name="T2" fmla="*/ 200 w 205"/>
                  <a:gd name="T3" fmla="*/ 221 h 251"/>
                  <a:gd name="T4" fmla="*/ 0 w 205"/>
                  <a:gd name="T5" fmla="*/ 251 h 251"/>
                  <a:gd name="T6" fmla="*/ 8 w 205"/>
                  <a:gd name="T7" fmla="*/ 24 h 251"/>
                  <a:gd name="T8" fmla="*/ 205 w 205"/>
                  <a:gd name="T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51">
                    <a:moveTo>
                      <a:pt x="205" y="0"/>
                    </a:moveTo>
                    <a:lnTo>
                      <a:pt x="200" y="221"/>
                    </a:lnTo>
                    <a:lnTo>
                      <a:pt x="0" y="251"/>
                    </a:lnTo>
                    <a:lnTo>
                      <a:pt x="8" y="24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6" name="任意多边形 2502">
                <a:extLst>
                  <a:ext uri="{FF2B5EF4-FFF2-40B4-BE49-F238E27FC236}">
                    <a16:creationId xmlns:a16="http://schemas.microsoft.com/office/drawing/2014/main" id="{3466A222-544D-4EFD-8931-D039928FB125}"/>
                  </a:ext>
                </a:extLst>
              </p:cNvPr>
              <p:cNvSpPr/>
              <p:nvPr/>
            </p:nvSpPr>
            <p:spPr bwMode="auto">
              <a:xfrm>
                <a:off x="1496" y="1692"/>
                <a:ext cx="4848" cy="620"/>
              </a:xfrm>
              <a:custGeom>
                <a:avLst/>
                <a:gdLst>
                  <a:gd name="T0" fmla="*/ 4835 w 4848"/>
                  <a:gd name="T1" fmla="*/ 0 h 620"/>
                  <a:gd name="T2" fmla="*/ 14 w 4848"/>
                  <a:gd name="T3" fmla="*/ 510 h 620"/>
                  <a:gd name="T4" fmla="*/ 0 w 4848"/>
                  <a:gd name="T5" fmla="*/ 620 h 620"/>
                  <a:gd name="T6" fmla="*/ 4848 w 4848"/>
                  <a:gd name="T7" fmla="*/ 146 h 620"/>
                  <a:gd name="T8" fmla="*/ 4835 w 4848"/>
                  <a:gd name="T9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48" h="620">
                    <a:moveTo>
                      <a:pt x="4835" y="0"/>
                    </a:moveTo>
                    <a:lnTo>
                      <a:pt x="14" y="510"/>
                    </a:lnTo>
                    <a:lnTo>
                      <a:pt x="0" y="620"/>
                    </a:lnTo>
                    <a:lnTo>
                      <a:pt x="4848" y="146"/>
                    </a:lnTo>
                    <a:lnTo>
                      <a:pt x="483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7" name="任意多边形 2503">
                <a:extLst>
                  <a:ext uri="{FF2B5EF4-FFF2-40B4-BE49-F238E27FC236}">
                    <a16:creationId xmlns:a16="http://schemas.microsoft.com/office/drawing/2014/main" id="{3D4DBB95-409D-458A-838A-D5E78B98C876}"/>
                  </a:ext>
                </a:extLst>
              </p:cNvPr>
              <p:cNvSpPr/>
              <p:nvPr/>
            </p:nvSpPr>
            <p:spPr bwMode="auto">
              <a:xfrm>
                <a:off x="5153" y="1916"/>
                <a:ext cx="254" cy="274"/>
              </a:xfrm>
              <a:custGeom>
                <a:avLst/>
                <a:gdLst>
                  <a:gd name="T0" fmla="*/ 245 w 254"/>
                  <a:gd name="T1" fmla="*/ 0 h 274"/>
                  <a:gd name="T2" fmla="*/ 254 w 254"/>
                  <a:gd name="T3" fmla="*/ 250 h 274"/>
                  <a:gd name="T4" fmla="*/ 1 w 254"/>
                  <a:gd name="T5" fmla="*/ 274 h 274"/>
                  <a:gd name="T6" fmla="*/ 0 w 254"/>
                  <a:gd name="T7" fmla="*/ 28 h 274"/>
                  <a:gd name="T8" fmla="*/ 245 w 254"/>
                  <a:gd name="T9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4" h="274">
                    <a:moveTo>
                      <a:pt x="245" y="0"/>
                    </a:moveTo>
                    <a:lnTo>
                      <a:pt x="254" y="250"/>
                    </a:lnTo>
                    <a:lnTo>
                      <a:pt x="1" y="274"/>
                    </a:lnTo>
                    <a:lnTo>
                      <a:pt x="0" y="28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8" name="任意多边形 2504">
                <a:extLst>
                  <a:ext uri="{FF2B5EF4-FFF2-40B4-BE49-F238E27FC236}">
                    <a16:creationId xmlns:a16="http://schemas.microsoft.com/office/drawing/2014/main" id="{BA7188FA-7A90-414F-B541-25CCB15D208D}"/>
                  </a:ext>
                </a:extLst>
              </p:cNvPr>
              <p:cNvSpPr/>
              <p:nvPr/>
            </p:nvSpPr>
            <p:spPr bwMode="auto">
              <a:xfrm>
                <a:off x="4372" y="1999"/>
                <a:ext cx="232" cy="256"/>
              </a:xfrm>
              <a:custGeom>
                <a:avLst/>
                <a:gdLst>
                  <a:gd name="T0" fmla="*/ 232 w 232"/>
                  <a:gd name="T1" fmla="*/ 0 h 256"/>
                  <a:gd name="T2" fmla="*/ 230 w 232"/>
                  <a:gd name="T3" fmla="*/ 240 h 256"/>
                  <a:gd name="T4" fmla="*/ 0 w 232"/>
                  <a:gd name="T5" fmla="*/ 256 h 256"/>
                  <a:gd name="T6" fmla="*/ 6 w 232"/>
                  <a:gd name="T7" fmla="*/ 21 h 256"/>
                  <a:gd name="T8" fmla="*/ 232 w 232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256">
                    <a:moveTo>
                      <a:pt x="232" y="0"/>
                    </a:moveTo>
                    <a:lnTo>
                      <a:pt x="230" y="240"/>
                    </a:lnTo>
                    <a:lnTo>
                      <a:pt x="0" y="256"/>
                    </a:lnTo>
                    <a:lnTo>
                      <a:pt x="6" y="21"/>
                    </a:lnTo>
                    <a:lnTo>
                      <a:pt x="232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19" name="任意多边形 2505">
                <a:extLst>
                  <a:ext uri="{FF2B5EF4-FFF2-40B4-BE49-F238E27FC236}">
                    <a16:creationId xmlns:a16="http://schemas.microsoft.com/office/drawing/2014/main" id="{50776112-B2E7-4F0D-BFB5-40439F003D34}"/>
                  </a:ext>
                </a:extLst>
              </p:cNvPr>
              <p:cNvSpPr/>
              <p:nvPr/>
            </p:nvSpPr>
            <p:spPr bwMode="auto">
              <a:xfrm>
                <a:off x="3528" y="2057"/>
                <a:ext cx="258" cy="280"/>
              </a:xfrm>
              <a:custGeom>
                <a:avLst/>
                <a:gdLst>
                  <a:gd name="T0" fmla="*/ 258 w 258"/>
                  <a:gd name="T1" fmla="*/ 0 h 280"/>
                  <a:gd name="T2" fmla="*/ 240 w 258"/>
                  <a:gd name="T3" fmla="*/ 264 h 280"/>
                  <a:gd name="T4" fmla="*/ 0 w 258"/>
                  <a:gd name="T5" fmla="*/ 280 h 280"/>
                  <a:gd name="T6" fmla="*/ 29 w 258"/>
                  <a:gd name="T7" fmla="*/ 21 h 280"/>
                  <a:gd name="T8" fmla="*/ 258 w 258"/>
                  <a:gd name="T9" fmla="*/ 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8" h="280">
                    <a:moveTo>
                      <a:pt x="258" y="0"/>
                    </a:moveTo>
                    <a:lnTo>
                      <a:pt x="240" y="264"/>
                    </a:lnTo>
                    <a:lnTo>
                      <a:pt x="0" y="280"/>
                    </a:lnTo>
                    <a:lnTo>
                      <a:pt x="29" y="21"/>
                    </a:lnTo>
                    <a:lnTo>
                      <a:pt x="25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0" name="任意多边形 2506">
                <a:extLst>
                  <a:ext uri="{FF2B5EF4-FFF2-40B4-BE49-F238E27FC236}">
                    <a16:creationId xmlns:a16="http://schemas.microsoft.com/office/drawing/2014/main" id="{BF82E351-1883-4C3B-AD9D-D207891508AD}"/>
                  </a:ext>
                </a:extLst>
              </p:cNvPr>
              <p:cNvSpPr/>
              <p:nvPr/>
            </p:nvSpPr>
            <p:spPr bwMode="auto">
              <a:xfrm>
                <a:off x="5767" y="2004"/>
                <a:ext cx="765" cy="1008"/>
              </a:xfrm>
              <a:custGeom>
                <a:avLst/>
                <a:gdLst>
                  <a:gd name="T0" fmla="*/ 765 w 765"/>
                  <a:gd name="T1" fmla="*/ 1000 h 1008"/>
                  <a:gd name="T2" fmla="*/ 672 w 765"/>
                  <a:gd name="T3" fmla="*/ 1008 h 1008"/>
                  <a:gd name="T4" fmla="*/ 0 w 765"/>
                  <a:gd name="T5" fmla="*/ 15 h 1008"/>
                  <a:gd name="T6" fmla="*/ 157 w 765"/>
                  <a:gd name="T7" fmla="*/ 0 h 1008"/>
                  <a:gd name="T8" fmla="*/ 765 w 765"/>
                  <a:gd name="T9" fmla="*/ 100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5" h="1008">
                    <a:moveTo>
                      <a:pt x="765" y="1000"/>
                    </a:moveTo>
                    <a:lnTo>
                      <a:pt x="672" y="1008"/>
                    </a:lnTo>
                    <a:lnTo>
                      <a:pt x="0" y="15"/>
                    </a:lnTo>
                    <a:lnTo>
                      <a:pt x="157" y="0"/>
                    </a:lnTo>
                    <a:lnTo>
                      <a:pt x="765" y="100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1" name="任意多边形 2507">
                <a:extLst>
                  <a:ext uri="{FF2B5EF4-FFF2-40B4-BE49-F238E27FC236}">
                    <a16:creationId xmlns:a16="http://schemas.microsoft.com/office/drawing/2014/main" id="{06AA4284-B91F-4F5A-9E55-9A15FA7298A4}"/>
                  </a:ext>
                </a:extLst>
              </p:cNvPr>
              <p:cNvSpPr/>
              <p:nvPr/>
            </p:nvSpPr>
            <p:spPr bwMode="auto">
              <a:xfrm>
                <a:off x="5764" y="1852"/>
                <a:ext cx="262" cy="272"/>
              </a:xfrm>
              <a:custGeom>
                <a:avLst/>
                <a:gdLst>
                  <a:gd name="T0" fmla="*/ 245 w 262"/>
                  <a:gd name="T1" fmla="*/ 0 h 272"/>
                  <a:gd name="T2" fmla="*/ 262 w 262"/>
                  <a:gd name="T3" fmla="*/ 248 h 272"/>
                  <a:gd name="T4" fmla="*/ 5 w 262"/>
                  <a:gd name="T5" fmla="*/ 272 h 272"/>
                  <a:gd name="T6" fmla="*/ 0 w 262"/>
                  <a:gd name="T7" fmla="*/ 25 h 272"/>
                  <a:gd name="T8" fmla="*/ 245 w 262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272">
                    <a:moveTo>
                      <a:pt x="245" y="0"/>
                    </a:moveTo>
                    <a:lnTo>
                      <a:pt x="262" y="248"/>
                    </a:lnTo>
                    <a:lnTo>
                      <a:pt x="5" y="272"/>
                    </a:lnTo>
                    <a:lnTo>
                      <a:pt x="0" y="25"/>
                    </a:lnTo>
                    <a:lnTo>
                      <a:pt x="24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2" name="任意多边形 2508">
                <a:extLst>
                  <a:ext uri="{FF2B5EF4-FFF2-40B4-BE49-F238E27FC236}">
                    <a16:creationId xmlns:a16="http://schemas.microsoft.com/office/drawing/2014/main" id="{F4D15FD4-2712-4685-B4C4-31CCAD900E60}"/>
                  </a:ext>
                </a:extLst>
              </p:cNvPr>
              <p:cNvSpPr/>
              <p:nvPr/>
            </p:nvSpPr>
            <p:spPr bwMode="auto">
              <a:xfrm>
                <a:off x="2814" y="2152"/>
                <a:ext cx="206" cy="242"/>
              </a:xfrm>
              <a:custGeom>
                <a:avLst/>
                <a:gdLst>
                  <a:gd name="T0" fmla="*/ 206 w 206"/>
                  <a:gd name="T1" fmla="*/ 0 h 242"/>
                  <a:gd name="T2" fmla="*/ 199 w 206"/>
                  <a:gd name="T3" fmla="*/ 221 h 242"/>
                  <a:gd name="T4" fmla="*/ 0 w 206"/>
                  <a:gd name="T5" fmla="*/ 242 h 242"/>
                  <a:gd name="T6" fmla="*/ 16 w 206"/>
                  <a:gd name="T7" fmla="*/ 18 h 242"/>
                  <a:gd name="T8" fmla="*/ 206 w 206"/>
                  <a:gd name="T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42">
                    <a:moveTo>
                      <a:pt x="206" y="0"/>
                    </a:moveTo>
                    <a:lnTo>
                      <a:pt x="199" y="221"/>
                    </a:lnTo>
                    <a:lnTo>
                      <a:pt x="0" y="242"/>
                    </a:lnTo>
                    <a:lnTo>
                      <a:pt x="16" y="18"/>
                    </a:lnTo>
                    <a:lnTo>
                      <a:pt x="20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3" name="任意多边形 2509">
                <a:extLst>
                  <a:ext uri="{FF2B5EF4-FFF2-40B4-BE49-F238E27FC236}">
                    <a16:creationId xmlns:a16="http://schemas.microsoft.com/office/drawing/2014/main" id="{053FD5A6-64F9-4F9B-9236-1463B35644D6}"/>
                  </a:ext>
                </a:extLst>
              </p:cNvPr>
              <p:cNvSpPr/>
              <p:nvPr/>
            </p:nvSpPr>
            <p:spPr bwMode="auto">
              <a:xfrm>
                <a:off x="2039" y="2233"/>
                <a:ext cx="199" cy="232"/>
              </a:xfrm>
              <a:custGeom>
                <a:avLst/>
                <a:gdLst>
                  <a:gd name="T0" fmla="*/ 199 w 199"/>
                  <a:gd name="T1" fmla="*/ 0 h 232"/>
                  <a:gd name="T2" fmla="*/ 195 w 199"/>
                  <a:gd name="T3" fmla="*/ 215 h 232"/>
                  <a:gd name="T4" fmla="*/ 0 w 199"/>
                  <a:gd name="T5" fmla="*/ 232 h 232"/>
                  <a:gd name="T6" fmla="*/ 13 w 199"/>
                  <a:gd name="T7" fmla="*/ 22 h 232"/>
                  <a:gd name="T8" fmla="*/ 199 w 199"/>
                  <a:gd name="T9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232">
                    <a:moveTo>
                      <a:pt x="199" y="0"/>
                    </a:moveTo>
                    <a:lnTo>
                      <a:pt x="195" y="215"/>
                    </a:lnTo>
                    <a:lnTo>
                      <a:pt x="0" y="232"/>
                    </a:lnTo>
                    <a:lnTo>
                      <a:pt x="13" y="22"/>
                    </a:lnTo>
                    <a:lnTo>
                      <a:pt x="19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4" name="任意多边形 2510">
                <a:extLst>
                  <a:ext uri="{FF2B5EF4-FFF2-40B4-BE49-F238E27FC236}">
                    <a16:creationId xmlns:a16="http://schemas.microsoft.com/office/drawing/2014/main" id="{646F2198-1D78-439C-92A5-91185D4F9FBC}"/>
                  </a:ext>
                </a:extLst>
              </p:cNvPr>
              <p:cNvSpPr/>
              <p:nvPr/>
            </p:nvSpPr>
            <p:spPr bwMode="auto">
              <a:xfrm>
                <a:off x="1808" y="2112"/>
                <a:ext cx="4274" cy="475"/>
              </a:xfrm>
              <a:custGeom>
                <a:avLst/>
                <a:gdLst>
                  <a:gd name="T0" fmla="*/ 4274 w 4274"/>
                  <a:gd name="T1" fmla="*/ 0 h 475"/>
                  <a:gd name="T2" fmla="*/ 13 w 4274"/>
                  <a:gd name="T3" fmla="*/ 364 h 475"/>
                  <a:gd name="T4" fmla="*/ 0 w 4274"/>
                  <a:gd name="T5" fmla="*/ 475 h 475"/>
                  <a:gd name="T6" fmla="*/ 4271 w 4274"/>
                  <a:gd name="T7" fmla="*/ 148 h 475"/>
                  <a:gd name="T8" fmla="*/ 4274 w 4274"/>
                  <a:gd name="T9" fmla="*/ 0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4" h="475">
                    <a:moveTo>
                      <a:pt x="4274" y="0"/>
                    </a:moveTo>
                    <a:lnTo>
                      <a:pt x="13" y="364"/>
                    </a:lnTo>
                    <a:lnTo>
                      <a:pt x="0" y="475"/>
                    </a:lnTo>
                    <a:lnTo>
                      <a:pt x="4271" y="148"/>
                    </a:lnTo>
                    <a:lnTo>
                      <a:pt x="427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5" name="任意多边形 2511">
                <a:extLst>
                  <a:ext uri="{FF2B5EF4-FFF2-40B4-BE49-F238E27FC236}">
                    <a16:creationId xmlns:a16="http://schemas.microsoft.com/office/drawing/2014/main" id="{2F17CF09-207D-4775-9D3A-1A47C2D5CBE3}"/>
                  </a:ext>
                </a:extLst>
              </p:cNvPr>
              <p:cNvSpPr/>
              <p:nvPr/>
            </p:nvSpPr>
            <p:spPr bwMode="auto">
              <a:xfrm>
                <a:off x="4810" y="2327"/>
                <a:ext cx="212" cy="231"/>
              </a:xfrm>
              <a:custGeom>
                <a:avLst/>
                <a:gdLst>
                  <a:gd name="T0" fmla="*/ 209 w 212"/>
                  <a:gd name="T1" fmla="*/ 0 h 231"/>
                  <a:gd name="T2" fmla="*/ 212 w 212"/>
                  <a:gd name="T3" fmla="*/ 221 h 231"/>
                  <a:gd name="T4" fmla="*/ 0 w 212"/>
                  <a:gd name="T5" fmla="*/ 231 h 231"/>
                  <a:gd name="T6" fmla="*/ 2 w 212"/>
                  <a:gd name="T7" fmla="*/ 17 h 231"/>
                  <a:gd name="T8" fmla="*/ 209 w 212"/>
                  <a:gd name="T9" fmla="*/ 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231">
                    <a:moveTo>
                      <a:pt x="209" y="0"/>
                    </a:moveTo>
                    <a:lnTo>
                      <a:pt x="212" y="221"/>
                    </a:lnTo>
                    <a:lnTo>
                      <a:pt x="0" y="231"/>
                    </a:lnTo>
                    <a:lnTo>
                      <a:pt x="2" y="17"/>
                    </a:lnTo>
                    <a:lnTo>
                      <a:pt x="20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6" name="任意多边形 2512">
                <a:extLst>
                  <a:ext uri="{FF2B5EF4-FFF2-40B4-BE49-F238E27FC236}">
                    <a16:creationId xmlns:a16="http://schemas.microsoft.com/office/drawing/2014/main" id="{30E344AF-516D-48A5-BC9C-01BE5AC08842}"/>
                  </a:ext>
                </a:extLst>
              </p:cNvPr>
              <p:cNvSpPr/>
              <p:nvPr/>
            </p:nvSpPr>
            <p:spPr bwMode="auto">
              <a:xfrm>
                <a:off x="4000" y="2393"/>
                <a:ext cx="196" cy="216"/>
              </a:xfrm>
              <a:custGeom>
                <a:avLst/>
                <a:gdLst>
                  <a:gd name="T0" fmla="*/ 196 w 196"/>
                  <a:gd name="T1" fmla="*/ 0 h 216"/>
                  <a:gd name="T2" fmla="*/ 190 w 196"/>
                  <a:gd name="T3" fmla="*/ 204 h 216"/>
                  <a:gd name="T4" fmla="*/ 0 w 196"/>
                  <a:gd name="T5" fmla="*/ 216 h 216"/>
                  <a:gd name="T6" fmla="*/ 9 w 196"/>
                  <a:gd name="T7" fmla="*/ 15 h 216"/>
                  <a:gd name="T8" fmla="*/ 196 w 196"/>
                  <a:gd name="T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6" h="216">
                    <a:moveTo>
                      <a:pt x="196" y="0"/>
                    </a:moveTo>
                    <a:lnTo>
                      <a:pt x="190" y="204"/>
                    </a:lnTo>
                    <a:lnTo>
                      <a:pt x="0" y="216"/>
                    </a:lnTo>
                    <a:lnTo>
                      <a:pt x="9" y="15"/>
                    </a:lnTo>
                    <a:lnTo>
                      <a:pt x="19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7" name="任意多边形 2513">
                <a:extLst>
                  <a:ext uri="{FF2B5EF4-FFF2-40B4-BE49-F238E27FC236}">
                    <a16:creationId xmlns:a16="http://schemas.microsoft.com/office/drawing/2014/main" id="{A80A91D4-DE13-459B-94EA-3BFBAE01C6A0}"/>
                  </a:ext>
                </a:extLst>
              </p:cNvPr>
              <p:cNvSpPr/>
              <p:nvPr/>
            </p:nvSpPr>
            <p:spPr bwMode="auto">
              <a:xfrm>
                <a:off x="2485" y="2510"/>
                <a:ext cx="205" cy="221"/>
              </a:xfrm>
              <a:custGeom>
                <a:avLst/>
                <a:gdLst>
                  <a:gd name="T0" fmla="*/ 205 w 205"/>
                  <a:gd name="T1" fmla="*/ 0 h 221"/>
                  <a:gd name="T2" fmla="*/ 191 w 205"/>
                  <a:gd name="T3" fmla="*/ 208 h 221"/>
                  <a:gd name="T4" fmla="*/ 0 w 205"/>
                  <a:gd name="T5" fmla="*/ 221 h 221"/>
                  <a:gd name="T6" fmla="*/ 23 w 205"/>
                  <a:gd name="T7" fmla="*/ 16 h 221"/>
                  <a:gd name="T8" fmla="*/ 205 w 205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5" h="221">
                    <a:moveTo>
                      <a:pt x="205" y="0"/>
                    </a:moveTo>
                    <a:lnTo>
                      <a:pt x="191" y="208"/>
                    </a:lnTo>
                    <a:lnTo>
                      <a:pt x="0" y="221"/>
                    </a:lnTo>
                    <a:lnTo>
                      <a:pt x="23" y="16"/>
                    </a:lnTo>
                    <a:lnTo>
                      <a:pt x="20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8" name="任意多边形 2514">
                <a:extLst>
                  <a:ext uri="{FF2B5EF4-FFF2-40B4-BE49-F238E27FC236}">
                    <a16:creationId xmlns:a16="http://schemas.microsoft.com/office/drawing/2014/main" id="{091F51AB-80C0-4EC3-886A-970E907F98D3}"/>
                  </a:ext>
                </a:extLst>
              </p:cNvPr>
              <p:cNvSpPr/>
              <p:nvPr/>
            </p:nvSpPr>
            <p:spPr bwMode="auto">
              <a:xfrm>
                <a:off x="3155" y="2461"/>
                <a:ext cx="199" cy="226"/>
              </a:xfrm>
              <a:custGeom>
                <a:avLst/>
                <a:gdLst>
                  <a:gd name="T0" fmla="*/ 199 w 199"/>
                  <a:gd name="T1" fmla="*/ 0 h 226"/>
                  <a:gd name="T2" fmla="*/ 188 w 199"/>
                  <a:gd name="T3" fmla="*/ 215 h 226"/>
                  <a:gd name="T4" fmla="*/ 0 w 199"/>
                  <a:gd name="T5" fmla="*/ 226 h 226"/>
                  <a:gd name="T6" fmla="*/ 11 w 199"/>
                  <a:gd name="T7" fmla="*/ 9 h 226"/>
                  <a:gd name="T8" fmla="*/ 199 w 199"/>
                  <a:gd name="T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9" h="226">
                    <a:moveTo>
                      <a:pt x="199" y="0"/>
                    </a:moveTo>
                    <a:lnTo>
                      <a:pt x="188" y="215"/>
                    </a:lnTo>
                    <a:lnTo>
                      <a:pt x="0" y="226"/>
                    </a:lnTo>
                    <a:lnTo>
                      <a:pt x="11" y="9"/>
                    </a:lnTo>
                    <a:lnTo>
                      <a:pt x="19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29" name="任意多边形 2515">
                <a:extLst>
                  <a:ext uri="{FF2B5EF4-FFF2-40B4-BE49-F238E27FC236}">
                    <a16:creationId xmlns:a16="http://schemas.microsoft.com/office/drawing/2014/main" id="{A613B3E9-EFB0-45E6-BDE3-B843F8920DB0}"/>
                  </a:ext>
                </a:extLst>
              </p:cNvPr>
              <p:cNvSpPr/>
              <p:nvPr/>
            </p:nvSpPr>
            <p:spPr bwMode="auto">
              <a:xfrm>
                <a:off x="5535" y="2415"/>
                <a:ext cx="798" cy="784"/>
              </a:xfrm>
              <a:custGeom>
                <a:avLst/>
                <a:gdLst>
                  <a:gd name="T0" fmla="*/ 798 w 798"/>
                  <a:gd name="T1" fmla="*/ 774 h 784"/>
                  <a:gd name="T2" fmla="*/ 691 w 798"/>
                  <a:gd name="T3" fmla="*/ 784 h 784"/>
                  <a:gd name="T4" fmla="*/ 0 w 798"/>
                  <a:gd name="T5" fmla="*/ 12 h 784"/>
                  <a:gd name="T6" fmla="*/ 147 w 798"/>
                  <a:gd name="T7" fmla="*/ 0 h 784"/>
                  <a:gd name="T8" fmla="*/ 798 w 798"/>
                  <a:gd name="T9" fmla="*/ 774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8" h="784">
                    <a:moveTo>
                      <a:pt x="798" y="774"/>
                    </a:moveTo>
                    <a:lnTo>
                      <a:pt x="691" y="784"/>
                    </a:lnTo>
                    <a:lnTo>
                      <a:pt x="0" y="12"/>
                    </a:lnTo>
                    <a:lnTo>
                      <a:pt x="147" y="0"/>
                    </a:lnTo>
                    <a:lnTo>
                      <a:pt x="798" y="77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0" name="任意多边形 2516">
                <a:extLst>
                  <a:ext uri="{FF2B5EF4-FFF2-40B4-BE49-F238E27FC236}">
                    <a16:creationId xmlns:a16="http://schemas.microsoft.com/office/drawing/2014/main" id="{659198C0-D0AD-4DEE-9116-A98C25E95DA8}"/>
                  </a:ext>
                </a:extLst>
              </p:cNvPr>
              <p:cNvSpPr/>
              <p:nvPr/>
            </p:nvSpPr>
            <p:spPr bwMode="auto">
              <a:xfrm>
                <a:off x="5534" y="2273"/>
                <a:ext cx="233" cy="244"/>
              </a:xfrm>
              <a:custGeom>
                <a:avLst/>
                <a:gdLst>
                  <a:gd name="T0" fmla="*/ 228 w 233"/>
                  <a:gd name="T1" fmla="*/ 0 h 244"/>
                  <a:gd name="T2" fmla="*/ 233 w 233"/>
                  <a:gd name="T3" fmla="*/ 226 h 244"/>
                  <a:gd name="T4" fmla="*/ 5 w 233"/>
                  <a:gd name="T5" fmla="*/ 244 h 244"/>
                  <a:gd name="T6" fmla="*/ 0 w 233"/>
                  <a:gd name="T7" fmla="*/ 19 h 244"/>
                  <a:gd name="T8" fmla="*/ 228 w 233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244">
                    <a:moveTo>
                      <a:pt x="228" y="0"/>
                    </a:moveTo>
                    <a:lnTo>
                      <a:pt x="233" y="226"/>
                    </a:lnTo>
                    <a:lnTo>
                      <a:pt x="5" y="244"/>
                    </a:lnTo>
                    <a:lnTo>
                      <a:pt x="0" y="19"/>
                    </a:lnTo>
                    <a:lnTo>
                      <a:pt x="22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1" name="任意多边形 2517">
                <a:extLst>
                  <a:ext uri="{FF2B5EF4-FFF2-40B4-BE49-F238E27FC236}">
                    <a16:creationId xmlns:a16="http://schemas.microsoft.com/office/drawing/2014/main" id="{96347825-4BDE-434C-8520-2E20C93CB5A7}"/>
                  </a:ext>
                </a:extLst>
              </p:cNvPr>
              <p:cNvSpPr/>
              <p:nvPr/>
            </p:nvSpPr>
            <p:spPr bwMode="auto">
              <a:xfrm>
                <a:off x="3287" y="2963"/>
                <a:ext cx="587" cy="243"/>
              </a:xfrm>
              <a:custGeom>
                <a:avLst/>
                <a:gdLst>
                  <a:gd name="T0" fmla="*/ 0 w 587"/>
                  <a:gd name="T1" fmla="*/ 112 h 243"/>
                  <a:gd name="T2" fmla="*/ 586 w 587"/>
                  <a:gd name="T3" fmla="*/ 243 h 243"/>
                  <a:gd name="T4" fmla="*/ 587 w 587"/>
                  <a:gd name="T5" fmla="*/ 125 h 243"/>
                  <a:gd name="T6" fmla="*/ 2 w 587"/>
                  <a:gd name="T7" fmla="*/ 0 h 243"/>
                  <a:gd name="T8" fmla="*/ 0 w 587"/>
                  <a:gd name="T9" fmla="*/ 11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7" h="243">
                    <a:moveTo>
                      <a:pt x="0" y="112"/>
                    </a:moveTo>
                    <a:lnTo>
                      <a:pt x="586" y="243"/>
                    </a:lnTo>
                    <a:lnTo>
                      <a:pt x="587" y="125"/>
                    </a:lnTo>
                    <a:lnTo>
                      <a:pt x="2" y="0"/>
                    </a:lnTo>
                    <a:lnTo>
                      <a:pt x="0" y="11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32" name="任意多边形 2518">
                <a:extLst>
                  <a:ext uri="{FF2B5EF4-FFF2-40B4-BE49-F238E27FC236}">
                    <a16:creationId xmlns:a16="http://schemas.microsoft.com/office/drawing/2014/main" id="{F9B615F3-F434-4A5C-A867-7ADF219D44AC}"/>
                  </a:ext>
                </a:extLst>
              </p:cNvPr>
              <p:cNvSpPr/>
              <p:nvPr/>
            </p:nvSpPr>
            <p:spPr bwMode="auto">
              <a:xfrm>
                <a:off x="2124" y="2503"/>
                <a:ext cx="3725" cy="360"/>
              </a:xfrm>
              <a:custGeom>
                <a:avLst/>
                <a:gdLst>
                  <a:gd name="T0" fmla="*/ 3725 w 3725"/>
                  <a:gd name="T1" fmla="*/ 0 h 360"/>
                  <a:gd name="T2" fmla="*/ 10 w 3725"/>
                  <a:gd name="T3" fmla="*/ 252 h 360"/>
                  <a:gd name="T4" fmla="*/ 0 w 3725"/>
                  <a:gd name="T5" fmla="*/ 360 h 360"/>
                  <a:gd name="T6" fmla="*/ 3720 w 3725"/>
                  <a:gd name="T7" fmla="*/ 145 h 360"/>
                  <a:gd name="T8" fmla="*/ 3725 w 3725"/>
                  <a:gd name="T9" fmla="*/ 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25" h="360">
                    <a:moveTo>
                      <a:pt x="3725" y="0"/>
                    </a:moveTo>
                    <a:lnTo>
                      <a:pt x="10" y="252"/>
                    </a:lnTo>
                    <a:lnTo>
                      <a:pt x="0" y="360"/>
                    </a:lnTo>
                    <a:lnTo>
                      <a:pt x="3720" y="145"/>
                    </a:lnTo>
                    <a:lnTo>
                      <a:pt x="3725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3" name="任意多边形 2519">
                <a:extLst>
                  <a:ext uri="{FF2B5EF4-FFF2-40B4-BE49-F238E27FC236}">
                    <a16:creationId xmlns:a16="http://schemas.microsoft.com/office/drawing/2014/main" id="{F2452D98-4E6B-4B75-BA6D-E48FA2D17E0D}"/>
                  </a:ext>
                </a:extLst>
              </p:cNvPr>
              <p:cNvSpPr/>
              <p:nvPr/>
            </p:nvSpPr>
            <p:spPr bwMode="auto">
              <a:xfrm>
                <a:off x="5080" y="2666"/>
                <a:ext cx="145" cy="160"/>
              </a:xfrm>
              <a:custGeom>
                <a:avLst/>
                <a:gdLst>
                  <a:gd name="T0" fmla="*/ 143 w 145"/>
                  <a:gd name="T1" fmla="*/ 0 h 160"/>
                  <a:gd name="T2" fmla="*/ 145 w 145"/>
                  <a:gd name="T3" fmla="*/ 153 h 160"/>
                  <a:gd name="T4" fmla="*/ 0 w 145"/>
                  <a:gd name="T5" fmla="*/ 160 h 160"/>
                  <a:gd name="T6" fmla="*/ 0 w 145"/>
                  <a:gd name="T7" fmla="*/ 12 h 160"/>
                  <a:gd name="T8" fmla="*/ 143 w 145"/>
                  <a:gd name="T9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60">
                    <a:moveTo>
                      <a:pt x="143" y="0"/>
                    </a:moveTo>
                    <a:lnTo>
                      <a:pt x="145" y="153"/>
                    </a:lnTo>
                    <a:lnTo>
                      <a:pt x="0" y="160"/>
                    </a:lnTo>
                    <a:lnTo>
                      <a:pt x="0" y="12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4" name="任意多边形 2520">
                <a:extLst>
                  <a:ext uri="{FF2B5EF4-FFF2-40B4-BE49-F238E27FC236}">
                    <a16:creationId xmlns:a16="http://schemas.microsoft.com/office/drawing/2014/main" id="{467A64B7-3528-4279-B16A-B155302F4672}"/>
                  </a:ext>
                </a:extLst>
              </p:cNvPr>
              <p:cNvSpPr/>
              <p:nvPr/>
            </p:nvSpPr>
            <p:spPr bwMode="auto">
              <a:xfrm>
                <a:off x="4714" y="2693"/>
                <a:ext cx="145" cy="153"/>
              </a:xfrm>
              <a:custGeom>
                <a:avLst/>
                <a:gdLst>
                  <a:gd name="T0" fmla="*/ 144 w 145"/>
                  <a:gd name="T1" fmla="*/ 0 h 153"/>
                  <a:gd name="T2" fmla="*/ 145 w 145"/>
                  <a:gd name="T3" fmla="*/ 147 h 153"/>
                  <a:gd name="T4" fmla="*/ 0 w 145"/>
                  <a:gd name="T5" fmla="*/ 153 h 153"/>
                  <a:gd name="T6" fmla="*/ 4 w 145"/>
                  <a:gd name="T7" fmla="*/ 7 h 153"/>
                  <a:gd name="T8" fmla="*/ 144 w 145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5" h="153">
                    <a:moveTo>
                      <a:pt x="144" y="0"/>
                    </a:moveTo>
                    <a:lnTo>
                      <a:pt x="145" y="147"/>
                    </a:lnTo>
                    <a:lnTo>
                      <a:pt x="0" y="153"/>
                    </a:lnTo>
                    <a:lnTo>
                      <a:pt x="4" y="7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5" name="任意多边形 2521">
                <a:extLst>
                  <a:ext uri="{FF2B5EF4-FFF2-40B4-BE49-F238E27FC236}">
                    <a16:creationId xmlns:a16="http://schemas.microsoft.com/office/drawing/2014/main" id="{DC861898-AAD5-4E59-A516-4EEA4636C0D0}"/>
                  </a:ext>
                </a:extLst>
              </p:cNvPr>
              <p:cNvSpPr/>
              <p:nvPr/>
            </p:nvSpPr>
            <p:spPr bwMode="auto">
              <a:xfrm>
                <a:off x="2755" y="2809"/>
                <a:ext cx="118" cy="133"/>
              </a:xfrm>
              <a:custGeom>
                <a:avLst/>
                <a:gdLst>
                  <a:gd name="T0" fmla="*/ 118 w 118"/>
                  <a:gd name="T1" fmla="*/ 0 h 133"/>
                  <a:gd name="T2" fmla="*/ 113 w 118"/>
                  <a:gd name="T3" fmla="*/ 130 h 133"/>
                  <a:gd name="T4" fmla="*/ 0 w 118"/>
                  <a:gd name="T5" fmla="*/ 133 h 133"/>
                  <a:gd name="T6" fmla="*/ 3 w 118"/>
                  <a:gd name="T7" fmla="*/ 8 h 133"/>
                  <a:gd name="T8" fmla="*/ 118 w 118"/>
                  <a:gd name="T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33">
                    <a:moveTo>
                      <a:pt x="118" y="0"/>
                    </a:moveTo>
                    <a:lnTo>
                      <a:pt x="113" y="130"/>
                    </a:lnTo>
                    <a:lnTo>
                      <a:pt x="0" y="133"/>
                    </a:lnTo>
                    <a:lnTo>
                      <a:pt x="3" y="8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6" name="任意多边形 2522">
                <a:extLst>
                  <a:ext uri="{FF2B5EF4-FFF2-40B4-BE49-F238E27FC236}">
                    <a16:creationId xmlns:a16="http://schemas.microsoft.com/office/drawing/2014/main" id="{CCA699A0-3471-4250-93FC-8B7EA24A7833}"/>
                  </a:ext>
                </a:extLst>
              </p:cNvPr>
              <p:cNvSpPr/>
              <p:nvPr/>
            </p:nvSpPr>
            <p:spPr bwMode="auto">
              <a:xfrm>
                <a:off x="2480" y="2824"/>
                <a:ext cx="111" cy="128"/>
              </a:xfrm>
              <a:custGeom>
                <a:avLst/>
                <a:gdLst>
                  <a:gd name="T0" fmla="*/ 111 w 111"/>
                  <a:gd name="T1" fmla="*/ 0 h 128"/>
                  <a:gd name="T2" fmla="*/ 104 w 111"/>
                  <a:gd name="T3" fmla="*/ 126 h 128"/>
                  <a:gd name="T4" fmla="*/ 0 w 111"/>
                  <a:gd name="T5" fmla="*/ 128 h 128"/>
                  <a:gd name="T6" fmla="*/ 10 w 111"/>
                  <a:gd name="T7" fmla="*/ 6 h 128"/>
                  <a:gd name="T8" fmla="*/ 111 w 111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28">
                    <a:moveTo>
                      <a:pt x="111" y="0"/>
                    </a:moveTo>
                    <a:lnTo>
                      <a:pt x="104" y="126"/>
                    </a:lnTo>
                    <a:lnTo>
                      <a:pt x="0" y="128"/>
                    </a:lnTo>
                    <a:lnTo>
                      <a:pt x="10" y="6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7" name="任意多边形 2523">
                <a:extLst>
                  <a:ext uri="{FF2B5EF4-FFF2-40B4-BE49-F238E27FC236}">
                    <a16:creationId xmlns:a16="http://schemas.microsoft.com/office/drawing/2014/main" id="{233DEE9B-2525-4773-8E1C-A7E7F574E4EE}"/>
                  </a:ext>
                </a:extLst>
              </p:cNvPr>
              <p:cNvSpPr/>
              <p:nvPr/>
            </p:nvSpPr>
            <p:spPr bwMode="auto">
              <a:xfrm>
                <a:off x="2218" y="2839"/>
                <a:ext cx="103" cy="125"/>
              </a:xfrm>
              <a:custGeom>
                <a:avLst/>
                <a:gdLst>
                  <a:gd name="T0" fmla="*/ 103 w 103"/>
                  <a:gd name="T1" fmla="*/ 0 h 125"/>
                  <a:gd name="T2" fmla="*/ 96 w 103"/>
                  <a:gd name="T3" fmla="*/ 123 h 125"/>
                  <a:gd name="T4" fmla="*/ 0 w 103"/>
                  <a:gd name="T5" fmla="*/ 125 h 125"/>
                  <a:gd name="T6" fmla="*/ 7 w 103"/>
                  <a:gd name="T7" fmla="*/ 2 h 125"/>
                  <a:gd name="T8" fmla="*/ 103 w 103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25">
                    <a:moveTo>
                      <a:pt x="103" y="0"/>
                    </a:moveTo>
                    <a:lnTo>
                      <a:pt x="96" y="123"/>
                    </a:lnTo>
                    <a:lnTo>
                      <a:pt x="0" y="125"/>
                    </a:lnTo>
                    <a:lnTo>
                      <a:pt x="7" y="2"/>
                    </a:lnTo>
                    <a:lnTo>
                      <a:pt x="10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8" name="任意多边形 2524">
                <a:extLst>
                  <a:ext uri="{FF2B5EF4-FFF2-40B4-BE49-F238E27FC236}">
                    <a16:creationId xmlns:a16="http://schemas.microsoft.com/office/drawing/2014/main" id="{A1B7E363-F68E-4882-A53D-0425F4CBFEE6}"/>
                  </a:ext>
                </a:extLst>
              </p:cNvPr>
              <p:cNvSpPr/>
              <p:nvPr/>
            </p:nvSpPr>
            <p:spPr bwMode="auto">
              <a:xfrm>
                <a:off x="4362" y="2718"/>
                <a:ext cx="138" cy="149"/>
              </a:xfrm>
              <a:custGeom>
                <a:avLst/>
                <a:gdLst>
                  <a:gd name="T0" fmla="*/ 138 w 138"/>
                  <a:gd name="T1" fmla="*/ 0 h 149"/>
                  <a:gd name="T2" fmla="*/ 138 w 138"/>
                  <a:gd name="T3" fmla="*/ 143 h 149"/>
                  <a:gd name="T4" fmla="*/ 0 w 138"/>
                  <a:gd name="T5" fmla="*/ 149 h 149"/>
                  <a:gd name="T6" fmla="*/ 5 w 138"/>
                  <a:gd name="T7" fmla="*/ 7 h 149"/>
                  <a:gd name="T8" fmla="*/ 138 w 138"/>
                  <a:gd name="T9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49">
                    <a:moveTo>
                      <a:pt x="138" y="0"/>
                    </a:moveTo>
                    <a:lnTo>
                      <a:pt x="138" y="143"/>
                    </a:lnTo>
                    <a:lnTo>
                      <a:pt x="0" y="149"/>
                    </a:lnTo>
                    <a:lnTo>
                      <a:pt x="5" y="7"/>
                    </a:lnTo>
                    <a:lnTo>
                      <a:pt x="138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39" name="任意多边形 2525">
                <a:extLst>
                  <a:ext uri="{FF2B5EF4-FFF2-40B4-BE49-F238E27FC236}">
                    <a16:creationId xmlns:a16="http://schemas.microsoft.com/office/drawing/2014/main" id="{62680288-22BE-4746-9BF5-BBDDCCBE175F}"/>
                  </a:ext>
                </a:extLst>
              </p:cNvPr>
              <p:cNvSpPr/>
              <p:nvPr/>
            </p:nvSpPr>
            <p:spPr bwMode="auto">
              <a:xfrm>
                <a:off x="3042" y="2793"/>
                <a:ext cx="123" cy="139"/>
              </a:xfrm>
              <a:custGeom>
                <a:avLst/>
                <a:gdLst>
                  <a:gd name="T0" fmla="*/ 123 w 123"/>
                  <a:gd name="T1" fmla="*/ 0 h 139"/>
                  <a:gd name="T2" fmla="*/ 117 w 123"/>
                  <a:gd name="T3" fmla="*/ 133 h 139"/>
                  <a:gd name="T4" fmla="*/ 0 w 123"/>
                  <a:gd name="T5" fmla="*/ 139 h 139"/>
                  <a:gd name="T6" fmla="*/ 7 w 123"/>
                  <a:gd name="T7" fmla="*/ 5 h 139"/>
                  <a:gd name="T8" fmla="*/ 123 w 123"/>
                  <a:gd name="T9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139">
                    <a:moveTo>
                      <a:pt x="123" y="0"/>
                    </a:moveTo>
                    <a:lnTo>
                      <a:pt x="117" y="133"/>
                    </a:lnTo>
                    <a:lnTo>
                      <a:pt x="0" y="139"/>
                    </a:lnTo>
                    <a:lnTo>
                      <a:pt x="7" y="5"/>
                    </a:lnTo>
                    <a:lnTo>
                      <a:pt x="123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40" name="任意多边形 2526">
                <a:extLst>
                  <a:ext uri="{FF2B5EF4-FFF2-40B4-BE49-F238E27FC236}">
                    <a16:creationId xmlns:a16="http://schemas.microsoft.com/office/drawing/2014/main" id="{8C457C9C-0CA7-4557-A28F-DB4E23F6BAD8}"/>
                  </a:ext>
                </a:extLst>
              </p:cNvPr>
              <p:cNvSpPr/>
              <p:nvPr/>
            </p:nvSpPr>
            <p:spPr bwMode="auto">
              <a:xfrm>
                <a:off x="5464" y="2787"/>
                <a:ext cx="729" cy="561"/>
              </a:xfrm>
              <a:custGeom>
                <a:avLst/>
                <a:gdLst>
                  <a:gd name="T0" fmla="*/ 729 w 729"/>
                  <a:gd name="T1" fmla="*/ 552 h 561"/>
                  <a:gd name="T2" fmla="*/ 622 w 729"/>
                  <a:gd name="T3" fmla="*/ 561 h 561"/>
                  <a:gd name="T4" fmla="*/ 0 w 729"/>
                  <a:gd name="T5" fmla="*/ 12 h 561"/>
                  <a:gd name="T6" fmla="*/ 146 w 729"/>
                  <a:gd name="T7" fmla="*/ 0 h 561"/>
                  <a:gd name="T8" fmla="*/ 729 w 729"/>
                  <a:gd name="T9" fmla="*/ 552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9" h="561">
                    <a:moveTo>
                      <a:pt x="729" y="552"/>
                    </a:moveTo>
                    <a:lnTo>
                      <a:pt x="622" y="561"/>
                    </a:lnTo>
                    <a:lnTo>
                      <a:pt x="0" y="12"/>
                    </a:lnTo>
                    <a:lnTo>
                      <a:pt x="146" y="0"/>
                    </a:lnTo>
                    <a:lnTo>
                      <a:pt x="729" y="552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41" name="任意多边形 2527">
                <a:extLst>
                  <a:ext uri="{FF2B5EF4-FFF2-40B4-BE49-F238E27FC236}">
                    <a16:creationId xmlns:a16="http://schemas.microsoft.com/office/drawing/2014/main" id="{B237BEF5-E9E5-4E1E-98C3-05A599D5268D}"/>
                  </a:ext>
                </a:extLst>
              </p:cNvPr>
              <p:cNvSpPr/>
              <p:nvPr/>
            </p:nvSpPr>
            <p:spPr bwMode="auto">
              <a:xfrm>
                <a:off x="5461" y="2645"/>
                <a:ext cx="148" cy="154"/>
              </a:xfrm>
              <a:custGeom>
                <a:avLst/>
                <a:gdLst>
                  <a:gd name="T0" fmla="*/ 144 w 148"/>
                  <a:gd name="T1" fmla="*/ 0 h 154"/>
                  <a:gd name="T2" fmla="*/ 148 w 148"/>
                  <a:gd name="T3" fmla="*/ 142 h 154"/>
                  <a:gd name="T4" fmla="*/ 4 w 148"/>
                  <a:gd name="T5" fmla="*/ 154 h 154"/>
                  <a:gd name="T6" fmla="*/ 0 w 148"/>
                  <a:gd name="T7" fmla="*/ 12 h 154"/>
                  <a:gd name="T8" fmla="*/ 144 w 14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54">
                    <a:moveTo>
                      <a:pt x="144" y="0"/>
                    </a:moveTo>
                    <a:lnTo>
                      <a:pt x="148" y="142"/>
                    </a:lnTo>
                    <a:lnTo>
                      <a:pt x="4" y="154"/>
                    </a:lnTo>
                    <a:lnTo>
                      <a:pt x="0" y="12"/>
                    </a:lnTo>
                    <a:lnTo>
                      <a:pt x="144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42" name="任意多边形 2528">
                <a:extLst>
                  <a:ext uri="{FF2B5EF4-FFF2-40B4-BE49-F238E27FC236}">
                    <a16:creationId xmlns:a16="http://schemas.microsoft.com/office/drawing/2014/main" id="{764219AC-1CA1-40F8-95CC-DB54DCD2E8FB}"/>
                  </a:ext>
                </a:extLst>
              </p:cNvPr>
              <p:cNvSpPr/>
              <p:nvPr/>
            </p:nvSpPr>
            <p:spPr bwMode="auto">
              <a:xfrm>
                <a:off x="5603" y="2646"/>
                <a:ext cx="592" cy="693"/>
              </a:xfrm>
              <a:custGeom>
                <a:avLst/>
                <a:gdLst>
                  <a:gd name="T0" fmla="*/ 0 w 592"/>
                  <a:gd name="T1" fmla="*/ 0 h 693"/>
                  <a:gd name="T2" fmla="*/ 592 w 592"/>
                  <a:gd name="T3" fmla="*/ 594 h 693"/>
                  <a:gd name="T4" fmla="*/ 590 w 592"/>
                  <a:gd name="T5" fmla="*/ 693 h 693"/>
                  <a:gd name="T6" fmla="*/ 5 w 592"/>
                  <a:gd name="T7" fmla="*/ 141 h 693"/>
                  <a:gd name="T8" fmla="*/ 0 w 592"/>
                  <a:gd name="T9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2" h="693">
                    <a:moveTo>
                      <a:pt x="0" y="0"/>
                    </a:moveTo>
                    <a:lnTo>
                      <a:pt x="592" y="594"/>
                    </a:lnTo>
                    <a:lnTo>
                      <a:pt x="590" y="693"/>
                    </a:lnTo>
                    <a:lnTo>
                      <a:pt x="5" y="14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343" name="任意多边形 2529">
                <a:extLst>
                  <a:ext uri="{FF2B5EF4-FFF2-40B4-BE49-F238E27FC236}">
                    <a16:creationId xmlns:a16="http://schemas.microsoft.com/office/drawing/2014/main" id="{9E8322BC-60F4-45C0-AAA7-D3065728DFE7}"/>
                  </a:ext>
                </a:extLst>
              </p:cNvPr>
              <p:cNvSpPr/>
              <p:nvPr/>
            </p:nvSpPr>
            <p:spPr bwMode="auto">
              <a:xfrm>
                <a:off x="4189" y="3190"/>
                <a:ext cx="380" cy="119"/>
              </a:xfrm>
              <a:custGeom>
                <a:avLst/>
                <a:gdLst>
                  <a:gd name="T0" fmla="*/ 380 w 380"/>
                  <a:gd name="T1" fmla="*/ 0 h 119"/>
                  <a:gd name="T2" fmla="*/ 1 w 380"/>
                  <a:gd name="T3" fmla="*/ 6 h 119"/>
                  <a:gd name="T4" fmla="*/ 0 w 380"/>
                  <a:gd name="T5" fmla="*/ 119 h 119"/>
                  <a:gd name="T6" fmla="*/ 379 w 380"/>
                  <a:gd name="T7" fmla="*/ 112 h 119"/>
                  <a:gd name="T8" fmla="*/ 380 w 380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19">
                    <a:moveTo>
                      <a:pt x="380" y="0"/>
                    </a:moveTo>
                    <a:lnTo>
                      <a:pt x="1" y="6"/>
                    </a:lnTo>
                    <a:lnTo>
                      <a:pt x="0" y="119"/>
                    </a:lnTo>
                    <a:lnTo>
                      <a:pt x="379" y="112"/>
                    </a:lnTo>
                    <a:lnTo>
                      <a:pt x="380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44" name="任意多边形 2530">
                <a:extLst>
                  <a:ext uri="{FF2B5EF4-FFF2-40B4-BE49-F238E27FC236}">
                    <a16:creationId xmlns:a16="http://schemas.microsoft.com/office/drawing/2014/main" id="{8931EB3B-1250-4DD4-A96E-059855BECC5A}"/>
                  </a:ext>
                </a:extLst>
              </p:cNvPr>
              <p:cNvSpPr/>
              <p:nvPr/>
            </p:nvSpPr>
            <p:spPr bwMode="auto">
              <a:xfrm>
                <a:off x="3196" y="2894"/>
                <a:ext cx="1374" cy="182"/>
              </a:xfrm>
              <a:custGeom>
                <a:avLst/>
                <a:gdLst>
                  <a:gd name="T0" fmla="*/ 0 w 1374"/>
                  <a:gd name="T1" fmla="*/ 182 h 182"/>
                  <a:gd name="T2" fmla="*/ 1373 w 1374"/>
                  <a:gd name="T3" fmla="*/ 131 h 182"/>
                  <a:gd name="T4" fmla="*/ 1374 w 1374"/>
                  <a:gd name="T5" fmla="*/ 0 h 182"/>
                  <a:gd name="T6" fmla="*/ 3 w 1374"/>
                  <a:gd name="T7" fmla="*/ 68 h 182"/>
                  <a:gd name="T8" fmla="*/ 0 w 1374"/>
                  <a:gd name="T9" fmla="*/ 18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4" h="182">
                    <a:moveTo>
                      <a:pt x="0" y="182"/>
                    </a:moveTo>
                    <a:lnTo>
                      <a:pt x="1373" y="131"/>
                    </a:lnTo>
                    <a:lnTo>
                      <a:pt x="1374" y="0"/>
                    </a:lnTo>
                    <a:lnTo>
                      <a:pt x="3" y="68"/>
                    </a:lnTo>
                    <a:lnTo>
                      <a:pt x="0" y="18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3200" name="组合 3199">
              <a:extLst>
                <a:ext uri="{FF2B5EF4-FFF2-40B4-BE49-F238E27FC236}">
                  <a16:creationId xmlns:a16="http://schemas.microsoft.com/office/drawing/2014/main" id="{9AADFDD7-F1B3-4859-B659-942FA18A172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123966" y="1837258"/>
              <a:ext cx="383553" cy="1932101"/>
              <a:chOff x="2415" y="82"/>
              <a:chExt cx="856" cy="4312"/>
            </a:xfrm>
            <a:solidFill>
              <a:schemeClr val="bg1"/>
            </a:solidFill>
          </p:grpSpPr>
          <p:sp>
            <p:nvSpPr>
              <p:cNvPr id="3201" name="任意多边形 5">
                <a:extLst>
                  <a:ext uri="{FF2B5EF4-FFF2-40B4-BE49-F238E27FC236}">
                    <a16:creationId xmlns:a16="http://schemas.microsoft.com/office/drawing/2014/main" id="{F3D97638-ACAE-4155-B781-538A8DD55D89}"/>
                  </a:ext>
                </a:extLst>
              </p:cNvPr>
              <p:cNvSpPr/>
              <p:nvPr/>
            </p:nvSpPr>
            <p:spPr bwMode="auto">
              <a:xfrm>
                <a:off x="2826" y="82"/>
                <a:ext cx="63" cy="968"/>
              </a:xfrm>
              <a:custGeom>
                <a:avLst/>
                <a:gdLst>
                  <a:gd name="T0" fmla="*/ 0 w 63"/>
                  <a:gd name="T1" fmla="*/ 961 h 968"/>
                  <a:gd name="T2" fmla="*/ 31 w 63"/>
                  <a:gd name="T3" fmla="*/ 0 h 968"/>
                  <a:gd name="T4" fmla="*/ 63 w 63"/>
                  <a:gd name="T5" fmla="*/ 968 h 968"/>
                  <a:gd name="T6" fmla="*/ 0 w 63"/>
                  <a:gd name="T7" fmla="*/ 961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968">
                    <a:moveTo>
                      <a:pt x="0" y="961"/>
                    </a:moveTo>
                    <a:lnTo>
                      <a:pt x="31" y="0"/>
                    </a:lnTo>
                    <a:lnTo>
                      <a:pt x="63" y="968"/>
                    </a:lnTo>
                    <a:lnTo>
                      <a:pt x="0" y="96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02" name="任意多边形 7">
                <a:extLst>
                  <a:ext uri="{FF2B5EF4-FFF2-40B4-BE49-F238E27FC236}">
                    <a16:creationId xmlns:a16="http://schemas.microsoft.com/office/drawing/2014/main" id="{5FFF3768-DE8D-47AB-863F-85D25F1A738B}"/>
                  </a:ext>
                </a:extLst>
              </p:cNvPr>
              <p:cNvSpPr/>
              <p:nvPr/>
            </p:nvSpPr>
            <p:spPr bwMode="auto">
              <a:xfrm>
                <a:off x="2786" y="1026"/>
                <a:ext cx="141" cy="177"/>
              </a:xfrm>
              <a:custGeom>
                <a:avLst/>
                <a:gdLst>
                  <a:gd name="T0" fmla="*/ 96 w 536"/>
                  <a:gd name="T1" fmla="*/ 674 h 674"/>
                  <a:gd name="T2" fmla="*/ 0 w 536"/>
                  <a:gd name="T3" fmla="*/ 674 h 674"/>
                  <a:gd name="T4" fmla="*/ 257 w 536"/>
                  <a:gd name="T5" fmla="*/ 0 h 674"/>
                  <a:gd name="T6" fmla="*/ 536 w 536"/>
                  <a:gd name="T7" fmla="*/ 674 h 674"/>
                  <a:gd name="T8" fmla="*/ 453 w 536"/>
                  <a:gd name="T9" fmla="*/ 674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6" h="674">
                    <a:moveTo>
                      <a:pt x="96" y="674"/>
                    </a:moveTo>
                    <a:cubicBezTo>
                      <a:pt x="0" y="674"/>
                      <a:pt x="0" y="674"/>
                      <a:pt x="0" y="674"/>
                    </a:cubicBezTo>
                    <a:cubicBezTo>
                      <a:pt x="0" y="674"/>
                      <a:pt x="44" y="0"/>
                      <a:pt x="257" y="0"/>
                    </a:cubicBezTo>
                    <a:cubicBezTo>
                      <a:pt x="471" y="0"/>
                      <a:pt x="522" y="575"/>
                      <a:pt x="536" y="674"/>
                    </a:cubicBezTo>
                    <a:cubicBezTo>
                      <a:pt x="453" y="674"/>
                      <a:pt x="453" y="674"/>
                      <a:pt x="453" y="67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3" name="任意多边形 8">
                <a:extLst>
                  <a:ext uri="{FF2B5EF4-FFF2-40B4-BE49-F238E27FC236}">
                    <a16:creationId xmlns:a16="http://schemas.microsoft.com/office/drawing/2014/main" id="{27E467FC-518D-4DEB-A259-7287728A8246}"/>
                  </a:ext>
                </a:extLst>
              </p:cNvPr>
              <p:cNvSpPr/>
              <p:nvPr/>
            </p:nvSpPr>
            <p:spPr bwMode="auto">
              <a:xfrm>
                <a:off x="2786" y="1026"/>
                <a:ext cx="141" cy="177"/>
              </a:xfrm>
              <a:custGeom>
                <a:avLst/>
                <a:gdLst>
                  <a:gd name="T0" fmla="*/ 96 w 536"/>
                  <a:gd name="T1" fmla="*/ 674 h 674"/>
                  <a:gd name="T2" fmla="*/ 0 w 536"/>
                  <a:gd name="T3" fmla="*/ 674 h 674"/>
                  <a:gd name="T4" fmla="*/ 257 w 536"/>
                  <a:gd name="T5" fmla="*/ 0 h 674"/>
                  <a:gd name="T6" fmla="*/ 536 w 536"/>
                  <a:gd name="T7" fmla="*/ 674 h 674"/>
                  <a:gd name="T8" fmla="*/ 453 w 536"/>
                  <a:gd name="T9" fmla="*/ 674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6" h="674">
                    <a:moveTo>
                      <a:pt x="96" y="674"/>
                    </a:moveTo>
                    <a:cubicBezTo>
                      <a:pt x="0" y="674"/>
                      <a:pt x="0" y="674"/>
                      <a:pt x="0" y="674"/>
                    </a:cubicBezTo>
                    <a:cubicBezTo>
                      <a:pt x="0" y="674"/>
                      <a:pt x="44" y="0"/>
                      <a:pt x="257" y="0"/>
                    </a:cubicBezTo>
                    <a:cubicBezTo>
                      <a:pt x="471" y="0"/>
                      <a:pt x="522" y="575"/>
                      <a:pt x="536" y="674"/>
                    </a:cubicBezTo>
                    <a:cubicBezTo>
                      <a:pt x="453" y="674"/>
                      <a:pt x="453" y="674"/>
                      <a:pt x="453" y="67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4" name="任意多边形 9">
                <a:extLst>
                  <a:ext uri="{FF2B5EF4-FFF2-40B4-BE49-F238E27FC236}">
                    <a16:creationId xmlns:a16="http://schemas.microsoft.com/office/drawing/2014/main" id="{9A6ECE34-3D1E-44A2-BBD9-2269CC624B4C}"/>
                  </a:ext>
                </a:extLst>
              </p:cNvPr>
              <p:cNvSpPr/>
              <p:nvPr/>
            </p:nvSpPr>
            <p:spPr bwMode="auto">
              <a:xfrm>
                <a:off x="2811" y="1203"/>
                <a:ext cx="94" cy="374"/>
              </a:xfrm>
              <a:custGeom>
                <a:avLst/>
                <a:gdLst>
                  <a:gd name="T0" fmla="*/ 0 w 94"/>
                  <a:gd name="T1" fmla="*/ 366 h 374"/>
                  <a:gd name="T2" fmla="*/ 0 w 94"/>
                  <a:gd name="T3" fmla="*/ 0 h 374"/>
                  <a:gd name="T4" fmla="*/ 94 w 94"/>
                  <a:gd name="T5" fmla="*/ 0 h 374"/>
                  <a:gd name="T6" fmla="*/ 94 w 94"/>
                  <a:gd name="T7" fmla="*/ 374 h 374"/>
                  <a:gd name="T8" fmla="*/ 0 w 94"/>
                  <a:gd name="T9" fmla="*/ 366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374">
                    <a:moveTo>
                      <a:pt x="0" y="366"/>
                    </a:moveTo>
                    <a:lnTo>
                      <a:pt x="0" y="0"/>
                    </a:lnTo>
                    <a:lnTo>
                      <a:pt x="94" y="0"/>
                    </a:lnTo>
                    <a:lnTo>
                      <a:pt x="94" y="374"/>
                    </a:lnTo>
                    <a:lnTo>
                      <a:pt x="0" y="36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5" name="任意多边形 10">
                <a:extLst>
                  <a:ext uri="{FF2B5EF4-FFF2-40B4-BE49-F238E27FC236}">
                    <a16:creationId xmlns:a16="http://schemas.microsoft.com/office/drawing/2014/main" id="{E17F7D28-64D0-442C-9158-F06400B48BB9}"/>
                  </a:ext>
                </a:extLst>
              </p:cNvPr>
              <p:cNvSpPr/>
              <p:nvPr/>
            </p:nvSpPr>
            <p:spPr bwMode="auto">
              <a:xfrm>
                <a:off x="2811" y="1203"/>
                <a:ext cx="94" cy="374"/>
              </a:xfrm>
              <a:custGeom>
                <a:avLst/>
                <a:gdLst>
                  <a:gd name="T0" fmla="*/ 0 w 94"/>
                  <a:gd name="T1" fmla="*/ 366 h 374"/>
                  <a:gd name="T2" fmla="*/ 0 w 94"/>
                  <a:gd name="T3" fmla="*/ 0 h 374"/>
                  <a:gd name="T4" fmla="*/ 94 w 94"/>
                  <a:gd name="T5" fmla="*/ 0 h 374"/>
                  <a:gd name="T6" fmla="*/ 94 w 94"/>
                  <a:gd name="T7" fmla="*/ 374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374">
                    <a:moveTo>
                      <a:pt x="0" y="366"/>
                    </a:moveTo>
                    <a:lnTo>
                      <a:pt x="0" y="0"/>
                    </a:lnTo>
                    <a:lnTo>
                      <a:pt x="94" y="0"/>
                    </a:lnTo>
                    <a:lnTo>
                      <a:pt x="94" y="374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06" name="任意多边形 11">
                <a:extLst>
                  <a:ext uri="{FF2B5EF4-FFF2-40B4-BE49-F238E27FC236}">
                    <a16:creationId xmlns:a16="http://schemas.microsoft.com/office/drawing/2014/main" id="{7C290946-6D04-4809-B7D4-8D15F00D6CE6}"/>
                  </a:ext>
                </a:extLst>
              </p:cNvPr>
              <p:cNvSpPr/>
              <p:nvPr/>
            </p:nvSpPr>
            <p:spPr bwMode="auto">
              <a:xfrm>
                <a:off x="2415" y="3618"/>
                <a:ext cx="856" cy="776"/>
              </a:xfrm>
              <a:custGeom>
                <a:avLst/>
                <a:gdLst>
                  <a:gd name="T0" fmla="*/ 2254 w 3239"/>
                  <a:gd name="T1" fmla="*/ 137 h 2941"/>
                  <a:gd name="T2" fmla="*/ 3239 w 3239"/>
                  <a:gd name="T3" fmla="*/ 2941 h 2941"/>
                  <a:gd name="T4" fmla="*/ 0 w 3239"/>
                  <a:gd name="T5" fmla="*/ 2941 h 2941"/>
                  <a:gd name="T6" fmla="*/ 1029 w 3239"/>
                  <a:gd name="T7" fmla="*/ 137 h 2941"/>
                  <a:gd name="T8" fmla="*/ 1203 w 3239"/>
                  <a:gd name="T9" fmla="*/ 119 h 2941"/>
                  <a:gd name="T10" fmla="*/ 1114 w 3239"/>
                  <a:gd name="T11" fmla="*/ 549 h 2941"/>
                  <a:gd name="T12" fmla="*/ 488 w 3239"/>
                  <a:gd name="T13" fmla="*/ 2437 h 2941"/>
                  <a:gd name="T14" fmla="*/ 2737 w 3239"/>
                  <a:gd name="T15" fmla="*/ 2437 h 2941"/>
                  <a:gd name="T16" fmla="*/ 2109 w 3239"/>
                  <a:gd name="T17" fmla="*/ 553 h 2941"/>
                  <a:gd name="T18" fmla="*/ 2053 w 3239"/>
                  <a:gd name="T19" fmla="*/ 94 h 2941"/>
                  <a:gd name="T20" fmla="*/ 2254 w 3239"/>
                  <a:gd name="T21" fmla="*/ 137 h 2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39" h="2941">
                    <a:moveTo>
                      <a:pt x="2254" y="137"/>
                    </a:moveTo>
                    <a:cubicBezTo>
                      <a:pt x="3239" y="2941"/>
                      <a:pt x="3239" y="2941"/>
                      <a:pt x="3239" y="2941"/>
                    </a:cubicBezTo>
                    <a:cubicBezTo>
                      <a:pt x="0" y="2941"/>
                      <a:pt x="0" y="2941"/>
                      <a:pt x="0" y="2941"/>
                    </a:cubicBezTo>
                    <a:cubicBezTo>
                      <a:pt x="1029" y="137"/>
                      <a:pt x="1029" y="137"/>
                      <a:pt x="1029" y="137"/>
                    </a:cubicBezTo>
                    <a:cubicBezTo>
                      <a:pt x="1029" y="137"/>
                      <a:pt x="1139" y="85"/>
                      <a:pt x="1203" y="119"/>
                    </a:cubicBezTo>
                    <a:cubicBezTo>
                      <a:pt x="1267" y="154"/>
                      <a:pt x="1114" y="549"/>
                      <a:pt x="1114" y="549"/>
                    </a:cubicBezTo>
                    <a:cubicBezTo>
                      <a:pt x="488" y="2437"/>
                      <a:pt x="488" y="2437"/>
                      <a:pt x="488" y="2437"/>
                    </a:cubicBezTo>
                    <a:cubicBezTo>
                      <a:pt x="2737" y="2437"/>
                      <a:pt x="2737" y="2437"/>
                      <a:pt x="2737" y="2437"/>
                    </a:cubicBezTo>
                    <a:cubicBezTo>
                      <a:pt x="2109" y="553"/>
                      <a:pt x="2109" y="553"/>
                      <a:pt x="2109" y="553"/>
                    </a:cubicBezTo>
                    <a:cubicBezTo>
                      <a:pt x="2109" y="553"/>
                      <a:pt x="1974" y="188"/>
                      <a:pt x="2053" y="94"/>
                    </a:cubicBezTo>
                    <a:cubicBezTo>
                      <a:pt x="2132" y="0"/>
                      <a:pt x="2254" y="137"/>
                      <a:pt x="2254" y="1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7" name="任意多边形 12">
                <a:extLst>
                  <a:ext uri="{FF2B5EF4-FFF2-40B4-BE49-F238E27FC236}">
                    <a16:creationId xmlns:a16="http://schemas.microsoft.com/office/drawing/2014/main" id="{20B49B31-7231-433D-960F-D5559883B93B}"/>
                  </a:ext>
                </a:extLst>
              </p:cNvPr>
              <p:cNvSpPr/>
              <p:nvPr/>
            </p:nvSpPr>
            <p:spPr bwMode="auto">
              <a:xfrm>
                <a:off x="2619" y="1569"/>
                <a:ext cx="455" cy="420"/>
              </a:xfrm>
              <a:custGeom>
                <a:avLst/>
                <a:gdLst>
                  <a:gd name="T0" fmla="*/ 1367 w 1726"/>
                  <a:gd name="T1" fmla="*/ 1564 h 1592"/>
                  <a:gd name="T2" fmla="*/ 1726 w 1726"/>
                  <a:gd name="T3" fmla="*/ 863 h 1592"/>
                  <a:gd name="T4" fmla="*/ 863 w 1726"/>
                  <a:gd name="T5" fmla="*/ 0 h 1592"/>
                  <a:gd name="T6" fmla="*/ 0 w 1726"/>
                  <a:gd name="T7" fmla="*/ 863 h 1592"/>
                  <a:gd name="T8" fmla="*/ 401 w 1726"/>
                  <a:gd name="T9" fmla="*/ 1592 h 1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6" h="1592">
                    <a:moveTo>
                      <a:pt x="1367" y="1564"/>
                    </a:moveTo>
                    <a:cubicBezTo>
                      <a:pt x="1585" y="1407"/>
                      <a:pt x="1726" y="1152"/>
                      <a:pt x="1726" y="863"/>
                    </a:cubicBezTo>
                    <a:cubicBezTo>
                      <a:pt x="1726" y="387"/>
                      <a:pt x="1340" y="0"/>
                      <a:pt x="863" y="0"/>
                    </a:cubicBezTo>
                    <a:cubicBezTo>
                      <a:pt x="386" y="0"/>
                      <a:pt x="0" y="387"/>
                      <a:pt x="0" y="863"/>
                    </a:cubicBezTo>
                    <a:cubicBezTo>
                      <a:pt x="0" y="1170"/>
                      <a:pt x="160" y="1439"/>
                      <a:pt x="401" y="159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8" name="任意多边形 13">
                <a:extLst>
                  <a:ext uri="{FF2B5EF4-FFF2-40B4-BE49-F238E27FC236}">
                    <a16:creationId xmlns:a16="http://schemas.microsoft.com/office/drawing/2014/main" id="{D5CFA01D-A67D-4EA2-A11E-D9A8CFE15591}"/>
                  </a:ext>
                </a:extLst>
              </p:cNvPr>
              <p:cNvSpPr/>
              <p:nvPr/>
            </p:nvSpPr>
            <p:spPr bwMode="auto">
              <a:xfrm>
                <a:off x="2619" y="1569"/>
                <a:ext cx="455" cy="420"/>
              </a:xfrm>
              <a:custGeom>
                <a:avLst/>
                <a:gdLst>
                  <a:gd name="T0" fmla="*/ 1367 w 1726"/>
                  <a:gd name="T1" fmla="*/ 1564 h 1592"/>
                  <a:gd name="T2" fmla="*/ 1726 w 1726"/>
                  <a:gd name="T3" fmla="*/ 863 h 1592"/>
                  <a:gd name="T4" fmla="*/ 863 w 1726"/>
                  <a:gd name="T5" fmla="*/ 0 h 1592"/>
                  <a:gd name="T6" fmla="*/ 0 w 1726"/>
                  <a:gd name="T7" fmla="*/ 863 h 1592"/>
                  <a:gd name="T8" fmla="*/ 401 w 1726"/>
                  <a:gd name="T9" fmla="*/ 1592 h 1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6" h="1592">
                    <a:moveTo>
                      <a:pt x="1367" y="1564"/>
                    </a:moveTo>
                    <a:cubicBezTo>
                      <a:pt x="1585" y="1407"/>
                      <a:pt x="1726" y="1152"/>
                      <a:pt x="1726" y="863"/>
                    </a:cubicBezTo>
                    <a:cubicBezTo>
                      <a:pt x="1726" y="387"/>
                      <a:pt x="1340" y="0"/>
                      <a:pt x="863" y="0"/>
                    </a:cubicBezTo>
                    <a:cubicBezTo>
                      <a:pt x="386" y="0"/>
                      <a:pt x="0" y="387"/>
                      <a:pt x="0" y="863"/>
                    </a:cubicBezTo>
                    <a:cubicBezTo>
                      <a:pt x="0" y="1170"/>
                      <a:pt x="160" y="1439"/>
                      <a:pt x="401" y="159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09" name="任意多边形 14">
                <a:extLst>
                  <a:ext uri="{FF2B5EF4-FFF2-40B4-BE49-F238E27FC236}">
                    <a16:creationId xmlns:a16="http://schemas.microsoft.com/office/drawing/2014/main" id="{1751368F-7E6B-4299-A19F-6EF60DA2367D}"/>
                  </a:ext>
                </a:extLst>
              </p:cNvPr>
              <p:cNvSpPr/>
              <p:nvPr/>
            </p:nvSpPr>
            <p:spPr bwMode="auto">
              <a:xfrm>
                <a:off x="2649" y="1837"/>
                <a:ext cx="391" cy="188"/>
              </a:xfrm>
              <a:custGeom>
                <a:avLst/>
                <a:gdLst>
                  <a:gd name="T0" fmla="*/ 1482 w 1482"/>
                  <a:gd name="T1" fmla="*/ 276 h 715"/>
                  <a:gd name="T2" fmla="*/ 766 w 1482"/>
                  <a:gd name="T3" fmla="*/ 2 h 715"/>
                  <a:gd name="T4" fmla="*/ 0 w 1482"/>
                  <a:gd name="T5" fmla="*/ 276 h 715"/>
                  <a:gd name="T6" fmla="*/ 288 w 1482"/>
                  <a:gd name="T7" fmla="*/ 578 h 715"/>
                  <a:gd name="T8" fmla="*/ 774 w 1482"/>
                  <a:gd name="T9" fmla="*/ 712 h 715"/>
                  <a:gd name="T10" fmla="*/ 1254 w 1482"/>
                  <a:gd name="T11" fmla="*/ 550 h 715"/>
                  <a:gd name="T12" fmla="*/ 1482 w 1482"/>
                  <a:gd name="T13" fmla="*/ 276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2" h="715">
                    <a:moveTo>
                      <a:pt x="1482" y="276"/>
                    </a:moveTo>
                    <a:cubicBezTo>
                      <a:pt x="1482" y="276"/>
                      <a:pt x="1249" y="0"/>
                      <a:pt x="766" y="2"/>
                    </a:cubicBezTo>
                    <a:cubicBezTo>
                      <a:pt x="283" y="3"/>
                      <a:pt x="0" y="276"/>
                      <a:pt x="0" y="276"/>
                    </a:cubicBezTo>
                    <a:cubicBezTo>
                      <a:pt x="0" y="276"/>
                      <a:pt x="170" y="543"/>
                      <a:pt x="288" y="578"/>
                    </a:cubicBezTo>
                    <a:cubicBezTo>
                      <a:pt x="288" y="578"/>
                      <a:pt x="580" y="709"/>
                      <a:pt x="774" y="712"/>
                    </a:cubicBezTo>
                    <a:cubicBezTo>
                      <a:pt x="946" y="715"/>
                      <a:pt x="1254" y="550"/>
                      <a:pt x="1254" y="550"/>
                    </a:cubicBezTo>
                    <a:cubicBezTo>
                      <a:pt x="1254" y="550"/>
                      <a:pt x="1380" y="484"/>
                      <a:pt x="1482" y="27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0" name="任意多边形 15">
                <a:extLst>
                  <a:ext uri="{FF2B5EF4-FFF2-40B4-BE49-F238E27FC236}">
                    <a16:creationId xmlns:a16="http://schemas.microsoft.com/office/drawing/2014/main" id="{933141F0-FC96-42CD-B746-94CC5FA14284}"/>
                  </a:ext>
                </a:extLst>
              </p:cNvPr>
              <p:cNvSpPr/>
              <p:nvPr/>
            </p:nvSpPr>
            <p:spPr bwMode="auto">
              <a:xfrm>
                <a:off x="2875" y="1918"/>
                <a:ext cx="102" cy="1283"/>
              </a:xfrm>
              <a:custGeom>
                <a:avLst/>
                <a:gdLst>
                  <a:gd name="T0" fmla="*/ 386 w 386"/>
                  <a:gd name="T1" fmla="*/ 4864 h 4864"/>
                  <a:gd name="T2" fmla="*/ 386 w 386"/>
                  <a:gd name="T3" fmla="*/ 83 h 4864"/>
                  <a:gd name="T4" fmla="*/ 66 w 386"/>
                  <a:gd name="T5" fmla="*/ 151 h 4864"/>
                  <a:gd name="T6" fmla="*/ 0 w 386"/>
                  <a:gd name="T7" fmla="*/ 403 h 4864"/>
                  <a:gd name="T8" fmla="*/ 0 w 386"/>
                  <a:gd name="T9" fmla="*/ 696 h 4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4864">
                    <a:moveTo>
                      <a:pt x="386" y="4864"/>
                    </a:moveTo>
                    <a:cubicBezTo>
                      <a:pt x="386" y="83"/>
                      <a:pt x="386" y="83"/>
                      <a:pt x="386" y="83"/>
                    </a:cubicBezTo>
                    <a:cubicBezTo>
                      <a:pt x="386" y="83"/>
                      <a:pt x="189" y="0"/>
                      <a:pt x="66" y="151"/>
                    </a:cubicBezTo>
                    <a:cubicBezTo>
                      <a:pt x="66" y="151"/>
                      <a:pt x="11" y="184"/>
                      <a:pt x="0" y="403"/>
                    </a:cubicBezTo>
                    <a:cubicBezTo>
                      <a:pt x="0" y="696"/>
                      <a:pt x="0" y="696"/>
                      <a:pt x="0" y="69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1" name="任意多边形 16">
                <a:extLst>
                  <a:ext uri="{FF2B5EF4-FFF2-40B4-BE49-F238E27FC236}">
                    <a16:creationId xmlns:a16="http://schemas.microsoft.com/office/drawing/2014/main" id="{CF4667E2-39C7-47B2-8E26-D83B71705799}"/>
                  </a:ext>
                </a:extLst>
              </p:cNvPr>
              <p:cNvSpPr/>
              <p:nvPr/>
            </p:nvSpPr>
            <p:spPr bwMode="auto">
              <a:xfrm>
                <a:off x="2875" y="1918"/>
                <a:ext cx="102" cy="1283"/>
              </a:xfrm>
              <a:custGeom>
                <a:avLst/>
                <a:gdLst>
                  <a:gd name="T0" fmla="*/ 386 w 386"/>
                  <a:gd name="T1" fmla="*/ 4864 h 4864"/>
                  <a:gd name="T2" fmla="*/ 386 w 386"/>
                  <a:gd name="T3" fmla="*/ 83 h 4864"/>
                  <a:gd name="T4" fmla="*/ 66 w 386"/>
                  <a:gd name="T5" fmla="*/ 151 h 4864"/>
                  <a:gd name="T6" fmla="*/ 0 w 386"/>
                  <a:gd name="T7" fmla="*/ 403 h 4864"/>
                  <a:gd name="T8" fmla="*/ 0 w 386"/>
                  <a:gd name="T9" fmla="*/ 696 h 4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4864">
                    <a:moveTo>
                      <a:pt x="386" y="4864"/>
                    </a:moveTo>
                    <a:cubicBezTo>
                      <a:pt x="386" y="83"/>
                      <a:pt x="386" y="83"/>
                      <a:pt x="386" y="83"/>
                    </a:cubicBezTo>
                    <a:cubicBezTo>
                      <a:pt x="386" y="83"/>
                      <a:pt x="189" y="0"/>
                      <a:pt x="66" y="151"/>
                    </a:cubicBezTo>
                    <a:cubicBezTo>
                      <a:pt x="66" y="151"/>
                      <a:pt x="11" y="184"/>
                      <a:pt x="0" y="403"/>
                    </a:cubicBezTo>
                    <a:cubicBezTo>
                      <a:pt x="0" y="696"/>
                      <a:pt x="0" y="696"/>
                      <a:pt x="0" y="69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2" name="任意多边形 17">
                <a:extLst>
                  <a:ext uri="{FF2B5EF4-FFF2-40B4-BE49-F238E27FC236}">
                    <a16:creationId xmlns:a16="http://schemas.microsoft.com/office/drawing/2014/main" id="{2BCDD3DA-8BB4-43AC-9896-37858ABCA105}"/>
                  </a:ext>
                </a:extLst>
              </p:cNvPr>
              <p:cNvSpPr/>
              <p:nvPr/>
            </p:nvSpPr>
            <p:spPr bwMode="auto">
              <a:xfrm>
                <a:off x="2827" y="2023"/>
                <a:ext cx="48" cy="1"/>
              </a:xfrm>
              <a:custGeom>
                <a:avLst/>
                <a:gdLst>
                  <a:gd name="T0" fmla="*/ 182 w 182"/>
                  <a:gd name="T1" fmla="*/ 0 h 6"/>
                  <a:gd name="T2" fmla="*/ 75 w 182"/>
                  <a:gd name="T3" fmla="*/ 6 h 6"/>
                  <a:gd name="T4" fmla="*/ 0 w 182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2" h="6">
                    <a:moveTo>
                      <a:pt x="182" y="0"/>
                    </a:moveTo>
                    <a:cubicBezTo>
                      <a:pt x="147" y="4"/>
                      <a:pt x="111" y="6"/>
                      <a:pt x="75" y="6"/>
                    </a:cubicBezTo>
                    <a:cubicBezTo>
                      <a:pt x="50" y="6"/>
                      <a:pt x="24" y="5"/>
                      <a:pt x="0" y="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3" name="直接连接符 3212">
                <a:extLst>
                  <a:ext uri="{FF2B5EF4-FFF2-40B4-BE49-F238E27FC236}">
                    <a16:creationId xmlns:a16="http://schemas.microsoft.com/office/drawing/2014/main" id="{373C01B6-4675-4CBF-9D75-637A5CE7CF93}"/>
                  </a:ext>
                </a:extLst>
              </p:cNvPr>
              <p:cNvSpPr/>
              <p:nvPr/>
            </p:nvSpPr>
            <p:spPr bwMode="auto">
              <a:xfrm>
                <a:off x="2827" y="2168"/>
                <a:ext cx="0" cy="13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4" name="直接连接符 3213">
                <a:extLst>
                  <a:ext uri="{FF2B5EF4-FFF2-40B4-BE49-F238E27FC236}">
                    <a16:creationId xmlns:a16="http://schemas.microsoft.com/office/drawing/2014/main" id="{62C4433D-67C0-46C7-9CBD-496A96EE3E5C}"/>
                  </a:ext>
                </a:extLst>
              </p:cNvPr>
              <p:cNvSpPr/>
              <p:nvPr/>
            </p:nvSpPr>
            <p:spPr bwMode="auto">
              <a:xfrm>
                <a:off x="2827" y="2369"/>
                <a:ext cx="0" cy="1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5" name="直接连接符 3214">
                <a:extLst>
                  <a:ext uri="{FF2B5EF4-FFF2-40B4-BE49-F238E27FC236}">
                    <a16:creationId xmlns:a16="http://schemas.microsoft.com/office/drawing/2014/main" id="{2BD7C331-8BD0-4A04-8DA7-BA3AA1F3224F}"/>
                  </a:ext>
                </a:extLst>
              </p:cNvPr>
              <p:cNvSpPr/>
              <p:nvPr/>
            </p:nvSpPr>
            <p:spPr bwMode="auto">
              <a:xfrm>
                <a:off x="2827" y="2582"/>
                <a:ext cx="0" cy="15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6" name="直接连接符 3215">
                <a:extLst>
                  <a:ext uri="{FF2B5EF4-FFF2-40B4-BE49-F238E27FC236}">
                    <a16:creationId xmlns:a16="http://schemas.microsoft.com/office/drawing/2014/main" id="{AE0B8BB8-CE3A-4F27-BBF5-4C4E90082248}"/>
                  </a:ext>
                </a:extLst>
              </p:cNvPr>
              <p:cNvSpPr/>
              <p:nvPr/>
            </p:nvSpPr>
            <p:spPr bwMode="auto">
              <a:xfrm>
                <a:off x="2827" y="2798"/>
                <a:ext cx="0" cy="14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7" name="直接连接符 3216">
                <a:extLst>
                  <a:ext uri="{FF2B5EF4-FFF2-40B4-BE49-F238E27FC236}">
                    <a16:creationId xmlns:a16="http://schemas.microsoft.com/office/drawing/2014/main" id="{40461DFA-90F1-410A-B3FF-D00123B34A61}"/>
                  </a:ext>
                </a:extLst>
              </p:cNvPr>
              <p:cNvSpPr/>
              <p:nvPr/>
            </p:nvSpPr>
            <p:spPr bwMode="auto">
              <a:xfrm>
                <a:off x="2875" y="2168"/>
                <a:ext cx="0" cy="13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8" name="直接连接符 3217">
                <a:extLst>
                  <a:ext uri="{FF2B5EF4-FFF2-40B4-BE49-F238E27FC236}">
                    <a16:creationId xmlns:a16="http://schemas.microsoft.com/office/drawing/2014/main" id="{5C033AB6-9E88-4FC9-980B-25074AC3C4C9}"/>
                  </a:ext>
                </a:extLst>
              </p:cNvPr>
              <p:cNvSpPr/>
              <p:nvPr/>
            </p:nvSpPr>
            <p:spPr bwMode="auto">
              <a:xfrm>
                <a:off x="2875" y="2369"/>
                <a:ext cx="0" cy="1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19" name="直接连接符 3218">
                <a:extLst>
                  <a:ext uri="{FF2B5EF4-FFF2-40B4-BE49-F238E27FC236}">
                    <a16:creationId xmlns:a16="http://schemas.microsoft.com/office/drawing/2014/main" id="{9699577E-8ABD-49EF-BFCE-A0E4337D7887}"/>
                  </a:ext>
                </a:extLst>
              </p:cNvPr>
              <p:cNvSpPr/>
              <p:nvPr/>
            </p:nvSpPr>
            <p:spPr bwMode="auto">
              <a:xfrm>
                <a:off x="2875" y="2582"/>
                <a:ext cx="0" cy="15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0" name="直接连接符 3219">
                <a:extLst>
                  <a:ext uri="{FF2B5EF4-FFF2-40B4-BE49-F238E27FC236}">
                    <a16:creationId xmlns:a16="http://schemas.microsoft.com/office/drawing/2014/main" id="{FDA5E620-7F0B-41FB-B0E8-81111E8A0E6E}"/>
                  </a:ext>
                </a:extLst>
              </p:cNvPr>
              <p:cNvSpPr/>
              <p:nvPr/>
            </p:nvSpPr>
            <p:spPr bwMode="auto">
              <a:xfrm>
                <a:off x="2875" y="2798"/>
                <a:ext cx="0" cy="14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1" name="直接连接符 3220">
                <a:extLst>
                  <a:ext uri="{FF2B5EF4-FFF2-40B4-BE49-F238E27FC236}">
                    <a16:creationId xmlns:a16="http://schemas.microsoft.com/office/drawing/2014/main" id="{90C3B346-07F6-4CD7-8968-BB363ED45740}"/>
                  </a:ext>
                </a:extLst>
              </p:cNvPr>
              <p:cNvSpPr/>
              <p:nvPr/>
            </p:nvSpPr>
            <p:spPr bwMode="auto">
              <a:xfrm>
                <a:off x="2875" y="3013"/>
                <a:ext cx="0" cy="16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2" name="任意多边形 27">
                <a:extLst>
                  <a:ext uri="{FF2B5EF4-FFF2-40B4-BE49-F238E27FC236}">
                    <a16:creationId xmlns:a16="http://schemas.microsoft.com/office/drawing/2014/main" id="{BDB63241-798B-4B59-AF79-CD79397D13FC}"/>
                  </a:ext>
                </a:extLst>
              </p:cNvPr>
              <p:cNvSpPr/>
              <p:nvPr/>
            </p:nvSpPr>
            <p:spPr bwMode="auto">
              <a:xfrm>
                <a:off x="2678" y="1704"/>
                <a:ext cx="65" cy="10"/>
              </a:xfrm>
              <a:custGeom>
                <a:avLst/>
                <a:gdLst>
                  <a:gd name="T0" fmla="*/ 0 w 246"/>
                  <a:gd name="T1" fmla="*/ 39 h 39"/>
                  <a:gd name="T2" fmla="*/ 246 w 246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6" h="39">
                    <a:moveTo>
                      <a:pt x="0" y="39"/>
                    </a:moveTo>
                    <a:cubicBezTo>
                      <a:pt x="0" y="39"/>
                      <a:pt x="168" y="0"/>
                      <a:pt x="246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3" name="任意多边形 28">
                <a:extLst>
                  <a:ext uri="{FF2B5EF4-FFF2-40B4-BE49-F238E27FC236}">
                    <a16:creationId xmlns:a16="http://schemas.microsoft.com/office/drawing/2014/main" id="{7A250FD2-7563-4203-B0D4-B04A0B24E477}"/>
                  </a:ext>
                </a:extLst>
              </p:cNvPr>
              <p:cNvSpPr/>
              <p:nvPr/>
            </p:nvSpPr>
            <p:spPr bwMode="auto">
              <a:xfrm>
                <a:off x="2936" y="1704"/>
                <a:ext cx="65" cy="10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4" name="任意多边形 29">
                <a:extLst>
                  <a:ext uri="{FF2B5EF4-FFF2-40B4-BE49-F238E27FC236}">
                    <a16:creationId xmlns:a16="http://schemas.microsoft.com/office/drawing/2014/main" id="{F94FB646-5601-4D50-96C0-C2279B68ABCE}"/>
                  </a:ext>
                </a:extLst>
              </p:cNvPr>
              <p:cNvSpPr/>
              <p:nvPr/>
            </p:nvSpPr>
            <p:spPr bwMode="auto">
              <a:xfrm>
                <a:off x="2974" y="1788"/>
                <a:ext cx="65" cy="10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5" name="任意多边形 30">
                <a:extLst>
                  <a:ext uri="{FF2B5EF4-FFF2-40B4-BE49-F238E27FC236}">
                    <a16:creationId xmlns:a16="http://schemas.microsoft.com/office/drawing/2014/main" id="{10FBBCA6-5F0A-4DE2-B153-C2918D948BC7}"/>
                  </a:ext>
                </a:extLst>
              </p:cNvPr>
              <p:cNvSpPr/>
              <p:nvPr/>
            </p:nvSpPr>
            <p:spPr bwMode="auto">
              <a:xfrm>
                <a:off x="2866" y="1786"/>
                <a:ext cx="65" cy="10"/>
              </a:xfrm>
              <a:custGeom>
                <a:avLst/>
                <a:gdLst>
                  <a:gd name="T0" fmla="*/ 0 w 246"/>
                  <a:gd name="T1" fmla="*/ 40 h 40"/>
                  <a:gd name="T2" fmla="*/ 246 w 246"/>
                  <a:gd name="T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6" h="40">
                    <a:moveTo>
                      <a:pt x="0" y="40"/>
                    </a:moveTo>
                    <a:cubicBezTo>
                      <a:pt x="0" y="40"/>
                      <a:pt x="168" y="0"/>
                      <a:pt x="246" y="4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6" name="任意多边形 1855">
                <a:extLst>
                  <a:ext uri="{FF2B5EF4-FFF2-40B4-BE49-F238E27FC236}">
                    <a16:creationId xmlns:a16="http://schemas.microsoft.com/office/drawing/2014/main" id="{F27A8345-BC3F-4652-9D7E-1CB9E587A64B}"/>
                  </a:ext>
                </a:extLst>
              </p:cNvPr>
              <p:cNvSpPr/>
              <p:nvPr/>
            </p:nvSpPr>
            <p:spPr bwMode="auto">
              <a:xfrm>
                <a:off x="2756" y="1788"/>
                <a:ext cx="65" cy="10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7" name="任意多边形 1856">
                <a:extLst>
                  <a:ext uri="{FF2B5EF4-FFF2-40B4-BE49-F238E27FC236}">
                    <a16:creationId xmlns:a16="http://schemas.microsoft.com/office/drawing/2014/main" id="{30A4A5E9-15D4-4BEE-AF3B-EC53FBBEAB7E}"/>
                  </a:ext>
                </a:extLst>
              </p:cNvPr>
              <p:cNvSpPr/>
              <p:nvPr/>
            </p:nvSpPr>
            <p:spPr bwMode="auto">
              <a:xfrm>
                <a:off x="2652" y="1790"/>
                <a:ext cx="65" cy="11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8" name="任意多边形 1857">
                <a:extLst>
                  <a:ext uri="{FF2B5EF4-FFF2-40B4-BE49-F238E27FC236}">
                    <a16:creationId xmlns:a16="http://schemas.microsoft.com/office/drawing/2014/main" id="{1EC43B49-CE39-403E-8150-641ACAE3457D}"/>
                  </a:ext>
                </a:extLst>
              </p:cNvPr>
              <p:cNvSpPr/>
              <p:nvPr/>
            </p:nvSpPr>
            <p:spPr bwMode="auto">
              <a:xfrm>
                <a:off x="2804" y="1704"/>
                <a:ext cx="64" cy="10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29" name="任意多边形 1858">
                <a:extLst>
                  <a:ext uri="{FF2B5EF4-FFF2-40B4-BE49-F238E27FC236}">
                    <a16:creationId xmlns:a16="http://schemas.microsoft.com/office/drawing/2014/main" id="{ED1131AF-0BC6-4A1E-91D5-6E50E7FADFB6}"/>
                  </a:ext>
                </a:extLst>
              </p:cNvPr>
              <p:cNvSpPr/>
              <p:nvPr/>
            </p:nvSpPr>
            <p:spPr bwMode="auto">
              <a:xfrm>
                <a:off x="2725" y="1918"/>
                <a:ext cx="102" cy="1283"/>
              </a:xfrm>
              <a:custGeom>
                <a:avLst/>
                <a:gdLst>
                  <a:gd name="T0" fmla="*/ 386 w 386"/>
                  <a:gd name="T1" fmla="*/ 4150 h 4864"/>
                  <a:gd name="T2" fmla="*/ 386 w 386"/>
                  <a:gd name="T3" fmla="*/ 4752 h 4864"/>
                  <a:gd name="T4" fmla="*/ 0 w 386"/>
                  <a:gd name="T5" fmla="*/ 4864 h 4864"/>
                  <a:gd name="T6" fmla="*/ 0 w 386"/>
                  <a:gd name="T7" fmla="*/ 83 h 4864"/>
                  <a:gd name="T8" fmla="*/ 321 w 386"/>
                  <a:gd name="T9" fmla="*/ 151 h 4864"/>
                  <a:gd name="T10" fmla="*/ 386 w 386"/>
                  <a:gd name="T11" fmla="*/ 403 h 4864"/>
                  <a:gd name="T12" fmla="*/ 386 w 386"/>
                  <a:gd name="T13" fmla="*/ 696 h 4864"/>
                  <a:gd name="T14" fmla="*/ 386 w 386"/>
                  <a:gd name="T15" fmla="*/ 4150 h 4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6" h="4864">
                    <a:moveTo>
                      <a:pt x="386" y="4150"/>
                    </a:moveTo>
                    <a:cubicBezTo>
                      <a:pt x="386" y="4752"/>
                      <a:pt x="386" y="4752"/>
                      <a:pt x="386" y="4752"/>
                    </a:cubicBezTo>
                    <a:cubicBezTo>
                      <a:pt x="0" y="4864"/>
                      <a:pt x="0" y="4864"/>
                      <a:pt x="0" y="486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3"/>
                      <a:pt x="197" y="0"/>
                      <a:pt x="321" y="151"/>
                    </a:cubicBezTo>
                    <a:cubicBezTo>
                      <a:pt x="321" y="151"/>
                      <a:pt x="376" y="184"/>
                      <a:pt x="386" y="403"/>
                    </a:cubicBezTo>
                    <a:cubicBezTo>
                      <a:pt x="386" y="696"/>
                      <a:pt x="386" y="696"/>
                      <a:pt x="386" y="696"/>
                    </a:cubicBezTo>
                    <a:lnTo>
                      <a:pt x="386" y="4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30" name="任意多边形 1859">
                <a:extLst>
                  <a:ext uri="{FF2B5EF4-FFF2-40B4-BE49-F238E27FC236}">
                    <a16:creationId xmlns:a16="http://schemas.microsoft.com/office/drawing/2014/main" id="{814682AC-B619-401A-8A21-F151481B08C3}"/>
                  </a:ext>
                </a:extLst>
              </p:cNvPr>
              <p:cNvSpPr/>
              <p:nvPr/>
            </p:nvSpPr>
            <p:spPr bwMode="auto">
              <a:xfrm>
                <a:off x="2875" y="1918"/>
                <a:ext cx="102" cy="1283"/>
              </a:xfrm>
              <a:custGeom>
                <a:avLst/>
                <a:gdLst>
                  <a:gd name="T0" fmla="*/ 0 w 386"/>
                  <a:gd name="T1" fmla="*/ 4150 h 4864"/>
                  <a:gd name="T2" fmla="*/ 0 w 386"/>
                  <a:gd name="T3" fmla="*/ 4752 h 4864"/>
                  <a:gd name="T4" fmla="*/ 386 w 386"/>
                  <a:gd name="T5" fmla="*/ 4864 h 4864"/>
                  <a:gd name="T6" fmla="*/ 386 w 386"/>
                  <a:gd name="T7" fmla="*/ 83 h 4864"/>
                  <a:gd name="T8" fmla="*/ 66 w 386"/>
                  <a:gd name="T9" fmla="*/ 151 h 4864"/>
                  <a:gd name="T10" fmla="*/ 0 w 386"/>
                  <a:gd name="T11" fmla="*/ 403 h 4864"/>
                  <a:gd name="T12" fmla="*/ 0 w 386"/>
                  <a:gd name="T13" fmla="*/ 696 h 4864"/>
                  <a:gd name="T14" fmla="*/ 0 w 386"/>
                  <a:gd name="T15" fmla="*/ 4150 h 4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6" h="4864">
                    <a:moveTo>
                      <a:pt x="0" y="4150"/>
                    </a:moveTo>
                    <a:cubicBezTo>
                      <a:pt x="0" y="4752"/>
                      <a:pt x="0" y="4752"/>
                      <a:pt x="0" y="4752"/>
                    </a:cubicBezTo>
                    <a:cubicBezTo>
                      <a:pt x="386" y="4864"/>
                      <a:pt x="386" y="4864"/>
                      <a:pt x="386" y="4864"/>
                    </a:cubicBezTo>
                    <a:cubicBezTo>
                      <a:pt x="386" y="83"/>
                      <a:pt x="386" y="83"/>
                      <a:pt x="386" y="83"/>
                    </a:cubicBezTo>
                    <a:cubicBezTo>
                      <a:pt x="386" y="83"/>
                      <a:pt x="189" y="0"/>
                      <a:pt x="66" y="151"/>
                    </a:cubicBezTo>
                    <a:cubicBezTo>
                      <a:pt x="66" y="151"/>
                      <a:pt x="11" y="184"/>
                      <a:pt x="0" y="403"/>
                    </a:cubicBezTo>
                    <a:cubicBezTo>
                      <a:pt x="0" y="696"/>
                      <a:pt x="0" y="696"/>
                      <a:pt x="0" y="696"/>
                    </a:cubicBezTo>
                    <a:lnTo>
                      <a:pt x="0" y="415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31" name="矩形 3230">
                <a:extLst>
                  <a:ext uri="{FF2B5EF4-FFF2-40B4-BE49-F238E27FC236}">
                    <a16:creationId xmlns:a16="http://schemas.microsoft.com/office/drawing/2014/main" id="{66FC045A-F723-4A30-BB89-743FE5B5F0B6}"/>
                  </a:ext>
                </a:extLst>
              </p:cNvPr>
              <p:cNvSpPr/>
              <p:nvPr/>
            </p:nvSpPr>
            <p:spPr bwMode="auto">
              <a:xfrm>
                <a:off x="2789" y="2102"/>
                <a:ext cx="128" cy="6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2" name="矩形 3231">
                <a:extLst>
                  <a:ext uri="{FF2B5EF4-FFF2-40B4-BE49-F238E27FC236}">
                    <a16:creationId xmlns:a16="http://schemas.microsoft.com/office/drawing/2014/main" id="{6DF1D9BB-F592-4244-9F59-D7CF14D167D1}"/>
                  </a:ext>
                </a:extLst>
              </p:cNvPr>
              <p:cNvSpPr/>
              <p:nvPr/>
            </p:nvSpPr>
            <p:spPr bwMode="auto">
              <a:xfrm>
                <a:off x="2789" y="2302"/>
                <a:ext cx="128" cy="6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3" name="矩形 3232">
                <a:extLst>
                  <a:ext uri="{FF2B5EF4-FFF2-40B4-BE49-F238E27FC236}">
                    <a16:creationId xmlns:a16="http://schemas.microsoft.com/office/drawing/2014/main" id="{6E12488A-89D5-4FD3-B011-1C271B9942D2}"/>
                  </a:ext>
                </a:extLst>
              </p:cNvPr>
              <p:cNvSpPr/>
              <p:nvPr/>
            </p:nvSpPr>
            <p:spPr bwMode="auto">
              <a:xfrm>
                <a:off x="2789" y="2516"/>
                <a:ext cx="128" cy="6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4" name="矩形 3233">
                <a:extLst>
                  <a:ext uri="{FF2B5EF4-FFF2-40B4-BE49-F238E27FC236}">
                    <a16:creationId xmlns:a16="http://schemas.microsoft.com/office/drawing/2014/main" id="{98DE941B-F65A-42FD-85EE-8875722CE80D}"/>
                  </a:ext>
                </a:extLst>
              </p:cNvPr>
              <p:cNvSpPr/>
              <p:nvPr/>
            </p:nvSpPr>
            <p:spPr bwMode="auto">
              <a:xfrm>
                <a:off x="2789" y="2732"/>
                <a:ext cx="128" cy="6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5" name="矩形 3234">
                <a:extLst>
                  <a:ext uri="{FF2B5EF4-FFF2-40B4-BE49-F238E27FC236}">
                    <a16:creationId xmlns:a16="http://schemas.microsoft.com/office/drawing/2014/main" id="{7642770A-ADAD-47AB-9CAE-83B82A77ECEF}"/>
                  </a:ext>
                </a:extLst>
              </p:cNvPr>
              <p:cNvSpPr/>
              <p:nvPr/>
            </p:nvSpPr>
            <p:spPr bwMode="auto">
              <a:xfrm>
                <a:off x="2789" y="2946"/>
                <a:ext cx="128" cy="6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6" name="直接连接符 3235">
                <a:extLst>
                  <a:ext uri="{FF2B5EF4-FFF2-40B4-BE49-F238E27FC236}">
                    <a16:creationId xmlns:a16="http://schemas.microsoft.com/office/drawing/2014/main" id="{DD13CFEA-63E6-45B9-A160-55AE7BC192FB}"/>
                  </a:ext>
                </a:extLst>
              </p:cNvPr>
              <p:cNvSpPr/>
              <p:nvPr/>
            </p:nvSpPr>
            <p:spPr bwMode="auto">
              <a:xfrm>
                <a:off x="2827" y="2102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7" name="直接连接符 3236">
                <a:extLst>
                  <a:ext uri="{FF2B5EF4-FFF2-40B4-BE49-F238E27FC236}">
                    <a16:creationId xmlns:a16="http://schemas.microsoft.com/office/drawing/2014/main" id="{5CEE2787-0CBD-4DCF-A162-6FF3AFF28AE3}"/>
                  </a:ext>
                </a:extLst>
              </p:cNvPr>
              <p:cNvSpPr/>
              <p:nvPr/>
            </p:nvSpPr>
            <p:spPr bwMode="auto">
              <a:xfrm>
                <a:off x="2827" y="2102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8" name="任意多边形 1868">
                <a:extLst>
                  <a:ext uri="{FF2B5EF4-FFF2-40B4-BE49-F238E27FC236}">
                    <a16:creationId xmlns:a16="http://schemas.microsoft.com/office/drawing/2014/main" id="{95480BF0-52EE-4D2A-8E6A-1C2BEA2A4FF8}"/>
                  </a:ext>
                </a:extLst>
              </p:cNvPr>
              <p:cNvSpPr/>
              <p:nvPr/>
            </p:nvSpPr>
            <p:spPr bwMode="auto">
              <a:xfrm>
                <a:off x="2579" y="3171"/>
                <a:ext cx="535" cy="504"/>
              </a:xfrm>
              <a:custGeom>
                <a:avLst/>
                <a:gdLst>
                  <a:gd name="T0" fmla="*/ 495 w 2028"/>
                  <a:gd name="T1" fmla="*/ 1886 h 1910"/>
                  <a:gd name="T2" fmla="*/ 0 w 2028"/>
                  <a:gd name="T3" fmla="*/ 1015 h 1910"/>
                  <a:gd name="T4" fmla="*/ 1014 w 2028"/>
                  <a:gd name="T5" fmla="*/ 0 h 1910"/>
                  <a:gd name="T6" fmla="*/ 2028 w 2028"/>
                  <a:gd name="T7" fmla="*/ 1015 h 1910"/>
                  <a:gd name="T8" fmla="*/ 1490 w 2028"/>
                  <a:gd name="T9" fmla="*/ 1910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28" h="1910">
                    <a:moveTo>
                      <a:pt x="495" y="1886"/>
                    </a:moveTo>
                    <a:cubicBezTo>
                      <a:pt x="198" y="1709"/>
                      <a:pt x="0" y="1385"/>
                      <a:pt x="0" y="1015"/>
                    </a:cubicBezTo>
                    <a:cubicBezTo>
                      <a:pt x="0" y="454"/>
                      <a:pt x="454" y="0"/>
                      <a:pt x="1014" y="0"/>
                    </a:cubicBezTo>
                    <a:cubicBezTo>
                      <a:pt x="1574" y="0"/>
                      <a:pt x="2028" y="454"/>
                      <a:pt x="2028" y="1015"/>
                    </a:cubicBezTo>
                    <a:cubicBezTo>
                      <a:pt x="2028" y="1403"/>
                      <a:pt x="1810" y="1740"/>
                      <a:pt x="1490" y="191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39" name="任意多边形 1869">
                <a:extLst>
                  <a:ext uri="{FF2B5EF4-FFF2-40B4-BE49-F238E27FC236}">
                    <a16:creationId xmlns:a16="http://schemas.microsoft.com/office/drawing/2014/main" id="{1397B51C-4049-41B0-B940-0BC244A17410}"/>
                  </a:ext>
                </a:extLst>
              </p:cNvPr>
              <p:cNvSpPr/>
              <p:nvPr/>
            </p:nvSpPr>
            <p:spPr bwMode="auto">
              <a:xfrm>
                <a:off x="2579" y="3171"/>
                <a:ext cx="535" cy="504"/>
              </a:xfrm>
              <a:custGeom>
                <a:avLst/>
                <a:gdLst>
                  <a:gd name="T0" fmla="*/ 495 w 2028"/>
                  <a:gd name="T1" fmla="*/ 1886 h 1910"/>
                  <a:gd name="T2" fmla="*/ 0 w 2028"/>
                  <a:gd name="T3" fmla="*/ 1015 h 1910"/>
                  <a:gd name="T4" fmla="*/ 1014 w 2028"/>
                  <a:gd name="T5" fmla="*/ 0 h 1910"/>
                  <a:gd name="T6" fmla="*/ 2028 w 2028"/>
                  <a:gd name="T7" fmla="*/ 1015 h 1910"/>
                  <a:gd name="T8" fmla="*/ 1490 w 2028"/>
                  <a:gd name="T9" fmla="*/ 1910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28" h="1910">
                    <a:moveTo>
                      <a:pt x="495" y="1886"/>
                    </a:moveTo>
                    <a:cubicBezTo>
                      <a:pt x="198" y="1709"/>
                      <a:pt x="0" y="1385"/>
                      <a:pt x="0" y="1015"/>
                    </a:cubicBezTo>
                    <a:cubicBezTo>
                      <a:pt x="0" y="454"/>
                      <a:pt x="454" y="0"/>
                      <a:pt x="1014" y="0"/>
                    </a:cubicBezTo>
                    <a:cubicBezTo>
                      <a:pt x="1574" y="0"/>
                      <a:pt x="2028" y="454"/>
                      <a:pt x="2028" y="1015"/>
                    </a:cubicBezTo>
                    <a:cubicBezTo>
                      <a:pt x="2028" y="1403"/>
                      <a:pt x="1810" y="1740"/>
                      <a:pt x="1490" y="191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0" name="任意多边形 1870">
                <a:extLst>
                  <a:ext uri="{FF2B5EF4-FFF2-40B4-BE49-F238E27FC236}">
                    <a16:creationId xmlns:a16="http://schemas.microsoft.com/office/drawing/2014/main" id="{BE97800B-6381-48D2-B2F3-C48EC4491B03}"/>
                  </a:ext>
                </a:extLst>
              </p:cNvPr>
              <p:cNvSpPr/>
              <p:nvPr/>
            </p:nvSpPr>
            <p:spPr bwMode="auto">
              <a:xfrm>
                <a:off x="2581" y="3306"/>
                <a:ext cx="531" cy="98"/>
              </a:xfrm>
              <a:custGeom>
                <a:avLst/>
                <a:gdLst>
                  <a:gd name="T0" fmla="*/ 1964 w 2012"/>
                  <a:gd name="T1" fmla="*/ 171 h 373"/>
                  <a:gd name="T2" fmla="*/ 48 w 2012"/>
                  <a:gd name="T3" fmla="*/ 171 h 373"/>
                  <a:gd name="T4" fmla="*/ 0 w 2012"/>
                  <a:gd name="T5" fmla="*/ 373 h 373"/>
                  <a:gd name="T6" fmla="*/ 2012 w 2012"/>
                  <a:gd name="T7" fmla="*/ 373 h 373"/>
                  <a:gd name="T8" fmla="*/ 1964 w 2012"/>
                  <a:gd name="T9" fmla="*/ 171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2" h="373">
                    <a:moveTo>
                      <a:pt x="1964" y="171"/>
                    </a:moveTo>
                    <a:cubicBezTo>
                      <a:pt x="945" y="0"/>
                      <a:pt x="48" y="171"/>
                      <a:pt x="48" y="171"/>
                    </a:cubicBezTo>
                    <a:cubicBezTo>
                      <a:pt x="36" y="204"/>
                      <a:pt x="0" y="373"/>
                      <a:pt x="0" y="373"/>
                    </a:cubicBezTo>
                    <a:cubicBezTo>
                      <a:pt x="0" y="373"/>
                      <a:pt x="993" y="202"/>
                      <a:pt x="2012" y="373"/>
                    </a:cubicBezTo>
                    <a:lnTo>
                      <a:pt x="1964" y="171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41" name="任意多边形 1871">
                <a:extLst>
                  <a:ext uri="{FF2B5EF4-FFF2-40B4-BE49-F238E27FC236}">
                    <a16:creationId xmlns:a16="http://schemas.microsoft.com/office/drawing/2014/main" id="{A1198C1D-1279-42B3-BB4A-D920E1691757}"/>
                  </a:ext>
                </a:extLst>
              </p:cNvPr>
              <p:cNvSpPr/>
              <p:nvPr/>
            </p:nvSpPr>
            <p:spPr bwMode="auto">
              <a:xfrm>
                <a:off x="2581" y="3410"/>
                <a:ext cx="531" cy="103"/>
              </a:xfrm>
              <a:custGeom>
                <a:avLst/>
                <a:gdLst>
                  <a:gd name="T0" fmla="*/ 2012 w 2012"/>
                  <a:gd name="T1" fmla="*/ 193 h 391"/>
                  <a:gd name="T2" fmla="*/ 0 w 2012"/>
                  <a:gd name="T3" fmla="*/ 193 h 391"/>
                  <a:gd name="T4" fmla="*/ 62 w 2012"/>
                  <a:gd name="T5" fmla="*/ 383 h 391"/>
                  <a:gd name="T6" fmla="*/ 1978 w 2012"/>
                  <a:gd name="T7" fmla="*/ 383 h 391"/>
                  <a:gd name="T8" fmla="*/ 2012 w 2012"/>
                  <a:gd name="T9" fmla="*/ 193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2" h="391">
                    <a:moveTo>
                      <a:pt x="2012" y="193"/>
                    </a:moveTo>
                    <a:cubicBezTo>
                      <a:pt x="964" y="0"/>
                      <a:pt x="0" y="193"/>
                      <a:pt x="0" y="193"/>
                    </a:cubicBezTo>
                    <a:cubicBezTo>
                      <a:pt x="0" y="193"/>
                      <a:pt x="17" y="391"/>
                      <a:pt x="62" y="383"/>
                    </a:cubicBezTo>
                    <a:cubicBezTo>
                      <a:pt x="62" y="383"/>
                      <a:pt x="959" y="212"/>
                      <a:pt x="1978" y="383"/>
                    </a:cubicBezTo>
                    <a:lnTo>
                      <a:pt x="2012" y="19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42" name="直接连接符 3241">
                <a:extLst>
                  <a:ext uri="{FF2B5EF4-FFF2-40B4-BE49-F238E27FC236}">
                    <a16:creationId xmlns:a16="http://schemas.microsoft.com/office/drawing/2014/main" id="{F12A3EF1-0755-4A1E-BB72-BEDFD37F7EBC}"/>
                  </a:ext>
                </a:extLst>
              </p:cNvPr>
              <p:cNvSpPr/>
              <p:nvPr/>
            </p:nvSpPr>
            <p:spPr bwMode="auto">
              <a:xfrm>
                <a:off x="2616" y="3348"/>
                <a:ext cx="0" cy="5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3" name="直接连接符 3242">
                <a:extLst>
                  <a:ext uri="{FF2B5EF4-FFF2-40B4-BE49-F238E27FC236}">
                    <a16:creationId xmlns:a16="http://schemas.microsoft.com/office/drawing/2014/main" id="{EB3A9677-57B5-482F-8DEB-5066C016C8B0}"/>
                  </a:ext>
                </a:extLst>
              </p:cNvPr>
              <p:cNvSpPr/>
              <p:nvPr/>
            </p:nvSpPr>
            <p:spPr bwMode="auto">
              <a:xfrm>
                <a:off x="2660" y="3342"/>
                <a:ext cx="0" cy="5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4" name="直接连接符 3243">
                <a:extLst>
                  <a:ext uri="{FF2B5EF4-FFF2-40B4-BE49-F238E27FC236}">
                    <a16:creationId xmlns:a16="http://schemas.microsoft.com/office/drawing/2014/main" id="{E319E2AC-D787-4C94-9F33-D90969BCB78E}"/>
                  </a:ext>
                </a:extLst>
              </p:cNvPr>
              <p:cNvSpPr/>
              <p:nvPr/>
            </p:nvSpPr>
            <p:spPr bwMode="auto">
              <a:xfrm>
                <a:off x="2704" y="3342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5" name="直接连接符 3244">
                <a:extLst>
                  <a:ext uri="{FF2B5EF4-FFF2-40B4-BE49-F238E27FC236}">
                    <a16:creationId xmlns:a16="http://schemas.microsoft.com/office/drawing/2014/main" id="{E07A9876-84FC-4991-9EC8-F8FE17FBF23F}"/>
                  </a:ext>
                </a:extLst>
              </p:cNvPr>
              <p:cNvSpPr/>
              <p:nvPr/>
            </p:nvSpPr>
            <p:spPr bwMode="auto">
              <a:xfrm>
                <a:off x="2748" y="3342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6" name="直接连接符 3245">
                <a:extLst>
                  <a:ext uri="{FF2B5EF4-FFF2-40B4-BE49-F238E27FC236}">
                    <a16:creationId xmlns:a16="http://schemas.microsoft.com/office/drawing/2014/main" id="{B9D8424E-8CF3-4A9D-BAB2-AB9A9DBE8A28}"/>
                  </a:ext>
                </a:extLst>
              </p:cNvPr>
              <p:cNvSpPr/>
              <p:nvPr/>
            </p:nvSpPr>
            <p:spPr bwMode="auto">
              <a:xfrm>
                <a:off x="2792" y="3332"/>
                <a:ext cx="0" cy="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7" name="直接连接符 3246">
                <a:extLst>
                  <a:ext uri="{FF2B5EF4-FFF2-40B4-BE49-F238E27FC236}">
                    <a16:creationId xmlns:a16="http://schemas.microsoft.com/office/drawing/2014/main" id="{51C57094-2A84-49FB-A3AB-49C80F0368E5}"/>
                  </a:ext>
                </a:extLst>
              </p:cNvPr>
              <p:cNvSpPr/>
              <p:nvPr/>
            </p:nvSpPr>
            <p:spPr bwMode="auto">
              <a:xfrm>
                <a:off x="2835" y="3332"/>
                <a:ext cx="0" cy="5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8" name="直接连接符 3247">
                <a:extLst>
                  <a:ext uri="{FF2B5EF4-FFF2-40B4-BE49-F238E27FC236}">
                    <a16:creationId xmlns:a16="http://schemas.microsoft.com/office/drawing/2014/main" id="{0F8F4664-BB09-4B6E-9233-39D3ACF77417}"/>
                  </a:ext>
                </a:extLst>
              </p:cNvPr>
              <p:cNvSpPr/>
              <p:nvPr/>
            </p:nvSpPr>
            <p:spPr bwMode="auto">
              <a:xfrm>
                <a:off x="2879" y="3342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49" name="直接连接符 3248">
                <a:extLst>
                  <a:ext uri="{FF2B5EF4-FFF2-40B4-BE49-F238E27FC236}">
                    <a16:creationId xmlns:a16="http://schemas.microsoft.com/office/drawing/2014/main" id="{A7417D4C-69B3-4657-9BFD-B68BDD304D3F}"/>
                  </a:ext>
                </a:extLst>
              </p:cNvPr>
              <p:cNvSpPr/>
              <p:nvPr/>
            </p:nvSpPr>
            <p:spPr bwMode="auto">
              <a:xfrm>
                <a:off x="2923" y="3342"/>
                <a:ext cx="0" cy="4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0" name="直接连接符 3249">
                <a:extLst>
                  <a:ext uri="{FF2B5EF4-FFF2-40B4-BE49-F238E27FC236}">
                    <a16:creationId xmlns:a16="http://schemas.microsoft.com/office/drawing/2014/main" id="{915E8D18-9E8A-407E-97FA-7977B6860B97}"/>
                  </a:ext>
                </a:extLst>
              </p:cNvPr>
              <p:cNvSpPr/>
              <p:nvPr/>
            </p:nvSpPr>
            <p:spPr bwMode="auto">
              <a:xfrm>
                <a:off x="2967" y="3342"/>
                <a:ext cx="0" cy="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1" name="直接连接符 3250">
                <a:extLst>
                  <a:ext uri="{FF2B5EF4-FFF2-40B4-BE49-F238E27FC236}">
                    <a16:creationId xmlns:a16="http://schemas.microsoft.com/office/drawing/2014/main" id="{972999AF-CDED-4816-8ABF-585253C4CFF6}"/>
                  </a:ext>
                </a:extLst>
              </p:cNvPr>
              <p:cNvSpPr/>
              <p:nvPr/>
            </p:nvSpPr>
            <p:spPr bwMode="auto">
              <a:xfrm>
                <a:off x="3011" y="3342"/>
                <a:ext cx="0" cy="4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2" name="直接连接符 3251">
                <a:extLst>
                  <a:ext uri="{FF2B5EF4-FFF2-40B4-BE49-F238E27FC236}">
                    <a16:creationId xmlns:a16="http://schemas.microsoft.com/office/drawing/2014/main" id="{105F23B2-9C1A-4075-B749-3730746A4931}"/>
                  </a:ext>
                </a:extLst>
              </p:cNvPr>
              <p:cNvSpPr/>
              <p:nvPr/>
            </p:nvSpPr>
            <p:spPr bwMode="auto">
              <a:xfrm>
                <a:off x="3054" y="3351"/>
                <a:ext cx="0" cy="4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3" name="直接连接符 3252">
                <a:extLst>
                  <a:ext uri="{FF2B5EF4-FFF2-40B4-BE49-F238E27FC236}">
                    <a16:creationId xmlns:a16="http://schemas.microsoft.com/office/drawing/2014/main" id="{B7FC250E-F799-4432-B9B9-2EC7E54B7C47}"/>
                  </a:ext>
                </a:extLst>
              </p:cNvPr>
              <p:cNvSpPr/>
              <p:nvPr/>
            </p:nvSpPr>
            <p:spPr bwMode="auto">
              <a:xfrm>
                <a:off x="2621" y="3454"/>
                <a:ext cx="0" cy="5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4" name="直接连接符 3253">
                <a:extLst>
                  <a:ext uri="{FF2B5EF4-FFF2-40B4-BE49-F238E27FC236}">
                    <a16:creationId xmlns:a16="http://schemas.microsoft.com/office/drawing/2014/main" id="{8976D6D9-8F70-488C-A3CB-E9F9CEA7E3CE}"/>
                  </a:ext>
                </a:extLst>
              </p:cNvPr>
              <p:cNvSpPr/>
              <p:nvPr/>
            </p:nvSpPr>
            <p:spPr bwMode="auto">
              <a:xfrm>
                <a:off x="2666" y="3449"/>
                <a:ext cx="0" cy="5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5" name="直接连接符 3254">
                <a:extLst>
                  <a:ext uri="{FF2B5EF4-FFF2-40B4-BE49-F238E27FC236}">
                    <a16:creationId xmlns:a16="http://schemas.microsoft.com/office/drawing/2014/main" id="{14B38900-DA6D-46E9-AD52-F10A5C2D687E}"/>
                  </a:ext>
                </a:extLst>
              </p:cNvPr>
              <p:cNvSpPr/>
              <p:nvPr/>
            </p:nvSpPr>
            <p:spPr bwMode="auto">
              <a:xfrm>
                <a:off x="2710" y="3449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6" name="直接连接符 3255">
                <a:extLst>
                  <a:ext uri="{FF2B5EF4-FFF2-40B4-BE49-F238E27FC236}">
                    <a16:creationId xmlns:a16="http://schemas.microsoft.com/office/drawing/2014/main" id="{840E8F20-EC6B-4F9A-A98D-260F0C7FDA46}"/>
                  </a:ext>
                </a:extLst>
              </p:cNvPr>
              <p:cNvSpPr/>
              <p:nvPr/>
            </p:nvSpPr>
            <p:spPr bwMode="auto">
              <a:xfrm>
                <a:off x="2753" y="3449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7" name="直接连接符 3256">
                <a:extLst>
                  <a:ext uri="{FF2B5EF4-FFF2-40B4-BE49-F238E27FC236}">
                    <a16:creationId xmlns:a16="http://schemas.microsoft.com/office/drawing/2014/main" id="{88976E32-836F-4BF0-896D-680490318B7C}"/>
                  </a:ext>
                </a:extLst>
              </p:cNvPr>
              <p:cNvSpPr/>
              <p:nvPr/>
            </p:nvSpPr>
            <p:spPr bwMode="auto">
              <a:xfrm>
                <a:off x="2797" y="3449"/>
                <a:ext cx="0" cy="3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8" name="直接连接符 3257">
                <a:extLst>
                  <a:ext uri="{FF2B5EF4-FFF2-40B4-BE49-F238E27FC236}">
                    <a16:creationId xmlns:a16="http://schemas.microsoft.com/office/drawing/2014/main" id="{C31B1B2F-3014-407B-93B2-54436E054D60}"/>
                  </a:ext>
                </a:extLst>
              </p:cNvPr>
              <p:cNvSpPr/>
              <p:nvPr/>
            </p:nvSpPr>
            <p:spPr bwMode="auto">
              <a:xfrm>
                <a:off x="2841" y="3449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59" name="直接连接符 3258">
                <a:extLst>
                  <a:ext uri="{FF2B5EF4-FFF2-40B4-BE49-F238E27FC236}">
                    <a16:creationId xmlns:a16="http://schemas.microsoft.com/office/drawing/2014/main" id="{8D590007-5210-485E-A35C-29AC7B9CE943}"/>
                  </a:ext>
                </a:extLst>
              </p:cNvPr>
              <p:cNvSpPr/>
              <p:nvPr/>
            </p:nvSpPr>
            <p:spPr bwMode="auto">
              <a:xfrm>
                <a:off x="2885" y="3449"/>
                <a:ext cx="0" cy="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0" name="直接连接符 3259">
                <a:extLst>
                  <a:ext uri="{FF2B5EF4-FFF2-40B4-BE49-F238E27FC236}">
                    <a16:creationId xmlns:a16="http://schemas.microsoft.com/office/drawing/2014/main" id="{4DE8FBCF-83C3-4176-A523-5EF00361D61B}"/>
                  </a:ext>
                </a:extLst>
              </p:cNvPr>
              <p:cNvSpPr/>
              <p:nvPr/>
            </p:nvSpPr>
            <p:spPr bwMode="auto">
              <a:xfrm>
                <a:off x="2928" y="3449"/>
                <a:ext cx="0" cy="4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1" name="直接连接符 3260">
                <a:extLst>
                  <a:ext uri="{FF2B5EF4-FFF2-40B4-BE49-F238E27FC236}">
                    <a16:creationId xmlns:a16="http://schemas.microsoft.com/office/drawing/2014/main" id="{7ADD059C-CC27-48E4-BEB3-A7386BEDF917}"/>
                  </a:ext>
                </a:extLst>
              </p:cNvPr>
              <p:cNvSpPr/>
              <p:nvPr/>
            </p:nvSpPr>
            <p:spPr bwMode="auto">
              <a:xfrm>
                <a:off x="2972" y="3449"/>
                <a:ext cx="0" cy="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2" name="直接连接符 3261">
                <a:extLst>
                  <a:ext uri="{FF2B5EF4-FFF2-40B4-BE49-F238E27FC236}">
                    <a16:creationId xmlns:a16="http://schemas.microsoft.com/office/drawing/2014/main" id="{90F0F4BC-1A04-4334-AE4C-C1F91629B213}"/>
                  </a:ext>
                </a:extLst>
              </p:cNvPr>
              <p:cNvSpPr/>
              <p:nvPr/>
            </p:nvSpPr>
            <p:spPr bwMode="auto">
              <a:xfrm>
                <a:off x="3016" y="3449"/>
                <a:ext cx="0" cy="4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3" name="直接连接符 3262">
                <a:extLst>
                  <a:ext uri="{FF2B5EF4-FFF2-40B4-BE49-F238E27FC236}">
                    <a16:creationId xmlns:a16="http://schemas.microsoft.com/office/drawing/2014/main" id="{740E6751-68C3-4995-9C57-0E220A0B36A7}"/>
                  </a:ext>
                </a:extLst>
              </p:cNvPr>
              <p:cNvSpPr/>
              <p:nvPr/>
            </p:nvSpPr>
            <p:spPr bwMode="auto">
              <a:xfrm>
                <a:off x="3060" y="3458"/>
                <a:ext cx="0" cy="4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4" name="直接连接符 3263">
                <a:extLst>
                  <a:ext uri="{FF2B5EF4-FFF2-40B4-BE49-F238E27FC236}">
                    <a16:creationId xmlns:a16="http://schemas.microsoft.com/office/drawing/2014/main" id="{74ABD672-798D-4B1C-BB3A-A682AF47EFA7}"/>
                  </a:ext>
                </a:extLst>
              </p:cNvPr>
              <p:cNvSpPr/>
              <p:nvPr/>
            </p:nvSpPr>
            <p:spPr bwMode="auto">
              <a:xfrm>
                <a:off x="2811" y="819"/>
                <a:ext cx="92" cy="0"/>
              </a:xfrm>
              <a:prstGeom prst="line">
                <a:avLst/>
              </a:pr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65" name="直接连接符 3264">
                <a:extLst>
                  <a:ext uri="{FF2B5EF4-FFF2-40B4-BE49-F238E27FC236}">
                    <a16:creationId xmlns:a16="http://schemas.microsoft.com/office/drawing/2014/main" id="{A7944094-B33C-431C-88BF-9E429E23E459}"/>
                  </a:ext>
                </a:extLst>
              </p:cNvPr>
              <p:cNvSpPr/>
              <p:nvPr/>
            </p:nvSpPr>
            <p:spPr bwMode="auto">
              <a:xfrm>
                <a:off x="2821" y="539"/>
                <a:ext cx="68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6" name="直接连接符 3265">
                <a:extLst>
                  <a:ext uri="{FF2B5EF4-FFF2-40B4-BE49-F238E27FC236}">
                    <a16:creationId xmlns:a16="http://schemas.microsoft.com/office/drawing/2014/main" id="{7B8C56E9-A878-4CB1-9EF4-F6009D1B025A}"/>
                  </a:ext>
                </a:extLst>
              </p:cNvPr>
              <p:cNvSpPr/>
              <p:nvPr/>
            </p:nvSpPr>
            <p:spPr bwMode="auto">
              <a:xfrm>
                <a:off x="2811" y="1252"/>
                <a:ext cx="87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7" name="直接连接符 3266">
                <a:extLst>
                  <a:ext uri="{FF2B5EF4-FFF2-40B4-BE49-F238E27FC236}">
                    <a16:creationId xmlns:a16="http://schemas.microsoft.com/office/drawing/2014/main" id="{F383BEE6-EF6D-450A-A6C6-5A5ACA344F6B}"/>
                  </a:ext>
                </a:extLst>
              </p:cNvPr>
              <p:cNvSpPr/>
              <p:nvPr/>
            </p:nvSpPr>
            <p:spPr bwMode="auto">
              <a:xfrm>
                <a:off x="2811" y="1297"/>
                <a:ext cx="87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8" name="直接连接符 3267">
                <a:extLst>
                  <a:ext uri="{FF2B5EF4-FFF2-40B4-BE49-F238E27FC236}">
                    <a16:creationId xmlns:a16="http://schemas.microsoft.com/office/drawing/2014/main" id="{63B2FF5B-76FD-4272-8832-9D688AD79FD5}"/>
                  </a:ext>
                </a:extLst>
              </p:cNvPr>
              <p:cNvSpPr/>
              <p:nvPr/>
            </p:nvSpPr>
            <p:spPr bwMode="auto">
              <a:xfrm>
                <a:off x="2811" y="1343"/>
                <a:ext cx="87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69" name="直接连接符 3268">
                <a:extLst>
                  <a:ext uri="{FF2B5EF4-FFF2-40B4-BE49-F238E27FC236}">
                    <a16:creationId xmlns:a16="http://schemas.microsoft.com/office/drawing/2014/main" id="{1A4B0900-5793-4AFB-8265-C58C25F52882}"/>
                  </a:ext>
                </a:extLst>
              </p:cNvPr>
              <p:cNvSpPr/>
              <p:nvPr/>
            </p:nvSpPr>
            <p:spPr bwMode="auto">
              <a:xfrm>
                <a:off x="2811" y="1389"/>
                <a:ext cx="87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0" name="直接连接符 3269">
                <a:extLst>
                  <a:ext uri="{FF2B5EF4-FFF2-40B4-BE49-F238E27FC236}">
                    <a16:creationId xmlns:a16="http://schemas.microsoft.com/office/drawing/2014/main" id="{34A121F2-EBEC-4B13-8109-AE1BDE19FBE5}"/>
                  </a:ext>
                </a:extLst>
              </p:cNvPr>
              <p:cNvSpPr/>
              <p:nvPr/>
            </p:nvSpPr>
            <p:spPr bwMode="auto">
              <a:xfrm>
                <a:off x="2811" y="1435"/>
                <a:ext cx="87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1" name="任意多边形 2197">
                <a:extLst>
                  <a:ext uri="{FF2B5EF4-FFF2-40B4-BE49-F238E27FC236}">
                    <a16:creationId xmlns:a16="http://schemas.microsoft.com/office/drawing/2014/main" id="{6354BCB3-DA02-4327-B37A-00828CF4568D}"/>
                  </a:ext>
                </a:extLst>
              </p:cNvPr>
              <p:cNvSpPr/>
              <p:nvPr/>
            </p:nvSpPr>
            <p:spPr bwMode="auto">
              <a:xfrm>
                <a:off x="2710" y="3567"/>
                <a:ext cx="96" cy="690"/>
              </a:xfrm>
              <a:custGeom>
                <a:avLst/>
                <a:gdLst>
                  <a:gd name="T0" fmla="*/ 364 w 364"/>
                  <a:gd name="T1" fmla="*/ 331 h 2618"/>
                  <a:gd name="T2" fmla="*/ 0 w 364"/>
                  <a:gd name="T3" fmla="*/ 238 h 2618"/>
                  <a:gd name="T4" fmla="*/ 0 w 364"/>
                  <a:gd name="T5" fmla="*/ 2618 h 2618"/>
                  <a:gd name="T6" fmla="*/ 364 w 364"/>
                  <a:gd name="T7" fmla="*/ 2618 h 2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2618">
                    <a:moveTo>
                      <a:pt x="364" y="331"/>
                    </a:moveTo>
                    <a:cubicBezTo>
                      <a:pt x="192" y="0"/>
                      <a:pt x="0" y="238"/>
                      <a:pt x="0" y="238"/>
                    </a:cubicBezTo>
                    <a:cubicBezTo>
                      <a:pt x="0" y="2618"/>
                      <a:pt x="0" y="2618"/>
                      <a:pt x="0" y="2618"/>
                    </a:cubicBezTo>
                    <a:cubicBezTo>
                      <a:pt x="364" y="2618"/>
                      <a:pt x="364" y="2618"/>
                      <a:pt x="364" y="261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2" name="任意多边形 2198">
                <a:extLst>
                  <a:ext uri="{FF2B5EF4-FFF2-40B4-BE49-F238E27FC236}">
                    <a16:creationId xmlns:a16="http://schemas.microsoft.com/office/drawing/2014/main" id="{455B0923-ED31-46DD-9EF6-0FB56FE13665}"/>
                  </a:ext>
                </a:extLst>
              </p:cNvPr>
              <p:cNvSpPr/>
              <p:nvPr/>
            </p:nvSpPr>
            <p:spPr bwMode="auto">
              <a:xfrm>
                <a:off x="2710" y="3567"/>
                <a:ext cx="96" cy="690"/>
              </a:xfrm>
              <a:custGeom>
                <a:avLst/>
                <a:gdLst>
                  <a:gd name="T0" fmla="*/ 364 w 364"/>
                  <a:gd name="T1" fmla="*/ 331 h 2618"/>
                  <a:gd name="T2" fmla="*/ 0 w 364"/>
                  <a:gd name="T3" fmla="*/ 238 h 2618"/>
                  <a:gd name="T4" fmla="*/ 0 w 364"/>
                  <a:gd name="T5" fmla="*/ 2618 h 2618"/>
                  <a:gd name="T6" fmla="*/ 364 w 364"/>
                  <a:gd name="T7" fmla="*/ 2618 h 2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2618">
                    <a:moveTo>
                      <a:pt x="364" y="331"/>
                    </a:moveTo>
                    <a:cubicBezTo>
                      <a:pt x="192" y="0"/>
                      <a:pt x="0" y="238"/>
                      <a:pt x="0" y="238"/>
                    </a:cubicBezTo>
                    <a:cubicBezTo>
                      <a:pt x="0" y="2618"/>
                      <a:pt x="0" y="2618"/>
                      <a:pt x="0" y="2618"/>
                    </a:cubicBezTo>
                    <a:cubicBezTo>
                      <a:pt x="364" y="2618"/>
                      <a:pt x="364" y="2618"/>
                      <a:pt x="364" y="261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3" name="任意多边形 2199">
                <a:extLst>
                  <a:ext uri="{FF2B5EF4-FFF2-40B4-BE49-F238E27FC236}">
                    <a16:creationId xmlns:a16="http://schemas.microsoft.com/office/drawing/2014/main" id="{84EC6219-0328-48C0-851E-218C80A1B7F7}"/>
                  </a:ext>
                </a:extLst>
              </p:cNvPr>
              <p:cNvSpPr/>
              <p:nvPr/>
            </p:nvSpPr>
            <p:spPr bwMode="auto">
              <a:xfrm>
                <a:off x="2895" y="3552"/>
                <a:ext cx="77" cy="705"/>
              </a:xfrm>
              <a:custGeom>
                <a:avLst/>
                <a:gdLst>
                  <a:gd name="T0" fmla="*/ 0 w 294"/>
                  <a:gd name="T1" fmla="*/ 386 h 2673"/>
                  <a:gd name="T2" fmla="*/ 294 w 294"/>
                  <a:gd name="T3" fmla="*/ 293 h 2673"/>
                  <a:gd name="T4" fmla="*/ 294 w 294"/>
                  <a:gd name="T5" fmla="*/ 2673 h 2673"/>
                  <a:gd name="T6" fmla="*/ 0 w 294"/>
                  <a:gd name="T7" fmla="*/ 2673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2673">
                    <a:moveTo>
                      <a:pt x="0" y="386"/>
                    </a:moveTo>
                    <a:cubicBezTo>
                      <a:pt x="227" y="0"/>
                      <a:pt x="294" y="293"/>
                      <a:pt x="294" y="293"/>
                    </a:cubicBezTo>
                    <a:cubicBezTo>
                      <a:pt x="294" y="2673"/>
                      <a:pt x="294" y="2673"/>
                      <a:pt x="294" y="2673"/>
                    </a:cubicBezTo>
                    <a:cubicBezTo>
                      <a:pt x="0" y="2673"/>
                      <a:pt x="0" y="2673"/>
                      <a:pt x="0" y="267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4" name="任意多边形 2200">
                <a:extLst>
                  <a:ext uri="{FF2B5EF4-FFF2-40B4-BE49-F238E27FC236}">
                    <a16:creationId xmlns:a16="http://schemas.microsoft.com/office/drawing/2014/main" id="{ED3EE7CE-2B81-43CA-AB14-923FEC7E8705}"/>
                  </a:ext>
                </a:extLst>
              </p:cNvPr>
              <p:cNvSpPr/>
              <p:nvPr/>
            </p:nvSpPr>
            <p:spPr bwMode="auto">
              <a:xfrm>
                <a:off x="2895" y="3552"/>
                <a:ext cx="77" cy="705"/>
              </a:xfrm>
              <a:custGeom>
                <a:avLst/>
                <a:gdLst>
                  <a:gd name="T0" fmla="*/ 0 w 294"/>
                  <a:gd name="T1" fmla="*/ 386 h 2673"/>
                  <a:gd name="T2" fmla="*/ 294 w 294"/>
                  <a:gd name="T3" fmla="*/ 293 h 2673"/>
                  <a:gd name="T4" fmla="*/ 294 w 294"/>
                  <a:gd name="T5" fmla="*/ 2673 h 2673"/>
                  <a:gd name="T6" fmla="*/ 0 w 294"/>
                  <a:gd name="T7" fmla="*/ 2673 h 2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2673">
                    <a:moveTo>
                      <a:pt x="0" y="386"/>
                    </a:moveTo>
                    <a:cubicBezTo>
                      <a:pt x="227" y="0"/>
                      <a:pt x="294" y="293"/>
                      <a:pt x="294" y="293"/>
                    </a:cubicBezTo>
                    <a:cubicBezTo>
                      <a:pt x="294" y="2673"/>
                      <a:pt x="294" y="2673"/>
                      <a:pt x="294" y="2673"/>
                    </a:cubicBezTo>
                    <a:cubicBezTo>
                      <a:pt x="0" y="2673"/>
                      <a:pt x="0" y="2673"/>
                      <a:pt x="0" y="267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5" name="任意多边形 2201">
                <a:extLst>
                  <a:ext uri="{FF2B5EF4-FFF2-40B4-BE49-F238E27FC236}">
                    <a16:creationId xmlns:a16="http://schemas.microsoft.com/office/drawing/2014/main" id="{4A024D4F-8022-40D9-9C9B-18718A78FF6D}"/>
                  </a:ext>
                </a:extLst>
              </p:cNvPr>
              <p:cNvSpPr/>
              <p:nvPr/>
            </p:nvSpPr>
            <p:spPr bwMode="auto">
              <a:xfrm>
                <a:off x="2594" y="4045"/>
                <a:ext cx="116" cy="198"/>
              </a:xfrm>
              <a:custGeom>
                <a:avLst/>
                <a:gdLst>
                  <a:gd name="T0" fmla="*/ 0 w 116"/>
                  <a:gd name="T1" fmla="*/ 67 h 198"/>
                  <a:gd name="T2" fmla="*/ 115 w 116"/>
                  <a:gd name="T3" fmla="*/ 198 h 198"/>
                  <a:gd name="T4" fmla="*/ 116 w 116"/>
                  <a:gd name="T5" fmla="*/ 102 h 198"/>
                  <a:gd name="T6" fmla="*/ 22 w 116"/>
                  <a:gd name="T7" fmla="*/ 0 h 198"/>
                  <a:gd name="T8" fmla="*/ 0 w 116"/>
                  <a:gd name="T9" fmla="*/ 6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198">
                    <a:moveTo>
                      <a:pt x="0" y="67"/>
                    </a:moveTo>
                    <a:lnTo>
                      <a:pt x="115" y="198"/>
                    </a:lnTo>
                    <a:lnTo>
                      <a:pt x="116" y="102"/>
                    </a:lnTo>
                    <a:lnTo>
                      <a:pt x="22" y="0"/>
                    </a:lnTo>
                    <a:lnTo>
                      <a:pt x="0" y="67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76" name="任意多边形 2202">
                <a:extLst>
                  <a:ext uri="{FF2B5EF4-FFF2-40B4-BE49-F238E27FC236}">
                    <a16:creationId xmlns:a16="http://schemas.microsoft.com/office/drawing/2014/main" id="{E6037654-BDF8-4E50-BAF5-BAE9B861E78B}"/>
                  </a:ext>
                </a:extLst>
              </p:cNvPr>
              <p:cNvSpPr/>
              <p:nvPr/>
            </p:nvSpPr>
            <p:spPr bwMode="auto">
              <a:xfrm>
                <a:off x="2972" y="4054"/>
                <a:ext cx="117" cy="197"/>
              </a:xfrm>
              <a:custGeom>
                <a:avLst/>
                <a:gdLst>
                  <a:gd name="T0" fmla="*/ 0 w 117"/>
                  <a:gd name="T1" fmla="*/ 100 h 197"/>
                  <a:gd name="T2" fmla="*/ 95 w 117"/>
                  <a:gd name="T3" fmla="*/ 0 h 197"/>
                  <a:gd name="T4" fmla="*/ 117 w 117"/>
                  <a:gd name="T5" fmla="*/ 67 h 197"/>
                  <a:gd name="T6" fmla="*/ 0 w 117"/>
                  <a:gd name="T7" fmla="*/ 197 h 197"/>
                  <a:gd name="T8" fmla="*/ 0 w 117"/>
                  <a:gd name="T9" fmla="*/ 10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197">
                    <a:moveTo>
                      <a:pt x="0" y="100"/>
                    </a:moveTo>
                    <a:lnTo>
                      <a:pt x="95" y="0"/>
                    </a:lnTo>
                    <a:lnTo>
                      <a:pt x="117" y="67"/>
                    </a:lnTo>
                    <a:lnTo>
                      <a:pt x="0" y="197"/>
                    </a:lnTo>
                    <a:lnTo>
                      <a:pt x="0" y="10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277" name="任意多边形 2203">
                <a:extLst>
                  <a:ext uri="{FF2B5EF4-FFF2-40B4-BE49-F238E27FC236}">
                    <a16:creationId xmlns:a16="http://schemas.microsoft.com/office/drawing/2014/main" id="{F1E04186-F467-4A7B-9505-65349E804503}"/>
                  </a:ext>
                </a:extLst>
              </p:cNvPr>
              <p:cNvSpPr/>
              <p:nvPr/>
            </p:nvSpPr>
            <p:spPr bwMode="auto">
              <a:xfrm>
                <a:off x="2741" y="1635"/>
                <a:ext cx="65" cy="10"/>
              </a:xfrm>
              <a:custGeom>
                <a:avLst/>
                <a:gdLst>
                  <a:gd name="T0" fmla="*/ 0 w 245"/>
                  <a:gd name="T1" fmla="*/ 39 h 39"/>
                  <a:gd name="T2" fmla="*/ 245 w 245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5" h="39">
                    <a:moveTo>
                      <a:pt x="0" y="39"/>
                    </a:moveTo>
                    <a:cubicBezTo>
                      <a:pt x="0" y="39"/>
                      <a:pt x="168" y="0"/>
                      <a:pt x="245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8" name="任意多边形 2204">
                <a:extLst>
                  <a:ext uri="{FF2B5EF4-FFF2-40B4-BE49-F238E27FC236}">
                    <a16:creationId xmlns:a16="http://schemas.microsoft.com/office/drawing/2014/main" id="{6216F206-80BE-45B6-B867-377DC25AD40A}"/>
                  </a:ext>
                </a:extLst>
              </p:cNvPr>
              <p:cNvSpPr/>
              <p:nvPr/>
            </p:nvSpPr>
            <p:spPr bwMode="auto">
              <a:xfrm>
                <a:off x="2866" y="1635"/>
                <a:ext cx="65" cy="10"/>
              </a:xfrm>
              <a:custGeom>
                <a:avLst/>
                <a:gdLst>
                  <a:gd name="T0" fmla="*/ 0 w 246"/>
                  <a:gd name="T1" fmla="*/ 39 h 39"/>
                  <a:gd name="T2" fmla="*/ 246 w 246"/>
                  <a:gd name="T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46" h="39">
                    <a:moveTo>
                      <a:pt x="0" y="39"/>
                    </a:moveTo>
                    <a:cubicBezTo>
                      <a:pt x="0" y="39"/>
                      <a:pt x="168" y="0"/>
                      <a:pt x="246" y="3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279" name="任意多边形 2205">
                <a:extLst>
                  <a:ext uri="{FF2B5EF4-FFF2-40B4-BE49-F238E27FC236}">
                    <a16:creationId xmlns:a16="http://schemas.microsoft.com/office/drawing/2014/main" id="{9F8D19EC-1F38-4DAA-9BCD-944B1A57F238}"/>
                  </a:ext>
                </a:extLst>
              </p:cNvPr>
              <p:cNvSpPr/>
              <p:nvPr/>
            </p:nvSpPr>
            <p:spPr bwMode="auto">
              <a:xfrm>
                <a:off x="2806" y="3605"/>
                <a:ext cx="89" cy="652"/>
              </a:xfrm>
              <a:custGeom>
                <a:avLst/>
                <a:gdLst>
                  <a:gd name="T0" fmla="*/ 337 w 337"/>
                  <a:gd name="T1" fmla="*/ 2473 h 2473"/>
                  <a:gd name="T2" fmla="*/ 337 w 337"/>
                  <a:gd name="T3" fmla="*/ 186 h 2473"/>
                  <a:gd name="T4" fmla="*/ 155 w 337"/>
                  <a:gd name="T5" fmla="*/ 0 h 2473"/>
                  <a:gd name="T6" fmla="*/ 0 w 337"/>
                  <a:gd name="T7" fmla="*/ 186 h 2473"/>
                  <a:gd name="T8" fmla="*/ 0 w 337"/>
                  <a:gd name="T9" fmla="*/ 2473 h 2473"/>
                  <a:gd name="T10" fmla="*/ 337 w 337"/>
                  <a:gd name="T11" fmla="*/ 2473 h 2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7" h="2473">
                    <a:moveTo>
                      <a:pt x="337" y="2473"/>
                    </a:moveTo>
                    <a:cubicBezTo>
                      <a:pt x="337" y="186"/>
                      <a:pt x="337" y="186"/>
                      <a:pt x="337" y="186"/>
                    </a:cubicBezTo>
                    <a:cubicBezTo>
                      <a:pt x="317" y="82"/>
                      <a:pt x="275" y="0"/>
                      <a:pt x="155" y="0"/>
                    </a:cubicBezTo>
                    <a:cubicBezTo>
                      <a:pt x="35" y="0"/>
                      <a:pt x="0" y="186"/>
                      <a:pt x="0" y="186"/>
                    </a:cubicBezTo>
                    <a:cubicBezTo>
                      <a:pt x="0" y="2473"/>
                      <a:pt x="0" y="2473"/>
                      <a:pt x="0" y="2473"/>
                    </a:cubicBezTo>
                    <a:lnTo>
                      <a:pt x="337" y="2473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6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3792" name="组合 3791">
            <a:extLst>
              <a:ext uri="{FF2B5EF4-FFF2-40B4-BE49-F238E27FC236}">
                <a16:creationId xmlns:a16="http://schemas.microsoft.com/office/drawing/2014/main" id="{D3784EF9-E683-4ACD-A267-1CDF8712F285}"/>
              </a:ext>
            </a:extLst>
          </p:cNvPr>
          <p:cNvGrpSpPr/>
          <p:nvPr/>
        </p:nvGrpSpPr>
        <p:grpSpPr>
          <a:xfrm>
            <a:off x="790516" y="2023920"/>
            <a:ext cx="1488220" cy="824896"/>
            <a:chOff x="921825" y="1948066"/>
            <a:chExt cx="1996748" cy="1106764"/>
          </a:xfrm>
        </p:grpSpPr>
        <p:grpSp>
          <p:nvGrpSpPr>
            <p:cNvPr id="3416" name="组合 3415">
              <a:extLst>
                <a:ext uri="{FF2B5EF4-FFF2-40B4-BE49-F238E27FC236}">
                  <a16:creationId xmlns:a16="http://schemas.microsoft.com/office/drawing/2014/main" id="{2602152C-36C0-4AF3-A01A-A6AECDC7736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21825" y="2216504"/>
              <a:ext cx="867994" cy="838326"/>
              <a:chOff x="3777" y="335"/>
              <a:chExt cx="2955" cy="2854"/>
            </a:xfrm>
            <a:solidFill>
              <a:schemeClr val="bg1"/>
            </a:solidFill>
          </p:grpSpPr>
          <p:sp>
            <p:nvSpPr>
              <p:cNvPr id="3586" name="任意多边形 643">
                <a:extLst>
                  <a:ext uri="{FF2B5EF4-FFF2-40B4-BE49-F238E27FC236}">
                    <a16:creationId xmlns:a16="http://schemas.microsoft.com/office/drawing/2014/main" id="{5ACF8BB5-6A85-4BF7-981B-7BE6148A59A8}"/>
                  </a:ext>
                </a:extLst>
              </p:cNvPr>
              <p:cNvSpPr/>
              <p:nvPr/>
            </p:nvSpPr>
            <p:spPr bwMode="auto">
              <a:xfrm>
                <a:off x="5196" y="543"/>
                <a:ext cx="128" cy="71"/>
              </a:xfrm>
              <a:custGeom>
                <a:avLst/>
                <a:gdLst>
                  <a:gd name="T0" fmla="*/ 132 w 264"/>
                  <a:gd name="T1" fmla="*/ 30 h 146"/>
                  <a:gd name="T2" fmla="*/ 0 w 264"/>
                  <a:gd name="T3" fmla="*/ 57 h 146"/>
                  <a:gd name="T4" fmla="*/ 0 w 264"/>
                  <a:gd name="T5" fmla="*/ 146 h 146"/>
                  <a:gd name="T6" fmla="*/ 132 w 264"/>
                  <a:gd name="T7" fmla="*/ 120 h 146"/>
                  <a:gd name="T8" fmla="*/ 264 w 264"/>
                  <a:gd name="T9" fmla="*/ 146 h 146"/>
                  <a:gd name="T10" fmla="*/ 264 w 264"/>
                  <a:gd name="T11" fmla="*/ 57 h 146"/>
                  <a:gd name="T12" fmla="*/ 132 w 264"/>
                  <a:gd name="T13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4" h="146">
                    <a:moveTo>
                      <a:pt x="132" y="30"/>
                    </a:moveTo>
                    <a:cubicBezTo>
                      <a:pt x="83" y="0"/>
                      <a:pt x="0" y="57"/>
                      <a:pt x="0" y="5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59" y="107"/>
                      <a:pt x="132" y="120"/>
                      <a:pt x="132" y="120"/>
                    </a:cubicBezTo>
                    <a:cubicBezTo>
                      <a:pt x="132" y="120"/>
                      <a:pt x="205" y="107"/>
                      <a:pt x="264" y="146"/>
                    </a:cubicBezTo>
                    <a:cubicBezTo>
                      <a:pt x="264" y="57"/>
                      <a:pt x="264" y="57"/>
                      <a:pt x="264" y="57"/>
                    </a:cubicBezTo>
                    <a:cubicBezTo>
                      <a:pt x="264" y="57"/>
                      <a:pt x="180" y="0"/>
                      <a:pt x="132" y="3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87" name="任意多边形 644">
                <a:extLst>
                  <a:ext uri="{FF2B5EF4-FFF2-40B4-BE49-F238E27FC236}">
                    <a16:creationId xmlns:a16="http://schemas.microsoft.com/office/drawing/2014/main" id="{AC7F4553-2A72-459E-A661-6D05E6445DA2}"/>
                  </a:ext>
                </a:extLst>
              </p:cNvPr>
              <p:cNvSpPr/>
              <p:nvPr/>
            </p:nvSpPr>
            <p:spPr bwMode="auto">
              <a:xfrm>
                <a:off x="5155" y="335"/>
                <a:ext cx="210" cy="201"/>
              </a:xfrm>
              <a:custGeom>
                <a:avLst/>
                <a:gdLst>
                  <a:gd name="T0" fmla="*/ 431 w 431"/>
                  <a:gd name="T1" fmla="*/ 172 h 411"/>
                  <a:gd name="T2" fmla="*/ 216 w 431"/>
                  <a:gd name="T3" fmla="*/ 11 h 411"/>
                  <a:gd name="T4" fmla="*/ 216 w 431"/>
                  <a:gd name="T5" fmla="*/ 10 h 411"/>
                  <a:gd name="T6" fmla="*/ 0 w 431"/>
                  <a:gd name="T7" fmla="*/ 171 h 411"/>
                  <a:gd name="T8" fmla="*/ 54 w 431"/>
                  <a:gd name="T9" fmla="*/ 321 h 411"/>
                  <a:gd name="T10" fmla="*/ 71 w 431"/>
                  <a:gd name="T11" fmla="*/ 410 h 411"/>
                  <a:gd name="T12" fmla="*/ 216 w 431"/>
                  <a:gd name="T13" fmla="*/ 372 h 411"/>
                  <a:gd name="T14" fmla="*/ 216 w 431"/>
                  <a:gd name="T15" fmla="*/ 373 h 411"/>
                  <a:gd name="T16" fmla="*/ 360 w 431"/>
                  <a:gd name="T17" fmla="*/ 411 h 411"/>
                  <a:gd name="T18" fmla="*/ 378 w 431"/>
                  <a:gd name="T19" fmla="*/ 321 h 411"/>
                  <a:gd name="T20" fmla="*/ 431 w 431"/>
                  <a:gd name="T21" fmla="*/ 172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1" h="411">
                    <a:moveTo>
                      <a:pt x="431" y="172"/>
                    </a:moveTo>
                    <a:cubicBezTo>
                      <a:pt x="424" y="0"/>
                      <a:pt x="216" y="11"/>
                      <a:pt x="216" y="11"/>
                    </a:cubicBezTo>
                    <a:cubicBezTo>
                      <a:pt x="216" y="10"/>
                      <a:pt x="216" y="10"/>
                      <a:pt x="216" y="10"/>
                    </a:cubicBezTo>
                    <a:cubicBezTo>
                      <a:pt x="216" y="10"/>
                      <a:pt x="7" y="0"/>
                      <a:pt x="0" y="171"/>
                    </a:cubicBezTo>
                    <a:cubicBezTo>
                      <a:pt x="0" y="171"/>
                      <a:pt x="0" y="240"/>
                      <a:pt x="54" y="321"/>
                    </a:cubicBezTo>
                    <a:cubicBezTo>
                      <a:pt x="54" y="321"/>
                      <a:pt x="73" y="365"/>
                      <a:pt x="71" y="410"/>
                    </a:cubicBezTo>
                    <a:cubicBezTo>
                      <a:pt x="71" y="410"/>
                      <a:pt x="148" y="372"/>
                      <a:pt x="216" y="372"/>
                    </a:cubicBezTo>
                    <a:cubicBezTo>
                      <a:pt x="216" y="373"/>
                      <a:pt x="216" y="373"/>
                      <a:pt x="216" y="373"/>
                    </a:cubicBezTo>
                    <a:cubicBezTo>
                      <a:pt x="283" y="373"/>
                      <a:pt x="360" y="411"/>
                      <a:pt x="360" y="411"/>
                    </a:cubicBezTo>
                    <a:cubicBezTo>
                      <a:pt x="358" y="366"/>
                      <a:pt x="378" y="321"/>
                      <a:pt x="378" y="321"/>
                    </a:cubicBezTo>
                    <a:cubicBezTo>
                      <a:pt x="431" y="241"/>
                      <a:pt x="431" y="172"/>
                      <a:pt x="431" y="17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88" name="任意多边形 645">
                <a:extLst>
                  <a:ext uri="{FF2B5EF4-FFF2-40B4-BE49-F238E27FC236}">
                    <a16:creationId xmlns:a16="http://schemas.microsoft.com/office/drawing/2014/main" id="{F0439DF1-55E5-4A6C-8FB8-8994D0597A39}"/>
                  </a:ext>
                </a:extLst>
              </p:cNvPr>
              <p:cNvSpPr/>
              <p:nvPr/>
            </p:nvSpPr>
            <p:spPr bwMode="auto">
              <a:xfrm>
                <a:off x="5162" y="512"/>
                <a:ext cx="196" cy="66"/>
              </a:xfrm>
              <a:custGeom>
                <a:avLst/>
                <a:gdLst>
                  <a:gd name="T0" fmla="*/ 373 w 400"/>
                  <a:gd name="T1" fmla="*/ 59 h 136"/>
                  <a:gd name="T2" fmla="*/ 200 w 400"/>
                  <a:gd name="T3" fmla="*/ 11 h 136"/>
                  <a:gd name="T4" fmla="*/ 27 w 400"/>
                  <a:gd name="T5" fmla="*/ 59 h 136"/>
                  <a:gd name="T6" fmla="*/ 24 w 400"/>
                  <a:gd name="T7" fmla="*/ 128 h 136"/>
                  <a:gd name="T8" fmla="*/ 41 w 400"/>
                  <a:gd name="T9" fmla="*/ 133 h 136"/>
                  <a:gd name="T10" fmla="*/ 200 w 400"/>
                  <a:gd name="T11" fmla="*/ 101 h 136"/>
                  <a:gd name="T12" fmla="*/ 358 w 400"/>
                  <a:gd name="T13" fmla="*/ 133 h 136"/>
                  <a:gd name="T14" fmla="*/ 376 w 400"/>
                  <a:gd name="T15" fmla="*/ 128 h 136"/>
                  <a:gd name="T16" fmla="*/ 373 w 400"/>
                  <a:gd name="T17" fmla="*/ 59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136">
                    <a:moveTo>
                      <a:pt x="373" y="59"/>
                    </a:moveTo>
                    <a:cubicBezTo>
                      <a:pt x="313" y="0"/>
                      <a:pt x="200" y="11"/>
                      <a:pt x="200" y="11"/>
                    </a:cubicBezTo>
                    <a:cubicBezTo>
                      <a:pt x="200" y="11"/>
                      <a:pt x="87" y="0"/>
                      <a:pt x="27" y="59"/>
                    </a:cubicBezTo>
                    <a:cubicBezTo>
                      <a:pt x="27" y="59"/>
                      <a:pt x="0" y="90"/>
                      <a:pt x="24" y="128"/>
                    </a:cubicBezTo>
                    <a:cubicBezTo>
                      <a:pt x="28" y="134"/>
                      <a:pt x="35" y="136"/>
                      <a:pt x="41" y="133"/>
                    </a:cubicBezTo>
                    <a:cubicBezTo>
                      <a:pt x="64" y="123"/>
                      <a:pt x="123" y="101"/>
                      <a:pt x="200" y="101"/>
                    </a:cubicBezTo>
                    <a:cubicBezTo>
                      <a:pt x="277" y="101"/>
                      <a:pt x="336" y="123"/>
                      <a:pt x="358" y="133"/>
                    </a:cubicBezTo>
                    <a:cubicBezTo>
                      <a:pt x="365" y="136"/>
                      <a:pt x="372" y="134"/>
                      <a:pt x="376" y="128"/>
                    </a:cubicBezTo>
                    <a:cubicBezTo>
                      <a:pt x="400" y="90"/>
                      <a:pt x="373" y="59"/>
                      <a:pt x="373" y="5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89" name="任意多边形 646">
                <a:extLst>
                  <a:ext uri="{FF2B5EF4-FFF2-40B4-BE49-F238E27FC236}">
                    <a16:creationId xmlns:a16="http://schemas.microsoft.com/office/drawing/2014/main" id="{E5A0EF01-32C4-4A6E-BECC-96C46B7B997D}"/>
                  </a:ext>
                </a:extLst>
              </p:cNvPr>
              <p:cNvSpPr/>
              <p:nvPr/>
            </p:nvSpPr>
            <p:spPr bwMode="auto">
              <a:xfrm>
                <a:off x="5112" y="592"/>
                <a:ext cx="296" cy="181"/>
              </a:xfrm>
              <a:custGeom>
                <a:avLst/>
                <a:gdLst>
                  <a:gd name="T0" fmla="*/ 542 w 606"/>
                  <a:gd name="T1" fmla="*/ 138 h 370"/>
                  <a:gd name="T2" fmla="*/ 303 w 606"/>
                  <a:gd name="T3" fmla="*/ 13 h 370"/>
                  <a:gd name="T4" fmla="*/ 64 w 606"/>
                  <a:gd name="T5" fmla="*/ 138 h 370"/>
                  <a:gd name="T6" fmla="*/ 37 w 606"/>
                  <a:gd name="T7" fmla="*/ 370 h 370"/>
                  <a:gd name="T8" fmla="*/ 303 w 606"/>
                  <a:gd name="T9" fmla="*/ 370 h 370"/>
                  <a:gd name="T10" fmla="*/ 568 w 606"/>
                  <a:gd name="T11" fmla="*/ 370 h 370"/>
                  <a:gd name="T12" fmla="*/ 542 w 606"/>
                  <a:gd name="T13" fmla="*/ 138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6" h="370">
                    <a:moveTo>
                      <a:pt x="542" y="138"/>
                    </a:moveTo>
                    <a:cubicBezTo>
                      <a:pt x="477" y="0"/>
                      <a:pt x="303" y="13"/>
                      <a:pt x="303" y="13"/>
                    </a:cubicBezTo>
                    <a:cubicBezTo>
                      <a:pt x="303" y="13"/>
                      <a:pt x="128" y="0"/>
                      <a:pt x="64" y="138"/>
                    </a:cubicBezTo>
                    <a:cubicBezTo>
                      <a:pt x="0" y="276"/>
                      <a:pt x="37" y="370"/>
                      <a:pt x="37" y="370"/>
                    </a:cubicBezTo>
                    <a:cubicBezTo>
                      <a:pt x="303" y="370"/>
                      <a:pt x="303" y="370"/>
                      <a:pt x="303" y="370"/>
                    </a:cubicBezTo>
                    <a:cubicBezTo>
                      <a:pt x="568" y="370"/>
                      <a:pt x="568" y="370"/>
                      <a:pt x="568" y="370"/>
                    </a:cubicBezTo>
                    <a:cubicBezTo>
                      <a:pt x="568" y="370"/>
                      <a:pt x="606" y="276"/>
                      <a:pt x="542" y="13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90" name="任意多边形 647">
                <a:extLst>
                  <a:ext uri="{FF2B5EF4-FFF2-40B4-BE49-F238E27FC236}">
                    <a16:creationId xmlns:a16="http://schemas.microsoft.com/office/drawing/2014/main" id="{622FE146-D04F-42CA-9B83-EC68CBE6D49C}"/>
                  </a:ext>
                </a:extLst>
              </p:cNvPr>
              <p:cNvSpPr/>
              <p:nvPr/>
            </p:nvSpPr>
            <p:spPr bwMode="auto">
              <a:xfrm>
                <a:off x="4534" y="727"/>
                <a:ext cx="1467" cy="524"/>
              </a:xfrm>
              <a:custGeom>
                <a:avLst/>
                <a:gdLst>
                  <a:gd name="T0" fmla="*/ 1781 w 3006"/>
                  <a:gd name="T1" fmla="*/ 134 h 1074"/>
                  <a:gd name="T2" fmla="*/ 1487 w 3006"/>
                  <a:gd name="T3" fmla="*/ 0 h 1074"/>
                  <a:gd name="T4" fmla="*/ 1193 w 3006"/>
                  <a:gd name="T5" fmla="*/ 134 h 1074"/>
                  <a:gd name="T6" fmla="*/ 0 w 3006"/>
                  <a:gd name="T7" fmla="*/ 1052 h 1074"/>
                  <a:gd name="T8" fmla="*/ 1489 w 3006"/>
                  <a:gd name="T9" fmla="*/ 1052 h 1074"/>
                  <a:gd name="T10" fmla="*/ 3006 w 3006"/>
                  <a:gd name="T11" fmla="*/ 1074 h 1074"/>
                  <a:gd name="T12" fmla="*/ 1781 w 3006"/>
                  <a:gd name="T13" fmla="*/ 134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06" h="1074">
                    <a:moveTo>
                      <a:pt x="1781" y="134"/>
                    </a:moveTo>
                    <a:cubicBezTo>
                      <a:pt x="1695" y="5"/>
                      <a:pt x="1487" y="0"/>
                      <a:pt x="1487" y="0"/>
                    </a:cubicBezTo>
                    <a:cubicBezTo>
                      <a:pt x="1487" y="0"/>
                      <a:pt x="1278" y="5"/>
                      <a:pt x="1193" y="134"/>
                    </a:cubicBezTo>
                    <a:cubicBezTo>
                      <a:pt x="1107" y="262"/>
                      <a:pt x="481" y="897"/>
                      <a:pt x="0" y="1052"/>
                    </a:cubicBezTo>
                    <a:cubicBezTo>
                      <a:pt x="1489" y="1052"/>
                      <a:pt x="1489" y="1052"/>
                      <a:pt x="1489" y="1052"/>
                    </a:cubicBezTo>
                    <a:cubicBezTo>
                      <a:pt x="3006" y="1074"/>
                      <a:pt x="3006" y="1074"/>
                      <a:pt x="3006" y="1074"/>
                    </a:cubicBezTo>
                    <a:cubicBezTo>
                      <a:pt x="2524" y="919"/>
                      <a:pt x="1866" y="262"/>
                      <a:pt x="1781" y="13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91" name="任意多边形 648">
                <a:extLst>
                  <a:ext uri="{FF2B5EF4-FFF2-40B4-BE49-F238E27FC236}">
                    <a16:creationId xmlns:a16="http://schemas.microsoft.com/office/drawing/2014/main" id="{E2AA344C-9B6B-42B6-AA88-6BEB6A365307}"/>
                  </a:ext>
                </a:extLst>
              </p:cNvPr>
              <p:cNvSpPr/>
              <p:nvPr/>
            </p:nvSpPr>
            <p:spPr bwMode="auto">
              <a:xfrm>
                <a:off x="4058" y="2638"/>
                <a:ext cx="2405" cy="532"/>
              </a:xfrm>
              <a:custGeom>
                <a:avLst/>
                <a:gdLst>
                  <a:gd name="T0" fmla="*/ 2357 w 2405"/>
                  <a:gd name="T1" fmla="*/ 109 h 532"/>
                  <a:gd name="T2" fmla="*/ 1470 w 2405"/>
                  <a:gd name="T3" fmla="*/ 0 h 532"/>
                  <a:gd name="T4" fmla="*/ 1202 w 2405"/>
                  <a:gd name="T5" fmla="*/ 65 h 532"/>
                  <a:gd name="T6" fmla="*/ 934 w 2405"/>
                  <a:gd name="T7" fmla="*/ 0 h 532"/>
                  <a:gd name="T8" fmla="*/ 46 w 2405"/>
                  <a:gd name="T9" fmla="*/ 109 h 532"/>
                  <a:gd name="T10" fmla="*/ 0 w 2405"/>
                  <a:gd name="T11" fmla="*/ 149 h 532"/>
                  <a:gd name="T12" fmla="*/ 0 w 2405"/>
                  <a:gd name="T13" fmla="*/ 532 h 532"/>
                  <a:gd name="T14" fmla="*/ 1202 w 2405"/>
                  <a:gd name="T15" fmla="*/ 532 h 532"/>
                  <a:gd name="T16" fmla="*/ 2405 w 2405"/>
                  <a:gd name="T17" fmla="*/ 532 h 532"/>
                  <a:gd name="T18" fmla="*/ 2405 w 2405"/>
                  <a:gd name="T19" fmla="*/ 149 h 532"/>
                  <a:gd name="T20" fmla="*/ 2357 w 2405"/>
                  <a:gd name="T21" fmla="*/ 109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05" h="532">
                    <a:moveTo>
                      <a:pt x="2357" y="109"/>
                    </a:moveTo>
                    <a:lnTo>
                      <a:pt x="1470" y="0"/>
                    </a:lnTo>
                    <a:lnTo>
                      <a:pt x="1202" y="65"/>
                    </a:lnTo>
                    <a:lnTo>
                      <a:pt x="934" y="0"/>
                    </a:lnTo>
                    <a:lnTo>
                      <a:pt x="46" y="109"/>
                    </a:lnTo>
                    <a:lnTo>
                      <a:pt x="0" y="149"/>
                    </a:lnTo>
                    <a:lnTo>
                      <a:pt x="0" y="532"/>
                    </a:lnTo>
                    <a:lnTo>
                      <a:pt x="1202" y="532"/>
                    </a:lnTo>
                    <a:lnTo>
                      <a:pt x="2405" y="532"/>
                    </a:lnTo>
                    <a:lnTo>
                      <a:pt x="2405" y="149"/>
                    </a:lnTo>
                    <a:lnTo>
                      <a:pt x="2357" y="10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2" name="任意多边形 649">
                <a:extLst>
                  <a:ext uri="{FF2B5EF4-FFF2-40B4-BE49-F238E27FC236}">
                    <a16:creationId xmlns:a16="http://schemas.microsoft.com/office/drawing/2014/main" id="{8F59F607-CC5F-47A3-AD39-1C6E8FEE0F0F}"/>
                  </a:ext>
                </a:extLst>
              </p:cNvPr>
              <p:cNvSpPr/>
              <p:nvPr/>
            </p:nvSpPr>
            <p:spPr bwMode="auto">
              <a:xfrm>
                <a:off x="5123" y="1331"/>
                <a:ext cx="810" cy="365"/>
              </a:xfrm>
              <a:custGeom>
                <a:avLst/>
                <a:gdLst>
                  <a:gd name="T0" fmla="*/ 613 w 1658"/>
                  <a:gd name="T1" fmla="*/ 0 h 749"/>
                  <a:gd name="T2" fmla="*/ 1658 w 1658"/>
                  <a:gd name="T3" fmla="*/ 296 h 749"/>
                  <a:gd name="T4" fmla="*/ 1658 w 1658"/>
                  <a:gd name="T5" fmla="*/ 749 h 749"/>
                  <a:gd name="T6" fmla="*/ 1430 w 1658"/>
                  <a:gd name="T7" fmla="*/ 649 h 749"/>
                  <a:gd name="T8" fmla="*/ 0 w 1658"/>
                  <a:gd name="T9" fmla="*/ 56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8" h="749">
                    <a:moveTo>
                      <a:pt x="613" y="0"/>
                    </a:moveTo>
                    <a:cubicBezTo>
                      <a:pt x="1658" y="296"/>
                      <a:pt x="1658" y="296"/>
                      <a:pt x="1658" y="296"/>
                    </a:cubicBezTo>
                    <a:cubicBezTo>
                      <a:pt x="1658" y="749"/>
                      <a:pt x="1658" y="749"/>
                      <a:pt x="1658" y="749"/>
                    </a:cubicBezTo>
                    <a:cubicBezTo>
                      <a:pt x="1658" y="749"/>
                      <a:pt x="1619" y="706"/>
                      <a:pt x="1430" y="649"/>
                    </a:cubicBezTo>
                    <a:cubicBezTo>
                      <a:pt x="1241" y="592"/>
                      <a:pt x="0" y="560"/>
                      <a:pt x="0" y="56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3" name="任意多边形 650">
                <a:extLst>
                  <a:ext uri="{FF2B5EF4-FFF2-40B4-BE49-F238E27FC236}">
                    <a16:creationId xmlns:a16="http://schemas.microsoft.com/office/drawing/2014/main" id="{FE3CDC7A-AB69-4D42-9A60-38140FB244CC}"/>
                  </a:ext>
                </a:extLst>
              </p:cNvPr>
              <p:cNvSpPr/>
              <p:nvPr/>
            </p:nvSpPr>
            <p:spPr bwMode="auto">
              <a:xfrm>
                <a:off x="5123" y="1331"/>
                <a:ext cx="810" cy="365"/>
              </a:xfrm>
              <a:custGeom>
                <a:avLst/>
                <a:gdLst>
                  <a:gd name="T0" fmla="*/ 613 w 1658"/>
                  <a:gd name="T1" fmla="*/ 0 h 749"/>
                  <a:gd name="T2" fmla="*/ 1658 w 1658"/>
                  <a:gd name="T3" fmla="*/ 296 h 749"/>
                  <a:gd name="T4" fmla="*/ 1658 w 1658"/>
                  <a:gd name="T5" fmla="*/ 749 h 749"/>
                  <a:gd name="T6" fmla="*/ 1430 w 1658"/>
                  <a:gd name="T7" fmla="*/ 649 h 749"/>
                  <a:gd name="T8" fmla="*/ 0 w 1658"/>
                  <a:gd name="T9" fmla="*/ 56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8" h="749">
                    <a:moveTo>
                      <a:pt x="613" y="0"/>
                    </a:moveTo>
                    <a:cubicBezTo>
                      <a:pt x="1658" y="296"/>
                      <a:pt x="1658" y="296"/>
                      <a:pt x="1658" y="296"/>
                    </a:cubicBezTo>
                    <a:cubicBezTo>
                      <a:pt x="1658" y="749"/>
                      <a:pt x="1658" y="749"/>
                      <a:pt x="1658" y="749"/>
                    </a:cubicBezTo>
                    <a:cubicBezTo>
                      <a:pt x="1658" y="749"/>
                      <a:pt x="1619" y="706"/>
                      <a:pt x="1430" y="649"/>
                    </a:cubicBezTo>
                    <a:cubicBezTo>
                      <a:pt x="1241" y="592"/>
                      <a:pt x="0" y="560"/>
                      <a:pt x="0" y="56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4" name="任意多边形 651">
                <a:extLst>
                  <a:ext uri="{FF2B5EF4-FFF2-40B4-BE49-F238E27FC236}">
                    <a16:creationId xmlns:a16="http://schemas.microsoft.com/office/drawing/2014/main" id="{77845B0D-ED72-4E03-9779-5A04BB8B8D43}"/>
                  </a:ext>
                </a:extLst>
              </p:cNvPr>
              <p:cNvSpPr/>
              <p:nvPr/>
            </p:nvSpPr>
            <p:spPr bwMode="auto">
              <a:xfrm>
                <a:off x="4588" y="1324"/>
                <a:ext cx="848" cy="372"/>
              </a:xfrm>
              <a:custGeom>
                <a:avLst/>
                <a:gdLst>
                  <a:gd name="T0" fmla="*/ 1098 w 1739"/>
                  <a:gd name="T1" fmla="*/ 574 h 763"/>
                  <a:gd name="T2" fmla="*/ 228 w 1739"/>
                  <a:gd name="T3" fmla="*/ 663 h 763"/>
                  <a:gd name="T4" fmla="*/ 0 w 1739"/>
                  <a:gd name="T5" fmla="*/ 763 h 763"/>
                  <a:gd name="T6" fmla="*/ 0 w 1739"/>
                  <a:gd name="T7" fmla="*/ 310 h 763"/>
                  <a:gd name="T8" fmla="*/ 1073 w 1739"/>
                  <a:gd name="T9" fmla="*/ 14 h 763"/>
                  <a:gd name="T10" fmla="*/ 1739 w 1739"/>
                  <a:gd name="T11" fmla="*/ 0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9" h="763">
                    <a:moveTo>
                      <a:pt x="1098" y="574"/>
                    </a:moveTo>
                    <a:cubicBezTo>
                      <a:pt x="1098" y="574"/>
                      <a:pt x="417" y="606"/>
                      <a:pt x="228" y="663"/>
                    </a:cubicBezTo>
                    <a:cubicBezTo>
                      <a:pt x="39" y="720"/>
                      <a:pt x="0" y="763"/>
                      <a:pt x="0" y="763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1073" y="14"/>
                      <a:pt x="1073" y="14"/>
                      <a:pt x="1073" y="14"/>
                    </a:cubicBezTo>
                    <a:cubicBezTo>
                      <a:pt x="1739" y="0"/>
                      <a:pt x="1739" y="0"/>
                      <a:pt x="1739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5" name="任意多边形 652">
                <a:extLst>
                  <a:ext uri="{FF2B5EF4-FFF2-40B4-BE49-F238E27FC236}">
                    <a16:creationId xmlns:a16="http://schemas.microsoft.com/office/drawing/2014/main" id="{8CA0DC0B-4120-43E0-9208-5E2998547371}"/>
                  </a:ext>
                </a:extLst>
              </p:cNvPr>
              <p:cNvSpPr/>
              <p:nvPr/>
            </p:nvSpPr>
            <p:spPr bwMode="auto">
              <a:xfrm>
                <a:off x="4588" y="1324"/>
                <a:ext cx="848" cy="372"/>
              </a:xfrm>
              <a:custGeom>
                <a:avLst/>
                <a:gdLst>
                  <a:gd name="T0" fmla="*/ 1098 w 1739"/>
                  <a:gd name="T1" fmla="*/ 574 h 763"/>
                  <a:gd name="T2" fmla="*/ 228 w 1739"/>
                  <a:gd name="T3" fmla="*/ 663 h 763"/>
                  <a:gd name="T4" fmla="*/ 0 w 1739"/>
                  <a:gd name="T5" fmla="*/ 763 h 763"/>
                  <a:gd name="T6" fmla="*/ 0 w 1739"/>
                  <a:gd name="T7" fmla="*/ 310 h 763"/>
                  <a:gd name="T8" fmla="*/ 1073 w 1739"/>
                  <a:gd name="T9" fmla="*/ 14 h 763"/>
                  <a:gd name="T10" fmla="*/ 1739 w 1739"/>
                  <a:gd name="T11" fmla="*/ 0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9" h="763">
                    <a:moveTo>
                      <a:pt x="1098" y="574"/>
                    </a:moveTo>
                    <a:cubicBezTo>
                      <a:pt x="1098" y="574"/>
                      <a:pt x="417" y="606"/>
                      <a:pt x="228" y="663"/>
                    </a:cubicBezTo>
                    <a:cubicBezTo>
                      <a:pt x="39" y="720"/>
                      <a:pt x="0" y="763"/>
                      <a:pt x="0" y="763"/>
                    </a:cubicBezTo>
                    <a:cubicBezTo>
                      <a:pt x="0" y="310"/>
                      <a:pt x="0" y="310"/>
                      <a:pt x="0" y="310"/>
                    </a:cubicBezTo>
                    <a:cubicBezTo>
                      <a:pt x="1073" y="14"/>
                      <a:pt x="1073" y="14"/>
                      <a:pt x="1073" y="14"/>
                    </a:cubicBezTo>
                    <a:cubicBezTo>
                      <a:pt x="1739" y="0"/>
                      <a:pt x="1739" y="0"/>
                      <a:pt x="1739" y="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6" name="任意多边形 653">
                <a:extLst>
                  <a:ext uri="{FF2B5EF4-FFF2-40B4-BE49-F238E27FC236}">
                    <a16:creationId xmlns:a16="http://schemas.microsoft.com/office/drawing/2014/main" id="{DE2C5DC3-306E-42A9-9A9F-985473DF0E50}"/>
                  </a:ext>
                </a:extLst>
              </p:cNvPr>
              <p:cNvSpPr/>
              <p:nvPr/>
            </p:nvSpPr>
            <p:spPr bwMode="auto">
              <a:xfrm>
                <a:off x="4572" y="1279"/>
                <a:ext cx="1376" cy="236"/>
              </a:xfrm>
              <a:custGeom>
                <a:avLst/>
                <a:gdLst>
                  <a:gd name="T0" fmla="*/ 2820 w 2820"/>
                  <a:gd name="T1" fmla="*/ 394 h 483"/>
                  <a:gd name="T2" fmla="*/ 2699 w 2820"/>
                  <a:gd name="T3" fmla="*/ 159 h 483"/>
                  <a:gd name="T4" fmla="*/ 1763 w 2820"/>
                  <a:gd name="T5" fmla="*/ 54 h 483"/>
                  <a:gd name="T6" fmla="*/ 1754 w 2820"/>
                  <a:gd name="T7" fmla="*/ 0 h 483"/>
                  <a:gd name="T8" fmla="*/ 121 w 2820"/>
                  <a:gd name="T9" fmla="*/ 159 h 483"/>
                  <a:gd name="T10" fmla="*/ 0 w 2820"/>
                  <a:gd name="T11" fmla="*/ 394 h 483"/>
                  <a:gd name="T12" fmla="*/ 32 w 2820"/>
                  <a:gd name="T13" fmla="*/ 483 h 483"/>
                  <a:gd name="T14" fmla="*/ 1098 w 2820"/>
                  <a:gd name="T15" fmla="*/ 251 h 483"/>
                  <a:gd name="T16" fmla="*/ 1795 w 2820"/>
                  <a:gd name="T17" fmla="*/ 252 h 483"/>
                  <a:gd name="T18" fmla="*/ 1795 w 2820"/>
                  <a:gd name="T19" fmla="*/ 252 h 483"/>
                  <a:gd name="T20" fmla="*/ 2788 w 2820"/>
                  <a:gd name="T21" fmla="*/ 483 h 483"/>
                  <a:gd name="T22" fmla="*/ 2820 w 2820"/>
                  <a:gd name="T23" fmla="*/ 394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20" h="483">
                    <a:moveTo>
                      <a:pt x="2820" y="394"/>
                    </a:moveTo>
                    <a:cubicBezTo>
                      <a:pt x="2699" y="159"/>
                      <a:pt x="2699" y="159"/>
                      <a:pt x="2699" y="159"/>
                    </a:cubicBezTo>
                    <a:cubicBezTo>
                      <a:pt x="1763" y="54"/>
                      <a:pt x="1763" y="54"/>
                      <a:pt x="1763" y="54"/>
                    </a:cubicBezTo>
                    <a:cubicBezTo>
                      <a:pt x="1754" y="0"/>
                      <a:pt x="1754" y="0"/>
                      <a:pt x="1754" y="0"/>
                    </a:cubicBezTo>
                    <a:cubicBezTo>
                      <a:pt x="121" y="159"/>
                      <a:pt x="121" y="159"/>
                      <a:pt x="121" y="159"/>
                    </a:cubicBezTo>
                    <a:cubicBezTo>
                      <a:pt x="0" y="394"/>
                      <a:pt x="0" y="394"/>
                      <a:pt x="0" y="394"/>
                    </a:cubicBezTo>
                    <a:cubicBezTo>
                      <a:pt x="32" y="483"/>
                      <a:pt x="32" y="483"/>
                      <a:pt x="32" y="483"/>
                    </a:cubicBezTo>
                    <a:cubicBezTo>
                      <a:pt x="281" y="244"/>
                      <a:pt x="1098" y="251"/>
                      <a:pt x="1098" y="251"/>
                    </a:cubicBezTo>
                    <a:cubicBezTo>
                      <a:pt x="1795" y="252"/>
                      <a:pt x="1795" y="252"/>
                      <a:pt x="1795" y="252"/>
                    </a:cubicBezTo>
                    <a:cubicBezTo>
                      <a:pt x="1795" y="252"/>
                      <a:pt x="1795" y="252"/>
                      <a:pt x="1795" y="252"/>
                    </a:cubicBezTo>
                    <a:cubicBezTo>
                      <a:pt x="2001" y="257"/>
                      <a:pt x="2584" y="288"/>
                      <a:pt x="2788" y="483"/>
                    </a:cubicBezTo>
                    <a:lnTo>
                      <a:pt x="2820" y="39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7" name="任意多边形 654">
                <a:extLst>
                  <a:ext uri="{FF2B5EF4-FFF2-40B4-BE49-F238E27FC236}">
                    <a16:creationId xmlns:a16="http://schemas.microsoft.com/office/drawing/2014/main" id="{9B124C69-6955-4AA4-A29C-E3944C69A842}"/>
                  </a:ext>
                </a:extLst>
              </p:cNvPr>
              <p:cNvSpPr/>
              <p:nvPr/>
            </p:nvSpPr>
            <p:spPr bwMode="auto">
              <a:xfrm>
                <a:off x="4481" y="1240"/>
                <a:ext cx="1557" cy="275"/>
              </a:xfrm>
              <a:custGeom>
                <a:avLst/>
                <a:gdLst>
                  <a:gd name="T0" fmla="*/ 2888 w 3191"/>
                  <a:gd name="T1" fmla="*/ 110 h 563"/>
                  <a:gd name="T2" fmla="*/ 2145 w 3191"/>
                  <a:gd name="T3" fmla="*/ 0 h 563"/>
                  <a:gd name="T4" fmla="*/ 1791 w 3191"/>
                  <a:gd name="T5" fmla="*/ 7 h 563"/>
                  <a:gd name="T6" fmla="*/ 1790 w 3191"/>
                  <a:gd name="T7" fmla="*/ 16 h 563"/>
                  <a:gd name="T8" fmla="*/ 1047 w 3191"/>
                  <a:gd name="T9" fmla="*/ 0 h 563"/>
                  <a:gd name="T10" fmla="*/ 303 w 3191"/>
                  <a:gd name="T11" fmla="*/ 110 h 563"/>
                  <a:gd name="T12" fmla="*/ 0 w 3191"/>
                  <a:gd name="T13" fmla="*/ 294 h 563"/>
                  <a:gd name="T14" fmla="*/ 43 w 3191"/>
                  <a:gd name="T15" fmla="*/ 499 h 563"/>
                  <a:gd name="T16" fmla="*/ 218 w 3191"/>
                  <a:gd name="T17" fmla="*/ 563 h 563"/>
                  <a:gd name="T18" fmla="*/ 218 w 3191"/>
                  <a:gd name="T19" fmla="*/ 424 h 563"/>
                  <a:gd name="T20" fmla="*/ 1765 w 3191"/>
                  <a:gd name="T21" fmla="*/ 172 h 563"/>
                  <a:gd name="T22" fmla="*/ 2974 w 3191"/>
                  <a:gd name="T23" fmla="*/ 424 h 563"/>
                  <a:gd name="T24" fmla="*/ 2974 w 3191"/>
                  <a:gd name="T25" fmla="*/ 563 h 563"/>
                  <a:gd name="T26" fmla="*/ 3149 w 3191"/>
                  <a:gd name="T27" fmla="*/ 499 h 563"/>
                  <a:gd name="T28" fmla="*/ 3191 w 3191"/>
                  <a:gd name="T29" fmla="*/ 294 h 563"/>
                  <a:gd name="T30" fmla="*/ 2888 w 3191"/>
                  <a:gd name="T31" fmla="*/ 110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91" h="563">
                    <a:moveTo>
                      <a:pt x="2888" y="110"/>
                    </a:moveTo>
                    <a:cubicBezTo>
                      <a:pt x="2145" y="0"/>
                      <a:pt x="2145" y="0"/>
                      <a:pt x="2145" y="0"/>
                    </a:cubicBezTo>
                    <a:cubicBezTo>
                      <a:pt x="1791" y="7"/>
                      <a:pt x="1791" y="7"/>
                      <a:pt x="1791" y="7"/>
                    </a:cubicBezTo>
                    <a:cubicBezTo>
                      <a:pt x="1790" y="16"/>
                      <a:pt x="1790" y="16"/>
                      <a:pt x="1790" y="16"/>
                    </a:cubicBezTo>
                    <a:cubicBezTo>
                      <a:pt x="1047" y="0"/>
                      <a:pt x="1047" y="0"/>
                      <a:pt x="1047" y="0"/>
                    </a:cubicBezTo>
                    <a:cubicBezTo>
                      <a:pt x="303" y="110"/>
                      <a:pt x="303" y="110"/>
                      <a:pt x="303" y="110"/>
                    </a:cubicBezTo>
                    <a:cubicBezTo>
                      <a:pt x="0" y="294"/>
                      <a:pt x="0" y="294"/>
                      <a:pt x="0" y="294"/>
                    </a:cubicBezTo>
                    <a:cubicBezTo>
                      <a:pt x="43" y="499"/>
                      <a:pt x="43" y="499"/>
                      <a:pt x="43" y="499"/>
                    </a:cubicBezTo>
                    <a:cubicBezTo>
                      <a:pt x="218" y="563"/>
                      <a:pt x="218" y="563"/>
                      <a:pt x="218" y="563"/>
                    </a:cubicBezTo>
                    <a:cubicBezTo>
                      <a:pt x="218" y="424"/>
                      <a:pt x="218" y="424"/>
                      <a:pt x="218" y="424"/>
                    </a:cubicBezTo>
                    <a:cubicBezTo>
                      <a:pt x="344" y="201"/>
                      <a:pt x="1599" y="174"/>
                      <a:pt x="1765" y="172"/>
                    </a:cubicBezTo>
                    <a:cubicBezTo>
                      <a:pt x="1766" y="172"/>
                      <a:pt x="2838" y="185"/>
                      <a:pt x="2974" y="424"/>
                    </a:cubicBezTo>
                    <a:cubicBezTo>
                      <a:pt x="2974" y="563"/>
                      <a:pt x="2974" y="563"/>
                      <a:pt x="2974" y="563"/>
                    </a:cubicBezTo>
                    <a:cubicBezTo>
                      <a:pt x="3149" y="499"/>
                      <a:pt x="3149" y="499"/>
                      <a:pt x="3149" y="499"/>
                    </a:cubicBezTo>
                    <a:cubicBezTo>
                      <a:pt x="3191" y="294"/>
                      <a:pt x="3191" y="294"/>
                      <a:pt x="3191" y="294"/>
                    </a:cubicBezTo>
                    <a:lnTo>
                      <a:pt x="2888" y="11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8" name="矩形 3597">
                <a:extLst>
                  <a:ext uri="{FF2B5EF4-FFF2-40B4-BE49-F238E27FC236}">
                    <a16:creationId xmlns:a16="http://schemas.microsoft.com/office/drawing/2014/main" id="{62A22F12-4242-4DBD-B8E5-A1C5BF6843E4}"/>
                  </a:ext>
                </a:extLst>
              </p:cNvPr>
              <p:cNvSpPr/>
              <p:nvPr/>
            </p:nvSpPr>
            <p:spPr bwMode="auto">
              <a:xfrm>
                <a:off x="5450" y="2867"/>
                <a:ext cx="117" cy="30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99" name="矩形 3598">
                <a:extLst>
                  <a:ext uri="{FF2B5EF4-FFF2-40B4-BE49-F238E27FC236}">
                    <a16:creationId xmlns:a16="http://schemas.microsoft.com/office/drawing/2014/main" id="{2CF36556-E8B3-46D5-B7BF-7AC662E2C7AF}"/>
                  </a:ext>
                </a:extLst>
              </p:cNvPr>
              <p:cNvSpPr/>
              <p:nvPr/>
            </p:nvSpPr>
            <p:spPr bwMode="auto">
              <a:xfrm>
                <a:off x="5649" y="2886"/>
                <a:ext cx="117" cy="28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0" name="矩形 3599">
                <a:extLst>
                  <a:ext uri="{FF2B5EF4-FFF2-40B4-BE49-F238E27FC236}">
                    <a16:creationId xmlns:a16="http://schemas.microsoft.com/office/drawing/2014/main" id="{FBC7A1F3-6601-4825-9D28-843C1F8E562B}"/>
                  </a:ext>
                </a:extLst>
              </p:cNvPr>
              <p:cNvSpPr/>
              <p:nvPr/>
            </p:nvSpPr>
            <p:spPr bwMode="auto">
              <a:xfrm>
                <a:off x="5848" y="2899"/>
                <a:ext cx="116" cy="27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1" name="矩形 3600">
                <a:extLst>
                  <a:ext uri="{FF2B5EF4-FFF2-40B4-BE49-F238E27FC236}">
                    <a16:creationId xmlns:a16="http://schemas.microsoft.com/office/drawing/2014/main" id="{4FD6606F-674C-4E4D-AAB7-36B87F7C9C48}"/>
                  </a:ext>
                </a:extLst>
              </p:cNvPr>
              <p:cNvSpPr/>
              <p:nvPr/>
            </p:nvSpPr>
            <p:spPr bwMode="auto">
              <a:xfrm>
                <a:off x="6046" y="2919"/>
                <a:ext cx="117" cy="25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2" name="矩形 3601">
                <a:extLst>
                  <a:ext uri="{FF2B5EF4-FFF2-40B4-BE49-F238E27FC236}">
                    <a16:creationId xmlns:a16="http://schemas.microsoft.com/office/drawing/2014/main" id="{7CFF7CA4-F942-455C-9C40-788B6698E1BA}"/>
                  </a:ext>
                </a:extLst>
              </p:cNvPr>
              <p:cNvSpPr/>
              <p:nvPr/>
            </p:nvSpPr>
            <p:spPr bwMode="auto">
              <a:xfrm>
                <a:off x="6245" y="2932"/>
                <a:ext cx="116" cy="23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3" name="直接连接符 3602">
                <a:extLst>
                  <a:ext uri="{FF2B5EF4-FFF2-40B4-BE49-F238E27FC236}">
                    <a16:creationId xmlns:a16="http://schemas.microsoft.com/office/drawing/2014/main" id="{A6B02D1F-C02F-4448-A598-9AA36209328D}"/>
                  </a:ext>
                </a:extLst>
              </p:cNvPr>
              <p:cNvSpPr/>
              <p:nvPr/>
            </p:nvSpPr>
            <p:spPr bwMode="auto">
              <a:xfrm>
                <a:off x="5873" y="2092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4" name="任意多边形 661">
                <a:extLst>
                  <a:ext uri="{FF2B5EF4-FFF2-40B4-BE49-F238E27FC236}">
                    <a16:creationId xmlns:a16="http://schemas.microsoft.com/office/drawing/2014/main" id="{4224FADD-601D-4CDD-AD38-22D55B101406}"/>
                  </a:ext>
                </a:extLst>
              </p:cNvPr>
              <p:cNvSpPr/>
              <p:nvPr/>
            </p:nvSpPr>
            <p:spPr bwMode="auto">
              <a:xfrm>
                <a:off x="4058" y="2537"/>
                <a:ext cx="2405" cy="250"/>
              </a:xfrm>
              <a:custGeom>
                <a:avLst/>
                <a:gdLst>
                  <a:gd name="T0" fmla="*/ 4330 w 4928"/>
                  <a:gd name="T1" fmla="*/ 67 h 511"/>
                  <a:gd name="T2" fmla="*/ 2676 w 4928"/>
                  <a:gd name="T3" fmla="*/ 7 h 511"/>
                  <a:gd name="T4" fmla="*/ 2464 w 4928"/>
                  <a:gd name="T5" fmla="*/ 0 h 511"/>
                  <a:gd name="T6" fmla="*/ 2252 w 4928"/>
                  <a:gd name="T7" fmla="*/ 7 h 511"/>
                  <a:gd name="T8" fmla="*/ 702 w 4928"/>
                  <a:gd name="T9" fmla="*/ 59 h 511"/>
                  <a:gd name="T10" fmla="*/ 0 w 4928"/>
                  <a:gd name="T11" fmla="*/ 223 h 511"/>
                  <a:gd name="T12" fmla="*/ 0 w 4928"/>
                  <a:gd name="T13" fmla="*/ 511 h 511"/>
                  <a:gd name="T14" fmla="*/ 16 w 4928"/>
                  <a:gd name="T15" fmla="*/ 511 h 511"/>
                  <a:gd name="T16" fmla="*/ 2464 w 4928"/>
                  <a:gd name="T17" fmla="*/ 340 h 511"/>
                  <a:gd name="T18" fmla="*/ 4911 w 4928"/>
                  <a:gd name="T19" fmla="*/ 511 h 511"/>
                  <a:gd name="T20" fmla="*/ 4928 w 4928"/>
                  <a:gd name="T21" fmla="*/ 511 h 511"/>
                  <a:gd name="T22" fmla="*/ 4928 w 4928"/>
                  <a:gd name="T23" fmla="*/ 227 h 511"/>
                  <a:gd name="T24" fmla="*/ 4330 w 4928"/>
                  <a:gd name="T25" fmla="*/ 67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28" h="511">
                    <a:moveTo>
                      <a:pt x="4330" y="67"/>
                    </a:moveTo>
                    <a:cubicBezTo>
                      <a:pt x="2676" y="7"/>
                      <a:pt x="2676" y="7"/>
                      <a:pt x="2676" y="7"/>
                    </a:cubicBezTo>
                    <a:cubicBezTo>
                      <a:pt x="2464" y="0"/>
                      <a:pt x="2464" y="0"/>
                      <a:pt x="2464" y="0"/>
                    </a:cubicBezTo>
                    <a:cubicBezTo>
                      <a:pt x="2252" y="7"/>
                      <a:pt x="2252" y="7"/>
                      <a:pt x="2252" y="7"/>
                    </a:cubicBezTo>
                    <a:cubicBezTo>
                      <a:pt x="702" y="59"/>
                      <a:pt x="702" y="59"/>
                      <a:pt x="702" y="59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0" y="511"/>
                      <a:pt x="0" y="511"/>
                      <a:pt x="0" y="511"/>
                    </a:cubicBezTo>
                    <a:cubicBezTo>
                      <a:pt x="16" y="511"/>
                      <a:pt x="16" y="511"/>
                      <a:pt x="16" y="511"/>
                    </a:cubicBezTo>
                    <a:cubicBezTo>
                      <a:pt x="289" y="345"/>
                      <a:pt x="2464" y="340"/>
                      <a:pt x="2464" y="340"/>
                    </a:cubicBezTo>
                    <a:cubicBezTo>
                      <a:pt x="2464" y="340"/>
                      <a:pt x="4639" y="345"/>
                      <a:pt x="4911" y="511"/>
                    </a:cubicBezTo>
                    <a:cubicBezTo>
                      <a:pt x="4928" y="511"/>
                      <a:pt x="4928" y="511"/>
                      <a:pt x="4928" y="511"/>
                    </a:cubicBezTo>
                    <a:cubicBezTo>
                      <a:pt x="4928" y="227"/>
                      <a:pt x="4928" y="227"/>
                      <a:pt x="4928" y="227"/>
                    </a:cubicBezTo>
                    <a:lnTo>
                      <a:pt x="4330" y="6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5" name="任意多边形 662">
                <a:extLst>
                  <a:ext uri="{FF2B5EF4-FFF2-40B4-BE49-F238E27FC236}">
                    <a16:creationId xmlns:a16="http://schemas.microsoft.com/office/drawing/2014/main" id="{29BDEAD6-4869-44CC-B25D-C9867A50CA39}"/>
                  </a:ext>
                </a:extLst>
              </p:cNvPr>
              <p:cNvSpPr/>
              <p:nvPr/>
            </p:nvSpPr>
            <p:spPr bwMode="auto">
              <a:xfrm>
                <a:off x="3949" y="2458"/>
                <a:ext cx="2622" cy="217"/>
              </a:xfrm>
              <a:custGeom>
                <a:avLst/>
                <a:gdLst>
                  <a:gd name="T0" fmla="*/ 5230 w 5372"/>
                  <a:gd name="T1" fmla="*/ 134 h 444"/>
                  <a:gd name="T2" fmla="*/ 4192 w 5372"/>
                  <a:gd name="T3" fmla="*/ 0 h 444"/>
                  <a:gd name="T4" fmla="*/ 2686 w 5372"/>
                  <a:gd name="T5" fmla="*/ 107 h 444"/>
                  <a:gd name="T6" fmla="*/ 1179 w 5372"/>
                  <a:gd name="T7" fmla="*/ 0 h 444"/>
                  <a:gd name="T8" fmla="*/ 142 w 5372"/>
                  <a:gd name="T9" fmla="*/ 134 h 444"/>
                  <a:gd name="T10" fmla="*/ 0 w 5372"/>
                  <a:gd name="T11" fmla="*/ 380 h 444"/>
                  <a:gd name="T12" fmla="*/ 222 w 5372"/>
                  <a:gd name="T13" fmla="*/ 444 h 444"/>
                  <a:gd name="T14" fmla="*/ 2702 w 5372"/>
                  <a:gd name="T15" fmla="*/ 221 h 444"/>
                  <a:gd name="T16" fmla="*/ 5150 w 5372"/>
                  <a:gd name="T17" fmla="*/ 444 h 444"/>
                  <a:gd name="T18" fmla="*/ 5372 w 5372"/>
                  <a:gd name="T19" fmla="*/ 380 h 444"/>
                  <a:gd name="T20" fmla="*/ 5230 w 5372"/>
                  <a:gd name="T21" fmla="*/ 13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72" h="444">
                    <a:moveTo>
                      <a:pt x="5230" y="134"/>
                    </a:moveTo>
                    <a:cubicBezTo>
                      <a:pt x="4192" y="0"/>
                      <a:pt x="4192" y="0"/>
                      <a:pt x="4192" y="0"/>
                    </a:cubicBezTo>
                    <a:cubicBezTo>
                      <a:pt x="4192" y="0"/>
                      <a:pt x="2746" y="5"/>
                      <a:pt x="2686" y="107"/>
                    </a:cubicBezTo>
                    <a:cubicBezTo>
                      <a:pt x="2625" y="5"/>
                      <a:pt x="1179" y="0"/>
                      <a:pt x="1179" y="0"/>
                    </a:cubicBezTo>
                    <a:cubicBezTo>
                      <a:pt x="142" y="134"/>
                      <a:pt x="142" y="134"/>
                      <a:pt x="142" y="134"/>
                    </a:cubicBezTo>
                    <a:cubicBezTo>
                      <a:pt x="0" y="380"/>
                      <a:pt x="0" y="380"/>
                      <a:pt x="0" y="380"/>
                    </a:cubicBezTo>
                    <a:cubicBezTo>
                      <a:pt x="222" y="444"/>
                      <a:pt x="222" y="444"/>
                      <a:pt x="222" y="444"/>
                    </a:cubicBezTo>
                    <a:cubicBezTo>
                      <a:pt x="839" y="144"/>
                      <a:pt x="2702" y="221"/>
                      <a:pt x="2702" y="221"/>
                    </a:cubicBezTo>
                    <a:cubicBezTo>
                      <a:pt x="2702" y="221"/>
                      <a:pt x="4861" y="179"/>
                      <a:pt x="5150" y="444"/>
                    </a:cubicBezTo>
                    <a:cubicBezTo>
                      <a:pt x="5372" y="380"/>
                      <a:pt x="5372" y="380"/>
                      <a:pt x="5372" y="380"/>
                    </a:cubicBezTo>
                    <a:lnTo>
                      <a:pt x="5230" y="13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6" name="任意多边形 663">
                <a:extLst>
                  <a:ext uri="{FF2B5EF4-FFF2-40B4-BE49-F238E27FC236}">
                    <a16:creationId xmlns:a16="http://schemas.microsoft.com/office/drawing/2014/main" id="{AEC08C5C-56D4-4887-91F7-EBD1F639581A}"/>
                  </a:ext>
                </a:extLst>
              </p:cNvPr>
              <p:cNvSpPr/>
              <p:nvPr/>
            </p:nvSpPr>
            <p:spPr bwMode="auto">
              <a:xfrm>
                <a:off x="3995" y="2222"/>
                <a:ext cx="2541" cy="282"/>
              </a:xfrm>
              <a:custGeom>
                <a:avLst/>
                <a:gdLst>
                  <a:gd name="T0" fmla="*/ 2284 w 2541"/>
                  <a:gd name="T1" fmla="*/ 137 h 282"/>
                  <a:gd name="T2" fmla="*/ 2222 w 2541"/>
                  <a:gd name="T3" fmla="*/ 82 h 282"/>
                  <a:gd name="T4" fmla="*/ 1810 w 2541"/>
                  <a:gd name="T5" fmla="*/ 0 h 282"/>
                  <a:gd name="T6" fmla="*/ 1265 w 2541"/>
                  <a:gd name="T7" fmla="*/ 0 h 282"/>
                  <a:gd name="T8" fmla="*/ 720 w 2541"/>
                  <a:gd name="T9" fmla="*/ 0 h 282"/>
                  <a:gd name="T10" fmla="*/ 308 w 2541"/>
                  <a:gd name="T11" fmla="*/ 82 h 282"/>
                  <a:gd name="T12" fmla="*/ 246 w 2541"/>
                  <a:gd name="T13" fmla="*/ 137 h 282"/>
                  <a:gd name="T14" fmla="*/ 0 w 2541"/>
                  <a:gd name="T15" fmla="*/ 275 h 282"/>
                  <a:gd name="T16" fmla="*/ 1265 w 2541"/>
                  <a:gd name="T17" fmla="*/ 189 h 282"/>
                  <a:gd name="T18" fmla="*/ 2541 w 2541"/>
                  <a:gd name="T19" fmla="*/ 282 h 282"/>
                  <a:gd name="T20" fmla="*/ 2284 w 2541"/>
                  <a:gd name="T21" fmla="*/ 13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41" h="282">
                    <a:moveTo>
                      <a:pt x="2284" y="137"/>
                    </a:moveTo>
                    <a:lnTo>
                      <a:pt x="2222" y="82"/>
                    </a:lnTo>
                    <a:lnTo>
                      <a:pt x="1810" y="0"/>
                    </a:lnTo>
                    <a:lnTo>
                      <a:pt x="1265" y="0"/>
                    </a:lnTo>
                    <a:lnTo>
                      <a:pt x="720" y="0"/>
                    </a:lnTo>
                    <a:lnTo>
                      <a:pt x="308" y="82"/>
                    </a:lnTo>
                    <a:lnTo>
                      <a:pt x="246" y="137"/>
                    </a:lnTo>
                    <a:lnTo>
                      <a:pt x="0" y="275"/>
                    </a:lnTo>
                    <a:lnTo>
                      <a:pt x="1265" y="189"/>
                    </a:lnTo>
                    <a:lnTo>
                      <a:pt x="2541" y="282"/>
                    </a:lnTo>
                    <a:lnTo>
                      <a:pt x="2284" y="13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07" name="任意多边形 664">
                <a:extLst>
                  <a:ext uri="{FF2B5EF4-FFF2-40B4-BE49-F238E27FC236}">
                    <a16:creationId xmlns:a16="http://schemas.microsoft.com/office/drawing/2014/main" id="{0B33BCA5-F3E1-4E39-B66B-7F591D223F55}"/>
                  </a:ext>
                </a:extLst>
              </p:cNvPr>
              <p:cNvSpPr/>
              <p:nvPr/>
            </p:nvSpPr>
            <p:spPr bwMode="auto">
              <a:xfrm>
                <a:off x="4241" y="1966"/>
                <a:ext cx="2038" cy="334"/>
              </a:xfrm>
              <a:custGeom>
                <a:avLst/>
                <a:gdLst>
                  <a:gd name="T0" fmla="*/ 4147 w 4175"/>
                  <a:gd name="T1" fmla="*/ 256 h 683"/>
                  <a:gd name="T2" fmla="*/ 3287 w 4175"/>
                  <a:gd name="T3" fmla="*/ 69 h 683"/>
                  <a:gd name="T4" fmla="*/ 2088 w 4175"/>
                  <a:gd name="T5" fmla="*/ 0 h 683"/>
                  <a:gd name="T6" fmla="*/ 888 w 4175"/>
                  <a:gd name="T7" fmla="*/ 69 h 683"/>
                  <a:gd name="T8" fmla="*/ 29 w 4175"/>
                  <a:gd name="T9" fmla="*/ 256 h 683"/>
                  <a:gd name="T10" fmla="*/ 0 w 4175"/>
                  <a:gd name="T11" fmla="*/ 356 h 683"/>
                  <a:gd name="T12" fmla="*/ 93 w 4175"/>
                  <a:gd name="T13" fmla="*/ 395 h 683"/>
                  <a:gd name="T14" fmla="*/ 93 w 4175"/>
                  <a:gd name="T15" fmla="*/ 683 h 683"/>
                  <a:gd name="T16" fmla="*/ 2088 w 4175"/>
                  <a:gd name="T17" fmla="*/ 502 h 683"/>
                  <a:gd name="T18" fmla="*/ 2088 w 4175"/>
                  <a:gd name="T19" fmla="*/ 461 h 683"/>
                  <a:gd name="T20" fmla="*/ 4083 w 4175"/>
                  <a:gd name="T21" fmla="*/ 683 h 683"/>
                  <a:gd name="T22" fmla="*/ 4083 w 4175"/>
                  <a:gd name="T23" fmla="*/ 395 h 683"/>
                  <a:gd name="T24" fmla="*/ 4175 w 4175"/>
                  <a:gd name="T25" fmla="*/ 356 h 683"/>
                  <a:gd name="T26" fmla="*/ 4147 w 4175"/>
                  <a:gd name="T27" fmla="*/ 256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75" h="683">
                    <a:moveTo>
                      <a:pt x="4147" y="256"/>
                    </a:moveTo>
                    <a:cubicBezTo>
                      <a:pt x="3287" y="69"/>
                      <a:pt x="3287" y="69"/>
                      <a:pt x="3287" y="69"/>
                    </a:cubicBezTo>
                    <a:cubicBezTo>
                      <a:pt x="2088" y="0"/>
                      <a:pt x="2088" y="0"/>
                      <a:pt x="2088" y="0"/>
                    </a:cubicBezTo>
                    <a:cubicBezTo>
                      <a:pt x="888" y="69"/>
                      <a:pt x="888" y="69"/>
                      <a:pt x="888" y="69"/>
                    </a:cubicBezTo>
                    <a:cubicBezTo>
                      <a:pt x="29" y="256"/>
                      <a:pt x="29" y="256"/>
                      <a:pt x="29" y="256"/>
                    </a:cubicBezTo>
                    <a:cubicBezTo>
                      <a:pt x="0" y="356"/>
                      <a:pt x="0" y="356"/>
                      <a:pt x="0" y="356"/>
                    </a:cubicBezTo>
                    <a:cubicBezTo>
                      <a:pt x="93" y="395"/>
                      <a:pt x="93" y="395"/>
                      <a:pt x="93" y="395"/>
                    </a:cubicBezTo>
                    <a:cubicBezTo>
                      <a:pt x="93" y="683"/>
                      <a:pt x="93" y="683"/>
                      <a:pt x="93" y="683"/>
                    </a:cubicBezTo>
                    <a:cubicBezTo>
                      <a:pt x="623" y="507"/>
                      <a:pt x="2088" y="502"/>
                      <a:pt x="2088" y="502"/>
                    </a:cubicBezTo>
                    <a:cubicBezTo>
                      <a:pt x="2088" y="461"/>
                      <a:pt x="2088" y="461"/>
                      <a:pt x="2088" y="461"/>
                    </a:cubicBezTo>
                    <a:cubicBezTo>
                      <a:pt x="2088" y="461"/>
                      <a:pt x="3559" y="440"/>
                      <a:pt x="4083" y="683"/>
                    </a:cubicBezTo>
                    <a:cubicBezTo>
                      <a:pt x="4083" y="395"/>
                      <a:pt x="4083" y="395"/>
                      <a:pt x="4083" y="395"/>
                    </a:cubicBezTo>
                    <a:cubicBezTo>
                      <a:pt x="4175" y="356"/>
                      <a:pt x="4175" y="356"/>
                      <a:pt x="4175" y="356"/>
                    </a:cubicBezTo>
                    <a:lnTo>
                      <a:pt x="4147" y="25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8" name="任意多边形 665">
                <a:extLst>
                  <a:ext uri="{FF2B5EF4-FFF2-40B4-BE49-F238E27FC236}">
                    <a16:creationId xmlns:a16="http://schemas.microsoft.com/office/drawing/2014/main" id="{E90F8EF5-CC96-43EC-9CBF-BC155C4CF5A3}"/>
                  </a:ext>
                </a:extLst>
              </p:cNvPr>
              <p:cNvSpPr/>
              <p:nvPr/>
            </p:nvSpPr>
            <p:spPr bwMode="auto">
              <a:xfrm>
                <a:off x="4146" y="1922"/>
                <a:ext cx="2228" cy="214"/>
              </a:xfrm>
              <a:custGeom>
                <a:avLst/>
                <a:gdLst>
                  <a:gd name="T0" fmla="*/ 4196 w 4565"/>
                  <a:gd name="T1" fmla="*/ 91 h 437"/>
                  <a:gd name="T2" fmla="*/ 2701 w 4565"/>
                  <a:gd name="T3" fmla="*/ 0 h 437"/>
                  <a:gd name="T4" fmla="*/ 2283 w 4565"/>
                  <a:gd name="T5" fmla="*/ 36 h 437"/>
                  <a:gd name="T6" fmla="*/ 1865 w 4565"/>
                  <a:gd name="T7" fmla="*/ 0 h 437"/>
                  <a:gd name="T8" fmla="*/ 370 w 4565"/>
                  <a:gd name="T9" fmla="*/ 91 h 437"/>
                  <a:gd name="T10" fmla="*/ 0 w 4565"/>
                  <a:gd name="T11" fmla="*/ 352 h 437"/>
                  <a:gd name="T12" fmla="*/ 229 w 4565"/>
                  <a:gd name="T13" fmla="*/ 437 h 437"/>
                  <a:gd name="T14" fmla="*/ 512 w 4565"/>
                  <a:gd name="T15" fmla="*/ 274 h 437"/>
                  <a:gd name="T16" fmla="*/ 2283 w 4565"/>
                  <a:gd name="T17" fmla="*/ 146 h 437"/>
                  <a:gd name="T18" fmla="*/ 4074 w 4565"/>
                  <a:gd name="T19" fmla="*/ 295 h 437"/>
                  <a:gd name="T20" fmla="*/ 4336 w 4565"/>
                  <a:gd name="T21" fmla="*/ 437 h 437"/>
                  <a:gd name="T22" fmla="*/ 4565 w 4565"/>
                  <a:gd name="T23" fmla="*/ 352 h 437"/>
                  <a:gd name="T24" fmla="*/ 4196 w 4565"/>
                  <a:gd name="T25" fmla="*/ 91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65" h="437">
                    <a:moveTo>
                      <a:pt x="4196" y="91"/>
                    </a:moveTo>
                    <a:cubicBezTo>
                      <a:pt x="2701" y="0"/>
                      <a:pt x="2701" y="0"/>
                      <a:pt x="2701" y="0"/>
                    </a:cubicBezTo>
                    <a:cubicBezTo>
                      <a:pt x="2283" y="36"/>
                      <a:pt x="2283" y="36"/>
                      <a:pt x="2283" y="36"/>
                    </a:cubicBezTo>
                    <a:cubicBezTo>
                      <a:pt x="1865" y="0"/>
                      <a:pt x="1865" y="0"/>
                      <a:pt x="1865" y="0"/>
                    </a:cubicBezTo>
                    <a:cubicBezTo>
                      <a:pt x="370" y="91"/>
                      <a:pt x="370" y="91"/>
                      <a:pt x="370" y="91"/>
                    </a:cubicBezTo>
                    <a:cubicBezTo>
                      <a:pt x="0" y="352"/>
                      <a:pt x="0" y="352"/>
                      <a:pt x="0" y="352"/>
                    </a:cubicBezTo>
                    <a:cubicBezTo>
                      <a:pt x="229" y="437"/>
                      <a:pt x="229" y="437"/>
                      <a:pt x="229" y="437"/>
                    </a:cubicBezTo>
                    <a:cubicBezTo>
                      <a:pt x="229" y="437"/>
                      <a:pt x="270" y="329"/>
                      <a:pt x="512" y="274"/>
                    </a:cubicBezTo>
                    <a:cubicBezTo>
                      <a:pt x="878" y="192"/>
                      <a:pt x="1839" y="146"/>
                      <a:pt x="2283" y="146"/>
                    </a:cubicBezTo>
                    <a:cubicBezTo>
                      <a:pt x="2726" y="146"/>
                      <a:pt x="3708" y="212"/>
                      <a:pt x="4074" y="295"/>
                    </a:cubicBezTo>
                    <a:cubicBezTo>
                      <a:pt x="4316" y="349"/>
                      <a:pt x="4336" y="437"/>
                      <a:pt x="4336" y="437"/>
                    </a:cubicBezTo>
                    <a:cubicBezTo>
                      <a:pt x="4565" y="352"/>
                      <a:pt x="4565" y="352"/>
                      <a:pt x="4565" y="352"/>
                    </a:cubicBezTo>
                    <a:lnTo>
                      <a:pt x="4196" y="9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09" name="任意多边形 666">
                <a:extLst>
                  <a:ext uri="{FF2B5EF4-FFF2-40B4-BE49-F238E27FC236}">
                    <a16:creationId xmlns:a16="http://schemas.microsoft.com/office/drawing/2014/main" id="{ECDD3EE8-BE39-4DF9-B23C-8B15E9E757C9}"/>
                  </a:ext>
                </a:extLst>
              </p:cNvPr>
              <p:cNvSpPr/>
              <p:nvPr/>
            </p:nvSpPr>
            <p:spPr bwMode="auto">
              <a:xfrm>
                <a:off x="5709" y="1454"/>
                <a:ext cx="81" cy="178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1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4 w 165"/>
                  <a:gd name="T11" fmla="*/ 40 h 364"/>
                  <a:gd name="T12" fmla="*/ 88 w 165"/>
                  <a:gd name="T13" fmla="*/ 4 h 364"/>
                  <a:gd name="T14" fmla="*/ 54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4" y="40"/>
                    </a:cubicBezTo>
                    <a:cubicBezTo>
                      <a:pt x="124" y="40"/>
                      <a:pt x="109" y="4"/>
                      <a:pt x="88" y="4"/>
                    </a:cubicBezTo>
                    <a:cubicBezTo>
                      <a:pt x="88" y="4"/>
                      <a:pt x="69" y="0"/>
                      <a:pt x="54" y="34"/>
                    </a:cubicBezTo>
                    <a:cubicBezTo>
                      <a:pt x="54" y="34"/>
                      <a:pt x="5" y="28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0" name="任意多边形 667">
                <a:extLst>
                  <a:ext uri="{FF2B5EF4-FFF2-40B4-BE49-F238E27FC236}">
                    <a16:creationId xmlns:a16="http://schemas.microsoft.com/office/drawing/2014/main" id="{EC238729-8B4F-48B2-9D67-79BF9EB6C3DE}"/>
                  </a:ext>
                </a:extLst>
              </p:cNvPr>
              <p:cNvSpPr/>
              <p:nvPr/>
            </p:nvSpPr>
            <p:spPr bwMode="auto">
              <a:xfrm>
                <a:off x="5479" y="1430"/>
                <a:ext cx="81" cy="178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1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4 w 165"/>
                  <a:gd name="T11" fmla="*/ 40 h 364"/>
                  <a:gd name="T12" fmla="*/ 88 w 165"/>
                  <a:gd name="T13" fmla="*/ 4 h 364"/>
                  <a:gd name="T14" fmla="*/ 54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4" y="40"/>
                    </a:cubicBezTo>
                    <a:cubicBezTo>
                      <a:pt x="124" y="40"/>
                      <a:pt x="109" y="4"/>
                      <a:pt x="88" y="4"/>
                    </a:cubicBezTo>
                    <a:cubicBezTo>
                      <a:pt x="88" y="4"/>
                      <a:pt x="69" y="0"/>
                      <a:pt x="54" y="34"/>
                    </a:cubicBezTo>
                    <a:cubicBezTo>
                      <a:pt x="54" y="34"/>
                      <a:pt x="5" y="29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1" name="任意多边形 668">
                <a:extLst>
                  <a:ext uri="{FF2B5EF4-FFF2-40B4-BE49-F238E27FC236}">
                    <a16:creationId xmlns:a16="http://schemas.microsoft.com/office/drawing/2014/main" id="{88F6B8CD-DDBF-423B-A3A6-3E94E86B1900}"/>
                  </a:ext>
                </a:extLst>
              </p:cNvPr>
              <p:cNvSpPr/>
              <p:nvPr/>
            </p:nvSpPr>
            <p:spPr bwMode="auto">
              <a:xfrm>
                <a:off x="5219" y="1428"/>
                <a:ext cx="80" cy="177"/>
              </a:xfrm>
              <a:custGeom>
                <a:avLst/>
                <a:gdLst>
                  <a:gd name="T0" fmla="*/ 1 w 165"/>
                  <a:gd name="T1" fmla="*/ 68 h 363"/>
                  <a:gd name="T2" fmla="*/ 0 w 165"/>
                  <a:gd name="T3" fmla="*/ 321 h 363"/>
                  <a:gd name="T4" fmla="*/ 164 w 165"/>
                  <a:gd name="T5" fmla="*/ 363 h 363"/>
                  <a:gd name="T6" fmla="*/ 165 w 165"/>
                  <a:gd name="T7" fmla="*/ 73 h 363"/>
                  <a:gd name="T8" fmla="*/ 165 w 165"/>
                  <a:gd name="T9" fmla="*/ 73 h 363"/>
                  <a:gd name="T10" fmla="*/ 123 w 165"/>
                  <a:gd name="T11" fmla="*/ 39 h 363"/>
                  <a:gd name="T12" fmla="*/ 87 w 165"/>
                  <a:gd name="T13" fmla="*/ 3 h 363"/>
                  <a:gd name="T14" fmla="*/ 53 w 165"/>
                  <a:gd name="T15" fmla="*/ 34 h 363"/>
                  <a:gd name="T16" fmla="*/ 1 w 165"/>
                  <a:gd name="T17" fmla="*/ 6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3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3"/>
                      <a:pt x="164" y="363"/>
                      <a:pt x="164" y="363"/>
                    </a:cubicBezTo>
                    <a:cubicBezTo>
                      <a:pt x="165" y="73"/>
                      <a:pt x="165" y="73"/>
                      <a:pt x="165" y="73"/>
                    </a:cubicBezTo>
                    <a:cubicBezTo>
                      <a:pt x="165" y="73"/>
                      <a:pt x="165" y="73"/>
                      <a:pt x="165" y="73"/>
                    </a:cubicBezTo>
                    <a:cubicBezTo>
                      <a:pt x="165" y="73"/>
                      <a:pt x="152" y="39"/>
                      <a:pt x="123" y="39"/>
                    </a:cubicBezTo>
                    <a:cubicBezTo>
                      <a:pt x="123" y="39"/>
                      <a:pt x="108" y="3"/>
                      <a:pt x="87" y="3"/>
                    </a:cubicBezTo>
                    <a:cubicBezTo>
                      <a:pt x="87" y="3"/>
                      <a:pt x="68" y="0"/>
                      <a:pt x="53" y="34"/>
                    </a:cubicBezTo>
                    <a:cubicBezTo>
                      <a:pt x="53" y="34"/>
                      <a:pt x="4" y="28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2" name="任意多边形 669">
                <a:extLst>
                  <a:ext uri="{FF2B5EF4-FFF2-40B4-BE49-F238E27FC236}">
                    <a16:creationId xmlns:a16="http://schemas.microsoft.com/office/drawing/2014/main" id="{63A3C229-CA1B-46F0-BAB2-7F9A122C0753}"/>
                  </a:ext>
                </a:extLst>
              </p:cNvPr>
              <p:cNvSpPr/>
              <p:nvPr/>
            </p:nvSpPr>
            <p:spPr bwMode="auto">
              <a:xfrm>
                <a:off x="4964" y="1438"/>
                <a:ext cx="81" cy="177"/>
              </a:xfrm>
              <a:custGeom>
                <a:avLst/>
                <a:gdLst>
                  <a:gd name="T0" fmla="*/ 165 w 166"/>
                  <a:gd name="T1" fmla="*/ 68 h 363"/>
                  <a:gd name="T2" fmla="*/ 166 w 166"/>
                  <a:gd name="T3" fmla="*/ 321 h 363"/>
                  <a:gd name="T4" fmla="*/ 1 w 166"/>
                  <a:gd name="T5" fmla="*/ 363 h 363"/>
                  <a:gd name="T6" fmla="*/ 0 w 166"/>
                  <a:gd name="T7" fmla="*/ 73 h 363"/>
                  <a:gd name="T8" fmla="*/ 0 w 166"/>
                  <a:gd name="T9" fmla="*/ 73 h 363"/>
                  <a:gd name="T10" fmla="*/ 42 w 166"/>
                  <a:gd name="T11" fmla="*/ 39 h 363"/>
                  <a:gd name="T12" fmla="*/ 78 w 166"/>
                  <a:gd name="T13" fmla="*/ 3 h 363"/>
                  <a:gd name="T14" fmla="*/ 112 w 166"/>
                  <a:gd name="T15" fmla="*/ 34 h 363"/>
                  <a:gd name="T16" fmla="*/ 165 w 166"/>
                  <a:gd name="T17" fmla="*/ 6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363">
                    <a:moveTo>
                      <a:pt x="165" y="68"/>
                    </a:moveTo>
                    <a:cubicBezTo>
                      <a:pt x="166" y="321"/>
                      <a:pt x="166" y="321"/>
                      <a:pt x="166" y="321"/>
                    </a:cubicBezTo>
                    <a:cubicBezTo>
                      <a:pt x="1" y="363"/>
                      <a:pt x="1" y="363"/>
                      <a:pt x="1" y="36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14" y="39"/>
                      <a:pt x="42" y="39"/>
                    </a:cubicBezTo>
                    <a:cubicBezTo>
                      <a:pt x="42" y="39"/>
                      <a:pt x="57" y="3"/>
                      <a:pt x="78" y="3"/>
                    </a:cubicBezTo>
                    <a:cubicBezTo>
                      <a:pt x="78" y="3"/>
                      <a:pt x="97" y="0"/>
                      <a:pt x="112" y="34"/>
                    </a:cubicBezTo>
                    <a:cubicBezTo>
                      <a:pt x="112" y="34"/>
                      <a:pt x="161" y="28"/>
                      <a:pt x="165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3" name="任意多边形 670">
                <a:extLst>
                  <a:ext uri="{FF2B5EF4-FFF2-40B4-BE49-F238E27FC236}">
                    <a16:creationId xmlns:a16="http://schemas.microsoft.com/office/drawing/2014/main" id="{B2632E06-1B4F-42DC-AEAD-39B8061097E5}"/>
                  </a:ext>
                </a:extLst>
              </p:cNvPr>
              <p:cNvSpPr/>
              <p:nvPr/>
            </p:nvSpPr>
            <p:spPr bwMode="auto">
              <a:xfrm>
                <a:off x="4730" y="1458"/>
                <a:ext cx="80" cy="177"/>
              </a:xfrm>
              <a:custGeom>
                <a:avLst/>
                <a:gdLst>
                  <a:gd name="T0" fmla="*/ 164 w 165"/>
                  <a:gd name="T1" fmla="*/ 68 h 364"/>
                  <a:gd name="T2" fmla="*/ 165 w 165"/>
                  <a:gd name="T3" fmla="*/ 321 h 364"/>
                  <a:gd name="T4" fmla="*/ 1 w 165"/>
                  <a:gd name="T5" fmla="*/ 364 h 364"/>
                  <a:gd name="T6" fmla="*/ 0 w 165"/>
                  <a:gd name="T7" fmla="*/ 73 h 364"/>
                  <a:gd name="T8" fmla="*/ 0 w 165"/>
                  <a:gd name="T9" fmla="*/ 73 h 364"/>
                  <a:gd name="T10" fmla="*/ 42 w 165"/>
                  <a:gd name="T11" fmla="*/ 39 h 364"/>
                  <a:gd name="T12" fmla="*/ 77 w 165"/>
                  <a:gd name="T13" fmla="*/ 4 h 364"/>
                  <a:gd name="T14" fmla="*/ 111 w 165"/>
                  <a:gd name="T15" fmla="*/ 34 h 364"/>
                  <a:gd name="T16" fmla="*/ 164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64" y="68"/>
                    </a:moveTo>
                    <a:cubicBezTo>
                      <a:pt x="165" y="321"/>
                      <a:pt x="165" y="321"/>
                      <a:pt x="165" y="321"/>
                    </a:cubicBezTo>
                    <a:cubicBezTo>
                      <a:pt x="1" y="364"/>
                      <a:pt x="1" y="364"/>
                      <a:pt x="1" y="364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0" y="73"/>
                      <a:pt x="13" y="39"/>
                      <a:pt x="42" y="39"/>
                    </a:cubicBezTo>
                    <a:cubicBezTo>
                      <a:pt x="42" y="39"/>
                      <a:pt x="57" y="4"/>
                      <a:pt x="77" y="4"/>
                    </a:cubicBezTo>
                    <a:cubicBezTo>
                      <a:pt x="77" y="4"/>
                      <a:pt x="96" y="0"/>
                      <a:pt x="111" y="34"/>
                    </a:cubicBezTo>
                    <a:cubicBezTo>
                      <a:pt x="111" y="34"/>
                      <a:pt x="161" y="28"/>
                      <a:pt x="164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4" name="任意多边形 671">
                <a:extLst>
                  <a:ext uri="{FF2B5EF4-FFF2-40B4-BE49-F238E27FC236}">
                    <a16:creationId xmlns:a16="http://schemas.microsoft.com/office/drawing/2014/main" id="{4295CFCE-51EA-4DD9-8AF0-6E9F39ABD9ED}"/>
                  </a:ext>
                </a:extLst>
              </p:cNvPr>
              <p:cNvSpPr/>
              <p:nvPr/>
            </p:nvSpPr>
            <p:spPr bwMode="auto">
              <a:xfrm>
                <a:off x="4419" y="2076"/>
                <a:ext cx="94" cy="184"/>
              </a:xfrm>
              <a:custGeom>
                <a:avLst/>
                <a:gdLst>
                  <a:gd name="T0" fmla="*/ 193 w 194"/>
                  <a:gd name="T1" fmla="*/ 84 h 377"/>
                  <a:gd name="T2" fmla="*/ 194 w 194"/>
                  <a:gd name="T3" fmla="*/ 335 h 377"/>
                  <a:gd name="T4" fmla="*/ 1 w 194"/>
                  <a:gd name="T5" fmla="*/ 377 h 377"/>
                  <a:gd name="T6" fmla="*/ 0 w 194"/>
                  <a:gd name="T7" fmla="*/ 91 h 377"/>
                  <a:gd name="T8" fmla="*/ 0 w 194"/>
                  <a:gd name="T9" fmla="*/ 91 h 377"/>
                  <a:gd name="T10" fmla="*/ 51 w 194"/>
                  <a:gd name="T11" fmla="*/ 49 h 377"/>
                  <a:gd name="T12" fmla="*/ 96 w 194"/>
                  <a:gd name="T13" fmla="*/ 4 h 377"/>
                  <a:gd name="T14" fmla="*/ 136 w 194"/>
                  <a:gd name="T15" fmla="*/ 42 h 377"/>
                  <a:gd name="T16" fmla="*/ 193 w 194"/>
                  <a:gd name="T17" fmla="*/ 84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93" y="84"/>
                    </a:moveTo>
                    <a:cubicBezTo>
                      <a:pt x="194" y="335"/>
                      <a:pt x="194" y="335"/>
                      <a:pt x="194" y="335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15" y="49"/>
                      <a:pt x="51" y="49"/>
                    </a:cubicBezTo>
                    <a:cubicBezTo>
                      <a:pt x="51" y="49"/>
                      <a:pt x="70" y="4"/>
                      <a:pt x="96" y="4"/>
                    </a:cubicBezTo>
                    <a:cubicBezTo>
                      <a:pt x="96" y="4"/>
                      <a:pt x="119" y="0"/>
                      <a:pt x="136" y="42"/>
                    </a:cubicBezTo>
                    <a:cubicBezTo>
                      <a:pt x="136" y="42"/>
                      <a:pt x="189" y="36"/>
                      <a:pt x="193" y="8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15" name="任意多边形 672">
                <a:extLst>
                  <a:ext uri="{FF2B5EF4-FFF2-40B4-BE49-F238E27FC236}">
                    <a16:creationId xmlns:a16="http://schemas.microsoft.com/office/drawing/2014/main" id="{015C8682-C9A6-411A-977E-33E6EECD9B00}"/>
                  </a:ext>
                </a:extLst>
              </p:cNvPr>
              <p:cNvSpPr/>
              <p:nvPr/>
            </p:nvSpPr>
            <p:spPr bwMode="auto">
              <a:xfrm>
                <a:off x="4427" y="2083"/>
                <a:ext cx="80" cy="178"/>
              </a:xfrm>
              <a:custGeom>
                <a:avLst/>
                <a:gdLst>
                  <a:gd name="T0" fmla="*/ 164 w 165"/>
                  <a:gd name="T1" fmla="*/ 68 h 364"/>
                  <a:gd name="T2" fmla="*/ 165 w 165"/>
                  <a:gd name="T3" fmla="*/ 321 h 364"/>
                  <a:gd name="T4" fmla="*/ 1 w 165"/>
                  <a:gd name="T5" fmla="*/ 364 h 364"/>
                  <a:gd name="T6" fmla="*/ 0 w 165"/>
                  <a:gd name="T7" fmla="*/ 74 h 364"/>
                  <a:gd name="T8" fmla="*/ 0 w 165"/>
                  <a:gd name="T9" fmla="*/ 74 h 364"/>
                  <a:gd name="T10" fmla="*/ 42 w 165"/>
                  <a:gd name="T11" fmla="*/ 40 h 364"/>
                  <a:gd name="T12" fmla="*/ 77 w 165"/>
                  <a:gd name="T13" fmla="*/ 4 h 364"/>
                  <a:gd name="T14" fmla="*/ 111 w 165"/>
                  <a:gd name="T15" fmla="*/ 34 h 364"/>
                  <a:gd name="T16" fmla="*/ 164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64" y="68"/>
                    </a:moveTo>
                    <a:cubicBezTo>
                      <a:pt x="165" y="321"/>
                      <a:pt x="165" y="321"/>
                      <a:pt x="165" y="321"/>
                    </a:cubicBezTo>
                    <a:cubicBezTo>
                      <a:pt x="1" y="364"/>
                      <a:pt x="1" y="364"/>
                      <a:pt x="1" y="3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3" y="40"/>
                      <a:pt x="42" y="40"/>
                    </a:cubicBezTo>
                    <a:cubicBezTo>
                      <a:pt x="42" y="40"/>
                      <a:pt x="57" y="4"/>
                      <a:pt x="77" y="4"/>
                    </a:cubicBezTo>
                    <a:cubicBezTo>
                      <a:pt x="77" y="4"/>
                      <a:pt x="96" y="0"/>
                      <a:pt x="111" y="34"/>
                    </a:cubicBezTo>
                    <a:cubicBezTo>
                      <a:pt x="111" y="34"/>
                      <a:pt x="161" y="29"/>
                      <a:pt x="164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6" name="任意多边形 673">
                <a:extLst>
                  <a:ext uri="{FF2B5EF4-FFF2-40B4-BE49-F238E27FC236}">
                    <a16:creationId xmlns:a16="http://schemas.microsoft.com/office/drawing/2014/main" id="{F3B143CF-C8D2-4961-8BE4-F4D136FCB2CD}"/>
                  </a:ext>
                </a:extLst>
              </p:cNvPr>
              <p:cNvSpPr/>
              <p:nvPr/>
            </p:nvSpPr>
            <p:spPr bwMode="auto">
              <a:xfrm>
                <a:off x="4617" y="2042"/>
                <a:ext cx="95" cy="184"/>
              </a:xfrm>
              <a:custGeom>
                <a:avLst/>
                <a:gdLst>
                  <a:gd name="T0" fmla="*/ 193 w 194"/>
                  <a:gd name="T1" fmla="*/ 84 h 377"/>
                  <a:gd name="T2" fmla="*/ 194 w 194"/>
                  <a:gd name="T3" fmla="*/ 335 h 377"/>
                  <a:gd name="T4" fmla="*/ 1 w 194"/>
                  <a:gd name="T5" fmla="*/ 377 h 377"/>
                  <a:gd name="T6" fmla="*/ 0 w 194"/>
                  <a:gd name="T7" fmla="*/ 91 h 377"/>
                  <a:gd name="T8" fmla="*/ 0 w 194"/>
                  <a:gd name="T9" fmla="*/ 91 h 377"/>
                  <a:gd name="T10" fmla="*/ 51 w 194"/>
                  <a:gd name="T11" fmla="*/ 49 h 377"/>
                  <a:gd name="T12" fmla="*/ 97 w 194"/>
                  <a:gd name="T13" fmla="*/ 4 h 377"/>
                  <a:gd name="T14" fmla="*/ 136 w 194"/>
                  <a:gd name="T15" fmla="*/ 42 h 377"/>
                  <a:gd name="T16" fmla="*/ 193 w 194"/>
                  <a:gd name="T17" fmla="*/ 84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93" y="84"/>
                    </a:moveTo>
                    <a:cubicBezTo>
                      <a:pt x="194" y="335"/>
                      <a:pt x="194" y="335"/>
                      <a:pt x="194" y="335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15" y="49"/>
                      <a:pt x="51" y="49"/>
                    </a:cubicBezTo>
                    <a:cubicBezTo>
                      <a:pt x="51" y="49"/>
                      <a:pt x="70" y="4"/>
                      <a:pt x="97" y="4"/>
                    </a:cubicBezTo>
                    <a:cubicBezTo>
                      <a:pt x="97" y="4"/>
                      <a:pt x="119" y="0"/>
                      <a:pt x="136" y="42"/>
                    </a:cubicBezTo>
                    <a:cubicBezTo>
                      <a:pt x="136" y="42"/>
                      <a:pt x="190" y="37"/>
                      <a:pt x="193" y="8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17" name="任意多边形 674">
                <a:extLst>
                  <a:ext uri="{FF2B5EF4-FFF2-40B4-BE49-F238E27FC236}">
                    <a16:creationId xmlns:a16="http://schemas.microsoft.com/office/drawing/2014/main" id="{2C75CEC3-F9D2-440E-B751-7B99FA406F95}"/>
                  </a:ext>
                </a:extLst>
              </p:cNvPr>
              <p:cNvSpPr/>
              <p:nvPr/>
            </p:nvSpPr>
            <p:spPr bwMode="auto">
              <a:xfrm>
                <a:off x="4626" y="2049"/>
                <a:ext cx="81" cy="178"/>
              </a:xfrm>
              <a:custGeom>
                <a:avLst/>
                <a:gdLst>
                  <a:gd name="T0" fmla="*/ 165 w 166"/>
                  <a:gd name="T1" fmla="*/ 68 h 364"/>
                  <a:gd name="T2" fmla="*/ 166 w 166"/>
                  <a:gd name="T3" fmla="*/ 321 h 364"/>
                  <a:gd name="T4" fmla="*/ 1 w 166"/>
                  <a:gd name="T5" fmla="*/ 364 h 364"/>
                  <a:gd name="T6" fmla="*/ 0 w 166"/>
                  <a:gd name="T7" fmla="*/ 74 h 364"/>
                  <a:gd name="T8" fmla="*/ 0 w 166"/>
                  <a:gd name="T9" fmla="*/ 74 h 364"/>
                  <a:gd name="T10" fmla="*/ 42 w 166"/>
                  <a:gd name="T11" fmla="*/ 40 h 364"/>
                  <a:gd name="T12" fmla="*/ 78 w 166"/>
                  <a:gd name="T13" fmla="*/ 4 h 364"/>
                  <a:gd name="T14" fmla="*/ 112 w 166"/>
                  <a:gd name="T15" fmla="*/ 34 h 364"/>
                  <a:gd name="T16" fmla="*/ 165 w 166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364">
                    <a:moveTo>
                      <a:pt x="165" y="68"/>
                    </a:moveTo>
                    <a:cubicBezTo>
                      <a:pt x="166" y="321"/>
                      <a:pt x="166" y="321"/>
                      <a:pt x="166" y="321"/>
                    </a:cubicBezTo>
                    <a:cubicBezTo>
                      <a:pt x="1" y="364"/>
                      <a:pt x="1" y="364"/>
                      <a:pt x="1" y="3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3" y="40"/>
                      <a:pt x="42" y="40"/>
                    </a:cubicBezTo>
                    <a:cubicBezTo>
                      <a:pt x="42" y="40"/>
                      <a:pt x="57" y="4"/>
                      <a:pt x="78" y="4"/>
                    </a:cubicBezTo>
                    <a:cubicBezTo>
                      <a:pt x="78" y="4"/>
                      <a:pt x="97" y="0"/>
                      <a:pt x="112" y="34"/>
                    </a:cubicBezTo>
                    <a:cubicBezTo>
                      <a:pt x="112" y="34"/>
                      <a:pt x="161" y="29"/>
                      <a:pt x="165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18" name="任意多边形 675">
                <a:extLst>
                  <a:ext uri="{FF2B5EF4-FFF2-40B4-BE49-F238E27FC236}">
                    <a16:creationId xmlns:a16="http://schemas.microsoft.com/office/drawing/2014/main" id="{898116F1-EFF9-44BD-A31D-1FCC0D64ACCE}"/>
                  </a:ext>
                </a:extLst>
              </p:cNvPr>
              <p:cNvSpPr/>
              <p:nvPr/>
            </p:nvSpPr>
            <p:spPr bwMode="auto">
              <a:xfrm>
                <a:off x="4848" y="2018"/>
                <a:ext cx="95" cy="185"/>
              </a:xfrm>
              <a:custGeom>
                <a:avLst/>
                <a:gdLst>
                  <a:gd name="T0" fmla="*/ 194 w 195"/>
                  <a:gd name="T1" fmla="*/ 83 h 377"/>
                  <a:gd name="T2" fmla="*/ 195 w 195"/>
                  <a:gd name="T3" fmla="*/ 335 h 377"/>
                  <a:gd name="T4" fmla="*/ 1 w 195"/>
                  <a:gd name="T5" fmla="*/ 377 h 377"/>
                  <a:gd name="T6" fmla="*/ 0 w 195"/>
                  <a:gd name="T7" fmla="*/ 90 h 377"/>
                  <a:gd name="T8" fmla="*/ 0 w 195"/>
                  <a:gd name="T9" fmla="*/ 90 h 377"/>
                  <a:gd name="T10" fmla="*/ 51 w 195"/>
                  <a:gd name="T11" fmla="*/ 49 h 377"/>
                  <a:gd name="T12" fmla="*/ 97 w 195"/>
                  <a:gd name="T13" fmla="*/ 4 h 377"/>
                  <a:gd name="T14" fmla="*/ 136 w 195"/>
                  <a:gd name="T15" fmla="*/ 41 h 377"/>
                  <a:gd name="T16" fmla="*/ 194 w 195"/>
                  <a:gd name="T17" fmla="*/ 8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377">
                    <a:moveTo>
                      <a:pt x="194" y="83"/>
                    </a:moveTo>
                    <a:cubicBezTo>
                      <a:pt x="195" y="335"/>
                      <a:pt x="195" y="335"/>
                      <a:pt x="195" y="335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16" y="49"/>
                      <a:pt x="51" y="49"/>
                    </a:cubicBezTo>
                    <a:cubicBezTo>
                      <a:pt x="51" y="49"/>
                      <a:pt x="70" y="4"/>
                      <a:pt x="97" y="4"/>
                    </a:cubicBezTo>
                    <a:cubicBezTo>
                      <a:pt x="97" y="4"/>
                      <a:pt x="119" y="0"/>
                      <a:pt x="136" y="41"/>
                    </a:cubicBezTo>
                    <a:cubicBezTo>
                      <a:pt x="136" y="41"/>
                      <a:pt x="190" y="36"/>
                      <a:pt x="194" y="8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19" name="任意多边形 676">
                <a:extLst>
                  <a:ext uri="{FF2B5EF4-FFF2-40B4-BE49-F238E27FC236}">
                    <a16:creationId xmlns:a16="http://schemas.microsoft.com/office/drawing/2014/main" id="{B5D8825C-2FC0-415A-A76E-BB614009F706}"/>
                  </a:ext>
                </a:extLst>
              </p:cNvPr>
              <p:cNvSpPr/>
              <p:nvPr/>
            </p:nvSpPr>
            <p:spPr bwMode="auto">
              <a:xfrm>
                <a:off x="4856" y="2026"/>
                <a:ext cx="81" cy="177"/>
              </a:xfrm>
              <a:custGeom>
                <a:avLst/>
                <a:gdLst>
                  <a:gd name="T0" fmla="*/ 165 w 166"/>
                  <a:gd name="T1" fmla="*/ 68 h 364"/>
                  <a:gd name="T2" fmla="*/ 166 w 166"/>
                  <a:gd name="T3" fmla="*/ 321 h 364"/>
                  <a:gd name="T4" fmla="*/ 1 w 166"/>
                  <a:gd name="T5" fmla="*/ 364 h 364"/>
                  <a:gd name="T6" fmla="*/ 0 w 166"/>
                  <a:gd name="T7" fmla="*/ 74 h 364"/>
                  <a:gd name="T8" fmla="*/ 0 w 166"/>
                  <a:gd name="T9" fmla="*/ 74 h 364"/>
                  <a:gd name="T10" fmla="*/ 42 w 166"/>
                  <a:gd name="T11" fmla="*/ 40 h 364"/>
                  <a:gd name="T12" fmla="*/ 78 w 166"/>
                  <a:gd name="T13" fmla="*/ 4 h 364"/>
                  <a:gd name="T14" fmla="*/ 112 w 166"/>
                  <a:gd name="T15" fmla="*/ 34 h 364"/>
                  <a:gd name="T16" fmla="*/ 165 w 166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364">
                    <a:moveTo>
                      <a:pt x="165" y="68"/>
                    </a:moveTo>
                    <a:cubicBezTo>
                      <a:pt x="166" y="321"/>
                      <a:pt x="166" y="321"/>
                      <a:pt x="166" y="321"/>
                    </a:cubicBezTo>
                    <a:cubicBezTo>
                      <a:pt x="1" y="364"/>
                      <a:pt x="1" y="364"/>
                      <a:pt x="1" y="3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4" y="40"/>
                      <a:pt x="42" y="40"/>
                    </a:cubicBezTo>
                    <a:cubicBezTo>
                      <a:pt x="42" y="40"/>
                      <a:pt x="57" y="4"/>
                      <a:pt x="78" y="4"/>
                    </a:cubicBezTo>
                    <a:cubicBezTo>
                      <a:pt x="78" y="4"/>
                      <a:pt x="97" y="0"/>
                      <a:pt x="112" y="34"/>
                    </a:cubicBezTo>
                    <a:cubicBezTo>
                      <a:pt x="112" y="34"/>
                      <a:pt x="161" y="28"/>
                      <a:pt x="165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20" name="任意多边形 677">
                <a:extLst>
                  <a:ext uri="{FF2B5EF4-FFF2-40B4-BE49-F238E27FC236}">
                    <a16:creationId xmlns:a16="http://schemas.microsoft.com/office/drawing/2014/main" id="{FDEE69F2-3449-4B00-B163-21E4587649B1}"/>
                  </a:ext>
                </a:extLst>
              </p:cNvPr>
              <p:cNvSpPr/>
              <p:nvPr/>
            </p:nvSpPr>
            <p:spPr bwMode="auto">
              <a:xfrm>
                <a:off x="5091" y="2010"/>
                <a:ext cx="94" cy="184"/>
              </a:xfrm>
              <a:custGeom>
                <a:avLst/>
                <a:gdLst>
                  <a:gd name="T0" fmla="*/ 193 w 194"/>
                  <a:gd name="T1" fmla="*/ 83 h 377"/>
                  <a:gd name="T2" fmla="*/ 194 w 194"/>
                  <a:gd name="T3" fmla="*/ 335 h 377"/>
                  <a:gd name="T4" fmla="*/ 1 w 194"/>
                  <a:gd name="T5" fmla="*/ 377 h 377"/>
                  <a:gd name="T6" fmla="*/ 0 w 194"/>
                  <a:gd name="T7" fmla="*/ 91 h 377"/>
                  <a:gd name="T8" fmla="*/ 0 w 194"/>
                  <a:gd name="T9" fmla="*/ 91 h 377"/>
                  <a:gd name="T10" fmla="*/ 51 w 194"/>
                  <a:gd name="T11" fmla="*/ 49 h 377"/>
                  <a:gd name="T12" fmla="*/ 96 w 194"/>
                  <a:gd name="T13" fmla="*/ 4 h 377"/>
                  <a:gd name="T14" fmla="*/ 136 w 194"/>
                  <a:gd name="T15" fmla="*/ 42 h 377"/>
                  <a:gd name="T16" fmla="*/ 193 w 194"/>
                  <a:gd name="T17" fmla="*/ 8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93" y="83"/>
                    </a:moveTo>
                    <a:cubicBezTo>
                      <a:pt x="194" y="335"/>
                      <a:pt x="194" y="335"/>
                      <a:pt x="194" y="335"/>
                    </a:cubicBezTo>
                    <a:cubicBezTo>
                      <a:pt x="1" y="377"/>
                      <a:pt x="1" y="377"/>
                      <a:pt x="1" y="377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1"/>
                      <a:pt x="15" y="49"/>
                      <a:pt x="51" y="49"/>
                    </a:cubicBezTo>
                    <a:cubicBezTo>
                      <a:pt x="51" y="49"/>
                      <a:pt x="70" y="4"/>
                      <a:pt x="96" y="4"/>
                    </a:cubicBezTo>
                    <a:cubicBezTo>
                      <a:pt x="96" y="4"/>
                      <a:pt x="119" y="0"/>
                      <a:pt x="136" y="42"/>
                    </a:cubicBezTo>
                    <a:cubicBezTo>
                      <a:pt x="136" y="42"/>
                      <a:pt x="189" y="36"/>
                      <a:pt x="193" y="8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21" name="任意多边形 678">
                <a:extLst>
                  <a:ext uri="{FF2B5EF4-FFF2-40B4-BE49-F238E27FC236}">
                    <a16:creationId xmlns:a16="http://schemas.microsoft.com/office/drawing/2014/main" id="{E3B49F73-AB95-4137-A1D9-481BD854EB55}"/>
                  </a:ext>
                </a:extLst>
              </p:cNvPr>
              <p:cNvSpPr/>
              <p:nvPr/>
            </p:nvSpPr>
            <p:spPr bwMode="auto">
              <a:xfrm>
                <a:off x="5099" y="2017"/>
                <a:ext cx="80" cy="178"/>
              </a:xfrm>
              <a:custGeom>
                <a:avLst/>
                <a:gdLst>
                  <a:gd name="T0" fmla="*/ 164 w 165"/>
                  <a:gd name="T1" fmla="*/ 68 h 364"/>
                  <a:gd name="T2" fmla="*/ 165 w 165"/>
                  <a:gd name="T3" fmla="*/ 321 h 364"/>
                  <a:gd name="T4" fmla="*/ 1 w 165"/>
                  <a:gd name="T5" fmla="*/ 364 h 364"/>
                  <a:gd name="T6" fmla="*/ 0 w 165"/>
                  <a:gd name="T7" fmla="*/ 74 h 364"/>
                  <a:gd name="T8" fmla="*/ 0 w 165"/>
                  <a:gd name="T9" fmla="*/ 74 h 364"/>
                  <a:gd name="T10" fmla="*/ 42 w 165"/>
                  <a:gd name="T11" fmla="*/ 40 h 364"/>
                  <a:gd name="T12" fmla="*/ 78 w 165"/>
                  <a:gd name="T13" fmla="*/ 4 h 364"/>
                  <a:gd name="T14" fmla="*/ 112 w 165"/>
                  <a:gd name="T15" fmla="*/ 34 h 364"/>
                  <a:gd name="T16" fmla="*/ 164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64" y="68"/>
                    </a:moveTo>
                    <a:cubicBezTo>
                      <a:pt x="165" y="321"/>
                      <a:pt x="165" y="321"/>
                      <a:pt x="165" y="321"/>
                    </a:cubicBezTo>
                    <a:cubicBezTo>
                      <a:pt x="1" y="364"/>
                      <a:pt x="1" y="364"/>
                      <a:pt x="1" y="36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13" y="40"/>
                      <a:pt x="42" y="40"/>
                    </a:cubicBezTo>
                    <a:cubicBezTo>
                      <a:pt x="42" y="40"/>
                      <a:pt x="57" y="4"/>
                      <a:pt x="78" y="4"/>
                    </a:cubicBezTo>
                    <a:cubicBezTo>
                      <a:pt x="78" y="4"/>
                      <a:pt x="96" y="0"/>
                      <a:pt x="112" y="34"/>
                    </a:cubicBezTo>
                    <a:cubicBezTo>
                      <a:pt x="112" y="34"/>
                      <a:pt x="161" y="28"/>
                      <a:pt x="164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22" name="任意多边形 679">
                <a:extLst>
                  <a:ext uri="{FF2B5EF4-FFF2-40B4-BE49-F238E27FC236}">
                    <a16:creationId xmlns:a16="http://schemas.microsoft.com/office/drawing/2014/main" id="{7E1B2C4F-2593-4C0D-8FDD-2F52F365C193}"/>
                  </a:ext>
                </a:extLst>
              </p:cNvPr>
              <p:cNvSpPr/>
              <p:nvPr/>
            </p:nvSpPr>
            <p:spPr bwMode="auto">
              <a:xfrm>
                <a:off x="5997" y="2080"/>
                <a:ext cx="95" cy="185"/>
              </a:xfrm>
              <a:custGeom>
                <a:avLst/>
                <a:gdLst>
                  <a:gd name="T0" fmla="*/ 1 w 194"/>
                  <a:gd name="T1" fmla="*/ 84 h 377"/>
                  <a:gd name="T2" fmla="*/ 0 w 194"/>
                  <a:gd name="T3" fmla="*/ 335 h 377"/>
                  <a:gd name="T4" fmla="*/ 193 w 194"/>
                  <a:gd name="T5" fmla="*/ 377 h 377"/>
                  <a:gd name="T6" fmla="*/ 194 w 194"/>
                  <a:gd name="T7" fmla="*/ 91 h 377"/>
                  <a:gd name="T8" fmla="*/ 194 w 194"/>
                  <a:gd name="T9" fmla="*/ 91 h 377"/>
                  <a:gd name="T10" fmla="*/ 143 w 194"/>
                  <a:gd name="T11" fmla="*/ 49 h 377"/>
                  <a:gd name="T12" fmla="*/ 98 w 194"/>
                  <a:gd name="T13" fmla="*/ 4 h 377"/>
                  <a:gd name="T14" fmla="*/ 58 w 194"/>
                  <a:gd name="T15" fmla="*/ 42 h 377"/>
                  <a:gd name="T16" fmla="*/ 1 w 194"/>
                  <a:gd name="T17" fmla="*/ 84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" y="84"/>
                    </a:moveTo>
                    <a:cubicBezTo>
                      <a:pt x="0" y="335"/>
                      <a:pt x="0" y="335"/>
                      <a:pt x="0" y="335"/>
                    </a:cubicBezTo>
                    <a:cubicBezTo>
                      <a:pt x="193" y="377"/>
                      <a:pt x="193" y="377"/>
                      <a:pt x="193" y="377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79" y="49"/>
                      <a:pt x="143" y="49"/>
                    </a:cubicBezTo>
                    <a:cubicBezTo>
                      <a:pt x="143" y="49"/>
                      <a:pt x="124" y="4"/>
                      <a:pt x="98" y="4"/>
                    </a:cubicBezTo>
                    <a:cubicBezTo>
                      <a:pt x="98" y="4"/>
                      <a:pt x="75" y="0"/>
                      <a:pt x="58" y="42"/>
                    </a:cubicBezTo>
                    <a:cubicBezTo>
                      <a:pt x="58" y="42"/>
                      <a:pt x="5" y="37"/>
                      <a:pt x="1" y="8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23" name="任意多边形 680">
                <a:extLst>
                  <a:ext uri="{FF2B5EF4-FFF2-40B4-BE49-F238E27FC236}">
                    <a16:creationId xmlns:a16="http://schemas.microsoft.com/office/drawing/2014/main" id="{BE051182-7DB2-4A6C-9C23-F96C55CE2DDA}"/>
                  </a:ext>
                </a:extLst>
              </p:cNvPr>
              <p:cNvSpPr/>
              <p:nvPr/>
            </p:nvSpPr>
            <p:spPr bwMode="auto">
              <a:xfrm>
                <a:off x="6003" y="2088"/>
                <a:ext cx="81" cy="177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1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4 w 165"/>
                  <a:gd name="T11" fmla="*/ 40 h 364"/>
                  <a:gd name="T12" fmla="*/ 88 w 165"/>
                  <a:gd name="T13" fmla="*/ 4 h 364"/>
                  <a:gd name="T14" fmla="*/ 54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4" y="40"/>
                    </a:cubicBezTo>
                    <a:cubicBezTo>
                      <a:pt x="124" y="40"/>
                      <a:pt x="109" y="4"/>
                      <a:pt x="88" y="4"/>
                    </a:cubicBezTo>
                    <a:cubicBezTo>
                      <a:pt x="88" y="4"/>
                      <a:pt x="69" y="0"/>
                      <a:pt x="54" y="34"/>
                    </a:cubicBezTo>
                    <a:cubicBezTo>
                      <a:pt x="54" y="34"/>
                      <a:pt x="5" y="29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24" name="任意多边形 681">
                <a:extLst>
                  <a:ext uri="{FF2B5EF4-FFF2-40B4-BE49-F238E27FC236}">
                    <a16:creationId xmlns:a16="http://schemas.microsoft.com/office/drawing/2014/main" id="{1C8221D0-4112-4AC9-AB7F-A1696F42825A}"/>
                  </a:ext>
                </a:extLst>
              </p:cNvPr>
              <p:cNvSpPr/>
              <p:nvPr/>
            </p:nvSpPr>
            <p:spPr bwMode="auto">
              <a:xfrm>
                <a:off x="5799" y="2046"/>
                <a:ext cx="94" cy="184"/>
              </a:xfrm>
              <a:custGeom>
                <a:avLst/>
                <a:gdLst>
                  <a:gd name="T0" fmla="*/ 1 w 194"/>
                  <a:gd name="T1" fmla="*/ 84 h 377"/>
                  <a:gd name="T2" fmla="*/ 0 w 194"/>
                  <a:gd name="T3" fmla="*/ 335 h 377"/>
                  <a:gd name="T4" fmla="*/ 193 w 194"/>
                  <a:gd name="T5" fmla="*/ 377 h 377"/>
                  <a:gd name="T6" fmla="*/ 194 w 194"/>
                  <a:gd name="T7" fmla="*/ 91 h 377"/>
                  <a:gd name="T8" fmla="*/ 194 w 194"/>
                  <a:gd name="T9" fmla="*/ 91 h 377"/>
                  <a:gd name="T10" fmla="*/ 143 w 194"/>
                  <a:gd name="T11" fmla="*/ 49 h 377"/>
                  <a:gd name="T12" fmla="*/ 98 w 194"/>
                  <a:gd name="T13" fmla="*/ 4 h 377"/>
                  <a:gd name="T14" fmla="*/ 58 w 194"/>
                  <a:gd name="T15" fmla="*/ 42 h 377"/>
                  <a:gd name="T16" fmla="*/ 1 w 194"/>
                  <a:gd name="T17" fmla="*/ 84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" y="84"/>
                    </a:moveTo>
                    <a:cubicBezTo>
                      <a:pt x="0" y="335"/>
                      <a:pt x="0" y="335"/>
                      <a:pt x="0" y="335"/>
                    </a:cubicBezTo>
                    <a:cubicBezTo>
                      <a:pt x="193" y="377"/>
                      <a:pt x="193" y="377"/>
                      <a:pt x="193" y="377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79" y="49"/>
                      <a:pt x="143" y="49"/>
                    </a:cubicBezTo>
                    <a:cubicBezTo>
                      <a:pt x="143" y="49"/>
                      <a:pt x="124" y="4"/>
                      <a:pt x="98" y="4"/>
                    </a:cubicBezTo>
                    <a:cubicBezTo>
                      <a:pt x="98" y="4"/>
                      <a:pt x="75" y="0"/>
                      <a:pt x="58" y="42"/>
                    </a:cubicBezTo>
                    <a:cubicBezTo>
                      <a:pt x="58" y="42"/>
                      <a:pt x="5" y="37"/>
                      <a:pt x="1" y="8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25" name="任意多边形 682">
                <a:extLst>
                  <a:ext uri="{FF2B5EF4-FFF2-40B4-BE49-F238E27FC236}">
                    <a16:creationId xmlns:a16="http://schemas.microsoft.com/office/drawing/2014/main" id="{64C4D400-7E66-48DA-B2EF-A7AF77E7B164}"/>
                  </a:ext>
                </a:extLst>
              </p:cNvPr>
              <p:cNvSpPr/>
              <p:nvPr/>
            </p:nvSpPr>
            <p:spPr bwMode="auto">
              <a:xfrm>
                <a:off x="5805" y="2054"/>
                <a:ext cx="80" cy="177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2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3 w 165"/>
                  <a:gd name="T11" fmla="*/ 40 h 364"/>
                  <a:gd name="T12" fmla="*/ 88 w 165"/>
                  <a:gd name="T13" fmla="*/ 4 h 364"/>
                  <a:gd name="T14" fmla="*/ 54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2"/>
                      <a:pt x="0" y="322"/>
                      <a:pt x="0" y="322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3" y="40"/>
                    </a:cubicBezTo>
                    <a:cubicBezTo>
                      <a:pt x="123" y="40"/>
                      <a:pt x="108" y="4"/>
                      <a:pt x="88" y="4"/>
                    </a:cubicBezTo>
                    <a:cubicBezTo>
                      <a:pt x="88" y="4"/>
                      <a:pt x="69" y="0"/>
                      <a:pt x="54" y="34"/>
                    </a:cubicBezTo>
                    <a:cubicBezTo>
                      <a:pt x="54" y="34"/>
                      <a:pt x="4" y="29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26" name="任意多边形 683">
                <a:extLst>
                  <a:ext uri="{FF2B5EF4-FFF2-40B4-BE49-F238E27FC236}">
                    <a16:creationId xmlns:a16="http://schemas.microsoft.com/office/drawing/2014/main" id="{C3CF0678-5E2E-407B-90D2-4CCA768CB704}"/>
                  </a:ext>
                </a:extLst>
              </p:cNvPr>
              <p:cNvSpPr/>
              <p:nvPr/>
            </p:nvSpPr>
            <p:spPr bwMode="auto">
              <a:xfrm>
                <a:off x="5568" y="2023"/>
                <a:ext cx="95" cy="184"/>
              </a:xfrm>
              <a:custGeom>
                <a:avLst/>
                <a:gdLst>
                  <a:gd name="T0" fmla="*/ 1 w 194"/>
                  <a:gd name="T1" fmla="*/ 83 h 377"/>
                  <a:gd name="T2" fmla="*/ 0 w 194"/>
                  <a:gd name="T3" fmla="*/ 335 h 377"/>
                  <a:gd name="T4" fmla="*/ 193 w 194"/>
                  <a:gd name="T5" fmla="*/ 377 h 377"/>
                  <a:gd name="T6" fmla="*/ 194 w 194"/>
                  <a:gd name="T7" fmla="*/ 91 h 377"/>
                  <a:gd name="T8" fmla="*/ 194 w 194"/>
                  <a:gd name="T9" fmla="*/ 91 h 377"/>
                  <a:gd name="T10" fmla="*/ 143 w 194"/>
                  <a:gd name="T11" fmla="*/ 49 h 377"/>
                  <a:gd name="T12" fmla="*/ 97 w 194"/>
                  <a:gd name="T13" fmla="*/ 4 h 377"/>
                  <a:gd name="T14" fmla="*/ 58 w 194"/>
                  <a:gd name="T15" fmla="*/ 41 h 377"/>
                  <a:gd name="T16" fmla="*/ 1 w 194"/>
                  <a:gd name="T17" fmla="*/ 83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" y="83"/>
                    </a:moveTo>
                    <a:cubicBezTo>
                      <a:pt x="0" y="335"/>
                      <a:pt x="0" y="335"/>
                      <a:pt x="0" y="335"/>
                    </a:cubicBezTo>
                    <a:cubicBezTo>
                      <a:pt x="193" y="377"/>
                      <a:pt x="193" y="377"/>
                      <a:pt x="193" y="377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79" y="49"/>
                      <a:pt x="143" y="49"/>
                    </a:cubicBezTo>
                    <a:cubicBezTo>
                      <a:pt x="143" y="49"/>
                      <a:pt x="124" y="4"/>
                      <a:pt x="97" y="4"/>
                    </a:cubicBezTo>
                    <a:cubicBezTo>
                      <a:pt x="97" y="4"/>
                      <a:pt x="75" y="0"/>
                      <a:pt x="58" y="41"/>
                    </a:cubicBezTo>
                    <a:cubicBezTo>
                      <a:pt x="58" y="41"/>
                      <a:pt x="4" y="36"/>
                      <a:pt x="1" y="8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27" name="任意多边形 684">
                <a:extLst>
                  <a:ext uri="{FF2B5EF4-FFF2-40B4-BE49-F238E27FC236}">
                    <a16:creationId xmlns:a16="http://schemas.microsoft.com/office/drawing/2014/main" id="{8D44166A-1D5D-4DD4-B605-D7A7FD161E18}"/>
                  </a:ext>
                </a:extLst>
              </p:cNvPr>
              <p:cNvSpPr/>
              <p:nvPr/>
            </p:nvSpPr>
            <p:spPr bwMode="auto">
              <a:xfrm>
                <a:off x="5574" y="2030"/>
                <a:ext cx="81" cy="178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1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3 w 165"/>
                  <a:gd name="T11" fmla="*/ 40 h 364"/>
                  <a:gd name="T12" fmla="*/ 87 w 165"/>
                  <a:gd name="T13" fmla="*/ 4 h 364"/>
                  <a:gd name="T14" fmla="*/ 53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3" y="40"/>
                    </a:cubicBezTo>
                    <a:cubicBezTo>
                      <a:pt x="123" y="40"/>
                      <a:pt x="108" y="4"/>
                      <a:pt x="87" y="4"/>
                    </a:cubicBezTo>
                    <a:cubicBezTo>
                      <a:pt x="87" y="4"/>
                      <a:pt x="68" y="0"/>
                      <a:pt x="53" y="34"/>
                    </a:cubicBezTo>
                    <a:cubicBezTo>
                      <a:pt x="53" y="34"/>
                      <a:pt x="4" y="28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28" name="任意多边形 685">
                <a:extLst>
                  <a:ext uri="{FF2B5EF4-FFF2-40B4-BE49-F238E27FC236}">
                    <a16:creationId xmlns:a16="http://schemas.microsoft.com/office/drawing/2014/main" id="{03EBFAED-2CEB-4553-851B-B07D5ACB8F88}"/>
                  </a:ext>
                </a:extLst>
              </p:cNvPr>
              <p:cNvSpPr/>
              <p:nvPr/>
            </p:nvSpPr>
            <p:spPr bwMode="auto">
              <a:xfrm>
                <a:off x="5325" y="2014"/>
                <a:ext cx="95" cy="184"/>
              </a:xfrm>
              <a:custGeom>
                <a:avLst/>
                <a:gdLst>
                  <a:gd name="T0" fmla="*/ 1 w 194"/>
                  <a:gd name="T1" fmla="*/ 84 h 377"/>
                  <a:gd name="T2" fmla="*/ 0 w 194"/>
                  <a:gd name="T3" fmla="*/ 335 h 377"/>
                  <a:gd name="T4" fmla="*/ 193 w 194"/>
                  <a:gd name="T5" fmla="*/ 377 h 377"/>
                  <a:gd name="T6" fmla="*/ 194 w 194"/>
                  <a:gd name="T7" fmla="*/ 91 h 377"/>
                  <a:gd name="T8" fmla="*/ 194 w 194"/>
                  <a:gd name="T9" fmla="*/ 91 h 377"/>
                  <a:gd name="T10" fmla="*/ 143 w 194"/>
                  <a:gd name="T11" fmla="*/ 49 h 377"/>
                  <a:gd name="T12" fmla="*/ 98 w 194"/>
                  <a:gd name="T13" fmla="*/ 4 h 377"/>
                  <a:gd name="T14" fmla="*/ 58 w 194"/>
                  <a:gd name="T15" fmla="*/ 42 h 377"/>
                  <a:gd name="T16" fmla="*/ 1 w 194"/>
                  <a:gd name="T17" fmla="*/ 84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4" h="377">
                    <a:moveTo>
                      <a:pt x="1" y="84"/>
                    </a:moveTo>
                    <a:cubicBezTo>
                      <a:pt x="0" y="335"/>
                      <a:pt x="0" y="335"/>
                      <a:pt x="0" y="335"/>
                    </a:cubicBezTo>
                    <a:cubicBezTo>
                      <a:pt x="193" y="377"/>
                      <a:pt x="193" y="377"/>
                      <a:pt x="193" y="377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94" y="91"/>
                      <a:pt x="194" y="91"/>
                    </a:cubicBezTo>
                    <a:cubicBezTo>
                      <a:pt x="194" y="91"/>
                      <a:pt x="179" y="49"/>
                      <a:pt x="143" y="49"/>
                    </a:cubicBezTo>
                    <a:cubicBezTo>
                      <a:pt x="143" y="49"/>
                      <a:pt x="124" y="4"/>
                      <a:pt x="98" y="4"/>
                    </a:cubicBezTo>
                    <a:cubicBezTo>
                      <a:pt x="98" y="4"/>
                      <a:pt x="75" y="0"/>
                      <a:pt x="58" y="42"/>
                    </a:cubicBezTo>
                    <a:cubicBezTo>
                      <a:pt x="58" y="42"/>
                      <a:pt x="5" y="36"/>
                      <a:pt x="1" y="8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29" name="任意多边形 686">
                <a:extLst>
                  <a:ext uri="{FF2B5EF4-FFF2-40B4-BE49-F238E27FC236}">
                    <a16:creationId xmlns:a16="http://schemas.microsoft.com/office/drawing/2014/main" id="{926DC20C-5E4C-477D-9EE0-43F770FCCA67}"/>
                  </a:ext>
                </a:extLst>
              </p:cNvPr>
              <p:cNvSpPr/>
              <p:nvPr/>
            </p:nvSpPr>
            <p:spPr bwMode="auto">
              <a:xfrm>
                <a:off x="5331" y="2021"/>
                <a:ext cx="81" cy="178"/>
              </a:xfrm>
              <a:custGeom>
                <a:avLst/>
                <a:gdLst>
                  <a:gd name="T0" fmla="*/ 1 w 165"/>
                  <a:gd name="T1" fmla="*/ 68 h 364"/>
                  <a:gd name="T2" fmla="*/ 0 w 165"/>
                  <a:gd name="T3" fmla="*/ 321 h 364"/>
                  <a:gd name="T4" fmla="*/ 164 w 165"/>
                  <a:gd name="T5" fmla="*/ 364 h 364"/>
                  <a:gd name="T6" fmla="*/ 165 w 165"/>
                  <a:gd name="T7" fmla="*/ 74 h 364"/>
                  <a:gd name="T8" fmla="*/ 165 w 165"/>
                  <a:gd name="T9" fmla="*/ 74 h 364"/>
                  <a:gd name="T10" fmla="*/ 124 w 165"/>
                  <a:gd name="T11" fmla="*/ 40 h 364"/>
                  <a:gd name="T12" fmla="*/ 88 w 165"/>
                  <a:gd name="T13" fmla="*/ 4 h 364"/>
                  <a:gd name="T14" fmla="*/ 54 w 165"/>
                  <a:gd name="T15" fmla="*/ 34 h 364"/>
                  <a:gd name="T16" fmla="*/ 1 w 165"/>
                  <a:gd name="T17" fmla="*/ 6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5" h="364">
                    <a:moveTo>
                      <a:pt x="1" y="68"/>
                    </a:moveTo>
                    <a:cubicBezTo>
                      <a:pt x="0" y="321"/>
                      <a:pt x="0" y="321"/>
                      <a:pt x="0" y="321"/>
                    </a:cubicBezTo>
                    <a:cubicBezTo>
                      <a:pt x="164" y="364"/>
                      <a:pt x="164" y="364"/>
                      <a:pt x="164" y="36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65" y="74"/>
                      <a:pt x="165" y="74"/>
                    </a:cubicBezTo>
                    <a:cubicBezTo>
                      <a:pt x="165" y="74"/>
                      <a:pt x="152" y="40"/>
                      <a:pt x="124" y="40"/>
                    </a:cubicBezTo>
                    <a:cubicBezTo>
                      <a:pt x="124" y="40"/>
                      <a:pt x="109" y="4"/>
                      <a:pt x="88" y="4"/>
                    </a:cubicBezTo>
                    <a:cubicBezTo>
                      <a:pt x="88" y="4"/>
                      <a:pt x="69" y="0"/>
                      <a:pt x="54" y="34"/>
                    </a:cubicBezTo>
                    <a:cubicBezTo>
                      <a:pt x="54" y="34"/>
                      <a:pt x="5" y="28"/>
                      <a:pt x="1" y="6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30" name="任意多边形 687">
                <a:extLst>
                  <a:ext uri="{FF2B5EF4-FFF2-40B4-BE49-F238E27FC236}">
                    <a16:creationId xmlns:a16="http://schemas.microsoft.com/office/drawing/2014/main" id="{A334F7DE-B2AA-4B90-BBAE-7FEAF68939C9}"/>
                  </a:ext>
                </a:extLst>
              </p:cNvPr>
              <p:cNvSpPr/>
              <p:nvPr/>
            </p:nvSpPr>
            <p:spPr bwMode="auto">
              <a:xfrm>
                <a:off x="4446" y="1625"/>
                <a:ext cx="1628" cy="219"/>
              </a:xfrm>
              <a:custGeom>
                <a:avLst/>
                <a:gdLst>
                  <a:gd name="T0" fmla="*/ 1514 w 1628"/>
                  <a:gd name="T1" fmla="*/ 141 h 219"/>
                  <a:gd name="T2" fmla="*/ 1354 w 1628"/>
                  <a:gd name="T3" fmla="*/ 0 h 219"/>
                  <a:gd name="T4" fmla="*/ 815 w 1628"/>
                  <a:gd name="T5" fmla="*/ 6 h 219"/>
                  <a:gd name="T6" fmla="*/ 304 w 1628"/>
                  <a:gd name="T7" fmla="*/ 0 h 219"/>
                  <a:gd name="T8" fmla="*/ 114 w 1628"/>
                  <a:gd name="T9" fmla="*/ 141 h 219"/>
                  <a:gd name="T10" fmla="*/ 0 w 1628"/>
                  <a:gd name="T11" fmla="*/ 209 h 219"/>
                  <a:gd name="T12" fmla="*/ 142 w 1628"/>
                  <a:gd name="T13" fmla="*/ 219 h 219"/>
                  <a:gd name="T14" fmla="*/ 814 w 1628"/>
                  <a:gd name="T15" fmla="*/ 183 h 219"/>
                  <a:gd name="T16" fmla="*/ 1487 w 1628"/>
                  <a:gd name="T17" fmla="*/ 219 h 219"/>
                  <a:gd name="T18" fmla="*/ 1628 w 1628"/>
                  <a:gd name="T19" fmla="*/ 209 h 219"/>
                  <a:gd name="T20" fmla="*/ 1514 w 1628"/>
                  <a:gd name="T21" fmla="*/ 14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8" h="219">
                    <a:moveTo>
                      <a:pt x="1514" y="141"/>
                    </a:moveTo>
                    <a:lnTo>
                      <a:pt x="1354" y="0"/>
                    </a:lnTo>
                    <a:lnTo>
                      <a:pt x="815" y="6"/>
                    </a:lnTo>
                    <a:lnTo>
                      <a:pt x="304" y="0"/>
                    </a:lnTo>
                    <a:lnTo>
                      <a:pt x="114" y="141"/>
                    </a:lnTo>
                    <a:lnTo>
                      <a:pt x="0" y="209"/>
                    </a:lnTo>
                    <a:lnTo>
                      <a:pt x="142" y="219"/>
                    </a:lnTo>
                    <a:lnTo>
                      <a:pt x="814" y="183"/>
                    </a:lnTo>
                    <a:lnTo>
                      <a:pt x="1487" y="219"/>
                    </a:lnTo>
                    <a:lnTo>
                      <a:pt x="1628" y="209"/>
                    </a:lnTo>
                    <a:lnTo>
                      <a:pt x="1514" y="14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1" name="任意多边形 688">
                <a:extLst>
                  <a:ext uri="{FF2B5EF4-FFF2-40B4-BE49-F238E27FC236}">
                    <a16:creationId xmlns:a16="http://schemas.microsoft.com/office/drawing/2014/main" id="{5110ABB2-72F1-4F49-BFF0-535DD68325EE}"/>
                  </a:ext>
                </a:extLst>
              </p:cNvPr>
              <p:cNvSpPr/>
              <p:nvPr/>
            </p:nvSpPr>
            <p:spPr bwMode="auto">
              <a:xfrm>
                <a:off x="4535" y="1581"/>
                <a:ext cx="1450" cy="185"/>
              </a:xfrm>
              <a:custGeom>
                <a:avLst/>
                <a:gdLst>
                  <a:gd name="T0" fmla="*/ 1205 w 2970"/>
                  <a:gd name="T1" fmla="*/ 4 h 378"/>
                  <a:gd name="T2" fmla="*/ 1765 w 2970"/>
                  <a:gd name="T3" fmla="*/ 4 h 378"/>
                  <a:gd name="T4" fmla="*/ 2520 w 2970"/>
                  <a:gd name="T5" fmla="*/ 76 h 378"/>
                  <a:gd name="T6" fmla="*/ 2863 w 2970"/>
                  <a:gd name="T7" fmla="*/ 236 h 378"/>
                  <a:gd name="T8" fmla="*/ 2919 w 2970"/>
                  <a:gd name="T9" fmla="*/ 378 h 378"/>
                  <a:gd name="T10" fmla="*/ 1818 w 2970"/>
                  <a:gd name="T11" fmla="*/ 165 h 378"/>
                  <a:gd name="T12" fmla="*/ 1151 w 2970"/>
                  <a:gd name="T13" fmla="*/ 165 h 378"/>
                  <a:gd name="T14" fmla="*/ 50 w 2970"/>
                  <a:gd name="T15" fmla="*/ 378 h 378"/>
                  <a:gd name="T16" fmla="*/ 107 w 2970"/>
                  <a:gd name="T17" fmla="*/ 236 h 378"/>
                  <a:gd name="T18" fmla="*/ 449 w 2970"/>
                  <a:gd name="T19" fmla="*/ 76 h 378"/>
                  <a:gd name="T20" fmla="*/ 1205 w 2970"/>
                  <a:gd name="T21" fmla="*/ 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70" h="378">
                    <a:moveTo>
                      <a:pt x="1205" y="4"/>
                    </a:moveTo>
                    <a:cubicBezTo>
                      <a:pt x="1205" y="4"/>
                      <a:pt x="1545" y="0"/>
                      <a:pt x="1765" y="4"/>
                    </a:cubicBezTo>
                    <a:cubicBezTo>
                      <a:pt x="2520" y="76"/>
                      <a:pt x="2520" y="76"/>
                      <a:pt x="2520" y="76"/>
                    </a:cubicBezTo>
                    <a:cubicBezTo>
                      <a:pt x="2520" y="76"/>
                      <a:pt x="2756" y="149"/>
                      <a:pt x="2863" y="236"/>
                    </a:cubicBezTo>
                    <a:cubicBezTo>
                      <a:pt x="2970" y="323"/>
                      <a:pt x="2919" y="378"/>
                      <a:pt x="2919" y="378"/>
                    </a:cubicBezTo>
                    <a:cubicBezTo>
                      <a:pt x="2665" y="149"/>
                      <a:pt x="1818" y="165"/>
                      <a:pt x="1818" y="165"/>
                    </a:cubicBezTo>
                    <a:cubicBezTo>
                      <a:pt x="1818" y="165"/>
                      <a:pt x="1221" y="165"/>
                      <a:pt x="1151" y="165"/>
                    </a:cubicBezTo>
                    <a:cubicBezTo>
                      <a:pt x="1151" y="165"/>
                      <a:pt x="305" y="149"/>
                      <a:pt x="50" y="378"/>
                    </a:cubicBezTo>
                    <a:cubicBezTo>
                      <a:pt x="50" y="378"/>
                      <a:pt x="0" y="323"/>
                      <a:pt x="107" y="236"/>
                    </a:cubicBezTo>
                    <a:cubicBezTo>
                      <a:pt x="214" y="149"/>
                      <a:pt x="449" y="76"/>
                      <a:pt x="449" y="76"/>
                    </a:cubicBezTo>
                    <a:cubicBezTo>
                      <a:pt x="1205" y="4"/>
                      <a:pt x="1205" y="4"/>
                      <a:pt x="1205" y="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2" name="任意多边形 689">
                <a:extLst>
                  <a:ext uri="{FF2B5EF4-FFF2-40B4-BE49-F238E27FC236}">
                    <a16:creationId xmlns:a16="http://schemas.microsoft.com/office/drawing/2014/main" id="{98CC800B-E8D8-4E78-8E93-F1249D454BF0}"/>
                  </a:ext>
                </a:extLst>
              </p:cNvPr>
              <p:cNvSpPr/>
              <p:nvPr/>
            </p:nvSpPr>
            <p:spPr bwMode="auto">
              <a:xfrm>
                <a:off x="4535" y="1581"/>
                <a:ext cx="1450" cy="185"/>
              </a:xfrm>
              <a:custGeom>
                <a:avLst/>
                <a:gdLst>
                  <a:gd name="T0" fmla="*/ 1205 w 2970"/>
                  <a:gd name="T1" fmla="*/ 4 h 378"/>
                  <a:gd name="T2" fmla="*/ 1765 w 2970"/>
                  <a:gd name="T3" fmla="*/ 4 h 378"/>
                  <a:gd name="T4" fmla="*/ 2520 w 2970"/>
                  <a:gd name="T5" fmla="*/ 76 h 378"/>
                  <a:gd name="T6" fmla="*/ 2863 w 2970"/>
                  <a:gd name="T7" fmla="*/ 236 h 378"/>
                  <a:gd name="T8" fmla="*/ 2919 w 2970"/>
                  <a:gd name="T9" fmla="*/ 378 h 378"/>
                  <a:gd name="T10" fmla="*/ 1818 w 2970"/>
                  <a:gd name="T11" fmla="*/ 165 h 378"/>
                  <a:gd name="T12" fmla="*/ 1151 w 2970"/>
                  <a:gd name="T13" fmla="*/ 165 h 378"/>
                  <a:gd name="T14" fmla="*/ 50 w 2970"/>
                  <a:gd name="T15" fmla="*/ 378 h 378"/>
                  <a:gd name="T16" fmla="*/ 107 w 2970"/>
                  <a:gd name="T17" fmla="*/ 236 h 378"/>
                  <a:gd name="T18" fmla="*/ 449 w 2970"/>
                  <a:gd name="T19" fmla="*/ 76 h 378"/>
                  <a:gd name="T20" fmla="*/ 1205 w 2970"/>
                  <a:gd name="T21" fmla="*/ 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70" h="378">
                    <a:moveTo>
                      <a:pt x="1205" y="4"/>
                    </a:moveTo>
                    <a:cubicBezTo>
                      <a:pt x="1205" y="4"/>
                      <a:pt x="1545" y="0"/>
                      <a:pt x="1765" y="4"/>
                    </a:cubicBezTo>
                    <a:cubicBezTo>
                      <a:pt x="2520" y="76"/>
                      <a:pt x="2520" y="76"/>
                      <a:pt x="2520" y="76"/>
                    </a:cubicBezTo>
                    <a:cubicBezTo>
                      <a:pt x="2520" y="76"/>
                      <a:pt x="2756" y="149"/>
                      <a:pt x="2863" y="236"/>
                    </a:cubicBezTo>
                    <a:cubicBezTo>
                      <a:pt x="2970" y="323"/>
                      <a:pt x="2919" y="378"/>
                      <a:pt x="2919" y="378"/>
                    </a:cubicBezTo>
                    <a:cubicBezTo>
                      <a:pt x="2665" y="149"/>
                      <a:pt x="1818" y="165"/>
                      <a:pt x="1818" y="165"/>
                    </a:cubicBezTo>
                    <a:cubicBezTo>
                      <a:pt x="1818" y="165"/>
                      <a:pt x="1221" y="165"/>
                      <a:pt x="1151" y="165"/>
                    </a:cubicBezTo>
                    <a:cubicBezTo>
                      <a:pt x="1151" y="165"/>
                      <a:pt x="305" y="149"/>
                      <a:pt x="50" y="378"/>
                    </a:cubicBezTo>
                    <a:cubicBezTo>
                      <a:pt x="50" y="378"/>
                      <a:pt x="0" y="323"/>
                      <a:pt x="107" y="236"/>
                    </a:cubicBezTo>
                    <a:cubicBezTo>
                      <a:pt x="214" y="149"/>
                      <a:pt x="449" y="76"/>
                      <a:pt x="449" y="76"/>
                    </a:cubicBezTo>
                    <a:cubicBezTo>
                      <a:pt x="1205" y="4"/>
                      <a:pt x="1205" y="4"/>
                      <a:pt x="1205" y="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33" name="任意多边形 690">
                <a:extLst>
                  <a:ext uri="{FF2B5EF4-FFF2-40B4-BE49-F238E27FC236}">
                    <a16:creationId xmlns:a16="http://schemas.microsoft.com/office/drawing/2014/main" id="{3AD8F7F3-92B5-42E7-A74A-6EF460FFA3F7}"/>
                  </a:ext>
                </a:extLst>
              </p:cNvPr>
              <p:cNvSpPr/>
              <p:nvPr/>
            </p:nvSpPr>
            <p:spPr bwMode="auto">
              <a:xfrm>
                <a:off x="4588" y="1538"/>
                <a:ext cx="1345" cy="158"/>
              </a:xfrm>
              <a:custGeom>
                <a:avLst/>
                <a:gdLst>
                  <a:gd name="T0" fmla="*/ 1690 w 2756"/>
                  <a:gd name="T1" fmla="*/ 57 h 325"/>
                  <a:gd name="T2" fmla="*/ 0 w 2756"/>
                  <a:gd name="T3" fmla="*/ 248 h 325"/>
                  <a:gd name="T4" fmla="*/ 0 w 2756"/>
                  <a:gd name="T5" fmla="*/ 325 h 325"/>
                  <a:gd name="T6" fmla="*/ 228 w 2756"/>
                  <a:gd name="T7" fmla="*/ 225 h 325"/>
                  <a:gd name="T8" fmla="*/ 1658 w 2756"/>
                  <a:gd name="T9" fmla="*/ 136 h 325"/>
                  <a:gd name="T10" fmla="*/ 2528 w 2756"/>
                  <a:gd name="T11" fmla="*/ 225 h 325"/>
                  <a:gd name="T12" fmla="*/ 2756 w 2756"/>
                  <a:gd name="T13" fmla="*/ 325 h 325"/>
                  <a:gd name="T14" fmla="*/ 2756 w 2756"/>
                  <a:gd name="T15" fmla="*/ 248 h 325"/>
                  <a:gd name="T16" fmla="*/ 1690 w 2756"/>
                  <a:gd name="T17" fmla="*/ 57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6" h="325">
                    <a:moveTo>
                      <a:pt x="1690" y="57"/>
                    </a:moveTo>
                    <a:cubicBezTo>
                      <a:pt x="1690" y="57"/>
                      <a:pt x="214" y="0"/>
                      <a:pt x="0" y="248"/>
                    </a:cubicBezTo>
                    <a:cubicBezTo>
                      <a:pt x="0" y="325"/>
                      <a:pt x="0" y="325"/>
                      <a:pt x="0" y="325"/>
                    </a:cubicBezTo>
                    <a:cubicBezTo>
                      <a:pt x="0" y="325"/>
                      <a:pt x="38" y="280"/>
                      <a:pt x="228" y="225"/>
                    </a:cubicBezTo>
                    <a:cubicBezTo>
                      <a:pt x="689" y="91"/>
                      <a:pt x="1658" y="136"/>
                      <a:pt x="1658" y="136"/>
                    </a:cubicBezTo>
                    <a:cubicBezTo>
                      <a:pt x="1658" y="136"/>
                      <a:pt x="2339" y="168"/>
                      <a:pt x="2528" y="225"/>
                    </a:cubicBezTo>
                    <a:cubicBezTo>
                      <a:pt x="2717" y="282"/>
                      <a:pt x="2756" y="325"/>
                      <a:pt x="2756" y="325"/>
                    </a:cubicBezTo>
                    <a:cubicBezTo>
                      <a:pt x="2756" y="248"/>
                      <a:pt x="2756" y="248"/>
                      <a:pt x="2756" y="248"/>
                    </a:cubicBezTo>
                    <a:cubicBezTo>
                      <a:pt x="2558" y="71"/>
                      <a:pt x="1835" y="58"/>
                      <a:pt x="1690" y="5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4" name="任意多边形 691">
                <a:extLst>
                  <a:ext uri="{FF2B5EF4-FFF2-40B4-BE49-F238E27FC236}">
                    <a16:creationId xmlns:a16="http://schemas.microsoft.com/office/drawing/2014/main" id="{EE0E2CA4-1571-4704-A87A-66ED15A9D39D}"/>
                  </a:ext>
                </a:extLst>
              </p:cNvPr>
              <p:cNvSpPr/>
              <p:nvPr/>
            </p:nvSpPr>
            <p:spPr bwMode="auto">
              <a:xfrm>
                <a:off x="4320" y="1156"/>
                <a:ext cx="1880" cy="448"/>
              </a:xfrm>
              <a:custGeom>
                <a:avLst/>
                <a:gdLst>
                  <a:gd name="T0" fmla="*/ 3768 w 3854"/>
                  <a:gd name="T1" fmla="*/ 362 h 917"/>
                  <a:gd name="T2" fmla="*/ 1924 w 3854"/>
                  <a:gd name="T3" fmla="*/ 0 h 917"/>
                  <a:gd name="T4" fmla="*/ 111 w 3854"/>
                  <a:gd name="T5" fmla="*/ 362 h 917"/>
                  <a:gd name="T6" fmla="*/ 103 w 3854"/>
                  <a:gd name="T7" fmla="*/ 629 h 917"/>
                  <a:gd name="T8" fmla="*/ 549 w 3854"/>
                  <a:gd name="T9" fmla="*/ 917 h 917"/>
                  <a:gd name="T10" fmla="*/ 549 w 3854"/>
                  <a:gd name="T11" fmla="*/ 872 h 917"/>
                  <a:gd name="T12" fmla="*/ 552 w 3854"/>
                  <a:gd name="T13" fmla="*/ 874 h 917"/>
                  <a:gd name="T14" fmla="*/ 549 w 3854"/>
                  <a:gd name="T15" fmla="*/ 735 h 917"/>
                  <a:gd name="T16" fmla="*/ 413 w 3854"/>
                  <a:gd name="T17" fmla="*/ 580 h 917"/>
                  <a:gd name="T18" fmla="*/ 823 w 3854"/>
                  <a:gd name="T19" fmla="*/ 314 h 917"/>
                  <a:gd name="T20" fmla="*/ 1962 w 3854"/>
                  <a:gd name="T21" fmla="*/ 227 h 917"/>
                  <a:gd name="T22" fmla="*/ 1963 w 3854"/>
                  <a:gd name="T23" fmla="*/ 229 h 917"/>
                  <a:gd name="T24" fmla="*/ 3030 w 3854"/>
                  <a:gd name="T25" fmla="*/ 314 h 917"/>
                  <a:gd name="T26" fmla="*/ 3440 w 3854"/>
                  <a:gd name="T27" fmla="*/ 580 h 917"/>
                  <a:gd name="T28" fmla="*/ 3305 w 3854"/>
                  <a:gd name="T29" fmla="*/ 735 h 917"/>
                  <a:gd name="T30" fmla="*/ 3301 w 3854"/>
                  <a:gd name="T31" fmla="*/ 874 h 917"/>
                  <a:gd name="T32" fmla="*/ 3305 w 3854"/>
                  <a:gd name="T33" fmla="*/ 872 h 917"/>
                  <a:gd name="T34" fmla="*/ 3305 w 3854"/>
                  <a:gd name="T35" fmla="*/ 917 h 917"/>
                  <a:gd name="T36" fmla="*/ 3751 w 3854"/>
                  <a:gd name="T37" fmla="*/ 624 h 917"/>
                  <a:gd name="T38" fmla="*/ 3768 w 3854"/>
                  <a:gd name="T39" fmla="*/ 362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54" h="917">
                    <a:moveTo>
                      <a:pt x="3768" y="362"/>
                    </a:moveTo>
                    <a:cubicBezTo>
                      <a:pt x="3565" y="53"/>
                      <a:pt x="2399" y="0"/>
                      <a:pt x="1924" y="0"/>
                    </a:cubicBezTo>
                    <a:cubicBezTo>
                      <a:pt x="1450" y="0"/>
                      <a:pt x="301" y="53"/>
                      <a:pt x="111" y="362"/>
                    </a:cubicBezTo>
                    <a:cubicBezTo>
                      <a:pt x="111" y="362"/>
                      <a:pt x="0" y="476"/>
                      <a:pt x="103" y="629"/>
                    </a:cubicBezTo>
                    <a:cubicBezTo>
                      <a:pt x="206" y="783"/>
                      <a:pt x="388" y="881"/>
                      <a:pt x="549" y="917"/>
                    </a:cubicBezTo>
                    <a:cubicBezTo>
                      <a:pt x="549" y="872"/>
                      <a:pt x="549" y="872"/>
                      <a:pt x="549" y="872"/>
                    </a:cubicBezTo>
                    <a:cubicBezTo>
                      <a:pt x="552" y="874"/>
                      <a:pt x="552" y="874"/>
                      <a:pt x="552" y="874"/>
                    </a:cubicBezTo>
                    <a:cubicBezTo>
                      <a:pt x="549" y="735"/>
                      <a:pt x="549" y="735"/>
                      <a:pt x="549" y="735"/>
                    </a:cubicBezTo>
                    <a:cubicBezTo>
                      <a:pt x="549" y="735"/>
                      <a:pt x="427" y="699"/>
                      <a:pt x="413" y="580"/>
                    </a:cubicBezTo>
                    <a:cubicBezTo>
                      <a:pt x="399" y="461"/>
                      <a:pt x="538" y="389"/>
                      <a:pt x="823" y="314"/>
                    </a:cubicBezTo>
                    <a:cubicBezTo>
                      <a:pt x="1075" y="248"/>
                      <a:pt x="1798" y="231"/>
                      <a:pt x="1962" y="227"/>
                    </a:cubicBezTo>
                    <a:cubicBezTo>
                      <a:pt x="1963" y="229"/>
                      <a:pt x="1963" y="229"/>
                      <a:pt x="1963" y="229"/>
                    </a:cubicBezTo>
                    <a:cubicBezTo>
                      <a:pt x="1963" y="229"/>
                      <a:pt x="2745" y="239"/>
                      <a:pt x="3030" y="314"/>
                    </a:cubicBezTo>
                    <a:cubicBezTo>
                      <a:pt x="3316" y="389"/>
                      <a:pt x="3455" y="461"/>
                      <a:pt x="3440" y="580"/>
                    </a:cubicBezTo>
                    <a:cubicBezTo>
                      <a:pt x="3426" y="699"/>
                      <a:pt x="3305" y="735"/>
                      <a:pt x="3305" y="735"/>
                    </a:cubicBezTo>
                    <a:cubicBezTo>
                      <a:pt x="3301" y="874"/>
                      <a:pt x="3301" y="874"/>
                      <a:pt x="3301" y="874"/>
                    </a:cubicBezTo>
                    <a:cubicBezTo>
                      <a:pt x="3305" y="872"/>
                      <a:pt x="3305" y="872"/>
                      <a:pt x="3305" y="872"/>
                    </a:cubicBezTo>
                    <a:cubicBezTo>
                      <a:pt x="3305" y="917"/>
                      <a:pt x="3305" y="917"/>
                      <a:pt x="3305" y="917"/>
                    </a:cubicBezTo>
                    <a:cubicBezTo>
                      <a:pt x="3446" y="849"/>
                      <a:pt x="3647" y="778"/>
                      <a:pt x="3751" y="624"/>
                    </a:cubicBezTo>
                    <a:cubicBezTo>
                      <a:pt x="3854" y="471"/>
                      <a:pt x="3768" y="362"/>
                      <a:pt x="3768" y="36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5" name="任意多边形 692">
                <a:extLst>
                  <a:ext uri="{FF2B5EF4-FFF2-40B4-BE49-F238E27FC236}">
                    <a16:creationId xmlns:a16="http://schemas.microsoft.com/office/drawing/2014/main" id="{26C76EF1-98A7-41E5-996B-40BE36A42EC8}"/>
                  </a:ext>
                </a:extLst>
              </p:cNvPr>
              <p:cNvSpPr/>
              <p:nvPr/>
            </p:nvSpPr>
            <p:spPr bwMode="auto">
              <a:xfrm>
                <a:off x="4017" y="1795"/>
                <a:ext cx="2486" cy="427"/>
              </a:xfrm>
              <a:custGeom>
                <a:avLst/>
                <a:gdLst>
                  <a:gd name="T0" fmla="*/ 4717 w 5095"/>
                  <a:gd name="T1" fmla="*/ 187 h 875"/>
                  <a:gd name="T2" fmla="*/ 2863 w 5095"/>
                  <a:gd name="T3" fmla="*/ 1 h 875"/>
                  <a:gd name="T4" fmla="*/ 2551 w 5095"/>
                  <a:gd name="T5" fmla="*/ 0 h 875"/>
                  <a:gd name="T6" fmla="*/ 2231 w 5095"/>
                  <a:gd name="T7" fmla="*/ 1 h 875"/>
                  <a:gd name="T8" fmla="*/ 378 w 5095"/>
                  <a:gd name="T9" fmla="*/ 187 h 875"/>
                  <a:gd name="T10" fmla="*/ 4 w 5095"/>
                  <a:gd name="T11" fmla="*/ 461 h 875"/>
                  <a:gd name="T12" fmla="*/ 560 w 5095"/>
                  <a:gd name="T13" fmla="*/ 875 h 875"/>
                  <a:gd name="T14" fmla="*/ 560 w 5095"/>
                  <a:gd name="T15" fmla="*/ 853 h 875"/>
                  <a:gd name="T16" fmla="*/ 560 w 5095"/>
                  <a:gd name="T17" fmla="*/ 832 h 875"/>
                  <a:gd name="T18" fmla="*/ 560 w 5095"/>
                  <a:gd name="T19" fmla="*/ 823 h 875"/>
                  <a:gd name="T20" fmla="*/ 560 w 5095"/>
                  <a:gd name="T21" fmla="*/ 771 h 875"/>
                  <a:gd name="T22" fmla="*/ 560 w 5095"/>
                  <a:gd name="T23" fmla="*/ 746 h 875"/>
                  <a:gd name="T24" fmla="*/ 482 w 5095"/>
                  <a:gd name="T25" fmla="*/ 682 h 875"/>
                  <a:gd name="T26" fmla="*/ 621 w 5095"/>
                  <a:gd name="T27" fmla="*/ 443 h 875"/>
                  <a:gd name="T28" fmla="*/ 2548 w 5095"/>
                  <a:gd name="T29" fmla="*/ 297 h 875"/>
                  <a:gd name="T30" fmla="*/ 4475 w 5095"/>
                  <a:gd name="T31" fmla="*/ 443 h 875"/>
                  <a:gd name="T32" fmla="*/ 4614 w 5095"/>
                  <a:gd name="T33" fmla="*/ 682 h 875"/>
                  <a:gd name="T34" fmla="*/ 4536 w 5095"/>
                  <a:gd name="T35" fmla="*/ 746 h 875"/>
                  <a:gd name="T36" fmla="*/ 4536 w 5095"/>
                  <a:gd name="T37" fmla="*/ 771 h 875"/>
                  <a:gd name="T38" fmla="*/ 4536 w 5095"/>
                  <a:gd name="T39" fmla="*/ 823 h 875"/>
                  <a:gd name="T40" fmla="*/ 4536 w 5095"/>
                  <a:gd name="T41" fmla="*/ 832 h 875"/>
                  <a:gd name="T42" fmla="*/ 4536 w 5095"/>
                  <a:gd name="T43" fmla="*/ 853 h 875"/>
                  <a:gd name="T44" fmla="*/ 4536 w 5095"/>
                  <a:gd name="T45" fmla="*/ 875 h 875"/>
                  <a:gd name="T46" fmla="*/ 5092 w 5095"/>
                  <a:gd name="T47" fmla="*/ 461 h 875"/>
                  <a:gd name="T48" fmla="*/ 4717 w 5095"/>
                  <a:gd name="T49" fmla="*/ 187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95" h="875">
                    <a:moveTo>
                      <a:pt x="4717" y="187"/>
                    </a:moveTo>
                    <a:cubicBezTo>
                      <a:pt x="4403" y="40"/>
                      <a:pt x="3475" y="8"/>
                      <a:pt x="2863" y="1"/>
                    </a:cubicBezTo>
                    <a:cubicBezTo>
                      <a:pt x="2863" y="1"/>
                      <a:pt x="2573" y="0"/>
                      <a:pt x="2551" y="0"/>
                    </a:cubicBezTo>
                    <a:cubicBezTo>
                      <a:pt x="2527" y="0"/>
                      <a:pt x="2231" y="1"/>
                      <a:pt x="2231" y="1"/>
                    </a:cubicBezTo>
                    <a:cubicBezTo>
                      <a:pt x="1617" y="8"/>
                      <a:pt x="691" y="41"/>
                      <a:pt x="378" y="187"/>
                    </a:cubicBezTo>
                    <a:cubicBezTo>
                      <a:pt x="378" y="187"/>
                      <a:pt x="0" y="301"/>
                      <a:pt x="4" y="461"/>
                    </a:cubicBezTo>
                    <a:cubicBezTo>
                      <a:pt x="7" y="622"/>
                      <a:pt x="278" y="850"/>
                      <a:pt x="560" y="875"/>
                    </a:cubicBezTo>
                    <a:cubicBezTo>
                      <a:pt x="560" y="853"/>
                      <a:pt x="560" y="853"/>
                      <a:pt x="560" y="853"/>
                    </a:cubicBezTo>
                    <a:cubicBezTo>
                      <a:pt x="560" y="832"/>
                      <a:pt x="560" y="832"/>
                      <a:pt x="560" y="832"/>
                    </a:cubicBezTo>
                    <a:cubicBezTo>
                      <a:pt x="560" y="823"/>
                      <a:pt x="560" y="823"/>
                      <a:pt x="560" y="823"/>
                    </a:cubicBezTo>
                    <a:cubicBezTo>
                      <a:pt x="560" y="771"/>
                      <a:pt x="560" y="771"/>
                      <a:pt x="560" y="771"/>
                    </a:cubicBezTo>
                    <a:cubicBezTo>
                      <a:pt x="560" y="746"/>
                      <a:pt x="560" y="746"/>
                      <a:pt x="560" y="746"/>
                    </a:cubicBezTo>
                    <a:cubicBezTo>
                      <a:pt x="528" y="745"/>
                      <a:pt x="482" y="682"/>
                      <a:pt x="482" y="682"/>
                    </a:cubicBezTo>
                    <a:cubicBezTo>
                      <a:pt x="482" y="682"/>
                      <a:pt x="278" y="575"/>
                      <a:pt x="621" y="443"/>
                    </a:cubicBezTo>
                    <a:cubicBezTo>
                      <a:pt x="963" y="311"/>
                      <a:pt x="2548" y="297"/>
                      <a:pt x="2548" y="297"/>
                    </a:cubicBezTo>
                    <a:cubicBezTo>
                      <a:pt x="2548" y="297"/>
                      <a:pt x="4133" y="311"/>
                      <a:pt x="4475" y="443"/>
                    </a:cubicBezTo>
                    <a:cubicBezTo>
                      <a:pt x="4817" y="575"/>
                      <a:pt x="4614" y="682"/>
                      <a:pt x="4614" y="682"/>
                    </a:cubicBezTo>
                    <a:cubicBezTo>
                      <a:pt x="4614" y="682"/>
                      <a:pt x="4568" y="745"/>
                      <a:pt x="4536" y="746"/>
                    </a:cubicBezTo>
                    <a:cubicBezTo>
                      <a:pt x="4536" y="771"/>
                      <a:pt x="4536" y="771"/>
                      <a:pt x="4536" y="771"/>
                    </a:cubicBezTo>
                    <a:cubicBezTo>
                      <a:pt x="4536" y="823"/>
                      <a:pt x="4536" y="823"/>
                      <a:pt x="4536" y="823"/>
                    </a:cubicBezTo>
                    <a:cubicBezTo>
                      <a:pt x="4536" y="832"/>
                      <a:pt x="4536" y="832"/>
                      <a:pt x="4536" y="832"/>
                    </a:cubicBezTo>
                    <a:cubicBezTo>
                      <a:pt x="4536" y="853"/>
                      <a:pt x="4536" y="853"/>
                      <a:pt x="4536" y="853"/>
                    </a:cubicBezTo>
                    <a:cubicBezTo>
                      <a:pt x="4536" y="875"/>
                      <a:pt x="4536" y="875"/>
                      <a:pt x="4536" y="875"/>
                    </a:cubicBezTo>
                    <a:cubicBezTo>
                      <a:pt x="4817" y="850"/>
                      <a:pt x="5088" y="622"/>
                      <a:pt x="5092" y="461"/>
                    </a:cubicBezTo>
                    <a:cubicBezTo>
                      <a:pt x="5095" y="301"/>
                      <a:pt x="4717" y="187"/>
                      <a:pt x="4717" y="18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6" name="任意多边形 693">
                <a:extLst>
                  <a:ext uri="{FF2B5EF4-FFF2-40B4-BE49-F238E27FC236}">
                    <a16:creationId xmlns:a16="http://schemas.microsoft.com/office/drawing/2014/main" id="{D1B4C856-C65F-4E9E-8AEC-0193C3358EAB}"/>
                  </a:ext>
                </a:extLst>
              </p:cNvPr>
              <p:cNvSpPr/>
              <p:nvPr/>
            </p:nvSpPr>
            <p:spPr bwMode="auto">
              <a:xfrm>
                <a:off x="4283" y="2168"/>
                <a:ext cx="1952" cy="172"/>
              </a:xfrm>
              <a:custGeom>
                <a:avLst/>
                <a:gdLst>
                  <a:gd name="T0" fmla="*/ 2002 w 4000"/>
                  <a:gd name="T1" fmla="*/ 0 h 353"/>
                  <a:gd name="T2" fmla="*/ 0 w 4000"/>
                  <a:gd name="T3" fmla="*/ 232 h 353"/>
                  <a:gd name="T4" fmla="*/ 0 w 4000"/>
                  <a:gd name="T5" fmla="*/ 351 h 353"/>
                  <a:gd name="T6" fmla="*/ 2002 w 4000"/>
                  <a:gd name="T7" fmla="*/ 139 h 353"/>
                  <a:gd name="T8" fmla="*/ 4000 w 4000"/>
                  <a:gd name="T9" fmla="*/ 353 h 353"/>
                  <a:gd name="T10" fmla="*/ 4000 w 4000"/>
                  <a:gd name="T11" fmla="*/ 234 h 353"/>
                  <a:gd name="T12" fmla="*/ 2002 w 4000"/>
                  <a:gd name="T13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00" h="353">
                    <a:moveTo>
                      <a:pt x="2002" y="0"/>
                    </a:moveTo>
                    <a:cubicBezTo>
                      <a:pt x="1475" y="0"/>
                      <a:pt x="609" y="11"/>
                      <a:pt x="0" y="232"/>
                    </a:cubicBezTo>
                    <a:cubicBezTo>
                      <a:pt x="0" y="351"/>
                      <a:pt x="0" y="351"/>
                      <a:pt x="0" y="351"/>
                    </a:cubicBezTo>
                    <a:cubicBezTo>
                      <a:pt x="0" y="351"/>
                      <a:pt x="353" y="123"/>
                      <a:pt x="2002" y="139"/>
                    </a:cubicBezTo>
                    <a:cubicBezTo>
                      <a:pt x="3651" y="123"/>
                      <a:pt x="4000" y="353"/>
                      <a:pt x="4000" y="353"/>
                    </a:cubicBezTo>
                    <a:cubicBezTo>
                      <a:pt x="4000" y="234"/>
                      <a:pt x="4000" y="234"/>
                      <a:pt x="4000" y="234"/>
                    </a:cubicBezTo>
                    <a:cubicBezTo>
                      <a:pt x="3557" y="47"/>
                      <a:pt x="2528" y="0"/>
                      <a:pt x="2002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7" name="任意多边形 694">
                <a:extLst>
                  <a:ext uri="{FF2B5EF4-FFF2-40B4-BE49-F238E27FC236}">
                    <a16:creationId xmlns:a16="http://schemas.microsoft.com/office/drawing/2014/main" id="{57A80572-E9C4-420C-8C75-0E2E6C9642A3}"/>
                  </a:ext>
                </a:extLst>
              </p:cNvPr>
              <p:cNvSpPr/>
              <p:nvPr/>
            </p:nvSpPr>
            <p:spPr bwMode="auto">
              <a:xfrm>
                <a:off x="3777" y="2406"/>
                <a:ext cx="2955" cy="297"/>
              </a:xfrm>
              <a:custGeom>
                <a:avLst/>
                <a:gdLst>
                  <a:gd name="T0" fmla="*/ 5652 w 6055"/>
                  <a:gd name="T1" fmla="*/ 201 h 609"/>
                  <a:gd name="T2" fmla="*/ 5119 w 6055"/>
                  <a:gd name="T3" fmla="*/ 102 h 609"/>
                  <a:gd name="T4" fmla="*/ 5078 w 6055"/>
                  <a:gd name="T5" fmla="*/ 90 h 609"/>
                  <a:gd name="T6" fmla="*/ 4984 w 6055"/>
                  <a:gd name="T7" fmla="*/ 87 h 609"/>
                  <a:gd name="T8" fmla="*/ 3038 w 6055"/>
                  <a:gd name="T9" fmla="*/ 10 h 609"/>
                  <a:gd name="T10" fmla="*/ 420 w 6055"/>
                  <a:gd name="T11" fmla="*/ 181 h 609"/>
                  <a:gd name="T12" fmla="*/ 551 w 6055"/>
                  <a:gd name="T13" fmla="*/ 609 h 609"/>
                  <a:gd name="T14" fmla="*/ 574 w 6055"/>
                  <a:gd name="T15" fmla="*/ 609 h 609"/>
                  <a:gd name="T16" fmla="*/ 574 w 6055"/>
                  <a:gd name="T17" fmla="*/ 584 h 609"/>
                  <a:gd name="T18" fmla="*/ 577 w 6055"/>
                  <a:gd name="T19" fmla="*/ 484 h 609"/>
                  <a:gd name="T20" fmla="*/ 526 w 6055"/>
                  <a:gd name="T21" fmla="*/ 443 h 609"/>
                  <a:gd name="T22" fmla="*/ 1002 w 6055"/>
                  <a:gd name="T23" fmla="*/ 282 h 609"/>
                  <a:gd name="T24" fmla="*/ 3038 w 6055"/>
                  <a:gd name="T25" fmla="*/ 213 h 609"/>
                  <a:gd name="T26" fmla="*/ 5074 w 6055"/>
                  <a:gd name="T27" fmla="*/ 282 h 609"/>
                  <a:gd name="T28" fmla="*/ 5550 w 6055"/>
                  <a:gd name="T29" fmla="*/ 443 h 609"/>
                  <a:gd name="T30" fmla="*/ 5499 w 6055"/>
                  <a:gd name="T31" fmla="*/ 484 h 609"/>
                  <a:gd name="T32" fmla="*/ 5502 w 6055"/>
                  <a:gd name="T33" fmla="*/ 584 h 609"/>
                  <a:gd name="T34" fmla="*/ 5502 w 6055"/>
                  <a:gd name="T35" fmla="*/ 609 h 609"/>
                  <a:gd name="T36" fmla="*/ 5525 w 6055"/>
                  <a:gd name="T37" fmla="*/ 609 h 609"/>
                  <a:gd name="T38" fmla="*/ 5652 w 6055"/>
                  <a:gd name="T39" fmla="*/ 201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055" h="609">
                    <a:moveTo>
                      <a:pt x="5652" y="201"/>
                    </a:moveTo>
                    <a:cubicBezTo>
                      <a:pt x="5522" y="160"/>
                      <a:pt x="5335" y="128"/>
                      <a:pt x="5119" y="102"/>
                    </a:cubicBezTo>
                    <a:cubicBezTo>
                      <a:pt x="5078" y="90"/>
                      <a:pt x="5078" y="90"/>
                      <a:pt x="5078" y="90"/>
                    </a:cubicBezTo>
                    <a:cubicBezTo>
                      <a:pt x="5078" y="90"/>
                      <a:pt x="5044" y="89"/>
                      <a:pt x="4984" y="87"/>
                    </a:cubicBezTo>
                    <a:cubicBezTo>
                      <a:pt x="4340" y="23"/>
                      <a:pt x="3496" y="10"/>
                      <a:pt x="3038" y="10"/>
                    </a:cubicBezTo>
                    <a:cubicBezTo>
                      <a:pt x="2384" y="10"/>
                      <a:pt x="939" y="0"/>
                      <a:pt x="420" y="181"/>
                    </a:cubicBezTo>
                    <a:cubicBezTo>
                      <a:pt x="0" y="327"/>
                      <a:pt x="153" y="560"/>
                      <a:pt x="551" y="609"/>
                    </a:cubicBezTo>
                    <a:cubicBezTo>
                      <a:pt x="574" y="609"/>
                      <a:pt x="574" y="609"/>
                      <a:pt x="574" y="609"/>
                    </a:cubicBezTo>
                    <a:cubicBezTo>
                      <a:pt x="574" y="584"/>
                      <a:pt x="574" y="584"/>
                      <a:pt x="574" y="584"/>
                    </a:cubicBezTo>
                    <a:cubicBezTo>
                      <a:pt x="577" y="484"/>
                      <a:pt x="577" y="484"/>
                      <a:pt x="577" y="484"/>
                    </a:cubicBezTo>
                    <a:cubicBezTo>
                      <a:pt x="577" y="484"/>
                      <a:pt x="510" y="491"/>
                      <a:pt x="526" y="443"/>
                    </a:cubicBezTo>
                    <a:cubicBezTo>
                      <a:pt x="542" y="395"/>
                      <a:pt x="633" y="336"/>
                      <a:pt x="1002" y="282"/>
                    </a:cubicBezTo>
                    <a:cubicBezTo>
                      <a:pt x="1371" y="229"/>
                      <a:pt x="3038" y="213"/>
                      <a:pt x="3038" y="213"/>
                    </a:cubicBezTo>
                    <a:cubicBezTo>
                      <a:pt x="3038" y="213"/>
                      <a:pt x="4705" y="229"/>
                      <a:pt x="5074" y="282"/>
                    </a:cubicBezTo>
                    <a:cubicBezTo>
                      <a:pt x="5443" y="336"/>
                      <a:pt x="5534" y="395"/>
                      <a:pt x="5550" y="443"/>
                    </a:cubicBezTo>
                    <a:cubicBezTo>
                      <a:pt x="5566" y="491"/>
                      <a:pt x="5499" y="484"/>
                      <a:pt x="5499" y="484"/>
                    </a:cubicBezTo>
                    <a:cubicBezTo>
                      <a:pt x="5502" y="584"/>
                      <a:pt x="5502" y="584"/>
                      <a:pt x="5502" y="584"/>
                    </a:cubicBezTo>
                    <a:cubicBezTo>
                      <a:pt x="5502" y="609"/>
                      <a:pt x="5502" y="609"/>
                      <a:pt x="5502" y="609"/>
                    </a:cubicBezTo>
                    <a:cubicBezTo>
                      <a:pt x="5525" y="609"/>
                      <a:pt x="5525" y="609"/>
                      <a:pt x="5525" y="609"/>
                    </a:cubicBezTo>
                    <a:cubicBezTo>
                      <a:pt x="5922" y="560"/>
                      <a:pt x="6055" y="327"/>
                      <a:pt x="5652" y="20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38" name="任意多边形 695">
                <a:extLst>
                  <a:ext uri="{FF2B5EF4-FFF2-40B4-BE49-F238E27FC236}">
                    <a16:creationId xmlns:a16="http://schemas.microsoft.com/office/drawing/2014/main" id="{8D1D2154-2955-486D-B1E4-61BECF48F5EC}"/>
                  </a:ext>
                </a:extLst>
              </p:cNvPr>
              <p:cNvSpPr/>
              <p:nvPr/>
            </p:nvSpPr>
            <p:spPr bwMode="auto">
              <a:xfrm>
                <a:off x="5143" y="2759"/>
                <a:ext cx="234" cy="411"/>
              </a:xfrm>
              <a:custGeom>
                <a:avLst/>
                <a:gdLst>
                  <a:gd name="T0" fmla="*/ 117 w 234"/>
                  <a:gd name="T1" fmla="*/ 0 h 411"/>
                  <a:gd name="T2" fmla="*/ 0 w 234"/>
                  <a:gd name="T3" fmla="*/ 0 h 411"/>
                  <a:gd name="T4" fmla="*/ 0 w 234"/>
                  <a:gd name="T5" fmla="*/ 411 h 411"/>
                  <a:gd name="T6" fmla="*/ 117 w 234"/>
                  <a:gd name="T7" fmla="*/ 411 h 411"/>
                  <a:gd name="T8" fmla="*/ 234 w 234"/>
                  <a:gd name="T9" fmla="*/ 411 h 411"/>
                  <a:gd name="T10" fmla="*/ 234 w 234"/>
                  <a:gd name="T11" fmla="*/ 0 h 411"/>
                  <a:gd name="T12" fmla="*/ 117 w 234"/>
                  <a:gd name="T13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411">
                    <a:moveTo>
                      <a:pt x="117" y="0"/>
                    </a:moveTo>
                    <a:lnTo>
                      <a:pt x="0" y="0"/>
                    </a:lnTo>
                    <a:lnTo>
                      <a:pt x="0" y="411"/>
                    </a:lnTo>
                    <a:lnTo>
                      <a:pt x="117" y="411"/>
                    </a:lnTo>
                    <a:lnTo>
                      <a:pt x="234" y="411"/>
                    </a:lnTo>
                    <a:lnTo>
                      <a:pt x="234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39" name="矩形 3638">
                <a:extLst>
                  <a:ext uri="{FF2B5EF4-FFF2-40B4-BE49-F238E27FC236}">
                    <a16:creationId xmlns:a16="http://schemas.microsoft.com/office/drawing/2014/main" id="{98763113-4C95-4CB6-9377-AA0C016BFA4D}"/>
                  </a:ext>
                </a:extLst>
              </p:cNvPr>
              <p:cNvSpPr/>
              <p:nvPr/>
            </p:nvSpPr>
            <p:spPr bwMode="auto">
              <a:xfrm>
                <a:off x="4953" y="2867"/>
                <a:ext cx="116" cy="30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40" name="矩形 3639">
                <a:extLst>
                  <a:ext uri="{FF2B5EF4-FFF2-40B4-BE49-F238E27FC236}">
                    <a16:creationId xmlns:a16="http://schemas.microsoft.com/office/drawing/2014/main" id="{03F934EF-0433-4993-A9D9-788F24D2FDDA}"/>
                  </a:ext>
                </a:extLst>
              </p:cNvPr>
              <p:cNvSpPr/>
              <p:nvPr/>
            </p:nvSpPr>
            <p:spPr bwMode="auto">
              <a:xfrm>
                <a:off x="4754" y="2886"/>
                <a:ext cx="117" cy="28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41" name="矩形 3640">
                <a:extLst>
                  <a:ext uri="{FF2B5EF4-FFF2-40B4-BE49-F238E27FC236}">
                    <a16:creationId xmlns:a16="http://schemas.microsoft.com/office/drawing/2014/main" id="{92501820-82C1-4C52-87E9-4309BF025589}"/>
                  </a:ext>
                </a:extLst>
              </p:cNvPr>
              <p:cNvSpPr/>
              <p:nvPr/>
            </p:nvSpPr>
            <p:spPr bwMode="auto">
              <a:xfrm>
                <a:off x="4557" y="2899"/>
                <a:ext cx="116" cy="27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42" name="矩形 3641">
                <a:extLst>
                  <a:ext uri="{FF2B5EF4-FFF2-40B4-BE49-F238E27FC236}">
                    <a16:creationId xmlns:a16="http://schemas.microsoft.com/office/drawing/2014/main" id="{9420C1EA-2378-4D47-9A95-A864D45AA044}"/>
                  </a:ext>
                </a:extLst>
              </p:cNvPr>
              <p:cNvSpPr/>
              <p:nvPr/>
            </p:nvSpPr>
            <p:spPr bwMode="auto">
              <a:xfrm>
                <a:off x="4359" y="2919"/>
                <a:ext cx="116" cy="25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43" name="矩形 3642">
                <a:extLst>
                  <a:ext uri="{FF2B5EF4-FFF2-40B4-BE49-F238E27FC236}">
                    <a16:creationId xmlns:a16="http://schemas.microsoft.com/office/drawing/2014/main" id="{2E5AF5D4-67BC-41AB-8471-DD25EEEFC1F8}"/>
                  </a:ext>
                </a:extLst>
              </p:cNvPr>
              <p:cNvSpPr/>
              <p:nvPr/>
            </p:nvSpPr>
            <p:spPr bwMode="auto">
              <a:xfrm>
                <a:off x="4161" y="2932"/>
                <a:ext cx="116" cy="23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44" name="矩形 3643">
                <a:extLst>
                  <a:ext uri="{FF2B5EF4-FFF2-40B4-BE49-F238E27FC236}">
                    <a16:creationId xmlns:a16="http://schemas.microsoft.com/office/drawing/2014/main" id="{E2B5EBB8-4271-4E61-91C3-AF954C757CC5}"/>
                  </a:ext>
                </a:extLst>
              </p:cNvPr>
              <p:cNvSpPr/>
              <p:nvPr/>
            </p:nvSpPr>
            <p:spPr bwMode="auto">
              <a:xfrm>
                <a:off x="5448" y="2760"/>
                <a:ext cx="117" cy="8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45" name="矩形 3644">
                <a:extLst>
                  <a:ext uri="{FF2B5EF4-FFF2-40B4-BE49-F238E27FC236}">
                    <a16:creationId xmlns:a16="http://schemas.microsoft.com/office/drawing/2014/main" id="{260594CB-72EA-4EC9-95BC-25507DA81244}"/>
                  </a:ext>
                </a:extLst>
              </p:cNvPr>
              <p:cNvSpPr/>
              <p:nvPr/>
            </p:nvSpPr>
            <p:spPr bwMode="auto">
              <a:xfrm>
                <a:off x="5647" y="2781"/>
                <a:ext cx="116" cy="7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46" name="矩形 3645">
                <a:extLst>
                  <a:ext uri="{FF2B5EF4-FFF2-40B4-BE49-F238E27FC236}">
                    <a16:creationId xmlns:a16="http://schemas.microsoft.com/office/drawing/2014/main" id="{E2A189E8-DADE-460A-9E47-04198B0E3BA2}"/>
                  </a:ext>
                </a:extLst>
              </p:cNvPr>
              <p:cNvSpPr/>
              <p:nvPr/>
            </p:nvSpPr>
            <p:spPr bwMode="auto">
              <a:xfrm>
                <a:off x="5845" y="2798"/>
                <a:ext cx="117" cy="7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47" name="矩形 3646">
                <a:extLst>
                  <a:ext uri="{FF2B5EF4-FFF2-40B4-BE49-F238E27FC236}">
                    <a16:creationId xmlns:a16="http://schemas.microsoft.com/office/drawing/2014/main" id="{94308ECB-C170-4E39-AFA7-88524E67F5DB}"/>
                  </a:ext>
                </a:extLst>
              </p:cNvPr>
              <p:cNvSpPr/>
              <p:nvPr/>
            </p:nvSpPr>
            <p:spPr bwMode="auto">
              <a:xfrm>
                <a:off x="6044" y="2815"/>
                <a:ext cx="116" cy="7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48" name="矩形 3647">
                <a:extLst>
                  <a:ext uri="{FF2B5EF4-FFF2-40B4-BE49-F238E27FC236}">
                    <a16:creationId xmlns:a16="http://schemas.microsoft.com/office/drawing/2014/main" id="{21C4F975-2068-4C03-8A1E-41FDA272C0ED}"/>
                  </a:ext>
                </a:extLst>
              </p:cNvPr>
              <p:cNvSpPr/>
              <p:nvPr/>
            </p:nvSpPr>
            <p:spPr bwMode="auto">
              <a:xfrm>
                <a:off x="6242" y="2834"/>
                <a:ext cx="117" cy="7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49" name="矩形 3648">
                <a:extLst>
                  <a:ext uri="{FF2B5EF4-FFF2-40B4-BE49-F238E27FC236}">
                    <a16:creationId xmlns:a16="http://schemas.microsoft.com/office/drawing/2014/main" id="{9E825ACB-205C-404A-8093-FDF4C8719880}"/>
                  </a:ext>
                </a:extLst>
              </p:cNvPr>
              <p:cNvSpPr/>
              <p:nvPr/>
            </p:nvSpPr>
            <p:spPr bwMode="auto">
              <a:xfrm>
                <a:off x="4951" y="2760"/>
                <a:ext cx="116" cy="8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50" name="矩形 3649">
                <a:extLst>
                  <a:ext uri="{FF2B5EF4-FFF2-40B4-BE49-F238E27FC236}">
                    <a16:creationId xmlns:a16="http://schemas.microsoft.com/office/drawing/2014/main" id="{62D8D3FC-7908-432D-834B-E83ADDAAD6BA}"/>
                  </a:ext>
                </a:extLst>
              </p:cNvPr>
              <p:cNvSpPr/>
              <p:nvPr/>
            </p:nvSpPr>
            <p:spPr bwMode="auto">
              <a:xfrm>
                <a:off x="4752" y="2778"/>
                <a:ext cx="117" cy="80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51" name="矩形 3650">
                <a:extLst>
                  <a:ext uri="{FF2B5EF4-FFF2-40B4-BE49-F238E27FC236}">
                    <a16:creationId xmlns:a16="http://schemas.microsoft.com/office/drawing/2014/main" id="{2BA6DBD4-8521-419B-9659-7AE4F5EDAE35}"/>
                  </a:ext>
                </a:extLst>
              </p:cNvPr>
              <p:cNvSpPr/>
              <p:nvPr/>
            </p:nvSpPr>
            <p:spPr bwMode="auto">
              <a:xfrm>
                <a:off x="4554" y="2794"/>
                <a:ext cx="117" cy="77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52" name="矩形 3651">
                <a:extLst>
                  <a:ext uri="{FF2B5EF4-FFF2-40B4-BE49-F238E27FC236}">
                    <a16:creationId xmlns:a16="http://schemas.microsoft.com/office/drawing/2014/main" id="{40106FE0-D0C1-42F7-A0F2-B72F84923578}"/>
                  </a:ext>
                </a:extLst>
              </p:cNvPr>
              <p:cNvSpPr/>
              <p:nvPr/>
            </p:nvSpPr>
            <p:spPr bwMode="auto">
              <a:xfrm>
                <a:off x="4356" y="2815"/>
                <a:ext cx="117" cy="76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53" name="矩形 3652">
                <a:extLst>
                  <a:ext uri="{FF2B5EF4-FFF2-40B4-BE49-F238E27FC236}">
                    <a16:creationId xmlns:a16="http://schemas.microsoft.com/office/drawing/2014/main" id="{5D06CBE8-A581-4519-9BCA-DAEF9B0AA890}"/>
                  </a:ext>
                </a:extLst>
              </p:cNvPr>
              <p:cNvSpPr/>
              <p:nvPr/>
            </p:nvSpPr>
            <p:spPr bwMode="auto">
              <a:xfrm>
                <a:off x="4158" y="2830"/>
                <a:ext cx="117" cy="7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54" name="直接连接符 3653">
                <a:extLst>
                  <a:ext uri="{FF2B5EF4-FFF2-40B4-BE49-F238E27FC236}">
                    <a16:creationId xmlns:a16="http://schemas.microsoft.com/office/drawing/2014/main" id="{600DC016-DCE2-4E51-8844-BE60F369A186}"/>
                  </a:ext>
                </a:extLst>
              </p:cNvPr>
              <p:cNvSpPr/>
              <p:nvPr/>
            </p:nvSpPr>
            <p:spPr bwMode="auto">
              <a:xfrm>
                <a:off x="4647" y="2092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55" name="直接连接符 3654">
                <a:extLst>
                  <a:ext uri="{FF2B5EF4-FFF2-40B4-BE49-F238E27FC236}">
                    <a16:creationId xmlns:a16="http://schemas.microsoft.com/office/drawing/2014/main" id="{57CF28F5-941B-4241-B459-A246270E4C48}"/>
                  </a:ext>
                </a:extLst>
              </p:cNvPr>
              <p:cNvSpPr/>
              <p:nvPr/>
            </p:nvSpPr>
            <p:spPr bwMode="auto">
              <a:xfrm>
                <a:off x="4916" y="3189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56" name="直接连接符 3655">
                <a:extLst>
                  <a:ext uri="{FF2B5EF4-FFF2-40B4-BE49-F238E27FC236}">
                    <a16:creationId xmlns:a16="http://schemas.microsoft.com/office/drawing/2014/main" id="{97476283-DF18-47B1-817C-F2F9ECB4527B}"/>
                  </a:ext>
                </a:extLst>
              </p:cNvPr>
              <p:cNvSpPr/>
              <p:nvPr/>
            </p:nvSpPr>
            <p:spPr bwMode="auto">
              <a:xfrm>
                <a:off x="5604" y="3189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57" name="任意多边形 714">
                <a:extLst>
                  <a:ext uri="{FF2B5EF4-FFF2-40B4-BE49-F238E27FC236}">
                    <a16:creationId xmlns:a16="http://schemas.microsoft.com/office/drawing/2014/main" id="{9A4164BD-926F-4CFA-8A82-63204B3C2B9A}"/>
                  </a:ext>
                </a:extLst>
              </p:cNvPr>
              <p:cNvSpPr/>
              <p:nvPr/>
            </p:nvSpPr>
            <p:spPr bwMode="auto">
              <a:xfrm>
                <a:off x="5241" y="2092"/>
                <a:ext cx="34" cy="34"/>
              </a:xfrm>
              <a:custGeom>
                <a:avLst/>
                <a:gdLst>
                  <a:gd name="T0" fmla="*/ 37 w 70"/>
                  <a:gd name="T1" fmla="*/ 70 h 70"/>
                  <a:gd name="T2" fmla="*/ 0 w 70"/>
                  <a:gd name="T3" fmla="*/ 33 h 70"/>
                  <a:gd name="T4" fmla="*/ 37 w 70"/>
                  <a:gd name="T5" fmla="*/ 0 h 70"/>
                  <a:gd name="T6" fmla="*/ 68 w 70"/>
                  <a:gd name="T7" fmla="*/ 22 h 70"/>
                  <a:gd name="T8" fmla="*/ 70 w 70"/>
                  <a:gd name="T9" fmla="*/ 33 h 70"/>
                  <a:gd name="T10" fmla="*/ 37 w 7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7" y="70"/>
                    </a:moveTo>
                    <a:cubicBezTo>
                      <a:pt x="17" y="70"/>
                      <a:pt x="0" y="53"/>
                      <a:pt x="0" y="33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2" y="8"/>
                      <a:pt x="68" y="22"/>
                    </a:cubicBezTo>
                    <a:cubicBezTo>
                      <a:pt x="70" y="25"/>
                      <a:pt x="70" y="31"/>
                      <a:pt x="70" y="33"/>
                    </a:cubicBezTo>
                    <a:cubicBezTo>
                      <a:pt x="70" y="53"/>
                      <a:pt x="56" y="70"/>
                      <a:pt x="37" y="7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58" name="任意多边形 715">
                <a:extLst>
                  <a:ext uri="{FF2B5EF4-FFF2-40B4-BE49-F238E27FC236}">
                    <a16:creationId xmlns:a16="http://schemas.microsoft.com/office/drawing/2014/main" id="{14C903CB-2094-4870-9DA3-E1ACEA2EC40B}"/>
                  </a:ext>
                </a:extLst>
              </p:cNvPr>
              <p:cNvSpPr/>
              <p:nvPr/>
            </p:nvSpPr>
            <p:spPr bwMode="auto">
              <a:xfrm>
                <a:off x="5249" y="2100"/>
                <a:ext cx="17" cy="18"/>
              </a:xfrm>
              <a:custGeom>
                <a:avLst/>
                <a:gdLst>
                  <a:gd name="T0" fmla="*/ 20 w 36"/>
                  <a:gd name="T1" fmla="*/ 36 h 36"/>
                  <a:gd name="T2" fmla="*/ 0 w 36"/>
                  <a:gd name="T3" fmla="*/ 19 h 36"/>
                  <a:gd name="T4" fmla="*/ 20 w 36"/>
                  <a:gd name="T5" fmla="*/ 0 h 36"/>
                  <a:gd name="T6" fmla="*/ 36 w 36"/>
                  <a:gd name="T7" fmla="*/ 11 h 36"/>
                  <a:gd name="T8" fmla="*/ 36 w 36"/>
                  <a:gd name="T9" fmla="*/ 19 h 36"/>
                  <a:gd name="T10" fmla="*/ 20 w 36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6">
                    <a:moveTo>
                      <a:pt x="20" y="36"/>
                    </a:moveTo>
                    <a:cubicBezTo>
                      <a:pt x="8" y="36"/>
                      <a:pt x="0" y="28"/>
                      <a:pt x="0" y="19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25" y="0"/>
                      <a:pt x="34" y="5"/>
                      <a:pt x="36" y="11"/>
                    </a:cubicBezTo>
                    <a:cubicBezTo>
                      <a:pt x="36" y="14"/>
                      <a:pt x="36" y="16"/>
                      <a:pt x="36" y="19"/>
                    </a:cubicBezTo>
                    <a:cubicBezTo>
                      <a:pt x="36" y="28"/>
                      <a:pt x="28" y="36"/>
                      <a:pt x="20" y="3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59" name="任意多边形 716">
                <a:extLst>
                  <a:ext uri="{FF2B5EF4-FFF2-40B4-BE49-F238E27FC236}">
                    <a16:creationId xmlns:a16="http://schemas.microsoft.com/office/drawing/2014/main" id="{0F7CC182-B828-49A2-B961-238B29F621A0}"/>
                  </a:ext>
                </a:extLst>
              </p:cNvPr>
              <p:cNvSpPr/>
              <p:nvPr/>
            </p:nvSpPr>
            <p:spPr bwMode="auto">
              <a:xfrm>
                <a:off x="5251" y="2102"/>
                <a:ext cx="13" cy="14"/>
              </a:xfrm>
              <a:custGeom>
                <a:avLst/>
                <a:gdLst>
                  <a:gd name="T0" fmla="*/ 6 w 26"/>
                  <a:gd name="T1" fmla="*/ 17 h 28"/>
                  <a:gd name="T2" fmla="*/ 9 w 26"/>
                  <a:gd name="T3" fmla="*/ 6 h 28"/>
                  <a:gd name="T4" fmla="*/ 6 w 26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6" y="17"/>
                    </a:moveTo>
                    <a:cubicBezTo>
                      <a:pt x="6" y="17"/>
                      <a:pt x="0" y="0"/>
                      <a:pt x="9" y="6"/>
                    </a:cubicBezTo>
                    <a:cubicBezTo>
                      <a:pt x="20" y="9"/>
                      <a:pt x="26" y="28"/>
                      <a:pt x="6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0" name="任意多边形 717">
                <a:extLst>
                  <a:ext uri="{FF2B5EF4-FFF2-40B4-BE49-F238E27FC236}">
                    <a16:creationId xmlns:a16="http://schemas.microsoft.com/office/drawing/2014/main" id="{6D10A7D4-0918-4F6F-8163-68346B415324}"/>
                  </a:ext>
                </a:extLst>
              </p:cNvPr>
              <p:cNvSpPr/>
              <p:nvPr/>
            </p:nvSpPr>
            <p:spPr bwMode="auto">
              <a:xfrm>
                <a:off x="4999" y="2092"/>
                <a:ext cx="35" cy="34"/>
              </a:xfrm>
              <a:custGeom>
                <a:avLst/>
                <a:gdLst>
                  <a:gd name="T0" fmla="*/ 37 w 71"/>
                  <a:gd name="T1" fmla="*/ 70 h 70"/>
                  <a:gd name="T2" fmla="*/ 0 w 71"/>
                  <a:gd name="T3" fmla="*/ 33 h 70"/>
                  <a:gd name="T4" fmla="*/ 37 w 71"/>
                  <a:gd name="T5" fmla="*/ 0 h 70"/>
                  <a:gd name="T6" fmla="*/ 68 w 71"/>
                  <a:gd name="T7" fmla="*/ 22 h 70"/>
                  <a:gd name="T8" fmla="*/ 71 w 71"/>
                  <a:gd name="T9" fmla="*/ 33 h 70"/>
                  <a:gd name="T10" fmla="*/ 37 w 7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0">
                    <a:moveTo>
                      <a:pt x="37" y="70"/>
                    </a:moveTo>
                    <a:cubicBezTo>
                      <a:pt x="17" y="70"/>
                      <a:pt x="0" y="53"/>
                      <a:pt x="0" y="33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2" y="8"/>
                      <a:pt x="68" y="22"/>
                    </a:cubicBezTo>
                    <a:cubicBezTo>
                      <a:pt x="71" y="25"/>
                      <a:pt x="71" y="31"/>
                      <a:pt x="71" y="33"/>
                    </a:cubicBezTo>
                    <a:cubicBezTo>
                      <a:pt x="71" y="53"/>
                      <a:pt x="57" y="70"/>
                      <a:pt x="37" y="7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1" name="任意多边形 718">
                <a:extLst>
                  <a:ext uri="{FF2B5EF4-FFF2-40B4-BE49-F238E27FC236}">
                    <a16:creationId xmlns:a16="http://schemas.microsoft.com/office/drawing/2014/main" id="{118B3B2D-89B1-4D8F-AD21-5A65C5240376}"/>
                  </a:ext>
                </a:extLst>
              </p:cNvPr>
              <p:cNvSpPr/>
              <p:nvPr/>
            </p:nvSpPr>
            <p:spPr bwMode="auto">
              <a:xfrm>
                <a:off x="5008" y="2100"/>
                <a:ext cx="18" cy="18"/>
              </a:xfrm>
              <a:custGeom>
                <a:avLst/>
                <a:gdLst>
                  <a:gd name="T0" fmla="*/ 20 w 37"/>
                  <a:gd name="T1" fmla="*/ 36 h 36"/>
                  <a:gd name="T2" fmla="*/ 0 w 37"/>
                  <a:gd name="T3" fmla="*/ 19 h 36"/>
                  <a:gd name="T4" fmla="*/ 20 w 37"/>
                  <a:gd name="T5" fmla="*/ 0 h 36"/>
                  <a:gd name="T6" fmla="*/ 37 w 37"/>
                  <a:gd name="T7" fmla="*/ 11 h 36"/>
                  <a:gd name="T8" fmla="*/ 37 w 37"/>
                  <a:gd name="T9" fmla="*/ 19 h 36"/>
                  <a:gd name="T10" fmla="*/ 20 w 37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6">
                    <a:moveTo>
                      <a:pt x="20" y="36"/>
                    </a:moveTo>
                    <a:cubicBezTo>
                      <a:pt x="8" y="36"/>
                      <a:pt x="0" y="28"/>
                      <a:pt x="0" y="19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25" y="0"/>
                      <a:pt x="34" y="5"/>
                      <a:pt x="37" y="11"/>
                    </a:cubicBezTo>
                    <a:cubicBezTo>
                      <a:pt x="37" y="14"/>
                      <a:pt x="37" y="16"/>
                      <a:pt x="37" y="19"/>
                    </a:cubicBezTo>
                    <a:cubicBezTo>
                      <a:pt x="37" y="28"/>
                      <a:pt x="28" y="36"/>
                      <a:pt x="20" y="3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2" name="任意多边形 719">
                <a:extLst>
                  <a:ext uri="{FF2B5EF4-FFF2-40B4-BE49-F238E27FC236}">
                    <a16:creationId xmlns:a16="http://schemas.microsoft.com/office/drawing/2014/main" id="{74C85BF8-1281-45F4-9B51-B20BE54B8B60}"/>
                  </a:ext>
                </a:extLst>
              </p:cNvPr>
              <p:cNvSpPr/>
              <p:nvPr/>
            </p:nvSpPr>
            <p:spPr bwMode="auto">
              <a:xfrm>
                <a:off x="5011" y="2102"/>
                <a:ext cx="12" cy="14"/>
              </a:xfrm>
              <a:custGeom>
                <a:avLst/>
                <a:gdLst>
                  <a:gd name="T0" fmla="*/ 5 w 25"/>
                  <a:gd name="T1" fmla="*/ 17 h 28"/>
                  <a:gd name="T2" fmla="*/ 8 w 25"/>
                  <a:gd name="T3" fmla="*/ 6 h 28"/>
                  <a:gd name="T4" fmla="*/ 5 w 25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8">
                    <a:moveTo>
                      <a:pt x="5" y="17"/>
                    </a:moveTo>
                    <a:cubicBezTo>
                      <a:pt x="5" y="17"/>
                      <a:pt x="0" y="0"/>
                      <a:pt x="8" y="6"/>
                    </a:cubicBezTo>
                    <a:cubicBezTo>
                      <a:pt x="19" y="9"/>
                      <a:pt x="25" y="28"/>
                      <a:pt x="5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3" name="任意多边形 720">
                <a:extLst>
                  <a:ext uri="{FF2B5EF4-FFF2-40B4-BE49-F238E27FC236}">
                    <a16:creationId xmlns:a16="http://schemas.microsoft.com/office/drawing/2014/main" id="{2742BE7B-CA77-406D-871B-F5C2C6BA3F99}"/>
                  </a:ext>
                </a:extLst>
              </p:cNvPr>
              <p:cNvSpPr/>
              <p:nvPr/>
            </p:nvSpPr>
            <p:spPr bwMode="auto">
              <a:xfrm>
                <a:off x="4750" y="2118"/>
                <a:ext cx="35" cy="34"/>
              </a:xfrm>
              <a:custGeom>
                <a:avLst/>
                <a:gdLst>
                  <a:gd name="T0" fmla="*/ 37 w 71"/>
                  <a:gd name="T1" fmla="*/ 71 h 71"/>
                  <a:gd name="T2" fmla="*/ 0 w 71"/>
                  <a:gd name="T3" fmla="*/ 34 h 71"/>
                  <a:gd name="T4" fmla="*/ 37 w 71"/>
                  <a:gd name="T5" fmla="*/ 0 h 71"/>
                  <a:gd name="T6" fmla="*/ 68 w 71"/>
                  <a:gd name="T7" fmla="*/ 23 h 71"/>
                  <a:gd name="T8" fmla="*/ 71 w 71"/>
                  <a:gd name="T9" fmla="*/ 34 h 71"/>
                  <a:gd name="T10" fmla="*/ 37 w 71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1">
                    <a:moveTo>
                      <a:pt x="37" y="71"/>
                    </a:moveTo>
                    <a:cubicBezTo>
                      <a:pt x="17" y="71"/>
                      <a:pt x="0" y="54"/>
                      <a:pt x="0" y="34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2" y="8"/>
                      <a:pt x="68" y="23"/>
                    </a:cubicBezTo>
                    <a:cubicBezTo>
                      <a:pt x="71" y="25"/>
                      <a:pt x="71" y="31"/>
                      <a:pt x="71" y="34"/>
                    </a:cubicBezTo>
                    <a:cubicBezTo>
                      <a:pt x="71" y="54"/>
                      <a:pt x="57" y="71"/>
                      <a:pt x="37" y="7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4" name="任意多边形 721">
                <a:extLst>
                  <a:ext uri="{FF2B5EF4-FFF2-40B4-BE49-F238E27FC236}">
                    <a16:creationId xmlns:a16="http://schemas.microsoft.com/office/drawing/2014/main" id="{006FFFA9-E20E-4F9C-8412-98E72E43DD70}"/>
                  </a:ext>
                </a:extLst>
              </p:cNvPr>
              <p:cNvSpPr/>
              <p:nvPr/>
            </p:nvSpPr>
            <p:spPr bwMode="auto">
              <a:xfrm>
                <a:off x="4758" y="2126"/>
                <a:ext cx="18" cy="18"/>
              </a:xfrm>
              <a:custGeom>
                <a:avLst/>
                <a:gdLst>
                  <a:gd name="T0" fmla="*/ 20 w 37"/>
                  <a:gd name="T1" fmla="*/ 37 h 37"/>
                  <a:gd name="T2" fmla="*/ 0 w 37"/>
                  <a:gd name="T3" fmla="*/ 20 h 37"/>
                  <a:gd name="T4" fmla="*/ 20 w 37"/>
                  <a:gd name="T5" fmla="*/ 0 h 37"/>
                  <a:gd name="T6" fmla="*/ 37 w 37"/>
                  <a:gd name="T7" fmla="*/ 11 h 37"/>
                  <a:gd name="T8" fmla="*/ 37 w 37"/>
                  <a:gd name="T9" fmla="*/ 20 h 37"/>
                  <a:gd name="T10" fmla="*/ 20 w 37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20" y="37"/>
                    </a:moveTo>
                    <a:cubicBezTo>
                      <a:pt x="9" y="37"/>
                      <a:pt x="0" y="28"/>
                      <a:pt x="0" y="20"/>
                    </a:cubicBezTo>
                    <a:cubicBezTo>
                      <a:pt x="0" y="8"/>
                      <a:pt x="9" y="0"/>
                      <a:pt x="20" y="0"/>
                    </a:cubicBezTo>
                    <a:cubicBezTo>
                      <a:pt x="26" y="0"/>
                      <a:pt x="34" y="6"/>
                      <a:pt x="37" y="11"/>
                    </a:cubicBezTo>
                    <a:cubicBezTo>
                      <a:pt x="37" y="14"/>
                      <a:pt x="37" y="17"/>
                      <a:pt x="37" y="20"/>
                    </a:cubicBezTo>
                    <a:cubicBezTo>
                      <a:pt x="37" y="28"/>
                      <a:pt x="28" y="37"/>
                      <a:pt x="20" y="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5" name="任意多边形 722">
                <a:extLst>
                  <a:ext uri="{FF2B5EF4-FFF2-40B4-BE49-F238E27FC236}">
                    <a16:creationId xmlns:a16="http://schemas.microsoft.com/office/drawing/2014/main" id="{4A6B7774-82E8-4A8E-B7AE-A3F0A1F470AB}"/>
                  </a:ext>
                </a:extLst>
              </p:cNvPr>
              <p:cNvSpPr/>
              <p:nvPr/>
            </p:nvSpPr>
            <p:spPr bwMode="auto">
              <a:xfrm>
                <a:off x="4761" y="2129"/>
                <a:ext cx="12" cy="13"/>
              </a:xfrm>
              <a:custGeom>
                <a:avLst/>
                <a:gdLst>
                  <a:gd name="T0" fmla="*/ 5 w 25"/>
                  <a:gd name="T1" fmla="*/ 17 h 28"/>
                  <a:gd name="T2" fmla="*/ 8 w 25"/>
                  <a:gd name="T3" fmla="*/ 5 h 28"/>
                  <a:gd name="T4" fmla="*/ 5 w 25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8">
                    <a:moveTo>
                      <a:pt x="5" y="17"/>
                    </a:moveTo>
                    <a:cubicBezTo>
                      <a:pt x="5" y="17"/>
                      <a:pt x="0" y="0"/>
                      <a:pt x="8" y="5"/>
                    </a:cubicBezTo>
                    <a:cubicBezTo>
                      <a:pt x="20" y="8"/>
                      <a:pt x="25" y="28"/>
                      <a:pt x="5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6" name="任意多边形 723">
                <a:extLst>
                  <a:ext uri="{FF2B5EF4-FFF2-40B4-BE49-F238E27FC236}">
                    <a16:creationId xmlns:a16="http://schemas.microsoft.com/office/drawing/2014/main" id="{ECB2B31F-9D5D-4426-872A-5A006D02854F}"/>
                  </a:ext>
                </a:extLst>
              </p:cNvPr>
              <p:cNvSpPr/>
              <p:nvPr/>
            </p:nvSpPr>
            <p:spPr bwMode="auto">
              <a:xfrm>
                <a:off x="4553" y="2139"/>
                <a:ext cx="35" cy="34"/>
              </a:xfrm>
              <a:custGeom>
                <a:avLst/>
                <a:gdLst>
                  <a:gd name="T0" fmla="*/ 37 w 71"/>
                  <a:gd name="T1" fmla="*/ 71 h 71"/>
                  <a:gd name="T2" fmla="*/ 0 w 71"/>
                  <a:gd name="T3" fmla="*/ 34 h 71"/>
                  <a:gd name="T4" fmla="*/ 37 w 71"/>
                  <a:gd name="T5" fmla="*/ 0 h 71"/>
                  <a:gd name="T6" fmla="*/ 68 w 71"/>
                  <a:gd name="T7" fmla="*/ 23 h 71"/>
                  <a:gd name="T8" fmla="*/ 71 w 71"/>
                  <a:gd name="T9" fmla="*/ 34 h 71"/>
                  <a:gd name="T10" fmla="*/ 37 w 71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1">
                    <a:moveTo>
                      <a:pt x="37" y="71"/>
                    </a:moveTo>
                    <a:cubicBezTo>
                      <a:pt x="17" y="71"/>
                      <a:pt x="0" y="54"/>
                      <a:pt x="0" y="34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2" y="9"/>
                      <a:pt x="68" y="23"/>
                    </a:cubicBezTo>
                    <a:cubicBezTo>
                      <a:pt x="71" y="26"/>
                      <a:pt x="71" y="31"/>
                      <a:pt x="71" y="34"/>
                    </a:cubicBezTo>
                    <a:cubicBezTo>
                      <a:pt x="71" y="54"/>
                      <a:pt x="57" y="71"/>
                      <a:pt x="37" y="7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7" name="任意多边形 724">
                <a:extLst>
                  <a:ext uri="{FF2B5EF4-FFF2-40B4-BE49-F238E27FC236}">
                    <a16:creationId xmlns:a16="http://schemas.microsoft.com/office/drawing/2014/main" id="{46422434-F1D4-4B5B-9960-5CE911C2441E}"/>
                  </a:ext>
                </a:extLst>
              </p:cNvPr>
              <p:cNvSpPr/>
              <p:nvPr/>
            </p:nvSpPr>
            <p:spPr bwMode="auto">
              <a:xfrm>
                <a:off x="4561" y="2147"/>
                <a:ext cx="18" cy="18"/>
              </a:xfrm>
              <a:custGeom>
                <a:avLst/>
                <a:gdLst>
                  <a:gd name="T0" fmla="*/ 20 w 37"/>
                  <a:gd name="T1" fmla="*/ 37 h 37"/>
                  <a:gd name="T2" fmla="*/ 0 w 37"/>
                  <a:gd name="T3" fmla="*/ 20 h 37"/>
                  <a:gd name="T4" fmla="*/ 20 w 37"/>
                  <a:gd name="T5" fmla="*/ 0 h 37"/>
                  <a:gd name="T6" fmla="*/ 37 w 37"/>
                  <a:gd name="T7" fmla="*/ 12 h 37"/>
                  <a:gd name="T8" fmla="*/ 37 w 37"/>
                  <a:gd name="T9" fmla="*/ 20 h 37"/>
                  <a:gd name="T10" fmla="*/ 20 w 37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20" y="37"/>
                    </a:moveTo>
                    <a:cubicBezTo>
                      <a:pt x="8" y="37"/>
                      <a:pt x="0" y="29"/>
                      <a:pt x="0" y="20"/>
                    </a:cubicBezTo>
                    <a:cubicBezTo>
                      <a:pt x="0" y="9"/>
                      <a:pt x="8" y="0"/>
                      <a:pt x="20" y="0"/>
                    </a:cubicBezTo>
                    <a:cubicBezTo>
                      <a:pt x="25" y="0"/>
                      <a:pt x="34" y="6"/>
                      <a:pt x="37" y="12"/>
                    </a:cubicBezTo>
                    <a:cubicBezTo>
                      <a:pt x="37" y="14"/>
                      <a:pt x="37" y="17"/>
                      <a:pt x="37" y="20"/>
                    </a:cubicBezTo>
                    <a:cubicBezTo>
                      <a:pt x="37" y="29"/>
                      <a:pt x="28" y="37"/>
                      <a:pt x="20" y="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8" name="任意多边形 725">
                <a:extLst>
                  <a:ext uri="{FF2B5EF4-FFF2-40B4-BE49-F238E27FC236}">
                    <a16:creationId xmlns:a16="http://schemas.microsoft.com/office/drawing/2014/main" id="{7F27C5E8-ADB8-44AC-BD40-9599893726E0}"/>
                  </a:ext>
                </a:extLst>
              </p:cNvPr>
              <p:cNvSpPr/>
              <p:nvPr/>
            </p:nvSpPr>
            <p:spPr bwMode="auto">
              <a:xfrm>
                <a:off x="4564" y="2150"/>
                <a:ext cx="12" cy="13"/>
              </a:xfrm>
              <a:custGeom>
                <a:avLst/>
                <a:gdLst>
                  <a:gd name="T0" fmla="*/ 5 w 25"/>
                  <a:gd name="T1" fmla="*/ 17 h 28"/>
                  <a:gd name="T2" fmla="*/ 8 w 25"/>
                  <a:gd name="T3" fmla="*/ 6 h 28"/>
                  <a:gd name="T4" fmla="*/ 5 w 25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8">
                    <a:moveTo>
                      <a:pt x="5" y="17"/>
                    </a:moveTo>
                    <a:cubicBezTo>
                      <a:pt x="5" y="17"/>
                      <a:pt x="0" y="0"/>
                      <a:pt x="8" y="6"/>
                    </a:cubicBezTo>
                    <a:cubicBezTo>
                      <a:pt x="19" y="8"/>
                      <a:pt x="25" y="28"/>
                      <a:pt x="5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69" name="任意多边形 726">
                <a:extLst>
                  <a:ext uri="{FF2B5EF4-FFF2-40B4-BE49-F238E27FC236}">
                    <a16:creationId xmlns:a16="http://schemas.microsoft.com/office/drawing/2014/main" id="{DE216368-1CDC-47EB-BBCF-84D158A33D9E}"/>
                  </a:ext>
                </a:extLst>
              </p:cNvPr>
              <p:cNvSpPr/>
              <p:nvPr/>
            </p:nvSpPr>
            <p:spPr bwMode="auto">
              <a:xfrm>
                <a:off x="4331" y="2182"/>
                <a:ext cx="34" cy="34"/>
              </a:xfrm>
              <a:custGeom>
                <a:avLst/>
                <a:gdLst>
                  <a:gd name="T0" fmla="*/ 36 w 70"/>
                  <a:gd name="T1" fmla="*/ 70 h 70"/>
                  <a:gd name="T2" fmla="*/ 0 w 70"/>
                  <a:gd name="T3" fmla="*/ 34 h 70"/>
                  <a:gd name="T4" fmla="*/ 36 w 70"/>
                  <a:gd name="T5" fmla="*/ 0 h 70"/>
                  <a:gd name="T6" fmla="*/ 68 w 70"/>
                  <a:gd name="T7" fmla="*/ 22 h 70"/>
                  <a:gd name="T8" fmla="*/ 70 w 70"/>
                  <a:gd name="T9" fmla="*/ 34 h 70"/>
                  <a:gd name="T10" fmla="*/ 36 w 7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0">
                    <a:moveTo>
                      <a:pt x="36" y="70"/>
                    </a:moveTo>
                    <a:cubicBezTo>
                      <a:pt x="17" y="70"/>
                      <a:pt x="0" y="53"/>
                      <a:pt x="0" y="34"/>
                    </a:cubicBezTo>
                    <a:cubicBezTo>
                      <a:pt x="0" y="17"/>
                      <a:pt x="17" y="0"/>
                      <a:pt x="36" y="0"/>
                    </a:cubicBezTo>
                    <a:cubicBezTo>
                      <a:pt x="50" y="0"/>
                      <a:pt x="62" y="8"/>
                      <a:pt x="68" y="22"/>
                    </a:cubicBezTo>
                    <a:cubicBezTo>
                      <a:pt x="70" y="25"/>
                      <a:pt x="70" y="31"/>
                      <a:pt x="70" y="34"/>
                    </a:cubicBezTo>
                    <a:cubicBezTo>
                      <a:pt x="70" y="53"/>
                      <a:pt x="56" y="70"/>
                      <a:pt x="36" y="7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0" name="任意多边形 727">
                <a:extLst>
                  <a:ext uri="{FF2B5EF4-FFF2-40B4-BE49-F238E27FC236}">
                    <a16:creationId xmlns:a16="http://schemas.microsoft.com/office/drawing/2014/main" id="{EF48FC3F-181A-4F4B-AE51-4816424A1F7A}"/>
                  </a:ext>
                </a:extLst>
              </p:cNvPr>
              <p:cNvSpPr/>
              <p:nvPr/>
            </p:nvSpPr>
            <p:spPr bwMode="auto">
              <a:xfrm>
                <a:off x="4340" y="2190"/>
                <a:ext cx="17" cy="18"/>
              </a:xfrm>
              <a:custGeom>
                <a:avLst/>
                <a:gdLst>
                  <a:gd name="T0" fmla="*/ 19 w 36"/>
                  <a:gd name="T1" fmla="*/ 36 h 36"/>
                  <a:gd name="T2" fmla="*/ 0 w 36"/>
                  <a:gd name="T3" fmla="*/ 19 h 36"/>
                  <a:gd name="T4" fmla="*/ 19 w 36"/>
                  <a:gd name="T5" fmla="*/ 0 h 36"/>
                  <a:gd name="T6" fmla="*/ 36 w 36"/>
                  <a:gd name="T7" fmla="*/ 11 h 36"/>
                  <a:gd name="T8" fmla="*/ 36 w 36"/>
                  <a:gd name="T9" fmla="*/ 19 h 36"/>
                  <a:gd name="T10" fmla="*/ 19 w 36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6">
                    <a:moveTo>
                      <a:pt x="19" y="36"/>
                    </a:moveTo>
                    <a:cubicBezTo>
                      <a:pt x="8" y="36"/>
                      <a:pt x="0" y="28"/>
                      <a:pt x="0" y="19"/>
                    </a:cubicBezTo>
                    <a:cubicBezTo>
                      <a:pt x="0" y="8"/>
                      <a:pt x="8" y="0"/>
                      <a:pt x="19" y="0"/>
                    </a:cubicBezTo>
                    <a:cubicBezTo>
                      <a:pt x="25" y="0"/>
                      <a:pt x="33" y="5"/>
                      <a:pt x="36" y="11"/>
                    </a:cubicBezTo>
                    <a:cubicBezTo>
                      <a:pt x="36" y="14"/>
                      <a:pt x="36" y="17"/>
                      <a:pt x="36" y="19"/>
                    </a:cubicBezTo>
                    <a:cubicBezTo>
                      <a:pt x="36" y="28"/>
                      <a:pt x="28" y="36"/>
                      <a:pt x="19" y="3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1" name="任意多边形 728">
                <a:extLst>
                  <a:ext uri="{FF2B5EF4-FFF2-40B4-BE49-F238E27FC236}">
                    <a16:creationId xmlns:a16="http://schemas.microsoft.com/office/drawing/2014/main" id="{1B0CF537-260E-47CE-A1EA-BBA866D9F978}"/>
                  </a:ext>
                </a:extLst>
              </p:cNvPr>
              <p:cNvSpPr/>
              <p:nvPr/>
            </p:nvSpPr>
            <p:spPr bwMode="auto">
              <a:xfrm>
                <a:off x="4342" y="2193"/>
                <a:ext cx="13" cy="14"/>
              </a:xfrm>
              <a:custGeom>
                <a:avLst/>
                <a:gdLst>
                  <a:gd name="T0" fmla="*/ 6 w 26"/>
                  <a:gd name="T1" fmla="*/ 17 h 29"/>
                  <a:gd name="T2" fmla="*/ 9 w 26"/>
                  <a:gd name="T3" fmla="*/ 6 h 29"/>
                  <a:gd name="T4" fmla="*/ 6 w 26"/>
                  <a:gd name="T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9">
                    <a:moveTo>
                      <a:pt x="6" y="17"/>
                    </a:moveTo>
                    <a:cubicBezTo>
                      <a:pt x="6" y="17"/>
                      <a:pt x="0" y="0"/>
                      <a:pt x="9" y="6"/>
                    </a:cubicBezTo>
                    <a:cubicBezTo>
                      <a:pt x="20" y="9"/>
                      <a:pt x="26" y="29"/>
                      <a:pt x="6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2" name="任意多边形 729">
                <a:extLst>
                  <a:ext uri="{FF2B5EF4-FFF2-40B4-BE49-F238E27FC236}">
                    <a16:creationId xmlns:a16="http://schemas.microsoft.com/office/drawing/2014/main" id="{A1ECD920-1163-4141-B265-84B9D3389A6F}"/>
                  </a:ext>
                </a:extLst>
              </p:cNvPr>
              <p:cNvSpPr/>
              <p:nvPr/>
            </p:nvSpPr>
            <p:spPr bwMode="auto">
              <a:xfrm>
                <a:off x="5470" y="2098"/>
                <a:ext cx="35" cy="35"/>
              </a:xfrm>
              <a:custGeom>
                <a:avLst/>
                <a:gdLst>
                  <a:gd name="T0" fmla="*/ 36 w 70"/>
                  <a:gd name="T1" fmla="*/ 71 h 71"/>
                  <a:gd name="T2" fmla="*/ 0 w 70"/>
                  <a:gd name="T3" fmla="*/ 34 h 71"/>
                  <a:gd name="T4" fmla="*/ 36 w 70"/>
                  <a:gd name="T5" fmla="*/ 0 h 71"/>
                  <a:gd name="T6" fmla="*/ 68 w 70"/>
                  <a:gd name="T7" fmla="*/ 23 h 71"/>
                  <a:gd name="T8" fmla="*/ 70 w 70"/>
                  <a:gd name="T9" fmla="*/ 34 h 71"/>
                  <a:gd name="T10" fmla="*/ 36 w 70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" h="71">
                    <a:moveTo>
                      <a:pt x="36" y="71"/>
                    </a:moveTo>
                    <a:cubicBezTo>
                      <a:pt x="17" y="71"/>
                      <a:pt x="0" y="54"/>
                      <a:pt x="0" y="34"/>
                    </a:cubicBezTo>
                    <a:cubicBezTo>
                      <a:pt x="0" y="17"/>
                      <a:pt x="17" y="0"/>
                      <a:pt x="36" y="0"/>
                    </a:cubicBezTo>
                    <a:cubicBezTo>
                      <a:pt x="50" y="0"/>
                      <a:pt x="62" y="9"/>
                      <a:pt x="68" y="23"/>
                    </a:cubicBezTo>
                    <a:cubicBezTo>
                      <a:pt x="70" y="26"/>
                      <a:pt x="70" y="31"/>
                      <a:pt x="70" y="34"/>
                    </a:cubicBezTo>
                    <a:cubicBezTo>
                      <a:pt x="70" y="54"/>
                      <a:pt x="56" y="71"/>
                      <a:pt x="36" y="7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3" name="任意多边形 730">
                <a:extLst>
                  <a:ext uri="{FF2B5EF4-FFF2-40B4-BE49-F238E27FC236}">
                    <a16:creationId xmlns:a16="http://schemas.microsoft.com/office/drawing/2014/main" id="{CC695672-2AB3-4EF9-8E44-CC286F2740F8}"/>
                  </a:ext>
                </a:extLst>
              </p:cNvPr>
              <p:cNvSpPr/>
              <p:nvPr/>
            </p:nvSpPr>
            <p:spPr bwMode="auto">
              <a:xfrm>
                <a:off x="5479" y="2106"/>
                <a:ext cx="17" cy="18"/>
              </a:xfrm>
              <a:custGeom>
                <a:avLst/>
                <a:gdLst>
                  <a:gd name="T0" fmla="*/ 19 w 36"/>
                  <a:gd name="T1" fmla="*/ 37 h 37"/>
                  <a:gd name="T2" fmla="*/ 0 w 36"/>
                  <a:gd name="T3" fmla="*/ 20 h 37"/>
                  <a:gd name="T4" fmla="*/ 19 w 36"/>
                  <a:gd name="T5" fmla="*/ 0 h 37"/>
                  <a:gd name="T6" fmla="*/ 36 w 36"/>
                  <a:gd name="T7" fmla="*/ 12 h 37"/>
                  <a:gd name="T8" fmla="*/ 36 w 36"/>
                  <a:gd name="T9" fmla="*/ 20 h 37"/>
                  <a:gd name="T10" fmla="*/ 19 w 36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19" y="37"/>
                    </a:moveTo>
                    <a:cubicBezTo>
                      <a:pt x="8" y="37"/>
                      <a:pt x="0" y="29"/>
                      <a:pt x="0" y="20"/>
                    </a:cubicBezTo>
                    <a:cubicBezTo>
                      <a:pt x="0" y="9"/>
                      <a:pt x="8" y="0"/>
                      <a:pt x="19" y="0"/>
                    </a:cubicBezTo>
                    <a:cubicBezTo>
                      <a:pt x="25" y="0"/>
                      <a:pt x="33" y="6"/>
                      <a:pt x="36" y="12"/>
                    </a:cubicBezTo>
                    <a:cubicBezTo>
                      <a:pt x="36" y="14"/>
                      <a:pt x="36" y="17"/>
                      <a:pt x="36" y="20"/>
                    </a:cubicBezTo>
                    <a:cubicBezTo>
                      <a:pt x="36" y="29"/>
                      <a:pt x="28" y="37"/>
                      <a:pt x="19" y="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4" name="任意多边形 731">
                <a:extLst>
                  <a:ext uri="{FF2B5EF4-FFF2-40B4-BE49-F238E27FC236}">
                    <a16:creationId xmlns:a16="http://schemas.microsoft.com/office/drawing/2014/main" id="{141FE2E2-61CB-4944-B569-AF5ED6B93C3A}"/>
                  </a:ext>
                </a:extLst>
              </p:cNvPr>
              <p:cNvSpPr/>
              <p:nvPr/>
            </p:nvSpPr>
            <p:spPr bwMode="auto">
              <a:xfrm>
                <a:off x="5481" y="2109"/>
                <a:ext cx="13" cy="14"/>
              </a:xfrm>
              <a:custGeom>
                <a:avLst/>
                <a:gdLst>
                  <a:gd name="T0" fmla="*/ 6 w 26"/>
                  <a:gd name="T1" fmla="*/ 17 h 28"/>
                  <a:gd name="T2" fmla="*/ 9 w 26"/>
                  <a:gd name="T3" fmla="*/ 6 h 28"/>
                  <a:gd name="T4" fmla="*/ 6 w 26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6" y="17"/>
                    </a:moveTo>
                    <a:cubicBezTo>
                      <a:pt x="6" y="17"/>
                      <a:pt x="0" y="0"/>
                      <a:pt x="9" y="6"/>
                    </a:cubicBezTo>
                    <a:cubicBezTo>
                      <a:pt x="20" y="8"/>
                      <a:pt x="26" y="28"/>
                      <a:pt x="6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5" name="任意多边形 732">
                <a:extLst>
                  <a:ext uri="{FF2B5EF4-FFF2-40B4-BE49-F238E27FC236}">
                    <a16:creationId xmlns:a16="http://schemas.microsoft.com/office/drawing/2014/main" id="{D9E5837C-02EE-41F0-AE0F-10CE361FE0CB}"/>
                  </a:ext>
                </a:extLst>
              </p:cNvPr>
              <p:cNvSpPr/>
              <p:nvPr/>
            </p:nvSpPr>
            <p:spPr bwMode="auto">
              <a:xfrm>
                <a:off x="5713" y="2118"/>
                <a:ext cx="35" cy="34"/>
              </a:xfrm>
              <a:custGeom>
                <a:avLst/>
                <a:gdLst>
                  <a:gd name="T0" fmla="*/ 37 w 71"/>
                  <a:gd name="T1" fmla="*/ 71 h 71"/>
                  <a:gd name="T2" fmla="*/ 0 w 71"/>
                  <a:gd name="T3" fmla="*/ 34 h 71"/>
                  <a:gd name="T4" fmla="*/ 37 w 71"/>
                  <a:gd name="T5" fmla="*/ 0 h 71"/>
                  <a:gd name="T6" fmla="*/ 68 w 71"/>
                  <a:gd name="T7" fmla="*/ 23 h 71"/>
                  <a:gd name="T8" fmla="*/ 71 w 71"/>
                  <a:gd name="T9" fmla="*/ 34 h 71"/>
                  <a:gd name="T10" fmla="*/ 37 w 71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1">
                    <a:moveTo>
                      <a:pt x="37" y="71"/>
                    </a:moveTo>
                    <a:cubicBezTo>
                      <a:pt x="17" y="71"/>
                      <a:pt x="0" y="54"/>
                      <a:pt x="0" y="34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3" y="9"/>
                      <a:pt x="68" y="23"/>
                    </a:cubicBezTo>
                    <a:cubicBezTo>
                      <a:pt x="71" y="26"/>
                      <a:pt x="71" y="31"/>
                      <a:pt x="71" y="34"/>
                    </a:cubicBezTo>
                    <a:cubicBezTo>
                      <a:pt x="71" y="54"/>
                      <a:pt x="57" y="71"/>
                      <a:pt x="37" y="7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6" name="任意多边形 733">
                <a:extLst>
                  <a:ext uri="{FF2B5EF4-FFF2-40B4-BE49-F238E27FC236}">
                    <a16:creationId xmlns:a16="http://schemas.microsoft.com/office/drawing/2014/main" id="{53EEF651-31EC-4B97-885C-BD3EEF3C00FA}"/>
                  </a:ext>
                </a:extLst>
              </p:cNvPr>
              <p:cNvSpPr/>
              <p:nvPr/>
            </p:nvSpPr>
            <p:spPr bwMode="auto">
              <a:xfrm>
                <a:off x="5722" y="2126"/>
                <a:ext cx="18" cy="18"/>
              </a:xfrm>
              <a:custGeom>
                <a:avLst/>
                <a:gdLst>
                  <a:gd name="T0" fmla="*/ 20 w 37"/>
                  <a:gd name="T1" fmla="*/ 37 h 37"/>
                  <a:gd name="T2" fmla="*/ 0 w 37"/>
                  <a:gd name="T3" fmla="*/ 20 h 37"/>
                  <a:gd name="T4" fmla="*/ 20 w 37"/>
                  <a:gd name="T5" fmla="*/ 0 h 37"/>
                  <a:gd name="T6" fmla="*/ 37 w 37"/>
                  <a:gd name="T7" fmla="*/ 12 h 37"/>
                  <a:gd name="T8" fmla="*/ 37 w 37"/>
                  <a:gd name="T9" fmla="*/ 20 h 37"/>
                  <a:gd name="T10" fmla="*/ 20 w 37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20" y="37"/>
                    </a:moveTo>
                    <a:cubicBezTo>
                      <a:pt x="9" y="37"/>
                      <a:pt x="0" y="29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26" y="0"/>
                      <a:pt x="34" y="6"/>
                      <a:pt x="37" y="12"/>
                    </a:cubicBezTo>
                    <a:cubicBezTo>
                      <a:pt x="37" y="14"/>
                      <a:pt x="37" y="17"/>
                      <a:pt x="37" y="20"/>
                    </a:cubicBezTo>
                    <a:cubicBezTo>
                      <a:pt x="37" y="29"/>
                      <a:pt x="29" y="37"/>
                      <a:pt x="20" y="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7" name="任意多边形 734">
                <a:extLst>
                  <a:ext uri="{FF2B5EF4-FFF2-40B4-BE49-F238E27FC236}">
                    <a16:creationId xmlns:a16="http://schemas.microsoft.com/office/drawing/2014/main" id="{2603BCAA-50FE-4E7F-BB85-A87CBBDE9C94}"/>
                  </a:ext>
                </a:extLst>
              </p:cNvPr>
              <p:cNvSpPr/>
              <p:nvPr/>
            </p:nvSpPr>
            <p:spPr bwMode="auto">
              <a:xfrm>
                <a:off x="5725" y="2129"/>
                <a:ext cx="12" cy="13"/>
              </a:xfrm>
              <a:custGeom>
                <a:avLst/>
                <a:gdLst>
                  <a:gd name="T0" fmla="*/ 6 w 26"/>
                  <a:gd name="T1" fmla="*/ 17 h 28"/>
                  <a:gd name="T2" fmla="*/ 9 w 26"/>
                  <a:gd name="T3" fmla="*/ 6 h 28"/>
                  <a:gd name="T4" fmla="*/ 6 w 26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6" y="17"/>
                    </a:moveTo>
                    <a:cubicBezTo>
                      <a:pt x="6" y="17"/>
                      <a:pt x="0" y="0"/>
                      <a:pt x="9" y="6"/>
                    </a:cubicBezTo>
                    <a:cubicBezTo>
                      <a:pt x="20" y="8"/>
                      <a:pt x="26" y="28"/>
                      <a:pt x="6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8" name="任意多边形 735">
                <a:extLst>
                  <a:ext uri="{FF2B5EF4-FFF2-40B4-BE49-F238E27FC236}">
                    <a16:creationId xmlns:a16="http://schemas.microsoft.com/office/drawing/2014/main" id="{FBC31E5E-08D4-4711-B09D-3A1173535E86}"/>
                  </a:ext>
                </a:extLst>
              </p:cNvPr>
              <p:cNvSpPr/>
              <p:nvPr/>
            </p:nvSpPr>
            <p:spPr bwMode="auto">
              <a:xfrm>
                <a:off x="5928" y="2141"/>
                <a:ext cx="35" cy="34"/>
              </a:xfrm>
              <a:custGeom>
                <a:avLst/>
                <a:gdLst>
                  <a:gd name="T0" fmla="*/ 37 w 71"/>
                  <a:gd name="T1" fmla="*/ 71 h 71"/>
                  <a:gd name="T2" fmla="*/ 0 w 71"/>
                  <a:gd name="T3" fmla="*/ 34 h 71"/>
                  <a:gd name="T4" fmla="*/ 37 w 71"/>
                  <a:gd name="T5" fmla="*/ 0 h 71"/>
                  <a:gd name="T6" fmla="*/ 68 w 71"/>
                  <a:gd name="T7" fmla="*/ 23 h 71"/>
                  <a:gd name="T8" fmla="*/ 71 w 71"/>
                  <a:gd name="T9" fmla="*/ 34 h 71"/>
                  <a:gd name="T10" fmla="*/ 37 w 71"/>
                  <a:gd name="T11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1">
                    <a:moveTo>
                      <a:pt x="37" y="71"/>
                    </a:moveTo>
                    <a:cubicBezTo>
                      <a:pt x="17" y="71"/>
                      <a:pt x="0" y="54"/>
                      <a:pt x="0" y="34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2" y="9"/>
                      <a:pt x="68" y="23"/>
                    </a:cubicBezTo>
                    <a:cubicBezTo>
                      <a:pt x="71" y="26"/>
                      <a:pt x="71" y="32"/>
                      <a:pt x="71" y="34"/>
                    </a:cubicBezTo>
                    <a:cubicBezTo>
                      <a:pt x="71" y="54"/>
                      <a:pt x="57" y="71"/>
                      <a:pt x="37" y="7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79" name="任意多边形 736">
                <a:extLst>
                  <a:ext uri="{FF2B5EF4-FFF2-40B4-BE49-F238E27FC236}">
                    <a16:creationId xmlns:a16="http://schemas.microsoft.com/office/drawing/2014/main" id="{63ED21C4-E2A8-45A8-BB4F-451751B9D6FA}"/>
                  </a:ext>
                </a:extLst>
              </p:cNvPr>
              <p:cNvSpPr/>
              <p:nvPr/>
            </p:nvSpPr>
            <p:spPr bwMode="auto">
              <a:xfrm>
                <a:off x="5936" y="2149"/>
                <a:ext cx="18" cy="18"/>
              </a:xfrm>
              <a:custGeom>
                <a:avLst/>
                <a:gdLst>
                  <a:gd name="T0" fmla="*/ 20 w 37"/>
                  <a:gd name="T1" fmla="*/ 37 h 37"/>
                  <a:gd name="T2" fmla="*/ 0 w 37"/>
                  <a:gd name="T3" fmla="*/ 20 h 37"/>
                  <a:gd name="T4" fmla="*/ 20 w 37"/>
                  <a:gd name="T5" fmla="*/ 0 h 37"/>
                  <a:gd name="T6" fmla="*/ 37 w 37"/>
                  <a:gd name="T7" fmla="*/ 12 h 37"/>
                  <a:gd name="T8" fmla="*/ 37 w 37"/>
                  <a:gd name="T9" fmla="*/ 20 h 37"/>
                  <a:gd name="T10" fmla="*/ 20 w 37"/>
                  <a:gd name="T1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7">
                    <a:moveTo>
                      <a:pt x="20" y="37"/>
                    </a:moveTo>
                    <a:cubicBezTo>
                      <a:pt x="9" y="37"/>
                      <a:pt x="0" y="29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26" y="0"/>
                      <a:pt x="34" y="6"/>
                      <a:pt x="37" y="12"/>
                    </a:cubicBezTo>
                    <a:cubicBezTo>
                      <a:pt x="37" y="15"/>
                      <a:pt x="37" y="17"/>
                      <a:pt x="37" y="20"/>
                    </a:cubicBezTo>
                    <a:cubicBezTo>
                      <a:pt x="37" y="29"/>
                      <a:pt x="28" y="37"/>
                      <a:pt x="20" y="3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80" name="任意多边形 737">
                <a:extLst>
                  <a:ext uri="{FF2B5EF4-FFF2-40B4-BE49-F238E27FC236}">
                    <a16:creationId xmlns:a16="http://schemas.microsoft.com/office/drawing/2014/main" id="{999DE236-AE98-477B-BE75-8647DD7C3004}"/>
                  </a:ext>
                </a:extLst>
              </p:cNvPr>
              <p:cNvSpPr/>
              <p:nvPr/>
            </p:nvSpPr>
            <p:spPr bwMode="auto">
              <a:xfrm>
                <a:off x="5939" y="2152"/>
                <a:ext cx="13" cy="13"/>
              </a:xfrm>
              <a:custGeom>
                <a:avLst/>
                <a:gdLst>
                  <a:gd name="T0" fmla="*/ 5 w 25"/>
                  <a:gd name="T1" fmla="*/ 17 h 28"/>
                  <a:gd name="T2" fmla="*/ 8 w 25"/>
                  <a:gd name="T3" fmla="*/ 6 h 28"/>
                  <a:gd name="T4" fmla="*/ 5 w 25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8">
                    <a:moveTo>
                      <a:pt x="5" y="17"/>
                    </a:moveTo>
                    <a:cubicBezTo>
                      <a:pt x="5" y="17"/>
                      <a:pt x="0" y="0"/>
                      <a:pt x="8" y="6"/>
                    </a:cubicBezTo>
                    <a:cubicBezTo>
                      <a:pt x="20" y="9"/>
                      <a:pt x="25" y="28"/>
                      <a:pt x="5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81" name="任意多边形 738">
                <a:extLst>
                  <a:ext uri="{FF2B5EF4-FFF2-40B4-BE49-F238E27FC236}">
                    <a16:creationId xmlns:a16="http://schemas.microsoft.com/office/drawing/2014/main" id="{97A094A5-CF9C-4D70-880E-8B6D407547FC}"/>
                  </a:ext>
                </a:extLst>
              </p:cNvPr>
              <p:cNvSpPr/>
              <p:nvPr/>
            </p:nvSpPr>
            <p:spPr bwMode="auto">
              <a:xfrm>
                <a:off x="6130" y="2178"/>
                <a:ext cx="34" cy="34"/>
              </a:xfrm>
              <a:custGeom>
                <a:avLst/>
                <a:gdLst>
                  <a:gd name="T0" fmla="*/ 37 w 71"/>
                  <a:gd name="T1" fmla="*/ 70 h 70"/>
                  <a:gd name="T2" fmla="*/ 0 w 71"/>
                  <a:gd name="T3" fmla="*/ 33 h 70"/>
                  <a:gd name="T4" fmla="*/ 37 w 71"/>
                  <a:gd name="T5" fmla="*/ 0 h 70"/>
                  <a:gd name="T6" fmla="*/ 68 w 71"/>
                  <a:gd name="T7" fmla="*/ 22 h 70"/>
                  <a:gd name="T8" fmla="*/ 71 w 71"/>
                  <a:gd name="T9" fmla="*/ 33 h 70"/>
                  <a:gd name="T10" fmla="*/ 37 w 7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70">
                    <a:moveTo>
                      <a:pt x="37" y="70"/>
                    </a:moveTo>
                    <a:cubicBezTo>
                      <a:pt x="17" y="70"/>
                      <a:pt x="0" y="53"/>
                      <a:pt x="0" y="33"/>
                    </a:cubicBezTo>
                    <a:cubicBezTo>
                      <a:pt x="0" y="17"/>
                      <a:pt x="17" y="0"/>
                      <a:pt x="37" y="0"/>
                    </a:cubicBezTo>
                    <a:cubicBezTo>
                      <a:pt x="51" y="0"/>
                      <a:pt x="63" y="8"/>
                      <a:pt x="68" y="22"/>
                    </a:cubicBezTo>
                    <a:cubicBezTo>
                      <a:pt x="71" y="25"/>
                      <a:pt x="71" y="31"/>
                      <a:pt x="71" y="33"/>
                    </a:cubicBezTo>
                    <a:cubicBezTo>
                      <a:pt x="71" y="53"/>
                      <a:pt x="57" y="70"/>
                      <a:pt x="37" y="7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82" name="任意多边形 739">
                <a:extLst>
                  <a:ext uri="{FF2B5EF4-FFF2-40B4-BE49-F238E27FC236}">
                    <a16:creationId xmlns:a16="http://schemas.microsoft.com/office/drawing/2014/main" id="{B180F22A-825F-4080-9778-F736AE9FAB7F}"/>
                  </a:ext>
                </a:extLst>
              </p:cNvPr>
              <p:cNvSpPr/>
              <p:nvPr/>
            </p:nvSpPr>
            <p:spPr bwMode="auto">
              <a:xfrm>
                <a:off x="6138" y="2186"/>
                <a:ext cx="18" cy="17"/>
              </a:xfrm>
              <a:custGeom>
                <a:avLst/>
                <a:gdLst>
                  <a:gd name="T0" fmla="*/ 20 w 37"/>
                  <a:gd name="T1" fmla="*/ 36 h 36"/>
                  <a:gd name="T2" fmla="*/ 0 w 37"/>
                  <a:gd name="T3" fmla="*/ 19 h 36"/>
                  <a:gd name="T4" fmla="*/ 20 w 37"/>
                  <a:gd name="T5" fmla="*/ 0 h 36"/>
                  <a:gd name="T6" fmla="*/ 37 w 37"/>
                  <a:gd name="T7" fmla="*/ 11 h 36"/>
                  <a:gd name="T8" fmla="*/ 37 w 37"/>
                  <a:gd name="T9" fmla="*/ 19 h 36"/>
                  <a:gd name="T10" fmla="*/ 20 w 37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6">
                    <a:moveTo>
                      <a:pt x="20" y="36"/>
                    </a:moveTo>
                    <a:cubicBezTo>
                      <a:pt x="9" y="36"/>
                      <a:pt x="0" y="28"/>
                      <a:pt x="0" y="19"/>
                    </a:cubicBezTo>
                    <a:cubicBezTo>
                      <a:pt x="0" y="8"/>
                      <a:pt x="9" y="0"/>
                      <a:pt x="20" y="0"/>
                    </a:cubicBezTo>
                    <a:cubicBezTo>
                      <a:pt x="26" y="0"/>
                      <a:pt x="34" y="5"/>
                      <a:pt x="37" y="11"/>
                    </a:cubicBezTo>
                    <a:cubicBezTo>
                      <a:pt x="37" y="14"/>
                      <a:pt x="37" y="16"/>
                      <a:pt x="37" y="19"/>
                    </a:cubicBezTo>
                    <a:cubicBezTo>
                      <a:pt x="37" y="28"/>
                      <a:pt x="29" y="36"/>
                      <a:pt x="20" y="3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83" name="任意多边形 740">
                <a:extLst>
                  <a:ext uri="{FF2B5EF4-FFF2-40B4-BE49-F238E27FC236}">
                    <a16:creationId xmlns:a16="http://schemas.microsoft.com/office/drawing/2014/main" id="{94D76721-CBE2-4BB7-98A8-60AF7D77622E}"/>
                  </a:ext>
                </a:extLst>
              </p:cNvPr>
              <p:cNvSpPr/>
              <p:nvPr/>
            </p:nvSpPr>
            <p:spPr bwMode="auto">
              <a:xfrm>
                <a:off x="6141" y="2188"/>
                <a:ext cx="12" cy="14"/>
              </a:xfrm>
              <a:custGeom>
                <a:avLst/>
                <a:gdLst>
                  <a:gd name="T0" fmla="*/ 5 w 25"/>
                  <a:gd name="T1" fmla="*/ 17 h 28"/>
                  <a:gd name="T2" fmla="*/ 8 w 25"/>
                  <a:gd name="T3" fmla="*/ 6 h 28"/>
                  <a:gd name="T4" fmla="*/ 5 w 25"/>
                  <a:gd name="T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28">
                    <a:moveTo>
                      <a:pt x="5" y="17"/>
                    </a:moveTo>
                    <a:cubicBezTo>
                      <a:pt x="5" y="17"/>
                      <a:pt x="0" y="0"/>
                      <a:pt x="8" y="6"/>
                    </a:cubicBezTo>
                    <a:cubicBezTo>
                      <a:pt x="20" y="9"/>
                      <a:pt x="25" y="28"/>
                      <a:pt x="5" y="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684" name="任意多边形 741">
                <a:extLst>
                  <a:ext uri="{FF2B5EF4-FFF2-40B4-BE49-F238E27FC236}">
                    <a16:creationId xmlns:a16="http://schemas.microsoft.com/office/drawing/2014/main" id="{4470A882-78B3-4C55-9F0E-0B39F63681FC}"/>
                  </a:ext>
                </a:extLst>
              </p:cNvPr>
              <p:cNvSpPr/>
              <p:nvPr/>
            </p:nvSpPr>
            <p:spPr bwMode="auto">
              <a:xfrm>
                <a:off x="4089" y="2635"/>
                <a:ext cx="330" cy="98"/>
              </a:xfrm>
              <a:custGeom>
                <a:avLst/>
                <a:gdLst>
                  <a:gd name="T0" fmla="*/ 0 w 675"/>
                  <a:gd name="T1" fmla="*/ 114 h 200"/>
                  <a:gd name="T2" fmla="*/ 675 w 675"/>
                  <a:gd name="T3" fmla="*/ 5 h 200"/>
                  <a:gd name="T4" fmla="*/ 675 w 675"/>
                  <a:gd name="T5" fmla="*/ 97 h 200"/>
                  <a:gd name="T6" fmla="*/ 0 w 675"/>
                  <a:gd name="T7" fmla="*/ 200 h 200"/>
                  <a:gd name="T8" fmla="*/ 0 w 675"/>
                  <a:gd name="T9" fmla="*/ 11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5" h="200">
                    <a:moveTo>
                      <a:pt x="0" y="114"/>
                    </a:moveTo>
                    <a:cubicBezTo>
                      <a:pt x="0" y="114"/>
                      <a:pt x="515" y="0"/>
                      <a:pt x="675" y="5"/>
                    </a:cubicBezTo>
                    <a:cubicBezTo>
                      <a:pt x="675" y="97"/>
                      <a:pt x="675" y="97"/>
                      <a:pt x="675" y="97"/>
                    </a:cubicBezTo>
                    <a:cubicBezTo>
                      <a:pt x="675" y="97"/>
                      <a:pt x="32" y="190"/>
                      <a:pt x="0" y="200"/>
                    </a:cubicBezTo>
                    <a:lnTo>
                      <a:pt x="0" y="114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85" name="任意多边形 742">
                <a:extLst>
                  <a:ext uri="{FF2B5EF4-FFF2-40B4-BE49-F238E27FC236}">
                    <a16:creationId xmlns:a16="http://schemas.microsoft.com/office/drawing/2014/main" id="{D3380058-854B-4365-9A2B-90FBC88F4679}"/>
                  </a:ext>
                </a:extLst>
              </p:cNvPr>
              <p:cNvSpPr/>
              <p:nvPr/>
            </p:nvSpPr>
            <p:spPr bwMode="auto">
              <a:xfrm>
                <a:off x="4580" y="2602"/>
                <a:ext cx="339" cy="63"/>
              </a:xfrm>
              <a:custGeom>
                <a:avLst/>
                <a:gdLst>
                  <a:gd name="T0" fmla="*/ 11 w 695"/>
                  <a:gd name="T1" fmla="*/ 45 h 130"/>
                  <a:gd name="T2" fmla="*/ 695 w 695"/>
                  <a:gd name="T3" fmla="*/ 26 h 130"/>
                  <a:gd name="T4" fmla="*/ 682 w 695"/>
                  <a:gd name="T5" fmla="*/ 117 h 130"/>
                  <a:gd name="T6" fmla="*/ 0 w 695"/>
                  <a:gd name="T7" fmla="*/ 130 h 130"/>
                  <a:gd name="T8" fmla="*/ 11 w 695"/>
                  <a:gd name="T9" fmla="*/ 4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5" h="130">
                    <a:moveTo>
                      <a:pt x="11" y="45"/>
                    </a:moveTo>
                    <a:cubicBezTo>
                      <a:pt x="11" y="45"/>
                      <a:pt x="537" y="0"/>
                      <a:pt x="695" y="26"/>
                    </a:cubicBezTo>
                    <a:cubicBezTo>
                      <a:pt x="682" y="117"/>
                      <a:pt x="682" y="117"/>
                      <a:pt x="682" y="117"/>
                    </a:cubicBezTo>
                    <a:cubicBezTo>
                      <a:pt x="682" y="117"/>
                      <a:pt x="33" y="124"/>
                      <a:pt x="0" y="130"/>
                    </a:cubicBezTo>
                    <a:lnTo>
                      <a:pt x="11" y="4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86" name="任意多边形 743">
                <a:extLst>
                  <a:ext uri="{FF2B5EF4-FFF2-40B4-BE49-F238E27FC236}">
                    <a16:creationId xmlns:a16="http://schemas.microsoft.com/office/drawing/2014/main" id="{D6174095-A89E-4F25-B580-1B686518F866}"/>
                  </a:ext>
                </a:extLst>
              </p:cNvPr>
              <p:cNvSpPr/>
              <p:nvPr/>
            </p:nvSpPr>
            <p:spPr bwMode="auto">
              <a:xfrm>
                <a:off x="5080" y="2603"/>
                <a:ext cx="334" cy="53"/>
              </a:xfrm>
              <a:custGeom>
                <a:avLst/>
                <a:gdLst>
                  <a:gd name="T0" fmla="*/ 0 w 684"/>
                  <a:gd name="T1" fmla="*/ 18 h 108"/>
                  <a:gd name="T2" fmla="*/ 684 w 684"/>
                  <a:gd name="T3" fmla="*/ 11 h 108"/>
                  <a:gd name="T4" fmla="*/ 683 w 684"/>
                  <a:gd name="T5" fmla="*/ 107 h 108"/>
                  <a:gd name="T6" fmla="*/ 0 w 684"/>
                  <a:gd name="T7" fmla="*/ 108 h 108"/>
                  <a:gd name="T8" fmla="*/ 0 w 684"/>
                  <a:gd name="T9" fmla="*/ 1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4" h="108">
                    <a:moveTo>
                      <a:pt x="0" y="18"/>
                    </a:moveTo>
                    <a:cubicBezTo>
                      <a:pt x="0" y="18"/>
                      <a:pt x="527" y="0"/>
                      <a:pt x="684" y="11"/>
                    </a:cubicBezTo>
                    <a:cubicBezTo>
                      <a:pt x="683" y="107"/>
                      <a:pt x="683" y="107"/>
                      <a:pt x="683" y="107"/>
                    </a:cubicBezTo>
                    <a:cubicBezTo>
                      <a:pt x="683" y="107"/>
                      <a:pt x="34" y="103"/>
                      <a:pt x="0" y="108"/>
                    </a:cubicBezTo>
                    <a:lnTo>
                      <a:pt x="0" y="18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87" name="任意多边形 744">
                <a:extLst>
                  <a:ext uri="{FF2B5EF4-FFF2-40B4-BE49-F238E27FC236}">
                    <a16:creationId xmlns:a16="http://schemas.microsoft.com/office/drawing/2014/main" id="{DB73B341-72A5-4786-88D8-E6F2393C9334}"/>
                  </a:ext>
                </a:extLst>
              </p:cNvPr>
              <p:cNvSpPr/>
              <p:nvPr/>
            </p:nvSpPr>
            <p:spPr bwMode="auto">
              <a:xfrm>
                <a:off x="5581" y="2611"/>
                <a:ext cx="337" cy="53"/>
              </a:xfrm>
              <a:custGeom>
                <a:avLst/>
                <a:gdLst>
                  <a:gd name="T0" fmla="*/ 7 w 691"/>
                  <a:gd name="T1" fmla="*/ 5 h 109"/>
                  <a:gd name="T2" fmla="*/ 691 w 691"/>
                  <a:gd name="T3" fmla="*/ 11 h 109"/>
                  <a:gd name="T4" fmla="*/ 683 w 691"/>
                  <a:gd name="T5" fmla="*/ 109 h 109"/>
                  <a:gd name="T6" fmla="*/ 0 w 691"/>
                  <a:gd name="T7" fmla="*/ 97 h 109"/>
                  <a:gd name="T8" fmla="*/ 7 w 691"/>
                  <a:gd name="T9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1" h="109">
                    <a:moveTo>
                      <a:pt x="7" y="5"/>
                    </a:moveTo>
                    <a:cubicBezTo>
                      <a:pt x="7" y="5"/>
                      <a:pt x="531" y="0"/>
                      <a:pt x="691" y="11"/>
                    </a:cubicBezTo>
                    <a:cubicBezTo>
                      <a:pt x="683" y="109"/>
                      <a:pt x="683" y="109"/>
                      <a:pt x="683" y="109"/>
                    </a:cubicBezTo>
                    <a:cubicBezTo>
                      <a:pt x="683" y="109"/>
                      <a:pt x="34" y="92"/>
                      <a:pt x="0" y="97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688" name="任意多边形 745">
                <a:extLst>
                  <a:ext uri="{FF2B5EF4-FFF2-40B4-BE49-F238E27FC236}">
                    <a16:creationId xmlns:a16="http://schemas.microsoft.com/office/drawing/2014/main" id="{97F50FBD-76C1-4B34-B0A0-1244A784AFB1}"/>
                  </a:ext>
                </a:extLst>
              </p:cNvPr>
              <p:cNvSpPr/>
              <p:nvPr/>
            </p:nvSpPr>
            <p:spPr bwMode="auto">
              <a:xfrm>
                <a:off x="6074" y="2629"/>
                <a:ext cx="342" cy="104"/>
              </a:xfrm>
              <a:custGeom>
                <a:avLst/>
                <a:gdLst>
                  <a:gd name="T0" fmla="*/ 2 w 702"/>
                  <a:gd name="T1" fmla="*/ 21 h 213"/>
                  <a:gd name="T2" fmla="*/ 702 w 702"/>
                  <a:gd name="T3" fmla="*/ 104 h 213"/>
                  <a:gd name="T4" fmla="*/ 698 w 702"/>
                  <a:gd name="T5" fmla="*/ 213 h 213"/>
                  <a:gd name="T6" fmla="*/ 0 w 702"/>
                  <a:gd name="T7" fmla="*/ 122 h 213"/>
                  <a:gd name="T8" fmla="*/ 2 w 702"/>
                  <a:gd name="T9" fmla="*/ 21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213">
                    <a:moveTo>
                      <a:pt x="2" y="21"/>
                    </a:moveTo>
                    <a:cubicBezTo>
                      <a:pt x="2" y="21"/>
                      <a:pt x="133" y="0"/>
                      <a:pt x="702" y="104"/>
                    </a:cubicBezTo>
                    <a:cubicBezTo>
                      <a:pt x="698" y="213"/>
                      <a:pt x="698" y="213"/>
                      <a:pt x="698" y="213"/>
                    </a:cubicBezTo>
                    <a:cubicBezTo>
                      <a:pt x="698" y="213"/>
                      <a:pt x="34" y="121"/>
                      <a:pt x="0" y="122"/>
                    </a:cubicBezTo>
                    <a:lnTo>
                      <a:pt x="2" y="2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3418" name="组合 3417">
              <a:extLst>
                <a:ext uri="{FF2B5EF4-FFF2-40B4-BE49-F238E27FC236}">
                  <a16:creationId xmlns:a16="http://schemas.microsoft.com/office/drawing/2014/main" id="{C2903689-D84C-4C1F-8908-A2A6DC91238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955518" y="1948066"/>
              <a:ext cx="963055" cy="1101352"/>
              <a:chOff x="4189" y="630"/>
              <a:chExt cx="2493" cy="2851"/>
            </a:xfrm>
            <a:solidFill>
              <a:schemeClr val="bg1"/>
            </a:solidFill>
          </p:grpSpPr>
          <p:sp>
            <p:nvSpPr>
              <p:cNvPr id="3519" name="任意多边形 396">
                <a:extLst>
                  <a:ext uri="{FF2B5EF4-FFF2-40B4-BE49-F238E27FC236}">
                    <a16:creationId xmlns:a16="http://schemas.microsoft.com/office/drawing/2014/main" id="{3741D05A-9395-45CF-A16C-8ADCE145A301}"/>
                  </a:ext>
                </a:extLst>
              </p:cNvPr>
              <p:cNvSpPr/>
              <p:nvPr/>
            </p:nvSpPr>
            <p:spPr bwMode="auto">
              <a:xfrm>
                <a:off x="4371" y="1784"/>
                <a:ext cx="1076" cy="1696"/>
              </a:xfrm>
              <a:custGeom>
                <a:avLst/>
                <a:gdLst>
                  <a:gd name="T0" fmla="*/ 682 w 1076"/>
                  <a:gd name="T1" fmla="*/ 307 h 1696"/>
                  <a:gd name="T2" fmla="*/ 552 w 1076"/>
                  <a:gd name="T3" fmla="*/ 1227 h 1696"/>
                  <a:gd name="T4" fmla="*/ 1076 w 1076"/>
                  <a:gd name="T5" fmla="*/ 1222 h 1696"/>
                  <a:gd name="T6" fmla="*/ 1076 w 1076"/>
                  <a:gd name="T7" fmla="*/ 1696 h 1696"/>
                  <a:gd name="T8" fmla="*/ 0 w 1076"/>
                  <a:gd name="T9" fmla="*/ 1696 h 1696"/>
                  <a:gd name="T10" fmla="*/ 66 w 1076"/>
                  <a:gd name="T11" fmla="*/ 1367 h 1696"/>
                  <a:gd name="T12" fmla="*/ 119 w 1076"/>
                  <a:gd name="T13" fmla="*/ 1102 h 1696"/>
                  <a:gd name="T14" fmla="*/ 144 w 1076"/>
                  <a:gd name="T15" fmla="*/ 980 h 1696"/>
                  <a:gd name="T16" fmla="*/ 177 w 1076"/>
                  <a:gd name="T17" fmla="*/ 812 h 1696"/>
                  <a:gd name="T18" fmla="*/ 231 w 1076"/>
                  <a:gd name="T19" fmla="*/ 542 h 1696"/>
                  <a:gd name="T20" fmla="*/ 269 w 1076"/>
                  <a:gd name="T21" fmla="*/ 349 h 1696"/>
                  <a:gd name="T22" fmla="*/ 339 w 1076"/>
                  <a:gd name="T23" fmla="*/ 0 h 1696"/>
                  <a:gd name="T24" fmla="*/ 404 w 1076"/>
                  <a:gd name="T25" fmla="*/ 26 h 1696"/>
                  <a:gd name="T26" fmla="*/ 449 w 1076"/>
                  <a:gd name="T27" fmla="*/ 43 h 1696"/>
                  <a:gd name="T28" fmla="*/ 640 w 1076"/>
                  <a:gd name="T29" fmla="*/ 119 h 1696"/>
                  <a:gd name="T30" fmla="*/ 775 w 1076"/>
                  <a:gd name="T31" fmla="*/ 172 h 1696"/>
                  <a:gd name="T32" fmla="*/ 682 w 1076"/>
                  <a:gd name="T33" fmla="*/ 307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6" h="1696">
                    <a:moveTo>
                      <a:pt x="682" y="307"/>
                    </a:moveTo>
                    <a:lnTo>
                      <a:pt x="552" y="1227"/>
                    </a:lnTo>
                    <a:lnTo>
                      <a:pt x="1076" y="1222"/>
                    </a:lnTo>
                    <a:lnTo>
                      <a:pt x="1076" y="1696"/>
                    </a:lnTo>
                    <a:lnTo>
                      <a:pt x="0" y="1696"/>
                    </a:lnTo>
                    <a:lnTo>
                      <a:pt x="66" y="1367"/>
                    </a:lnTo>
                    <a:lnTo>
                      <a:pt x="119" y="1102"/>
                    </a:lnTo>
                    <a:lnTo>
                      <a:pt x="144" y="980"/>
                    </a:lnTo>
                    <a:lnTo>
                      <a:pt x="177" y="812"/>
                    </a:lnTo>
                    <a:lnTo>
                      <a:pt x="231" y="542"/>
                    </a:lnTo>
                    <a:lnTo>
                      <a:pt x="269" y="349"/>
                    </a:lnTo>
                    <a:lnTo>
                      <a:pt x="339" y="0"/>
                    </a:lnTo>
                    <a:lnTo>
                      <a:pt x="404" y="26"/>
                    </a:lnTo>
                    <a:lnTo>
                      <a:pt x="449" y="43"/>
                    </a:lnTo>
                    <a:lnTo>
                      <a:pt x="640" y="119"/>
                    </a:lnTo>
                    <a:lnTo>
                      <a:pt x="775" y="172"/>
                    </a:lnTo>
                    <a:lnTo>
                      <a:pt x="682" y="307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20" name="任意多边形 397">
                <a:extLst>
                  <a:ext uri="{FF2B5EF4-FFF2-40B4-BE49-F238E27FC236}">
                    <a16:creationId xmlns:a16="http://schemas.microsoft.com/office/drawing/2014/main" id="{D9DD3AC7-D058-4297-BA5B-86DE21BD0A97}"/>
                  </a:ext>
                </a:extLst>
              </p:cNvPr>
              <p:cNvSpPr/>
              <p:nvPr/>
            </p:nvSpPr>
            <p:spPr bwMode="auto">
              <a:xfrm>
                <a:off x="5075" y="630"/>
                <a:ext cx="1607" cy="2851"/>
              </a:xfrm>
              <a:custGeom>
                <a:avLst/>
                <a:gdLst>
                  <a:gd name="T0" fmla="*/ 1607 w 1607"/>
                  <a:gd name="T1" fmla="*/ 2851 h 2851"/>
                  <a:gd name="T2" fmla="*/ 1066 w 1607"/>
                  <a:gd name="T3" fmla="*/ 2851 h 2851"/>
                  <a:gd name="T4" fmla="*/ 952 w 1607"/>
                  <a:gd name="T5" fmla="*/ 2200 h 2851"/>
                  <a:gd name="T6" fmla="*/ 897 w 1607"/>
                  <a:gd name="T7" fmla="*/ 1885 h 2851"/>
                  <a:gd name="T8" fmla="*/ 897 w 1607"/>
                  <a:gd name="T9" fmla="*/ 1885 h 2851"/>
                  <a:gd name="T10" fmla="*/ 842 w 1607"/>
                  <a:gd name="T11" fmla="*/ 1573 h 2851"/>
                  <a:gd name="T12" fmla="*/ 842 w 1607"/>
                  <a:gd name="T13" fmla="*/ 1572 h 2851"/>
                  <a:gd name="T14" fmla="*/ 811 w 1607"/>
                  <a:gd name="T15" fmla="*/ 1393 h 2851"/>
                  <a:gd name="T16" fmla="*/ 811 w 1607"/>
                  <a:gd name="T17" fmla="*/ 1393 h 2851"/>
                  <a:gd name="T18" fmla="*/ 787 w 1607"/>
                  <a:gd name="T19" fmla="*/ 1260 h 2851"/>
                  <a:gd name="T20" fmla="*/ 787 w 1607"/>
                  <a:gd name="T21" fmla="*/ 1260 h 2851"/>
                  <a:gd name="T22" fmla="*/ 776 w 1607"/>
                  <a:gd name="T23" fmla="*/ 1195 h 2851"/>
                  <a:gd name="T24" fmla="*/ 671 w 1607"/>
                  <a:gd name="T25" fmla="*/ 1152 h 2851"/>
                  <a:gd name="T26" fmla="*/ 671 w 1607"/>
                  <a:gd name="T27" fmla="*/ 1152 h 2851"/>
                  <a:gd name="T28" fmla="*/ 625 w 1607"/>
                  <a:gd name="T29" fmla="*/ 1133 h 2851"/>
                  <a:gd name="T30" fmla="*/ 435 w 1607"/>
                  <a:gd name="T31" fmla="*/ 1053 h 2851"/>
                  <a:gd name="T32" fmla="*/ 361 w 1607"/>
                  <a:gd name="T33" fmla="*/ 1022 h 2851"/>
                  <a:gd name="T34" fmla="*/ 245 w 1607"/>
                  <a:gd name="T35" fmla="*/ 974 h 2851"/>
                  <a:gd name="T36" fmla="*/ 55 w 1607"/>
                  <a:gd name="T37" fmla="*/ 895 h 2851"/>
                  <a:gd name="T38" fmla="*/ 0 w 1607"/>
                  <a:gd name="T39" fmla="*/ 872 h 2851"/>
                  <a:gd name="T40" fmla="*/ 57 w 1607"/>
                  <a:gd name="T41" fmla="*/ 495 h 2851"/>
                  <a:gd name="T42" fmla="*/ 57 w 1607"/>
                  <a:gd name="T43" fmla="*/ 495 h 2851"/>
                  <a:gd name="T44" fmla="*/ 57 w 1607"/>
                  <a:gd name="T45" fmla="*/ 495 h 2851"/>
                  <a:gd name="T46" fmla="*/ 105 w 1607"/>
                  <a:gd name="T47" fmla="*/ 170 h 2851"/>
                  <a:gd name="T48" fmla="*/ 130 w 1607"/>
                  <a:gd name="T49" fmla="*/ 0 h 2851"/>
                  <a:gd name="T50" fmla="*/ 657 w 1607"/>
                  <a:gd name="T51" fmla="*/ 261 h 2851"/>
                  <a:gd name="T52" fmla="*/ 840 w 1607"/>
                  <a:gd name="T53" fmla="*/ 352 h 2851"/>
                  <a:gd name="T54" fmla="*/ 840 w 1607"/>
                  <a:gd name="T55" fmla="*/ 352 h 2851"/>
                  <a:gd name="T56" fmla="*/ 913 w 1607"/>
                  <a:gd name="T57" fmla="*/ 388 h 2851"/>
                  <a:gd name="T58" fmla="*/ 913 w 1607"/>
                  <a:gd name="T59" fmla="*/ 388 h 2851"/>
                  <a:gd name="T60" fmla="*/ 1059 w 1607"/>
                  <a:gd name="T61" fmla="*/ 461 h 2851"/>
                  <a:gd name="T62" fmla="*/ 1179 w 1607"/>
                  <a:gd name="T63" fmla="*/ 988 h 2851"/>
                  <a:gd name="T64" fmla="*/ 1179 w 1607"/>
                  <a:gd name="T65" fmla="*/ 988 h 2851"/>
                  <a:gd name="T66" fmla="*/ 1246 w 1607"/>
                  <a:gd name="T67" fmla="*/ 1280 h 2851"/>
                  <a:gd name="T68" fmla="*/ 1246 w 1607"/>
                  <a:gd name="T69" fmla="*/ 1280 h 2851"/>
                  <a:gd name="T70" fmla="*/ 1261 w 1607"/>
                  <a:gd name="T71" fmla="*/ 1345 h 2851"/>
                  <a:gd name="T72" fmla="*/ 1261 w 1607"/>
                  <a:gd name="T73" fmla="*/ 1345 h 2851"/>
                  <a:gd name="T74" fmla="*/ 1381 w 1607"/>
                  <a:gd name="T75" fmla="*/ 1865 h 2851"/>
                  <a:gd name="T76" fmla="*/ 1515 w 1607"/>
                  <a:gd name="T77" fmla="*/ 2449 h 2851"/>
                  <a:gd name="T78" fmla="*/ 1582 w 1607"/>
                  <a:gd name="T79" fmla="*/ 2741 h 2851"/>
                  <a:gd name="T80" fmla="*/ 1607 w 1607"/>
                  <a:gd name="T81" fmla="*/ 2851 h 2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07" h="2851">
                    <a:moveTo>
                      <a:pt x="1607" y="2851"/>
                    </a:moveTo>
                    <a:lnTo>
                      <a:pt x="1066" y="2851"/>
                    </a:lnTo>
                    <a:lnTo>
                      <a:pt x="952" y="2200"/>
                    </a:lnTo>
                    <a:lnTo>
                      <a:pt x="897" y="1885"/>
                    </a:lnTo>
                    <a:lnTo>
                      <a:pt x="897" y="1885"/>
                    </a:lnTo>
                    <a:lnTo>
                      <a:pt x="842" y="1573"/>
                    </a:lnTo>
                    <a:lnTo>
                      <a:pt x="842" y="1572"/>
                    </a:lnTo>
                    <a:lnTo>
                      <a:pt x="811" y="1393"/>
                    </a:lnTo>
                    <a:lnTo>
                      <a:pt x="811" y="1393"/>
                    </a:lnTo>
                    <a:lnTo>
                      <a:pt x="787" y="1260"/>
                    </a:lnTo>
                    <a:lnTo>
                      <a:pt x="787" y="1260"/>
                    </a:lnTo>
                    <a:lnTo>
                      <a:pt x="776" y="1195"/>
                    </a:lnTo>
                    <a:lnTo>
                      <a:pt x="671" y="1152"/>
                    </a:lnTo>
                    <a:lnTo>
                      <a:pt x="671" y="1152"/>
                    </a:lnTo>
                    <a:lnTo>
                      <a:pt x="625" y="1133"/>
                    </a:lnTo>
                    <a:lnTo>
                      <a:pt x="435" y="1053"/>
                    </a:lnTo>
                    <a:lnTo>
                      <a:pt x="361" y="1022"/>
                    </a:lnTo>
                    <a:lnTo>
                      <a:pt x="245" y="974"/>
                    </a:lnTo>
                    <a:lnTo>
                      <a:pt x="55" y="895"/>
                    </a:lnTo>
                    <a:lnTo>
                      <a:pt x="0" y="872"/>
                    </a:lnTo>
                    <a:lnTo>
                      <a:pt x="57" y="495"/>
                    </a:lnTo>
                    <a:lnTo>
                      <a:pt x="57" y="495"/>
                    </a:lnTo>
                    <a:lnTo>
                      <a:pt x="57" y="495"/>
                    </a:lnTo>
                    <a:lnTo>
                      <a:pt x="105" y="170"/>
                    </a:lnTo>
                    <a:lnTo>
                      <a:pt x="130" y="0"/>
                    </a:lnTo>
                    <a:lnTo>
                      <a:pt x="657" y="261"/>
                    </a:lnTo>
                    <a:lnTo>
                      <a:pt x="840" y="352"/>
                    </a:lnTo>
                    <a:lnTo>
                      <a:pt x="840" y="352"/>
                    </a:lnTo>
                    <a:lnTo>
                      <a:pt x="913" y="388"/>
                    </a:lnTo>
                    <a:lnTo>
                      <a:pt x="913" y="388"/>
                    </a:lnTo>
                    <a:lnTo>
                      <a:pt x="1059" y="461"/>
                    </a:lnTo>
                    <a:lnTo>
                      <a:pt x="1179" y="988"/>
                    </a:lnTo>
                    <a:lnTo>
                      <a:pt x="1179" y="988"/>
                    </a:lnTo>
                    <a:lnTo>
                      <a:pt x="1246" y="1280"/>
                    </a:lnTo>
                    <a:lnTo>
                      <a:pt x="1246" y="1280"/>
                    </a:lnTo>
                    <a:lnTo>
                      <a:pt x="1261" y="1345"/>
                    </a:lnTo>
                    <a:lnTo>
                      <a:pt x="1261" y="1345"/>
                    </a:lnTo>
                    <a:lnTo>
                      <a:pt x="1381" y="1865"/>
                    </a:lnTo>
                    <a:lnTo>
                      <a:pt x="1515" y="2449"/>
                    </a:lnTo>
                    <a:lnTo>
                      <a:pt x="1582" y="2741"/>
                    </a:lnTo>
                    <a:lnTo>
                      <a:pt x="1607" y="2851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521" name="任意多边形 398">
                <a:extLst>
                  <a:ext uri="{FF2B5EF4-FFF2-40B4-BE49-F238E27FC236}">
                    <a16:creationId xmlns:a16="http://schemas.microsoft.com/office/drawing/2014/main" id="{F8A339F1-343B-420C-AF18-4CFBB37D96EF}"/>
                  </a:ext>
                </a:extLst>
              </p:cNvPr>
              <p:cNvSpPr/>
              <p:nvPr/>
            </p:nvSpPr>
            <p:spPr bwMode="auto">
              <a:xfrm>
                <a:off x="5450" y="1825"/>
                <a:ext cx="685" cy="1656"/>
              </a:xfrm>
              <a:custGeom>
                <a:avLst/>
                <a:gdLst>
                  <a:gd name="T0" fmla="*/ 685 w 685"/>
                  <a:gd name="T1" fmla="*/ 1656 h 1656"/>
                  <a:gd name="T2" fmla="*/ 0 w 685"/>
                  <a:gd name="T3" fmla="*/ 1656 h 1656"/>
                  <a:gd name="T4" fmla="*/ 0 w 685"/>
                  <a:gd name="T5" fmla="*/ 1182 h 1656"/>
                  <a:gd name="T6" fmla="*/ 245 w 685"/>
                  <a:gd name="T7" fmla="*/ 1056 h 1656"/>
                  <a:gd name="T8" fmla="*/ 152 w 685"/>
                  <a:gd name="T9" fmla="*/ 336 h 1656"/>
                  <a:gd name="T10" fmla="*/ 394 w 685"/>
                  <a:gd name="T11" fmla="*/ 0 h 1656"/>
                  <a:gd name="T12" fmla="*/ 405 w 685"/>
                  <a:gd name="T13" fmla="*/ 65 h 1656"/>
                  <a:gd name="T14" fmla="*/ 405 w 685"/>
                  <a:gd name="T15" fmla="*/ 65 h 1656"/>
                  <a:gd name="T16" fmla="*/ 429 w 685"/>
                  <a:gd name="T17" fmla="*/ 198 h 1656"/>
                  <a:gd name="T18" fmla="*/ 429 w 685"/>
                  <a:gd name="T19" fmla="*/ 198 h 1656"/>
                  <a:gd name="T20" fmla="*/ 460 w 685"/>
                  <a:gd name="T21" fmla="*/ 377 h 1656"/>
                  <a:gd name="T22" fmla="*/ 460 w 685"/>
                  <a:gd name="T23" fmla="*/ 377 h 1656"/>
                  <a:gd name="T24" fmla="*/ 515 w 685"/>
                  <a:gd name="T25" fmla="*/ 690 h 1656"/>
                  <a:gd name="T26" fmla="*/ 515 w 685"/>
                  <a:gd name="T27" fmla="*/ 690 h 1656"/>
                  <a:gd name="T28" fmla="*/ 570 w 685"/>
                  <a:gd name="T29" fmla="*/ 1005 h 1656"/>
                  <a:gd name="T30" fmla="*/ 685 w 685"/>
                  <a:gd name="T31" fmla="*/ 1656 h 1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5" h="1656">
                    <a:moveTo>
                      <a:pt x="685" y="1656"/>
                    </a:moveTo>
                    <a:lnTo>
                      <a:pt x="0" y="1656"/>
                    </a:lnTo>
                    <a:lnTo>
                      <a:pt x="0" y="1182"/>
                    </a:lnTo>
                    <a:lnTo>
                      <a:pt x="245" y="1056"/>
                    </a:lnTo>
                    <a:lnTo>
                      <a:pt x="152" y="336"/>
                    </a:lnTo>
                    <a:lnTo>
                      <a:pt x="394" y="0"/>
                    </a:lnTo>
                    <a:lnTo>
                      <a:pt x="405" y="65"/>
                    </a:lnTo>
                    <a:lnTo>
                      <a:pt x="405" y="65"/>
                    </a:lnTo>
                    <a:lnTo>
                      <a:pt x="429" y="198"/>
                    </a:lnTo>
                    <a:lnTo>
                      <a:pt x="429" y="198"/>
                    </a:lnTo>
                    <a:lnTo>
                      <a:pt x="460" y="377"/>
                    </a:lnTo>
                    <a:lnTo>
                      <a:pt x="460" y="377"/>
                    </a:lnTo>
                    <a:lnTo>
                      <a:pt x="515" y="690"/>
                    </a:lnTo>
                    <a:lnTo>
                      <a:pt x="515" y="690"/>
                    </a:lnTo>
                    <a:lnTo>
                      <a:pt x="570" y="1005"/>
                    </a:lnTo>
                    <a:lnTo>
                      <a:pt x="685" y="1656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2" name="任意多边形 399">
                <a:extLst>
                  <a:ext uri="{FF2B5EF4-FFF2-40B4-BE49-F238E27FC236}">
                    <a16:creationId xmlns:a16="http://schemas.microsoft.com/office/drawing/2014/main" id="{3F2F0DA5-D7FE-44F0-AE59-317C9C39AAC8}"/>
                  </a:ext>
                </a:extLst>
              </p:cNvPr>
              <p:cNvSpPr/>
              <p:nvPr/>
            </p:nvSpPr>
            <p:spPr bwMode="auto">
              <a:xfrm>
                <a:off x="4721" y="1498"/>
                <a:ext cx="1131" cy="660"/>
              </a:xfrm>
              <a:custGeom>
                <a:avLst/>
                <a:gdLst>
                  <a:gd name="T0" fmla="*/ 1131 w 1131"/>
                  <a:gd name="T1" fmla="*/ 323 h 660"/>
                  <a:gd name="T2" fmla="*/ 889 w 1131"/>
                  <a:gd name="T3" fmla="*/ 660 h 660"/>
                  <a:gd name="T4" fmla="*/ 436 w 1131"/>
                  <a:gd name="T5" fmla="*/ 455 h 660"/>
                  <a:gd name="T6" fmla="*/ 301 w 1131"/>
                  <a:gd name="T7" fmla="*/ 402 h 660"/>
                  <a:gd name="T8" fmla="*/ 110 w 1131"/>
                  <a:gd name="T9" fmla="*/ 326 h 660"/>
                  <a:gd name="T10" fmla="*/ 66 w 1131"/>
                  <a:gd name="T11" fmla="*/ 309 h 660"/>
                  <a:gd name="T12" fmla="*/ 0 w 1131"/>
                  <a:gd name="T13" fmla="*/ 283 h 660"/>
                  <a:gd name="T14" fmla="*/ 356 w 1131"/>
                  <a:gd name="T15" fmla="*/ 0 h 660"/>
                  <a:gd name="T16" fmla="*/ 411 w 1131"/>
                  <a:gd name="T17" fmla="*/ 23 h 660"/>
                  <a:gd name="T18" fmla="*/ 601 w 1131"/>
                  <a:gd name="T19" fmla="*/ 102 h 660"/>
                  <a:gd name="T20" fmla="*/ 716 w 1131"/>
                  <a:gd name="T21" fmla="*/ 151 h 660"/>
                  <a:gd name="T22" fmla="*/ 790 w 1131"/>
                  <a:gd name="T23" fmla="*/ 181 h 660"/>
                  <a:gd name="T24" fmla="*/ 981 w 1131"/>
                  <a:gd name="T25" fmla="*/ 260 h 660"/>
                  <a:gd name="T26" fmla="*/ 1026 w 1131"/>
                  <a:gd name="T27" fmla="*/ 280 h 660"/>
                  <a:gd name="T28" fmla="*/ 1026 w 1131"/>
                  <a:gd name="T29" fmla="*/ 280 h 660"/>
                  <a:gd name="T30" fmla="*/ 1131 w 1131"/>
                  <a:gd name="T31" fmla="*/ 323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1" h="660">
                    <a:moveTo>
                      <a:pt x="1131" y="323"/>
                    </a:moveTo>
                    <a:lnTo>
                      <a:pt x="889" y="660"/>
                    </a:lnTo>
                    <a:lnTo>
                      <a:pt x="436" y="455"/>
                    </a:lnTo>
                    <a:lnTo>
                      <a:pt x="301" y="402"/>
                    </a:lnTo>
                    <a:lnTo>
                      <a:pt x="110" y="326"/>
                    </a:lnTo>
                    <a:lnTo>
                      <a:pt x="66" y="309"/>
                    </a:lnTo>
                    <a:lnTo>
                      <a:pt x="0" y="283"/>
                    </a:lnTo>
                    <a:lnTo>
                      <a:pt x="356" y="0"/>
                    </a:lnTo>
                    <a:lnTo>
                      <a:pt x="411" y="23"/>
                    </a:lnTo>
                    <a:lnTo>
                      <a:pt x="601" y="102"/>
                    </a:lnTo>
                    <a:lnTo>
                      <a:pt x="716" y="151"/>
                    </a:lnTo>
                    <a:lnTo>
                      <a:pt x="790" y="181"/>
                    </a:lnTo>
                    <a:lnTo>
                      <a:pt x="981" y="260"/>
                    </a:lnTo>
                    <a:lnTo>
                      <a:pt x="1026" y="280"/>
                    </a:lnTo>
                    <a:lnTo>
                      <a:pt x="1026" y="280"/>
                    </a:lnTo>
                    <a:lnTo>
                      <a:pt x="1131" y="32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3" name="任意多边形 400">
                <a:extLst>
                  <a:ext uri="{FF2B5EF4-FFF2-40B4-BE49-F238E27FC236}">
                    <a16:creationId xmlns:a16="http://schemas.microsoft.com/office/drawing/2014/main" id="{A6C0E114-2102-489F-940B-15846C833185}"/>
                  </a:ext>
                </a:extLst>
              </p:cNvPr>
              <p:cNvSpPr/>
              <p:nvPr/>
            </p:nvSpPr>
            <p:spPr bwMode="auto">
              <a:xfrm>
                <a:off x="4189" y="630"/>
                <a:ext cx="1009" cy="2851"/>
              </a:xfrm>
              <a:custGeom>
                <a:avLst/>
                <a:gdLst>
                  <a:gd name="T0" fmla="*/ 1009 w 1009"/>
                  <a:gd name="T1" fmla="*/ 0 h 2851"/>
                  <a:gd name="T2" fmla="*/ 984 w 1009"/>
                  <a:gd name="T3" fmla="*/ 170 h 2851"/>
                  <a:gd name="T4" fmla="*/ 936 w 1009"/>
                  <a:gd name="T5" fmla="*/ 495 h 2851"/>
                  <a:gd name="T6" fmla="*/ 936 w 1009"/>
                  <a:gd name="T7" fmla="*/ 495 h 2851"/>
                  <a:gd name="T8" fmla="*/ 936 w 1009"/>
                  <a:gd name="T9" fmla="*/ 495 h 2851"/>
                  <a:gd name="T10" fmla="*/ 880 w 1009"/>
                  <a:gd name="T11" fmla="*/ 872 h 2851"/>
                  <a:gd name="T12" fmla="*/ 525 w 1009"/>
                  <a:gd name="T13" fmla="*/ 1155 h 2851"/>
                  <a:gd name="T14" fmla="*/ 455 w 1009"/>
                  <a:gd name="T15" fmla="*/ 1504 h 2851"/>
                  <a:gd name="T16" fmla="*/ 417 w 1009"/>
                  <a:gd name="T17" fmla="*/ 1696 h 2851"/>
                  <a:gd name="T18" fmla="*/ 362 w 1009"/>
                  <a:gd name="T19" fmla="*/ 1967 h 2851"/>
                  <a:gd name="T20" fmla="*/ 329 w 1009"/>
                  <a:gd name="T21" fmla="*/ 2134 h 2851"/>
                  <a:gd name="T22" fmla="*/ 304 w 1009"/>
                  <a:gd name="T23" fmla="*/ 2257 h 2851"/>
                  <a:gd name="T24" fmla="*/ 251 w 1009"/>
                  <a:gd name="T25" fmla="*/ 2522 h 2851"/>
                  <a:gd name="T26" fmla="*/ 186 w 1009"/>
                  <a:gd name="T27" fmla="*/ 2851 h 2851"/>
                  <a:gd name="T28" fmla="*/ 0 w 1009"/>
                  <a:gd name="T29" fmla="*/ 2851 h 2851"/>
                  <a:gd name="T30" fmla="*/ 444 w 1009"/>
                  <a:gd name="T31" fmla="*/ 549 h 2851"/>
                  <a:gd name="T32" fmla="*/ 1009 w 1009"/>
                  <a:gd name="T33" fmla="*/ 0 h 2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9" h="2851">
                    <a:moveTo>
                      <a:pt x="1009" y="0"/>
                    </a:moveTo>
                    <a:lnTo>
                      <a:pt x="984" y="170"/>
                    </a:lnTo>
                    <a:lnTo>
                      <a:pt x="936" y="495"/>
                    </a:lnTo>
                    <a:lnTo>
                      <a:pt x="936" y="495"/>
                    </a:lnTo>
                    <a:lnTo>
                      <a:pt x="936" y="495"/>
                    </a:lnTo>
                    <a:lnTo>
                      <a:pt x="880" y="872"/>
                    </a:lnTo>
                    <a:lnTo>
                      <a:pt x="525" y="1155"/>
                    </a:lnTo>
                    <a:lnTo>
                      <a:pt x="455" y="1504"/>
                    </a:lnTo>
                    <a:lnTo>
                      <a:pt x="417" y="1696"/>
                    </a:lnTo>
                    <a:lnTo>
                      <a:pt x="362" y="1967"/>
                    </a:lnTo>
                    <a:lnTo>
                      <a:pt x="329" y="2134"/>
                    </a:lnTo>
                    <a:lnTo>
                      <a:pt x="304" y="2257"/>
                    </a:lnTo>
                    <a:lnTo>
                      <a:pt x="251" y="2522"/>
                    </a:lnTo>
                    <a:lnTo>
                      <a:pt x="186" y="2851"/>
                    </a:lnTo>
                    <a:lnTo>
                      <a:pt x="0" y="2851"/>
                    </a:lnTo>
                    <a:lnTo>
                      <a:pt x="444" y="549"/>
                    </a:lnTo>
                    <a:lnTo>
                      <a:pt x="1009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4" name="直接连接符 3523">
                <a:extLst>
                  <a:ext uri="{FF2B5EF4-FFF2-40B4-BE49-F238E27FC236}">
                    <a16:creationId xmlns:a16="http://schemas.microsoft.com/office/drawing/2014/main" id="{8C0E1596-30C3-4007-B54A-4C4A00EA5FF1}"/>
                  </a:ext>
                </a:extLst>
              </p:cNvPr>
              <p:cNvSpPr/>
              <p:nvPr/>
            </p:nvSpPr>
            <p:spPr bwMode="auto">
              <a:xfrm flipV="1">
                <a:off x="5125" y="713"/>
                <a:ext cx="233" cy="41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5" name="直接连接符 3524">
                <a:extLst>
                  <a:ext uri="{FF2B5EF4-FFF2-40B4-BE49-F238E27FC236}">
                    <a16:creationId xmlns:a16="http://schemas.microsoft.com/office/drawing/2014/main" id="{ABB347A4-AED5-4654-A158-B297F4E96D85}"/>
                  </a:ext>
                </a:extLst>
              </p:cNvPr>
              <p:cNvSpPr/>
              <p:nvPr/>
            </p:nvSpPr>
            <p:spPr bwMode="auto">
              <a:xfrm flipV="1">
                <a:off x="5124" y="804"/>
                <a:ext cx="416" cy="721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6" name="直接连接符 3525">
                <a:extLst>
                  <a:ext uri="{FF2B5EF4-FFF2-40B4-BE49-F238E27FC236}">
                    <a16:creationId xmlns:a16="http://schemas.microsoft.com/office/drawing/2014/main" id="{F7A025EB-C331-44E7-8D66-0B5BFFB44C25}"/>
                  </a:ext>
                </a:extLst>
              </p:cNvPr>
              <p:cNvSpPr/>
              <p:nvPr/>
            </p:nvSpPr>
            <p:spPr bwMode="auto">
              <a:xfrm flipV="1">
                <a:off x="5313" y="891"/>
                <a:ext cx="412" cy="71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7" name="直接连接符 3526">
                <a:extLst>
                  <a:ext uri="{FF2B5EF4-FFF2-40B4-BE49-F238E27FC236}">
                    <a16:creationId xmlns:a16="http://schemas.microsoft.com/office/drawing/2014/main" id="{93EBDE43-C467-46AE-82F1-72D813140365}"/>
                  </a:ext>
                </a:extLst>
              </p:cNvPr>
              <p:cNvSpPr/>
              <p:nvPr/>
            </p:nvSpPr>
            <p:spPr bwMode="auto">
              <a:xfrm flipV="1">
                <a:off x="5504" y="982"/>
                <a:ext cx="404" cy="701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8" name="直接连接符 3527">
                <a:extLst>
                  <a:ext uri="{FF2B5EF4-FFF2-40B4-BE49-F238E27FC236}">
                    <a16:creationId xmlns:a16="http://schemas.microsoft.com/office/drawing/2014/main" id="{6CC1B222-846A-43A7-9F27-E4D6921C9EDD}"/>
                  </a:ext>
                </a:extLst>
              </p:cNvPr>
              <p:cNvSpPr/>
              <p:nvPr/>
            </p:nvSpPr>
            <p:spPr bwMode="auto">
              <a:xfrm flipV="1">
                <a:off x="5693" y="1076"/>
                <a:ext cx="396" cy="686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29" name="直接连接符 3528">
                <a:extLst>
                  <a:ext uri="{FF2B5EF4-FFF2-40B4-BE49-F238E27FC236}">
                    <a16:creationId xmlns:a16="http://schemas.microsoft.com/office/drawing/2014/main" id="{89978249-07CD-49F5-9C82-BA7D539E70F5}"/>
                  </a:ext>
                </a:extLst>
              </p:cNvPr>
              <p:cNvSpPr/>
              <p:nvPr/>
            </p:nvSpPr>
            <p:spPr bwMode="auto">
              <a:xfrm flipV="1">
                <a:off x="5855" y="1332"/>
                <a:ext cx="323" cy="55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0" name="直接连接符 3529">
                <a:extLst>
                  <a:ext uri="{FF2B5EF4-FFF2-40B4-BE49-F238E27FC236}">
                    <a16:creationId xmlns:a16="http://schemas.microsoft.com/office/drawing/2014/main" id="{E373A73F-D9A2-4ADA-A591-25E42241149B}"/>
                  </a:ext>
                </a:extLst>
              </p:cNvPr>
              <p:cNvSpPr/>
              <p:nvPr/>
            </p:nvSpPr>
            <p:spPr bwMode="auto">
              <a:xfrm flipV="1">
                <a:off x="5910" y="1618"/>
                <a:ext cx="338" cy="58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1" name="直接连接符 3530">
                <a:extLst>
                  <a:ext uri="{FF2B5EF4-FFF2-40B4-BE49-F238E27FC236}">
                    <a16:creationId xmlns:a16="http://schemas.microsoft.com/office/drawing/2014/main" id="{50A51B44-7335-43C6-A838-CD9466A68AC2}"/>
                  </a:ext>
                </a:extLst>
              </p:cNvPr>
              <p:cNvSpPr/>
              <p:nvPr/>
            </p:nvSpPr>
            <p:spPr bwMode="auto">
              <a:xfrm flipV="1">
                <a:off x="5965" y="1910"/>
                <a:ext cx="350" cy="605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2" name="直接连接符 3531">
                <a:extLst>
                  <a:ext uri="{FF2B5EF4-FFF2-40B4-BE49-F238E27FC236}">
                    <a16:creationId xmlns:a16="http://schemas.microsoft.com/office/drawing/2014/main" id="{BAA2767D-6F02-439C-96A7-0BDBA142E42D}"/>
                  </a:ext>
                </a:extLst>
              </p:cNvPr>
              <p:cNvSpPr/>
              <p:nvPr/>
            </p:nvSpPr>
            <p:spPr bwMode="auto">
              <a:xfrm flipV="1">
                <a:off x="6020" y="2212"/>
                <a:ext cx="357" cy="61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3" name="直接连接符 3532">
                <a:extLst>
                  <a:ext uri="{FF2B5EF4-FFF2-40B4-BE49-F238E27FC236}">
                    <a16:creationId xmlns:a16="http://schemas.microsoft.com/office/drawing/2014/main" id="{53DDF85A-901B-4F34-9B7F-962592CE8FD7}"/>
                  </a:ext>
                </a:extLst>
              </p:cNvPr>
              <p:cNvSpPr/>
              <p:nvPr/>
            </p:nvSpPr>
            <p:spPr bwMode="auto">
              <a:xfrm flipV="1">
                <a:off x="6081" y="2495"/>
                <a:ext cx="368" cy="63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4" name="直接连接符 3533">
                <a:extLst>
                  <a:ext uri="{FF2B5EF4-FFF2-40B4-BE49-F238E27FC236}">
                    <a16:creationId xmlns:a16="http://schemas.microsoft.com/office/drawing/2014/main" id="{163474A9-75C2-40B2-9DB8-9E6CD83D9053}"/>
                  </a:ext>
                </a:extLst>
              </p:cNvPr>
              <p:cNvSpPr/>
              <p:nvPr/>
            </p:nvSpPr>
            <p:spPr bwMode="auto">
              <a:xfrm flipV="1">
                <a:off x="6133" y="2794"/>
                <a:ext cx="379" cy="65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5" name="直接连接符 3534">
                <a:extLst>
                  <a:ext uri="{FF2B5EF4-FFF2-40B4-BE49-F238E27FC236}">
                    <a16:creationId xmlns:a16="http://schemas.microsoft.com/office/drawing/2014/main" id="{D80433DE-D3B4-4B65-B2B2-FA8CBF91BE39}"/>
                  </a:ext>
                </a:extLst>
              </p:cNvPr>
              <p:cNvSpPr/>
              <p:nvPr/>
            </p:nvSpPr>
            <p:spPr bwMode="auto">
              <a:xfrm flipV="1">
                <a:off x="6352" y="3079"/>
                <a:ext cx="232" cy="40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6" name="直接连接符 3535">
                <a:extLst>
                  <a:ext uri="{FF2B5EF4-FFF2-40B4-BE49-F238E27FC236}">
                    <a16:creationId xmlns:a16="http://schemas.microsoft.com/office/drawing/2014/main" id="{DC0AF06F-E655-4254-AFFA-F69B5CA92032}"/>
                  </a:ext>
                </a:extLst>
              </p:cNvPr>
              <p:cNvSpPr/>
              <p:nvPr/>
            </p:nvSpPr>
            <p:spPr bwMode="auto">
              <a:xfrm flipV="1">
                <a:off x="6587" y="3371"/>
                <a:ext cx="64" cy="11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7" name="直接连接符 3536">
                <a:extLst>
                  <a:ext uri="{FF2B5EF4-FFF2-40B4-BE49-F238E27FC236}">
                    <a16:creationId xmlns:a16="http://schemas.microsoft.com/office/drawing/2014/main" id="{F77FEDFC-5D4D-4397-9AB5-FEE086EC6BA6}"/>
                  </a:ext>
                </a:extLst>
              </p:cNvPr>
              <p:cNvSpPr/>
              <p:nvPr/>
            </p:nvSpPr>
            <p:spPr bwMode="auto">
              <a:xfrm flipH="1" flipV="1">
                <a:off x="5690" y="880"/>
                <a:ext cx="640" cy="1095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8" name="直接连接符 3537">
                <a:extLst>
                  <a:ext uri="{FF2B5EF4-FFF2-40B4-BE49-F238E27FC236}">
                    <a16:creationId xmlns:a16="http://schemas.microsoft.com/office/drawing/2014/main" id="{F69A1EC9-8EFB-4CD3-BCE3-564BF643F120}"/>
                  </a:ext>
                </a:extLst>
              </p:cNvPr>
              <p:cNvSpPr/>
              <p:nvPr/>
            </p:nvSpPr>
            <p:spPr bwMode="auto">
              <a:xfrm flipH="1" flipV="1">
                <a:off x="5981" y="1018"/>
                <a:ext cx="209" cy="36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39" name="直接连接符 3538">
                <a:extLst>
                  <a:ext uri="{FF2B5EF4-FFF2-40B4-BE49-F238E27FC236}">
                    <a16:creationId xmlns:a16="http://schemas.microsoft.com/office/drawing/2014/main" id="{9CC8437C-20BE-42CB-A071-88CDE022D065}"/>
                  </a:ext>
                </a:extLst>
              </p:cNvPr>
              <p:cNvSpPr/>
              <p:nvPr/>
            </p:nvSpPr>
            <p:spPr bwMode="auto">
              <a:xfrm flipH="1" flipV="1">
                <a:off x="5358" y="713"/>
                <a:ext cx="1124" cy="1947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0" name="直接连接符 3539">
                <a:extLst>
                  <a:ext uri="{FF2B5EF4-FFF2-40B4-BE49-F238E27FC236}">
                    <a16:creationId xmlns:a16="http://schemas.microsoft.com/office/drawing/2014/main" id="{B59291E1-825E-4059-B89D-0AD9557BB471}"/>
                  </a:ext>
                </a:extLst>
              </p:cNvPr>
              <p:cNvSpPr/>
              <p:nvPr/>
            </p:nvSpPr>
            <p:spPr bwMode="auto">
              <a:xfrm flipH="1" flipV="1">
                <a:off x="5173" y="800"/>
                <a:ext cx="567" cy="98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1" name="直接连接符 3540">
                <a:extLst>
                  <a:ext uri="{FF2B5EF4-FFF2-40B4-BE49-F238E27FC236}">
                    <a16:creationId xmlns:a16="http://schemas.microsoft.com/office/drawing/2014/main" id="{A38C4112-2301-48EE-B4E1-43FD516792BB}"/>
                  </a:ext>
                </a:extLst>
              </p:cNvPr>
              <p:cNvSpPr/>
              <p:nvPr/>
            </p:nvSpPr>
            <p:spPr bwMode="auto">
              <a:xfrm flipH="1" flipV="1">
                <a:off x="5879" y="2023"/>
                <a:ext cx="766" cy="132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2" name="直接连接符 3541">
                <a:extLst>
                  <a:ext uri="{FF2B5EF4-FFF2-40B4-BE49-F238E27FC236}">
                    <a16:creationId xmlns:a16="http://schemas.microsoft.com/office/drawing/2014/main" id="{88D56E69-80B4-4EF3-A443-9D6CDA7B2E62}"/>
                  </a:ext>
                </a:extLst>
              </p:cNvPr>
              <p:cNvSpPr/>
              <p:nvPr/>
            </p:nvSpPr>
            <p:spPr bwMode="auto">
              <a:xfrm flipH="1" flipV="1">
                <a:off x="5125" y="1125"/>
                <a:ext cx="307" cy="53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3" name="直接连接符 3542">
                <a:extLst>
                  <a:ext uri="{FF2B5EF4-FFF2-40B4-BE49-F238E27FC236}">
                    <a16:creationId xmlns:a16="http://schemas.microsoft.com/office/drawing/2014/main" id="{4717A50D-7EFE-47C0-A36F-1D6267538C27}"/>
                  </a:ext>
                </a:extLst>
              </p:cNvPr>
              <p:cNvSpPr/>
              <p:nvPr/>
            </p:nvSpPr>
            <p:spPr bwMode="auto">
              <a:xfrm flipH="1" flipV="1">
                <a:off x="5086" y="1936"/>
                <a:ext cx="34" cy="5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4" name="直接连接符 3543">
                <a:extLst>
                  <a:ext uri="{FF2B5EF4-FFF2-40B4-BE49-F238E27FC236}">
                    <a16:creationId xmlns:a16="http://schemas.microsoft.com/office/drawing/2014/main" id="{7B50AF53-BDB9-4B1E-9EA0-FF35C756512F}"/>
                  </a:ext>
                </a:extLst>
              </p:cNvPr>
              <p:cNvSpPr/>
              <p:nvPr/>
            </p:nvSpPr>
            <p:spPr bwMode="auto">
              <a:xfrm flipH="1" flipV="1">
                <a:off x="4779" y="1811"/>
                <a:ext cx="246" cy="426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5" name="直接连接符 3544">
                <a:extLst>
                  <a:ext uri="{FF2B5EF4-FFF2-40B4-BE49-F238E27FC236}">
                    <a16:creationId xmlns:a16="http://schemas.microsoft.com/office/drawing/2014/main" id="{117EEEB5-03C2-4BB9-89BF-65D9217D7731}"/>
                  </a:ext>
                </a:extLst>
              </p:cNvPr>
              <p:cNvSpPr/>
              <p:nvPr/>
            </p:nvSpPr>
            <p:spPr bwMode="auto">
              <a:xfrm flipH="1" flipV="1">
                <a:off x="4670" y="2030"/>
                <a:ext cx="307" cy="53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6" name="直接连接符 3545">
                <a:extLst>
                  <a:ext uri="{FF2B5EF4-FFF2-40B4-BE49-F238E27FC236}">
                    <a16:creationId xmlns:a16="http://schemas.microsoft.com/office/drawing/2014/main" id="{A118E163-EC50-4667-9865-B61D0649469A}"/>
                  </a:ext>
                </a:extLst>
              </p:cNvPr>
              <p:cNvSpPr/>
              <p:nvPr/>
            </p:nvSpPr>
            <p:spPr bwMode="auto">
              <a:xfrm flipH="1" flipV="1">
                <a:off x="5236" y="3010"/>
                <a:ext cx="208" cy="36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7" name="直接连接符 3546">
                <a:extLst>
                  <a:ext uri="{FF2B5EF4-FFF2-40B4-BE49-F238E27FC236}">
                    <a16:creationId xmlns:a16="http://schemas.microsoft.com/office/drawing/2014/main" id="{E14B2213-D24C-4256-9D00-C2EE58F9F105}"/>
                  </a:ext>
                </a:extLst>
              </p:cNvPr>
              <p:cNvSpPr/>
              <p:nvPr/>
            </p:nvSpPr>
            <p:spPr bwMode="auto">
              <a:xfrm flipH="1" flipV="1">
                <a:off x="4605" y="2326"/>
                <a:ext cx="328" cy="56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8" name="直接连接符 3547">
                <a:extLst>
                  <a:ext uri="{FF2B5EF4-FFF2-40B4-BE49-F238E27FC236}">
                    <a16:creationId xmlns:a16="http://schemas.microsoft.com/office/drawing/2014/main" id="{502BB21A-A8DC-403B-A98A-90C1AC28EED8}"/>
                  </a:ext>
                </a:extLst>
              </p:cNvPr>
              <p:cNvSpPr/>
              <p:nvPr/>
            </p:nvSpPr>
            <p:spPr bwMode="auto">
              <a:xfrm flipH="1" flipV="1">
                <a:off x="4998" y="3007"/>
                <a:ext cx="274" cy="47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49" name="直接连接符 3548">
                <a:extLst>
                  <a:ext uri="{FF2B5EF4-FFF2-40B4-BE49-F238E27FC236}">
                    <a16:creationId xmlns:a16="http://schemas.microsoft.com/office/drawing/2014/main" id="{66930AB0-AA09-431A-AB48-CF5D696866AF}"/>
                  </a:ext>
                </a:extLst>
              </p:cNvPr>
              <p:cNvSpPr/>
              <p:nvPr/>
            </p:nvSpPr>
            <p:spPr bwMode="auto">
              <a:xfrm flipH="1" flipV="1">
                <a:off x="4551" y="2597"/>
                <a:ext cx="511" cy="88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0" name="直接连接符 3549">
                <a:extLst>
                  <a:ext uri="{FF2B5EF4-FFF2-40B4-BE49-F238E27FC236}">
                    <a16:creationId xmlns:a16="http://schemas.microsoft.com/office/drawing/2014/main" id="{5585AC00-7A70-4C8C-9543-7949AE946E70}"/>
                  </a:ext>
                </a:extLst>
              </p:cNvPr>
              <p:cNvSpPr/>
              <p:nvPr/>
            </p:nvSpPr>
            <p:spPr bwMode="auto">
              <a:xfrm flipH="1" flipV="1">
                <a:off x="4493" y="2887"/>
                <a:ext cx="343" cy="59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1" name="直接连接符 3550">
                <a:extLst>
                  <a:ext uri="{FF2B5EF4-FFF2-40B4-BE49-F238E27FC236}">
                    <a16:creationId xmlns:a16="http://schemas.microsoft.com/office/drawing/2014/main" id="{FFD61303-CCC0-4807-AE0D-AEEA3FE6E6AB}"/>
                  </a:ext>
                </a:extLst>
              </p:cNvPr>
              <p:cNvSpPr/>
              <p:nvPr/>
            </p:nvSpPr>
            <p:spPr bwMode="auto">
              <a:xfrm flipH="1" flipV="1">
                <a:off x="4440" y="3152"/>
                <a:ext cx="190" cy="329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2" name="直接连接符 3551">
                <a:extLst>
                  <a:ext uri="{FF2B5EF4-FFF2-40B4-BE49-F238E27FC236}">
                    <a16:creationId xmlns:a16="http://schemas.microsoft.com/office/drawing/2014/main" id="{B5949319-F46A-4CA3-B3A4-2C96409E1F6A}"/>
                  </a:ext>
                </a:extLst>
              </p:cNvPr>
              <p:cNvSpPr/>
              <p:nvPr/>
            </p:nvSpPr>
            <p:spPr bwMode="auto">
              <a:xfrm flipV="1">
                <a:off x="4644" y="1828"/>
                <a:ext cx="178" cy="306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3" name="直接连接符 3552">
                <a:extLst>
                  <a:ext uri="{FF2B5EF4-FFF2-40B4-BE49-F238E27FC236}">
                    <a16:creationId xmlns:a16="http://schemas.microsoft.com/office/drawing/2014/main" id="{56BFE27C-B398-4414-906A-A8B4F42F65F8}"/>
                  </a:ext>
                </a:extLst>
              </p:cNvPr>
              <p:cNvSpPr/>
              <p:nvPr/>
            </p:nvSpPr>
            <p:spPr bwMode="auto">
              <a:xfrm flipV="1">
                <a:off x="4518" y="1904"/>
                <a:ext cx="497" cy="86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4" name="直接连接符 3553">
                <a:extLst>
                  <a:ext uri="{FF2B5EF4-FFF2-40B4-BE49-F238E27FC236}">
                    <a16:creationId xmlns:a16="http://schemas.microsoft.com/office/drawing/2014/main" id="{D6031E97-E9DD-4A2E-B4C4-F50F76C22625}"/>
                  </a:ext>
                </a:extLst>
              </p:cNvPr>
              <p:cNvSpPr/>
              <p:nvPr/>
            </p:nvSpPr>
            <p:spPr bwMode="auto">
              <a:xfrm flipV="1">
                <a:off x="4406" y="2298"/>
                <a:ext cx="611" cy="104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5" name="直接连接符 3554">
                <a:extLst>
                  <a:ext uri="{FF2B5EF4-FFF2-40B4-BE49-F238E27FC236}">
                    <a16:creationId xmlns:a16="http://schemas.microsoft.com/office/drawing/2014/main" id="{CEC4DFC5-0277-47CD-850F-741D6250494C}"/>
                  </a:ext>
                </a:extLst>
              </p:cNvPr>
              <p:cNvSpPr/>
              <p:nvPr/>
            </p:nvSpPr>
            <p:spPr bwMode="auto">
              <a:xfrm flipV="1">
                <a:off x="4575" y="2850"/>
                <a:ext cx="364" cy="631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6" name="直接连接符 3555">
                <a:extLst>
                  <a:ext uri="{FF2B5EF4-FFF2-40B4-BE49-F238E27FC236}">
                    <a16:creationId xmlns:a16="http://schemas.microsoft.com/office/drawing/2014/main" id="{5C4BA709-B483-4638-A57B-380F1C1A8C66}"/>
                  </a:ext>
                </a:extLst>
              </p:cNvPr>
              <p:cNvSpPr/>
              <p:nvPr/>
            </p:nvSpPr>
            <p:spPr bwMode="auto">
              <a:xfrm flipV="1">
                <a:off x="4836" y="3010"/>
                <a:ext cx="278" cy="471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7" name="直接连接符 3556">
                <a:extLst>
                  <a:ext uri="{FF2B5EF4-FFF2-40B4-BE49-F238E27FC236}">
                    <a16:creationId xmlns:a16="http://schemas.microsoft.com/office/drawing/2014/main" id="{706E36D2-C1A9-49D1-82A5-1A68E2F1A904}"/>
                  </a:ext>
                </a:extLst>
              </p:cNvPr>
              <p:cNvSpPr/>
              <p:nvPr/>
            </p:nvSpPr>
            <p:spPr bwMode="auto">
              <a:xfrm flipV="1">
                <a:off x="5118" y="3007"/>
                <a:ext cx="274" cy="474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8" name="直接连接符 3557">
                <a:extLst>
                  <a:ext uri="{FF2B5EF4-FFF2-40B4-BE49-F238E27FC236}">
                    <a16:creationId xmlns:a16="http://schemas.microsoft.com/office/drawing/2014/main" id="{32A42DC0-9716-4166-A6BA-1E9A44C9D4DC}"/>
                  </a:ext>
                </a:extLst>
              </p:cNvPr>
              <p:cNvSpPr/>
              <p:nvPr/>
            </p:nvSpPr>
            <p:spPr bwMode="auto">
              <a:xfrm flipH="1" flipV="1">
                <a:off x="5992" y="2628"/>
                <a:ext cx="493" cy="853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59" name="直接连接符 3558">
                <a:extLst>
                  <a:ext uri="{FF2B5EF4-FFF2-40B4-BE49-F238E27FC236}">
                    <a16:creationId xmlns:a16="http://schemas.microsoft.com/office/drawing/2014/main" id="{BCCF664C-3C83-4E5B-8678-F331A7F162F6}"/>
                  </a:ext>
                </a:extLst>
              </p:cNvPr>
              <p:cNvSpPr/>
              <p:nvPr/>
            </p:nvSpPr>
            <p:spPr bwMode="auto">
              <a:xfrm flipH="1" flipV="1">
                <a:off x="6089" y="3203"/>
                <a:ext cx="160" cy="278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60" name="直接连接符 3559">
                <a:extLst>
                  <a:ext uri="{FF2B5EF4-FFF2-40B4-BE49-F238E27FC236}">
                    <a16:creationId xmlns:a16="http://schemas.microsoft.com/office/drawing/2014/main" id="{FD961878-6C71-410A-984F-B30726973749}"/>
                  </a:ext>
                </a:extLst>
              </p:cNvPr>
              <p:cNvSpPr/>
              <p:nvPr/>
            </p:nvSpPr>
            <p:spPr bwMode="auto">
              <a:xfrm flipH="1" flipV="1">
                <a:off x="4714" y="1785"/>
                <a:ext cx="434" cy="172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3419" name="组合 3418">
              <a:extLst>
                <a:ext uri="{FF2B5EF4-FFF2-40B4-BE49-F238E27FC236}">
                  <a16:creationId xmlns:a16="http://schemas.microsoft.com/office/drawing/2014/main" id="{1D3D5DFD-B160-4AF4-963E-D1F3AFC66949}"/>
                </a:ext>
              </a:extLst>
            </p:cNvPr>
            <p:cNvGrpSpPr/>
            <p:nvPr/>
          </p:nvGrpSpPr>
          <p:grpSpPr>
            <a:xfrm>
              <a:off x="1073794" y="2424563"/>
              <a:ext cx="1668424" cy="624854"/>
              <a:chOff x="5055444" y="1588689"/>
              <a:chExt cx="4240113" cy="1587996"/>
            </a:xfrm>
            <a:solidFill>
              <a:schemeClr val="bg1"/>
            </a:solidFill>
          </p:grpSpPr>
          <p:sp>
            <p:nvSpPr>
              <p:cNvPr id="3421" name="任意多边形 23">
                <a:extLst>
                  <a:ext uri="{FF2B5EF4-FFF2-40B4-BE49-F238E27FC236}">
                    <a16:creationId xmlns:a16="http://schemas.microsoft.com/office/drawing/2014/main" id="{7BD46747-6D11-4BBC-ACDB-FB319C770EC9}"/>
                  </a:ext>
                </a:extLst>
              </p:cNvPr>
              <p:cNvSpPr/>
              <p:nvPr/>
            </p:nvSpPr>
            <p:spPr bwMode="auto">
              <a:xfrm>
                <a:off x="5104557" y="2548630"/>
                <a:ext cx="4176117" cy="172641"/>
              </a:xfrm>
              <a:custGeom>
                <a:avLst/>
                <a:gdLst>
                  <a:gd name="T0" fmla="*/ 9 w 2806"/>
                  <a:gd name="T1" fmla="*/ 9 h 116"/>
                  <a:gd name="T2" fmla="*/ 158 w 2806"/>
                  <a:gd name="T3" fmla="*/ 116 h 116"/>
                  <a:gd name="T4" fmla="*/ 2648 w 2806"/>
                  <a:gd name="T5" fmla="*/ 116 h 116"/>
                  <a:gd name="T6" fmla="*/ 2806 w 2806"/>
                  <a:gd name="T7" fmla="*/ 18 h 116"/>
                  <a:gd name="T8" fmla="*/ 2795 w 2806"/>
                  <a:gd name="T9" fmla="*/ 0 h 116"/>
                  <a:gd name="T10" fmla="*/ 1419 w 2806"/>
                  <a:gd name="T11" fmla="*/ 0 h 116"/>
                  <a:gd name="T12" fmla="*/ 14 w 2806"/>
                  <a:gd name="T13" fmla="*/ 0 h 116"/>
                  <a:gd name="T14" fmla="*/ 0 w 2806"/>
                  <a:gd name="T15" fmla="*/ 0 h 116"/>
                  <a:gd name="T16" fmla="*/ 9 w 2806"/>
                  <a:gd name="T17" fmla="*/ 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06" h="116">
                    <a:moveTo>
                      <a:pt x="9" y="9"/>
                    </a:moveTo>
                    <a:lnTo>
                      <a:pt x="158" y="116"/>
                    </a:lnTo>
                    <a:lnTo>
                      <a:pt x="2648" y="116"/>
                    </a:lnTo>
                    <a:lnTo>
                      <a:pt x="2806" y="18"/>
                    </a:lnTo>
                    <a:lnTo>
                      <a:pt x="2795" y="0"/>
                    </a:lnTo>
                    <a:lnTo>
                      <a:pt x="1419" y="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9" y="9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22" name="矩形 3421">
                <a:extLst>
                  <a:ext uri="{FF2B5EF4-FFF2-40B4-BE49-F238E27FC236}">
                    <a16:creationId xmlns:a16="http://schemas.microsoft.com/office/drawing/2014/main" id="{BE0BB387-567F-46DE-BAF3-41C885FBA16E}"/>
                  </a:ext>
                </a:extLst>
              </p:cNvPr>
              <p:cNvSpPr/>
              <p:nvPr/>
            </p:nvSpPr>
            <p:spPr bwMode="auto">
              <a:xfrm>
                <a:off x="5339705" y="2704900"/>
                <a:ext cx="3702844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23" name="矩形 3422">
                <a:extLst>
                  <a:ext uri="{FF2B5EF4-FFF2-40B4-BE49-F238E27FC236}">
                    <a16:creationId xmlns:a16="http://schemas.microsoft.com/office/drawing/2014/main" id="{B4CB53D9-3AC8-4FC0-9883-C01D1615AE0E}"/>
                  </a:ext>
                </a:extLst>
              </p:cNvPr>
              <p:cNvSpPr/>
              <p:nvPr/>
            </p:nvSpPr>
            <p:spPr bwMode="auto">
              <a:xfrm>
                <a:off x="5339705" y="2704900"/>
                <a:ext cx="3702844" cy="114598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24" name="直接连接符 3423">
                <a:extLst>
                  <a:ext uri="{FF2B5EF4-FFF2-40B4-BE49-F238E27FC236}">
                    <a16:creationId xmlns:a16="http://schemas.microsoft.com/office/drawing/2014/main" id="{05569343-4C17-4B58-BAAC-6721474E7484}"/>
                  </a:ext>
                </a:extLst>
              </p:cNvPr>
              <p:cNvSpPr/>
              <p:nvPr/>
            </p:nvSpPr>
            <p:spPr bwMode="auto">
              <a:xfrm>
                <a:off x="5370959" y="2819498"/>
                <a:ext cx="3637359" cy="0"/>
              </a:xfrm>
              <a:prstGeom prst="line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25" name="任意多边形 27">
                <a:extLst>
                  <a:ext uri="{FF2B5EF4-FFF2-40B4-BE49-F238E27FC236}">
                    <a16:creationId xmlns:a16="http://schemas.microsoft.com/office/drawing/2014/main" id="{06B53BE1-2084-4A26-8508-5948263F3BCE}"/>
                  </a:ext>
                </a:extLst>
              </p:cNvPr>
              <p:cNvSpPr/>
              <p:nvPr/>
            </p:nvSpPr>
            <p:spPr bwMode="auto">
              <a:xfrm>
                <a:off x="5055444" y="1865509"/>
                <a:ext cx="4240113" cy="764977"/>
              </a:xfrm>
              <a:custGeom>
                <a:avLst/>
                <a:gdLst>
                  <a:gd name="T0" fmla="*/ 7356 w 7479"/>
                  <a:gd name="T1" fmla="*/ 1162 h 1347"/>
                  <a:gd name="T2" fmla="*/ 7109 w 7479"/>
                  <a:gd name="T3" fmla="*/ 1040 h 1347"/>
                  <a:gd name="T4" fmla="*/ 7126 w 7479"/>
                  <a:gd name="T5" fmla="*/ 987 h 1347"/>
                  <a:gd name="T6" fmla="*/ 7081 w 7479"/>
                  <a:gd name="T7" fmla="*/ 963 h 1347"/>
                  <a:gd name="T8" fmla="*/ 7056 w 7479"/>
                  <a:gd name="T9" fmla="*/ 987 h 1347"/>
                  <a:gd name="T10" fmla="*/ 6922 w 7479"/>
                  <a:gd name="T11" fmla="*/ 898 h 1347"/>
                  <a:gd name="T12" fmla="*/ 6894 w 7479"/>
                  <a:gd name="T13" fmla="*/ 887 h 1347"/>
                  <a:gd name="T14" fmla="*/ 6856 w 7479"/>
                  <a:gd name="T15" fmla="*/ 1050 h 1347"/>
                  <a:gd name="T16" fmla="*/ 5568 w 7479"/>
                  <a:gd name="T17" fmla="*/ 396 h 1347"/>
                  <a:gd name="T18" fmla="*/ 5353 w 7479"/>
                  <a:gd name="T19" fmla="*/ 129 h 1347"/>
                  <a:gd name="T20" fmla="*/ 5309 w 7479"/>
                  <a:gd name="T21" fmla="*/ 113 h 1347"/>
                  <a:gd name="T22" fmla="*/ 5249 w 7479"/>
                  <a:gd name="T23" fmla="*/ 0 h 1347"/>
                  <a:gd name="T24" fmla="*/ 5189 w 7479"/>
                  <a:gd name="T25" fmla="*/ 129 h 1347"/>
                  <a:gd name="T26" fmla="*/ 5205 w 7479"/>
                  <a:gd name="T27" fmla="*/ 235 h 1347"/>
                  <a:gd name="T28" fmla="*/ 2249 w 7479"/>
                  <a:gd name="T29" fmla="*/ 236 h 1347"/>
                  <a:gd name="T30" fmla="*/ 2265 w 7479"/>
                  <a:gd name="T31" fmla="*/ 129 h 1347"/>
                  <a:gd name="T32" fmla="*/ 2205 w 7479"/>
                  <a:gd name="T33" fmla="*/ 0 h 1347"/>
                  <a:gd name="T34" fmla="*/ 2144 w 7479"/>
                  <a:gd name="T35" fmla="*/ 113 h 1347"/>
                  <a:gd name="T36" fmla="*/ 2100 w 7479"/>
                  <a:gd name="T37" fmla="*/ 129 h 1347"/>
                  <a:gd name="T38" fmla="*/ 1886 w 7479"/>
                  <a:gd name="T39" fmla="*/ 388 h 1347"/>
                  <a:gd name="T40" fmla="*/ 656 w 7479"/>
                  <a:gd name="T41" fmla="*/ 1026 h 1347"/>
                  <a:gd name="T42" fmla="*/ 616 w 7479"/>
                  <a:gd name="T43" fmla="*/ 873 h 1347"/>
                  <a:gd name="T44" fmla="*/ 590 w 7479"/>
                  <a:gd name="T45" fmla="*/ 882 h 1347"/>
                  <a:gd name="T46" fmla="*/ 455 w 7479"/>
                  <a:gd name="T47" fmla="*/ 954 h 1347"/>
                  <a:gd name="T48" fmla="*/ 431 w 7479"/>
                  <a:gd name="T49" fmla="*/ 930 h 1347"/>
                  <a:gd name="T50" fmla="*/ 386 w 7479"/>
                  <a:gd name="T51" fmla="*/ 954 h 1347"/>
                  <a:gd name="T52" fmla="*/ 405 w 7479"/>
                  <a:gd name="T53" fmla="*/ 1008 h 1347"/>
                  <a:gd name="T54" fmla="*/ 499 w 7479"/>
                  <a:gd name="T55" fmla="*/ 1090 h 1347"/>
                  <a:gd name="T56" fmla="*/ 123 w 7479"/>
                  <a:gd name="T57" fmla="*/ 1139 h 1347"/>
                  <a:gd name="T58" fmla="*/ 62 w 7479"/>
                  <a:gd name="T59" fmla="*/ 1033 h 1347"/>
                  <a:gd name="T60" fmla="*/ 0 w 7479"/>
                  <a:gd name="T61" fmla="*/ 1094 h 1347"/>
                  <a:gd name="T62" fmla="*/ 34 w 7479"/>
                  <a:gd name="T63" fmla="*/ 1249 h 1347"/>
                  <a:gd name="T64" fmla="*/ 35 w 7479"/>
                  <a:gd name="T65" fmla="*/ 1250 h 1347"/>
                  <a:gd name="T66" fmla="*/ 83 w 7479"/>
                  <a:gd name="T67" fmla="*/ 1249 h 1347"/>
                  <a:gd name="T68" fmla="*/ 5768 w 7479"/>
                  <a:gd name="T69" fmla="*/ 1337 h 1347"/>
                  <a:gd name="T70" fmla="*/ 7405 w 7479"/>
                  <a:gd name="T71" fmla="*/ 1272 h 1347"/>
                  <a:gd name="T72" fmla="*/ 7479 w 7479"/>
                  <a:gd name="T73" fmla="*/ 1234 h 1347"/>
                  <a:gd name="T74" fmla="*/ 7417 w 7479"/>
                  <a:gd name="T75" fmla="*/ 1056 h 1347"/>
                  <a:gd name="T76" fmla="*/ 7356 w 7479"/>
                  <a:gd name="T77" fmla="*/ 1117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79" h="1347">
                    <a:moveTo>
                      <a:pt x="7356" y="1117"/>
                    </a:moveTo>
                    <a:cubicBezTo>
                      <a:pt x="7356" y="1162"/>
                      <a:pt x="7356" y="1162"/>
                      <a:pt x="7356" y="1162"/>
                    </a:cubicBezTo>
                    <a:cubicBezTo>
                      <a:pt x="7195" y="1152"/>
                      <a:pt x="7062" y="1126"/>
                      <a:pt x="7015" y="1116"/>
                    </a:cubicBezTo>
                    <a:cubicBezTo>
                      <a:pt x="7045" y="1081"/>
                      <a:pt x="7086" y="1053"/>
                      <a:pt x="7109" y="1040"/>
                    </a:cubicBezTo>
                    <a:cubicBezTo>
                      <a:pt x="7119" y="1033"/>
                      <a:pt x="7126" y="1022"/>
                      <a:pt x="7126" y="1010"/>
                    </a:cubicBezTo>
                    <a:cubicBezTo>
                      <a:pt x="7126" y="987"/>
                      <a:pt x="7126" y="987"/>
                      <a:pt x="7126" y="987"/>
                    </a:cubicBezTo>
                    <a:cubicBezTo>
                      <a:pt x="7126" y="974"/>
                      <a:pt x="7115" y="963"/>
                      <a:pt x="7101" y="963"/>
                    </a:cubicBezTo>
                    <a:cubicBezTo>
                      <a:pt x="7081" y="963"/>
                      <a:pt x="7081" y="963"/>
                      <a:pt x="7081" y="963"/>
                    </a:cubicBezTo>
                    <a:cubicBezTo>
                      <a:pt x="7067" y="963"/>
                      <a:pt x="7056" y="974"/>
                      <a:pt x="7056" y="987"/>
                    </a:cubicBezTo>
                    <a:cubicBezTo>
                      <a:pt x="7056" y="987"/>
                      <a:pt x="7056" y="987"/>
                      <a:pt x="7056" y="987"/>
                    </a:cubicBezTo>
                    <a:cubicBezTo>
                      <a:pt x="7006" y="987"/>
                      <a:pt x="7006" y="987"/>
                      <a:pt x="7006" y="987"/>
                    </a:cubicBezTo>
                    <a:cubicBezTo>
                      <a:pt x="6922" y="898"/>
                      <a:pt x="6922" y="898"/>
                      <a:pt x="6922" y="898"/>
                    </a:cubicBezTo>
                    <a:cubicBezTo>
                      <a:pt x="6915" y="891"/>
                      <a:pt x="6905" y="887"/>
                      <a:pt x="6894" y="887"/>
                    </a:cubicBezTo>
                    <a:cubicBezTo>
                      <a:pt x="6894" y="887"/>
                      <a:pt x="6894" y="887"/>
                      <a:pt x="6894" y="887"/>
                    </a:cubicBezTo>
                    <a:cubicBezTo>
                      <a:pt x="6873" y="887"/>
                      <a:pt x="6856" y="904"/>
                      <a:pt x="6856" y="925"/>
                    </a:cubicBezTo>
                    <a:cubicBezTo>
                      <a:pt x="6856" y="1050"/>
                      <a:pt x="6856" y="1050"/>
                      <a:pt x="6856" y="1050"/>
                    </a:cubicBezTo>
                    <a:cubicBezTo>
                      <a:pt x="6714" y="1021"/>
                      <a:pt x="6439" y="952"/>
                      <a:pt x="6153" y="799"/>
                    </a:cubicBezTo>
                    <a:cubicBezTo>
                      <a:pt x="5861" y="644"/>
                      <a:pt x="5680" y="500"/>
                      <a:pt x="5568" y="396"/>
                    </a:cubicBezTo>
                    <a:cubicBezTo>
                      <a:pt x="5568" y="314"/>
                      <a:pt x="5568" y="314"/>
                      <a:pt x="5568" y="314"/>
                    </a:cubicBezTo>
                    <a:cubicBezTo>
                      <a:pt x="5568" y="211"/>
                      <a:pt x="5472" y="129"/>
                      <a:pt x="5353" y="129"/>
                    </a:cubicBezTo>
                    <a:cubicBezTo>
                      <a:pt x="5319" y="129"/>
                      <a:pt x="5319" y="129"/>
                      <a:pt x="5319" y="129"/>
                    </a:cubicBezTo>
                    <a:cubicBezTo>
                      <a:pt x="5315" y="123"/>
                      <a:pt x="5312" y="117"/>
                      <a:pt x="5309" y="113"/>
                    </a:cubicBezTo>
                    <a:cubicBezTo>
                      <a:pt x="5322" y="101"/>
                      <a:pt x="5330" y="85"/>
                      <a:pt x="5330" y="68"/>
                    </a:cubicBezTo>
                    <a:cubicBezTo>
                      <a:pt x="5330" y="31"/>
                      <a:pt x="5294" y="0"/>
                      <a:pt x="5249" y="0"/>
                    </a:cubicBezTo>
                    <a:cubicBezTo>
                      <a:pt x="5208" y="0"/>
                      <a:pt x="5175" y="25"/>
                      <a:pt x="5168" y="56"/>
                    </a:cubicBezTo>
                    <a:cubicBezTo>
                      <a:pt x="5163" y="71"/>
                      <a:pt x="5167" y="93"/>
                      <a:pt x="5189" y="129"/>
                    </a:cubicBezTo>
                    <a:cubicBezTo>
                      <a:pt x="5193" y="137"/>
                      <a:pt x="5199" y="145"/>
                      <a:pt x="5205" y="154"/>
                    </a:cubicBezTo>
                    <a:cubicBezTo>
                      <a:pt x="5205" y="235"/>
                      <a:pt x="5205" y="235"/>
                      <a:pt x="5205" y="235"/>
                    </a:cubicBezTo>
                    <a:cubicBezTo>
                      <a:pt x="4539" y="236"/>
                      <a:pt x="4539" y="236"/>
                      <a:pt x="4539" y="236"/>
                    </a:cubicBezTo>
                    <a:cubicBezTo>
                      <a:pt x="2249" y="236"/>
                      <a:pt x="2249" y="236"/>
                      <a:pt x="2249" y="236"/>
                    </a:cubicBezTo>
                    <a:cubicBezTo>
                      <a:pt x="2249" y="154"/>
                      <a:pt x="2249" y="154"/>
                      <a:pt x="2249" y="154"/>
                    </a:cubicBezTo>
                    <a:cubicBezTo>
                      <a:pt x="2255" y="145"/>
                      <a:pt x="2260" y="137"/>
                      <a:pt x="2265" y="129"/>
                    </a:cubicBezTo>
                    <a:cubicBezTo>
                      <a:pt x="2287" y="93"/>
                      <a:pt x="2290" y="71"/>
                      <a:pt x="2285" y="56"/>
                    </a:cubicBezTo>
                    <a:cubicBezTo>
                      <a:pt x="2279" y="25"/>
                      <a:pt x="2245" y="0"/>
                      <a:pt x="2205" y="0"/>
                    </a:cubicBezTo>
                    <a:cubicBezTo>
                      <a:pt x="2160" y="0"/>
                      <a:pt x="2124" y="31"/>
                      <a:pt x="2124" y="68"/>
                    </a:cubicBezTo>
                    <a:cubicBezTo>
                      <a:pt x="2124" y="85"/>
                      <a:pt x="2131" y="101"/>
                      <a:pt x="2144" y="113"/>
                    </a:cubicBezTo>
                    <a:cubicBezTo>
                      <a:pt x="2142" y="117"/>
                      <a:pt x="2138" y="123"/>
                      <a:pt x="2135" y="129"/>
                    </a:cubicBezTo>
                    <a:cubicBezTo>
                      <a:pt x="2100" y="129"/>
                      <a:pt x="2100" y="129"/>
                      <a:pt x="2100" y="129"/>
                    </a:cubicBezTo>
                    <a:cubicBezTo>
                      <a:pt x="1982" y="129"/>
                      <a:pt x="1886" y="211"/>
                      <a:pt x="1886" y="314"/>
                    </a:cubicBezTo>
                    <a:cubicBezTo>
                      <a:pt x="1886" y="388"/>
                      <a:pt x="1886" y="388"/>
                      <a:pt x="1886" y="388"/>
                    </a:cubicBezTo>
                    <a:cubicBezTo>
                      <a:pt x="1774" y="493"/>
                      <a:pt x="1592" y="635"/>
                      <a:pt x="1301" y="791"/>
                    </a:cubicBezTo>
                    <a:cubicBezTo>
                      <a:pt x="1033" y="934"/>
                      <a:pt x="792" y="998"/>
                      <a:pt x="656" y="1026"/>
                    </a:cubicBezTo>
                    <a:cubicBezTo>
                      <a:pt x="656" y="913"/>
                      <a:pt x="656" y="913"/>
                      <a:pt x="656" y="913"/>
                    </a:cubicBezTo>
                    <a:cubicBezTo>
                      <a:pt x="656" y="891"/>
                      <a:pt x="638" y="873"/>
                      <a:pt x="616" y="873"/>
                    </a:cubicBezTo>
                    <a:cubicBezTo>
                      <a:pt x="616" y="873"/>
                      <a:pt x="616" y="873"/>
                      <a:pt x="616" y="873"/>
                    </a:cubicBezTo>
                    <a:cubicBezTo>
                      <a:pt x="606" y="873"/>
                      <a:pt x="597" y="876"/>
                      <a:pt x="590" y="882"/>
                    </a:cubicBezTo>
                    <a:cubicBezTo>
                      <a:pt x="505" y="954"/>
                      <a:pt x="505" y="954"/>
                      <a:pt x="505" y="954"/>
                    </a:cubicBezTo>
                    <a:cubicBezTo>
                      <a:pt x="455" y="954"/>
                      <a:pt x="455" y="954"/>
                      <a:pt x="455" y="954"/>
                    </a:cubicBezTo>
                    <a:cubicBezTo>
                      <a:pt x="455" y="954"/>
                      <a:pt x="455" y="954"/>
                      <a:pt x="455" y="954"/>
                    </a:cubicBezTo>
                    <a:cubicBezTo>
                      <a:pt x="455" y="941"/>
                      <a:pt x="444" y="930"/>
                      <a:pt x="431" y="930"/>
                    </a:cubicBezTo>
                    <a:cubicBezTo>
                      <a:pt x="410" y="930"/>
                      <a:pt x="410" y="930"/>
                      <a:pt x="410" y="930"/>
                    </a:cubicBezTo>
                    <a:cubicBezTo>
                      <a:pt x="397" y="930"/>
                      <a:pt x="386" y="941"/>
                      <a:pt x="386" y="954"/>
                    </a:cubicBezTo>
                    <a:cubicBezTo>
                      <a:pt x="386" y="974"/>
                      <a:pt x="386" y="974"/>
                      <a:pt x="386" y="974"/>
                    </a:cubicBezTo>
                    <a:cubicBezTo>
                      <a:pt x="386" y="988"/>
                      <a:pt x="393" y="1000"/>
                      <a:pt x="405" y="1008"/>
                    </a:cubicBezTo>
                    <a:cubicBezTo>
                      <a:pt x="428" y="1022"/>
                      <a:pt x="468" y="1049"/>
                      <a:pt x="498" y="1083"/>
                    </a:cubicBezTo>
                    <a:cubicBezTo>
                      <a:pt x="498" y="1085"/>
                      <a:pt x="498" y="1088"/>
                      <a:pt x="499" y="1090"/>
                    </a:cubicBezTo>
                    <a:cubicBezTo>
                      <a:pt x="484" y="1093"/>
                      <a:pt x="467" y="1096"/>
                      <a:pt x="449" y="1100"/>
                    </a:cubicBezTo>
                    <a:cubicBezTo>
                      <a:pt x="449" y="1100"/>
                      <a:pt x="256" y="1127"/>
                      <a:pt x="123" y="1139"/>
                    </a:cubicBezTo>
                    <a:cubicBezTo>
                      <a:pt x="123" y="1094"/>
                      <a:pt x="123" y="1094"/>
                      <a:pt x="123" y="1094"/>
                    </a:cubicBezTo>
                    <a:cubicBezTo>
                      <a:pt x="123" y="1060"/>
                      <a:pt x="96" y="1033"/>
                      <a:pt x="62" y="1033"/>
                    </a:cubicBezTo>
                    <a:cubicBezTo>
                      <a:pt x="62" y="1033"/>
                      <a:pt x="62" y="1033"/>
                      <a:pt x="62" y="1033"/>
                    </a:cubicBezTo>
                    <a:cubicBezTo>
                      <a:pt x="28" y="1033"/>
                      <a:pt x="0" y="1060"/>
                      <a:pt x="0" y="1094"/>
                    </a:cubicBezTo>
                    <a:cubicBezTo>
                      <a:pt x="0" y="1216"/>
                      <a:pt x="0" y="1216"/>
                      <a:pt x="0" y="1216"/>
                    </a:cubicBezTo>
                    <a:cubicBezTo>
                      <a:pt x="0" y="1234"/>
                      <a:pt x="15" y="1249"/>
                      <a:pt x="34" y="1249"/>
                    </a:cubicBezTo>
                    <a:cubicBezTo>
                      <a:pt x="35" y="1249"/>
                      <a:pt x="35" y="1249"/>
                      <a:pt x="35" y="1249"/>
                    </a:cubicBezTo>
                    <a:cubicBezTo>
                      <a:pt x="35" y="1250"/>
                      <a:pt x="35" y="1250"/>
                      <a:pt x="35" y="1250"/>
                    </a:cubicBezTo>
                    <a:cubicBezTo>
                      <a:pt x="83" y="1250"/>
                      <a:pt x="83" y="1250"/>
                      <a:pt x="83" y="1250"/>
                    </a:cubicBezTo>
                    <a:cubicBezTo>
                      <a:pt x="83" y="1249"/>
                      <a:pt x="83" y="1249"/>
                      <a:pt x="83" y="1249"/>
                    </a:cubicBezTo>
                    <a:cubicBezTo>
                      <a:pt x="277" y="1295"/>
                      <a:pt x="598" y="1347"/>
                      <a:pt x="1179" y="1339"/>
                    </a:cubicBezTo>
                    <a:cubicBezTo>
                      <a:pt x="1793" y="1331"/>
                      <a:pt x="5438" y="1337"/>
                      <a:pt x="5768" y="1337"/>
                    </a:cubicBezTo>
                    <a:cubicBezTo>
                      <a:pt x="6098" y="1337"/>
                      <a:pt x="6814" y="1334"/>
                      <a:pt x="7124" y="1308"/>
                    </a:cubicBezTo>
                    <a:cubicBezTo>
                      <a:pt x="7308" y="1293"/>
                      <a:pt x="7382" y="1278"/>
                      <a:pt x="7405" y="1272"/>
                    </a:cubicBezTo>
                    <a:cubicBezTo>
                      <a:pt x="7440" y="1272"/>
                      <a:pt x="7440" y="1272"/>
                      <a:pt x="7440" y="1272"/>
                    </a:cubicBezTo>
                    <a:cubicBezTo>
                      <a:pt x="7462" y="1272"/>
                      <a:pt x="7479" y="1255"/>
                      <a:pt x="7479" y="1234"/>
                    </a:cubicBezTo>
                    <a:cubicBezTo>
                      <a:pt x="7479" y="1117"/>
                      <a:pt x="7479" y="1117"/>
                      <a:pt x="7479" y="1117"/>
                    </a:cubicBezTo>
                    <a:cubicBezTo>
                      <a:pt x="7479" y="1083"/>
                      <a:pt x="7451" y="1056"/>
                      <a:pt x="7417" y="1056"/>
                    </a:cubicBezTo>
                    <a:cubicBezTo>
                      <a:pt x="7417" y="1056"/>
                      <a:pt x="7417" y="1056"/>
                      <a:pt x="7417" y="1056"/>
                    </a:cubicBezTo>
                    <a:cubicBezTo>
                      <a:pt x="7383" y="1056"/>
                      <a:pt x="7356" y="1083"/>
                      <a:pt x="7356" y="111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26" name="任意多边形 28">
                <a:extLst>
                  <a:ext uri="{FF2B5EF4-FFF2-40B4-BE49-F238E27FC236}">
                    <a16:creationId xmlns:a16="http://schemas.microsoft.com/office/drawing/2014/main" id="{E45A00C3-2109-4E31-92FD-F4DE7C9CCB73}"/>
                  </a:ext>
                </a:extLst>
              </p:cNvPr>
              <p:cNvSpPr/>
              <p:nvPr/>
            </p:nvSpPr>
            <p:spPr bwMode="auto">
              <a:xfrm>
                <a:off x="5381377" y="2288181"/>
                <a:ext cx="3601641" cy="156270"/>
              </a:xfrm>
              <a:custGeom>
                <a:avLst/>
                <a:gdLst>
                  <a:gd name="T0" fmla="*/ 0 w 2420"/>
                  <a:gd name="T1" fmla="*/ 12 h 105"/>
                  <a:gd name="T2" fmla="*/ 113 w 2420"/>
                  <a:gd name="T3" fmla="*/ 73 h 105"/>
                  <a:gd name="T4" fmla="*/ 113 w 2420"/>
                  <a:gd name="T5" fmla="*/ 105 h 105"/>
                  <a:gd name="T6" fmla="*/ 2296 w 2420"/>
                  <a:gd name="T7" fmla="*/ 105 h 105"/>
                  <a:gd name="T8" fmla="*/ 2296 w 2420"/>
                  <a:gd name="T9" fmla="*/ 73 h 105"/>
                  <a:gd name="T10" fmla="*/ 2420 w 2420"/>
                  <a:gd name="T11" fmla="*/ 15 h 105"/>
                  <a:gd name="T12" fmla="*/ 2420 w 2420"/>
                  <a:gd name="T13" fmla="*/ 0 h 105"/>
                  <a:gd name="T14" fmla="*/ 1219 w 2420"/>
                  <a:gd name="T15" fmla="*/ 0 h 105"/>
                  <a:gd name="T16" fmla="*/ 12 w 2420"/>
                  <a:gd name="T17" fmla="*/ 0 h 105"/>
                  <a:gd name="T18" fmla="*/ 0 w 2420"/>
                  <a:gd name="T19" fmla="*/ 0 h 105"/>
                  <a:gd name="T20" fmla="*/ 0 w 2420"/>
                  <a:gd name="T21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0" h="105">
                    <a:moveTo>
                      <a:pt x="0" y="12"/>
                    </a:moveTo>
                    <a:lnTo>
                      <a:pt x="113" y="73"/>
                    </a:lnTo>
                    <a:lnTo>
                      <a:pt x="113" y="105"/>
                    </a:lnTo>
                    <a:lnTo>
                      <a:pt x="2296" y="105"/>
                    </a:lnTo>
                    <a:lnTo>
                      <a:pt x="2296" y="73"/>
                    </a:lnTo>
                    <a:lnTo>
                      <a:pt x="2420" y="15"/>
                    </a:lnTo>
                    <a:lnTo>
                      <a:pt x="2420" y="0"/>
                    </a:lnTo>
                    <a:lnTo>
                      <a:pt x="1219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27" name="任意多边形 29">
                <a:extLst>
                  <a:ext uri="{FF2B5EF4-FFF2-40B4-BE49-F238E27FC236}">
                    <a16:creationId xmlns:a16="http://schemas.microsoft.com/office/drawing/2014/main" id="{2B2ED9D4-69D2-4C43-A175-E65386C48555}"/>
                  </a:ext>
                </a:extLst>
              </p:cNvPr>
              <p:cNvSpPr/>
              <p:nvPr/>
            </p:nvSpPr>
            <p:spPr bwMode="auto">
              <a:xfrm>
                <a:off x="5359053" y="1588689"/>
                <a:ext cx="3649266" cy="762000"/>
              </a:xfrm>
              <a:custGeom>
                <a:avLst/>
                <a:gdLst>
                  <a:gd name="T0" fmla="*/ 6333 w 6438"/>
                  <a:gd name="T1" fmla="*/ 1161 h 1346"/>
                  <a:gd name="T2" fmla="*/ 6116 w 6438"/>
                  <a:gd name="T3" fmla="*/ 1042 h 1346"/>
                  <a:gd name="T4" fmla="*/ 6134 w 6438"/>
                  <a:gd name="T5" fmla="*/ 987 h 1346"/>
                  <a:gd name="T6" fmla="*/ 6099 w 6438"/>
                  <a:gd name="T7" fmla="*/ 963 h 1346"/>
                  <a:gd name="T8" fmla="*/ 6075 w 6438"/>
                  <a:gd name="T9" fmla="*/ 987 h 1346"/>
                  <a:gd name="T10" fmla="*/ 5958 w 6438"/>
                  <a:gd name="T11" fmla="*/ 866 h 1346"/>
                  <a:gd name="T12" fmla="*/ 5932 w 6438"/>
                  <a:gd name="T13" fmla="*/ 851 h 1346"/>
                  <a:gd name="T14" fmla="*/ 5902 w 6438"/>
                  <a:gd name="T15" fmla="*/ 1049 h 1346"/>
                  <a:gd name="T16" fmla="*/ 4793 w 6438"/>
                  <a:gd name="T17" fmla="*/ 395 h 1346"/>
                  <a:gd name="T18" fmla="*/ 4609 w 6438"/>
                  <a:gd name="T19" fmla="*/ 128 h 1346"/>
                  <a:gd name="T20" fmla="*/ 4571 w 6438"/>
                  <a:gd name="T21" fmla="*/ 112 h 1346"/>
                  <a:gd name="T22" fmla="*/ 4518 w 6438"/>
                  <a:gd name="T23" fmla="*/ 0 h 1346"/>
                  <a:gd name="T24" fmla="*/ 4467 w 6438"/>
                  <a:gd name="T25" fmla="*/ 129 h 1346"/>
                  <a:gd name="T26" fmla="*/ 4481 w 6438"/>
                  <a:gd name="T27" fmla="*/ 235 h 1346"/>
                  <a:gd name="T28" fmla="*/ 1936 w 6438"/>
                  <a:gd name="T29" fmla="*/ 236 h 1346"/>
                  <a:gd name="T30" fmla="*/ 1950 w 6438"/>
                  <a:gd name="T31" fmla="*/ 129 h 1346"/>
                  <a:gd name="T32" fmla="*/ 1898 w 6438"/>
                  <a:gd name="T33" fmla="*/ 0 h 1346"/>
                  <a:gd name="T34" fmla="*/ 1846 w 6438"/>
                  <a:gd name="T35" fmla="*/ 112 h 1346"/>
                  <a:gd name="T36" fmla="*/ 1808 w 6438"/>
                  <a:gd name="T37" fmla="*/ 128 h 1346"/>
                  <a:gd name="T38" fmla="*/ 1623 w 6438"/>
                  <a:gd name="T39" fmla="*/ 387 h 1346"/>
                  <a:gd name="T40" fmla="*/ 565 w 6438"/>
                  <a:gd name="T41" fmla="*/ 1025 h 1346"/>
                  <a:gd name="T42" fmla="*/ 535 w 6438"/>
                  <a:gd name="T43" fmla="*/ 818 h 1346"/>
                  <a:gd name="T44" fmla="*/ 509 w 6438"/>
                  <a:gd name="T45" fmla="*/ 833 h 1346"/>
                  <a:gd name="T46" fmla="*/ 392 w 6438"/>
                  <a:gd name="T47" fmla="*/ 954 h 1346"/>
                  <a:gd name="T48" fmla="*/ 368 w 6438"/>
                  <a:gd name="T49" fmla="*/ 929 h 1346"/>
                  <a:gd name="T50" fmla="*/ 332 w 6438"/>
                  <a:gd name="T51" fmla="*/ 954 h 1346"/>
                  <a:gd name="T52" fmla="*/ 353 w 6438"/>
                  <a:gd name="T53" fmla="*/ 1011 h 1346"/>
                  <a:gd name="T54" fmla="*/ 429 w 6438"/>
                  <a:gd name="T55" fmla="*/ 1090 h 1346"/>
                  <a:gd name="T56" fmla="*/ 106 w 6438"/>
                  <a:gd name="T57" fmla="*/ 1139 h 1346"/>
                  <a:gd name="T58" fmla="*/ 54 w 6438"/>
                  <a:gd name="T59" fmla="*/ 1032 h 1346"/>
                  <a:gd name="T60" fmla="*/ 0 w 6438"/>
                  <a:gd name="T61" fmla="*/ 1084 h 1346"/>
                  <a:gd name="T62" fmla="*/ 30 w 6438"/>
                  <a:gd name="T63" fmla="*/ 1249 h 1346"/>
                  <a:gd name="T64" fmla="*/ 30 w 6438"/>
                  <a:gd name="T65" fmla="*/ 1250 h 1346"/>
                  <a:gd name="T66" fmla="*/ 71 w 6438"/>
                  <a:gd name="T67" fmla="*/ 1249 h 1346"/>
                  <a:gd name="T68" fmla="*/ 4966 w 6438"/>
                  <a:gd name="T69" fmla="*/ 1337 h 1346"/>
                  <a:gd name="T70" fmla="*/ 6375 w 6438"/>
                  <a:gd name="T71" fmla="*/ 1272 h 1346"/>
                  <a:gd name="T72" fmla="*/ 6438 w 6438"/>
                  <a:gd name="T73" fmla="*/ 1232 h 1346"/>
                  <a:gd name="T74" fmla="*/ 6386 w 6438"/>
                  <a:gd name="T75" fmla="*/ 1055 h 1346"/>
                  <a:gd name="T76" fmla="*/ 6333 w 6438"/>
                  <a:gd name="T77" fmla="*/ 1108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438" h="1346">
                    <a:moveTo>
                      <a:pt x="6333" y="1108"/>
                    </a:moveTo>
                    <a:cubicBezTo>
                      <a:pt x="6333" y="1161"/>
                      <a:pt x="6333" y="1161"/>
                      <a:pt x="6333" y="1161"/>
                    </a:cubicBezTo>
                    <a:cubicBezTo>
                      <a:pt x="6194" y="1152"/>
                      <a:pt x="6080" y="1126"/>
                      <a:pt x="6039" y="1116"/>
                    </a:cubicBezTo>
                    <a:cubicBezTo>
                      <a:pt x="6063" y="1083"/>
                      <a:pt x="6095" y="1057"/>
                      <a:pt x="6116" y="1042"/>
                    </a:cubicBezTo>
                    <a:cubicBezTo>
                      <a:pt x="6127" y="1034"/>
                      <a:pt x="6134" y="1020"/>
                      <a:pt x="6134" y="1006"/>
                    </a:cubicBezTo>
                    <a:cubicBezTo>
                      <a:pt x="6134" y="987"/>
                      <a:pt x="6134" y="987"/>
                      <a:pt x="6134" y="987"/>
                    </a:cubicBezTo>
                    <a:cubicBezTo>
                      <a:pt x="6134" y="974"/>
                      <a:pt x="6123" y="963"/>
                      <a:pt x="6110" y="963"/>
                    </a:cubicBezTo>
                    <a:cubicBezTo>
                      <a:pt x="6099" y="963"/>
                      <a:pt x="6099" y="963"/>
                      <a:pt x="6099" y="963"/>
                    </a:cubicBezTo>
                    <a:cubicBezTo>
                      <a:pt x="6086" y="963"/>
                      <a:pt x="6075" y="974"/>
                      <a:pt x="6075" y="987"/>
                    </a:cubicBezTo>
                    <a:cubicBezTo>
                      <a:pt x="6075" y="987"/>
                      <a:pt x="6075" y="987"/>
                      <a:pt x="6075" y="987"/>
                    </a:cubicBezTo>
                    <a:cubicBezTo>
                      <a:pt x="6032" y="987"/>
                      <a:pt x="6032" y="987"/>
                      <a:pt x="6032" y="987"/>
                    </a:cubicBezTo>
                    <a:cubicBezTo>
                      <a:pt x="5958" y="866"/>
                      <a:pt x="5958" y="866"/>
                      <a:pt x="5958" y="866"/>
                    </a:cubicBezTo>
                    <a:cubicBezTo>
                      <a:pt x="5953" y="857"/>
                      <a:pt x="5943" y="851"/>
                      <a:pt x="5932" y="851"/>
                    </a:cubicBezTo>
                    <a:cubicBezTo>
                      <a:pt x="5932" y="851"/>
                      <a:pt x="5932" y="851"/>
                      <a:pt x="5932" y="851"/>
                    </a:cubicBezTo>
                    <a:cubicBezTo>
                      <a:pt x="5915" y="851"/>
                      <a:pt x="5902" y="865"/>
                      <a:pt x="5902" y="882"/>
                    </a:cubicBezTo>
                    <a:cubicBezTo>
                      <a:pt x="5902" y="1049"/>
                      <a:pt x="5902" y="1049"/>
                      <a:pt x="5902" y="1049"/>
                    </a:cubicBezTo>
                    <a:cubicBezTo>
                      <a:pt x="5780" y="1021"/>
                      <a:pt x="5543" y="951"/>
                      <a:pt x="5297" y="799"/>
                    </a:cubicBezTo>
                    <a:cubicBezTo>
                      <a:pt x="5046" y="643"/>
                      <a:pt x="4890" y="500"/>
                      <a:pt x="4793" y="395"/>
                    </a:cubicBezTo>
                    <a:cubicBezTo>
                      <a:pt x="4793" y="313"/>
                      <a:pt x="4793" y="313"/>
                      <a:pt x="4793" y="313"/>
                    </a:cubicBezTo>
                    <a:cubicBezTo>
                      <a:pt x="4793" y="211"/>
                      <a:pt x="4711" y="128"/>
                      <a:pt x="4609" y="128"/>
                    </a:cubicBezTo>
                    <a:cubicBezTo>
                      <a:pt x="4579" y="128"/>
                      <a:pt x="4579" y="128"/>
                      <a:pt x="4579" y="128"/>
                    </a:cubicBezTo>
                    <a:cubicBezTo>
                      <a:pt x="4576" y="123"/>
                      <a:pt x="4573" y="117"/>
                      <a:pt x="4571" y="112"/>
                    </a:cubicBezTo>
                    <a:cubicBezTo>
                      <a:pt x="4582" y="100"/>
                      <a:pt x="4589" y="85"/>
                      <a:pt x="4589" y="67"/>
                    </a:cubicBezTo>
                    <a:cubicBezTo>
                      <a:pt x="4589" y="30"/>
                      <a:pt x="4557" y="0"/>
                      <a:pt x="4518" y="0"/>
                    </a:cubicBezTo>
                    <a:cubicBezTo>
                      <a:pt x="4484" y="0"/>
                      <a:pt x="4455" y="24"/>
                      <a:pt x="4449" y="56"/>
                    </a:cubicBezTo>
                    <a:cubicBezTo>
                      <a:pt x="4445" y="70"/>
                      <a:pt x="4448" y="93"/>
                      <a:pt x="4467" y="129"/>
                    </a:cubicBezTo>
                    <a:cubicBezTo>
                      <a:pt x="4471" y="137"/>
                      <a:pt x="4476" y="145"/>
                      <a:pt x="4481" y="154"/>
                    </a:cubicBezTo>
                    <a:cubicBezTo>
                      <a:pt x="4481" y="235"/>
                      <a:pt x="4481" y="235"/>
                      <a:pt x="4481" y="235"/>
                    </a:cubicBezTo>
                    <a:cubicBezTo>
                      <a:pt x="3908" y="236"/>
                      <a:pt x="3908" y="236"/>
                      <a:pt x="3908" y="236"/>
                    </a:cubicBezTo>
                    <a:cubicBezTo>
                      <a:pt x="1936" y="236"/>
                      <a:pt x="1936" y="236"/>
                      <a:pt x="1936" y="236"/>
                    </a:cubicBezTo>
                    <a:cubicBezTo>
                      <a:pt x="1936" y="154"/>
                      <a:pt x="1936" y="154"/>
                      <a:pt x="1936" y="154"/>
                    </a:cubicBezTo>
                    <a:cubicBezTo>
                      <a:pt x="1941" y="145"/>
                      <a:pt x="1946" y="137"/>
                      <a:pt x="1950" y="129"/>
                    </a:cubicBezTo>
                    <a:cubicBezTo>
                      <a:pt x="1969" y="93"/>
                      <a:pt x="1972" y="70"/>
                      <a:pt x="1967" y="56"/>
                    </a:cubicBezTo>
                    <a:cubicBezTo>
                      <a:pt x="1962" y="24"/>
                      <a:pt x="1933" y="0"/>
                      <a:pt x="1898" y="0"/>
                    </a:cubicBezTo>
                    <a:cubicBezTo>
                      <a:pt x="1860" y="0"/>
                      <a:pt x="1828" y="30"/>
                      <a:pt x="1828" y="67"/>
                    </a:cubicBezTo>
                    <a:cubicBezTo>
                      <a:pt x="1828" y="85"/>
                      <a:pt x="1835" y="100"/>
                      <a:pt x="1846" y="112"/>
                    </a:cubicBezTo>
                    <a:cubicBezTo>
                      <a:pt x="1844" y="117"/>
                      <a:pt x="1841" y="123"/>
                      <a:pt x="1838" y="128"/>
                    </a:cubicBezTo>
                    <a:cubicBezTo>
                      <a:pt x="1808" y="128"/>
                      <a:pt x="1808" y="128"/>
                      <a:pt x="1808" y="128"/>
                    </a:cubicBezTo>
                    <a:cubicBezTo>
                      <a:pt x="1706" y="128"/>
                      <a:pt x="1623" y="211"/>
                      <a:pt x="1623" y="313"/>
                    </a:cubicBezTo>
                    <a:cubicBezTo>
                      <a:pt x="1623" y="387"/>
                      <a:pt x="1623" y="387"/>
                      <a:pt x="1623" y="387"/>
                    </a:cubicBezTo>
                    <a:cubicBezTo>
                      <a:pt x="1527" y="492"/>
                      <a:pt x="1371" y="635"/>
                      <a:pt x="1120" y="790"/>
                    </a:cubicBezTo>
                    <a:cubicBezTo>
                      <a:pt x="890" y="933"/>
                      <a:pt x="682" y="998"/>
                      <a:pt x="565" y="1025"/>
                    </a:cubicBezTo>
                    <a:cubicBezTo>
                      <a:pt x="565" y="848"/>
                      <a:pt x="565" y="848"/>
                      <a:pt x="565" y="848"/>
                    </a:cubicBezTo>
                    <a:cubicBezTo>
                      <a:pt x="565" y="832"/>
                      <a:pt x="551" y="818"/>
                      <a:pt x="535" y="818"/>
                    </a:cubicBezTo>
                    <a:cubicBezTo>
                      <a:pt x="535" y="818"/>
                      <a:pt x="535" y="818"/>
                      <a:pt x="535" y="818"/>
                    </a:cubicBezTo>
                    <a:cubicBezTo>
                      <a:pt x="524" y="818"/>
                      <a:pt x="514" y="824"/>
                      <a:pt x="509" y="833"/>
                    </a:cubicBezTo>
                    <a:cubicBezTo>
                      <a:pt x="435" y="954"/>
                      <a:pt x="435" y="954"/>
                      <a:pt x="435" y="954"/>
                    </a:cubicBezTo>
                    <a:cubicBezTo>
                      <a:pt x="392" y="954"/>
                      <a:pt x="392" y="954"/>
                      <a:pt x="392" y="954"/>
                    </a:cubicBezTo>
                    <a:cubicBezTo>
                      <a:pt x="392" y="954"/>
                      <a:pt x="392" y="954"/>
                      <a:pt x="392" y="954"/>
                    </a:cubicBezTo>
                    <a:cubicBezTo>
                      <a:pt x="392" y="940"/>
                      <a:pt x="381" y="929"/>
                      <a:pt x="368" y="929"/>
                    </a:cubicBezTo>
                    <a:cubicBezTo>
                      <a:pt x="357" y="929"/>
                      <a:pt x="357" y="929"/>
                      <a:pt x="357" y="929"/>
                    </a:cubicBezTo>
                    <a:cubicBezTo>
                      <a:pt x="343" y="929"/>
                      <a:pt x="332" y="940"/>
                      <a:pt x="332" y="954"/>
                    </a:cubicBezTo>
                    <a:cubicBezTo>
                      <a:pt x="332" y="969"/>
                      <a:pt x="332" y="969"/>
                      <a:pt x="332" y="969"/>
                    </a:cubicBezTo>
                    <a:cubicBezTo>
                      <a:pt x="332" y="986"/>
                      <a:pt x="340" y="1001"/>
                      <a:pt x="353" y="1011"/>
                    </a:cubicBezTo>
                    <a:cubicBezTo>
                      <a:pt x="374" y="1026"/>
                      <a:pt x="405" y="1051"/>
                      <a:pt x="428" y="1083"/>
                    </a:cubicBezTo>
                    <a:cubicBezTo>
                      <a:pt x="429" y="1085"/>
                      <a:pt x="429" y="1087"/>
                      <a:pt x="429" y="1090"/>
                    </a:cubicBezTo>
                    <a:cubicBezTo>
                      <a:pt x="416" y="1093"/>
                      <a:pt x="402" y="1096"/>
                      <a:pt x="386" y="1099"/>
                    </a:cubicBezTo>
                    <a:cubicBezTo>
                      <a:pt x="386" y="1099"/>
                      <a:pt x="221" y="1126"/>
                      <a:pt x="106" y="1139"/>
                    </a:cubicBezTo>
                    <a:cubicBezTo>
                      <a:pt x="106" y="1084"/>
                      <a:pt x="106" y="1084"/>
                      <a:pt x="106" y="1084"/>
                    </a:cubicBezTo>
                    <a:cubicBezTo>
                      <a:pt x="106" y="1056"/>
                      <a:pt x="83" y="1032"/>
                      <a:pt x="54" y="1032"/>
                    </a:cubicBezTo>
                    <a:cubicBezTo>
                      <a:pt x="52" y="1032"/>
                      <a:pt x="52" y="1032"/>
                      <a:pt x="52" y="1032"/>
                    </a:cubicBezTo>
                    <a:cubicBezTo>
                      <a:pt x="23" y="1032"/>
                      <a:pt x="0" y="1056"/>
                      <a:pt x="0" y="1084"/>
                    </a:cubicBezTo>
                    <a:cubicBezTo>
                      <a:pt x="0" y="1219"/>
                      <a:pt x="0" y="1219"/>
                      <a:pt x="0" y="1219"/>
                    </a:cubicBezTo>
                    <a:cubicBezTo>
                      <a:pt x="0" y="1235"/>
                      <a:pt x="14" y="1249"/>
                      <a:pt x="30" y="1249"/>
                    </a:cubicBezTo>
                    <a:cubicBezTo>
                      <a:pt x="30" y="1249"/>
                      <a:pt x="30" y="1249"/>
                      <a:pt x="30" y="1249"/>
                    </a:cubicBezTo>
                    <a:cubicBezTo>
                      <a:pt x="30" y="1250"/>
                      <a:pt x="30" y="1250"/>
                      <a:pt x="30" y="1250"/>
                    </a:cubicBezTo>
                    <a:cubicBezTo>
                      <a:pt x="71" y="1250"/>
                      <a:pt x="71" y="1250"/>
                      <a:pt x="71" y="1250"/>
                    </a:cubicBezTo>
                    <a:cubicBezTo>
                      <a:pt x="71" y="1249"/>
                      <a:pt x="71" y="1249"/>
                      <a:pt x="71" y="1249"/>
                    </a:cubicBezTo>
                    <a:cubicBezTo>
                      <a:pt x="239" y="1295"/>
                      <a:pt x="515" y="1346"/>
                      <a:pt x="1015" y="1338"/>
                    </a:cubicBezTo>
                    <a:cubicBezTo>
                      <a:pt x="1544" y="1330"/>
                      <a:pt x="4681" y="1337"/>
                      <a:pt x="4966" y="1337"/>
                    </a:cubicBezTo>
                    <a:cubicBezTo>
                      <a:pt x="5250" y="1337"/>
                      <a:pt x="5866" y="1334"/>
                      <a:pt x="6133" y="1308"/>
                    </a:cubicBezTo>
                    <a:cubicBezTo>
                      <a:pt x="6292" y="1292"/>
                      <a:pt x="6355" y="1277"/>
                      <a:pt x="6375" y="1272"/>
                    </a:cubicBezTo>
                    <a:cubicBezTo>
                      <a:pt x="6399" y="1272"/>
                      <a:pt x="6399" y="1272"/>
                      <a:pt x="6399" y="1272"/>
                    </a:cubicBezTo>
                    <a:cubicBezTo>
                      <a:pt x="6421" y="1272"/>
                      <a:pt x="6438" y="1254"/>
                      <a:pt x="6438" y="1232"/>
                    </a:cubicBezTo>
                    <a:cubicBezTo>
                      <a:pt x="6438" y="1108"/>
                      <a:pt x="6438" y="1108"/>
                      <a:pt x="6438" y="1108"/>
                    </a:cubicBezTo>
                    <a:cubicBezTo>
                      <a:pt x="6438" y="1079"/>
                      <a:pt x="6415" y="1055"/>
                      <a:pt x="6386" y="1055"/>
                    </a:cubicBezTo>
                    <a:cubicBezTo>
                      <a:pt x="6385" y="1055"/>
                      <a:pt x="6385" y="1055"/>
                      <a:pt x="6385" y="1055"/>
                    </a:cubicBezTo>
                    <a:cubicBezTo>
                      <a:pt x="6356" y="1055"/>
                      <a:pt x="6333" y="1079"/>
                      <a:pt x="6333" y="1108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28" name="矩形 3427">
                <a:extLst>
                  <a:ext uri="{FF2B5EF4-FFF2-40B4-BE49-F238E27FC236}">
                    <a16:creationId xmlns:a16="http://schemas.microsoft.com/office/drawing/2014/main" id="{7185AD2A-48E4-448B-A428-5D08A582FEF5}"/>
                  </a:ext>
                </a:extLst>
              </p:cNvPr>
              <p:cNvSpPr/>
              <p:nvPr/>
            </p:nvSpPr>
            <p:spPr bwMode="auto">
              <a:xfrm>
                <a:off x="5370959" y="3065064"/>
                <a:ext cx="876598" cy="1116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29" name="矩形 3428">
                <a:extLst>
                  <a:ext uri="{FF2B5EF4-FFF2-40B4-BE49-F238E27FC236}">
                    <a16:creationId xmlns:a16="http://schemas.microsoft.com/office/drawing/2014/main" id="{1E4B574A-B71E-4DE2-B098-21382768E5B4}"/>
                  </a:ext>
                </a:extLst>
              </p:cNvPr>
              <p:cNvSpPr/>
              <p:nvPr/>
            </p:nvSpPr>
            <p:spPr bwMode="auto">
              <a:xfrm>
                <a:off x="6586885" y="3065064"/>
                <a:ext cx="345281" cy="1116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30" name="矩形 3429">
                <a:extLst>
                  <a:ext uri="{FF2B5EF4-FFF2-40B4-BE49-F238E27FC236}">
                    <a16:creationId xmlns:a16="http://schemas.microsoft.com/office/drawing/2014/main" id="{D22156DC-1934-43B2-A213-1280ACA4701F}"/>
                  </a:ext>
                </a:extLst>
              </p:cNvPr>
              <p:cNvSpPr/>
              <p:nvPr/>
            </p:nvSpPr>
            <p:spPr bwMode="auto">
              <a:xfrm>
                <a:off x="7450088" y="3065064"/>
                <a:ext cx="345281" cy="1116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431" name="矩形 3430">
                <a:extLst>
                  <a:ext uri="{FF2B5EF4-FFF2-40B4-BE49-F238E27FC236}">
                    <a16:creationId xmlns:a16="http://schemas.microsoft.com/office/drawing/2014/main" id="{B2E434CA-C9BB-4828-BC6E-633E4D5BCE86}"/>
                  </a:ext>
                </a:extLst>
              </p:cNvPr>
              <p:cNvSpPr/>
              <p:nvPr/>
            </p:nvSpPr>
            <p:spPr bwMode="auto">
              <a:xfrm>
                <a:off x="8127256" y="3065064"/>
                <a:ext cx="891480" cy="11162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2" name="矩形 3431">
                <a:extLst>
                  <a:ext uri="{FF2B5EF4-FFF2-40B4-BE49-F238E27FC236}">
                    <a16:creationId xmlns:a16="http://schemas.microsoft.com/office/drawing/2014/main" id="{838610AC-AC8D-4072-A2AD-5BD4BF80CEF0}"/>
                  </a:ext>
                </a:extLst>
              </p:cNvPr>
              <p:cNvSpPr/>
              <p:nvPr/>
            </p:nvSpPr>
            <p:spPr bwMode="auto">
              <a:xfrm>
                <a:off x="5339705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3" name="矩形 3432">
                <a:extLst>
                  <a:ext uri="{FF2B5EF4-FFF2-40B4-BE49-F238E27FC236}">
                    <a16:creationId xmlns:a16="http://schemas.microsoft.com/office/drawing/2014/main" id="{A5C1C544-05C6-4A68-A961-46DB498B57CF}"/>
                  </a:ext>
                </a:extLst>
              </p:cNvPr>
              <p:cNvSpPr/>
              <p:nvPr/>
            </p:nvSpPr>
            <p:spPr bwMode="auto">
              <a:xfrm>
                <a:off x="5558483" y="2704900"/>
                <a:ext cx="35719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4" name="矩形 3433">
                <a:extLst>
                  <a:ext uri="{FF2B5EF4-FFF2-40B4-BE49-F238E27FC236}">
                    <a16:creationId xmlns:a16="http://schemas.microsoft.com/office/drawing/2014/main" id="{4CA8B25C-9F89-4F9E-9EAC-E2569950A79D}"/>
                  </a:ext>
                </a:extLst>
              </p:cNvPr>
              <p:cNvSpPr/>
              <p:nvPr/>
            </p:nvSpPr>
            <p:spPr bwMode="auto">
              <a:xfrm>
                <a:off x="5897811" y="2704900"/>
                <a:ext cx="35719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5" name="矩形 3434">
                <a:extLst>
                  <a:ext uri="{FF2B5EF4-FFF2-40B4-BE49-F238E27FC236}">
                    <a16:creationId xmlns:a16="http://schemas.microsoft.com/office/drawing/2014/main" id="{44E96D9D-42E8-4930-9757-FC100EF5F757}"/>
                  </a:ext>
                </a:extLst>
              </p:cNvPr>
              <p:cNvSpPr/>
              <p:nvPr/>
            </p:nvSpPr>
            <p:spPr bwMode="auto">
              <a:xfrm>
                <a:off x="6237139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6" name="矩形 3435">
                <a:extLst>
                  <a:ext uri="{FF2B5EF4-FFF2-40B4-BE49-F238E27FC236}">
                    <a16:creationId xmlns:a16="http://schemas.microsoft.com/office/drawing/2014/main" id="{8E131F41-B443-4961-BCC6-07E92C5A7110}"/>
                  </a:ext>
                </a:extLst>
              </p:cNvPr>
              <p:cNvSpPr/>
              <p:nvPr/>
            </p:nvSpPr>
            <p:spPr bwMode="auto">
              <a:xfrm>
                <a:off x="6576467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7" name="矩形 3436">
                <a:extLst>
                  <a:ext uri="{FF2B5EF4-FFF2-40B4-BE49-F238E27FC236}">
                    <a16:creationId xmlns:a16="http://schemas.microsoft.com/office/drawing/2014/main" id="{687768E9-DCC1-47E8-BBA5-37DBB9ACC6F8}"/>
                  </a:ext>
                </a:extLst>
              </p:cNvPr>
              <p:cNvSpPr/>
              <p:nvPr/>
            </p:nvSpPr>
            <p:spPr bwMode="auto">
              <a:xfrm>
                <a:off x="6914307" y="2704900"/>
                <a:ext cx="35719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8" name="矩形 3437">
                <a:extLst>
                  <a:ext uri="{FF2B5EF4-FFF2-40B4-BE49-F238E27FC236}">
                    <a16:creationId xmlns:a16="http://schemas.microsoft.com/office/drawing/2014/main" id="{BA550A58-D7A7-4845-B949-B20D703285C8}"/>
                  </a:ext>
                </a:extLst>
              </p:cNvPr>
              <p:cNvSpPr/>
              <p:nvPr/>
            </p:nvSpPr>
            <p:spPr bwMode="auto">
              <a:xfrm>
                <a:off x="9008319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39" name="矩形 3438">
                <a:extLst>
                  <a:ext uri="{FF2B5EF4-FFF2-40B4-BE49-F238E27FC236}">
                    <a16:creationId xmlns:a16="http://schemas.microsoft.com/office/drawing/2014/main" id="{56C74E23-E1B6-458A-BF03-5FCFF48A978E}"/>
                  </a:ext>
                </a:extLst>
              </p:cNvPr>
              <p:cNvSpPr/>
              <p:nvPr/>
            </p:nvSpPr>
            <p:spPr bwMode="auto">
              <a:xfrm>
                <a:off x="8788053" y="2704900"/>
                <a:ext cx="35719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0" name="矩形 3439">
                <a:extLst>
                  <a:ext uri="{FF2B5EF4-FFF2-40B4-BE49-F238E27FC236}">
                    <a16:creationId xmlns:a16="http://schemas.microsoft.com/office/drawing/2014/main" id="{8E6AAB16-4A14-4B66-8DDB-FC77B06DA90D}"/>
                  </a:ext>
                </a:extLst>
              </p:cNvPr>
              <p:cNvSpPr/>
              <p:nvPr/>
            </p:nvSpPr>
            <p:spPr bwMode="auto">
              <a:xfrm>
                <a:off x="8450213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1" name="矩形 3440">
                <a:extLst>
                  <a:ext uri="{FF2B5EF4-FFF2-40B4-BE49-F238E27FC236}">
                    <a16:creationId xmlns:a16="http://schemas.microsoft.com/office/drawing/2014/main" id="{CD9A9CAF-63A2-4362-A9AA-12798863465D}"/>
                  </a:ext>
                </a:extLst>
              </p:cNvPr>
              <p:cNvSpPr/>
              <p:nvPr/>
            </p:nvSpPr>
            <p:spPr bwMode="auto">
              <a:xfrm>
                <a:off x="8110885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2" name="矩形 3441">
                <a:extLst>
                  <a:ext uri="{FF2B5EF4-FFF2-40B4-BE49-F238E27FC236}">
                    <a16:creationId xmlns:a16="http://schemas.microsoft.com/office/drawing/2014/main" id="{1269576E-B397-4D16-BDEA-B551E57195C8}"/>
                  </a:ext>
                </a:extLst>
              </p:cNvPr>
              <p:cNvSpPr/>
              <p:nvPr/>
            </p:nvSpPr>
            <p:spPr bwMode="auto">
              <a:xfrm>
                <a:off x="7771557" y="2704900"/>
                <a:ext cx="35719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3" name="矩形 3442">
                <a:extLst>
                  <a:ext uri="{FF2B5EF4-FFF2-40B4-BE49-F238E27FC236}">
                    <a16:creationId xmlns:a16="http://schemas.microsoft.com/office/drawing/2014/main" id="{A5EC6F8A-EA2B-4B95-990E-06F7A7BB9AF7}"/>
                  </a:ext>
                </a:extLst>
              </p:cNvPr>
              <p:cNvSpPr/>
              <p:nvPr/>
            </p:nvSpPr>
            <p:spPr bwMode="auto">
              <a:xfrm>
                <a:off x="7433717" y="2704900"/>
                <a:ext cx="34230" cy="471785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4" name="任意多边形 87">
                <a:extLst>
                  <a:ext uri="{FF2B5EF4-FFF2-40B4-BE49-F238E27FC236}">
                    <a16:creationId xmlns:a16="http://schemas.microsoft.com/office/drawing/2014/main" id="{C0940858-FD3E-4D33-8230-FB61F5E4BD7E}"/>
                  </a:ext>
                </a:extLst>
              </p:cNvPr>
              <p:cNvSpPr/>
              <p:nvPr/>
            </p:nvSpPr>
            <p:spPr bwMode="auto">
              <a:xfrm>
                <a:off x="5612061" y="1786630"/>
                <a:ext cx="756047" cy="482203"/>
              </a:xfrm>
              <a:custGeom>
                <a:avLst/>
                <a:gdLst>
                  <a:gd name="T0" fmla="*/ 1326 w 1333"/>
                  <a:gd name="T1" fmla="*/ 9 h 851"/>
                  <a:gd name="T2" fmla="*/ 0 w 1333"/>
                  <a:gd name="T3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33" h="851">
                    <a:moveTo>
                      <a:pt x="1326" y="9"/>
                    </a:moveTo>
                    <a:cubicBezTo>
                      <a:pt x="1333" y="0"/>
                      <a:pt x="600" y="745"/>
                      <a:pt x="0" y="85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5" name="任意多边形 88">
                <a:extLst>
                  <a:ext uri="{FF2B5EF4-FFF2-40B4-BE49-F238E27FC236}">
                    <a16:creationId xmlns:a16="http://schemas.microsoft.com/office/drawing/2014/main" id="{4CED9118-A4F0-493E-83F1-5D34D34E76C7}"/>
                  </a:ext>
                </a:extLst>
              </p:cNvPr>
              <p:cNvSpPr/>
              <p:nvPr/>
            </p:nvSpPr>
            <p:spPr bwMode="auto">
              <a:xfrm>
                <a:off x="5732612" y="1786630"/>
                <a:ext cx="698004" cy="482203"/>
              </a:xfrm>
              <a:custGeom>
                <a:avLst/>
                <a:gdLst>
                  <a:gd name="T0" fmla="*/ 1224 w 1231"/>
                  <a:gd name="T1" fmla="*/ 9 h 851"/>
                  <a:gd name="T2" fmla="*/ 0 w 1231"/>
                  <a:gd name="T3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31" h="851">
                    <a:moveTo>
                      <a:pt x="1224" y="9"/>
                    </a:moveTo>
                    <a:cubicBezTo>
                      <a:pt x="1231" y="0"/>
                      <a:pt x="552" y="744"/>
                      <a:pt x="0" y="85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6" name="任意多边形 89">
                <a:extLst>
                  <a:ext uri="{FF2B5EF4-FFF2-40B4-BE49-F238E27FC236}">
                    <a16:creationId xmlns:a16="http://schemas.microsoft.com/office/drawing/2014/main" id="{DAB273B0-7860-4F30-8255-9B327877C16D}"/>
                  </a:ext>
                </a:extLst>
              </p:cNvPr>
              <p:cNvSpPr/>
              <p:nvPr/>
            </p:nvSpPr>
            <p:spPr bwMode="auto">
              <a:xfrm>
                <a:off x="5851674" y="1786630"/>
                <a:ext cx="641449" cy="482203"/>
              </a:xfrm>
              <a:custGeom>
                <a:avLst/>
                <a:gdLst>
                  <a:gd name="T0" fmla="*/ 1123 w 1130"/>
                  <a:gd name="T1" fmla="*/ 9 h 851"/>
                  <a:gd name="T2" fmla="*/ 0 w 1130"/>
                  <a:gd name="T3" fmla="*/ 851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30" h="851">
                    <a:moveTo>
                      <a:pt x="1123" y="9"/>
                    </a:moveTo>
                    <a:cubicBezTo>
                      <a:pt x="1130" y="0"/>
                      <a:pt x="504" y="744"/>
                      <a:pt x="0" y="851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7" name="任意多边形 90">
                <a:extLst>
                  <a:ext uri="{FF2B5EF4-FFF2-40B4-BE49-F238E27FC236}">
                    <a16:creationId xmlns:a16="http://schemas.microsoft.com/office/drawing/2014/main" id="{43B78CC6-3C68-4106-825D-BC6FDC2F0AC1}"/>
                  </a:ext>
                </a:extLst>
              </p:cNvPr>
              <p:cNvSpPr/>
              <p:nvPr/>
            </p:nvSpPr>
            <p:spPr bwMode="auto">
              <a:xfrm>
                <a:off x="5970737" y="1786630"/>
                <a:ext cx="583406" cy="482203"/>
              </a:xfrm>
              <a:custGeom>
                <a:avLst/>
                <a:gdLst>
                  <a:gd name="T0" fmla="*/ 1022 w 1028"/>
                  <a:gd name="T1" fmla="*/ 8 h 850"/>
                  <a:gd name="T2" fmla="*/ 0 w 1028"/>
                  <a:gd name="T3" fmla="*/ 85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28" h="850">
                    <a:moveTo>
                      <a:pt x="1022" y="8"/>
                    </a:moveTo>
                    <a:cubicBezTo>
                      <a:pt x="1028" y="0"/>
                      <a:pt x="456" y="743"/>
                      <a:pt x="0" y="85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8" name="任意多边形 91">
                <a:extLst>
                  <a:ext uri="{FF2B5EF4-FFF2-40B4-BE49-F238E27FC236}">
                    <a16:creationId xmlns:a16="http://schemas.microsoft.com/office/drawing/2014/main" id="{AB943A27-E70C-4B5A-B329-05FF342E7FB2}"/>
                  </a:ext>
                </a:extLst>
              </p:cNvPr>
              <p:cNvSpPr/>
              <p:nvPr/>
            </p:nvSpPr>
            <p:spPr bwMode="auto">
              <a:xfrm>
                <a:off x="6091287" y="1786630"/>
                <a:ext cx="525363" cy="482203"/>
              </a:xfrm>
              <a:custGeom>
                <a:avLst/>
                <a:gdLst>
                  <a:gd name="T0" fmla="*/ 920 w 926"/>
                  <a:gd name="T1" fmla="*/ 8 h 850"/>
                  <a:gd name="T2" fmla="*/ 0 w 926"/>
                  <a:gd name="T3" fmla="*/ 85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6" h="850">
                    <a:moveTo>
                      <a:pt x="920" y="8"/>
                    </a:moveTo>
                    <a:cubicBezTo>
                      <a:pt x="926" y="0"/>
                      <a:pt x="408" y="742"/>
                      <a:pt x="0" y="85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49" name="任意多边形 92">
                <a:extLst>
                  <a:ext uri="{FF2B5EF4-FFF2-40B4-BE49-F238E27FC236}">
                    <a16:creationId xmlns:a16="http://schemas.microsoft.com/office/drawing/2014/main" id="{F8414B4C-B1AA-44EB-BA81-2FB923A90A3F}"/>
                  </a:ext>
                </a:extLst>
              </p:cNvPr>
              <p:cNvSpPr/>
              <p:nvPr/>
            </p:nvSpPr>
            <p:spPr bwMode="auto">
              <a:xfrm>
                <a:off x="6210350" y="1786630"/>
                <a:ext cx="467320" cy="482203"/>
              </a:xfrm>
              <a:custGeom>
                <a:avLst/>
                <a:gdLst>
                  <a:gd name="T0" fmla="*/ 819 w 825"/>
                  <a:gd name="T1" fmla="*/ 8 h 850"/>
                  <a:gd name="T2" fmla="*/ 0 w 825"/>
                  <a:gd name="T3" fmla="*/ 85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25" h="850">
                    <a:moveTo>
                      <a:pt x="819" y="8"/>
                    </a:moveTo>
                    <a:cubicBezTo>
                      <a:pt x="825" y="0"/>
                      <a:pt x="360" y="742"/>
                      <a:pt x="0" y="850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0" name="任意多边形 93">
                <a:extLst>
                  <a:ext uri="{FF2B5EF4-FFF2-40B4-BE49-F238E27FC236}">
                    <a16:creationId xmlns:a16="http://schemas.microsoft.com/office/drawing/2014/main" id="{1CE76AA8-A4CA-478B-8C71-E6708378E5C6}"/>
                  </a:ext>
                </a:extLst>
              </p:cNvPr>
              <p:cNvSpPr/>
              <p:nvPr/>
            </p:nvSpPr>
            <p:spPr bwMode="auto">
              <a:xfrm>
                <a:off x="6330901" y="1788119"/>
                <a:ext cx="409277" cy="480715"/>
              </a:xfrm>
              <a:custGeom>
                <a:avLst/>
                <a:gdLst>
                  <a:gd name="T0" fmla="*/ 717 w 723"/>
                  <a:gd name="T1" fmla="*/ 7 h 849"/>
                  <a:gd name="T2" fmla="*/ 0 w 723"/>
                  <a:gd name="T3" fmla="*/ 849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23" h="849">
                    <a:moveTo>
                      <a:pt x="717" y="7"/>
                    </a:moveTo>
                    <a:cubicBezTo>
                      <a:pt x="723" y="0"/>
                      <a:pt x="311" y="740"/>
                      <a:pt x="0" y="84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1" name="任意多边形 94">
                <a:extLst>
                  <a:ext uri="{FF2B5EF4-FFF2-40B4-BE49-F238E27FC236}">
                    <a16:creationId xmlns:a16="http://schemas.microsoft.com/office/drawing/2014/main" id="{324CBA65-C316-43EA-8052-1526A385C353}"/>
                  </a:ext>
                </a:extLst>
              </p:cNvPr>
              <p:cNvSpPr/>
              <p:nvPr/>
            </p:nvSpPr>
            <p:spPr bwMode="auto">
              <a:xfrm>
                <a:off x="6449963" y="1788119"/>
                <a:ext cx="352723" cy="480715"/>
              </a:xfrm>
              <a:custGeom>
                <a:avLst/>
                <a:gdLst>
                  <a:gd name="T0" fmla="*/ 616 w 621"/>
                  <a:gd name="T1" fmla="*/ 7 h 849"/>
                  <a:gd name="T2" fmla="*/ 0 w 621"/>
                  <a:gd name="T3" fmla="*/ 849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1" h="849">
                    <a:moveTo>
                      <a:pt x="616" y="7"/>
                    </a:moveTo>
                    <a:cubicBezTo>
                      <a:pt x="621" y="0"/>
                      <a:pt x="263" y="740"/>
                      <a:pt x="0" y="84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2" name="任意多边形 95">
                <a:extLst>
                  <a:ext uri="{FF2B5EF4-FFF2-40B4-BE49-F238E27FC236}">
                    <a16:creationId xmlns:a16="http://schemas.microsoft.com/office/drawing/2014/main" id="{D647ABB9-7866-4522-A593-F8CD02A99ED3}"/>
                  </a:ext>
                </a:extLst>
              </p:cNvPr>
              <p:cNvSpPr/>
              <p:nvPr/>
            </p:nvSpPr>
            <p:spPr bwMode="auto">
              <a:xfrm>
                <a:off x="6569026" y="1788119"/>
                <a:ext cx="294680" cy="480715"/>
              </a:xfrm>
              <a:custGeom>
                <a:avLst/>
                <a:gdLst>
                  <a:gd name="T0" fmla="*/ 514 w 520"/>
                  <a:gd name="T1" fmla="*/ 7 h 849"/>
                  <a:gd name="T2" fmla="*/ 0 w 520"/>
                  <a:gd name="T3" fmla="*/ 849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20" h="849">
                    <a:moveTo>
                      <a:pt x="514" y="7"/>
                    </a:moveTo>
                    <a:cubicBezTo>
                      <a:pt x="520" y="0"/>
                      <a:pt x="215" y="740"/>
                      <a:pt x="0" y="849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3" name="任意多边形 96">
                <a:extLst>
                  <a:ext uri="{FF2B5EF4-FFF2-40B4-BE49-F238E27FC236}">
                    <a16:creationId xmlns:a16="http://schemas.microsoft.com/office/drawing/2014/main" id="{25DE9B32-D79E-42C5-ABAB-888E26E3DD26}"/>
                  </a:ext>
                </a:extLst>
              </p:cNvPr>
              <p:cNvSpPr/>
              <p:nvPr/>
            </p:nvSpPr>
            <p:spPr bwMode="auto">
              <a:xfrm>
                <a:off x="6689576" y="1788119"/>
                <a:ext cx="236637" cy="480715"/>
              </a:xfrm>
              <a:custGeom>
                <a:avLst/>
                <a:gdLst>
                  <a:gd name="T0" fmla="*/ 413 w 418"/>
                  <a:gd name="T1" fmla="*/ 6 h 848"/>
                  <a:gd name="T2" fmla="*/ 0 w 418"/>
                  <a:gd name="T3" fmla="*/ 84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18" h="848">
                    <a:moveTo>
                      <a:pt x="413" y="6"/>
                    </a:moveTo>
                    <a:cubicBezTo>
                      <a:pt x="418" y="0"/>
                      <a:pt x="167" y="738"/>
                      <a:pt x="0" y="84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4" name="任意多边形 97">
                <a:extLst>
                  <a:ext uri="{FF2B5EF4-FFF2-40B4-BE49-F238E27FC236}">
                    <a16:creationId xmlns:a16="http://schemas.microsoft.com/office/drawing/2014/main" id="{94AE340A-EBCA-41FD-A1EA-242E2C11CD89}"/>
                  </a:ext>
                </a:extLst>
              </p:cNvPr>
              <p:cNvSpPr/>
              <p:nvPr/>
            </p:nvSpPr>
            <p:spPr bwMode="auto">
              <a:xfrm>
                <a:off x="6808639" y="1788119"/>
                <a:ext cx="178594" cy="480715"/>
              </a:xfrm>
              <a:custGeom>
                <a:avLst/>
                <a:gdLst>
                  <a:gd name="T0" fmla="*/ 312 w 316"/>
                  <a:gd name="T1" fmla="*/ 6 h 848"/>
                  <a:gd name="T2" fmla="*/ 0 w 316"/>
                  <a:gd name="T3" fmla="*/ 84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6" h="848">
                    <a:moveTo>
                      <a:pt x="312" y="6"/>
                    </a:moveTo>
                    <a:cubicBezTo>
                      <a:pt x="316" y="0"/>
                      <a:pt x="119" y="738"/>
                      <a:pt x="0" y="84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5" name="任意多边形 98">
                <a:extLst>
                  <a:ext uri="{FF2B5EF4-FFF2-40B4-BE49-F238E27FC236}">
                    <a16:creationId xmlns:a16="http://schemas.microsoft.com/office/drawing/2014/main" id="{5861229E-6461-47DE-B2D2-F6D03990A6B8}"/>
                  </a:ext>
                </a:extLst>
              </p:cNvPr>
              <p:cNvSpPr/>
              <p:nvPr/>
            </p:nvSpPr>
            <p:spPr bwMode="auto">
              <a:xfrm>
                <a:off x="6927701" y="1788119"/>
                <a:ext cx="122039" cy="480715"/>
              </a:xfrm>
              <a:custGeom>
                <a:avLst/>
                <a:gdLst>
                  <a:gd name="T0" fmla="*/ 210 w 214"/>
                  <a:gd name="T1" fmla="*/ 6 h 848"/>
                  <a:gd name="T2" fmla="*/ 0 w 214"/>
                  <a:gd name="T3" fmla="*/ 84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14" h="848">
                    <a:moveTo>
                      <a:pt x="210" y="6"/>
                    </a:moveTo>
                    <a:cubicBezTo>
                      <a:pt x="214" y="0"/>
                      <a:pt x="71" y="738"/>
                      <a:pt x="0" y="848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6" name="任意多边形 99">
                <a:extLst>
                  <a:ext uri="{FF2B5EF4-FFF2-40B4-BE49-F238E27FC236}">
                    <a16:creationId xmlns:a16="http://schemas.microsoft.com/office/drawing/2014/main" id="{BBE0B702-5F80-49BC-BCAF-CC9FEADC31EB}"/>
                  </a:ext>
                </a:extLst>
              </p:cNvPr>
              <p:cNvSpPr/>
              <p:nvPr/>
            </p:nvSpPr>
            <p:spPr bwMode="auto">
              <a:xfrm>
                <a:off x="7048252" y="1788119"/>
                <a:ext cx="63996" cy="480715"/>
              </a:xfrm>
              <a:custGeom>
                <a:avLst/>
                <a:gdLst>
                  <a:gd name="T0" fmla="*/ 109 w 113"/>
                  <a:gd name="T1" fmla="*/ 5 h 847"/>
                  <a:gd name="T2" fmla="*/ 0 w 113"/>
                  <a:gd name="T3" fmla="*/ 847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3" h="847">
                    <a:moveTo>
                      <a:pt x="109" y="5"/>
                    </a:moveTo>
                    <a:cubicBezTo>
                      <a:pt x="113" y="0"/>
                      <a:pt x="23" y="736"/>
                      <a:pt x="0" y="84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7" name="任意多边形 100">
                <a:extLst>
                  <a:ext uri="{FF2B5EF4-FFF2-40B4-BE49-F238E27FC236}">
                    <a16:creationId xmlns:a16="http://schemas.microsoft.com/office/drawing/2014/main" id="{1198B767-9818-448D-BB07-13DB616D0F90}"/>
                  </a:ext>
                </a:extLst>
              </p:cNvPr>
              <p:cNvSpPr/>
              <p:nvPr/>
            </p:nvSpPr>
            <p:spPr bwMode="auto">
              <a:xfrm>
                <a:off x="7153920" y="1788119"/>
                <a:ext cx="19348" cy="480715"/>
              </a:xfrm>
              <a:custGeom>
                <a:avLst/>
                <a:gdLst>
                  <a:gd name="T0" fmla="*/ 32 w 36"/>
                  <a:gd name="T1" fmla="*/ 5 h 847"/>
                  <a:gd name="T2" fmla="*/ 25 w 36"/>
                  <a:gd name="T3" fmla="*/ 847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847">
                    <a:moveTo>
                      <a:pt x="32" y="5"/>
                    </a:moveTo>
                    <a:cubicBezTo>
                      <a:pt x="36" y="0"/>
                      <a:pt x="0" y="736"/>
                      <a:pt x="25" y="84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8" name="任意多边形 101">
                <a:extLst>
                  <a:ext uri="{FF2B5EF4-FFF2-40B4-BE49-F238E27FC236}">
                    <a16:creationId xmlns:a16="http://schemas.microsoft.com/office/drawing/2014/main" id="{569B5F72-20B5-47DE-8592-1B15A0E504E8}"/>
                  </a:ext>
                </a:extLst>
              </p:cNvPr>
              <p:cNvSpPr/>
              <p:nvPr/>
            </p:nvSpPr>
            <p:spPr bwMode="auto">
              <a:xfrm>
                <a:off x="7234287" y="1788119"/>
                <a:ext cx="53578" cy="480715"/>
              </a:xfrm>
              <a:custGeom>
                <a:avLst/>
                <a:gdLst>
                  <a:gd name="T0" fmla="*/ 0 w 94"/>
                  <a:gd name="T1" fmla="*/ 5 h 847"/>
                  <a:gd name="T2" fmla="*/ 94 w 94"/>
                  <a:gd name="T3" fmla="*/ 847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4" h="847">
                    <a:moveTo>
                      <a:pt x="0" y="5"/>
                    </a:moveTo>
                    <a:cubicBezTo>
                      <a:pt x="3" y="0"/>
                      <a:pt x="21" y="736"/>
                      <a:pt x="94" y="847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59" name="任意多边形 102">
                <a:extLst>
                  <a:ext uri="{FF2B5EF4-FFF2-40B4-BE49-F238E27FC236}">
                    <a16:creationId xmlns:a16="http://schemas.microsoft.com/office/drawing/2014/main" id="{8568665A-4DE2-4711-B543-0386E6BF607B}"/>
                  </a:ext>
                </a:extLst>
              </p:cNvPr>
              <p:cNvSpPr/>
              <p:nvPr/>
            </p:nvSpPr>
            <p:spPr bwMode="auto">
              <a:xfrm>
                <a:off x="7296795" y="1789607"/>
                <a:ext cx="110133" cy="479227"/>
              </a:xfrm>
              <a:custGeom>
                <a:avLst/>
                <a:gdLst>
                  <a:gd name="T0" fmla="*/ 0 w 195"/>
                  <a:gd name="T1" fmla="*/ 4 h 846"/>
                  <a:gd name="T2" fmla="*/ 195 w 195"/>
                  <a:gd name="T3" fmla="*/ 84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5" h="846">
                    <a:moveTo>
                      <a:pt x="0" y="4"/>
                    </a:moveTo>
                    <a:cubicBezTo>
                      <a:pt x="3" y="0"/>
                      <a:pt x="74" y="734"/>
                      <a:pt x="195" y="84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0" name="任意多边形 103">
                <a:extLst>
                  <a:ext uri="{FF2B5EF4-FFF2-40B4-BE49-F238E27FC236}">
                    <a16:creationId xmlns:a16="http://schemas.microsoft.com/office/drawing/2014/main" id="{8AA18C08-0103-4CED-964F-C6DBC6EE5476}"/>
                  </a:ext>
                </a:extLst>
              </p:cNvPr>
              <p:cNvSpPr/>
              <p:nvPr/>
            </p:nvSpPr>
            <p:spPr bwMode="auto">
              <a:xfrm>
                <a:off x="7357815" y="1789607"/>
                <a:ext cx="168176" cy="479227"/>
              </a:xfrm>
              <a:custGeom>
                <a:avLst/>
                <a:gdLst>
                  <a:gd name="T0" fmla="*/ 0 w 297"/>
                  <a:gd name="T1" fmla="*/ 4 h 846"/>
                  <a:gd name="T2" fmla="*/ 297 w 297"/>
                  <a:gd name="T3" fmla="*/ 846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7" h="846">
                    <a:moveTo>
                      <a:pt x="0" y="4"/>
                    </a:moveTo>
                    <a:cubicBezTo>
                      <a:pt x="3" y="0"/>
                      <a:pt x="128" y="734"/>
                      <a:pt x="297" y="846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1" name="任意多边形 104">
                <a:extLst>
                  <a:ext uri="{FF2B5EF4-FFF2-40B4-BE49-F238E27FC236}">
                    <a16:creationId xmlns:a16="http://schemas.microsoft.com/office/drawing/2014/main" id="{A0B8C02A-102B-4413-8D36-EAA38D6D139E}"/>
                  </a:ext>
                </a:extLst>
              </p:cNvPr>
              <p:cNvSpPr/>
              <p:nvPr/>
            </p:nvSpPr>
            <p:spPr bwMode="auto">
              <a:xfrm>
                <a:off x="7420322" y="1789607"/>
                <a:ext cx="226219" cy="479227"/>
              </a:xfrm>
              <a:custGeom>
                <a:avLst/>
                <a:gdLst>
                  <a:gd name="T0" fmla="*/ 0 w 398"/>
                  <a:gd name="T1" fmla="*/ 3 h 845"/>
                  <a:gd name="T2" fmla="*/ 398 w 398"/>
                  <a:gd name="T3" fmla="*/ 845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98" h="845">
                    <a:moveTo>
                      <a:pt x="0" y="3"/>
                    </a:moveTo>
                    <a:cubicBezTo>
                      <a:pt x="2" y="0"/>
                      <a:pt x="180" y="733"/>
                      <a:pt x="398" y="84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2" name="任意多边形 105">
                <a:extLst>
                  <a:ext uri="{FF2B5EF4-FFF2-40B4-BE49-F238E27FC236}">
                    <a16:creationId xmlns:a16="http://schemas.microsoft.com/office/drawing/2014/main" id="{CFFF81F1-F351-435A-9DDF-5B43E0BF069E}"/>
                  </a:ext>
                </a:extLst>
              </p:cNvPr>
              <p:cNvSpPr/>
              <p:nvPr/>
            </p:nvSpPr>
            <p:spPr bwMode="auto">
              <a:xfrm>
                <a:off x="7482830" y="1789607"/>
                <a:ext cx="282773" cy="479227"/>
              </a:xfrm>
              <a:custGeom>
                <a:avLst/>
                <a:gdLst>
                  <a:gd name="T0" fmla="*/ 0 w 500"/>
                  <a:gd name="T1" fmla="*/ 3 h 845"/>
                  <a:gd name="T2" fmla="*/ 500 w 500"/>
                  <a:gd name="T3" fmla="*/ 845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00" h="845">
                    <a:moveTo>
                      <a:pt x="0" y="3"/>
                    </a:moveTo>
                    <a:cubicBezTo>
                      <a:pt x="3" y="0"/>
                      <a:pt x="234" y="732"/>
                      <a:pt x="500" y="84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3" name="任意多边形 106">
                <a:extLst>
                  <a:ext uri="{FF2B5EF4-FFF2-40B4-BE49-F238E27FC236}">
                    <a16:creationId xmlns:a16="http://schemas.microsoft.com/office/drawing/2014/main" id="{B7896927-DC71-46EE-AE6C-F898F85E587D}"/>
                  </a:ext>
                </a:extLst>
              </p:cNvPr>
              <p:cNvSpPr/>
              <p:nvPr/>
            </p:nvSpPr>
            <p:spPr bwMode="auto">
              <a:xfrm>
                <a:off x="7545338" y="1789607"/>
                <a:ext cx="340816" cy="479227"/>
              </a:xfrm>
              <a:custGeom>
                <a:avLst/>
                <a:gdLst>
                  <a:gd name="T0" fmla="*/ 0 w 601"/>
                  <a:gd name="T1" fmla="*/ 3 h 845"/>
                  <a:gd name="T2" fmla="*/ 601 w 601"/>
                  <a:gd name="T3" fmla="*/ 845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01" h="845">
                    <a:moveTo>
                      <a:pt x="0" y="3"/>
                    </a:moveTo>
                    <a:cubicBezTo>
                      <a:pt x="2" y="0"/>
                      <a:pt x="287" y="732"/>
                      <a:pt x="601" y="845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4" name="任意多边形 107">
                <a:extLst>
                  <a:ext uri="{FF2B5EF4-FFF2-40B4-BE49-F238E27FC236}">
                    <a16:creationId xmlns:a16="http://schemas.microsoft.com/office/drawing/2014/main" id="{3F75D4BC-CA2E-4253-8373-B8A5E047044D}"/>
                  </a:ext>
                </a:extLst>
              </p:cNvPr>
              <p:cNvSpPr/>
              <p:nvPr/>
            </p:nvSpPr>
            <p:spPr bwMode="auto">
              <a:xfrm>
                <a:off x="7606358" y="1791095"/>
                <a:ext cx="398859" cy="477738"/>
              </a:xfrm>
              <a:custGeom>
                <a:avLst/>
                <a:gdLst>
                  <a:gd name="T0" fmla="*/ 0 w 703"/>
                  <a:gd name="T1" fmla="*/ 2 h 844"/>
                  <a:gd name="T2" fmla="*/ 703 w 703"/>
                  <a:gd name="T3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3" h="844">
                    <a:moveTo>
                      <a:pt x="0" y="2"/>
                    </a:moveTo>
                    <a:cubicBezTo>
                      <a:pt x="2" y="0"/>
                      <a:pt x="341" y="731"/>
                      <a:pt x="703" y="84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5" name="任意多边形 108">
                <a:extLst>
                  <a:ext uri="{FF2B5EF4-FFF2-40B4-BE49-F238E27FC236}">
                    <a16:creationId xmlns:a16="http://schemas.microsoft.com/office/drawing/2014/main" id="{9A99B606-1708-4F07-B166-13E7C02E27C8}"/>
                  </a:ext>
                </a:extLst>
              </p:cNvPr>
              <p:cNvSpPr/>
              <p:nvPr/>
            </p:nvSpPr>
            <p:spPr bwMode="auto">
              <a:xfrm>
                <a:off x="7668865" y="1791095"/>
                <a:ext cx="455414" cy="477738"/>
              </a:xfrm>
              <a:custGeom>
                <a:avLst/>
                <a:gdLst>
                  <a:gd name="T0" fmla="*/ 0 w 804"/>
                  <a:gd name="T1" fmla="*/ 2 h 844"/>
                  <a:gd name="T2" fmla="*/ 804 w 804"/>
                  <a:gd name="T3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04" h="844">
                    <a:moveTo>
                      <a:pt x="0" y="2"/>
                    </a:moveTo>
                    <a:cubicBezTo>
                      <a:pt x="1" y="0"/>
                      <a:pt x="394" y="730"/>
                      <a:pt x="804" y="84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6" name="任意多边形 109">
                <a:extLst>
                  <a:ext uri="{FF2B5EF4-FFF2-40B4-BE49-F238E27FC236}">
                    <a16:creationId xmlns:a16="http://schemas.microsoft.com/office/drawing/2014/main" id="{89B50C38-D93E-4F59-BC0A-8D05CEA82631}"/>
                  </a:ext>
                </a:extLst>
              </p:cNvPr>
              <p:cNvSpPr/>
              <p:nvPr/>
            </p:nvSpPr>
            <p:spPr bwMode="auto">
              <a:xfrm>
                <a:off x="7731373" y="1791095"/>
                <a:ext cx="513457" cy="477738"/>
              </a:xfrm>
              <a:custGeom>
                <a:avLst/>
                <a:gdLst>
                  <a:gd name="T0" fmla="*/ 0 w 905"/>
                  <a:gd name="T1" fmla="*/ 2 h 844"/>
                  <a:gd name="T2" fmla="*/ 905 w 905"/>
                  <a:gd name="T3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05" h="844">
                    <a:moveTo>
                      <a:pt x="0" y="2"/>
                    </a:moveTo>
                    <a:cubicBezTo>
                      <a:pt x="1" y="0"/>
                      <a:pt x="447" y="730"/>
                      <a:pt x="905" y="84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7" name="任意多边形 110">
                <a:extLst>
                  <a:ext uri="{FF2B5EF4-FFF2-40B4-BE49-F238E27FC236}">
                    <a16:creationId xmlns:a16="http://schemas.microsoft.com/office/drawing/2014/main" id="{088AE4CD-BD01-4658-A482-A90AB648CBDC}"/>
                  </a:ext>
                </a:extLst>
              </p:cNvPr>
              <p:cNvSpPr/>
              <p:nvPr/>
            </p:nvSpPr>
            <p:spPr bwMode="auto">
              <a:xfrm>
                <a:off x="7792393" y="1791095"/>
                <a:ext cx="571500" cy="477738"/>
              </a:xfrm>
              <a:custGeom>
                <a:avLst/>
                <a:gdLst>
                  <a:gd name="T0" fmla="*/ 0 w 1007"/>
                  <a:gd name="T1" fmla="*/ 1 h 843"/>
                  <a:gd name="T2" fmla="*/ 1007 w 1007"/>
                  <a:gd name="T3" fmla="*/ 843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07" h="843">
                    <a:moveTo>
                      <a:pt x="0" y="1"/>
                    </a:moveTo>
                    <a:cubicBezTo>
                      <a:pt x="1" y="0"/>
                      <a:pt x="501" y="729"/>
                      <a:pt x="1007" y="84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8" name="任意多边形 111">
                <a:extLst>
                  <a:ext uri="{FF2B5EF4-FFF2-40B4-BE49-F238E27FC236}">
                    <a16:creationId xmlns:a16="http://schemas.microsoft.com/office/drawing/2014/main" id="{6C24667B-FF7B-42AA-AF32-4169EE7D2530}"/>
                  </a:ext>
                </a:extLst>
              </p:cNvPr>
              <p:cNvSpPr/>
              <p:nvPr/>
            </p:nvSpPr>
            <p:spPr bwMode="auto">
              <a:xfrm>
                <a:off x="7854901" y="1791095"/>
                <a:ext cx="628055" cy="477738"/>
              </a:xfrm>
              <a:custGeom>
                <a:avLst/>
                <a:gdLst>
                  <a:gd name="T0" fmla="*/ 0 w 1108"/>
                  <a:gd name="T1" fmla="*/ 1 h 843"/>
                  <a:gd name="T2" fmla="*/ 1108 w 1108"/>
                  <a:gd name="T3" fmla="*/ 843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08" h="843">
                    <a:moveTo>
                      <a:pt x="0" y="1"/>
                    </a:moveTo>
                    <a:cubicBezTo>
                      <a:pt x="0" y="0"/>
                      <a:pt x="554" y="728"/>
                      <a:pt x="1108" y="84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69" name="任意多边形 112">
                <a:extLst>
                  <a:ext uri="{FF2B5EF4-FFF2-40B4-BE49-F238E27FC236}">
                    <a16:creationId xmlns:a16="http://schemas.microsoft.com/office/drawing/2014/main" id="{0D21BFBC-7AB8-4A5B-8B7B-837AD9A7849D}"/>
                  </a:ext>
                </a:extLst>
              </p:cNvPr>
              <p:cNvSpPr/>
              <p:nvPr/>
            </p:nvSpPr>
            <p:spPr bwMode="auto">
              <a:xfrm>
                <a:off x="7917408" y="1791095"/>
                <a:ext cx="684609" cy="477738"/>
              </a:xfrm>
              <a:custGeom>
                <a:avLst/>
                <a:gdLst>
                  <a:gd name="T0" fmla="*/ 0 w 1209"/>
                  <a:gd name="T1" fmla="*/ 1 h 843"/>
                  <a:gd name="T2" fmla="*/ 1209 w 1209"/>
                  <a:gd name="T3" fmla="*/ 843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09" h="843">
                    <a:moveTo>
                      <a:pt x="0" y="1"/>
                    </a:moveTo>
                    <a:cubicBezTo>
                      <a:pt x="1" y="0"/>
                      <a:pt x="608" y="728"/>
                      <a:pt x="1209" y="843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0" name="任意多边形 113">
                <a:extLst>
                  <a:ext uri="{FF2B5EF4-FFF2-40B4-BE49-F238E27FC236}">
                    <a16:creationId xmlns:a16="http://schemas.microsoft.com/office/drawing/2014/main" id="{3145EF1F-7EBE-4BA3-9B0B-90A8D229610C}"/>
                  </a:ext>
                </a:extLst>
              </p:cNvPr>
              <p:cNvSpPr/>
              <p:nvPr/>
            </p:nvSpPr>
            <p:spPr bwMode="auto">
              <a:xfrm>
                <a:off x="7979916" y="1791095"/>
                <a:ext cx="742652" cy="477738"/>
              </a:xfrm>
              <a:custGeom>
                <a:avLst/>
                <a:gdLst>
                  <a:gd name="T0" fmla="*/ 0 w 1310"/>
                  <a:gd name="T1" fmla="*/ 0 h 842"/>
                  <a:gd name="T2" fmla="*/ 1310 w 1310"/>
                  <a:gd name="T3" fmla="*/ 842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10" h="842">
                    <a:moveTo>
                      <a:pt x="0" y="0"/>
                    </a:moveTo>
                    <a:cubicBezTo>
                      <a:pt x="0" y="0"/>
                      <a:pt x="661" y="727"/>
                      <a:pt x="1310" y="842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1" name="任意多边形 114">
                <a:extLst>
                  <a:ext uri="{FF2B5EF4-FFF2-40B4-BE49-F238E27FC236}">
                    <a16:creationId xmlns:a16="http://schemas.microsoft.com/office/drawing/2014/main" id="{C75307F0-142E-4867-A521-B01FBC86010F}"/>
                  </a:ext>
                </a:extLst>
              </p:cNvPr>
              <p:cNvSpPr/>
              <p:nvPr/>
            </p:nvSpPr>
            <p:spPr bwMode="auto">
              <a:xfrm>
                <a:off x="5260826" y="2477193"/>
                <a:ext cx="293191" cy="87809"/>
              </a:xfrm>
              <a:custGeom>
                <a:avLst/>
                <a:gdLst>
                  <a:gd name="T0" fmla="*/ 518 w 518"/>
                  <a:gd name="T1" fmla="*/ 0 h 154"/>
                  <a:gd name="T2" fmla="*/ 0 w 51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18" h="154">
                    <a:moveTo>
                      <a:pt x="518" y="0"/>
                    </a:moveTo>
                    <a:cubicBezTo>
                      <a:pt x="518" y="0"/>
                      <a:pt x="85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2" name="任意多边形 115">
                <a:extLst>
                  <a:ext uri="{FF2B5EF4-FFF2-40B4-BE49-F238E27FC236}">
                    <a16:creationId xmlns:a16="http://schemas.microsoft.com/office/drawing/2014/main" id="{BF4D9F24-4568-42F1-B41E-74812F9EB0B4}"/>
                  </a:ext>
                </a:extLst>
              </p:cNvPr>
              <p:cNvSpPr/>
              <p:nvPr/>
            </p:nvSpPr>
            <p:spPr bwMode="auto">
              <a:xfrm>
                <a:off x="5366494" y="2477193"/>
                <a:ext cx="276820" cy="87809"/>
              </a:xfrm>
              <a:custGeom>
                <a:avLst/>
                <a:gdLst>
                  <a:gd name="T0" fmla="*/ 490 w 490"/>
                  <a:gd name="T1" fmla="*/ 0 h 154"/>
                  <a:gd name="T2" fmla="*/ 0 w 490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0" h="154">
                    <a:moveTo>
                      <a:pt x="490" y="0"/>
                    </a:moveTo>
                    <a:cubicBezTo>
                      <a:pt x="490" y="0"/>
                      <a:pt x="81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3" name="任意多边形 116">
                <a:extLst>
                  <a:ext uri="{FF2B5EF4-FFF2-40B4-BE49-F238E27FC236}">
                    <a16:creationId xmlns:a16="http://schemas.microsoft.com/office/drawing/2014/main" id="{20E279D6-03EF-4A32-8776-74CE4FA402B5}"/>
                  </a:ext>
                </a:extLst>
              </p:cNvPr>
              <p:cNvSpPr/>
              <p:nvPr/>
            </p:nvSpPr>
            <p:spPr bwMode="auto">
              <a:xfrm>
                <a:off x="5470674" y="2477193"/>
                <a:ext cx="261938" cy="87809"/>
              </a:xfrm>
              <a:custGeom>
                <a:avLst/>
                <a:gdLst>
                  <a:gd name="T0" fmla="*/ 461 w 461"/>
                  <a:gd name="T1" fmla="*/ 0 h 154"/>
                  <a:gd name="T2" fmla="*/ 0 w 461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1" h="154">
                    <a:moveTo>
                      <a:pt x="461" y="0"/>
                    </a:moveTo>
                    <a:cubicBezTo>
                      <a:pt x="461" y="0"/>
                      <a:pt x="76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4" name="任意多边形 117">
                <a:extLst>
                  <a:ext uri="{FF2B5EF4-FFF2-40B4-BE49-F238E27FC236}">
                    <a16:creationId xmlns:a16="http://schemas.microsoft.com/office/drawing/2014/main" id="{9D96EF08-9768-4A0C-B7E8-A4C3EE6F1856}"/>
                  </a:ext>
                </a:extLst>
              </p:cNvPr>
              <p:cNvSpPr/>
              <p:nvPr/>
            </p:nvSpPr>
            <p:spPr bwMode="auto">
              <a:xfrm>
                <a:off x="5576342" y="2477193"/>
                <a:ext cx="245566" cy="87809"/>
              </a:xfrm>
              <a:custGeom>
                <a:avLst/>
                <a:gdLst>
                  <a:gd name="T0" fmla="*/ 432 w 432"/>
                  <a:gd name="T1" fmla="*/ 0 h 154"/>
                  <a:gd name="T2" fmla="*/ 0 w 432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2" h="154">
                    <a:moveTo>
                      <a:pt x="432" y="0"/>
                    </a:moveTo>
                    <a:cubicBezTo>
                      <a:pt x="432" y="0"/>
                      <a:pt x="71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5" name="任意多边形 118">
                <a:extLst>
                  <a:ext uri="{FF2B5EF4-FFF2-40B4-BE49-F238E27FC236}">
                    <a16:creationId xmlns:a16="http://schemas.microsoft.com/office/drawing/2014/main" id="{48F7F283-380E-4A04-8810-3FF885C6326B}"/>
                  </a:ext>
                </a:extLst>
              </p:cNvPr>
              <p:cNvSpPr/>
              <p:nvPr/>
            </p:nvSpPr>
            <p:spPr bwMode="auto">
              <a:xfrm>
                <a:off x="5682010" y="2477193"/>
                <a:ext cx="229195" cy="87809"/>
              </a:xfrm>
              <a:custGeom>
                <a:avLst/>
                <a:gdLst>
                  <a:gd name="T0" fmla="*/ 404 w 404"/>
                  <a:gd name="T1" fmla="*/ 0 h 154"/>
                  <a:gd name="T2" fmla="*/ 0 w 404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4" h="154">
                    <a:moveTo>
                      <a:pt x="404" y="0"/>
                    </a:moveTo>
                    <a:cubicBezTo>
                      <a:pt x="404" y="0"/>
                      <a:pt x="67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6" name="任意多边形 119">
                <a:extLst>
                  <a:ext uri="{FF2B5EF4-FFF2-40B4-BE49-F238E27FC236}">
                    <a16:creationId xmlns:a16="http://schemas.microsoft.com/office/drawing/2014/main" id="{DC130C9F-4D82-4C3E-8C32-DBAD2B4522E2}"/>
                  </a:ext>
                </a:extLst>
              </p:cNvPr>
              <p:cNvSpPr/>
              <p:nvPr/>
            </p:nvSpPr>
            <p:spPr bwMode="auto">
              <a:xfrm>
                <a:off x="5787678" y="2477193"/>
                <a:ext cx="211336" cy="87809"/>
              </a:xfrm>
              <a:custGeom>
                <a:avLst/>
                <a:gdLst>
                  <a:gd name="T0" fmla="*/ 375 w 375"/>
                  <a:gd name="T1" fmla="*/ 0 h 154"/>
                  <a:gd name="T2" fmla="*/ 0 w 375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5" h="154">
                    <a:moveTo>
                      <a:pt x="375" y="0"/>
                    </a:moveTo>
                    <a:cubicBezTo>
                      <a:pt x="375" y="0"/>
                      <a:pt x="62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7" name="任意多边形 120">
                <a:extLst>
                  <a:ext uri="{FF2B5EF4-FFF2-40B4-BE49-F238E27FC236}">
                    <a16:creationId xmlns:a16="http://schemas.microsoft.com/office/drawing/2014/main" id="{465D2F98-17CE-4459-BC33-214C7B1838F1}"/>
                  </a:ext>
                </a:extLst>
              </p:cNvPr>
              <p:cNvSpPr/>
              <p:nvPr/>
            </p:nvSpPr>
            <p:spPr bwMode="auto">
              <a:xfrm>
                <a:off x="5891858" y="2477193"/>
                <a:ext cx="196453" cy="87809"/>
              </a:xfrm>
              <a:custGeom>
                <a:avLst/>
                <a:gdLst>
                  <a:gd name="T0" fmla="*/ 345 w 345"/>
                  <a:gd name="T1" fmla="*/ 0 h 154"/>
                  <a:gd name="T2" fmla="*/ 0 w 345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5" h="154">
                    <a:moveTo>
                      <a:pt x="345" y="0"/>
                    </a:moveTo>
                    <a:cubicBezTo>
                      <a:pt x="345" y="0"/>
                      <a:pt x="57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8" name="任意多边形 121">
                <a:extLst>
                  <a:ext uri="{FF2B5EF4-FFF2-40B4-BE49-F238E27FC236}">
                    <a16:creationId xmlns:a16="http://schemas.microsoft.com/office/drawing/2014/main" id="{5F1CEB04-301B-4536-9801-E27635E250C5}"/>
                  </a:ext>
                </a:extLst>
              </p:cNvPr>
              <p:cNvSpPr/>
              <p:nvPr/>
            </p:nvSpPr>
            <p:spPr bwMode="auto">
              <a:xfrm>
                <a:off x="5997526" y="2477193"/>
                <a:ext cx="180082" cy="87809"/>
              </a:xfrm>
              <a:custGeom>
                <a:avLst/>
                <a:gdLst>
                  <a:gd name="T0" fmla="*/ 317 w 317"/>
                  <a:gd name="T1" fmla="*/ 0 h 154"/>
                  <a:gd name="T2" fmla="*/ 0 w 317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7" h="154">
                    <a:moveTo>
                      <a:pt x="317" y="0"/>
                    </a:moveTo>
                    <a:cubicBezTo>
                      <a:pt x="317" y="0"/>
                      <a:pt x="53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79" name="任意多边形 122">
                <a:extLst>
                  <a:ext uri="{FF2B5EF4-FFF2-40B4-BE49-F238E27FC236}">
                    <a16:creationId xmlns:a16="http://schemas.microsoft.com/office/drawing/2014/main" id="{A7851AE9-792C-40F4-B3F4-7628E70889A0}"/>
                  </a:ext>
                </a:extLst>
              </p:cNvPr>
              <p:cNvSpPr/>
              <p:nvPr/>
            </p:nvSpPr>
            <p:spPr bwMode="auto">
              <a:xfrm>
                <a:off x="6103194" y="2477193"/>
                <a:ext cx="163711" cy="87809"/>
              </a:xfrm>
              <a:custGeom>
                <a:avLst/>
                <a:gdLst>
                  <a:gd name="T0" fmla="*/ 288 w 288"/>
                  <a:gd name="T1" fmla="*/ 0 h 154"/>
                  <a:gd name="T2" fmla="*/ 0 w 28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8" h="154">
                    <a:moveTo>
                      <a:pt x="288" y="0"/>
                    </a:moveTo>
                    <a:cubicBezTo>
                      <a:pt x="288" y="0"/>
                      <a:pt x="48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0" name="任意多边形 123">
                <a:extLst>
                  <a:ext uri="{FF2B5EF4-FFF2-40B4-BE49-F238E27FC236}">
                    <a16:creationId xmlns:a16="http://schemas.microsoft.com/office/drawing/2014/main" id="{0277E273-1E77-4B91-8B36-592927A3261F}"/>
                  </a:ext>
                </a:extLst>
              </p:cNvPr>
              <p:cNvSpPr/>
              <p:nvPr/>
            </p:nvSpPr>
            <p:spPr bwMode="auto">
              <a:xfrm>
                <a:off x="6208862" y="2477193"/>
                <a:ext cx="145852" cy="87809"/>
              </a:xfrm>
              <a:custGeom>
                <a:avLst/>
                <a:gdLst>
                  <a:gd name="T0" fmla="*/ 259 w 259"/>
                  <a:gd name="T1" fmla="*/ 0 h 154"/>
                  <a:gd name="T2" fmla="*/ 0 w 259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59" h="154">
                    <a:moveTo>
                      <a:pt x="259" y="0"/>
                    </a:moveTo>
                    <a:cubicBezTo>
                      <a:pt x="259" y="0"/>
                      <a:pt x="42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1" name="任意多边形 124">
                <a:extLst>
                  <a:ext uri="{FF2B5EF4-FFF2-40B4-BE49-F238E27FC236}">
                    <a16:creationId xmlns:a16="http://schemas.microsoft.com/office/drawing/2014/main" id="{B256AB48-DA58-4006-93D4-AD6172D11092}"/>
                  </a:ext>
                </a:extLst>
              </p:cNvPr>
              <p:cNvSpPr/>
              <p:nvPr/>
            </p:nvSpPr>
            <p:spPr bwMode="auto">
              <a:xfrm>
                <a:off x="6313041" y="2477193"/>
                <a:ext cx="130969" cy="87809"/>
              </a:xfrm>
              <a:custGeom>
                <a:avLst/>
                <a:gdLst>
                  <a:gd name="T0" fmla="*/ 231 w 231"/>
                  <a:gd name="T1" fmla="*/ 0 h 154"/>
                  <a:gd name="T2" fmla="*/ 0 w 231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1" h="154">
                    <a:moveTo>
                      <a:pt x="231" y="0"/>
                    </a:moveTo>
                    <a:cubicBezTo>
                      <a:pt x="231" y="0"/>
                      <a:pt x="38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2" name="任意多边形 125">
                <a:extLst>
                  <a:ext uri="{FF2B5EF4-FFF2-40B4-BE49-F238E27FC236}">
                    <a16:creationId xmlns:a16="http://schemas.microsoft.com/office/drawing/2014/main" id="{3A8EF9A7-6AC1-4F32-88EF-521FF08261FE}"/>
                  </a:ext>
                </a:extLst>
              </p:cNvPr>
              <p:cNvSpPr/>
              <p:nvPr/>
            </p:nvSpPr>
            <p:spPr bwMode="auto">
              <a:xfrm>
                <a:off x="6418709" y="2477193"/>
                <a:ext cx="114598" cy="87809"/>
              </a:xfrm>
              <a:custGeom>
                <a:avLst/>
                <a:gdLst>
                  <a:gd name="T0" fmla="*/ 202 w 202"/>
                  <a:gd name="T1" fmla="*/ 0 h 154"/>
                  <a:gd name="T2" fmla="*/ 0 w 202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2" h="154">
                    <a:moveTo>
                      <a:pt x="202" y="0"/>
                    </a:moveTo>
                    <a:cubicBezTo>
                      <a:pt x="202" y="0"/>
                      <a:pt x="33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3" name="任意多边形 126">
                <a:extLst>
                  <a:ext uri="{FF2B5EF4-FFF2-40B4-BE49-F238E27FC236}">
                    <a16:creationId xmlns:a16="http://schemas.microsoft.com/office/drawing/2014/main" id="{A9E397A2-B3BC-4761-8B37-768EB4D16510}"/>
                  </a:ext>
                </a:extLst>
              </p:cNvPr>
              <p:cNvSpPr/>
              <p:nvPr/>
            </p:nvSpPr>
            <p:spPr bwMode="auto">
              <a:xfrm>
                <a:off x="6524377" y="2477193"/>
                <a:ext cx="98227" cy="87809"/>
              </a:xfrm>
              <a:custGeom>
                <a:avLst/>
                <a:gdLst>
                  <a:gd name="T0" fmla="*/ 173 w 173"/>
                  <a:gd name="T1" fmla="*/ 0 h 154"/>
                  <a:gd name="T2" fmla="*/ 0 w 173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3" h="154">
                    <a:moveTo>
                      <a:pt x="173" y="0"/>
                    </a:moveTo>
                    <a:cubicBezTo>
                      <a:pt x="173" y="0"/>
                      <a:pt x="28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4" name="任意多边形 127">
                <a:extLst>
                  <a:ext uri="{FF2B5EF4-FFF2-40B4-BE49-F238E27FC236}">
                    <a16:creationId xmlns:a16="http://schemas.microsoft.com/office/drawing/2014/main" id="{44296699-2405-419B-8996-A83352560779}"/>
                  </a:ext>
                </a:extLst>
              </p:cNvPr>
              <p:cNvSpPr/>
              <p:nvPr/>
            </p:nvSpPr>
            <p:spPr bwMode="auto">
              <a:xfrm>
                <a:off x="6628557" y="2477193"/>
                <a:ext cx="81855" cy="87809"/>
              </a:xfrm>
              <a:custGeom>
                <a:avLst/>
                <a:gdLst>
                  <a:gd name="T0" fmla="*/ 144 w 144"/>
                  <a:gd name="T1" fmla="*/ 0 h 154"/>
                  <a:gd name="T2" fmla="*/ 0 w 144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4" h="154">
                    <a:moveTo>
                      <a:pt x="144" y="0"/>
                    </a:moveTo>
                    <a:cubicBezTo>
                      <a:pt x="144" y="0"/>
                      <a:pt x="24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5" name="任意多边形 128">
                <a:extLst>
                  <a:ext uri="{FF2B5EF4-FFF2-40B4-BE49-F238E27FC236}">
                    <a16:creationId xmlns:a16="http://schemas.microsoft.com/office/drawing/2014/main" id="{693FEC62-DB30-4EBF-AD75-9394BCB2A573}"/>
                  </a:ext>
                </a:extLst>
              </p:cNvPr>
              <p:cNvSpPr/>
              <p:nvPr/>
            </p:nvSpPr>
            <p:spPr bwMode="auto">
              <a:xfrm>
                <a:off x="6734225" y="2477193"/>
                <a:ext cx="65484" cy="87809"/>
              </a:xfrm>
              <a:custGeom>
                <a:avLst/>
                <a:gdLst>
                  <a:gd name="T0" fmla="*/ 115 w 115"/>
                  <a:gd name="T1" fmla="*/ 0 h 154"/>
                  <a:gd name="T2" fmla="*/ 0 w 115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5" h="154">
                    <a:moveTo>
                      <a:pt x="115" y="0"/>
                    </a:moveTo>
                    <a:cubicBezTo>
                      <a:pt x="115" y="0"/>
                      <a:pt x="19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6" name="任意多边形 129">
                <a:extLst>
                  <a:ext uri="{FF2B5EF4-FFF2-40B4-BE49-F238E27FC236}">
                    <a16:creationId xmlns:a16="http://schemas.microsoft.com/office/drawing/2014/main" id="{D43C16AF-0047-4F4E-BBCA-2845A6325F9D}"/>
                  </a:ext>
                </a:extLst>
              </p:cNvPr>
              <p:cNvSpPr/>
              <p:nvPr/>
            </p:nvSpPr>
            <p:spPr bwMode="auto">
              <a:xfrm>
                <a:off x="6839893" y="2477193"/>
                <a:ext cx="49113" cy="87809"/>
              </a:xfrm>
              <a:custGeom>
                <a:avLst/>
                <a:gdLst>
                  <a:gd name="T0" fmla="*/ 86 w 86"/>
                  <a:gd name="T1" fmla="*/ 0 h 154"/>
                  <a:gd name="T2" fmla="*/ 0 w 86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6" h="154">
                    <a:moveTo>
                      <a:pt x="86" y="0"/>
                    </a:moveTo>
                    <a:cubicBezTo>
                      <a:pt x="86" y="0"/>
                      <a:pt x="14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7" name="任意多边形 130">
                <a:extLst>
                  <a:ext uri="{FF2B5EF4-FFF2-40B4-BE49-F238E27FC236}">
                    <a16:creationId xmlns:a16="http://schemas.microsoft.com/office/drawing/2014/main" id="{90C8D5EB-F60F-4878-A7BD-F40DFE567E5D}"/>
                  </a:ext>
                </a:extLst>
              </p:cNvPr>
              <p:cNvSpPr/>
              <p:nvPr/>
            </p:nvSpPr>
            <p:spPr bwMode="auto">
              <a:xfrm>
                <a:off x="6945561" y="2477193"/>
                <a:ext cx="32742" cy="87809"/>
              </a:xfrm>
              <a:custGeom>
                <a:avLst/>
                <a:gdLst>
                  <a:gd name="T0" fmla="*/ 58 w 58"/>
                  <a:gd name="T1" fmla="*/ 0 h 154"/>
                  <a:gd name="T2" fmla="*/ 0 w 5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54">
                    <a:moveTo>
                      <a:pt x="58" y="0"/>
                    </a:moveTo>
                    <a:cubicBezTo>
                      <a:pt x="58" y="0"/>
                      <a:pt x="10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8" name="任意多边形 131">
                <a:extLst>
                  <a:ext uri="{FF2B5EF4-FFF2-40B4-BE49-F238E27FC236}">
                    <a16:creationId xmlns:a16="http://schemas.microsoft.com/office/drawing/2014/main" id="{D9F2525A-DA8C-4079-9F87-4DA275EC3770}"/>
                  </a:ext>
                </a:extLst>
              </p:cNvPr>
              <p:cNvSpPr/>
              <p:nvPr/>
            </p:nvSpPr>
            <p:spPr bwMode="auto">
              <a:xfrm>
                <a:off x="7049740" y="2477193"/>
                <a:ext cx="16371" cy="87809"/>
              </a:xfrm>
              <a:custGeom>
                <a:avLst/>
                <a:gdLst>
                  <a:gd name="T0" fmla="*/ 29 w 29"/>
                  <a:gd name="T1" fmla="*/ 0 h 154"/>
                  <a:gd name="T2" fmla="*/ 0 w 29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54">
                    <a:moveTo>
                      <a:pt x="29" y="0"/>
                    </a:moveTo>
                    <a:cubicBezTo>
                      <a:pt x="29" y="0"/>
                      <a:pt x="5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89" name="任意多边形 132">
                <a:extLst>
                  <a:ext uri="{FF2B5EF4-FFF2-40B4-BE49-F238E27FC236}">
                    <a16:creationId xmlns:a16="http://schemas.microsoft.com/office/drawing/2014/main" id="{63821688-CAFE-4502-BFFA-8940F7887B3F}"/>
                  </a:ext>
                </a:extLst>
              </p:cNvPr>
              <p:cNvSpPr/>
              <p:nvPr/>
            </p:nvSpPr>
            <p:spPr bwMode="auto">
              <a:xfrm>
                <a:off x="7155408" y="2477193"/>
                <a:ext cx="0" cy="87809"/>
              </a:xfrm>
              <a:custGeom>
                <a:avLst/>
                <a:gdLst>
                  <a:gd name="T0" fmla="*/ 0 h 154"/>
                  <a:gd name="T1" fmla="*/ 154 h 15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</a:cxnLst>
                <a:rect l="0" t="0" r="r" b="b"/>
                <a:pathLst>
                  <a:path h="154">
                    <a:moveTo>
                      <a:pt x="0" y="0"/>
                    </a:moveTo>
                    <a:cubicBezTo>
                      <a:pt x="0" y="0"/>
                      <a:pt x="0" y="141"/>
                      <a:pt x="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0" name="任意多边形 133">
                <a:extLst>
                  <a:ext uri="{FF2B5EF4-FFF2-40B4-BE49-F238E27FC236}">
                    <a16:creationId xmlns:a16="http://schemas.microsoft.com/office/drawing/2014/main" id="{4571C3FD-7261-4CDD-A0C7-8D97325367A6}"/>
                  </a:ext>
                </a:extLst>
              </p:cNvPr>
              <p:cNvSpPr/>
              <p:nvPr/>
            </p:nvSpPr>
            <p:spPr bwMode="auto">
              <a:xfrm>
                <a:off x="7244705" y="2477193"/>
                <a:ext cx="16371" cy="87809"/>
              </a:xfrm>
              <a:custGeom>
                <a:avLst/>
                <a:gdLst>
                  <a:gd name="T0" fmla="*/ 0 w 28"/>
                  <a:gd name="T1" fmla="*/ 0 h 154"/>
                  <a:gd name="T2" fmla="*/ 28 w 2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" h="154">
                    <a:moveTo>
                      <a:pt x="0" y="0"/>
                    </a:moveTo>
                    <a:cubicBezTo>
                      <a:pt x="0" y="0"/>
                      <a:pt x="24" y="141"/>
                      <a:pt x="28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1" name="任意多边形 134">
                <a:extLst>
                  <a:ext uri="{FF2B5EF4-FFF2-40B4-BE49-F238E27FC236}">
                    <a16:creationId xmlns:a16="http://schemas.microsoft.com/office/drawing/2014/main" id="{1FD34C0E-6F9D-4418-8532-DE2AB7B7C190}"/>
                  </a:ext>
                </a:extLst>
              </p:cNvPr>
              <p:cNvSpPr/>
              <p:nvPr/>
            </p:nvSpPr>
            <p:spPr bwMode="auto">
              <a:xfrm>
                <a:off x="7332514" y="2477193"/>
                <a:ext cx="34230" cy="87809"/>
              </a:xfrm>
              <a:custGeom>
                <a:avLst/>
                <a:gdLst>
                  <a:gd name="T0" fmla="*/ 0 w 58"/>
                  <a:gd name="T1" fmla="*/ 0 h 154"/>
                  <a:gd name="T2" fmla="*/ 58 w 5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54">
                    <a:moveTo>
                      <a:pt x="0" y="0"/>
                    </a:moveTo>
                    <a:cubicBezTo>
                      <a:pt x="0" y="0"/>
                      <a:pt x="49" y="141"/>
                      <a:pt x="58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2" name="任意多边形 135">
                <a:extLst>
                  <a:ext uri="{FF2B5EF4-FFF2-40B4-BE49-F238E27FC236}">
                    <a16:creationId xmlns:a16="http://schemas.microsoft.com/office/drawing/2014/main" id="{E7C9D1DD-C23B-4393-B681-F76DA60B5FDD}"/>
                  </a:ext>
                </a:extLst>
              </p:cNvPr>
              <p:cNvSpPr/>
              <p:nvPr/>
            </p:nvSpPr>
            <p:spPr bwMode="auto">
              <a:xfrm>
                <a:off x="7421811" y="2477193"/>
                <a:ext cx="49113" cy="87809"/>
              </a:xfrm>
              <a:custGeom>
                <a:avLst/>
                <a:gdLst>
                  <a:gd name="T0" fmla="*/ 0 w 87"/>
                  <a:gd name="T1" fmla="*/ 0 h 154"/>
                  <a:gd name="T2" fmla="*/ 87 w 87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" h="154">
                    <a:moveTo>
                      <a:pt x="0" y="0"/>
                    </a:moveTo>
                    <a:cubicBezTo>
                      <a:pt x="0" y="0"/>
                      <a:pt x="73" y="141"/>
                      <a:pt x="87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3" name="任意多边形 136">
                <a:extLst>
                  <a:ext uri="{FF2B5EF4-FFF2-40B4-BE49-F238E27FC236}">
                    <a16:creationId xmlns:a16="http://schemas.microsoft.com/office/drawing/2014/main" id="{B937CBB5-A8DD-435D-8FD0-7D109A7BB9BA}"/>
                  </a:ext>
                </a:extLst>
              </p:cNvPr>
              <p:cNvSpPr/>
              <p:nvPr/>
            </p:nvSpPr>
            <p:spPr bwMode="auto">
              <a:xfrm>
                <a:off x="7511108" y="2477193"/>
                <a:ext cx="65484" cy="87809"/>
              </a:xfrm>
              <a:custGeom>
                <a:avLst/>
                <a:gdLst>
                  <a:gd name="T0" fmla="*/ 0 w 115"/>
                  <a:gd name="T1" fmla="*/ 0 h 154"/>
                  <a:gd name="T2" fmla="*/ 115 w 115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5" h="154">
                    <a:moveTo>
                      <a:pt x="0" y="0"/>
                    </a:moveTo>
                    <a:cubicBezTo>
                      <a:pt x="0" y="0"/>
                      <a:pt x="96" y="141"/>
                      <a:pt x="115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4" name="任意多边形 137">
                <a:extLst>
                  <a:ext uri="{FF2B5EF4-FFF2-40B4-BE49-F238E27FC236}">
                    <a16:creationId xmlns:a16="http://schemas.microsoft.com/office/drawing/2014/main" id="{802DD028-2FFA-494F-9264-F1123A9773A8}"/>
                  </a:ext>
                </a:extLst>
              </p:cNvPr>
              <p:cNvSpPr/>
              <p:nvPr/>
            </p:nvSpPr>
            <p:spPr bwMode="auto">
              <a:xfrm>
                <a:off x="7600405" y="2477193"/>
                <a:ext cx="81855" cy="87809"/>
              </a:xfrm>
              <a:custGeom>
                <a:avLst/>
                <a:gdLst>
                  <a:gd name="T0" fmla="*/ 0 w 144"/>
                  <a:gd name="T1" fmla="*/ 0 h 154"/>
                  <a:gd name="T2" fmla="*/ 144 w 144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4" h="154">
                    <a:moveTo>
                      <a:pt x="0" y="0"/>
                    </a:moveTo>
                    <a:cubicBezTo>
                      <a:pt x="0" y="0"/>
                      <a:pt x="120" y="141"/>
                      <a:pt x="144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5" name="任意多边形 138">
                <a:extLst>
                  <a:ext uri="{FF2B5EF4-FFF2-40B4-BE49-F238E27FC236}">
                    <a16:creationId xmlns:a16="http://schemas.microsoft.com/office/drawing/2014/main" id="{3AE3E89C-6FF1-49A0-B0E0-86F3DEDE4D39}"/>
                  </a:ext>
                </a:extLst>
              </p:cNvPr>
              <p:cNvSpPr/>
              <p:nvPr/>
            </p:nvSpPr>
            <p:spPr bwMode="auto">
              <a:xfrm>
                <a:off x="7689701" y="2477193"/>
                <a:ext cx="98227" cy="87809"/>
              </a:xfrm>
              <a:custGeom>
                <a:avLst/>
                <a:gdLst>
                  <a:gd name="T0" fmla="*/ 0 w 173"/>
                  <a:gd name="T1" fmla="*/ 0 h 154"/>
                  <a:gd name="T2" fmla="*/ 173 w 173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3" h="154">
                    <a:moveTo>
                      <a:pt x="0" y="0"/>
                    </a:moveTo>
                    <a:cubicBezTo>
                      <a:pt x="0" y="0"/>
                      <a:pt x="144" y="141"/>
                      <a:pt x="173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6" name="任意多边形 139">
                <a:extLst>
                  <a:ext uri="{FF2B5EF4-FFF2-40B4-BE49-F238E27FC236}">
                    <a16:creationId xmlns:a16="http://schemas.microsoft.com/office/drawing/2014/main" id="{443B7AC1-A079-46E5-9BB4-05FB29ECD7A3}"/>
                  </a:ext>
                </a:extLst>
              </p:cNvPr>
              <p:cNvSpPr/>
              <p:nvPr/>
            </p:nvSpPr>
            <p:spPr bwMode="auto">
              <a:xfrm>
                <a:off x="7778998" y="2477193"/>
                <a:ext cx="113109" cy="87809"/>
              </a:xfrm>
              <a:custGeom>
                <a:avLst/>
                <a:gdLst>
                  <a:gd name="T0" fmla="*/ 0 w 201"/>
                  <a:gd name="T1" fmla="*/ 0 h 154"/>
                  <a:gd name="T2" fmla="*/ 201 w 201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54">
                    <a:moveTo>
                      <a:pt x="0" y="0"/>
                    </a:moveTo>
                    <a:cubicBezTo>
                      <a:pt x="0" y="0"/>
                      <a:pt x="168" y="141"/>
                      <a:pt x="201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7" name="任意多边形 140">
                <a:extLst>
                  <a:ext uri="{FF2B5EF4-FFF2-40B4-BE49-F238E27FC236}">
                    <a16:creationId xmlns:a16="http://schemas.microsoft.com/office/drawing/2014/main" id="{00DE3B15-0954-4C48-B7A0-08BB87D6F59A}"/>
                  </a:ext>
                </a:extLst>
              </p:cNvPr>
              <p:cNvSpPr/>
              <p:nvPr/>
            </p:nvSpPr>
            <p:spPr bwMode="auto">
              <a:xfrm>
                <a:off x="7866807" y="2477193"/>
                <a:ext cx="130969" cy="87809"/>
              </a:xfrm>
              <a:custGeom>
                <a:avLst/>
                <a:gdLst>
                  <a:gd name="T0" fmla="*/ 0 w 230"/>
                  <a:gd name="T1" fmla="*/ 0 h 154"/>
                  <a:gd name="T2" fmla="*/ 230 w 230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0" h="154">
                    <a:moveTo>
                      <a:pt x="0" y="0"/>
                    </a:moveTo>
                    <a:cubicBezTo>
                      <a:pt x="0" y="0"/>
                      <a:pt x="192" y="141"/>
                      <a:pt x="23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8" name="任意多边形 141">
                <a:extLst>
                  <a:ext uri="{FF2B5EF4-FFF2-40B4-BE49-F238E27FC236}">
                    <a16:creationId xmlns:a16="http://schemas.microsoft.com/office/drawing/2014/main" id="{126FCC9B-4FAD-4762-8976-E40AC0A757D0}"/>
                  </a:ext>
                </a:extLst>
              </p:cNvPr>
              <p:cNvSpPr/>
              <p:nvPr/>
            </p:nvSpPr>
            <p:spPr bwMode="auto">
              <a:xfrm>
                <a:off x="7956104" y="2477193"/>
                <a:ext cx="147340" cy="87809"/>
              </a:xfrm>
              <a:custGeom>
                <a:avLst/>
                <a:gdLst>
                  <a:gd name="T0" fmla="*/ 0 w 260"/>
                  <a:gd name="T1" fmla="*/ 0 h 154"/>
                  <a:gd name="T2" fmla="*/ 260 w 260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60" h="154">
                    <a:moveTo>
                      <a:pt x="0" y="0"/>
                    </a:moveTo>
                    <a:cubicBezTo>
                      <a:pt x="0" y="0"/>
                      <a:pt x="217" y="141"/>
                      <a:pt x="26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499" name="任意多边形 142">
                <a:extLst>
                  <a:ext uri="{FF2B5EF4-FFF2-40B4-BE49-F238E27FC236}">
                    <a16:creationId xmlns:a16="http://schemas.microsoft.com/office/drawing/2014/main" id="{FD0814DB-ACED-4A41-A4BD-0FF13EAE19C5}"/>
                  </a:ext>
                </a:extLst>
              </p:cNvPr>
              <p:cNvSpPr/>
              <p:nvPr/>
            </p:nvSpPr>
            <p:spPr bwMode="auto">
              <a:xfrm>
                <a:off x="8045401" y="2477193"/>
                <a:ext cx="162223" cy="87809"/>
              </a:xfrm>
              <a:custGeom>
                <a:avLst/>
                <a:gdLst>
                  <a:gd name="T0" fmla="*/ 0 w 288"/>
                  <a:gd name="T1" fmla="*/ 0 h 154"/>
                  <a:gd name="T2" fmla="*/ 288 w 288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88" h="154">
                    <a:moveTo>
                      <a:pt x="0" y="0"/>
                    </a:moveTo>
                    <a:cubicBezTo>
                      <a:pt x="0" y="0"/>
                      <a:pt x="241" y="141"/>
                      <a:pt x="288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0" name="任意多边形 143">
                <a:extLst>
                  <a:ext uri="{FF2B5EF4-FFF2-40B4-BE49-F238E27FC236}">
                    <a16:creationId xmlns:a16="http://schemas.microsoft.com/office/drawing/2014/main" id="{E02897D3-EA4D-48E5-ACCA-619F9AB08ED5}"/>
                  </a:ext>
                </a:extLst>
              </p:cNvPr>
              <p:cNvSpPr/>
              <p:nvPr/>
            </p:nvSpPr>
            <p:spPr bwMode="auto">
              <a:xfrm>
                <a:off x="8133209" y="2477193"/>
                <a:ext cx="180082" cy="87809"/>
              </a:xfrm>
              <a:custGeom>
                <a:avLst/>
                <a:gdLst>
                  <a:gd name="T0" fmla="*/ 0 w 317"/>
                  <a:gd name="T1" fmla="*/ 0 h 154"/>
                  <a:gd name="T2" fmla="*/ 317 w 317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7" h="154">
                    <a:moveTo>
                      <a:pt x="0" y="0"/>
                    </a:moveTo>
                    <a:cubicBezTo>
                      <a:pt x="0" y="0"/>
                      <a:pt x="265" y="141"/>
                      <a:pt x="317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1" name="任意多边形 144">
                <a:extLst>
                  <a:ext uri="{FF2B5EF4-FFF2-40B4-BE49-F238E27FC236}">
                    <a16:creationId xmlns:a16="http://schemas.microsoft.com/office/drawing/2014/main" id="{1B8330EB-C45C-442B-93EC-249B297A26A6}"/>
                  </a:ext>
                </a:extLst>
              </p:cNvPr>
              <p:cNvSpPr/>
              <p:nvPr/>
            </p:nvSpPr>
            <p:spPr bwMode="auto">
              <a:xfrm>
                <a:off x="8222506" y="2477193"/>
                <a:ext cx="196453" cy="87809"/>
              </a:xfrm>
              <a:custGeom>
                <a:avLst/>
                <a:gdLst>
                  <a:gd name="T0" fmla="*/ 0 w 346"/>
                  <a:gd name="T1" fmla="*/ 0 h 154"/>
                  <a:gd name="T2" fmla="*/ 346 w 346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6" h="154">
                    <a:moveTo>
                      <a:pt x="0" y="0"/>
                    </a:moveTo>
                    <a:cubicBezTo>
                      <a:pt x="0" y="0"/>
                      <a:pt x="289" y="141"/>
                      <a:pt x="346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2" name="任意多边形 145">
                <a:extLst>
                  <a:ext uri="{FF2B5EF4-FFF2-40B4-BE49-F238E27FC236}">
                    <a16:creationId xmlns:a16="http://schemas.microsoft.com/office/drawing/2014/main" id="{8384F7A7-F75E-4036-9633-C39D1A834D8D}"/>
                  </a:ext>
                </a:extLst>
              </p:cNvPr>
              <p:cNvSpPr/>
              <p:nvPr/>
            </p:nvSpPr>
            <p:spPr bwMode="auto">
              <a:xfrm>
                <a:off x="8311803" y="2477193"/>
                <a:ext cx="211336" cy="87809"/>
              </a:xfrm>
              <a:custGeom>
                <a:avLst/>
                <a:gdLst>
                  <a:gd name="T0" fmla="*/ 0 w 374"/>
                  <a:gd name="T1" fmla="*/ 0 h 154"/>
                  <a:gd name="T2" fmla="*/ 374 w 374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4" h="154">
                    <a:moveTo>
                      <a:pt x="0" y="0"/>
                    </a:moveTo>
                    <a:cubicBezTo>
                      <a:pt x="0" y="0"/>
                      <a:pt x="313" y="141"/>
                      <a:pt x="374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3" name="任意多边形 146">
                <a:extLst>
                  <a:ext uri="{FF2B5EF4-FFF2-40B4-BE49-F238E27FC236}">
                    <a16:creationId xmlns:a16="http://schemas.microsoft.com/office/drawing/2014/main" id="{666FE057-911B-4AD1-8551-79ECB56E32A2}"/>
                  </a:ext>
                </a:extLst>
              </p:cNvPr>
              <p:cNvSpPr/>
              <p:nvPr/>
            </p:nvSpPr>
            <p:spPr bwMode="auto">
              <a:xfrm>
                <a:off x="8401100" y="2477193"/>
                <a:ext cx="227707" cy="87809"/>
              </a:xfrm>
              <a:custGeom>
                <a:avLst/>
                <a:gdLst>
                  <a:gd name="T0" fmla="*/ 0 w 403"/>
                  <a:gd name="T1" fmla="*/ 0 h 154"/>
                  <a:gd name="T2" fmla="*/ 403 w 403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03" h="154">
                    <a:moveTo>
                      <a:pt x="0" y="0"/>
                    </a:moveTo>
                    <a:cubicBezTo>
                      <a:pt x="0" y="0"/>
                      <a:pt x="337" y="141"/>
                      <a:pt x="403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4" name="任意多边形 147">
                <a:extLst>
                  <a:ext uri="{FF2B5EF4-FFF2-40B4-BE49-F238E27FC236}">
                    <a16:creationId xmlns:a16="http://schemas.microsoft.com/office/drawing/2014/main" id="{4F55ACCE-E66F-4573-BC45-E5ED635C021D}"/>
                  </a:ext>
                </a:extLst>
              </p:cNvPr>
              <p:cNvSpPr/>
              <p:nvPr/>
            </p:nvSpPr>
            <p:spPr bwMode="auto">
              <a:xfrm>
                <a:off x="8490397" y="2477193"/>
                <a:ext cx="244078" cy="87809"/>
              </a:xfrm>
              <a:custGeom>
                <a:avLst/>
                <a:gdLst>
                  <a:gd name="T0" fmla="*/ 0 w 432"/>
                  <a:gd name="T1" fmla="*/ 0 h 154"/>
                  <a:gd name="T2" fmla="*/ 432 w 432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2" h="154">
                    <a:moveTo>
                      <a:pt x="0" y="0"/>
                    </a:moveTo>
                    <a:cubicBezTo>
                      <a:pt x="0" y="0"/>
                      <a:pt x="361" y="141"/>
                      <a:pt x="432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5" name="任意多边形 148">
                <a:extLst>
                  <a:ext uri="{FF2B5EF4-FFF2-40B4-BE49-F238E27FC236}">
                    <a16:creationId xmlns:a16="http://schemas.microsoft.com/office/drawing/2014/main" id="{A722E95F-A02F-41C3-97D2-777B7BEF8ABD}"/>
                  </a:ext>
                </a:extLst>
              </p:cNvPr>
              <p:cNvSpPr/>
              <p:nvPr/>
            </p:nvSpPr>
            <p:spPr bwMode="auto">
              <a:xfrm>
                <a:off x="8578205" y="2477193"/>
                <a:ext cx="261938" cy="87809"/>
              </a:xfrm>
              <a:custGeom>
                <a:avLst/>
                <a:gdLst>
                  <a:gd name="T0" fmla="*/ 0 w 461"/>
                  <a:gd name="T1" fmla="*/ 0 h 154"/>
                  <a:gd name="T2" fmla="*/ 461 w 461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1" h="154">
                    <a:moveTo>
                      <a:pt x="0" y="0"/>
                    </a:moveTo>
                    <a:cubicBezTo>
                      <a:pt x="0" y="0"/>
                      <a:pt x="385" y="141"/>
                      <a:pt x="461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6" name="任意多边形 149">
                <a:extLst>
                  <a:ext uri="{FF2B5EF4-FFF2-40B4-BE49-F238E27FC236}">
                    <a16:creationId xmlns:a16="http://schemas.microsoft.com/office/drawing/2014/main" id="{15ECC664-EC03-44F3-951E-34260F58B41F}"/>
                  </a:ext>
                </a:extLst>
              </p:cNvPr>
              <p:cNvSpPr/>
              <p:nvPr/>
            </p:nvSpPr>
            <p:spPr bwMode="auto">
              <a:xfrm>
                <a:off x="8667502" y="2477193"/>
                <a:ext cx="278309" cy="87809"/>
              </a:xfrm>
              <a:custGeom>
                <a:avLst/>
                <a:gdLst>
                  <a:gd name="T0" fmla="*/ 0 w 490"/>
                  <a:gd name="T1" fmla="*/ 0 h 154"/>
                  <a:gd name="T2" fmla="*/ 490 w 490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0" h="154">
                    <a:moveTo>
                      <a:pt x="0" y="0"/>
                    </a:moveTo>
                    <a:cubicBezTo>
                      <a:pt x="0" y="0"/>
                      <a:pt x="409" y="141"/>
                      <a:pt x="490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7" name="任意多边形 150">
                <a:extLst>
                  <a:ext uri="{FF2B5EF4-FFF2-40B4-BE49-F238E27FC236}">
                    <a16:creationId xmlns:a16="http://schemas.microsoft.com/office/drawing/2014/main" id="{1747A95F-834F-4BFA-8F00-EE256DD4751A}"/>
                  </a:ext>
                </a:extLst>
              </p:cNvPr>
              <p:cNvSpPr/>
              <p:nvPr/>
            </p:nvSpPr>
            <p:spPr bwMode="auto">
              <a:xfrm>
                <a:off x="8756799" y="2477193"/>
                <a:ext cx="293191" cy="87809"/>
              </a:xfrm>
              <a:custGeom>
                <a:avLst/>
                <a:gdLst>
                  <a:gd name="T0" fmla="*/ 0 w 519"/>
                  <a:gd name="T1" fmla="*/ 0 h 154"/>
                  <a:gd name="T2" fmla="*/ 519 w 519"/>
                  <a:gd name="T3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19" h="154">
                    <a:moveTo>
                      <a:pt x="0" y="0"/>
                    </a:moveTo>
                    <a:cubicBezTo>
                      <a:pt x="0" y="0"/>
                      <a:pt x="433" y="141"/>
                      <a:pt x="519" y="154"/>
                    </a:cubicBezTo>
                  </a:path>
                </a:pathLst>
              </a:cu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8" name="矩形 3507">
                <a:extLst>
                  <a:ext uri="{FF2B5EF4-FFF2-40B4-BE49-F238E27FC236}">
                    <a16:creationId xmlns:a16="http://schemas.microsoft.com/office/drawing/2014/main" id="{7592B2A1-F287-4418-8D2C-1E83B2D9B923}"/>
                  </a:ext>
                </a:extLst>
              </p:cNvPr>
              <p:cNvSpPr/>
              <p:nvPr/>
            </p:nvSpPr>
            <p:spPr bwMode="auto">
              <a:xfrm>
                <a:off x="5418584" y="2871588"/>
                <a:ext cx="99715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09" name="矩形 3508">
                <a:extLst>
                  <a:ext uri="{FF2B5EF4-FFF2-40B4-BE49-F238E27FC236}">
                    <a16:creationId xmlns:a16="http://schemas.microsoft.com/office/drawing/2014/main" id="{79714A66-CB60-4CBB-BAF6-3B5CF3DEAE7B}"/>
                  </a:ext>
                </a:extLst>
              </p:cNvPr>
              <p:cNvSpPr/>
              <p:nvPr/>
            </p:nvSpPr>
            <p:spPr bwMode="auto">
              <a:xfrm>
                <a:off x="8865444" y="2871588"/>
                <a:ext cx="101203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0" name="矩形 3509">
                <a:extLst>
                  <a:ext uri="{FF2B5EF4-FFF2-40B4-BE49-F238E27FC236}">
                    <a16:creationId xmlns:a16="http://schemas.microsoft.com/office/drawing/2014/main" id="{1FAE4893-1E3A-41C8-A189-F5C11D3EAA21}"/>
                  </a:ext>
                </a:extLst>
              </p:cNvPr>
              <p:cNvSpPr/>
              <p:nvPr/>
            </p:nvSpPr>
            <p:spPr bwMode="auto">
              <a:xfrm>
                <a:off x="5629920" y="2871588"/>
                <a:ext cx="224730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1" name="矩形 3510">
                <a:extLst>
                  <a:ext uri="{FF2B5EF4-FFF2-40B4-BE49-F238E27FC236}">
                    <a16:creationId xmlns:a16="http://schemas.microsoft.com/office/drawing/2014/main" id="{6E0716C7-7956-442B-9C94-CD1C635B8E7C}"/>
                  </a:ext>
                </a:extLst>
              </p:cNvPr>
              <p:cNvSpPr/>
              <p:nvPr/>
            </p:nvSpPr>
            <p:spPr bwMode="auto">
              <a:xfrm>
                <a:off x="5975201" y="2871588"/>
                <a:ext cx="223242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2" name="矩形 3511">
                <a:extLst>
                  <a:ext uri="{FF2B5EF4-FFF2-40B4-BE49-F238E27FC236}">
                    <a16:creationId xmlns:a16="http://schemas.microsoft.com/office/drawing/2014/main" id="{6BA375F3-B3AC-4B1E-8E61-E020765737AE}"/>
                  </a:ext>
                </a:extLst>
              </p:cNvPr>
              <p:cNvSpPr/>
              <p:nvPr/>
            </p:nvSpPr>
            <p:spPr bwMode="auto">
              <a:xfrm>
                <a:off x="6647905" y="2871588"/>
                <a:ext cx="223242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3" name="矩形 3512">
                <a:extLst>
                  <a:ext uri="{FF2B5EF4-FFF2-40B4-BE49-F238E27FC236}">
                    <a16:creationId xmlns:a16="http://schemas.microsoft.com/office/drawing/2014/main" id="{EF34844F-07BB-4A8A-A86B-9E3D1384AE16}"/>
                  </a:ext>
                </a:extLst>
              </p:cNvPr>
              <p:cNvSpPr/>
              <p:nvPr/>
            </p:nvSpPr>
            <p:spPr bwMode="auto">
              <a:xfrm>
                <a:off x="7508131" y="2871588"/>
                <a:ext cx="224730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4" name="矩形 3513">
                <a:extLst>
                  <a:ext uri="{FF2B5EF4-FFF2-40B4-BE49-F238E27FC236}">
                    <a16:creationId xmlns:a16="http://schemas.microsoft.com/office/drawing/2014/main" id="{A27A1DF7-4926-4E00-9AB3-AD4A2756BFBE}"/>
                  </a:ext>
                </a:extLst>
              </p:cNvPr>
              <p:cNvSpPr/>
              <p:nvPr/>
            </p:nvSpPr>
            <p:spPr bwMode="auto">
              <a:xfrm>
                <a:off x="8185299" y="2871588"/>
                <a:ext cx="223242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5" name="矩形 3514">
                <a:extLst>
                  <a:ext uri="{FF2B5EF4-FFF2-40B4-BE49-F238E27FC236}">
                    <a16:creationId xmlns:a16="http://schemas.microsoft.com/office/drawing/2014/main" id="{8EE25E89-7ECC-4980-9CEB-A5512F70E077}"/>
                  </a:ext>
                </a:extLst>
              </p:cNvPr>
              <p:cNvSpPr/>
              <p:nvPr/>
            </p:nvSpPr>
            <p:spPr bwMode="auto">
              <a:xfrm>
                <a:off x="8521651" y="2871588"/>
                <a:ext cx="223242" cy="126504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6" name="矩形 3515">
                <a:extLst>
                  <a:ext uri="{FF2B5EF4-FFF2-40B4-BE49-F238E27FC236}">
                    <a16:creationId xmlns:a16="http://schemas.microsoft.com/office/drawing/2014/main" id="{FF7F01C9-71F6-4086-8F62-2526787193EC}"/>
                  </a:ext>
                </a:extLst>
              </p:cNvPr>
              <p:cNvSpPr/>
              <p:nvPr/>
            </p:nvSpPr>
            <p:spPr bwMode="auto">
              <a:xfrm>
                <a:off x="6993186" y="2871588"/>
                <a:ext cx="395883" cy="267891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7" name="矩形 3516">
                <a:extLst>
                  <a:ext uri="{FF2B5EF4-FFF2-40B4-BE49-F238E27FC236}">
                    <a16:creationId xmlns:a16="http://schemas.microsoft.com/office/drawing/2014/main" id="{AB9862D6-2EFE-4C83-8C92-B3300529FFA3}"/>
                  </a:ext>
                </a:extLst>
              </p:cNvPr>
              <p:cNvSpPr/>
              <p:nvPr/>
            </p:nvSpPr>
            <p:spPr bwMode="auto">
              <a:xfrm>
                <a:off x="6310065" y="2871588"/>
                <a:ext cx="223242" cy="26044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  <p:sp>
            <p:nvSpPr>
              <p:cNvPr id="3518" name="矩形 3517">
                <a:extLst>
                  <a:ext uri="{FF2B5EF4-FFF2-40B4-BE49-F238E27FC236}">
                    <a16:creationId xmlns:a16="http://schemas.microsoft.com/office/drawing/2014/main" id="{5FA516F4-09E1-463E-B4F0-B7D84C65C5AC}"/>
                  </a:ext>
                </a:extLst>
              </p:cNvPr>
              <p:cNvSpPr/>
              <p:nvPr/>
            </p:nvSpPr>
            <p:spPr bwMode="auto">
              <a:xfrm>
                <a:off x="7850436" y="2871588"/>
                <a:ext cx="223242" cy="260449"/>
              </a:xfrm>
              <a:prstGeom prst="rect">
                <a:avLst/>
              </a:prstGeom>
              <a:grpFill/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schemeClr val="lt1"/>
                  </a:solidFill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246684270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岗位类型</a:t>
            </a:r>
          </a:p>
        </p:txBody>
      </p:sp>
      <p:sp>
        <p:nvSpPr>
          <p:cNvPr id="606" name="矩形 605">
            <a:extLst>
              <a:ext uri="{FF2B5EF4-FFF2-40B4-BE49-F238E27FC236}">
                <a16:creationId xmlns:a16="http://schemas.microsoft.com/office/drawing/2014/main" id="{1832AFA9-077F-403E-A87E-BAA5C274EAA7}"/>
              </a:ext>
            </a:extLst>
          </p:cNvPr>
          <p:cNvSpPr/>
          <p:nvPr/>
        </p:nvSpPr>
        <p:spPr>
          <a:xfrm>
            <a:off x="345060" y="5771557"/>
            <a:ext cx="11511978" cy="709126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4E329A05-4793-4390-8439-A5255E4AF773}"/>
              </a:ext>
            </a:extLst>
          </p:cNvPr>
          <p:cNvGrpSpPr/>
          <p:nvPr/>
        </p:nvGrpSpPr>
        <p:grpSpPr>
          <a:xfrm>
            <a:off x="9710143" y="3429000"/>
            <a:ext cx="1176352" cy="2437946"/>
            <a:chOff x="9729260" y="2990959"/>
            <a:chExt cx="1387714" cy="2875987"/>
          </a:xfrm>
        </p:grpSpPr>
        <p:grpSp>
          <p:nvGrpSpPr>
            <p:cNvPr id="1164" name="组合 1163">
              <a:extLst>
                <a:ext uri="{FF2B5EF4-FFF2-40B4-BE49-F238E27FC236}">
                  <a16:creationId xmlns:a16="http://schemas.microsoft.com/office/drawing/2014/main" id="{11DABCC9-A627-4295-9704-219F1B1D12B2}"/>
                </a:ext>
              </a:extLst>
            </p:cNvPr>
            <p:cNvGrpSpPr/>
            <p:nvPr/>
          </p:nvGrpSpPr>
          <p:grpSpPr>
            <a:xfrm>
              <a:off x="9826456" y="4421502"/>
              <a:ext cx="1189177" cy="1406228"/>
              <a:chOff x="8220379" y="4421502"/>
              <a:chExt cx="1189177" cy="1406228"/>
            </a:xfrm>
          </p:grpSpPr>
          <p:grpSp>
            <p:nvGrpSpPr>
              <p:cNvPr id="1162" name="组合 1161">
                <a:extLst>
                  <a:ext uri="{FF2B5EF4-FFF2-40B4-BE49-F238E27FC236}">
                    <a16:creationId xmlns:a16="http://schemas.microsoft.com/office/drawing/2014/main" id="{9EAE3D96-2BE6-4714-ADC4-6CCA9215A4B3}"/>
                  </a:ext>
                </a:extLst>
              </p:cNvPr>
              <p:cNvGrpSpPr/>
              <p:nvPr/>
            </p:nvGrpSpPr>
            <p:grpSpPr>
              <a:xfrm>
                <a:off x="8220379" y="4421502"/>
                <a:ext cx="1159623" cy="1406228"/>
                <a:chOff x="8220379" y="4421502"/>
                <a:chExt cx="1159623" cy="1406228"/>
              </a:xfrm>
            </p:grpSpPr>
            <p:sp>
              <p:nvSpPr>
                <p:cNvPr id="1157" name="任意多边形: 形状 1156">
                  <a:extLst>
                    <a:ext uri="{FF2B5EF4-FFF2-40B4-BE49-F238E27FC236}">
                      <a16:creationId xmlns:a16="http://schemas.microsoft.com/office/drawing/2014/main" id="{C8F81BDE-8ECA-4743-AF61-7DF15489C33F}"/>
                    </a:ext>
                  </a:extLst>
                </p:cNvPr>
                <p:cNvSpPr/>
                <p:nvPr/>
              </p:nvSpPr>
              <p:spPr>
                <a:xfrm flipH="1">
                  <a:off x="8220379" y="4421502"/>
                  <a:ext cx="1159623" cy="1406228"/>
                </a:xfrm>
                <a:custGeom>
                  <a:avLst/>
                  <a:gdLst>
                    <a:gd name="connsiteX0" fmla="*/ 94236 w 502544"/>
                    <a:gd name="connsiteY0" fmla="*/ 412479 h 609415"/>
                    <a:gd name="connsiteX1" fmla="*/ 129449 w 502544"/>
                    <a:gd name="connsiteY1" fmla="*/ 381078 h 609415"/>
                    <a:gd name="connsiteX2" fmla="*/ 172013 w 502544"/>
                    <a:gd name="connsiteY2" fmla="*/ 413477 h 609415"/>
                    <a:gd name="connsiteX3" fmla="*/ 198513 w 502544"/>
                    <a:gd name="connsiteY3" fmla="*/ 430266 h 609415"/>
                    <a:gd name="connsiteX4" fmla="*/ 189438 w 502544"/>
                    <a:gd name="connsiteY4" fmla="*/ 426591 h 609415"/>
                    <a:gd name="connsiteX5" fmla="*/ 127770 w 502544"/>
                    <a:gd name="connsiteY5" fmla="*/ 437981 h 609415"/>
                    <a:gd name="connsiteX6" fmla="*/ 134761 w 502544"/>
                    <a:gd name="connsiteY6" fmla="*/ 469296 h 609415"/>
                    <a:gd name="connsiteX7" fmla="*/ 136846 w 502544"/>
                    <a:gd name="connsiteY7" fmla="*/ 470471 h 609415"/>
                    <a:gd name="connsiteX8" fmla="*/ 176596 w 502544"/>
                    <a:gd name="connsiteY8" fmla="*/ 468066 h 609415"/>
                    <a:gd name="connsiteX9" fmla="*/ 210901 w 502544"/>
                    <a:gd name="connsiteY9" fmla="*/ 437663 h 609415"/>
                    <a:gd name="connsiteX10" fmla="*/ 221293 w 502544"/>
                    <a:gd name="connsiteY10" fmla="*/ 443834 h 609415"/>
                    <a:gd name="connsiteX11" fmla="*/ 270708 w 502544"/>
                    <a:gd name="connsiteY11" fmla="*/ 473420 h 609415"/>
                    <a:gd name="connsiteX12" fmla="*/ 287316 w 502544"/>
                    <a:gd name="connsiteY12" fmla="*/ 484311 h 609415"/>
                    <a:gd name="connsiteX13" fmla="*/ 279421 w 502544"/>
                    <a:gd name="connsiteY13" fmla="*/ 481134 h 609415"/>
                    <a:gd name="connsiteX14" fmla="*/ 217753 w 502544"/>
                    <a:gd name="connsiteY14" fmla="*/ 492569 h 609415"/>
                    <a:gd name="connsiteX15" fmla="*/ 224744 w 502544"/>
                    <a:gd name="connsiteY15" fmla="*/ 523885 h 609415"/>
                    <a:gd name="connsiteX16" fmla="*/ 226829 w 502544"/>
                    <a:gd name="connsiteY16" fmla="*/ 525059 h 609415"/>
                    <a:gd name="connsiteX17" fmla="*/ 266579 w 502544"/>
                    <a:gd name="connsiteY17" fmla="*/ 522609 h 609415"/>
                    <a:gd name="connsiteX18" fmla="*/ 300067 w 502544"/>
                    <a:gd name="connsiteY18" fmla="*/ 493159 h 609415"/>
                    <a:gd name="connsiteX19" fmla="*/ 316176 w 502544"/>
                    <a:gd name="connsiteY19" fmla="*/ 505048 h 609415"/>
                    <a:gd name="connsiteX20" fmla="*/ 326431 w 502544"/>
                    <a:gd name="connsiteY20" fmla="*/ 513443 h 609415"/>
                    <a:gd name="connsiteX21" fmla="*/ 336233 w 502544"/>
                    <a:gd name="connsiteY21" fmla="*/ 522064 h 609415"/>
                    <a:gd name="connsiteX22" fmla="*/ 354384 w 502544"/>
                    <a:gd name="connsiteY22" fmla="*/ 539625 h 609415"/>
                    <a:gd name="connsiteX23" fmla="*/ 366046 w 502544"/>
                    <a:gd name="connsiteY23" fmla="*/ 551469 h 609415"/>
                    <a:gd name="connsiteX24" fmla="*/ 348394 w 502544"/>
                    <a:gd name="connsiteY24" fmla="*/ 540624 h 609415"/>
                    <a:gd name="connsiteX25" fmla="*/ 285683 w 502544"/>
                    <a:gd name="connsiteY25" fmla="*/ 542575 h 609415"/>
                    <a:gd name="connsiteX26" fmla="*/ 287805 w 502544"/>
                    <a:gd name="connsiteY26" fmla="*/ 574591 h 609415"/>
                    <a:gd name="connsiteX27" fmla="*/ 289676 w 502544"/>
                    <a:gd name="connsiteY27" fmla="*/ 576063 h 609415"/>
                    <a:gd name="connsiteX28" fmla="*/ 329336 w 502544"/>
                    <a:gd name="connsiteY28" fmla="*/ 579694 h 609415"/>
                    <a:gd name="connsiteX29" fmla="*/ 368678 w 502544"/>
                    <a:gd name="connsiteY29" fmla="*/ 554101 h 609415"/>
                    <a:gd name="connsiteX30" fmla="*/ 386828 w 502544"/>
                    <a:gd name="connsiteY30" fmla="*/ 573114 h 609415"/>
                    <a:gd name="connsiteX31" fmla="*/ 419137 w 502544"/>
                    <a:gd name="connsiteY31" fmla="*/ 609416 h 609415"/>
                    <a:gd name="connsiteX32" fmla="*/ 429710 w 502544"/>
                    <a:gd name="connsiteY32" fmla="*/ 602609 h 609415"/>
                    <a:gd name="connsiteX33" fmla="*/ 395087 w 502544"/>
                    <a:gd name="connsiteY33" fmla="*/ 565309 h 609415"/>
                    <a:gd name="connsiteX34" fmla="*/ 374531 w 502544"/>
                    <a:gd name="connsiteY34" fmla="*/ 544617 h 609415"/>
                    <a:gd name="connsiteX35" fmla="*/ 389823 w 502544"/>
                    <a:gd name="connsiteY35" fmla="*/ 520068 h 609415"/>
                    <a:gd name="connsiteX36" fmla="*/ 435200 w 502544"/>
                    <a:gd name="connsiteY36" fmla="*/ 520068 h 609415"/>
                    <a:gd name="connsiteX37" fmla="*/ 439738 w 502544"/>
                    <a:gd name="connsiteY37" fmla="*/ 545887 h 609415"/>
                    <a:gd name="connsiteX38" fmla="*/ 446363 w 502544"/>
                    <a:gd name="connsiteY38" fmla="*/ 591809 h 609415"/>
                    <a:gd name="connsiteX39" fmla="*/ 457798 w 502544"/>
                    <a:gd name="connsiteY39" fmla="*/ 584458 h 609415"/>
                    <a:gd name="connsiteX40" fmla="*/ 450946 w 502544"/>
                    <a:gd name="connsiteY40" fmla="*/ 543936 h 609415"/>
                    <a:gd name="connsiteX41" fmla="*/ 445183 w 502544"/>
                    <a:gd name="connsiteY41" fmla="*/ 515349 h 609415"/>
                    <a:gd name="connsiteX42" fmla="*/ 486431 w 502544"/>
                    <a:gd name="connsiteY42" fmla="*/ 493023 h 609415"/>
                    <a:gd name="connsiteX43" fmla="*/ 502268 w 502544"/>
                    <a:gd name="connsiteY43" fmla="*/ 456404 h 609415"/>
                    <a:gd name="connsiteX44" fmla="*/ 477105 w 502544"/>
                    <a:gd name="connsiteY44" fmla="*/ 436495 h 609415"/>
                    <a:gd name="connsiteX45" fmla="*/ 474769 w 502544"/>
                    <a:gd name="connsiteY45" fmla="*/ 436891 h 609415"/>
                    <a:gd name="connsiteX46" fmla="*/ 443005 w 502544"/>
                    <a:gd name="connsiteY46" fmla="*/ 491026 h 609415"/>
                    <a:gd name="connsiteX47" fmla="*/ 443913 w 502544"/>
                    <a:gd name="connsiteY47" fmla="*/ 509949 h 609415"/>
                    <a:gd name="connsiteX48" fmla="*/ 441281 w 502544"/>
                    <a:gd name="connsiteY48" fmla="*/ 497833 h 609415"/>
                    <a:gd name="connsiteX49" fmla="*/ 435110 w 502544"/>
                    <a:gd name="connsiteY49" fmla="*/ 472785 h 609415"/>
                    <a:gd name="connsiteX50" fmla="*/ 431434 w 502544"/>
                    <a:gd name="connsiteY50" fmla="*/ 460079 h 609415"/>
                    <a:gd name="connsiteX51" fmla="*/ 426896 w 502544"/>
                    <a:gd name="connsiteY51" fmla="*/ 447056 h 609415"/>
                    <a:gd name="connsiteX52" fmla="*/ 414917 w 502544"/>
                    <a:gd name="connsiteY52" fmla="*/ 417016 h 609415"/>
                    <a:gd name="connsiteX53" fmla="*/ 457753 w 502544"/>
                    <a:gd name="connsiteY53" fmla="*/ 401543 h 609415"/>
                    <a:gd name="connsiteX54" fmla="*/ 478899 w 502544"/>
                    <a:gd name="connsiteY54" fmla="*/ 367782 h 609415"/>
                    <a:gd name="connsiteX55" fmla="*/ 457094 w 502544"/>
                    <a:gd name="connsiteY55" fmla="*/ 344243 h 609415"/>
                    <a:gd name="connsiteX56" fmla="*/ 454713 w 502544"/>
                    <a:gd name="connsiteY56" fmla="*/ 344277 h 609415"/>
                    <a:gd name="connsiteX57" fmla="*/ 415144 w 502544"/>
                    <a:gd name="connsiteY57" fmla="*/ 392966 h 609415"/>
                    <a:gd name="connsiteX58" fmla="*/ 413102 w 502544"/>
                    <a:gd name="connsiteY58" fmla="*/ 413069 h 609415"/>
                    <a:gd name="connsiteX59" fmla="*/ 404934 w 502544"/>
                    <a:gd name="connsiteY59" fmla="*/ 395145 h 609415"/>
                    <a:gd name="connsiteX60" fmla="*/ 378842 w 502544"/>
                    <a:gd name="connsiteY60" fmla="*/ 343551 h 609415"/>
                    <a:gd name="connsiteX61" fmla="*/ 370810 w 502544"/>
                    <a:gd name="connsiteY61" fmla="*/ 327759 h 609415"/>
                    <a:gd name="connsiteX62" fmla="*/ 415235 w 502544"/>
                    <a:gd name="connsiteY62" fmla="*/ 311877 h 609415"/>
                    <a:gd name="connsiteX63" fmla="*/ 436380 w 502544"/>
                    <a:gd name="connsiteY63" fmla="*/ 278117 h 609415"/>
                    <a:gd name="connsiteX64" fmla="*/ 414532 w 502544"/>
                    <a:gd name="connsiteY64" fmla="*/ 254618 h 609415"/>
                    <a:gd name="connsiteX65" fmla="*/ 412149 w 502544"/>
                    <a:gd name="connsiteY65" fmla="*/ 254657 h 609415"/>
                    <a:gd name="connsiteX66" fmla="*/ 372625 w 502544"/>
                    <a:gd name="connsiteY66" fmla="*/ 303346 h 609415"/>
                    <a:gd name="connsiteX67" fmla="*/ 370311 w 502544"/>
                    <a:gd name="connsiteY67" fmla="*/ 326807 h 609415"/>
                    <a:gd name="connsiteX68" fmla="*/ 353522 w 502544"/>
                    <a:gd name="connsiteY68" fmla="*/ 291911 h 609415"/>
                    <a:gd name="connsiteX69" fmla="*/ 335371 w 502544"/>
                    <a:gd name="connsiteY69" fmla="*/ 243449 h 609415"/>
                    <a:gd name="connsiteX70" fmla="*/ 380067 w 502544"/>
                    <a:gd name="connsiteY70" fmla="*/ 227521 h 609415"/>
                    <a:gd name="connsiteX71" fmla="*/ 401213 w 502544"/>
                    <a:gd name="connsiteY71" fmla="*/ 193761 h 609415"/>
                    <a:gd name="connsiteX72" fmla="*/ 379364 w 502544"/>
                    <a:gd name="connsiteY72" fmla="*/ 170262 h 609415"/>
                    <a:gd name="connsiteX73" fmla="*/ 376982 w 502544"/>
                    <a:gd name="connsiteY73" fmla="*/ 170301 h 609415"/>
                    <a:gd name="connsiteX74" fmla="*/ 337458 w 502544"/>
                    <a:gd name="connsiteY74" fmla="*/ 218990 h 609415"/>
                    <a:gd name="connsiteX75" fmla="*/ 335144 w 502544"/>
                    <a:gd name="connsiteY75" fmla="*/ 242768 h 609415"/>
                    <a:gd name="connsiteX76" fmla="*/ 334191 w 502544"/>
                    <a:gd name="connsiteY76" fmla="*/ 239864 h 609415"/>
                    <a:gd name="connsiteX77" fmla="*/ 325115 w 502544"/>
                    <a:gd name="connsiteY77" fmla="*/ 188815 h 609415"/>
                    <a:gd name="connsiteX78" fmla="*/ 323618 w 502544"/>
                    <a:gd name="connsiteY78" fmla="*/ 161225 h 609415"/>
                    <a:gd name="connsiteX79" fmla="*/ 368678 w 502544"/>
                    <a:gd name="connsiteY79" fmla="*/ 150471 h 609415"/>
                    <a:gd name="connsiteX80" fmla="*/ 393408 w 502544"/>
                    <a:gd name="connsiteY80" fmla="*/ 119206 h 609415"/>
                    <a:gd name="connsiteX81" fmla="*/ 374245 w 502544"/>
                    <a:gd name="connsiteY81" fmla="*/ 93470 h 609415"/>
                    <a:gd name="connsiteX82" fmla="*/ 371899 w 502544"/>
                    <a:gd name="connsiteY82" fmla="*/ 93250 h 609415"/>
                    <a:gd name="connsiteX83" fmla="*/ 327248 w 502544"/>
                    <a:gd name="connsiteY83" fmla="*/ 137266 h 609415"/>
                    <a:gd name="connsiteX84" fmla="*/ 323573 w 502544"/>
                    <a:gd name="connsiteY84" fmla="*/ 154237 h 609415"/>
                    <a:gd name="connsiteX85" fmla="*/ 323573 w 502544"/>
                    <a:gd name="connsiteY85" fmla="*/ 142212 h 609415"/>
                    <a:gd name="connsiteX86" fmla="*/ 325841 w 502544"/>
                    <a:gd name="connsiteY86" fmla="*/ 102780 h 609415"/>
                    <a:gd name="connsiteX87" fmla="*/ 327929 w 502544"/>
                    <a:gd name="connsiteY87" fmla="*/ 84629 h 609415"/>
                    <a:gd name="connsiteX88" fmla="*/ 362778 w 502544"/>
                    <a:gd name="connsiteY88" fmla="*/ 54407 h 609415"/>
                    <a:gd name="connsiteX89" fmla="*/ 370311 w 502544"/>
                    <a:gd name="connsiteY89" fmla="*/ 15292 h 609415"/>
                    <a:gd name="connsiteX90" fmla="*/ 341462 w 502544"/>
                    <a:gd name="connsiteY90" fmla="*/ 1248 h 609415"/>
                    <a:gd name="connsiteX91" fmla="*/ 339273 w 502544"/>
                    <a:gd name="connsiteY91" fmla="*/ 2133 h 609415"/>
                    <a:gd name="connsiteX92" fmla="*/ 319942 w 502544"/>
                    <a:gd name="connsiteY92" fmla="*/ 61804 h 609415"/>
                    <a:gd name="connsiteX93" fmla="*/ 326658 w 502544"/>
                    <a:gd name="connsiteY93" fmla="*/ 85491 h 609415"/>
                    <a:gd name="connsiteX94" fmla="*/ 326976 w 502544"/>
                    <a:gd name="connsiteY94" fmla="*/ 85264 h 609415"/>
                    <a:gd name="connsiteX95" fmla="*/ 324616 w 502544"/>
                    <a:gd name="connsiteY95" fmla="*/ 102780 h 609415"/>
                    <a:gd name="connsiteX96" fmla="*/ 321485 w 502544"/>
                    <a:gd name="connsiteY96" fmla="*/ 142258 h 609415"/>
                    <a:gd name="connsiteX97" fmla="*/ 322075 w 502544"/>
                    <a:gd name="connsiteY97" fmla="*/ 189223 h 609415"/>
                    <a:gd name="connsiteX98" fmla="*/ 330198 w 502544"/>
                    <a:gd name="connsiteY98" fmla="*/ 241134 h 609415"/>
                    <a:gd name="connsiteX99" fmla="*/ 330198 w 502544"/>
                    <a:gd name="connsiteY99" fmla="*/ 241724 h 609415"/>
                    <a:gd name="connsiteX100" fmla="*/ 317719 w 502544"/>
                    <a:gd name="connsiteY100" fmla="*/ 222984 h 609415"/>
                    <a:gd name="connsiteX101" fmla="*/ 259999 w 502544"/>
                    <a:gd name="connsiteY101" fmla="*/ 198480 h 609415"/>
                    <a:gd name="connsiteX102" fmla="*/ 248527 w 502544"/>
                    <a:gd name="connsiteY102" fmla="*/ 228446 h 609415"/>
                    <a:gd name="connsiteX103" fmla="*/ 249608 w 502544"/>
                    <a:gd name="connsiteY103" fmla="*/ 230562 h 609415"/>
                    <a:gd name="connsiteX104" fmla="*/ 284095 w 502544"/>
                    <a:gd name="connsiteY104" fmla="*/ 250482 h 609415"/>
                    <a:gd name="connsiteX105" fmla="*/ 330788 w 502544"/>
                    <a:gd name="connsiteY105" fmla="*/ 243676 h 609415"/>
                    <a:gd name="connsiteX106" fmla="*/ 348394 w 502544"/>
                    <a:gd name="connsiteY106" fmla="*/ 294226 h 609415"/>
                    <a:gd name="connsiteX107" fmla="*/ 361281 w 502544"/>
                    <a:gd name="connsiteY107" fmla="*/ 322859 h 609415"/>
                    <a:gd name="connsiteX108" fmla="*/ 355745 w 502544"/>
                    <a:gd name="connsiteY108" fmla="*/ 314736 h 609415"/>
                    <a:gd name="connsiteX109" fmla="*/ 297980 w 502544"/>
                    <a:gd name="connsiteY109" fmla="*/ 290278 h 609415"/>
                    <a:gd name="connsiteX110" fmla="*/ 286895 w 502544"/>
                    <a:gd name="connsiteY110" fmla="*/ 320389 h 609415"/>
                    <a:gd name="connsiteX111" fmla="*/ 287952 w 502544"/>
                    <a:gd name="connsiteY111" fmla="*/ 322405 h 609415"/>
                    <a:gd name="connsiteX112" fmla="*/ 322484 w 502544"/>
                    <a:gd name="connsiteY112" fmla="*/ 342371 h 609415"/>
                    <a:gd name="connsiteX113" fmla="*/ 367861 w 502544"/>
                    <a:gd name="connsiteY113" fmla="*/ 335882 h 609415"/>
                    <a:gd name="connsiteX114" fmla="*/ 373079 w 502544"/>
                    <a:gd name="connsiteY114" fmla="*/ 346818 h 609415"/>
                    <a:gd name="connsiteX115" fmla="*/ 397991 w 502544"/>
                    <a:gd name="connsiteY115" fmla="*/ 398729 h 609415"/>
                    <a:gd name="connsiteX116" fmla="*/ 405796 w 502544"/>
                    <a:gd name="connsiteY116" fmla="*/ 416880 h 609415"/>
                    <a:gd name="connsiteX117" fmla="*/ 401258 w 502544"/>
                    <a:gd name="connsiteY117" fmla="*/ 409892 h 609415"/>
                    <a:gd name="connsiteX118" fmla="*/ 343493 w 502544"/>
                    <a:gd name="connsiteY118" fmla="*/ 385388 h 609415"/>
                    <a:gd name="connsiteX119" fmla="*/ 331610 w 502544"/>
                    <a:gd name="connsiteY119" fmla="*/ 415193 h 609415"/>
                    <a:gd name="connsiteX120" fmla="*/ 332875 w 502544"/>
                    <a:gd name="connsiteY120" fmla="*/ 417697 h 609415"/>
                    <a:gd name="connsiteX121" fmla="*/ 367407 w 502544"/>
                    <a:gd name="connsiteY121" fmla="*/ 437618 h 609415"/>
                    <a:gd name="connsiteX122" fmla="*/ 411559 w 502544"/>
                    <a:gd name="connsiteY122" fmla="*/ 431492 h 609415"/>
                    <a:gd name="connsiteX123" fmla="*/ 418411 w 502544"/>
                    <a:gd name="connsiteY123" fmla="*/ 450323 h 609415"/>
                    <a:gd name="connsiteX124" fmla="*/ 422359 w 502544"/>
                    <a:gd name="connsiteY124" fmla="*/ 462983 h 609415"/>
                    <a:gd name="connsiteX125" fmla="*/ 425762 w 502544"/>
                    <a:gd name="connsiteY125" fmla="*/ 475734 h 609415"/>
                    <a:gd name="connsiteX126" fmla="*/ 431253 w 502544"/>
                    <a:gd name="connsiteY126" fmla="*/ 500420 h 609415"/>
                    <a:gd name="connsiteX127" fmla="*/ 434474 w 502544"/>
                    <a:gd name="connsiteY127" fmla="*/ 516755 h 609415"/>
                    <a:gd name="connsiteX128" fmla="*/ 425671 w 502544"/>
                    <a:gd name="connsiteY128" fmla="*/ 497969 h 609415"/>
                    <a:gd name="connsiteX129" fmla="*/ 392546 w 502544"/>
                    <a:gd name="connsiteY129" fmla="*/ 468383 h 609415"/>
                    <a:gd name="connsiteX130" fmla="*/ 389596 w 502544"/>
                    <a:gd name="connsiteY130" fmla="*/ 464345 h 609415"/>
                    <a:gd name="connsiteX131" fmla="*/ 357626 w 502544"/>
                    <a:gd name="connsiteY131" fmla="*/ 461620 h 609415"/>
                    <a:gd name="connsiteX132" fmla="*/ 355881 w 502544"/>
                    <a:gd name="connsiteY132" fmla="*/ 463256 h 609415"/>
                    <a:gd name="connsiteX133" fmla="*/ 359284 w 502544"/>
                    <a:gd name="connsiteY133" fmla="*/ 525876 h 609415"/>
                    <a:gd name="connsiteX134" fmla="*/ 370493 w 502544"/>
                    <a:gd name="connsiteY134" fmla="*/ 541168 h 609415"/>
                    <a:gd name="connsiteX135" fmla="*/ 361417 w 502544"/>
                    <a:gd name="connsiteY135" fmla="*/ 532547 h 609415"/>
                    <a:gd name="connsiteX136" fmla="*/ 342450 w 502544"/>
                    <a:gd name="connsiteY136" fmla="*/ 514986 h 609415"/>
                    <a:gd name="connsiteX137" fmla="*/ 332376 w 502544"/>
                    <a:gd name="connsiteY137" fmla="*/ 506455 h 609415"/>
                    <a:gd name="connsiteX138" fmla="*/ 321621 w 502544"/>
                    <a:gd name="connsiteY138" fmla="*/ 497969 h 609415"/>
                    <a:gd name="connsiteX139" fmla="*/ 295030 w 502544"/>
                    <a:gd name="connsiteY139" fmla="*/ 479546 h 609415"/>
                    <a:gd name="connsiteX140" fmla="*/ 322257 w 502544"/>
                    <a:gd name="connsiteY140" fmla="*/ 442972 h 609415"/>
                    <a:gd name="connsiteX141" fmla="*/ 321304 w 502544"/>
                    <a:gd name="connsiteY141" fmla="*/ 403131 h 609415"/>
                    <a:gd name="connsiteX142" fmla="*/ 290116 w 502544"/>
                    <a:gd name="connsiteY142" fmla="*/ 395589 h 609415"/>
                    <a:gd name="connsiteX143" fmla="*/ 288178 w 502544"/>
                    <a:gd name="connsiteY143" fmla="*/ 396914 h 609415"/>
                    <a:gd name="connsiteX144" fmla="*/ 282053 w 502544"/>
                    <a:gd name="connsiteY144" fmla="*/ 459353 h 609415"/>
                    <a:gd name="connsiteX145" fmla="*/ 291400 w 502544"/>
                    <a:gd name="connsiteY145" fmla="*/ 477232 h 609415"/>
                    <a:gd name="connsiteX146" fmla="*/ 274701 w 502544"/>
                    <a:gd name="connsiteY146" fmla="*/ 466750 h 609415"/>
                    <a:gd name="connsiteX147" fmla="*/ 224469 w 502544"/>
                    <a:gd name="connsiteY147" fmla="*/ 438162 h 609415"/>
                    <a:gd name="connsiteX148" fmla="*/ 209041 w 502544"/>
                    <a:gd name="connsiteY148" fmla="*/ 429404 h 609415"/>
                    <a:gd name="connsiteX149" fmla="*/ 237356 w 502544"/>
                    <a:gd name="connsiteY149" fmla="*/ 391696 h 609415"/>
                    <a:gd name="connsiteX150" fmla="*/ 236358 w 502544"/>
                    <a:gd name="connsiteY150" fmla="*/ 351855 h 609415"/>
                    <a:gd name="connsiteX151" fmla="*/ 205170 w 502544"/>
                    <a:gd name="connsiteY151" fmla="*/ 344313 h 609415"/>
                    <a:gd name="connsiteX152" fmla="*/ 203232 w 502544"/>
                    <a:gd name="connsiteY152" fmla="*/ 345638 h 609415"/>
                    <a:gd name="connsiteX153" fmla="*/ 197107 w 502544"/>
                    <a:gd name="connsiteY153" fmla="*/ 408032 h 609415"/>
                    <a:gd name="connsiteX154" fmla="*/ 208133 w 502544"/>
                    <a:gd name="connsiteY154" fmla="*/ 428860 h 609415"/>
                    <a:gd name="connsiteX155" fmla="*/ 174872 w 502544"/>
                    <a:gd name="connsiteY155" fmla="*/ 409030 h 609415"/>
                    <a:gd name="connsiteX156" fmla="*/ 132989 w 502544"/>
                    <a:gd name="connsiteY156" fmla="*/ 378627 h 609415"/>
                    <a:gd name="connsiteX157" fmla="*/ 161485 w 502544"/>
                    <a:gd name="connsiteY157" fmla="*/ 340692 h 609415"/>
                    <a:gd name="connsiteX158" fmla="*/ 160487 w 502544"/>
                    <a:gd name="connsiteY158" fmla="*/ 300851 h 609415"/>
                    <a:gd name="connsiteX159" fmla="*/ 129300 w 502544"/>
                    <a:gd name="connsiteY159" fmla="*/ 293309 h 609415"/>
                    <a:gd name="connsiteX160" fmla="*/ 127362 w 502544"/>
                    <a:gd name="connsiteY160" fmla="*/ 294634 h 609415"/>
                    <a:gd name="connsiteX161" fmla="*/ 121236 w 502544"/>
                    <a:gd name="connsiteY161" fmla="*/ 357073 h 609415"/>
                    <a:gd name="connsiteX162" fmla="*/ 132444 w 502544"/>
                    <a:gd name="connsiteY162" fmla="*/ 378174 h 609415"/>
                    <a:gd name="connsiteX163" fmla="*/ 130039 w 502544"/>
                    <a:gd name="connsiteY163" fmla="*/ 376313 h 609415"/>
                    <a:gd name="connsiteX164" fmla="*/ 94282 w 502544"/>
                    <a:gd name="connsiteY164" fmla="*/ 338741 h 609415"/>
                    <a:gd name="connsiteX165" fmla="*/ 77765 w 502544"/>
                    <a:gd name="connsiteY165" fmla="*/ 316597 h 609415"/>
                    <a:gd name="connsiteX166" fmla="*/ 109529 w 502544"/>
                    <a:gd name="connsiteY166" fmla="*/ 282745 h 609415"/>
                    <a:gd name="connsiteX167" fmla="*/ 112886 w 502544"/>
                    <a:gd name="connsiteY167" fmla="*/ 243040 h 609415"/>
                    <a:gd name="connsiteX168" fmla="*/ 82722 w 502544"/>
                    <a:gd name="connsiteY168" fmla="*/ 232101 h 609415"/>
                    <a:gd name="connsiteX169" fmla="*/ 80669 w 502544"/>
                    <a:gd name="connsiteY169" fmla="*/ 233193 h 609415"/>
                    <a:gd name="connsiteX170" fmla="*/ 67691 w 502544"/>
                    <a:gd name="connsiteY170" fmla="*/ 294589 h 609415"/>
                    <a:gd name="connsiteX171" fmla="*/ 73998 w 502544"/>
                    <a:gd name="connsiteY171" fmla="*/ 310743 h 609415"/>
                    <a:gd name="connsiteX172" fmla="*/ 67282 w 502544"/>
                    <a:gd name="connsiteY172" fmla="*/ 300760 h 609415"/>
                    <a:gd name="connsiteX173" fmla="*/ 47453 w 502544"/>
                    <a:gd name="connsiteY173" fmla="*/ 266591 h 609415"/>
                    <a:gd name="connsiteX174" fmla="*/ 39103 w 502544"/>
                    <a:gd name="connsiteY174" fmla="*/ 250210 h 609415"/>
                    <a:gd name="connsiteX175" fmla="*/ 51491 w 502544"/>
                    <a:gd name="connsiteY175" fmla="*/ 205786 h 609415"/>
                    <a:gd name="connsiteX176" fmla="*/ 36199 w 502544"/>
                    <a:gd name="connsiteY176" fmla="*/ 168985 h 609415"/>
                    <a:gd name="connsiteX177" fmla="*/ 4383 w 502544"/>
                    <a:gd name="connsiteY177" fmla="*/ 173142 h 609415"/>
                    <a:gd name="connsiteX178" fmla="*/ 3028 w 502544"/>
                    <a:gd name="connsiteY178" fmla="*/ 175111 h 609415"/>
                    <a:gd name="connsiteX179" fmla="*/ 19863 w 502544"/>
                    <a:gd name="connsiteY179" fmla="*/ 235553 h 609415"/>
                    <a:gd name="connsiteX180" fmla="*/ 38513 w 502544"/>
                    <a:gd name="connsiteY180" fmla="*/ 251617 h 609415"/>
                    <a:gd name="connsiteX181" fmla="*/ 38513 w 502544"/>
                    <a:gd name="connsiteY181" fmla="*/ 251254 h 609415"/>
                    <a:gd name="connsiteX182" fmla="*/ 46227 w 502544"/>
                    <a:gd name="connsiteY182" fmla="*/ 267181 h 609415"/>
                    <a:gd name="connsiteX183" fmla="*/ 65377 w 502544"/>
                    <a:gd name="connsiteY183" fmla="*/ 301849 h 609415"/>
                    <a:gd name="connsiteX184" fmla="*/ 91968 w 502544"/>
                    <a:gd name="connsiteY184" fmla="*/ 340556 h 609415"/>
                    <a:gd name="connsiteX185" fmla="*/ 127362 w 502544"/>
                    <a:gd name="connsiteY185" fmla="*/ 379353 h 609415"/>
                    <a:gd name="connsiteX186" fmla="*/ 127861 w 502544"/>
                    <a:gd name="connsiteY186" fmla="*/ 379762 h 609415"/>
                    <a:gd name="connsiteX187" fmla="*/ 107124 w 502544"/>
                    <a:gd name="connsiteY187" fmla="*/ 371004 h 609415"/>
                    <a:gd name="connsiteX188" fmla="*/ 45456 w 502544"/>
                    <a:gd name="connsiteY188" fmla="*/ 382439 h 609415"/>
                    <a:gd name="connsiteX189" fmla="*/ 52447 w 502544"/>
                    <a:gd name="connsiteY189" fmla="*/ 413755 h 609415"/>
                    <a:gd name="connsiteX190" fmla="*/ 54531 w 502544"/>
                    <a:gd name="connsiteY190" fmla="*/ 414929 h 609415"/>
                    <a:gd name="connsiteX191" fmla="*/ 94236 w 502544"/>
                    <a:gd name="connsiteY191" fmla="*/ 412479 h 609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</a:cxnLst>
                  <a:rect l="l" t="t" r="r" b="b"/>
                  <a:pathLst>
                    <a:path w="502544" h="609415">
                      <a:moveTo>
                        <a:pt x="94236" y="412479"/>
                      </a:moveTo>
                      <a:cubicBezTo>
                        <a:pt x="107350" y="406489"/>
                        <a:pt x="127816" y="382938"/>
                        <a:pt x="129449" y="381078"/>
                      </a:cubicBezTo>
                      <a:cubicBezTo>
                        <a:pt x="142899" y="392814"/>
                        <a:pt x="157119" y="403638"/>
                        <a:pt x="172013" y="413477"/>
                      </a:cubicBezTo>
                      <a:cubicBezTo>
                        <a:pt x="180635" y="419240"/>
                        <a:pt x="189529" y="424821"/>
                        <a:pt x="198513" y="430266"/>
                      </a:cubicBezTo>
                      <a:cubicBezTo>
                        <a:pt x="193975" y="428406"/>
                        <a:pt x="190028" y="426727"/>
                        <a:pt x="189438" y="426591"/>
                      </a:cubicBezTo>
                      <a:cubicBezTo>
                        <a:pt x="173057" y="421781"/>
                        <a:pt x="138525" y="422053"/>
                        <a:pt x="127770" y="437981"/>
                      </a:cubicBezTo>
                      <a:cubicBezTo>
                        <a:pt x="121053" y="448559"/>
                        <a:pt x="124183" y="462579"/>
                        <a:pt x="134761" y="469296"/>
                      </a:cubicBezTo>
                      <a:cubicBezTo>
                        <a:pt x="135435" y="469724"/>
                        <a:pt x="136131" y="470116"/>
                        <a:pt x="136846" y="470471"/>
                      </a:cubicBezTo>
                      <a:cubicBezTo>
                        <a:pt x="148734" y="476914"/>
                        <a:pt x="165025" y="473375"/>
                        <a:pt x="176596" y="468066"/>
                      </a:cubicBezTo>
                      <a:cubicBezTo>
                        <a:pt x="188167" y="462756"/>
                        <a:pt x="206273" y="442927"/>
                        <a:pt x="210901" y="437663"/>
                      </a:cubicBezTo>
                      <a:lnTo>
                        <a:pt x="221293" y="443834"/>
                      </a:lnTo>
                      <a:cubicBezTo>
                        <a:pt x="237991" y="453681"/>
                        <a:pt x="254645" y="463392"/>
                        <a:pt x="270708" y="473420"/>
                      </a:cubicBezTo>
                      <a:cubicBezTo>
                        <a:pt x="276380" y="476960"/>
                        <a:pt x="281826" y="480635"/>
                        <a:pt x="287316" y="484311"/>
                      </a:cubicBezTo>
                      <a:cubicBezTo>
                        <a:pt x="283323" y="482677"/>
                        <a:pt x="279965" y="481270"/>
                        <a:pt x="279421" y="481134"/>
                      </a:cubicBezTo>
                      <a:cubicBezTo>
                        <a:pt x="263040" y="476324"/>
                        <a:pt x="228507" y="476597"/>
                        <a:pt x="217753" y="492569"/>
                      </a:cubicBezTo>
                      <a:cubicBezTo>
                        <a:pt x="211036" y="503147"/>
                        <a:pt x="214166" y="517168"/>
                        <a:pt x="224744" y="523885"/>
                      </a:cubicBezTo>
                      <a:cubicBezTo>
                        <a:pt x="225418" y="524313"/>
                        <a:pt x="226113" y="524705"/>
                        <a:pt x="226829" y="525059"/>
                      </a:cubicBezTo>
                      <a:cubicBezTo>
                        <a:pt x="238717" y="531458"/>
                        <a:pt x="254962" y="527918"/>
                        <a:pt x="266579" y="522609"/>
                      </a:cubicBezTo>
                      <a:cubicBezTo>
                        <a:pt x="278195" y="517300"/>
                        <a:pt x="294486" y="499421"/>
                        <a:pt x="300067" y="493159"/>
                      </a:cubicBezTo>
                      <a:cubicBezTo>
                        <a:pt x="305558" y="497062"/>
                        <a:pt x="311049" y="501009"/>
                        <a:pt x="316176" y="505048"/>
                      </a:cubicBezTo>
                      <a:cubicBezTo>
                        <a:pt x="319625" y="507907"/>
                        <a:pt x="323119" y="510402"/>
                        <a:pt x="326431" y="513443"/>
                      </a:cubicBezTo>
                      <a:lnTo>
                        <a:pt x="336233" y="522064"/>
                      </a:lnTo>
                      <a:cubicBezTo>
                        <a:pt x="342313" y="527873"/>
                        <a:pt x="348621" y="533817"/>
                        <a:pt x="354384" y="539625"/>
                      </a:cubicBezTo>
                      <a:cubicBezTo>
                        <a:pt x="358422" y="543664"/>
                        <a:pt x="362234" y="547521"/>
                        <a:pt x="366046" y="551469"/>
                      </a:cubicBezTo>
                      <a:cubicBezTo>
                        <a:pt x="360464" y="547884"/>
                        <a:pt x="349347" y="541078"/>
                        <a:pt x="348394" y="540624"/>
                      </a:cubicBezTo>
                      <a:cubicBezTo>
                        <a:pt x="332875" y="533409"/>
                        <a:pt x="298479" y="528553"/>
                        <a:pt x="285683" y="542575"/>
                      </a:cubicBezTo>
                      <a:cubicBezTo>
                        <a:pt x="277428" y="552002"/>
                        <a:pt x="278378" y="566336"/>
                        <a:pt x="287805" y="574591"/>
                      </a:cubicBezTo>
                      <a:cubicBezTo>
                        <a:pt x="288403" y="575114"/>
                        <a:pt x="289027" y="575606"/>
                        <a:pt x="289676" y="576063"/>
                      </a:cubicBezTo>
                      <a:cubicBezTo>
                        <a:pt x="300476" y="584186"/>
                        <a:pt x="316902" y="583188"/>
                        <a:pt x="329336" y="579694"/>
                      </a:cubicBezTo>
                      <a:cubicBezTo>
                        <a:pt x="342949" y="575836"/>
                        <a:pt x="365637" y="556551"/>
                        <a:pt x="368678" y="554101"/>
                      </a:cubicBezTo>
                      <a:cubicBezTo>
                        <a:pt x="375030" y="560635"/>
                        <a:pt x="381111" y="567033"/>
                        <a:pt x="386828" y="573114"/>
                      </a:cubicBezTo>
                      <a:cubicBezTo>
                        <a:pt x="399353" y="586727"/>
                        <a:pt x="410152" y="598933"/>
                        <a:pt x="419137" y="609416"/>
                      </a:cubicBezTo>
                      <a:lnTo>
                        <a:pt x="429710" y="602609"/>
                      </a:lnTo>
                      <a:cubicBezTo>
                        <a:pt x="420135" y="591855"/>
                        <a:pt x="408564" y="579194"/>
                        <a:pt x="395087" y="565309"/>
                      </a:cubicBezTo>
                      <a:cubicBezTo>
                        <a:pt x="388689" y="558638"/>
                        <a:pt x="381746" y="551696"/>
                        <a:pt x="374531" y="544617"/>
                      </a:cubicBezTo>
                      <a:cubicBezTo>
                        <a:pt x="380093" y="536733"/>
                        <a:pt x="385199" y="528536"/>
                        <a:pt x="389823" y="520068"/>
                      </a:cubicBezTo>
                      <a:cubicBezTo>
                        <a:pt x="403799" y="523698"/>
                        <a:pt x="431616" y="520522"/>
                        <a:pt x="435200" y="520068"/>
                      </a:cubicBezTo>
                      <a:cubicBezTo>
                        <a:pt x="436879" y="529143"/>
                        <a:pt x="438422" y="537674"/>
                        <a:pt x="439738" y="545887"/>
                      </a:cubicBezTo>
                      <a:cubicBezTo>
                        <a:pt x="442597" y="563085"/>
                        <a:pt x="444730" y="578559"/>
                        <a:pt x="446363" y="591809"/>
                      </a:cubicBezTo>
                      <a:lnTo>
                        <a:pt x="457798" y="584458"/>
                      </a:lnTo>
                      <a:cubicBezTo>
                        <a:pt x="455938" y="572433"/>
                        <a:pt x="453714" y="558820"/>
                        <a:pt x="450946" y="543936"/>
                      </a:cubicBezTo>
                      <a:cubicBezTo>
                        <a:pt x="449267" y="534861"/>
                        <a:pt x="447271" y="525196"/>
                        <a:pt x="445183" y="515349"/>
                      </a:cubicBezTo>
                      <a:cubicBezTo>
                        <a:pt x="448587" y="514033"/>
                        <a:pt x="476584" y="503051"/>
                        <a:pt x="486431" y="493023"/>
                      </a:cubicBezTo>
                      <a:cubicBezTo>
                        <a:pt x="495507" y="483948"/>
                        <a:pt x="504219" y="469790"/>
                        <a:pt x="502268" y="456404"/>
                      </a:cubicBezTo>
                      <a:cubicBezTo>
                        <a:pt x="500817" y="443957"/>
                        <a:pt x="489551" y="435044"/>
                        <a:pt x="477105" y="436495"/>
                      </a:cubicBezTo>
                      <a:cubicBezTo>
                        <a:pt x="476320" y="436586"/>
                        <a:pt x="475540" y="436719"/>
                        <a:pt x="474769" y="436891"/>
                      </a:cubicBezTo>
                      <a:cubicBezTo>
                        <a:pt x="456210" y="441429"/>
                        <a:pt x="444140" y="473965"/>
                        <a:pt x="443005" y="491026"/>
                      </a:cubicBezTo>
                      <a:cubicBezTo>
                        <a:pt x="443005" y="492025"/>
                        <a:pt x="443459" y="503006"/>
                        <a:pt x="443913" y="509949"/>
                      </a:cubicBezTo>
                      <a:cubicBezTo>
                        <a:pt x="443051" y="505910"/>
                        <a:pt x="442234" y="502008"/>
                        <a:pt x="441281" y="497833"/>
                      </a:cubicBezTo>
                      <a:cubicBezTo>
                        <a:pt x="439421" y="489665"/>
                        <a:pt x="437333" y="481497"/>
                        <a:pt x="435110" y="472785"/>
                      </a:cubicBezTo>
                      <a:lnTo>
                        <a:pt x="431434" y="460079"/>
                      </a:lnTo>
                      <a:cubicBezTo>
                        <a:pt x="430300" y="455814"/>
                        <a:pt x="428530" y="451458"/>
                        <a:pt x="426896" y="447056"/>
                      </a:cubicBezTo>
                      <a:cubicBezTo>
                        <a:pt x="423357" y="437028"/>
                        <a:pt x="419273" y="427045"/>
                        <a:pt x="414917" y="417016"/>
                      </a:cubicBezTo>
                      <a:cubicBezTo>
                        <a:pt x="422086" y="415383"/>
                        <a:pt x="447498" y="409211"/>
                        <a:pt x="457753" y="401543"/>
                      </a:cubicBezTo>
                      <a:cubicBezTo>
                        <a:pt x="468008" y="393874"/>
                        <a:pt x="478853" y="381259"/>
                        <a:pt x="478899" y="367782"/>
                      </a:cubicBezTo>
                      <a:cubicBezTo>
                        <a:pt x="479378" y="355261"/>
                        <a:pt x="469615" y="344722"/>
                        <a:pt x="457094" y="344243"/>
                      </a:cubicBezTo>
                      <a:cubicBezTo>
                        <a:pt x="456300" y="344212"/>
                        <a:pt x="455505" y="344224"/>
                        <a:pt x="454713" y="344277"/>
                      </a:cubicBezTo>
                      <a:cubicBezTo>
                        <a:pt x="435654" y="346137"/>
                        <a:pt x="418819" y="376268"/>
                        <a:pt x="415144" y="392966"/>
                      </a:cubicBezTo>
                      <a:cubicBezTo>
                        <a:pt x="415144" y="394010"/>
                        <a:pt x="413692" y="406307"/>
                        <a:pt x="413102" y="413069"/>
                      </a:cubicBezTo>
                      <a:cubicBezTo>
                        <a:pt x="410470" y="407079"/>
                        <a:pt x="407838" y="401089"/>
                        <a:pt x="404934" y="395145"/>
                      </a:cubicBezTo>
                      <a:cubicBezTo>
                        <a:pt x="396630" y="377901"/>
                        <a:pt x="387691" y="360749"/>
                        <a:pt x="378842" y="343551"/>
                      </a:cubicBezTo>
                      <a:cubicBezTo>
                        <a:pt x="376119" y="338287"/>
                        <a:pt x="373488" y="333023"/>
                        <a:pt x="370810" y="327759"/>
                      </a:cubicBezTo>
                      <a:cubicBezTo>
                        <a:pt x="373351" y="327215"/>
                        <a:pt x="403709" y="320499"/>
                        <a:pt x="415235" y="311877"/>
                      </a:cubicBezTo>
                      <a:cubicBezTo>
                        <a:pt x="425444" y="304254"/>
                        <a:pt x="436335" y="291639"/>
                        <a:pt x="436380" y="278117"/>
                      </a:cubicBezTo>
                      <a:cubicBezTo>
                        <a:pt x="436836" y="265594"/>
                        <a:pt x="427054" y="255074"/>
                        <a:pt x="414532" y="254618"/>
                      </a:cubicBezTo>
                      <a:cubicBezTo>
                        <a:pt x="413737" y="254589"/>
                        <a:pt x="412942" y="254602"/>
                        <a:pt x="412149" y="254657"/>
                      </a:cubicBezTo>
                      <a:cubicBezTo>
                        <a:pt x="393136" y="256517"/>
                        <a:pt x="376256" y="286648"/>
                        <a:pt x="372625" y="303346"/>
                      </a:cubicBezTo>
                      <a:cubicBezTo>
                        <a:pt x="372353" y="304617"/>
                        <a:pt x="370538" y="322269"/>
                        <a:pt x="370311" y="326807"/>
                      </a:cubicBezTo>
                      <a:cubicBezTo>
                        <a:pt x="364457" y="315190"/>
                        <a:pt x="358695" y="303573"/>
                        <a:pt x="353522" y="291911"/>
                      </a:cubicBezTo>
                      <a:cubicBezTo>
                        <a:pt x="346443" y="276161"/>
                        <a:pt x="340380" y="259974"/>
                        <a:pt x="335371" y="243449"/>
                      </a:cubicBezTo>
                      <a:cubicBezTo>
                        <a:pt x="336551" y="243176"/>
                        <a:pt x="368269" y="236324"/>
                        <a:pt x="380067" y="227521"/>
                      </a:cubicBezTo>
                      <a:cubicBezTo>
                        <a:pt x="390277" y="219853"/>
                        <a:pt x="401168" y="207238"/>
                        <a:pt x="401213" y="193761"/>
                      </a:cubicBezTo>
                      <a:cubicBezTo>
                        <a:pt x="401669" y="181238"/>
                        <a:pt x="391887" y="170718"/>
                        <a:pt x="379364" y="170262"/>
                      </a:cubicBezTo>
                      <a:cubicBezTo>
                        <a:pt x="378570" y="170233"/>
                        <a:pt x="377775" y="170246"/>
                        <a:pt x="376982" y="170301"/>
                      </a:cubicBezTo>
                      <a:cubicBezTo>
                        <a:pt x="357969" y="172161"/>
                        <a:pt x="341088" y="202292"/>
                        <a:pt x="337458" y="218990"/>
                      </a:cubicBezTo>
                      <a:cubicBezTo>
                        <a:pt x="337186" y="220261"/>
                        <a:pt x="335235" y="239274"/>
                        <a:pt x="335144" y="242768"/>
                      </a:cubicBezTo>
                      <a:cubicBezTo>
                        <a:pt x="334872" y="241815"/>
                        <a:pt x="334463" y="240862"/>
                        <a:pt x="334191" y="239864"/>
                      </a:cubicBezTo>
                      <a:cubicBezTo>
                        <a:pt x="329667" y="223148"/>
                        <a:pt x="326630" y="206065"/>
                        <a:pt x="325115" y="188815"/>
                      </a:cubicBezTo>
                      <a:cubicBezTo>
                        <a:pt x="324163" y="179331"/>
                        <a:pt x="323754" y="170165"/>
                        <a:pt x="323618" y="161225"/>
                      </a:cubicBezTo>
                      <a:cubicBezTo>
                        <a:pt x="329653" y="160590"/>
                        <a:pt x="357197" y="157232"/>
                        <a:pt x="368678" y="150471"/>
                      </a:cubicBezTo>
                      <a:cubicBezTo>
                        <a:pt x="380158" y="143710"/>
                        <a:pt x="391865" y="132638"/>
                        <a:pt x="393408" y="119206"/>
                      </a:cubicBezTo>
                      <a:cubicBezTo>
                        <a:pt x="395223" y="106808"/>
                        <a:pt x="386644" y="95285"/>
                        <a:pt x="374245" y="93470"/>
                      </a:cubicBezTo>
                      <a:cubicBezTo>
                        <a:pt x="373468" y="93356"/>
                        <a:pt x="372685" y="93283"/>
                        <a:pt x="371899" y="93250"/>
                      </a:cubicBezTo>
                      <a:cubicBezTo>
                        <a:pt x="352796" y="92978"/>
                        <a:pt x="332739" y="121067"/>
                        <a:pt x="327248" y="137266"/>
                      </a:cubicBezTo>
                      <a:cubicBezTo>
                        <a:pt x="326976" y="138174"/>
                        <a:pt x="324934" y="147431"/>
                        <a:pt x="323573" y="154237"/>
                      </a:cubicBezTo>
                      <a:cubicBezTo>
                        <a:pt x="323573" y="150199"/>
                        <a:pt x="323573" y="146069"/>
                        <a:pt x="323573" y="142212"/>
                      </a:cubicBezTo>
                      <a:cubicBezTo>
                        <a:pt x="323573" y="127737"/>
                        <a:pt x="324798" y="114487"/>
                        <a:pt x="325841" y="102780"/>
                      </a:cubicBezTo>
                      <a:cubicBezTo>
                        <a:pt x="326477" y="96109"/>
                        <a:pt x="327203" y="90119"/>
                        <a:pt x="327929" y="84629"/>
                      </a:cubicBezTo>
                      <a:cubicBezTo>
                        <a:pt x="333510" y="80862"/>
                        <a:pt x="355836" y="65479"/>
                        <a:pt x="362778" y="54407"/>
                      </a:cubicBezTo>
                      <a:cubicBezTo>
                        <a:pt x="369721" y="43335"/>
                        <a:pt x="375121" y="27907"/>
                        <a:pt x="370311" y="15292"/>
                      </a:cubicBezTo>
                      <a:cubicBezTo>
                        <a:pt x="366223" y="3447"/>
                        <a:pt x="353307" y="-2841"/>
                        <a:pt x="341462" y="1248"/>
                      </a:cubicBezTo>
                      <a:cubicBezTo>
                        <a:pt x="340717" y="1505"/>
                        <a:pt x="339987" y="1800"/>
                        <a:pt x="339273" y="2133"/>
                      </a:cubicBezTo>
                      <a:cubicBezTo>
                        <a:pt x="322166" y="10709"/>
                        <a:pt x="317311" y="44878"/>
                        <a:pt x="319942" y="61804"/>
                      </a:cubicBezTo>
                      <a:cubicBezTo>
                        <a:pt x="319942" y="63256"/>
                        <a:pt x="326341" y="85672"/>
                        <a:pt x="326658" y="85491"/>
                      </a:cubicBezTo>
                      <a:lnTo>
                        <a:pt x="326976" y="85264"/>
                      </a:lnTo>
                      <a:cubicBezTo>
                        <a:pt x="326159" y="90664"/>
                        <a:pt x="325388" y="96427"/>
                        <a:pt x="324616" y="102780"/>
                      </a:cubicBezTo>
                      <a:cubicBezTo>
                        <a:pt x="323300" y="114487"/>
                        <a:pt x="321984" y="127737"/>
                        <a:pt x="321485" y="142258"/>
                      </a:cubicBezTo>
                      <a:cubicBezTo>
                        <a:pt x="320764" y="157911"/>
                        <a:pt x="320961" y="173593"/>
                        <a:pt x="322075" y="189223"/>
                      </a:cubicBezTo>
                      <a:cubicBezTo>
                        <a:pt x="323217" y="206736"/>
                        <a:pt x="325936" y="224110"/>
                        <a:pt x="330198" y="241134"/>
                      </a:cubicBezTo>
                      <a:cubicBezTo>
                        <a:pt x="330198" y="241134"/>
                        <a:pt x="330198" y="241498"/>
                        <a:pt x="330198" y="241724"/>
                      </a:cubicBezTo>
                      <a:cubicBezTo>
                        <a:pt x="327248" y="236960"/>
                        <a:pt x="318490" y="223891"/>
                        <a:pt x="317719" y="222984"/>
                      </a:cubicBezTo>
                      <a:cubicBezTo>
                        <a:pt x="306692" y="209915"/>
                        <a:pt x="277696" y="191220"/>
                        <a:pt x="259999" y="198480"/>
                      </a:cubicBezTo>
                      <a:cubicBezTo>
                        <a:pt x="248557" y="203587"/>
                        <a:pt x="243420" y="217003"/>
                        <a:pt x="248527" y="228446"/>
                      </a:cubicBezTo>
                      <a:cubicBezTo>
                        <a:pt x="248850" y="229169"/>
                        <a:pt x="249211" y="229876"/>
                        <a:pt x="249608" y="230562"/>
                      </a:cubicBezTo>
                      <a:cubicBezTo>
                        <a:pt x="255961" y="242496"/>
                        <a:pt x="271480" y="248712"/>
                        <a:pt x="284095" y="250482"/>
                      </a:cubicBezTo>
                      <a:cubicBezTo>
                        <a:pt x="298298" y="252706"/>
                        <a:pt x="328383" y="244356"/>
                        <a:pt x="330788" y="243676"/>
                      </a:cubicBezTo>
                      <a:cubicBezTo>
                        <a:pt x="335530" y="260897"/>
                        <a:pt x="341412" y="277784"/>
                        <a:pt x="348394" y="294226"/>
                      </a:cubicBezTo>
                      <a:cubicBezTo>
                        <a:pt x="352433" y="303800"/>
                        <a:pt x="356789" y="313330"/>
                        <a:pt x="361281" y="322859"/>
                      </a:cubicBezTo>
                      <a:cubicBezTo>
                        <a:pt x="358558" y="318820"/>
                        <a:pt x="356153" y="315235"/>
                        <a:pt x="355745" y="314736"/>
                      </a:cubicBezTo>
                      <a:cubicBezTo>
                        <a:pt x="344718" y="301713"/>
                        <a:pt x="315677" y="282972"/>
                        <a:pt x="297980" y="290278"/>
                      </a:cubicBezTo>
                      <a:cubicBezTo>
                        <a:pt x="286604" y="295532"/>
                        <a:pt x="281641" y="309013"/>
                        <a:pt x="286895" y="320389"/>
                      </a:cubicBezTo>
                      <a:cubicBezTo>
                        <a:pt x="287213" y="321078"/>
                        <a:pt x="287566" y="321751"/>
                        <a:pt x="287952" y="322405"/>
                      </a:cubicBezTo>
                      <a:cubicBezTo>
                        <a:pt x="294350" y="334339"/>
                        <a:pt x="309869" y="340556"/>
                        <a:pt x="322484" y="342371"/>
                      </a:cubicBezTo>
                      <a:cubicBezTo>
                        <a:pt x="335098" y="344186"/>
                        <a:pt x="361054" y="337833"/>
                        <a:pt x="367861" y="335882"/>
                      </a:cubicBezTo>
                      <a:cubicBezTo>
                        <a:pt x="369630" y="339512"/>
                        <a:pt x="371309" y="343188"/>
                        <a:pt x="373079" y="346818"/>
                      </a:cubicBezTo>
                      <a:cubicBezTo>
                        <a:pt x="381565" y="364197"/>
                        <a:pt x="390141" y="381486"/>
                        <a:pt x="397991" y="398729"/>
                      </a:cubicBezTo>
                      <a:cubicBezTo>
                        <a:pt x="400759" y="404810"/>
                        <a:pt x="403300" y="410890"/>
                        <a:pt x="405796" y="416880"/>
                      </a:cubicBezTo>
                      <a:cubicBezTo>
                        <a:pt x="403436" y="413295"/>
                        <a:pt x="401258" y="410300"/>
                        <a:pt x="401258" y="409892"/>
                      </a:cubicBezTo>
                      <a:cubicBezTo>
                        <a:pt x="390186" y="396823"/>
                        <a:pt x="361190" y="378128"/>
                        <a:pt x="343493" y="385388"/>
                      </a:cubicBezTo>
                      <a:cubicBezTo>
                        <a:pt x="331981" y="390337"/>
                        <a:pt x="326661" y="403681"/>
                        <a:pt x="331610" y="415193"/>
                      </a:cubicBezTo>
                      <a:cubicBezTo>
                        <a:pt x="331980" y="416053"/>
                        <a:pt x="332402" y="416889"/>
                        <a:pt x="332875" y="417697"/>
                      </a:cubicBezTo>
                      <a:cubicBezTo>
                        <a:pt x="339273" y="429586"/>
                        <a:pt x="354792" y="435621"/>
                        <a:pt x="367407" y="437618"/>
                      </a:cubicBezTo>
                      <a:cubicBezTo>
                        <a:pt x="380022" y="439614"/>
                        <a:pt x="403436" y="433624"/>
                        <a:pt x="411559" y="431492"/>
                      </a:cubicBezTo>
                      <a:cubicBezTo>
                        <a:pt x="413964" y="437754"/>
                        <a:pt x="416369" y="444107"/>
                        <a:pt x="418411" y="450323"/>
                      </a:cubicBezTo>
                      <a:cubicBezTo>
                        <a:pt x="419727" y="454589"/>
                        <a:pt x="421270" y="458582"/>
                        <a:pt x="422359" y="462983"/>
                      </a:cubicBezTo>
                      <a:lnTo>
                        <a:pt x="425762" y="475734"/>
                      </a:lnTo>
                      <a:cubicBezTo>
                        <a:pt x="427622" y="483948"/>
                        <a:pt x="429619" y="492388"/>
                        <a:pt x="431253" y="500420"/>
                      </a:cubicBezTo>
                      <a:cubicBezTo>
                        <a:pt x="432387" y="506046"/>
                        <a:pt x="433431" y="511356"/>
                        <a:pt x="434474" y="516755"/>
                      </a:cubicBezTo>
                      <a:cubicBezTo>
                        <a:pt x="431752" y="510675"/>
                        <a:pt x="426261" y="498877"/>
                        <a:pt x="425671" y="497969"/>
                      </a:cubicBezTo>
                      <a:cubicBezTo>
                        <a:pt x="417341" y="485437"/>
                        <a:pt x="405936" y="475250"/>
                        <a:pt x="392546" y="468383"/>
                      </a:cubicBezTo>
                      <a:cubicBezTo>
                        <a:pt x="391670" y="466962"/>
                        <a:pt x="390684" y="465611"/>
                        <a:pt x="389596" y="464345"/>
                      </a:cubicBezTo>
                      <a:cubicBezTo>
                        <a:pt x="381520" y="454764"/>
                        <a:pt x="367207" y="453544"/>
                        <a:pt x="357626" y="461620"/>
                      </a:cubicBezTo>
                      <a:cubicBezTo>
                        <a:pt x="357016" y="462134"/>
                        <a:pt x="356434" y="462680"/>
                        <a:pt x="355881" y="463256"/>
                      </a:cubicBezTo>
                      <a:cubicBezTo>
                        <a:pt x="342994" y="477413"/>
                        <a:pt x="350754" y="511038"/>
                        <a:pt x="359284" y="525876"/>
                      </a:cubicBezTo>
                      <a:cubicBezTo>
                        <a:pt x="359784" y="526738"/>
                        <a:pt x="366318" y="535632"/>
                        <a:pt x="370493" y="541168"/>
                      </a:cubicBezTo>
                      <a:cubicBezTo>
                        <a:pt x="367543" y="538264"/>
                        <a:pt x="364684" y="535451"/>
                        <a:pt x="361417" y="532547"/>
                      </a:cubicBezTo>
                      <a:cubicBezTo>
                        <a:pt x="355382" y="526693"/>
                        <a:pt x="349120" y="521066"/>
                        <a:pt x="342450" y="514986"/>
                      </a:cubicBezTo>
                      <a:lnTo>
                        <a:pt x="332376" y="506455"/>
                      </a:lnTo>
                      <a:cubicBezTo>
                        <a:pt x="329063" y="503505"/>
                        <a:pt x="325206" y="500828"/>
                        <a:pt x="321621" y="497969"/>
                      </a:cubicBezTo>
                      <a:cubicBezTo>
                        <a:pt x="313091" y="491571"/>
                        <a:pt x="304197" y="485490"/>
                        <a:pt x="295030" y="479546"/>
                      </a:cubicBezTo>
                      <a:cubicBezTo>
                        <a:pt x="300158" y="474192"/>
                        <a:pt x="317719" y="455042"/>
                        <a:pt x="322257" y="442972"/>
                      </a:cubicBezTo>
                      <a:cubicBezTo>
                        <a:pt x="326794" y="430902"/>
                        <a:pt x="328700" y="414430"/>
                        <a:pt x="321304" y="403131"/>
                      </a:cubicBezTo>
                      <a:cubicBezTo>
                        <a:pt x="314774" y="392436"/>
                        <a:pt x="300811" y="389059"/>
                        <a:pt x="290116" y="395589"/>
                      </a:cubicBezTo>
                      <a:cubicBezTo>
                        <a:pt x="289448" y="395997"/>
                        <a:pt x="288801" y="396439"/>
                        <a:pt x="288178" y="396914"/>
                      </a:cubicBezTo>
                      <a:cubicBezTo>
                        <a:pt x="273295" y="408985"/>
                        <a:pt x="275836" y="443426"/>
                        <a:pt x="282053" y="459353"/>
                      </a:cubicBezTo>
                      <a:cubicBezTo>
                        <a:pt x="282416" y="460351"/>
                        <a:pt x="288133" y="471287"/>
                        <a:pt x="291400" y="477232"/>
                      </a:cubicBezTo>
                      <a:cubicBezTo>
                        <a:pt x="285864" y="473692"/>
                        <a:pt x="280419" y="470153"/>
                        <a:pt x="274701" y="466750"/>
                      </a:cubicBezTo>
                      <a:cubicBezTo>
                        <a:pt x="258275" y="456994"/>
                        <a:pt x="241304" y="447601"/>
                        <a:pt x="224469" y="438162"/>
                      </a:cubicBezTo>
                      <a:lnTo>
                        <a:pt x="209041" y="429404"/>
                      </a:lnTo>
                      <a:cubicBezTo>
                        <a:pt x="210901" y="427544"/>
                        <a:pt x="232501" y="405218"/>
                        <a:pt x="237356" y="391696"/>
                      </a:cubicBezTo>
                      <a:cubicBezTo>
                        <a:pt x="241894" y="379671"/>
                        <a:pt x="243754" y="363154"/>
                        <a:pt x="236358" y="351855"/>
                      </a:cubicBezTo>
                      <a:cubicBezTo>
                        <a:pt x="229828" y="341160"/>
                        <a:pt x="215865" y="337783"/>
                        <a:pt x="205170" y="344313"/>
                      </a:cubicBezTo>
                      <a:cubicBezTo>
                        <a:pt x="204502" y="344721"/>
                        <a:pt x="203855" y="345163"/>
                        <a:pt x="203232" y="345638"/>
                      </a:cubicBezTo>
                      <a:cubicBezTo>
                        <a:pt x="188349" y="357708"/>
                        <a:pt x="190935" y="392104"/>
                        <a:pt x="197107" y="408032"/>
                      </a:cubicBezTo>
                      <a:cubicBezTo>
                        <a:pt x="197560" y="409257"/>
                        <a:pt x="205819" y="424957"/>
                        <a:pt x="208133" y="428860"/>
                      </a:cubicBezTo>
                      <a:cubicBezTo>
                        <a:pt x="196834" y="422416"/>
                        <a:pt x="185445" y="415927"/>
                        <a:pt x="174872" y="409030"/>
                      </a:cubicBezTo>
                      <a:cubicBezTo>
                        <a:pt x="160268" y="399812"/>
                        <a:pt x="146278" y="389656"/>
                        <a:pt x="132989" y="378627"/>
                      </a:cubicBezTo>
                      <a:cubicBezTo>
                        <a:pt x="133851" y="377765"/>
                        <a:pt x="156539" y="354532"/>
                        <a:pt x="161485" y="340692"/>
                      </a:cubicBezTo>
                      <a:cubicBezTo>
                        <a:pt x="165751" y="328667"/>
                        <a:pt x="167884" y="312150"/>
                        <a:pt x="160487" y="300851"/>
                      </a:cubicBezTo>
                      <a:cubicBezTo>
                        <a:pt x="153958" y="290156"/>
                        <a:pt x="139994" y="286779"/>
                        <a:pt x="129300" y="293309"/>
                      </a:cubicBezTo>
                      <a:cubicBezTo>
                        <a:pt x="128631" y="293717"/>
                        <a:pt x="127984" y="294159"/>
                        <a:pt x="127362" y="294634"/>
                      </a:cubicBezTo>
                      <a:cubicBezTo>
                        <a:pt x="112478" y="306704"/>
                        <a:pt x="115065" y="341146"/>
                        <a:pt x="121236" y="357073"/>
                      </a:cubicBezTo>
                      <a:cubicBezTo>
                        <a:pt x="121735" y="358298"/>
                        <a:pt x="130584" y="375224"/>
                        <a:pt x="132444" y="378174"/>
                      </a:cubicBezTo>
                      <a:lnTo>
                        <a:pt x="130039" y="376313"/>
                      </a:lnTo>
                      <a:cubicBezTo>
                        <a:pt x="117026" y="364877"/>
                        <a:pt x="105060" y="352304"/>
                        <a:pt x="94282" y="338741"/>
                      </a:cubicBezTo>
                      <a:cubicBezTo>
                        <a:pt x="88201" y="331344"/>
                        <a:pt x="82847" y="323948"/>
                        <a:pt x="77765" y="316597"/>
                      </a:cubicBezTo>
                      <a:cubicBezTo>
                        <a:pt x="82302" y="312694"/>
                        <a:pt x="103584" y="294680"/>
                        <a:pt x="109529" y="282745"/>
                      </a:cubicBezTo>
                      <a:cubicBezTo>
                        <a:pt x="115473" y="270811"/>
                        <a:pt x="119012" y="255065"/>
                        <a:pt x="112886" y="243040"/>
                      </a:cubicBezTo>
                      <a:cubicBezTo>
                        <a:pt x="107578" y="231690"/>
                        <a:pt x="94073" y="226792"/>
                        <a:pt x="82722" y="232101"/>
                      </a:cubicBezTo>
                      <a:cubicBezTo>
                        <a:pt x="82019" y="232430"/>
                        <a:pt x="81334" y="232795"/>
                        <a:pt x="80669" y="233193"/>
                      </a:cubicBezTo>
                      <a:cubicBezTo>
                        <a:pt x="64560" y="243539"/>
                        <a:pt x="63335" y="278072"/>
                        <a:pt x="67691" y="294589"/>
                      </a:cubicBezTo>
                      <a:cubicBezTo>
                        <a:pt x="67963" y="295496"/>
                        <a:pt x="71366" y="304345"/>
                        <a:pt x="73998" y="310743"/>
                      </a:cubicBezTo>
                      <a:cubicBezTo>
                        <a:pt x="71729" y="307431"/>
                        <a:pt x="69461" y="304027"/>
                        <a:pt x="67282" y="300760"/>
                      </a:cubicBezTo>
                      <a:cubicBezTo>
                        <a:pt x="59478" y="288599"/>
                        <a:pt x="53034" y="276937"/>
                        <a:pt x="47453" y="266591"/>
                      </a:cubicBezTo>
                      <a:cubicBezTo>
                        <a:pt x="44322" y="260692"/>
                        <a:pt x="41599" y="255292"/>
                        <a:pt x="39103" y="250210"/>
                      </a:cubicBezTo>
                      <a:cubicBezTo>
                        <a:pt x="41690" y="243993"/>
                        <a:pt x="51809" y="218854"/>
                        <a:pt x="51491" y="205786"/>
                      </a:cubicBezTo>
                      <a:cubicBezTo>
                        <a:pt x="51174" y="192717"/>
                        <a:pt x="47180" y="176835"/>
                        <a:pt x="36199" y="168985"/>
                      </a:cubicBezTo>
                      <a:cubicBezTo>
                        <a:pt x="26265" y="161347"/>
                        <a:pt x="12021" y="163208"/>
                        <a:pt x="4383" y="173142"/>
                      </a:cubicBezTo>
                      <a:cubicBezTo>
                        <a:pt x="3897" y="173774"/>
                        <a:pt x="3445" y="174431"/>
                        <a:pt x="3028" y="175111"/>
                      </a:cubicBezTo>
                      <a:cubicBezTo>
                        <a:pt x="-6455" y="191719"/>
                        <a:pt x="8338" y="222938"/>
                        <a:pt x="19863" y="235553"/>
                      </a:cubicBezTo>
                      <a:cubicBezTo>
                        <a:pt x="20862" y="236642"/>
                        <a:pt x="38377" y="251934"/>
                        <a:pt x="38513" y="251617"/>
                      </a:cubicBezTo>
                      <a:cubicBezTo>
                        <a:pt x="38528" y="251496"/>
                        <a:pt x="38528" y="251374"/>
                        <a:pt x="38513" y="251254"/>
                      </a:cubicBezTo>
                      <a:cubicBezTo>
                        <a:pt x="40828" y="256200"/>
                        <a:pt x="43323" y="261463"/>
                        <a:pt x="46227" y="267181"/>
                      </a:cubicBezTo>
                      <a:cubicBezTo>
                        <a:pt x="51582" y="277663"/>
                        <a:pt x="57799" y="289461"/>
                        <a:pt x="65377" y="301849"/>
                      </a:cubicBezTo>
                      <a:cubicBezTo>
                        <a:pt x="73472" y="315262"/>
                        <a:pt x="82351" y="328187"/>
                        <a:pt x="91968" y="340556"/>
                      </a:cubicBezTo>
                      <a:cubicBezTo>
                        <a:pt x="102601" y="354505"/>
                        <a:pt x="114445" y="367488"/>
                        <a:pt x="127362" y="379353"/>
                      </a:cubicBezTo>
                      <a:lnTo>
                        <a:pt x="127861" y="379762"/>
                      </a:lnTo>
                      <a:cubicBezTo>
                        <a:pt x="122733" y="377402"/>
                        <a:pt x="108303" y="371322"/>
                        <a:pt x="107124" y="371004"/>
                      </a:cubicBezTo>
                      <a:cubicBezTo>
                        <a:pt x="90697" y="366194"/>
                        <a:pt x="56210" y="366466"/>
                        <a:pt x="45456" y="382439"/>
                      </a:cubicBezTo>
                      <a:cubicBezTo>
                        <a:pt x="38739" y="393017"/>
                        <a:pt x="41869" y="407037"/>
                        <a:pt x="52447" y="413755"/>
                      </a:cubicBezTo>
                      <a:cubicBezTo>
                        <a:pt x="53121" y="414183"/>
                        <a:pt x="53816" y="414575"/>
                        <a:pt x="54531" y="414929"/>
                      </a:cubicBezTo>
                      <a:cubicBezTo>
                        <a:pt x="66375" y="421327"/>
                        <a:pt x="82620" y="417697"/>
                        <a:pt x="94236" y="412479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453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  <p:sp>
              <p:nvSpPr>
                <p:cNvPr id="1161" name="任意多边形: 形状 1160">
                  <a:extLst>
                    <a:ext uri="{FF2B5EF4-FFF2-40B4-BE49-F238E27FC236}">
                      <a16:creationId xmlns:a16="http://schemas.microsoft.com/office/drawing/2014/main" id="{ED16B65F-DB4C-4588-A57F-CEDBC594949E}"/>
                    </a:ext>
                  </a:extLst>
                </p:cNvPr>
                <p:cNvSpPr/>
                <p:nvPr/>
              </p:nvSpPr>
              <p:spPr>
                <a:xfrm flipH="1">
                  <a:off x="8635989" y="4705372"/>
                  <a:ext cx="205998" cy="113059"/>
                </a:xfrm>
                <a:custGeom>
                  <a:avLst/>
                  <a:gdLst>
                    <a:gd name="connsiteX0" fmla="*/ 46619 w 89273"/>
                    <a:gd name="connsiteY0" fmla="*/ 48086 h 48996"/>
                    <a:gd name="connsiteX1" fmla="*/ 89273 w 89273"/>
                    <a:gd name="connsiteY1" fmla="*/ 26804 h 48996"/>
                    <a:gd name="connsiteX2" fmla="*/ 69988 w 89273"/>
                    <a:gd name="connsiteY2" fmla="*/ 11467 h 48996"/>
                    <a:gd name="connsiteX3" fmla="*/ 7504 w 89273"/>
                    <a:gd name="connsiteY3" fmla="*/ 6203 h 48996"/>
                    <a:gd name="connsiteX4" fmla="*/ 5831 w 89273"/>
                    <a:gd name="connsiteY4" fmla="*/ 38246 h 48996"/>
                    <a:gd name="connsiteX5" fmla="*/ 7504 w 89273"/>
                    <a:gd name="connsiteY5" fmla="*/ 39918 h 48996"/>
                    <a:gd name="connsiteX6" fmla="*/ 46619 w 89273"/>
                    <a:gd name="connsiteY6" fmla="*/ 48086 h 4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273" h="48996">
                      <a:moveTo>
                        <a:pt x="46619" y="48086"/>
                      </a:moveTo>
                      <a:cubicBezTo>
                        <a:pt x="61412" y="45681"/>
                        <a:pt x="89228" y="26804"/>
                        <a:pt x="89273" y="26804"/>
                      </a:cubicBezTo>
                      <a:cubicBezTo>
                        <a:pt x="89319" y="26804"/>
                        <a:pt x="71122" y="12238"/>
                        <a:pt x="69988" y="11467"/>
                      </a:cubicBezTo>
                      <a:cubicBezTo>
                        <a:pt x="55422" y="2391"/>
                        <a:pt x="22024" y="-6230"/>
                        <a:pt x="7504" y="6203"/>
                      </a:cubicBezTo>
                      <a:cubicBezTo>
                        <a:pt x="-1807" y="14590"/>
                        <a:pt x="-2555" y="28936"/>
                        <a:pt x="5831" y="38246"/>
                      </a:cubicBezTo>
                      <a:cubicBezTo>
                        <a:pt x="6359" y="38832"/>
                        <a:pt x="6917" y="39390"/>
                        <a:pt x="7504" y="39918"/>
                      </a:cubicBezTo>
                      <a:cubicBezTo>
                        <a:pt x="17396" y="49266"/>
                        <a:pt x="34004" y="50128"/>
                        <a:pt x="46619" y="48086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453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63" name="任意多边形: 形状 1162">
                <a:extLst>
                  <a:ext uri="{FF2B5EF4-FFF2-40B4-BE49-F238E27FC236}">
                    <a16:creationId xmlns:a16="http://schemas.microsoft.com/office/drawing/2014/main" id="{A4BCA76B-7C82-4D6F-BEA9-D96522402B36}"/>
                  </a:ext>
                </a:extLst>
              </p:cNvPr>
              <p:cNvSpPr/>
              <p:nvPr/>
            </p:nvSpPr>
            <p:spPr>
              <a:xfrm flipH="1">
                <a:off x="9203558" y="5096529"/>
                <a:ext cx="205998" cy="113059"/>
              </a:xfrm>
              <a:custGeom>
                <a:avLst/>
                <a:gdLst>
                  <a:gd name="connsiteX0" fmla="*/ 46619 w 89273"/>
                  <a:gd name="connsiteY0" fmla="*/ 48086 h 48996"/>
                  <a:gd name="connsiteX1" fmla="*/ 89273 w 89273"/>
                  <a:gd name="connsiteY1" fmla="*/ 26804 h 48996"/>
                  <a:gd name="connsiteX2" fmla="*/ 69988 w 89273"/>
                  <a:gd name="connsiteY2" fmla="*/ 11467 h 48996"/>
                  <a:gd name="connsiteX3" fmla="*/ 7504 w 89273"/>
                  <a:gd name="connsiteY3" fmla="*/ 6203 h 48996"/>
                  <a:gd name="connsiteX4" fmla="*/ 5831 w 89273"/>
                  <a:gd name="connsiteY4" fmla="*/ 38246 h 48996"/>
                  <a:gd name="connsiteX5" fmla="*/ 7504 w 89273"/>
                  <a:gd name="connsiteY5" fmla="*/ 39918 h 48996"/>
                  <a:gd name="connsiteX6" fmla="*/ 46619 w 89273"/>
                  <a:gd name="connsiteY6" fmla="*/ 48086 h 4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73" h="48996">
                    <a:moveTo>
                      <a:pt x="46619" y="48086"/>
                    </a:moveTo>
                    <a:cubicBezTo>
                      <a:pt x="61412" y="45681"/>
                      <a:pt x="89228" y="26804"/>
                      <a:pt x="89273" y="26804"/>
                    </a:cubicBezTo>
                    <a:cubicBezTo>
                      <a:pt x="89319" y="26804"/>
                      <a:pt x="71122" y="12238"/>
                      <a:pt x="69988" y="11467"/>
                    </a:cubicBezTo>
                    <a:cubicBezTo>
                      <a:pt x="55422" y="2391"/>
                      <a:pt x="22024" y="-6230"/>
                      <a:pt x="7504" y="6203"/>
                    </a:cubicBezTo>
                    <a:cubicBezTo>
                      <a:pt x="-1807" y="14590"/>
                      <a:pt x="-2555" y="28936"/>
                      <a:pt x="5831" y="38246"/>
                    </a:cubicBezTo>
                    <a:cubicBezTo>
                      <a:pt x="6359" y="38832"/>
                      <a:pt x="6917" y="39390"/>
                      <a:pt x="7504" y="39918"/>
                    </a:cubicBezTo>
                    <a:cubicBezTo>
                      <a:pt x="17396" y="49266"/>
                      <a:pt x="34004" y="50128"/>
                      <a:pt x="46619" y="4808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4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2" name="图形 543">
              <a:extLst>
                <a:ext uri="{FF2B5EF4-FFF2-40B4-BE49-F238E27FC236}">
                  <a16:creationId xmlns:a16="http://schemas.microsoft.com/office/drawing/2014/main" id="{A58F452E-5CD2-43AA-9031-30D413A0BB39}"/>
                </a:ext>
              </a:extLst>
            </p:cNvPr>
            <p:cNvGrpSpPr/>
            <p:nvPr/>
          </p:nvGrpSpPr>
          <p:grpSpPr>
            <a:xfrm>
              <a:off x="9729260" y="2990959"/>
              <a:ext cx="1387714" cy="2875987"/>
              <a:chOff x="6980777" y="2807789"/>
              <a:chExt cx="1137480" cy="2357386"/>
            </a:xfrm>
          </p:grpSpPr>
          <p:sp>
            <p:nvSpPr>
              <p:cNvPr id="1173" name="任意多边形: 形状 1172">
                <a:extLst>
                  <a:ext uri="{FF2B5EF4-FFF2-40B4-BE49-F238E27FC236}">
                    <a16:creationId xmlns:a16="http://schemas.microsoft.com/office/drawing/2014/main" id="{DBAAA116-A778-4DDA-89C6-680F1789CE1C}"/>
                  </a:ext>
                </a:extLst>
              </p:cNvPr>
              <p:cNvSpPr/>
              <p:nvPr/>
            </p:nvSpPr>
            <p:spPr>
              <a:xfrm>
                <a:off x="6980777" y="3024282"/>
                <a:ext cx="406990" cy="445679"/>
              </a:xfrm>
              <a:custGeom>
                <a:avLst/>
                <a:gdLst>
                  <a:gd name="connsiteX0" fmla="*/ 394430 w 406990"/>
                  <a:gd name="connsiteY0" fmla="*/ 392811 h 445679"/>
                  <a:gd name="connsiteX1" fmla="*/ 0 w 406990"/>
                  <a:gd name="connsiteY1" fmla="*/ 414433 h 445679"/>
                  <a:gd name="connsiteX2" fmla="*/ 8477 w 406990"/>
                  <a:gd name="connsiteY2" fmla="*/ 0 h 445679"/>
                  <a:gd name="connsiteX3" fmla="*/ 58864 w 406990"/>
                  <a:gd name="connsiteY3" fmla="*/ 0 h 445679"/>
                  <a:gd name="connsiteX4" fmla="*/ 118110 w 406990"/>
                  <a:gd name="connsiteY4" fmla="*/ 291941 h 445679"/>
                  <a:gd name="connsiteX5" fmla="*/ 390144 w 406990"/>
                  <a:gd name="connsiteY5" fmla="*/ 242125 h 445679"/>
                  <a:gd name="connsiteX6" fmla="*/ 394430 w 406990"/>
                  <a:gd name="connsiteY6" fmla="*/ 392811 h 44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990" h="445679">
                    <a:moveTo>
                      <a:pt x="394430" y="392811"/>
                    </a:moveTo>
                    <a:cubicBezTo>
                      <a:pt x="394430" y="392811"/>
                      <a:pt x="62484" y="495681"/>
                      <a:pt x="0" y="414433"/>
                    </a:cubicBezTo>
                    <a:lnTo>
                      <a:pt x="8477" y="0"/>
                    </a:lnTo>
                    <a:lnTo>
                      <a:pt x="58864" y="0"/>
                    </a:lnTo>
                    <a:lnTo>
                      <a:pt x="118110" y="291941"/>
                    </a:lnTo>
                    <a:lnTo>
                      <a:pt x="390144" y="242125"/>
                    </a:lnTo>
                    <a:cubicBezTo>
                      <a:pt x="390144" y="242125"/>
                      <a:pt x="425005" y="350139"/>
                      <a:pt x="394430" y="39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4" name="任意多边形: 形状 1173">
                <a:extLst>
                  <a:ext uri="{FF2B5EF4-FFF2-40B4-BE49-F238E27FC236}">
                    <a16:creationId xmlns:a16="http://schemas.microsoft.com/office/drawing/2014/main" id="{0AB0764F-0EAC-4EEC-825E-C31C196694EF}"/>
                  </a:ext>
                </a:extLst>
              </p:cNvPr>
              <p:cNvSpPr/>
              <p:nvPr/>
            </p:nvSpPr>
            <p:spPr>
              <a:xfrm>
                <a:off x="7181183" y="3382771"/>
                <a:ext cx="159671" cy="79982"/>
              </a:xfrm>
              <a:custGeom>
                <a:avLst/>
                <a:gdLst>
                  <a:gd name="connsiteX0" fmla="*/ 54197 w 159671"/>
                  <a:gd name="connsiteY0" fmla="*/ 48801 h 79982"/>
                  <a:gd name="connsiteX1" fmla="*/ 0 w 159671"/>
                  <a:gd name="connsiteY1" fmla="*/ 77376 h 79982"/>
                  <a:gd name="connsiteX2" fmla="*/ 68961 w 159671"/>
                  <a:gd name="connsiteY2" fmla="*/ 68327 h 79982"/>
                  <a:gd name="connsiteX3" fmla="*/ 159544 w 159671"/>
                  <a:gd name="connsiteY3" fmla="*/ 46991 h 79982"/>
                  <a:gd name="connsiteX4" fmla="*/ 145733 w 159671"/>
                  <a:gd name="connsiteY4" fmla="*/ 11653 h 79982"/>
                  <a:gd name="connsiteX5" fmla="*/ 123063 w 159671"/>
                  <a:gd name="connsiteY5" fmla="*/ 3843 h 79982"/>
                  <a:gd name="connsiteX6" fmla="*/ 54197 w 159671"/>
                  <a:gd name="connsiteY6" fmla="*/ 48801 h 79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671" h="79982">
                    <a:moveTo>
                      <a:pt x="54197" y="48801"/>
                    </a:moveTo>
                    <a:cubicBezTo>
                      <a:pt x="35165" y="56367"/>
                      <a:pt x="16996" y="65947"/>
                      <a:pt x="0" y="77376"/>
                    </a:cubicBezTo>
                    <a:cubicBezTo>
                      <a:pt x="22479" y="84519"/>
                      <a:pt x="46482" y="75471"/>
                      <a:pt x="68961" y="68327"/>
                    </a:cubicBezTo>
                    <a:cubicBezTo>
                      <a:pt x="98648" y="59211"/>
                      <a:pt x="128909" y="52083"/>
                      <a:pt x="159544" y="46991"/>
                    </a:cubicBezTo>
                    <a:cubicBezTo>
                      <a:pt x="160972" y="38514"/>
                      <a:pt x="150019" y="19178"/>
                      <a:pt x="145733" y="11653"/>
                    </a:cubicBezTo>
                    <a:cubicBezTo>
                      <a:pt x="137922" y="-1491"/>
                      <a:pt x="136208" y="-2634"/>
                      <a:pt x="123063" y="3843"/>
                    </a:cubicBezTo>
                    <a:cubicBezTo>
                      <a:pt x="99155" y="15844"/>
                      <a:pt x="78772" y="36704"/>
                      <a:pt x="54197" y="48801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5" name="任意多边形: 形状 1174">
                <a:extLst>
                  <a:ext uri="{FF2B5EF4-FFF2-40B4-BE49-F238E27FC236}">
                    <a16:creationId xmlns:a16="http://schemas.microsoft.com/office/drawing/2014/main" id="{26D9AE43-0916-4ACF-85F4-4074457453A1}"/>
                  </a:ext>
                </a:extLst>
              </p:cNvPr>
              <p:cNvSpPr/>
              <p:nvPr/>
            </p:nvSpPr>
            <p:spPr>
              <a:xfrm>
                <a:off x="6980777" y="3024282"/>
                <a:ext cx="406990" cy="445679"/>
              </a:xfrm>
              <a:custGeom>
                <a:avLst/>
                <a:gdLst>
                  <a:gd name="connsiteX0" fmla="*/ 394430 w 406990"/>
                  <a:gd name="connsiteY0" fmla="*/ 392811 h 445679"/>
                  <a:gd name="connsiteX1" fmla="*/ 0 w 406990"/>
                  <a:gd name="connsiteY1" fmla="*/ 414433 h 445679"/>
                  <a:gd name="connsiteX2" fmla="*/ 8477 w 406990"/>
                  <a:gd name="connsiteY2" fmla="*/ 0 h 445679"/>
                  <a:gd name="connsiteX3" fmla="*/ 58864 w 406990"/>
                  <a:gd name="connsiteY3" fmla="*/ 0 h 445679"/>
                  <a:gd name="connsiteX4" fmla="*/ 118110 w 406990"/>
                  <a:gd name="connsiteY4" fmla="*/ 291941 h 445679"/>
                  <a:gd name="connsiteX5" fmla="*/ 390144 w 406990"/>
                  <a:gd name="connsiteY5" fmla="*/ 242125 h 445679"/>
                  <a:gd name="connsiteX6" fmla="*/ 394430 w 406990"/>
                  <a:gd name="connsiteY6" fmla="*/ 392811 h 445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990" h="445679">
                    <a:moveTo>
                      <a:pt x="394430" y="392811"/>
                    </a:moveTo>
                    <a:cubicBezTo>
                      <a:pt x="394430" y="392811"/>
                      <a:pt x="62484" y="495681"/>
                      <a:pt x="0" y="414433"/>
                    </a:cubicBezTo>
                    <a:lnTo>
                      <a:pt x="8477" y="0"/>
                    </a:lnTo>
                    <a:lnTo>
                      <a:pt x="58864" y="0"/>
                    </a:lnTo>
                    <a:lnTo>
                      <a:pt x="118110" y="291941"/>
                    </a:lnTo>
                    <a:lnTo>
                      <a:pt x="390144" y="242125"/>
                    </a:lnTo>
                    <a:cubicBezTo>
                      <a:pt x="390144" y="242125"/>
                      <a:pt x="425005" y="350139"/>
                      <a:pt x="394430" y="39281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6" name="任意多边形: 形状 1175">
                <a:extLst>
                  <a:ext uri="{FF2B5EF4-FFF2-40B4-BE49-F238E27FC236}">
                    <a16:creationId xmlns:a16="http://schemas.microsoft.com/office/drawing/2014/main" id="{201DDE1B-6F6F-4269-A8A4-F8E45384D85C}"/>
                  </a:ext>
                </a:extLst>
              </p:cNvPr>
              <p:cNvSpPr/>
              <p:nvPr/>
            </p:nvSpPr>
            <p:spPr>
              <a:xfrm>
                <a:off x="7320178" y="3246947"/>
                <a:ext cx="450697" cy="739117"/>
              </a:xfrm>
              <a:custGeom>
                <a:avLst/>
                <a:gdLst>
                  <a:gd name="connsiteX0" fmla="*/ 22454 w 450697"/>
                  <a:gd name="connsiteY0" fmla="*/ 181005 h 739117"/>
                  <a:gd name="connsiteX1" fmla="*/ 80747 w 450697"/>
                  <a:gd name="connsiteY1" fmla="*/ 539907 h 739117"/>
                  <a:gd name="connsiteX2" fmla="*/ 267246 w 450697"/>
                  <a:gd name="connsiteY2" fmla="*/ 736884 h 739117"/>
                  <a:gd name="connsiteX3" fmla="*/ 425171 w 450697"/>
                  <a:gd name="connsiteY3" fmla="*/ 510379 h 739117"/>
                  <a:gd name="connsiteX4" fmla="*/ 450698 w 450697"/>
                  <a:gd name="connsiteY4" fmla="*/ 12888 h 739117"/>
                  <a:gd name="connsiteX5" fmla="*/ 295536 w 450697"/>
                  <a:gd name="connsiteY5" fmla="*/ 1077 h 739117"/>
                  <a:gd name="connsiteX6" fmla="*/ 18168 w 450697"/>
                  <a:gd name="connsiteY6" fmla="*/ 30414 h 739117"/>
                  <a:gd name="connsiteX7" fmla="*/ 22454 w 450697"/>
                  <a:gd name="connsiteY7" fmla="*/ 181005 h 7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97" h="739117">
                    <a:moveTo>
                      <a:pt x="22454" y="181005"/>
                    </a:moveTo>
                    <a:lnTo>
                      <a:pt x="80747" y="539907"/>
                    </a:lnTo>
                    <a:cubicBezTo>
                      <a:pt x="79223" y="772507"/>
                      <a:pt x="190189" y="737550"/>
                      <a:pt x="267246" y="736884"/>
                    </a:cubicBezTo>
                    <a:cubicBezTo>
                      <a:pt x="356305" y="736122"/>
                      <a:pt x="491465" y="647825"/>
                      <a:pt x="425171" y="510379"/>
                    </a:cubicBezTo>
                    <a:lnTo>
                      <a:pt x="450698" y="12888"/>
                    </a:lnTo>
                    <a:lnTo>
                      <a:pt x="295536" y="1077"/>
                    </a:lnTo>
                    <a:cubicBezTo>
                      <a:pt x="244386" y="-2923"/>
                      <a:pt x="34836" y="3649"/>
                      <a:pt x="18168" y="30414"/>
                    </a:cubicBezTo>
                    <a:cubicBezTo>
                      <a:pt x="-25076" y="99852"/>
                      <a:pt x="22454" y="181005"/>
                      <a:pt x="22454" y="1810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77" name="图形 543">
                <a:extLst>
                  <a:ext uri="{FF2B5EF4-FFF2-40B4-BE49-F238E27FC236}">
                    <a16:creationId xmlns:a16="http://schemas.microsoft.com/office/drawing/2014/main" id="{77C66E90-1716-4700-ACE6-BDFAB59E512D}"/>
                  </a:ext>
                </a:extLst>
              </p:cNvPr>
              <p:cNvGrpSpPr/>
              <p:nvPr/>
            </p:nvGrpSpPr>
            <p:grpSpPr>
              <a:xfrm>
                <a:off x="7347093" y="3409950"/>
                <a:ext cx="414257" cy="529326"/>
                <a:chOff x="7347093" y="3409950"/>
                <a:chExt cx="414257" cy="529326"/>
              </a:xfrm>
              <a:solidFill>
                <a:srgbClr val="92E3A9"/>
              </a:solidFill>
            </p:grpSpPr>
            <p:sp>
              <p:nvSpPr>
                <p:cNvPr id="1218" name="任意多边形: 形状 1217">
                  <a:extLst>
                    <a:ext uri="{FF2B5EF4-FFF2-40B4-BE49-F238E27FC236}">
                      <a16:creationId xmlns:a16="http://schemas.microsoft.com/office/drawing/2014/main" id="{4229BB1C-28FF-4BDF-84E2-21F105900C68}"/>
                    </a:ext>
                  </a:extLst>
                </p:cNvPr>
                <p:cNvSpPr/>
                <p:nvPr/>
              </p:nvSpPr>
              <p:spPr>
                <a:xfrm>
                  <a:off x="7347093" y="3457575"/>
                  <a:ext cx="253189" cy="481701"/>
                </a:xfrm>
                <a:custGeom>
                  <a:avLst/>
                  <a:gdLst>
                    <a:gd name="connsiteX0" fmla="*/ 4682 w 253189"/>
                    <a:gd name="connsiteY0" fmla="*/ 0 h 481701"/>
                    <a:gd name="connsiteX1" fmla="*/ 236997 w 253189"/>
                    <a:gd name="connsiteY1" fmla="*/ 316039 h 481701"/>
                    <a:gd name="connsiteX2" fmla="*/ 200897 w 253189"/>
                    <a:gd name="connsiteY2" fmla="*/ 305657 h 481701"/>
                    <a:gd name="connsiteX3" fmla="*/ 164131 w 253189"/>
                    <a:gd name="connsiteY3" fmla="*/ 303657 h 481701"/>
                    <a:gd name="connsiteX4" fmla="*/ 149918 w 253189"/>
                    <a:gd name="connsiteY4" fmla="*/ 333889 h 481701"/>
                    <a:gd name="connsiteX5" fmla="*/ 149938 w 253189"/>
                    <a:gd name="connsiteY5" fmla="*/ 333946 h 481701"/>
                    <a:gd name="connsiteX6" fmla="*/ 160987 w 253189"/>
                    <a:gd name="connsiteY6" fmla="*/ 344900 h 481701"/>
                    <a:gd name="connsiteX7" fmla="*/ 222424 w 253189"/>
                    <a:gd name="connsiteY7" fmla="*/ 376333 h 481701"/>
                    <a:gd name="connsiteX8" fmla="*/ 165274 w 253189"/>
                    <a:gd name="connsiteY8" fmla="*/ 380714 h 481701"/>
                    <a:gd name="connsiteX9" fmla="*/ 194896 w 253189"/>
                    <a:gd name="connsiteY9" fmla="*/ 417386 h 481701"/>
                    <a:gd name="connsiteX10" fmla="*/ 253189 w 253189"/>
                    <a:gd name="connsiteY10" fmla="*/ 472154 h 481701"/>
                    <a:gd name="connsiteX11" fmla="*/ 100122 w 253189"/>
                    <a:gd name="connsiteY11" fmla="*/ 480917 h 481701"/>
                    <a:gd name="connsiteX12" fmla="*/ 80120 w 253189"/>
                    <a:gd name="connsiteY12" fmla="*/ 479012 h 481701"/>
                    <a:gd name="connsiteX13" fmla="*/ 67738 w 253189"/>
                    <a:gd name="connsiteY13" fmla="*/ 458724 h 481701"/>
                    <a:gd name="connsiteX14" fmla="*/ 48116 w 253189"/>
                    <a:gd name="connsiteY14" fmla="*/ 337090 h 481701"/>
                    <a:gd name="connsiteX15" fmla="*/ 45068 w 253189"/>
                    <a:gd name="connsiteY15" fmla="*/ 267653 h 481701"/>
                    <a:gd name="connsiteX16" fmla="*/ 34972 w 253189"/>
                    <a:gd name="connsiteY16" fmla="*/ 213836 h 481701"/>
                    <a:gd name="connsiteX17" fmla="*/ 967 w 253189"/>
                    <a:gd name="connsiteY17" fmla="*/ 6096 h 481701"/>
                    <a:gd name="connsiteX18" fmla="*/ 4682 w 253189"/>
                    <a:gd name="connsiteY18" fmla="*/ 0 h 481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53189" h="481701">
                      <a:moveTo>
                        <a:pt x="4682" y="0"/>
                      </a:moveTo>
                      <a:cubicBezTo>
                        <a:pt x="39302" y="130966"/>
                        <a:pt x="122329" y="243916"/>
                        <a:pt x="236997" y="316039"/>
                      </a:cubicBezTo>
                      <a:cubicBezTo>
                        <a:pt x="224583" y="314076"/>
                        <a:pt x="212458" y="310589"/>
                        <a:pt x="200897" y="305657"/>
                      </a:cubicBezTo>
                      <a:cubicBezTo>
                        <a:pt x="189268" y="300647"/>
                        <a:pt x="176235" y="299938"/>
                        <a:pt x="164131" y="303657"/>
                      </a:cubicBezTo>
                      <a:cubicBezTo>
                        <a:pt x="151858" y="308081"/>
                        <a:pt x="145494" y="321616"/>
                        <a:pt x="149918" y="333889"/>
                      </a:cubicBezTo>
                      <a:cubicBezTo>
                        <a:pt x="149925" y="333908"/>
                        <a:pt x="149931" y="333927"/>
                        <a:pt x="149938" y="333946"/>
                      </a:cubicBezTo>
                      <a:cubicBezTo>
                        <a:pt x="152717" y="338409"/>
                        <a:pt x="156501" y="342160"/>
                        <a:pt x="160987" y="344900"/>
                      </a:cubicBezTo>
                      <a:cubicBezTo>
                        <a:pt x="179899" y="358194"/>
                        <a:pt x="200578" y="368774"/>
                        <a:pt x="222424" y="376333"/>
                      </a:cubicBezTo>
                      <a:cubicBezTo>
                        <a:pt x="203265" y="374366"/>
                        <a:pt x="183909" y="375851"/>
                        <a:pt x="165274" y="380714"/>
                      </a:cubicBezTo>
                      <a:cubicBezTo>
                        <a:pt x="161845" y="397288"/>
                        <a:pt x="180323" y="409289"/>
                        <a:pt x="194896" y="417386"/>
                      </a:cubicBezTo>
                      <a:cubicBezTo>
                        <a:pt x="218148" y="431094"/>
                        <a:pt x="238059" y="449802"/>
                        <a:pt x="253189" y="472154"/>
                      </a:cubicBezTo>
                      <a:cubicBezTo>
                        <a:pt x="202045" y="472264"/>
                        <a:pt x="150945" y="475190"/>
                        <a:pt x="100122" y="480917"/>
                      </a:cubicBezTo>
                      <a:cubicBezTo>
                        <a:pt x="93422" y="482419"/>
                        <a:pt x="86417" y="481752"/>
                        <a:pt x="80120" y="479012"/>
                      </a:cubicBezTo>
                      <a:cubicBezTo>
                        <a:pt x="73526" y="474103"/>
                        <a:pt x="69089" y="466833"/>
                        <a:pt x="67738" y="458724"/>
                      </a:cubicBezTo>
                      <a:cubicBezTo>
                        <a:pt x="56412" y="419097"/>
                        <a:pt x="49826" y="378268"/>
                        <a:pt x="48116" y="337090"/>
                      </a:cubicBezTo>
                      <a:cubicBezTo>
                        <a:pt x="47163" y="313944"/>
                        <a:pt x="48116" y="290608"/>
                        <a:pt x="45068" y="267653"/>
                      </a:cubicBezTo>
                      <a:cubicBezTo>
                        <a:pt x="42613" y="249555"/>
                        <a:pt x="39244" y="231593"/>
                        <a:pt x="34972" y="213836"/>
                      </a:cubicBezTo>
                      <a:cubicBezTo>
                        <a:pt x="20176" y="145129"/>
                        <a:pt x="8841" y="75883"/>
                        <a:pt x="967" y="6096"/>
                      </a:cubicBezTo>
                      <a:cubicBezTo>
                        <a:pt x="-2557" y="6382"/>
                        <a:pt x="4682" y="0"/>
                        <a:pt x="4682" y="0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id="{47470DF2-0F66-4439-BCE0-DD064B48170F}"/>
                    </a:ext>
                  </a:extLst>
                </p:cNvPr>
                <p:cNvSpPr/>
                <p:nvPr/>
              </p:nvSpPr>
              <p:spPr>
                <a:xfrm>
                  <a:off x="7709916" y="3409950"/>
                  <a:ext cx="51434" cy="48487"/>
                </a:xfrm>
                <a:custGeom>
                  <a:avLst/>
                  <a:gdLst>
                    <a:gd name="connsiteX0" fmla="*/ 35338 w 51434"/>
                    <a:gd name="connsiteY0" fmla="*/ 19050 h 48487"/>
                    <a:gd name="connsiteX1" fmla="*/ 0 w 51434"/>
                    <a:gd name="connsiteY1" fmla="*/ 0 h 48487"/>
                    <a:gd name="connsiteX2" fmla="*/ 36766 w 51434"/>
                    <a:gd name="connsiteY2" fmla="*/ 46577 h 48487"/>
                    <a:gd name="connsiteX3" fmla="*/ 45339 w 51434"/>
                    <a:gd name="connsiteY3" fmla="*/ 47339 h 48487"/>
                    <a:gd name="connsiteX4" fmla="*/ 51435 w 51434"/>
                    <a:gd name="connsiteY4" fmla="*/ 37814 h 48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434" h="48487">
                      <a:moveTo>
                        <a:pt x="35338" y="19050"/>
                      </a:moveTo>
                      <a:cubicBezTo>
                        <a:pt x="22487" y="14927"/>
                        <a:pt x="10507" y="8469"/>
                        <a:pt x="0" y="0"/>
                      </a:cubicBezTo>
                      <a:cubicBezTo>
                        <a:pt x="2953" y="14288"/>
                        <a:pt x="24289" y="38957"/>
                        <a:pt x="36766" y="46577"/>
                      </a:cubicBezTo>
                      <a:cubicBezTo>
                        <a:pt x="39338" y="48196"/>
                        <a:pt x="43053" y="49530"/>
                        <a:pt x="45339" y="47339"/>
                      </a:cubicBezTo>
                      <a:cubicBezTo>
                        <a:pt x="47625" y="45149"/>
                        <a:pt x="49149" y="39529"/>
                        <a:pt x="51435" y="37814"/>
                      </a:cubicBezTo>
                      <a:close/>
                    </a:path>
                  </a:pathLst>
                </a:custGeom>
                <a:solidFill>
                  <a:schemeClr val="accent1">
                    <a:lumMod val="20000"/>
                    <a:lumOff val="8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78" name="任意多边形: 形状 1177">
                <a:extLst>
                  <a:ext uri="{FF2B5EF4-FFF2-40B4-BE49-F238E27FC236}">
                    <a16:creationId xmlns:a16="http://schemas.microsoft.com/office/drawing/2014/main" id="{6B61A21F-2DA7-4987-9EE1-D435B2DE4B16}"/>
                  </a:ext>
                </a:extLst>
              </p:cNvPr>
              <p:cNvSpPr/>
              <p:nvPr/>
            </p:nvSpPr>
            <p:spPr>
              <a:xfrm>
                <a:off x="7320178" y="3246947"/>
                <a:ext cx="450697" cy="739117"/>
              </a:xfrm>
              <a:custGeom>
                <a:avLst/>
                <a:gdLst>
                  <a:gd name="connsiteX0" fmla="*/ 22454 w 450697"/>
                  <a:gd name="connsiteY0" fmla="*/ 181005 h 739117"/>
                  <a:gd name="connsiteX1" fmla="*/ 80747 w 450697"/>
                  <a:gd name="connsiteY1" fmla="*/ 539907 h 739117"/>
                  <a:gd name="connsiteX2" fmla="*/ 267246 w 450697"/>
                  <a:gd name="connsiteY2" fmla="*/ 736884 h 739117"/>
                  <a:gd name="connsiteX3" fmla="*/ 425171 w 450697"/>
                  <a:gd name="connsiteY3" fmla="*/ 510379 h 739117"/>
                  <a:gd name="connsiteX4" fmla="*/ 450698 w 450697"/>
                  <a:gd name="connsiteY4" fmla="*/ 12888 h 739117"/>
                  <a:gd name="connsiteX5" fmla="*/ 295536 w 450697"/>
                  <a:gd name="connsiteY5" fmla="*/ 1077 h 739117"/>
                  <a:gd name="connsiteX6" fmla="*/ 18168 w 450697"/>
                  <a:gd name="connsiteY6" fmla="*/ 30414 h 739117"/>
                  <a:gd name="connsiteX7" fmla="*/ 22454 w 450697"/>
                  <a:gd name="connsiteY7" fmla="*/ 181005 h 739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0697" h="739117">
                    <a:moveTo>
                      <a:pt x="22454" y="181005"/>
                    </a:moveTo>
                    <a:lnTo>
                      <a:pt x="80747" y="539907"/>
                    </a:lnTo>
                    <a:cubicBezTo>
                      <a:pt x="79223" y="772507"/>
                      <a:pt x="190189" y="737550"/>
                      <a:pt x="267246" y="736884"/>
                    </a:cubicBezTo>
                    <a:cubicBezTo>
                      <a:pt x="356305" y="736122"/>
                      <a:pt x="491465" y="647825"/>
                      <a:pt x="425171" y="510379"/>
                    </a:cubicBezTo>
                    <a:lnTo>
                      <a:pt x="450698" y="12888"/>
                    </a:lnTo>
                    <a:lnTo>
                      <a:pt x="295536" y="1077"/>
                    </a:lnTo>
                    <a:cubicBezTo>
                      <a:pt x="244386" y="-2923"/>
                      <a:pt x="34836" y="3649"/>
                      <a:pt x="18168" y="30414"/>
                    </a:cubicBezTo>
                    <a:cubicBezTo>
                      <a:pt x="-25076" y="99852"/>
                      <a:pt x="22454" y="181005"/>
                      <a:pt x="22454" y="18100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9" name="任意多边形: 形状 1178">
                <a:extLst>
                  <a:ext uri="{FF2B5EF4-FFF2-40B4-BE49-F238E27FC236}">
                    <a16:creationId xmlns:a16="http://schemas.microsoft.com/office/drawing/2014/main" id="{15868D1E-1B2B-4F7C-BE7E-8BFB2C1239AE}"/>
                  </a:ext>
                </a:extLst>
              </p:cNvPr>
              <p:cNvSpPr/>
              <p:nvPr/>
            </p:nvSpPr>
            <p:spPr>
              <a:xfrm>
                <a:off x="7432658" y="3230626"/>
                <a:ext cx="207762" cy="186233"/>
              </a:xfrm>
              <a:custGeom>
                <a:avLst/>
                <a:gdLst>
                  <a:gd name="connsiteX0" fmla="*/ 23416 w 207762"/>
                  <a:gd name="connsiteY0" fmla="*/ 10064 h 186233"/>
                  <a:gd name="connsiteX1" fmla="*/ 175 w 207762"/>
                  <a:gd name="connsiteY1" fmla="*/ 109982 h 186233"/>
                  <a:gd name="connsiteX2" fmla="*/ 1890 w 207762"/>
                  <a:gd name="connsiteY2" fmla="*/ 118840 h 186233"/>
                  <a:gd name="connsiteX3" fmla="*/ 27322 w 207762"/>
                  <a:gd name="connsiteY3" fmla="*/ 128365 h 186233"/>
                  <a:gd name="connsiteX4" fmla="*/ 121333 w 207762"/>
                  <a:gd name="connsiteY4" fmla="*/ 184658 h 186233"/>
                  <a:gd name="connsiteX5" fmla="*/ 135883 w 207762"/>
                  <a:gd name="connsiteY5" fmla="*/ 181211 h 186233"/>
                  <a:gd name="connsiteX6" fmla="*/ 136097 w 207762"/>
                  <a:gd name="connsiteY6" fmla="*/ 180848 h 186233"/>
                  <a:gd name="connsiteX7" fmla="*/ 177055 w 207762"/>
                  <a:gd name="connsiteY7" fmla="*/ 122745 h 186233"/>
                  <a:gd name="connsiteX8" fmla="*/ 203534 w 207762"/>
                  <a:gd name="connsiteY8" fmla="*/ 106838 h 186233"/>
                  <a:gd name="connsiteX9" fmla="*/ 204010 w 207762"/>
                  <a:gd name="connsiteY9" fmla="*/ 71977 h 186233"/>
                  <a:gd name="connsiteX10" fmla="*/ 177531 w 207762"/>
                  <a:gd name="connsiteY10" fmla="*/ 19875 h 186233"/>
                  <a:gd name="connsiteX11" fmla="*/ 123238 w 207762"/>
                  <a:gd name="connsiteY11" fmla="*/ 825 h 186233"/>
                  <a:gd name="connsiteX12" fmla="*/ 37513 w 207762"/>
                  <a:gd name="connsiteY12" fmla="*/ 8826 h 186233"/>
                  <a:gd name="connsiteX13" fmla="*/ 23416 w 207762"/>
                  <a:gd name="connsiteY13" fmla="*/ 10064 h 18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762" h="186233">
                    <a:moveTo>
                      <a:pt x="23416" y="10064"/>
                    </a:moveTo>
                    <a:cubicBezTo>
                      <a:pt x="6720" y="40634"/>
                      <a:pt x="-1316" y="75181"/>
                      <a:pt x="175" y="109982"/>
                    </a:cubicBezTo>
                    <a:cubicBezTo>
                      <a:pt x="155" y="113019"/>
                      <a:pt x="738" y="116030"/>
                      <a:pt x="1890" y="118840"/>
                    </a:cubicBezTo>
                    <a:cubicBezTo>
                      <a:pt x="6176" y="127317"/>
                      <a:pt x="17892" y="127317"/>
                      <a:pt x="27322" y="128365"/>
                    </a:cubicBezTo>
                    <a:cubicBezTo>
                      <a:pt x="63993" y="133032"/>
                      <a:pt x="86758" y="171704"/>
                      <a:pt x="121333" y="184658"/>
                    </a:cubicBezTo>
                    <a:cubicBezTo>
                      <a:pt x="126303" y="187724"/>
                      <a:pt x="132817" y="186181"/>
                      <a:pt x="135883" y="181211"/>
                    </a:cubicBezTo>
                    <a:cubicBezTo>
                      <a:pt x="135957" y="181091"/>
                      <a:pt x="136028" y="180970"/>
                      <a:pt x="136097" y="180848"/>
                    </a:cubicBezTo>
                    <a:cubicBezTo>
                      <a:pt x="151147" y="161798"/>
                      <a:pt x="156481" y="135032"/>
                      <a:pt x="177055" y="122745"/>
                    </a:cubicBezTo>
                    <a:cubicBezTo>
                      <a:pt x="186008" y="117411"/>
                      <a:pt x="197343" y="115220"/>
                      <a:pt x="203534" y="106838"/>
                    </a:cubicBezTo>
                    <a:cubicBezTo>
                      <a:pt x="210583" y="97313"/>
                      <a:pt x="207439" y="83597"/>
                      <a:pt x="204010" y="71977"/>
                    </a:cubicBezTo>
                    <a:cubicBezTo>
                      <a:pt x="198391" y="52927"/>
                      <a:pt x="192104" y="33115"/>
                      <a:pt x="177531" y="19875"/>
                    </a:cubicBezTo>
                    <a:cubicBezTo>
                      <a:pt x="162005" y="7756"/>
                      <a:pt x="142933" y="1064"/>
                      <a:pt x="123238" y="825"/>
                    </a:cubicBezTo>
                    <a:cubicBezTo>
                      <a:pt x="94415" y="-1534"/>
                      <a:pt x="65402" y="1174"/>
                      <a:pt x="37513" y="8826"/>
                    </a:cubicBezTo>
                    <a:cubicBezTo>
                      <a:pt x="37894" y="12446"/>
                      <a:pt x="23416" y="10064"/>
                      <a:pt x="23416" y="1006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180" name="任意多边形: 形状 1179">
                <a:extLst>
                  <a:ext uri="{FF2B5EF4-FFF2-40B4-BE49-F238E27FC236}">
                    <a16:creationId xmlns:a16="http://schemas.microsoft.com/office/drawing/2014/main" id="{86AEFB30-90F9-4347-A73C-1C60A6CBF7D3}"/>
                  </a:ext>
                </a:extLst>
              </p:cNvPr>
              <p:cNvSpPr/>
              <p:nvPr/>
            </p:nvSpPr>
            <p:spPr>
              <a:xfrm>
                <a:off x="7727210" y="3257957"/>
                <a:ext cx="189874" cy="358494"/>
              </a:xfrm>
              <a:custGeom>
                <a:avLst/>
                <a:gdLst>
                  <a:gd name="connsiteX0" fmla="*/ 189874 w 189874"/>
                  <a:gd name="connsiteY0" fmla="*/ 226288 h 358494"/>
                  <a:gd name="connsiteX1" fmla="*/ 139201 w 189874"/>
                  <a:gd name="connsiteY1" fmla="*/ 114845 h 358494"/>
                  <a:gd name="connsiteX2" fmla="*/ 121866 w 189874"/>
                  <a:gd name="connsiteY2" fmla="*/ 56648 h 358494"/>
                  <a:gd name="connsiteX3" fmla="*/ 46713 w 189874"/>
                  <a:gd name="connsiteY3" fmla="*/ 926 h 358494"/>
                  <a:gd name="connsiteX4" fmla="*/ 26139 w 189874"/>
                  <a:gd name="connsiteY4" fmla="*/ 1879 h 358494"/>
                  <a:gd name="connsiteX5" fmla="*/ 3470 w 189874"/>
                  <a:gd name="connsiteY5" fmla="*/ 37502 h 358494"/>
                  <a:gd name="connsiteX6" fmla="*/ 8614 w 189874"/>
                  <a:gd name="connsiteY6" fmla="*/ 130942 h 358494"/>
                  <a:gd name="connsiteX7" fmla="*/ 141964 w 189874"/>
                  <a:gd name="connsiteY7" fmla="*/ 358495 h 358494"/>
                  <a:gd name="connsiteX8" fmla="*/ 189874 w 189874"/>
                  <a:gd name="connsiteY8" fmla="*/ 226288 h 35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874" h="358494">
                    <a:moveTo>
                      <a:pt x="189874" y="226288"/>
                    </a:moveTo>
                    <a:cubicBezTo>
                      <a:pt x="166594" y="192391"/>
                      <a:pt x="149443" y="154671"/>
                      <a:pt x="139201" y="114845"/>
                    </a:cubicBezTo>
                    <a:cubicBezTo>
                      <a:pt x="135471" y="94894"/>
                      <a:pt x="129661" y="75388"/>
                      <a:pt x="121866" y="56648"/>
                    </a:cubicBezTo>
                    <a:cubicBezTo>
                      <a:pt x="106958" y="27300"/>
                      <a:pt x="79126" y="6664"/>
                      <a:pt x="46713" y="926"/>
                    </a:cubicBezTo>
                    <a:cubicBezTo>
                      <a:pt x="39891" y="-575"/>
                      <a:pt x="32793" y="-247"/>
                      <a:pt x="26139" y="1879"/>
                    </a:cubicBezTo>
                    <a:cubicBezTo>
                      <a:pt x="12328" y="7117"/>
                      <a:pt x="6232" y="23024"/>
                      <a:pt x="3470" y="37502"/>
                    </a:cubicBezTo>
                    <a:cubicBezTo>
                      <a:pt x="-2508" y="68599"/>
                      <a:pt x="-742" y="100689"/>
                      <a:pt x="8614" y="130942"/>
                    </a:cubicBezTo>
                    <a:cubicBezTo>
                      <a:pt x="14995" y="151516"/>
                      <a:pt x="91672" y="300678"/>
                      <a:pt x="141964" y="358495"/>
                    </a:cubicBezTo>
                    <a:cubicBezTo>
                      <a:pt x="137582" y="329348"/>
                      <a:pt x="171110" y="231908"/>
                      <a:pt x="189874" y="22628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1" name="任意多边形: 形状 1180">
                <a:extLst>
                  <a:ext uri="{FF2B5EF4-FFF2-40B4-BE49-F238E27FC236}">
                    <a16:creationId xmlns:a16="http://schemas.microsoft.com/office/drawing/2014/main" id="{4E063240-3EF8-4884-B380-772569EE1F94}"/>
                  </a:ext>
                </a:extLst>
              </p:cNvPr>
              <p:cNvSpPr/>
              <p:nvPr/>
            </p:nvSpPr>
            <p:spPr>
              <a:xfrm>
                <a:off x="7733897" y="3378612"/>
                <a:ext cx="107368" cy="196786"/>
              </a:xfrm>
              <a:custGeom>
                <a:avLst/>
                <a:gdLst>
                  <a:gd name="connsiteX0" fmla="*/ 32787 w 107368"/>
                  <a:gd name="connsiteY0" fmla="*/ 76390 h 196786"/>
                  <a:gd name="connsiteX1" fmla="*/ 79841 w 107368"/>
                  <a:gd name="connsiteY1" fmla="*/ 165068 h 196786"/>
                  <a:gd name="connsiteX2" fmla="*/ 107368 w 107368"/>
                  <a:gd name="connsiteY2" fmla="*/ 196786 h 196786"/>
                  <a:gd name="connsiteX3" fmla="*/ 93366 w 107368"/>
                  <a:gd name="connsiteY3" fmla="*/ 106870 h 196786"/>
                  <a:gd name="connsiteX4" fmla="*/ 88128 w 107368"/>
                  <a:gd name="connsiteY4" fmla="*/ 61531 h 196786"/>
                  <a:gd name="connsiteX5" fmla="*/ 84222 w 107368"/>
                  <a:gd name="connsiteY5" fmla="*/ 56293 h 196786"/>
                  <a:gd name="connsiteX6" fmla="*/ 72316 w 107368"/>
                  <a:gd name="connsiteY6" fmla="*/ 59436 h 196786"/>
                  <a:gd name="connsiteX7" fmla="*/ 2117 w 107368"/>
                  <a:gd name="connsiteY7" fmla="*/ 0 h 196786"/>
                  <a:gd name="connsiteX8" fmla="*/ 11642 w 107368"/>
                  <a:gd name="connsiteY8" fmla="*/ 50292 h 196786"/>
                  <a:gd name="connsiteX9" fmla="*/ 32787 w 107368"/>
                  <a:gd name="connsiteY9" fmla="*/ 76390 h 196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368" h="196786">
                    <a:moveTo>
                      <a:pt x="32787" y="76390"/>
                    </a:moveTo>
                    <a:lnTo>
                      <a:pt x="79841" y="165068"/>
                    </a:lnTo>
                    <a:cubicBezTo>
                      <a:pt x="86603" y="177736"/>
                      <a:pt x="94223" y="191262"/>
                      <a:pt x="107368" y="196786"/>
                    </a:cubicBezTo>
                    <a:cubicBezTo>
                      <a:pt x="99097" y="167488"/>
                      <a:pt x="94396" y="137297"/>
                      <a:pt x="93366" y="106870"/>
                    </a:cubicBezTo>
                    <a:cubicBezTo>
                      <a:pt x="93883" y="91581"/>
                      <a:pt x="92117" y="76300"/>
                      <a:pt x="88128" y="61531"/>
                    </a:cubicBezTo>
                    <a:cubicBezTo>
                      <a:pt x="86222" y="63151"/>
                      <a:pt x="84222" y="56293"/>
                      <a:pt x="84222" y="56293"/>
                    </a:cubicBezTo>
                    <a:cubicBezTo>
                      <a:pt x="82127" y="60198"/>
                      <a:pt x="76602" y="60293"/>
                      <a:pt x="72316" y="59436"/>
                    </a:cubicBezTo>
                    <a:cubicBezTo>
                      <a:pt x="41550" y="52959"/>
                      <a:pt x="20405" y="25527"/>
                      <a:pt x="2117" y="0"/>
                    </a:cubicBezTo>
                    <a:cubicBezTo>
                      <a:pt x="-2706" y="17333"/>
                      <a:pt x="815" y="35923"/>
                      <a:pt x="11642" y="50292"/>
                    </a:cubicBezTo>
                    <a:cubicBezTo>
                      <a:pt x="11642" y="50292"/>
                      <a:pt x="31263" y="73438"/>
                      <a:pt x="32787" y="7639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2" name="任意多边形: 形状 1181">
                <a:extLst>
                  <a:ext uri="{FF2B5EF4-FFF2-40B4-BE49-F238E27FC236}">
                    <a16:creationId xmlns:a16="http://schemas.microsoft.com/office/drawing/2014/main" id="{A028C2F2-A7A0-4C9E-B792-A3FB403448E4}"/>
                  </a:ext>
                </a:extLst>
              </p:cNvPr>
              <p:cNvSpPr/>
              <p:nvPr/>
            </p:nvSpPr>
            <p:spPr>
              <a:xfrm>
                <a:off x="7727210" y="3257957"/>
                <a:ext cx="189874" cy="358494"/>
              </a:xfrm>
              <a:custGeom>
                <a:avLst/>
                <a:gdLst>
                  <a:gd name="connsiteX0" fmla="*/ 189874 w 189874"/>
                  <a:gd name="connsiteY0" fmla="*/ 226288 h 358494"/>
                  <a:gd name="connsiteX1" fmla="*/ 139201 w 189874"/>
                  <a:gd name="connsiteY1" fmla="*/ 114845 h 358494"/>
                  <a:gd name="connsiteX2" fmla="*/ 121866 w 189874"/>
                  <a:gd name="connsiteY2" fmla="*/ 56648 h 358494"/>
                  <a:gd name="connsiteX3" fmla="*/ 46713 w 189874"/>
                  <a:gd name="connsiteY3" fmla="*/ 926 h 358494"/>
                  <a:gd name="connsiteX4" fmla="*/ 26139 w 189874"/>
                  <a:gd name="connsiteY4" fmla="*/ 1879 h 358494"/>
                  <a:gd name="connsiteX5" fmla="*/ 3470 w 189874"/>
                  <a:gd name="connsiteY5" fmla="*/ 37502 h 358494"/>
                  <a:gd name="connsiteX6" fmla="*/ 8614 w 189874"/>
                  <a:gd name="connsiteY6" fmla="*/ 130942 h 358494"/>
                  <a:gd name="connsiteX7" fmla="*/ 141964 w 189874"/>
                  <a:gd name="connsiteY7" fmla="*/ 358495 h 358494"/>
                  <a:gd name="connsiteX8" fmla="*/ 189874 w 189874"/>
                  <a:gd name="connsiteY8" fmla="*/ 226288 h 35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874" h="358494">
                    <a:moveTo>
                      <a:pt x="189874" y="226288"/>
                    </a:moveTo>
                    <a:cubicBezTo>
                      <a:pt x="166594" y="192391"/>
                      <a:pt x="149443" y="154671"/>
                      <a:pt x="139201" y="114845"/>
                    </a:cubicBezTo>
                    <a:cubicBezTo>
                      <a:pt x="135471" y="94894"/>
                      <a:pt x="129661" y="75388"/>
                      <a:pt x="121866" y="56648"/>
                    </a:cubicBezTo>
                    <a:cubicBezTo>
                      <a:pt x="106958" y="27300"/>
                      <a:pt x="79126" y="6664"/>
                      <a:pt x="46713" y="926"/>
                    </a:cubicBezTo>
                    <a:cubicBezTo>
                      <a:pt x="39891" y="-575"/>
                      <a:pt x="32793" y="-247"/>
                      <a:pt x="26139" y="1879"/>
                    </a:cubicBezTo>
                    <a:cubicBezTo>
                      <a:pt x="12328" y="7117"/>
                      <a:pt x="6232" y="23024"/>
                      <a:pt x="3470" y="37502"/>
                    </a:cubicBezTo>
                    <a:cubicBezTo>
                      <a:pt x="-2508" y="68599"/>
                      <a:pt x="-742" y="100689"/>
                      <a:pt x="8614" y="130942"/>
                    </a:cubicBezTo>
                    <a:cubicBezTo>
                      <a:pt x="14995" y="151516"/>
                      <a:pt x="91672" y="300678"/>
                      <a:pt x="141964" y="358495"/>
                    </a:cubicBezTo>
                    <a:cubicBezTo>
                      <a:pt x="137582" y="329348"/>
                      <a:pt x="171110" y="231908"/>
                      <a:pt x="189874" y="22628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3" name="任意多边形: 形状 1182">
                <a:extLst>
                  <a:ext uri="{FF2B5EF4-FFF2-40B4-BE49-F238E27FC236}">
                    <a16:creationId xmlns:a16="http://schemas.microsoft.com/office/drawing/2014/main" id="{96D4328C-1C25-4F50-9155-AA781DCF560B}"/>
                  </a:ext>
                </a:extLst>
              </p:cNvPr>
              <p:cNvSpPr/>
              <p:nvPr/>
            </p:nvSpPr>
            <p:spPr>
              <a:xfrm>
                <a:off x="7818314" y="3226403"/>
                <a:ext cx="139428" cy="419862"/>
              </a:xfrm>
              <a:custGeom>
                <a:avLst/>
                <a:gdLst>
                  <a:gd name="connsiteX0" fmla="*/ 32667 w 139428"/>
                  <a:gd name="connsiteY0" fmla="*/ 364522 h 419862"/>
                  <a:gd name="connsiteX1" fmla="*/ 4664 w 139428"/>
                  <a:gd name="connsiteY1" fmla="*/ 3620 h 419862"/>
                  <a:gd name="connsiteX2" fmla="*/ 72291 w 139428"/>
                  <a:gd name="connsiteY2" fmla="*/ 0 h 419862"/>
                  <a:gd name="connsiteX3" fmla="*/ 131727 w 139428"/>
                  <a:gd name="connsiteY3" fmla="*/ 273082 h 419862"/>
                  <a:gd name="connsiteX4" fmla="*/ 98771 w 139428"/>
                  <a:gd name="connsiteY4" fmla="*/ 419862 h 419862"/>
                  <a:gd name="connsiteX5" fmla="*/ 32667 w 139428"/>
                  <a:gd name="connsiteY5" fmla="*/ 364522 h 41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428" h="419862">
                    <a:moveTo>
                      <a:pt x="32667" y="364522"/>
                    </a:moveTo>
                    <a:cubicBezTo>
                      <a:pt x="-18577" y="266319"/>
                      <a:pt x="6188" y="40005"/>
                      <a:pt x="4664" y="3620"/>
                    </a:cubicBezTo>
                    <a:lnTo>
                      <a:pt x="72291" y="0"/>
                    </a:lnTo>
                    <a:cubicBezTo>
                      <a:pt x="79054" y="0"/>
                      <a:pt x="110391" y="192977"/>
                      <a:pt x="131727" y="273082"/>
                    </a:cubicBezTo>
                    <a:cubicBezTo>
                      <a:pt x="150777" y="346043"/>
                      <a:pt x="132489" y="419862"/>
                      <a:pt x="98771" y="419862"/>
                    </a:cubicBezTo>
                    <a:cubicBezTo>
                      <a:pt x="70767" y="419862"/>
                      <a:pt x="43430" y="385191"/>
                      <a:pt x="32667" y="3645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4" name="任意多边形: 形状 1183">
                <a:extLst>
                  <a:ext uri="{FF2B5EF4-FFF2-40B4-BE49-F238E27FC236}">
                    <a16:creationId xmlns:a16="http://schemas.microsoft.com/office/drawing/2014/main" id="{ADF5D2D1-B7A5-4342-B5A2-1F7ABAA7E4A4}"/>
                  </a:ext>
                </a:extLst>
              </p:cNvPr>
              <p:cNvSpPr/>
              <p:nvPr/>
            </p:nvSpPr>
            <p:spPr>
              <a:xfrm>
                <a:off x="7240333" y="3260883"/>
                <a:ext cx="141065" cy="75056"/>
              </a:xfrm>
              <a:custGeom>
                <a:avLst/>
                <a:gdLst>
                  <a:gd name="connsiteX0" fmla="*/ 0 w 141065"/>
                  <a:gd name="connsiteY0" fmla="*/ 75057 h 75056"/>
                  <a:gd name="connsiteX1" fmla="*/ 141065 w 141065"/>
                  <a:gd name="connsiteY1" fmla="*/ 0 h 75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1065" h="75056">
                    <a:moveTo>
                      <a:pt x="0" y="75057"/>
                    </a:moveTo>
                    <a:cubicBezTo>
                      <a:pt x="47625" y="5524"/>
                      <a:pt x="141065" y="0"/>
                      <a:pt x="141065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5" name="任意多边形: 形状 1184">
                <a:extLst>
                  <a:ext uri="{FF2B5EF4-FFF2-40B4-BE49-F238E27FC236}">
                    <a16:creationId xmlns:a16="http://schemas.microsoft.com/office/drawing/2014/main" id="{B17DADE4-D32D-4421-95DE-163F196E6CA6}"/>
                  </a:ext>
                </a:extLst>
              </p:cNvPr>
              <p:cNvSpPr/>
              <p:nvPr/>
            </p:nvSpPr>
            <p:spPr>
              <a:xfrm>
                <a:off x="7056596" y="3327273"/>
                <a:ext cx="33051" cy="47625"/>
              </a:xfrm>
              <a:custGeom>
                <a:avLst/>
                <a:gdLst>
                  <a:gd name="connsiteX0" fmla="*/ 0 w 33051"/>
                  <a:gd name="connsiteY0" fmla="*/ 47625 h 47625"/>
                  <a:gd name="connsiteX1" fmla="*/ 33052 w 33051"/>
                  <a:gd name="connsiteY1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051" h="47625">
                    <a:moveTo>
                      <a:pt x="0" y="47625"/>
                    </a:moveTo>
                    <a:cubicBezTo>
                      <a:pt x="14405" y="34391"/>
                      <a:pt x="25693" y="18125"/>
                      <a:pt x="33052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6" name="任意多边形: 形状 1185">
                <a:extLst>
                  <a:ext uri="{FF2B5EF4-FFF2-40B4-BE49-F238E27FC236}">
                    <a16:creationId xmlns:a16="http://schemas.microsoft.com/office/drawing/2014/main" id="{FE6961F7-CB78-46C1-AA04-8CCC43C3B0F3}"/>
                  </a:ext>
                </a:extLst>
              </p:cNvPr>
              <p:cNvSpPr/>
              <p:nvPr/>
            </p:nvSpPr>
            <p:spPr>
              <a:xfrm>
                <a:off x="7410450" y="3703510"/>
                <a:ext cx="273081" cy="83214"/>
              </a:xfrm>
              <a:custGeom>
                <a:avLst/>
                <a:gdLst>
                  <a:gd name="connsiteX0" fmla="*/ 0 w 273081"/>
                  <a:gd name="connsiteY0" fmla="*/ 0 h 83214"/>
                  <a:gd name="connsiteX1" fmla="*/ 273082 w 273081"/>
                  <a:gd name="connsiteY1" fmla="*/ 81820 h 83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3081" h="83214">
                    <a:moveTo>
                      <a:pt x="0" y="0"/>
                    </a:moveTo>
                    <a:cubicBezTo>
                      <a:pt x="27146" y="44482"/>
                      <a:pt x="202978" y="92012"/>
                      <a:pt x="273082" y="8182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7" name="任意多边形: 形状 1186">
                <a:extLst>
                  <a:ext uri="{FF2B5EF4-FFF2-40B4-BE49-F238E27FC236}">
                    <a16:creationId xmlns:a16="http://schemas.microsoft.com/office/drawing/2014/main" id="{ED8489D5-D323-49C7-94E2-D5B50086CA8F}"/>
                  </a:ext>
                </a:extLst>
              </p:cNvPr>
              <p:cNvSpPr/>
              <p:nvPr/>
            </p:nvSpPr>
            <p:spPr>
              <a:xfrm>
                <a:off x="7460170" y="3823239"/>
                <a:ext cx="152400" cy="11144"/>
              </a:xfrm>
              <a:custGeom>
                <a:avLst/>
                <a:gdLst>
                  <a:gd name="connsiteX0" fmla="*/ 0 w 152400"/>
                  <a:gd name="connsiteY0" fmla="*/ 5810 h 11144"/>
                  <a:gd name="connsiteX1" fmla="*/ 152400 w 152400"/>
                  <a:gd name="connsiteY1" fmla="*/ 0 h 1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2400" h="11144">
                    <a:moveTo>
                      <a:pt x="0" y="5810"/>
                    </a:moveTo>
                    <a:cubicBezTo>
                      <a:pt x="50649" y="14524"/>
                      <a:pt x="102561" y="12545"/>
                      <a:pt x="15240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8" name="任意多边形: 形状 1187">
                <a:extLst>
                  <a:ext uri="{FF2B5EF4-FFF2-40B4-BE49-F238E27FC236}">
                    <a16:creationId xmlns:a16="http://schemas.microsoft.com/office/drawing/2014/main" id="{97CCC3D5-653D-4CFD-9387-487CDFF81315}"/>
                  </a:ext>
                </a:extLst>
              </p:cNvPr>
              <p:cNvSpPr/>
              <p:nvPr/>
            </p:nvSpPr>
            <p:spPr>
              <a:xfrm>
                <a:off x="7693437" y="3397472"/>
                <a:ext cx="52006" cy="57128"/>
              </a:xfrm>
              <a:custGeom>
                <a:avLst/>
                <a:gdLst>
                  <a:gd name="connsiteX0" fmla="*/ 0 w 52006"/>
                  <a:gd name="connsiteY0" fmla="*/ 0 h 57128"/>
                  <a:gd name="connsiteX1" fmla="*/ 33528 w 52006"/>
                  <a:gd name="connsiteY1" fmla="*/ 45434 h 57128"/>
                  <a:gd name="connsiteX2" fmla="*/ 52007 w 52006"/>
                  <a:gd name="connsiteY2" fmla="*/ 56864 h 57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006" h="57128">
                    <a:moveTo>
                      <a:pt x="0" y="0"/>
                    </a:moveTo>
                    <a:lnTo>
                      <a:pt x="33528" y="45434"/>
                    </a:lnTo>
                    <a:cubicBezTo>
                      <a:pt x="38100" y="51625"/>
                      <a:pt x="44482" y="58579"/>
                      <a:pt x="52007" y="56864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9" name="任意多边形: 形状 1188">
                <a:extLst>
                  <a:ext uri="{FF2B5EF4-FFF2-40B4-BE49-F238E27FC236}">
                    <a16:creationId xmlns:a16="http://schemas.microsoft.com/office/drawing/2014/main" id="{C5078B06-1462-4042-A188-A3876CE8E616}"/>
                  </a:ext>
                </a:extLst>
              </p:cNvPr>
              <p:cNvSpPr/>
              <p:nvPr/>
            </p:nvSpPr>
            <p:spPr>
              <a:xfrm>
                <a:off x="7940513" y="5029020"/>
                <a:ext cx="150029" cy="136155"/>
              </a:xfrm>
              <a:custGeom>
                <a:avLst/>
                <a:gdLst>
                  <a:gd name="connsiteX0" fmla="*/ 2098 w 150029"/>
                  <a:gd name="connsiteY0" fmla="*/ 91905 h 136155"/>
                  <a:gd name="connsiteX1" fmla="*/ 6861 w 150029"/>
                  <a:gd name="connsiteY1" fmla="*/ 127433 h 136155"/>
                  <a:gd name="connsiteX2" fmla="*/ 39817 w 150029"/>
                  <a:gd name="connsiteY2" fmla="*/ 136101 h 136155"/>
                  <a:gd name="connsiteX3" fmla="*/ 80108 w 150029"/>
                  <a:gd name="connsiteY3" fmla="*/ 135339 h 136155"/>
                  <a:gd name="connsiteX4" fmla="*/ 125733 w 150029"/>
                  <a:gd name="connsiteY4" fmla="*/ 128195 h 136155"/>
                  <a:gd name="connsiteX5" fmla="*/ 150021 w 150029"/>
                  <a:gd name="connsiteY5" fmla="*/ 91905 h 136155"/>
                  <a:gd name="connsiteX6" fmla="*/ 144306 w 150029"/>
                  <a:gd name="connsiteY6" fmla="*/ 74570 h 136155"/>
                  <a:gd name="connsiteX7" fmla="*/ 133543 w 150029"/>
                  <a:gd name="connsiteY7" fmla="*/ 51043 h 136155"/>
                  <a:gd name="connsiteX8" fmla="*/ 2098 w 150029"/>
                  <a:gd name="connsiteY8" fmla="*/ 91905 h 136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029" h="136155">
                    <a:moveTo>
                      <a:pt x="2098" y="91905"/>
                    </a:moveTo>
                    <a:cubicBezTo>
                      <a:pt x="-855" y="104002"/>
                      <a:pt x="-1807" y="118385"/>
                      <a:pt x="6861" y="127433"/>
                    </a:cubicBezTo>
                    <a:cubicBezTo>
                      <a:pt x="15528" y="136482"/>
                      <a:pt x="28101" y="136292"/>
                      <a:pt x="39817" y="136101"/>
                    </a:cubicBezTo>
                    <a:lnTo>
                      <a:pt x="80108" y="135339"/>
                    </a:lnTo>
                    <a:cubicBezTo>
                      <a:pt x="95645" y="136114"/>
                      <a:pt x="111176" y="133682"/>
                      <a:pt x="125733" y="128195"/>
                    </a:cubicBezTo>
                    <a:cubicBezTo>
                      <a:pt x="140646" y="122399"/>
                      <a:pt x="150348" y="107902"/>
                      <a:pt x="150021" y="91905"/>
                    </a:cubicBezTo>
                    <a:cubicBezTo>
                      <a:pt x="149029" y="85865"/>
                      <a:pt x="147101" y="80016"/>
                      <a:pt x="144306" y="74570"/>
                    </a:cubicBezTo>
                    <a:cubicBezTo>
                      <a:pt x="140687" y="66759"/>
                      <a:pt x="137068" y="58853"/>
                      <a:pt x="133543" y="51043"/>
                    </a:cubicBezTo>
                    <a:cubicBezTo>
                      <a:pt x="89061" y="-46969"/>
                      <a:pt x="21148" y="12657"/>
                      <a:pt x="2098" y="919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0" name="任意多边形: 形状 1189">
                <a:extLst>
                  <a:ext uri="{FF2B5EF4-FFF2-40B4-BE49-F238E27FC236}">
                    <a16:creationId xmlns:a16="http://schemas.microsoft.com/office/drawing/2014/main" id="{BC44C6EE-E505-44C7-A767-5C7E682E16D7}"/>
                  </a:ext>
                </a:extLst>
              </p:cNvPr>
              <p:cNvSpPr/>
              <p:nvPr/>
            </p:nvSpPr>
            <p:spPr>
              <a:xfrm>
                <a:off x="7873861" y="4964517"/>
                <a:ext cx="94861" cy="199218"/>
              </a:xfrm>
              <a:custGeom>
                <a:avLst/>
                <a:gdLst>
                  <a:gd name="connsiteX0" fmla="*/ 11981 w 94861"/>
                  <a:gd name="connsiteY0" fmla="*/ 40870 h 199218"/>
                  <a:gd name="connsiteX1" fmla="*/ 741 w 94861"/>
                  <a:gd name="connsiteY1" fmla="*/ 174982 h 199218"/>
                  <a:gd name="connsiteX2" fmla="*/ 10266 w 94861"/>
                  <a:gd name="connsiteY2" fmla="*/ 199175 h 199218"/>
                  <a:gd name="connsiteX3" fmla="*/ 19791 w 94861"/>
                  <a:gd name="connsiteY3" fmla="*/ 193746 h 199218"/>
                  <a:gd name="connsiteX4" fmla="*/ 92277 w 94861"/>
                  <a:gd name="connsiteY4" fmla="*/ 68302 h 199218"/>
                  <a:gd name="connsiteX5" fmla="*/ 91229 w 94861"/>
                  <a:gd name="connsiteY5" fmla="*/ 37536 h 199218"/>
                  <a:gd name="connsiteX6" fmla="*/ 81704 w 94861"/>
                  <a:gd name="connsiteY6" fmla="*/ 27439 h 199218"/>
                  <a:gd name="connsiteX7" fmla="*/ 11981 w 94861"/>
                  <a:gd name="connsiteY7" fmla="*/ 40870 h 199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861" h="199218">
                    <a:moveTo>
                      <a:pt x="11981" y="40870"/>
                    </a:moveTo>
                    <a:cubicBezTo>
                      <a:pt x="13390" y="85857"/>
                      <a:pt x="9618" y="130857"/>
                      <a:pt x="741" y="174982"/>
                    </a:cubicBezTo>
                    <a:cubicBezTo>
                      <a:pt x="-1354" y="184983"/>
                      <a:pt x="741" y="200128"/>
                      <a:pt x="10266" y="199175"/>
                    </a:cubicBezTo>
                    <a:cubicBezTo>
                      <a:pt x="14002" y="198601"/>
                      <a:pt x="17394" y="196668"/>
                      <a:pt x="19791" y="193746"/>
                    </a:cubicBezTo>
                    <a:cubicBezTo>
                      <a:pt x="54799" y="159214"/>
                      <a:pt x="79841" y="115877"/>
                      <a:pt x="92277" y="68302"/>
                    </a:cubicBezTo>
                    <a:cubicBezTo>
                      <a:pt x="96056" y="58319"/>
                      <a:pt x="95678" y="47238"/>
                      <a:pt x="91229" y="37536"/>
                    </a:cubicBezTo>
                    <a:cubicBezTo>
                      <a:pt x="88618" y="33679"/>
                      <a:pt x="85402" y="30270"/>
                      <a:pt x="81704" y="27439"/>
                    </a:cubicBezTo>
                    <a:cubicBezTo>
                      <a:pt x="49414" y="1627"/>
                      <a:pt x="9028" y="-23995"/>
                      <a:pt x="11981" y="40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1" name="任意多边形: 形状 1190">
                <a:extLst>
                  <a:ext uri="{FF2B5EF4-FFF2-40B4-BE49-F238E27FC236}">
                    <a16:creationId xmlns:a16="http://schemas.microsoft.com/office/drawing/2014/main" id="{A8065572-3E4E-4C20-A7C0-24CFA9C601D1}"/>
                  </a:ext>
                </a:extLst>
              </p:cNvPr>
              <p:cNvSpPr/>
              <p:nvPr/>
            </p:nvSpPr>
            <p:spPr>
              <a:xfrm>
                <a:off x="7634573" y="3854100"/>
                <a:ext cx="483684" cy="1147857"/>
              </a:xfrm>
              <a:custGeom>
                <a:avLst/>
                <a:gdLst>
                  <a:gd name="connsiteX0" fmla="*/ 140684 w 483684"/>
                  <a:gd name="connsiteY0" fmla="*/ 0 h 1147857"/>
                  <a:gd name="connsiteX1" fmla="*/ 201644 w 483684"/>
                  <a:gd name="connsiteY1" fmla="*/ 107537 h 1147857"/>
                  <a:gd name="connsiteX2" fmla="*/ 483394 w 483684"/>
                  <a:gd name="connsiteY2" fmla="*/ 644176 h 1147857"/>
                  <a:gd name="connsiteX3" fmla="*/ 323850 w 483684"/>
                  <a:gd name="connsiteY3" fmla="*/ 1147858 h 1147857"/>
                  <a:gd name="connsiteX4" fmla="*/ 285750 w 483684"/>
                  <a:gd name="connsiteY4" fmla="*/ 1126331 h 1147857"/>
                  <a:gd name="connsiteX5" fmla="*/ 305753 w 483684"/>
                  <a:gd name="connsiteY5" fmla="*/ 669607 h 1147857"/>
                  <a:gd name="connsiteX6" fmla="*/ 131921 w 483684"/>
                  <a:gd name="connsiteY6" fmla="*/ 375856 h 1147857"/>
                  <a:gd name="connsiteX7" fmla="*/ 0 w 483684"/>
                  <a:gd name="connsiteY7" fmla="*/ 227362 h 1147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3684" h="1147857">
                    <a:moveTo>
                      <a:pt x="140684" y="0"/>
                    </a:moveTo>
                    <a:cubicBezTo>
                      <a:pt x="140684" y="0"/>
                      <a:pt x="190881" y="87249"/>
                      <a:pt x="201644" y="107537"/>
                    </a:cubicBezTo>
                    <a:cubicBezTo>
                      <a:pt x="212407" y="127825"/>
                      <a:pt x="439769" y="426625"/>
                      <a:pt x="483394" y="644176"/>
                    </a:cubicBezTo>
                    <a:cubicBezTo>
                      <a:pt x="491585" y="685514"/>
                      <a:pt x="323850" y="1147858"/>
                      <a:pt x="323850" y="1147858"/>
                    </a:cubicBezTo>
                    <a:lnTo>
                      <a:pt x="285750" y="1126331"/>
                    </a:lnTo>
                    <a:cubicBezTo>
                      <a:pt x="285750" y="1126331"/>
                      <a:pt x="312230" y="704659"/>
                      <a:pt x="305753" y="669607"/>
                    </a:cubicBezTo>
                    <a:cubicBezTo>
                      <a:pt x="299276" y="634555"/>
                      <a:pt x="131921" y="375856"/>
                      <a:pt x="131921" y="375856"/>
                    </a:cubicBezTo>
                    <a:cubicBezTo>
                      <a:pt x="131921" y="375856"/>
                      <a:pt x="38481" y="307181"/>
                      <a:pt x="0" y="22736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2" name="任意多边形: 形状 1191">
                <a:extLst>
                  <a:ext uri="{FF2B5EF4-FFF2-40B4-BE49-F238E27FC236}">
                    <a16:creationId xmlns:a16="http://schemas.microsoft.com/office/drawing/2014/main" id="{743D4FA0-CB84-4DC6-9CF6-BEBBB448A719}"/>
                  </a:ext>
                </a:extLst>
              </p:cNvPr>
              <p:cNvSpPr/>
              <p:nvPr/>
            </p:nvSpPr>
            <p:spPr>
              <a:xfrm>
                <a:off x="7424166" y="3808761"/>
                <a:ext cx="617987" cy="1260599"/>
              </a:xfrm>
              <a:custGeom>
                <a:avLst/>
                <a:gdLst>
                  <a:gd name="connsiteX0" fmla="*/ 356521 w 617987"/>
                  <a:gd name="connsiteY0" fmla="*/ 263938 h 1260599"/>
                  <a:gd name="connsiteX1" fmla="*/ 327946 w 617987"/>
                  <a:gd name="connsiteY1" fmla="*/ 336709 h 1260599"/>
                  <a:gd name="connsiteX2" fmla="*/ 531305 w 617987"/>
                  <a:gd name="connsiteY2" fmla="*/ 957358 h 1260599"/>
                  <a:gd name="connsiteX3" fmla="*/ 608552 w 617987"/>
                  <a:gd name="connsiteY3" fmla="*/ 1184434 h 1260599"/>
                  <a:gd name="connsiteX4" fmla="*/ 612934 w 617987"/>
                  <a:gd name="connsiteY4" fmla="*/ 1232059 h 1260599"/>
                  <a:gd name="connsiteX5" fmla="*/ 534543 w 617987"/>
                  <a:gd name="connsiteY5" fmla="*/ 1250442 h 1260599"/>
                  <a:gd name="connsiteX6" fmla="*/ 368713 w 617987"/>
                  <a:gd name="connsiteY6" fmla="*/ 1005840 h 1260599"/>
                  <a:gd name="connsiteX7" fmla="*/ 221456 w 617987"/>
                  <a:gd name="connsiteY7" fmla="*/ 639413 h 1260599"/>
                  <a:gd name="connsiteX8" fmla="*/ 93440 w 617987"/>
                  <a:gd name="connsiteY8" fmla="*/ 365951 h 1260599"/>
                  <a:gd name="connsiteX9" fmla="*/ 0 w 617987"/>
                  <a:gd name="connsiteY9" fmla="*/ 120301 h 1260599"/>
                  <a:gd name="connsiteX10" fmla="*/ 57721 w 617987"/>
                  <a:gd name="connsiteY10" fmla="*/ 121920 h 1260599"/>
                  <a:gd name="connsiteX11" fmla="*/ 191071 w 617987"/>
                  <a:gd name="connsiteY11" fmla="*/ 98298 h 1260599"/>
                  <a:gd name="connsiteX12" fmla="*/ 334899 w 617987"/>
                  <a:gd name="connsiteY12" fmla="*/ 0 h 1260599"/>
                  <a:gd name="connsiteX13" fmla="*/ 366236 w 617987"/>
                  <a:gd name="connsiteY13" fmla="*/ 80391 h 126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7987" h="1260599">
                    <a:moveTo>
                      <a:pt x="356521" y="263938"/>
                    </a:moveTo>
                    <a:cubicBezTo>
                      <a:pt x="356521" y="263938"/>
                      <a:pt x="327946" y="327565"/>
                      <a:pt x="327946" y="336709"/>
                    </a:cubicBezTo>
                    <a:cubicBezTo>
                      <a:pt x="327946" y="345853"/>
                      <a:pt x="485108" y="842486"/>
                      <a:pt x="531305" y="957358"/>
                    </a:cubicBezTo>
                    <a:cubicBezTo>
                      <a:pt x="560515" y="1031335"/>
                      <a:pt x="586264" y="1107027"/>
                      <a:pt x="608552" y="1184434"/>
                    </a:cubicBezTo>
                    <a:cubicBezTo>
                      <a:pt x="608552" y="1184434"/>
                      <a:pt x="626459" y="1207961"/>
                      <a:pt x="612934" y="1232059"/>
                    </a:cubicBezTo>
                    <a:cubicBezTo>
                      <a:pt x="599408" y="1256157"/>
                      <a:pt x="545592" y="1271969"/>
                      <a:pt x="534543" y="1250442"/>
                    </a:cubicBezTo>
                    <a:cubicBezTo>
                      <a:pt x="523494" y="1228916"/>
                      <a:pt x="414623" y="1117092"/>
                      <a:pt x="368713" y="1005840"/>
                    </a:cubicBezTo>
                    <a:cubicBezTo>
                      <a:pt x="322802" y="894588"/>
                      <a:pt x="258223" y="708660"/>
                      <a:pt x="221456" y="639413"/>
                    </a:cubicBezTo>
                    <a:cubicBezTo>
                      <a:pt x="173299" y="550929"/>
                      <a:pt x="130549" y="459607"/>
                      <a:pt x="93440" y="365951"/>
                    </a:cubicBezTo>
                    <a:cubicBezTo>
                      <a:pt x="47244" y="247745"/>
                      <a:pt x="0" y="120301"/>
                      <a:pt x="0" y="120301"/>
                    </a:cubicBezTo>
                    <a:cubicBezTo>
                      <a:pt x="19189" y="122030"/>
                      <a:pt x="38466" y="122570"/>
                      <a:pt x="57721" y="121920"/>
                    </a:cubicBezTo>
                    <a:cubicBezTo>
                      <a:pt x="103063" y="120374"/>
                      <a:pt x="147958" y="112421"/>
                      <a:pt x="191071" y="98298"/>
                    </a:cubicBezTo>
                    <a:cubicBezTo>
                      <a:pt x="291465" y="64579"/>
                      <a:pt x="334899" y="0"/>
                      <a:pt x="334899" y="0"/>
                    </a:cubicBezTo>
                    <a:cubicBezTo>
                      <a:pt x="334899" y="0"/>
                      <a:pt x="359759" y="67342"/>
                      <a:pt x="366236" y="8039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3" name="任意多边形: 形状 1192">
                <a:extLst>
                  <a:ext uri="{FF2B5EF4-FFF2-40B4-BE49-F238E27FC236}">
                    <a16:creationId xmlns:a16="http://schemas.microsoft.com/office/drawing/2014/main" id="{CBE784B6-8E77-4A9E-9AE1-06FECE4A4317}"/>
                  </a:ext>
                </a:extLst>
              </p:cNvPr>
              <p:cNvSpPr/>
              <p:nvPr/>
            </p:nvSpPr>
            <p:spPr>
              <a:xfrm>
                <a:off x="8062341" y="4540853"/>
                <a:ext cx="38861" cy="42957"/>
              </a:xfrm>
              <a:custGeom>
                <a:avLst/>
                <a:gdLst>
                  <a:gd name="connsiteX0" fmla="*/ 38862 w 38861"/>
                  <a:gd name="connsiteY0" fmla="*/ 0 h 42957"/>
                  <a:gd name="connsiteX1" fmla="*/ 0 w 38861"/>
                  <a:gd name="connsiteY1" fmla="*/ 42958 h 42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861" h="42957">
                    <a:moveTo>
                      <a:pt x="38862" y="0"/>
                    </a:moveTo>
                    <a:cubicBezTo>
                      <a:pt x="29024" y="16857"/>
                      <a:pt x="15790" y="31485"/>
                      <a:pt x="0" y="4295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4" name="任意多边形: 形状 1193">
                <a:extLst>
                  <a:ext uri="{FF2B5EF4-FFF2-40B4-BE49-F238E27FC236}">
                    <a16:creationId xmlns:a16="http://schemas.microsoft.com/office/drawing/2014/main" id="{AEE843F8-0A40-45FC-9356-0943C0BFEFDE}"/>
                  </a:ext>
                </a:extLst>
              </p:cNvPr>
              <p:cNvSpPr/>
              <p:nvPr/>
            </p:nvSpPr>
            <p:spPr>
              <a:xfrm>
                <a:off x="8108346" y="4513135"/>
                <a:ext cx="5143" cy="13620"/>
              </a:xfrm>
              <a:custGeom>
                <a:avLst/>
                <a:gdLst>
                  <a:gd name="connsiteX0" fmla="*/ 5144 w 5143"/>
                  <a:gd name="connsiteY0" fmla="*/ 0 h 13620"/>
                  <a:gd name="connsiteX1" fmla="*/ 0 w 5143"/>
                  <a:gd name="connsiteY1" fmla="*/ 13621 h 13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43" h="13620">
                    <a:moveTo>
                      <a:pt x="5144" y="0"/>
                    </a:moveTo>
                    <a:cubicBezTo>
                      <a:pt x="3712" y="4642"/>
                      <a:pt x="1994" y="9191"/>
                      <a:pt x="0" y="1362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5" name="任意多边形: 形状 1194">
                <a:extLst>
                  <a:ext uri="{FF2B5EF4-FFF2-40B4-BE49-F238E27FC236}">
                    <a16:creationId xmlns:a16="http://schemas.microsoft.com/office/drawing/2014/main" id="{183F55A5-194B-4E25-83EA-A37DF7562213}"/>
                  </a:ext>
                </a:extLst>
              </p:cNvPr>
              <p:cNvSpPr/>
              <p:nvPr/>
            </p:nvSpPr>
            <p:spPr>
              <a:xfrm>
                <a:off x="7689913" y="3924300"/>
                <a:ext cx="45648" cy="182975"/>
              </a:xfrm>
              <a:custGeom>
                <a:avLst/>
                <a:gdLst>
                  <a:gd name="connsiteX0" fmla="*/ 0 w 45648"/>
                  <a:gd name="connsiteY0" fmla="*/ 0 h 182975"/>
                  <a:gd name="connsiteX1" fmla="*/ 45244 w 45648"/>
                  <a:gd name="connsiteY1" fmla="*/ 156686 h 182975"/>
                  <a:gd name="connsiteX2" fmla="*/ 35719 w 45648"/>
                  <a:gd name="connsiteY2" fmla="*/ 182975 h 18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48" h="182975">
                    <a:moveTo>
                      <a:pt x="0" y="0"/>
                    </a:moveTo>
                    <a:cubicBezTo>
                      <a:pt x="25337" y="43624"/>
                      <a:pt x="49054" y="106394"/>
                      <a:pt x="45244" y="156686"/>
                    </a:cubicBezTo>
                    <a:cubicBezTo>
                      <a:pt x="43202" y="165820"/>
                      <a:pt x="40001" y="174654"/>
                      <a:pt x="35719" y="18297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6" name="任意多边形: 形状 1195">
                <a:extLst>
                  <a:ext uri="{FF2B5EF4-FFF2-40B4-BE49-F238E27FC236}">
                    <a16:creationId xmlns:a16="http://schemas.microsoft.com/office/drawing/2014/main" id="{30F05BDC-42C8-4936-8AB8-B724E93B4484}"/>
                  </a:ext>
                </a:extLst>
              </p:cNvPr>
              <p:cNvSpPr/>
              <p:nvPr/>
            </p:nvSpPr>
            <p:spPr>
              <a:xfrm>
                <a:off x="7498841" y="3972782"/>
                <a:ext cx="41573" cy="148494"/>
              </a:xfrm>
              <a:custGeom>
                <a:avLst/>
                <a:gdLst>
                  <a:gd name="connsiteX0" fmla="*/ 37719 w 41573"/>
                  <a:gd name="connsiteY0" fmla="*/ 0 h 148494"/>
                  <a:gd name="connsiteX1" fmla="*/ 38862 w 41573"/>
                  <a:gd name="connsiteY1" fmla="*/ 88487 h 148494"/>
                  <a:gd name="connsiteX2" fmla="*/ 0 w 41573"/>
                  <a:gd name="connsiteY2" fmla="*/ 148495 h 14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573" h="148494">
                    <a:moveTo>
                      <a:pt x="37719" y="0"/>
                    </a:moveTo>
                    <a:cubicBezTo>
                      <a:pt x="40481" y="24289"/>
                      <a:pt x="44196" y="64675"/>
                      <a:pt x="38862" y="88487"/>
                    </a:cubicBezTo>
                    <a:cubicBezTo>
                      <a:pt x="34355" y="112843"/>
                      <a:pt x="20381" y="134420"/>
                      <a:pt x="0" y="14849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7" name="任意多边形: 形状 1196">
                <a:extLst>
                  <a:ext uri="{FF2B5EF4-FFF2-40B4-BE49-F238E27FC236}">
                    <a16:creationId xmlns:a16="http://schemas.microsoft.com/office/drawing/2014/main" id="{97CC817F-7BEC-4517-A060-761A1EF3E3D6}"/>
                  </a:ext>
                </a:extLst>
              </p:cNvPr>
              <p:cNvSpPr/>
              <p:nvPr/>
            </p:nvSpPr>
            <p:spPr>
              <a:xfrm>
                <a:off x="7752588" y="3880866"/>
                <a:ext cx="75437" cy="69818"/>
              </a:xfrm>
              <a:custGeom>
                <a:avLst/>
                <a:gdLst>
                  <a:gd name="connsiteX0" fmla="*/ 0 w 75437"/>
                  <a:gd name="connsiteY0" fmla="*/ 0 h 69818"/>
                  <a:gd name="connsiteX1" fmla="*/ 13335 w 75437"/>
                  <a:gd name="connsiteY1" fmla="*/ 22765 h 69818"/>
                  <a:gd name="connsiteX2" fmla="*/ 75438 w 75437"/>
                  <a:gd name="connsiteY2" fmla="*/ 69818 h 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5437" h="69818">
                    <a:moveTo>
                      <a:pt x="0" y="0"/>
                    </a:moveTo>
                    <a:cubicBezTo>
                      <a:pt x="5533" y="6896"/>
                      <a:pt x="10026" y="14566"/>
                      <a:pt x="13335" y="22765"/>
                    </a:cubicBezTo>
                    <a:cubicBezTo>
                      <a:pt x="26381" y="46586"/>
                      <a:pt x="48975" y="63705"/>
                      <a:pt x="75438" y="6981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8" name="任意多边形: 形状 1197">
                <a:extLst>
                  <a:ext uri="{FF2B5EF4-FFF2-40B4-BE49-F238E27FC236}">
                    <a16:creationId xmlns:a16="http://schemas.microsoft.com/office/drawing/2014/main" id="{AC75DA40-26DC-4B57-A6AE-9F8650D1F130}"/>
                  </a:ext>
                </a:extLst>
              </p:cNvPr>
              <p:cNvSpPr/>
              <p:nvPr/>
            </p:nvSpPr>
            <p:spPr>
              <a:xfrm>
                <a:off x="7671720" y="3978211"/>
                <a:ext cx="111537" cy="272224"/>
              </a:xfrm>
              <a:custGeom>
                <a:avLst/>
                <a:gdLst>
                  <a:gd name="connsiteX0" fmla="*/ 0 w 111537"/>
                  <a:gd name="connsiteY0" fmla="*/ 0 h 272224"/>
                  <a:gd name="connsiteX1" fmla="*/ 111538 w 111537"/>
                  <a:gd name="connsiteY1" fmla="*/ 272224 h 27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537" h="272224">
                    <a:moveTo>
                      <a:pt x="0" y="0"/>
                    </a:moveTo>
                    <a:cubicBezTo>
                      <a:pt x="33623" y="73533"/>
                      <a:pt x="59341" y="147256"/>
                      <a:pt x="111538" y="27222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9" name="任意多边形: 形状 1198">
                <a:extLst>
                  <a:ext uri="{FF2B5EF4-FFF2-40B4-BE49-F238E27FC236}">
                    <a16:creationId xmlns:a16="http://schemas.microsoft.com/office/drawing/2014/main" id="{0F26394D-03E0-497A-8622-7FBE32614432}"/>
                  </a:ext>
                </a:extLst>
              </p:cNvPr>
              <p:cNvSpPr/>
              <p:nvPr/>
            </p:nvSpPr>
            <p:spPr>
              <a:xfrm>
                <a:off x="7653813" y="3940587"/>
                <a:ext cx="8382" cy="17145"/>
              </a:xfrm>
              <a:custGeom>
                <a:avLst/>
                <a:gdLst>
                  <a:gd name="connsiteX0" fmla="*/ 0 w 8382"/>
                  <a:gd name="connsiteY0" fmla="*/ 0 h 17145"/>
                  <a:gd name="connsiteX1" fmla="*/ 8382 w 8382"/>
                  <a:gd name="connsiteY1" fmla="*/ 17145 h 17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382" h="17145">
                    <a:moveTo>
                      <a:pt x="0" y="0"/>
                    </a:moveTo>
                    <a:cubicBezTo>
                      <a:pt x="2858" y="5715"/>
                      <a:pt x="5620" y="11430"/>
                      <a:pt x="8382" y="1714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0" name="任意多边形: 形状 1199">
                <a:extLst>
                  <a:ext uri="{FF2B5EF4-FFF2-40B4-BE49-F238E27FC236}">
                    <a16:creationId xmlns:a16="http://schemas.microsoft.com/office/drawing/2014/main" id="{2EF65757-0FCD-4315-BF1F-90E0BF037DEF}"/>
                  </a:ext>
                </a:extLst>
              </p:cNvPr>
              <p:cNvSpPr/>
              <p:nvPr/>
            </p:nvSpPr>
            <p:spPr>
              <a:xfrm>
                <a:off x="7933658" y="4503134"/>
                <a:ext cx="58197" cy="81152"/>
              </a:xfrm>
              <a:custGeom>
                <a:avLst/>
                <a:gdLst>
                  <a:gd name="connsiteX0" fmla="*/ 0 w 58197"/>
                  <a:gd name="connsiteY0" fmla="*/ 0 h 81152"/>
                  <a:gd name="connsiteX1" fmla="*/ 58198 w 58197"/>
                  <a:gd name="connsiteY1" fmla="*/ 81153 h 81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197" h="81152">
                    <a:moveTo>
                      <a:pt x="0" y="0"/>
                    </a:moveTo>
                    <a:cubicBezTo>
                      <a:pt x="15412" y="29699"/>
                      <a:pt x="35012" y="57029"/>
                      <a:pt x="58198" y="81153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1" name="任意多边形: 形状 1200">
                <a:extLst>
                  <a:ext uri="{FF2B5EF4-FFF2-40B4-BE49-F238E27FC236}">
                    <a16:creationId xmlns:a16="http://schemas.microsoft.com/office/drawing/2014/main" id="{9AB7CF89-A4F2-428D-B08D-D05469E38A05}"/>
                  </a:ext>
                </a:extLst>
              </p:cNvPr>
              <p:cNvSpPr/>
              <p:nvPr/>
            </p:nvSpPr>
            <p:spPr>
              <a:xfrm>
                <a:off x="7949565" y="4530566"/>
                <a:ext cx="54387" cy="131064"/>
              </a:xfrm>
              <a:custGeom>
                <a:avLst/>
                <a:gdLst>
                  <a:gd name="connsiteX0" fmla="*/ 0 w 54387"/>
                  <a:gd name="connsiteY0" fmla="*/ 0 h 131064"/>
                  <a:gd name="connsiteX1" fmla="*/ 54388 w 54387"/>
                  <a:gd name="connsiteY1" fmla="*/ 131064 h 131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387" h="131064">
                    <a:moveTo>
                      <a:pt x="0" y="0"/>
                    </a:moveTo>
                    <a:cubicBezTo>
                      <a:pt x="10091" y="46606"/>
                      <a:pt x="28516" y="91007"/>
                      <a:pt x="54388" y="13106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2" name="任意多边形: 形状 1201">
                <a:extLst>
                  <a:ext uri="{FF2B5EF4-FFF2-40B4-BE49-F238E27FC236}">
                    <a16:creationId xmlns:a16="http://schemas.microsoft.com/office/drawing/2014/main" id="{B40A09CD-2AAF-449D-8894-6AAF9DCF87FA}"/>
                  </a:ext>
                </a:extLst>
              </p:cNvPr>
              <p:cNvSpPr/>
              <p:nvPr/>
            </p:nvSpPr>
            <p:spPr>
              <a:xfrm>
                <a:off x="7462170" y="3978211"/>
                <a:ext cx="250602" cy="554735"/>
              </a:xfrm>
              <a:custGeom>
                <a:avLst/>
                <a:gdLst>
                  <a:gd name="connsiteX0" fmla="*/ 250603 w 250602"/>
                  <a:gd name="connsiteY0" fmla="*/ 554736 h 554735"/>
                  <a:gd name="connsiteX1" fmla="*/ 0 w 250602"/>
                  <a:gd name="connsiteY1" fmla="*/ 0 h 554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602" h="554735">
                    <a:moveTo>
                      <a:pt x="250603" y="554736"/>
                    </a:moveTo>
                    <a:cubicBezTo>
                      <a:pt x="176403" y="396430"/>
                      <a:pt x="97250" y="23936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3" name="任意多边形: 形状 1202">
                <a:extLst>
                  <a:ext uri="{FF2B5EF4-FFF2-40B4-BE49-F238E27FC236}">
                    <a16:creationId xmlns:a16="http://schemas.microsoft.com/office/drawing/2014/main" id="{9CE5DB0C-F424-4197-B494-5F288996F887}"/>
                  </a:ext>
                </a:extLst>
              </p:cNvPr>
              <p:cNvSpPr/>
              <p:nvPr/>
            </p:nvSpPr>
            <p:spPr>
              <a:xfrm>
                <a:off x="7723822" y="4562284"/>
                <a:ext cx="5715" cy="16668"/>
              </a:xfrm>
              <a:custGeom>
                <a:avLst/>
                <a:gdLst>
                  <a:gd name="connsiteX0" fmla="*/ 5715 w 5715"/>
                  <a:gd name="connsiteY0" fmla="*/ 16669 h 16668"/>
                  <a:gd name="connsiteX1" fmla="*/ 0 w 5715"/>
                  <a:gd name="connsiteY1" fmla="*/ 0 h 16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15" h="16668">
                    <a:moveTo>
                      <a:pt x="5715" y="16669"/>
                    </a:moveTo>
                    <a:cubicBezTo>
                      <a:pt x="3905" y="11144"/>
                      <a:pt x="2000" y="562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4" name="任意多边形: 形状 1203">
                <a:extLst>
                  <a:ext uri="{FF2B5EF4-FFF2-40B4-BE49-F238E27FC236}">
                    <a16:creationId xmlns:a16="http://schemas.microsoft.com/office/drawing/2014/main" id="{72F6EDE9-9479-4D39-8AA0-2AFDD4C6986A}"/>
                  </a:ext>
                </a:extLst>
              </p:cNvPr>
              <p:cNvSpPr/>
              <p:nvPr/>
            </p:nvSpPr>
            <p:spPr>
              <a:xfrm>
                <a:off x="7736490" y="4600003"/>
                <a:ext cx="249554" cy="465677"/>
              </a:xfrm>
              <a:custGeom>
                <a:avLst/>
                <a:gdLst>
                  <a:gd name="connsiteX0" fmla="*/ 249555 w 249554"/>
                  <a:gd name="connsiteY0" fmla="*/ 465677 h 465677"/>
                  <a:gd name="connsiteX1" fmla="*/ 57150 w 249554"/>
                  <a:gd name="connsiteY1" fmla="*/ 158591 h 465677"/>
                  <a:gd name="connsiteX2" fmla="*/ 0 w 249554"/>
                  <a:gd name="connsiteY2" fmla="*/ 0 h 465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49554" h="465677">
                    <a:moveTo>
                      <a:pt x="249555" y="465677"/>
                    </a:moveTo>
                    <a:cubicBezTo>
                      <a:pt x="230505" y="440817"/>
                      <a:pt x="91630" y="246602"/>
                      <a:pt x="57150" y="158591"/>
                    </a:cubicBezTo>
                    <a:cubicBezTo>
                      <a:pt x="34195" y="99917"/>
                      <a:pt x="16859" y="5848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5" name="任意多边形: 形状 1204">
                <a:extLst>
                  <a:ext uri="{FF2B5EF4-FFF2-40B4-BE49-F238E27FC236}">
                    <a16:creationId xmlns:a16="http://schemas.microsoft.com/office/drawing/2014/main" id="{4EA04C1F-F6A9-4851-8F58-473BF6BEBA67}"/>
                  </a:ext>
                </a:extLst>
              </p:cNvPr>
              <p:cNvSpPr/>
              <p:nvPr/>
            </p:nvSpPr>
            <p:spPr>
              <a:xfrm>
                <a:off x="7933658" y="4691919"/>
                <a:ext cx="66008" cy="194024"/>
              </a:xfrm>
              <a:custGeom>
                <a:avLst/>
                <a:gdLst>
                  <a:gd name="connsiteX0" fmla="*/ 0 w 66008"/>
                  <a:gd name="connsiteY0" fmla="*/ 0 h 194024"/>
                  <a:gd name="connsiteX1" fmla="*/ 66008 w 66008"/>
                  <a:gd name="connsiteY1" fmla="*/ 194024 h 194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008" h="194024">
                    <a:moveTo>
                      <a:pt x="0" y="0"/>
                    </a:moveTo>
                    <a:lnTo>
                      <a:pt x="66008" y="194024"/>
                    </a:lnTo>
                  </a:path>
                </a:pathLst>
              </a:custGeom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6" name="任意多边形: 形状 1205">
                <a:extLst>
                  <a:ext uri="{FF2B5EF4-FFF2-40B4-BE49-F238E27FC236}">
                    <a16:creationId xmlns:a16="http://schemas.microsoft.com/office/drawing/2014/main" id="{05D83210-64AE-44F7-99D5-BA53C18EA07B}"/>
                  </a:ext>
                </a:extLst>
              </p:cNvPr>
              <p:cNvSpPr/>
              <p:nvPr/>
            </p:nvSpPr>
            <p:spPr>
              <a:xfrm>
                <a:off x="7683140" y="3093198"/>
                <a:ext cx="206036" cy="137589"/>
              </a:xfrm>
              <a:custGeom>
                <a:avLst/>
                <a:gdLst>
                  <a:gd name="connsiteX0" fmla="*/ 206037 w 206036"/>
                  <a:gd name="connsiteY0" fmla="*/ 133300 h 137589"/>
                  <a:gd name="connsiteX1" fmla="*/ 186034 w 206036"/>
                  <a:gd name="connsiteY1" fmla="*/ 134919 h 137589"/>
                  <a:gd name="connsiteX2" fmla="*/ 109834 w 206036"/>
                  <a:gd name="connsiteY2" fmla="*/ 131395 h 137589"/>
                  <a:gd name="connsiteX3" fmla="*/ 52684 w 206036"/>
                  <a:gd name="connsiteY3" fmla="*/ 115297 h 137589"/>
                  <a:gd name="connsiteX4" fmla="*/ 19537 w 206036"/>
                  <a:gd name="connsiteY4" fmla="*/ 109963 h 137589"/>
                  <a:gd name="connsiteX5" fmla="*/ 16965 w 206036"/>
                  <a:gd name="connsiteY5" fmla="*/ 95962 h 137589"/>
                  <a:gd name="connsiteX6" fmla="*/ 55827 w 206036"/>
                  <a:gd name="connsiteY6" fmla="*/ 97486 h 137589"/>
                  <a:gd name="connsiteX7" fmla="*/ 48779 w 206036"/>
                  <a:gd name="connsiteY7" fmla="*/ 91390 h 137589"/>
                  <a:gd name="connsiteX8" fmla="*/ 61923 w 206036"/>
                  <a:gd name="connsiteY8" fmla="*/ 81865 h 137589"/>
                  <a:gd name="connsiteX9" fmla="*/ 49541 w 206036"/>
                  <a:gd name="connsiteY9" fmla="*/ 68244 h 137589"/>
                  <a:gd name="connsiteX10" fmla="*/ 67257 w 206036"/>
                  <a:gd name="connsiteY10" fmla="*/ 59290 h 137589"/>
                  <a:gd name="connsiteX11" fmla="*/ 59542 w 206036"/>
                  <a:gd name="connsiteY11" fmla="*/ 51194 h 137589"/>
                  <a:gd name="connsiteX12" fmla="*/ 94499 w 206036"/>
                  <a:gd name="connsiteY12" fmla="*/ 33859 h 137589"/>
                  <a:gd name="connsiteX13" fmla="*/ 72115 w 206036"/>
                  <a:gd name="connsiteY13" fmla="*/ 20047 h 137589"/>
                  <a:gd name="connsiteX14" fmla="*/ 67067 w 206036"/>
                  <a:gd name="connsiteY14" fmla="*/ 10522 h 137589"/>
                  <a:gd name="connsiteX15" fmla="*/ 75542 w 206036"/>
                  <a:gd name="connsiteY15" fmla="*/ 52 h 137589"/>
                  <a:gd name="connsiteX16" fmla="*/ 80782 w 206036"/>
                  <a:gd name="connsiteY16" fmla="*/ 997 h 137589"/>
                  <a:gd name="connsiteX17" fmla="*/ 105642 w 206036"/>
                  <a:gd name="connsiteY17" fmla="*/ 19476 h 137589"/>
                  <a:gd name="connsiteX18" fmla="*/ 138695 w 206036"/>
                  <a:gd name="connsiteY18" fmla="*/ 38050 h 137589"/>
                  <a:gd name="connsiteX19" fmla="*/ 163745 w 206036"/>
                  <a:gd name="connsiteY19" fmla="*/ 70911 h 137589"/>
                  <a:gd name="connsiteX20" fmla="*/ 206037 w 206036"/>
                  <a:gd name="connsiteY20" fmla="*/ 133300 h 137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06036" h="137589">
                    <a:moveTo>
                      <a:pt x="206037" y="133300"/>
                    </a:moveTo>
                    <a:lnTo>
                      <a:pt x="186034" y="134919"/>
                    </a:lnTo>
                    <a:cubicBezTo>
                      <a:pt x="160688" y="139423"/>
                      <a:pt x="134656" y="138219"/>
                      <a:pt x="109834" y="131395"/>
                    </a:cubicBezTo>
                    <a:cubicBezTo>
                      <a:pt x="93927" y="127489"/>
                      <a:pt x="57065" y="116059"/>
                      <a:pt x="52684" y="115297"/>
                    </a:cubicBezTo>
                    <a:cubicBezTo>
                      <a:pt x="41733" y="112956"/>
                      <a:pt x="30670" y="111176"/>
                      <a:pt x="19537" y="109963"/>
                    </a:cubicBezTo>
                    <a:cubicBezTo>
                      <a:pt x="-14086" y="107963"/>
                      <a:pt x="2963" y="95390"/>
                      <a:pt x="16965" y="95962"/>
                    </a:cubicBezTo>
                    <a:cubicBezTo>
                      <a:pt x="35444" y="96819"/>
                      <a:pt x="41635" y="96438"/>
                      <a:pt x="55827" y="97486"/>
                    </a:cubicBezTo>
                    <a:cubicBezTo>
                      <a:pt x="54113" y="96533"/>
                      <a:pt x="48874" y="95485"/>
                      <a:pt x="48779" y="91390"/>
                    </a:cubicBezTo>
                    <a:cubicBezTo>
                      <a:pt x="48779" y="81388"/>
                      <a:pt x="61923" y="81865"/>
                      <a:pt x="61923" y="81865"/>
                    </a:cubicBezTo>
                    <a:cubicBezTo>
                      <a:pt x="61923" y="81865"/>
                      <a:pt x="47540" y="75769"/>
                      <a:pt x="49541" y="68244"/>
                    </a:cubicBezTo>
                    <a:cubicBezTo>
                      <a:pt x="51541" y="60719"/>
                      <a:pt x="61161" y="58719"/>
                      <a:pt x="67257" y="59290"/>
                    </a:cubicBezTo>
                    <a:cubicBezTo>
                      <a:pt x="67257" y="59290"/>
                      <a:pt x="59161" y="55385"/>
                      <a:pt x="59542" y="51194"/>
                    </a:cubicBezTo>
                    <a:cubicBezTo>
                      <a:pt x="61256" y="35002"/>
                      <a:pt x="94499" y="33859"/>
                      <a:pt x="94499" y="33859"/>
                    </a:cubicBezTo>
                    <a:cubicBezTo>
                      <a:pt x="86459" y="30266"/>
                      <a:pt x="78931" y="25622"/>
                      <a:pt x="72115" y="20047"/>
                    </a:cubicBezTo>
                    <a:cubicBezTo>
                      <a:pt x="69627" y="17369"/>
                      <a:pt x="67886" y="14085"/>
                      <a:pt x="67067" y="10522"/>
                    </a:cubicBezTo>
                    <a:cubicBezTo>
                      <a:pt x="66516" y="5291"/>
                      <a:pt x="70310" y="603"/>
                      <a:pt x="75542" y="52"/>
                    </a:cubicBezTo>
                    <a:cubicBezTo>
                      <a:pt x="77343" y="-137"/>
                      <a:pt x="79161" y="191"/>
                      <a:pt x="80782" y="997"/>
                    </a:cubicBezTo>
                    <a:cubicBezTo>
                      <a:pt x="89382" y="6724"/>
                      <a:pt x="97680" y="12892"/>
                      <a:pt x="105642" y="19476"/>
                    </a:cubicBezTo>
                    <a:cubicBezTo>
                      <a:pt x="115930" y="26810"/>
                      <a:pt x="127836" y="31477"/>
                      <a:pt x="138695" y="38050"/>
                    </a:cubicBezTo>
                    <a:cubicBezTo>
                      <a:pt x="149277" y="47107"/>
                      <a:pt x="157815" y="58308"/>
                      <a:pt x="163745" y="70911"/>
                    </a:cubicBezTo>
                    <a:cubicBezTo>
                      <a:pt x="165460" y="73578"/>
                      <a:pt x="206037" y="133300"/>
                      <a:pt x="206037" y="1333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7" name="任意多边形: 形状 1206">
                <a:extLst>
                  <a:ext uri="{FF2B5EF4-FFF2-40B4-BE49-F238E27FC236}">
                    <a16:creationId xmlns:a16="http://schemas.microsoft.com/office/drawing/2014/main" id="{E05C48F5-0ED0-4AED-80EA-6C2CDD3636C4}"/>
                  </a:ext>
                </a:extLst>
              </p:cNvPr>
              <p:cNvSpPr/>
              <p:nvPr/>
            </p:nvSpPr>
            <p:spPr>
              <a:xfrm>
                <a:off x="6989251" y="2807789"/>
                <a:ext cx="66773" cy="216492"/>
              </a:xfrm>
              <a:custGeom>
                <a:avLst/>
                <a:gdLst>
                  <a:gd name="connsiteX0" fmla="*/ 3 w 66773"/>
                  <a:gd name="connsiteY0" fmla="*/ 216493 h 216492"/>
                  <a:gd name="connsiteX1" fmla="*/ 3 w 66773"/>
                  <a:gd name="connsiteY1" fmla="*/ 164010 h 216492"/>
                  <a:gd name="connsiteX2" fmla="*/ 11433 w 66773"/>
                  <a:gd name="connsiteY2" fmla="*/ 86286 h 216492"/>
                  <a:gd name="connsiteX3" fmla="*/ 25625 w 66773"/>
                  <a:gd name="connsiteY3" fmla="*/ 58473 h 216492"/>
                  <a:gd name="connsiteX4" fmla="*/ 38103 w 66773"/>
                  <a:gd name="connsiteY4" fmla="*/ 90477 h 216492"/>
                  <a:gd name="connsiteX5" fmla="*/ 25625 w 66773"/>
                  <a:gd name="connsiteY5" fmla="*/ 4752 h 216492"/>
                  <a:gd name="connsiteX6" fmla="*/ 66773 w 66773"/>
                  <a:gd name="connsiteY6" fmla="*/ 101145 h 216492"/>
                  <a:gd name="connsiteX7" fmla="*/ 50390 w 66773"/>
                  <a:gd name="connsiteY7" fmla="*/ 216493 h 216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773" h="216492">
                    <a:moveTo>
                      <a:pt x="3" y="216493"/>
                    </a:moveTo>
                    <a:lnTo>
                      <a:pt x="3" y="164010"/>
                    </a:lnTo>
                    <a:cubicBezTo>
                      <a:pt x="-120" y="137675"/>
                      <a:pt x="3733" y="111471"/>
                      <a:pt x="11433" y="86286"/>
                    </a:cubicBezTo>
                    <a:cubicBezTo>
                      <a:pt x="15814" y="72380"/>
                      <a:pt x="20958" y="60283"/>
                      <a:pt x="25625" y="58473"/>
                    </a:cubicBezTo>
                    <a:cubicBezTo>
                      <a:pt x="34293" y="55330"/>
                      <a:pt x="38103" y="90477"/>
                      <a:pt x="38103" y="90477"/>
                    </a:cubicBezTo>
                    <a:cubicBezTo>
                      <a:pt x="31587" y="62295"/>
                      <a:pt x="27414" y="33622"/>
                      <a:pt x="25625" y="4752"/>
                    </a:cubicBezTo>
                    <a:cubicBezTo>
                      <a:pt x="25625" y="-25823"/>
                      <a:pt x="66773" y="101145"/>
                      <a:pt x="66773" y="101145"/>
                    </a:cubicBezTo>
                    <a:lnTo>
                      <a:pt x="50390" y="21649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8" name="任意多边形: 形状 1207">
                <a:extLst>
                  <a:ext uri="{FF2B5EF4-FFF2-40B4-BE49-F238E27FC236}">
                    <a16:creationId xmlns:a16="http://schemas.microsoft.com/office/drawing/2014/main" id="{903C3E51-44F7-46A2-A478-B864DD2C8DC2}"/>
                  </a:ext>
                </a:extLst>
              </p:cNvPr>
              <p:cNvSpPr/>
              <p:nvPr/>
            </p:nvSpPr>
            <p:spPr>
              <a:xfrm>
                <a:off x="7038975" y="2923889"/>
                <a:ext cx="10667" cy="15049"/>
              </a:xfrm>
              <a:custGeom>
                <a:avLst/>
                <a:gdLst>
                  <a:gd name="connsiteX0" fmla="*/ 0 w 10667"/>
                  <a:gd name="connsiteY0" fmla="*/ 15050 h 15049"/>
                  <a:gd name="connsiteX1" fmla="*/ 10668 w 10667"/>
                  <a:gd name="connsiteY1" fmla="*/ 0 h 1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667" h="15049">
                    <a:moveTo>
                      <a:pt x="0" y="15050"/>
                    </a:moveTo>
                    <a:cubicBezTo>
                      <a:pt x="4977" y="11209"/>
                      <a:pt x="8692" y="5968"/>
                      <a:pt x="10668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9" name="任意多边形: 形状 1208">
                <a:extLst>
                  <a:ext uri="{FF2B5EF4-FFF2-40B4-BE49-F238E27FC236}">
                    <a16:creationId xmlns:a16="http://schemas.microsoft.com/office/drawing/2014/main" id="{D9FF49CB-94CC-42A6-B1FF-2C1A217384B5}"/>
                  </a:ext>
                </a:extLst>
              </p:cNvPr>
              <p:cNvSpPr/>
              <p:nvPr/>
            </p:nvSpPr>
            <p:spPr>
              <a:xfrm>
                <a:off x="7437882" y="3111509"/>
                <a:ext cx="152525" cy="263981"/>
              </a:xfrm>
              <a:custGeom>
                <a:avLst/>
                <a:gdLst>
                  <a:gd name="connsiteX0" fmla="*/ 0 w 152525"/>
                  <a:gd name="connsiteY0" fmla="*/ 22216 h 263981"/>
                  <a:gd name="connsiteX1" fmla="*/ 28575 w 152525"/>
                  <a:gd name="connsiteY1" fmla="*/ 120990 h 263981"/>
                  <a:gd name="connsiteX2" fmla="*/ 116491 w 152525"/>
                  <a:gd name="connsiteY2" fmla="*/ 263865 h 263981"/>
                  <a:gd name="connsiteX3" fmla="*/ 152495 w 152525"/>
                  <a:gd name="connsiteY3" fmla="*/ 143564 h 263981"/>
                  <a:gd name="connsiteX4" fmla="*/ 140970 w 152525"/>
                  <a:gd name="connsiteY4" fmla="*/ 34979 h 263981"/>
                  <a:gd name="connsiteX5" fmla="*/ 0 w 152525"/>
                  <a:gd name="connsiteY5" fmla="*/ 22216 h 263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525" h="263981">
                    <a:moveTo>
                      <a:pt x="0" y="22216"/>
                    </a:moveTo>
                    <a:cubicBezTo>
                      <a:pt x="17790" y="52166"/>
                      <a:pt x="27626" y="86168"/>
                      <a:pt x="28575" y="120990"/>
                    </a:cubicBezTo>
                    <a:cubicBezTo>
                      <a:pt x="30289" y="178902"/>
                      <a:pt x="97346" y="259960"/>
                      <a:pt x="116491" y="263865"/>
                    </a:cubicBezTo>
                    <a:cubicBezTo>
                      <a:pt x="135636" y="267770"/>
                      <a:pt x="153353" y="172425"/>
                      <a:pt x="152495" y="143564"/>
                    </a:cubicBezTo>
                    <a:cubicBezTo>
                      <a:pt x="151638" y="114704"/>
                      <a:pt x="140970" y="34979"/>
                      <a:pt x="140970" y="34979"/>
                    </a:cubicBezTo>
                    <a:cubicBezTo>
                      <a:pt x="140970" y="34979"/>
                      <a:pt x="49244" y="-34363"/>
                      <a:pt x="0" y="222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210" name="任意多边形: 形状 1209">
                <a:extLst>
                  <a:ext uri="{FF2B5EF4-FFF2-40B4-BE49-F238E27FC236}">
                    <a16:creationId xmlns:a16="http://schemas.microsoft.com/office/drawing/2014/main" id="{4E06990F-4DBE-4278-9FDA-43C2D9B2C9BB}"/>
                  </a:ext>
                </a:extLst>
              </p:cNvPr>
              <p:cNvSpPr/>
              <p:nvPr/>
            </p:nvSpPr>
            <p:spPr>
              <a:xfrm>
                <a:off x="7464837" y="3160951"/>
                <a:ext cx="128132" cy="102159"/>
              </a:xfrm>
              <a:custGeom>
                <a:avLst/>
                <a:gdLst>
                  <a:gd name="connsiteX0" fmla="*/ 0 w 128132"/>
                  <a:gd name="connsiteY0" fmla="*/ 49450 h 102159"/>
                  <a:gd name="connsiteX1" fmla="*/ 122396 w 128132"/>
                  <a:gd name="connsiteY1" fmla="*/ 47450 h 102159"/>
                  <a:gd name="connsiteX2" fmla="*/ 0 w 128132"/>
                  <a:gd name="connsiteY2" fmla="*/ 49450 h 102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8132" h="102159">
                    <a:moveTo>
                      <a:pt x="0" y="49450"/>
                    </a:moveTo>
                    <a:cubicBezTo>
                      <a:pt x="0" y="49450"/>
                      <a:pt x="87916" y="169370"/>
                      <a:pt x="122396" y="47450"/>
                    </a:cubicBezTo>
                    <a:cubicBezTo>
                      <a:pt x="156877" y="-74470"/>
                      <a:pt x="25718" y="80787"/>
                      <a:pt x="0" y="4945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1" name="任意多边形: 形状 1210">
                <a:extLst>
                  <a:ext uri="{FF2B5EF4-FFF2-40B4-BE49-F238E27FC236}">
                    <a16:creationId xmlns:a16="http://schemas.microsoft.com/office/drawing/2014/main" id="{48BD069D-F841-4FD8-91A5-2F0CBB54400D}"/>
                  </a:ext>
                </a:extLst>
              </p:cNvPr>
              <p:cNvSpPr/>
              <p:nvPr/>
            </p:nvSpPr>
            <p:spPr>
              <a:xfrm>
                <a:off x="7377779" y="2909662"/>
                <a:ext cx="235522" cy="333474"/>
              </a:xfrm>
              <a:custGeom>
                <a:avLst/>
                <a:gdLst>
                  <a:gd name="connsiteX0" fmla="*/ 235458 w 235522"/>
                  <a:gd name="connsiteY0" fmla="*/ 214538 h 333474"/>
                  <a:gd name="connsiteX1" fmla="*/ 160877 w 235522"/>
                  <a:gd name="connsiteY1" fmla="*/ 332743 h 333474"/>
                  <a:gd name="connsiteX2" fmla="*/ 51721 w 235522"/>
                  <a:gd name="connsiteY2" fmla="*/ 252447 h 333474"/>
                  <a:gd name="connsiteX3" fmla="*/ 51721 w 235522"/>
                  <a:gd name="connsiteY3" fmla="*/ 252447 h 333474"/>
                  <a:gd name="connsiteX4" fmla="*/ 12192 w 235522"/>
                  <a:gd name="connsiteY4" fmla="*/ 225015 h 333474"/>
                  <a:gd name="connsiteX5" fmla="*/ 0 w 235522"/>
                  <a:gd name="connsiteY5" fmla="*/ 201489 h 333474"/>
                  <a:gd name="connsiteX6" fmla="*/ 15050 w 235522"/>
                  <a:gd name="connsiteY6" fmla="*/ 181677 h 333474"/>
                  <a:gd name="connsiteX7" fmla="*/ 15907 w 235522"/>
                  <a:gd name="connsiteY7" fmla="*/ 181677 h 333474"/>
                  <a:gd name="connsiteX8" fmla="*/ 28766 w 235522"/>
                  <a:gd name="connsiteY8" fmla="*/ 182629 h 333474"/>
                  <a:gd name="connsiteX9" fmla="*/ 13431 w 235522"/>
                  <a:gd name="connsiteY9" fmla="*/ 108810 h 333474"/>
                  <a:gd name="connsiteX10" fmla="*/ 95155 w 235522"/>
                  <a:gd name="connsiteY10" fmla="*/ 416 h 333474"/>
                  <a:gd name="connsiteX11" fmla="*/ 209455 w 235522"/>
                  <a:gd name="connsiteY11" fmla="*/ 54518 h 333474"/>
                  <a:gd name="connsiteX12" fmla="*/ 222885 w 235522"/>
                  <a:gd name="connsiteY12" fmla="*/ 176057 h 333474"/>
                  <a:gd name="connsiteX13" fmla="*/ 235458 w 235522"/>
                  <a:gd name="connsiteY13" fmla="*/ 214538 h 333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5522" h="333474">
                    <a:moveTo>
                      <a:pt x="235458" y="214538"/>
                    </a:moveTo>
                    <a:cubicBezTo>
                      <a:pt x="230791" y="285690"/>
                      <a:pt x="198311" y="325695"/>
                      <a:pt x="160877" y="332743"/>
                    </a:cubicBezTo>
                    <a:cubicBezTo>
                      <a:pt x="126683" y="339030"/>
                      <a:pt x="76676" y="304168"/>
                      <a:pt x="51721" y="252447"/>
                    </a:cubicBezTo>
                    <a:lnTo>
                      <a:pt x="51721" y="252447"/>
                    </a:lnTo>
                    <a:cubicBezTo>
                      <a:pt x="49816" y="251209"/>
                      <a:pt x="19431" y="230159"/>
                      <a:pt x="12192" y="225015"/>
                    </a:cubicBezTo>
                    <a:cubicBezTo>
                      <a:pt x="4518" y="219645"/>
                      <a:pt x="-37" y="210855"/>
                      <a:pt x="0" y="201489"/>
                    </a:cubicBezTo>
                    <a:cubicBezTo>
                      <a:pt x="496" y="192429"/>
                      <a:pt x="6455" y="184584"/>
                      <a:pt x="15050" y="181677"/>
                    </a:cubicBezTo>
                    <a:lnTo>
                      <a:pt x="15907" y="181677"/>
                    </a:lnTo>
                    <a:cubicBezTo>
                      <a:pt x="20195" y="180743"/>
                      <a:pt x="24662" y="181074"/>
                      <a:pt x="28766" y="182629"/>
                    </a:cubicBezTo>
                    <a:cubicBezTo>
                      <a:pt x="22479" y="158340"/>
                      <a:pt x="17336" y="133671"/>
                      <a:pt x="13431" y="108810"/>
                    </a:cubicBezTo>
                    <a:cubicBezTo>
                      <a:pt x="15240" y="51660"/>
                      <a:pt x="34195" y="4988"/>
                      <a:pt x="95155" y="416"/>
                    </a:cubicBezTo>
                    <a:cubicBezTo>
                      <a:pt x="156115" y="-4156"/>
                      <a:pt x="207074" y="29943"/>
                      <a:pt x="209455" y="54518"/>
                    </a:cubicBezTo>
                    <a:cubicBezTo>
                      <a:pt x="211169" y="73568"/>
                      <a:pt x="217361" y="123955"/>
                      <a:pt x="222885" y="176057"/>
                    </a:cubicBezTo>
                    <a:cubicBezTo>
                      <a:pt x="224409" y="189582"/>
                      <a:pt x="236506" y="198536"/>
                      <a:pt x="235458" y="2145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2" name="任意多边形: 形状 1211">
                <a:extLst>
                  <a:ext uri="{FF2B5EF4-FFF2-40B4-BE49-F238E27FC236}">
                    <a16:creationId xmlns:a16="http://schemas.microsoft.com/office/drawing/2014/main" id="{BF8A5855-A710-4534-82E8-845743CAF5AE}"/>
                  </a:ext>
                </a:extLst>
              </p:cNvPr>
              <p:cNvSpPr/>
              <p:nvPr/>
            </p:nvSpPr>
            <p:spPr>
              <a:xfrm>
                <a:off x="7553895" y="3039290"/>
                <a:ext cx="33338" cy="88910"/>
              </a:xfrm>
              <a:custGeom>
                <a:avLst/>
                <a:gdLst>
                  <a:gd name="connsiteX0" fmla="*/ 33338 w 33338"/>
                  <a:gd name="connsiteY0" fmla="*/ 2614 h 88910"/>
                  <a:gd name="connsiteX1" fmla="*/ 763 w 33338"/>
                  <a:gd name="connsiteY1" fmla="*/ 43095 h 88910"/>
                  <a:gd name="connsiteX2" fmla="*/ 23527 w 33338"/>
                  <a:gd name="connsiteY2" fmla="*/ 71670 h 88910"/>
                  <a:gd name="connsiteX3" fmla="*/ 7811 w 33338"/>
                  <a:gd name="connsiteY3" fmla="*/ 88910 h 8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338" h="88910">
                    <a:moveTo>
                      <a:pt x="33338" y="2614"/>
                    </a:moveTo>
                    <a:cubicBezTo>
                      <a:pt x="33338" y="2614"/>
                      <a:pt x="-5905" y="-15388"/>
                      <a:pt x="763" y="43095"/>
                    </a:cubicBezTo>
                    <a:cubicBezTo>
                      <a:pt x="2096" y="54620"/>
                      <a:pt x="23527" y="71670"/>
                      <a:pt x="23527" y="71670"/>
                    </a:cubicBezTo>
                    <a:cubicBezTo>
                      <a:pt x="23527" y="71670"/>
                      <a:pt x="18003" y="88910"/>
                      <a:pt x="7811" y="8891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3" name="任意多边形: 形状 1212">
                <a:extLst>
                  <a:ext uri="{FF2B5EF4-FFF2-40B4-BE49-F238E27FC236}">
                    <a16:creationId xmlns:a16="http://schemas.microsoft.com/office/drawing/2014/main" id="{C3B7A951-E942-4930-BBF3-657CFF6988BA}"/>
                  </a:ext>
                </a:extLst>
              </p:cNvPr>
              <p:cNvSpPr/>
              <p:nvPr/>
            </p:nvSpPr>
            <p:spPr>
              <a:xfrm>
                <a:off x="7460170" y="3054786"/>
                <a:ext cx="51244" cy="17216"/>
              </a:xfrm>
              <a:custGeom>
                <a:avLst/>
                <a:gdLst>
                  <a:gd name="connsiteX0" fmla="*/ 51245 w 51244"/>
                  <a:gd name="connsiteY0" fmla="*/ 7120 h 17216"/>
                  <a:gd name="connsiteX1" fmla="*/ 17526 w 51244"/>
                  <a:gd name="connsiteY1" fmla="*/ 2453 h 17216"/>
                  <a:gd name="connsiteX2" fmla="*/ 0 w 51244"/>
                  <a:gd name="connsiteY2" fmla="*/ 17216 h 17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1244" h="17216">
                    <a:moveTo>
                      <a:pt x="51245" y="7120"/>
                    </a:moveTo>
                    <a:cubicBezTo>
                      <a:pt x="51245" y="7120"/>
                      <a:pt x="31242" y="-5072"/>
                      <a:pt x="17526" y="2453"/>
                    </a:cubicBezTo>
                    <a:cubicBezTo>
                      <a:pt x="10372" y="5564"/>
                      <a:pt x="4281" y="10695"/>
                      <a:pt x="0" y="17216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4" name="任意多边形: 形状 1213">
                <a:extLst>
                  <a:ext uri="{FF2B5EF4-FFF2-40B4-BE49-F238E27FC236}">
                    <a16:creationId xmlns:a16="http://schemas.microsoft.com/office/drawing/2014/main" id="{38CD22E0-3E6A-4283-AD50-C4705D8FD123}"/>
                  </a:ext>
                </a:extLst>
              </p:cNvPr>
              <p:cNvSpPr/>
              <p:nvPr/>
            </p:nvSpPr>
            <p:spPr>
              <a:xfrm>
                <a:off x="7485827" y="3084195"/>
                <a:ext cx="14737" cy="25715"/>
              </a:xfrm>
              <a:custGeom>
                <a:avLst/>
                <a:gdLst>
                  <a:gd name="connsiteX0" fmla="*/ 14158 w 14737"/>
                  <a:gd name="connsiteY0" fmla="*/ 11430 h 25715"/>
                  <a:gd name="connsiteX1" fmla="*/ 10062 w 14737"/>
                  <a:gd name="connsiteY1" fmla="*/ 25622 h 25715"/>
                  <a:gd name="connsiteX2" fmla="*/ 537 w 14737"/>
                  <a:gd name="connsiteY2" fmla="*/ 14287 h 25715"/>
                  <a:gd name="connsiteX3" fmla="*/ 4728 w 14737"/>
                  <a:gd name="connsiteY3" fmla="*/ 95 h 25715"/>
                  <a:gd name="connsiteX4" fmla="*/ 14158 w 14737"/>
                  <a:gd name="connsiteY4" fmla="*/ 11430 h 25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7" h="25715">
                    <a:moveTo>
                      <a:pt x="14158" y="11430"/>
                    </a:moveTo>
                    <a:cubicBezTo>
                      <a:pt x="15682" y="18478"/>
                      <a:pt x="14158" y="24765"/>
                      <a:pt x="10062" y="25622"/>
                    </a:cubicBezTo>
                    <a:cubicBezTo>
                      <a:pt x="5967" y="26479"/>
                      <a:pt x="1966" y="21336"/>
                      <a:pt x="537" y="14287"/>
                    </a:cubicBezTo>
                    <a:cubicBezTo>
                      <a:pt x="-891" y="7239"/>
                      <a:pt x="537" y="952"/>
                      <a:pt x="4728" y="95"/>
                    </a:cubicBezTo>
                    <a:cubicBezTo>
                      <a:pt x="8919" y="-762"/>
                      <a:pt x="12729" y="4286"/>
                      <a:pt x="14158" y="1143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5" name="任意多边形: 形状 1214">
                <a:extLst>
                  <a:ext uri="{FF2B5EF4-FFF2-40B4-BE49-F238E27FC236}">
                    <a16:creationId xmlns:a16="http://schemas.microsoft.com/office/drawing/2014/main" id="{3E1A1EFE-F5BC-41D9-B3EC-14414A96B9EA}"/>
                  </a:ext>
                </a:extLst>
              </p:cNvPr>
              <p:cNvSpPr/>
              <p:nvPr/>
            </p:nvSpPr>
            <p:spPr>
              <a:xfrm>
                <a:off x="7563168" y="3063735"/>
                <a:ext cx="14738" cy="25601"/>
              </a:xfrm>
              <a:custGeom>
                <a:avLst/>
                <a:gdLst>
                  <a:gd name="connsiteX0" fmla="*/ 14159 w 14738"/>
                  <a:gd name="connsiteY0" fmla="*/ 11316 h 25601"/>
                  <a:gd name="connsiteX1" fmla="*/ 10064 w 14738"/>
                  <a:gd name="connsiteY1" fmla="*/ 25508 h 25601"/>
                  <a:gd name="connsiteX2" fmla="*/ 539 w 14738"/>
                  <a:gd name="connsiteY2" fmla="*/ 14268 h 25601"/>
                  <a:gd name="connsiteX3" fmla="*/ 4634 w 14738"/>
                  <a:gd name="connsiteY3" fmla="*/ 76 h 25601"/>
                  <a:gd name="connsiteX4" fmla="*/ 14159 w 14738"/>
                  <a:gd name="connsiteY4" fmla="*/ 11316 h 25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38" h="25601">
                    <a:moveTo>
                      <a:pt x="14159" y="11316"/>
                    </a:moveTo>
                    <a:cubicBezTo>
                      <a:pt x="15683" y="18364"/>
                      <a:pt x="14159" y="24651"/>
                      <a:pt x="10064" y="25508"/>
                    </a:cubicBezTo>
                    <a:cubicBezTo>
                      <a:pt x="5968" y="26365"/>
                      <a:pt x="1967" y="21222"/>
                      <a:pt x="539" y="14268"/>
                    </a:cubicBezTo>
                    <a:cubicBezTo>
                      <a:pt x="-890" y="7315"/>
                      <a:pt x="539" y="838"/>
                      <a:pt x="4634" y="76"/>
                    </a:cubicBezTo>
                    <a:cubicBezTo>
                      <a:pt x="8730" y="-686"/>
                      <a:pt x="12731" y="4362"/>
                      <a:pt x="14159" y="1131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6" name="任意多边形: 形状 1215">
                <a:extLst>
                  <a:ext uri="{FF2B5EF4-FFF2-40B4-BE49-F238E27FC236}">
                    <a16:creationId xmlns:a16="http://schemas.microsoft.com/office/drawing/2014/main" id="{A2071F7A-4437-4815-BDC8-D46B6CF92ED4}"/>
                  </a:ext>
                </a:extLst>
              </p:cNvPr>
              <p:cNvSpPr/>
              <p:nvPr/>
            </p:nvSpPr>
            <p:spPr>
              <a:xfrm>
                <a:off x="7366744" y="2878276"/>
                <a:ext cx="227510" cy="252210"/>
              </a:xfrm>
              <a:custGeom>
                <a:avLst/>
                <a:gdLst>
                  <a:gd name="connsiteX0" fmla="*/ 19893 w 227510"/>
                  <a:gd name="connsiteY0" fmla="*/ 66377 h 252210"/>
                  <a:gd name="connsiteX1" fmla="*/ 5987 w 227510"/>
                  <a:gd name="connsiteY1" fmla="*/ 91428 h 252210"/>
                  <a:gd name="connsiteX2" fmla="*/ 20560 w 227510"/>
                  <a:gd name="connsiteY2" fmla="*/ 212491 h 252210"/>
                  <a:gd name="connsiteX3" fmla="*/ 39610 w 227510"/>
                  <a:gd name="connsiteY3" fmla="*/ 213253 h 252210"/>
                  <a:gd name="connsiteX4" fmla="*/ 57993 w 227510"/>
                  <a:gd name="connsiteY4" fmla="*/ 232303 h 252210"/>
                  <a:gd name="connsiteX5" fmla="*/ 62660 w 227510"/>
                  <a:gd name="connsiteY5" fmla="*/ 252210 h 252210"/>
                  <a:gd name="connsiteX6" fmla="*/ 58184 w 227510"/>
                  <a:gd name="connsiteY6" fmla="*/ 198013 h 252210"/>
                  <a:gd name="connsiteX7" fmla="*/ 59136 w 227510"/>
                  <a:gd name="connsiteY7" fmla="*/ 176296 h 252210"/>
                  <a:gd name="connsiteX8" fmla="*/ 59136 w 227510"/>
                  <a:gd name="connsiteY8" fmla="*/ 176296 h 252210"/>
                  <a:gd name="connsiteX9" fmla="*/ 59993 w 227510"/>
                  <a:gd name="connsiteY9" fmla="*/ 95048 h 252210"/>
                  <a:gd name="connsiteX10" fmla="*/ 176008 w 227510"/>
                  <a:gd name="connsiteY10" fmla="*/ 133148 h 252210"/>
                  <a:gd name="connsiteX11" fmla="*/ 227443 w 227510"/>
                  <a:gd name="connsiteY11" fmla="*/ 80665 h 252210"/>
                  <a:gd name="connsiteX12" fmla="*/ 126097 w 227510"/>
                  <a:gd name="connsiteY12" fmla="*/ 560 h 252210"/>
                  <a:gd name="connsiteX13" fmla="*/ 66280 w 227510"/>
                  <a:gd name="connsiteY13" fmla="*/ 13037 h 252210"/>
                  <a:gd name="connsiteX14" fmla="*/ 44849 w 227510"/>
                  <a:gd name="connsiteY14" fmla="*/ 46756 h 252210"/>
                  <a:gd name="connsiteX15" fmla="*/ 40182 w 227510"/>
                  <a:gd name="connsiteY15" fmla="*/ 60567 h 252210"/>
                  <a:gd name="connsiteX16" fmla="*/ 19893 w 227510"/>
                  <a:gd name="connsiteY16" fmla="*/ 66377 h 252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27510" h="252210">
                    <a:moveTo>
                      <a:pt x="19893" y="66377"/>
                    </a:moveTo>
                    <a:cubicBezTo>
                      <a:pt x="12927" y="73203"/>
                      <a:pt x="8095" y="81906"/>
                      <a:pt x="5987" y="91428"/>
                    </a:cubicBezTo>
                    <a:cubicBezTo>
                      <a:pt x="-5537" y="132108"/>
                      <a:pt x="-289" y="175708"/>
                      <a:pt x="20560" y="212491"/>
                    </a:cubicBezTo>
                    <a:cubicBezTo>
                      <a:pt x="26909" y="211711"/>
                      <a:pt x="33343" y="211969"/>
                      <a:pt x="39610" y="213253"/>
                    </a:cubicBezTo>
                    <a:cubicBezTo>
                      <a:pt x="46277" y="214967"/>
                      <a:pt x="54850" y="226397"/>
                      <a:pt x="57993" y="232303"/>
                    </a:cubicBezTo>
                    <a:cubicBezTo>
                      <a:pt x="60749" y="238599"/>
                      <a:pt x="62331" y="245345"/>
                      <a:pt x="62660" y="252210"/>
                    </a:cubicBezTo>
                    <a:cubicBezTo>
                      <a:pt x="61136" y="234112"/>
                      <a:pt x="59708" y="216110"/>
                      <a:pt x="58184" y="198013"/>
                    </a:cubicBezTo>
                    <a:cubicBezTo>
                      <a:pt x="57161" y="190777"/>
                      <a:pt x="57484" y="183414"/>
                      <a:pt x="59136" y="176296"/>
                    </a:cubicBezTo>
                    <a:lnTo>
                      <a:pt x="59136" y="176296"/>
                    </a:lnTo>
                    <a:cubicBezTo>
                      <a:pt x="63803" y="161437"/>
                      <a:pt x="58660" y="126385"/>
                      <a:pt x="59993" y="95048"/>
                    </a:cubicBezTo>
                    <a:cubicBezTo>
                      <a:pt x="99522" y="143339"/>
                      <a:pt x="156958" y="134767"/>
                      <a:pt x="176008" y="133148"/>
                    </a:cubicBezTo>
                    <a:cubicBezTo>
                      <a:pt x="204583" y="130766"/>
                      <a:pt x="228967" y="101524"/>
                      <a:pt x="227443" y="80665"/>
                    </a:cubicBezTo>
                    <a:cubicBezTo>
                      <a:pt x="225919" y="59805"/>
                      <a:pt x="220299" y="6084"/>
                      <a:pt x="126097" y="560"/>
                    </a:cubicBezTo>
                    <a:cubicBezTo>
                      <a:pt x="105343" y="-1649"/>
                      <a:pt x="84420" y="2715"/>
                      <a:pt x="66280" y="13037"/>
                    </a:cubicBezTo>
                    <a:cubicBezTo>
                      <a:pt x="54649" y="20701"/>
                      <a:pt x="46849" y="32972"/>
                      <a:pt x="44849" y="46756"/>
                    </a:cubicBezTo>
                    <a:cubicBezTo>
                      <a:pt x="43515" y="55519"/>
                      <a:pt x="46849" y="56281"/>
                      <a:pt x="40182" y="60567"/>
                    </a:cubicBezTo>
                    <a:cubicBezTo>
                      <a:pt x="33514" y="64853"/>
                      <a:pt x="26466" y="60758"/>
                      <a:pt x="19893" y="6637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7" name="任意多边形: 形状 1216">
                <a:extLst>
                  <a:ext uri="{FF2B5EF4-FFF2-40B4-BE49-F238E27FC236}">
                    <a16:creationId xmlns:a16="http://schemas.microsoft.com/office/drawing/2014/main" id="{4C187B5C-3CC6-4CA7-971E-A12325A3A13E}"/>
                  </a:ext>
                </a:extLst>
              </p:cNvPr>
              <p:cNvSpPr/>
              <p:nvPr/>
            </p:nvSpPr>
            <p:spPr>
              <a:xfrm>
                <a:off x="7511415" y="3161728"/>
                <a:ext cx="43243" cy="8719"/>
              </a:xfrm>
              <a:custGeom>
                <a:avLst/>
                <a:gdLst>
                  <a:gd name="connsiteX0" fmla="*/ 0 w 43243"/>
                  <a:gd name="connsiteY0" fmla="*/ 0 h 8719"/>
                  <a:gd name="connsiteX1" fmla="*/ 43244 w 43243"/>
                  <a:gd name="connsiteY1" fmla="*/ 5239 h 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243" h="8719">
                    <a:moveTo>
                      <a:pt x="0" y="0"/>
                    </a:moveTo>
                    <a:cubicBezTo>
                      <a:pt x="0" y="0"/>
                      <a:pt x="14002" y="15430"/>
                      <a:pt x="43244" y="5239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9C721CEF-158C-47CD-8142-48DB09F515B1}"/>
              </a:ext>
            </a:extLst>
          </p:cNvPr>
          <p:cNvGrpSpPr/>
          <p:nvPr/>
        </p:nvGrpSpPr>
        <p:grpSpPr>
          <a:xfrm>
            <a:off x="360976" y="3719253"/>
            <a:ext cx="2105773" cy="2108477"/>
            <a:chOff x="-412950" y="2944333"/>
            <a:chExt cx="2879699" cy="2883397"/>
          </a:xfrm>
        </p:grpSpPr>
        <p:grpSp>
          <p:nvGrpSpPr>
            <p:cNvPr id="1321" name="组合 1320">
              <a:extLst>
                <a:ext uri="{FF2B5EF4-FFF2-40B4-BE49-F238E27FC236}">
                  <a16:creationId xmlns:a16="http://schemas.microsoft.com/office/drawing/2014/main" id="{AA3F3CEA-B289-4A74-BDA7-9AB43D149C12}"/>
                </a:ext>
              </a:extLst>
            </p:cNvPr>
            <p:cNvGrpSpPr/>
            <p:nvPr/>
          </p:nvGrpSpPr>
          <p:grpSpPr>
            <a:xfrm>
              <a:off x="-412950" y="4421502"/>
              <a:ext cx="1285804" cy="1406228"/>
              <a:chOff x="1008083" y="4421502"/>
              <a:chExt cx="1285804" cy="1406228"/>
            </a:xfrm>
          </p:grpSpPr>
          <p:grpSp>
            <p:nvGrpSpPr>
              <p:cNvPr id="1165" name="组合 1164">
                <a:extLst>
                  <a:ext uri="{FF2B5EF4-FFF2-40B4-BE49-F238E27FC236}">
                    <a16:creationId xmlns:a16="http://schemas.microsoft.com/office/drawing/2014/main" id="{DF00FB9B-153E-4F38-9AC2-A8B856680BB1}"/>
                  </a:ext>
                </a:extLst>
              </p:cNvPr>
              <p:cNvGrpSpPr/>
              <p:nvPr/>
            </p:nvGrpSpPr>
            <p:grpSpPr>
              <a:xfrm flipH="1">
                <a:off x="1104710" y="4421502"/>
                <a:ext cx="1189177" cy="1406228"/>
                <a:chOff x="8220379" y="4421502"/>
                <a:chExt cx="1189177" cy="1406228"/>
              </a:xfrm>
            </p:grpSpPr>
            <p:grpSp>
              <p:nvGrpSpPr>
                <p:cNvPr id="1166" name="组合 1165">
                  <a:extLst>
                    <a:ext uri="{FF2B5EF4-FFF2-40B4-BE49-F238E27FC236}">
                      <a16:creationId xmlns:a16="http://schemas.microsoft.com/office/drawing/2014/main" id="{F3149156-17CE-4C85-92CA-712C2B87BF31}"/>
                    </a:ext>
                  </a:extLst>
                </p:cNvPr>
                <p:cNvGrpSpPr/>
                <p:nvPr/>
              </p:nvGrpSpPr>
              <p:grpSpPr>
                <a:xfrm>
                  <a:off x="8220379" y="4421502"/>
                  <a:ext cx="1159623" cy="1406228"/>
                  <a:chOff x="8220379" y="4421502"/>
                  <a:chExt cx="1159623" cy="1406228"/>
                </a:xfrm>
              </p:grpSpPr>
              <p:sp>
                <p:nvSpPr>
                  <p:cNvPr id="1168" name="任意多边形: 形状 1167">
                    <a:extLst>
                      <a:ext uri="{FF2B5EF4-FFF2-40B4-BE49-F238E27FC236}">
                        <a16:creationId xmlns:a16="http://schemas.microsoft.com/office/drawing/2014/main" id="{596CEEED-349D-4E55-9C18-6D7E78C95C30}"/>
                      </a:ext>
                    </a:extLst>
                  </p:cNvPr>
                  <p:cNvSpPr/>
                  <p:nvPr/>
                </p:nvSpPr>
                <p:spPr>
                  <a:xfrm flipH="1">
                    <a:off x="8220379" y="4421502"/>
                    <a:ext cx="1159623" cy="1406228"/>
                  </a:xfrm>
                  <a:custGeom>
                    <a:avLst/>
                    <a:gdLst>
                      <a:gd name="connsiteX0" fmla="*/ 94236 w 502544"/>
                      <a:gd name="connsiteY0" fmla="*/ 412479 h 609415"/>
                      <a:gd name="connsiteX1" fmla="*/ 129449 w 502544"/>
                      <a:gd name="connsiteY1" fmla="*/ 381078 h 609415"/>
                      <a:gd name="connsiteX2" fmla="*/ 172013 w 502544"/>
                      <a:gd name="connsiteY2" fmla="*/ 413477 h 609415"/>
                      <a:gd name="connsiteX3" fmla="*/ 198513 w 502544"/>
                      <a:gd name="connsiteY3" fmla="*/ 430266 h 609415"/>
                      <a:gd name="connsiteX4" fmla="*/ 189438 w 502544"/>
                      <a:gd name="connsiteY4" fmla="*/ 426591 h 609415"/>
                      <a:gd name="connsiteX5" fmla="*/ 127770 w 502544"/>
                      <a:gd name="connsiteY5" fmla="*/ 437981 h 609415"/>
                      <a:gd name="connsiteX6" fmla="*/ 134761 w 502544"/>
                      <a:gd name="connsiteY6" fmla="*/ 469296 h 609415"/>
                      <a:gd name="connsiteX7" fmla="*/ 136846 w 502544"/>
                      <a:gd name="connsiteY7" fmla="*/ 470471 h 609415"/>
                      <a:gd name="connsiteX8" fmla="*/ 176596 w 502544"/>
                      <a:gd name="connsiteY8" fmla="*/ 468066 h 609415"/>
                      <a:gd name="connsiteX9" fmla="*/ 210901 w 502544"/>
                      <a:gd name="connsiteY9" fmla="*/ 437663 h 609415"/>
                      <a:gd name="connsiteX10" fmla="*/ 221293 w 502544"/>
                      <a:gd name="connsiteY10" fmla="*/ 443834 h 609415"/>
                      <a:gd name="connsiteX11" fmla="*/ 270708 w 502544"/>
                      <a:gd name="connsiteY11" fmla="*/ 473420 h 609415"/>
                      <a:gd name="connsiteX12" fmla="*/ 287316 w 502544"/>
                      <a:gd name="connsiteY12" fmla="*/ 484311 h 609415"/>
                      <a:gd name="connsiteX13" fmla="*/ 279421 w 502544"/>
                      <a:gd name="connsiteY13" fmla="*/ 481134 h 609415"/>
                      <a:gd name="connsiteX14" fmla="*/ 217753 w 502544"/>
                      <a:gd name="connsiteY14" fmla="*/ 492569 h 609415"/>
                      <a:gd name="connsiteX15" fmla="*/ 224744 w 502544"/>
                      <a:gd name="connsiteY15" fmla="*/ 523885 h 609415"/>
                      <a:gd name="connsiteX16" fmla="*/ 226829 w 502544"/>
                      <a:gd name="connsiteY16" fmla="*/ 525059 h 609415"/>
                      <a:gd name="connsiteX17" fmla="*/ 266579 w 502544"/>
                      <a:gd name="connsiteY17" fmla="*/ 522609 h 609415"/>
                      <a:gd name="connsiteX18" fmla="*/ 300067 w 502544"/>
                      <a:gd name="connsiteY18" fmla="*/ 493159 h 609415"/>
                      <a:gd name="connsiteX19" fmla="*/ 316176 w 502544"/>
                      <a:gd name="connsiteY19" fmla="*/ 505048 h 609415"/>
                      <a:gd name="connsiteX20" fmla="*/ 326431 w 502544"/>
                      <a:gd name="connsiteY20" fmla="*/ 513443 h 609415"/>
                      <a:gd name="connsiteX21" fmla="*/ 336233 w 502544"/>
                      <a:gd name="connsiteY21" fmla="*/ 522064 h 609415"/>
                      <a:gd name="connsiteX22" fmla="*/ 354384 w 502544"/>
                      <a:gd name="connsiteY22" fmla="*/ 539625 h 609415"/>
                      <a:gd name="connsiteX23" fmla="*/ 366046 w 502544"/>
                      <a:gd name="connsiteY23" fmla="*/ 551469 h 609415"/>
                      <a:gd name="connsiteX24" fmla="*/ 348394 w 502544"/>
                      <a:gd name="connsiteY24" fmla="*/ 540624 h 609415"/>
                      <a:gd name="connsiteX25" fmla="*/ 285683 w 502544"/>
                      <a:gd name="connsiteY25" fmla="*/ 542575 h 609415"/>
                      <a:gd name="connsiteX26" fmla="*/ 287805 w 502544"/>
                      <a:gd name="connsiteY26" fmla="*/ 574591 h 609415"/>
                      <a:gd name="connsiteX27" fmla="*/ 289676 w 502544"/>
                      <a:gd name="connsiteY27" fmla="*/ 576063 h 609415"/>
                      <a:gd name="connsiteX28" fmla="*/ 329336 w 502544"/>
                      <a:gd name="connsiteY28" fmla="*/ 579694 h 609415"/>
                      <a:gd name="connsiteX29" fmla="*/ 368678 w 502544"/>
                      <a:gd name="connsiteY29" fmla="*/ 554101 h 609415"/>
                      <a:gd name="connsiteX30" fmla="*/ 386828 w 502544"/>
                      <a:gd name="connsiteY30" fmla="*/ 573114 h 609415"/>
                      <a:gd name="connsiteX31" fmla="*/ 419137 w 502544"/>
                      <a:gd name="connsiteY31" fmla="*/ 609416 h 609415"/>
                      <a:gd name="connsiteX32" fmla="*/ 429710 w 502544"/>
                      <a:gd name="connsiteY32" fmla="*/ 602609 h 609415"/>
                      <a:gd name="connsiteX33" fmla="*/ 395087 w 502544"/>
                      <a:gd name="connsiteY33" fmla="*/ 565309 h 609415"/>
                      <a:gd name="connsiteX34" fmla="*/ 374531 w 502544"/>
                      <a:gd name="connsiteY34" fmla="*/ 544617 h 609415"/>
                      <a:gd name="connsiteX35" fmla="*/ 389823 w 502544"/>
                      <a:gd name="connsiteY35" fmla="*/ 520068 h 609415"/>
                      <a:gd name="connsiteX36" fmla="*/ 435200 w 502544"/>
                      <a:gd name="connsiteY36" fmla="*/ 520068 h 609415"/>
                      <a:gd name="connsiteX37" fmla="*/ 439738 w 502544"/>
                      <a:gd name="connsiteY37" fmla="*/ 545887 h 609415"/>
                      <a:gd name="connsiteX38" fmla="*/ 446363 w 502544"/>
                      <a:gd name="connsiteY38" fmla="*/ 591809 h 609415"/>
                      <a:gd name="connsiteX39" fmla="*/ 457798 w 502544"/>
                      <a:gd name="connsiteY39" fmla="*/ 584458 h 609415"/>
                      <a:gd name="connsiteX40" fmla="*/ 450946 w 502544"/>
                      <a:gd name="connsiteY40" fmla="*/ 543936 h 609415"/>
                      <a:gd name="connsiteX41" fmla="*/ 445183 w 502544"/>
                      <a:gd name="connsiteY41" fmla="*/ 515349 h 609415"/>
                      <a:gd name="connsiteX42" fmla="*/ 486431 w 502544"/>
                      <a:gd name="connsiteY42" fmla="*/ 493023 h 609415"/>
                      <a:gd name="connsiteX43" fmla="*/ 502268 w 502544"/>
                      <a:gd name="connsiteY43" fmla="*/ 456404 h 609415"/>
                      <a:gd name="connsiteX44" fmla="*/ 477105 w 502544"/>
                      <a:gd name="connsiteY44" fmla="*/ 436495 h 609415"/>
                      <a:gd name="connsiteX45" fmla="*/ 474769 w 502544"/>
                      <a:gd name="connsiteY45" fmla="*/ 436891 h 609415"/>
                      <a:gd name="connsiteX46" fmla="*/ 443005 w 502544"/>
                      <a:gd name="connsiteY46" fmla="*/ 491026 h 609415"/>
                      <a:gd name="connsiteX47" fmla="*/ 443913 w 502544"/>
                      <a:gd name="connsiteY47" fmla="*/ 509949 h 609415"/>
                      <a:gd name="connsiteX48" fmla="*/ 441281 w 502544"/>
                      <a:gd name="connsiteY48" fmla="*/ 497833 h 609415"/>
                      <a:gd name="connsiteX49" fmla="*/ 435110 w 502544"/>
                      <a:gd name="connsiteY49" fmla="*/ 472785 h 609415"/>
                      <a:gd name="connsiteX50" fmla="*/ 431434 w 502544"/>
                      <a:gd name="connsiteY50" fmla="*/ 460079 h 609415"/>
                      <a:gd name="connsiteX51" fmla="*/ 426896 w 502544"/>
                      <a:gd name="connsiteY51" fmla="*/ 447056 h 609415"/>
                      <a:gd name="connsiteX52" fmla="*/ 414917 w 502544"/>
                      <a:gd name="connsiteY52" fmla="*/ 417016 h 609415"/>
                      <a:gd name="connsiteX53" fmla="*/ 457753 w 502544"/>
                      <a:gd name="connsiteY53" fmla="*/ 401543 h 609415"/>
                      <a:gd name="connsiteX54" fmla="*/ 478899 w 502544"/>
                      <a:gd name="connsiteY54" fmla="*/ 367782 h 609415"/>
                      <a:gd name="connsiteX55" fmla="*/ 457094 w 502544"/>
                      <a:gd name="connsiteY55" fmla="*/ 344243 h 609415"/>
                      <a:gd name="connsiteX56" fmla="*/ 454713 w 502544"/>
                      <a:gd name="connsiteY56" fmla="*/ 344277 h 609415"/>
                      <a:gd name="connsiteX57" fmla="*/ 415144 w 502544"/>
                      <a:gd name="connsiteY57" fmla="*/ 392966 h 609415"/>
                      <a:gd name="connsiteX58" fmla="*/ 413102 w 502544"/>
                      <a:gd name="connsiteY58" fmla="*/ 413069 h 609415"/>
                      <a:gd name="connsiteX59" fmla="*/ 404934 w 502544"/>
                      <a:gd name="connsiteY59" fmla="*/ 395145 h 609415"/>
                      <a:gd name="connsiteX60" fmla="*/ 378842 w 502544"/>
                      <a:gd name="connsiteY60" fmla="*/ 343551 h 609415"/>
                      <a:gd name="connsiteX61" fmla="*/ 370810 w 502544"/>
                      <a:gd name="connsiteY61" fmla="*/ 327759 h 609415"/>
                      <a:gd name="connsiteX62" fmla="*/ 415235 w 502544"/>
                      <a:gd name="connsiteY62" fmla="*/ 311877 h 609415"/>
                      <a:gd name="connsiteX63" fmla="*/ 436380 w 502544"/>
                      <a:gd name="connsiteY63" fmla="*/ 278117 h 609415"/>
                      <a:gd name="connsiteX64" fmla="*/ 414532 w 502544"/>
                      <a:gd name="connsiteY64" fmla="*/ 254618 h 609415"/>
                      <a:gd name="connsiteX65" fmla="*/ 412149 w 502544"/>
                      <a:gd name="connsiteY65" fmla="*/ 254657 h 609415"/>
                      <a:gd name="connsiteX66" fmla="*/ 372625 w 502544"/>
                      <a:gd name="connsiteY66" fmla="*/ 303346 h 609415"/>
                      <a:gd name="connsiteX67" fmla="*/ 370311 w 502544"/>
                      <a:gd name="connsiteY67" fmla="*/ 326807 h 609415"/>
                      <a:gd name="connsiteX68" fmla="*/ 353522 w 502544"/>
                      <a:gd name="connsiteY68" fmla="*/ 291911 h 609415"/>
                      <a:gd name="connsiteX69" fmla="*/ 335371 w 502544"/>
                      <a:gd name="connsiteY69" fmla="*/ 243449 h 609415"/>
                      <a:gd name="connsiteX70" fmla="*/ 380067 w 502544"/>
                      <a:gd name="connsiteY70" fmla="*/ 227521 h 609415"/>
                      <a:gd name="connsiteX71" fmla="*/ 401213 w 502544"/>
                      <a:gd name="connsiteY71" fmla="*/ 193761 h 609415"/>
                      <a:gd name="connsiteX72" fmla="*/ 379364 w 502544"/>
                      <a:gd name="connsiteY72" fmla="*/ 170262 h 609415"/>
                      <a:gd name="connsiteX73" fmla="*/ 376982 w 502544"/>
                      <a:gd name="connsiteY73" fmla="*/ 170301 h 609415"/>
                      <a:gd name="connsiteX74" fmla="*/ 337458 w 502544"/>
                      <a:gd name="connsiteY74" fmla="*/ 218990 h 609415"/>
                      <a:gd name="connsiteX75" fmla="*/ 335144 w 502544"/>
                      <a:gd name="connsiteY75" fmla="*/ 242768 h 609415"/>
                      <a:gd name="connsiteX76" fmla="*/ 334191 w 502544"/>
                      <a:gd name="connsiteY76" fmla="*/ 239864 h 609415"/>
                      <a:gd name="connsiteX77" fmla="*/ 325115 w 502544"/>
                      <a:gd name="connsiteY77" fmla="*/ 188815 h 609415"/>
                      <a:gd name="connsiteX78" fmla="*/ 323618 w 502544"/>
                      <a:gd name="connsiteY78" fmla="*/ 161225 h 609415"/>
                      <a:gd name="connsiteX79" fmla="*/ 368678 w 502544"/>
                      <a:gd name="connsiteY79" fmla="*/ 150471 h 609415"/>
                      <a:gd name="connsiteX80" fmla="*/ 393408 w 502544"/>
                      <a:gd name="connsiteY80" fmla="*/ 119206 h 609415"/>
                      <a:gd name="connsiteX81" fmla="*/ 374245 w 502544"/>
                      <a:gd name="connsiteY81" fmla="*/ 93470 h 609415"/>
                      <a:gd name="connsiteX82" fmla="*/ 371899 w 502544"/>
                      <a:gd name="connsiteY82" fmla="*/ 93250 h 609415"/>
                      <a:gd name="connsiteX83" fmla="*/ 327248 w 502544"/>
                      <a:gd name="connsiteY83" fmla="*/ 137266 h 609415"/>
                      <a:gd name="connsiteX84" fmla="*/ 323573 w 502544"/>
                      <a:gd name="connsiteY84" fmla="*/ 154237 h 609415"/>
                      <a:gd name="connsiteX85" fmla="*/ 323573 w 502544"/>
                      <a:gd name="connsiteY85" fmla="*/ 142212 h 609415"/>
                      <a:gd name="connsiteX86" fmla="*/ 325841 w 502544"/>
                      <a:gd name="connsiteY86" fmla="*/ 102780 h 609415"/>
                      <a:gd name="connsiteX87" fmla="*/ 327929 w 502544"/>
                      <a:gd name="connsiteY87" fmla="*/ 84629 h 609415"/>
                      <a:gd name="connsiteX88" fmla="*/ 362778 w 502544"/>
                      <a:gd name="connsiteY88" fmla="*/ 54407 h 609415"/>
                      <a:gd name="connsiteX89" fmla="*/ 370311 w 502544"/>
                      <a:gd name="connsiteY89" fmla="*/ 15292 h 609415"/>
                      <a:gd name="connsiteX90" fmla="*/ 341462 w 502544"/>
                      <a:gd name="connsiteY90" fmla="*/ 1248 h 609415"/>
                      <a:gd name="connsiteX91" fmla="*/ 339273 w 502544"/>
                      <a:gd name="connsiteY91" fmla="*/ 2133 h 609415"/>
                      <a:gd name="connsiteX92" fmla="*/ 319942 w 502544"/>
                      <a:gd name="connsiteY92" fmla="*/ 61804 h 609415"/>
                      <a:gd name="connsiteX93" fmla="*/ 326658 w 502544"/>
                      <a:gd name="connsiteY93" fmla="*/ 85491 h 609415"/>
                      <a:gd name="connsiteX94" fmla="*/ 326976 w 502544"/>
                      <a:gd name="connsiteY94" fmla="*/ 85264 h 609415"/>
                      <a:gd name="connsiteX95" fmla="*/ 324616 w 502544"/>
                      <a:gd name="connsiteY95" fmla="*/ 102780 h 609415"/>
                      <a:gd name="connsiteX96" fmla="*/ 321485 w 502544"/>
                      <a:gd name="connsiteY96" fmla="*/ 142258 h 609415"/>
                      <a:gd name="connsiteX97" fmla="*/ 322075 w 502544"/>
                      <a:gd name="connsiteY97" fmla="*/ 189223 h 609415"/>
                      <a:gd name="connsiteX98" fmla="*/ 330198 w 502544"/>
                      <a:gd name="connsiteY98" fmla="*/ 241134 h 609415"/>
                      <a:gd name="connsiteX99" fmla="*/ 330198 w 502544"/>
                      <a:gd name="connsiteY99" fmla="*/ 241724 h 609415"/>
                      <a:gd name="connsiteX100" fmla="*/ 317719 w 502544"/>
                      <a:gd name="connsiteY100" fmla="*/ 222984 h 609415"/>
                      <a:gd name="connsiteX101" fmla="*/ 259999 w 502544"/>
                      <a:gd name="connsiteY101" fmla="*/ 198480 h 609415"/>
                      <a:gd name="connsiteX102" fmla="*/ 248527 w 502544"/>
                      <a:gd name="connsiteY102" fmla="*/ 228446 h 609415"/>
                      <a:gd name="connsiteX103" fmla="*/ 249608 w 502544"/>
                      <a:gd name="connsiteY103" fmla="*/ 230562 h 609415"/>
                      <a:gd name="connsiteX104" fmla="*/ 284095 w 502544"/>
                      <a:gd name="connsiteY104" fmla="*/ 250482 h 609415"/>
                      <a:gd name="connsiteX105" fmla="*/ 330788 w 502544"/>
                      <a:gd name="connsiteY105" fmla="*/ 243676 h 609415"/>
                      <a:gd name="connsiteX106" fmla="*/ 348394 w 502544"/>
                      <a:gd name="connsiteY106" fmla="*/ 294226 h 609415"/>
                      <a:gd name="connsiteX107" fmla="*/ 361281 w 502544"/>
                      <a:gd name="connsiteY107" fmla="*/ 322859 h 609415"/>
                      <a:gd name="connsiteX108" fmla="*/ 355745 w 502544"/>
                      <a:gd name="connsiteY108" fmla="*/ 314736 h 609415"/>
                      <a:gd name="connsiteX109" fmla="*/ 297980 w 502544"/>
                      <a:gd name="connsiteY109" fmla="*/ 290278 h 609415"/>
                      <a:gd name="connsiteX110" fmla="*/ 286895 w 502544"/>
                      <a:gd name="connsiteY110" fmla="*/ 320389 h 609415"/>
                      <a:gd name="connsiteX111" fmla="*/ 287952 w 502544"/>
                      <a:gd name="connsiteY111" fmla="*/ 322405 h 609415"/>
                      <a:gd name="connsiteX112" fmla="*/ 322484 w 502544"/>
                      <a:gd name="connsiteY112" fmla="*/ 342371 h 609415"/>
                      <a:gd name="connsiteX113" fmla="*/ 367861 w 502544"/>
                      <a:gd name="connsiteY113" fmla="*/ 335882 h 609415"/>
                      <a:gd name="connsiteX114" fmla="*/ 373079 w 502544"/>
                      <a:gd name="connsiteY114" fmla="*/ 346818 h 609415"/>
                      <a:gd name="connsiteX115" fmla="*/ 397991 w 502544"/>
                      <a:gd name="connsiteY115" fmla="*/ 398729 h 609415"/>
                      <a:gd name="connsiteX116" fmla="*/ 405796 w 502544"/>
                      <a:gd name="connsiteY116" fmla="*/ 416880 h 609415"/>
                      <a:gd name="connsiteX117" fmla="*/ 401258 w 502544"/>
                      <a:gd name="connsiteY117" fmla="*/ 409892 h 609415"/>
                      <a:gd name="connsiteX118" fmla="*/ 343493 w 502544"/>
                      <a:gd name="connsiteY118" fmla="*/ 385388 h 609415"/>
                      <a:gd name="connsiteX119" fmla="*/ 331610 w 502544"/>
                      <a:gd name="connsiteY119" fmla="*/ 415193 h 609415"/>
                      <a:gd name="connsiteX120" fmla="*/ 332875 w 502544"/>
                      <a:gd name="connsiteY120" fmla="*/ 417697 h 609415"/>
                      <a:gd name="connsiteX121" fmla="*/ 367407 w 502544"/>
                      <a:gd name="connsiteY121" fmla="*/ 437618 h 609415"/>
                      <a:gd name="connsiteX122" fmla="*/ 411559 w 502544"/>
                      <a:gd name="connsiteY122" fmla="*/ 431492 h 609415"/>
                      <a:gd name="connsiteX123" fmla="*/ 418411 w 502544"/>
                      <a:gd name="connsiteY123" fmla="*/ 450323 h 609415"/>
                      <a:gd name="connsiteX124" fmla="*/ 422359 w 502544"/>
                      <a:gd name="connsiteY124" fmla="*/ 462983 h 609415"/>
                      <a:gd name="connsiteX125" fmla="*/ 425762 w 502544"/>
                      <a:gd name="connsiteY125" fmla="*/ 475734 h 609415"/>
                      <a:gd name="connsiteX126" fmla="*/ 431253 w 502544"/>
                      <a:gd name="connsiteY126" fmla="*/ 500420 h 609415"/>
                      <a:gd name="connsiteX127" fmla="*/ 434474 w 502544"/>
                      <a:gd name="connsiteY127" fmla="*/ 516755 h 609415"/>
                      <a:gd name="connsiteX128" fmla="*/ 425671 w 502544"/>
                      <a:gd name="connsiteY128" fmla="*/ 497969 h 609415"/>
                      <a:gd name="connsiteX129" fmla="*/ 392546 w 502544"/>
                      <a:gd name="connsiteY129" fmla="*/ 468383 h 609415"/>
                      <a:gd name="connsiteX130" fmla="*/ 389596 w 502544"/>
                      <a:gd name="connsiteY130" fmla="*/ 464345 h 609415"/>
                      <a:gd name="connsiteX131" fmla="*/ 357626 w 502544"/>
                      <a:gd name="connsiteY131" fmla="*/ 461620 h 609415"/>
                      <a:gd name="connsiteX132" fmla="*/ 355881 w 502544"/>
                      <a:gd name="connsiteY132" fmla="*/ 463256 h 609415"/>
                      <a:gd name="connsiteX133" fmla="*/ 359284 w 502544"/>
                      <a:gd name="connsiteY133" fmla="*/ 525876 h 609415"/>
                      <a:gd name="connsiteX134" fmla="*/ 370493 w 502544"/>
                      <a:gd name="connsiteY134" fmla="*/ 541168 h 609415"/>
                      <a:gd name="connsiteX135" fmla="*/ 361417 w 502544"/>
                      <a:gd name="connsiteY135" fmla="*/ 532547 h 609415"/>
                      <a:gd name="connsiteX136" fmla="*/ 342450 w 502544"/>
                      <a:gd name="connsiteY136" fmla="*/ 514986 h 609415"/>
                      <a:gd name="connsiteX137" fmla="*/ 332376 w 502544"/>
                      <a:gd name="connsiteY137" fmla="*/ 506455 h 609415"/>
                      <a:gd name="connsiteX138" fmla="*/ 321621 w 502544"/>
                      <a:gd name="connsiteY138" fmla="*/ 497969 h 609415"/>
                      <a:gd name="connsiteX139" fmla="*/ 295030 w 502544"/>
                      <a:gd name="connsiteY139" fmla="*/ 479546 h 609415"/>
                      <a:gd name="connsiteX140" fmla="*/ 322257 w 502544"/>
                      <a:gd name="connsiteY140" fmla="*/ 442972 h 609415"/>
                      <a:gd name="connsiteX141" fmla="*/ 321304 w 502544"/>
                      <a:gd name="connsiteY141" fmla="*/ 403131 h 609415"/>
                      <a:gd name="connsiteX142" fmla="*/ 290116 w 502544"/>
                      <a:gd name="connsiteY142" fmla="*/ 395589 h 609415"/>
                      <a:gd name="connsiteX143" fmla="*/ 288178 w 502544"/>
                      <a:gd name="connsiteY143" fmla="*/ 396914 h 609415"/>
                      <a:gd name="connsiteX144" fmla="*/ 282053 w 502544"/>
                      <a:gd name="connsiteY144" fmla="*/ 459353 h 609415"/>
                      <a:gd name="connsiteX145" fmla="*/ 291400 w 502544"/>
                      <a:gd name="connsiteY145" fmla="*/ 477232 h 609415"/>
                      <a:gd name="connsiteX146" fmla="*/ 274701 w 502544"/>
                      <a:gd name="connsiteY146" fmla="*/ 466750 h 609415"/>
                      <a:gd name="connsiteX147" fmla="*/ 224469 w 502544"/>
                      <a:gd name="connsiteY147" fmla="*/ 438162 h 609415"/>
                      <a:gd name="connsiteX148" fmla="*/ 209041 w 502544"/>
                      <a:gd name="connsiteY148" fmla="*/ 429404 h 609415"/>
                      <a:gd name="connsiteX149" fmla="*/ 237356 w 502544"/>
                      <a:gd name="connsiteY149" fmla="*/ 391696 h 609415"/>
                      <a:gd name="connsiteX150" fmla="*/ 236358 w 502544"/>
                      <a:gd name="connsiteY150" fmla="*/ 351855 h 609415"/>
                      <a:gd name="connsiteX151" fmla="*/ 205170 w 502544"/>
                      <a:gd name="connsiteY151" fmla="*/ 344313 h 609415"/>
                      <a:gd name="connsiteX152" fmla="*/ 203232 w 502544"/>
                      <a:gd name="connsiteY152" fmla="*/ 345638 h 609415"/>
                      <a:gd name="connsiteX153" fmla="*/ 197107 w 502544"/>
                      <a:gd name="connsiteY153" fmla="*/ 408032 h 609415"/>
                      <a:gd name="connsiteX154" fmla="*/ 208133 w 502544"/>
                      <a:gd name="connsiteY154" fmla="*/ 428860 h 609415"/>
                      <a:gd name="connsiteX155" fmla="*/ 174872 w 502544"/>
                      <a:gd name="connsiteY155" fmla="*/ 409030 h 609415"/>
                      <a:gd name="connsiteX156" fmla="*/ 132989 w 502544"/>
                      <a:gd name="connsiteY156" fmla="*/ 378627 h 609415"/>
                      <a:gd name="connsiteX157" fmla="*/ 161485 w 502544"/>
                      <a:gd name="connsiteY157" fmla="*/ 340692 h 609415"/>
                      <a:gd name="connsiteX158" fmla="*/ 160487 w 502544"/>
                      <a:gd name="connsiteY158" fmla="*/ 300851 h 609415"/>
                      <a:gd name="connsiteX159" fmla="*/ 129300 w 502544"/>
                      <a:gd name="connsiteY159" fmla="*/ 293309 h 609415"/>
                      <a:gd name="connsiteX160" fmla="*/ 127362 w 502544"/>
                      <a:gd name="connsiteY160" fmla="*/ 294634 h 609415"/>
                      <a:gd name="connsiteX161" fmla="*/ 121236 w 502544"/>
                      <a:gd name="connsiteY161" fmla="*/ 357073 h 609415"/>
                      <a:gd name="connsiteX162" fmla="*/ 132444 w 502544"/>
                      <a:gd name="connsiteY162" fmla="*/ 378174 h 609415"/>
                      <a:gd name="connsiteX163" fmla="*/ 130039 w 502544"/>
                      <a:gd name="connsiteY163" fmla="*/ 376313 h 609415"/>
                      <a:gd name="connsiteX164" fmla="*/ 94282 w 502544"/>
                      <a:gd name="connsiteY164" fmla="*/ 338741 h 609415"/>
                      <a:gd name="connsiteX165" fmla="*/ 77765 w 502544"/>
                      <a:gd name="connsiteY165" fmla="*/ 316597 h 609415"/>
                      <a:gd name="connsiteX166" fmla="*/ 109529 w 502544"/>
                      <a:gd name="connsiteY166" fmla="*/ 282745 h 609415"/>
                      <a:gd name="connsiteX167" fmla="*/ 112886 w 502544"/>
                      <a:gd name="connsiteY167" fmla="*/ 243040 h 609415"/>
                      <a:gd name="connsiteX168" fmla="*/ 82722 w 502544"/>
                      <a:gd name="connsiteY168" fmla="*/ 232101 h 609415"/>
                      <a:gd name="connsiteX169" fmla="*/ 80669 w 502544"/>
                      <a:gd name="connsiteY169" fmla="*/ 233193 h 609415"/>
                      <a:gd name="connsiteX170" fmla="*/ 67691 w 502544"/>
                      <a:gd name="connsiteY170" fmla="*/ 294589 h 609415"/>
                      <a:gd name="connsiteX171" fmla="*/ 73998 w 502544"/>
                      <a:gd name="connsiteY171" fmla="*/ 310743 h 609415"/>
                      <a:gd name="connsiteX172" fmla="*/ 67282 w 502544"/>
                      <a:gd name="connsiteY172" fmla="*/ 300760 h 609415"/>
                      <a:gd name="connsiteX173" fmla="*/ 47453 w 502544"/>
                      <a:gd name="connsiteY173" fmla="*/ 266591 h 609415"/>
                      <a:gd name="connsiteX174" fmla="*/ 39103 w 502544"/>
                      <a:gd name="connsiteY174" fmla="*/ 250210 h 609415"/>
                      <a:gd name="connsiteX175" fmla="*/ 51491 w 502544"/>
                      <a:gd name="connsiteY175" fmla="*/ 205786 h 609415"/>
                      <a:gd name="connsiteX176" fmla="*/ 36199 w 502544"/>
                      <a:gd name="connsiteY176" fmla="*/ 168985 h 609415"/>
                      <a:gd name="connsiteX177" fmla="*/ 4383 w 502544"/>
                      <a:gd name="connsiteY177" fmla="*/ 173142 h 609415"/>
                      <a:gd name="connsiteX178" fmla="*/ 3028 w 502544"/>
                      <a:gd name="connsiteY178" fmla="*/ 175111 h 609415"/>
                      <a:gd name="connsiteX179" fmla="*/ 19863 w 502544"/>
                      <a:gd name="connsiteY179" fmla="*/ 235553 h 609415"/>
                      <a:gd name="connsiteX180" fmla="*/ 38513 w 502544"/>
                      <a:gd name="connsiteY180" fmla="*/ 251617 h 609415"/>
                      <a:gd name="connsiteX181" fmla="*/ 38513 w 502544"/>
                      <a:gd name="connsiteY181" fmla="*/ 251254 h 609415"/>
                      <a:gd name="connsiteX182" fmla="*/ 46227 w 502544"/>
                      <a:gd name="connsiteY182" fmla="*/ 267181 h 609415"/>
                      <a:gd name="connsiteX183" fmla="*/ 65377 w 502544"/>
                      <a:gd name="connsiteY183" fmla="*/ 301849 h 609415"/>
                      <a:gd name="connsiteX184" fmla="*/ 91968 w 502544"/>
                      <a:gd name="connsiteY184" fmla="*/ 340556 h 609415"/>
                      <a:gd name="connsiteX185" fmla="*/ 127362 w 502544"/>
                      <a:gd name="connsiteY185" fmla="*/ 379353 h 609415"/>
                      <a:gd name="connsiteX186" fmla="*/ 127861 w 502544"/>
                      <a:gd name="connsiteY186" fmla="*/ 379762 h 609415"/>
                      <a:gd name="connsiteX187" fmla="*/ 107124 w 502544"/>
                      <a:gd name="connsiteY187" fmla="*/ 371004 h 609415"/>
                      <a:gd name="connsiteX188" fmla="*/ 45456 w 502544"/>
                      <a:gd name="connsiteY188" fmla="*/ 382439 h 609415"/>
                      <a:gd name="connsiteX189" fmla="*/ 52447 w 502544"/>
                      <a:gd name="connsiteY189" fmla="*/ 413755 h 609415"/>
                      <a:gd name="connsiteX190" fmla="*/ 54531 w 502544"/>
                      <a:gd name="connsiteY190" fmla="*/ 414929 h 609415"/>
                      <a:gd name="connsiteX191" fmla="*/ 94236 w 502544"/>
                      <a:gd name="connsiteY191" fmla="*/ 412479 h 609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</a:cxnLst>
                    <a:rect l="l" t="t" r="r" b="b"/>
                    <a:pathLst>
                      <a:path w="502544" h="609415">
                        <a:moveTo>
                          <a:pt x="94236" y="412479"/>
                        </a:moveTo>
                        <a:cubicBezTo>
                          <a:pt x="107350" y="406489"/>
                          <a:pt x="127816" y="382938"/>
                          <a:pt x="129449" y="381078"/>
                        </a:cubicBezTo>
                        <a:cubicBezTo>
                          <a:pt x="142899" y="392814"/>
                          <a:pt x="157119" y="403638"/>
                          <a:pt x="172013" y="413477"/>
                        </a:cubicBezTo>
                        <a:cubicBezTo>
                          <a:pt x="180635" y="419240"/>
                          <a:pt x="189529" y="424821"/>
                          <a:pt x="198513" y="430266"/>
                        </a:cubicBezTo>
                        <a:cubicBezTo>
                          <a:pt x="193975" y="428406"/>
                          <a:pt x="190028" y="426727"/>
                          <a:pt x="189438" y="426591"/>
                        </a:cubicBezTo>
                        <a:cubicBezTo>
                          <a:pt x="173057" y="421781"/>
                          <a:pt x="138525" y="422053"/>
                          <a:pt x="127770" y="437981"/>
                        </a:cubicBezTo>
                        <a:cubicBezTo>
                          <a:pt x="121053" y="448559"/>
                          <a:pt x="124183" y="462579"/>
                          <a:pt x="134761" y="469296"/>
                        </a:cubicBezTo>
                        <a:cubicBezTo>
                          <a:pt x="135435" y="469724"/>
                          <a:pt x="136131" y="470116"/>
                          <a:pt x="136846" y="470471"/>
                        </a:cubicBezTo>
                        <a:cubicBezTo>
                          <a:pt x="148734" y="476914"/>
                          <a:pt x="165025" y="473375"/>
                          <a:pt x="176596" y="468066"/>
                        </a:cubicBezTo>
                        <a:cubicBezTo>
                          <a:pt x="188167" y="462756"/>
                          <a:pt x="206273" y="442927"/>
                          <a:pt x="210901" y="437663"/>
                        </a:cubicBezTo>
                        <a:lnTo>
                          <a:pt x="221293" y="443834"/>
                        </a:lnTo>
                        <a:cubicBezTo>
                          <a:pt x="237991" y="453681"/>
                          <a:pt x="254645" y="463392"/>
                          <a:pt x="270708" y="473420"/>
                        </a:cubicBezTo>
                        <a:cubicBezTo>
                          <a:pt x="276380" y="476960"/>
                          <a:pt x="281826" y="480635"/>
                          <a:pt x="287316" y="484311"/>
                        </a:cubicBezTo>
                        <a:cubicBezTo>
                          <a:pt x="283323" y="482677"/>
                          <a:pt x="279965" y="481270"/>
                          <a:pt x="279421" y="481134"/>
                        </a:cubicBezTo>
                        <a:cubicBezTo>
                          <a:pt x="263040" y="476324"/>
                          <a:pt x="228507" y="476597"/>
                          <a:pt x="217753" y="492569"/>
                        </a:cubicBezTo>
                        <a:cubicBezTo>
                          <a:pt x="211036" y="503147"/>
                          <a:pt x="214166" y="517168"/>
                          <a:pt x="224744" y="523885"/>
                        </a:cubicBezTo>
                        <a:cubicBezTo>
                          <a:pt x="225418" y="524313"/>
                          <a:pt x="226113" y="524705"/>
                          <a:pt x="226829" y="525059"/>
                        </a:cubicBezTo>
                        <a:cubicBezTo>
                          <a:pt x="238717" y="531458"/>
                          <a:pt x="254962" y="527918"/>
                          <a:pt x="266579" y="522609"/>
                        </a:cubicBezTo>
                        <a:cubicBezTo>
                          <a:pt x="278195" y="517300"/>
                          <a:pt x="294486" y="499421"/>
                          <a:pt x="300067" y="493159"/>
                        </a:cubicBezTo>
                        <a:cubicBezTo>
                          <a:pt x="305558" y="497062"/>
                          <a:pt x="311049" y="501009"/>
                          <a:pt x="316176" y="505048"/>
                        </a:cubicBezTo>
                        <a:cubicBezTo>
                          <a:pt x="319625" y="507907"/>
                          <a:pt x="323119" y="510402"/>
                          <a:pt x="326431" y="513443"/>
                        </a:cubicBezTo>
                        <a:lnTo>
                          <a:pt x="336233" y="522064"/>
                        </a:lnTo>
                        <a:cubicBezTo>
                          <a:pt x="342313" y="527873"/>
                          <a:pt x="348621" y="533817"/>
                          <a:pt x="354384" y="539625"/>
                        </a:cubicBezTo>
                        <a:cubicBezTo>
                          <a:pt x="358422" y="543664"/>
                          <a:pt x="362234" y="547521"/>
                          <a:pt x="366046" y="551469"/>
                        </a:cubicBezTo>
                        <a:cubicBezTo>
                          <a:pt x="360464" y="547884"/>
                          <a:pt x="349347" y="541078"/>
                          <a:pt x="348394" y="540624"/>
                        </a:cubicBezTo>
                        <a:cubicBezTo>
                          <a:pt x="332875" y="533409"/>
                          <a:pt x="298479" y="528553"/>
                          <a:pt x="285683" y="542575"/>
                        </a:cubicBezTo>
                        <a:cubicBezTo>
                          <a:pt x="277428" y="552002"/>
                          <a:pt x="278378" y="566336"/>
                          <a:pt x="287805" y="574591"/>
                        </a:cubicBezTo>
                        <a:cubicBezTo>
                          <a:pt x="288403" y="575114"/>
                          <a:pt x="289027" y="575606"/>
                          <a:pt x="289676" y="576063"/>
                        </a:cubicBezTo>
                        <a:cubicBezTo>
                          <a:pt x="300476" y="584186"/>
                          <a:pt x="316902" y="583188"/>
                          <a:pt x="329336" y="579694"/>
                        </a:cubicBezTo>
                        <a:cubicBezTo>
                          <a:pt x="342949" y="575836"/>
                          <a:pt x="365637" y="556551"/>
                          <a:pt x="368678" y="554101"/>
                        </a:cubicBezTo>
                        <a:cubicBezTo>
                          <a:pt x="375030" y="560635"/>
                          <a:pt x="381111" y="567033"/>
                          <a:pt x="386828" y="573114"/>
                        </a:cubicBezTo>
                        <a:cubicBezTo>
                          <a:pt x="399353" y="586727"/>
                          <a:pt x="410152" y="598933"/>
                          <a:pt x="419137" y="609416"/>
                        </a:cubicBezTo>
                        <a:lnTo>
                          <a:pt x="429710" y="602609"/>
                        </a:lnTo>
                        <a:cubicBezTo>
                          <a:pt x="420135" y="591855"/>
                          <a:pt x="408564" y="579194"/>
                          <a:pt x="395087" y="565309"/>
                        </a:cubicBezTo>
                        <a:cubicBezTo>
                          <a:pt x="388689" y="558638"/>
                          <a:pt x="381746" y="551696"/>
                          <a:pt x="374531" y="544617"/>
                        </a:cubicBezTo>
                        <a:cubicBezTo>
                          <a:pt x="380093" y="536733"/>
                          <a:pt x="385199" y="528536"/>
                          <a:pt x="389823" y="520068"/>
                        </a:cubicBezTo>
                        <a:cubicBezTo>
                          <a:pt x="403799" y="523698"/>
                          <a:pt x="431616" y="520522"/>
                          <a:pt x="435200" y="520068"/>
                        </a:cubicBezTo>
                        <a:cubicBezTo>
                          <a:pt x="436879" y="529143"/>
                          <a:pt x="438422" y="537674"/>
                          <a:pt x="439738" y="545887"/>
                        </a:cubicBezTo>
                        <a:cubicBezTo>
                          <a:pt x="442597" y="563085"/>
                          <a:pt x="444730" y="578559"/>
                          <a:pt x="446363" y="591809"/>
                        </a:cubicBezTo>
                        <a:lnTo>
                          <a:pt x="457798" y="584458"/>
                        </a:lnTo>
                        <a:cubicBezTo>
                          <a:pt x="455938" y="572433"/>
                          <a:pt x="453714" y="558820"/>
                          <a:pt x="450946" y="543936"/>
                        </a:cubicBezTo>
                        <a:cubicBezTo>
                          <a:pt x="449267" y="534861"/>
                          <a:pt x="447271" y="525196"/>
                          <a:pt x="445183" y="515349"/>
                        </a:cubicBezTo>
                        <a:cubicBezTo>
                          <a:pt x="448587" y="514033"/>
                          <a:pt x="476584" y="503051"/>
                          <a:pt x="486431" y="493023"/>
                        </a:cubicBezTo>
                        <a:cubicBezTo>
                          <a:pt x="495507" y="483948"/>
                          <a:pt x="504219" y="469790"/>
                          <a:pt x="502268" y="456404"/>
                        </a:cubicBezTo>
                        <a:cubicBezTo>
                          <a:pt x="500817" y="443957"/>
                          <a:pt x="489551" y="435044"/>
                          <a:pt x="477105" y="436495"/>
                        </a:cubicBezTo>
                        <a:cubicBezTo>
                          <a:pt x="476320" y="436586"/>
                          <a:pt x="475540" y="436719"/>
                          <a:pt x="474769" y="436891"/>
                        </a:cubicBezTo>
                        <a:cubicBezTo>
                          <a:pt x="456210" y="441429"/>
                          <a:pt x="444140" y="473965"/>
                          <a:pt x="443005" y="491026"/>
                        </a:cubicBezTo>
                        <a:cubicBezTo>
                          <a:pt x="443005" y="492025"/>
                          <a:pt x="443459" y="503006"/>
                          <a:pt x="443913" y="509949"/>
                        </a:cubicBezTo>
                        <a:cubicBezTo>
                          <a:pt x="443051" y="505910"/>
                          <a:pt x="442234" y="502008"/>
                          <a:pt x="441281" y="497833"/>
                        </a:cubicBezTo>
                        <a:cubicBezTo>
                          <a:pt x="439421" y="489665"/>
                          <a:pt x="437333" y="481497"/>
                          <a:pt x="435110" y="472785"/>
                        </a:cubicBezTo>
                        <a:lnTo>
                          <a:pt x="431434" y="460079"/>
                        </a:lnTo>
                        <a:cubicBezTo>
                          <a:pt x="430300" y="455814"/>
                          <a:pt x="428530" y="451458"/>
                          <a:pt x="426896" y="447056"/>
                        </a:cubicBezTo>
                        <a:cubicBezTo>
                          <a:pt x="423357" y="437028"/>
                          <a:pt x="419273" y="427045"/>
                          <a:pt x="414917" y="417016"/>
                        </a:cubicBezTo>
                        <a:cubicBezTo>
                          <a:pt x="422086" y="415383"/>
                          <a:pt x="447498" y="409211"/>
                          <a:pt x="457753" y="401543"/>
                        </a:cubicBezTo>
                        <a:cubicBezTo>
                          <a:pt x="468008" y="393874"/>
                          <a:pt x="478853" y="381259"/>
                          <a:pt x="478899" y="367782"/>
                        </a:cubicBezTo>
                        <a:cubicBezTo>
                          <a:pt x="479378" y="355261"/>
                          <a:pt x="469615" y="344722"/>
                          <a:pt x="457094" y="344243"/>
                        </a:cubicBezTo>
                        <a:cubicBezTo>
                          <a:pt x="456300" y="344212"/>
                          <a:pt x="455505" y="344224"/>
                          <a:pt x="454713" y="344277"/>
                        </a:cubicBezTo>
                        <a:cubicBezTo>
                          <a:pt x="435654" y="346137"/>
                          <a:pt x="418819" y="376268"/>
                          <a:pt x="415144" y="392966"/>
                        </a:cubicBezTo>
                        <a:cubicBezTo>
                          <a:pt x="415144" y="394010"/>
                          <a:pt x="413692" y="406307"/>
                          <a:pt x="413102" y="413069"/>
                        </a:cubicBezTo>
                        <a:cubicBezTo>
                          <a:pt x="410470" y="407079"/>
                          <a:pt x="407838" y="401089"/>
                          <a:pt x="404934" y="395145"/>
                        </a:cubicBezTo>
                        <a:cubicBezTo>
                          <a:pt x="396630" y="377901"/>
                          <a:pt x="387691" y="360749"/>
                          <a:pt x="378842" y="343551"/>
                        </a:cubicBezTo>
                        <a:cubicBezTo>
                          <a:pt x="376119" y="338287"/>
                          <a:pt x="373488" y="333023"/>
                          <a:pt x="370810" y="327759"/>
                        </a:cubicBezTo>
                        <a:cubicBezTo>
                          <a:pt x="373351" y="327215"/>
                          <a:pt x="403709" y="320499"/>
                          <a:pt x="415235" y="311877"/>
                        </a:cubicBezTo>
                        <a:cubicBezTo>
                          <a:pt x="425444" y="304254"/>
                          <a:pt x="436335" y="291639"/>
                          <a:pt x="436380" y="278117"/>
                        </a:cubicBezTo>
                        <a:cubicBezTo>
                          <a:pt x="436836" y="265594"/>
                          <a:pt x="427054" y="255074"/>
                          <a:pt x="414532" y="254618"/>
                        </a:cubicBezTo>
                        <a:cubicBezTo>
                          <a:pt x="413737" y="254589"/>
                          <a:pt x="412942" y="254602"/>
                          <a:pt x="412149" y="254657"/>
                        </a:cubicBezTo>
                        <a:cubicBezTo>
                          <a:pt x="393136" y="256517"/>
                          <a:pt x="376256" y="286648"/>
                          <a:pt x="372625" y="303346"/>
                        </a:cubicBezTo>
                        <a:cubicBezTo>
                          <a:pt x="372353" y="304617"/>
                          <a:pt x="370538" y="322269"/>
                          <a:pt x="370311" y="326807"/>
                        </a:cubicBezTo>
                        <a:cubicBezTo>
                          <a:pt x="364457" y="315190"/>
                          <a:pt x="358695" y="303573"/>
                          <a:pt x="353522" y="291911"/>
                        </a:cubicBezTo>
                        <a:cubicBezTo>
                          <a:pt x="346443" y="276161"/>
                          <a:pt x="340380" y="259974"/>
                          <a:pt x="335371" y="243449"/>
                        </a:cubicBezTo>
                        <a:cubicBezTo>
                          <a:pt x="336551" y="243176"/>
                          <a:pt x="368269" y="236324"/>
                          <a:pt x="380067" y="227521"/>
                        </a:cubicBezTo>
                        <a:cubicBezTo>
                          <a:pt x="390277" y="219853"/>
                          <a:pt x="401168" y="207238"/>
                          <a:pt x="401213" y="193761"/>
                        </a:cubicBezTo>
                        <a:cubicBezTo>
                          <a:pt x="401669" y="181238"/>
                          <a:pt x="391887" y="170718"/>
                          <a:pt x="379364" y="170262"/>
                        </a:cubicBezTo>
                        <a:cubicBezTo>
                          <a:pt x="378570" y="170233"/>
                          <a:pt x="377775" y="170246"/>
                          <a:pt x="376982" y="170301"/>
                        </a:cubicBezTo>
                        <a:cubicBezTo>
                          <a:pt x="357969" y="172161"/>
                          <a:pt x="341088" y="202292"/>
                          <a:pt x="337458" y="218990"/>
                        </a:cubicBezTo>
                        <a:cubicBezTo>
                          <a:pt x="337186" y="220261"/>
                          <a:pt x="335235" y="239274"/>
                          <a:pt x="335144" y="242768"/>
                        </a:cubicBezTo>
                        <a:cubicBezTo>
                          <a:pt x="334872" y="241815"/>
                          <a:pt x="334463" y="240862"/>
                          <a:pt x="334191" y="239864"/>
                        </a:cubicBezTo>
                        <a:cubicBezTo>
                          <a:pt x="329667" y="223148"/>
                          <a:pt x="326630" y="206065"/>
                          <a:pt x="325115" y="188815"/>
                        </a:cubicBezTo>
                        <a:cubicBezTo>
                          <a:pt x="324163" y="179331"/>
                          <a:pt x="323754" y="170165"/>
                          <a:pt x="323618" y="161225"/>
                        </a:cubicBezTo>
                        <a:cubicBezTo>
                          <a:pt x="329653" y="160590"/>
                          <a:pt x="357197" y="157232"/>
                          <a:pt x="368678" y="150471"/>
                        </a:cubicBezTo>
                        <a:cubicBezTo>
                          <a:pt x="380158" y="143710"/>
                          <a:pt x="391865" y="132638"/>
                          <a:pt x="393408" y="119206"/>
                        </a:cubicBezTo>
                        <a:cubicBezTo>
                          <a:pt x="395223" y="106808"/>
                          <a:pt x="386644" y="95285"/>
                          <a:pt x="374245" y="93470"/>
                        </a:cubicBezTo>
                        <a:cubicBezTo>
                          <a:pt x="373468" y="93356"/>
                          <a:pt x="372685" y="93283"/>
                          <a:pt x="371899" y="93250"/>
                        </a:cubicBezTo>
                        <a:cubicBezTo>
                          <a:pt x="352796" y="92978"/>
                          <a:pt x="332739" y="121067"/>
                          <a:pt x="327248" y="137266"/>
                        </a:cubicBezTo>
                        <a:cubicBezTo>
                          <a:pt x="326976" y="138174"/>
                          <a:pt x="324934" y="147431"/>
                          <a:pt x="323573" y="154237"/>
                        </a:cubicBezTo>
                        <a:cubicBezTo>
                          <a:pt x="323573" y="150199"/>
                          <a:pt x="323573" y="146069"/>
                          <a:pt x="323573" y="142212"/>
                        </a:cubicBezTo>
                        <a:cubicBezTo>
                          <a:pt x="323573" y="127737"/>
                          <a:pt x="324798" y="114487"/>
                          <a:pt x="325841" y="102780"/>
                        </a:cubicBezTo>
                        <a:cubicBezTo>
                          <a:pt x="326477" y="96109"/>
                          <a:pt x="327203" y="90119"/>
                          <a:pt x="327929" y="84629"/>
                        </a:cubicBezTo>
                        <a:cubicBezTo>
                          <a:pt x="333510" y="80862"/>
                          <a:pt x="355836" y="65479"/>
                          <a:pt x="362778" y="54407"/>
                        </a:cubicBezTo>
                        <a:cubicBezTo>
                          <a:pt x="369721" y="43335"/>
                          <a:pt x="375121" y="27907"/>
                          <a:pt x="370311" y="15292"/>
                        </a:cubicBezTo>
                        <a:cubicBezTo>
                          <a:pt x="366223" y="3447"/>
                          <a:pt x="353307" y="-2841"/>
                          <a:pt x="341462" y="1248"/>
                        </a:cubicBezTo>
                        <a:cubicBezTo>
                          <a:pt x="340717" y="1505"/>
                          <a:pt x="339987" y="1800"/>
                          <a:pt x="339273" y="2133"/>
                        </a:cubicBezTo>
                        <a:cubicBezTo>
                          <a:pt x="322166" y="10709"/>
                          <a:pt x="317311" y="44878"/>
                          <a:pt x="319942" y="61804"/>
                        </a:cubicBezTo>
                        <a:cubicBezTo>
                          <a:pt x="319942" y="63256"/>
                          <a:pt x="326341" y="85672"/>
                          <a:pt x="326658" y="85491"/>
                        </a:cubicBezTo>
                        <a:lnTo>
                          <a:pt x="326976" y="85264"/>
                        </a:lnTo>
                        <a:cubicBezTo>
                          <a:pt x="326159" y="90664"/>
                          <a:pt x="325388" y="96427"/>
                          <a:pt x="324616" y="102780"/>
                        </a:cubicBezTo>
                        <a:cubicBezTo>
                          <a:pt x="323300" y="114487"/>
                          <a:pt x="321984" y="127737"/>
                          <a:pt x="321485" y="142258"/>
                        </a:cubicBezTo>
                        <a:cubicBezTo>
                          <a:pt x="320764" y="157911"/>
                          <a:pt x="320961" y="173593"/>
                          <a:pt x="322075" y="189223"/>
                        </a:cubicBezTo>
                        <a:cubicBezTo>
                          <a:pt x="323217" y="206736"/>
                          <a:pt x="325936" y="224110"/>
                          <a:pt x="330198" y="241134"/>
                        </a:cubicBezTo>
                        <a:cubicBezTo>
                          <a:pt x="330198" y="241134"/>
                          <a:pt x="330198" y="241498"/>
                          <a:pt x="330198" y="241724"/>
                        </a:cubicBezTo>
                        <a:cubicBezTo>
                          <a:pt x="327248" y="236960"/>
                          <a:pt x="318490" y="223891"/>
                          <a:pt x="317719" y="222984"/>
                        </a:cubicBezTo>
                        <a:cubicBezTo>
                          <a:pt x="306692" y="209915"/>
                          <a:pt x="277696" y="191220"/>
                          <a:pt x="259999" y="198480"/>
                        </a:cubicBezTo>
                        <a:cubicBezTo>
                          <a:pt x="248557" y="203587"/>
                          <a:pt x="243420" y="217003"/>
                          <a:pt x="248527" y="228446"/>
                        </a:cubicBezTo>
                        <a:cubicBezTo>
                          <a:pt x="248850" y="229169"/>
                          <a:pt x="249211" y="229876"/>
                          <a:pt x="249608" y="230562"/>
                        </a:cubicBezTo>
                        <a:cubicBezTo>
                          <a:pt x="255961" y="242496"/>
                          <a:pt x="271480" y="248712"/>
                          <a:pt x="284095" y="250482"/>
                        </a:cubicBezTo>
                        <a:cubicBezTo>
                          <a:pt x="298298" y="252706"/>
                          <a:pt x="328383" y="244356"/>
                          <a:pt x="330788" y="243676"/>
                        </a:cubicBezTo>
                        <a:cubicBezTo>
                          <a:pt x="335530" y="260897"/>
                          <a:pt x="341412" y="277784"/>
                          <a:pt x="348394" y="294226"/>
                        </a:cubicBezTo>
                        <a:cubicBezTo>
                          <a:pt x="352433" y="303800"/>
                          <a:pt x="356789" y="313330"/>
                          <a:pt x="361281" y="322859"/>
                        </a:cubicBezTo>
                        <a:cubicBezTo>
                          <a:pt x="358558" y="318820"/>
                          <a:pt x="356153" y="315235"/>
                          <a:pt x="355745" y="314736"/>
                        </a:cubicBezTo>
                        <a:cubicBezTo>
                          <a:pt x="344718" y="301713"/>
                          <a:pt x="315677" y="282972"/>
                          <a:pt x="297980" y="290278"/>
                        </a:cubicBezTo>
                        <a:cubicBezTo>
                          <a:pt x="286604" y="295532"/>
                          <a:pt x="281641" y="309013"/>
                          <a:pt x="286895" y="320389"/>
                        </a:cubicBezTo>
                        <a:cubicBezTo>
                          <a:pt x="287213" y="321078"/>
                          <a:pt x="287566" y="321751"/>
                          <a:pt x="287952" y="322405"/>
                        </a:cubicBezTo>
                        <a:cubicBezTo>
                          <a:pt x="294350" y="334339"/>
                          <a:pt x="309869" y="340556"/>
                          <a:pt x="322484" y="342371"/>
                        </a:cubicBezTo>
                        <a:cubicBezTo>
                          <a:pt x="335098" y="344186"/>
                          <a:pt x="361054" y="337833"/>
                          <a:pt x="367861" y="335882"/>
                        </a:cubicBezTo>
                        <a:cubicBezTo>
                          <a:pt x="369630" y="339512"/>
                          <a:pt x="371309" y="343188"/>
                          <a:pt x="373079" y="346818"/>
                        </a:cubicBezTo>
                        <a:cubicBezTo>
                          <a:pt x="381565" y="364197"/>
                          <a:pt x="390141" y="381486"/>
                          <a:pt x="397991" y="398729"/>
                        </a:cubicBezTo>
                        <a:cubicBezTo>
                          <a:pt x="400759" y="404810"/>
                          <a:pt x="403300" y="410890"/>
                          <a:pt x="405796" y="416880"/>
                        </a:cubicBezTo>
                        <a:cubicBezTo>
                          <a:pt x="403436" y="413295"/>
                          <a:pt x="401258" y="410300"/>
                          <a:pt x="401258" y="409892"/>
                        </a:cubicBezTo>
                        <a:cubicBezTo>
                          <a:pt x="390186" y="396823"/>
                          <a:pt x="361190" y="378128"/>
                          <a:pt x="343493" y="385388"/>
                        </a:cubicBezTo>
                        <a:cubicBezTo>
                          <a:pt x="331981" y="390337"/>
                          <a:pt x="326661" y="403681"/>
                          <a:pt x="331610" y="415193"/>
                        </a:cubicBezTo>
                        <a:cubicBezTo>
                          <a:pt x="331980" y="416053"/>
                          <a:pt x="332402" y="416889"/>
                          <a:pt x="332875" y="417697"/>
                        </a:cubicBezTo>
                        <a:cubicBezTo>
                          <a:pt x="339273" y="429586"/>
                          <a:pt x="354792" y="435621"/>
                          <a:pt x="367407" y="437618"/>
                        </a:cubicBezTo>
                        <a:cubicBezTo>
                          <a:pt x="380022" y="439614"/>
                          <a:pt x="403436" y="433624"/>
                          <a:pt x="411559" y="431492"/>
                        </a:cubicBezTo>
                        <a:cubicBezTo>
                          <a:pt x="413964" y="437754"/>
                          <a:pt x="416369" y="444107"/>
                          <a:pt x="418411" y="450323"/>
                        </a:cubicBezTo>
                        <a:cubicBezTo>
                          <a:pt x="419727" y="454589"/>
                          <a:pt x="421270" y="458582"/>
                          <a:pt x="422359" y="462983"/>
                        </a:cubicBezTo>
                        <a:lnTo>
                          <a:pt x="425762" y="475734"/>
                        </a:lnTo>
                        <a:cubicBezTo>
                          <a:pt x="427622" y="483948"/>
                          <a:pt x="429619" y="492388"/>
                          <a:pt x="431253" y="500420"/>
                        </a:cubicBezTo>
                        <a:cubicBezTo>
                          <a:pt x="432387" y="506046"/>
                          <a:pt x="433431" y="511356"/>
                          <a:pt x="434474" y="516755"/>
                        </a:cubicBezTo>
                        <a:cubicBezTo>
                          <a:pt x="431752" y="510675"/>
                          <a:pt x="426261" y="498877"/>
                          <a:pt x="425671" y="497969"/>
                        </a:cubicBezTo>
                        <a:cubicBezTo>
                          <a:pt x="417341" y="485437"/>
                          <a:pt x="405936" y="475250"/>
                          <a:pt x="392546" y="468383"/>
                        </a:cubicBezTo>
                        <a:cubicBezTo>
                          <a:pt x="391670" y="466962"/>
                          <a:pt x="390684" y="465611"/>
                          <a:pt x="389596" y="464345"/>
                        </a:cubicBezTo>
                        <a:cubicBezTo>
                          <a:pt x="381520" y="454764"/>
                          <a:pt x="367207" y="453544"/>
                          <a:pt x="357626" y="461620"/>
                        </a:cubicBezTo>
                        <a:cubicBezTo>
                          <a:pt x="357016" y="462134"/>
                          <a:pt x="356434" y="462680"/>
                          <a:pt x="355881" y="463256"/>
                        </a:cubicBezTo>
                        <a:cubicBezTo>
                          <a:pt x="342994" y="477413"/>
                          <a:pt x="350754" y="511038"/>
                          <a:pt x="359284" y="525876"/>
                        </a:cubicBezTo>
                        <a:cubicBezTo>
                          <a:pt x="359784" y="526738"/>
                          <a:pt x="366318" y="535632"/>
                          <a:pt x="370493" y="541168"/>
                        </a:cubicBezTo>
                        <a:cubicBezTo>
                          <a:pt x="367543" y="538264"/>
                          <a:pt x="364684" y="535451"/>
                          <a:pt x="361417" y="532547"/>
                        </a:cubicBezTo>
                        <a:cubicBezTo>
                          <a:pt x="355382" y="526693"/>
                          <a:pt x="349120" y="521066"/>
                          <a:pt x="342450" y="514986"/>
                        </a:cubicBezTo>
                        <a:lnTo>
                          <a:pt x="332376" y="506455"/>
                        </a:lnTo>
                        <a:cubicBezTo>
                          <a:pt x="329063" y="503505"/>
                          <a:pt x="325206" y="500828"/>
                          <a:pt x="321621" y="497969"/>
                        </a:cubicBezTo>
                        <a:cubicBezTo>
                          <a:pt x="313091" y="491571"/>
                          <a:pt x="304197" y="485490"/>
                          <a:pt x="295030" y="479546"/>
                        </a:cubicBezTo>
                        <a:cubicBezTo>
                          <a:pt x="300158" y="474192"/>
                          <a:pt x="317719" y="455042"/>
                          <a:pt x="322257" y="442972"/>
                        </a:cubicBezTo>
                        <a:cubicBezTo>
                          <a:pt x="326794" y="430902"/>
                          <a:pt x="328700" y="414430"/>
                          <a:pt x="321304" y="403131"/>
                        </a:cubicBezTo>
                        <a:cubicBezTo>
                          <a:pt x="314774" y="392436"/>
                          <a:pt x="300811" y="389059"/>
                          <a:pt x="290116" y="395589"/>
                        </a:cubicBezTo>
                        <a:cubicBezTo>
                          <a:pt x="289448" y="395997"/>
                          <a:pt x="288801" y="396439"/>
                          <a:pt x="288178" y="396914"/>
                        </a:cubicBezTo>
                        <a:cubicBezTo>
                          <a:pt x="273295" y="408985"/>
                          <a:pt x="275836" y="443426"/>
                          <a:pt x="282053" y="459353"/>
                        </a:cubicBezTo>
                        <a:cubicBezTo>
                          <a:pt x="282416" y="460351"/>
                          <a:pt x="288133" y="471287"/>
                          <a:pt x="291400" y="477232"/>
                        </a:cubicBezTo>
                        <a:cubicBezTo>
                          <a:pt x="285864" y="473692"/>
                          <a:pt x="280419" y="470153"/>
                          <a:pt x="274701" y="466750"/>
                        </a:cubicBezTo>
                        <a:cubicBezTo>
                          <a:pt x="258275" y="456994"/>
                          <a:pt x="241304" y="447601"/>
                          <a:pt x="224469" y="438162"/>
                        </a:cubicBezTo>
                        <a:lnTo>
                          <a:pt x="209041" y="429404"/>
                        </a:lnTo>
                        <a:cubicBezTo>
                          <a:pt x="210901" y="427544"/>
                          <a:pt x="232501" y="405218"/>
                          <a:pt x="237356" y="391696"/>
                        </a:cubicBezTo>
                        <a:cubicBezTo>
                          <a:pt x="241894" y="379671"/>
                          <a:pt x="243754" y="363154"/>
                          <a:pt x="236358" y="351855"/>
                        </a:cubicBezTo>
                        <a:cubicBezTo>
                          <a:pt x="229828" y="341160"/>
                          <a:pt x="215865" y="337783"/>
                          <a:pt x="205170" y="344313"/>
                        </a:cubicBezTo>
                        <a:cubicBezTo>
                          <a:pt x="204502" y="344721"/>
                          <a:pt x="203855" y="345163"/>
                          <a:pt x="203232" y="345638"/>
                        </a:cubicBezTo>
                        <a:cubicBezTo>
                          <a:pt x="188349" y="357708"/>
                          <a:pt x="190935" y="392104"/>
                          <a:pt x="197107" y="408032"/>
                        </a:cubicBezTo>
                        <a:cubicBezTo>
                          <a:pt x="197560" y="409257"/>
                          <a:pt x="205819" y="424957"/>
                          <a:pt x="208133" y="428860"/>
                        </a:cubicBezTo>
                        <a:cubicBezTo>
                          <a:pt x="196834" y="422416"/>
                          <a:pt x="185445" y="415927"/>
                          <a:pt x="174872" y="409030"/>
                        </a:cubicBezTo>
                        <a:cubicBezTo>
                          <a:pt x="160268" y="399812"/>
                          <a:pt x="146278" y="389656"/>
                          <a:pt x="132989" y="378627"/>
                        </a:cubicBezTo>
                        <a:cubicBezTo>
                          <a:pt x="133851" y="377765"/>
                          <a:pt x="156539" y="354532"/>
                          <a:pt x="161485" y="340692"/>
                        </a:cubicBezTo>
                        <a:cubicBezTo>
                          <a:pt x="165751" y="328667"/>
                          <a:pt x="167884" y="312150"/>
                          <a:pt x="160487" y="300851"/>
                        </a:cubicBezTo>
                        <a:cubicBezTo>
                          <a:pt x="153958" y="290156"/>
                          <a:pt x="139994" y="286779"/>
                          <a:pt x="129300" y="293309"/>
                        </a:cubicBezTo>
                        <a:cubicBezTo>
                          <a:pt x="128631" y="293717"/>
                          <a:pt x="127984" y="294159"/>
                          <a:pt x="127362" y="294634"/>
                        </a:cubicBezTo>
                        <a:cubicBezTo>
                          <a:pt x="112478" y="306704"/>
                          <a:pt x="115065" y="341146"/>
                          <a:pt x="121236" y="357073"/>
                        </a:cubicBezTo>
                        <a:cubicBezTo>
                          <a:pt x="121735" y="358298"/>
                          <a:pt x="130584" y="375224"/>
                          <a:pt x="132444" y="378174"/>
                        </a:cubicBezTo>
                        <a:lnTo>
                          <a:pt x="130039" y="376313"/>
                        </a:lnTo>
                        <a:cubicBezTo>
                          <a:pt x="117026" y="364877"/>
                          <a:pt x="105060" y="352304"/>
                          <a:pt x="94282" y="338741"/>
                        </a:cubicBezTo>
                        <a:cubicBezTo>
                          <a:pt x="88201" y="331344"/>
                          <a:pt x="82847" y="323948"/>
                          <a:pt x="77765" y="316597"/>
                        </a:cubicBezTo>
                        <a:cubicBezTo>
                          <a:pt x="82302" y="312694"/>
                          <a:pt x="103584" y="294680"/>
                          <a:pt x="109529" y="282745"/>
                        </a:cubicBezTo>
                        <a:cubicBezTo>
                          <a:pt x="115473" y="270811"/>
                          <a:pt x="119012" y="255065"/>
                          <a:pt x="112886" y="243040"/>
                        </a:cubicBezTo>
                        <a:cubicBezTo>
                          <a:pt x="107578" y="231690"/>
                          <a:pt x="94073" y="226792"/>
                          <a:pt x="82722" y="232101"/>
                        </a:cubicBezTo>
                        <a:cubicBezTo>
                          <a:pt x="82019" y="232430"/>
                          <a:pt x="81334" y="232795"/>
                          <a:pt x="80669" y="233193"/>
                        </a:cubicBezTo>
                        <a:cubicBezTo>
                          <a:pt x="64560" y="243539"/>
                          <a:pt x="63335" y="278072"/>
                          <a:pt x="67691" y="294589"/>
                        </a:cubicBezTo>
                        <a:cubicBezTo>
                          <a:pt x="67963" y="295496"/>
                          <a:pt x="71366" y="304345"/>
                          <a:pt x="73998" y="310743"/>
                        </a:cubicBezTo>
                        <a:cubicBezTo>
                          <a:pt x="71729" y="307431"/>
                          <a:pt x="69461" y="304027"/>
                          <a:pt x="67282" y="300760"/>
                        </a:cubicBezTo>
                        <a:cubicBezTo>
                          <a:pt x="59478" y="288599"/>
                          <a:pt x="53034" y="276937"/>
                          <a:pt x="47453" y="266591"/>
                        </a:cubicBezTo>
                        <a:cubicBezTo>
                          <a:pt x="44322" y="260692"/>
                          <a:pt x="41599" y="255292"/>
                          <a:pt x="39103" y="250210"/>
                        </a:cubicBezTo>
                        <a:cubicBezTo>
                          <a:pt x="41690" y="243993"/>
                          <a:pt x="51809" y="218854"/>
                          <a:pt x="51491" y="205786"/>
                        </a:cubicBezTo>
                        <a:cubicBezTo>
                          <a:pt x="51174" y="192717"/>
                          <a:pt x="47180" y="176835"/>
                          <a:pt x="36199" y="168985"/>
                        </a:cubicBezTo>
                        <a:cubicBezTo>
                          <a:pt x="26265" y="161347"/>
                          <a:pt x="12021" y="163208"/>
                          <a:pt x="4383" y="173142"/>
                        </a:cubicBezTo>
                        <a:cubicBezTo>
                          <a:pt x="3897" y="173774"/>
                          <a:pt x="3445" y="174431"/>
                          <a:pt x="3028" y="175111"/>
                        </a:cubicBezTo>
                        <a:cubicBezTo>
                          <a:pt x="-6455" y="191719"/>
                          <a:pt x="8338" y="222938"/>
                          <a:pt x="19863" y="235553"/>
                        </a:cubicBezTo>
                        <a:cubicBezTo>
                          <a:pt x="20862" y="236642"/>
                          <a:pt x="38377" y="251934"/>
                          <a:pt x="38513" y="251617"/>
                        </a:cubicBezTo>
                        <a:cubicBezTo>
                          <a:pt x="38528" y="251496"/>
                          <a:pt x="38528" y="251374"/>
                          <a:pt x="38513" y="251254"/>
                        </a:cubicBezTo>
                        <a:cubicBezTo>
                          <a:pt x="40828" y="256200"/>
                          <a:pt x="43323" y="261463"/>
                          <a:pt x="46227" y="267181"/>
                        </a:cubicBezTo>
                        <a:cubicBezTo>
                          <a:pt x="51582" y="277663"/>
                          <a:pt x="57799" y="289461"/>
                          <a:pt x="65377" y="301849"/>
                        </a:cubicBezTo>
                        <a:cubicBezTo>
                          <a:pt x="73472" y="315262"/>
                          <a:pt x="82351" y="328187"/>
                          <a:pt x="91968" y="340556"/>
                        </a:cubicBezTo>
                        <a:cubicBezTo>
                          <a:pt x="102601" y="354505"/>
                          <a:pt x="114445" y="367488"/>
                          <a:pt x="127362" y="379353"/>
                        </a:cubicBezTo>
                        <a:lnTo>
                          <a:pt x="127861" y="379762"/>
                        </a:lnTo>
                        <a:cubicBezTo>
                          <a:pt x="122733" y="377402"/>
                          <a:pt x="108303" y="371322"/>
                          <a:pt x="107124" y="371004"/>
                        </a:cubicBezTo>
                        <a:cubicBezTo>
                          <a:pt x="90697" y="366194"/>
                          <a:pt x="56210" y="366466"/>
                          <a:pt x="45456" y="382439"/>
                        </a:cubicBezTo>
                        <a:cubicBezTo>
                          <a:pt x="38739" y="393017"/>
                          <a:pt x="41869" y="407037"/>
                          <a:pt x="52447" y="413755"/>
                        </a:cubicBezTo>
                        <a:cubicBezTo>
                          <a:pt x="53121" y="414183"/>
                          <a:pt x="53816" y="414575"/>
                          <a:pt x="54531" y="414929"/>
                        </a:cubicBezTo>
                        <a:cubicBezTo>
                          <a:pt x="66375" y="421327"/>
                          <a:pt x="82620" y="417697"/>
                          <a:pt x="94236" y="412479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 w="45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 dirty="0"/>
                  </a:p>
                </p:txBody>
              </p:sp>
              <p:sp>
                <p:nvSpPr>
                  <p:cNvPr id="1169" name="任意多边形: 形状 1168">
                    <a:extLst>
                      <a:ext uri="{FF2B5EF4-FFF2-40B4-BE49-F238E27FC236}">
                        <a16:creationId xmlns:a16="http://schemas.microsoft.com/office/drawing/2014/main" id="{5698F687-BB63-4563-8B0E-E1BD5338EEE9}"/>
                      </a:ext>
                    </a:extLst>
                  </p:cNvPr>
                  <p:cNvSpPr/>
                  <p:nvPr/>
                </p:nvSpPr>
                <p:spPr>
                  <a:xfrm flipH="1">
                    <a:off x="8635989" y="4705372"/>
                    <a:ext cx="205998" cy="113059"/>
                  </a:xfrm>
                  <a:custGeom>
                    <a:avLst/>
                    <a:gdLst>
                      <a:gd name="connsiteX0" fmla="*/ 46619 w 89273"/>
                      <a:gd name="connsiteY0" fmla="*/ 48086 h 48996"/>
                      <a:gd name="connsiteX1" fmla="*/ 89273 w 89273"/>
                      <a:gd name="connsiteY1" fmla="*/ 26804 h 48996"/>
                      <a:gd name="connsiteX2" fmla="*/ 69988 w 89273"/>
                      <a:gd name="connsiteY2" fmla="*/ 11467 h 48996"/>
                      <a:gd name="connsiteX3" fmla="*/ 7504 w 89273"/>
                      <a:gd name="connsiteY3" fmla="*/ 6203 h 48996"/>
                      <a:gd name="connsiteX4" fmla="*/ 5831 w 89273"/>
                      <a:gd name="connsiteY4" fmla="*/ 38246 h 48996"/>
                      <a:gd name="connsiteX5" fmla="*/ 7504 w 89273"/>
                      <a:gd name="connsiteY5" fmla="*/ 39918 h 48996"/>
                      <a:gd name="connsiteX6" fmla="*/ 46619 w 89273"/>
                      <a:gd name="connsiteY6" fmla="*/ 48086 h 489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273" h="48996">
                        <a:moveTo>
                          <a:pt x="46619" y="48086"/>
                        </a:moveTo>
                        <a:cubicBezTo>
                          <a:pt x="61412" y="45681"/>
                          <a:pt x="89228" y="26804"/>
                          <a:pt x="89273" y="26804"/>
                        </a:cubicBezTo>
                        <a:cubicBezTo>
                          <a:pt x="89319" y="26804"/>
                          <a:pt x="71122" y="12238"/>
                          <a:pt x="69988" y="11467"/>
                        </a:cubicBezTo>
                        <a:cubicBezTo>
                          <a:pt x="55422" y="2391"/>
                          <a:pt x="22024" y="-6230"/>
                          <a:pt x="7504" y="6203"/>
                        </a:cubicBezTo>
                        <a:cubicBezTo>
                          <a:pt x="-1807" y="14590"/>
                          <a:pt x="-2555" y="28936"/>
                          <a:pt x="5831" y="38246"/>
                        </a:cubicBezTo>
                        <a:cubicBezTo>
                          <a:pt x="6359" y="38832"/>
                          <a:pt x="6917" y="39390"/>
                          <a:pt x="7504" y="39918"/>
                        </a:cubicBezTo>
                        <a:cubicBezTo>
                          <a:pt x="17396" y="49266"/>
                          <a:pt x="34004" y="50128"/>
                          <a:pt x="46619" y="48086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90000"/>
                    </a:schemeClr>
                  </a:solidFill>
                  <a:ln w="45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id="{F640C3E8-0C4A-4224-A6F9-E6558AEEEE35}"/>
                    </a:ext>
                  </a:extLst>
                </p:cNvPr>
                <p:cNvSpPr/>
                <p:nvPr/>
              </p:nvSpPr>
              <p:spPr>
                <a:xfrm flipH="1">
                  <a:off x="9203558" y="5096529"/>
                  <a:ext cx="205998" cy="113059"/>
                </a:xfrm>
                <a:custGeom>
                  <a:avLst/>
                  <a:gdLst>
                    <a:gd name="connsiteX0" fmla="*/ 46619 w 89273"/>
                    <a:gd name="connsiteY0" fmla="*/ 48086 h 48996"/>
                    <a:gd name="connsiteX1" fmla="*/ 89273 w 89273"/>
                    <a:gd name="connsiteY1" fmla="*/ 26804 h 48996"/>
                    <a:gd name="connsiteX2" fmla="*/ 69988 w 89273"/>
                    <a:gd name="connsiteY2" fmla="*/ 11467 h 48996"/>
                    <a:gd name="connsiteX3" fmla="*/ 7504 w 89273"/>
                    <a:gd name="connsiteY3" fmla="*/ 6203 h 48996"/>
                    <a:gd name="connsiteX4" fmla="*/ 5831 w 89273"/>
                    <a:gd name="connsiteY4" fmla="*/ 38246 h 48996"/>
                    <a:gd name="connsiteX5" fmla="*/ 7504 w 89273"/>
                    <a:gd name="connsiteY5" fmla="*/ 39918 h 48996"/>
                    <a:gd name="connsiteX6" fmla="*/ 46619 w 89273"/>
                    <a:gd name="connsiteY6" fmla="*/ 48086 h 4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273" h="48996">
                      <a:moveTo>
                        <a:pt x="46619" y="48086"/>
                      </a:moveTo>
                      <a:cubicBezTo>
                        <a:pt x="61412" y="45681"/>
                        <a:pt x="89228" y="26804"/>
                        <a:pt x="89273" y="26804"/>
                      </a:cubicBezTo>
                      <a:cubicBezTo>
                        <a:pt x="89319" y="26804"/>
                        <a:pt x="71122" y="12238"/>
                        <a:pt x="69988" y="11467"/>
                      </a:cubicBezTo>
                      <a:cubicBezTo>
                        <a:pt x="55422" y="2391"/>
                        <a:pt x="22024" y="-6230"/>
                        <a:pt x="7504" y="6203"/>
                      </a:cubicBezTo>
                      <a:cubicBezTo>
                        <a:pt x="-1807" y="14590"/>
                        <a:pt x="-2555" y="28936"/>
                        <a:pt x="5831" y="38246"/>
                      </a:cubicBezTo>
                      <a:cubicBezTo>
                        <a:pt x="6359" y="38832"/>
                        <a:pt x="6917" y="39390"/>
                        <a:pt x="7504" y="39918"/>
                      </a:cubicBezTo>
                      <a:cubicBezTo>
                        <a:pt x="17396" y="49266"/>
                        <a:pt x="34004" y="50128"/>
                        <a:pt x="46619" y="48086"/>
                      </a:cubicBezTo>
                      <a:close/>
                    </a:path>
                  </a:pathLst>
                </a:custGeom>
                <a:solidFill>
                  <a:schemeClr val="bg2">
                    <a:lumMod val="90000"/>
                  </a:schemeClr>
                </a:solidFill>
                <a:ln w="4534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20" name="任意多边形: 形状 1319">
                <a:extLst>
                  <a:ext uri="{FF2B5EF4-FFF2-40B4-BE49-F238E27FC236}">
                    <a16:creationId xmlns:a16="http://schemas.microsoft.com/office/drawing/2014/main" id="{403697E8-8A32-4D7B-AC7C-A4409B53F321}"/>
                  </a:ext>
                </a:extLst>
              </p:cNvPr>
              <p:cNvSpPr/>
              <p:nvPr/>
            </p:nvSpPr>
            <p:spPr>
              <a:xfrm>
                <a:off x="1008083" y="4931602"/>
                <a:ext cx="205998" cy="113059"/>
              </a:xfrm>
              <a:custGeom>
                <a:avLst/>
                <a:gdLst>
                  <a:gd name="connsiteX0" fmla="*/ 46619 w 89273"/>
                  <a:gd name="connsiteY0" fmla="*/ 48086 h 48996"/>
                  <a:gd name="connsiteX1" fmla="*/ 89273 w 89273"/>
                  <a:gd name="connsiteY1" fmla="*/ 26804 h 48996"/>
                  <a:gd name="connsiteX2" fmla="*/ 69988 w 89273"/>
                  <a:gd name="connsiteY2" fmla="*/ 11467 h 48996"/>
                  <a:gd name="connsiteX3" fmla="*/ 7504 w 89273"/>
                  <a:gd name="connsiteY3" fmla="*/ 6203 h 48996"/>
                  <a:gd name="connsiteX4" fmla="*/ 5831 w 89273"/>
                  <a:gd name="connsiteY4" fmla="*/ 38246 h 48996"/>
                  <a:gd name="connsiteX5" fmla="*/ 7504 w 89273"/>
                  <a:gd name="connsiteY5" fmla="*/ 39918 h 48996"/>
                  <a:gd name="connsiteX6" fmla="*/ 46619 w 89273"/>
                  <a:gd name="connsiteY6" fmla="*/ 48086 h 4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273" h="48996">
                    <a:moveTo>
                      <a:pt x="46619" y="48086"/>
                    </a:moveTo>
                    <a:cubicBezTo>
                      <a:pt x="61412" y="45681"/>
                      <a:pt x="89228" y="26804"/>
                      <a:pt x="89273" y="26804"/>
                    </a:cubicBezTo>
                    <a:cubicBezTo>
                      <a:pt x="89319" y="26804"/>
                      <a:pt x="71122" y="12238"/>
                      <a:pt x="69988" y="11467"/>
                    </a:cubicBezTo>
                    <a:cubicBezTo>
                      <a:pt x="55422" y="2391"/>
                      <a:pt x="22024" y="-6230"/>
                      <a:pt x="7504" y="6203"/>
                    </a:cubicBezTo>
                    <a:cubicBezTo>
                      <a:pt x="-1807" y="14590"/>
                      <a:pt x="-2555" y="28936"/>
                      <a:pt x="5831" y="38246"/>
                    </a:cubicBezTo>
                    <a:cubicBezTo>
                      <a:pt x="6359" y="38832"/>
                      <a:pt x="6917" y="39390"/>
                      <a:pt x="7504" y="39918"/>
                    </a:cubicBezTo>
                    <a:cubicBezTo>
                      <a:pt x="17396" y="49266"/>
                      <a:pt x="34004" y="50128"/>
                      <a:pt x="46619" y="48086"/>
                    </a:cubicBez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 w="45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0" name="图形 543">
              <a:extLst>
                <a:ext uri="{FF2B5EF4-FFF2-40B4-BE49-F238E27FC236}">
                  <a16:creationId xmlns:a16="http://schemas.microsoft.com/office/drawing/2014/main" id="{E7B50444-DA76-4822-8D5D-67A23AC03F87}"/>
                </a:ext>
              </a:extLst>
            </p:cNvPr>
            <p:cNvGrpSpPr/>
            <p:nvPr/>
          </p:nvGrpSpPr>
          <p:grpSpPr>
            <a:xfrm>
              <a:off x="642521" y="4604704"/>
              <a:ext cx="1824228" cy="1181671"/>
              <a:chOff x="4083272" y="3931729"/>
              <a:chExt cx="1824228" cy="1181671"/>
            </a:xfrm>
            <a:solidFill>
              <a:srgbClr val="FFFFFF"/>
            </a:solidFill>
          </p:grpSpPr>
          <p:sp>
            <p:nvSpPr>
              <p:cNvPr id="1261" name="任意多边形: 形状 1260">
                <a:extLst>
                  <a:ext uri="{FF2B5EF4-FFF2-40B4-BE49-F238E27FC236}">
                    <a16:creationId xmlns:a16="http://schemas.microsoft.com/office/drawing/2014/main" id="{2C163BC7-94FC-401D-A6A6-E11B9C3F87B3}"/>
                  </a:ext>
                </a:extLst>
              </p:cNvPr>
              <p:cNvSpPr/>
              <p:nvPr/>
            </p:nvSpPr>
            <p:spPr>
              <a:xfrm>
                <a:off x="4083272" y="3931729"/>
                <a:ext cx="1819275" cy="1181671"/>
              </a:xfrm>
              <a:custGeom>
                <a:avLst/>
                <a:gdLst>
                  <a:gd name="connsiteX0" fmla="*/ 0 w 1819275"/>
                  <a:gd name="connsiteY0" fmla="*/ 0 h 1181671"/>
                  <a:gd name="connsiteX1" fmla="*/ 1819275 w 1819275"/>
                  <a:gd name="connsiteY1" fmla="*/ 0 h 1181671"/>
                  <a:gd name="connsiteX2" fmla="*/ 1819275 w 1819275"/>
                  <a:gd name="connsiteY2" fmla="*/ 1181672 h 1181671"/>
                  <a:gd name="connsiteX3" fmla="*/ 0 w 1819275"/>
                  <a:gd name="connsiteY3" fmla="*/ 1181672 h 1181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275" h="1181671">
                    <a:moveTo>
                      <a:pt x="0" y="0"/>
                    </a:moveTo>
                    <a:lnTo>
                      <a:pt x="1819275" y="0"/>
                    </a:lnTo>
                    <a:lnTo>
                      <a:pt x="1819275" y="1181672"/>
                    </a:lnTo>
                    <a:lnTo>
                      <a:pt x="0" y="118167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262" name="任意多边形: 形状 1261">
                <a:extLst>
                  <a:ext uri="{FF2B5EF4-FFF2-40B4-BE49-F238E27FC236}">
                    <a16:creationId xmlns:a16="http://schemas.microsoft.com/office/drawing/2014/main" id="{6750CC0D-5BD4-423E-8C60-7E0AC06658C5}"/>
                  </a:ext>
                </a:extLst>
              </p:cNvPr>
              <p:cNvSpPr/>
              <p:nvPr/>
            </p:nvSpPr>
            <p:spPr>
              <a:xfrm>
                <a:off x="4083272" y="3931729"/>
                <a:ext cx="1819275" cy="590835"/>
              </a:xfrm>
              <a:custGeom>
                <a:avLst/>
                <a:gdLst>
                  <a:gd name="connsiteX0" fmla="*/ 0 w 1819275"/>
                  <a:gd name="connsiteY0" fmla="*/ 0 h 590835"/>
                  <a:gd name="connsiteX1" fmla="*/ 909638 w 1819275"/>
                  <a:gd name="connsiteY1" fmla="*/ 590836 h 590835"/>
                  <a:gd name="connsiteX2" fmla="*/ 1819275 w 1819275"/>
                  <a:gd name="connsiteY2" fmla="*/ 0 h 590835"/>
                  <a:gd name="connsiteX3" fmla="*/ 0 w 1819275"/>
                  <a:gd name="connsiteY3" fmla="*/ 0 h 590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9275" h="590835">
                    <a:moveTo>
                      <a:pt x="0" y="0"/>
                    </a:moveTo>
                    <a:lnTo>
                      <a:pt x="909638" y="590836"/>
                    </a:lnTo>
                    <a:lnTo>
                      <a:pt x="18192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3" name="任意多边形: 形状 1262">
                <a:extLst>
                  <a:ext uri="{FF2B5EF4-FFF2-40B4-BE49-F238E27FC236}">
                    <a16:creationId xmlns:a16="http://schemas.microsoft.com/office/drawing/2014/main" id="{CE325014-F46F-44E4-A6F3-ABBEDB80F23B}"/>
                  </a:ext>
                </a:extLst>
              </p:cNvPr>
              <p:cNvSpPr/>
              <p:nvPr/>
            </p:nvSpPr>
            <p:spPr>
              <a:xfrm>
                <a:off x="4083272" y="4344924"/>
                <a:ext cx="636174" cy="768476"/>
              </a:xfrm>
              <a:custGeom>
                <a:avLst/>
                <a:gdLst>
                  <a:gd name="connsiteX0" fmla="*/ 636175 w 636174"/>
                  <a:gd name="connsiteY0" fmla="*/ 0 h 768476"/>
                  <a:gd name="connsiteX1" fmla="*/ 0 w 636174"/>
                  <a:gd name="connsiteY1" fmla="*/ 768477 h 76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6174" h="768476">
                    <a:moveTo>
                      <a:pt x="636175" y="0"/>
                    </a:moveTo>
                    <a:lnTo>
                      <a:pt x="0" y="768477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4" name="任意多边形: 形状 1263">
                <a:extLst>
                  <a:ext uri="{FF2B5EF4-FFF2-40B4-BE49-F238E27FC236}">
                    <a16:creationId xmlns:a16="http://schemas.microsoft.com/office/drawing/2014/main" id="{C4A9480E-3A01-4D86-A0FA-3B4A82753857}"/>
                  </a:ext>
                </a:extLst>
              </p:cNvPr>
              <p:cNvSpPr/>
              <p:nvPr/>
            </p:nvSpPr>
            <p:spPr>
              <a:xfrm>
                <a:off x="5271325" y="4344924"/>
                <a:ext cx="636174" cy="768476"/>
              </a:xfrm>
              <a:custGeom>
                <a:avLst/>
                <a:gdLst>
                  <a:gd name="connsiteX0" fmla="*/ 0 w 636174"/>
                  <a:gd name="connsiteY0" fmla="*/ 0 h 768476"/>
                  <a:gd name="connsiteX1" fmla="*/ 636175 w 636174"/>
                  <a:gd name="connsiteY1" fmla="*/ 768477 h 768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6174" h="768476">
                    <a:moveTo>
                      <a:pt x="0" y="0"/>
                    </a:moveTo>
                    <a:lnTo>
                      <a:pt x="636175" y="768477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5" name="图形 543">
              <a:extLst>
                <a:ext uri="{FF2B5EF4-FFF2-40B4-BE49-F238E27FC236}">
                  <a16:creationId xmlns:a16="http://schemas.microsoft.com/office/drawing/2014/main" id="{0708A28D-A38E-489E-AF2E-12E47F4F6515}"/>
                </a:ext>
              </a:extLst>
            </p:cNvPr>
            <p:cNvGrpSpPr/>
            <p:nvPr/>
          </p:nvGrpSpPr>
          <p:grpSpPr>
            <a:xfrm>
              <a:off x="890557" y="2944333"/>
              <a:ext cx="1212163" cy="1726331"/>
              <a:chOff x="4352162" y="2829877"/>
              <a:chExt cx="820026" cy="1167860"/>
            </a:xfrm>
          </p:grpSpPr>
          <p:sp>
            <p:nvSpPr>
              <p:cNvPr id="1266" name="任意多边形: 形状 1265">
                <a:extLst>
                  <a:ext uri="{FF2B5EF4-FFF2-40B4-BE49-F238E27FC236}">
                    <a16:creationId xmlns:a16="http://schemas.microsoft.com/office/drawing/2014/main" id="{0547C765-DB79-44E7-9278-FC8BA6289ECC}"/>
                  </a:ext>
                </a:extLst>
              </p:cNvPr>
              <p:cNvSpPr/>
              <p:nvPr/>
            </p:nvSpPr>
            <p:spPr>
              <a:xfrm>
                <a:off x="4352162" y="3300361"/>
                <a:ext cx="773022" cy="646036"/>
              </a:xfrm>
              <a:custGeom>
                <a:avLst/>
                <a:gdLst>
                  <a:gd name="connsiteX0" fmla="*/ 770382 w 773022"/>
                  <a:gd name="connsiteY0" fmla="*/ 76536 h 646036"/>
                  <a:gd name="connsiteX1" fmla="*/ 756190 w 773022"/>
                  <a:gd name="connsiteY1" fmla="*/ 92157 h 646036"/>
                  <a:gd name="connsiteX2" fmla="*/ 621316 w 773022"/>
                  <a:gd name="connsiteY2" fmla="*/ 193027 h 646036"/>
                  <a:gd name="connsiteX3" fmla="*/ 570643 w 773022"/>
                  <a:gd name="connsiteY3" fmla="*/ 230270 h 646036"/>
                  <a:gd name="connsiteX4" fmla="*/ 472726 w 773022"/>
                  <a:gd name="connsiteY4" fmla="*/ 450488 h 646036"/>
                  <a:gd name="connsiteX5" fmla="*/ 472726 w 773022"/>
                  <a:gd name="connsiteY5" fmla="*/ 450488 h 646036"/>
                  <a:gd name="connsiteX6" fmla="*/ 461200 w 773022"/>
                  <a:gd name="connsiteY6" fmla="*/ 646036 h 646036"/>
                  <a:gd name="connsiteX7" fmla="*/ 456343 w 773022"/>
                  <a:gd name="connsiteY7" fmla="*/ 646036 h 646036"/>
                  <a:gd name="connsiteX8" fmla="*/ 419862 w 773022"/>
                  <a:gd name="connsiteY8" fmla="*/ 614413 h 646036"/>
                  <a:gd name="connsiteX9" fmla="*/ 419862 w 773022"/>
                  <a:gd name="connsiteY9" fmla="*/ 614413 h 646036"/>
                  <a:gd name="connsiteX10" fmla="*/ 414338 w 773022"/>
                  <a:gd name="connsiteY10" fmla="*/ 611175 h 646036"/>
                  <a:gd name="connsiteX11" fmla="*/ 414338 w 773022"/>
                  <a:gd name="connsiteY11" fmla="*/ 611175 h 646036"/>
                  <a:gd name="connsiteX12" fmla="*/ 408623 w 773022"/>
                  <a:gd name="connsiteY12" fmla="*/ 609365 h 646036"/>
                  <a:gd name="connsiteX13" fmla="*/ 326136 w 773022"/>
                  <a:gd name="connsiteY13" fmla="*/ 610794 h 646036"/>
                  <a:gd name="connsiteX14" fmla="*/ 316611 w 773022"/>
                  <a:gd name="connsiteY14" fmla="*/ 610032 h 646036"/>
                  <a:gd name="connsiteX15" fmla="*/ 300800 w 773022"/>
                  <a:gd name="connsiteY15" fmla="*/ 607841 h 646036"/>
                  <a:gd name="connsiteX16" fmla="*/ 285655 w 773022"/>
                  <a:gd name="connsiteY16" fmla="*/ 604507 h 646036"/>
                  <a:gd name="connsiteX17" fmla="*/ 183452 w 773022"/>
                  <a:gd name="connsiteY17" fmla="*/ 565074 h 646036"/>
                  <a:gd name="connsiteX18" fmla="*/ 183452 w 773022"/>
                  <a:gd name="connsiteY18" fmla="*/ 565074 h 646036"/>
                  <a:gd name="connsiteX19" fmla="*/ 166878 w 773022"/>
                  <a:gd name="connsiteY19" fmla="*/ 557930 h 646036"/>
                  <a:gd name="connsiteX20" fmla="*/ 158687 w 773022"/>
                  <a:gd name="connsiteY20" fmla="*/ 554406 h 646036"/>
                  <a:gd name="connsiteX21" fmla="*/ 151257 w 773022"/>
                  <a:gd name="connsiteY21" fmla="*/ 551167 h 646036"/>
                  <a:gd name="connsiteX22" fmla="*/ 145923 w 773022"/>
                  <a:gd name="connsiteY22" fmla="*/ 548881 h 646036"/>
                  <a:gd name="connsiteX23" fmla="*/ 140779 w 773022"/>
                  <a:gd name="connsiteY23" fmla="*/ 546691 h 646036"/>
                  <a:gd name="connsiteX24" fmla="*/ 140779 w 773022"/>
                  <a:gd name="connsiteY24" fmla="*/ 546691 h 646036"/>
                  <a:gd name="connsiteX25" fmla="*/ 116586 w 773022"/>
                  <a:gd name="connsiteY25" fmla="*/ 537166 h 646036"/>
                  <a:gd name="connsiteX26" fmla="*/ 106204 w 773022"/>
                  <a:gd name="connsiteY26" fmla="*/ 534023 h 646036"/>
                  <a:gd name="connsiteX27" fmla="*/ 103918 w 773022"/>
                  <a:gd name="connsiteY27" fmla="*/ 557644 h 646036"/>
                  <a:gd name="connsiteX28" fmla="*/ 70961 w 773022"/>
                  <a:gd name="connsiteY28" fmla="*/ 633844 h 646036"/>
                  <a:gd name="connsiteX29" fmla="*/ 69818 w 773022"/>
                  <a:gd name="connsiteY29" fmla="*/ 633844 h 646036"/>
                  <a:gd name="connsiteX30" fmla="*/ 64960 w 773022"/>
                  <a:gd name="connsiteY30" fmla="*/ 634320 h 646036"/>
                  <a:gd name="connsiteX31" fmla="*/ 63532 w 773022"/>
                  <a:gd name="connsiteY31" fmla="*/ 634320 h 646036"/>
                  <a:gd name="connsiteX32" fmla="*/ 51721 w 773022"/>
                  <a:gd name="connsiteY32" fmla="*/ 632130 h 646036"/>
                  <a:gd name="connsiteX33" fmla="*/ 51721 w 773022"/>
                  <a:gd name="connsiteY33" fmla="*/ 632130 h 646036"/>
                  <a:gd name="connsiteX34" fmla="*/ 13621 w 773022"/>
                  <a:gd name="connsiteY34" fmla="*/ 596411 h 646036"/>
                  <a:gd name="connsiteX35" fmla="*/ 7715 w 773022"/>
                  <a:gd name="connsiteY35" fmla="*/ 574504 h 646036"/>
                  <a:gd name="connsiteX36" fmla="*/ 0 w 773022"/>
                  <a:gd name="connsiteY36" fmla="*/ 335617 h 646036"/>
                  <a:gd name="connsiteX37" fmla="*/ 33242 w 773022"/>
                  <a:gd name="connsiteY37" fmla="*/ 173691 h 646036"/>
                  <a:gd name="connsiteX38" fmla="*/ 67723 w 773022"/>
                  <a:gd name="connsiteY38" fmla="*/ 140640 h 646036"/>
                  <a:gd name="connsiteX39" fmla="*/ 126492 w 773022"/>
                  <a:gd name="connsiteY39" fmla="*/ 107874 h 646036"/>
                  <a:gd name="connsiteX40" fmla="*/ 248031 w 773022"/>
                  <a:gd name="connsiteY40" fmla="*/ 63487 h 646036"/>
                  <a:gd name="connsiteX41" fmla="*/ 248031 w 773022"/>
                  <a:gd name="connsiteY41" fmla="*/ 63487 h 646036"/>
                  <a:gd name="connsiteX42" fmla="*/ 188309 w 773022"/>
                  <a:gd name="connsiteY42" fmla="*/ 86538 h 646036"/>
                  <a:gd name="connsiteX43" fmla="*/ 294513 w 773022"/>
                  <a:gd name="connsiteY43" fmla="*/ 158452 h 646036"/>
                  <a:gd name="connsiteX44" fmla="*/ 401098 w 773022"/>
                  <a:gd name="connsiteY44" fmla="*/ 76918 h 646036"/>
                  <a:gd name="connsiteX45" fmla="*/ 520637 w 773022"/>
                  <a:gd name="connsiteY45" fmla="*/ 60344 h 646036"/>
                  <a:gd name="connsiteX46" fmla="*/ 678561 w 773022"/>
                  <a:gd name="connsiteY46" fmla="*/ 8814 h 646036"/>
                  <a:gd name="connsiteX47" fmla="*/ 763856 w 773022"/>
                  <a:gd name="connsiteY47" fmla="*/ 30306 h 646036"/>
                  <a:gd name="connsiteX48" fmla="*/ 769715 w 773022"/>
                  <a:gd name="connsiteY48" fmla="*/ 43294 h 646036"/>
                  <a:gd name="connsiteX49" fmla="*/ 769715 w 773022"/>
                  <a:gd name="connsiteY49" fmla="*/ 44152 h 646036"/>
                  <a:gd name="connsiteX50" fmla="*/ 770382 w 773022"/>
                  <a:gd name="connsiteY50" fmla="*/ 76536 h 64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773022" h="646036">
                    <a:moveTo>
                      <a:pt x="770382" y="76536"/>
                    </a:moveTo>
                    <a:cubicBezTo>
                      <a:pt x="767001" y="82827"/>
                      <a:pt x="762128" y="88191"/>
                      <a:pt x="756190" y="92157"/>
                    </a:cubicBezTo>
                    <a:cubicBezTo>
                      <a:pt x="712248" y="127210"/>
                      <a:pt x="667290" y="160833"/>
                      <a:pt x="621316" y="193027"/>
                    </a:cubicBezTo>
                    <a:cubicBezTo>
                      <a:pt x="604457" y="204838"/>
                      <a:pt x="586930" y="217030"/>
                      <a:pt x="570643" y="230270"/>
                    </a:cubicBezTo>
                    <a:cubicBezTo>
                      <a:pt x="472726" y="295802"/>
                      <a:pt x="532543" y="311804"/>
                      <a:pt x="472726" y="450488"/>
                    </a:cubicBezTo>
                    <a:lnTo>
                      <a:pt x="472726" y="450488"/>
                    </a:lnTo>
                    <a:cubicBezTo>
                      <a:pt x="458629" y="483635"/>
                      <a:pt x="461200" y="646036"/>
                      <a:pt x="461200" y="646036"/>
                    </a:cubicBezTo>
                    <a:lnTo>
                      <a:pt x="456343" y="646036"/>
                    </a:lnTo>
                    <a:cubicBezTo>
                      <a:pt x="444877" y="634720"/>
                      <a:pt x="432691" y="624157"/>
                      <a:pt x="419862" y="614413"/>
                    </a:cubicBezTo>
                    <a:lnTo>
                      <a:pt x="419862" y="614413"/>
                    </a:lnTo>
                    <a:cubicBezTo>
                      <a:pt x="418090" y="613220"/>
                      <a:pt x="416245" y="612138"/>
                      <a:pt x="414338" y="611175"/>
                    </a:cubicBezTo>
                    <a:lnTo>
                      <a:pt x="414338" y="611175"/>
                    </a:lnTo>
                    <a:cubicBezTo>
                      <a:pt x="412548" y="610253"/>
                      <a:pt x="410616" y="609641"/>
                      <a:pt x="408623" y="609365"/>
                    </a:cubicBezTo>
                    <a:cubicBezTo>
                      <a:pt x="399098" y="608794"/>
                      <a:pt x="362807" y="613175"/>
                      <a:pt x="326136" y="610794"/>
                    </a:cubicBezTo>
                    <a:lnTo>
                      <a:pt x="316611" y="610032"/>
                    </a:lnTo>
                    <a:cubicBezTo>
                      <a:pt x="311277" y="609460"/>
                      <a:pt x="306038" y="608794"/>
                      <a:pt x="300800" y="607841"/>
                    </a:cubicBezTo>
                    <a:cubicBezTo>
                      <a:pt x="295561" y="606888"/>
                      <a:pt x="290513" y="605841"/>
                      <a:pt x="285655" y="604507"/>
                    </a:cubicBezTo>
                    <a:cubicBezTo>
                      <a:pt x="250854" y="593348"/>
                      <a:pt x="216729" y="580182"/>
                      <a:pt x="183452" y="565074"/>
                    </a:cubicBezTo>
                    <a:lnTo>
                      <a:pt x="183452" y="565074"/>
                    </a:lnTo>
                    <a:lnTo>
                      <a:pt x="166878" y="557930"/>
                    </a:lnTo>
                    <a:lnTo>
                      <a:pt x="158687" y="554406"/>
                    </a:lnTo>
                    <a:lnTo>
                      <a:pt x="151257" y="551167"/>
                    </a:lnTo>
                    <a:lnTo>
                      <a:pt x="145923" y="548881"/>
                    </a:lnTo>
                    <a:lnTo>
                      <a:pt x="140779" y="546691"/>
                    </a:lnTo>
                    <a:lnTo>
                      <a:pt x="140779" y="546691"/>
                    </a:lnTo>
                    <a:cubicBezTo>
                      <a:pt x="132112" y="543071"/>
                      <a:pt x="124016" y="539737"/>
                      <a:pt x="116586" y="537166"/>
                    </a:cubicBezTo>
                    <a:cubicBezTo>
                      <a:pt x="113180" y="535944"/>
                      <a:pt x="109715" y="534895"/>
                      <a:pt x="106204" y="534023"/>
                    </a:cubicBezTo>
                    <a:cubicBezTo>
                      <a:pt x="106204" y="541833"/>
                      <a:pt x="104966" y="549834"/>
                      <a:pt x="103918" y="557644"/>
                    </a:cubicBezTo>
                    <a:cubicBezTo>
                      <a:pt x="99346" y="594887"/>
                      <a:pt x="89154" y="629272"/>
                      <a:pt x="70961" y="633844"/>
                    </a:cubicBezTo>
                    <a:cubicBezTo>
                      <a:pt x="70586" y="633941"/>
                      <a:pt x="70193" y="633941"/>
                      <a:pt x="69818" y="633844"/>
                    </a:cubicBezTo>
                    <a:cubicBezTo>
                      <a:pt x="68216" y="634144"/>
                      <a:pt x="66591" y="634304"/>
                      <a:pt x="64960" y="634320"/>
                    </a:cubicBezTo>
                    <a:lnTo>
                      <a:pt x="63532" y="634320"/>
                    </a:lnTo>
                    <a:cubicBezTo>
                      <a:pt x="59502" y="634239"/>
                      <a:pt x="55512" y="633499"/>
                      <a:pt x="51721" y="632130"/>
                    </a:cubicBezTo>
                    <a:lnTo>
                      <a:pt x="51721" y="632130"/>
                    </a:lnTo>
                    <a:cubicBezTo>
                      <a:pt x="35210" y="625083"/>
                      <a:pt x="21717" y="612433"/>
                      <a:pt x="13621" y="596411"/>
                    </a:cubicBezTo>
                    <a:cubicBezTo>
                      <a:pt x="10003" y="589656"/>
                      <a:pt x="7983" y="582161"/>
                      <a:pt x="7715" y="574504"/>
                    </a:cubicBezTo>
                    <a:cubicBezTo>
                      <a:pt x="7715" y="546786"/>
                      <a:pt x="0" y="383242"/>
                      <a:pt x="0" y="335617"/>
                    </a:cubicBezTo>
                    <a:cubicBezTo>
                      <a:pt x="0" y="287992"/>
                      <a:pt x="9525" y="204648"/>
                      <a:pt x="33242" y="173691"/>
                    </a:cubicBezTo>
                    <a:cubicBezTo>
                      <a:pt x="42511" y="160566"/>
                      <a:pt x="54217" y="149345"/>
                      <a:pt x="67723" y="140640"/>
                    </a:cubicBezTo>
                    <a:cubicBezTo>
                      <a:pt x="85101" y="126153"/>
                      <a:pt x="105033" y="115040"/>
                      <a:pt x="126492" y="107874"/>
                    </a:cubicBezTo>
                    <a:cubicBezTo>
                      <a:pt x="151829" y="99587"/>
                      <a:pt x="208502" y="78441"/>
                      <a:pt x="248031" y="63487"/>
                    </a:cubicBezTo>
                    <a:lnTo>
                      <a:pt x="248031" y="63487"/>
                    </a:lnTo>
                    <a:lnTo>
                      <a:pt x="188309" y="86538"/>
                    </a:lnTo>
                    <a:cubicBezTo>
                      <a:pt x="203454" y="112446"/>
                      <a:pt x="235934" y="153213"/>
                      <a:pt x="294513" y="158452"/>
                    </a:cubicBezTo>
                    <a:cubicBezTo>
                      <a:pt x="349568" y="163119"/>
                      <a:pt x="383667" y="113303"/>
                      <a:pt x="401098" y="76918"/>
                    </a:cubicBezTo>
                    <a:cubicBezTo>
                      <a:pt x="402622" y="77489"/>
                      <a:pt x="498443" y="59296"/>
                      <a:pt x="520637" y="60344"/>
                    </a:cubicBezTo>
                    <a:cubicBezTo>
                      <a:pt x="592931" y="63487"/>
                      <a:pt x="651891" y="24340"/>
                      <a:pt x="678561" y="8814"/>
                    </a:cubicBezTo>
                    <a:cubicBezTo>
                      <a:pt x="708050" y="-8805"/>
                      <a:pt x="746238" y="818"/>
                      <a:pt x="763856" y="30306"/>
                    </a:cubicBezTo>
                    <a:cubicBezTo>
                      <a:pt x="766300" y="34397"/>
                      <a:pt x="768266" y="38755"/>
                      <a:pt x="769715" y="43294"/>
                    </a:cubicBezTo>
                    <a:lnTo>
                      <a:pt x="769715" y="44152"/>
                    </a:lnTo>
                    <a:cubicBezTo>
                      <a:pt x="773882" y="54503"/>
                      <a:pt x="774119" y="66022"/>
                      <a:pt x="770382" y="7653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1267" name="任意多边形: 形状 1266">
                <a:extLst>
                  <a:ext uri="{FF2B5EF4-FFF2-40B4-BE49-F238E27FC236}">
                    <a16:creationId xmlns:a16="http://schemas.microsoft.com/office/drawing/2014/main" id="{D9A84E1F-48CB-403D-9EDF-643503AEA6BF}"/>
                  </a:ext>
                </a:extLst>
              </p:cNvPr>
              <p:cNvSpPr/>
              <p:nvPr/>
            </p:nvSpPr>
            <p:spPr>
              <a:xfrm>
                <a:off x="4747831" y="3376326"/>
                <a:ext cx="4381" cy="1524"/>
              </a:xfrm>
              <a:custGeom>
                <a:avLst/>
                <a:gdLst>
                  <a:gd name="connsiteX0" fmla="*/ 4381 w 4381"/>
                  <a:gd name="connsiteY0" fmla="*/ 1524 h 1524"/>
                  <a:gd name="connsiteX1" fmla="*/ 4381 w 4381"/>
                  <a:gd name="connsiteY1" fmla="*/ 1524 h 1524"/>
                  <a:gd name="connsiteX2" fmla="*/ 0 w 4381"/>
                  <a:gd name="connsiteY2" fmla="*/ 0 h 1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1" h="1524">
                    <a:moveTo>
                      <a:pt x="4381" y="1524"/>
                    </a:moveTo>
                    <a:lnTo>
                      <a:pt x="4381" y="15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8" name="任意多边形: 形状 1267">
                <a:extLst>
                  <a:ext uri="{FF2B5EF4-FFF2-40B4-BE49-F238E27FC236}">
                    <a16:creationId xmlns:a16="http://schemas.microsoft.com/office/drawing/2014/main" id="{F3E98622-FE7B-4B6E-851E-C6CD5F77FF01}"/>
                  </a:ext>
                </a:extLst>
              </p:cNvPr>
              <p:cNvSpPr/>
              <p:nvPr/>
            </p:nvSpPr>
            <p:spPr>
              <a:xfrm>
                <a:off x="4362259" y="3833339"/>
                <a:ext cx="471236" cy="163292"/>
              </a:xfrm>
              <a:custGeom>
                <a:avLst/>
                <a:gdLst>
                  <a:gd name="connsiteX0" fmla="*/ 471202 w 471236"/>
                  <a:gd name="connsiteY0" fmla="*/ 154969 h 163292"/>
                  <a:gd name="connsiteX1" fmla="*/ 471202 w 471236"/>
                  <a:gd name="connsiteY1" fmla="*/ 156112 h 163292"/>
                  <a:gd name="connsiteX2" fmla="*/ 462472 w 471236"/>
                  <a:gd name="connsiteY2" fmla="*/ 159675 h 163292"/>
                  <a:gd name="connsiteX3" fmla="*/ 461200 w 471236"/>
                  <a:gd name="connsiteY3" fmla="*/ 158969 h 163292"/>
                  <a:gd name="connsiteX4" fmla="*/ 450056 w 471236"/>
                  <a:gd name="connsiteY4" fmla="*/ 140586 h 163292"/>
                  <a:gd name="connsiteX5" fmla="*/ 442532 w 471236"/>
                  <a:gd name="connsiteY5" fmla="*/ 132776 h 163292"/>
                  <a:gd name="connsiteX6" fmla="*/ 437578 w 471236"/>
                  <a:gd name="connsiteY6" fmla="*/ 127537 h 163292"/>
                  <a:gd name="connsiteX7" fmla="*/ 437578 w 471236"/>
                  <a:gd name="connsiteY7" fmla="*/ 127537 h 163292"/>
                  <a:gd name="connsiteX8" fmla="*/ 441198 w 471236"/>
                  <a:gd name="connsiteY8" fmla="*/ 150778 h 163292"/>
                  <a:gd name="connsiteX9" fmla="*/ 440436 w 471236"/>
                  <a:gd name="connsiteY9" fmla="*/ 152016 h 163292"/>
                  <a:gd name="connsiteX10" fmla="*/ 422338 w 471236"/>
                  <a:gd name="connsiteY10" fmla="*/ 161065 h 163292"/>
                  <a:gd name="connsiteX11" fmla="*/ 422338 w 471236"/>
                  <a:gd name="connsiteY11" fmla="*/ 161065 h 163292"/>
                  <a:gd name="connsiteX12" fmla="*/ 395764 w 471236"/>
                  <a:gd name="connsiteY12" fmla="*/ 163160 h 163292"/>
                  <a:gd name="connsiteX13" fmla="*/ 394621 w 471236"/>
                  <a:gd name="connsiteY13" fmla="*/ 163160 h 163292"/>
                  <a:gd name="connsiteX14" fmla="*/ 385096 w 471236"/>
                  <a:gd name="connsiteY14" fmla="*/ 163160 h 163292"/>
                  <a:gd name="connsiteX15" fmla="*/ 361093 w 471236"/>
                  <a:gd name="connsiteY15" fmla="*/ 155064 h 163292"/>
                  <a:gd name="connsiteX16" fmla="*/ 311753 w 471236"/>
                  <a:gd name="connsiteY16" fmla="*/ 143348 h 163292"/>
                  <a:gd name="connsiteX17" fmla="*/ 308896 w 471236"/>
                  <a:gd name="connsiteY17" fmla="*/ 141824 h 163292"/>
                  <a:gd name="connsiteX18" fmla="*/ 306324 w 471236"/>
                  <a:gd name="connsiteY18" fmla="*/ 140300 h 163292"/>
                  <a:gd name="connsiteX19" fmla="*/ 301657 w 471236"/>
                  <a:gd name="connsiteY19" fmla="*/ 136681 h 163292"/>
                  <a:gd name="connsiteX20" fmla="*/ 287084 w 471236"/>
                  <a:gd name="connsiteY20" fmla="*/ 119536 h 163292"/>
                  <a:gd name="connsiteX21" fmla="*/ 287084 w 471236"/>
                  <a:gd name="connsiteY21" fmla="*/ 119536 h 163292"/>
                  <a:gd name="connsiteX22" fmla="*/ 287084 w 471236"/>
                  <a:gd name="connsiteY22" fmla="*/ 119536 h 163292"/>
                  <a:gd name="connsiteX23" fmla="*/ 196501 w 471236"/>
                  <a:gd name="connsiteY23" fmla="*/ 113916 h 163292"/>
                  <a:gd name="connsiteX24" fmla="*/ 135541 w 471236"/>
                  <a:gd name="connsiteY24" fmla="*/ 108582 h 163292"/>
                  <a:gd name="connsiteX25" fmla="*/ 54483 w 471236"/>
                  <a:gd name="connsiteY25" fmla="*/ 102486 h 163292"/>
                  <a:gd name="connsiteX26" fmla="*/ 52959 w 471236"/>
                  <a:gd name="connsiteY26" fmla="*/ 102486 h 163292"/>
                  <a:gd name="connsiteX27" fmla="*/ 41148 w 471236"/>
                  <a:gd name="connsiteY27" fmla="*/ 100295 h 163292"/>
                  <a:gd name="connsiteX28" fmla="*/ 41148 w 471236"/>
                  <a:gd name="connsiteY28" fmla="*/ 100295 h 163292"/>
                  <a:gd name="connsiteX29" fmla="*/ 3048 w 471236"/>
                  <a:gd name="connsiteY29" fmla="*/ 64577 h 163292"/>
                  <a:gd name="connsiteX30" fmla="*/ 0 w 471236"/>
                  <a:gd name="connsiteY30" fmla="*/ 51718 h 163292"/>
                  <a:gd name="connsiteX31" fmla="*/ 16573 w 471236"/>
                  <a:gd name="connsiteY31" fmla="*/ 23143 h 163292"/>
                  <a:gd name="connsiteX32" fmla="*/ 45148 w 471236"/>
                  <a:gd name="connsiteY32" fmla="*/ 6569 h 163292"/>
                  <a:gd name="connsiteX33" fmla="*/ 95726 w 471236"/>
                  <a:gd name="connsiteY33" fmla="*/ 1902 h 163292"/>
                  <a:gd name="connsiteX34" fmla="*/ 106108 w 471236"/>
                  <a:gd name="connsiteY34" fmla="*/ 5045 h 163292"/>
                  <a:gd name="connsiteX35" fmla="*/ 130302 w 471236"/>
                  <a:gd name="connsiteY35" fmla="*/ 14570 h 163292"/>
                  <a:gd name="connsiteX36" fmla="*/ 135541 w 471236"/>
                  <a:gd name="connsiteY36" fmla="*/ 16761 h 163292"/>
                  <a:gd name="connsiteX37" fmla="*/ 140875 w 471236"/>
                  <a:gd name="connsiteY37" fmla="*/ 19047 h 163292"/>
                  <a:gd name="connsiteX38" fmla="*/ 148304 w 471236"/>
                  <a:gd name="connsiteY38" fmla="*/ 22286 h 163292"/>
                  <a:gd name="connsiteX39" fmla="*/ 275082 w 471236"/>
                  <a:gd name="connsiteY39" fmla="*/ 71911 h 163292"/>
                  <a:gd name="connsiteX40" fmla="*/ 306038 w 471236"/>
                  <a:gd name="connsiteY40" fmla="*/ 77435 h 163292"/>
                  <a:gd name="connsiteX41" fmla="*/ 315563 w 471236"/>
                  <a:gd name="connsiteY41" fmla="*/ 78197 h 163292"/>
                  <a:gd name="connsiteX42" fmla="*/ 398050 w 471236"/>
                  <a:gd name="connsiteY42" fmla="*/ 76769 h 163292"/>
                  <a:gd name="connsiteX43" fmla="*/ 446246 w 471236"/>
                  <a:gd name="connsiteY43" fmla="*/ 113535 h 163292"/>
                  <a:gd name="connsiteX44" fmla="*/ 456438 w 471236"/>
                  <a:gd name="connsiteY44" fmla="*/ 122393 h 163292"/>
                  <a:gd name="connsiteX45" fmla="*/ 457581 w 471236"/>
                  <a:gd name="connsiteY45" fmla="*/ 123346 h 163292"/>
                  <a:gd name="connsiteX46" fmla="*/ 458438 w 471236"/>
                  <a:gd name="connsiteY46" fmla="*/ 124108 h 163292"/>
                  <a:gd name="connsiteX47" fmla="*/ 469487 w 471236"/>
                  <a:gd name="connsiteY47" fmla="*/ 144301 h 163292"/>
                  <a:gd name="connsiteX48" fmla="*/ 469487 w 471236"/>
                  <a:gd name="connsiteY48" fmla="*/ 144301 h 163292"/>
                  <a:gd name="connsiteX49" fmla="*/ 471011 w 471236"/>
                  <a:gd name="connsiteY49" fmla="*/ 152111 h 163292"/>
                  <a:gd name="connsiteX50" fmla="*/ 471202 w 471236"/>
                  <a:gd name="connsiteY50" fmla="*/ 154969 h 163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71236" h="163292">
                    <a:moveTo>
                      <a:pt x="471202" y="154969"/>
                    </a:moveTo>
                    <a:cubicBezTo>
                      <a:pt x="471248" y="155348"/>
                      <a:pt x="471248" y="155732"/>
                      <a:pt x="471202" y="156112"/>
                    </a:cubicBezTo>
                    <a:cubicBezTo>
                      <a:pt x="469775" y="159507"/>
                      <a:pt x="465867" y="161102"/>
                      <a:pt x="462472" y="159675"/>
                    </a:cubicBezTo>
                    <a:cubicBezTo>
                      <a:pt x="462024" y="159487"/>
                      <a:pt x="461597" y="159250"/>
                      <a:pt x="461200" y="158969"/>
                    </a:cubicBezTo>
                    <a:cubicBezTo>
                      <a:pt x="456819" y="156493"/>
                      <a:pt x="450056" y="140586"/>
                      <a:pt x="450056" y="140586"/>
                    </a:cubicBezTo>
                    <a:lnTo>
                      <a:pt x="442532" y="132776"/>
                    </a:lnTo>
                    <a:lnTo>
                      <a:pt x="437578" y="127537"/>
                    </a:lnTo>
                    <a:lnTo>
                      <a:pt x="437578" y="127537"/>
                    </a:lnTo>
                    <a:cubicBezTo>
                      <a:pt x="438340" y="129442"/>
                      <a:pt x="444341" y="144015"/>
                      <a:pt x="441198" y="150778"/>
                    </a:cubicBezTo>
                    <a:cubicBezTo>
                      <a:pt x="441038" y="151242"/>
                      <a:pt x="440778" y="151664"/>
                      <a:pt x="440436" y="152016"/>
                    </a:cubicBezTo>
                    <a:cubicBezTo>
                      <a:pt x="436169" y="157718"/>
                      <a:pt x="429461" y="161072"/>
                      <a:pt x="422338" y="161065"/>
                    </a:cubicBezTo>
                    <a:lnTo>
                      <a:pt x="422338" y="161065"/>
                    </a:lnTo>
                    <a:cubicBezTo>
                      <a:pt x="418243" y="161065"/>
                      <a:pt x="406241" y="162494"/>
                      <a:pt x="395764" y="163160"/>
                    </a:cubicBezTo>
                    <a:lnTo>
                      <a:pt x="394621" y="163160"/>
                    </a:lnTo>
                    <a:cubicBezTo>
                      <a:pt x="391448" y="163337"/>
                      <a:pt x="388268" y="163337"/>
                      <a:pt x="385096" y="163160"/>
                    </a:cubicBezTo>
                    <a:cubicBezTo>
                      <a:pt x="376639" y="162072"/>
                      <a:pt x="368481" y="159321"/>
                      <a:pt x="361093" y="155064"/>
                    </a:cubicBezTo>
                    <a:cubicBezTo>
                      <a:pt x="344337" y="152602"/>
                      <a:pt x="327827" y="148682"/>
                      <a:pt x="311753" y="143348"/>
                    </a:cubicBezTo>
                    <a:lnTo>
                      <a:pt x="308896" y="141824"/>
                    </a:lnTo>
                    <a:lnTo>
                      <a:pt x="306324" y="140300"/>
                    </a:lnTo>
                    <a:cubicBezTo>
                      <a:pt x="304633" y="139279"/>
                      <a:pt x="303067" y="138064"/>
                      <a:pt x="301657" y="136681"/>
                    </a:cubicBezTo>
                    <a:cubicBezTo>
                      <a:pt x="295852" y="131843"/>
                      <a:pt x="290923" y="126044"/>
                      <a:pt x="287084" y="119536"/>
                    </a:cubicBezTo>
                    <a:lnTo>
                      <a:pt x="287084" y="119536"/>
                    </a:lnTo>
                    <a:lnTo>
                      <a:pt x="287084" y="119536"/>
                    </a:lnTo>
                    <a:cubicBezTo>
                      <a:pt x="287084" y="119536"/>
                      <a:pt x="248412" y="117916"/>
                      <a:pt x="196501" y="113916"/>
                    </a:cubicBezTo>
                    <a:cubicBezTo>
                      <a:pt x="177451" y="112487"/>
                      <a:pt x="156877" y="110678"/>
                      <a:pt x="135541" y="108582"/>
                    </a:cubicBezTo>
                    <a:cubicBezTo>
                      <a:pt x="102775" y="105248"/>
                      <a:pt x="75724" y="105439"/>
                      <a:pt x="54483" y="102486"/>
                    </a:cubicBezTo>
                    <a:lnTo>
                      <a:pt x="52959" y="102486"/>
                    </a:lnTo>
                    <a:cubicBezTo>
                      <a:pt x="48768" y="101914"/>
                      <a:pt x="44863" y="101153"/>
                      <a:pt x="41148" y="100295"/>
                    </a:cubicBezTo>
                    <a:lnTo>
                      <a:pt x="41148" y="100295"/>
                    </a:lnTo>
                    <a:cubicBezTo>
                      <a:pt x="22650" y="96680"/>
                      <a:pt x="7848" y="82803"/>
                      <a:pt x="3048" y="64577"/>
                    </a:cubicBezTo>
                    <a:cubicBezTo>
                      <a:pt x="1801" y="60348"/>
                      <a:pt x="783" y="56056"/>
                      <a:pt x="0" y="51718"/>
                    </a:cubicBezTo>
                    <a:lnTo>
                      <a:pt x="16573" y="23143"/>
                    </a:lnTo>
                    <a:cubicBezTo>
                      <a:pt x="25212" y="16214"/>
                      <a:pt x="34845" y="10627"/>
                      <a:pt x="45148" y="6569"/>
                    </a:cubicBezTo>
                    <a:cubicBezTo>
                      <a:pt x="61134" y="-119"/>
                      <a:pt x="78786" y="-1748"/>
                      <a:pt x="95726" y="1902"/>
                    </a:cubicBezTo>
                    <a:cubicBezTo>
                      <a:pt x="99238" y="2775"/>
                      <a:pt x="102703" y="3824"/>
                      <a:pt x="106108" y="5045"/>
                    </a:cubicBezTo>
                    <a:cubicBezTo>
                      <a:pt x="113538" y="7903"/>
                      <a:pt x="121634" y="11237"/>
                      <a:pt x="130302" y="14570"/>
                    </a:cubicBezTo>
                    <a:lnTo>
                      <a:pt x="135541" y="16761"/>
                    </a:lnTo>
                    <a:lnTo>
                      <a:pt x="140875" y="19047"/>
                    </a:lnTo>
                    <a:lnTo>
                      <a:pt x="148304" y="22286"/>
                    </a:lnTo>
                    <a:cubicBezTo>
                      <a:pt x="190690" y="39812"/>
                      <a:pt x="241268" y="62386"/>
                      <a:pt x="275082" y="71911"/>
                    </a:cubicBezTo>
                    <a:cubicBezTo>
                      <a:pt x="285238" y="74570"/>
                      <a:pt x="295589" y="76418"/>
                      <a:pt x="306038" y="77435"/>
                    </a:cubicBezTo>
                    <a:lnTo>
                      <a:pt x="315563" y="78197"/>
                    </a:lnTo>
                    <a:cubicBezTo>
                      <a:pt x="352234" y="80578"/>
                      <a:pt x="388430" y="76197"/>
                      <a:pt x="398050" y="76769"/>
                    </a:cubicBezTo>
                    <a:cubicBezTo>
                      <a:pt x="407670" y="77340"/>
                      <a:pt x="431197" y="99724"/>
                      <a:pt x="446246" y="113535"/>
                    </a:cubicBezTo>
                    <a:cubicBezTo>
                      <a:pt x="450342" y="117345"/>
                      <a:pt x="453961" y="120488"/>
                      <a:pt x="456438" y="122393"/>
                    </a:cubicBezTo>
                    <a:lnTo>
                      <a:pt x="457581" y="123346"/>
                    </a:lnTo>
                    <a:lnTo>
                      <a:pt x="458438" y="124108"/>
                    </a:lnTo>
                    <a:cubicBezTo>
                      <a:pt x="463894" y="129705"/>
                      <a:pt x="467714" y="136688"/>
                      <a:pt x="469487" y="144301"/>
                    </a:cubicBezTo>
                    <a:cubicBezTo>
                      <a:pt x="469487" y="144301"/>
                      <a:pt x="469487" y="144301"/>
                      <a:pt x="469487" y="144301"/>
                    </a:cubicBezTo>
                    <a:cubicBezTo>
                      <a:pt x="470237" y="146851"/>
                      <a:pt x="470747" y="149466"/>
                      <a:pt x="471011" y="152111"/>
                    </a:cubicBezTo>
                    <a:cubicBezTo>
                      <a:pt x="471184" y="153053"/>
                      <a:pt x="471248" y="154012"/>
                      <a:pt x="471202" y="1549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9" name="任意多边形: 形状 1268">
                <a:extLst>
                  <a:ext uri="{FF2B5EF4-FFF2-40B4-BE49-F238E27FC236}">
                    <a16:creationId xmlns:a16="http://schemas.microsoft.com/office/drawing/2014/main" id="{5CA68C53-9A9E-4B2A-9CBA-F43E4705A793}"/>
                  </a:ext>
                </a:extLst>
              </p:cNvPr>
              <p:cNvSpPr/>
              <p:nvPr/>
            </p:nvSpPr>
            <p:spPr>
              <a:xfrm>
                <a:off x="4408693" y="3847052"/>
                <a:ext cx="424802" cy="149579"/>
              </a:xfrm>
              <a:custGeom>
                <a:avLst/>
                <a:gdLst>
                  <a:gd name="connsiteX0" fmla="*/ 424768 w 424802"/>
                  <a:gd name="connsiteY0" fmla="*/ 141256 h 149579"/>
                  <a:gd name="connsiteX1" fmla="*/ 424768 w 424802"/>
                  <a:gd name="connsiteY1" fmla="*/ 142399 h 149579"/>
                  <a:gd name="connsiteX2" fmla="*/ 415996 w 424802"/>
                  <a:gd name="connsiteY2" fmla="*/ 145858 h 149579"/>
                  <a:gd name="connsiteX3" fmla="*/ 414766 w 424802"/>
                  <a:gd name="connsiteY3" fmla="*/ 145161 h 149579"/>
                  <a:gd name="connsiteX4" fmla="*/ 403622 w 424802"/>
                  <a:gd name="connsiteY4" fmla="*/ 126778 h 149579"/>
                  <a:gd name="connsiteX5" fmla="*/ 396097 w 424802"/>
                  <a:gd name="connsiteY5" fmla="*/ 119063 h 149579"/>
                  <a:gd name="connsiteX6" fmla="*/ 391144 w 424802"/>
                  <a:gd name="connsiteY6" fmla="*/ 113919 h 149579"/>
                  <a:gd name="connsiteX7" fmla="*/ 391144 w 424802"/>
                  <a:gd name="connsiteY7" fmla="*/ 113919 h 149579"/>
                  <a:gd name="connsiteX8" fmla="*/ 394859 w 424802"/>
                  <a:gd name="connsiteY8" fmla="*/ 137160 h 149579"/>
                  <a:gd name="connsiteX9" fmla="*/ 394097 w 424802"/>
                  <a:gd name="connsiteY9" fmla="*/ 138398 h 149579"/>
                  <a:gd name="connsiteX10" fmla="*/ 390478 w 424802"/>
                  <a:gd name="connsiteY10" fmla="*/ 142208 h 149579"/>
                  <a:gd name="connsiteX11" fmla="*/ 376000 w 424802"/>
                  <a:gd name="connsiteY11" fmla="*/ 147352 h 149579"/>
                  <a:gd name="connsiteX12" fmla="*/ 376000 w 424802"/>
                  <a:gd name="connsiteY12" fmla="*/ 147351 h 149579"/>
                  <a:gd name="connsiteX13" fmla="*/ 349520 w 424802"/>
                  <a:gd name="connsiteY13" fmla="*/ 149447 h 149579"/>
                  <a:gd name="connsiteX14" fmla="*/ 348187 w 424802"/>
                  <a:gd name="connsiteY14" fmla="*/ 149447 h 149579"/>
                  <a:gd name="connsiteX15" fmla="*/ 338662 w 424802"/>
                  <a:gd name="connsiteY15" fmla="*/ 149447 h 149579"/>
                  <a:gd name="connsiteX16" fmla="*/ 314754 w 424802"/>
                  <a:gd name="connsiteY16" fmla="*/ 141446 h 149579"/>
                  <a:gd name="connsiteX17" fmla="*/ 265414 w 424802"/>
                  <a:gd name="connsiteY17" fmla="*/ 129635 h 149579"/>
                  <a:gd name="connsiteX18" fmla="*/ 262652 w 424802"/>
                  <a:gd name="connsiteY18" fmla="*/ 128301 h 149579"/>
                  <a:gd name="connsiteX19" fmla="*/ 260081 w 424802"/>
                  <a:gd name="connsiteY19" fmla="*/ 126778 h 149579"/>
                  <a:gd name="connsiteX20" fmla="*/ 255413 w 424802"/>
                  <a:gd name="connsiteY20" fmla="*/ 123158 h 149579"/>
                  <a:gd name="connsiteX21" fmla="*/ 240649 w 424802"/>
                  <a:gd name="connsiteY21" fmla="*/ 105823 h 149579"/>
                  <a:gd name="connsiteX22" fmla="*/ 240649 w 424802"/>
                  <a:gd name="connsiteY22" fmla="*/ 105823 h 149579"/>
                  <a:gd name="connsiteX23" fmla="*/ 240649 w 424802"/>
                  <a:gd name="connsiteY23" fmla="*/ 105823 h 149579"/>
                  <a:gd name="connsiteX24" fmla="*/ 152257 w 424802"/>
                  <a:gd name="connsiteY24" fmla="*/ 100298 h 149579"/>
                  <a:gd name="connsiteX25" fmla="*/ 89107 w 424802"/>
                  <a:gd name="connsiteY25" fmla="*/ 94774 h 149579"/>
                  <a:gd name="connsiteX26" fmla="*/ 14050 w 424802"/>
                  <a:gd name="connsiteY26" fmla="*/ 87820 h 149579"/>
                  <a:gd name="connsiteX27" fmla="*/ 7858 w 424802"/>
                  <a:gd name="connsiteY27" fmla="*/ 86677 h 149579"/>
                  <a:gd name="connsiteX28" fmla="*/ 715 w 424802"/>
                  <a:gd name="connsiteY28" fmla="*/ 85058 h 149579"/>
                  <a:gd name="connsiteX29" fmla="*/ 4239 w 424802"/>
                  <a:gd name="connsiteY29" fmla="*/ 50387 h 149579"/>
                  <a:gd name="connsiteX30" fmla="*/ 46720 w 424802"/>
                  <a:gd name="connsiteY30" fmla="*/ 10573 h 149579"/>
                  <a:gd name="connsiteX31" fmla="*/ 46720 w 424802"/>
                  <a:gd name="connsiteY31" fmla="*/ 10573 h 149579"/>
                  <a:gd name="connsiteX32" fmla="*/ 83201 w 424802"/>
                  <a:gd name="connsiteY32" fmla="*/ 0 h 149579"/>
                  <a:gd name="connsiteX33" fmla="*/ 83201 w 424802"/>
                  <a:gd name="connsiteY33" fmla="*/ 0 h 149579"/>
                  <a:gd name="connsiteX34" fmla="*/ 88345 w 424802"/>
                  <a:gd name="connsiteY34" fmla="*/ 2191 h 149579"/>
                  <a:gd name="connsiteX35" fmla="*/ 93679 w 424802"/>
                  <a:gd name="connsiteY35" fmla="*/ 4476 h 149579"/>
                  <a:gd name="connsiteX36" fmla="*/ 101108 w 424802"/>
                  <a:gd name="connsiteY36" fmla="*/ 7715 h 149579"/>
                  <a:gd name="connsiteX37" fmla="*/ 228172 w 424802"/>
                  <a:gd name="connsiteY37" fmla="*/ 58007 h 149579"/>
                  <a:gd name="connsiteX38" fmla="*/ 259128 w 424802"/>
                  <a:gd name="connsiteY38" fmla="*/ 63437 h 149579"/>
                  <a:gd name="connsiteX39" fmla="*/ 268653 w 424802"/>
                  <a:gd name="connsiteY39" fmla="*/ 64198 h 149579"/>
                  <a:gd name="connsiteX40" fmla="*/ 351139 w 424802"/>
                  <a:gd name="connsiteY40" fmla="*/ 62865 h 149579"/>
                  <a:gd name="connsiteX41" fmla="*/ 398764 w 424802"/>
                  <a:gd name="connsiteY41" fmla="*/ 99536 h 149579"/>
                  <a:gd name="connsiteX42" fmla="*/ 409147 w 424802"/>
                  <a:gd name="connsiteY42" fmla="*/ 108490 h 149579"/>
                  <a:gd name="connsiteX43" fmla="*/ 410290 w 424802"/>
                  <a:gd name="connsiteY43" fmla="*/ 109347 h 149579"/>
                  <a:gd name="connsiteX44" fmla="*/ 411147 w 424802"/>
                  <a:gd name="connsiteY44" fmla="*/ 110109 h 149579"/>
                  <a:gd name="connsiteX45" fmla="*/ 422196 w 424802"/>
                  <a:gd name="connsiteY45" fmla="*/ 130302 h 149579"/>
                  <a:gd name="connsiteX46" fmla="*/ 422196 w 424802"/>
                  <a:gd name="connsiteY46" fmla="*/ 130302 h 149579"/>
                  <a:gd name="connsiteX47" fmla="*/ 423720 w 424802"/>
                  <a:gd name="connsiteY47" fmla="*/ 138113 h 149579"/>
                  <a:gd name="connsiteX48" fmla="*/ 424768 w 424802"/>
                  <a:gd name="connsiteY48" fmla="*/ 141256 h 149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24802" h="149579">
                    <a:moveTo>
                      <a:pt x="424768" y="141256"/>
                    </a:moveTo>
                    <a:cubicBezTo>
                      <a:pt x="424814" y="141635"/>
                      <a:pt x="424814" y="142019"/>
                      <a:pt x="424768" y="142399"/>
                    </a:cubicBezTo>
                    <a:cubicBezTo>
                      <a:pt x="423301" y="145776"/>
                      <a:pt x="419374" y="147325"/>
                      <a:pt x="415996" y="145858"/>
                    </a:cubicBezTo>
                    <a:cubicBezTo>
                      <a:pt x="415563" y="145670"/>
                      <a:pt x="415150" y="145436"/>
                      <a:pt x="414766" y="145161"/>
                    </a:cubicBezTo>
                    <a:cubicBezTo>
                      <a:pt x="410057" y="139695"/>
                      <a:pt x="406290" y="133482"/>
                      <a:pt x="403622" y="126778"/>
                    </a:cubicBezTo>
                    <a:lnTo>
                      <a:pt x="396097" y="119063"/>
                    </a:lnTo>
                    <a:lnTo>
                      <a:pt x="391144" y="113919"/>
                    </a:lnTo>
                    <a:lnTo>
                      <a:pt x="391144" y="113919"/>
                    </a:lnTo>
                    <a:cubicBezTo>
                      <a:pt x="391811" y="115443"/>
                      <a:pt x="398002" y="130302"/>
                      <a:pt x="394859" y="137160"/>
                    </a:cubicBezTo>
                    <a:cubicBezTo>
                      <a:pt x="394699" y="137624"/>
                      <a:pt x="394439" y="138047"/>
                      <a:pt x="394097" y="138398"/>
                    </a:cubicBezTo>
                    <a:cubicBezTo>
                      <a:pt x="393041" y="139803"/>
                      <a:pt x="391827" y="141082"/>
                      <a:pt x="390478" y="142208"/>
                    </a:cubicBezTo>
                    <a:cubicBezTo>
                      <a:pt x="386371" y="145508"/>
                      <a:pt x="381268" y="147321"/>
                      <a:pt x="376000" y="147352"/>
                    </a:cubicBezTo>
                    <a:lnTo>
                      <a:pt x="376000" y="147351"/>
                    </a:lnTo>
                    <a:cubicBezTo>
                      <a:pt x="371809" y="147351"/>
                      <a:pt x="359902" y="148685"/>
                      <a:pt x="349520" y="149447"/>
                    </a:cubicBezTo>
                    <a:lnTo>
                      <a:pt x="348187" y="149447"/>
                    </a:lnTo>
                    <a:cubicBezTo>
                      <a:pt x="345014" y="149623"/>
                      <a:pt x="341834" y="149623"/>
                      <a:pt x="338662" y="149447"/>
                    </a:cubicBezTo>
                    <a:cubicBezTo>
                      <a:pt x="330256" y="148325"/>
                      <a:pt x="322142" y="145609"/>
                      <a:pt x="314754" y="141446"/>
                    </a:cubicBezTo>
                    <a:cubicBezTo>
                      <a:pt x="297998" y="138937"/>
                      <a:pt x="281490" y="134985"/>
                      <a:pt x="265414" y="129635"/>
                    </a:cubicBezTo>
                    <a:lnTo>
                      <a:pt x="262652" y="128301"/>
                    </a:lnTo>
                    <a:lnTo>
                      <a:pt x="260081" y="126778"/>
                    </a:lnTo>
                    <a:cubicBezTo>
                      <a:pt x="258433" y="125694"/>
                      <a:pt x="256873" y="124484"/>
                      <a:pt x="255413" y="123158"/>
                    </a:cubicBezTo>
                    <a:cubicBezTo>
                      <a:pt x="249524" y="118280"/>
                      <a:pt x="244528" y="112414"/>
                      <a:pt x="240649" y="105823"/>
                    </a:cubicBezTo>
                    <a:lnTo>
                      <a:pt x="240649" y="105823"/>
                    </a:lnTo>
                    <a:lnTo>
                      <a:pt x="240649" y="105823"/>
                    </a:lnTo>
                    <a:cubicBezTo>
                      <a:pt x="240649" y="105823"/>
                      <a:pt x="203121" y="104203"/>
                      <a:pt x="152257" y="100298"/>
                    </a:cubicBezTo>
                    <a:cubicBezTo>
                      <a:pt x="133207" y="98869"/>
                      <a:pt x="111205" y="96964"/>
                      <a:pt x="89107" y="94774"/>
                    </a:cubicBezTo>
                    <a:cubicBezTo>
                      <a:pt x="59008" y="91821"/>
                      <a:pt x="34147" y="90964"/>
                      <a:pt x="14050" y="87820"/>
                    </a:cubicBezTo>
                    <a:lnTo>
                      <a:pt x="7858" y="86677"/>
                    </a:lnTo>
                    <a:lnTo>
                      <a:pt x="715" y="85058"/>
                    </a:lnTo>
                    <a:cubicBezTo>
                      <a:pt x="-932" y="73386"/>
                      <a:pt x="277" y="61489"/>
                      <a:pt x="4239" y="50387"/>
                    </a:cubicBezTo>
                    <a:cubicBezTo>
                      <a:pt x="11715" y="31419"/>
                      <a:pt x="27308" y="16805"/>
                      <a:pt x="46720" y="10573"/>
                    </a:cubicBezTo>
                    <a:lnTo>
                      <a:pt x="46720" y="10573"/>
                    </a:lnTo>
                    <a:cubicBezTo>
                      <a:pt x="58618" y="6198"/>
                      <a:pt x="70808" y="2665"/>
                      <a:pt x="83201" y="0"/>
                    </a:cubicBezTo>
                    <a:lnTo>
                      <a:pt x="83201" y="0"/>
                    </a:lnTo>
                    <a:lnTo>
                      <a:pt x="88345" y="2191"/>
                    </a:lnTo>
                    <a:lnTo>
                      <a:pt x="93679" y="4476"/>
                    </a:lnTo>
                    <a:lnTo>
                      <a:pt x="101108" y="7715"/>
                    </a:lnTo>
                    <a:cubicBezTo>
                      <a:pt x="144256" y="26289"/>
                      <a:pt x="194263" y="48768"/>
                      <a:pt x="228172" y="58007"/>
                    </a:cubicBezTo>
                    <a:cubicBezTo>
                      <a:pt x="238320" y="60680"/>
                      <a:pt x="248675" y="62496"/>
                      <a:pt x="259128" y="63437"/>
                    </a:cubicBezTo>
                    <a:lnTo>
                      <a:pt x="268653" y="64198"/>
                    </a:lnTo>
                    <a:cubicBezTo>
                      <a:pt x="305324" y="66675"/>
                      <a:pt x="341519" y="62293"/>
                      <a:pt x="351139" y="62865"/>
                    </a:cubicBezTo>
                    <a:cubicBezTo>
                      <a:pt x="360760" y="63436"/>
                      <a:pt x="384191" y="85725"/>
                      <a:pt x="398764" y="99536"/>
                    </a:cubicBezTo>
                    <a:cubicBezTo>
                      <a:pt x="402071" y="102695"/>
                      <a:pt x="405536" y="105683"/>
                      <a:pt x="409147" y="108490"/>
                    </a:cubicBezTo>
                    <a:lnTo>
                      <a:pt x="410290" y="109347"/>
                    </a:lnTo>
                    <a:lnTo>
                      <a:pt x="411147" y="110109"/>
                    </a:lnTo>
                    <a:cubicBezTo>
                      <a:pt x="416706" y="115629"/>
                      <a:pt x="420545" y="122644"/>
                      <a:pt x="422196" y="130302"/>
                    </a:cubicBezTo>
                    <a:cubicBezTo>
                      <a:pt x="422196" y="130302"/>
                      <a:pt x="422196" y="130302"/>
                      <a:pt x="422196" y="130302"/>
                    </a:cubicBezTo>
                    <a:cubicBezTo>
                      <a:pt x="422946" y="132852"/>
                      <a:pt x="423456" y="135467"/>
                      <a:pt x="423720" y="138113"/>
                    </a:cubicBezTo>
                    <a:cubicBezTo>
                      <a:pt x="424207" y="139109"/>
                      <a:pt x="424560" y="140166"/>
                      <a:pt x="424768" y="1412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0" name="任意多边形: 形状 1269">
                <a:extLst>
                  <a:ext uri="{FF2B5EF4-FFF2-40B4-BE49-F238E27FC236}">
                    <a16:creationId xmlns:a16="http://schemas.microsoft.com/office/drawing/2014/main" id="{504F9BC1-A381-407E-9AFB-BDF3750EDEB7}"/>
                  </a:ext>
                </a:extLst>
              </p:cNvPr>
              <p:cNvSpPr/>
              <p:nvPr/>
            </p:nvSpPr>
            <p:spPr>
              <a:xfrm>
                <a:off x="4719447" y="3962971"/>
                <a:ext cx="38022" cy="34766"/>
              </a:xfrm>
              <a:custGeom>
                <a:avLst/>
                <a:gdLst>
                  <a:gd name="connsiteX0" fmla="*/ 0 w 38022"/>
                  <a:gd name="connsiteY0" fmla="*/ 0 h 34766"/>
                  <a:gd name="connsiteX1" fmla="*/ 30194 w 38022"/>
                  <a:gd name="connsiteY1" fmla="*/ 15145 h 34766"/>
                  <a:gd name="connsiteX2" fmla="*/ 38005 w 38022"/>
                  <a:gd name="connsiteY2" fmla="*/ 34766 h 3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022" h="34766">
                    <a:moveTo>
                      <a:pt x="0" y="0"/>
                    </a:moveTo>
                    <a:cubicBezTo>
                      <a:pt x="0" y="0"/>
                      <a:pt x="21622" y="11239"/>
                      <a:pt x="30194" y="15145"/>
                    </a:cubicBezTo>
                    <a:cubicBezTo>
                      <a:pt x="38767" y="19050"/>
                      <a:pt x="38005" y="34766"/>
                      <a:pt x="38005" y="34766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1" name="任意多边形: 形状 1270">
                <a:extLst>
                  <a:ext uri="{FF2B5EF4-FFF2-40B4-BE49-F238E27FC236}">
                    <a16:creationId xmlns:a16="http://schemas.microsoft.com/office/drawing/2014/main" id="{0EC64B36-B646-469D-A06E-5858C6ADA50D}"/>
                  </a:ext>
                </a:extLst>
              </p:cNvPr>
              <p:cNvSpPr/>
              <p:nvPr/>
            </p:nvSpPr>
            <p:spPr>
              <a:xfrm>
                <a:off x="4742592" y="3947731"/>
                <a:ext cx="42859" cy="46958"/>
              </a:xfrm>
              <a:custGeom>
                <a:avLst/>
                <a:gdLst>
                  <a:gd name="connsiteX0" fmla="*/ 0 w 42859"/>
                  <a:gd name="connsiteY0" fmla="*/ 0 h 46958"/>
                  <a:gd name="connsiteX1" fmla="*/ 39243 w 42859"/>
                  <a:gd name="connsiteY1" fmla="*/ 31147 h 46958"/>
                  <a:gd name="connsiteX2" fmla="*/ 41624 w 42859"/>
                  <a:gd name="connsiteY2" fmla="*/ 46958 h 4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2859" h="46958">
                    <a:moveTo>
                      <a:pt x="0" y="0"/>
                    </a:moveTo>
                    <a:cubicBezTo>
                      <a:pt x="13602" y="9708"/>
                      <a:pt x="26700" y="20104"/>
                      <a:pt x="39243" y="31147"/>
                    </a:cubicBezTo>
                    <a:cubicBezTo>
                      <a:pt x="42981" y="35534"/>
                      <a:pt x="43904" y="41664"/>
                      <a:pt x="41624" y="46958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2" name="任意多边形: 形状 1271">
                <a:extLst>
                  <a:ext uri="{FF2B5EF4-FFF2-40B4-BE49-F238E27FC236}">
                    <a16:creationId xmlns:a16="http://schemas.microsoft.com/office/drawing/2014/main" id="{6BF52E08-414D-41CB-8154-104D873205E6}"/>
                  </a:ext>
                </a:extLst>
              </p:cNvPr>
              <p:cNvSpPr/>
              <p:nvPr/>
            </p:nvSpPr>
            <p:spPr>
              <a:xfrm>
                <a:off x="4763833" y="3926490"/>
                <a:ext cx="35718" cy="34290"/>
              </a:xfrm>
              <a:custGeom>
                <a:avLst/>
                <a:gdLst>
                  <a:gd name="connsiteX0" fmla="*/ 35719 w 35718"/>
                  <a:gd name="connsiteY0" fmla="*/ 34290 h 34290"/>
                  <a:gd name="connsiteX1" fmla="*/ 0 w 35718"/>
                  <a:gd name="connsiteY1" fmla="*/ 0 h 34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718" h="34290">
                    <a:moveTo>
                      <a:pt x="35719" y="34290"/>
                    </a:moveTo>
                    <a:cubicBezTo>
                      <a:pt x="24449" y="22215"/>
                      <a:pt x="12525" y="10768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3" name="任意多边形: 形状 1272">
                <a:extLst>
                  <a:ext uri="{FF2B5EF4-FFF2-40B4-BE49-F238E27FC236}">
                    <a16:creationId xmlns:a16="http://schemas.microsoft.com/office/drawing/2014/main" id="{AD7B5AE0-8A09-416C-B52C-CBFCA5C6E391}"/>
                  </a:ext>
                </a:extLst>
              </p:cNvPr>
              <p:cNvSpPr/>
              <p:nvPr/>
            </p:nvSpPr>
            <p:spPr>
              <a:xfrm>
                <a:off x="4539424" y="3279743"/>
                <a:ext cx="212693" cy="179997"/>
              </a:xfrm>
              <a:custGeom>
                <a:avLst/>
                <a:gdLst>
                  <a:gd name="connsiteX0" fmla="*/ 212693 w 212693"/>
                  <a:gd name="connsiteY0" fmla="*/ 98298 h 179997"/>
                  <a:gd name="connsiteX1" fmla="*/ 106204 w 212693"/>
                  <a:gd name="connsiteY1" fmla="*/ 179737 h 179997"/>
                  <a:gd name="connsiteX2" fmla="*/ 0 w 212693"/>
                  <a:gd name="connsiteY2" fmla="*/ 107728 h 179997"/>
                  <a:gd name="connsiteX3" fmla="*/ 59626 w 212693"/>
                  <a:gd name="connsiteY3" fmla="*/ 84677 h 179997"/>
                  <a:gd name="connsiteX4" fmla="*/ 59626 w 212693"/>
                  <a:gd name="connsiteY4" fmla="*/ 84677 h 179997"/>
                  <a:gd name="connsiteX5" fmla="*/ 57150 w 212693"/>
                  <a:gd name="connsiteY5" fmla="*/ 24670 h 179997"/>
                  <a:gd name="connsiteX6" fmla="*/ 55721 w 212693"/>
                  <a:gd name="connsiteY6" fmla="*/ 10858 h 179997"/>
                  <a:gd name="connsiteX7" fmla="*/ 54102 w 212693"/>
                  <a:gd name="connsiteY7" fmla="*/ 0 h 179997"/>
                  <a:gd name="connsiteX8" fmla="*/ 164878 w 212693"/>
                  <a:gd name="connsiteY8" fmla="*/ 0 h 179997"/>
                  <a:gd name="connsiteX9" fmla="*/ 163354 w 212693"/>
                  <a:gd name="connsiteY9" fmla="*/ 11716 h 179997"/>
                  <a:gd name="connsiteX10" fmla="*/ 163354 w 212693"/>
                  <a:gd name="connsiteY10" fmla="*/ 11716 h 179997"/>
                  <a:gd name="connsiteX11" fmla="*/ 161163 w 212693"/>
                  <a:gd name="connsiteY11" fmla="*/ 36957 h 179997"/>
                  <a:gd name="connsiteX12" fmla="*/ 160115 w 212693"/>
                  <a:gd name="connsiteY12" fmla="*/ 80105 h 179997"/>
                  <a:gd name="connsiteX13" fmla="*/ 176308 w 212693"/>
                  <a:gd name="connsiteY13" fmla="*/ 86011 h 179997"/>
                  <a:gd name="connsiteX14" fmla="*/ 186785 w 212693"/>
                  <a:gd name="connsiteY14" fmla="*/ 89630 h 179997"/>
                  <a:gd name="connsiteX15" fmla="*/ 199453 w 212693"/>
                  <a:gd name="connsiteY15" fmla="*/ 93917 h 179997"/>
                  <a:gd name="connsiteX16" fmla="*/ 208978 w 212693"/>
                  <a:gd name="connsiteY16" fmla="*/ 96774 h 179997"/>
                  <a:gd name="connsiteX17" fmla="*/ 212693 w 212693"/>
                  <a:gd name="connsiteY17" fmla="*/ 98298 h 17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12693" h="179997">
                    <a:moveTo>
                      <a:pt x="212693" y="98298"/>
                    </a:moveTo>
                    <a:cubicBezTo>
                      <a:pt x="195453" y="134588"/>
                      <a:pt x="161258" y="184023"/>
                      <a:pt x="106204" y="179737"/>
                    </a:cubicBezTo>
                    <a:cubicBezTo>
                      <a:pt x="47911" y="174784"/>
                      <a:pt x="15145" y="133731"/>
                      <a:pt x="0" y="107728"/>
                    </a:cubicBezTo>
                    <a:cubicBezTo>
                      <a:pt x="20955" y="99727"/>
                      <a:pt x="42196" y="91535"/>
                      <a:pt x="59626" y="84677"/>
                    </a:cubicBezTo>
                    <a:lnTo>
                      <a:pt x="59626" y="84677"/>
                    </a:lnTo>
                    <a:cubicBezTo>
                      <a:pt x="59626" y="66961"/>
                      <a:pt x="59055" y="45720"/>
                      <a:pt x="57150" y="24670"/>
                    </a:cubicBezTo>
                    <a:cubicBezTo>
                      <a:pt x="57150" y="20098"/>
                      <a:pt x="56198" y="15145"/>
                      <a:pt x="55721" y="10858"/>
                    </a:cubicBezTo>
                    <a:cubicBezTo>
                      <a:pt x="55245" y="6572"/>
                      <a:pt x="54673" y="3524"/>
                      <a:pt x="54102" y="0"/>
                    </a:cubicBezTo>
                    <a:lnTo>
                      <a:pt x="164878" y="0"/>
                    </a:lnTo>
                    <a:cubicBezTo>
                      <a:pt x="164878" y="0"/>
                      <a:pt x="164211" y="4381"/>
                      <a:pt x="163354" y="11716"/>
                    </a:cubicBezTo>
                    <a:lnTo>
                      <a:pt x="163354" y="11716"/>
                    </a:lnTo>
                    <a:cubicBezTo>
                      <a:pt x="162687" y="18288"/>
                      <a:pt x="161830" y="27051"/>
                      <a:pt x="161163" y="36957"/>
                    </a:cubicBezTo>
                    <a:cubicBezTo>
                      <a:pt x="160306" y="50101"/>
                      <a:pt x="159734" y="65532"/>
                      <a:pt x="160115" y="80105"/>
                    </a:cubicBezTo>
                    <a:cubicBezTo>
                      <a:pt x="165449" y="81915"/>
                      <a:pt x="170878" y="83915"/>
                      <a:pt x="176308" y="86011"/>
                    </a:cubicBezTo>
                    <a:lnTo>
                      <a:pt x="186785" y="89630"/>
                    </a:lnTo>
                    <a:cubicBezTo>
                      <a:pt x="190976" y="91154"/>
                      <a:pt x="195072" y="92488"/>
                      <a:pt x="199453" y="93917"/>
                    </a:cubicBezTo>
                    <a:lnTo>
                      <a:pt x="208978" y="96774"/>
                    </a:lnTo>
                    <a:cubicBezTo>
                      <a:pt x="210248" y="97203"/>
                      <a:pt x="211488" y="97712"/>
                      <a:pt x="212693" y="982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4" name="任意多边形: 形状 1273">
                <a:extLst>
                  <a:ext uri="{FF2B5EF4-FFF2-40B4-BE49-F238E27FC236}">
                    <a16:creationId xmlns:a16="http://schemas.microsoft.com/office/drawing/2014/main" id="{C61BE857-BFA5-48BB-9DB8-D113C8482E17}"/>
                  </a:ext>
                </a:extLst>
              </p:cNvPr>
              <p:cNvSpPr/>
              <p:nvPr/>
            </p:nvSpPr>
            <p:spPr>
              <a:xfrm>
                <a:off x="4595145" y="3290220"/>
                <a:ext cx="107822" cy="63680"/>
              </a:xfrm>
              <a:custGeom>
                <a:avLst/>
                <a:gdLst>
                  <a:gd name="connsiteX0" fmla="*/ 0 w 107822"/>
                  <a:gd name="connsiteY0" fmla="*/ 0 h 63680"/>
                  <a:gd name="connsiteX1" fmla="*/ 50673 w 107822"/>
                  <a:gd name="connsiteY1" fmla="*/ 62865 h 63680"/>
                  <a:gd name="connsiteX2" fmla="*/ 107823 w 107822"/>
                  <a:gd name="connsiteY2" fmla="*/ 1238 h 63680"/>
                  <a:gd name="connsiteX3" fmla="*/ 49816 w 107822"/>
                  <a:gd name="connsiteY3" fmla="*/ 39338 h 63680"/>
                  <a:gd name="connsiteX4" fmla="*/ 190 w 107822"/>
                  <a:gd name="connsiteY4" fmla="*/ 381 h 63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822" h="63680">
                    <a:moveTo>
                      <a:pt x="0" y="0"/>
                    </a:moveTo>
                    <a:cubicBezTo>
                      <a:pt x="0" y="0"/>
                      <a:pt x="20669" y="53721"/>
                      <a:pt x="50673" y="62865"/>
                    </a:cubicBezTo>
                    <a:cubicBezTo>
                      <a:pt x="80677" y="72009"/>
                      <a:pt x="107823" y="1238"/>
                      <a:pt x="107823" y="1238"/>
                    </a:cubicBezTo>
                    <a:cubicBezTo>
                      <a:pt x="107823" y="1238"/>
                      <a:pt x="65532" y="46387"/>
                      <a:pt x="49816" y="39338"/>
                    </a:cubicBezTo>
                    <a:cubicBezTo>
                      <a:pt x="34100" y="32290"/>
                      <a:pt x="190" y="381"/>
                      <a:pt x="190" y="381"/>
                    </a:cubicBezTo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5" name="任意多边形: 形状 1274">
                <a:extLst>
                  <a:ext uri="{FF2B5EF4-FFF2-40B4-BE49-F238E27FC236}">
                    <a16:creationId xmlns:a16="http://schemas.microsoft.com/office/drawing/2014/main" id="{84C774CE-6E74-4C4D-8466-A736BF6299CE}"/>
                  </a:ext>
                </a:extLst>
              </p:cNvPr>
              <p:cNvSpPr/>
              <p:nvPr/>
            </p:nvSpPr>
            <p:spPr>
              <a:xfrm>
                <a:off x="4493543" y="2962081"/>
                <a:ext cx="180120" cy="371954"/>
              </a:xfrm>
              <a:custGeom>
                <a:avLst/>
                <a:gdLst>
                  <a:gd name="connsiteX0" fmla="*/ 83791 w 180120"/>
                  <a:gd name="connsiteY0" fmla="*/ 31436 h 371954"/>
                  <a:gd name="connsiteX1" fmla="*/ 18735 w 180120"/>
                  <a:gd name="connsiteY1" fmla="*/ 122209 h 371954"/>
                  <a:gd name="connsiteX2" fmla="*/ 4067 w 180120"/>
                  <a:gd name="connsiteY2" fmla="*/ 213554 h 371954"/>
                  <a:gd name="connsiteX3" fmla="*/ 30260 w 180120"/>
                  <a:gd name="connsiteY3" fmla="*/ 253749 h 371954"/>
                  <a:gd name="connsiteX4" fmla="*/ 100269 w 180120"/>
                  <a:gd name="connsiteY4" fmla="*/ 371954 h 371954"/>
                  <a:gd name="connsiteX5" fmla="*/ 68741 w 180120"/>
                  <a:gd name="connsiteY5" fmla="*/ 220221 h 371954"/>
                  <a:gd name="connsiteX6" fmla="*/ 96459 w 180120"/>
                  <a:gd name="connsiteY6" fmla="*/ 138783 h 371954"/>
                  <a:gd name="connsiteX7" fmla="*/ 150371 w 180120"/>
                  <a:gd name="connsiteY7" fmla="*/ 45247 h 371954"/>
                  <a:gd name="connsiteX8" fmla="*/ 162467 w 180120"/>
                  <a:gd name="connsiteY8" fmla="*/ 194 h 371954"/>
                  <a:gd name="connsiteX9" fmla="*/ 83791 w 180120"/>
                  <a:gd name="connsiteY9" fmla="*/ 31436 h 371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0120" h="371954">
                    <a:moveTo>
                      <a:pt x="83791" y="31436"/>
                    </a:moveTo>
                    <a:cubicBezTo>
                      <a:pt x="55799" y="56635"/>
                      <a:pt x="33604" y="87604"/>
                      <a:pt x="18735" y="122209"/>
                    </a:cubicBezTo>
                    <a:cubicBezTo>
                      <a:pt x="5114" y="150784"/>
                      <a:pt x="-6411" y="183645"/>
                      <a:pt x="4067" y="213554"/>
                    </a:cubicBezTo>
                    <a:cubicBezTo>
                      <a:pt x="10337" y="228404"/>
                      <a:pt x="19207" y="242016"/>
                      <a:pt x="30260" y="253749"/>
                    </a:cubicBezTo>
                    <a:cubicBezTo>
                      <a:pt x="50834" y="278419"/>
                      <a:pt x="79695" y="347285"/>
                      <a:pt x="100269" y="371954"/>
                    </a:cubicBezTo>
                    <a:cubicBezTo>
                      <a:pt x="101603" y="328044"/>
                      <a:pt x="64836" y="257083"/>
                      <a:pt x="68741" y="220221"/>
                    </a:cubicBezTo>
                    <a:cubicBezTo>
                      <a:pt x="73472" y="191744"/>
                      <a:pt x="82835" y="164233"/>
                      <a:pt x="96459" y="138783"/>
                    </a:cubicBezTo>
                    <a:cubicBezTo>
                      <a:pt x="110315" y="105407"/>
                      <a:pt x="128437" y="73967"/>
                      <a:pt x="150371" y="45247"/>
                    </a:cubicBezTo>
                    <a:cubicBezTo>
                      <a:pt x="162848" y="30197"/>
                      <a:pt x="202949" y="3432"/>
                      <a:pt x="162467" y="194"/>
                    </a:cubicBezTo>
                    <a:cubicBezTo>
                      <a:pt x="135607" y="-1997"/>
                      <a:pt x="104079" y="14767"/>
                      <a:pt x="83791" y="3143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6" name="任意多边形: 形状 1275">
                <a:extLst>
                  <a:ext uri="{FF2B5EF4-FFF2-40B4-BE49-F238E27FC236}">
                    <a16:creationId xmlns:a16="http://schemas.microsoft.com/office/drawing/2014/main" id="{EAFF8FC1-B3BA-4CD5-B96F-B6512C4EE6DB}"/>
                  </a:ext>
                </a:extLst>
              </p:cNvPr>
              <p:cNvSpPr/>
              <p:nvPr/>
            </p:nvSpPr>
            <p:spPr>
              <a:xfrm>
                <a:off x="4518585" y="3130581"/>
                <a:ext cx="35031" cy="81016"/>
              </a:xfrm>
              <a:custGeom>
                <a:avLst/>
                <a:gdLst>
                  <a:gd name="connsiteX0" fmla="*/ 32840 w 35031"/>
                  <a:gd name="connsiteY0" fmla="*/ 12669 h 81016"/>
                  <a:gd name="connsiteX1" fmla="*/ 3694 w 35031"/>
                  <a:gd name="connsiteY1" fmla="*/ 11240 h 81016"/>
                  <a:gd name="connsiteX2" fmla="*/ 15124 w 35031"/>
                  <a:gd name="connsiteY2" fmla="*/ 71438 h 81016"/>
                  <a:gd name="connsiteX3" fmla="*/ 35031 w 35031"/>
                  <a:gd name="connsiteY3" fmla="*/ 80963 h 8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031" h="81016">
                    <a:moveTo>
                      <a:pt x="32840" y="12669"/>
                    </a:moveTo>
                    <a:cubicBezTo>
                      <a:pt x="32840" y="12669"/>
                      <a:pt x="18648" y="-14858"/>
                      <a:pt x="3694" y="11240"/>
                    </a:cubicBezTo>
                    <a:cubicBezTo>
                      <a:pt x="-7069" y="30290"/>
                      <a:pt x="8456" y="60294"/>
                      <a:pt x="15124" y="71438"/>
                    </a:cubicBezTo>
                    <a:cubicBezTo>
                      <a:pt x="19625" y="77891"/>
                      <a:pt x="27183" y="81507"/>
                      <a:pt x="35031" y="809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7" name="任意多边形: 形状 1276">
                <a:extLst>
                  <a:ext uri="{FF2B5EF4-FFF2-40B4-BE49-F238E27FC236}">
                    <a16:creationId xmlns:a16="http://schemas.microsoft.com/office/drawing/2014/main" id="{F2DAF4CA-0EAF-4FCE-8FAC-61C44A6167E0}"/>
                  </a:ext>
                </a:extLst>
              </p:cNvPr>
              <p:cNvSpPr/>
              <p:nvPr/>
            </p:nvSpPr>
            <p:spPr>
              <a:xfrm>
                <a:off x="4547822" y="3045710"/>
                <a:ext cx="195441" cy="283555"/>
              </a:xfrm>
              <a:custGeom>
                <a:avLst/>
                <a:gdLst>
                  <a:gd name="connsiteX0" fmla="*/ 190103 w 195441"/>
                  <a:gd name="connsiteY0" fmla="*/ 196980 h 283555"/>
                  <a:gd name="connsiteX1" fmla="*/ 154956 w 195441"/>
                  <a:gd name="connsiteY1" fmla="*/ 245748 h 283555"/>
                  <a:gd name="connsiteX2" fmla="*/ 146383 w 195441"/>
                  <a:gd name="connsiteY2" fmla="*/ 254607 h 283555"/>
                  <a:gd name="connsiteX3" fmla="*/ 96949 w 195441"/>
                  <a:gd name="connsiteY3" fmla="*/ 283182 h 283555"/>
                  <a:gd name="connsiteX4" fmla="*/ 57706 w 195441"/>
                  <a:gd name="connsiteY4" fmla="*/ 255369 h 283555"/>
                  <a:gd name="connsiteX5" fmla="*/ 47323 w 195441"/>
                  <a:gd name="connsiteY5" fmla="*/ 244224 h 283555"/>
                  <a:gd name="connsiteX6" fmla="*/ 47323 w 195441"/>
                  <a:gd name="connsiteY6" fmla="*/ 244224 h 283555"/>
                  <a:gd name="connsiteX7" fmla="*/ 8366 w 195441"/>
                  <a:gd name="connsiteY7" fmla="*/ 189075 h 283555"/>
                  <a:gd name="connsiteX8" fmla="*/ 2746 w 195441"/>
                  <a:gd name="connsiteY8" fmla="*/ 165738 h 283555"/>
                  <a:gd name="connsiteX9" fmla="*/ 270 w 195441"/>
                  <a:gd name="connsiteY9" fmla="*/ 93920 h 283555"/>
                  <a:gd name="connsiteX10" fmla="*/ 270 w 195441"/>
                  <a:gd name="connsiteY10" fmla="*/ 74870 h 283555"/>
                  <a:gd name="connsiteX11" fmla="*/ 62373 w 195441"/>
                  <a:gd name="connsiteY11" fmla="*/ 670 h 283555"/>
                  <a:gd name="connsiteX12" fmla="*/ 67612 w 195441"/>
                  <a:gd name="connsiteY12" fmla="*/ 99 h 283555"/>
                  <a:gd name="connsiteX13" fmla="*/ 98092 w 195441"/>
                  <a:gd name="connsiteY13" fmla="*/ 10957 h 283555"/>
                  <a:gd name="connsiteX14" fmla="*/ 192008 w 195441"/>
                  <a:gd name="connsiteY14" fmla="*/ 79347 h 283555"/>
                  <a:gd name="connsiteX15" fmla="*/ 190103 w 195441"/>
                  <a:gd name="connsiteY15" fmla="*/ 196980 h 28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95441" h="283555">
                    <a:moveTo>
                      <a:pt x="190103" y="196980"/>
                    </a:moveTo>
                    <a:cubicBezTo>
                      <a:pt x="181001" y="214969"/>
                      <a:pt x="169142" y="231424"/>
                      <a:pt x="154956" y="245748"/>
                    </a:cubicBezTo>
                    <a:lnTo>
                      <a:pt x="146383" y="254607"/>
                    </a:lnTo>
                    <a:cubicBezTo>
                      <a:pt x="128667" y="272133"/>
                      <a:pt x="109522" y="286039"/>
                      <a:pt x="96949" y="283182"/>
                    </a:cubicBezTo>
                    <a:cubicBezTo>
                      <a:pt x="85995" y="280991"/>
                      <a:pt x="71707" y="269751"/>
                      <a:pt x="57706" y="255369"/>
                    </a:cubicBezTo>
                    <a:cubicBezTo>
                      <a:pt x="54181" y="251844"/>
                      <a:pt x="50752" y="248034"/>
                      <a:pt x="47323" y="244224"/>
                    </a:cubicBezTo>
                    <a:lnTo>
                      <a:pt x="47323" y="244224"/>
                    </a:lnTo>
                    <a:cubicBezTo>
                      <a:pt x="32078" y="227546"/>
                      <a:pt x="18990" y="209017"/>
                      <a:pt x="8366" y="189075"/>
                    </a:cubicBezTo>
                    <a:cubicBezTo>
                      <a:pt x="5415" y="181596"/>
                      <a:pt x="3523" y="173741"/>
                      <a:pt x="2746" y="165738"/>
                    </a:cubicBezTo>
                    <a:cubicBezTo>
                      <a:pt x="343" y="141879"/>
                      <a:pt x="-484" y="117888"/>
                      <a:pt x="270" y="93920"/>
                    </a:cubicBezTo>
                    <a:cubicBezTo>
                      <a:pt x="270" y="85443"/>
                      <a:pt x="270" y="78680"/>
                      <a:pt x="270" y="74870"/>
                    </a:cubicBezTo>
                    <a:cubicBezTo>
                      <a:pt x="270" y="58296"/>
                      <a:pt x="62373" y="670"/>
                      <a:pt x="62373" y="670"/>
                    </a:cubicBezTo>
                    <a:cubicBezTo>
                      <a:pt x="64047" y="56"/>
                      <a:pt x="65845" y="-140"/>
                      <a:pt x="67612" y="99"/>
                    </a:cubicBezTo>
                    <a:cubicBezTo>
                      <a:pt x="78293" y="2043"/>
                      <a:pt x="88587" y="5710"/>
                      <a:pt x="98092" y="10957"/>
                    </a:cubicBezTo>
                    <a:cubicBezTo>
                      <a:pt x="135715" y="29245"/>
                      <a:pt x="188198" y="65535"/>
                      <a:pt x="192008" y="79347"/>
                    </a:cubicBezTo>
                    <a:cubicBezTo>
                      <a:pt x="197818" y="99444"/>
                      <a:pt x="195628" y="179073"/>
                      <a:pt x="190103" y="1969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8" name="任意多边形: 形状 1277">
                <a:extLst>
                  <a:ext uri="{FF2B5EF4-FFF2-40B4-BE49-F238E27FC236}">
                    <a16:creationId xmlns:a16="http://schemas.microsoft.com/office/drawing/2014/main" id="{E1D8D5DA-44D5-40FF-AFFB-8754CA1B6A35}"/>
                  </a:ext>
                </a:extLst>
              </p:cNvPr>
              <p:cNvSpPr/>
              <p:nvPr/>
            </p:nvSpPr>
            <p:spPr>
              <a:xfrm>
                <a:off x="4603813" y="3154013"/>
                <a:ext cx="10763" cy="24383"/>
              </a:xfrm>
              <a:custGeom>
                <a:avLst/>
                <a:gdLst>
                  <a:gd name="connsiteX0" fmla="*/ 10763 w 10763"/>
                  <a:gd name="connsiteY0" fmla="*/ 12287 h 24383"/>
                  <a:gd name="connsiteX1" fmla="*/ 5525 w 10763"/>
                  <a:gd name="connsiteY1" fmla="*/ 24384 h 24383"/>
                  <a:gd name="connsiteX2" fmla="*/ 0 w 10763"/>
                  <a:gd name="connsiteY2" fmla="*/ 12287 h 24383"/>
                  <a:gd name="connsiteX3" fmla="*/ 5525 w 10763"/>
                  <a:gd name="connsiteY3" fmla="*/ 0 h 24383"/>
                  <a:gd name="connsiteX4" fmla="*/ 10763 w 10763"/>
                  <a:gd name="connsiteY4" fmla="*/ 12287 h 24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763" h="24383">
                    <a:moveTo>
                      <a:pt x="10763" y="12287"/>
                    </a:moveTo>
                    <a:cubicBezTo>
                      <a:pt x="10763" y="18955"/>
                      <a:pt x="8287" y="24384"/>
                      <a:pt x="5525" y="24384"/>
                    </a:cubicBezTo>
                    <a:cubicBezTo>
                      <a:pt x="2762" y="24384"/>
                      <a:pt x="0" y="19145"/>
                      <a:pt x="0" y="12287"/>
                    </a:cubicBezTo>
                    <a:cubicBezTo>
                      <a:pt x="0" y="5429"/>
                      <a:pt x="2477" y="0"/>
                      <a:pt x="5525" y="0"/>
                    </a:cubicBezTo>
                    <a:cubicBezTo>
                      <a:pt x="8573" y="0"/>
                      <a:pt x="10763" y="5620"/>
                      <a:pt x="10763" y="1228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9" name="任意多边形: 形状 1278">
                <a:extLst>
                  <a:ext uri="{FF2B5EF4-FFF2-40B4-BE49-F238E27FC236}">
                    <a16:creationId xmlns:a16="http://schemas.microsoft.com/office/drawing/2014/main" id="{BDBD967F-8347-4271-8791-D7AB88E29B5A}"/>
                  </a:ext>
                </a:extLst>
              </p:cNvPr>
              <p:cNvSpPr/>
              <p:nvPr/>
            </p:nvSpPr>
            <p:spPr>
              <a:xfrm>
                <a:off x="4680013" y="3154108"/>
                <a:ext cx="11049" cy="24288"/>
              </a:xfrm>
              <a:custGeom>
                <a:avLst/>
                <a:gdLst>
                  <a:gd name="connsiteX0" fmla="*/ 5525 w 11049"/>
                  <a:gd name="connsiteY0" fmla="*/ 0 h 24288"/>
                  <a:gd name="connsiteX1" fmla="*/ 11049 w 11049"/>
                  <a:gd name="connsiteY1" fmla="*/ 12192 h 24288"/>
                  <a:gd name="connsiteX2" fmla="*/ 5525 w 11049"/>
                  <a:gd name="connsiteY2" fmla="*/ 24289 h 24288"/>
                  <a:gd name="connsiteX3" fmla="*/ 0 w 11049"/>
                  <a:gd name="connsiteY3" fmla="*/ 12192 h 24288"/>
                  <a:gd name="connsiteX4" fmla="*/ 5525 w 11049"/>
                  <a:gd name="connsiteY4" fmla="*/ 0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49" h="24288">
                    <a:moveTo>
                      <a:pt x="5525" y="0"/>
                    </a:moveTo>
                    <a:cubicBezTo>
                      <a:pt x="8573" y="0"/>
                      <a:pt x="11049" y="5429"/>
                      <a:pt x="11049" y="12192"/>
                    </a:cubicBezTo>
                    <a:cubicBezTo>
                      <a:pt x="11049" y="18955"/>
                      <a:pt x="8573" y="24289"/>
                      <a:pt x="5525" y="24289"/>
                    </a:cubicBezTo>
                    <a:cubicBezTo>
                      <a:pt x="2477" y="24289"/>
                      <a:pt x="0" y="18859"/>
                      <a:pt x="0" y="12192"/>
                    </a:cubicBezTo>
                    <a:cubicBezTo>
                      <a:pt x="0" y="5525"/>
                      <a:pt x="2477" y="0"/>
                      <a:pt x="5525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0" name="任意多边形: 形状 1279">
                <a:extLst>
                  <a:ext uri="{FF2B5EF4-FFF2-40B4-BE49-F238E27FC236}">
                    <a16:creationId xmlns:a16="http://schemas.microsoft.com/office/drawing/2014/main" id="{1B5CC3A7-3808-40DD-B763-EAC7CB7FAD74}"/>
                  </a:ext>
                </a:extLst>
              </p:cNvPr>
              <p:cNvSpPr/>
              <p:nvPr/>
            </p:nvSpPr>
            <p:spPr>
              <a:xfrm>
                <a:off x="4579143" y="3121954"/>
                <a:ext cx="43243" cy="14342"/>
              </a:xfrm>
              <a:custGeom>
                <a:avLst/>
                <a:gdLst>
                  <a:gd name="connsiteX0" fmla="*/ 0 w 43243"/>
                  <a:gd name="connsiteY0" fmla="*/ 14342 h 14342"/>
                  <a:gd name="connsiteX1" fmla="*/ 43244 w 43243"/>
                  <a:gd name="connsiteY1" fmla="*/ 1102 h 14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243" h="14342">
                    <a:moveTo>
                      <a:pt x="0" y="14342"/>
                    </a:moveTo>
                    <a:cubicBezTo>
                      <a:pt x="0" y="14342"/>
                      <a:pt x="9525" y="-4708"/>
                      <a:pt x="43244" y="1102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1" name="任意多边形: 形状 1280">
                <a:extLst>
                  <a:ext uri="{FF2B5EF4-FFF2-40B4-BE49-F238E27FC236}">
                    <a16:creationId xmlns:a16="http://schemas.microsoft.com/office/drawing/2014/main" id="{A5646609-0537-4224-B177-1F640B5D15C6}"/>
                  </a:ext>
                </a:extLst>
              </p:cNvPr>
              <p:cNvSpPr/>
              <p:nvPr/>
            </p:nvSpPr>
            <p:spPr>
              <a:xfrm>
                <a:off x="4673631" y="3121954"/>
                <a:ext cx="43243" cy="14342"/>
              </a:xfrm>
              <a:custGeom>
                <a:avLst/>
                <a:gdLst>
                  <a:gd name="connsiteX0" fmla="*/ 43244 w 43243"/>
                  <a:gd name="connsiteY0" fmla="*/ 14342 h 14342"/>
                  <a:gd name="connsiteX1" fmla="*/ 0 w 43243"/>
                  <a:gd name="connsiteY1" fmla="*/ 1102 h 14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243" h="14342">
                    <a:moveTo>
                      <a:pt x="43244" y="14342"/>
                    </a:moveTo>
                    <a:cubicBezTo>
                      <a:pt x="43244" y="14342"/>
                      <a:pt x="33719" y="-4708"/>
                      <a:pt x="0" y="1102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2" name="任意多边形: 形状 1281">
                <a:extLst>
                  <a:ext uri="{FF2B5EF4-FFF2-40B4-BE49-F238E27FC236}">
                    <a16:creationId xmlns:a16="http://schemas.microsoft.com/office/drawing/2014/main" id="{CB104034-AF62-4584-9B92-64449D581425}"/>
                  </a:ext>
                </a:extLst>
              </p:cNvPr>
              <p:cNvSpPr/>
              <p:nvPr/>
            </p:nvSpPr>
            <p:spPr>
              <a:xfrm>
                <a:off x="4654486" y="3144012"/>
                <a:ext cx="14573" cy="68865"/>
              </a:xfrm>
              <a:custGeom>
                <a:avLst/>
                <a:gdLst>
                  <a:gd name="connsiteX0" fmla="*/ 0 w 14573"/>
                  <a:gd name="connsiteY0" fmla="*/ 68866 h 68865"/>
                  <a:gd name="connsiteX1" fmla="*/ 14573 w 14573"/>
                  <a:gd name="connsiteY1" fmla="*/ 56579 h 68865"/>
                  <a:gd name="connsiteX2" fmla="*/ 1714 w 14573"/>
                  <a:gd name="connsiteY2" fmla="*/ 0 h 68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573" h="68865">
                    <a:moveTo>
                      <a:pt x="0" y="68866"/>
                    </a:moveTo>
                    <a:cubicBezTo>
                      <a:pt x="7033" y="68426"/>
                      <a:pt x="12951" y="63436"/>
                      <a:pt x="14573" y="56579"/>
                    </a:cubicBezTo>
                    <a:cubicBezTo>
                      <a:pt x="14573" y="56579"/>
                      <a:pt x="-3905" y="28004"/>
                      <a:pt x="1714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3" name="任意多边形: 形状 1282">
                <a:extLst>
                  <a:ext uri="{FF2B5EF4-FFF2-40B4-BE49-F238E27FC236}">
                    <a16:creationId xmlns:a16="http://schemas.microsoft.com/office/drawing/2014/main" id="{C1E77EB0-3B0A-421C-AEE1-55125937171E}"/>
                  </a:ext>
                </a:extLst>
              </p:cNvPr>
              <p:cNvSpPr/>
              <p:nvPr/>
            </p:nvSpPr>
            <p:spPr>
              <a:xfrm>
                <a:off x="4522279" y="3076575"/>
                <a:ext cx="17145" cy="34480"/>
              </a:xfrm>
              <a:custGeom>
                <a:avLst/>
                <a:gdLst>
                  <a:gd name="connsiteX0" fmla="*/ 17145 w 17145"/>
                  <a:gd name="connsiteY0" fmla="*/ 0 h 34480"/>
                  <a:gd name="connsiteX1" fmla="*/ 0 w 17145"/>
                  <a:gd name="connsiteY1" fmla="*/ 34480 h 34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45" h="34480">
                    <a:moveTo>
                      <a:pt x="17145" y="0"/>
                    </a:moveTo>
                    <a:cubicBezTo>
                      <a:pt x="9471" y="10411"/>
                      <a:pt x="3669" y="22078"/>
                      <a:pt x="0" y="3448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4" name="任意多边形: 形状 1283">
                <a:extLst>
                  <a:ext uri="{FF2B5EF4-FFF2-40B4-BE49-F238E27FC236}">
                    <a16:creationId xmlns:a16="http://schemas.microsoft.com/office/drawing/2014/main" id="{5CB5A2D5-806A-4DD0-AF1F-DD3A9569E97B}"/>
                  </a:ext>
                </a:extLst>
              </p:cNvPr>
              <p:cNvSpPr/>
              <p:nvPr/>
            </p:nvSpPr>
            <p:spPr>
              <a:xfrm>
                <a:off x="4553331" y="3000375"/>
                <a:ext cx="65722" cy="60293"/>
              </a:xfrm>
              <a:custGeom>
                <a:avLst/>
                <a:gdLst>
                  <a:gd name="connsiteX0" fmla="*/ 65723 w 65722"/>
                  <a:gd name="connsiteY0" fmla="*/ 0 h 60293"/>
                  <a:gd name="connsiteX1" fmla="*/ 8573 w 65722"/>
                  <a:gd name="connsiteY1" fmla="*/ 53245 h 60293"/>
                  <a:gd name="connsiteX2" fmla="*/ 0 w 65722"/>
                  <a:gd name="connsiteY2" fmla="*/ 60293 h 60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22" h="60293">
                    <a:moveTo>
                      <a:pt x="65723" y="0"/>
                    </a:moveTo>
                    <a:cubicBezTo>
                      <a:pt x="65723" y="0"/>
                      <a:pt x="55150" y="17526"/>
                      <a:pt x="8573" y="53245"/>
                    </a:cubicBezTo>
                    <a:cubicBezTo>
                      <a:pt x="5571" y="55413"/>
                      <a:pt x="2708" y="57767"/>
                      <a:pt x="0" y="60293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5" name="任意多边形: 形状 1284">
                <a:extLst>
                  <a:ext uri="{FF2B5EF4-FFF2-40B4-BE49-F238E27FC236}">
                    <a16:creationId xmlns:a16="http://schemas.microsoft.com/office/drawing/2014/main" id="{7077C175-A27C-4327-8D59-BF14360F3A92}"/>
                  </a:ext>
                </a:extLst>
              </p:cNvPr>
              <p:cNvSpPr/>
              <p:nvPr/>
            </p:nvSpPr>
            <p:spPr>
              <a:xfrm>
                <a:off x="4450651" y="3558825"/>
                <a:ext cx="19050" cy="271843"/>
              </a:xfrm>
              <a:custGeom>
                <a:avLst/>
                <a:gdLst>
                  <a:gd name="connsiteX0" fmla="*/ 19050 w 19050"/>
                  <a:gd name="connsiteY0" fmla="*/ 0 h 271843"/>
                  <a:gd name="connsiteX1" fmla="*/ 0 w 19050"/>
                  <a:gd name="connsiteY1" fmla="*/ 271844 h 271843"/>
                  <a:gd name="connsiteX2" fmla="*/ 0 w 19050"/>
                  <a:gd name="connsiteY2" fmla="*/ 264890 h 271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271843">
                    <a:moveTo>
                      <a:pt x="19050" y="0"/>
                    </a:moveTo>
                    <a:cubicBezTo>
                      <a:pt x="12700" y="90551"/>
                      <a:pt x="6350" y="181165"/>
                      <a:pt x="0" y="271844"/>
                    </a:cubicBezTo>
                    <a:lnTo>
                      <a:pt x="0" y="264890"/>
                    </a:lnTo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6" name="任意多边形: 形状 1285">
                <a:extLst>
                  <a:ext uri="{FF2B5EF4-FFF2-40B4-BE49-F238E27FC236}">
                    <a16:creationId xmlns:a16="http://schemas.microsoft.com/office/drawing/2014/main" id="{256452FB-2807-4217-A421-D292BF0797F4}"/>
                  </a:ext>
                </a:extLst>
              </p:cNvPr>
              <p:cNvSpPr/>
              <p:nvPr/>
            </p:nvSpPr>
            <p:spPr>
              <a:xfrm>
                <a:off x="5038544" y="3255956"/>
                <a:ext cx="121011" cy="139896"/>
              </a:xfrm>
              <a:custGeom>
                <a:avLst/>
                <a:gdLst>
                  <a:gd name="connsiteX0" fmla="*/ 32851 w 121011"/>
                  <a:gd name="connsiteY0" fmla="*/ 3880 h 139896"/>
                  <a:gd name="connsiteX1" fmla="*/ 85525 w 121011"/>
                  <a:gd name="connsiteY1" fmla="*/ 9976 h 139896"/>
                  <a:gd name="connsiteX2" fmla="*/ 116862 w 121011"/>
                  <a:gd name="connsiteY2" fmla="*/ 54267 h 139896"/>
                  <a:gd name="connsiteX3" fmla="*/ 115147 w 121011"/>
                  <a:gd name="connsiteY3" fmla="*/ 108941 h 139896"/>
                  <a:gd name="connsiteX4" fmla="*/ 71999 w 121011"/>
                  <a:gd name="connsiteY4" fmla="*/ 139897 h 139896"/>
                  <a:gd name="connsiteX5" fmla="*/ 33899 w 121011"/>
                  <a:gd name="connsiteY5" fmla="*/ 126086 h 139896"/>
                  <a:gd name="connsiteX6" fmla="*/ 32851 w 121011"/>
                  <a:gd name="connsiteY6" fmla="*/ 3880 h 139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011" h="139896">
                    <a:moveTo>
                      <a:pt x="32851" y="3880"/>
                    </a:moveTo>
                    <a:cubicBezTo>
                      <a:pt x="50333" y="-2951"/>
                      <a:pt x="70065" y="-667"/>
                      <a:pt x="85525" y="9976"/>
                    </a:cubicBezTo>
                    <a:cubicBezTo>
                      <a:pt x="100715" y="20735"/>
                      <a:pt x="111772" y="36362"/>
                      <a:pt x="116862" y="54267"/>
                    </a:cubicBezTo>
                    <a:cubicBezTo>
                      <a:pt x="122934" y="72097"/>
                      <a:pt x="122325" y="91526"/>
                      <a:pt x="115147" y="108941"/>
                    </a:cubicBezTo>
                    <a:cubicBezTo>
                      <a:pt x="107581" y="126433"/>
                      <a:pt x="90993" y="138334"/>
                      <a:pt x="71999" y="139897"/>
                    </a:cubicBezTo>
                    <a:cubicBezTo>
                      <a:pt x="58105" y="139720"/>
                      <a:pt x="44679" y="134853"/>
                      <a:pt x="33899" y="126086"/>
                    </a:cubicBezTo>
                    <a:cubicBezTo>
                      <a:pt x="-1724" y="99416"/>
                      <a:pt x="-19536" y="26454"/>
                      <a:pt x="32851" y="38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7" name="任意多边形: 形状 1286">
                <a:extLst>
                  <a:ext uri="{FF2B5EF4-FFF2-40B4-BE49-F238E27FC236}">
                    <a16:creationId xmlns:a16="http://schemas.microsoft.com/office/drawing/2014/main" id="{9AC9F929-8674-420E-ADE2-2E8C9A257AE2}"/>
                  </a:ext>
                </a:extLst>
              </p:cNvPr>
              <p:cNvSpPr/>
              <p:nvPr/>
            </p:nvSpPr>
            <p:spPr>
              <a:xfrm>
                <a:off x="5049104" y="2829877"/>
                <a:ext cx="123084" cy="523213"/>
              </a:xfrm>
              <a:custGeom>
                <a:avLst/>
                <a:gdLst>
                  <a:gd name="connsiteX0" fmla="*/ 101158 w 123084"/>
                  <a:gd name="connsiteY0" fmla="*/ 125825 h 523213"/>
                  <a:gd name="connsiteX1" fmla="*/ 101825 w 123084"/>
                  <a:gd name="connsiteY1" fmla="*/ 135826 h 523213"/>
                  <a:gd name="connsiteX2" fmla="*/ 94395 w 123084"/>
                  <a:gd name="connsiteY2" fmla="*/ 194596 h 523213"/>
                  <a:gd name="connsiteX3" fmla="*/ 115541 w 123084"/>
                  <a:gd name="connsiteY3" fmla="*/ 456438 h 523213"/>
                  <a:gd name="connsiteX4" fmla="*/ 89252 w 123084"/>
                  <a:gd name="connsiteY4" fmla="*/ 519208 h 523213"/>
                  <a:gd name="connsiteX5" fmla="*/ 22577 w 123084"/>
                  <a:gd name="connsiteY5" fmla="*/ 461581 h 523213"/>
                  <a:gd name="connsiteX6" fmla="*/ 32102 w 123084"/>
                  <a:gd name="connsiteY6" fmla="*/ 325660 h 523213"/>
                  <a:gd name="connsiteX7" fmla="*/ 36864 w 123084"/>
                  <a:gd name="connsiteY7" fmla="*/ 184404 h 523213"/>
                  <a:gd name="connsiteX8" fmla="*/ 9718 w 123084"/>
                  <a:gd name="connsiteY8" fmla="*/ 134969 h 523213"/>
                  <a:gd name="connsiteX9" fmla="*/ 3431 w 123084"/>
                  <a:gd name="connsiteY9" fmla="*/ 121253 h 523213"/>
                  <a:gd name="connsiteX10" fmla="*/ 2 w 123084"/>
                  <a:gd name="connsiteY10" fmla="*/ 71628 h 523213"/>
                  <a:gd name="connsiteX11" fmla="*/ 16195 w 123084"/>
                  <a:gd name="connsiteY11" fmla="*/ 77629 h 523213"/>
                  <a:gd name="connsiteX12" fmla="*/ 19243 w 123084"/>
                  <a:gd name="connsiteY12" fmla="*/ 103442 h 523213"/>
                  <a:gd name="connsiteX13" fmla="*/ 20100 w 123084"/>
                  <a:gd name="connsiteY13" fmla="*/ 109728 h 523213"/>
                  <a:gd name="connsiteX14" fmla="*/ 27244 w 123084"/>
                  <a:gd name="connsiteY14" fmla="*/ 112967 h 523213"/>
                  <a:gd name="connsiteX15" fmla="*/ 38293 w 123084"/>
                  <a:gd name="connsiteY15" fmla="*/ 93917 h 523213"/>
                  <a:gd name="connsiteX16" fmla="*/ 38293 w 123084"/>
                  <a:gd name="connsiteY16" fmla="*/ 18383 h 523213"/>
                  <a:gd name="connsiteX17" fmla="*/ 43627 w 123084"/>
                  <a:gd name="connsiteY17" fmla="*/ 2476 h 523213"/>
                  <a:gd name="connsiteX18" fmla="*/ 54200 w 123084"/>
                  <a:gd name="connsiteY18" fmla="*/ 18764 h 523213"/>
                  <a:gd name="connsiteX19" fmla="*/ 54866 w 123084"/>
                  <a:gd name="connsiteY19" fmla="*/ 80581 h 523213"/>
                  <a:gd name="connsiteX20" fmla="*/ 57819 w 123084"/>
                  <a:gd name="connsiteY20" fmla="*/ 81439 h 523213"/>
                  <a:gd name="connsiteX21" fmla="*/ 59534 w 123084"/>
                  <a:gd name="connsiteY21" fmla="*/ 78772 h 523213"/>
                  <a:gd name="connsiteX22" fmla="*/ 76488 w 123084"/>
                  <a:gd name="connsiteY22" fmla="*/ 8477 h 523213"/>
                  <a:gd name="connsiteX23" fmla="*/ 84203 w 123084"/>
                  <a:gd name="connsiteY23" fmla="*/ 0 h 523213"/>
                  <a:gd name="connsiteX24" fmla="*/ 91823 w 123084"/>
                  <a:gd name="connsiteY24" fmla="*/ 10573 h 523213"/>
                  <a:gd name="connsiteX25" fmla="*/ 73726 w 123084"/>
                  <a:gd name="connsiteY25" fmla="*/ 86773 h 523213"/>
                  <a:gd name="connsiteX26" fmla="*/ 75917 w 123084"/>
                  <a:gd name="connsiteY26" fmla="*/ 91440 h 523213"/>
                  <a:gd name="connsiteX27" fmla="*/ 103539 w 123084"/>
                  <a:gd name="connsiteY27" fmla="*/ 35719 h 523213"/>
                  <a:gd name="connsiteX28" fmla="*/ 118494 w 123084"/>
                  <a:gd name="connsiteY28" fmla="*/ 22193 h 523213"/>
                  <a:gd name="connsiteX29" fmla="*/ 119922 w 123084"/>
                  <a:gd name="connsiteY29" fmla="*/ 22193 h 523213"/>
                  <a:gd name="connsiteX30" fmla="*/ 121065 w 123084"/>
                  <a:gd name="connsiteY30" fmla="*/ 23432 h 523213"/>
                  <a:gd name="connsiteX31" fmla="*/ 119541 w 123084"/>
                  <a:gd name="connsiteY31" fmla="*/ 40005 h 523213"/>
                  <a:gd name="connsiteX32" fmla="*/ 90014 w 123084"/>
                  <a:gd name="connsiteY32" fmla="*/ 99250 h 523213"/>
                  <a:gd name="connsiteX33" fmla="*/ 89347 w 123084"/>
                  <a:gd name="connsiteY33" fmla="*/ 108775 h 523213"/>
                  <a:gd name="connsiteX34" fmla="*/ 96776 w 123084"/>
                  <a:gd name="connsiteY34" fmla="*/ 103442 h 523213"/>
                  <a:gd name="connsiteX35" fmla="*/ 110111 w 123084"/>
                  <a:gd name="connsiteY35" fmla="*/ 75628 h 523213"/>
                  <a:gd name="connsiteX36" fmla="*/ 116588 w 123084"/>
                  <a:gd name="connsiteY36" fmla="*/ 69628 h 523213"/>
                  <a:gd name="connsiteX37" fmla="*/ 101158 w 123084"/>
                  <a:gd name="connsiteY37" fmla="*/ 125825 h 523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3084" h="523213">
                    <a:moveTo>
                      <a:pt x="101158" y="125825"/>
                    </a:moveTo>
                    <a:cubicBezTo>
                      <a:pt x="101158" y="126968"/>
                      <a:pt x="101158" y="134493"/>
                      <a:pt x="101825" y="135826"/>
                    </a:cubicBezTo>
                    <a:cubicBezTo>
                      <a:pt x="105158" y="150495"/>
                      <a:pt x="112207" y="187166"/>
                      <a:pt x="94395" y="194596"/>
                    </a:cubicBezTo>
                    <a:cubicBezTo>
                      <a:pt x="101158" y="218694"/>
                      <a:pt x="117731" y="376142"/>
                      <a:pt x="115541" y="456438"/>
                    </a:cubicBezTo>
                    <a:cubicBezTo>
                      <a:pt x="114969" y="480441"/>
                      <a:pt x="110778" y="508921"/>
                      <a:pt x="89252" y="519208"/>
                    </a:cubicBezTo>
                    <a:cubicBezTo>
                      <a:pt x="52961" y="536448"/>
                      <a:pt x="18481" y="494443"/>
                      <a:pt x="22577" y="461581"/>
                    </a:cubicBezTo>
                    <a:cubicBezTo>
                      <a:pt x="28958" y="416719"/>
                      <a:pt x="26768" y="370999"/>
                      <a:pt x="32102" y="325660"/>
                    </a:cubicBezTo>
                    <a:cubicBezTo>
                      <a:pt x="37912" y="278606"/>
                      <a:pt x="48580" y="230410"/>
                      <a:pt x="36864" y="184404"/>
                    </a:cubicBezTo>
                    <a:cubicBezTo>
                      <a:pt x="34007" y="181261"/>
                      <a:pt x="15719" y="144971"/>
                      <a:pt x="9718" y="134969"/>
                    </a:cubicBezTo>
                    <a:cubicBezTo>
                      <a:pt x="7025" y="130695"/>
                      <a:pt x="4912" y="126083"/>
                      <a:pt x="3431" y="121253"/>
                    </a:cubicBezTo>
                    <a:cubicBezTo>
                      <a:pt x="1086" y="104817"/>
                      <a:pt x="-60" y="88231"/>
                      <a:pt x="2" y="71628"/>
                    </a:cubicBezTo>
                    <a:cubicBezTo>
                      <a:pt x="5432" y="61341"/>
                      <a:pt x="12480" y="70866"/>
                      <a:pt x="16195" y="77629"/>
                    </a:cubicBezTo>
                    <a:cubicBezTo>
                      <a:pt x="19224" y="85874"/>
                      <a:pt x="20269" y="94717"/>
                      <a:pt x="19243" y="103442"/>
                    </a:cubicBezTo>
                    <a:cubicBezTo>
                      <a:pt x="18890" y="105576"/>
                      <a:pt x="19189" y="107766"/>
                      <a:pt x="20100" y="109728"/>
                    </a:cubicBezTo>
                    <a:cubicBezTo>
                      <a:pt x="21727" y="112012"/>
                      <a:pt x="24454" y="113248"/>
                      <a:pt x="27244" y="112967"/>
                    </a:cubicBezTo>
                    <a:cubicBezTo>
                      <a:pt x="38960" y="111252"/>
                      <a:pt x="38483" y="101441"/>
                      <a:pt x="38293" y="93917"/>
                    </a:cubicBezTo>
                    <a:cubicBezTo>
                      <a:pt x="38293" y="68675"/>
                      <a:pt x="38293" y="43434"/>
                      <a:pt x="38293" y="18383"/>
                    </a:cubicBezTo>
                    <a:cubicBezTo>
                      <a:pt x="38293" y="14192"/>
                      <a:pt x="39626" y="2857"/>
                      <a:pt x="43627" y="2476"/>
                    </a:cubicBezTo>
                    <a:cubicBezTo>
                      <a:pt x="47627" y="2096"/>
                      <a:pt x="53628" y="5334"/>
                      <a:pt x="54200" y="18764"/>
                    </a:cubicBezTo>
                    <a:cubicBezTo>
                      <a:pt x="54866" y="33909"/>
                      <a:pt x="54866" y="80581"/>
                      <a:pt x="54866" y="80581"/>
                    </a:cubicBezTo>
                    <a:cubicBezTo>
                      <a:pt x="55634" y="81362"/>
                      <a:pt x="56753" y="81687"/>
                      <a:pt x="57819" y="81439"/>
                    </a:cubicBezTo>
                    <a:cubicBezTo>
                      <a:pt x="58772" y="81439"/>
                      <a:pt x="59153" y="79724"/>
                      <a:pt x="59534" y="78772"/>
                    </a:cubicBezTo>
                    <a:cubicBezTo>
                      <a:pt x="65153" y="55340"/>
                      <a:pt x="70868" y="31909"/>
                      <a:pt x="76488" y="8477"/>
                    </a:cubicBezTo>
                    <a:cubicBezTo>
                      <a:pt x="77155" y="5715"/>
                      <a:pt x="81251" y="0"/>
                      <a:pt x="84203" y="0"/>
                    </a:cubicBezTo>
                    <a:cubicBezTo>
                      <a:pt x="91252" y="0"/>
                      <a:pt x="91442" y="8192"/>
                      <a:pt x="91823" y="10573"/>
                    </a:cubicBezTo>
                    <a:cubicBezTo>
                      <a:pt x="94300" y="23146"/>
                      <a:pt x="76679" y="74962"/>
                      <a:pt x="73726" y="86773"/>
                    </a:cubicBezTo>
                    <a:cubicBezTo>
                      <a:pt x="73726" y="88868"/>
                      <a:pt x="73726" y="92011"/>
                      <a:pt x="75917" y="91440"/>
                    </a:cubicBezTo>
                    <a:lnTo>
                      <a:pt x="103539" y="35719"/>
                    </a:lnTo>
                    <a:cubicBezTo>
                      <a:pt x="106134" y="29120"/>
                      <a:pt x="111668" y="24115"/>
                      <a:pt x="118494" y="22193"/>
                    </a:cubicBezTo>
                    <a:cubicBezTo>
                      <a:pt x="118959" y="22047"/>
                      <a:pt x="119457" y="22047"/>
                      <a:pt x="119922" y="22193"/>
                    </a:cubicBezTo>
                    <a:cubicBezTo>
                      <a:pt x="120419" y="22482"/>
                      <a:pt x="120817" y="22913"/>
                      <a:pt x="121065" y="23432"/>
                    </a:cubicBezTo>
                    <a:cubicBezTo>
                      <a:pt x="123732" y="28194"/>
                      <a:pt x="121065" y="34766"/>
                      <a:pt x="119541" y="40005"/>
                    </a:cubicBezTo>
                    <a:cubicBezTo>
                      <a:pt x="118017" y="45244"/>
                      <a:pt x="97348" y="83725"/>
                      <a:pt x="90014" y="99250"/>
                    </a:cubicBezTo>
                    <a:cubicBezTo>
                      <a:pt x="88966" y="101441"/>
                      <a:pt x="87251" y="106394"/>
                      <a:pt x="89347" y="108775"/>
                    </a:cubicBezTo>
                    <a:cubicBezTo>
                      <a:pt x="91442" y="111157"/>
                      <a:pt x="95252" y="106585"/>
                      <a:pt x="96776" y="103442"/>
                    </a:cubicBezTo>
                    <a:cubicBezTo>
                      <a:pt x="101444" y="93917"/>
                      <a:pt x="105825" y="84963"/>
                      <a:pt x="110111" y="75628"/>
                    </a:cubicBezTo>
                    <a:cubicBezTo>
                      <a:pt x="111445" y="72866"/>
                      <a:pt x="113445" y="68961"/>
                      <a:pt x="116588" y="69628"/>
                    </a:cubicBezTo>
                    <a:cubicBezTo>
                      <a:pt x="135162" y="73628"/>
                      <a:pt x="108778" y="112585"/>
                      <a:pt x="101158" y="1258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8" name="任意多边形: 形状 1287">
                <a:extLst>
                  <a:ext uri="{FF2B5EF4-FFF2-40B4-BE49-F238E27FC236}">
                    <a16:creationId xmlns:a16="http://schemas.microsoft.com/office/drawing/2014/main" id="{B8A9E6E0-6788-42D6-AB2F-ACC9E889155E}"/>
                  </a:ext>
                </a:extLst>
              </p:cNvPr>
              <p:cNvSpPr/>
              <p:nvPr/>
            </p:nvSpPr>
            <p:spPr>
              <a:xfrm>
                <a:off x="5099018" y="2947511"/>
                <a:ext cx="31786" cy="66389"/>
              </a:xfrm>
              <a:custGeom>
                <a:avLst/>
                <a:gdLst>
                  <a:gd name="connsiteX0" fmla="*/ 0 w 31786"/>
                  <a:gd name="connsiteY0" fmla="*/ 0 h 66389"/>
                  <a:gd name="connsiteX1" fmla="*/ 24670 w 31786"/>
                  <a:gd name="connsiteY1" fmla="*/ 26861 h 66389"/>
                  <a:gd name="connsiteX2" fmla="*/ 30385 w 31786"/>
                  <a:gd name="connsiteY2" fmla="*/ 61913 h 66389"/>
                  <a:gd name="connsiteX3" fmla="*/ 28575 w 31786"/>
                  <a:gd name="connsiteY3" fmla="*/ 66389 h 66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786" h="66389">
                    <a:moveTo>
                      <a:pt x="0" y="0"/>
                    </a:moveTo>
                    <a:cubicBezTo>
                      <a:pt x="9589" y="7596"/>
                      <a:pt x="17915" y="16661"/>
                      <a:pt x="24670" y="26861"/>
                    </a:cubicBezTo>
                    <a:cubicBezTo>
                      <a:pt x="31403" y="37227"/>
                      <a:pt x="33476" y="49944"/>
                      <a:pt x="30385" y="61913"/>
                    </a:cubicBezTo>
                    <a:cubicBezTo>
                      <a:pt x="29922" y="63458"/>
                      <a:pt x="29316" y="64957"/>
                      <a:pt x="28575" y="66389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9" name="任意多边形: 形状 1288">
                <a:extLst>
                  <a:ext uri="{FF2B5EF4-FFF2-40B4-BE49-F238E27FC236}">
                    <a16:creationId xmlns:a16="http://schemas.microsoft.com/office/drawing/2014/main" id="{04A99774-FBAC-4702-A1B8-39EBF6FD5F67}"/>
                  </a:ext>
                </a:extLst>
              </p:cNvPr>
              <p:cNvSpPr/>
              <p:nvPr/>
            </p:nvSpPr>
            <p:spPr>
              <a:xfrm>
                <a:off x="4830699" y="3542538"/>
                <a:ext cx="21696" cy="167830"/>
              </a:xfrm>
              <a:custGeom>
                <a:avLst/>
                <a:gdLst>
                  <a:gd name="connsiteX0" fmla="*/ 0 w 21696"/>
                  <a:gd name="connsiteY0" fmla="*/ 0 h 167830"/>
                  <a:gd name="connsiteX1" fmla="*/ 20098 w 21696"/>
                  <a:gd name="connsiteY1" fmla="*/ 64579 h 167830"/>
                  <a:gd name="connsiteX2" fmla="*/ 8382 w 21696"/>
                  <a:gd name="connsiteY2" fmla="*/ 167830 h 167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696" h="167830">
                    <a:moveTo>
                      <a:pt x="0" y="0"/>
                    </a:moveTo>
                    <a:cubicBezTo>
                      <a:pt x="10080" y="20325"/>
                      <a:pt x="16864" y="42124"/>
                      <a:pt x="20098" y="64579"/>
                    </a:cubicBezTo>
                    <a:cubicBezTo>
                      <a:pt x="22860" y="87058"/>
                      <a:pt x="23717" y="104680"/>
                      <a:pt x="8382" y="16783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0" name="任意多边形: 形状 1289">
                <a:extLst>
                  <a:ext uri="{FF2B5EF4-FFF2-40B4-BE49-F238E27FC236}">
                    <a16:creationId xmlns:a16="http://schemas.microsoft.com/office/drawing/2014/main" id="{2F369748-7290-40C9-8EC1-FDF0ADADD9ED}"/>
                  </a:ext>
                </a:extLst>
              </p:cNvPr>
              <p:cNvSpPr/>
              <p:nvPr/>
            </p:nvSpPr>
            <p:spPr>
              <a:xfrm>
                <a:off x="4614422" y="2967947"/>
                <a:ext cx="194501" cy="368946"/>
              </a:xfrm>
              <a:custGeom>
                <a:avLst/>
                <a:gdLst>
                  <a:gd name="connsiteX0" fmla="*/ 1297 w 194501"/>
                  <a:gd name="connsiteY0" fmla="*/ 64146 h 368946"/>
                  <a:gd name="connsiteX1" fmla="*/ 345 w 194501"/>
                  <a:gd name="connsiteY1" fmla="*/ 76243 h 368946"/>
                  <a:gd name="connsiteX2" fmla="*/ 9870 w 194501"/>
                  <a:gd name="connsiteY2" fmla="*/ 88911 h 368946"/>
                  <a:gd name="connsiteX3" fmla="*/ 111025 w 194501"/>
                  <a:gd name="connsiteY3" fmla="*/ 155015 h 368946"/>
                  <a:gd name="connsiteX4" fmla="*/ 125027 w 194501"/>
                  <a:gd name="connsiteY4" fmla="*/ 176541 h 368946"/>
                  <a:gd name="connsiteX5" fmla="*/ 125027 w 194501"/>
                  <a:gd name="connsiteY5" fmla="*/ 250169 h 368946"/>
                  <a:gd name="connsiteX6" fmla="*/ 122836 w 194501"/>
                  <a:gd name="connsiteY6" fmla="*/ 272744 h 368946"/>
                  <a:gd name="connsiteX7" fmla="*/ 97119 w 194501"/>
                  <a:gd name="connsiteY7" fmla="*/ 319511 h 368946"/>
                  <a:gd name="connsiteX8" fmla="*/ 84355 w 194501"/>
                  <a:gd name="connsiteY8" fmla="*/ 368946 h 368946"/>
                  <a:gd name="connsiteX9" fmla="*/ 162841 w 194501"/>
                  <a:gd name="connsiteY9" fmla="*/ 243883 h 368946"/>
                  <a:gd name="connsiteX10" fmla="*/ 185034 w 194501"/>
                  <a:gd name="connsiteY10" fmla="*/ 103103 h 368946"/>
                  <a:gd name="connsiteX11" fmla="*/ 96357 w 194501"/>
                  <a:gd name="connsiteY11" fmla="*/ 2710 h 368946"/>
                  <a:gd name="connsiteX12" fmla="*/ 35873 w 194501"/>
                  <a:gd name="connsiteY12" fmla="*/ 14330 h 368946"/>
                  <a:gd name="connsiteX13" fmla="*/ 1297 w 194501"/>
                  <a:gd name="connsiteY13" fmla="*/ 64146 h 36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501" h="368946">
                    <a:moveTo>
                      <a:pt x="1297" y="64146"/>
                    </a:moveTo>
                    <a:cubicBezTo>
                      <a:pt x="-7" y="68039"/>
                      <a:pt x="-334" y="72193"/>
                      <a:pt x="345" y="76243"/>
                    </a:cubicBezTo>
                    <a:cubicBezTo>
                      <a:pt x="2152" y="81339"/>
                      <a:pt x="5476" y="85760"/>
                      <a:pt x="9870" y="88911"/>
                    </a:cubicBezTo>
                    <a:cubicBezTo>
                      <a:pt x="40314" y="115591"/>
                      <a:pt x="74367" y="137844"/>
                      <a:pt x="111025" y="155015"/>
                    </a:cubicBezTo>
                    <a:cubicBezTo>
                      <a:pt x="120554" y="157493"/>
                      <a:pt x="126624" y="166825"/>
                      <a:pt x="125027" y="176541"/>
                    </a:cubicBezTo>
                    <a:lnTo>
                      <a:pt x="125027" y="250169"/>
                    </a:lnTo>
                    <a:cubicBezTo>
                      <a:pt x="125495" y="257763"/>
                      <a:pt x="124756" y="265382"/>
                      <a:pt x="122836" y="272744"/>
                    </a:cubicBezTo>
                    <a:cubicBezTo>
                      <a:pt x="117502" y="289889"/>
                      <a:pt x="105691" y="303700"/>
                      <a:pt x="97119" y="319511"/>
                    </a:cubicBezTo>
                    <a:cubicBezTo>
                      <a:pt x="88404" y="334504"/>
                      <a:pt x="83988" y="351608"/>
                      <a:pt x="84355" y="368946"/>
                    </a:cubicBezTo>
                    <a:cubicBezTo>
                      <a:pt x="81974" y="350753"/>
                      <a:pt x="145601" y="315511"/>
                      <a:pt x="162841" y="243883"/>
                    </a:cubicBezTo>
                    <a:cubicBezTo>
                      <a:pt x="165222" y="233786"/>
                      <a:pt x="214752" y="173684"/>
                      <a:pt x="185034" y="103103"/>
                    </a:cubicBezTo>
                    <a:cubicBezTo>
                      <a:pt x="156459" y="35381"/>
                      <a:pt x="111501" y="6234"/>
                      <a:pt x="96357" y="2710"/>
                    </a:cubicBezTo>
                    <a:cubicBezTo>
                      <a:pt x="75501" y="-3387"/>
                      <a:pt x="52985" y="939"/>
                      <a:pt x="35873" y="14330"/>
                    </a:cubicBezTo>
                    <a:cubicBezTo>
                      <a:pt x="19229" y="26726"/>
                      <a:pt x="7088" y="44218"/>
                      <a:pt x="1297" y="6414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1" name="任意多边形: 形状 1290">
                <a:extLst>
                  <a:ext uri="{FF2B5EF4-FFF2-40B4-BE49-F238E27FC236}">
                    <a16:creationId xmlns:a16="http://schemas.microsoft.com/office/drawing/2014/main" id="{B3A7CBA3-3F72-4257-B50B-F843DEB1ACD3}"/>
                  </a:ext>
                </a:extLst>
              </p:cNvPr>
              <p:cNvSpPr/>
              <p:nvPr/>
            </p:nvSpPr>
            <p:spPr>
              <a:xfrm>
                <a:off x="4609718" y="3226879"/>
                <a:ext cx="68389" cy="60985"/>
              </a:xfrm>
              <a:custGeom>
                <a:avLst/>
                <a:gdLst>
                  <a:gd name="connsiteX0" fmla="*/ 68390 w 68389"/>
                  <a:gd name="connsiteY0" fmla="*/ 11621 h 60985"/>
                  <a:gd name="connsiteX1" fmla="*/ 51911 w 68389"/>
                  <a:gd name="connsiteY1" fmla="*/ 14478 h 60985"/>
                  <a:gd name="connsiteX2" fmla="*/ 0 w 68389"/>
                  <a:gd name="connsiteY2" fmla="*/ 0 h 60985"/>
                  <a:gd name="connsiteX3" fmla="*/ 35147 w 68389"/>
                  <a:gd name="connsiteY3" fmla="*/ 60960 h 60985"/>
                  <a:gd name="connsiteX4" fmla="*/ 68390 w 68389"/>
                  <a:gd name="connsiteY4" fmla="*/ 11621 h 60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389" h="60985">
                    <a:moveTo>
                      <a:pt x="68390" y="11621"/>
                    </a:moveTo>
                    <a:cubicBezTo>
                      <a:pt x="62960" y="12763"/>
                      <a:pt x="57436" y="13811"/>
                      <a:pt x="51911" y="14478"/>
                    </a:cubicBezTo>
                    <a:cubicBezTo>
                      <a:pt x="32861" y="16859"/>
                      <a:pt x="12478" y="13907"/>
                      <a:pt x="0" y="0"/>
                    </a:cubicBezTo>
                    <a:cubicBezTo>
                      <a:pt x="952" y="12478"/>
                      <a:pt x="9525" y="59626"/>
                      <a:pt x="35147" y="60960"/>
                    </a:cubicBezTo>
                    <a:cubicBezTo>
                      <a:pt x="60769" y="62294"/>
                      <a:pt x="68390" y="11621"/>
                      <a:pt x="68390" y="1162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2" name="任意多边形: 形状 1291">
                <a:extLst>
                  <a:ext uri="{FF2B5EF4-FFF2-40B4-BE49-F238E27FC236}">
                    <a16:creationId xmlns:a16="http://schemas.microsoft.com/office/drawing/2014/main" id="{A1120048-489E-4E72-B057-DBC29D680FAC}"/>
                  </a:ext>
                </a:extLst>
              </p:cNvPr>
              <p:cNvSpPr/>
              <p:nvPr/>
            </p:nvSpPr>
            <p:spPr>
              <a:xfrm>
                <a:off x="4653343" y="3003327"/>
                <a:ext cx="126239" cy="165354"/>
              </a:xfrm>
              <a:custGeom>
                <a:avLst/>
                <a:gdLst>
                  <a:gd name="connsiteX0" fmla="*/ 0 w 126239"/>
                  <a:gd name="connsiteY0" fmla="*/ 0 h 165354"/>
                  <a:gd name="connsiteX1" fmla="*/ 50673 w 126239"/>
                  <a:gd name="connsiteY1" fmla="*/ 62293 h 165354"/>
                  <a:gd name="connsiteX2" fmla="*/ 99917 w 126239"/>
                  <a:gd name="connsiteY2" fmla="*/ 95250 h 165354"/>
                  <a:gd name="connsiteX3" fmla="*/ 124111 w 126239"/>
                  <a:gd name="connsiteY3" fmla="*/ 165354 h 165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239" h="165354">
                    <a:moveTo>
                      <a:pt x="0" y="0"/>
                    </a:moveTo>
                    <a:cubicBezTo>
                      <a:pt x="10986" y="24941"/>
                      <a:pt x="28491" y="46460"/>
                      <a:pt x="50673" y="62293"/>
                    </a:cubicBezTo>
                    <a:cubicBezTo>
                      <a:pt x="66770" y="73819"/>
                      <a:pt x="85154" y="82105"/>
                      <a:pt x="99917" y="95250"/>
                    </a:cubicBezTo>
                    <a:cubicBezTo>
                      <a:pt x="118967" y="112681"/>
                      <a:pt x="131445" y="140303"/>
                      <a:pt x="124111" y="16535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id="{935FE3C8-8F65-480E-BB55-B5E1603EF750}"/>
                  </a:ext>
                </a:extLst>
              </p:cNvPr>
              <p:cNvSpPr/>
              <p:nvPr/>
            </p:nvSpPr>
            <p:spPr>
              <a:xfrm>
                <a:off x="4817191" y="3388137"/>
                <a:ext cx="35224" cy="118681"/>
              </a:xfrm>
              <a:custGeom>
                <a:avLst/>
                <a:gdLst>
                  <a:gd name="connsiteX0" fmla="*/ 35225 w 35224"/>
                  <a:gd name="connsiteY0" fmla="*/ 0 h 118681"/>
                  <a:gd name="connsiteX1" fmla="*/ 1411 w 35224"/>
                  <a:gd name="connsiteY1" fmla="*/ 59150 h 118681"/>
                  <a:gd name="connsiteX2" fmla="*/ 8555 w 35224"/>
                  <a:gd name="connsiteY2" fmla="*/ 118682 h 11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224" h="118681">
                    <a:moveTo>
                      <a:pt x="35225" y="0"/>
                    </a:moveTo>
                    <a:cubicBezTo>
                      <a:pt x="16874" y="14727"/>
                      <a:pt x="4791" y="35865"/>
                      <a:pt x="1411" y="59150"/>
                    </a:cubicBezTo>
                    <a:cubicBezTo>
                      <a:pt x="-1873" y="79271"/>
                      <a:pt x="603" y="99910"/>
                      <a:pt x="8555" y="118682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id="{705400AA-A8D3-4533-B19A-1235C5D38CF3}"/>
                  </a:ext>
                </a:extLst>
              </p:cNvPr>
              <p:cNvSpPr/>
              <p:nvPr/>
            </p:nvSpPr>
            <p:spPr>
              <a:xfrm>
                <a:off x="4465510" y="3545300"/>
                <a:ext cx="32099" cy="66675"/>
              </a:xfrm>
              <a:custGeom>
                <a:avLst/>
                <a:gdLst>
                  <a:gd name="connsiteX0" fmla="*/ 32099 w 32099"/>
                  <a:gd name="connsiteY0" fmla="*/ 0 h 66675"/>
                  <a:gd name="connsiteX1" fmla="*/ 0 w 32099"/>
                  <a:gd name="connsiteY1" fmla="*/ 66675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099" h="66675">
                    <a:moveTo>
                      <a:pt x="32099" y="0"/>
                    </a:moveTo>
                    <a:cubicBezTo>
                      <a:pt x="30575" y="24955"/>
                      <a:pt x="15050" y="46577"/>
                      <a:pt x="0" y="66675"/>
                    </a:cubicBezTo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id="{284C6D93-CA19-443E-952F-7129C68B9B72}"/>
                  </a:ext>
                </a:extLst>
              </p:cNvPr>
              <p:cNvSpPr/>
              <p:nvPr/>
            </p:nvSpPr>
            <p:spPr>
              <a:xfrm>
                <a:off x="4460462" y="3736085"/>
                <a:ext cx="69913" cy="49530"/>
              </a:xfrm>
              <a:custGeom>
                <a:avLst/>
                <a:gdLst>
                  <a:gd name="connsiteX0" fmla="*/ 0 w 69913"/>
                  <a:gd name="connsiteY0" fmla="*/ 0 h 49530"/>
                  <a:gd name="connsiteX1" fmla="*/ 69913 w 69913"/>
                  <a:gd name="connsiteY1" fmla="*/ 49530 h 4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9913" h="49530">
                    <a:moveTo>
                      <a:pt x="0" y="0"/>
                    </a:moveTo>
                    <a:cubicBezTo>
                      <a:pt x="15298" y="25612"/>
                      <a:pt x="40678" y="43592"/>
                      <a:pt x="69913" y="4953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id="{80C4E972-FF11-4B56-B298-93F82E9F071C}"/>
                  </a:ext>
                </a:extLst>
              </p:cNvPr>
              <p:cNvSpPr/>
              <p:nvPr/>
            </p:nvSpPr>
            <p:spPr>
              <a:xfrm>
                <a:off x="4712208" y="3750944"/>
                <a:ext cx="112680" cy="46101"/>
              </a:xfrm>
              <a:custGeom>
                <a:avLst/>
                <a:gdLst>
                  <a:gd name="connsiteX0" fmla="*/ 112681 w 112680"/>
                  <a:gd name="connsiteY0" fmla="*/ 0 h 46101"/>
                  <a:gd name="connsiteX1" fmla="*/ 0 w 112680"/>
                  <a:gd name="connsiteY1" fmla="*/ 46101 h 4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2680" h="46101">
                    <a:moveTo>
                      <a:pt x="112681" y="0"/>
                    </a:moveTo>
                    <a:cubicBezTo>
                      <a:pt x="112681" y="0"/>
                      <a:pt x="87058" y="38100"/>
                      <a:pt x="0" y="46101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97" name="组合 1296">
              <a:extLst>
                <a:ext uri="{FF2B5EF4-FFF2-40B4-BE49-F238E27FC236}">
                  <a16:creationId xmlns:a16="http://schemas.microsoft.com/office/drawing/2014/main" id="{D850FD56-A9A9-4A79-8605-A058266ED748}"/>
                </a:ext>
              </a:extLst>
            </p:cNvPr>
            <p:cNvGrpSpPr/>
            <p:nvPr/>
          </p:nvGrpSpPr>
          <p:grpSpPr>
            <a:xfrm>
              <a:off x="1871117" y="3485383"/>
              <a:ext cx="447511" cy="1170939"/>
              <a:chOff x="3261637" y="3485383"/>
              <a:chExt cx="447511" cy="1170939"/>
            </a:xfrm>
          </p:grpSpPr>
          <p:sp>
            <p:nvSpPr>
              <p:cNvPr id="1241" name="任意多边形: 形状 1240">
                <a:extLst>
                  <a:ext uri="{FF2B5EF4-FFF2-40B4-BE49-F238E27FC236}">
                    <a16:creationId xmlns:a16="http://schemas.microsoft.com/office/drawing/2014/main" id="{88457B8F-92DB-4C68-88CD-94036DC90160}"/>
                  </a:ext>
                </a:extLst>
              </p:cNvPr>
              <p:cNvSpPr/>
              <p:nvPr/>
            </p:nvSpPr>
            <p:spPr>
              <a:xfrm>
                <a:off x="3512210" y="3566758"/>
                <a:ext cx="101025" cy="1089564"/>
              </a:xfrm>
              <a:custGeom>
                <a:avLst/>
                <a:gdLst>
                  <a:gd name="connsiteX0" fmla="*/ 86581 w 101025"/>
                  <a:gd name="connsiteY0" fmla="*/ 0 h 1089564"/>
                  <a:gd name="connsiteX1" fmla="*/ 86581 w 101025"/>
                  <a:gd name="connsiteY1" fmla="*/ 0 h 1089564"/>
                  <a:gd name="connsiteX2" fmla="*/ 86581 w 101025"/>
                  <a:gd name="connsiteY2" fmla="*/ 1048 h 1089564"/>
                  <a:gd name="connsiteX3" fmla="*/ 87724 w 101025"/>
                  <a:gd name="connsiteY3" fmla="*/ 6477 h 1089564"/>
                  <a:gd name="connsiteX4" fmla="*/ 97249 w 101025"/>
                  <a:gd name="connsiteY4" fmla="*/ 69628 h 1089564"/>
                  <a:gd name="connsiteX5" fmla="*/ 100868 w 101025"/>
                  <a:gd name="connsiteY5" fmla="*/ 131731 h 1089564"/>
                  <a:gd name="connsiteX6" fmla="*/ 90200 w 101025"/>
                  <a:gd name="connsiteY6" fmla="*/ 291179 h 1089564"/>
                  <a:gd name="connsiteX7" fmla="*/ 82675 w 101025"/>
                  <a:gd name="connsiteY7" fmla="*/ 334423 h 1089564"/>
                  <a:gd name="connsiteX8" fmla="*/ 65245 w 101025"/>
                  <a:gd name="connsiteY8" fmla="*/ 410147 h 1089564"/>
                  <a:gd name="connsiteX9" fmla="*/ 54672 w 101025"/>
                  <a:gd name="connsiteY9" fmla="*/ 447389 h 1089564"/>
                  <a:gd name="connsiteX10" fmla="*/ 50195 w 101025"/>
                  <a:gd name="connsiteY10" fmla="*/ 462725 h 1089564"/>
                  <a:gd name="connsiteX11" fmla="*/ 45052 w 101025"/>
                  <a:gd name="connsiteY11" fmla="*/ 481775 h 1089564"/>
                  <a:gd name="connsiteX12" fmla="*/ 45052 w 101025"/>
                  <a:gd name="connsiteY12" fmla="*/ 481775 h 1089564"/>
                  <a:gd name="connsiteX13" fmla="*/ 18858 w 101025"/>
                  <a:gd name="connsiteY13" fmla="*/ 610172 h 1089564"/>
                  <a:gd name="connsiteX14" fmla="*/ 3046 w 101025"/>
                  <a:gd name="connsiteY14" fmla="*/ 768001 h 1089564"/>
                  <a:gd name="connsiteX15" fmla="*/ 1141 w 101025"/>
                  <a:gd name="connsiteY15" fmla="*/ 948976 h 1089564"/>
                  <a:gd name="connsiteX16" fmla="*/ 1141 w 101025"/>
                  <a:gd name="connsiteY16" fmla="*/ 951547 h 1089564"/>
                  <a:gd name="connsiteX17" fmla="*/ 8380 w 101025"/>
                  <a:gd name="connsiteY17" fmla="*/ 1067848 h 1089564"/>
                  <a:gd name="connsiteX18" fmla="*/ 10476 w 101025"/>
                  <a:gd name="connsiteY18" fmla="*/ 1089565 h 1089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025" h="1089564">
                    <a:moveTo>
                      <a:pt x="86581" y="0"/>
                    </a:moveTo>
                    <a:lnTo>
                      <a:pt x="86581" y="0"/>
                    </a:lnTo>
                    <a:lnTo>
                      <a:pt x="86581" y="1048"/>
                    </a:lnTo>
                    <a:cubicBezTo>
                      <a:pt x="86962" y="2762"/>
                      <a:pt x="87343" y="4572"/>
                      <a:pt x="87724" y="6477"/>
                    </a:cubicBezTo>
                    <a:cubicBezTo>
                      <a:pt x="92038" y="27340"/>
                      <a:pt x="95218" y="48421"/>
                      <a:pt x="97249" y="69628"/>
                    </a:cubicBezTo>
                    <a:cubicBezTo>
                      <a:pt x="99058" y="87821"/>
                      <a:pt x="100392" y="108585"/>
                      <a:pt x="100868" y="131731"/>
                    </a:cubicBezTo>
                    <a:cubicBezTo>
                      <a:pt x="101845" y="185087"/>
                      <a:pt x="98276" y="238429"/>
                      <a:pt x="90200" y="291179"/>
                    </a:cubicBezTo>
                    <a:cubicBezTo>
                      <a:pt x="88105" y="305086"/>
                      <a:pt x="85628" y="319754"/>
                      <a:pt x="82675" y="334423"/>
                    </a:cubicBezTo>
                    <a:cubicBezTo>
                      <a:pt x="78008" y="358616"/>
                      <a:pt x="72198" y="383953"/>
                      <a:pt x="65245" y="410147"/>
                    </a:cubicBezTo>
                    <a:cubicBezTo>
                      <a:pt x="62006" y="422339"/>
                      <a:pt x="58482" y="434816"/>
                      <a:pt x="54672" y="447389"/>
                    </a:cubicBezTo>
                    <a:cubicBezTo>
                      <a:pt x="53148" y="452533"/>
                      <a:pt x="51624" y="457581"/>
                      <a:pt x="50195" y="462725"/>
                    </a:cubicBezTo>
                    <a:cubicBezTo>
                      <a:pt x="48766" y="467868"/>
                      <a:pt x="46671" y="475107"/>
                      <a:pt x="45052" y="481775"/>
                    </a:cubicBezTo>
                    <a:lnTo>
                      <a:pt x="45052" y="481775"/>
                    </a:lnTo>
                    <a:cubicBezTo>
                      <a:pt x="34111" y="524093"/>
                      <a:pt x="25368" y="566949"/>
                      <a:pt x="18858" y="610172"/>
                    </a:cubicBezTo>
                    <a:cubicBezTo>
                      <a:pt x="10762" y="663988"/>
                      <a:pt x="5809" y="717423"/>
                      <a:pt x="3046" y="768001"/>
                    </a:cubicBezTo>
                    <a:cubicBezTo>
                      <a:pt x="-668" y="835438"/>
                      <a:pt x="-573" y="897731"/>
                      <a:pt x="1141" y="948976"/>
                    </a:cubicBezTo>
                    <a:lnTo>
                      <a:pt x="1141" y="951547"/>
                    </a:lnTo>
                    <a:cubicBezTo>
                      <a:pt x="2951" y="1003649"/>
                      <a:pt x="6094" y="1044512"/>
                      <a:pt x="8380" y="1067848"/>
                    </a:cubicBezTo>
                    <a:cubicBezTo>
                      <a:pt x="9523" y="1081373"/>
                      <a:pt x="10476" y="1089089"/>
                      <a:pt x="10476" y="1089565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2" name="任意多边形: 形状 1241">
                <a:extLst>
                  <a:ext uri="{FF2B5EF4-FFF2-40B4-BE49-F238E27FC236}">
                    <a16:creationId xmlns:a16="http://schemas.microsoft.com/office/drawing/2014/main" id="{5C4E98B8-1937-4BC0-9C6B-E187CCCD92A1}"/>
                  </a:ext>
                </a:extLst>
              </p:cNvPr>
              <p:cNvSpPr/>
              <p:nvPr/>
            </p:nvSpPr>
            <p:spPr>
              <a:xfrm>
                <a:off x="3548879" y="3542088"/>
                <a:ext cx="50101" cy="26003"/>
              </a:xfrm>
              <a:custGeom>
                <a:avLst/>
                <a:gdLst>
                  <a:gd name="connsiteX0" fmla="*/ 50101 w 50101"/>
                  <a:gd name="connsiteY0" fmla="*/ 26003 h 26003"/>
                  <a:gd name="connsiteX1" fmla="*/ 50101 w 50101"/>
                  <a:gd name="connsiteY1" fmla="*/ 26003 h 26003"/>
                  <a:gd name="connsiteX2" fmla="*/ 50101 w 50101"/>
                  <a:gd name="connsiteY2" fmla="*/ 26003 h 26003"/>
                  <a:gd name="connsiteX3" fmla="*/ 27813 w 50101"/>
                  <a:gd name="connsiteY3" fmla="*/ 10478 h 26003"/>
                  <a:gd name="connsiteX4" fmla="*/ 0 w 50101"/>
                  <a:gd name="connsiteY4" fmla="*/ 0 h 26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101" h="26003">
                    <a:moveTo>
                      <a:pt x="50101" y="26003"/>
                    </a:moveTo>
                    <a:lnTo>
                      <a:pt x="50101" y="26003"/>
                    </a:lnTo>
                    <a:cubicBezTo>
                      <a:pt x="50101" y="26003"/>
                      <a:pt x="50101" y="26003"/>
                      <a:pt x="50101" y="26003"/>
                    </a:cubicBezTo>
                    <a:cubicBezTo>
                      <a:pt x="43268" y="20021"/>
                      <a:pt x="35793" y="14814"/>
                      <a:pt x="27813" y="10478"/>
                    </a:cubicBezTo>
                    <a:cubicBezTo>
                      <a:pt x="19014" y="5841"/>
                      <a:pt x="9671" y="232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3" name="任意多边形: 形状 1242">
                <a:extLst>
                  <a:ext uri="{FF2B5EF4-FFF2-40B4-BE49-F238E27FC236}">
                    <a16:creationId xmlns:a16="http://schemas.microsoft.com/office/drawing/2014/main" id="{9F323277-FD9D-469E-A31A-CAE09D4312B2}"/>
                  </a:ext>
                </a:extLst>
              </p:cNvPr>
              <p:cNvSpPr/>
              <p:nvPr/>
            </p:nvSpPr>
            <p:spPr>
              <a:xfrm>
                <a:off x="3609649" y="3613717"/>
                <a:ext cx="25431" cy="22955"/>
              </a:xfrm>
              <a:custGeom>
                <a:avLst/>
                <a:gdLst>
                  <a:gd name="connsiteX0" fmla="*/ 0 w 25431"/>
                  <a:gd name="connsiteY0" fmla="*/ 22955 h 22955"/>
                  <a:gd name="connsiteX1" fmla="*/ 25432 w 25431"/>
                  <a:gd name="connsiteY1" fmla="*/ 0 h 22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431" h="22955">
                    <a:moveTo>
                      <a:pt x="0" y="22955"/>
                    </a:moveTo>
                    <a:lnTo>
                      <a:pt x="25432" y="0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4" name="任意多边形: 形状 1243">
                <a:extLst>
                  <a:ext uri="{FF2B5EF4-FFF2-40B4-BE49-F238E27FC236}">
                    <a16:creationId xmlns:a16="http://schemas.microsoft.com/office/drawing/2014/main" id="{3F2A680B-E8C8-4270-9EA8-712EB2E6C92B}"/>
                  </a:ext>
                </a:extLst>
              </p:cNvPr>
              <p:cNvSpPr/>
              <p:nvPr/>
            </p:nvSpPr>
            <p:spPr>
              <a:xfrm>
                <a:off x="3540402" y="3916516"/>
                <a:ext cx="37052" cy="60864"/>
              </a:xfrm>
              <a:custGeom>
                <a:avLst/>
                <a:gdLst>
                  <a:gd name="connsiteX0" fmla="*/ 37052 w 37052"/>
                  <a:gd name="connsiteY0" fmla="*/ 60865 h 60864"/>
                  <a:gd name="connsiteX1" fmla="*/ 37052 w 37052"/>
                  <a:gd name="connsiteY1" fmla="*/ 60865 h 60864"/>
                  <a:gd name="connsiteX2" fmla="*/ 31051 w 37052"/>
                  <a:gd name="connsiteY2" fmla="*/ 41338 h 60864"/>
                  <a:gd name="connsiteX3" fmla="*/ 15907 w 37052"/>
                  <a:gd name="connsiteY3" fmla="*/ 15716 h 60864"/>
                  <a:gd name="connsiteX4" fmla="*/ 0 w 37052"/>
                  <a:gd name="connsiteY4" fmla="*/ 0 h 6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052" h="60864">
                    <a:moveTo>
                      <a:pt x="37052" y="60865"/>
                    </a:moveTo>
                    <a:lnTo>
                      <a:pt x="37052" y="60865"/>
                    </a:lnTo>
                    <a:cubicBezTo>
                      <a:pt x="35693" y="54176"/>
                      <a:pt x="33683" y="47636"/>
                      <a:pt x="31051" y="41338"/>
                    </a:cubicBezTo>
                    <a:cubicBezTo>
                      <a:pt x="27297" y="32096"/>
                      <a:pt x="22193" y="23462"/>
                      <a:pt x="15907" y="15716"/>
                    </a:cubicBezTo>
                    <a:cubicBezTo>
                      <a:pt x="11213" y="9895"/>
                      <a:pt x="5877" y="462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5" name="任意多边形: 形状 1244">
                <a:extLst>
                  <a:ext uri="{FF2B5EF4-FFF2-40B4-BE49-F238E27FC236}">
                    <a16:creationId xmlns:a16="http://schemas.microsoft.com/office/drawing/2014/main" id="{B2946A77-DA3F-4997-A029-397E62C51EA2}"/>
                  </a:ext>
                </a:extLst>
              </p:cNvPr>
              <p:cNvSpPr/>
              <p:nvPr/>
            </p:nvSpPr>
            <p:spPr>
              <a:xfrm>
                <a:off x="3557166" y="4009290"/>
                <a:ext cx="39624" cy="39147"/>
              </a:xfrm>
              <a:custGeom>
                <a:avLst/>
                <a:gdLst>
                  <a:gd name="connsiteX0" fmla="*/ 0 w 39624"/>
                  <a:gd name="connsiteY0" fmla="*/ 39148 h 39147"/>
                  <a:gd name="connsiteX1" fmla="*/ 39624 w 39624"/>
                  <a:gd name="connsiteY1" fmla="*/ 0 h 39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624" h="39147">
                    <a:moveTo>
                      <a:pt x="0" y="39148"/>
                    </a:moveTo>
                    <a:cubicBezTo>
                      <a:pt x="7186" y="21154"/>
                      <a:pt x="21544" y="6968"/>
                      <a:pt x="39624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6" name="任意多边形: 形状 1245">
                <a:extLst>
                  <a:ext uri="{FF2B5EF4-FFF2-40B4-BE49-F238E27FC236}">
                    <a16:creationId xmlns:a16="http://schemas.microsoft.com/office/drawing/2014/main" id="{AF52B0EA-EF76-4BCE-83DE-B649D26D75ED}"/>
                  </a:ext>
                </a:extLst>
              </p:cNvPr>
              <p:cNvSpPr/>
              <p:nvPr/>
            </p:nvSpPr>
            <p:spPr>
              <a:xfrm>
                <a:off x="3513065" y="4320662"/>
                <a:ext cx="20478" cy="82486"/>
              </a:xfrm>
              <a:custGeom>
                <a:avLst/>
                <a:gdLst>
                  <a:gd name="connsiteX0" fmla="*/ 0 w 20478"/>
                  <a:gd name="connsiteY0" fmla="*/ 82487 h 82486"/>
                  <a:gd name="connsiteX1" fmla="*/ 18383 w 20478"/>
                  <a:gd name="connsiteY1" fmla="*/ 12287 h 82486"/>
                  <a:gd name="connsiteX2" fmla="*/ 20479 w 20478"/>
                  <a:gd name="connsiteY2" fmla="*/ 0 h 82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478" h="82486">
                    <a:moveTo>
                      <a:pt x="0" y="82487"/>
                    </a:moveTo>
                    <a:cubicBezTo>
                      <a:pt x="8477" y="72200"/>
                      <a:pt x="14954" y="33242"/>
                      <a:pt x="18383" y="12287"/>
                    </a:cubicBezTo>
                    <a:cubicBezTo>
                      <a:pt x="19145" y="7334"/>
                      <a:pt x="19907" y="2762"/>
                      <a:pt x="20479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7" name="任意多边形: 形状 1246">
                <a:extLst>
                  <a:ext uri="{FF2B5EF4-FFF2-40B4-BE49-F238E27FC236}">
                    <a16:creationId xmlns:a16="http://schemas.microsoft.com/office/drawing/2014/main" id="{64E1C7CC-B638-4772-AF94-76F3F6789C40}"/>
                  </a:ext>
                </a:extLst>
              </p:cNvPr>
              <p:cNvSpPr/>
              <p:nvPr/>
            </p:nvSpPr>
            <p:spPr>
              <a:xfrm>
                <a:off x="3447819" y="4473229"/>
                <a:ext cx="65722" cy="42600"/>
              </a:xfrm>
              <a:custGeom>
                <a:avLst/>
                <a:gdLst>
                  <a:gd name="connsiteX0" fmla="*/ 0 w 65722"/>
                  <a:gd name="connsiteY0" fmla="*/ 214 h 42600"/>
                  <a:gd name="connsiteX1" fmla="*/ 8572 w 65722"/>
                  <a:gd name="connsiteY1" fmla="*/ 214 h 42600"/>
                  <a:gd name="connsiteX2" fmla="*/ 65722 w 65722"/>
                  <a:gd name="connsiteY2" fmla="*/ 42600 h 42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722" h="42600">
                    <a:moveTo>
                      <a:pt x="0" y="214"/>
                    </a:moveTo>
                    <a:cubicBezTo>
                      <a:pt x="2850" y="-71"/>
                      <a:pt x="5722" y="-71"/>
                      <a:pt x="8572" y="214"/>
                    </a:cubicBezTo>
                    <a:cubicBezTo>
                      <a:pt x="33972" y="2747"/>
                      <a:pt x="55926" y="19030"/>
                      <a:pt x="65722" y="4260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8" name="任意多边形: 形状 1247">
                <a:extLst>
                  <a:ext uri="{FF2B5EF4-FFF2-40B4-BE49-F238E27FC236}">
                    <a16:creationId xmlns:a16="http://schemas.microsoft.com/office/drawing/2014/main" id="{2C95144F-B435-476B-B16B-79FD05676967}"/>
                  </a:ext>
                </a:extLst>
              </p:cNvPr>
              <p:cNvSpPr/>
              <p:nvPr/>
            </p:nvSpPr>
            <p:spPr>
              <a:xfrm>
                <a:off x="3514399" y="3691250"/>
                <a:ext cx="80434" cy="210692"/>
              </a:xfrm>
              <a:custGeom>
                <a:avLst/>
                <a:gdLst>
                  <a:gd name="connsiteX0" fmla="*/ 80391 w 80434"/>
                  <a:gd name="connsiteY0" fmla="*/ 210693 h 210692"/>
                  <a:gd name="connsiteX1" fmla="*/ 0 w 80434"/>
                  <a:gd name="connsiteY1" fmla="*/ 0 h 21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0434" h="210692">
                    <a:moveTo>
                      <a:pt x="80391" y="210693"/>
                    </a:moveTo>
                    <a:cubicBezTo>
                      <a:pt x="80391" y="210693"/>
                      <a:pt x="84963" y="5610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49" name="任意多边形: 形状 1248">
                <a:extLst>
                  <a:ext uri="{FF2B5EF4-FFF2-40B4-BE49-F238E27FC236}">
                    <a16:creationId xmlns:a16="http://schemas.microsoft.com/office/drawing/2014/main" id="{01C0203E-D142-45E5-A306-B96B3B92F900}"/>
                  </a:ext>
                </a:extLst>
              </p:cNvPr>
              <p:cNvSpPr/>
              <p:nvPr/>
            </p:nvSpPr>
            <p:spPr>
              <a:xfrm>
                <a:off x="3418887" y="4175371"/>
                <a:ext cx="184693" cy="163103"/>
              </a:xfrm>
              <a:custGeom>
                <a:avLst/>
                <a:gdLst>
                  <a:gd name="connsiteX0" fmla="*/ 183618 w 184693"/>
                  <a:gd name="connsiteY0" fmla="*/ 58328 h 163103"/>
                  <a:gd name="connsiteX1" fmla="*/ 116943 w 184693"/>
                  <a:gd name="connsiteY1" fmla="*/ 163103 h 163103"/>
                  <a:gd name="connsiteX2" fmla="*/ 2643 w 184693"/>
                  <a:gd name="connsiteY2" fmla="*/ 114240 h 163103"/>
                  <a:gd name="connsiteX3" fmla="*/ 67413 w 184693"/>
                  <a:gd name="connsiteY3" fmla="*/ 3750 h 163103"/>
                  <a:gd name="connsiteX4" fmla="*/ 183618 w 184693"/>
                  <a:gd name="connsiteY4" fmla="*/ 58328 h 16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4693" h="163103">
                    <a:moveTo>
                      <a:pt x="183618" y="58328"/>
                    </a:moveTo>
                    <a:cubicBezTo>
                      <a:pt x="194667" y="94428"/>
                      <a:pt x="116943" y="163103"/>
                      <a:pt x="116943" y="163103"/>
                    </a:cubicBezTo>
                    <a:cubicBezTo>
                      <a:pt x="116943" y="163103"/>
                      <a:pt x="14073" y="150244"/>
                      <a:pt x="2643" y="114240"/>
                    </a:cubicBezTo>
                    <a:cubicBezTo>
                      <a:pt x="-8787" y="78235"/>
                      <a:pt x="17597" y="18990"/>
                      <a:pt x="67413" y="3750"/>
                    </a:cubicBezTo>
                    <a:cubicBezTo>
                      <a:pt x="117229" y="-11490"/>
                      <a:pt x="172474" y="22324"/>
                      <a:pt x="183618" y="58328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0" name="任意多边形: 形状 1249">
                <a:extLst>
                  <a:ext uri="{FF2B5EF4-FFF2-40B4-BE49-F238E27FC236}">
                    <a16:creationId xmlns:a16="http://schemas.microsoft.com/office/drawing/2014/main" id="{68D87731-E3BC-4BA6-9229-3AF4A10512EB}"/>
                  </a:ext>
                </a:extLst>
              </p:cNvPr>
              <p:cNvSpPr/>
              <p:nvPr/>
            </p:nvSpPr>
            <p:spPr>
              <a:xfrm>
                <a:off x="3562660" y="3691295"/>
                <a:ext cx="128959" cy="170357"/>
              </a:xfrm>
              <a:custGeom>
                <a:avLst/>
                <a:gdLst>
                  <a:gd name="connsiteX0" fmla="*/ 126142 w 128959"/>
                  <a:gd name="connsiteY0" fmla="*/ 104921 h 170357"/>
                  <a:gd name="connsiteX1" fmla="*/ 42703 w 128959"/>
                  <a:gd name="connsiteY1" fmla="*/ 170358 h 170357"/>
                  <a:gd name="connsiteX2" fmla="*/ 1269 w 128959"/>
                  <a:gd name="connsiteY2" fmla="*/ 72726 h 170357"/>
                  <a:gd name="connsiteX3" fmla="*/ 86232 w 128959"/>
                  <a:gd name="connsiteY3" fmla="*/ 1194 h 170357"/>
                  <a:gd name="connsiteX4" fmla="*/ 126142 w 128959"/>
                  <a:gd name="connsiteY4" fmla="*/ 104921 h 170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959" h="170357">
                    <a:moveTo>
                      <a:pt x="126142" y="104921"/>
                    </a:moveTo>
                    <a:cubicBezTo>
                      <a:pt x="116617" y="143021"/>
                      <a:pt x="42703" y="170358"/>
                      <a:pt x="42703" y="170358"/>
                    </a:cubicBezTo>
                    <a:cubicBezTo>
                      <a:pt x="42703" y="170358"/>
                      <a:pt x="-8637" y="111017"/>
                      <a:pt x="1269" y="72726"/>
                    </a:cubicBezTo>
                    <a:cubicBezTo>
                      <a:pt x="11175" y="34436"/>
                      <a:pt x="51752" y="-7665"/>
                      <a:pt x="86232" y="1194"/>
                    </a:cubicBezTo>
                    <a:cubicBezTo>
                      <a:pt x="120712" y="10052"/>
                      <a:pt x="135667" y="66630"/>
                      <a:pt x="126142" y="104921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1" name="任意多边形: 形状 1250">
                <a:extLst>
                  <a:ext uri="{FF2B5EF4-FFF2-40B4-BE49-F238E27FC236}">
                    <a16:creationId xmlns:a16="http://schemas.microsoft.com/office/drawing/2014/main" id="{96D2F159-4B66-4114-A114-32F35FAC4B7B}"/>
                  </a:ext>
                </a:extLst>
              </p:cNvPr>
              <p:cNvSpPr/>
              <p:nvPr/>
            </p:nvSpPr>
            <p:spPr>
              <a:xfrm>
                <a:off x="3261637" y="4357943"/>
                <a:ext cx="206469" cy="137685"/>
              </a:xfrm>
              <a:custGeom>
                <a:avLst/>
                <a:gdLst>
                  <a:gd name="connsiteX0" fmla="*/ 131889 w 206469"/>
                  <a:gd name="connsiteY0" fmla="*/ 10439 h 137685"/>
                  <a:gd name="connsiteX1" fmla="*/ 206470 w 206469"/>
                  <a:gd name="connsiteY1" fmla="*/ 110071 h 137685"/>
                  <a:gd name="connsiteX2" fmla="*/ 84074 w 206469"/>
                  <a:gd name="connsiteY2" fmla="*/ 133121 h 137685"/>
                  <a:gd name="connsiteX3" fmla="*/ 2254 w 206469"/>
                  <a:gd name="connsiteY3" fmla="*/ 30632 h 137685"/>
                  <a:gd name="connsiteX4" fmla="*/ 131889 w 206469"/>
                  <a:gd name="connsiteY4" fmla="*/ 10439 h 137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469" h="137685">
                    <a:moveTo>
                      <a:pt x="131889" y="10439"/>
                    </a:moveTo>
                    <a:cubicBezTo>
                      <a:pt x="178085" y="28441"/>
                      <a:pt x="206470" y="110071"/>
                      <a:pt x="206470" y="110071"/>
                    </a:cubicBezTo>
                    <a:cubicBezTo>
                      <a:pt x="206470" y="110071"/>
                      <a:pt x="130270" y="151123"/>
                      <a:pt x="84074" y="133121"/>
                    </a:cubicBezTo>
                    <a:cubicBezTo>
                      <a:pt x="37877" y="115119"/>
                      <a:pt x="-11176" y="64446"/>
                      <a:pt x="2254" y="30632"/>
                    </a:cubicBezTo>
                    <a:cubicBezTo>
                      <a:pt x="15684" y="-3182"/>
                      <a:pt x="85598" y="-7563"/>
                      <a:pt x="131889" y="10439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2" name="任意多边形: 形状 1251">
                <a:extLst>
                  <a:ext uri="{FF2B5EF4-FFF2-40B4-BE49-F238E27FC236}">
                    <a16:creationId xmlns:a16="http://schemas.microsoft.com/office/drawing/2014/main" id="{81C8E1B6-B8EF-42FE-A475-EE7CD082AE38}"/>
                  </a:ext>
                </a:extLst>
              </p:cNvPr>
              <p:cNvSpPr/>
              <p:nvPr/>
            </p:nvSpPr>
            <p:spPr>
              <a:xfrm>
                <a:off x="3447380" y="3823504"/>
                <a:ext cx="118974" cy="114822"/>
              </a:xfrm>
              <a:custGeom>
                <a:avLst/>
                <a:gdLst>
                  <a:gd name="connsiteX0" fmla="*/ 47397 w 118974"/>
                  <a:gd name="connsiteY0" fmla="*/ 95298 h 114822"/>
                  <a:gd name="connsiteX1" fmla="*/ 78925 w 118974"/>
                  <a:gd name="connsiteY1" fmla="*/ 113205 h 114822"/>
                  <a:gd name="connsiteX2" fmla="*/ 112548 w 118974"/>
                  <a:gd name="connsiteY2" fmla="*/ 105204 h 114822"/>
                  <a:gd name="connsiteX3" fmla="*/ 113596 w 118974"/>
                  <a:gd name="connsiteY3" fmla="*/ 62437 h 114822"/>
                  <a:gd name="connsiteX4" fmla="*/ 20727 w 118974"/>
                  <a:gd name="connsiteY4" fmla="*/ 2334 h 114822"/>
                  <a:gd name="connsiteX5" fmla="*/ 47397 w 118974"/>
                  <a:gd name="connsiteY5" fmla="*/ 95298 h 11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974" h="114822">
                    <a:moveTo>
                      <a:pt x="47397" y="95298"/>
                    </a:moveTo>
                    <a:cubicBezTo>
                      <a:pt x="56714" y="103158"/>
                      <a:pt x="67403" y="109229"/>
                      <a:pt x="78925" y="113205"/>
                    </a:cubicBezTo>
                    <a:cubicBezTo>
                      <a:pt x="90747" y="117032"/>
                      <a:pt x="103717" y="113946"/>
                      <a:pt x="112548" y="105204"/>
                    </a:cubicBezTo>
                    <a:cubicBezTo>
                      <a:pt x="122073" y="93870"/>
                      <a:pt x="119787" y="76629"/>
                      <a:pt x="113596" y="62437"/>
                    </a:cubicBezTo>
                    <a:cubicBezTo>
                      <a:pt x="101213" y="35291"/>
                      <a:pt x="55779" y="-10905"/>
                      <a:pt x="20727" y="2334"/>
                    </a:cubicBezTo>
                    <a:cubicBezTo>
                      <a:pt x="-29660" y="21480"/>
                      <a:pt x="24823" y="78630"/>
                      <a:pt x="47397" y="95298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3" name="任意多边形: 形状 1252">
                <a:extLst>
                  <a:ext uri="{FF2B5EF4-FFF2-40B4-BE49-F238E27FC236}">
                    <a16:creationId xmlns:a16="http://schemas.microsoft.com/office/drawing/2014/main" id="{D39E19A7-2419-4137-B44C-272415EE8579}"/>
                  </a:ext>
                </a:extLst>
              </p:cNvPr>
              <p:cNvSpPr/>
              <p:nvPr/>
            </p:nvSpPr>
            <p:spPr>
              <a:xfrm>
                <a:off x="3587043" y="3945807"/>
                <a:ext cx="87783" cy="82761"/>
              </a:xfrm>
              <a:custGeom>
                <a:avLst/>
                <a:gdLst>
                  <a:gd name="connsiteX0" fmla="*/ 10986 w 87783"/>
                  <a:gd name="connsiteY0" fmla="*/ 42337 h 82761"/>
                  <a:gd name="connsiteX1" fmla="*/ 984 w 87783"/>
                  <a:gd name="connsiteY1" fmla="*/ 70912 h 82761"/>
                  <a:gd name="connsiteX2" fmla="*/ 24225 w 87783"/>
                  <a:gd name="connsiteY2" fmla="*/ 82342 h 82761"/>
                  <a:gd name="connsiteX3" fmla="*/ 49181 w 87783"/>
                  <a:gd name="connsiteY3" fmla="*/ 70055 h 82761"/>
                  <a:gd name="connsiteX4" fmla="*/ 80232 w 87783"/>
                  <a:gd name="connsiteY4" fmla="*/ 7475 h 82761"/>
                  <a:gd name="connsiteX5" fmla="*/ 10986 w 87783"/>
                  <a:gd name="connsiteY5" fmla="*/ 42337 h 82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783" h="82761">
                    <a:moveTo>
                      <a:pt x="10986" y="42337"/>
                    </a:moveTo>
                    <a:cubicBezTo>
                      <a:pt x="4413" y="50528"/>
                      <a:pt x="-2635" y="61387"/>
                      <a:pt x="984" y="70912"/>
                    </a:cubicBezTo>
                    <a:cubicBezTo>
                      <a:pt x="5244" y="79551"/>
                      <a:pt x="14783" y="84242"/>
                      <a:pt x="24225" y="82342"/>
                    </a:cubicBezTo>
                    <a:cubicBezTo>
                      <a:pt x="33368" y="80192"/>
                      <a:pt x="41902" y="75990"/>
                      <a:pt x="49181" y="70055"/>
                    </a:cubicBezTo>
                    <a:cubicBezTo>
                      <a:pt x="66993" y="57767"/>
                      <a:pt x="103569" y="31955"/>
                      <a:pt x="80232" y="7475"/>
                    </a:cubicBezTo>
                    <a:cubicBezTo>
                      <a:pt x="56896" y="-17004"/>
                      <a:pt x="24987" y="25002"/>
                      <a:pt x="10986" y="42337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4" name="任意多边形: 形状 1253">
                <a:extLst>
                  <a:ext uri="{FF2B5EF4-FFF2-40B4-BE49-F238E27FC236}">
                    <a16:creationId xmlns:a16="http://schemas.microsoft.com/office/drawing/2014/main" id="{293B66DC-C08E-4E21-88DC-1CA622072124}"/>
                  </a:ext>
                </a:extLst>
              </p:cNvPr>
              <p:cNvSpPr/>
              <p:nvPr/>
            </p:nvSpPr>
            <p:spPr>
              <a:xfrm>
                <a:off x="3432090" y="3642351"/>
                <a:ext cx="97174" cy="65748"/>
              </a:xfrm>
              <a:custGeom>
                <a:avLst/>
                <a:gdLst>
                  <a:gd name="connsiteX0" fmla="*/ 16872 w 97174"/>
                  <a:gd name="connsiteY0" fmla="*/ 226 h 65748"/>
                  <a:gd name="connsiteX1" fmla="*/ 203 w 97174"/>
                  <a:gd name="connsiteY1" fmla="*/ 13752 h 65748"/>
                  <a:gd name="connsiteX2" fmla="*/ 13157 w 97174"/>
                  <a:gd name="connsiteY2" fmla="*/ 35754 h 65748"/>
                  <a:gd name="connsiteX3" fmla="*/ 95929 w 97174"/>
                  <a:gd name="connsiteY3" fmla="*/ 50709 h 65748"/>
                  <a:gd name="connsiteX4" fmla="*/ 16872 w 97174"/>
                  <a:gd name="connsiteY4" fmla="*/ 226 h 65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74" h="65748">
                    <a:moveTo>
                      <a:pt x="16872" y="226"/>
                    </a:moveTo>
                    <a:cubicBezTo>
                      <a:pt x="8998" y="714"/>
                      <a:pt x="2302" y="6147"/>
                      <a:pt x="203" y="13752"/>
                    </a:cubicBezTo>
                    <a:cubicBezTo>
                      <a:pt x="-1321" y="22610"/>
                      <a:pt x="6013" y="30325"/>
                      <a:pt x="13157" y="35754"/>
                    </a:cubicBezTo>
                    <a:cubicBezTo>
                      <a:pt x="30873" y="49470"/>
                      <a:pt x="84023" y="86237"/>
                      <a:pt x="95929" y="50709"/>
                    </a:cubicBezTo>
                    <a:cubicBezTo>
                      <a:pt x="107073" y="17181"/>
                      <a:pt x="40398" y="-2346"/>
                      <a:pt x="16872" y="226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5" name="任意多边形: 形状 1254">
                <a:extLst>
                  <a:ext uri="{FF2B5EF4-FFF2-40B4-BE49-F238E27FC236}">
                    <a16:creationId xmlns:a16="http://schemas.microsoft.com/office/drawing/2014/main" id="{6715CAFD-AB4C-49B1-84BF-65987641F47B}"/>
                  </a:ext>
                </a:extLst>
              </p:cNvPr>
              <p:cNvSpPr/>
              <p:nvPr/>
            </p:nvSpPr>
            <p:spPr>
              <a:xfrm>
                <a:off x="3493027" y="3523439"/>
                <a:ext cx="88825" cy="34676"/>
              </a:xfrm>
              <a:custGeom>
                <a:avLst/>
                <a:gdLst>
                  <a:gd name="connsiteX0" fmla="*/ 53948 w 88825"/>
                  <a:gd name="connsiteY0" fmla="*/ 2361 h 34676"/>
                  <a:gd name="connsiteX1" fmla="*/ 21086 w 88825"/>
                  <a:gd name="connsiteY1" fmla="*/ 75 h 34676"/>
                  <a:gd name="connsiteX2" fmla="*/ 322 w 88825"/>
                  <a:gd name="connsiteY2" fmla="*/ 20459 h 34676"/>
                  <a:gd name="connsiteX3" fmla="*/ 25087 w 88825"/>
                  <a:gd name="connsiteY3" fmla="*/ 34270 h 34676"/>
                  <a:gd name="connsiteX4" fmla="*/ 76903 w 88825"/>
                  <a:gd name="connsiteY4" fmla="*/ 30746 h 34676"/>
                  <a:gd name="connsiteX5" fmla="*/ 87476 w 88825"/>
                  <a:gd name="connsiteY5" fmla="*/ 25412 h 34676"/>
                  <a:gd name="connsiteX6" fmla="*/ 77284 w 88825"/>
                  <a:gd name="connsiteY6" fmla="*/ 7791 h 34676"/>
                  <a:gd name="connsiteX7" fmla="*/ 54233 w 88825"/>
                  <a:gd name="connsiteY7" fmla="*/ 2266 h 3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825" h="34676">
                    <a:moveTo>
                      <a:pt x="53948" y="2361"/>
                    </a:moveTo>
                    <a:cubicBezTo>
                      <a:pt x="42994" y="3409"/>
                      <a:pt x="32040" y="-591"/>
                      <a:pt x="21086" y="75"/>
                    </a:cubicBezTo>
                    <a:cubicBezTo>
                      <a:pt x="10133" y="742"/>
                      <a:pt x="-2155" y="9600"/>
                      <a:pt x="322" y="20459"/>
                    </a:cubicBezTo>
                    <a:cubicBezTo>
                      <a:pt x="2798" y="31317"/>
                      <a:pt x="14895" y="33699"/>
                      <a:pt x="25087" y="34270"/>
                    </a:cubicBezTo>
                    <a:cubicBezTo>
                      <a:pt x="42439" y="35385"/>
                      <a:pt x="59862" y="34200"/>
                      <a:pt x="76903" y="30746"/>
                    </a:cubicBezTo>
                    <a:cubicBezTo>
                      <a:pt x="80974" y="30367"/>
                      <a:pt x="84751" y="28461"/>
                      <a:pt x="87476" y="25412"/>
                    </a:cubicBezTo>
                    <a:cubicBezTo>
                      <a:pt x="91857" y="18840"/>
                      <a:pt x="84809" y="10077"/>
                      <a:pt x="77284" y="7791"/>
                    </a:cubicBezTo>
                    <a:cubicBezTo>
                      <a:pt x="69430" y="6753"/>
                      <a:pt x="61705" y="4902"/>
                      <a:pt x="54233" y="2266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6" name="任意多边形: 形状 1255">
                <a:extLst>
                  <a:ext uri="{FF2B5EF4-FFF2-40B4-BE49-F238E27FC236}">
                    <a16:creationId xmlns:a16="http://schemas.microsoft.com/office/drawing/2014/main" id="{4AB2B6BB-3FD1-44E1-BA44-0A8A05BE95E3}"/>
                  </a:ext>
                </a:extLst>
              </p:cNvPr>
              <p:cNvSpPr/>
              <p:nvPr/>
            </p:nvSpPr>
            <p:spPr>
              <a:xfrm>
                <a:off x="3620634" y="3596856"/>
                <a:ext cx="88514" cy="36196"/>
              </a:xfrm>
              <a:custGeom>
                <a:avLst/>
                <a:gdLst>
                  <a:gd name="connsiteX0" fmla="*/ 33591 w 88514"/>
                  <a:gd name="connsiteY0" fmla="*/ 4478 h 36196"/>
                  <a:gd name="connsiteX1" fmla="*/ 66262 w 88514"/>
                  <a:gd name="connsiteY1" fmla="*/ 1 h 36196"/>
                  <a:gd name="connsiteX2" fmla="*/ 88360 w 88514"/>
                  <a:gd name="connsiteY2" fmla="*/ 19051 h 36196"/>
                  <a:gd name="connsiteX3" fmla="*/ 64547 w 88514"/>
                  <a:gd name="connsiteY3" fmla="*/ 34481 h 36196"/>
                  <a:gd name="connsiteX4" fmla="*/ 12541 w 88514"/>
                  <a:gd name="connsiteY4" fmla="*/ 34481 h 36196"/>
                  <a:gd name="connsiteX5" fmla="*/ 1682 w 88514"/>
                  <a:gd name="connsiteY5" fmla="*/ 29814 h 36196"/>
                  <a:gd name="connsiteX6" fmla="*/ 10731 w 88514"/>
                  <a:gd name="connsiteY6" fmla="*/ 11526 h 36196"/>
                  <a:gd name="connsiteX7" fmla="*/ 33306 w 88514"/>
                  <a:gd name="connsiteY7" fmla="*/ 4573 h 36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514" h="36196">
                    <a:moveTo>
                      <a:pt x="33591" y="4478"/>
                    </a:moveTo>
                    <a:cubicBezTo>
                      <a:pt x="44640" y="4478"/>
                      <a:pt x="55308" y="96"/>
                      <a:pt x="66262" y="1"/>
                    </a:cubicBezTo>
                    <a:cubicBezTo>
                      <a:pt x="77216" y="-94"/>
                      <a:pt x="90075" y="8002"/>
                      <a:pt x="88360" y="19051"/>
                    </a:cubicBezTo>
                    <a:cubicBezTo>
                      <a:pt x="86646" y="30100"/>
                      <a:pt x="74644" y="33243"/>
                      <a:pt x="64547" y="34481"/>
                    </a:cubicBezTo>
                    <a:cubicBezTo>
                      <a:pt x="47287" y="36768"/>
                      <a:pt x="29801" y="36768"/>
                      <a:pt x="12541" y="34481"/>
                    </a:cubicBezTo>
                    <a:cubicBezTo>
                      <a:pt x="8454" y="34388"/>
                      <a:pt x="4562" y="32715"/>
                      <a:pt x="1682" y="29814"/>
                    </a:cubicBezTo>
                    <a:cubicBezTo>
                      <a:pt x="-3175" y="23623"/>
                      <a:pt x="3302" y="14384"/>
                      <a:pt x="10731" y="11526"/>
                    </a:cubicBezTo>
                    <a:cubicBezTo>
                      <a:pt x="18490" y="10049"/>
                      <a:pt x="26061" y="7717"/>
                      <a:pt x="33306" y="4573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7" name="任意多边形: 形状 1256">
                <a:extLst>
                  <a:ext uri="{FF2B5EF4-FFF2-40B4-BE49-F238E27FC236}">
                    <a16:creationId xmlns:a16="http://schemas.microsoft.com/office/drawing/2014/main" id="{CB17B5CA-D843-4E60-A098-6B0824A52622}"/>
                  </a:ext>
                </a:extLst>
              </p:cNvPr>
              <p:cNvSpPr/>
              <p:nvPr/>
            </p:nvSpPr>
            <p:spPr>
              <a:xfrm>
                <a:off x="3547319" y="4408387"/>
                <a:ext cx="115262" cy="200771"/>
              </a:xfrm>
              <a:custGeom>
                <a:avLst/>
                <a:gdLst>
                  <a:gd name="connsiteX0" fmla="*/ 96048 w 115262"/>
                  <a:gd name="connsiteY0" fmla="*/ 4667 h 200771"/>
                  <a:gd name="connsiteX1" fmla="*/ 105573 w 115262"/>
                  <a:gd name="connsiteY1" fmla="*/ 0 h 200771"/>
                  <a:gd name="connsiteX2" fmla="*/ 115098 w 115262"/>
                  <a:gd name="connsiteY2" fmla="*/ 9525 h 200771"/>
                  <a:gd name="connsiteX3" fmla="*/ 113288 w 115262"/>
                  <a:gd name="connsiteY3" fmla="*/ 23431 h 200771"/>
                  <a:gd name="connsiteX4" fmla="*/ 2703 w 115262"/>
                  <a:gd name="connsiteY4" fmla="*/ 196882 h 200771"/>
                  <a:gd name="connsiteX5" fmla="*/ 27563 w 115262"/>
                  <a:gd name="connsiteY5" fmla="*/ 96107 h 200771"/>
                  <a:gd name="connsiteX6" fmla="*/ 96048 w 115262"/>
                  <a:gd name="connsiteY6" fmla="*/ 4667 h 20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262" h="200771">
                    <a:moveTo>
                      <a:pt x="96048" y="4667"/>
                    </a:moveTo>
                    <a:cubicBezTo>
                      <a:pt x="98581" y="2048"/>
                      <a:pt x="101951" y="397"/>
                      <a:pt x="105573" y="0"/>
                    </a:cubicBezTo>
                    <a:cubicBezTo>
                      <a:pt x="110572" y="584"/>
                      <a:pt x="114514" y="4526"/>
                      <a:pt x="115098" y="9525"/>
                    </a:cubicBezTo>
                    <a:cubicBezTo>
                      <a:pt x="115591" y="14238"/>
                      <a:pt x="114971" y="19001"/>
                      <a:pt x="113288" y="23431"/>
                    </a:cubicBezTo>
                    <a:cubicBezTo>
                      <a:pt x="105859" y="48482"/>
                      <a:pt x="21943" y="229362"/>
                      <a:pt x="2703" y="196882"/>
                    </a:cubicBezTo>
                    <a:cubicBezTo>
                      <a:pt x="-8727" y="177832"/>
                      <a:pt x="19276" y="114109"/>
                      <a:pt x="27563" y="96107"/>
                    </a:cubicBezTo>
                    <a:cubicBezTo>
                      <a:pt x="43404" y="60971"/>
                      <a:pt x="66786" y="29752"/>
                      <a:pt x="96048" y="4667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8" name="任意多边形: 形状 1257">
                <a:extLst>
                  <a:ext uri="{FF2B5EF4-FFF2-40B4-BE49-F238E27FC236}">
                    <a16:creationId xmlns:a16="http://schemas.microsoft.com/office/drawing/2014/main" id="{F4DD8B8A-4292-4021-911F-5FF5C24393EC}"/>
                  </a:ext>
                </a:extLst>
              </p:cNvPr>
              <p:cNvSpPr/>
              <p:nvPr/>
            </p:nvSpPr>
            <p:spPr>
              <a:xfrm>
                <a:off x="3601311" y="3531039"/>
                <a:ext cx="6813" cy="47625"/>
              </a:xfrm>
              <a:custGeom>
                <a:avLst/>
                <a:gdLst>
                  <a:gd name="connsiteX0" fmla="*/ 1194 w 6813"/>
                  <a:gd name="connsiteY0" fmla="*/ 47625 h 47625"/>
                  <a:gd name="connsiteX1" fmla="*/ 6813 w 6813"/>
                  <a:gd name="connsiteY1" fmla="*/ 0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13" h="47625">
                    <a:moveTo>
                      <a:pt x="1194" y="47625"/>
                    </a:moveTo>
                    <a:cubicBezTo>
                      <a:pt x="1194" y="47625"/>
                      <a:pt x="-3855" y="3715"/>
                      <a:pt x="6813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259" name="任意多边形: 形状 1258">
                <a:extLst>
                  <a:ext uri="{FF2B5EF4-FFF2-40B4-BE49-F238E27FC236}">
                    <a16:creationId xmlns:a16="http://schemas.microsoft.com/office/drawing/2014/main" id="{990A2255-B426-4422-A792-45CEE815627A}"/>
                  </a:ext>
                </a:extLst>
              </p:cNvPr>
              <p:cNvSpPr/>
              <p:nvPr/>
            </p:nvSpPr>
            <p:spPr>
              <a:xfrm>
                <a:off x="3593552" y="3485383"/>
                <a:ext cx="75381" cy="60494"/>
              </a:xfrm>
              <a:custGeom>
                <a:avLst/>
                <a:gdLst>
                  <a:gd name="connsiteX0" fmla="*/ 0 w 75381"/>
                  <a:gd name="connsiteY0" fmla="*/ 47276 h 60494"/>
                  <a:gd name="connsiteX1" fmla="*/ 27051 w 75381"/>
                  <a:gd name="connsiteY1" fmla="*/ 7080 h 60494"/>
                  <a:gd name="connsiteX2" fmla="*/ 71057 w 75381"/>
                  <a:gd name="connsiteY2" fmla="*/ 10033 h 60494"/>
                  <a:gd name="connsiteX3" fmla="*/ 54578 w 75381"/>
                  <a:gd name="connsiteY3" fmla="*/ 55086 h 60494"/>
                  <a:gd name="connsiteX4" fmla="*/ 667 w 75381"/>
                  <a:gd name="connsiteY4" fmla="*/ 58039 h 60494"/>
                  <a:gd name="connsiteX5" fmla="*/ 667 w 75381"/>
                  <a:gd name="connsiteY5" fmla="*/ 50038 h 60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81" h="60494">
                    <a:moveTo>
                      <a:pt x="0" y="47276"/>
                    </a:moveTo>
                    <a:cubicBezTo>
                      <a:pt x="5330" y="31734"/>
                      <a:pt x="14660" y="17870"/>
                      <a:pt x="27051" y="7080"/>
                    </a:cubicBezTo>
                    <a:cubicBezTo>
                      <a:pt x="40291" y="-2445"/>
                      <a:pt x="61436" y="-3207"/>
                      <a:pt x="71057" y="10033"/>
                    </a:cubicBezTo>
                    <a:cubicBezTo>
                      <a:pt x="81820" y="24797"/>
                      <a:pt x="71057" y="47180"/>
                      <a:pt x="54578" y="55086"/>
                    </a:cubicBezTo>
                    <a:cubicBezTo>
                      <a:pt x="38100" y="62992"/>
                      <a:pt x="18764" y="60611"/>
                      <a:pt x="667" y="58039"/>
                    </a:cubicBezTo>
                    <a:cubicBezTo>
                      <a:pt x="667" y="55372"/>
                      <a:pt x="667" y="52705"/>
                      <a:pt x="667" y="50038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>
                <a:noAutofit/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607" name="矩形: 圆顶角 606">
            <a:extLst>
              <a:ext uri="{FF2B5EF4-FFF2-40B4-BE49-F238E27FC236}">
                <a16:creationId xmlns:a16="http://schemas.microsoft.com/office/drawing/2014/main" id="{33863B76-D9E5-46B9-9B4B-0ED4A5651CA9}"/>
              </a:ext>
            </a:extLst>
          </p:cNvPr>
          <p:cNvSpPr/>
          <p:nvPr/>
        </p:nvSpPr>
        <p:spPr>
          <a:xfrm>
            <a:off x="2488073" y="1188720"/>
            <a:ext cx="7216218" cy="4832516"/>
          </a:xfrm>
          <a:prstGeom prst="round2SameRect">
            <a:avLst>
              <a:gd name="adj1" fmla="val 4495"/>
              <a:gd name="adj2" fmla="val 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  <a:reflection blurRad="6350" stA="50000" endA="300" endPos="12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/>
          </a:p>
        </p:txBody>
      </p:sp>
      <p:grpSp>
        <p:nvGrpSpPr>
          <p:cNvPr id="224" name="组合 223">
            <a:extLst>
              <a:ext uri="{FF2B5EF4-FFF2-40B4-BE49-F238E27FC236}">
                <a16:creationId xmlns:a16="http://schemas.microsoft.com/office/drawing/2014/main" id="{23169441-422F-443E-9BB3-A3B23A4BE9B5}"/>
              </a:ext>
            </a:extLst>
          </p:cNvPr>
          <p:cNvGrpSpPr/>
          <p:nvPr/>
        </p:nvGrpSpPr>
        <p:grpSpPr>
          <a:xfrm>
            <a:off x="3091044" y="1618351"/>
            <a:ext cx="6009913" cy="4281139"/>
            <a:chOff x="9600438" y="1425336"/>
            <a:chExt cx="1249012" cy="889729"/>
          </a:xfrm>
        </p:grpSpPr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6B16753-5BFE-4027-BF91-3F62198BE5B2}"/>
                </a:ext>
              </a:extLst>
            </p:cNvPr>
            <p:cNvSpPr/>
            <p:nvPr/>
          </p:nvSpPr>
          <p:spPr>
            <a:xfrm>
              <a:off x="9896475" y="1674319"/>
              <a:ext cx="394429" cy="386238"/>
            </a:xfrm>
            <a:custGeom>
              <a:avLst/>
              <a:gdLst>
                <a:gd name="connsiteX0" fmla="*/ 319850 w 394429"/>
                <a:gd name="connsiteY0" fmla="*/ 259366 h 386238"/>
                <a:gd name="connsiteX1" fmla="*/ 380429 w 394429"/>
                <a:gd name="connsiteY1" fmla="*/ 273177 h 386238"/>
                <a:gd name="connsiteX2" fmla="*/ 394430 w 394429"/>
                <a:gd name="connsiteY2" fmla="*/ 211741 h 386238"/>
                <a:gd name="connsiteX3" fmla="*/ 336232 w 394429"/>
                <a:gd name="connsiteY3" fmla="*/ 198406 h 386238"/>
                <a:gd name="connsiteX4" fmla="*/ 336232 w 394429"/>
                <a:gd name="connsiteY4" fmla="*/ 193262 h 386238"/>
                <a:gd name="connsiteX5" fmla="*/ 325184 w 394429"/>
                <a:gd name="connsiteY5" fmla="*/ 138874 h 386238"/>
                <a:gd name="connsiteX6" fmla="*/ 372809 w 394429"/>
                <a:gd name="connsiteY6" fmla="*/ 101251 h 386238"/>
                <a:gd name="connsiteX7" fmla="*/ 333470 w 394429"/>
                <a:gd name="connsiteY7" fmla="*/ 51911 h 386238"/>
                <a:gd name="connsiteX8" fmla="*/ 288322 w 394429"/>
                <a:gd name="connsiteY8" fmla="*/ 87916 h 386238"/>
                <a:gd name="connsiteX9" fmla="*/ 233553 w 394429"/>
                <a:gd name="connsiteY9" fmla="*/ 58864 h 386238"/>
                <a:gd name="connsiteX10" fmla="*/ 233553 w 394429"/>
                <a:gd name="connsiteY10" fmla="*/ 0 h 386238"/>
                <a:gd name="connsiteX11" fmla="*/ 170497 w 394429"/>
                <a:gd name="connsiteY11" fmla="*/ 0 h 386238"/>
                <a:gd name="connsiteX12" fmla="*/ 170497 w 394429"/>
                <a:gd name="connsiteY12" fmla="*/ 56483 h 386238"/>
                <a:gd name="connsiteX13" fmla="*/ 113347 w 394429"/>
                <a:gd name="connsiteY13" fmla="*/ 82201 h 386238"/>
                <a:gd name="connsiteX14" fmla="*/ 67723 w 394429"/>
                <a:gd name="connsiteY14" fmla="*/ 45815 h 386238"/>
                <a:gd name="connsiteX15" fmla="*/ 28385 w 394429"/>
                <a:gd name="connsiteY15" fmla="*/ 95155 h 386238"/>
                <a:gd name="connsiteX16" fmla="*/ 72962 w 394429"/>
                <a:gd name="connsiteY16" fmla="*/ 130683 h 386238"/>
                <a:gd name="connsiteX17" fmla="*/ 58103 w 394429"/>
                <a:gd name="connsiteY17" fmla="*/ 190881 h 386238"/>
                <a:gd name="connsiteX18" fmla="*/ 0 w 394429"/>
                <a:gd name="connsiteY18" fmla="*/ 204121 h 386238"/>
                <a:gd name="connsiteX19" fmla="*/ 14097 w 394429"/>
                <a:gd name="connsiteY19" fmla="*/ 265557 h 386238"/>
                <a:gd name="connsiteX20" fmla="*/ 71247 w 394429"/>
                <a:gd name="connsiteY20" fmla="*/ 252508 h 386238"/>
                <a:gd name="connsiteX21" fmla="*/ 108204 w 394429"/>
                <a:gd name="connsiteY21" fmla="*/ 300133 h 386238"/>
                <a:gd name="connsiteX22" fmla="*/ 81534 w 394429"/>
                <a:gd name="connsiteY22" fmla="*/ 355473 h 386238"/>
                <a:gd name="connsiteX23" fmla="*/ 138684 w 394429"/>
                <a:gd name="connsiteY23" fmla="*/ 382810 h 386238"/>
                <a:gd name="connsiteX24" fmla="*/ 164973 w 394429"/>
                <a:gd name="connsiteY24" fmla="*/ 328422 h 386238"/>
                <a:gd name="connsiteX25" fmla="*/ 224124 w 394429"/>
                <a:gd name="connsiteY25" fmla="*/ 329851 h 386238"/>
                <a:gd name="connsiteX26" fmla="*/ 251270 w 394429"/>
                <a:gd name="connsiteY26" fmla="*/ 386239 h 386238"/>
                <a:gd name="connsiteX27" fmla="*/ 308420 w 394429"/>
                <a:gd name="connsiteY27" fmla="*/ 358902 h 386238"/>
                <a:gd name="connsiteX28" fmla="*/ 280988 w 394429"/>
                <a:gd name="connsiteY28" fmla="*/ 304228 h 386238"/>
                <a:gd name="connsiteX29" fmla="*/ 319850 w 394429"/>
                <a:gd name="connsiteY29" fmla="*/ 259366 h 386238"/>
                <a:gd name="connsiteX30" fmla="*/ 135255 w 394429"/>
                <a:gd name="connsiteY30" fmla="*/ 193262 h 386238"/>
                <a:gd name="connsiteX31" fmla="*/ 197072 w 394429"/>
                <a:gd name="connsiteY31" fmla="*/ 131254 h 386238"/>
                <a:gd name="connsiteX32" fmla="*/ 259080 w 394429"/>
                <a:gd name="connsiteY32" fmla="*/ 193072 h 386238"/>
                <a:gd name="connsiteX33" fmla="*/ 197263 w 394429"/>
                <a:gd name="connsiteY33" fmla="*/ 255079 h 386238"/>
                <a:gd name="connsiteX34" fmla="*/ 197168 w 394429"/>
                <a:gd name="connsiteY34" fmla="*/ 255079 h 386238"/>
                <a:gd name="connsiteX35" fmla="*/ 135255 w 394429"/>
                <a:gd name="connsiteY35" fmla="*/ 193262 h 38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4429" h="386238">
                  <a:moveTo>
                    <a:pt x="319850" y="259366"/>
                  </a:moveTo>
                  <a:lnTo>
                    <a:pt x="380429" y="273177"/>
                  </a:lnTo>
                  <a:lnTo>
                    <a:pt x="394430" y="211741"/>
                  </a:lnTo>
                  <a:lnTo>
                    <a:pt x="336232" y="198406"/>
                  </a:lnTo>
                  <a:cubicBezTo>
                    <a:pt x="336232" y="196691"/>
                    <a:pt x="336232" y="194977"/>
                    <a:pt x="336232" y="193262"/>
                  </a:cubicBezTo>
                  <a:cubicBezTo>
                    <a:pt x="336278" y="174571"/>
                    <a:pt x="332519" y="156066"/>
                    <a:pt x="325184" y="138874"/>
                  </a:cubicBezTo>
                  <a:lnTo>
                    <a:pt x="372809" y="101251"/>
                  </a:lnTo>
                  <a:lnTo>
                    <a:pt x="333470" y="51911"/>
                  </a:lnTo>
                  <a:lnTo>
                    <a:pt x="288322" y="87916"/>
                  </a:lnTo>
                  <a:cubicBezTo>
                    <a:pt x="272501" y="74209"/>
                    <a:pt x="253774" y="64276"/>
                    <a:pt x="233553" y="58864"/>
                  </a:cubicBezTo>
                  <a:lnTo>
                    <a:pt x="233553" y="0"/>
                  </a:lnTo>
                  <a:lnTo>
                    <a:pt x="170497" y="0"/>
                  </a:lnTo>
                  <a:lnTo>
                    <a:pt x="170497" y="56483"/>
                  </a:lnTo>
                  <a:cubicBezTo>
                    <a:pt x="149740" y="60599"/>
                    <a:pt x="130194" y="69394"/>
                    <a:pt x="113347" y="82201"/>
                  </a:cubicBezTo>
                  <a:lnTo>
                    <a:pt x="67723" y="45815"/>
                  </a:lnTo>
                  <a:lnTo>
                    <a:pt x="28385" y="95155"/>
                  </a:lnTo>
                  <a:lnTo>
                    <a:pt x="72962" y="130683"/>
                  </a:lnTo>
                  <a:cubicBezTo>
                    <a:pt x="63519" y="149367"/>
                    <a:pt x="58439" y="169949"/>
                    <a:pt x="58103" y="190881"/>
                  </a:cubicBezTo>
                  <a:lnTo>
                    <a:pt x="0" y="204121"/>
                  </a:lnTo>
                  <a:lnTo>
                    <a:pt x="14097" y="265557"/>
                  </a:lnTo>
                  <a:lnTo>
                    <a:pt x="71247" y="252508"/>
                  </a:lnTo>
                  <a:cubicBezTo>
                    <a:pt x="79959" y="270879"/>
                    <a:pt x="92571" y="287131"/>
                    <a:pt x="108204" y="300133"/>
                  </a:cubicBezTo>
                  <a:lnTo>
                    <a:pt x="81534" y="355473"/>
                  </a:lnTo>
                  <a:lnTo>
                    <a:pt x="138684" y="382810"/>
                  </a:lnTo>
                  <a:lnTo>
                    <a:pt x="164973" y="328422"/>
                  </a:lnTo>
                  <a:cubicBezTo>
                    <a:pt x="184348" y="333220"/>
                    <a:pt x="204540" y="333708"/>
                    <a:pt x="224124" y="329851"/>
                  </a:cubicBezTo>
                  <a:lnTo>
                    <a:pt x="251270" y="386239"/>
                  </a:lnTo>
                  <a:lnTo>
                    <a:pt x="308420" y="358902"/>
                  </a:lnTo>
                  <a:lnTo>
                    <a:pt x="280988" y="304228"/>
                  </a:lnTo>
                  <a:cubicBezTo>
                    <a:pt x="296992" y="292217"/>
                    <a:pt x="310243" y="276920"/>
                    <a:pt x="319850" y="259366"/>
                  </a:cubicBezTo>
                  <a:close/>
                  <a:moveTo>
                    <a:pt x="135255" y="193262"/>
                  </a:moveTo>
                  <a:cubicBezTo>
                    <a:pt x="135203" y="159069"/>
                    <a:pt x="162879" y="131307"/>
                    <a:pt x="197072" y="131254"/>
                  </a:cubicBezTo>
                  <a:cubicBezTo>
                    <a:pt x="231266" y="131202"/>
                    <a:pt x="259027" y="158878"/>
                    <a:pt x="259080" y="193072"/>
                  </a:cubicBezTo>
                  <a:cubicBezTo>
                    <a:pt x="259132" y="227265"/>
                    <a:pt x="231456" y="255027"/>
                    <a:pt x="197263" y="255079"/>
                  </a:cubicBezTo>
                  <a:cubicBezTo>
                    <a:pt x="197231" y="255079"/>
                    <a:pt x="197200" y="255079"/>
                    <a:pt x="197168" y="255079"/>
                  </a:cubicBezTo>
                  <a:cubicBezTo>
                    <a:pt x="163012" y="255079"/>
                    <a:pt x="135308" y="227418"/>
                    <a:pt x="135255" y="193262"/>
                  </a:cubicBezTo>
                  <a:close/>
                </a:path>
              </a:pathLst>
            </a:custGeom>
            <a:noFill/>
            <a:ln w="9525" cap="rnd">
              <a:solidFill>
                <a:schemeClr val="tx1">
                  <a:lumMod val="95000"/>
                  <a:lumOff val="5000"/>
                  <a:alpha val="8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E7AF32DD-19AB-4E6A-96B6-B6C8C4661476}"/>
                </a:ext>
              </a:extLst>
            </p:cNvPr>
            <p:cNvSpPr/>
            <p:nvPr/>
          </p:nvSpPr>
          <p:spPr>
            <a:xfrm>
              <a:off x="9600438" y="1425336"/>
              <a:ext cx="394429" cy="387286"/>
            </a:xfrm>
            <a:custGeom>
              <a:avLst/>
              <a:gdLst>
                <a:gd name="connsiteX0" fmla="*/ 319849 w 394429"/>
                <a:gd name="connsiteY0" fmla="*/ 259747 h 387286"/>
                <a:gd name="connsiteX1" fmla="*/ 380428 w 394429"/>
                <a:gd name="connsiteY1" fmla="*/ 273558 h 387286"/>
                <a:gd name="connsiteX2" fmla="*/ 394430 w 394429"/>
                <a:gd name="connsiteY2" fmla="*/ 212027 h 387286"/>
                <a:gd name="connsiteX3" fmla="*/ 336232 w 394429"/>
                <a:gd name="connsiteY3" fmla="*/ 198787 h 387286"/>
                <a:gd name="connsiteX4" fmla="*/ 336232 w 394429"/>
                <a:gd name="connsiteY4" fmla="*/ 193548 h 387286"/>
                <a:gd name="connsiteX5" fmla="*/ 325183 w 394429"/>
                <a:gd name="connsiteY5" fmla="*/ 139256 h 387286"/>
                <a:gd name="connsiteX6" fmla="*/ 372808 w 394429"/>
                <a:gd name="connsiteY6" fmla="*/ 101156 h 387286"/>
                <a:gd name="connsiteX7" fmla="*/ 333470 w 394429"/>
                <a:gd name="connsiteY7" fmla="*/ 51911 h 387286"/>
                <a:gd name="connsiteX8" fmla="*/ 288322 w 394429"/>
                <a:gd name="connsiteY8" fmla="*/ 87916 h 387286"/>
                <a:gd name="connsiteX9" fmla="*/ 233553 w 394429"/>
                <a:gd name="connsiteY9" fmla="*/ 58769 h 387286"/>
                <a:gd name="connsiteX10" fmla="*/ 233553 w 394429"/>
                <a:gd name="connsiteY10" fmla="*/ 0 h 387286"/>
                <a:gd name="connsiteX11" fmla="*/ 170497 w 394429"/>
                <a:gd name="connsiteY11" fmla="*/ 0 h 387286"/>
                <a:gd name="connsiteX12" fmla="*/ 170497 w 394429"/>
                <a:gd name="connsiteY12" fmla="*/ 56483 h 387286"/>
                <a:gd name="connsiteX13" fmla="*/ 113347 w 394429"/>
                <a:gd name="connsiteY13" fmla="*/ 82201 h 387286"/>
                <a:gd name="connsiteX14" fmla="*/ 67723 w 394429"/>
                <a:gd name="connsiteY14" fmla="*/ 45815 h 387286"/>
                <a:gd name="connsiteX15" fmla="*/ 28384 w 394429"/>
                <a:gd name="connsiteY15" fmla="*/ 95060 h 387286"/>
                <a:gd name="connsiteX16" fmla="*/ 72961 w 394429"/>
                <a:gd name="connsiteY16" fmla="*/ 130588 h 387286"/>
                <a:gd name="connsiteX17" fmla="*/ 58102 w 394429"/>
                <a:gd name="connsiteY17" fmla="*/ 190786 h 387286"/>
                <a:gd name="connsiteX18" fmla="*/ 0 w 394429"/>
                <a:gd name="connsiteY18" fmla="*/ 204026 h 387286"/>
                <a:gd name="connsiteX19" fmla="*/ 14002 w 394429"/>
                <a:gd name="connsiteY19" fmla="*/ 265557 h 387286"/>
                <a:gd name="connsiteX20" fmla="*/ 71152 w 394429"/>
                <a:gd name="connsiteY20" fmla="*/ 252508 h 387286"/>
                <a:gd name="connsiteX21" fmla="*/ 108013 w 394429"/>
                <a:gd name="connsiteY21" fmla="*/ 300133 h 387286"/>
                <a:gd name="connsiteX22" fmla="*/ 81724 w 394429"/>
                <a:gd name="connsiteY22" fmla="*/ 356521 h 387286"/>
                <a:gd name="connsiteX23" fmla="*/ 138874 w 394429"/>
                <a:gd name="connsiteY23" fmla="*/ 383857 h 387286"/>
                <a:gd name="connsiteX24" fmla="*/ 165068 w 394429"/>
                <a:gd name="connsiteY24" fmla="*/ 329374 h 387286"/>
                <a:gd name="connsiteX25" fmla="*/ 197834 w 394429"/>
                <a:gd name="connsiteY25" fmla="*/ 333375 h 387286"/>
                <a:gd name="connsiteX26" fmla="*/ 224218 w 394429"/>
                <a:gd name="connsiteY26" fmla="*/ 330803 h 387286"/>
                <a:gd name="connsiteX27" fmla="*/ 251460 w 394429"/>
                <a:gd name="connsiteY27" fmla="*/ 387286 h 387286"/>
                <a:gd name="connsiteX28" fmla="*/ 308610 w 394429"/>
                <a:gd name="connsiteY28" fmla="*/ 359855 h 387286"/>
                <a:gd name="connsiteX29" fmla="*/ 281749 w 394429"/>
                <a:gd name="connsiteY29" fmla="*/ 304610 h 387286"/>
                <a:gd name="connsiteX30" fmla="*/ 319849 w 394429"/>
                <a:gd name="connsiteY30" fmla="*/ 259747 h 387286"/>
                <a:gd name="connsiteX31" fmla="*/ 135255 w 394429"/>
                <a:gd name="connsiteY31" fmla="*/ 193072 h 387286"/>
                <a:gd name="connsiteX32" fmla="*/ 197167 w 394429"/>
                <a:gd name="connsiteY32" fmla="*/ 131159 h 387286"/>
                <a:gd name="connsiteX33" fmla="*/ 259080 w 394429"/>
                <a:gd name="connsiteY33" fmla="*/ 193072 h 387286"/>
                <a:gd name="connsiteX34" fmla="*/ 197167 w 394429"/>
                <a:gd name="connsiteY34" fmla="*/ 254984 h 387286"/>
                <a:gd name="connsiteX35" fmla="*/ 135541 w 394429"/>
                <a:gd name="connsiteY35" fmla="*/ 193548 h 387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94429" h="387286">
                  <a:moveTo>
                    <a:pt x="319849" y="259747"/>
                  </a:moveTo>
                  <a:lnTo>
                    <a:pt x="380428" y="273558"/>
                  </a:lnTo>
                  <a:lnTo>
                    <a:pt x="394430" y="212027"/>
                  </a:lnTo>
                  <a:lnTo>
                    <a:pt x="336232" y="198787"/>
                  </a:lnTo>
                  <a:cubicBezTo>
                    <a:pt x="336232" y="197072"/>
                    <a:pt x="336232" y="195358"/>
                    <a:pt x="336232" y="193548"/>
                  </a:cubicBezTo>
                  <a:cubicBezTo>
                    <a:pt x="336223" y="174893"/>
                    <a:pt x="332466" y="156430"/>
                    <a:pt x="325183" y="139256"/>
                  </a:cubicBezTo>
                  <a:lnTo>
                    <a:pt x="372808" y="101156"/>
                  </a:lnTo>
                  <a:lnTo>
                    <a:pt x="333470" y="51911"/>
                  </a:lnTo>
                  <a:lnTo>
                    <a:pt x="288322" y="87916"/>
                  </a:lnTo>
                  <a:cubicBezTo>
                    <a:pt x="272493" y="74200"/>
                    <a:pt x="253771" y="64236"/>
                    <a:pt x="233553" y="58769"/>
                  </a:cubicBezTo>
                  <a:lnTo>
                    <a:pt x="233553" y="0"/>
                  </a:lnTo>
                  <a:lnTo>
                    <a:pt x="170497" y="0"/>
                  </a:lnTo>
                  <a:lnTo>
                    <a:pt x="170497" y="56483"/>
                  </a:lnTo>
                  <a:cubicBezTo>
                    <a:pt x="149726" y="60557"/>
                    <a:pt x="130172" y="69356"/>
                    <a:pt x="113347" y="82201"/>
                  </a:cubicBezTo>
                  <a:lnTo>
                    <a:pt x="67723" y="45815"/>
                  </a:lnTo>
                  <a:lnTo>
                    <a:pt x="28384" y="95060"/>
                  </a:lnTo>
                  <a:lnTo>
                    <a:pt x="72961" y="130588"/>
                  </a:lnTo>
                  <a:cubicBezTo>
                    <a:pt x="63541" y="149280"/>
                    <a:pt x="58462" y="169857"/>
                    <a:pt x="58102" y="190786"/>
                  </a:cubicBezTo>
                  <a:lnTo>
                    <a:pt x="0" y="204026"/>
                  </a:lnTo>
                  <a:lnTo>
                    <a:pt x="14002" y="265557"/>
                  </a:lnTo>
                  <a:lnTo>
                    <a:pt x="71152" y="252508"/>
                  </a:lnTo>
                  <a:cubicBezTo>
                    <a:pt x="79862" y="270854"/>
                    <a:pt x="92437" y="287100"/>
                    <a:pt x="108013" y="300133"/>
                  </a:cubicBezTo>
                  <a:lnTo>
                    <a:pt x="81724" y="356521"/>
                  </a:lnTo>
                  <a:lnTo>
                    <a:pt x="138874" y="383857"/>
                  </a:lnTo>
                  <a:lnTo>
                    <a:pt x="165068" y="329374"/>
                  </a:lnTo>
                  <a:cubicBezTo>
                    <a:pt x="175790" y="332016"/>
                    <a:pt x="186791" y="333359"/>
                    <a:pt x="197834" y="333375"/>
                  </a:cubicBezTo>
                  <a:cubicBezTo>
                    <a:pt x="206692" y="333392"/>
                    <a:pt x="215530" y="332530"/>
                    <a:pt x="224218" y="330803"/>
                  </a:cubicBezTo>
                  <a:lnTo>
                    <a:pt x="251460" y="387286"/>
                  </a:lnTo>
                  <a:lnTo>
                    <a:pt x="308610" y="359855"/>
                  </a:lnTo>
                  <a:lnTo>
                    <a:pt x="281749" y="304610"/>
                  </a:lnTo>
                  <a:cubicBezTo>
                    <a:pt x="297459" y="292496"/>
                    <a:pt x="310440" y="277210"/>
                    <a:pt x="319849" y="259747"/>
                  </a:cubicBezTo>
                  <a:close/>
                  <a:moveTo>
                    <a:pt x="135255" y="193072"/>
                  </a:moveTo>
                  <a:cubicBezTo>
                    <a:pt x="135255" y="158878"/>
                    <a:pt x="162974" y="131159"/>
                    <a:pt x="197167" y="131159"/>
                  </a:cubicBezTo>
                  <a:cubicBezTo>
                    <a:pt x="231361" y="131159"/>
                    <a:pt x="259080" y="158878"/>
                    <a:pt x="259080" y="193072"/>
                  </a:cubicBezTo>
                  <a:cubicBezTo>
                    <a:pt x="259080" y="227265"/>
                    <a:pt x="231361" y="254984"/>
                    <a:pt x="197167" y="254984"/>
                  </a:cubicBezTo>
                  <a:cubicBezTo>
                    <a:pt x="163271" y="254829"/>
                    <a:pt x="135801" y="227444"/>
                    <a:pt x="135541" y="193548"/>
                  </a:cubicBezTo>
                  <a:close/>
                </a:path>
              </a:pathLst>
            </a:custGeom>
            <a:noFill/>
            <a:ln w="9525" cap="rnd">
              <a:solidFill>
                <a:schemeClr val="tx1">
                  <a:lumMod val="95000"/>
                  <a:lumOff val="5000"/>
                  <a:alpha val="8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14D79E2B-4C13-4901-AE42-B3ACF6AC57F4}"/>
                </a:ext>
              </a:extLst>
            </p:cNvPr>
            <p:cNvSpPr/>
            <p:nvPr/>
          </p:nvSpPr>
          <p:spPr>
            <a:xfrm>
              <a:off x="10601134" y="1979595"/>
              <a:ext cx="248316" cy="250031"/>
            </a:xfrm>
            <a:custGeom>
              <a:avLst/>
              <a:gdLst>
                <a:gd name="connsiteX0" fmla="*/ 197263 w 248316"/>
                <a:gd name="connsiteY0" fmla="*/ 78486 h 250031"/>
                <a:gd name="connsiteX1" fmla="*/ 224028 w 248316"/>
                <a:gd name="connsiteY1" fmla="*/ 49911 h 250031"/>
                <a:gd name="connsiteX2" fmla="*/ 194501 w 248316"/>
                <a:gd name="connsiteY2" fmla="*/ 22860 h 250031"/>
                <a:gd name="connsiteX3" fmla="*/ 168879 w 248316"/>
                <a:gd name="connsiteY3" fmla="*/ 50864 h 250031"/>
                <a:gd name="connsiteX4" fmla="*/ 166021 w 248316"/>
                <a:gd name="connsiteY4" fmla="*/ 49054 h 250031"/>
                <a:gd name="connsiteX5" fmla="*/ 132588 w 248316"/>
                <a:gd name="connsiteY5" fmla="*/ 38100 h 250031"/>
                <a:gd name="connsiteX6" fmla="*/ 126588 w 248316"/>
                <a:gd name="connsiteY6" fmla="*/ 0 h 250031"/>
                <a:gd name="connsiteX7" fmla="*/ 86963 w 248316"/>
                <a:gd name="connsiteY7" fmla="*/ 6287 h 250031"/>
                <a:gd name="connsiteX8" fmla="*/ 92679 w 248316"/>
                <a:gd name="connsiteY8" fmla="*/ 42482 h 250031"/>
                <a:gd name="connsiteX9" fmla="*/ 59341 w 248316"/>
                <a:gd name="connsiteY9" fmla="*/ 63627 h 250031"/>
                <a:gd name="connsiteX10" fmla="*/ 26861 w 248316"/>
                <a:gd name="connsiteY10" fmla="*/ 45149 h 250031"/>
                <a:gd name="connsiteX11" fmla="*/ 7048 w 248316"/>
                <a:gd name="connsiteY11" fmla="*/ 80010 h 250031"/>
                <a:gd name="connsiteX12" fmla="*/ 38291 w 248316"/>
                <a:gd name="connsiteY12" fmla="*/ 97727 h 250031"/>
                <a:gd name="connsiteX13" fmla="*/ 34480 w 248316"/>
                <a:gd name="connsiteY13" fmla="*/ 137446 h 250031"/>
                <a:gd name="connsiteX14" fmla="*/ 0 w 248316"/>
                <a:gd name="connsiteY14" fmla="*/ 151257 h 250031"/>
                <a:gd name="connsiteX15" fmla="*/ 14859 w 248316"/>
                <a:gd name="connsiteY15" fmla="*/ 188500 h 250031"/>
                <a:gd name="connsiteX16" fmla="*/ 48578 w 248316"/>
                <a:gd name="connsiteY16" fmla="*/ 175070 h 250031"/>
                <a:gd name="connsiteX17" fmla="*/ 77153 w 248316"/>
                <a:gd name="connsiteY17" fmla="*/ 202121 h 250031"/>
                <a:gd name="connsiteX18" fmla="*/ 66199 w 248316"/>
                <a:gd name="connsiteY18" fmla="*/ 238411 h 250031"/>
                <a:gd name="connsiteX19" fmla="*/ 104299 w 248316"/>
                <a:gd name="connsiteY19" fmla="*/ 250031 h 250031"/>
                <a:gd name="connsiteX20" fmla="*/ 115062 w 248316"/>
                <a:gd name="connsiteY20" fmla="*/ 214217 h 250031"/>
                <a:gd name="connsiteX21" fmla="*/ 153162 w 248316"/>
                <a:gd name="connsiteY21" fmla="*/ 208883 h 250031"/>
                <a:gd name="connsiteX22" fmla="*/ 175356 w 248316"/>
                <a:gd name="connsiteY22" fmla="*/ 240983 h 250031"/>
                <a:gd name="connsiteX23" fmla="*/ 208312 w 248316"/>
                <a:gd name="connsiteY23" fmla="*/ 218218 h 250031"/>
                <a:gd name="connsiteX24" fmla="*/ 186500 w 248316"/>
                <a:gd name="connsiteY24" fmla="*/ 186595 h 250031"/>
                <a:gd name="connsiteX25" fmla="*/ 198977 w 248316"/>
                <a:gd name="connsiteY25" fmla="*/ 169831 h 250031"/>
                <a:gd name="connsiteX26" fmla="*/ 205835 w 248316"/>
                <a:gd name="connsiteY26" fmla="*/ 154400 h 250031"/>
                <a:gd name="connsiteX27" fmla="*/ 245555 w 248316"/>
                <a:gd name="connsiteY27" fmla="*/ 157067 h 250031"/>
                <a:gd name="connsiteX28" fmla="*/ 248317 w 248316"/>
                <a:gd name="connsiteY28" fmla="*/ 117062 h 250031"/>
                <a:gd name="connsiteX29" fmla="*/ 209741 w 248316"/>
                <a:gd name="connsiteY29" fmla="*/ 114395 h 250031"/>
                <a:gd name="connsiteX30" fmla="*/ 197263 w 248316"/>
                <a:gd name="connsiteY30" fmla="*/ 78486 h 250031"/>
                <a:gd name="connsiteX31" fmla="*/ 102680 w 248316"/>
                <a:gd name="connsiteY31" fmla="*/ 159639 h 250031"/>
                <a:gd name="connsiteX32" fmla="*/ 88131 w 248316"/>
                <a:gd name="connsiteY32" fmla="*/ 106082 h 250031"/>
                <a:gd name="connsiteX33" fmla="*/ 141688 w 248316"/>
                <a:gd name="connsiteY33" fmla="*/ 91534 h 250031"/>
                <a:gd name="connsiteX34" fmla="*/ 156306 w 248316"/>
                <a:gd name="connsiteY34" fmla="*/ 144971 h 250031"/>
                <a:gd name="connsiteX35" fmla="*/ 102728 w 248316"/>
                <a:gd name="connsiteY35" fmla="*/ 159952 h 250031"/>
                <a:gd name="connsiteX36" fmla="*/ 102680 w 248316"/>
                <a:gd name="connsiteY36" fmla="*/ 159925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316" h="250031">
                  <a:moveTo>
                    <a:pt x="197263" y="78486"/>
                  </a:moveTo>
                  <a:lnTo>
                    <a:pt x="224028" y="49911"/>
                  </a:lnTo>
                  <a:lnTo>
                    <a:pt x="194501" y="22860"/>
                  </a:lnTo>
                  <a:lnTo>
                    <a:pt x="168879" y="50864"/>
                  </a:lnTo>
                  <a:lnTo>
                    <a:pt x="166021" y="49054"/>
                  </a:lnTo>
                  <a:cubicBezTo>
                    <a:pt x="155732" y="43178"/>
                    <a:pt x="144359" y="39451"/>
                    <a:pt x="132588" y="38100"/>
                  </a:cubicBezTo>
                  <a:lnTo>
                    <a:pt x="126588" y="0"/>
                  </a:lnTo>
                  <a:lnTo>
                    <a:pt x="86963" y="6287"/>
                  </a:lnTo>
                  <a:lnTo>
                    <a:pt x="92679" y="42482"/>
                  </a:lnTo>
                  <a:cubicBezTo>
                    <a:pt x="80114" y="46927"/>
                    <a:pt x="68717" y="54155"/>
                    <a:pt x="59341" y="63627"/>
                  </a:cubicBezTo>
                  <a:lnTo>
                    <a:pt x="26861" y="45149"/>
                  </a:lnTo>
                  <a:lnTo>
                    <a:pt x="7048" y="80010"/>
                  </a:lnTo>
                  <a:lnTo>
                    <a:pt x="38291" y="97727"/>
                  </a:lnTo>
                  <a:cubicBezTo>
                    <a:pt x="34017" y="110504"/>
                    <a:pt x="32714" y="124089"/>
                    <a:pt x="34480" y="137446"/>
                  </a:cubicBezTo>
                  <a:lnTo>
                    <a:pt x="0" y="151257"/>
                  </a:lnTo>
                  <a:lnTo>
                    <a:pt x="14859" y="188500"/>
                  </a:lnTo>
                  <a:lnTo>
                    <a:pt x="48578" y="175070"/>
                  </a:lnTo>
                  <a:cubicBezTo>
                    <a:pt x="55901" y="186160"/>
                    <a:pt x="65678" y="195416"/>
                    <a:pt x="77153" y="202121"/>
                  </a:cubicBezTo>
                  <a:lnTo>
                    <a:pt x="66199" y="238411"/>
                  </a:lnTo>
                  <a:lnTo>
                    <a:pt x="104299" y="250031"/>
                  </a:lnTo>
                  <a:lnTo>
                    <a:pt x="115062" y="214217"/>
                  </a:lnTo>
                  <a:cubicBezTo>
                    <a:pt x="128000" y="215284"/>
                    <a:pt x="141014" y="213462"/>
                    <a:pt x="153162" y="208883"/>
                  </a:cubicBezTo>
                  <a:lnTo>
                    <a:pt x="175356" y="240983"/>
                  </a:lnTo>
                  <a:lnTo>
                    <a:pt x="208312" y="218218"/>
                  </a:lnTo>
                  <a:lnTo>
                    <a:pt x="186500" y="186595"/>
                  </a:lnTo>
                  <a:cubicBezTo>
                    <a:pt x="191258" y="181478"/>
                    <a:pt x="195442" y="175857"/>
                    <a:pt x="198977" y="169831"/>
                  </a:cubicBezTo>
                  <a:cubicBezTo>
                    <a:pt x="201731" y="164909"/>
                    <a:pt x="204027" y="159743"/>
                    <a:pt x="205835" y="154400"/>
                  </a:cubicBezTo>
                  <a:lnTo>
                    <a:pt x="245555" y="157067"/>
                  </a:lnTo>
                  <a:lnTo>
                    <a:pt x="248317" y="117062"/>
                  </a:lnTo>
                  <a:lnTo>
                    <a:pt x="209741" y="114395"/>
                  </a:lnTo>
                  <a:cubicBezTo>
                    <a:pt x="208200" y="101670"/>
                    <a:pt x="203945" y="89425"/>
                    <a:pt x="197263" y="78486"/>
                  </a:cubicBezTo>
                  <a:close/>
                  <a:moveTo>
                    <a:pt x="102680" y="159639"/>
                  </a:moveTo>
                  <a:cubicBezTo>
                    <a:pt x="83873" y="148867"/>
                    <a:pt x="77359" y="124889"/>
                    <a:pt x="88131" y="106082"/>
                  </a:cubicBezTo>
                  <a:cubicBezTo>
                    <a:pt x="98903" y="87275"/>
                    <a:pt x="122881" y="80762"/>
                    <a:pt x="141688" y="91534"/>
                  </a:cubicBezTo>
                  <a:cubicBezTo>
                    <a:pt x="160448" y="102279"/>
                    <a:pt x="166984" y="126173"/>
                    <a:pt x="156306" y="144971"/>
                  </a:cubicBezTo>
                  <a:cubicBezTo>
                    <a:pt x="145648" y="163903"/>
                    <a:pt x="121660" y="170610"/>
                    <a:pt x="102728" y="159952"/>
                  </a:cubicBezTo>
                  <a:cubicBezTo>
                    <a:pt x="102712" y="159943"/>
                    <a:pt x="102696" y="159934"/>
                    <a:pt x="102680" y="159925"/>
                  </a:cubicBezTo>
                  <a:close/>
                </a:path>
              </a:pathLst>
            </a:custGeom>
            <a:noFill/>
            <a:ln w="9525" cap="rnd">
              <a:solidFill>
                <a:schemeClr val="tx1">
                  <a:lumMod val="95000"/>
                  <a:lumOff val="5000"/>
                  <a:alpha val="8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697DEFC8-6FB5-45C4-8DEA-B6B03CB78F3A}"/>
                </a:ext>
              </a:extLst>
            </p:cNvPr>
            <p:cNvSpPr/>
            <p:nvPr/>
          </p:nvSpPr>
          <p:spPr>
            <a:xfrm>
              <a:off x="10370630" y="2064368"/>
              <a:ext cx="248316" cy="250697"/>
            </a:xfrm>
            <a:custGeom>
              <a:avLst/>
              <a:gdLst>
                <a:gd name="connsiteX0" fmla="*/ 197358 w 248316"/>
                <a:gd name="connsiteY0" fmla="*/ 79438 h 250697"/>
                <a:gd name="connsiteX1" fmla="*/ 224028 w 248316"/>
                <a:gd name="connsiteY1" fmla="*/ 50863 h 250697"/>
                <a:gd name="connsiteX2" fmla="*/ 194500 w 248316"/>
                <a:gd name="connsiteY2" fmla="*/ 23717 h 250697"/>
                <a:gd name="connsiteX3" fmla="*/ 168783 w 248316"/>
                <a:gd name="connsiteY3" fmla="*/ 50863 h 250697"/>
                <a:gd name="connsiteX4" fmla="*/ 165925 w 248316"/>
                <a:gd name="connsiteY4" fmla="*/ 49054 h 250697"/>
                <a:gd name="connsiteX5" fmla="*/ 132493 w 248316"/>
                <a:gd name="connsiteY5" fmla="*/ 38100 h 250697"/>
                <a:gd name="connsiteX6" fmla="*/ 126492 w 248316"/>
                <a:gd name="connsiteY6" fmla="*/ 0 h 250697"/>
                <a:gd name="connsiteX7" fmla="*/ 86868 w 248316"/>
                <a:gd name="connsiteY7" fmla="*/ 6191 h 250697"/>
                <a:gd name="connsiteX8" fmla="*/ 92583 w 248316"/>
                <a:gd name="connsiteY8" fmla="*/ 42481 h 250697"/>
                <a:gd name="connsiteX9" fmla="*/ 59245 w 248316"/>
                <a:gd name="connsiteY9" fmla="*/ 63627 h 250697"/>
                <a:gd name="connsiteX10" fmla="*/ 26765 w 248316"/>
                <a:gd name="connsiteY10" fmla="*/ 45053 h 250697"/>
                <a:gd name="connsiteX11" fmla="*/ 6858 w 248316"/>
                <a:gd name="connsiteY11" fmla="*/ 80296 h 250697"/>
                <a:gd name="connsiteX12" fmla="*/ 38290 w 248316"/>
                <a:gd name="connsiteY12" fmla="*/ 98488 h 250697"/>
                <a:gd name="connsiteX13" fmla="*/ 34480 w 248316"/>
                <a:gd name="connsiteY13" fmla="*/ 138208 h 250697"/>
                <a:gd name="connsiteX14" fmla="*/ 0 w 248316"/>
                <a:gd name="connsiteY14" fmla="*/ 151924 h 250697"/>
                <a:gd name="connsiteX15" fmla="*/ 14859 w 248316"/>
                <a:gd name="connsiteY15" fmla="*/ 189167 h 250697"/>
                <a:gd name="connsiteX16" fmla="*/ 48577 w 248316"/>
                <a:gd name="connsiteY16" fmla="*/ 175736 h 250697"/>
                <a:gd name="connsiteX17" fmla="*/ 77152 w 248316"/>
                <a:gd name="connsiteY17" fmla="*/ 202883 h 250697"/>
                <a:gd name="connsiteX18" fmla="*/ 66198 w 248316"/>
                <a:gd name="connsiteY18" fmla="*/ 239077 h 250697"/>
                <a:gd name="connsiteX19" fmla="*/ 104298 w 248316"/>
                <a:gd name="connsiteY19" fmla="*/ 250698 h 250697"/>
                <a:gd name="connsiteX20" fmla="*/ 115062 w 248316"/>
                <a:gd name="connsiteY20" fmla="*/ 214884 h 250697"/>
                <a:gd name="connsiteX21" fmla="*/ 153162 w 248316"/>
                <a:gd name="connsiteY21" fmla="*/ 209550 h 250697"/>
                <a:gd name="connsiteX22" fmla="*/ 175355 w 248316"/>
                <a:gd name="connsiteY22" fmla="*/ 241744 h 250697"/>
                <a:gd name="connsiteX23" fmla="*/ 208312 w 248316"/>
                <a:gd name="connsiteY23" fmla="*/ 218884 h 250697"/>
                <a:gd name="connsiteX24" fmla="*/ 186499 w 248316"/>
                <a:gd name="connsiteY24" fmla="*/ 187262 h 250697"/>
                <a:gd name="connsiteX25" fmla="*/ 198977 w 248316"/>
                <a:gd name="connsiteY25" fmla="*/ 170498 h 250697"/>
                <a:gd name="connsiteX26" fmla="*/ 205835 w 248316"/>
                <a:gd name="connsiteY26" fmla="*/ 155067 h 250697"/>
                <a:gd name="connsiteX27" fmla="*/ 245554 w 248316"/>
                <a:gd name="connsiteY27" fmla="*/ 157734 h 250697"/>
                <a:gd name="connsiteX28" fmla="*/ 248316 w 248316"/>
                <a:gd name="connsiteY28" fmla="*/ 117824 h 250697"/>
                <a:gd name="connsiteX29" fmla="*/ 210216 w 248316"/>
                <a:gd name="connsiteY29" fmla="*/ 115157 h 250697"/>
                <a:gd name="connsiteX30" fmla="*/ 197358 w 248316"/>
                <a:gd name="connsiteY30" fmla="*/ 79438 h 250697"/>
                <a:gd name="connsiteX31" fmla="*/ 102775 w 248316"/>
                <a:gd name="connsiteY31" fmla="*/ 160687 h 250697"/>
                <a:gd name="connsiteX32" fmla="*/ 88125 w 248316"/>
                <a:gd name="connsiteY32" fmla="*/ 107017 h 250697"/>
                <a:gd name="connsiteX33" fmla="*/ 141795 w 248316"/>
                <a:gd name="connsiteY33" fmla="*/ 92368 h 250697"/>
                <a:gd name="connsiteX34" fmla="*/ 156444 w 248316"/>
                <a:gd name="connsiteY34" fmla="*/ 146037 h 250697"/>
                <a:gd name="connsiteX35" fmla="*/ 156400 w 248316"/>
                <a:gd name="connsiteY35" fmla="*/ 146113 h 250697"/>
                <a:gd name="connsiteX36" fmla="*/ 102775 w 248316"/>
                <a:gd name="connsiteY36" fmla="*/ 160496 h 25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8316" h="250697">
                  <a:moveTo>
                    <a:pt x="197358" y="79438"/>
                  </a:moveTo>
                  <a:lnTo>
                    <a:pt x="224028" y="50863"/>
                  </a:lnTo>
                  <a:lnTo>
                    <a:pt x="194500" y="23717"/>
                  </a:lnTo>
                  <a:lnTo>
                    <a:pt x="168783" y="50863"/>
                  </a:lnTo>
                  <a:lnTo>
                    <a:pt x="165925" y="49054"/>
                  </a:lnTo>
                  <a:cubicBezTo>
                    <a:pt x="155625" y="43204"/>
                    <a:pt x="144257" y="39479"/>
                    <a:pt x="132493" y="38100"/>
                  </a:cubicBezTo>
                  <a:lnTo>
                    <a:pt x="126492" y="0"/>
                  </a:lnTo>
                  <a:lnTo>
                    <a:pt x="86868" y="6191"/>
                  </a:lnTo>
                  <a:lnTo>
                    <a:pt x="92583" y="42481"/>
                  </a:lnTo>
                  <a:cubicBezTo>
                    <a:pt x="80018" y="46926"/>
                    <a:pt x="68621" y="54155"/>
                    <a:pt x="59245" y="63627"/>
                  </a:cubicBezTo>
                  <a:lnTo>
                    <a:pt x="26765" y="45053"/>
                  </a:lnTo>
                  <a:lnTo>
                    <a:pt x="6858" y="80296"/>
                  </a:lnTo>
                  <a:lnTo>
                    <a:pt x="38290" y="98488"/>
                  </a:lnTo>
                  <a:cubicBezTo>
                    <a:pt x="34006" y="111264"/>
                    <a:pt x="32703" y="124851"/>
                    <a:pt x="34480" y="138208"/>
                  </a:cubicBezTo>
                  <a:lnTo>
                    <a:pt x="0" y="151924"/>
                  </a:lnTo>
                  <a:lnTo>
                    <a:pt x="14859" y="189167"/>
                  </a:lnTo>
                  <a:lnTo>
                    <a:pt x="48577" y="175736"/>
                  </a:lnTo>
                  <a:cubicBezTo>
                    <a:pt x="55948" y="186812"/>
                    <a:pt x="65713" y="196089"/>
                    <a:pt x="77152" y="202883"/>
                  </a:cubicBezTo>
                  <a:lnTo>
                    <a:pt x="66198" y="239077"/>
                  </a:lnTo>
                  <a:lnTo>
                    <a:pt x="104298" y="250698"/>
                  </a:lnTo>
                  <a:lnTo>
                    <a:pt x="115062" y="214884"/>
                  </a:lnTo>
                  <a:cubicBezTo>
                    <a:pt x="128000" y="215950"/>
                    <a:pt x="141013" y="214128"/>
                    <a:pt x="153162" y="209550"/>
                  </a:cubicBezTo>
                  <a:lnTo>
                    <a:pt x="175355" y="241744"/>
                  </a:lnTo>
                  <a:lnTo>
                    <a:pt x="208312" y="218884"/>
                  </a:lnTo>
                  <a:lnTo>
                    <a:pt x="186499" y="187262"/>
                  </a:lnTo>
                  <a:cubicBezTo>
                    <a:pt x="191308" y="182188"/>
                    <a:pt x="195497" y="176560"/>
                    <a:pt x="198977" y="170498"/>
                  </a:cubicBezTo>
                  <a:cubicBezTo>
                    <a:pt x="201731" y="165575"/>
                    <a:pt x="204027" y="160410"/>
                    <a:pt x="205835" y="155067"/>
                  </a:cubicBezTo>
                  <a:lnTo>
                    <a:pt x="245554" y="157734"/>
                  </a:lnTo>
                  <a:lnTo>
                    <a:pt x="248316" y="117824"/>
                  </a:lnTo>
                  <a:lnTo>
                    <a:pt x="210216" y="115157"/>
                  </a:lnTo>
                  <a:cubicBezTo>
                    <a:pt x="208521" y="102472"/>
                    <a:pt x="204137" y="90294"/>
                    <a:pt x="197358" y="79438"/>
                  </a:cubicBezTo>
                  <a:close/>
                  <a:moveTo>
                    <a:pt x="102775" y="160687"/>
                  </a:moveTo>
                  <a:cubicBezTo>
                    <a:pt x="83909" y="149912"/>
                    <a:pt x="77350" y="125883"/>
                    <a:pt x="88125" y="107017"/>
                  </a:cubicBezTo>
                  <a:cubicBezTo>
                    <a:pt x="98900" y="88152"/>
                    <a:pt x="122929" y="81593"/>
                    <a:pt x="141795" y="92368"/>
                  </a:cubicBezTo>
                  <a:cubicBezTo>
                    <a:pt x="160661" y="103143"/>
                    <a:pt x="167219" y="127172"/>
                    <a:pt x="156444" y="146037"/>
                  </a:cubicBezTo>
                  <a:cubicBezTo>
                    <a:pt x="156429" y="146063"/>
                    <a:pt x="156415" y="146088"/>
                    <a:pt x="156400" y="146113"/>
                  </a:cubicBezTo>
                  <a:cubicBezTo>
                    <a:pt x="145501" y="164811"/>
                    <a:pt x="121568" y="171230"/>
                    <a:pt x="102775" y="160496"/>
                  </a:cubicBezTo>
                  <a:close/>
                </a:path>
              </a:pathLst>
            </a:custGeom>
            <a:noFill/>
            <a:ln w="9525" cap="rnd">
              <a:solidFill>
                <a:schemeClr val="tx1">
                  <a:lumMod val="95000"/>
                  <a:lumOff val="5000"/>
                  <a:alpha val="8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8A2CBFC6-8C59-47CA-B9DF-B0BB0AC8AB18}"/>
              </a:ext>
            </a:extLst>
          </p:cNvPr>
          <p:cNvSpPr/>
          <p:nvPr/>
        </p:nvSpPr>
        <p:spPr>
          <a:xfrm>
            <a:off x="2487710" y="1188720"/>
            <a:ext cx="7216581" cy="280572"/>
          </a:xfrm>
          <a:custGeom>
            <a:avLst/>
            <a:gdLst>
              <a:gd name="connsiteX0" fmla="*/ 217222 w 7216581"/>
              <a:gd name="connsiteY0" fmla="*/ 0 h 280572"/>
              <a:gd name="connsiteX1" fmla="*/ 6999359 w 7216581"/>
              <a:gd name="connsiteY1" fmla="*/ 0 h 280572"/>
              <a:gd name="connsiteX2" fmla="*/ 7216581 w 7216581"/>
              <a:gd name="connsiteY2" fmla="*/ 217222 h 280572"/>
              <a:gd name="connsiteX3" fmla="*/ 7216581 w 7216581"/>
              <a:gd name="connsiteY3" fmla="*/ 280572 h 280572"/>
              <a:gd name="connsiteX4" fmla="*/ 0 w 7216581"/>
              <a:gd name="connsiteY4" fmla="*/ 280572 h 280572"/>
              <a:gd name="connsiteX5" fmla="*/ 0 w 7216581"/>
              <a:gd name="connsiteY5" fmla="*/ 217222 h 280572"/>
              <a:gd name="connsiteX6" fmla="*/ 217222 w 7216581"/>
              <a:gd name="connsiteY6" fmla="*/ 0 h 280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16581" h="280572">
                <a:moveTo>
                  <a:pt x="217222" y="0"/>
                </a:moveTo>
                <a:lnTo>
                  <a:pt x="6999359" y="0"/>
                </a:lnTo>
                <a:cubicBezTo>
                  <a:pt x="7119327" y="0"/>
                  <a:pt x="7216581" y="97254"/>
                  <a:pt x="7216581" y="217222"/>
                </a:cubicBezTo>
                <a:lnTo>
                  <a:pt x="7216581" y="280572"/>
                </a:lnTo>
                <a:lnTo>
                  <a:pt x="0" y="280572"/>
                </a:lnTo>
                <a:lnTo>
                  <a:pt x="0" y="217222"/>
                </a:lnTo>
                <a:cubicBezTo>
                  <a:pt x="0" y="97254"/>
                  <a:pt x="97254" y="0"/>
                  <a:pt x="217222" y="0"/>
                </a:cubicBezTo>
                <a:close/>
              </a:path>
            </a:pathLst>
          </a:custGeom>
          <a:solidFill>
            <a:schemeClr val="accent1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  <a:reflection blurRad="6350" stA="50000" endA="300" endPos="120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zh-CN" altLang="en-US" sz="2000" b="1"/>
          </a:p>
        </p:txBody>
      </p:sp>
      <p:sp>
        <p:nvSpPr>
          <p:cNvPr id="154" name="矩形 153">
            <a:extLst>
              <a:ext uri="{FF2B5EF4-FFF2-40B4-BE49-F238E27FC236}">
                <a16:creationId xmlns:a16="http://schemas.microsoft.com/office/drawing/2014/main" id="{2E2D9F4E-D732-4B7A-AF4E-8E7C63943149}"/>
              </a:ext>
            </a:extLst>
          </p:cNvPr>
          <p:cNvSpPr/>
          <p:nvPr/>
        </p:nvSpPr>
        <p:spPr>
          <a:xfrm>
            <a:off x="3099398" y="1975651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5" name="文本框 154">
            <a:extLst>
              <a:ext uri="{FF2B5EF4-FFF2-40B4-BE49-F238E27FC236}">
                <a16:creationId xmlns:a16="http://schemas.microsoft.com/office/drawing/2014/main" id="{92ACBDFF-51C3-4C8A-9ACD-18F2D967BFD4}"/>
              </a:ext>
            </a:extLst>
          </p:cNvPr>
          <p:cNvSpPr txBox="1"/>
          <p:nvPr/>
        </p:nvSpPr>
        <p:spPr>
          <a:xfrm>
            <a:off x="3220626" y="1975652"/>
            <a:ext cx="925412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研发类</a:t>
            </a:r>
          </a:p>
        </p:txBody>
      </p:sp>
      <p:sp>
        <p:nvSpPr>
          <p:cNvPr id="156" name="矩形 155">
            <a:extLst>
              <a:ext uri="{FF2B5EF4-FFF2-40B4-BE49-F238E27FC236}">
                <a16:creationId xmlns:a16="http://schemas.microsoft.com/office/drawing/2014/main" id="{88CE43E6-0D46-46C3-B236-3CEE401015FC}"/>
              </a:ext>
            </a:extLst>
          </p:cNvPr>
          <p:cNvSpPr/>
          <p:nvPr/>
        </p:nvSpPr>
        <p:spPr>
          <a:xfrm>
            <a:off x="2672165" y="1975652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7" name="文本框 156">
            <a:extLst>
              <a:ext uri="{FF2B5EF4-FFF2-40B4-BE49-F238E27FC236}">
                <a16:creationId xmlns:a16="http://schemas.microsoft.com/office/drawing/2014/main" id="{63A30FD5-2134-45DF-8E75-99EB5D2B643A}"/>
              </a:ext>
            </a:extLst>
          </p:cNvPr>
          <p:cNvSpPr txBox="1"/>
          <p:nvPr/>
        </p:nvSpPr>
        <p:spPr>
          <a:xfrm>
            <a:off x="2725027" y="2042626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1</a:t>
            </a:r>
            <a:endParaRPr lang="zh-CN" altLang="en-US" sz="2000" b="1" dirty="0"/>
          </a:p>
        </p:txBody>
      </p:sp>
      <p:sp>
        <p:nvSpPr>
          <p:cNvPr id="167" name="矩形 166">
            <a:extLst>
              <a:ext uri="{FF2B5EF4-FFF2-40B4-BE49-F238E27FC236}">
                <a16:creationId xmlns:a16="http://schemas.microsoft.com/office/drawing/2014/main" id="{40FA6820-8B93-49FF-AC0A-75A8A97EF042}"/>
              </a:ext>
            </a:extLst>
          </p:cNvPr>
          <p:cNvSpPr/>
          <p:nvPr/>
        </p:nvSpPr>
        <p:spPr>
          <a:xfrm>
            <a:off x="5497898" y="1975651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8" name="文本框 167">
            <a:extLst>
              <a:ext uri="{FF2B5EF4-FFF2-40B4-BE49-F238E27FC236}">
                <a16:creationId xmlns:a16="http://schemas.microsoft.com/office/drawing/2014/main" id="{1F00ACAC-1219-4C42-9CF9-9AC8BB5F9A7F}"/>
              </a:ext>
            </a:extLst>
          </p:cNvPr>
          <p:cNvSpPr txBox="1"/>
          <p:nvPr/>
        </p:nvSpPr>
        <p:spPr>
          <a:xfrm>
            <a:off x="5619126" y="1975652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销售类</a:t>
            </a:r>
          </a:p>
        </p:txBody>
      </p:sp>
      <p:sp>
        <p:nvSpPr>
          <p:cNvPr id="169" name="矩形 168">
            <a:extLst>
              <a:ext uri="{FF2B5EF4-FFF2-40B4-BE49-F238E27FC236}">
                <a16:creationId xmlns:a16="http://schemas.microsoft.com/office/drawing/2014/main" id="{A226C36A-E2B9-4A01-A303-49251FDA42C4}"/>
              </a:ext>
            </a:extLst>
          </p:cNvPr>
          <p:cNvSpPr/>
          <p:nvPr/>
        </p:nvSpPr>
        <p:spPr>
          <a:xfrm>
            <a:off x="5070665" y="1975652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0" name="文本框 169">
            <a:extLst>
              <a:ext uri="{FF2B5EF4-FFF2-40B4-BE49-F238E27FC236}">
                <a16:creationId xmlns:a16="http://schemas.microsoft.com/office/drawing/2014/main" id="{7E0EF2A1-BF93-45C5-9A56-3B9A9455F15E}"/>
              </a:ext>
            </a:extLst>
          </p:cNvPr>
          <p:cNvSpPr txBox="1"/>
          <p:nvPr/>
        </p:nvSpPr>
        <p:spPr>
          <a:xfrm>
            <a:off x="5123527" y="2042626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2</a:t>
            </a:r>
            <a:endParaRPr lang="zh-CN" altLang="en-US" sz="2000" b="1" dirty="0"/>
          </a:p>
        </p:txBody>
      </p:sp>
      <p:sp>
        <p:nvSpPr>
          <p:cNvPr id="180" name="矩形 179">
            <a:extLst>
              <a:ext uri="{FF2B5EF4-FFF2-40B4-BE49-F238E27FC236}">
                <a16:creationId xmlns:a16="http://schemas.microsoft.com/office/drawing/2014/main" id="{E98D0F6C-23A3-4DE6-A6A7-3B3EB9D038EB}"/>
              </a:ext>
            </a:extLst>
          </p:cNvPr>
          <p:cNvSpPr/>
          <p:nvPr/>
        </p:nvSpPr>
        <p:spPr>
          <a:xfrm>
            <a:off x="7845955" y="1975651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1" name="文本框 180">
            <a:extLst>
              <a:ext uri="{FF2B5EF4-FFF2-40B4-BE49-F238E27FC236}">
                <a16:creationId xmlns:a16="http://schemas.microsoft.com/office/drawing/2014/main" id="{C80A382B-83DB-42CE-8A89-0CB64E3075B0}"/>
              </a:ext>
            </a:extLst>
          </p:cNvPr>
          <p:cNvSpPr txBox="1"/>
          <p:nvPr/>
        </p:nvSpPr>
        <p:spPr>
          <a:xfrm>
            <a:off x="7967183" y="1975652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财经类</a:t>
            </a:r>
          </a:p>
        </p:txBody>
      </p:sp>
      <p:sp>
        <p:nvSpPr>
          <p:cNvPr id="182" name="矩形 181">
            <a:extLst>
              <a:ext uri="{FF2B5EF4-FFF2-40B4-BE49-F238E27FC236}">
                <a16:creationId xmlns:a16="http://schemas.microsoft.com/office/drawing/2014/main" id="{152F2212-D631-46D0-A1AD-AED8A6F252FB}"/>
              </a:ext>
            </a:extLst>
          </p:cNvPr>
          <p:cNvSpPr/>
          <p:nvPr/>
        </p:nvSpPr>
        <p:spPr>
          <a:xfrm>
            <a:off x="7418722" y="1975652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3" name="文本框 182">
            <a:extLst>
              <a:ext uri="{FF2B5EF4-FFF2-40B4-BE49-F238E27FC236}">
                <a16:creationId xmlns:a16="http://schemas.microsoft.com/office/drawing/2014/main" id="{948B75B1-A609-4FB8-8EB3-0CCFEB859ABD}"/>
              </a:ext>
            </a:extLst>
          </p:cNvPr>
          <p:cNvSpPr txBox="1"/>
          <p:nvPr/>
        </p:nvSpPr>
        <p:spPr>
          <a:xfrm>
            <a:off x="7471584" y="2042626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3</a:t>
            </a:r>
            <a:endParaRPr lang="zh-CN" altLang="en-US" sz="2000" b="1" dirty="0"/>
          </a:p>
        </p:txBody>
      </p:sp>
      <p:sp>
        <p:nvSpPr>
          <p:cNvPr id="158" name="矩形 157">
            <a:extLst>
              <a:ext uri="{FF2B5EF4-FFF2-40B4-BE49-F238E27FC236}">
                <a16:creationId xmlns:a16="http://schemas.microsoft.com/office/drawing/2014/main" id="{4766E517-ED07-40D5-8639-2818DB1A4E3F}"/>
              </a:ext>
            </a:extLst>
          </p:cNvPr>
          <p:cNvSpPr/>
          <p:nvPr/>
        </p:nvSpPr>
        <p:spPr>
          <a:xfrm>
            <a:off x="3099398" y="3288367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9" name="文本框 158">
            <a:extLst>
              <a:ext uri="{FF2B5EF4-FFF2-40B4-BE49-F238E27FC236}">
                <a16:creationId xmlns:a16="http://schemas.microsoft.com/office/drawing/2014/main" id="{3DD10CC2-F0AA-4E63-B668-D7E6B7321BE2}"/>
              </a:ext>
            </a:extLst>
          </p:cNvPr>
          <p:cNvSpPr txBox="1"/>
          <p:nvPr/>
        </p:nvSpPr>
        <p:spPr>
          <a:xfrm>
            <a:off x="3220626" y="3288368"/>
            <a:ext cx="925412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审计类</a:t>
            </a:r>
          </a:p>
        </p:txBody>
      </p:sp>
      <p:sp>
        <p:nvSpPr>
          <p:cNvPr id="160" name="矩形 159">
            <a:extLst>
              <a:ext uri="{FF2B5EF4-FFF2-40B4-BE49-F238E27FC236}">
                <a16:creationId xmlns:a16="http://schemas.microsoft.com/office/drawing/2014/main" id="{B9E31735-DB2B-4DDF-9112-BA36AB9044A6}"/>
              </a:ext>
            </a:extLst>
          </p:cNvPr>
          <p:cNvSpPr/>
          <p:nvPr/>
        </p:nvSpPr>
        <p:spPr>
          <a:xfrm>
            <a:off x="2672165" y="3288368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1" name="文本框 160">
            <a:extLst>
              <a:ext uri="{FF2B5EF4-FFF2-40B4-BE49-F238E27FC236}">
                <a16:creationId xmlns:a16="http://schemas.microsoft.com/office/drawing/2014/main" id="{FEE17E92-9156-42FB-A081-B736B3E804D3}"/>
              </a:ext>
            </a:extLst>
          </p:cNvPr>
          <p:cNvSpPr txBox="1"/>
          <p:nvPr/>
        </p:nvSpPr>
        <p:spPr>
          <a:xfrm>
            <a:off x="2725027" y="3355342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4</a:t>
            </a:r>
            <a:endParaRPr lang="zh-CN" altLang="en-US" sz="2000" b="1" dirty="0"/>
          </a:p>
        </p:txBody>
      </p:sp>
      <p:sp>
        <p:nvSpPr>
          <p:cNvPr id="171" name="矩形 170">
            <a:extLst>
              <a:ext uri="{FF2B5EF4-FFF2-40B4-BE49-F238E27FC236}">
                <a16:creationId xmlns:a16="http://schemas.microsoft.com/office/drawing/2014/main" id="{044331B4-D19D-440F-A6DC-46AD70F6FC97}"/>
              </a:ext>
            </a:extLst>
          </p:cNvPr>
          <p:cNvSpPr/>
          <p:nvPr/>
        </p:nvSpPr>
        <p:spPr>
          <a:xfrm>
            <a:off x="5497898" y="3288367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id="{4B8FBCD3-2BB4-4EF5-9903-87F7AE73EE1E}"/>
              </a:ext>
            </a:extLst>
          </p:cNvPr>
          <p:cNvSpPr txBox="1"/>
          <p:nvPr/>
        </p:nvSpPr>
        <p:spPr>
          <a:xfrm>
            <a:off x="5619126" y="3288368"/>
            <a:ext cx="866012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服务类</a:t>
            </a:r>
          </a:p>
        </p:txBody>
      </p:sp>
      <p:sp>
        <p:nvSpPr>
          <p:cNvPr id="173" name="矩形 172">
            <a:extLst>
              <a:ext uri="{FF2B5EF4-FFF2-40B4-BE49-F238E27FC236}">
                <a16:creationId xmlns:a16="http://schemas.microsoft.com/office/drawing/2014/main" id="{46B8586F-4DDD-45A6-B752-40F4B8CC0906}"/>
              </a:ext>
            </a:extLst>
          </p:cNvPr>
          <p:cNvSpPr/>
          <p:nvPr/>
        </p:nvSpPr>
        <p:spPr>
          <a:xfrm>
            <a:off x="5070665" y="3288368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id="{9F3517DE-0A0F-4E7D-AE30-9F1180DAEB48}"/>
              </a:ext>
            </a:extLst>
          </p:cNvPr>
          <p:cNvSpPr txBox="1"/>
          <p:nvPr/>
        </p:nvSpPr>
        <p:spPr>
          <a:xfrm>
            <a:off x="5123527" y="3355342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5</a:t>
            </a:r>
            <a:endParaRPr lang="zh-CN" altLang="en-US" sz="2000" b="1" dirty="0"/>
          </a:p>
        </p:txBody>
      </p:sp>
      <p:sp>
        <p:nvSpPr>
          <p:cNvPr id="184" name="矩形 183">
            <a:extLst>
              <a:ext uri="{FF2B5EF4-FFF2-40B4-BE49-F238E27FC236}">
                <a16:creationId xmlns:a16="http://schemas.microsoft.com/office/drawing/2014/main" id="{C29FB968-B815-4CE2-B635-B9B6587CE207}"/>
              </a:ext>
            </a:extLst>
          </p:cNvPr>
          <p:cNvSpPr/>
          <p:nvPr/>
        </p:nvSpPr>
        <p:spPr>
          <a:xfrm>
            <a:off x="7845955" y="3288367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5" name="文本框 184">
            <a:extLst>
              <a:ext uri="{FF2B5EF4-FFF2-40B4-BE49-F238E27FC236}">
                <a16:creationId xmlns:a16="http://schemas.microsoft.com/office/drawing/2014/main" id="{C93E6563-9A4D-4185-AF2F-2A9BC898BFEA}"/>
              </a:ext>
            </a:extLst>
          </p:cNvPr>
          <p:cNvSpPr txBox="1"/>
          <p:nvPr/>
        </p:nvSpPr>
        <p:spPr>
          <a:xfrm>
            <a:off x="7967183" y="3288368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供应链类</a:t>
            </a:r>
          </a:p>
        </p:txBody>
      </p:sp>
      <p:sp>
        <p:nvSpPr>
          <p:cNvPr id="186" name="矩形 185">
            <a:extLst>
              <a:ext uri="{FF2B5EF4-FFF2-40B4-BE49-F238E27FC236}">
                <a16:creationId xmlns:a16="http://schemas.microsoft.com/office/drawing/2014/main" id="{4C78DB5B-ADD7-42C8-A92A-5B4CBB517B87}"/>
              </a:ext>
            </a:extLst>
          </p:cNvPr>
          <p:cNvSpPr/>
          <p:nvPr/>
        </p:nvSpPr>
        <p:spPr>
          <a:xfrm>
            <a:off x="7418722" y="3288368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7" name="文本框 186">
            <a:extLst>
              <a:ext uri="{FF2B5EF4-FFF2-40B4-BE49-F238E27FC236}">
                <a16:creationId xmlns:a16="http://schemas.microsoft.com/office/drawing/2014/main" id="{383CC2BE-9483-4D51-A0FE-4E3349CD274E}"/>
              </a:ext>
            </a:extLst>
          </p:cNvPr>
          <p:cNvSpPr txBox="1"/>
          <p:nvPr/>
        </p:nvSpPr>
        <p:spPr>
          <a:xfrm>
            <a:off x="7471584" y="3355342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6</a:t>
            </a:r>
            <a:endParaRPr lang="zh-CN" altLang="en-US" sz="2000" b="1" dirty="0"/>
          </a:p>
        </p:txBody>
      </p:sp>
      <p:sp>
        <p:nvSpPr>
          <p:cNvPr id="162" name="矩形 161">
            <a:extLst>
              <a:ext uri="{FF2B5EF4-FFF2-40B4-BE49-F238E27FC236}">
                <a16:creationId xmlns:a16="http://schemas.microsoft.com/office/drawing/2014/main" id="{6AFB0AF1-41EC-4029-BD7B-F2D04B43455D}"/>
              </a:ext>
            </a:extLst>
          </p:cNvPr>
          <p:cNvSpPr/>
          <p:nvPr/>
        </p:nvSpPr>
        <p:spPr>
          <a:xfrm>
            <a:off x="3099398" y="4601083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3" name="文本框 162">
            <a:extLst>
              <a:ext uri="{FF2B5EF4-FFF2-40B4-BE49-F238E27FC236}">
                <a16:creationId xmlns:a16="http://schemas.microsoft.com/office/drawing/2014/main" id="{F0AB5817-E36C-4323-BF8A-25F5DDFBADEF}"/>
              </a:ext>
            </a:extLst>
          </p:cNvPr>
          <p:cNvSpPr txBox="1"/>
          <p:nvPr/>
        </p:nvSpPr>
        <p:spPr>
          <a:xfrm>
            <a:off x="3220626" y="460108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人力资源类</a:t>
            </a:r>
          </a:p>
        </p:txBody>
      </p:sp>
      <p:sp>
        <p:nvSpPr>
          <p:cNvPr id="164" name="矩形 163">
            <a:extLst>
              <a:ext uri="{FF2B5EF4-FFF2-40B4-BE49-F238E27FC236}">
                <a16:creationId xmlns:a16="http://schemas.microsoft.com/office/drawing/2014/main" id="{47693758-378A-48D3-BFDC-2CD68186F61B}"/>
              </a:ext>
            </a:extLst>
          </p:cNvPr>
          <p:cNvSpPr/>
          <p:nvPr/>
        </p:nvSpPr>
        <p:spPr>
          <a:xfrm>
            <a:off x="2672165" y="4601084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5" name="文本框 164">
            <a:extLst>
              <a:ext uri="{FF2B5EF4-FFF2-40B4-BE49-F238E27FC236}">
                <a16:creationId xmlns:a16="http://schemas.microsoft.com/office/drawing/2014/main" id="{BF074FC6-E15B-4C44-9B1E-FA4F9AE25C05}"/>
              </a:ext>
            </a:extLst>
          </p:cNvPr>
          <p:cNvSpPr txBox="1"/>
          <p:nvPr/>
        </p:nvSpPr>
        <p:spPr>
          <a:xfrm>
            <a:off x="2725027" y="4668058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7</a:t>
            </a:r>
            <a:endParaRPr lang="zh-CN" altLang="en-US" sz="2000" b="1" dirty="0"/>
          </a:p>
        </p:txBody>
      </p:sp>
      <p:sp>
        <p:nvSpPr>
          <p:cNvPr id="175" name="矩形 174">
            <a:extLst>
              <a:ext uri="{FF2B5EF4-FFF2-40B4-BE49-F238E27FC236}">
                <a16:creationId xmlns:a16="http://schemas.microsoft.com/office/drawing/2014/main" id="{3C50F945-78FB-4C58-AC1E-13BC8E3E12A5}"/>
              </a:ext>
            </a:extLst>
          </p:cNvPr>
          <p:cNvSpPr/>
          <p:nvPr/>
        </p:nvSpPr>
        <p:spPr>
          <a:xfrm>
            <a:off x="5497898" y="4601083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6" name="文本框 175">
            <a:extLst>
              <a:ext uri="{FF2B5EF4-FFF2-40B4-BE49-F238E27FC236}">
                <a16:creationId xmlns:a16="http://schemas.microsoft.com/office/drawing/2014/main" id="{8F8B0F24-6DDC-4E71-AA3B-C076F5645C6D}"/>
              </a:ext>
            </a:extLst>
          </p:cNvPr>
          <p:cNvSpPr txBox="1"/>
          <p:nvPr/>
        </p:nvSpPr>
        <p:spPr>
          <a:xfrm>
            <a:off x="5619126" y="4601084"/>
            <a:ext cx="929100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法务类</a:t>
            </a:r>
          </a:p>
        </p:txBody>
      </p:sp>
      <p:sp>
        <p:nvSpPr>
          <p:cNvPr id="177" name="矩形 176">
            <a:extLst>
              <a:ext uri="{FF2B5EF4-FFF2-40B4-BE49-F238E27FC236}">
                <a16:creationId xmlns:a16="http://schemas.microsoft.com/office/drawing/2014/main" id="{C6010609-9801-43B5-BA32-2C4CE311CF4C}"/>
              </a:ext>
            </a:extLst>
          </p:cNvPr>
          <p:cNvSpPr/>
          <p:nvPr/>
        </p:nvSpPr>
        <p:spPr>
          <a:xfrm>
            <a:off x="5070665" y="4601084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8" name="文本框 177">
            <a:extLst>
              <a:ext uri="{FF2B5EF4-FFF2-40B4-BE49-F238E27FC236}">
                <a16:creationId xmlns:a16="http://schemas.microsoft.com/office/drawing/2014/main" id="{AAFF98B1-D9F4-4362-8E3F-E6B3A74E1C42}"/>
              </a:ext>
            </a:extLst>
          </p:cNvPr>
          <p:cNvSpPr txBox="1"/>
          <p:nvPr/>
        </p:nvSpPr>
        <p:spPr>
          <a:xfrm>
            <a:off x="5123527" y="4668058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8</a:t>
            </a:r>
            <a:endParaRPr lang="zh-CN" altLang="en-US" sz="2000" b="1" dirty="0"/>
          </a:p>
        </p:txBody>
      </p:sp>
      <p:sp>
        <p:nvSpPr>
          <p:cNvPr id="188" name="矩形 187">
            <a:extLst>
              <a:ext uri="{FF2B5EF4-FFF2-40B4-BE49-F238E27FC236}">
                <a16:creationId xmlns:a16="http://schemas.microsoft.com/office/drawing/2014/main" id="{0176D78D-0184-430C-BEF8-C4B6F10ED2EB}"/>
              </a:ext>
            </a:extLst>
          </p:cNvPr>
          <p:cNvSpPr/>
          <p:nvPr/>
        </p:nvSpPr>
        <p:spPr>
          <a:xfrm>
            <a:off x="7845955" y="4601083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9" name="文本框 188">
            <a:extLst>
              <a:ext uri="{FF2B5EF4-FFF2-40B4-BE49-F238E27FC236}">
                <a16:creationId xmlns:a16="http://schemas.microsoft.com/office/drawing/2014/main" id="{1E205979-8B27-4F94-ABB7-2EB55EA652E5}"/>
              </a:ext>
            </a:extLst>
          </p:cNvPr>
          <p:cNvSpPr txBox="1"/>
          <p:nvPr/>
        </p:nvSpPr>
        <p:spPr>
          <a:xfrm>
            <a:off x="7967183" y="460108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业务支撑类</a:t>
            </a:r>
          </a:p>
        </p:txBody>
      </p:sp>
      <p:sp>
        <p:nvSpPr>
          <p:cNvPr id="190" name="矩形 189">
            <a:extLst>
              <a:ext uri="{FF2B5EF4-FFF2-40B4-BE49-F238E27FC236}">
                <a16:creationId xmlns:a16="http://schemas.microsoft.com/office/drawing/2014/main" id="{63322963-4321-470B-BECC-71DF5D7A0C3B}"/>
              </a:ext>
            </a:extLst>
          </p:cNvPr>
          <p:cNvSpPr/>
          <p:nvPr/>
        </p:nvSpPr>
        <p:spPr>
          <a:xfrm>
            <a:off x="7418722" y="4601084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91" name="文本框 190">
            <a:extLst>
              <a:ext uri="{FF2B5EF4-FFF2-40B4-BE49-F238E27FC236}">
                <a16:creationId xmlns:a16="http://schemas.microsoft.com/office/drawing/2014/main" id="{3AE441B9-EADF-4873-9CA9-E5E998879B6A}"/>
              </a:ext>
            </a:extLst>
          </p:cNvPr>
          <p:cNvSpPr txBox="1"/>
          <p:nvPr/>
        </p:nvSpPr>
        <p:spPr>
          <a:xfrm>
            <a:off x="7471584" y="4668058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endParaRPr lang="zh-CN" altLang="en-US" sz="2000" b="1" dirty="0"/>
          </a:p>
        </p:txBody>
      </p:sp>
      <p:sp>
        <p:nvSpPr>
          <p:cNvPr id="200" name="文本框 199">
            <a:extLst>
              <a:ext uri="{FF2B5EF4-FFF2-40B4-BE49-F238E27FC236}">
                <a16:creationId xmlns:a16="http://schemas.microsoft.com/office/drawing/2014/main" id="{812408D5-D64F-4D91-BD37-514BE5D0C9A4}"/>
              </a:ext>
            </a:extLst>
          </p:cNvPr>
          <p:cNvSpPr txBox="1"/>
          <p:nvPr/>
        </p:nvSpPr>
        <p:spPr>
          <a:xfrm>
            <a:off x="7484846" y="4668058"/>
            <a:ext cx="323524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 b="1" dirty="0"/>
              <a:t>9</a:t>
            </a:r>
            <a:endParaRPr lang="zh-CN" alt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39700164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岗位总览</a:t>
            </a:r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39F0F861-79AF-4459-9812-729FDA1273AC}"/>
              </a:ext>
            </a:extLst>
          </p:cNvPr>
          <p:cNvSpPr/>
          <p:nvPr/>
        </p:nvSpPr>
        <p:spPr>
          <a:xfrm>
            <a:off x="758398" y="1690352"/>
            <a:ext cx="3319365" cy="1702138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A949D62C-0F2B-4CE2-9F13-1E55F02ABE4F}"/>
              </a:ext>
            </a:extLst>
          </p:cNvPr>
          <p:cNvSpPr txBox="1"/>
          <p:nvPr/>
        </p:nvSpPr>
        <p:spPr>
          <a:xfrm>
            <a:off x="1002251" y="2054264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6F978F57-0271-4960-9149-36FF98C1CDBC}"/>
              </a:ext>
            </a:extLst>
          </p:cNvPr>
          <p:cNvSpPr txBox="1"/>
          <p:nvPr/>
        </p:nvSpPr>
        <p:spPr>
          <a:xfrm>
            <a:off x="806784" y="1384951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0122A081-849E-40BD-BDAE-07DA4A5DA261}"/>
              </a:ext>
            </a:extLst>
          </p:cNvPr>
          <p:cNvGrpSpPr/>
          <p:nvPr/>
        </p:nvGrpSpPr>
        <p:grpSpPr>
          <a:xfrm>
            <a:off x="769401" y="1435851"/>
            <a:ext cx="2143966" cy="430888"/>
            <a:chOff x="6096000" y="1366053"/>
            <a:chExt cx="2143966" cy="430888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DE4E6983-AFE5-453B-82BD-C9195023538F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35" name="矩形 34">
                <a:extLst>
                  <a:ext uri="{FF2B5EF4-FFF2-40B4-BE49-F238E27FC236}">
                    <a16:creationId xmlns:a16="http://schemas.microsoft.com/office/drawing/2014/main" id="{0C345ADE-D3B6-4642-B772-EAC78F75FB85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文本框 35">
                <a:extLst>
                  <a:ext uri="{FF2B5EF4-FFF2-40B4-BE49-F238E27FC236}">
                    <a16:creationId xmlns:a16="http://schemas.microsoft.com/office/drawing/2014/main" id="{B6F41C34-43CA-49B0-A518-99F8CC5F17A9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硬件工程师</a:t>
                </a:r>
              </a:p>
            </p:txBody>
          </p:sp>
          <p:sp>
            <p:nvSpPr>
              <p:cNvPr id="37" name="矩形 36">
                <a:extLst>
                  <a:ext uri="{FF2B5EF4-FFF2-40B4-BE49-F238E27FC236}">
                    <a16:creationId xmlns:a16="http://schemas.microsoft.com/office/drawing/2014/main" id="{7D185A43-AAF5-4BF8-8532-DC3897B496B2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81D14F00-5391-4BD6-B95D-CAE5AC1597E6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1</a:t>
              </a:r>
              <a:endParaRPr lang="zh-CN" altLang="en-US" sz="2000" b="1" dirty="0"/>
            </a:p>
          </p:txBody>
        </p:sp>
      </p:grpSp>
      <p:sp>
        <p:nvSpPr>
          <p:cNvPr id="251" name="文本框 250">
            <a:extLst>
              <a:ext uri="{FF2B5EF4-FFF2-40B4-BE49-F238E27FC236}">
                <a16:creationId xmlns:a16="http://schemas.microsoft.com/office/drawing/2014/main" id="{C888FFE0-EC15-4104-A991-1B0D255C87F3}"/>
              </a:ext>
            </a:extLst>
          </p:cNvPr>
          <p:cNvSpPr txBox="1"/>
          <p:nvPr/>
        </p:nvSpPr>
        <p:spPr>
          <a:xfrm>
            <a:off x="1016067" y="2969352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29" name="矩形: 圆角 128">
            <a:extLst>
              <a:ext uri="{FF2B5EF4-FFF2-40B4-BE49-F238E27FC236}">
                <a16:creationId xmlns:a16="http://schemas.microsoft.com/office/drawing/2014/main" id="{D9D5511A-321D-4453-BC16-44BCBF6D471F}"/>
              </a:ext>
            </a:extLst>
          </p:cNvPr>
          <p:cNvSpPr/>
          <p:nvPr/>
        </p:nvSpPr>
        <p:spPr>
          <a:xfrm>
            <a:off x="4436318" y="1690352"/>
            <a:ext cx="3319365" cy="1702137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130" name="文本框 129">
            <a:extLst>
              <a:ext uri="{FF2B5EF4-FFF2-40B4-BE49-F238E27FC236}">
                <a16:creationId xmlns:a16="http://schemas.microsoft.com/office/drawing/2014/main" id="{2DC8C629-CAA6-403D-BEC6-BA79F244ABA5}"/>
              </a:ext>
            </a:extLst>
          </p:cNvPr>
          <p:cNvSpPr txBox="1"/>
          <p:nvPr/>
        </p:nvSpPr>
        <p:spPr>
          <a:xfrm>
            <a:off x="4680171" y="2054264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32" name="文本框 131">
            <a:extLst>
              <a:ext uri="{FF2B5EF4-FFF2-40B4-BE49-F238E27FC236}">
                <a16:creationId xmlns:a16="http://schemas.microsoft.com/office/drawing/2014/main" id="{C4079524-0D63-4E5D-B579-45F4E9E51086}"/>
              </a:ext>
            </a:extLst>
          </p:cNvPr>
          <p:cNvSpPr txBox="1"/>
          <p:nvPr/>
        </p:nvSpPr>
        <p:spPr>
          <a:xfrm>
            <a:off x="4484704" y="1384951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80A36A4C-88C3-4E1D-8B41-D1027752300A}"/>
              </a:ext>
            </a:extLst>
          </p:cNvPr>
          <p:cNvGrpSpPr/>
          <p:nvPr/>
        </p:nvGrpSpPr>
        <p:grpSpPr>
          <a:xfrm>
            <a:off x="4447321" y="1435851"/>
            <a:ext cx="2143966" cy="430888"/>
            <a:chOff x="6096000" y="1366053"/>
            <a:chExt cx="2143966" cy="430888"/>
          </a:xfrm>
        </p:grpSpPr>
        <p:grpSp>
          <p:nvGrpSpPr>
            <p:cNvPr id="134" name="组合 133">
              <a:extLst>
                <a:ext uri="{FF2B5EF4-FFF2-40B4-BE49-F238E27FC236}">
                  <a16:creationId xmlns:a16="http://schemas.microsoft.com/office/drawing/2014/main" id="{5CF9F44B-5133-42F0-B6C9-3B00B39ECB48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136" name="矩形 135">
                <a:extLst>
                  <a:ext uri="{FF2B5EF4-FFF2-40B4-BE49-F238E27FC236}">
                    <a16:creationId xmlns:a16="http://schemas.microsoft.com/office/drawing/2014/main" id="{F3B0B333-E18B-4569-8918-A3D81272E8F3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文本框 136">
                <a:extLst>
                  <a:ext uri="{FF2B5EF4-FFF2-40B4-BE49-F238E27FC236}">
                    <a16:creationId xmlns:a16="http://schemas.microsoft.com/office/drawing/2014/main" id="{8925E670-59C4-4C1A-829B-0D80AAD9AD57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经营分析师</a:t>
                </a:r>
              </a:p>
            </p:txBody>
          </p:sp>
          <p:sp>
            <p:nvSpPr>
              <p:cNvPr id="138" name="矩形 137">
                <a:extLst>
                  <a:ext uri="{FF2B5EF4-FFF2-40B4-BE49-F238E27FC236}">
                    <a16:creationId xmlns:a16="http://schemas.microsoft.com/office/drawing/2014/main" id="{F92D586E-7186-41F5-8184-BD204EE765AF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35" name="文本框 134">
              <a:extLst>
                <a:ext uri="{FF2B5EF4-FFF2-40B4-BE49-F238E27FC236}">
                  <a16:creationId xmlns:a16="http://schemas.microsoft.com/office/drawing/2014/main" id="{B79AD84B-A19C-4A12-BC1C-2592CB4E9C11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2</a:t>
              </a:r>
              <a:endParaRPr lang="zh-CN" altLang="en-US" sz="2000" b="1" dirty="0"/>
            </a:p>
          </p:txBody>
        </p:sp>
      </p:grpSp>
      <p:sp>
        <p:nvSpPr>
          <p:cNvPr id="140" name="矩形: 圆角 139">
            <a:extLst>
              <a:ext uri="{FF2B5EF4-FFF2-40B4-BE49-F238E27FC236}">
                <a16:creationId xmlns:a16="http://schemas.microsoft.com/office/drawing/2014/main" id="{5A55DE8D-C0EA-49A0-962C-6EC29759CC67}"/>
              </a:ext>
            </a:extLst>
          </p:cNvPr>
          <p:cNvSpPr/>
          <p:nvPr/>
        </p:nvSpPr>
        <p:spPr>
          <a:xfrm>
            <a:off x="8114238" y="1690352"/>
            <a:ext cx="3319365" cy="1702136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1272520D-4C18-49E3-8FE1-201C2F8D0EAC}"/>
              </a:ext>
            </a:extLst>
          </p:cNvPr>
          <p:cNvSpPr txBox="1"/>
          <p:nvPr/>
        </p:nvSpPr>
        <p:spPr>
          <a:xfrm>
            <a:off x="8358091" y="2054264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13BF4FAF-0B6B-491B-84A8-EE0FE3AADA0E}"/>
              </a:ext>
            </a:extLst>
          </p:cNvPr>
          <p:cNvSpPr txBox="1"/>
          <p:nvPr/>
        </p:nvSpPr>
        <p:spPr>
          <a:xfrm>
            <a:off x="8162624" y="1384951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144" name="组合 143">
            <a:extLst>
              <a:ext uri="{FF2B5EF4-FFF2-40B4-BE49-F238E27FC236}">
                <a16:creationId xmlns:a16="http://schemas.microsoft.com/office/drawing/2014/main" id="{AA64CB61-DACA-4069-978A-076F4F63791C}"/>
              </a:ext>
            </a:extLst>
          </p:cNvPr>
          <p:cNvGrpSpPr/>
          <p:nvPr/>
        </p:nvGrpSpPr>
        <p:grpSpPr>
          <a:xfrm>
            <a:off x="8125241" y="1435851"/>
            <a:ext cx="2143966" cy="430888"/>
            <a:chOff x="6096000" y="1366053"/>
            <a:chExt cx="2143966" cy="430888"/>
          </a:xfrm>
        </p:grpSpPr>
        <p:grpSp>
          <p:nvGrpSpPr>
            <p:cNvPr id="145" name="组合 144">
              <a:extLst>
                <a:ext uri="{FF2B5EF4-FFF2-40B4-BE49-F238E27FC236}">
                  <a16:creationId xmlns:a16="http://schemas.microsoft.com/office/drawing/2014/main" id="{23EC62C0-15B2-4C74-A5BA-CF65FCBC2230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147" name="矩形 146">
                <a:extLst>
                  <a:ext uri="{FF2B5EF4-FFF2-40B4-BE49-F238E27FC236}">
                    <a16:creationId xmlns:a16="http://schemas.microsoft.com/office/drawing/2014/main" id="{1E347BFA-252C-4387-8CF2-8B6E0AFD77FD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文本框 147">
                <a:extLst>
                  <a:ext uri="{FF2B5EF4-FFF2-40B4-BE49-F238E27FC236}">
                    <a16:creationId xmlns:a16="http://schemas.microsoft.com/office/drawing/2014/main" id="{4A594090-5992-4F69-B695-04C10D076DCC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需求分析师</a:t>
                </a:r>
              </a:p>
            </p:txBody>
          </p:sp>
          <p:sp>
            <p:nvSpPr>
              <p:cNvPr id="149" name="矩形 148">
                <a:extLst>
                  <a:ext uri="{FF2B5EF4-FFF2-40B4-BE49-F238E27FC236}">
                    <a16:creationId xmlns:a16="http://schemas.microsoft.com/office/drawing/2014/main" id="{AE79CA62-5276-4145-B145-A647E9F9747B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46" name="文本框 145">
              <a:extLst>
                <a:ext uri="{FF2B5EF4-FFF2-40B4-BE49-F238E27FC236}">
                  <a16:creationId xmlns:a16="http://schemas.microsoft.com/office/drawing/2014/main" id="{0A42165C-1BA2-4715-AB8D-7262847813FE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3</a:t>
              </a:r>
              <a:endParaRPr lang="zh-CN" altLang="en-US" sz="2000" b="1" dirty="0"/>
            </a:p>
          </p:txBody>
        </p:sp>
      </p:grpSp>
      <p:sp>
        <p:nvSpPr>
          <p:cNvPr id="175" name="矩形: 圆角 174">
            <a:extLst>
              <a:ext uri="{FF2B5EF4-FFF2-40B4-BE49-F238E27FC236}">
                <a16:creationId xmlns:a16="http://schemas.microsoft.com/office/drawing/2014/main" id="{89EE51C6-7789-400B-AAC6-D928EE0169B0}"/>
              </a:ext>
            </a:extLst>
          </p:cNvPr>
          <p:cNvSpPr/>
          <p:nvPr/>
        </p:nvSpPr>
        <p:spPr>
          <a:xfrm>
            <a:off x="758398" y="4051172"/>
            <a:ext cx="3319365" cy="1702800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176" name="文本框 175">
            <a:extLst>
              <a:ext uri="{FF2B5EF4-FFF2-40B4-BE49-F238E27FC236}">
                <a16:creationId xmlns:a16="http://schemas.microsoft.com/office/drawing/2014/main" id="{5420CA60-7C5D-4AB2-A0CA-DD8183A354EE}"/>
              </a:ext>
            </a:extLst>
          </p:cNvPr>
          <p:cNvSpPr txBox="1"/>
          <p:nvPr/>
        </p:nvSpPr>
        <p:spPr>
          <a:xfrm>
            <a:off x="1002251" y="4415083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78" name="文本框 177">
            <a:extLst>
              <a:ext uri="{FF2B5EF4-FFF2-40B4-BE49-F238E27FC236}">
                <a16:creationId xmlns:a16="http://schemas.microsoft.com/office/drawing/2014/main" id="{ABFB83B4-E388-4396-93A0-FA9DC99A06D9}"/>
              </a:ext>
            </a:extLst>
          </p:cNvPr>
          <p:cNvSpPr txBox="1"/>
          <p:nvPr/>
        </p:nvSpPr>
        <p:spPr>
          <a:xfrm>
            <a:off x="806784" y="3745770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179" name="组合 178">
            <a:extLst>
              <a:ext uri="{FF2B5EF4-FFF2-40B4-BE49-F238E27FC236}">
                <a16:creationId xmlns:a16="http://schemas.microsoft.com/office/drawing/2014/main" id="{40281782-0A9A-4F0D-969C-CA1883DE7EB5}"/>
              </a:ext>
            </a:extLst>
          </p:cNvPr>
          <p:cNvGrpSpPr/>
          <p:nvPr/>
        </p:nvGrpSpPr>
        <p:grpSpPr>
          <a:xfrm>
            <a:off x="769401" y="3796670"/>
            <a:ext cx="2143966" cy="430888"/>
            <a:chOff x="6096000" y="1366053"/>
            <a:chExt cx="2143966" cy="430888"/>
          </a:xfrm>
        </p:grpSpPr>
        <p:grpSp>
          <p:nvGrpSpPr>
            <p:cNvPr id="180" name="组合 179">
              <a:extLst>
                <a:ext uri="{FF2B5EF4-FFF2-40B4-BE49-F238E27FC236}">
                  <a16:creationId xmlns:a16="http://schemas.microsoft.com/office/drawing/2014/main" id="{9B227DFF-6E53-433E-BEE9-937FB44D2143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182" name="矩形 181">
                <a:extLst>
                  <a:ext uri="{FF2B5EF4-FFF2-40B4-BE49-F238E27FC236}">
                    <a16:creationId xmlns:a16="http://schemas.microsoft.com/office/drawing/2014/main" id="{7A41E55A-06A2-4772-9D2F-717860650728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3" name="文本框 182">
                <a:extLst>
                  <a:ext uri="{FF2B5EF4-FFF2-40B4-BE49-F238E27FC236}">
                    <a16:creationId xmlns:a16="http://schemas.microsoft.com/office/drawing/2014/main" id="{F2C82E27-E0FD-40F7-AFE0-00373ABAB943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算法工程师</a:t>
                </a:r>
              </a:p>
            </p:txBody>
          </p:sp>
          <p:sp>
            <p:nvSpPr>
              <p:cNvPr id="184" name="矩形 183">
                <a:extLst>
                  <a:ext uri="{FF2B5EF4-FFF2-40B4-BE49-F238E27FC236}">
                    <a16:creationId xmlns:a16="http://schemas.microsoft.com/office/drawing/2014/main" id="{2C07A130-7BEA-461E-A855-748248118705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81" name="文本框 180">
              <a:extLst>
                <a:ext uri="{FF2B5EF4-FFF2-40B4-BE49-F238E27FC236}">
                  <a16:creationId xmlns:a16="http://schemas.microsoft.com/office/drawing/2014/main" id="{92E28E0A-0A4D-4821-97CC-D5854F3D9CEA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4</a:t>
              </a:r>
              <a:endParaRPr lang="zh-CN" altLang="en-US" sz="2000" b="1" dirty="0"/>
            </a:p>
          </p:txBody>
        </p:sp>
      </p:grpSp>
      <p:sp>
        <p:nvSpPr>
          <p:cNvPr id="165" name="矩形: 圆角 164">
            <a:extLst>
              <a:ext uri="{FF2B5EF4-FFF2-40B4-BE49-F238E27FC236}">
                <a16:creationId xmlns:a16="http://schemas.microsoft.com/office/drawing/2014/main" id="{B233A8D6-A7B4-4EE2-9BDC-3FB9A10BCDDE}"/>
              </a:ext>
            </a:extLst>
          </p:cNvPr>
          <p:cNvSpPr/>
          <p:nvPr/>
        </p:nvSpPr>
        <p:spPr>
          <a:xfrm>
            <a:off x="4436318" y="4051172"/>
            <a:ext cx="3319365" cy="1702800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166" name="文本框 165">
            <a:extLst>
              <a:ext uri="{FF2B5EF4-FFF2-40B4-BE49-F238E27FC236}">
                <a16:creationId xmlns:a16="http://schemas.microsoft.com/office/drawing/2014/main" id="{8B2423E8-407A-4E25-A9D4-0E7CA343497F}"/>
              </a:ext>
            </a:extLst>
          </p:cNvPr>
          <p:cNvSpPr txBox="1"/>
          <p:nvPr/>
        </p:nvSpPr>
        <p:spPr>
          <a:xfrm>
            <a:off x="4680171" y="4415083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68" name="文本框 167">
            <a:extLst>
              <a:ext uri="{FF2B5EF4-FFF2-40B4-BE49-F238E27FC236}">
                <a16:creationId xmlns:a16="http://schemas.microsoft.com/office/drawing/2014/main" id="{A6782699-183C-42DE-85D9-926B9104CAB6}"/>
              </a:ext>
            </a:extLst>
          </p:cNvPr>
          <p:cNvSpPr txBox="1"/>
          <p:nvPr/>
        </p:nvSpPr>
        <p:spPr>
          <a:xfrm>
            <a:off x="4484704" y="3745770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169" name="组合 168">
            <a:extLst>
              <a:ext uri="{FF2B5EF4-FFF2-40B4-BE49-F238E27FC236}">
                <a16:creationId xmlns:a16="http://schemas.microsoft.com/office/drawing/2014/main" id="{23D86E16-A8B5-4F80-86AF-1864FD2FABFF}"/>
              </a:ext>
            </a:extLst>
          </p:cNvPr>
          <p:cNvGrpSpPr/>
          <p:nvPr/>
        </p:nvGrpSpPr>
        <p:grpSpPr>
          <a:xfrm>
            <a:off x="4447321" y="3796670"/>
            <a:ext cx="2143966" cy="430888"/>
            <a:chOff x="6096000" y="1366053"/>
            <a:chExt cx="2143966" cy="430888"/>
          </a:xfrm>
        </p:grpSpPr>
        <p:grpSp>
          <p:nvGrpSpPr>
            <p:cNvPr id="170" name="组合 169">
              <a:extLst>
                <a:ext uri="{FF2B5EF4-FFF2-40B4-BE49-F238E27FC236}">
                  <a16:creationId xmlns:a16="http://schemas.microsoft.com/office/drawing/2014/main" id="{499B1EC5-553E-4229-A692-9463B94EB2C2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172" name="矩形 171">
                <a:extLst>
                  <a:ext uri="{FF2B5EF4-FFF2-40B4-BE49-F238E27FC236}">
                    <a16:creationId xmlns:a16="http://schemas.microsoft.com/office/drawing/2014/main" id="{A213F6BF-68F7-4186-8275-D9F221D5BA4C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3" name="文本框 172">
                <a:extLst>
                  <a:ext uri="{FF2B5EF4-FFF2-40B4-BE49-F238E27FC236}">
                    <a16:creationId xmlns:a16="http://schemas.microsoft.com/office/drawing/2014/main" id="{993D3F8B-01D1-49D4-8E34-7B013B0B58C8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安全工程师</a:t>
                </a:r>
              </a:p>
            </p:txBody>
          </p:sp>
          <p:sp>
            <p:nvSpPr>
              <p:cNvPr id="174" name="矩形 173">
                <a:extLst>
                  <a:ext uri="{FF2B5EF4-FFF2-40B4-BE49-F238E27FC236}">
                    <a16:creationId xmlns:a16="http://schemas.microsoft.com/office/drawing/2014/main" id="{507B784C-8ACB-4BE3-8675-3698738EFA80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1" name="文本框 170">
              <a:extLst>
                <a:ext uri="{FF2B5EF4-FFF2-40B4-BE49-F238E27FC236}">
                  <a16:creationId xmlns:a16="http://schemas.microsoft.com/office/drawing/2014/main" id="{453FE865-35CD-42DB-A3CC-38D9E347A32F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5</a:t>
              </a:r>
              <a:endParaRPr lang="zh-CN" altLang="en-US" sz="2000" b="1" dirty="0"/>
            </a:p>
          </p:txBody>
        </p:sp>
      </p:grpSp>
      <p:sp>
        <p:nvSpPr>
          <p:cNvPr id="155" name="矩形: 圆角 154">
            <a:extLst>
              <a:ext uri="{FF2B5EF4-FFF2-40B4-BE49-F238E27FC236}">
                <a16:creationId xmlns:a16="http://schemas.microsoft.com/office/drawing/2014/main" id="{919F5D5E-6486-4E13-A500-12D49D3A5986}"/>
              </a:ext>
            </a:extLst>
          </p:cNvPr>
          <p:cNvSpPr/>
          <p:nvPr/>
        </p:nvSpPr>
        <p:spPr>
          <a:xfrm>
            <a:off x="8114238" y="4051172"/>
            <a:ext cx="3319365" cy="1702800"/>
          </a:xfrm>
          <a:prstGeom prst="roundRect">
            <a:avLst>
              <a:gd name="adj" fmla="val 500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 dirty="0"/>
          </a:p>
        </p:txBody>
      </p:sp>
      <p:sp>
        <p:nvSpPr>
          <p:cNvPr id="156" name="文本框 155">
            <a:extLst>
              <a:ext uri="{FF2B5EF4-FFF2-40B4-BE49-F238E27FC236}">
                <a16:creationId xmlns:a16="http://schemas.microsoft.com/office/drawing/2014/main" id="{DE470D93-2DFC-4959-85C9-71806AE926BF}"/>
              </a:ext>
            </a:extLst>
          </p:cNvPr>
          <p:cNvSpPr txBox="1"/>
          <p:nvPr/>
        </p:nvSpPr>
        <p:spPr>
          <a:xfrm>
            <a:off x="8358091" y="4415083"/>
            <a:ext cx="2831672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58" name="文本框 157">
            <a:extLst>
              <a:ext uri="{FF2B5EF4-FFF2-40B4-BE49-F238E27FC236}">
                <a16:creationId xmlns:a16="http://schemas.microsoft.com/office/drawing/2014/main" id="{78E8A4DF-F159-47DE-A3CD-EA02C2508098}"/>
              </a:ext>
            </a:extLst>
          </p:cNvPr>
          <p:cNvSpPr txBox="1"/>
          <p:nvPr/>
        </p:nvSpPr>
        <p:spPr>
          <a:xfrm>
            <a:off x="8162624" y="3745770"/>
            <a:ext cx="2292078" cy="443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攻击性的表达</a:t>
            </a:r>
          </a:p>
        </p:txBody>
      </p: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39876919-886C-4626-82E2-9C040E6180A7}"/>
              </a:ext>
            </a:extLst>
          </p:cNvPr>
          <p:cNvGrpSpPr/>
          <p:nvPr/>
        </p:nvGrpSpPr>
        <p:grpSpPr>
          <a:xfrm>
            <a:off x="8125241" y="3796670"/>
            <a:ext cx="2143966" cy="430888"/>
            <a:chOff x="6096000" y="1366053"/>
            <a:chExt cx="2143966" cy="430888"/>
          </a:xfrm>
        </p:grpSpPr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id="{314A2484-9FC5-4EE2-ADEA-6A2D2D929DB6}"/>
                </a:ext>
              </a:extLst>
            </p:cNvPr>
            <p:cNvGrpSpPr/>
            <p:nvPr/>
          </p:nvGrpSpPr>
          <p:grpSpPr>
            <a:xfrm>
              <a:off x="6096000" y="1366053"/>
              <a:ext cx="2143966" cy="430888"/>
              <a:chOff x="2425130" y="1586042"/>
              <a:chExt cx="2143966" cy="430888"/>
            </a:xfrm>
          </p:grpSpPr>
          <p:sp>
            <p:nvSpPr>
              <p:cNvPr id="162" name="矩形 161">
                <a:extLst>
                  <a:ext uri="{FF2B5EF4-FFF2-40B4-BE49-F238E27FC236}">
                    <a16:creationId xmlns:a16="http://schemas.microsoft.com/office/drawing/2014/main" id="{2901948F-22A3-4BEF-ABF9-5F91E6B8083B}"/>
                  </a:ext>
                </a:extLst>
              </p:cNvPr>
              <p:cNvSpPr/>
              <p:nvPr/>
            </p:nvSpPr>
            <p:spPr>
              <a:xfrm>
                <a:off x="2852363" y="1586042"/>
                <a:ext cx="1716733" cy="430886"/>
              </a:xfrm>
              <a:prstGeom prst="rect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3" name="文本框 162">
                <a:extLst>
                  <a:ext uri="{FF2B5EF4-FFF2-40B4-BE49-F238E27FC236}">
                    <a16:creationId xmlns:a16="http://schemas.microsoft.com/office/drawing/2014/main" id="{401389B4-0086-48FE-B847-AC400B89F04C}"/>
                  </a:ext>
                </a:extLst>
              </p:cNvPr>
              <p:cNvSpPr txBox="1"/>
              <p:nvPr/>
            </p:nvSpPr>
            <p:spPr>
              <a:xfrm>
                <a:off x="2973591" y="1586043"/>
                <a:ext cx="1370568" cy="430887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noAutofit/>
              </a:bodyPr>
              <a:lstStyle/>
              <a:p>
                <a:pPr marL="0" marR="0" algn="l">
                  <a:spcBef>
                    <a:spcPts val="0"/>
                  </a:spcBef>
                  <a:spcAft>
                    <a:spcPts val="0"/>
                  </a:spcAft>
                </a:pPr>
                <a:r>
                  <a:rPr lang="zh-CN" altLang="en-US" sz="2800" dirty="0">
                    <a:solidFill>
                      <a:schemeClr val="bg1"/>
                    </a:solidFill>
                    <a:effectLst/>
                    <a:latin typeface="+mj-ea"/>
                    <a:ea typeface="+mj-ea"/>
                  </a:rPr>
                  <a:t>后期剪辑师</a:t>
                </a:r>
              </a:p>
            </p:txBody>
          </p:sp>
          <p:sp>
            <p:nvSpPr>
              <p:cNvPr id="164" name="矩形 163">
                <a:extLst>
                  <a:ext uri="{FF2B5EF4-FFF2-40B4-BE49-F238E27FC236}">
                    <a16:creationId xmlns:a16="http://schemas.microsoft.com/office/drawing/2014/main" id="{C4EA65A4-99B6-494F-9304-4EE900AAD019}"/>
                  </a:ext>
                </a:extLst>
              </p:cNvPr>
              <p:cNvSpPr/>
              <p:nvPr/>
            </p:nvSpPr>
            <p:spPr>
              <a:xfrm>
                <a:off x="2425130" y="1586043"/>
                <a:ext cx="429729" cy="430885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61" name="文本框 160">
              <a:extLst>
                <a:ext uri="{FF2B5EF4-FFF2-40B4-BE49-F238E27FC236}">
                  <a16:creationId xmlns:a16="http://schemas.microsoft.com/office/drawing/2014/main" id="{EB99A852-78BB-446A-BC61-EC5AE8E9F3FF}"/>
                </a:ext>
              </a:extLst>
            </p:cNvPr>
            <p:cNvSpPr txBox="1"/>
            <p:nvPr/>
          </p:nvSpPr>
          <p:spPr>
            <a:xfrm>
              <a:off x="6148862" y="1433028"/>
              <a:ext cx="323524" cy="307777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spAutoFit/>
            </a:bodyPr>
            <a:lstStyle/>
            <a:p>
              <a:pPr algn="ctr"/>
              <a:r>
                <a:rPr lang="en-US" altLang="zh-CN" sz="2000" b="1" dirty="0"/>
                <a:t>6</a:t>
              </a:r>
              <a:endParaRPr lang="zh-CN" altLang="en-US" sz="2000" b="1" dirty="0"/>
            </a:p>
          </p:txBody>
        </p:sp>
      </p:grpSp>
      <p:grpSp>
        <p:nvGrpSpPr>
          <p:cNvPr id="215" name="图形 162">
            <a:extLst>
              <a:ext uri="{FF2B5EF4-FFF2-40B4-BE49-F238E27FC236}">
                <a16:creationId xmlns:a16="http://schemas.microsoft.com/office/drawing/2014/main" id="{5BD4F4E1-03C7-44EF-A6FD-DC58285E5856}"/>
              </a:ext>
            </a:extLst>
          </p:cNvPr>
          <p:cNvGrpSpPr/>
          <p:nvPr/>
        </p:nvGrpSpPr>
        <p:grpSpPr>
          <a:xfrm>
            <a:off x="-123245" y="4800872"/>
            <a:ext cx="1319879" cy="1693009"/>
            <a:chOff x="3939815" y="3905146"/>
            <a:chExt cx="1319879" cy="1693009"/>
          </a:xfrm>
        </p:grpSpPr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7896973E-E5F3-4ED1-B1FF-6437F1903AE3}"/>
                </a:ext>
              </a:extLst>
            </p:cNvPr>
            <p:cNvSpPr/>
            <p:nvPr/>
          </p:nvSpPr>
          <p:spPr>
            <a:xfrm>
              <a:off x="4627296" y="4034722"/>
              <a:ext cx="107035" cy="104108"/>
            </a:xfrm>
            <a:custGeom>
              <a:avLst/>
              <a:gdLst>
                <a:gd name="connsiteX0" fmla="*/ 33 w 107035"/>
                <a:gd name="connsiteY0" fmla="*/ 104108 h 104108"/>
                <a:gd name="connsiteX1" fmla="*/ 7082 w 107035"/>
                <a:gd name="connsiteY1" fmla="*/ 67437 h 104108"/>
                <a:gd name="connsiteX2" fmla="*/ 73757 w 107035"/>
                <a:gd name="connsiteY2" fmla="*/ 0 h 104108"/>
                <a:gd name="connsiteX3" fmla="*/ 107020 w 107035"/>
                <a:gd name="connsiteY3" fmla="*/ 35288 h 104108"/>
                <a:gd name="connsiteX4" fmla="*/ 106714 w 107035"/>
                <a:gd name="connsiteY4" fmla="*/ 38957 h 104108"/>
                <a:gd name="connsiteX5" fmla="*/ 69756 w 107035"/>
                <a:gd name="connsiteY5" fmla="*/ 86582 h 104108"/>
                <a:gd name="connsiteX6" fmla="*/ 33 w 107035"/>
                <a:gd name="connsiteY6" fmla="*/ 104108 h 10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035" h="104108">
                  <a:moveTo>
                    <a:pt x="33" y="104108"/>
                  </a:moveTo>
                  <a:cubicBezTo>
                    <a:pt x="-538" y="104108"/>
                    <a:pt x="6415" y="69628"/>
                    <a:pt x="7082" y="67437"/>
                  </a:cubicBezTo>
                  <a:cubicBezTo>
                    <a:pt x="15083" y="42863"/>
                    <a:pt x="45182" y="-95"/>
                    <a:pt x="73757" y="0"/>
                  </a:cubicBezTo>
                  <a:cubicBezTo>
                    <a:pt x="92687" y="559"/>
                    <a:pt x="107579" y="16358"/>
                    <a:pt x="107020" y="35288"/>
                  </a:cubicBezTo>
                  <a:cubicBezTo>
                    <a:pt x="106984" y="36515"/>
                    <a:pt x="106881" y="37741"/>
                    <a:pt x="106714" y="38957"/>
                  </a:cubicBezTo>
                  <a:cubicBezTo>
                    <a:pt x="104618" y="59341"/>
                    <a:pt x="86330" y="77057"/>
                    <a:pt x="69756" y="86582"/>
                  </a:cubicBezTo>
                  <a:cubicBezTo>
                    <a:pt x="50706" y="98489"/>
                    <a:pt x="33" y="104108"/>
                    <a:pt x="33" y="104108"/>
                  </a:cubicBezTo>
                  <a:close/>
                </a:path>
              </a:pathLst>
            </a:custGeom>
            <a:solidFill>
              <a:srgbClr val="92E3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3999E76B-E1D9-4292-B78E-AFC6B9017B62}"/>
                </a:ext>
              </a:extLst>
            </p:cNvPr>
            <p:cNvSpPr/>
            <p:nvPr/>
          </p:nvSpPr>
          <p:spPr>
            <a:xfrm>
              <a:off x="4410429" y="3905146"/>
              <a:ext cx="705288" cy="958822"/>
            </a:xfrm>
            <a:custGeom>
              <a:avLst/>
              <a:gdLst>
                <a:gd name="connsiteX0" fmla="*/ 160703 w 705288"/>
                <a:gd name="connsiteY0" fmla="*/ 1370 h 958822"/>
                <a:gd name="connsiteX1" fmla="*/ 200708 w 705288"/>
                <a:gd name="connsiteY1" fmla="*/ 87095 h 958822"/>
                <a:gd name="connsiteX2" fmla="*/ 194993 w 705288"/>
                <a:gd name="connsiteY2" fmla="*/ 123957 h 958822"/>
                <a:gd name="connsiteX3" fmla="*/ 194422 w 705288"/>
                <a:gd name="connsiteY3" fmla="*/ 123957 h 958822"/>
                <a:gd name="connsiteX4" fmla="*/ 201184 w 705288"/>
                <a:gd name="connsiteY4" fmla="*/ 149864 h 958822"/>
                <a:gd name="connsiteX5" fmla="*/ 213186 w 705288"/>
                <a:gd name="connsiteY5" fmla="*/ 208634 h 958822"/>
                <a:gd name="connsiteX6" fmla="*/ 220901 w 705288"/>
                <a:gd name="connsiteY6" fmla="*/ 279404 h 958822"/>
                <a:gd name="connsiteX7" fmla="*/ 218234 w 705288"/>
                <a:gd name="connsiteY7" fmla="*/ 358938 h 958822"/>
                <a:gd name="connsiteX8" fmla="*/ 218234 w 705288"/>
                <a:gd name="connsiteY8" fmla="*/ 359891 h 958822"/>
                <a:gd name="connsiteX9" fmla="*/ 233569 w 705288"/>
                <a:gd name="connsiteY9" fmla="*/ 329411 h 958822"/>
                <a:gd name="connsiteX10" fmla="*/ 315865 w 705288"/>
                <a:gd name="connsiteY10" fmla="*/ 281786 h 958822"/>
                <a:gd name="connsiteX11" fmla="*/ 338668 w 705288"/>
                <a:gd name="connsiteY11" fmla="*/ 324584 h 958822"/>
                <a:gd name="connsiteX12" fmla="*/ 337392 w 705288"/>
                <a:gd name="connsiteY12" fmla="*/ 328077 h 958822"/>
                <a:gd name="connsiteX13" fmla="*/ 289195 w 705288"/>
                <a:gd name="connsiteY13" fmla="*/ 364368 h 958822"/>
                <a:gd name="connsiteX14" fmla="*/ 217758 w 705288"/>
                <a:gd name="connsiteY14" fmla="*/ 362748 h 958822"/>
                <a:gd name="connsiteX15" fmla="*/ 200518 w 705288"/>
                <a:gd name="connsiteY15" fmla="*/ 441901 h 958822"/>
                <a:gd name="connsiteX16" fmla="*/ 186421 w 705288"/>
                <a:gd name="connsiteY16" fmla="*/ 487335 h 958822"/>
                <a:gd name="connsiteX17" fmla="*/ 193279 w 705288"/>
                <a:gd name="connsiteY17" fmla="*/ 474191 h 958822"/>
                <a:gd name="connsiteX18" fmla="*/ 275575 w 705288"/>
                <a:gd name="connsiteY18" fmla="*/ 426566 h 958822"/>
                <a:gd name="connsiteX19" fmla="*/ 298377 w 705288"/>
                <a:gd name="connsiteY19" fmla="*/ 469364 h 958822"/>
                <a:gd name="connsiteX20" fmla="*/ 297101 w 705288"/>
                <a:gd name="connsiteY20" fmla="*/ 472857 h 958822"/>
                <a:gd name="connsiteX21" fmla="*/ 248905 w 705288"/>
                <a:gd name="connsiteY21" fmla="*/ 509147 h 958822"/>
                <a:gd name="connsiteX22" fmla="*/ 179467 w 705288"/>
                <a:gd name="connsiteY22" fmla="*/ 507814 h 958822"/>
                <a:gd name="connsiteX23" fmla="*/ 173562 w 705288"/>
                <a:gd name="connsiteY23" fmla="*/ 525150 h 958822"/>
                <a:gd name="connsiteX24" fmla="*/ 145654 w 705288"/>
                <a:gd name="connsiteY24" fmla="*/ 607827 h 958822"/>
                <a:gd name="connsiteX25" fmla="*/ 137272 w 705288"/>
                <a:gd name="connsiteY25" fmla="*/ 636402 h 958822"/>
                <a:gd name="connsiteX26" fmla="*/ 143177 w 705288"/>
                <a:gd name="connsiteY26" fmla="*/ 624971 h 958822"/>
                <a:gd name="connsiteX27" fmla="*/ 225473 w 705288"/>
                <a:gd name="connsiteY27" fmla="*/ 577346 h 958822"/>
                <a:gd name="connsiteX28" fmla="*/ 248275 w 705288"/>
                <a:gd name="connsiteY28" fmla="*/ 620144 h 958822"/>
                <a:gd name="connsiteX29" fmla="*/ 246999 w 705288"/>
                <a:gd name="connsiteY29" fmla="*/ 623638 h 958822"/>
                <a:gd name="connsiteX30" fmla="*/ 198803 w 705288"/>
                <a:gd name="connsiteY30" fmla="*/ 659928 h 958822"/>
                <a:gd name="connsiteX31" fmla="*/ 131271 w 705288"/>
                <a:gd name="connsiteY31" fmla="*/ 658880 h 958822"/>
                <a:gd name="connsiteX32" fmla="*/ 124413 w 705288"/>
                <a:gd name="connsiteY32" fmla="*/ 688408 h 958822"/>
                <a:gd name="connsiteX33" fmla="*/ 120793 w 705288"/>
                <a:gd name="connsiteY33" fmla="*/ 708220 h 958822"/>
                <a:gd name="connsiteX34" fmla="*/ 118031 w 705288"/>
                <a:gd name="connsiteY34" fmla="*/ 728032 h 958822"/>
                <a:gd name="connsiteX35" fmla="*/ 114316 w 705288"/>
                <a:gd name="connsiteY35" fmla="*/ 766132 h 958822"/>
                <a:gd name="connsiteX36" fmla="*/ 112411 w 705288"/>
                <a:gd name="connsiteY36" fmla="*/ 791278 h 958822"/>
                <a:gd name="connsiteX37" fmla="*/ 121936 w 705288"/>
                <a:gd name="connsiteY37" fmla="*/ 761465 h 958822"/>
                <a:gd name="connsiteX38" fmla="*/ 166323 w 705288"/>
                <a:gd name="connsiteY38" fmla="*/ 710887 h 958822"/>
                <a:gd name="connsiteX39" fmla="*/ 170038 w 705288"/>
                <a:gd name="connsiteY39" fmla="*/ 704315 h 958822"/>
                <a:gd name="connsiteX40" fmla="*/ 217459 w 705288"/>
                <a:gd name="connsiteY40" fmla="*/ 694177 h 958822"/>
                <a:gd name="connsiteX41" fmla="*/ 220520 w 705288"/>
                <a:gd name="connsiteY41" fmla="*/ 696409 h 958822"/>
                <a:gd name="connsiteX42" fmla="*/ 226902 w 705288"/>
                <a:gd name="connsiteY42" fmla="*/ 791183 h 958822"/>
                <a:gd name="connsiteX43" fmla="*/ 212805 w 705288"/>
                <a:gd name="connsiteY43" fmla="*/ 816234 h 958822"/>
                <a:gd name="connsiteX44" fmla="*/ 224616 w 705288"/>
                <a:gd name="connsiteY44" fmla="*/ 801660 h 958822"/>
                <a:gd name="connsiteX45" fmla="*/ 249952 w 705288"/>
                <a:gd name="connsiteY45" fmla="*/ 771847 h 958822"/>
                <a:gd name="connsiteX46" fmla="*/ 263478 w 705288"/>
                <a:gd name="connsiteY46" fmla="*/ 757083 h 958822"/>
                <a:gd name="connsiteX47" fmla="*/ 278146 w 705288"/>
                <a:gd name="connsiteY47" fmla="*/ 742415 h 958822"/>
                <a:gd name="connsiteX48" fmla="*/ 314722 w 705288"/>
                <a:gd name="connsiteY48" fmla="*/ 709744 h 958822"/>
                <a:gd name="connsiteX49" fmla="*/ 267097 w 705288"/>
                <a:gd name="connsiteY49" fmla="*/ 659738 h 958822"/>
                <a:gd name="connsiteX50" fmla="*/ 261287 w 705288"/>
                <a:gd name="connsiteY50" fmla="*/ 599730 h 958822"/>
                <a:gd name="connsiteX51" fmla="*/ 306468 w 705288"/>
                <a:gd name="connsiteY51" fmla="*/ 582489 h 958822"/>
                <a:gd name="connsiteX52" fmla="*/ 309960 w 705288"/>
                <a:gd name="connsiteY52" fmla="*/ 584300 h 958822"/>
                <a:gd name="connsiteX53" fmla="*/ 330629 w 705288"/>
                <a:gd name="connsiteY53" fmla="*/ 676978 h 958822"/>
                <a:gd name="connsiteX54" fmla="*/ 319866 w 705288"/>
                <a:gd name="connsiteY54" fmla="*/ 705553 h 958822"/>
                <a:gd name="connsiteX55" fmla="*/ 343012 w 705288"/>
                <a:gd name="connsiteY55" fmla="*/ 686503 h 958822"/>
                <a:gd name="connsiteX56" fmla="*/ 413306 w 705288"/>
                <a:gd name="connsiteY56" fmla="*/ 634306 h 958822"/>
                <a:gd name="connsiteX57" fmla="*/ 434928 w 705288"/>
                <a:gd name="connsiteY57" fmla="*/ 618304 h 958822"/>
                <a:gd name="connsiteX58" fmla="*/ 385398 w 705288"/>
                <a:gd name="connsiteY58" fmla="*/ 566774 h 958822"/>
                <a:gd name="connsiteX59" fmla="*/ 379588 w 705288"/>
                <a:gd name="connsiteY59" fmla="*/ 506671 h 958822"/>
                <a:gd name="connsiteX60" fmla="*/ 425127 w 705288"/>
                <a:gd name="connsiteY60" fmla="*/ 489615 h 958822"/>
                <a:gd name="connsiteX61" fmla="*/ 428261 w 705288"/>
                <a:gd name="connsiteY61" fmla="*/ 491241 h 958822"/>
                <a:gd name="connsiteX62" fmla="*/ 448930 w 705288"/>
                <a:gd name="connsiteY62" fmla="*/ 584014 h 958822"/>
                <a:gd name="connsiteX63" fmla="*/ 436166 w 705288"/>
                <a:gd name="connsiteY63" fmla="*/ 617352 h 958822"/>
                <a:gd name="connsiteX64" fmla="*/ 482553 w 705288"/>
                <a:gd name="connsiteY64" fmla="*/ 581442 h 958822"/>
                <a:gd name="connsiteX65" fmla="*/ 539703 w 705288"/>
                <a:gd name="connsiteY65" fmla="*/ 528007 h 958822"/>
                <a:gd name="connsiteX66" fmla="*/ 489887 w 705288"/>
                <a:gd name="connsiteY66" fmla="*/ 476191 h 958822"/>
                <a:gd name="connsiteX67" fmla="*/ 484077 w 705288"/>
                <a:gd name="connsiteY67" fmla="*/ 416088 h 958822"/>
                <a:gd name="connsiteX68" fmla="*/ 529616 w 705288"/>
                <a:gd name="connsiteY68" fmla="*/ 399033 h 958822"/>
                <a:gd name="connsiteX69" fmla="*/ 532750 w 705288"/>
                <a:gd name="connsiteY69" fmla="*/ 400658 h 958822"/>
                <a:gd name="connsiteX70" fmla="*/ 553419 w 705288"/>
                <a:gd name="connsiteY70" fmla="*/ 493431 h 958822"/>
                <a:gd name="connsiteX71" fmla="*/ 542084 w 705288"/>
                <a:gd name="connsiteY71" fmla="*/ 523340 h 958822"/>
                <a:gd name="connsiteX72" fmla="*/ 543513 w 705288"/>
                <a:gd name="connsiteY72" fmla="*/ 524197 h 958822"/>
                <a:gd name="connsiteX73" fmla="*/ 590566 w 705288"/>
                <a:gd name="connsiteY73" fmla="*/ 460951 h 958822"/>
                <a:gd name="connsiteX74" fmla="*/ 611331 w 705288"/>
                <a:gd name="connsiteY74" fmla="*/ 424566 h 958822"/>
                <a:gd name="connsiteX75" fmla="*/ 557515 w 705288"/>
                <a:gd name="connsiteY75" fmla="*/ 379417 h 958822"/>
                <a:gd name="connsiteX76" fmla="*/ 545132 w 705288"/>
                <a:gd name="connsiteY76" fmla="*/ 320362 h 958822"/>
                <a:gd name="connsiteX77" fmla="*/ 588346 w 705288"/>
                <a:gd name="connsiteY77" fmla="*/ 298357 h 958822"/>
                <a:gd name="connsiteX78" fmla="*/ 591805 w 705288"/>
                <a:gd name="connsiteY78" fmla="*/ 299693 h 958822"/>
                <a:gd name="connsiteX79" fmla="*/ 622570 w 705288"/>
                <a:gd name="connsiteY79" fmla="*/ 389609 h 958822"/>
                <a:gd name="connsiteX80" fmla="*/ 616093 w 705288"/>
                <a:gd name="connsiteY80" fmla="*/ 415136 h 958822"/>
                <a:gd name="connsiteX81" fmla="*/ 624285 w 705288"/>
                <a:gd name="connsiteY81" fmla="*/ 398848 h 958822"/>
                <a:gd name="connsiteX82" fmla="*/ 647907 w 705288"/>
                <a:gd name="connsiteY82" fmla="*/ 343794 h 958822"/>
                <a:gd name="connsiteX83" fmla="*/ 657432 w 705288"/>
                <a:gd name="connsiteY83" fmla="*/ 317600 h 958822"/>
                <a:gd name="connsiteX84" fmla="*/ 630667 w 705288"/>
                <a:gd name="connsiteY84" fmla="*/ 253116 h 958822"/>
                <a:gd name="connsiteX85" fmla="*/ 646859 w 705288"/>
                <a:gd name="connsiteY85" fmla="*/ 195013 h 958822"/>
                <a:gd name="connsiteX86" fmla="*/ 695218 w 705288"/>
                <a:gd name="connsiteY86" fmla="*/ 195214 h 958822"/>
                <a:gd name="connsiteX87" fmla="*/ 697818 w 705288"/>
                <a:gd name="connsiteY87" fmla="*/ 198156 h 958822"/>
                <a:gd name="connsiteX88" fmla="*/ 683721 w 705288"/>
                <a:gd name="connsiteY88" fmla="*/ 292073 h 958822"/>
                <a:gd name="connsiteX89" fmla="*/ 658575 w 705288"/>
                <a:gd name="connsiteY89" fmla="*/ 319695 h 958822"/>
                <a:gd name="connsiteX90" fmla="*/ 658575 w 705288"/>
                <a:gd name="connsiteY90" fmla="*/ 319124 h 958822"/>
                <a:gd name="connsiteX91" fmla="*/ 649907 w 705288"/>
                <a:gd name="connsiteY91" fmla="*/ 344460 h 958822"/>
                <a:gd name="connsiteX92" fmla="*/ 627428 w 705288"/>
                <a:gd name="connsiteY92" fmla="*/ 400182 h 958822"/>
                <a:gd name="connsiteX93" fmla="*/ 594852 w 705288"/>
                <a:gd name="connsiteY93" fmla="*/ 463428 h 958822"/>
                <a:gd name="connsiteX94" fmla="*/ 548752 w 705288"/>
                <a:gd name="connsiteY94" fmla="*/ 528198 h 958822"/>
                <a:gd name="connsiteX95" fmla="*/ 548085 w 705288"/>
                <a:gd name="connsiteY95" fmla="*/ 528960 h 958822"/>
                <a:gd name="connsiteX96" fmla="*/ 577708 w 705288"/>
                <a:gd name="connsiteY96" fmla="*/ 512005 h 958822"/>
                <a:gd name="connsiteX97" fmla="*/ 672481 w 705288"/>
                <a:gd name="connsiteY97" fmla="*/ 517815 h 958822"/>
                <a:gd name="connsiteX98" fmla="*/ 667931 w 705288"/>
                <a:gd name="connsiteY98" fmla="*/ 566095 h 958822"/>
                <a:gd name="connsiteX99" fmla="*/ 664957 w 705288"/>
                <a:gd name="connsiteY99" fmla="*/ 568298 h 958822"/>
                <a:gd name="connsiteX100" fmla="*/ 604664 w 705288"/>
                <a:gd name="connsiteY100" fmla="*/ 572013 h 958822"/>
                <a:gd name="connsiteX101" fmla="*/ 545989 w 705288"/>
                <a:gd name="connsiteY101" fmla="*/ 531150 h 958822"/>
                <a:gd name="connsiteX102" fmla="*/ 487887 w 705288"/>
                <a:gd name="connsiteY102" fmla="*/ 587729 h 958822"/>
                <a:gd name="connsiteX103" fmla="*/ 451120 w 705288"/>
                <a:gd name="connsiteY103" fmla="*/ 617923 h 958822"/>
                <a:gd name="connsiteX104" fmla="*/ 464074 w 705288"/>
                <a:gd name="connsiteY104" fmla="*/ 610684 h 958822"/>
                <a:gd name="connsiteX105" fmla="*/ 559324 w 705288"/>
                <a:gd name="connsiteY105" fmla="*/ 616494 h 958822"/>
                <a:gd name="connsiteX106" fmla="*/ 554700 w 705288"/>
                <a:gd name="connsiteY106" fmla="*/ 664767 h 958822"/>
                <a:gd name="connsiteX107" fmla="*/ 551704 w 705288"/>
                <a:gd name="connsiteY107" fmla="*/ 666977 h 958822"/>
                <a:gd name="connsiteX108" fmla="*/ 491411 w 705288"/>
                <a:gd name="connsiteY108" fmla="*/ 670692 h 958822"/>
                <a:gd name="connsiteX109" fmla="*/ 434261 w 705288"/>
                <a:gd name="connsiteY109" fmla="*/ 631258 h 958822"/>
                <a:gd name="connsiteX110" fmla="*/ 419974 w 705288"/>
                <a:gd name="connsiteY110" fmla="*/ 644117 h 958822"/>
                <a:gd name="connsiteX111" fmla="*/ 351108 w 705288"/>
                <a:gd name="connsiteY111" fmla="*/ 697647 h 958822"/>
                <a:gd name="connsiteX112" fmla="*/ 328152 w 705288"/>
                <a:gd name="connsiteY112" fmla="*/ 716697 h 958822"/>
                <a:gd name="connsiteX113" fmla="*/ 339392 w 705288"/>
                <a:gd name="connsiteY113" fmla="*/ 710411 h 958822"/>
                <a:gd name="connsiteX114" fmla="*/ 434642 w 705288"/>
                <a:gd name="connsiteY114" fmla="*/ 716316 h 958822"/>
                <a:gd name="connsiteX115" fmla="*/ 430018 w 705288"/>
                <a:gd name="connsiteY115" fmla="*/ 764589 h 958822"/>
                <a:gd name="connsiteX116" fmla="*/ 427022 w 705288"/>
                <a:gd name="connsiteY116" fmla="*/ 766799 h 958822"/>
                <a:gd name="connsiteX117" fmla="*/ 366824 w 705288"/>
                <a:gd name="connsiteY117" fmla="*/ 770418 h 958822"/>
                <a:gd name="connsiteX118" fmla="*/ 311103 w 705288"/>
                <a:gd name="connsiteY118" fmla="*/ 732318 h 958822"/>
                <a:gd name="connsiteX119" fmla="*/ 289005 w 705288"/>
                <a:gd name="connsiteY119" fmla="*/ 753178 h 958822"/>
                <a:gd name="connsiteX120" fmla="*/ 275098 w 705288"/>
                <a:gd name="connsiteY120" fmla="*/ 767656 h 958822"/>
                <a:gd name="connsiteX121" fmla="*/ 261859 w 705288"/>
                <a:gd name="connsiteY121" fmla="*/ 782705 h 958822"/>
                <a:gd name="connsiteX122" fmla="*/ 237760 w 705288"/>
                <a:gd name="connsiteY122" fmla="*/ 812424 h 958822"/>
                <a:gd name="connsiteX123" fmla="*/ 222330 w 705288"/>
                <a:gd name="connsiteY123" fmla="*/ 832331 h 958822"/>
                <a:gd name="connsiteX124" fmla="*/ 246904 w 705288"/>
                <a:gd name="connsiteY124" fmla="*/ 813281 h 958822"/>
                <a:gd name="connsiteX125" fmla="*/ 341583 w 705288"/>
                <a:gd name="connsiteY125" fmla="*/ 804708 h 958822"/>
                <a:gd name="connsiteX126" fmla="*/ 344173 w 705288"/>
                <a:gd name="connsiteY126" fmla="*/ 853267 h 958822"/>
                <a:gd name="connsiteX127" fmla="*/ 341583 w 705288"/>
                <a:gd name="connsiteY127" fmla="*/ 855857 h 958822"/>
                <a:gd name="connsiteX128" fmla="*/ 282623 w 705288"/>
                <a:gd name="connsiteY128" fmla="*/ 868526 h 958822"/>
                <a:gd name="connsiteX129" fmla="*/ 218710 w 705288"/>
                <a:gd name="connsiteY129" fmla="*/ 837379 h 958822"/>
                <a:gd name="connsiteX130" fmla="*/ 195088 w 705288"/>
                <a:gd name="connsiteY130" fmla="*/ 869193 h 958822"/>
                <a:gd name="connsiteX131" fmla="*/ 135748 w 705288"/>
                <a:gd name="connsiteY131" fmla="*/ 956632 h 958822"/>
                <a:gd name="connsiteX132" fmla="*/ 134414 w 705288"/>
                <a:gd name="connsiteY132" fmla="*/ 958823 h 958822"/>
                <a:gd name="connsiteX133" fmla="*/ 116698 w 705288"/>
                <a:gd name="connsiteY133" fmla="*/ 950250 h 958822"/>
                <a:gd name="connsiteX134" fmla="*/ 119460 w 705288"/>
                <a:gd name="connsiteY134" fmla="*/ 945964 h 958822"/>
                <a:gd name="connsiteX135" fmla="*/ 181277 w 705288"/>
                <a:gd name="connsiteY135" fmla="*/ 859001 h 958822"/>
                <a:gd name="connsiteX136" fmla="*/ 208423 w 705288"/>
                <a:gd name="connsiteY136" fmla="*/ 824139 h 958822"/>
                <a:gd name="connsiteX137" fmla="*/ 180896 w 705288"/>
                <a:gd name="connsiteY137" fmla="*/ 790040 h 958822"/>
                <a:gd name="connsiteX138" fmla="*/ 112602 w 705288"/>
                <a:gd name="connsiteY138" fmla="*/ 798422 h 958822"/>
                <a:gd name="connsiteX139" fmla="*/ 110506 w 705288"/>
                <a:gd name="connsiteY139" fmla="*/ 838046 h 958822"/>
                <a:gd name="connsiteX140" fmla="*/ 109173 w 705288"/>
                <a:gd name="connsiteY140" fmla="*/ 943678 h 958822"/>
                <a:gd name="connsiteX141" fmla="*/ 109173 w 705288"/>
                <a:gd name="connsiteY141" fmla="*/ 946631 h 958822"/>
                <a:gd name="connsiteX142" fmla="*/ 89647 w 705288"/>
                <a:gd name="connsiteY142" fmla="*/ 937106 h 958822"/>
                <a:gd name="connsiteX143" fmla="*/ 93171 w 705288"/>
                <a:gd name="connsiteY143" fmla="*/ 837093 h 958822"/>
                <a:gd name="connsiteX144" fmla="*/ 96600 w 705288"/>
                <a:gd name="connsiteY144" fmla="*/ 792993 h 958822"/>
                <a:gd name="connsiteX145" fmla="*/ 30496 w 705288"/>
                <a:gd name="connsiteY145" fmla="*/ 766989 h 958822"/>
                <a:gd name="connsiteX146" fmla="*/ 16 w 705288"/>
                <a:gd name="connsiteY146" fmla="*/ 714888 h 958822"/>
                <a:gd name="connsiteX147" fmla="*/ 33997 w 705288"/>
                <a:gd name="connsiteY147" fmla="*/ 680291 h 958822"/>
                <a:gd name="connsiteX148" fmla="*/ 38116 w 705288"/>
                <a:gd name="connsiteY148" fmla="*/ 680502 h 958822"/>
                <a:gd name="connsiteX149" fmla="*/ 95743 w 705288"/>
                <a:gd name="connsiteY149" fmla="*/ 756036 h 958822"/>
                <a:gd name="connsiteX150" fmla="*/ 97838 w 705288"/>
                <a:gd name="connsiteY150" fmla="*/ 784611 h 958822"/>
                <a:gd name="connsiteX151" fmla="*/ 99552 w 705288"/>
                <a:gd name="connsiteY151" fmla="*/ 765561 h 958822"/>
                <a:gd name="connsiteX152" fmla="*/ 104220 w 705288"/>
                <a:gd name="connsiteY152" fmla="*/ 726699 h 958822"/>
                <a:gd name="connsiteX153" fmla="*/ 107458 w 705288"/>
                <a:gd name="connsiteY153" fmla="*/ 706887 h 958822"/>
                <a:gd name="connsiteX154" fmla="*/ 111554 w 705288"/>
                <a:gd name="connsiteY154" fmla="*/ 686598 h 958822"/>
                <a:gd name="connsiteX155" fmla="*/ 124032 w 705288"/>
                <a:gd name="connsiteY155" fmla="*/ 638973 h 958822"/>
                <a:gd name="connsiteX156" fmla="*/ 56785 w 705288"/>
                <a:gd name="connsiteY156" fmla="*/ 623447 h 958822"/>
                <a:gd name="connsiteX157" fmla="*/ 18685 w 705288"/>
                <a:gd name="connsiteY157" fmla="*/ 576585 h 958822"/>
                <a:gd name="connsiteX158" fmla="*/ 47061 w 705288"/>
                <a:gd name="connsiteY158" fmla="*/ 537260 h 958822"/>
                <a:gd name="connsiteX159" fmla="*/ 50784 w 705288"/>
                <a:gd name="connsiteY159" fmla="*/ 536865 h 958822"/>
                <a:gd name="connsiteX160" fmla="*/ 119174 w 705288"/>
                <a:gd name="connsiteY160" fmla="*/ 602778 h 958822"/>
                <a:gd name="connsiteX161" fmla="*/ 125937 w 705288"/>
                <a:gd name="connsiteY161" fmla="*/ 632592 h 958822"/>
                <a:gd name="connsiteX162" fmla="*/ 134890 w 705288"/>
                <a:gd name="connsiteY162" fmla="*/ 604017 h 958822"/>
                <a:gd name="connsiteX163" fmla="*/ 164704 w 705288"/>
                <a:gd name="connsiteY163" fmla="*/ 521625 h 958822"/>
                <a:gd name="connsiteX164" fmla="*/ 174229 w 705288"/>
                <a:gd name="connsiteY164" fmla="*/ 496384 h 958822"/>
                <a:gd name="connsiteX165" fmla="*/ 104506 w 705288"/>
                <a:gd name="connsiteY165" fmla="*/ 480668 h 958822"/>
                <a:gd name="connsiteX166" fmla="*/ 66406 w 705288"/>
                <a:gd name="connsiteY166" fmla="*/ 433805 h 958822"/>
                <a:gd name="connsiteX167" fmla="*/ 94782 w 705288"/>
                <a:gd name="connsiteY167" fmla="*/ 394481 h 958822"/>
                <a:gd name="connsiteX168" fmla="*/ 98505 w 705288"/>
                <a:gd name="connsiteY168" fmla="*/ 394086 h 958822"/>
                <a:gd name="connsiteX169" fmla="*/ 166894 w 705288"/>
                <a:gd name="connsiteY169" fmla="*/ 459999 h 958822"/>
                <a:gd name="connsiteX170" fmla="*/ 174609 w 705288"/>
                <a:gd name="connsiteY170" fmla="*/ 494860 h 958822"/>
                <a:gd name="connsiteX171" fmla="*/ 193659 w 705288"/>
                <a:gd name="connsiteY171" fmla="*/ 439329 h 958822"/>
                <a:gd name="connsiteX172" fmla="*/ 212043 w 705288"/>
                <a:gd name="connsiteY172" fmla="*/ 363129 h 958822"/>
                <a:gd name="connsiteX173" fmla="*/ 141939 w 705288"/>
                <a:gd name="connsiteY173" fmla="*/ 347318 h 958822"/>
                <a:gd name="connsiteX174" fmla="*/ 103839 w 705288"/>
                <a:gd name="connsiteY174" fmla="*/ 300455 h 958822"/>
                <a:gd name="connsiteX175" fmla="*/ 132215 w 705288"/>
                <a:gd name="connsiteY175" fmla="*/ 261131 h 958822"/>
                <a:gd name="connsiteX176" fmla="*/ 135938 w 705288"/>
                <a:gd name="connsiteY176" fmla="*/ 260736 h 958822"/>
                <a:gd name="connsiteX177" fmla="*/ 204327 w 705288"/>
                <a:gd name="connsiteY177" fmla="*/ 326649 h 958822"/>
                <a:gd name="connsiteX178" fmla="*/ 211376 w 705288"/>
                <a:gd name="connsiteY178" fmla="*/ 357795 h 958822"/>
                <a:gd name="connsiteX179" fmla="*/ 213091 w 705288"/>
                <a:gd name="connsiteY179" fmla="*/ 357795 h 958822"/>
                <a:gd name="connsiteX180" fmla="*/ 217472 w 705288"/>
                <a:gd name="connsiteY180" fmla="*/ 279119 h 958822"/>
                <a:gd name="connsiteX181" fmla="*/ 214710 w 705288"/>
                <a:gd name="connsiteY181" fmla="*/ 237304 h 958822"/>
                <a:gd name="connsiteX182" fmla="*/ 144892 w 705288"/>
                <a:gd name="connsiteY182" fmla="*/ 229398 h 958822"/>
                <a:gd name="connsiteX183" fmla="*/ 102029 w 705288"/>
                <a:gd name="connsiteY183" fmla="*/ 186917 h 958822"/>
                <a:gd name="connsiteX184" fmla="*/ 125969 w 705288"/>
                <a:gd name="connsiteY184" fmla="*/ 144744 h 958822"/>
                <a:gd name="connsiteX185" fmla="*/ 129556 w 705288"/>
                <a:gd name="connsiteY185" fmla="*/ 143959 h 958822"/>
                <a:gd name="connsiteX186" fmla="*/ 204804 w 705288"/>
                <a:gd name="connsiteY186" fmla="*/ 201966 h 958822"/>
                <a:gd name="connsiteX187" fmla="*/ 213472 w 705288"/>
                <a:gd name="connsiteY187" fmla="*/ 226827 h 958822"/>
                <a:gd name="connsiteX188" fmla="*/ 211281 w 705288"/>
                <a:gd name="connsiteY188" fmla="*/ 208729 h 958822"/>
                <a:gd name="connsiteX189" fmla="*/ 200613 w 705288"/>
                <a:gd name="connsiteY189" fmla="*/ 149769 h 958822"/>
                <a:gd name="connsiteX190" fmla="*/ 194136 w 705288"/>
                <a:gd name="connsiteY190" fmla="*/ 122718 h 958822"/>
                <a:gd name="connsiteX191" fmla="*/ 136224 w 705288"/>
                <a:gd name="connsiteY191" fmla="*/ 83666 h 958822"/>
                <a:gd name="connsiteX192" fmla="*/ 117650 w 705288"/>
                <a:gd name="connsiteY192" fmla="*/ 26516 h 958822"/>
                <a:gd name="connsiteX193" fmla="*/ 158998 w 705288"/>
                <a:gd name="connsiteY193" fmla="*/ 922 h 958822"/>
                <a:gd name="connsiteX194" fmla="*/ 160703 w 705288"/>
                <a:gd name="connsiteY194" fmla="*/ 1370 h 95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705288" h="958822">
                  <a:moveTo>
                    <a:pt x="160703" y="1370"/>
                  </a:moveTo>
                  <a:cubicBezTo>
                    <a:pt x="188040" y="10895"/>
                    <a:pt x="201565" y="61663"/>
                    <a:pt x="200708" y="87095"/>
                  </a:cubicBezTo>
                  <a:cubicBezTo>
                    <a:pt x="200708" y="89286"/>
                    <a:pt x="195469" y="124147"/>
                    <a:pt x="194993" y="123957"/>
                  </a:cubicBezTo>
                  <a:lnTo>
                    <a:pt x="194422" y="123957"/>
                  </a:lnTo>
                  <a:cubicBezTo>
                    <a:pt x="196708" y="131862"/>
                    <a:pt x="198898" y="140435"/>
                    <a:pt x="201184" y="149864"/>
                  </a:cubicBezTo>
                  <a:cubicBezTo>
                    <a:pt x="205280" y="167200"/>
                    <a:pt x="209757" y="186917"/>
                    <a:pt x="213186" y="208634"/>
                  </a:cubicBezTo>
                  <a:cubicBezTo>
                    <a:pt x="217171" y="232049"/>
                    <a:pt x="219747" y="255681"/>
                    <a:pt x="220901" y="279404"/>
                  </a:cubicBezTo>
                  <a:cubicBezTo>
                    <a:pt x="222405" y="305942"/>
                    <a:pt x="221512" y="332561"/>
                    <a:pt x="218234" y="358938"/>
                  </a:cubicBezTo>
                  <a:cubicBezTo>
                    <a:pt x="218270" y="359255"/>
                    <a:pt x="218270" y="359574"/>
                    <a:pt x="218234" y="359891"/>
                  </a:cubicBezTo>
                  <a:cubicBezTo>
                    <a:pt x="221854" y="352176"/>
                    <a:pt x="232522" y="331316"/>
                    <a:pt x="233569" y="329411"/>
                  </a:cubicBezTo>
                  <a:cubicBezTo>
                    <a:pt x="247762" y="307694"/>
                    <a:pt x="287957" y="274261"/>
                    <a:pt x="315865" y="281786"/>
                  </a:cubicBezTo>
                  <a:cubicBezTo>
                    <a:pt x="333980" y="287307"/>
                    <a:pt x="344189" y="306469"/>
                    <a:pt x="338668" y="324584"/>
                  </a:cubicBezTo>
                  <a:cubicBezTo>
                    <a:pt x="338306" y="325771"/>
                    <a:pt x="337880" y="326937"/>
                    <a:pt x="337392" y="328077"/>
                  </a:cubicBezTo>
                  <a:cubicBezTo>
                    <a:pt x="330058" y="347127"/>
                    <a:pt x="307769" y="359129"/>
                    <a:pt x="289195" y="364368"/>
                  </a:cubicBezTo>
                  <a:cubicBezTo>
                    <a:pt x="268240" y="370368"/>
                    <a:pt x="221473" y="363320"/>
                    <a:pt x="217758" y="362748"/>
                  </a:cubicBezTo>
                  <a:cubicBezTo>
                    <a:pt x="213751" y="389482"/>
                    <a:pt x="207992" y="415923"/>
                    <a:pt x="200518" y="441901"/>
                  </a:cubicBezTo>
                  <a:cubicBezTo>
                    <a:pt x="196231" y="457046"/>
                    <a:pt x="191469" y="472191"/>
                    <a:pt x="186421" y="487335"/>
                  </a:cubicBezTo>
                  <a:cubicBezTo>
                    <a:pt x="189754" y="480763"/>
                    <a:pt x="192707" y="474953"/>
                    <a:pt x="193279" y="474191"/>
                  </a:cubicBezTo>
                  <a:cubicBezTo>
                    <a:pt x="207471" y="452569"/>
                    <a:pt x="247666" y="419041"/>
                    <a:pt x="275575" y="426566"/>
                  </a:cubicBezTo>
                  <a:cubicBezTo>
                    <a:pt x="293689" y="432088"/>
                    <a:pt x="303898" y="451249"/>
                    <a:pt x="298377" y="469364"/>
                  </a:cubicBezTo>
                  <a:cubicBezTo>
                    <a:pt x="298015" y="470551"/>
                    <a:pt x="297589" y="471717"/>
                    <a:pt x="297101" y="472857"/>
                  </a:cubicBezTo>
                  <a:cubicBezTo>
                    <a:pt x="289672" y="491907"/>
                    <a:pt x="267478" y="503909"/>
                    <a:pt x="248905" y="509147"/>
                  </a:cubicBezTo>
                  <a:cubicBezTo>
                    <a:pt x="230331" y="514386"/>
                    <a:pt x="190040" y="509147"/>
                    <a:pt x="179467" y="507814"/>
                  </a:cubicBezTo>
                  <a:lnTo>
                    <a:pt x="173562" y="525150"/>
                  </a:lnTo>
                  <a:cubicBezTo>
                    <a:pt x="164037" y="552867"/>
                    <a:pt x="154512" y="580490"/>
                    <a:pt x="145654" y="607827"/>
                  </a:cubicBezTo>
                  <a:cubicBezTo>
                    <a:pt x="142606" y="617352"/>
                    <a:pt x="139939" y="626877"/>
                    <a:pt x="137272" y="636402"/>
                  </a:cubicBezTo>
                  <a:cubicBezTo>
                    <a:pt x="140129" y="630591"/>
                    <a:pt x="142701" y="625638"/>
                    <a:pt x="143177" y="624971"/>
                  </a:cubicBezTo>
                  <a:cubicBezTo>
                    <a:pt x="157369" y="603350"/>
                    <a:pt x="197565" y="569822"/>
                    <a:pt x="225473" y="577346"/>
                  </a:cubicBezTo>
                  <a:cubicBezTo>
                    <a:pt x="243588" y="582868"/>
                    <a:pt x="253797" y="602030"/>
                    <a:pt x="248275" y="620144"/>
                  </a:cubicBezTo>
                  <a:cubicBezTo>
                    <a:pt x="247913" y="621331"/>
                    <a:pt x="247487" y="622498"/>
                    <a:pt x="246999" y="623638"/>
                  </a:cubicBezTo>
                  <a:cubicBezTo>
                    <a:pt x="239570" y="642688"/>
                    <a:pt x="217377" y="654689"/>
                    <a:pt x="198803" y="659928"/>
                  </a:cubicBezTo>
                  <a:cubicBezTo>
                    <a:pt x="180229" y="665167"/>
                    <a:pt x="143844" y="660595"/>
                    <a:pt x="131271" y="658880"/>
                  </a:cubicBezTo>
                  <a:cubicBezTo>
                    <a:pt x="128794" y="668405"/>
                    <a:pt x="126318" y="678693"/>
                    <a:pt x="124413" y="688408"/>
                  </a:cubicBezTo>
                  <a:cubicBezTo>
                    <a:pt x="123175" y="695076"/>
                    <a:pt x="121651" y="701457"/>
                    <a:pt x="120793" y="708220"/>
                  </a:cubicBezTo>
                  <a:cubicBezTo>
                    <a:pt x="119936" y="714983"/>
                    <a:pt x="118888" y="721460"/>
                    <a:pt x="118031" y="728032"/>
                  </a:cubicBezTo>
                  <a:cubicBezTo>
                    <a:pt x="116698" y="740700"/>
                    <a:pt x="115269" y="753750"/>
                    <a:pt x="114316" y="766132"/>
                  </a:cubicBezTo>
                  <a:cubicBezTo>
                    <a:pt x="113554" y="774800"/>
                    <a:pt x="112983" y="782991"/>
                    <a:pt x="112411" y="791278"/>
                  </a:cubicBezTo>
                  <a:cubicBezTo>
                    <a:pt x="115364" y="781753"/>
                    <a:pt x="121936" y="762703"/>
                    <a:pt x="121936" y="761465"/>
                  </a:cubicBezTo>
                  <a:cubicBezTo>
                    <a:pt x="132165" y="741088"/>
                    <a:pt x="147447" y="723675"/>
                    <a:pt x="166323" y="710887"/>
                  </a:cubicBezTo>
                  <a:cubicBezTo>
                    <a:pt x="167374" y="708596"/>
                    <a:pt x="168617" y="706397"/>
                    <a:pt x="170038" y="704315"/>
                  </a:cubicBezTo>
                  <a:cubicBezTo>
                    <a:pt x="180334" y="688420"/>
                    <a:pt x="201565" y="683882"/>
                    <a:pt x="217459" y="694177"/>
                  </a:cubicBezTo>
                  <a:cubicBezTo>
                    <a:pt x="218520" y="694864"/>
                    <a:pt x="219542" y="695609"/>
                    <a:pt x="220520" y="696409"/>
                  </a:cubicBezTo>
                  <a:cubicBezTo>
                    <a:pt x="242427" y="715459"/>
                    <a:pt x="236998" y="767370"/>
                    <a:pt x="226902" y="791183"/>
                  </a:cubicBezTo>
                  <a:cubicBezTo>
                    <a:pt x="226330" y="792612"/>
                    <a:pt x="218139" y="807185"/>
                    <a:pt x="212805" y="816234"/>
                  </a:cubicBezTo>
                  <a:cubicBezTo>
                    <a:pt x="216710" y="811376"/>
                    <a:pt x="220520" y="806709"/>
                    <a:pt x="224616" y="801660"/>
                  </a:cubicBezTo>
                  <a:cubicBezTo>
                    <a:pt x="232712" y="792135"/>
                    <a:pt x="240999" y="782610"/>
                    <a:pt x="249952" y="771847"/>
                  </a:cubicBezTo>
                  <a:lnTo>
                    <a:pt x="263478" y="757083"/>
                  </a:lnTo>
                  <a:cubicBezTo>
                    <a:pt x="267955" y="752035"/>
                    <a:pt x="273003" y="747558"/>
                    <a:pt x="278146" y="742415"/>
                  </a:cubicBezTo>
                  <a:cubicBezTo>
                    <a:pt x="289767" y="731175"/>
                    <a:pt x="302054" y="720412"/>
                    <a:pt x="314722" y="709744"/>
                  </a:cubicBezTo>
                  <a:cubicBezTo>
                    <a:pt x="306055" y="702696"/>
                    <a:pt x="275765" y="677169"/>
                    <a:pt x="267097" y="659738"/>
                  </a:cubicBezTo>
                  <a:cubicBezTo>
                    <a:pt x="258430" y="642307"/>
                    <a:pt x="252238" y="618018"/>
                    <a:pt x="261287" y="599730"/>
                  </a:cubicBezTo>
                  <a:cubicBezTo>
                    <a:pt x="269002" y="582493"/>
                    <a:pt x="289230" y="574774"/>
                    <a:pt x="306468" y="582489"/>
                  </a:cubicBezTo>
                  <a:cubicBezTo>
                    <a:pt x="307666" y="583025"/>
                    <a:pt x="308832" y="583630"/>
                    <a:pt x="309960" y="584300"/>
                  </a:cubicBezTo>
                  <a:cubicBezTo>
                    <a:pt x="334534" y="599635"/>
                    <a:pt x="337011" y="651927"/>
                    <a:pt x="330629" y="676978"/>
                  </a:cubicBezTo>
                  <a:cubicBezTo>
                    <a:pt x="330629" y="678597"/>
                    <a:pt x="323676" y="696028"/>
                    <a:pt x="319866" y="705553"/>
                  </a:cubicBezTo>
                  <a:cubicBezTo>
                    <a:pt x="327486" y="699171"/>
                    <a:pt x="335106" y="692885"/>
                    <a:pt x="343012" y="686503"/>
                  </a:cubicBezTo>
                  <a:cubicBezTo>
                    <a:pt x="365967" y="668787"/>
                    <a:pt x="389684" y="651642"/>
                    <a:pt x="413306" y="634306"/>
                  </a:cubicBezTo>
                  <a:cubicBezTo>
                    <a:pt x="420545" y="629067"/>
                    <a:pt x="427689" y="623638"/>
                    <a:pt x="434928" y="618304"/>
                  </a:cubicBezTo>
                  <a:cubicBezTo>
                    <a:pt x="431785" y="615828"/>
                    <a:pt x="395113" y="586205"/>
                    <a:pt x="385398" y="566774"/>
                  </a:cubicBezTo>
                  <a:cubicBezTo>
                    <a:pt x="376730" y="549534"/>
                    <a:pt x="370539" y="525054"/>
                    <a:pt x="379588" y="506671"/>
                  </a:cubicBezTo>
                  <a:cubicBezTo>
                    <a:pt x="387453" y="489386"/>
                    <a:pt x="407842" y="481750"/>
                    <a:pt x="425127" y="489615"/>
                  </a:cubicBezTo>
                  <a:cubicBezTo>
                    <a:pt x="426199" y="490103"/>
                    <a:pt x="427244" y="490646"/>
                    <a:pt x="428261" y="491241"/>
                  </a:cubicBezTo>
                  <a:cubicBezTo>
                    <a:pt x="452835" y="506671"/>
                    <a:pt x="455311" y="558963"/>
                    <a:pt x="448930" y="584014"/>
                  </a:cubicBezTo>
                  <a:cubicBezTo>
                    <a:pt x="448453" y="585919"/>
                    <a:pt x="438928" y="611065"/>
                    <a:pt x="436166" y="617352"/>
                  </a:cubicBezTo>
                  <a:cubicBezTo>
                    <a:pt x="451977" y="605636"/>
                    <a:pt x="467599" y="593729"/>
                    <a:pt x="482553" y="581442"/>
                  </a:cubicBezTo>
                  <a:cubicBezTo>
                    <a:pt x="502712" y="564855"/>
                    <a:pt x="521801" y="547008"/>
                    <a:pt x="539703" y="528007"/>
                  </a:cubicBezTo>
                  <a:cubicBezTo>
                    <a:pt x="538179" y="526864"/>
                    <a:pt x="499888" y="496098"/>
                    <a:pt x="489887" y="476191"/>
                  </a:cubicBezTo>
                  <a:cubicBezTo>
                    <a:pt x="481219" y="458855"/>
                    <a:pt x="474933" y="434471"/>
                    <a:pt x="484077" y="416088"/>
                  </a:cubicBezTo>
                  <a:cubicBezTo>
                    <a:pt x="491942" y="398803"/>
                    <a:pt x="512331" y="391167"/>
                    <a:pt x="529616" y="399033"/>
                  </a:cubicBezTo>
                  <a:cubicBezTo>
                    <a:pt x="530688" y="399520"/>
                    <a:pt x="531734" y="400063"/>
                    <a:pt x="532750" y="400658"/>
                  </a:cubicBezTo>
                  <a:cubicBezTo>
                    <a:pt x="557324" y="416088"/>
                    <a:pt x="559705" y="468285"/>
                    <a:pt x="553419" y="493431"/>
                  </a:cubicBezTo>
                  <a:cubicBezTo>
                    <a:pt x="552943" y="495051"/>
                    <a:pt x="545704" y="514291"/>
                    <a:pt x="542084" y="523340"/>
                  </a:cubicBezTo>
                  <a:lnTo>
                    <a:pt x="543513" y="524197"/>
                  </a:lnTo>
                  <a:cubicBezTo>
                    <a:pt x="561021" y="504535"/>
                    <a:pt x="576766" y="483371"/>
                    <a:pt x="590566" y="460951"/>
                  </a:cubicBezTo>
                  <a:cubicBezTo>
                    <a:pt x="598282" y="448664"/>
                    <a:pt x="605044" y="436567"/>
                    <a:pt x="611331" y="424566"/>
                  </a:cubicBezTo>
                  <a:cubicBezTo>
                    <a:pt x="603520" y="419612"/>
                    <a:pt x="568468" y="395991"/>
                    <a:pt x="557515" y="379417"/>
                  </a:cubicBezTo>
                  <a:cubicBezTo>
                    <a:pt x="546561" y="362844"/>
                    <a:pt x="538465" y="339603"/>
                    <a:pt x="545132" y="320362"/>
                  </a:cubicBezTo>
                  <a:cubicBezTo>
                    <a:pt x="550989" y="302352"/>
                    <a:pt x="570336" y="292501"/>
                    <a:pt x="588346" y="298357"/>
                  </a:cubicBezTo>
                  <a:cubicBezTo>
                    <a:pt x="589522" y="298740"/>
                    <a:pt x="590677" y="299186"/>
                    <a:pt x="591805" y="299693"/>
                  </a:cubicBezTo>
                  <a:cubicBezTo>
                    <a:pt x="617903" y="312361"/>
                    <a:pt x="626095" y="363987"/>
                    <a:pt x="622570" y="389609"/>
                  </a:cubicBezTo>
                  <a:cubicBezTo>
                    <a:pt x="622570" y="391037"/>
                    <a:pt x="618760" y="404944"/>
                    <a:pt x="616093" y="415136"/>
                  </a:cubicBezTo>
                  <a:cubicBezTo>
                    <a:pt x="618856" y="409707"/>
                    <a:pt x="621713" y="404087"/>
                    <a:pt x="624285" y="398848"/>
                  </a:cubicBezTo>
                  <a:cubicBezTo>
                    <a:pt x="633810" y="379131"/>
                    <a:pt x="641335" y="360748"/>
                    <a:pt x="647907" y="343794"/>
                  </a:cubicBezTo>
                  <a:cubicBezTo>
                    <a:pt x="651526" y="334269"/>
                    <a:pt x="654574" y="325696"/>
                    <a:pt x="657432" y="317600"/>
                  </a:cubicBezTo>
                  <a:cubicBezTo>
                    <a:pt x="652384" y="308742"/>
                    <a:pt x="632572" y="272832"/>
                    <a:pt x="630667" y="253116"/>
                  </a:cubicBezTo>
                  <a:cubicBezTo>
                    <a:pt x="628762" y="233399"/>
                    <a:pt x="631810" y="208824"/>
                    <a:pt x="646859" y="195013"/>
                  </a:cubicBezTo>
                  <a:cubicBezTo>
                    <a:pt x="660269" y="181715"/>
                    <a:pt x="681919" y="181805"/>
                    <a:pt x="695218" y="195214"/>
                  </a:cubicBezTo>
                  <a:cubicBezTo>
                    <a:pt x="696140" y="196144"/>
                    <a:pt x="697008" y="197127"/>
                    <a:pt x="697818" y="198156"/>
                  </a:cubicBezTo>
                  <a:cubicBezTo>
                    <a:pt x="715249" y="221397"/>
                    <a:pt x="698675" y="270927"/>
                    <a:pt x="683721" y="292073"/>
                  </a:cubicBezTo>
                  <a:cubicBezTo>
                    <a:pt x="682387" y="293883"/>
                    <a:pt x="658860" y="320171"/>
                    <a:pt x="658575" y="319695"/>
                  </a:cubicBezTo>
                  <a:lnTo>
                    <a:pt x="658575" y="319124"/>
                  </a:lnTo>
                  <a:cubicBezTo>
                    <a:pt x="656003" y="327029"/>
                    <a:pt x="653146" y="335412"/>
                    <a:pt x="649907" y="344460"/>
                  </a:cubicBezTo>
                  <a:cubicBezTo>
                    <a:pt x="643716" y="361224"/>
                    <a:pt x="636572" y="380179"/>
                    <a:pt x="627428" y="400182"/>
                  </a:cubicBezTo>
                  <a:cubicBezTo>
                    <a:pt x="617812" y="421881"/>
                    <a:pt x="606935" y="442999"/>
                    <a:pt x="594852" y="463428"/>
                  </a:cubicBezTo>
                  <a:cubicBezTo>
                    <a:pt x="581459" y="486356"/>
                    <a:pt x="566030" y="508034"/>
                    <a:pt x="548752" y="528198"/>
                  </a:cubicBezTo>
                  <a:lnTo>
                    <a:pt x="548085" y="528960"/>
                  </a:lnTo>
                  <a:cubicBezTo>
                    <a:pt x="555324" y="524483"/>
                    <a:pt x="575993" y="512672"/>
                    <a:pt x="577708" y="512005"/>
                  </a:cubicBezTo>
                  <a:cubicBezTo>
                    <a:pt x="601425" y="501718"/>
                    <a:pt x="653431" y="496003"/>
                    <a:pt x="672481" y="517815"/>
                  </a:cubicBezTo>
                  <a:cubicBezTo>
                    <a:pt x="684557" y="532404"/>
                    <a:pt x="682520" y="554019"/>
                    <a:pt x="667931" y="566095"/>
                  </a:cubicBezTo>
                  <a:cubicBezTo>
                    <a:pt x="666980" y="566882"/>
                    <a:pt x="665987" y="567617"/>
                    <a:pt x="664957" y="568298"/>
                  </a:cubicBezTo>
                  <a:cubicBezTo>
                    <a:pt x="648193" y="580204"/>
                    <a:pt x="623142" y="577823"/>
                    <a:pt x="604664" y="572013"/>
                  </a:cubicBezTo>
                  <a:cubicBezTo>
                    <a:pt x="583899" y="565440"/>
                    <a:pt x="548752" y="533913"/>
                    <a:pt x="545989" y="531150"/>
                  </a:cubicBezTo>
                  <a:cubicBezTo>
                    <a:pt x="527907" y="551286"/>
                    <a:pt x="508496" y="570188"/>
                    <a:pt x="487887" y="587729"/>
                  </a:cubicBezTo>
                  <a:cubicBezTo>
                    <a:pt x="475981" y="598016"/>
                    <a:pt x="463598" y="608017"/>
                    <a:pt x="451120" y="617923"/>
                  </a:cubicBezTo>
                  <a:cubicBezTo>
                    <a:pt x="457502" y="614208"/>
                    <a:pt x="463217" y="610970"/>
                    <a:pt x="464074" y="610684"/>
                  </a:cubicBezTo>
                  <a:cubicBezTo>
                    <a:pt x="487887" y="600397"/>
                    <a:pt x="540274" y="594682"/>
                    <a:pt x="559324" y="616494"/>
                  </a:cubicBezTo>
                  <a:cubicBezTo>
                    <a:pt x="571377" y="631101"/>
                    <a:pt x="569307" y="652714"/>
                    <a:pt x="554700" y="664767"/>
                  </a:cubicBezTo>
                  <a:cubicBezTo>
                    <a:pt x="553742" y="665557"/>
                    <a:pt x="552742" y="666295"/>
                    <a:pt x="551704" y="666977"/>
                  </a:cubicBezTo>
                  <a:cubicBezTo>
                    <a:pt x="534940" y="678883"/>
                    <a:pt x="509890" y="676502"/>
                    <a:pt x="491411" y="670692"/>
                  </a:cubicBezTo>
                  <a:cubicBezTo>
                    <a:pt x="472933" y="664881"/>
                    <a:pt x="442262" y="638307"/>
                    <a:pt x="434261" y="631258"/>
                  </a:cubicBezTo>
                  <a:lnTo>
                    <a:pt x="419974" y="644117"/>
                  </a:lnTo>
                  <a:cubicBezTo>
                    <a:pt x="396733" y="661929"/>
                    <a:pt x="373396" y="679550"/>
                    <a:pt x="351108" y="697647"/>
                  </a:cubicBezTo>
                  <a:cubicBezTo>
                    <a:pt x="343202" y="704029"/>
                    <a:pt x="335677" y="710506"/>
                    <a:pt x="328152" y="716697"/>
                  </a:cubicBezTo>
                  <a:lnTo>
                    <a:pt x="339392" y="710411"/>
                  </a:lnTo>
                  <a:cubicBezTo>
                    <a:pt x="363205" y="700219"/>
                    <a:pt x="415592" y="694409"/>
                    <a:pt x="434642" y="716316"/>
                  </a:cubicBezTo>
                  <a:cubicBezTo>
                    <a:pt x="446695" y="730923"/>
                    <a:pt x="444625" y="752535"/>
                    <a:pt x="430018" y="764589"/>
                  </a:cubicBezTo>
                  <a:cubicBezTo>
                    <a:pt x="429060" y="765379"/>
                    <a:pt x="428060" y="766117"/>
                    <a:pt x="427022" y="766799"/>
                  </a:cubicBezTo>
                  <a:cubicBezTo>
                    <a:pt x="410353" y="778610"/>
                    <a:pt x="385207" y="776324"/>
                    <a:pt x="366824" y="770418"/>
                  </a:cubicBezTo>
                  <a:cubicBezTo>
                    <a:pt x="348441" y="764513"/>
                    <a:pt x="320533" y="740700"/>
                    <a:pt x="311103" y="732318"/>
                  </a:cubicBezTo>
                  <a:cubicBezTo>
                    <a:pt x="303578" y="739176"/>
                    <a:pt x="295958" y="746129"/>
                    <a:pt x="289005" y="753178"/>
                  </a:cubicBezTo>
                  <a:cubicBezTo>
                    <a:pt x="284338" y="758036"/>
                    <a:pt x="279480" y="762703"/>
                    <a:pt x="275098" y="767656"/>
                  </a:cubicBezTo>
                  <a:lnTo>
                    <a:pt x="261859" y="782705"/>
                  </a:lnTo>
                  <a:cubicBezTo>
                    <a:pt x="253762" y="792230"/>
                    <a:pt x="245380" y="802613"/>
                    <a:pt x="237760" y="812424"/>
                  </a:cubicBezTo>
                  <a:cubicBezTo>
                    <a:pt x="232331" y="819186"/>
                    <a:pt x="227378" y="825759"/>
                    <a:pt x="222330" y="832331"/>
                  </a:cubicBezTo>
                  <a:cubicBezTo>
                    <a:pt x="230045" y="825949"/>
                    <a:pt x="245571" y="813757"/>
                    <a:pt x="246904" y="813281"/>
                  </a:cubicBezTo>
                  <a:cubicBezTo>
                    <a:pt x="268907" y="799565"/>
                    <a:pt x="319390" y="786039"/>
                    <a:pt x="341583" y="804708"/>
                  </a:cubicBezTo>
                  <a:cubicBezTo>
                    <a:pt x="355707" y="817402"/>
                    <a:pt x="356867" y="839143"/>
                    <a:pt x="344173" y="853267"/>
                  </a:cubicBezTo>
                  <a:cubicBezTo>
                    <a:pt x="343356" y="854176"/>
                    <a:pt x="342492" y="855041"/>
                    <a:pt x="341583" y="855857"/>
                  </a:cubicBezTo>
                  <a:cubicBezTo>
                    <a:pt x="326914" y="870050"/>
                    <a:pt x="301768" y="871574"/>
                    <a:pt x="282623" y="868526"/>
                  </a:cubicBezTo>
                  <a:cubicBezTo>
                    <a:pt x="261573" y="865287"/>
                    <a:pt x="223473" y="840427"/>
                    <a:pt x="218710" y="837379"/>
                  </a:cubicBezTo>
                  <a:cubicBezTo>
                    <a:pt x="210424" y="848238"/>
                    <a:pt x="202423" y="859001"/>
                    <a:pt x="195088" y="869193"/>
                  </a:cubicBezTo>
                  <a:cubicBezTo>
                    <a:pt x="169466" y="904626"/>
                    <a:pt x="149464" y="935105"/>
                    <a:pt x="135748" y="956632"/>
                  </a:cubicBezTo>
                  <a:lnTo>
                    <a:pt x="134414" y="958823"/>
                  </a:lnTo>
                  <a:lnTo>
                    <a:pt x="116698" y="950250"/>
                  </a:lnTo>
                  <a:cubicBezTo>
                    <a:pt x="117555" y="948821"/>
                    <a:pt x="118507" y="947488"/>
                    <a:pt x="119460" y="945964"/>
                  </a:cubicBezTo>
                  <a:cubicBezTo>
                    <a:pt x="133747" y="924533"/>
                    <a:pt x="154607" y="894243"/>
                    <a:pt x="181277" y="859001"/>
                  </a:cubicBezTo>
                  <a:cubicBezTo>
                    <a:pt x="189659" y="847857"/>
                    <a:pt x="198898" y="836141"/>
                    <a:pt x="208423" y="824139"/>
                  </a:cubicBezTo>
                  <a:cubicBezTo>
                    <a:pt x="198546" y="813358"/>
                    <a:pt x="189352" y="801969"/>
                    <a:pt x="180896" y="790040"/>
                  </a:cubicBezTo>
                  <a:cubicBezTo>
                    <a:pt x="160513" y="798041"/>
                    <a:pt x="118126" y="798422"/>
                    <a:pt x="112602" y="798422"/>
                  </a:cubicBezTo>
                  <a:cubicBezTo>
                    <a:pt x="111745" y="812138"/>
                    <a:pt x="110983" y="825473"/>
                    <a:pt x="110506" y="838046"/>
                  </a:cubicBezTo>
                  <a:cubicBezTo>
                    <a:pt x="108601" y="881766"/>
                    <a:pt x="108792" y="918151"/>
                    <a:pt x="109173" y="943678"/>
                  </a:cubicBezTo>
                  <a:cubicBezTo>
                    <a:pt x="109173" y="944726"/>
                    <a:pt x="109173" y="945678"/>
                    <a:pt x="109173" y="946631"/>
                  </a:cubicBezTo>
                  <a:lnTo>
                    <a:pt x="89647" y="937106"/>
                  </a:lnTo>
                  <a:cubicBezTo>
                    <a:pt x="89647" y="911769"/>
                    <a:pt x="90599" y="877575"/>
                    <a:pt x="93171" y="837093"/>
                  </a:cubicBezTo>
                  <a:cubicBezTo>
                    <a:pt x="94028" y="823092"/>
                    <a:pt x="95266" y="808518"/>
                    <a:pt x="96600" y="792993"/>
                  </a:cubicBezTo>
                  <a:cubicBezTo>
                    <a:pt x="91266" y="791659"/>
                    <a:pt x="47070" y="780324"/>
                    <a:pt x="30496" y="766989"/>
                  </a:cubicBezTo>
                  <a:cubicBezTo>
                    <a:pt x="13923" y="753654"/>
                    <a:pt x="-555" y="735366"/>
                    <a:pt x="16" y="714888"/>
                  </a:cubicBezTo>
                  <a:cubicBezTo>
                    <a:pt x="-154" y="695950"/>
                    <a:pt x="15060" y="680461"/>
                    <a:pt x="33997" y="680291"/>
                  </a:cubicBezTo>
                  <a:cubicBezTo>
                    <a:pt x="35373" y="680279"/>
                    <a:pt x="36749" y="680349"/>
                    <a:pt x="38116" y="680502"/>
                  </a:cubicBezTo>
                  <a:cubicBezTo>
                    <a:pt x="66691" y="684217"/>
                    <a:pt x="90980" y="730604"/>
                    <a:pt x="95743" y="756036"/>
                  </a:cubicBezTo>
                  <a:cubicBezTo>
                    <a:pt x="95743" y="757560"/>
                    <a:pt x="97267" y="774228"/>
                    <a:pt x="97838" y="784611"/>
                  </a:cubicBezTo>
                  <a:cubicBezTo>
                    <a:pt x="98409" y="778419"/>
                    <a:pt x="98886" y="772323"/>
                    <a:pt x="99552" y="765561"/>
                  </a:cubicBezTo>
                  <a:cubicBezTo>
                    <a:pt x="100886" y="752892"/>
                    <a:pt x="102505" y="740224"/>
                    <a:pt x="104220" y="726699"/>
                  </a:cubicBezTo>
                  <a:cubicBezTo>
                    <a:pt x="105268" y="720126"/>
                    <a:pt x="106410" y="713554"/>
                    <a:pt x="107458" y="706887"/>
                  </a:cubicBezTo>
                  <a:cubicBezTo>
                    <a:pt x="108506" y="700219"/>
                    <a:pt x="110221" y="693361"/>
                    <a:pt x="111554" y="686598"/>
                  </a:cubicBezTo>
                  <a:cubicBezTo>
                    <a:pt x="115078" y="670787"/>
                    <a:pt x="119365" y="655071"/>
                    <a:pt x="124032" y="638973"/>
                  </a:cubicBezTo>
                  <a:cubicBezTo>
                    <a:pt x="112983" y="637830"/>
                    <a:pt x="73645" y="633163"/>
                    <a:pt x="56785" y="623447"/>
                  </a:cubicBezTo>
                  <a:cubicBezTo>
                    <a:pt x="39926" y="613732"/>
                    <a:pt x="21352" y="596873"/>
                    <a:pt x="18685" y="576585"/>
                  </a:cubicBezTo>
                  <a:cubicBezTo>
                    <a:pt x="15662" y="557890"/>
                    <a:pt x="28367" y="540284"/>
                    <a:pt x="47061" y="537260"/>
                  </a:cubicBezTo>
                  <a:cubicBezTo>
                    <a:pt x="48294" y="537061"/>
                    <a:pt x="49537" y="536929"/>
                    <a:pt x="50784" y="536865"/>
                  </a:cubicBezTo>
                  <a:cubicBezTo>
                    <a:pt x="79359" y="536199"/>
                    <a:pt x="110601" y="578394"/>
                    <a:pt x="119174" y="602778"/>
                  </a:cubicBezTo>
                  <a:cubicBezTo>
                    <a:pt x="119746" y="604302"/>
                    <a:pt x="123841" y="622590"/>
                    <a:pt x="125937" y="632592"/>
                  </a:cubicBezTo>
                  <a:cubicBezTo>
                    <a:pt x="128794" y="623067"/>
                    <a:pt x="131652" y="613542"/>
                    <a:pt x="134890" y="604017"/>
                  </a:cubicBezTo>
                  <a:cubicBezTo>
                    <a:pt x="144415" y="576585"/>
                    <a:pt x="154607" y="549057"/>
                    <a:pt x="164704" y="521625"/>
                  </a:cubicBezTo>
                  <a:cubicBezTo>
                    <a:pt x="167847" y="513243"/>
                    <a:pt x="170895" y="504766"/>
                    <a:pt x="174229" y="496384"/>
                  </a:cubicBezTo>
                  <a:cubicBezTo>
                    <a:pt x="170228" y="496384"/>
                    <a:pt x="123365" y="491526"/>
                    <a:pt x="104506" y="480668"/>
                  </a:cubicBezTo>
                  <a:cubicBezTo>
                    <a:pt x="87742" y="471143"/>
                    <a:pt x="69073" y="454093"/>
                    <a:pt x="66406" y="433805"/>
                  </a:cubicBezTo>
                  <a:cubicBezTo>
                    <a:pt x="63383" y="415110"/>
                    <a:pt x="76087" y="397504"/>
                    <a:pt x="94782" y="394481"/>
                  </a:cubicBezTo>
                  <a:cubicBezTo>
                    <a:pt x="96015" y="394281"/>
                    <a:pt x="97258" y="394149"/>
                    <a:pt x="98505" y="394086"/>
                  </a:cubicBezTo>
                  <a:cubicBezTo>
                    <a:pt x="127080" y="393324"/>
                    <a:pt x="158322" y="435614"/>
                    <a:pt x="166894" y="459999"/>
                  </a:cubicBezTo>
                  <a:cubicBezTo>
                    <a:pt x="167561" y="461904"/>
                    <a:pt x="173467" y="488097"/>
                    <a:pt x="174609" y="494860"/>
                  </a:cubicBezTo>
                  <a:cubicBezTo>
                    <a:pt x="181372" y="476382"/>
                    <a:pt x="187849" y="457808"/>
                    <a:pt x="193659" y="439329"/>
                  </a:cubicBezTo>
                  <a:cubicBezTo>
                    <a:pt x="201482" y="414368"/>
                    <a:pt x="207623" y="388911"/>
                    <a:pt x="212043" y="363129"/>
                  </a:cubicBezTo>
                  <a:cubicBezTo>
                    <a:pt x="210233" y="363129"/>
                    <a:pt x="161275" y="358462"/>
                    <a:pt x="141939" y="347318"/>
                  </a:cubicBezTo>
                  <a:cubicBezTo>
                    <a:pt x="125175" y="337793"/>
                    <a:pt x="106506" y="320743"/>
                    <a:pt x="103839" y="300455"/>
                  </a:cubicBezTo>
                  <a:cubicBezTo>
                    <a:pt x="100816" y="281760"/>
                    <a:pt x="113520" y="264154"/>
                    <a:pt x="132215" y="261131"/>
                  </a:cubicBezTo>
                  <a:cubicBezTo>
                    <a:pt x="133448" y="260931"/>
                    <a:pt x="134691" y="260799"/>
                    <a:pt x="135938" y="260736"/>
                  </a:cubicBezTo>
                  <a:cubicBezTo>
                    <a:pt x="164989" y="260069"/>
                    <a:pt x="195850" y="302264"/>
                    <a:pt x="204327" y="326649"/>
                  </a:cubicBezTo>
                  <a:cubicBezTo>
                    <a:pt x="204899" y="328268"/>
                    <a:pt x="209471" y="348270"/>
                    <a:pt x="211376" y="357795"/>
                  </a:cubicBezTo>
                  <a:lnTo>
                    <a:pt x="213091" y="357795"/>
                  </a:lnTo>
                  <a:cubicBezTo>
                    <a:pt x="216865" y="331750"/>
                    <a:pt x="218332" y="305422"/>
                    <a:pt x="217472" y="279119"/>
                  </a:cubicBezTo>
                  <a:cubicBezTo>
                    <a:pt x="217472" y="264641"/>
                    <a:pt x="216043" y="250544"/>
                    <a:pt x="214710" y="237304"/>
                  </a:cubicBezTo>
                  <a:cubicBezTo>
                    <a:pt x="205185" y="237304"/>
                    <a:pt x="163465" y="237304"/>
                    <a:pt x="144892" y="229398"/>
                  </a:cubicBezTo>
                  <a:cubicBezTo>
                    <a:pt x="126318" y="221493"/>
                    <a:pt x="106792" y="206824"/>
                    <a:pt x="102029" y="186917"/>
                  </a:cubicBezTo>
                  <a:cubicBezTo>
                    <a:pt x="96994" y="168661"/>
                    <a:pt x="107712" y="149779"/>
                    <a:pt x="125969" y="144744"/>
                  </a:cubicBezTo>
                  <a:cubicBezTo>
                    <a:pt x="127150" y="144419"/>
                    <a:pt x="128347" y="144157"/>
                    <a:pt x="129556" y="143959"/>
                  </a:cubicBezTo>
                  <a:cubicBezTo>
                    <a:pt x="158131" y="140054"/>
                    <a:pt x="193564" y="178630"/>
                    <a:pt x="204804" y="201966"/>
                  </a:cubicBezTo>
                  <a:cubicBezTo>
                    <a:pt x="205375" y="203204"/>
                    <a:pt x="210138" y="216825"/>
                    <a:pt x="213472" y="226827"/>
                  </a:cubicBezTo>
                  <a:cubicBezTo>
                    <a:pt x="212709" y="220730"/>
                    <a:pt x="212138" y="214444"/>
                    <a:pt x="211281" y="208729"/>
                  </a:cubicBezTo>
                  <a:cubicBezTo>
                    <a:pt x="208328" y="186917"/>
                    <a:pt x="204327" y="167200"/>
                    <a:pt x="200613" y="149769"/>
                  </a:cubicBezTo>
                  <a:cubicBezTo>
                    <a:pt x="198422" y="140244"/>
                    <a:pt x="196231" y="130719"/>
                    <a:pt x="194136" y="122718"/>
                  </a:cubicBezTo>
                  <a:cubicBezTo>
                    <a:pt x="184611" y="118051"/>
                    <a:pt x="148701" y="99001"/>
                    <a:pt x="136224" y="83666"/>
                  </a:cubicBezTo>
                  <a:cubicBezTo>
                    <a:pt x="123746" y="68331"/>
                    <a:pt x="112792" y="45566"/>
                    <a:pt x="117650" y="26516"/>
                  </a:cubicBezTo>
                  <a:cubicBezTo>
                    <a:pt x="122000" y="8030"/>
                    <a:pt x="140513" y="-3428"/>
                    <a:pt x="158998" y="922"/>
                  </a:cubicBezTo>
                  <a:cubicBezTo>
                    <a:pt x="159570" y="1057"/>
                    <a:pt x="160139" y="1206"/>
                    <a:pt x="160703" y="1370"/>
                  </a:cubicBezTo>
                  <a:close/>
                </a:path>
              </a:pathLst>
            </a:custGeom>
            <a:solidFill>
              <a:srgbClr val="92E3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AF117FDE-8E2C-403E-B3C3-08F2919BD000}"/>
                </a:ext>
              </a:extLst>
            </p:cNvPr>
            <p:cNvSpPr/>
            <p:nvPr/>
          </p:nvSpPr>
          <p:spPr>
            <a:xfrm>
              <a:off x="5027379" y="4277465"/>
              <a:ext cx="133659" cy="76141"/>
            </a:xfrm>
            <a:custGeom>
              <a:avLst/>
              <a:gdLst>
                <a:gd name="connsiteX0" fmla="*/ 68009 w 133659"/>
                <a:gd name="connsiteY0" fmla="*/ 76059 h 76141"/>
                <a:gd name="connsiteX1" fmla="*/ 0 w 133659"/>
                <a:gd name="connsiteY1" fmla="*/ 51865 h 76141"/>
                <a:gd name="connsiteX2" fmla="*/ 26099 w 133659"/>
                <a:gd name="connsiteY2" fmla="*/ 25291 h 76141"/>
                <a:gd name="connsiteX3" fmla="*/ 119158 w 133659"/>
                <a:gd name="connsiteY3" fmla="*/ 6241 h 76141"/>
                <a:gd name="connsiteX4" fmla="*/ 127277 w 133659"/>
                <a:gd name="connsiteY4" fmla="*/ 54323 h 76141"/>
                <a:gd name="connsiteX5" fmla="*/ 125159 w 133659"/>
                <a:gd name="connsiteY5" fmla="*/ 57009 h 76141"/>
                <a:gd name="connsiteX6" fmla="*/ 68009 w 133659"/>
                <a:gd name="connsiteY6" fmla="*/ 76059 h 7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659" h="76141">
                  <a:moveTo>
                    <a:pt x="68009" y="76059"/>
                  </a:moveTo>
                  <a:cubicBezTo>
                    <a:pt x="45339" y="75106"/>
                    <a:pt x="0" y="51865"/>
                    <a:pt x="0" y="51865"/>
                  </a:cubicBezTo>
                  <a:cubicBezTo>
                    <a:pt x="0" y="51865"/>
                    <a:pt x="24384" y="26624"/>
                    <a:pt x="26099" y="25291"/>
                  </a:cubicBezTo>
                  <a:cubicBezTo>
                    <a:pt x="46387" y="9098"/>
                    <a:pt x="94964" y="-10142"/>
                    <a:pt x="119158" y="6241"/>
                  </a:cubicBezTo>
                  <a:cubicBezTo>
                    <a:pt x="134677" y="17276"/>
                    <a:pt x="138312" y="38803"/>
                    <a:pt x="127277" y="54323"/>
                  </a:cubicBezTo>
                  <a:cubicBezTo>
                    <a:pt x="126616" y="55253"/>
                    <a:pt x="125909" y="56149"/>
                    <a:pt x="125159" y="57009"/>
                  </a:cubicBezTo>
                  <a:cubicBezTo>
                    <a:pt x="112109" y="72439"/>
                    <a:pt x="87344" y="76821"/>
                    <a:pt x="68009" y="76059"/>
                  </a:cubicBezTo>
                  <a:close/>
                </a:path>
              </a:pathLst>
            </a:custGeom>
            <a:solidFill>
              <a:srgbClr val="92E3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19" name="图形 162">
              <a:extLst>
                <a:ext uri="{FF2B5EF4-FFF2-40B4-BE49-F238E27FC236}">
                  <a16:creationId xmlns:a16="http://schemas.microsoft.com/office/drawing/2014/main" id="{D60C2284-B6EB-43F3-9E1F-934FBAECD967}"/>
                </a:ext>
              </a:extLst>
            </p:cNvPr>
            <p:cNvGrpSpPr/>
            <p:nvPr/>
          </p:nvGrpSpPr>
          <p:grpSpPr>
            <a:xfrm>
              <a:off x="4410429" y="3905146"/>
              <a:ext cx="750610" cy="958822"/>
              <a:chOff x="4410429" y="3905146"/>
              <a:chExt cx="750610" cy="958822"/>
            </a:xfrm>
            <a:solidFill>
              <a:srgbClr val="FFFFFF"/>
            </a:solidFill>
          </p:grpSpPr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8843004B-1D15-4105-8F2F-DADF2CF5CFA8}"/>
                  </a:ext>
                </a:extLst>
              </p:cNvPr>
              <p:cNvSpPr/>
              <p:nvPr/>
            </p:nvSpPr>
            <p:spPr>
              <a:xfrm>
                <a:off x="4627296" y="4034722"/>
                <a:ext cx="107035" cy="104108"/>
              </a:xfrm>
              <a:custGeom>
                <a:avLst/>
                <a:gdLst>
                  <a:gd name="connsiteX0" fmla="*/ 33 w 107035"/>
                  <a:gd name="connsiteY0" fmla="*/ 104108 h 104108"/>
                  <a:gd name="connsiteX1" fmla="*/ 7082 w 107035"/>
                  <a:gd name="connsiteY1" fmla="*/ 67437 h 104108"/>
                  <a:gd name="connsiteX2" fmla="*/ 73757 w 107035"/>
                  <a:gd name="connsiteY2" fmla="*/ 0 h 104108"/>
                  <a:gd name="connsiteX3" fmla="*/ 107020 w 107035"/>
                  <a:gd name="connsiteY3" fmla="*/ 35288 h 104108"/>
                  <a:gd name="connsiteX4" fmla="*/ 106714 w 107035"/>
                  <a:gd name="connsiteY4" fmla="*/ 38957 h 104108"/>
                  <a:gd name="connsiteX5" fmla="*/ 69756 w 107035"/>
                  <a:gd name="connsiteY5" fmla="*/ 86582 h 104108"/>
                  <a:gd name="connsiteX6" fmla="*/ 33 w 107035"/>
                  <a:gd name="connsiteY6" fmla="*/ 104108 h 104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035" h="104108">
                    <a:moveTo>
                      <a:pt x="33" y="104108"/>
                    </a:moveTo>
                    <a:cubicBezTo>
                      <a:pt x="-538" y="104108"/>
                      <a:pt x="6415" y="69628"/>
                      <a:pt x="7082" y="67437"/>
                    </a:cubicBezTo>
                    <a:cubicBezTo>
                      <a:pt x="15083" y="42863"/>
                      <a:pt x="45182" y="-95"/>
                      <a:pt x="73757" y="0"/>
                    </a:cubicBezTo>
                    <a:cubicBezTo>
                      <a:pt x="92687" y="559"/>
                      <a:pt x="107579" y="16358"/>
                      <a:pt x="107020" y="35288"/>
                    </a:cubicBezTo>
                    <a:cubicBezTo>
                      <a:pt x="106984" y="36515"/>
                      <a:pt x="106881" y="37741"/>
                      <a:pt x="106714" y="38957"/>
                    </a:cubicBezTo>
                    <a:cubicBezTo>
                      <a:pt x="104618" y="59341"/>
                      <a:pt x="86330" y="77057"/>
                      <a:pt x="69756" y="86582"/>
                    </a:cubicBezTo>
                    <a:cubicBezTo>
                      <a:pt x="50706" y="98489"/>
                      <a:pt x="33" y="104108"/>
                      <a:pt x="33" y="10410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EABD1682-76DD-44BA-9979-AA6096BB3BE9}"/>
                  </a:ext>
                </a:extLst>
              </p:cNvPr>
              <p:cNvSpPr/>
              <p:nvPr/>
            </p:nvSpPr>
            <p:spPr>
              <a:xfrm>
                <a:off x="4410429" y="3905146"/>
                <a:ext cx="705288" cy="958822"/>
              </a:xfrm>
              <a:custGeom>
                <a:avLst/>
                <a:gdLst>
                  <a:gd name="connsiteX0" fmla="*/ 160703 w 705288"/>
                  <a:gd name="connsiteY0" fmla="*/ 1370 h 958822"/>
                  <a:gd name="connsiteX1" fmla="*/ 200708 w 705288"/>
                  <a:gd name="connsiteY1" fmla="*/ 87095 h 958822"/>
                  <a:gd name="connsiteX2" fmla="*/ 194993 w 705288"/>
                  <a:gd name="connsiteY2" fmla="*/ 123957 h 958822"/>
                  <a:gd name="connsiteX3" fmla="*/ 194422 w 705288"/>
                  <a:gd name="connsiteY3" fmla="*/ 123957 h 958822"/>
                  <a:gd name="connsiteX4" fmla="*/ 201184 w 705288"/>
                  <a:gd name="connsiteY4" fmla="*/ 149864 h 958822"/>
                  <a:gd name="connsiteX5" fmla="*/ 213186 w 705288"/>
                  <a:gd name="connsiteY5" fmla="*/ 208634 h 958822"/>
                  <a:gd name="connsiteX6" fmla="*/ 220901 w 705288"/>
                  <a:gd name="connsiteY6" fmla="*/ 279404 h 958822"/>
                  <a:gd name="connsiteX7" fmla="*/ 218234 w 705288"/>
                  <a:gd name="connsiteY7" fmla="*/ 358938 h 958822"/>
                  <a:gd name="connsiteX8" fmla="*/ 218234 w 705288"/>
                  <a:gd name="connsiteY8" fmla="*/ 359891 h 958822"/>
                  <a:gd name="connsiteX9" fmla="*/ 233569 w 705288"/>
                  <a:gd name="connsiteY9" fmla="*/ 329411 h 958822"/>
                  <a:gd name="connsiteX10" fmla="*/ 315865 w 705288"/>
                  <a:gd name="connsiteY10" fmla="*/ 281786 h 958822"/>
                  <a:gd name="connsiteX11" fmla="*/ 338668 w 705288"/>
                  <a:gd name="connsiteY11" fmla="*/ 324584 h 958822"/>
                  <a:gd name="connsiteX12" fmla="*/ 337392 w 705288"/>
                  <a:gd name="connsiteY12" fmla="*/ 328077 h 958822"/>
                  <a:gd name="connsiteX13" fmla="*/ 289195 w 705288"/>
                  <a:gd name="connsiteY13" fmla="*/ 364368 h 958822"/>
                  <a:gd name="connsiteX14" fmla="*/ 217758 w 705288"/>
                  <a:gd name="connsiteY14" fmla="*/ 362748 h 958822"/>
                  <a:gd name="connsiteX15" fmla="*/ 200518 w 705288"/>
                  <a:gd name="connsiteY15" fmla="*/ 441901 h 958822"/>
                  <a:gd name="connsiteX16" fmla="*/ 186421 w 705288"/>
                  <a:gd name="connsiteY16" fmla="*/ 487335 h 958822"/>
                  <a:gd name="connsiteX17" fmla="*/ 193279 w 705288"/>
                  <a:gd name="connsiteY17" fmla="*/ 474191 h 958822"/>
                  <a:gd name="connsiteX18" fmla="*/ 275575 w 705288"/>
                  <a:gd name="connsiteY18" fmla="*/ 426566 h 958822"/>
                  <a:gd name="connsiteX19" fmla="*/ 298377 w 705288"/>
                  <a:gd name="connsiteY19" fmla="*/ 469364 h 958822"/>
                  <a:gd name="connsiteX20" fmla="*/ 297101 w 705288"/>
                  <a:gd name="connsiteY20" fmla="*/ 472857 h 958822"/>
                  <a:gd name="connsiteX21" fmla="*/ 248905 w 705288"/>
                  <a:gd name="connsiteY21" fmla="*/ 509147 h 958822"/>
                  <a:gd name="connsiteX22" fmla="*/ 179467 w 705288"/>
                  <a:gd name="connsiteY22" fmla="*/ 507814 h 958822"/>
                  <a:gd name="connsiteX23" fmla="*/ 173562 w 705288"/>
                  <a:gd name="connsiteY23" fmla="*/ 525150 h 958822"/>
                  <a:gd name="connsiteX24" fmla="*/ 145654 w 705288"/>
                  <a:gd name="connsiteY24" fmla="*/ 607827 h 958822"/>
                  <a:gd name="connsiteX25" fmla="*/ 137272 w 705288"/>
                  <a:gd name="connsiteY25" fmla="*/ 636402 h 958822"/>
                  <a:gd name="connsiteX26" fmla="*/ 143177 w 705288"/>
                  <a:gd name="connsiteY26" fmla="*/ 624971 h 958822"/>
                  <a:gd name="connsiteX27" fmla="*/ 225473 w 705288"/>
                  <a:gd name="connsiteY27" fmla="*/ 577346 h 958822"/>
                  <a:gd name="connsiteX28" fmla="*/ 248275 w 705288"/>
                  <a:gd name="connsiteY28" fmla="*/ 620144 h 958822"/>
                  <a:gd name="connsiteX29" fmla="*/ 246999 w 705288"/>
                  <a:gd name="connsiteY29" fmla="*/ 623638 h 958822"/>
                  <a:gd name="connsiteX30" fmla="*/ 198803 w 705288"/>
                  <a:gd name="connsiteY30" fmla="*/ 659928 h 958822"/>
                  <a:gd name="connsiteX31" fmla="*/ 131271 w 705288"/>
                  <a:gd name="connsiteY31" fmla="*/ 658880 h 958822"/>
                  <a:gd name="connsiteX32" fmla="*/ 124413 w 705288"/>
                  <a:gd name="connsiteY32" fmla="*/ 688408 h 958822"/>
                  <a:gd name="connsiteX33" fmla="*/ 120793 w 705288"/>
                  <a:gd name="connsiteY33" fmla="*/ 708220 h 958822"/>
                  <a:gd name="connsiteX34" fmla="*/ 118031 w 705288"/>
                  <a:gd name="connsiteY34" fmla="*/ 728032 h 958822"/>
                  <a:gd name="connsiteX35" fmla="*/ 114316 w 705288"/>
                  <a:gd name="connsiteY35" fmla="*/ 766132 h 958822"/>
                  <a:gd name="connsiteX36" fmla="*/ 112411 w 705288"/>
                  <a:gd name="connsiteY36" fmla="*/ 791278 h 958822"/>
                  <a:gd name="connsiteX37" fmla="*/ 121936 w 705288"/>
                  <a:gd name="connsiteY37" fmla="*/ 761465 h 958822"/>
                  <a:gd name="connsiteX38" fmla="*/ 166323 w 705288"/>
                  <a:gd name="connsiteY38" fmla="*/ 710887 h 958822"/>
                  <a:gd name="connsiteX39" fmla="*/ 170038 w 705288"/>
                  <a:gd name="connsiteY39" fmla="*/ 704315 h 958822"/>
                  <a:gd name="connsiteX40" fmla="*/ 217459 w 705288"/>
                  <a:gd name="connsiteY40" fmla="*/ 694177 h 958822"/>
                  <a:gd name="connsiteX41" fmla="*/ 220520 w 705288"/>
                  <a:gd name="connsiteY41" fmla="*/ 696409 h 958822"/>
                  <a:gd name="connsiteX42" fmla="*/ 226902 w 705288"/>
                  <a:gd name="connsiteY42" fmla="*/ 791183 h 958822"/>
                  <a:gd name="connsiteX43" fmla="*/ 212805 w 705288"/>
                  <a:gd name="connsiteY43" fmla="*/ 816234 h 958822"/>
                  <a:gd name="connsiteX44" fmla="*/ 224616 w 705288"/>
                  <a:gd name="connsiteY44" fmla="*/ 801660 h 958822"/>
                  <a:gd name="connsiteX45" fmla="*/ 249952 w 705288"/>
                  <a:gd name="connsiteY45" fmla="*/ 771847 h 958822"/>
                  <a:gd name="connsiteX46" fmla="*/ 263478 w 705288"/>
                  <a:gd name="connsiteY46" fmla="*/ 757083 h 958822"/>
                  <a:gd name="connsiteX47" fmla="*/ 278146 w 705288"/>
                  <a:gd name="connsiteY47" fmla="*/ 742415 h 958822"/>
                  <a:gd name="connsiteX48" fmla="*/ 314722 w 705288"/>
                  <a:gd name="connsiteY48" fmla="*/ 709744 h 958822"/>
                  <a:gd name="connsiteX49" fmla="*/ 267097 w 705288"/>
                  <a:gd name="connsiteY49" fmla="*/ 659738 h 958822"/>
                  <a:gd name="connsiteX50" fmla="*/ 261287 w 705288"/>
                  <a:gd name="connsiteY50" fmla="*/ 599730 h 958822"/>
                  <a:gd name="connsiteX51" fmla="*/ 306468 w 705288"/>
                  <a:gd name="connsiteY51" fmla="*/ 582489 h 958822"/>
                  <a:gd name="connsiteX52" fmla="*/ 309960 w 705288"/>
                  <a:gd name="connsiteY52" fmla="*/ 584300 h 958822"/>
                  <a:gd name="connsiteX53" fmla="*/ 330629 w 705288"/>
                  <a:gd name="connsiteY53" fmla="*/ 676978 h 958822"/>
                  <a:gd name="connsiteX54" fmla="*/ 319866 w 705288"/>
                  <a:gd name="connsiteY54" fmla="*/ 705553 h 958822"/>
                  <a:gd name="connsiteX55" fmla="*/ 343012 w 705288"/>
                  <a:gd name="connsiteY55" fmla="*/ 686503 h 958822"/>
                  <a:gd name="connsiteX56" fmla="*/ 413306 w 705288"/>
                  <a:gd name="connsiteY56" fmla="*/ 634306 h 958822"/>
                  <a:gd name="connsiteX57" fmla="*/ 434928 w 705288"/>
                  <a:gd name="connsiteY57" fmla="*/ 618304 h 958822"/>
                  <a:gd name="connsiteX58" fmla="*/ 385398 w 705288"/>
                  <a:gd name="connsiteY58" fmla="*/ 566774 h 958822"/>
                  <a:gd name="connsiteX59" fmla="*/ 379588 w 705288"/>
                  <a:gd name="connsiteY59" fmla="*/ 506671 h 958822"/>
                  <a:gd name="connsiteX60" fmla="*/ 425127 w 705288"/>
                  <a:gd name="connsiteY60" fmla="*/ 489615 h 958822"/>
                  <a:gd name="connsiteX61" fmla="*/ 428261 w 705288"/>
                  <a:gd name="connsiteY61" fmla="*/ 491241 h 958822"/>
                  <a:gd name="connsiteX62" fmla="*/ 448930 w 705288"/>
                  <a:gd name="connsiteY62" fmla="*/ 584014 h 958822"/>
                  <a:gd name="connsiteX63" fmla="*/ 436166 w 705288"/>
                  <a:gd name="connsiteY63" fmla="*/ 617352 h 958822"/>
                  <a:gd name="connsiteX64" fmla="*/ 482553 w 705288"/>
                  <a:gd name="connsiteY64" fmla="*/ 581442 h 958822"/>
                  <a:gd name="connsiteX65" fmla="*/ 539703 w 705288"/>
                  <a:gd name="connsiteY65" fmla="*/ 528007 h 958822"/>
                  <a:gd name="connsiteX66" fmla="*/ 489887 w 705288"/>
                  <a:gd name="connsiteY66" fmla="*/ 476191 h 958822"/>
                  <a:gd name="connsiteX67" fmla="*/ 484077 w 705288"/>
                  <a:gd name="connsiteY67" fmla="*/ 416088 h 958822"/>
                  <a:gd name="connsiteX68" fmla="*/ 529616 w 705288"/>
                  <a:gd name="connsiteY68" fmla="*/ 399033 h 958822"/>
                  <a:gd name="connsiteX69" fmla="*/ 532750 w 705288"/>
                  <a:gd name="connsiteY69" fmla="*/ 400658 h 958822"/>
                  <a:gd name="connsiteX70" fmla="*/ 553419 w 705288"/>
                  <a:gd name="connsiteY70" fmla="*/ 493431 h 958822"/>
                  <a:gd name="connsiteX71" fmla="*/ 542084 w 705288"/>
                  <a:gd name="connsiteY71" fmla="*/ 523340 h 958822"/>
                  <a:gd name="connsiteX72" fmla="*/ 543513 w 705288"/>
                  <a:gd name="connsiteY72" fmla="*/ 524197 h 958822"/>
                  <a:gd name="connsiteX73" fmla="*/ 590566 w 705288"/>
                  <a:gd name="connsiteY73" fmla="*/ 460951 h 958822"/>
                  <a:gd name="connsiteX74" fmla="*/ 611331 w 705288"/>
                  <a:gd name="connsiteY74" fmla="*/ 424566 h 958822"/>
                  <a:gd name="connsiteX75" fmla="*/ 557515 w 705288"/>
                  <a:gd name="connsiteY75" fmla="*/ 379417 h 958822"/>
                  <a:gd name="connsiteX76" fmla="*/ 545132 w 705288"/>
                  <a:gd name="connsiteY76" fmla="*/ 320362 h 958822"/>
                  <a:gd name="connsiteX77" fmla="*/ 588346 w 705288"/>
                  <a:gd name="connsiteY77" fmla="*/ 298357 h 958822"/>
                  <a:gd name="connsiteX78" fmla="*/ 591805 w 705288"/>
                  <a:gd name="connsiteY78" fmla="*/ 299693 h 958822"/>
                  <a:gd name="connsiteX79" fmla="*/ 622570 w 705288"/>
                  <a:gd name="connsiteY79" fmla="*/ 389609 h 958822"/>
                  <a:gd name="connsiteX80" fmla="*/ 616093 w 705288"/>
                  <a:gd name="connsiteY80" fmla="*/ 415136 h 958822"/>
                  <a:gd name="connsiteX81" fmla="*/ 624285 w 705288"/>
                  <a:gd name="connsiteY81" fmla="*/ 398848 h 958822"/>
                  <a:gd name="connsiteX82" fmla="*/ 647907 w 705288"/>
                  <a:gd name="connsiteY82" fmla="*/ 343794 h 958822"/>
                  <a:gd name="connsiteX83" fmla="*/ 657432 w 705288"/>
                  <a:gd name="connsiteY83" fmla="*/ 317600 h 958822"/>
                  <a:gd name="connsiteX84" fmla="*/ 630667 w 705288"/>
                  <a:gd name="connsiteY84" fmla="*/ 253116 h 958822"/>
                  <a:gd name="connsiteX85" fmla="*/ 646859 w 705288"/>
                  <a:gd name="connsiteY85" fmla="*/ 195013 h 958822"/>
                  <a:gd name="connsiteX86" fmla="*/ 695218 w 705288"/>
                  <a:gd name="connsiteY86" fmla="*/ 195214 h 958822"/>
                  <a:gd name="connsiteX87" fmla="*/ 697818 w 705288"/>
                  <a:gd name="connsiteY87" fmla="*/ 198156 h 958822"/>
                  <a:gd name="connsiteX88" fmla="*/ 683721 w 705288"/>
                  <a:gd name="connsiteY88" fmla="*/ 292073 h 958822"/>
                  <a:gd name="connsiteX89" fmla="*/ 658575 w 705288"/>
                  <a:gd name="connsiteY89" fmla="*/ 319695 h 958822"/>
                  <a:gd name="connsiteX90" fmla="*/ 658575 w 705288"/>
                  <a:gd name="connsiteY90" fmla="*/ 319124 h 958822"/>
                  <a:gd name="connsiteX91" fmla="*/ 649907 w 705288"/>
                  <a:gd name="connsiteY91" fmla="*/ 344460 h 958822"/>
                  <a:gd name="connsiteX92" fmla="*/ 627428 w 705288"/>
                  <a:gd name="connsiteY92" fmla="*/ 400182 h 958822"/>
                  <a:gd name="connsiteX93" fmla="*/ 594852 w 705288"/>
                  <a:gd name="connsiteY93" fmla="*/ 463428 h 958822"/>
                  <a:gd name="connsiteX94" fmla="*/ 548752 w 705288"/>
                  <a:gd name="connsiteY94" fmla="*/ 528198 h 958822"/>
                  <a:gd name="connsiteX95" fmla="*/ 548085 w 705288"/>
                  <a:gd name="connsiteY95" fmla="*/ 528960 h 958822"/>
                  <a:gd name="connsiteX96" fmla="*/ 577708 w 705288"/>
                  <a:gd name="connsiteY96" fmla="*/ 512005 h 958822"/>
                  <a:gd name="connsiteX97" fmla="*/ 672481 w 705288"/>
                  <a:gd name="connsiteY97" fmla="*/ 517815 h 958822"/>
                  <a:gd name="connsiteX98" fmla="*/ 667931 w 705288"/>
                  <a:gd name="connsiteY98" fmla="*/ 566095 h 958822"/>
                  <a:gd name="connsiteX99" fmla="*/ 664957 w 705288"/>
                  <a:gd name="connsiteY99" fmla="*/ 568298 h 958822"/>
                  <a:gd name="connsiteX100" fmla="*/ 604664 w 705288"/>
                  <a:gd name="connsiteY100" fmla="*/ 572013 h 958822"/>
                  <a:gd name="connsiteX101" fmla="*/ 545989 w 705288"/>
                  <a:gd name="connsiteY101" fmla="*/ 531150 h 958822"/>
                  <a:gd name="connsiteX102" fmla="*/ 487887 w 705288"/>
                  <a:gd name="connsiteY102" fmla="*/ 587729 h 958822"/>
                  <a:gd name="connsiteX103" fmla="*/ 451120 w 705288"/>
                  <a:gd name="connsiteY103" fmla="*/ 617923 h 958822"/>
                  <a:gd name="connsiteX104" fmla="*/ 464074 w 705288"/>
                  <a:gd name="connsiteY104" fmla="*/ 610684 h 958822"/>
                  <a:gd name="connsiteX105" fmla="*/ 559324 w 705288"/>
                  <a:gd name="connsiteY105" fmla="*/ 616494 h 958822"/>
                  <a:gd name="connsiteX106" fmla="*/ 554700 w 705288"/>
                  <a:gd name="connsiteY106" fmla="*/ 664767 h 958822"/>
                  <a:gd name="connsiteX107" fmla="*/ 551704 w 705288"/>
                  <a:gd name="connsiteY107" fmla="*/ 666977 h 958822"/>
                  <a:gd name="connsiteX108" fmla="*/ 491411 w 705288"/>
                  <a:gd name="connsiteY108" fmla="*/ 670692 h 958822"/>
                  <a:gd name="connsiteX109" fmla="*/ 434261 w 705288"/>
                  <a:gd name="connsiteY109" fmla="*/ 631258 h 958822"/>
                  <a:gd name="connsiteX110" fmla="*/ 419974 w 705288"/>
                  <a:gd name="connsiteY110" fmla="*/ 644117 h 958822"/>
                  <a:gd name="connsiteX111" fmla="*/ 351108 w 705288"/>
                  <a:gd name="connsiteY111" fmla="*/ 697647 h 958822"/>
                  <a:gd name="connsiteX112" fmla="*/ 328152 w 705288"/>
                  <a:gd name="connsiteY112" fmla="*/ 716697 h 958822"/>
                  <a:gd name="connsiteX113" fmla="*/ 339392 w 705288"/>
                  <a:gd name="connsiteY113" fmla="*/ 710411 h 958822"/>
                  <a:gd name="connsiteX114" fmla="*/ 434642 w 705288"/>
                  <a:gd name="connsiteY114" fmla="*/ 716316 h 958822"/>
                  <a:gd name="connsiteX115" fmla="*/ 430018 w 705288"/>
                  <a:gd name="connsiteY115" fmla="*/ 764589 h 958822"/>
                  <a:gd name="connsiteX116" fmla="*/ 427022 w 705288"/>
                  <a:gd name="connsiteY116" fmla="*/ 766799 h 958822"/>
                  <a:gd name="connsiteX117" fmla="*/ 366824 w 705288"/>
                  <a:gd name="connsiteY117" fmla="*/ 770418 h 958822"/>
                  <a:gd name="connsiteX118" fmla="*/ 311103 w 705288"/>
                  <a:gd name="connsiteY118" fmla="*/ 732318 h 958822"/>
                  <a:gd name="connsiteX119" fmla="*/ 289005 w 705288"/>
                  <a:gd name="connsiteY119" fmla="*/ 753178 h 958822"/>
                  <a:gd name="connsiteX120" fmla="*/ 275098 w 705288"/>
                  <a:gd name="connsiteY120" fmla="*/ 767656 h 958822"/>
                  <a:gd name="connsiteX121" fmla="*/ 261859 w 705288"/>
                  <a:gd name="connsiteY121" fmla="*/ 782705 h 958822"/>
                  <a:gd name="connsiteX122" fmla="*/ 237760 w 705288"/>
                  <a:gd name="connsiteY122" fmla="*/ 812424 h 958822"/>
                  <a:gd name="connsiteX123" fmla="*/ 222330 w 705288"/>
                  <a:gd name="connsiteY123" fmla="*/ 832331 h 958822"/>
                  <a:gd name="connsiteX124" fmla="*/ 246904 w 705288"/>
                  <a:gd name="connsiteY124" fmla="*/ 813281 h 958822"/>
                  <a:gd name="connsiteX125" fmla="*/ 341583 w 705288"/>
                  <a:gd name="connsiteY125" fmla="*/ 804708 h 958822"/>
                  <a:gd name="connsiteX126" fmla="*/ 344173 w 705288"/>
                  <a:gd name="connsiteY126" fmla="*/ 853267 h 958822"/>
                  <a:gd name="connsiteX127" fmla="*/ 341583 w 705288"/>
                  <a:gd name="connsiteY127" fmla="*/ 855857 h 958822"/>
                  <a:gd name="connsiteX128" fmla="*/ 282623 w 705288"/>
                  <a:gd name="connsiteY128" fmla="*/ 868526 h 958822"/>
                  <a:gd name="connsiteX129" fmla="*/ 218710 w 705288"/>
                  <a:gd name="connsiteY129" fmla="*/ 837379 h 958822"/>
                  <a:gd name="connsiteX130" fmla="*/ 195088 w 705288"/>
                  <a:gd name="connsiteY130" fmla="*/ 869193 h 958822"/>
                  <a:gd name="connsiteX131" fmla="*/ 135748 w 705288"/>
                  <a:gd name="connsiteY131" fmla="*/ 956632 h 958822"/>
                  <a:gd name="connsiteX132" fmla="*/ 134414 w 705288"/>
                  <a:gd name="connsiteY132" fmla="*/ 958823 h 958822"/>
                  <a:gd name="connsiteX133" fmla="*/ 116698 w 705288"/>
                  <a:gd name="connsiteY133" fmla="*/ 950250 h 958822"/>
                  <a:gd name="connsiteX134" fmla="*/ 119460 w 705288"/>
                  <a:gd name="connsiteY134" fmla="*/ 945964 h 958822"/>
                  <a:gd name="connsiteX135" fmla="*/ 181277 w 705288"/>
                  <a:gd name="connsiteY135" fmla="*/ 859001 h 958822"/>
                  <a:gd name="connsiteX136" fmla="*/ 208423 w 705288"/>
                  <a:gd name="connsiteY136" fmla="*/ 824139 h 958822"/>
                  <a:gd name="connsiteX137" fmla="*/ 180896 w 705288"/>
                  <a:gd name="connsiteY137" fmla="*/ 790040 h 958822"/>
                  <a:gd name="connsiteX138" fmla="*/ 112602 w 705288"/>
                  <a:gd name="connsiteY138" fmla="*/ 798422 h 958822"/>
                  <a:gd name="connsiteX139" fmla="*/ 110506 w 705288"/>
                  <a:gd name="connsiteY139" fmla="*/ 838046 h 958822"/>
                  <a:gd name="connsiteX140" fmla="*/ 109173 w 705288"/>
                  <a:gd name="connsiteY140" fmla="*/ 943678 h 958822"/>
                  <a:gd name="connsiteX141" fmla="*/ 109173 w 705288"/>
                  <a:gd name="connsiteY141" fmla="*/ 946631 h 958822"/>
                  <a:gd name="connsiteX142" fmla="*/ 89647 w 705288"/>
                  <a:gd name="connsiteY142" fmla="*/ 937106 h 958822"/>
                  <a:gd name="connsiteX143" fmla="*/ 93171 w 705288"/>
                  <a:gd name="connsiteY143" fmla="*/ 837093 h 958822"/>
                  <a:gd name="connsiteX144" fmla="*/ 96600 w 705288"/>
                  <a:gd name="connsiteY144" fmla="*/ 792993 h 958822"/>
                  <a:gd name="connsiteX145" fmla="*/ 30496 w 705288"/>
                  <a:gd name="connsiteY145" fmla="*/ 766989 h 958822"/>
                  <a:gd name="connsiteX146" fmla="*/ 16 w 705288"/>
                  <a:gd name="connsiteY146" fmla="*/ 714888 h 958822"/>
                  <a:gd name="connsiteX147" fmla="*/ 33997 w 705288"/>
                  <a:gd name="connsiteY147" fmla="*/ 680291 h 958822"/>
                  <a:gd name="connsiteX148" fmla="*/ 38116 w 705288"/>
                  <a:gd name="connsiteY148" fmla="*/ 680502 h 958822"/>
                  <a:gd name="connsiteX149" fmla="*/ 95743 w 705288"/>
                  <a:gd name="connsiteY149" fmla="*/ 756036 h 958822"/>
                  <a:gd name="connsiteX150" fmla="*/ 97838 w 705288"/>
                  <a:gd name="connsiteY150" fmla="*/ 784611 h 958822"/>
                  <a:gd name="connsiteX151" fmla="*/ 99552 w 705288"/>
                  <a:gd name="connsiteY151" fmla="*/ 765561 h 958822"/>
                  <a:gd name="connsiteX152" fmla="*/ 104220 w 705288"/>
                  <a:gd name="connsiteY152" fmla="*/ 726699 h 958822"/>
                  <a:gd name="connsiteX153" fmla="*/ 107458 w 705288"/>
                  <a:gd name="connsiteY153" fmla="*/ 706887 h 958822"/>
                  <a:gd name="connsiteX154" fmla="*/ 111554 w 705288"/>
                  <a:gd name="connsiteY154" fmla="*/ 686598 h 958822"/>
                  <a:gd name="connsiteX155" fmla="*/ 124032 w 705288"/>
                  <a:gd name="connsiteY155" fmla="*/ 638973 h 958822"/>
                  <a:gd name="connsiteX156" fmla="*/ 56785 w 705288"/>
                  <a:gd name="connsiteY156" fmla="*/ 623447 h 958822"/>
                  <a:gd name="connsiteX157" fmla="*/ 18685 w 705288"/>
                  <a:gd name="connsiteY157" fmla="*/ 576585 h 958822"/>
                  <a:gd name="connsiteX158" fmla="*/ 47061 w 705288"/>
                  <a:gd name="connsiteY158" fmla="*/ 537260 h 958822"/>
                  <a:gd name="connsiteX159" fmla="*/ 50784 w 705288"/>
                  <a:gd name="connsiteY159" fmla="*/ 536865 h 958822"/>
                  <a:gd name="connsiteX160" fmla="*/ 119174 w 705288"/>
                  <a:gd name="connsiteY160" fmla="*/ 602778 h 958822"/>
                  <a:gd name="connsiteX161" fmla="*/ 125937 w 705288"/>
                  <a:gd name="connsiteY161" fmla="*/ 632592 h 958822"/>
                  <a:gd name="connsiteX162" fmla="*/ 134890 w 705288"/>
                  <a:gd name="connsiteY162" fmla="*/ 604017 h 958822"/>
                  <a:gd name="connsiteX163" fmla="*/ 164704 w 705288"/>
                  <a:gd name="connsiteY163" fmla="*/ 521625 h 958822"/>
                  <a:gd name="connsiteX164" fmla="*/ 174229 w 705288"/>
                  <a:gd name="connsiteY164" fmla="*/ 496384 h 958822"/>
                  <a:gd name="connsiteX165" fmla="*/ 104506 w 705288"/>
                  <a:gd name="connsiteY165" fmla="*/ 480668 h 958822"/>
                  <a:gd name="connsiteX166" fmla="*/ 66406 w 705288"/>
                  <a:gd name="connsiteY166" fmla="*/ 433805 h 958822"/>
                  <a:gd name="connsiteX167" fmla="*/ 94782 w 705288"/>
                  <a:gd name="connsiteY167" fmla="*/ 394481 h 958822"/>
                  <a:gd name="connsiteX168" fmla="*/ 98505 w 705288"/>
                  <a:gd name="connsiteY168" fmla="*/ 394086 h 958822"/>
                  <a:gd name="connsiteX169" fmla="*/ 166894 w 705288"/>
                  <a:gd name="connsiteY169" fmla="*/ 459999 h 958822"/>
                  <a:gd name="connsiteX170" fmla="*/ 174609 w 705288"/>
                  <a:gd name="connsiteY170" fmla="*/ 494860 h 958822"/>
                  <a:gd name="connsiteX171" fmla="*/ 193659 w 705288"/>
                  <a:gd name="connsiteY171" fmla="*/ 439329 h 958822"/>
                  <a:gd name="connsiteX172" fmla="*/ 212043 w 705288"/>
                  <a:gd name="connsiteY172" fmla="*/ 363129 h 958822"/>
                  <a:gd name="connsiteX173" fmla="*/ 141939 w 705288"/>
                  <a:gd name="connsiteY173" fmla="*/ 347318 h 958822"/>
                  <a:gd name="connsiteX174" fmla="*/ 103839 w 705288"/>
                  <a:gd name="connsiteY174" fmla="*/ 300455 h 958822"/>
                  <a:gd name="connsiteX175" fmla="*/ 132215 w 705288"/>
                  <a:gd name="connsiteY175" fmla="*/ 261131 h 958822"/>
                  <a:gd name="connsiteX176" fmla="*/ 135938 w 705288"/>
                  <a:gd name="connsiteY176" fmla="*/ 260736 h 958822"/>
                  <a:gd name="connsiteX177" fmla="*/ 204327 w 705288"/>
                  <a:gd name="connsiteY177" fmla="*/ 326649 h 958822"/>
                  <a:gd name="connsiteX178" fmla="*/ 211376 w 705288"/>
                  <a:gd name="connsiteY178" fmla="*/ 357795 h 958822"/>
                  <a:gd name="connsiteX179" fmla="*/ 213091 w 705288"/>
                  <a:gd name="connsiteY179" fmla="*/ 357795 h 958822"/>
                  <a:gd name="connsiteX180" fmla="*/ 217472 w 705288"/>
                  <a:gd name="connsiteY180" fmla="*/ 279119 h 958822"/>
                  <a:gd name="connsiteX181" fmla="*/ 214710 w 705288"/>
                  <a:gd name="connsiteY181" fmla="*/ 237304 h 958822"/>
                  <a:gd name="connsiteX182" fmla="*/ 144892 w 705288"/>
                  <a:gd name="connsiteY182" fmla="*/ 229398 h 958822"/>
                  <a:gd name="connsiteX183" fmla="*/ 102029 w 705288"/>
                  <a:gd name="connsiteY183" fmla="*/ 186917 h 958822"/>
                  <a:gd name="connsiteX184" fmla="*/ 125969 w 705288"/>
                  <a:gd name="connsiteY184" fmla="*/ 144744 h 958822"/>
                  <a:gd name="connsiteX185" fmla="*/ 129556 w 705288"/>
                  <a:gd name="connsiteY185" fmla="*/ 143959 h 958822"/>
                  <a:gd name="connsiteX186" fmla="*/ 204804 w 705288"/>
                  <a:gd name="connsiteY186" fmla="*/ 201966 h 958822"/>
                  <a:gd name="connsiteX187" fmla="*/ 213472 w 705288"/>
                  <a:gd name="connsiteY187" fmla="*/ 226827 h 958822"/>
                  <a:gd name="connsiteX188" fmla="*/ 211281 w 705288"/>
                  <a:gd name="connsiteY188" fmla="*/ 208729 h 958822"/>
                  <a:gd name="connsiteX189" fmla="*/ 200613 w 705288"/>
                  <a:gd name="connsiteY189" fmla="*/ 149769 h 958822"/>
                  <a:gd name="connsiteX190" fmla="*/ 194136 w 705288"/>
                  <a:gd name="connsiteY190" fmla="*/ 122718 h 958822"/>
                  <a:gd name="connsiteX191" fmla="*/ 136224 w 705288"/>
                  <a:gd name="connsiteY191" fmla="*/ 83666 h 958822"/>
                  <a:gd name="connsiteX192" fmla="*/ 117650 w 705288"/>
                  <a:gd name="connsiteY192" fmla="*/ 26516 h 958822"/>
                  <a:gd name="connsiteX193" fmla="*/ 158998 w 705288"/>
                  <a:gd name="connsiteY193" fmla="*/ 922 h 958822"/>
                  <a:gd name="connsiteX194" fmla="*/ 160703 w 705288"/>
                  <a:gd name="connsiteY194" fmla="*/ 1370 h 958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</a:cxnLst>
                <a:rect l="l" t="t" r="r" b="b"/>
                <a:pathLst>
                  <a:path w="705288" h="958822">
                    <a:moveTo>
                      <a:pt x="160703" y="1370"/>
                    </a:moveTo>
                    <a:cubicBezTo>
                      <a:pt x="188040" y="10895"/>
                      <a:pt x="201565" y="61663"/>
                      <a:pt x="200708" y="87095"/>
                    </a:cubicBezTo>
                    <a:cubicBezTo>
                      <a:pt x="200708" y="89286"/>
                      <a:pt x="195469" y="124147"/>
                      <a:pt x="194993" y="123957"/>
                    </a:cubicBezTo>
                    <a:lnTo>
                      <a:pt x="194422" y="123957"/>
                    </a:lnTo>
                    <a:cubicBezTo>
                      <a:pt x="196708" y="131862"/>
                      <a:pt x="198898" y="140435"/>
                      <a:pt x="201184" y="149864"/>
                    </a:cubicBezTo>
                    <a:cubicBezTo>
                      <a:pt x="205280" y="167200"/>
                      <a:pt x="209757" y="186917"/>
                      <a:pt x="213186" y="208634"/>
                    </a:cubicBezTo>
                    <a:cubicBezTo>
                      <a:pt x="217171" y="232049"/>
                      <a:pt x="219747" y="255681"/>
                      <a:pt x="220901" y="279404"/>
                    </a:cubicBezTo>
                    <a:cubicBezTo>
                      <a:pt x="222405" y="305942"/>
                      <a:pt x="221512" y="332561"/>
                      <a:pt x="218234" y="358938"/>
                    </a:cubicBezTo>
                    <a:cubicBezTo>
                      <a:pt x="218270" y="359255"/>
                      <a:pt x="218270" y="359574"/>
                      <a:pt x="218234" y="359891"/>
                    </a:cubicBezTo>
                    <a:cubicBezTo>
                      <a:pt x="221854" y="352176"/>
                      <a:pt x="232522" y="331316"/>
                      <a:pt x="233569" y="329411"/>
                    </a:cubicBezTo>
                    <a:cubicBezTo>
                      <a:pt x="247762" y="307694"/>
                      <a:pt x="287957" y="274261"/>
                      <a:pt x="315865" y="281786"/>
                    </a:cubicBezTo>
                    <a:cubicBezTo>
                      <a:pt x="333980" y="287307"/>
                      <a:pt x="344189" y="306469"/>
                      <a:pt x="338668" y="324584"/>
                    </a:cubicBezTo>
                    <a:cubicBezTo>
                      <a:pt x="338306" y="325771"/>
                      <a:pt x="337880" y="326937"/>
                      <a:pt x="337392" y="328077"/>
                    </a:cubicBezTo>
                    <a:cubicBezTo>
                      <a:pt x="330058" y="347127"/>
                      <a:pt x="307769" y="359129"/>
                      <a:pt x="289195" y="364368"/>
                    </a:cubicBezTo>
                    <a:cubicBezTo>
                      <a:pt x="268240" y="370368"/>
                      <a:pt x="221473" y="363320"/>
                      <a:pt x="217758" y="362748"/>
                    </a:cubicBezTo>
                    <a:cubicBezTo>
                      <a:pt x="213751" y="389482"/>
                      <a:pt x="207992" y="415923"/>
                      <a:pt x="200518" y="441901"/>
                    </a:cubicBezTo>
                    <a:cubicBezTo>
                      <a:pt x="196231" y="457046"/>
                      <a:pt x="191469" y="472191"/>
                      <a:pt x="186421" y="487335"/>
                    </a:cubicBezTo>
                    <a:cubicBezTo>
                      <a:pt x="189754" y="480763"/>
                      <a:pt x="192707" y="474953"/>
                      <a:pt x="193279" y="474191"/>
                    </a:cubicBezTo>
                    <a:cubicBezTo>
                      <a:pt x="207471" y="452569"/>
                      <a:pt x="247666" y="419041"/>
                      <a:pt x="275575" y="426566"/>
                    </a:cubicBezTo>
                    <a:cubicBezTo>
                      <a:pt x="293689" y="432088"/>
                      <a:pt x="303898" y="451249"/>
                      <a:pt x="298377" y="469364"/>
                    </a:cubicBezTo>
                    <a:cubicBezTo>
                      <a:pt x="298015" y="470551"/>
                      <a:pt x="297589" y="471717"/>
                      <a:pt x="297101" y="472857"/>
                    </a:cubicBezTo>
                    <a:cubicBezTo>
                      <a:pt x="289672" y="491907"/>
                      <a:pt x="267478" y="503909"/>
                      <a:pt x="248905" y="509147"/>
                    </a:cubicBezTo>
                    <a:cubicBezTo>
                      <a:pt x="230331" y="514386"/>
                      <a:pt x="190040" y="509147"/>
                      <a:pt x="179467" y="507814"/>
                    </a:cubicBezTo>
                    <a:lnTo>
                      <a:pt x="173562" y="525150"/>
                    </a:lnTo>
                    <a:cubicBezTo>
                      <a:pt x="164037" y="552867"/>
                      <a:pt x="154512" y="580490"/>
                      <a:pt x="145654" y="607827"/>
                    </a:cubicBezTo>
                    <a:cubicBezTo>
                      <a:pt x="142606" y="617352"/>
                      <a:pt x="139939" y="626877"/>
                      <a:pt x="137272" y="636402"/>
                    </a:cubicBezTo>
                    <a:cubicBezTo>
                      <a:pt x="140129" y="630591"/>
                      <a:pt x="142701" y="625638"/>
                      <a:pt x="143177" y="624971"/>
                    </a:cubicBezTo>
                    <a:cubicBezTo>
                      <a:pt x="157369" y="603350"/>
                      <a:pt x="197565" y="569822"/>
                      <a:pt x="225473" y="577346"/>
                    </a:cubicBezTo>
                    <a:cubicBezTo>
                      <a:pt x="243588" y="582868"/>
                      <a:pt x="253797" y="602030"/>
                      <a:pt x="248275" y="620144"/>
                    </a:cubicBezTo>
                    <a:cubicBezTo>
                      <a:pt x="247913" y="621331"/>
                      <a:pt x="247487" y="622498"/>
                      <a:pt x="246999" y="623638"/>
                    </a:cubicBezTo>
                    <a:cubicBezTo>
                      <a:pt x="239570" y="642688"/>
                      <a:pt x="217377" y="654689"/>
                      <a:pt x="198803" y="659928"/>
                    </a:cubicBezTo>
                    <a:cubicBezTo>
                      <a:pt x="180229" y="665167"/>
                      <a:pt x="143844" y="660595"/>
                      <a:pt x="131271" y="658880"/>
                    </a:cubicBezTo>
                    <a:cubicBezTo>
                      <a:pt x="128794" y="668405"/>
                      <a:pt x="126318" y="678693"/>
                      <a:pt x="124413" y="688408"/>
                    </a:cubicBezTo>
                    <a:cubicBezTo>
                      <a:pt x="123175" y="695076"/>
                      <a:pt x="121651" y="701457"/>
                      <a:pt x="120793" y="708220"/>
                    </a:cubicBezTo>
                    <a:cubicBezTo>
                      <a:pt x="119936" y="714983"/>
                      <a:pt x="118888" y="721460"/>
                      <a:pt x="118031" y="728032"/>
                    </a:cubicBezTo>
                    <a:cubicBezTo>
                      <a:pt x="116698" y="740700"/>
                      <a:pt x="115269" y="753750"/>
                      <a:pt x="114316" y="766132"/>
                    </a:cubicBezTo>
                    <a:cubicBezTo>
                      <a:pt x="113554" y="774800"/>
                      <a:pt x="112983" y="782991"/>
                      <a:pt x="112411" y="791278"/>
                    </a:cubicBezTo>
                    <a:cubicBezTo>
                      <a:pt x="115364" y="781753"/>
                      <a:pt x="121936" y="762703"/>
                      <a:pt x="121936" y="761465"/>
                    </a:cubicBezTo>
                    <a:cubicBezTo>
                      <a:pt x="132165" y="741088"/>
                      <a:pt x="147447" y="723675"/>
                      <a:pt x="166323" y="710887"/>
                    </a:cubicBezTo>
                    <a:cubicBezTo>
                      <a:pt x="167374" y="708596"/>
                      <a:pt x="168617" y="706397"/>
                      <a:pt x="170038" y="704315"/>
                    </a:cubicBezTo>
                    <a:cubicBezTo>
                      <a:pt x="180334" y="688420"/>
                      <a:pt x="201565" y="683882"/>
                      <a:pt x="217459" y="694177"/>
                    </a:cubicBezTo>
                    <a:cubicBezTo>
                      <a:pt x="218520" y="694864"/>
                      <a:pt x="219542" y="695609"/>
                      <a:pt x="220520" y="696409"/>
                    </a:cubicBezTo>
                    <a:cubicBezTo>
                      <a:pt x="242427" y="715459"/>
                      <a:pt x="236998" y="767370"/>
                      <a:pt x="226902" y="791183"/>
                    </a:cubicBezTo>
                    <a:cubicBezTo>
                      <a:pt x="226330" y="792612"/>
                      <a:pt x="218139" y="807185"/>
                      <a:pt x="212805" y="816234"/>
                    </a:cubicBezTo>
                    <a:cubicBezTo>
                      <a:pt x="216710" y="811376"/>
                      <a:pt x="220520" y="806709"/>
                      <a:pt x="224616" y="801660"/>
                    </a:cubicBezTo>
                    <a:cubicBezTo>
                      <a:pt x="232712" y="792135"/>
                      <a:pt x="240999" y="782610"/>
                      <a:pt x="249952" y="771847"/>
                    </a:cubicBezTo>
                    <a:lnTo>
                      <a:pt x="263478" y="757083"/>
                    </a:lnTo>
                    <a:cubicBezTo>
                      <a:pt x="267955" y="752035"/>
                      <a:pt x="273003" y="747558"/>
                      <a:pt x="278146" y="742415"/>
                    </a:cubicBezTo>
                    <a:cubicBezTo>
                      <a:pt x="289767" y="731175"/>
                      <a:pt x="302054" y="720412"/>
                      <a:pt x="314722" y="709744"/>
                    </a:cubicBezTo>
                    <a:cubicBezTo>
                      <a:pt x="306055" y="702696"/>
                      <a:pt x="275765" y="677169"/>
                      <a:pt x="267097" y="659738"/>
                    </a:cubicBezTo>
                    <a:cubicBezTo>
                      <a:pt x="258430" y="642307"/>
                      <a:pt x="252238" y="618018"/>
                      <a:pt x="261287" y="599730"/>
                    </a:cubicBezTo>
                    <a:cubicBezTo>
                      <a:pt x="269002" y="582493"/>
                      <a:pt x="289230" y="574774"/>
                      <a:pt x="306468" y="582489"/>
                    </a:cubicBezTo>
                    <a:cubicBezTo>
                      <a:pt x="307666" y="583025"/>
                      <a:pt x="308832" y="583630"/>
                      <a:pt x="309960" y="584300"/>
                    </a:cubicBezTo>
                    <a:cubicBezTo>
                      <a:pt x="334534" y="599635"/>
                      <a:pt x="337011" y="651927"/>
                      <a:pt x="330629" y="676978"/>
                    </a:cubicBezTo>
                    <a:cubicBezTo>
                      <a:pt x="330629" y="678597"/>
                      <a:pt x="323676" y="696028"/>
                      <a:pt x="319866" y="705553"/>
                    </a:cubicBezTo>
                    <a:cubicBezTo>
                      <a:pt x="327486" y="699171"/>
                      <a:pt x="335106" y="692885"/>
                      <a:pt x="343012" y="686503"/>
                    </a:cubicBezTo>
                    <a:cubicBezTo>
                      <a:pt x="365967" y="668787"/>
                      <a:pt x="389684" y="651642"/>
                      <a:pt x="413306" y="634306"/>
                    </a:cubicBezTo>
                    <a:cubicBezTo>
                      <a:pt x="420545" y="629067"/>
                      <a:pt x="427689" y="623638"/>
                      <a:pt x="434928" y="618304"/>
                    </a:cubicBezTo>
                    <a:cubicBezTo>
                      <a:pt x="431785" y="615828"/>
                      <a:pt x="395113" y="586205"/>
                      <a:pt x="385398" y="566774"/>
                    </a:cubicBezTo>
                    <a:cubicBezTo>
                      <a:pt x="376730" y="549534"/>
                      <a:pt x="370539" y="525054"/>
                      <a:pt x="379588" y="506671"/>
                    </a:cubicBezTo>
                    <a:cubicBezTo>
                      <a:pt x="387453" y="489386"/>
                      <a:pt x="407842" y="481750"/>
                      <a:pt x="425127" y="489615"/>
                    </a:cubicBezTo>
                    <a:cubicBezTo>
                      <a:pt x="426199" y="490103"/>
                      <a:pt x="427244" y="490646"/>
                      <a:pt x="428261" y="491241"/>
                    </a:cubicBezTo>
                    <a:cubicBezTo>
                      <a:pt x="452835" y="506671"/>
                      <a:pt x="455311" y="558963"/>
                      <a:pt x="448930" y="584014"/>
                    </a:cubicBezTo>
                    <a:cubicBezTo>
                      <a:pt x="448453" y="585919"/>
                      <a:pt x="438928" y="611065"/>
                      <a:pt x="436166" y="617352"/>
                    </a:cubicBezTo>
                    <a:cubicBezTo>
                      <a:pt x="451977" y="605636"/>
                      <a:pt x="467599" y="593729"/>
                      <a:pt x="482553" y="581442"/>
                    </a:cubicBezTo>
                    <a:cubicBezTo>
                      <a:pt x="502712" y="564855"/>
                      <a:pt x="521801" y="547008"/>
                      <a:pt x="539703" y="528007"/>
                    </a:cubicBezTo>
                    <a:cubicBezTo>
                      <a:pt x="538179" y="526864"/>
                      <a:pt x="499888" y="496098"/>
                      <a:pt x="489887" y="476191"/>
                    </a:cubicBezTo>
                    <a:cubicBezTo>
                      <a:pt x="481219" y="458855"/>
                      <a:pt x="474933" y="434471"/>
                      <a:pt x="484077" y="416088"/>
                    </a:cubicBezTo>
                    <a:cubicBezTo>
                      <a:pt x="491942" y="398803"/>
                      <a:pt x="512331" y="391167"/>
                      <a:pt x="529616" y="399033"/>
                    </a:cubicBezTo>
                    <a:cubicBezTo>
                      <a:pt x="530688" y="399520"/>
                      <a:pt x="531734" y="400063"/>
                      <a:pt x="532750" y="400658"/>
                    </a:cubicBezTo>
                    <a:cubicBezTo>
                      <a:pt x="557324" y="416088"/>
                      <a:pt x="559705" y="468285"/>
                      <a:pt x="553419" y="493431"/>
                    </a:cubicBezTo>
                    <a:cubicBezTo>
                      <a:pt x="552943" y="495051"/>
                      <a:pt x="545704" y="514291"/>
                      <a:pt x="542084" y="523340"/>
                    </a:cubicBezTo>
                    <a:lnTo>
                      <a:pt x="543513" y="524197"/>
                    </a:lnTo>
                    <a:cubicBezTo>
                      <a:pt x="561021" y="504535"/>
                      <a:pt x="576766" y="483371"/>
                      <a:pt x="590566" y="460951"/>
                    </a:cubicBezTo>
                    <a:cubicBezTo>
                      <a:pt x="598282" y="448664"/>
                      <a:pt x="605044" y="436567"/>
                      <a:pt x="611331" y="424566"/>
                    </a:cubicBezTo>
                    <a:cubicBezTo>
                      <a:pt x="603520" y="419612"/>
                      <a:pt x="568468" y="395991"/>
                      <a:pt x="557515" y="379417"/>
                    </a:cubicBezTo>
                    <a:cubicBezTo>
                      <a:pt x="546561" y="362844"/>
                      <a:pt x="538465" y="339603"/>
                      <a:pt x="545132" y="320362"/>
                    </a:cubicBezTo>
                    <a:cubicBezTo>
                      <a:pt x="550989" y="302352"/>
                      <a:pt x="570336" y="292501"/>
                      <a:pt x="588346" y="298357"/>
                    </a:cubicBezTo>
                    <a:cubicBezTo>
                      <a:pt x="589522" y="298740"/>
                      <a:pt x="590677" y="299186"/>
                      <a:pt x="591805" y="299693"/>
                    </a:cubicBezTo>
                    <a:cubicBezTo>
                      <a:pt x="617903" y="312361"/>
                      <a:pt x="626095" y="363987"/>
                      <a:pt x="622570" y="389609"/>
                    </a:cubicBezTo>
                    <a:cubicBezTo>
                      <a:pt x="622570" y="391037"/>
                      <a:pt x="618760" y="404944"/>
                      <a:pt x="616093" y="415136"/>
                    </a:cubicBezTo>
                    <a:cubicBezTo>
                      <a:pt x="618856" y="409707"/>
                      <a:pt x="621713" y="404087"/>
                      <a:pt x="624285" y="398848"/>
                    </a:cubicBezTo>
                    <a:cubicBezTo>
                      <a:pt x="633810" y="379131"/>
                      <a:pt x="641335" y="360748"/>
                      <a:pt x="647907" y="343794"/>
                    </a:cubicBezTo>
                    <a:cubicBezTo>
                      <a:pt x="651526" y="334269"/>
                      <a:pt x="654574" y="325696"/>
                      <a:pt x="657432" y="317600"/>
                    </a:cubicBezTo>
                    <a:cubicBezTo>
                      <a:pt x="652384" y="308742"/>
                      <a:pt x="632572" y="272832"/>
                      <a:pt x="630667" y="253116"/>
                    </a:cubicBezTo>
                    <a:cubicBezTo>
                      <a:pt x="628762" y="233399"/>
                      <a:pt x="631810" y="208824"/>
                      <a:pt x="646859" y="195013"/>
                    </a:cubicBezTo>
                    <a:cubicBezTo>
                      <a:pt x="660269" y="181715"/>
                      <a:pt x="681919" y="181805"/>
                      <a:pt x="695218" y="195214"/>
                    </a:cubicBezTo>
                    <a:cubicBezTo>
                      <a:pt x="696140" y="196144"/>
                      <a:pt x="697008" y="197127"/>
                      <a:pt x="697818" y="198156"/>
                    </a:cubicBezTo>
                    <a:cubicBezTo>
                      <a:pt x="715249" y="221397"/>
                      <a:pt x="698675" y="270927"/>
                      <a:pt x="683721" y="292073"/>
                    </a:cubicBezTo>
                    <a:cubicBezTo>
                      <a:pt x="682387" y="293883"/>
                      <a:pt x="658860" y="320171"/>
                      <a:pt x="658575" y="319695"/>
                    </a:cubicBezTo>
                    <a:lnTo>
                      <a:pt x="658575" y="319124"/>
                    </a:lnTo>
                    <a:cubicBezTo>
                      <a:pt x="656003" y="327029"/>
                      <a:pt x="653146" y="335412"/>
                      <a:pt x="649907" y="344460"/>
                    </a:cubicBezTo>
                    <a:cubicBezTo>
                      <a:pt x="643716" y="361224"/>
                      <a:pt x="636572" y="380179"/>
                      <a:pt x="627428" y="400182"/>
                    </a:cubicBezTo>
                    <a:cubicBezTo>
                      <a:pt x="617812" y="421881"/>
                      <a:pt x="606935" y="442999"/>
                      <a:pt x="594852" y="463428"/>
                    </a:cubicBezTo>
                    <a:cubicBezTo>
                      <a:pt x="581459" y="486356"/>
                      <a:pt x="566030" y="508034"/>
                      <a:pt x="548752" y="528198"/>
                    </a:cubicBezTo>
                    <a:lnTo>
                      <a:pt x="548085" y="528960"/>
                    </a:lnTo>
                    <a:cubicBezTo>
                      <a:pt x="555324" y="524483"/>
                      <a:pt x="575993" y="512672"/>
                      <a:pt x="577708" y="512005"/>
                    </a:cubicBezTo>
                    <a:cubicBezTo>
                      <a:pt x="601425" y="501718"/>
                      <a:pt x="653431" y="496003"/>
                      <a:pt x="672481" y="517815"/>
                    </a:cubicBezTo>
                    <a:cubicBezTo>
                      <a:pt x="684557" y="532404"/>
                      <a:pt x="682520" y="554019"/>
                      <a:pt x="667931" y="566095"/>
                    </a:cubicBezTo>
                    <a:cubicBezTo>
                      <a:pt x="666980" y="566882"/>
                      <a:pt x="665987" y="567617"/>
                      <a:pt x="664957" y="568298"/>
                    </a:cubicBezTo>
                    <a:cubicBezTo>
                      <a:pt x="648193" y="580204"/>
                      <a:pt x="623142" y="577823"/>
                      <a:pt x="604664" y="572013"/>
                    </a:cubicBezTo>
                    <a:cubicBezTo>
                      <a:pt x="583899" y="565440"/>
                      <a:pt x="548752" y="533913"/>
                      <a:pt x="545989" y="531150"/>
                    </a:cubicBezTo>
                    <a:cubicBezTo>
                      <a:pt x="527907" y="551286"/>
                      <a:pt x="508496" y="570188"/>
                      <a:pt x="487887" y="587729"/>
                    </a:cubicBezTo>
                    <a:cubicBezTo>
                      <a:pt x="475981" y="598016"/>
                      <a:pt x="463598" y="608017"/>
                      <a:pt x="451120" y="617923"/>
                    </a:cubicBezTo>
                    <a:cubicBezTo>
                      <a:pt x="457502" y="614208"/>
                      <a:pt x="463217" y="610970"/>
                      <a:pt x="464074" y="610684"/>
                    </a:cubicBezTo>
                    <a:cubicBezTo>
                      <a:pt x="487887" y="600397"/>
                      <a:pt x="540274" y="594682"/>
                      <a:pt x="559324" y="616494"/>
                    </a:cubicBezTo>
                    <a:cubicBezTo>
                      <a:pt x="571377" y="631101"/>
                      <a:pt x="569307" y="652714"/>
                      <a:pt x="554700" y="664767"/>
                    </a:cubicBezTo>
                    <a:cubicBezTo>
                      <a:pt x="553742" y="665557"/>
                      <a:pt x="552742" y="666295"/>
                      <a:pt x="551704" y="666977"/>
                    </a:cubicBezTo>
                    <a:cubicBezTo>
                      <a:pt x="534940" y="678883"/>
                      <a:pt x="509890" y="676502"/>
                      <a:pt x="491411" y="670692"/>
                    </a:cubicBezTo>
                    <a:cubicBezTo>
                      <a:pt x="472933" y="664881"/>
                      <a:pt x="442262" y="638307"/>
                      <a:pt x="434261" y="631258"/>
                    </a:cubicBezTo>
                    <a:lnTo>
                      <a:pt x="419974" y="644117"/>
                    </a:lnTo>
                    <a:cubicBezTo>
                      <a:pt x="396733" y="661929"/>
                      <a:pt x="373396" y="679550"/>
                      <a:pt x="351108" y="697647"/>
                    </a:cubicBezTo>
                    <a:cubicBezTo>
                      <a:pt x="343202" y="704029"/>
                      <a:pt x="335677" y="710506"/>
                      <a:pt x="328152" y="716697"/>
                    </a:cubicBezTo>
                    <a:lnTo>
                      <a:pt x="339392" y="710411"/>
                    </a:lnTo>
                    <a:cubicBezTo>
                      <a:pt x="363205" y="700219"/>
                      <a:pt x="415592" y="694409"/>
                      <a:pt x="434642" y="716316"/>
                    </a:cubicBezTo>
                    <a:cubicBezTo>
                      <a:pt x="446695" y="730923"/>
                      <a:pt x="444625" y="752535"/>
                      <a:pt x="430018" y="764589"/>
                    </a:cubicBezTo>
                    <a:cubicBezTo>
                      <a:pt x="429060" y="765379"/>
                      <a:pt x="428060" y="766117"/>
                      <a:pt x="427022" y="766799"/>
                    </a:cubicBezTo>
                    <a:cubicBezTo>
                      <a:pt x="410353" y="778610"/>
                      <a:pt x="385207" y="776324"/>
                      <a:pt x="366824" y="770418"/>
                    </a:cubicBezTo>
                    <a:cubicBezTo>
                      <a:pt x="348441" y="764513"/>
                      <a:pt x="320533" y="740700"/>
                      <a:pt x="311103" y="732318"/>
                    </a:cubicBezTo>
                    <a:cubicBezTo>
                      <a:pt x="303578" y="739176"/>
                      <a:pt x="295958" y="746129"/>
                      <a:pt x="289005" y="753178"/>
                    </a:cubicBezTo>
                    <a:cubicBezTo>
                      <a:pt x="284338" y="758036"/>
                      <a:pt x="279480" y="762703"/>
                      <a:pt x="275098" y="767656"/>
                    </a:cubicBezTo>
                    <a:lnTo>
                      <a:pt x="261859" y="782705"/>
                    </a:lnTo>
                    <a:cubicBezTo>
                      <a:pt x="253762" y="792230"/>
                      <a:pt x="245380" y="802613"/>
                      <a:pt x="237760" y="812424"/>
                    </a:cubicBezTo>
                    <a:cubicBezTo>
                      <a:pt x="232331" y="819186"/>
                      <a:pt x="227378" y="825759"/>
                      <a:pt x="222330" y="832331"/>
                    </a:cubicBezTo>
                    <a:cubicBezTo>
                      <a:pt x="230045" y="825949"/>
                      <a:pt x="245571" y="813757"/>
                      <a:pt x="246904" y="813281"/>
                    </a:cubicBezTo>
                    <a:cubicBezTo>
                      <a:pt x="268907" y="799565"/>
                      <a:pt x="319390" y="786039"/>
                      <a:pt x="341583" y="804708"/>
                    </a:cubicBezTo>
                    <a:cubicBezTo>
                      <a:pt x="355707" y="817402"/>
                      <a:pt x="356867" y="839143"/>
                      <a:pt x="344173" y="853267"/>
                    </a:cubicBezTo>
                    <a:cubicBezTo>
                      <a:pt x="343356" y="854176"/>
                      <a:pt x="342492" y="855041"/>
                      <a:pt x="341583" y="855857"/>
                    </a:cubicBezTo>
                    <a:cubicBezTo>
                      <a:pt x="326914" y="870050"/>
                      <a:pt x="301768" y="871574"/>
                      <a:pt x="282623" y="868526"/>
                    </a:cubicBezTo>
                    <a:cubicBezTo>
                      <a:pt x="261573" y="865287"/>
                      <a:pt x="223473" y="840427"/>
                      <a:pt x="218710" y="837379"/>
                    </a:cubicBezTo>
                    <a:cubicBezTo>
                      <a:pt x="210424" y="848238"/>
                      <a:pt x="202423" y="859001"/>
                      <a:pt x="195088" y="869193"/>
                    </a:cubicBezTo>
                    <a:cubicBezTo>
                      <a:pt x="169466" y="904626"/>
                      <a:pt x="149464" y="935105"/>
                      <a:pt x="135748" y="956632"/>
                    </a:cubicBezTo>
                    <a:lnTo>
                      <a:pt x="134414" y="958823"/>
                    </a:lnTo>
                    <a:lnTo>
                      <a:pt x="116698" y="950250"/>
                    </a:lnTo>
                    <a:cubicBezTo>
                      <a:pt x="117555" y="948821"/>
                      <a:pt x="118507" y="947488"/>
                      <a:pt x="119460" y="945964"/>
                    </a:cubicBezTo>
                    <a:cubicBezTo>
                      <a:pt x="133747" y="924533"/>
                      <a:pt x="154607" y="894243"/>
                      <a:pt x="181277" y="859001"/>
                    </a:cubicBezTo>
                    <a:cubicBezTo>
                      <a:pt x="189659" y="847857"/>
                      <a:pt x="198898" y="836141"/>
                      <a:pt x="208423" y="824139"/>
                    </a:cubicBezTo>
                    <a:cubicBezTo>
                      <a:pt x="198546" y="813358"/>
                      <a:pt x="189352" y="801969"/>
                      <a:pt x="180896" y="790040"/>
                    </a:cubicBezTo>
                    <a:cubicBezTo>
                      <a:pt x="160513" y="798041"/>
                      <a:pt x="118126" y="798422"/>
                      <a:pt x="112602" y="798422"/>
                    </a:cubicBezTo>
                    <a:cubicBezTo>
                      <a:pt x="111745" y="812138"/>
                      <a:pt x="110983" y="825473"/>
                      <a:pt x="110506" y="838046"/>
                    </a:cubicBezTo>
                    <a:cubicBezTo>
                      <a:pt x="108601" y="881766"/>
                      <a:pt x="108792" y="918151"/>
                      <a:pt x="109173" y="943678"/>
                    </a:cubicBezTo>
                    <a:cubicBezTo>
                      <a:pt x="109173" y="944726"/>
                      <a:pt x="109173" y="945678"/>
                      <a:pt x="109173" y="946631"/>
                    </a:cubicBezTo>
                    <a:lnTo>
                      <a:pt x="89647" y="937106"/>
                    </a:lnTo>
                    <a:cubicBezTo>
                      <a:pt x="89647" y="911769"/>
                      <a:pt x="90599" y="877575"/>
                      <a:pt x="93171" y="837093"/>
                    </a:cubicBezTo>
                    <a:cubicBezTo>
                      <a:pt x="94028" y="823092"/>
                      <a:pt x="95266" y="808518"/>
                      <a:pt x="96600" y="792993"/>
                    </a:cubicBezTo>
                    <a:cubicBezTo>
                      <a:pt x="91266" y="791659"/>
                      <a:pt x="47070" y="780324"/>
                      <a:pt x="30496" y="766989"/>
                    </a:cubicBezTo>
                    <a:cubicBezTo>
                      <a:pt x="13923" y="753654"/>
                      <a:pt x="-555" y="735366"/>
                      <a:pt x="16" y="714888"/>
                    </a:cubicBezTo>
                    <a:cubicBezTo>
                      <a:pt x="-154" y="695950"/>
                      <a:pt x="15060" y="680461"/>
                      <a:pt x="33997" y="680291"/>
                    </a:cubicBezTo>
                    <a:cubicBezTo>
                      <a:pt x="35373" y="680279"/>
                      <a:pt x="36749" y="680349"/>
                      <a:pt x="38116" y="680502"/>
                    </a:cubicBezTo>
                    <a:cubicBezTo>
                      <a:pt x="66691" y="684217"/>
                      <a:pt x="90980" y="730604"/>
                      <a:pt x="95743" y="756036"/>
                    </a:cubicBezTo>
                    <a:cubicBezTo>
                      <a:pt x="95743" y="757560"/>
                      <a:pt x="97267" y="774228"/>
                      <a:pt x="97838" y="784611"/>
                    </a:cubicBezTo>
                    <a:cubicBezTo>
                      <a:pt x="98409" y="778419"/>
                      <a:pt x="98886" y="772323"/>
                      <a:pt x="99552" y="765561"/>
                    </a:cubicBezTo>
                    <a:cubicBezTo>
                      <a:pt x="100886" y="752892"/>
                      <a:pt x="102505" y="740224"/>
                      <a:pt x="104220" y="726699"/>
                    </a:cubicBezTo>
                    <a:cubicBezTo>
                      <a:pt x="105268" y="720126"/>
                      <a:pt x="106410" y="713554"/>
                      <a:pt x="107458" y="706887"/>
                    </a:cubicBezTo>
                    <a:cubicBezTo>
                      <a:pt x="108506" y="700219"/>
                      <a:pt x="110221" y="693361"/>
                      <a:pt x="111554" y="686598"/>
                    </a:cubicBezTo>
                    <a:cubicBezTo>
                      <a:pt x="115078" y="670787"/>
                      <a:pt x="119365" y="655071"/>
                      <a:pt x="124032" y="638973"/>
                    </a:cubicBezTo>
                    <a:cubicBezTo>
                      <a:pt x="112983" y="637830"/>
                      <a:pt x="73645" y="633163"/>
                      <a:pt x="56785" y="623447"/>
                    </a:cubicBezTo>
                    <a:cubicBezTo>
                      <a:pt x="39926" y="613732"/>
                      <a:pt x="21352" y="596873"/>
                      <a:pt x="18685" y="576585"/>
                    </a:cubicBezTo>
                    <a:cubicBezTo>
                      <a:pt x="15662" y="557890"/>
                      <a:pt x="28367" y="540284"/>
                      <a:pt x="47061" y="537260"/>
                    </a:cubicBezTo>
                    <a:cubicBezTo>
                      <a:pt x="48294" y="537061"/>
                      <a:pt x="49537" y="536929"/>
                      <a:pt x="50784" y="536865"/>
                    </a:cubicBezTo>
                    <a:cubicBezTo>
                      <a:pt x="79359" y="536199"/>
                      <a:pt x="110601" y="578394"/>
                      <a:pt x="119174" y="602778"/>
                    </a:cubicBezTo>
                    <a:cubicBezTo>
                      <a:pt x="119746" y="604302"/>
                      <a:pt x="123841" y="622590"/>
                      <a:pt x="125937" y="632592"/>
                    </a:cubicBezTo>
                    <a:cubicBezTo>
                      <a:pt x="128794" y="623067"/>
                      <a:pt x="131652" y="613542"/>
                      <a:pt x="134890" y="604017"/>
                    </a:cubicBezTo>
                    <a:cubicBezTo>
                      <a:pt x="144415" y="576585"/>
                      <a:pt x="154607" y="549057"/>
                      <a:pt x="164704" y="521625"/>
                    </a:cubicBezTo>
                    <a:cubicBezTo>
                      <a:pt x="167847" y="513243"/>
                      <a:pt x="170895" y="504766"/>
                      <a:pt x="174229" y="496384"/>
                    </a:cubicBezTo>
                    <a:cubicBezTo>
                      <a:pt x="170228" y="496384"/>
                      <a:pt x="123365" y="491526"/>
                      <a:pt x="104506" y="480668"/>
                    </a:cubicBezTo>
                    <a:cubicBezTo>
                      <a:pt x="87742" y="471143"/>
                      <a:pt x="69073" y="454093"/>
                      <a:pt x="66406" y="433805"/>
                    </a:cubicBezTo>
                    <a:cubicBezTo>
                      <a:pt x="63383" y="415110"/>
                      <a:pt x="76087" y="397504"/>
                      <a:pt x="94782" y="394481"/>
                    </a:cubicBezTo>
                    <a:cubicBezTo>
                      <a:pt x="96015" y="394281"/>
                      <a:pt x="97258" y="394149"/>
                      <a:pt x="98505" y="394086"/>
                    </a:cubicBezTo>
                    <a:cubicBezTo>
                      <a:pt x="127080" y="393324"/>
                      <a:pt x="158322" y="435614"/>
                      <a:pt x="166894" y="459999"/>
                    </a:cubicBezTo>
                    <a:cubicBezTo>
                      <a:pt x="167561" y="461904"/>
                      <a:pt x="173467" y="488097"/>
                      <a:pt x="174609" y="494860"/>
                    </a:cubicBezTo>
                    <a:cubicBezTo>
                      <a:pt x="181372" y="476382"/>
                      <a:pt x="187849" y="457808"/>
                      <a:pt x="193659" y="439329"/>
                    </a:cubicBezTo>
                    <a:cubicBezTo>
                      <a:pt x="201482" y="414368"/>
                      <a:pt x="207623" y="388911"/>
                      <a:pt x="212043" y="363129"/>
                    </a:cubicBezTo>
                    <a:cubicBezTo>
                      <a:pt x="210233" y="363129"/>
                      <a:pt x="161275" y="358462"/>
                      <a:pt x="141939" y="347318"/>
                    </a:cubicBezTo>
                    <a:cubicBezTo>
                      <a:pt x="125175" y="337793"/>
                      <a:pt x="106506" y="320743"/>
                      <a:pt x="103839" y="300455"/>
                    </a:cubicBezTo>
                    <a:cubicBezTo>
                      <a:pt x="100816" y="281760"/>
                      <a:pt x="113520" y="264154"/>
                      <a:pt x="132215" y="261131"/>
                    </a:cubicBezTo>
                    <a:cubicBezTo>
                      <a:pt x="133448" y="260931"/>
                      <a:pt x="134691" y="260799"/>
                      <a:pt x="135938" y="260736"/>
                    </a:cubicBezTo>
                    <a:cubicBezTo>
                      <a:pt x="164989" y="260069"/>
                      <a:pt x="195850" y="302264"/>
                      <a:pt x="204327" y="326649"/>
                    </a:cubicBezTo>
                    <a:cubicBezTo>
                      <a:pt x="204899" y="328268"/>
                      <a:pt x="209471" y="348270"/>
                      <a:pt x="211376" y="357795"/>
                    </a:cubicBezTo>
                    <a:lnTo>
                      <a:pt x="213091" y="357795"/>
                    </a:lnTo>
                    <a:cubicBezTo>
                      <a:pt x="216865" y="331750"/>
                      <a:pt x="218332" y="305422"/>
                      <a:pt x="217472" y="279119"/>
                    </a:cubicBezTo>
                    <a:cubicBezTo>
                      <a:pt x="217472" y="264641"/>
                      <a:pt x="216043" y="250544"/>
                      <a:pt x="214710" y="237304"/>
                    </a:cubicBezTo>
                    <a:cubicBezTo>
                      <a:pt x="205185" y="237304"/>
                      <a:pt x="163465" y="237304"/>
                      <a:pt x="144892" y="229398"/>
                    </a:cubicBezTo>
                    <a:cubicBezTo>
                      <a:pt x="126318" y="221493"/>
                      <a:pt x="106792" y="206824"/>
                      <a:pt x="102029" y="186917"/>
                    </a:cubicBezTo>
                    <a:cubicBezTo>
                      <a:pt x="96994" y="168661"/>
                      <a:pt x="107712" y="149779"/>
                      <a:pt x="125969" y="144744"/>
                    </a:cubicBezTo>
                    <a:cubicBezTo>
                      <a:pt x="127150" y="144419"/>
                      <a:pt x="128347" y="144157"/>
                      <a:pt x="129556" y="143959"/>
                    </a:cubicBezTo>
                    <a:cubicBezTo>
                      <a:pt x="158131" y="140054"/>
                      <a:pt x="193564" y="178630"/>
                      <a:pt x="204804" y="201966"/>
                    </a:cubicBezTo>
                    <a:cubicBezTo>
                      <a:pt x="205375" y="203204"/>
                      <a:pt x="210138" y="216825"/>
                      <a:pt x="213472" y="226827"/>
                    </a:cubicBezTo>
                    <a:cubicBezTo>
                      <a:pt x="212709" y="220730"/>
                      <a:pt x="212138" y="214444"/>
                      <a:pt x="211281" y="208729"/>
                    </a:cubicBezTo>
                    <a:cubicBezTo>
                      <a:pt x="208328" y="186917"/>
                      <a:pt x="204327" y="167200"/>
                      <a:pt x="200613" y="149769"/>
                    </a:cubicBezTo>
                    <a:cubicBezTo>
                      <a:pt x="198422" y="140244"/>
                      <a:pt x="196231" y="130719"/>
                      <a:pt x="194136" y="122718"/>
                    </a:cubicBezTo>
                    <a:cubicBezTo>
                      <a:pt x="184611" y="118051"/>
                      <a:pt x="148701" y="99001"/>
                      <a:pt x="136224" y="83666"/>
                    </a:cubicBezTo>
                    <a:cubicBezTo>
                      <a:pt x="123746" y="68331"/>
                      <a:pt x="112792" y="45566"/>
                      <a:pt x="117650" y="26516"/>
                    </a:cubicBezTo>
                    <a:cubicBezTo>
                      <a:pt x="122000" y="8030"/>
                      <a:pt x="140513" y="-3428"/>
                      <a:pt x="158998" y="922"/>
                    </a:cubicBezTo>
                    <a:cubicBezTo>
                      <a:pt x="159570" y="1057"/>
                      <a:pt x="160139" y="1206"/>
                      <a:pt x="160703" y="137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422CAD47-5334-4CAD-B7F7-77640D158616}"/>
                  </a:ext>
                </a:extLst>
              </p:cNvPr>
              <p:cNvSpPr/>
              <p:nvPr/>
            </p:nvSpPr>
            <p:spPr>
              <a:xfrm>
                <a:off x="5027379" y="4277465"/>
                <a:ext cx="133659" cy="76141"/>
              </a:xfrm>
              <a:custGeom>
                <a:avLst/>
                <a:gdLst>
                  <a:gd name="connsiteX0" fmla="*/ 68009 w 133659"/>
                  <a:gd name="connsiteY0" fmla="*/ 76059 h 76141"/>
                  <a:gd name="connsiteX1" fmla="*/ 0 w 133659"/>
                  <a:gd name="connsiteY1" fmla="*/ 51865 h 76141"/>
                  <a:gd name="connsiteX2" fmla="*/ 26099 w 133659"/>
                  <a:gd name="connsiteY2" fmla="*/ 25291 h 76141"/>
                  <a:gd name="connsiteX3" fmla="*/ 119158 w 133659"/>
                  <a:gd name="connsiteY3" fmla="*/ 6241 h 76141"/>
                  <a:gd name="connsiteX4" fmla="*/ 127277 w 133659"/>
                  <a:gd name="connsiteY4" fmla="*/ 54323 h 76141"/>
                  <a:gd name="connsiteX5" fmla="*/ 125159 w 133659"/>
                  <a:gd name="connsiteY5" fmla="*/ 57009 h 76141"/>
                  <a:gd name="connsiteX6" fmla="*/ 68009 w 133659"/>
                  <a:gd name="connsiteY6" fmla="*/ 76059 h 7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659" h="76141">
                    <a:moveTo>
                      <a:pt x="68009" y="76059"/>
                    </a:moveTo>
                    <a:cubicBezTo>
                      <a:pt x="45339" y="75106"/>
                      <a:pt x="0" y="51865"/>
                      <a:pt x="0" y="51865"/>
                    </a:cubicBezTo>
                    <a:cubicBezTo>
                      <a:pt x="0" y="51865"/>
                      <a:pt x="24384" y="26624"/>
                      <a:pt x="26099" y="25291"/>
                    </a:cubicBezTo>
                    <a:cubicBezTo>
                      <a:pt x="46387" y="9098"/>
                      <a:pt x="94964" y="-10142"/>
                      <a:pt x="119158" y="6241"/>
                    </a:cubicBezTo>
                    <a:cubicBezTo>
                      <a:pt x="134677" y="17276"/>
                      <a:pt x="138312" y="38803"/>
                      <a:pt x="127277" y="54323"/>
                    </a:cubicBezTo>
                    <a:cubicBezTo>
                      <a:pt x="126616" y="55253"/>
                      <a:pt x="125909" y="56149"/>
                      <a:pt x="125159" y="57009"/>
                    </a:cubicBezTo>
                    <a:cubicBezTo>
                      <a:pt x="112109" y="72439"/>
                      <a:pt x="87344" y="76821"/>
                      <a:pt x="68009" y="7605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01C9EF05-CE46-478F-AF63-3490D3BEEBBC}"/>
                </a:ext>
              </a:extLst>
            </p:cNvPr>
            <p:cNvSpPr/>
            <p:nvPr/>
          </p:nvSpPr>
          <p:spPr>
            <a:xfrm>
              <a:off x="3939815" y="4603195"/>
              <a:ext cx="1319879" cy="994960"/>
            </a:xfrm>
            <a:custGeom>
              <a:avLst/>
              <a:gdLst>
                <a:gd name="connsiteX0" fmla="*/ 890588 w 1319879"/>
                <a:gd name="connsiteY0" fmla="*/ 317542 h 994960"/>
                <a:gd name="connsiteX1" fmla="*/ 676085 w 1319879"/>
                <a:gd name="connsiteY1" fmla="*/ 455 h 994960"/>
                <a:gd name="connsiteX2" fmla="*/ 808101 w 1319879"/>
                <a:gd name="connsiteY2" fmla="*/ 528902 h 994960"/>
                <a:gd name="connsiteX3" fmla="*/ 401574 w 1319879"/>
                <a:gd name="connsiteY3" fmla="*/ 72750 h 994960"/>
                <a:gd name="connsiteX4" fmla="*/ 670941 w 1319879"/>
                <a:gd name="connsiteY4" fmla="*/ 745310 h 994960"/>
                <a:gd name="connsiteX5" fmla="*/ 148590 w 1319879"/>
                <a:gd name="connsiteY5" fmla="*/ 466704 h 994960"/>
                <a:gd name="connsiteX6" fmla="*/ 533495 w 1319879"/>
                <a:gd name="connsiteY6" fmla="*/ 903806 h 994960"/>
                <a:gd name="connsiteX7" fmla="*/ 236601 w 1319879"/>
                <a:gd name="connsiteY7" fmla="*/ 879803 h 994960"/>
                <a:gd name="connsiteX8" fmla="*/ 379476 w 1319879"/>
                <a:gd name="connsiteY8" fmla="*/ 975910 h 994960"/>
                <a:gd name="connsiteX9" fmla="*/ 0 w 1319879"/>
                <a:gd name="connsiteY9" fmla="*/ 994960 h 994960"/>
                <a:gd name="connsiteX10" fmla="*/ 1319879 w 1319879"/>
                <a:gd name="connsiteY10" fmla="*/ 994960 h 994960"/>
                <a:gd name="connsiteX11" fmla="*/ 1022890 w 1319879"/>
                <a:gd name="connsiteY11" fmla="*/ 966385 h 994960"/>
                <a:gd name="connsiteX12" fmla="*/ 1248347 w 1319879"/>
                <a:gd name="connsiteY12" fmla="*/ 750168 h 994960"/>
                <a:gd name="connsiteX13" fmla="*/ 984409 w 1319879"/>
                <a:gd name="connsiteY13" fmla="*/ 822367 h 994960"/>
                <a:gd name="connsiteX14" fmla="*/ 1237393 w 1319879"/>
                <a:gd name="connsiteY14" fmla="*/ 346784 h 994960"/>
                <a:gd name="connsiteX15" fmla="*/ 907447 w 1319879"/>
                <a:gd name="connsiteY15" fmla="*/ 582147 h 994960"/>
                <a:gd name="connsiteX16" fmla="*/ 1083373 w 1319879"/>
                <a:gd name="connsiteY16" fmla="*/ 34459 h 994960"/>
                <a:gd name="connsiteX17" fmla="*/ 890588 w 1319879"/>
                <a:gd name="connsiteY17" fmla="*/ 317542 h 99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9879" h="994960">
                  <a:moveTo>
                    <a:pt x="890588" y="317542"/>
                  </a:moveTo>
                  <a:cubicBezTo>
                    <a:pt x="890588" y="317542"/>
                    <a:pt x="753047" y="-13928"/>
                    <a:pt x="676085" y="455"/>
                  </a:cubicBezTo>
                  <a:cubicBezTo>
                    <a:pt x="599122" y="14838"/>
                    <a:pt x="808101" y="528902"/>
                    <a:pt x="808101" y="528902"/>
                  </a:cubicBezTo>
                  <a:cubicBezTo>
                    <a:pt x="808101" y="528902"/>
                    <a:pt x="566738" y="72750"/>
                    <a:pt x="401574" y="72750"/>
                  </a:cubicBezTo>
                  <a:cubicBezTo>
                    <a:pt x="236411" y="72750"/>
                    <a:pt x="462058" y="577575"/>
                    <a:pt x="670941" y="745310"/>
                  </a:cubicBezTo>
                  <a:cubicBezTo>
                    <a:pt x="670941" y="745310"/>
                    <a:pt x="340995" y="389837"/>
                    <a:pt x="148590" y="466704"/>
                  </a:cubicBezTo>
                  <a:cubicBezTo>
                    <a:pt x="-43815" y="543571"/>
                    <a:pt x="533495" y="903806"/>
                    <a:pt x="533495" y="903806"/>
                  </a:cubicBezTo>
                  <a:cubicBezTo>
                    <a:pt x="533495" y="903806"/>
                    <a:pt x="198025" y="798174"/>
                    <a:pt x="236601" y="879803"/>
                  </a:cubicBezTo>
                  <a:cubicBezTo>
                    <a:pt x="275177" y="961432"/>
                    <a:pt x="379476" y="975910"/>
                    <a:pt x="379476" y="975910"/>
                  </a:cubicBezTo>
                  <a:lnTo>
                    <a:pt x="0" y="994960"/>
                  </a:lnTo>
                  <a:lnTo>
                    <a:pt x="1319879" y="994960"/>
                  </a:lnTo>
                  <a:lnTo>
                    <a:pt x="1022890" y="966385"/>
                  </a:lnTo>
                  <a:cubicBezTo>
                    <a:pt x="1022890" y="966385"/>
                    <a:pt x="1330833" y="812652"/>
                    <a:pt x="1248347" y="750168"/>
                  </a:cubicBezTo>
                  <a:cubicBezTo>
                    <a:pt x="1165860" y="687684"/>
                    <a:pt x="984409" y="822367"/>
                    <a:pt x="984409" y="822367"/>
                  </a:cubicBezTo>
                  <a:cubicBezTo>
                    <a:pt x="984409" y="822367"/>
                    <a:pt x="1297877" y="476419"/>
                    <a:pt x="1237393" y="346784"/>
                  </a:cubicBezTo>
                  <a:cubicBezTo>
                    <a:pt x="1176909" y="217149"/>
                    <a:pt x="907447" y="582147"/>
                    <a:pt x="907447" y="582147"/>
                  </a:cubicBezTo>
                  <a:cubicBezTo>
                    <a:pt x="907447" y="582147"/>
                    <a:pt x="1127379" y="116184"/>
                    <a:pt x="1083373" y="34459"/>
                  </a:cubicBezTo>
                  <a:cubicBezTo>
                    <a:pt x="1039368" y="-47265"/>
                    <a:pt x="890588" y="317542"/>
                    <a:pt x="890588" y="317542"/>
                  </a:cubicBezTo>
                  <a:close/>
                </a:path>
              </a:pathLst>
            </a:custGeom>
            <a:solidFill>
              <a:srgbClr val="92E3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1527CF3-4F3A-46C9-AD87-08544CC91EF7}"/>
                </a:ext>
              </a:extLst>
            </p:cNvPr>
            <p:cNvSpPr/>
            <p:nvPr/>
          </p:nvSpPr>
          <p:spPr>
            <a:xfrm>
              <a:off x="3939815" y="4603195"/>
              <a:ext cx="1319879" cy="994960"/>
            </a:xfrm>
            <a:custGeom>
              <a:avLst/>
              <a:gdLst>
                <a:gd name="connsiteX0" fmla="*/ 890588 w 1319879"/>
                <a:gd name="connsiteY0" fmla="*/ 317542 h 994960"/>
                <a:gd name="connsiteX1" fmla="*/ 676085 w 1319879"/>
                <a:gd name="connsiteY1" fmla="*/ 455 h 994960"/>
                <a:gd name="connsiteX2" fmla="*/ 808101 w 1319879"/>
                <a:gd name="connsiteY2" fmla="*/ 528902 h 994960"/>
                <a:gd name="connsiteX3" fmla="*/ 401574 w 1319879"/>
                <a:gd name="connsiteY3" fmla="*/ 72750 h 994960"/>
                <a:gd name="connsiteX4" fmla="*/ 670941 w 1319879"/>
                <a:gd name="connsiteY4" fmla="*/ 745310 h 994960"/>
                <a:gd name="connsiteX5" fmla="*/ 148590 w 1319879"/>
                <a:gd name="connsiteY5" fmla="*/ 466704 h 994960"/>
                <a:gd name="connsiteX6" fmla="*/ 533495 w 1319879"/>
                <a:gd name="connsiteY6" fmla="*/ 903806 h 994960"/>
                <a:gd name="connsiteX7" fmla="*/ 236601 w 1319879"/>
                <a:gd name="connsiteY7" fmla="*/ 879803 h 994960"/>
                <a:gd name="connsiteX8" fmla="*/ 379476 w 1319879"/>
                <a:gd name="connsiteY8" fmla="*/ 975910 h 994960"/>
                <a:gd name="connsiteX9" fmla="*/ 0 w 1319879"/>
                <a:gd name="connsiteY9" fmla="*/ 994960 h 994960"/>
                <a:gd name="connsiteX10" fmla="*/ 1319879 w 1319879"/>
                <a:gd name="connsiteY10" fmla="*/ 994960 h 994960"/>
                <a:gd name="connsiteX11" fmla="*/ 1022890 w 1319879"/>
                <a:gd name="connsiteY11" fmla="*/ 966385 h 994960"/>
                <a:gd name="connsiteX12" fmla="*/ 1248347 w 1319879"/>
                <a:gd name="connsiteY12" fmla="*/ 750168 h 994960"/>
                <a:gd name="connsiteX13" fmla="*/ 984409 w 1319879"/>
                <a:gd name="connsiteY13" fmla="*/ 822367 h 994960"/>
                <a:gd name="connsiteX14" fmla="*/ 1237393 w 1319879"/>
                <a:gd name="connsiteY14" fmla="*/ 346784 h 994960"/>
                <a:gd name="connsiteX15" fmla="*/ 907447 w 1319879"/>
                <a:gd name="connsiteY15" fmla="*/ 582147 h 994960"/>
                <a:gd name="connsiteX16" fmla="*/ 1083373 w 1319879"/>
                <a:gd name="connsiteY16" fmla="*/ 34459 h 994960"/>
                <a:gd name="connsiteX17" fmla="*/ 890588 w 1319879"/>
                <a:gd name="connsiteY17" fmla="*/ 317542 h 994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9879" h="994960">
                  <a:moveTo>
                    <a:pt x="890588" y="317542"/>
                  </a:moveTo>
                  <a:cubicBezTo>
                    <a:pt x="890588" y="317542"/>
                    <a:pt x="753047" y="-13928"/>
                    <a:pt x="676085" y="455"/>
                  </a:cubicBezTo>
                  <a:cubicBezTo>
                    <a:pt x="599122" y="14838"/>
                    <a:pt x="808101" y="528902"/>
                    <a:pt x="808101" y="528902"/>
                  </a:cubicBezTo>
                  <a:cubicBezTo>
                    <a:pt x="808101" y="528902"/>
                    <a:pt x="566738" y="72750"/>
                    <a:pt x="401574" y="72750"/>
                  </a:cubicBezTo>
                  <a:cubicBezTo>
                    <a:pt x="236411" y="72750"/>
                    <a:pt x="462058" y="577575"/>
                    <a:pt x="670941" y="745310"/>
                  </a:cubicBezTo>
                  <a:cubicBezTo>
                    <a:pt x="670941" y="745310"/>
                    <a:pt x="340995" y="389837"/>
                    <a:pt x="148590" y="466704"/>
                  </a:cubicBezTo>
                  <a:cubicBezTo>
                    <a:pt x="-43815" y="543571"/>
                    <a:pt x="533495" y="903806"/>
                    <a:pt x="533495" y="903806"/>
                  </a:cubicBezTo>
                  <a:cubicBezTo>
                    <a:pt x="533495" y="903806"/>
                    <a:pt x="198025" y="798174"/>
                    <a:pt x="236601" y="879803"/>
                  </a:cubicBezTo>
                  <a:cubicBezTo>
                    <a:pt x="275177" y="961432"/>
                    <a:pt x="379476" y="975910"/>
                    <a:pt x="379476" y="975910"/>
                  </a:cubicBezTo>
                  <a:lnTo>
                    <a:pt x="0" y="994960"/>
                  </a:lnTo>
                  <a:lnTo>
                    <a:pt x="1319879" y="994960"/>
                  </a:lnTo>
                  <a:lnTo>
                    <a:pt x="1022890" y="966385"/>
                  </a:lnTo>
                  <a:cubicBezTo>
                    <a:pt x="1022890" y="966385"/>
                    <a:pt x="1330833" y="812652"/>
                    <a:pt x="1248347" y="750168"/>
                  </a:cubicBezTo>
                  <a:cubicBezTo>
                    <a:pt x="1165860" y="687684"/>
                    <a:pt x="984409" y="822367"/>
                    <a:pt x="984409" y="822367"/>
                  </a:cubicBezTo>
                  <a:cubicBezTo>
                    <a:pt x="984409" y="822367"/>
                    <a:pt x="1297877" y="476419"/>
                    <a:pt x="1237393" y="346784"/>
                  </a:cubicBezTo>
                  <a:cubicBezTo>
                    <a:pt x="1176909" y="217149"/>
                    <a:pt x="907447" y="582147"/>
                    <a:pt x="907447" y="582147"/>
                  </a:cubicBezTo>
                  <a:cubicBezTo>
                    <a:pt x="907447" y="582147"/>
                    <a:pt x="1127379" y="116184"/>
                    <a:pt x="1083373" y="34459"/>
                  </a:cubicBezTo>
                  <a:cubicBezTo>
                    <a:pt x="1039368" y="-47265"/>
                    <a:pt x="890588" y="317542"/>
                    <a:pt x="890588" y="317542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00865581-1178-4B27-B9EB-9E52BD5BA59A}"/>
                </a:ext>
              </a:extLst>
            </p:cNvPr>
            <p:cNvSpPr/>
            <p:nvPr/>
          </p:nvSpPr>
          <p:spPr>
            <a:xfrm>
              <a:off x="4754203" y="4938454"/>
              <a:ext cx="291369" cy="610407"/>
            </a:xfrm>
            <a:custGeom>
              <a:avLst/>
              <a:gdLst>
                <a:gd name="connsiteX0" fmla="*/ 120587 w 291369"/>
                <a:gd name="connsiteY0" fmla="*/ 0 h 610407"/>
                <a:gd name="connsiteX1" fmla="*/ 0 w 291369"/>
                <a:gd name="connsiteY1" fmla="*/ 610362 h 610407"/>
                <a:gd name="connsiteX2" fmla="*/ 291370 w 291369"/>
                <a:gd name="connsiteY2" fmla="*/ 505587 h 61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1369" h="610407">
                  <a:moveTo>
                    <a:pt x="120587" y="0"/>
                  </a:moveTo>
                  <a:cubicBezTo>
                    <a:pt x="0" y="357378"/>
                    <a:pt x="0" y="610362"/>
                    <a:pt x="0" y="610362"/>
                  </a:cubicBezTo>
                  <a:cubicBezTo>
                    <a:pt x="0" y="610362"/>
                    <a:pt x="142875" y="615887"/>
                    <a:pt x="291370" y="50558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6FA62DF8-8F2D-47FE-B919-3F75FF8FF2A6}"/>
                </a:ext>
              </a:extLst>
            </p:cNvPr>
            <p:cNvSpPr/>
            <p:nvPr/>
          </p:nvSpPr>
          <p:spPr>
            <a:xfrm>
              <a:off x="4715245" y="4817391"/>
              <a:ext cx="99059" cy="313467"/>
            </a:xfrm>
            <a:custGeom>
              <a:avLst/>
              <a:gdLst>
                <a:gd name="connsiteX0" fmla="*/ 99060 w 99059"/>
                <a:gd name="connsiteY0" fmla="*/ 313468 h 313467"/>
                <a:gd name="connsiteX1" fmla="*/ 0 w 99059"/>
                <a:gd name="connsiteY1" fmla="*/ 0 h 3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9059" h="313467">
                  <a:moveTo>
                    <a:pt x="99060" y="313468"/>
                  </a:moveTo>
                  <a:cubicBezTo>
                    <a:pt x="74106" y="206599"/>
                    <a:pt x="40989" y="10180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73DD235A-2096-446C-A6CB-0FC5DC791830}"/>
                </a:ext>
              </a:extLst>
            </p:cNvPr>
            <p:cNvSpPr/>
            <p:nvPr/>
          </p:nvSpPr>
          <p:spPr>
            <a:xfrm>
              <a:off x="4456832" y="4921880"/>
              <a:ext cx="588359" cy="456057"/>
            </a:xfrm>
            <a:custGeom>
              <a:avLst/>
              <a:gdLst>
                <a:gd name="connsiteX0" fmla="*/ 0 w 588359"/>
                <a:gd name="connsiteY0" fmla="*/ 0 h 456057"/>
                <a:gd name="connsiteX1" fmla="*/ 307943 w 588359"/>
                <a:gd name="connsiteY1" fmla="*/ 456057 h 456057"/>
                <a:gd name="connsiteX2" fmla="*/ 588359 w 588359"/>
                <a:gd name="connsiteY2" fmla="*/ 181166 h 4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8359" h="456057">
                  <a:moveTo>
                    <a:pt x="0" y="0"/>
                  </a:moveTo>
                  <a:lnTo>
                    <a:pt x="307943" y="456057"/>
                  </a:lnTo>
                  <a:cubicBezTo>
                    <a:pt x="307943" y="456057"/>
                    <a:pt x="516922" y="280130"/>
                    <a:pt x="588359" y="18116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C489033F-E2E6-494F-9676-05DB9F45D6FF}"/>
                </a:ext>
              </a:extLst>
            </p:cNvPr>
            <p:cNvSpPr/>
            <p:nvPr/>
          </p:nvSpPr>
          <p:spPr>
            <a:xfrm>
              <a:off x="4302813" y="5246397"/>
              <a:ext cx="456438" cy="241934"/>
            </a:xfrm>
            <a:custGeom>
              <a:avLst/>
              <a:gdLst>
                <a:gd name="connsiteX0" fmla="*/ 456438 w 456438"/>
                <a:gd name="connsiteY0" fmla="*/ 241935 h 241934"/>
                <a:gd name="connsiteX1" fmla="*/ 0 w 456438"/>
                <a:gd name="connsiteY1" fmla="*/ 0 h 24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6438" h="241934">
                  <a:moveTo>
                    <a:pt x="456438" y="241935"/>
                  </a:moveTo>
                  <a:cubicBezTo>
                    <a:pt x="456438" y="241935"/>
                    <a:pt x="132017" y="8791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46" name="组合 245">
            <a:extLst>
              <a:ext uri="{FF2B5EF4-FFF2-40B4-BE49-F238E27FC236}">
                <a16:creationId xmlns:a16="http://schemas.microsoft.com/office/drawing/2014/main" id="{83D0F309-2F17-4BE0-BCA3-05E418FC4476}"/>
              </a:ext>
            </a:extLst>
          </p:cNvPr>
          <p:cNvGrpSpPr/>
          <p:nvPr/>
        </p:nvGrpSpPr>
        <p:grpSpPr>
          <a:xfrm>
            <a:off x="11309966" y="5408654"/>
            <a:ext cx="486263" cy="1081046"/>
            <a:chOff x="3705307" y="3990341"/>
            <a:chExt cx="650271" cy="2503540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4521F1F3-AF5D-436B-983D-A29650C0414D}"/>
                </a:ext>
              </a:extLst>
            </p:cNvPr>
            <p:cNvSpPr/>
            <p:nvPr/>
          </p:nvSpPr>
          <p:spPr>
            <a:xfrm>
              <a:off x="3705307" y="3990341"/>
              <a:ext cx="650271" cy="2503540"/>
            </a:xfrm>
            <a:custGeom>
              <a:avLst/>
              <a:gdLst>
                <a:gd name="connsiteX0" fmla="*/ 16097 w 650271"/>
                <a:gd name="connsiteY0" fmla="*/ 2503541 h 2503540"/>
                <a:gd name="connsiteX1" fmla="*/ 650272 w 650271"/>
                <a:gd name="connsiteY1" fmla="*/ 2503541 h 2503540"/>
                <a:gd name="connsiteX2" fmla="*/ 581692 w 650271"/>
                <a:gd name="connsiteY2" fmla="*/ 2319423 h 2503540"/>
                <a:gd name="connsiteX3" fmla="*/ 629317 w 650271"/>
                <a:gd name="connsiteY3" fmla="*/ 2104443 h 2503540"/>
                <a:gd name="connsiteX4" fmla="*/ 555784 w 650271"/>
                <a:gd name="connsiteY4" fmla="*/ 1896798 h 2503540"/>
                <a:gd name="connsiteX5" fmla="*/ 601028 w 650271"/>
                <a:gd name="connsiteY5" fmla="*/ 1681248 h 2503540"/>
                <a:gd name="connsiteX6" fmla="*/ 524828 w 650271"/>
                <a:gd name="connsiteY6" fmla="*/ 1474650 h 2503540"/>
                <a:gd name="connsiteX7" fmla="*/ 566833 w 650271"/>
                <a:gd name="connsiteY7" fmla="*/ 1258338 h 2503540"/>
                <a:gd name="connsiteX8" fmla="*/ 486728 w 650271"/>
                <a:gd name="connsiteY8" fmla="*/ 1053169 h 2503540"/>
                <a:gd name="connsiteX9" fmla="*/ 523780 w 650271"/>
                <a:gd name="connsiteY9" fmla="*/ 835999 h 2503540"/>
                <a:gd name="connsiteX10" fmla="*/ 437388 w 650271"/>
                <a:gd name="connsiteY10" fmla="*/ 633402 h 2503540"/>
                <a:gd name="connsiteX11" fmla="*/ 464248 w 650271"/>
                <a:gd name="connsiteY11" fmla="*/ 414327 h 2503540"/>
                <a:gd name="connsiteX12" fmla="*/ 361379 w 650271"/>
                <a:gd name="connsiteY12" fmla="*/ 220113 h 2503540"/>
                <a:gd name="connsiteX13" fmla="*/ 302228 w 650271"/>
                <a:gd name="connsiteY13" fmla="*/ 371 h 2503540"/>
                <a:gd name="connsiteX14" fmla="*/ 230124 w 650271"/>
                <a:gd name="connsiteY14" fmla="*/ 209921 h 2503540"/>
                <a:gd name="connsiteX15" fmla="*/ 132683 w 650271"/>
                <a:gd name="connsiteY15" fmla="*/ 404707 h 2503540"/>
                <a:gd name="connsiteX16" fmla="*/ 165545 w 650271"/>
                <a:gd name="connsiteY16" fmla="*/ 620734 h 2503540"/>
                <a:gd name="connsiteX17" fmla="*/ 84677 w 650271"/>
                <a:gd name="connsiteY17" fmla="*/ 823521 h 2503540"/>
                <a:gd name="connsiteX18" fmla="*/ 127540 w 650271"/>
                <a:gd name="connsiteY18" fmla="*/ 1037643 h 2503540"/>
                <a:gd name="connsiteX19" fmla="*/ 52959 w 650271"/>
                <a:gd name="connsiteY19" fmla="*/ 1242907 h 2503540"/>
                <a:gd name="connsiteX20" fmla="*/ 100584 w 650271"/>
                <a:gd name="connsiteY20" fmla="*/ 1456076 h 2503540"/>
                <a:gd name="connsiteX21" fmla="*/ 29718 w 650271"/>
                <a:gd name="connsiteY21" fmla="*/ 1662579 h 2503540"/>
                <a:gd name="connsiteX22" fmla="*/ 80581 w 650271"/>
                <a:gd name="connsiteY22" fmla="*/ 1874986 h 2503540"/>
                <a:gd name="connsiteX23" fmla="*/ 12287 w 650271"/>
                <a:gd name="connsiteY23" fmla="*/ 2082345 h 2503540"/>
                <a:gd name="connsiteX24" fmla="*/ 65627 w 650271"/>
                <a:gd name="connsiteY24" fmla="*/ 2294086 h 2503540"/>
                <a:gd name="connsiteX25" fmla="*/ 0 w 650271"/>
                <a:gd name="connsiteY25" fmla="*/ 2502398 h 250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271" h="2503540">
                  <a:moveTo>
                    <a:pt x="16097" y="2503541"/>
                  </a:moveTo>
                  <a:lnTo>
                    <a:pt x="650272" y="2503541"/>
                  </a:lnTo>
                  <a:cubicBezTo>
                    <a:pt x="638080" y="2425912"/>
                    <a:pt x="588264" y="2439628"/>
                    <a:pt x="581692" y="2319423"/>
                  </a:cubicBezTo>
                  <a:cubicBezTo>
                    <a:pt x="578358" y="2258844"/>
                    <a:pt x="634365" y="2183977"/>
                    <a:pt x="629317" y="2104443"/>
                  </a:cubicBezTo>
                  <a:cubicBezTo>
                    <a:pt x="625412" y="2038911"/>
                    <a:pt x="560737" y="1971760"/>
                    <a:pt x="555784" y="1896798"/>
                  </a:cubicBezTo>
                  <a:cubicBezTo>
                    <a:pt x="551212" y="1829171"/>
                    <a:pt x="606362" y="1753923"/>
                    <a:pt x="601028" y="1681248"/>
                  </a:cubicBezTo>
                  <a:cubicBezTo>
                    <a:pt x="595979" y="1612382"/>
                    <a:pt x="530447" y="1546183"/>
                    <a:pt x="524828" y="1474650"/>
                  </a:cubicBezTo>
                  <a:cubicBezTo>
                    <a:pt x="519208" y="1404737"/>
                    <a:pt x="573214" y="1328918"/>
                    <a:pt x="566833" y="1258338"/>
                  </a:cubicBezTo>
                  <a:cubicBezTo>
                    <a:pt x="560451" y="1187757"/>
                    <a:pt x="493871" y="1122797"/>
                    <a:pt x="486728" y="1053169"/>
                  </a:cubicBezTo>
                  <a:cubicBezTo>
                    <a:pt x="479488" y="981541"/>
                    <a:pt x="531781" y="904484"/>
                    <a:pt x="523780" y="835999"/>
                  </a:cubicBezTo>
                  <a:cubicBezTo>
                    <a:pt x="515303" y="763228"/>
                    <a:pt x="446627" y="700458"/>
                    <a:pt x="437388" y="633402"/>
                  </a:cubicBezTo>
                  <a:cubicBezTo>
                    <a:pt x="427006" y="558822"/>
                    <a:pt x="475488" y="479193"/>
                    <a:pt x="464248" y="414327"/>
                  </a:cubicBezTo>
                  <a:cubicBezTo>
                    <a:pt x="450247" y="335460"/>
                    <a:pt x="376809" y="278310"/>
                    <a:pt x="361379" y="220113"/>
                  </a:cubicBezTo>
                  <a:cubicBezTo>
                    <a:pt x="332804" y="111718"/>
                    <a:pt x="336233" y="7133"/>
                    <a:pt x="302228" y="371"/>
                  </a:cubicBezTo>
                  <a:cubicBezTo>
                    <a:pt x="265843" y="-6963"/>
                    <a:pt x="257651" y="95621"/>
                    <a:pt x="230124" y="209921"/>
                  </a:cubicBezTo>
                  <a:cubicBezTo>
                    <a:pt x="216313" y="267071"/>
                    <a:pt x="144399" y="325745"/>
                    <a:pt x="132683" y="404707"/>
                  </a:cubicBezTo>
                  <a:cubicBezTo>
                    <a:pt x="123158" y="468620"/>
                    <a:pt x="173831" y="546439"/>
                    <a:pt x="165545" y="620734"/>
                  </a:cubicBezTo>
                  <a:cubicBezTo>
                    <a:pt x="158115" y="687409"/>
                    <a:pt x="91250" y="751227"/>
                    <a:pt x="84677" y="823521"/>
                  </a:cubicBezTo>
                  <a:cubicBezTo>
                    <a:pt x="78581" y="891530"/>
                    <a:pt x="132874" y="966396"/>
                    <a:pt x="127540" y="1037643"/>
                  </a:cubicBezTo>
                  <a:cubicBezTo>
                    <a:pt x="122301" y="1106795"/>
                    <a:pt x="57436" y="1172708"/>
                    <a:pt x="52959" y="1242907"/>
                  </a:cubicBezTo>
                  <a:cubicBezTo>
                    <a:pt x="48482" y="1313106"/>
                    <a:pt x="104489" y="1386734"/>
                    <a:pt x="100584" y="1456076"/>
                  </a:cubicBezTo>
                  <a:cubicBezTo>
                    <a:pt x="96679" y="1527133"/>
                    <a:pt x="32956" y="1594189"/>
                    <a:pt x="29718" y="1662579"/>
                  </a:cubicBezTo>
                  <a:cubicBezTo>
                    <a:pt x="26289" y="1734873"/>
                    <a:pt x="83344" y="1807835"/>
                    <a:pt x="80581" y="1874986"/>
                  </a:cubicBezTo>
                  <a:cubicBezTo>
                    <a:pt x="77438" y="1949281"/>
                    <a:pt x="14669" y="2017861"/>
                    <a:pt x="12287" y="2082345"/>
                  </a:cubicBezTo>
                  <a:cubicBezTo>
                    <a:pt x="9525" y="2161213"/>
                    <a:pt x="67437" y="2234079"/>
                    <a:pt x="65627" y="2294086"/>
                  </a:cubicBezTo>
                  <a:cubicBezTo>
                    <a:pt x="61817" y="2424483"/>
                    <a:pt x="2096" y="2397432"/>
                    <a:pt x="0" y="2502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8072F140-9036-4532-9039-8C0984E6B4BF}"/>
                </a:ext>
              </a:extLst>
            </p:cNvPr>
            <p:cNvSpPr/>
            <p:nvPr/>
          </p:nvSpPr>
          <p:spPr>
            <a:xfrm>
              <a:off x="3705307" y="3990341"/>
              <a:ext cx="650271" cy="2503540"/>
            </a:xfrm>
            <a:custGeom>
              <a:avLst/>
              <a:gdLst>
                <a:gd name="connsiteX0" fmla="*/ 16097 w 650271"/>
                <a:gd name="connsiteY0" fmla="*/ 2503541 h 2503540"/>
                <a:gd name="connsiteX1" fmla="*/ 650272 w 650271"/>
                <a:gd name="connsiteY1" fmla="*/ 2503541 h 2503540"/>
                <a:gd name="connsiteX2" fmla="*/ 581692 w 650271"/>
                <a:gd name="connsiteY2" fmla="*/ 2319423 h 2503540"/>
                <a:gd name="connsiteX3" fmla="*/ 629317 w 650271"/>
                <a:gd name="connsiteY3" fmla="*/ 2104443 h 2503540"/>
                <a:gd name="connsiteX4" fmla="*/ 555784 w 650271"/>
                <a:gd name="connsiteY4" fmla="*/ 1896798 h 2503540"/>
                <a:gd name="connsiteX5" fmla="*/ 601028 w 650271"/>
                <a:gd name="connsiteY5" fmla="*/ 1681248 h 2503540"/>
                <a:gd name="connsiteX6" fmla="*/ 524828 w 650271"/>
                <a:gd name="connsiteY6" fmla="*/ 1474650 h 2503540"/>
                <a:gd name="connsiteX7" fmla="*/ 566833 w 650271"/>
                <a:gd name="connsiteY7" fmla="*/ 1258338 h 2503540"/>
                <a:gd name="connsiteX8" fmla="*/ 486728 w 650271"/>
                <a:gd name="connsiteY8" fmla="*/ 1053169 h 2503540"/>
                <a:gd name="connsiteX9" fmla="*/ 523780 w 650271"/>
                <a:gd name="connsiteY9" fmla="*/ 835999 h 2503540"/>
                <a:gd name="connsiteX10" fmla="*/ 437388 w 650271"/>
                <a:gd name="connsiteY10" fmla="*/ 633402 h 2503540"/>
                <a:gd name="connsiteX11" fmla="*/ 464248 w 650271"/>
                <a:gd name="connsiteY11" fmla="*/ 414327 h 2503540"/>
                <a:gd name="connsiteX12" fmla="*/ 361379 w 650271"/>
                <a:gd name="connsiteY12" fmla="*/ 220113 h 2503540"/>
                <a:gd name="connsiteX13" fmla="*/ 302228 w 650271"/>
                <a:gd name="connsiteY13" fmla="*/ 371 h 2503540"/>
                <a:gd name="connsiteX14" fmla="*/ 230124 w 650271"/>
                <a:gd name="connsiteY14" fmla="*/ 209921 h 2503540"/>
                <a:gd name="connsiteX15" fmla="*/ 132683 w 650271"/>
                <a:gd name="connsiteY15" fmla="*/ 404707 h 2503540"/>
                <a:gd name="connsiteX16" fmla="*/ 165545 w 650271"/>
                <a:gd name="connsiteY16" fmla="*/ 620734 h 2503540"/>
                <a:gd name="connsiteX17" fmla="*/ 84677 w 650271"/>
                <a:gd name="connsiteY17" fmla="*/ 823521 h 2503540"/>
                <a:gd name="connsiteX18" fmla="*/ 127540 w 650271"/>
                <a:gd name="connsiteY18" fmla="*/ 1037643 h 2503540"/>
                <a:gd name="connsiteX19" fmla="*/ 52959 w 650271"/>
                <a:gd name="connsiteY19" fmla="*/ 1242907 h 2503540"/>
                <a:gd name="connsiteX20" fmla="*/ 100584 w 650271"/>
                <a:gd name="connsiteY20" fmla="*/ 1456076 h 2503540"/>
                <a:gd name="connsiteX21" fmla="*/ 29718 w 650271"/>
                <a:gd name="connsiteY21" fmla="*/ 1662579 h 2503540"/>
                <a:gd name="connsiteX22" fmla="*/ 80581 w 650271"/>
                <a:gd name="connsiteY22" fmla="*/ 1874986 h 2503540"/>
                <a:gd name="connsiteX23" fmla="*/ 12287 w 650271"/>
                <a:gd name="connsiteY23" fmla="*/ 2082345 h 2503540"/>
                <a:gd name="connsiteX24" fmla="*/ 65627 w 650271"/>
                <a:gd name="connsiteY24" fmla="*/ 2294086 h 2503540"/>
                <a:gd name="connsiteX25" fmla="*/ 0 w 650271"/>
                <a:gd name="connsiteY25" fmla="*/ 2502398 h 250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271" h="2503540">
                  <a:moveTo>
                    <a:pt x="16097" y="2503541"/>
                  </a:moveTo>
                  <a:lnTo>
                    <a:pt x="650272" y="2503541"/>
                  </a:lnTo>
                  <a:cubicBezTo>
                    <a:pt x="638080" y="2425912"/>
                    <a:pt x="588264" y="2439628"/>
                    <a:pt x="581692" y="2319423"/>
                  </a:cubicBezTo>
                  <a:cubicBezTo>
                    <a:pt x="578358" y="2258844"/>
                    <a:pt x="634365" y="2183977"/>
                    <a:pt x="629317" y="2104443"/>
                  </a:cubicBezTo>
                  <a:cubicBezTo>
                    <a:pt x="625412" y="2038911"/>
                    <a:pt x="560737" y="1971760"/>
                    <a:pt x="555784" y="1896798"/>
                  </a:cubicBezTo>
                  <a:cubicBezTo>
                    <a:pt x="551212" y="1829171"/>
                    <a:pt x="606362" y="1753923"/>
                    <a:pt x="601028" y="1681248"/>
                  </a:cubicBezTo>
                  <a:cubicBezTo>
                    <a:pt x="595979" y="1612382"/>
                    <a:pt x="530447" y="1546183"/>
                    <a:pt x="524828" y="1474650"/>
                  </a:cubicBezTo>
                  <a:cubicBezTo>
                    <a:pt x="519208" y="1404737"/>
                    <a:pt x="573214" y="1328918"/>
                    <a:pt x="566833" y="1258338"/>
                  </a:cubicBezTo>
                  <a:cubicBezTo>
                    <a:pt x="560451" y="1187757"/>
                    <a:pt x="493871" y="1122797"/>
                    <a:pt x="486728" y="1053169"/>
                  </a:cubicBezTo>
                  <a:cubicBezTo>
                    <a:pt x="479488" y="981541"/>
                    <a:pt x="531781" y="904484"/>
                    <a:pt x="523780" y="835999"/>
                  </a:cubicBezTo>
                  <a:cubicBezTo>
                    <a:pt x="515303" y="763228"/>
                    <a:pt x="446627" y="700458"/>
                    <a:pt x="437388" y="633402"/>
                  </a:cubicBezTo>
                  <a:cubicBezTo>
                    <a:pt x="427006" y="558822"/>
                    <a:pt x="475488" y="479193"/>
                    <a:pt x="464248" y="414327"/>
                  </a:cubicBezTo>
                  <a:cubicBezTo>
                    <a:pt x="450247" y="335460"/>
                    <a:pt x="376809" y="278310"/>
                    <a:pt x="361379" y="220113"/>
                  </a:cubicBezTo>
                  <a:cubicBezTo>
                    <a:pt x="332804" y="111718"/>
                    <a:pt x="336233" y="7133"/>
                    <a:pt x="302228" y="371"/>
                  </a:cubicBezTo>
                  <a:cubicBezTo>
                    <a:pt x="265843" y="-6963"/>
                    <a:pt x="257651" y="95621"/>
                    <a:pt x="230124" y="209921"/>
                  </a:cubicBezTo>
                  <a:cubicBezTo>
                    <a:pt x="216313" y="267071"/>
                    <a:pt x="144399" y="325745"/>
                    <a:pt x="132683" y="404707"/>
                  </a:cubicBezTo>
                  <a:cubicBezTo>
                    <a:pt x="123158" y="468620"/>
                    <a:pt x="173831" y="546439"/>
                    <a:pt x="165545" y="620734"/>
                  </a:cubicBezTo>
                  <a:cubicBezTo>
                    <a:pt x="158115" y="687409"/>
                    <a:pt x="91250" y="751227"/>
                    <a:pt x="84677" y="823521"/>
                  </a:cubicBezTo>
                  <a:cubicBezTo>
                    <a:pt x="78581" y="891530"/>
                    <a:pt x="132874" y="966396"/>
                    <a:pt x="127540" y="1037643"/>
                  </a:cubicBezTo>
                  <a:cubicBezTo>
                    <a:pt x="122301" y="1106795"/>
                    <a:pt x="57436" y="1172708"/>
                    <a:pt x="52959" y="1242907"/>
                  </a:cubicBezTo>
                  <a:cubicBezTo>
                    <a:pt x="48482" y="1313106"/>
                    <a:pt x="104489" y="1386734"/>
                    <a:pt x="100584" y="1456076"/>
                  </a:cubicBezTo>
                  <a:cubicBezTo>
                    <a:pt x="96679" y="1527133"/>
                    <a:pt x="32956" y="1594189"/>
                    <a:pt x="29718" y="1662579"/>
                  </a:cubicBezTo>
                  <a:cubicBezTo>
                    <a:pt x="26289" y="1734873"/>
                    <a:pt x="83344" y="1807835"/>
                    <a:pt x="80581" y="1874986"/>
                  </a:cubicBezTo>
                  <a:cubicBezTo>
                    <a:pt x="77438" y="1949281"/>
                    <a:pt x="14669" y="2017861"/>
                    <a:pt x="12287" y="2082345"/>
                  </a:cubicBezTo>
                  <a:cubicBezTo>
                    <a:pt x="9525" y="2161213"/>
                    <a:pt x="67437" y="2234079"/>
                    <a:pt x="65627" y="2294086"/>
                  </a:cubicBezTo>
                  <a:cubicBezTo>
                    <a:pt x="61817" y="2424483"/>
                    <a:pt x="2096" y="2397432"/>
                    <a:pt x="0" y="2502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4EAAB5CA-97D8-470E-A536-64F1831F304B}"/>
                </a:ext>
              </a:extLst>
            </p:cNvPr>
            <p:cNvSpPr/>
            <p:nvPr/>
          </p:nvSpPr>
          <p:spPr>
            <a:xfrm>
              <a:off x="3993629" y="4199500"/>
              <a:ext cx="9525" cy="2265140"/>
            </a:xfrm>
            <a:custGeom>
              <a:avLst/>
              <a:gdLst>
                <a:gd name="connsiteX0" fmla="*/ 0 w 9525"/>
                <a:gd name="connsiteY0" fmla="*/ 0 h 2265140"/>
                <a:gd name="connsiteX1" fmla="*/ 0 w 9525"/>
                <a:gd name="connsiteY1" fmla="*/ 2265140 h 226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265140">
                  <a:moveTo>
                    <a:pt x="0" y="0"/>
                  </a:moveTo>
                  <a:lnTo>
                    <a:pt x="0" y="226514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81E009B4-D654-41F7-8F83-C15964DD2ED2}"/>
                </a:ext>
              </a:extLst>
            </p:cNvPr>
            <p:cNvSpPr/>
            <p:nvPr/>
          </p:nvSpPr>
          <p:spPr>
            <a:xfrm>
              <a:off x="3904951" y="4413526"/>
              <a:ext cx="187737" cy="112585"/>
            </a:xfrm>
            <a:custGeom>
              <a:avLst/>
              <a:gdLst>
                <a:gd name="connsiteX0" fmla="*/ 187738 w 187737"/>
                <a:gd name="connsiteY0" fmla="*/ 23432 h 112585"/>
                <a:gd name="connsiteX1" fmla="*/ 84487 w 187737"/>
                <a:gd name="connsiteY1" fmla="*/ 112586 h 112585"/>
                <a:gd name="connsiteX2" fmla="*/ 0 w 187737"/>
                <a:gd name="connsiteY2" fmla="*/ 0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737" h="112585">
                  <a:moveTo>
                    <a:pt x="187738" y="23432"/>
                  </a:moveTo>
                  <a:lnTo>
                    <a:pt x="84487" y="112586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D0DEC282-DEE5-45CC-8AA4-A95F35E71C13}"/>
                </a:ext>
              </a:extLst>
            </p:cNvPr>
            <p:cNvSpPr/>
            <p:nvPr/>
          </p:nvSpPr>
          <p:spPr>
            <a:xfrm>
              <a:off x="3904951" y="4807766"/>
              <a:ext cx="187737" cy="112680"/>
            </a:xfrm>
            <a:custGeom>
              <a:avLst/>
              <a:gdLst>
                <a:gd name="connsiteX0" fmla="*/ 187738 w 187737"/>
                <a:gd name="connsiteY0" fmla="*/ 23432 h 112680"/>
                <a:gd name="connsiteX1" fmla="*/ 84487 w 187737"/>
                <a:gd name="connsiteY1" fmla="*/ 112681 h 112680"/>
                <a:gd name="connsiteX2" fmla="*/ 0 w 187737"/>
                <a:gd name="connsiteY2" fmla="*/ 0 h 1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737" h="112680">
                  <a:moveTo>
                    <a:pt x="187738" y="23432"/>
                  </a:moveTo>
                  <a:lnTo>
                    <a:pt x="84487" y="112681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9ED8E5F9-880D-4177-B7EC-2EFD22ADBBF3}"/>
                </a:ext>
              </a:extLst>
            </p:cNvPr>
            <p:cNvSpPr/>
            <p:nvPr/>
          </p:nvSpPr>
          <p:spPr>
            <a:xfrm>
              <a:off x="3904951" y="5178575"/>
              <a:ext cx="187737" cy="112585"/>
            </a:xfrm>
            <a:custGeom>
              <a:avLst/>
              <a:gdLst>
                <a:gd name="connsiteX0" fmla="*/ 187738 w 187737"/>
                <a:gd name="connsiteY0" fmla="*/ 23431 h 112585"/>
                <a:gd name="connsiteX1" fmla="*/ 84487 w 187737"/>
                <a:gd name="connsiteY1" fmla="*/ 112585 h 112585"/>
                <a:gd name="connsiteX2" fmla="*/ 0 w 187737"/>
                <a:gd name="connsiteY2" fmla="*/ 0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737" h="112585">
                  <a:moveTo>
                    <a:pt x="187738" y="23431"/>
                  </a:moveTo>
                  <a:lnTo>
                    <a:pt x="84487" y="112585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4CDA9EBB-EBC2-4C3B-9B3D-BDE1C897A050}"/>
                </a:ext>
              </a:extLst>
            </p:cNvPr>
            <p:cNvSpPr/>
            <p:nvPr/>
          </p:nvSpPr>
          <p:spPr>
            <a:xfrm>
              <a:off x="3904951" y="5619772"/>
              <a:ext cx="187737" cy="112585"/>
            </a:xfrm>
            <a:custGeom>
              <a:avLst/>
              <a:gdLst>
                <a:gd name="connsiteX0" fmla="*/ 187738 w 187737"/>
                <a:gd name="connsiteY0" fmla="*/ 23431 h 112585"/>
                <a:gd name="connsiteX1" fmla="*/ 84487 w 187737"/>
                <a:gd name="connsiteY1" fmla="*/ 112586 h 112585"/>
                <a:gd name="connsiteX2" fmla="*/ 0 w 187737"/>
                <a:gd name="connsiteY2" fmla="*/ 0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737" h="112585">
                  <a:moveTo>
                    <a:pt x="187738" y="23431"/>
                  </a:moveTo>
                  <a:lnTo>
                    <a:pt x="84487" y="112586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F54B73A8-6DC4-4749-8726-3A1D155CF68A}"/>
                </a:ext>
              </a:extLst>
            </p:cNvPr>
            <p:cNvSpPr/>
            <p:nvPr/>
          </p:nvSpPr>
          <p:spPr>
            <a:xfrm>
              <a:off x="3904951" y="6065638"/>
              <a:ext cx="187737" cy="112680"/>
            </a:xfrm>
            <a:custGeom>
              <a:avLst/>
              <a:gdLst>
                <a:gd name="connsiteX0" fmla="*/ 187738 w 187737"/>
                <a:gd name="connsiteY0" fmla="*/ 23431 h 112680"/>
                <a:gd name="connsiteX1" fmla="*/ 84487 w 187737"/>
                <a:gd name="connsiteY1" fmla="*/ 112681 h 112680"/>
                <a:gd name="connsiteX2" fmla="*/ 0 w 187737"/>
                <a:gd name="connsiteY2" fmla="*/ 0 h 11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737" h="112680">
                  <a:moveTo>
                    <a:pt x="187738" y="23431"/>
                  </a:moveTo>
                  <a:lnTo>
                    <a:pt x="84487" y="112681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47" name="组合 246">
            <a:extLst>
              <a:ext uri="{FF2B5EF4-FFF2-40B4-BE49-F238E27FC236}">
                <a16:creationId xmlns:a16="http://schemas.microsoft.com/office/drawing/2014/main" id="{693C489E-6646-4DC9-BAE1-1D68FA732678}"/>
              </a:ext>
            </a:extLst>
          </p:cNvPr>
          <p:cNvGrpSpPr/>
          <p:nvPr/>
        </p:nvGrpSpPr>
        <p:grpSpPr>
          <a:xfrm>
            <a:off x="11608404" y="4241496"/>
            <a:ext cx="583596" cy="2246992"/>
            <a:chOff x="327457" y="4246889"/>
            <a:chExt cx="583596" cy="2246992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6463B1C8-1412-41E5-8920-985659A66AF1}"/>
                </a:ext>
              </a:extLst>
            </p:cNvPr>
            <p:cNvSpPr/>
            <p:nvPr/>
          </p:nvSpPr>
          <p:spPr>
            <a:xfrm>
              <a:off x="327457" y="4246889"/>
              <a:ext cx="583596" cy="2246992"/>
            </a:xfrm>
            <a:custGeom>
              <a:avLst/>
              <a:gdLst>
                <a:gd name="connsiteX0" fmla="*/ 14288 w 583596"/>
                <a:gd name="connsiteY0" fmla="*/ 2246993 h 2246992"/>
                <a:gd name="connsiteX1" fmla="*/ 583597 w 583596"/>
                <a:gd name="connsiteY1" fmla="*/ 2246993 h 2246992"/>
                <a:gd name="connsiteX2" fmla="*/ 521970 w 583596"/>
                <a:gd name="connsiteY2" fmla="*/ 2081734 h 2246992"/>
                <a:gd name="connsiteX3" fmla="*/ 564928 w 583596"/>
                <a:gd name="connsiteY3" fmla="*/ 1888758 h 2246992"/>
                <a:gd name="connsiteX4" fmla="*/ 498919 w 583596"/>
                <a:gd name="connsiteY4" fmla="*/ 1702353 h 2246992"/>
                <a:gd name="connsiteX5" fmla="*/ 539496 w 583596"/>
                <a:gd name="connsiteY5" fmla="*/ 1508900 h 2246992"/>
                <a:gd name="connsiteX6" fmla="*/ 471011 w 583596"/>
                <a:gd name="connsiteY6" fmla="*/ 1323353 h 2246992"/>
                <a:gd name="connsiteX7" fmla="*/ 509111 w 583596"/>
                <a:gd name="connsiteY7" fmla="*/ 1129234 h 2246992"/>
                <a:gd name="connsiteX8" fmla="*/ 437293 w 583596"/>
                <a:gd name="connsiteY8" fmla="*/ 945020 h 2246992"/>
                <a:gd name="connsiteX9" fmla="*/ 470440 w 583596"/>
                <a:gd name="connsiteY9" fmla="*/ 750044 h 2246992"/>
                <a:gd name="connsiteX10" fmla="*/ 392906 w 583596"/>
                <a:gd name="connsiteY10" fmla="*/ 568307 h 2246992"/>
                <a:gd name="connsiteX11" fmla="*/ 417005 w 583596"/>
                <a:gd name="connsiteY11" fmla="*/ 371996 h 2246992"/>
                <a:gd name="connsiteX12" fmla="*/ 324707 w 583596"/>
                <a:gd name="connsiteY12" fmla="*/ 197594 h 2246992"/>
                <a:gd name="connsiteX13" fmla="*/ 271558 w 583596"/>
                <a:gd name="connsiteY13" fmla="*/ 331 h 2246992"/>
                <a:gd name="connsiteX14" fmla="*/ 206883 w 583596"/>
                <a:gd name="connsiteY14" fmla="*/ 188640 h 2246992"/>
                <a:gd name="connsiteX15" fmla="*/ 119348 w 583596"/>
                <a:gd name="connsiteY15" fmla="*/ 363519 h 2246992"/>
                <a:gd name="connsiteX16" fmla="*/ 148876 w 583596"/>
                <a:gd name="connsiteY16" fmla="*/ 557353 h 2246992"/>
                <a:gd name="connsiteX17" fmla="*/ 76391 w 583596"/>
                <a:gd name="connsiteY17" fmla="*/ 739376 h 2246992"/>
                <a:gd name="connsiteX18" fmla="*/ 114491 w 583596"/>
                <a:gd name="connsiteY18" fmla="*/ 931686 h 2246992"/>
                <a:gd name="connsiteX19" fmla="*/ 47816 w 583596"/>
                <a:gd name="connsiteY19" fmla="*/ 1115899 h 2246992"/>
                <a:gd name="connsiteX20" fmla="*/ 90678 w 583596"/>
                <a:gd name="connsiteY20" fmla="*/ 1307256 h 2246992"/>
                <a:gd name="connsiteX21" fmla="*/ 26956 w 583596"/>
                <a:gd name="connsiteY21" fmla="*/ 1492613 h 2246992"/>
                <a:gd name="connsiteX22" fmla="*/ 72581 w 583596"/>
                <a:gd name="connsiteY22" fmla="*/ 1683113 h 2246992"/>
                <a:gd name="connsiteX23" fmla="*/ 11335 w 583596"/>
                <a:gd name="connsiteY23" fmla="*/ 1869231 h 2246992"/>
                <a:gd name="connsiteX24" fmla="*/ 58960 w 583596"/>
                <a:gd name="connsiteY24" fmla="*/ 2059731 h 2246992"/>
                <a:gd name="connsiteX25" fmla="*/ 0 w 583596"/>
                <a:gd name="connsiteY25" fmla="*/ 2246612 h 2246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3596" h="2246992">
                  <a:moveTo>
                    <a:pt x="14288" y="2246993"/>
                  </a:moveTo>
                  <a:lnTo>
                    <a:pt x="583597" y="2246993"/>
                  </a:lnTo>
                  <a:cubicBezTo>
                    <a:pt x="572643" y="2177365"/>
                    <a:pt x="527971" y="2189843"/>
                    <a:pt x="521970" y="2081734"/>
                  </a:cubicBezTo>
                  <a:cubicBezTo>
                    <a:pt x="519017" y="2027346"/>
                    <a:pt x="569595" y="1960100"/>
                    <a:pt x="564928" y="1888758"/>
                  </a:cubicBezTo>
                  <a:cubicBezTo>
                    <a:pt x="561404" y="1829893"/>
                    <a:pt x="503396" y="1769600"/>
                    <a:pt x="498919" y="1702353"/>
                  </a:cubicBezTo>
                  <a:cubicBezTo>
                    <a:pt x="494824" y="1641679"/>
                    <a:pt x="544259" y="1574242"/>
                    <a:pt x="539496" y="1508900"/>
                  </a:cubicBezTo>
                  <a:cubicBezTo>
                    <a:pt x="534924" y="1446988"/>
                    <a:pt x="476155" y="1387647"/>
                    <a:pt x="471011" y="1323353"/>
                  </a:cubicBezTo>
                  <a:cubicBezTo>
                    <a:pt x="465868" y="1260679"/>
                    <a:pt x="514350" y="1192575"/>
                    <a:pt x="509111" y="1129234"/>
                  </a:cubicBezTo>
                  <a:cubicBezTo>
                    <a:pt x="503873" y="1065893"/>
                    <a:pt x="443579" y="1007504"/>
                    <a:pt x="437293" y="945020"/>
                  </a:cubicBezTo>
                  <a:cubicBezTo>
                    <a:pt x="430721" y="880727"/>
                    <a:pt x="477584" y="811670"/>
                    <a:pt x="470440" y="750044"/>
                  </a:cubicBezTo>
                  <a:cubicBezTo>
                    <a:pt x="462820" y="684798"/>
                    <a:pt x="401288" y="628409"/>
                    <a:pt x="392906" y="568307"/>
                  </a:cubicBezTo>
                  <a:cubicBezTo>
                    <a:pt x="383381" y="501632"/>
                    <a:pt x="427196" y="429813"/>
                    <a:pt x="417005" y="371996"/>
                  </a:cubicBezTo>
                  <a:cubicBezTo>
                    <a:pt x="404527" y="301130"/>
                    <a:pt x="338614" y="249886"/>
                    <a:pt x="324707" y="197594"/>
                  </a:cubicBezTo>
                  <a:cubicBezTo>
                    <a:pt x="298894" y="100248"/>
                    <a:pt x="302038" y="6427"/>
                    <a:pt x="271558" y="331"/>
                  </a:cubicBezTo>
                  <a:cubicBezTo>
                    <a:pt x="238982" y="-6241"/>
                    <a:pt x="231553" y="86056"/>
                    <a:pt x="206883" y="188640"/>
                  </a:cubicBezTo>
                  <a:cubicBezTo>
                    <a:pt x="194500" y="240266"/>
                    <a:pt x="130016" y="292558"/>
                    <a:pt x="119348" y="363519"/>
                  </a:cubicBezTo>
                  <a:cubicBezTo>
                    <a:pt x="110776" y="420669"/>
                    <a:pt x="156400" y="490678"/>
                    <a:pt x="148876" y="557353"/>
                  </a:cubicBezTo>
                  <a:cubicBezTo>
                    <a:pt x="142208" y="617075"/>
                    <a:pt x="82201" y="674511"/>
                    <a:pt x="76391" y="739376"/>
                  </a:cubicBezTo>
                  <a:cubicBezTo>
                    <a:pt x="70866" y="800431"/>
                    <a:pt x="119539" y="867773"/>
                    <a:pt x="114491" y="931686"/>
                  </a:cubicBezTo>
                  <a:cubicBezTo>
                    <a:pt x="109823" y="993693"/>
                    <a:pt x="51626" y="1052939"/>
                    <a:pt x="47816" y="1115899"/>
                  </a:cubicBezTo>
                  <a:cubicBezTo>
                    <a:pt x="44006" y="1178859"/>
                    <a:pt x="94107" y="1244963"/>
                    <a:pt x="90678" y="1307256"/>
                  </a:cubicBezTo>
                  <a:cubicBezTo>
                    <a:pt x="87249" y="1369550"/>
                    <a:pt x="29908" y="1431081"/>
                    <a:pt x="26956" y="1492613"/>
                  </a:cubicBezTo>
                  <a:cubicBezTo>
                    <a:pt x="23908" y="1557573"/>
                    <a:pt x="75152" y="1623010"/>
                    <a:pt x="72581" y="1683113"/>
                  </a:cubicBezTo>
                  <a:cubicBezTo>
                    <a:pt x="69818" y="1749788"/>
                    <a:pt x="13430" y="1810938"/>
                    <a:pt x="11335" y="1869231"/>
                  </a:cubicBezTo>
                  <a:cubicBezTo>
                    <a:pt x="8858" y="1940097"/>
                    <a:pt x="60865" y="2005439"/>
                    <a:pt x="58960" y="2059731"/>
                  </a:cubicBezTo>
                  <a:cubicBezTo>
                    <a:pt x="55435" y="2176698"/>
                    <a:pt x="1810" y="2152505"/>
                    <a:pt x="0" y="2246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2AA58942-C2D8-4809-B6F6-82A1A06B5F2A}"/>
                </a:ext>
              </a:extLst>
            </p:cNvPr>
            <p:cNvSpPr/>
            <p:nvPr/>
          </p:nvSpPr>
          <p:spPr>
            <a:xfrm>
              <a:off x="327457" y="4246889"/>
              <a:ext cx="583596" cy="2246992"/>
            </a:xfrm>
            <a:custGeom>
              <a:avLst/>
              <a:gdLst>
                <a:gd name="connsiteX0" fmla="*/ 14288 w 583596"/>
                <a:gd name="connsiteY0" fmla="*/ 2246993 h 2246992"/>
                <a:gd name="connsiteX1" fmla="*/ 583597 w 583596"/>
                <a:gd name="connsiteY1" fmla="*/ 2246993 h 2246992"/>
                <a:gd name="connsiteX2" fmla="*/ 521970 w 583596"/>
                <a:gd name="connsiteY2" fmla="*/ 2081734 h 2246992"/>
                <a:gd name="connsiteX3" fmla="*/ 564928 w 583596"/>
                <a:gd name="connsiteY3" fmla="*/ 1888758 h 2246992"/>
                <a:gd name="connsiteX4" fmla="*/ 498919 w 583596"/>
                <a:gd name="connsiteY4" fmla="*/ 1702353 h 2246992"/>
                <a:gd name="connsiteX5" fmla="*/ 539496 w 583596"/>
                <a:gd name="connsiteY5" fmla="*/ 1508900 h 2246992"/>
                <a:gd name="connsiteX6" fmla="*/ 471011 w 583596"/>
                <a:gd name="connsiteY6" fmla="*/ 1323353 h 2246992"/>
                <a:gd name="connsiteX7" fmla="*/ 509111 w 583596"/>
                <a:gd name="connsiteY7" fmla="*/ 1129234 h 2246992"/>
                <a:gd name="connsiteX8" fmla="*/ 437293 w 583596"/>
                <a:gd name="connsiteY8" fmla="*/ 945020 h 2246992"/>
                <a:gd name="connsiteX9" fmla="*/ 470440 w 583596"/>
                <a:gd name="connsiteY9" fmla="*/ 750044 h 2246992"/>
                <a:gd name="connsiteX10" fmla="*/ 392906 w 583596"/>
                <a:gd name="connsiteY10" fmla="*/ 568307 h 2246992"/>
                <a:gd name="connsiteX11" fmla="*/ 417005 w 583596"/>
                <a:gd name="connsiteY11" fmla="*/ 371996 h 2246992"/>
                <a:gd name="connsiteX12" fmla="*/ 324707 w 583596"/>
                <a:gd name="connsiteY12" fmla="*/ 197594 h 2246992"/>
                <a:gd name="connsiteX13" fmla="*/ 271558 w 583596"/>
                <a:gd name="connsiteY13" fmla="*/ 331 h 2246992"/>
                <a:gd name="connsiteX14" fmla="*/ 206883 w 583596"/>
                <a:gd name="connsiteY14" fmla="*/ 188640 h 2246992"/>
                <a:gd name="connsiteX15" fmla="*/ 119348 w 583596"/>
                <a:gd name="connsiteY15" fmla="*/ 363519 h 2246992"/>
                <a:gd name="connsiteX16" fmla="*/ 148876 w 583596"/>
                <a:gd name="connsiteY16" fmla="*/ 557353 h 2246992"/>
                <a:gd name="connsiteX17" fmla="*/ 76391 w 583596"/>
                <a:gd name="connsiteY17" fmla="*/ 739376 h 2246992"/>
                <a:gd name="connsiteX18" fmla="*/ 114491 w 583596"/>
                <a:gd name="connsiteY18" fmla="*/ 931686 h 2246992"/>
                <a:gd name="connsiteX19" fmla="*/ 47816 w 583596"/>
                <a:gd name="connsiteY19" fmla="*/ 1115899 h 2246992"/>
                <a:gd name="connsiteX20" fmla="*/ 90678 w 583596"/>
                <a:gd name="connsiteY20" fmla="*/ 1307256 h 2246992"/>
                <a:gd name="connsiteX21" fmla="*/ 26956 w 583596"/>
                <a:gd name="connsiteY21" fmla="*/ 1492613 h 2246992"/>
                <a:gd name="connsiteX22" fmla="*/ 72581 w 583596"/>
                <a:gd name="connsiteY22" fmla="*/ 1683113 h 2246992"/>
                <a:gd name="connsiteX23" fmla="*/ 11335 w 583596"/>
                <a:gd name="connsiteY23" fmla="*/ 1869231 h 2246992"/>
                <a:gd name="connsiteX24" fmla="*/ 58960 w 583596"/>
                <a:gd name="connsiteY24" fmla="*/ 2059731 h 2246992"/>
                <a:gd name="connsiteX25" fmla="*/ 0 w 583596"/>
                <a:gd name="connsiteY25" fmla="*/ 2246612 h 2246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3596" h="2246992">
                  <a:moveTo>
                    <a:pt x="14288" y="2246993"/>
                  </a:moveTo>
                  <a:lnTo>
                    <a:pt x="583597" y="2246993"/>
                  </a:lnTo>
                  <a:cubicBezTo>
                    <a:pt x="572643" y="2177365"/>
                    <a:pt x="527971" y="2189843"/>
                    <a:pt x="521970" y="2081734"/>
                  </a:cubicBezTo>
                  <a:cubicBezTo>
                    <a:pt x="519017" y="2027346"/>
                    <a:pt x="569595" y="1960100"/>
                    <a:pt x="564928" y="1888758"/>
                  </a:cubicBezTo>
                  <a:cubicBezTo>
                    <a:pt x="561404" y="1829893"/>
                    <a:pt x="503396" y="1769600"/>
                    <a:pt x="498919" y="1702353"/>
                  </a:cubicBezTo>
                  <a:cubicBezTo>
                    <a:pt x="494824" y="1641679"/>
                    <a:pt x="544259" y="1574242"/>
                    <a:pt x="539496" y="1508900"/>
                  </a:cubicBezTo>
                  <a:cubicBezTo>
                    <a:pt x="534924" y="1446988"/>
                    <a:pt x="476155" y="1387647"/>
                    <a:pt x="471011" y="1323353"/>
                  </a:cubicBezTo>
                  <a:cubicBezTo>
                    <a:pt x="465868" y="1260679"/>
                    <a:pt x="514350" y="1192575"/>
                    <a:pt x="509111" y="1129234"/>
                  </a:cubicBezTo>
                  <a:cubicBezTo>
                    <a:pt x="503873" y="1065893"/>
                    <a:pt x="443579" y="1007504"/>
                    <a:pt x="437293" y="945020"/>
                  </a:cubicBezTo>
                  <a:cubicBezTo>
                    <a:pt x="430721" y="880727"/>
                    <a:pt x="477584" y="811670"/>
                    <a:pt x="470440" y="750044"/>
                  </a:cubicBezTo>
                  <a:cubicBezTo>
                    <a:pt x="462820" y="684798"/>
                    <a:pt x="401288" y="628409"/>
                    <a:pt x="392906" y="568307"/>
                  </a:cubicBezTo>
                  <a:cubicBezTo>
                    <a:pt x="383381" y="501632"/>
                    <a:pt x="427196" y="429813"/>
                    <a:pt x="417005" y="371996"/>
                  </a:cubicBezTo>
                  <a:cubicBezTo>
                    <a:pt x="404527" y="301130"/>
                    <a:pt x="338614" y="249886"/>
                    <a:pt x="324707" y="197594"/>
                  </a:cubicBezTo>
                  <a:cubicBezTo>
                    <a:pt x="298894" y="100248"/>
                    <a:pt x="302038" y="6427"/>
                    <a:pt x="271558" y="331"/>
                  </a:cubicBezTo>
                  <a:cubicBezTo>
                    <a:pt x="238982" y="-6241"/>
                    <a:pt x="231553" y="86056"/>
                    <a:pt x="206883" y="188640"/>
                  </a:cubicBezTo>
                  <a:cubicBezTo>
                    <a:pt x="194500" y="240266"/>
                    <a:pt x="130016" y="292558"/>
                    <a:pt x="119348" y="363519"/>
                  </a:cubicBezTo>
                  <a:cubicBezTo>
                    <a:pt x="110776" y="420669"/>
                    <a:pt x="156400" y="490678"/>
                    <a:pt x="148876" y="557353"/>
                  </a:cubicBezTo>
                  <a:cubicBezTo>
                    <a:pt x="142208" y="617075"/>
                    <a:pt x="82201" y="674511"/>
                    <a:pt x="76391" y="739376"/>
                  </a:cubicBezTo>
                  <a:cubicBezTo>
                    <a:pt x="70866" y="800431"/>
                    <a:pt x="119539" y="867773"/>
                    <a:pt x="114491" y="931686"/>
                  </a:cubicBezTo>
                  <a:cubicBezTo>
                    <a:pt x="109823" y="993693"/>
                    <a:pt x="51626" y="1052939"/>
                    <a:pt x="47816" y="1115899"/>
                  </a:cubicBezTo>
                  <a:cubicBezTo>
                    <a:pt x="44006" y="1178859"/>
                    <a:pt x="94107" y="1244963"/>
                    <a:pt x="90678" y="1307256"/>
                  </a:cubicBezTo>
                  <a:cubicBezTo>
                    <a:pt x="87249" y="1369550"/>
                    <a:pt x="29908" y="1431081"/>
                    <a:pt x="26956" y="1492613"/>
                  </a:cubicBezTo>
                  <a:cubicBezTo>
                    <a:pt x="23908" y="1557573"/>
                    <a:pt x="75152" y="1623010"/>
                    <a:pt x="72581" y="1683113"/>
                  </a:cubicBezTo>
                  <a:cubicBezTo>
                    <a:pt x="69818" y="1749788"/>
                    <a:pt x="13430" y="1810938"/>
                    <a:pt x="11335" y="1869231"/>
                  </a:cubicBezTo>
                  <a:cubicBezTo>
                    <a:pt x="8858" y="1940097"/>
                    <a:pt x="60865" y="2005439"/>
                    <a:pt x="58960" y="2059731"/>
                  </a:cubicBezTo>
                  <a:cubicBezTo>
                    <a:pt x="55435" y="2176698"/>
                    <a:pt x="1810" y="2152505"/>
                    <a:pt x="0" y="2246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8CDB2512-0F71-4BA4-BF04-64FAC0D0A346}"/>
                </a:ext>
              </a:extLst>
            </p:cNvPr>
            <p:cNvSpPr/>
            <p:nvPr/>
          </p:nvSpPr>
          <p:spPr>
            <a:xfrm>
              <a:off x="586061" y="4434291"/>
              <a:ext cx="9525" cy="2033301"/>
            </a:xfrm>
            <a:custGeom>
              <a:avLst/>
              <a:gdLst>
                <a:gd name="connsiteX0" fmla="*/ 0 w 9525"/>
                <a:gd name="connsiteY0" fmla="*/ 0 h 2033301"/>
                <a:gd name="connsiteX1" fmla="*/ 0 w 9525"/>
                <a:gd name="connsiteY1" fmla="*/ 2033302 h 2033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033301">
                  <a:moveTo>
                    <a:pt x="0" y="0"/>
                  </a:moveTo>
                  <a:lnTo>
                    <a:pt x="0" y="2033302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30E50F71-9002-45B8-B401-ED5EE32A206A}"/>
                </a:ext>
              </a:extLst>
            </p:cNvPr>
            <p:cNvSpPr/>
            <p:nvPr/>
          </p:nvSpPr>
          <p:spPr>
            <a:xfrm>
              <a:off x="506432" y="4626410"/>
              <a:ext cx="168592" cy="101155"/>
            </a:xfrm>
            <a:custGeom>
              <a:avLst/>
              <a:gdLst>
                <a:gd name="connsiteX0" fmla="*/ 168592 w 168592"/>
                <a:gd name="connsiteY0" fmla="*/ 21050 h 101155"/>
                <a:gd name="connsiteX1" fmla="*/ 75914 w 168592"/>
                <a:gd name="connsiteY1" fmla="*/ 101155 h 101155"/>
                <a:gd name="connsiteX2" fmla="*/ 0 w 168592"/>
                <a:gd name="connsiteY2" fmla="*/ 0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92" h="101155">
                  <a:moveTo>
                    <a:pt x="168592" y="21050"/>
                  </a:moveTo>
                  <a:lnTo>
                    <a:pt x="75914" y="101155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69F0BE6E-254B-4BA2-BDA0-BA1397C7F4BC}"/>
                </a:ext>
              </a:extLst>
            </p:cNvPr>
            <p:cNvSpPr/>
            <p:nvPr/>
          </p:nvSpPr>
          <p:spPr>
            <a:xfrm>
              <a:off x="506432" y="4980359"/>
              <a:ext cx="168592" cy="101060"/>
            </a:xfrm>
            <a:custGeom>
              <a:avLst/>
              <a:gdLst>
                <a:gd name="connsiteX0" fmla="*/ 168592 w 168592"/>
                <a:gd name="connsiteY0" fmla="*/ 21050 h 101060"/>
                <a:gd name="connsiteX1" fmla="*/ 75914 w 168592"/>
                <a:gd name="connsiteY1" fmla="*/ 101060 h 101060"/>
                <a:gd name="connsiteX2" fmla="*/ 0 w 168592"/>
                <a:gd name="connsiteY2" fmla="*/ 0 h 10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92" h="101060">
                  <a:moveTo>
                    <a:pt x="168592" y="21050"/>
                  </a:moveTo>
                  <a:lnTo>
                    <a:pt x="75914" y="101060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31E9FC3F-34C3-4F62-9297-8BAACB0DC244}"/>
                </a:ext>
              </a:extLst>
            </p:cNvPr>
            <p:cNvSpPr/>
            <p:nvPr/>
          </p:nvSpPr>
          <p:spPr>
            <a:xfrm>
              <a:off x="506432" y="5313163"/>
              <a:ext cx="168592" cy="101155"/>
            </a:xfrm>
            <a:custGeom>
              <a:avLst/>
              <a:gdLst>
                <a:gd name="connsiteX0" fmla="*/ 168592 w 168592"/>
                <a:gd name="connsiteY0" fmla="*/ 21050 h 101155"/>
                <a:gd name="connsiteX1" fmla="*/ 75914 w 168592"/>
                <a:gd name="connsiteY1" fmla="*/ 101155 h 101155"/>
                <a:gd name="connsiteX2" fmla="*/ 0 w 168592"/>
                <a:gd name="connsiteY2" fmla="*/ 0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92" h="101155">
                  <a:moveTo>
                    <a:pt x="168592" y="21050"/>
                  </a:moveTo>
                  <a:lnTo>
                    <a:pt x="75914" y="101155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7FE377BE-B70B-4DE2-B324-185A308CEDB9}"/>
                </a:ext>
              </a:extLst>
            </p:cNvPr>
            <p:cNvSpPr/>
            <p:nvPr/>
          </p:nvSpPr>
          <p:spPr>
            <a:xfrm>
              <a:off x="506432" y="5709212"/>
              <a:ext cx="168592" cy="101155"/>
            </a:xfrm>
            <a:custGeom>
              <a:avLst/>
              <a:gdLst>
                <a:gd name="connsiteX0" fmla="*/ 168592 w 168592"/>
                <a:gd name="connsiteY0" fmla="*/ 21050 h 101155"/>
                <a:gd name="connsiteX1" fmla="*/ 75914 w 168592"/>
                <a:gd name="connsiteY1" fmla="*/ 101155 h 101155"/>
                <a:gd name="connsiteX2" fmla="*/ 0 w 168592"/>
                <a:gd name="connsiteY2" fmla="*/ 0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92" h="101155">
                  <a:moveTo>
                    <a:pt x="168592" y="21050"/>
                  </a:moveTo>
                  <a:lnTo>
                    <a:pt x="75914" y="101155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51F79D40-A891-4F92-A795-2074F4697473}"/>
                </a:ext>
              </a:extLst>
            </p:cNvPr>
            <p:cNvSpPr/>
            <p:nvPr/>
          </p:nvSpPr>
          <p:spPr>
            <a:xfrm>
              <a:off x="506432" y="6109453"/>
              <a:ext cx="168592" cy="101155"/>
            </a:xfrm>
            <a:custGeom>
              <a:avLst/>
              <a:gdLst>
                <a:gd name="connsiteX0" fmla="*/ 168592 w 168592"/>
                <a:gd name="connsiteY0" fmla="*/ 21050 h 101155"/>
                <a:gd name="connsiteX1" fmla="*/ 75914 w 168592"/>
                <a:gd name="connsiteY1" fmla="*/ 101155 h 101155"/>
                <a:gd name="connsiteX2" fmla="*/ 0 w 168592"/>
                <a:gd name="connsiteY2" fmla="*/ 0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592" h="101155">
                  <a:moveTo>
                    <a:pt x="168592" y="21050"/>
                  </a:moveTo>
                  <a:lnTo>
                    <a:pt x="75914" y="101155"/>
                  </a:lnTo>
                  <a:lnTo>
                    <a:pt x="0" y="0"/>
                  </a:lnTo>
                </a:path>
              </a:pathLst>
            </a:custGeom>
            <a:grp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249" name="直接连接符 248">
            <a:extLst>
              <a:ext uri="{FF2B5EF4-FFF2-40B4-BE49-F238E27FC236}">
                <a16:creationId xmlns:a16="http://schemas.microsoft.com/office/drawing/2014/main" id="{FD503901-9954-45A3-8F6D-E036866F3700}"/>
              </a:ext>
            </a:extLst>
          </p:cNvPr>
          <p:cNvCxnSpPr>
            <a:cxnSpLocks/>
          </p:cNvCxnSpPr>
          <p:nvPr/>
        </p:nvCxnSpPr>
        <p:spPr>
          <a:xfrm>
            <a:off x="1002237" y="2839905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文本框 251">
            <a:extLst>
              <a:ext uri="{FF2B5EF4-FFF2-40B4-BE49-F238E27FC236}">
                <a16:creationId xmlns:a16="http://schemas.microsoft.com/office/drawing/2014/main" id="{0DD41AF1-4C50-4C8E-BE76-7F06031B3278}"/>
              </a:ext>
            </a:extLst>
          </p:cNvPr>
          <p:cNvSpPr txBox="1"/>
          <p:nvPr/>
        </p:nvSpPr>
        <p:spPr>
          <a:xfrm>
            <a:off x="4657538" y="2969352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cxnSp>
        <p:nvCxnSpPr>
          <p:cNvPr id="253" name="直接连接符 252">
            <a:extLst>
              <a:ext uri="{FF2B5EF4-FFF2-40B4-BE49-F238E27FC236}">
                <a16:creationId xmlns:a16="http://schemas.microsoft.com/office/drawing/2014/main" id="{BB8DDA2B-BBC4-46D0-A3ED-222D3C599FE4}"/>
              </a:ext>
            </a:extLst>
          </p:cNvPr>
          <p:cNvCxnSpPr>
            <a:cxnSpLocks/>
          </p:cNvCxnSpPr>
          <p:nvPr/>
        </p:nvCxnSpPr>
        <p:spPr>
          <a:xfrm>
            <a:off x="4680157" y="2839905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4" name="文本框 253">
            <a:extLst>
              <a:ext uri="{FF2B5EF4-FFF2-40B4-BE49-F238E27FC236}">
                <a16:creationId xmlns:a16="http://schemas.microsoft.com/office/drawing/2014/main" id="{5EC4456F-E1CC-4674-BFCE-B3A182E85CCF}"/>
              </a:ext>
            </a:extLst>
          </p:cNvPr>
          <p:cNvSpPr txBox="1"/>
          <p:nvPr/>
        </p:nvSpPr>
        <p:spPr>
          <a:xfrm>
            <a:off x="8373018" y="2969352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cxnSp>
        <p:nvCxnSpPr>
          <p:cNvPr id="255" name="直接连接符 254">
            <a:extLst>
              <a:ext uri="{FF2B5EF4-FFF2-40B4-BE49-F238E27FC236}">
                <a16:creationId xmlns:a16="http://schemas.microsoft.com/office/drawing/2014/main" id="{B3754BAC-B344-40C3-B216-8AD8298A45FF}"/>
              </a:ext>
            </a:extLst>
          </p:cNvPr>
          <p:cNvCxnSpPr>
            <a:cxnSpLocks/>
          </p:cNvCxnSpPr>
          <p:nvPr/>
        </p:nvCxnSpPr>
        <p:spPr>
          <a:xfrm>
            <a:off x="8358077" y="2839905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6" name="文本框 255">
            <a:extLst>
              <a:ext uri="{FF2B5EF4-FFF2-40B4-BE49-F238E27FC236}">
                <a16:creationId xmlns:a16="http://schemas.microsoft.com/office/drawing/2014/main" id="{294B57EE-4794-42A0-875F-654272C88FBF}"/>
              </a:ext>
            </a:extLst>
          </p:cNvPr>
          <p:cNvSpPr txBox="1"/>
          <p:nvPr/>
        </p:nvSpPr>
        <p:spPr>
          <a:xfrm>
            <a:off x="1016067" y="5346576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cxnSp>
        <p:nvCxnSpPr>
          <p:cNvPr id="257" name="直接连接符 256">
            <a:extLst>
              <a:ext uri="{FF2B5EF4-FFF2-40B4-BE49-F238E27FC236}">
                <a16:creationId xmlns:a16="http://schemas.microsoft.com/office/drawing/2014/main" id="{0C4A426E-A34B-474C-9919-DAE0DF85B24F}"/>
              </a:ext>
            </a:extLst>
          </p:cNvPr>
          <p:cNvCxnSpPr>
            <a:cxnSpLocks/>
          </p:cNvCxnSpPr>
          <p:nvPr/>
        </p:nvCxnSpPr>
        <p:spPr>
          <a:xfrm>
            <a:off x="1002237" y="5217129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文本框 257">
            <a:extLst>
              <a:ext uri="{FF2B5EF4-FFF2-40B4-BE49-F238E27FC236}">
                <a16:creationId xmlns:a16="http://schemas.microsoft.com/office/drawing/2014/main" id="{E487C5B0-454E-4787-80AB-731A013C33CD}"/>
              </a:ext>
            </a:extLst>
          </p:cNvPr>
          <p:cNvSpPr txBox="1"/>
          <p:nvPr/>
        </p:nvSpPr>
        <p:spPr>
          <a:xfrm>
            <a:off x="4657538" y="5346576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cxnSp>
        <p:nvCxnSpPr>
          <p:cNvPr id="259" name="直接连接符 258">
            <a:extLst>
              <a:ext uri="{FF2B5EF4-FFF2-40B4-BE49-F238E27FC236}">
                <a16:creationId xmlns:a16="http://schemas.microsoft.com/office/drawing/2014/main" id="{D743838B-B4BE-4275-A570-9E081482D1CE}"/>
              </a:ext>
            </a:extLst>
          </p:cNvPr>
          <p:cNvCxnSpPr>
            <a:cxnSpLocks/>
          </p:cNvCxnSpPr>
          <p:nvPr/>
        </p:nvCxnSpPr>
        <p:spPr>
          <a:xfrm>
            <a:off x="4680157" y="5217129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0" name="文本框 259">
            <a:extLst>
              <a:ext uri="{FF2B5EF4-FFF2-40B4-BE49-F238E27FC236}">
                <a16:creationId xmlns:a16="http://schemas.microsoft.com/office/drawing/2014/main" id="{3C56E399-06C4-48BE-BB7C-263590DE9400}"/>
              </a:ext>
            </a:extLst>
          </p:cNvPr>
          <p:cNvSpPr txBox="1"/>
          <p:nvPr/>
        </p:nvSpPr>
        <p:spPr>
          <a:xfrm>
            <a:off x="8373018" y="5346576"/>
            <a:ext cx="1255152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10-15K · 14</a:t>
            </a:r>
            <a:r>
              <a:rPr lang="zh-CN" altLang="en-US" sz="1600" dirty="0">
                <a:solidFill>
                  <a:schemeClr val="accent1"/>
                </a:solidFill>
              </a:rPr>
              <a:t>薪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cxnSp>
        <p:nvCxnSpPr>
          <p:cNvPr id="261" name="直接连接符 260">
            <a:extLst>
              <a:ext uri="{FF2B5EF4-FFF2-40B4-BE49-F238E27FC236}">
                <a16:creationId xmlns:a16="http://schemas.microsoft.com/office/drawing/2014/main" id="{CB1CBB4F-A4ED-48AC-BC9F-B97F55D53A23}"/>
              </a:ext>
            </a:extLst>
          </p:cNvPr>
          <p:cNvCxnSpPr>
            <a:cxnSpLocks/>
          </p:cNvCxnSpPr>
          <p:nvPr/>
        </p:nvCxnSpPr>
        <p:spPr>
          <a:xfrm>
            <a:off x="8358077" y="5217129"/>
            <a:ext cx="282914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文本框 106">
            <a:extLst>
              <a:ext uri="{FF2B5EF4-FFF2-40B4-BE49-F238E27FC236}">
                <a16:creationId xmlns:a16="http://schemas.microsoft.com/office/drawing/2014/main" id="{279192B9-7C1F-42C2-85BE-3BF7860DBE09}"/>
              </a:ext>
            </a:extLst>
          </p:cNvPr>
          <p:cNvSpPr txBox="1"/>
          <p:nvPr/>
        </p:nvSpPr>
        <p:spPr>
          <a:xfrm>
            <a:off x="3484418" y="2969352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2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DA32E8C2-6B18-4403-975F-2054E7038A65}"/>
              </a:ext>
            </a:extLst>
          </p:cNvPr>
          <p:cNvSpPr txBox="1"/>
          <p:nvPr/>
        </p:nvSpPr>
        <p:spPr>
          <a:xfrm>
            <a:off x="3484418" y="5369244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3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09" name="文本框 108">
            <a:extLst>
              <a:ext uri="{FF2B5EF4-FFF2-40B4-BE49-F238E27FC236}">
                <a16:creationId xmlns:a16="http://schemas.microsoft.com/office/drawing/2014/main" id="{6535B27B-DEEF-47E7-B86A-9269E222453C}"/>
              </a:ext>
            </a:extLst>
          </p:cNvPr>
          <p:cNvSpPr txBox="1"/>
          <p:nvPr/>
        </p:nvSpPr>
        <p:spPr>
          <a:xfrm>
            <a:off x="7163784" y="2969352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2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10" name="文本框 109">
            <a:extLst>
              <a:ext uri="{FF2B5EF4-FFF2-40B4-BE49-F238E27FC236}">
                <a16:creationId xmlns:a16="http://schemas.microsoft.com/office/drawing/2014/main" id="{844F2E35-26AD-47BA-A11B-06BD232AA06F}"/>
              </a:ext>
            </a:extLst>
          </p:cNvPr>
          <p:cNvSpPr txBox="1"/>
          <p:nvPr/>
        </p:nvSpPr>
        <p:spPr>
          <a:xfrm>
            <a:off x="7163784" y="5369244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3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11" name="文本框 110">
            <a:extLst>
              <a:ext uri="{FF2B5EF4-FFF2-40B4-BE49-F238E27FC236}">
                <a16:creationId xmlns:a16="http://schemas.microsoft.com/office/drawing/2014/main" id="{BA297077-1F25-48CC-860F-7BD5EDD166E7}"/>
              </a:ext>
            </a:extLst>
          </p:cNvPr>
          <p:cNvSpPr txBox="1"/>
          <p:nvPr/>
        </p:nvSpPr>
        <p:spPr>
          <a:xfrm>
            <a:off x="10879848" y="2969352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2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  <p:sp>
        <p:nvSpPr>
          <p:cNvPr id="112" name="文本框 111">
            <a:extLst>
              <a:ext uri="{FF2B5EF4-FFF2-40B4-BE49-F238E27FC236}">
                <a16:creationId xmlns:a16="http://schemas.microsoft.com/office/drawing/2014/main" id="{B2935489-FAA4-46E3-8BBF-0CD240333CEE}"/>
              </a:ext>
            </a:extLst>
          </p:cNvPr>
          <p:cNvSpPr txBox="1"/>
          <p:nvPr/>
        </p:nvSpPr>
        <p:spPr>
          <a:xfrm>
            <a:off x="10879848" y="5369244"/>
            <a:ext cx="330219" cy="29963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1600" dirty="0">
                <a:solidFill>
                  <a:schemeClr val="accent1"/>
                </a:solidFill>
              </a:rPr>
              <a:t>3</a:t>
            </a:r>
            <a:r>
              <a:rPr lang="zh-CN" altLang="en-US" sz="1600" dirty="0">
                <a:solidFill>
                  <a:schemeClr val="accent1"/>
                </a:solidFill>
              </a:rPr>
              <a:t>人</a:t>
            </a:r>
            <a:endParaRPr lang="zh-CN" altLang="en-US" sz="1600" dirty="0">
              <a:solidFill>
                <a:schemeClr val="accent1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0849736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任意多边形: 形状 173">
            <a:extLst>
              <a:ext uri="{FF2B5EF4-FFF2-40B4-BE49-F238E27FC236}">
                <a16:creationId xmlns:a16="http://schemas.microsoft.com/office/drawing/2014/main" id="{BBE86645-28FC-4201-B79E-3F8FE5E8E76F}"/>
              </a:ext>
            </a:extLst>
          </p:cNvPr>
          <p:cNvSpPr/>
          <p:nvPr/>
        </p:nvSpPr>
        <p:spPr>
          <a:xfrm>
            <a:off x="4837792" y="5360266"/>
            <a:ext cx="524525" cy="544988"/>
          </a:xfrm>
          <a:custGeom>
            <a:avLst/>
            <a:gdLst>
              <a:gd name="connsiteX0" fmla="*/ 129930 w 476479"/>
              <a:gd name="connsiteY0" fmla="*/ 143298 h 495068"/>
              <a:gd name="connsiteX1" fmla="*/ 1 w 476479"/>
              <a:gd name="connsiteY1" fmla="*/ 495068 h 495068"/>
              <a:gd name="connsiteX2" fmla="*/ 346549 w 476479"/>
              <a:gd name="connsiteY2" fmla="*/ 351770 h 495068"/>
              <a:gd name="connsiteX3" fmla="*/ 476478 w 476479"/>
              <a:gd name="connsiteY3" fmla="*/ 0 h 495068"/>
              <a:gd name="connsiteX4" fmla="*/ 129930 w 476479"/>
              <a:gd name="connsiteY4" fmla="*/ 143298 h 4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479" h="495068">
                <a:moveTo>
                  <a:pt x="129930" y="143298"/>
                </a:moveTo>
                <a:cubicBezTo>
                  <a:pt x="-1670" y="280016"/>
                  <a:pt x="1" y="495068"/>
                  <a:pt x="1" y="495068"/>
                </a:cubicBezTo>
                <a:cubicBezTo>
                  <a:pt x="1" y="495068"/>
                  <a:pt x="214948" y="488488"/>
                  <a:pt x="346549" y="351770"/>
                </a:cubicBezTo>
                <a:cubicBezTo>
                  <a:pt x="478149" y="215052"/>
                  <a:pt x="476478" y="0"/>
                  <a:pt x="476478" y="0"/>
                </a:cubicBezTo>
                <a:cubicBezTo>
                  <a:pt x="476478" y="0"/>
                  <a:pt x="261531" y="6580"/>
                  <a:pt x="129930" y="143298"/>
                </a:cubicBezTo>
                <a:close/>
              </a:path>
            </a:pathLst>
          </a:custGeom>
          <a:solidFill>
            <a:schemeClr val="accent2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岗位介绍</a:t>
            </a:r>
          </a:p>
        </p:txBody>
      </p:sp>
      <p:grpSp>
        <p:nvGrpSpPr>
          <p:cNvPr id="42" name="图形 4">
            <a:extLst>
              <a:ext uri="{FF2B5EF4-FFF2-40B4-BE49-F238E27FC236}">
                <a16:creationId xmlns:a16="http://schemas.microsoft.com/office/drawing/2014/main" id="{860765DE-17BB-4A7C-9734-8C1FB1193027}"/>
              </a:ext>
            </a:extLst>
          </p:cNvPr>
          <p:cNvGrpSpPr/>
          <p:nvPr/>
        </p:nvGrpSpPr>
        <p:grpSpPr>
          <a:xfrm>
            <a:off x="814326" y="1712774"/>
            <a:ext cx="4380390" cy="4102886"/>
            <a:chOff x="799514" y="1641655"/>
            <a:chExt cx="3979154" cy="3727069"/>
          </a:xfrm>
        </p:grpSpPr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70644643-F4A7-44B3-BA09-7082DACAC6BD}"/>
                </a:ext>
              </a:extLst>
            </p:cNvPr>
            <p:cNvSpPr/>
            <p:nvPr/>
          </p:nvSpPr>
          <p:spPr>
            <a:xfrm>
              <a:off x="799514" y="1641655"/>
              <a:ext cx="3979154" cy="3727069"/>
            </a:xfrm>
            <a:custGeom>
              <a:avLst/>
              <a:gdLst>
                <a:gd name="connsiteX0" fmla="*/ 3967945 w 3979154"/>
                <a:gd name="connsiteY0" fmla="*/ 2444538 h 3727069"/>
                <a:gd name="connsiteX1" fmla="*/ 3877601 w 3979154"/>
                <a:gd name="connsiteY1" fmla="*/ 2039396 h 3727069"/>
                <a:gd name="connsiteX2" fmla="*/ 3786002 w 3979154"/>
                <a:gd name="connsiteY2" fmla="*/ 1593312 h 3727069"/>
                <a:gd name="connsiteX3" fmla="*/ 3838225 w 3979154"/>
                <a:gd name="connsiteY3" fmla="*/ 1275174 h 3727069"/>
                <a:gd name="connsiteX4" fmla="*/ 3803340 w 3979154"/>
                <a:gd name="connsiteY4" fmla="*/ 763394 h 3727069"/>
                <a:gd name="connsiteX5" fmla="*/ 3646673 w 3979154"/>
                <a:gd name="connsiteY5" fmla="*/ 429171 h 3727069"/>
                <a:gd name="connsiteX6" fmla="*/ 3392036 w 3979154"/>
                <a:gd name="connsiteY6" fmla="*/ 218401 h 3727069"/>
                <a:gd name="connsiteX7" fmla="*/ 2546034 w 3979154"/>
                <a:gd name="connsiteY7" fmla="*/ 9511 h 3727069"/>
                <a:gd name="connsiteX8" fmla="*/ 1708595 w 3979154"/>
                <a:gd name="connsiteY8" fmla="*/ 72178 h 3727069"/>
                <a:gd name="connsiteX9" fmla="*/ 923797 w 3979154"/>
                <a:gd name="connsiteY9" fmla="*/ 718065 h 3727069"/>
                <a:gd name="connsiteX10" fmla="*/ 406273 w 3979154"/>
                <a:gd name="connsiteY10" fmla="*/ 1741624 h 3727069"/>
                <a:gd name="connsiteX11" fmla="*/ 36747 w 3979154"/>
                <a:gd name="connsiteY11" fmla="*/ 2226666 h 3727069"/>
                <a:gd name="connsiteX12" fmla="*/ 300575 w 3979154"/>
                <a:gd name="connsiteY12" fmla="*/ 2997155 h 3727069"/>
                <a:gd name="connsiteX13" fmla="*/ 796270 w 3979154"/>
                <a:gd name="connsiteY13" fmla="*/ 3240407 h 3727069"/>
                <a:gd name="connsiteX14" fmla="*/ 1229298 w 3979154"/>
                <a:gd name="connsiteY14" fmla="*/ 3510188 h 3727069"/>
                <a:gd name="connsiteX15" fmla="*/ 3053113 w 3979154"/>
                <a:gd name="connsiteY15" fmla="*/ 3591341 h 3727069"/>
                <a:gd name="connsiteX16" fmla="*/ 3842089 w 3979154"/>
                <a:gd name="connsiteY16" fmla="*/ 3128024 h 3727069"/>
                <a:gd name="connsiteX17" fmla="*/ 3967945 w 3979154"/>
                <a:gd name="connsiteY17" fmla="*/ 2444538 h 372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79154" h="3727069">
                  <a:moveTo>
                    <a:pt x="3967945" y="2444538"/>
                  </a:moveTo>
                  <a:cubicBezTo>
                    <a:pt x="3949834" y="2307088"/>
                    <a:pt x="3919598" y="2171519"/>
                    <a:pt x="3877601" y="2039396"/>
                  </a:cubicBezTo>
                  <a:cubicBezTo>
                    <a:pt x="3832794" y="1893173"/>
                    <a:pt x="3780571" y="1745802"/>
                    <a:pt x="3786002" y="1593312"/>
                  </a:cubicBezTo>
                  <a:cubicBezTo>
                    <a:pt x="3789867" y="1485839"/>
                    <a:pt x="3822349" y="1381603"/>
                    <a:pt x="3838225" y="1275174"/>
                  </a:cubicBezTo>
                  <a:cubicBezTo>
                    <a:pt x="3864232" y="1105033"/>
                    <a:pt x="3848147" y="929879"/>
                    <a:pt x="3803340" y="763394"/>
                  </a:cubicBezTo>
                  <a:cubicBezTo>
                    <a:pt x="3771067" y="643805"/>
                    <a:pt x="3723231" y="526618"/>
                    <a:pt x="3646673" y="429171"/>
                  </a:cubicBezTo>
                  <a:cubicBezTo>
                    <a:pt x="3578157" y="341959"/>
                    <a:pt x="3488544" y="272504"/>
                    <a:pt x="3392036" y="218401"/>
                  </a:cubicBezTo>
                  <a:cubicBezTo>
                    <a:pt x="3136982" y="74163"/>
                    <a:pt x="2838479" y="28729"/>
                    <a:pt x="2546034" y="9511"/>
                  </a:cubicBezTo>
                  <a:cubicBezTo>
                    <a:pt x="2265286" y="-9289"/>
                    <a:pt x="1978794" y="-5842"/>
                    <a:pt x="1708595" y="72178"/>
                  </a:cubicBezTo>
                  <a:cubicBezTo>
                    <a:pt x="1368962" y="169736"/>
                    <a:pt x="1084872" y="403543"/>
                    <a:pt x="923797" y="718065"/>
                  </a:cubicBezTo>
                  <a:cubicBezTo>
                    <a:pt x="750105" y="1058137"/>
                    <a:pt x="649629" y="1440301"/>
                    <a:pt x="406273" y="1741624"/>
                  </a:cubicBezTo>
                  <a:cubicBezTo>
                    <a:pt x="277806" y="1900693"/>
                    <a:pt x="110276" y="2035950"/>
                    <a:pt x="36747" y="2226666"/>
                  </a:cubicBezTo>
                  <a:cubicBezTo>
                    <a:pt x="-68429" y="2499371"/>
                    <a:pt x="62232" y="2827954"/>
                    <a:pt x="300575" y="2997155"/>
                  </a:cubicBezTo>
                  <a:cubicBezTo>
                    <a:pt x="450871" y="3103898"/>
                    <a:pt x="632918" y="3154867"/>
                    <a:pt x="796270" y="3240407"/>
                  </a:cubicBezTo>
                  <a:cubicBezTo>
                    <a:pt x="946984" y="3319263"/>
                    <a:pt x="1080882" y="3427050"/>
                    <a:pt x="1229298" y="3510188"/>
                  </a:cubicBezTo>
                  <a:cubicBezTo>
                    <a:pt x="1774500" y="3815480"/>
                    <a:pt x="2451198" y="3755947"/>
                    <a:pt x="3053113" y="3591341"/>
                  </a:cubicBezTo>
                  <a:cubicBezTo>
                    <a:pt x="3354123" y="3509353"/>
                    <a:pt x="3669338" y="3387883"/>
                    <a:pt x="3842089" y="3128024"/>
                  </a:cubicBezTo>
                  <a:cubicBezTo>
                    <a:pt x="3974525" y="2928430"/>
                    <a:pt x="3996981" y="2686641"/>
                    <a:pt x="3967945" y="2444538"/>
                  </a:cubicBezTo>
                  <a:close/>
                </a:path>
              </a:pathLst>
            </a:custGeom>
            <a:solidFill>
              <a:schemeClr val="accent1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53D39EC2-DF8C-4EF7-A63E-966CD42425BF}"/>
                </a:ext>
              </a:extLst>
            </p:cNvPr>
            <p:cNvSpPr/>
            <p:nvPr/>
          </p:nvSpPr>
          <p:spPr>
            <a:xfrm>
              <a:off x="799514" y="1641655"/>
              <a:ext cx="3979154" cy="3727069"/>
            </a:xfrm>
            <a:custGeom>
              <a:avLst/>
              <a:gdLst>
                <a:gd name="connsiteX0" fmla="*/ 3967945 w 3979154"/>
                <a:gd name="connsiteY0" fmla="*/ 2444538 h 3727069"/>
                <a:gd name="connsiteX1" fmla="*/ 3877601 w 3979154"/>
                <a:gd name="connsiteY1" fmla="*/ 2039396 h 3727069"/>
                <a:gd name="connsiteX2" fmla="*/ 3786002 w 3979154"/>
                <a:gd name="connsiteY2" fmla="*/ 1593312 h 3727069"/>
                <a:gd name="connsiteX3" fmla="*/ 3838225 w 3979154"/>
                <a:gd name="connsiteY3" fmla="*/ 1275174 h 3727069"/>
                <a:gd name="connsiteX4" fmla="*/ 3803340 w 3979154"/>
                <a:gd name="connsiteY4" fmla="*/ 763394 h 3727069"/>
                <a:gd name="connsiteX5" fmla="*/ 3646673 w 3979154"/>
                <a:gd name="connsiteY5" fmla="*/ 429171 h 3727069"/>
                <a:gd name="connsiteX6" fmla="*/ 3392036 w 3979154"/>
                <a:gd name="connsiteY6" fmla="*/ 218401 h 3727069"/>
                <a:gd name="connsiteX7" fmla="*/ 2546034 w 3979154"/>
                <a:gd name="connsiteY7" fmla="*/ 9511 h 3727069"/>
                <a:gd name="connsiteX8" fmla="*/ 1708595 w 3979154"/>
                <a:gd name="connsiteY8" fmla="*/ 72178 h 3727069"/>
                <a:gd name="connsiteX9" fmla="*/ 923797 w 3979154"/>
                <a:gd name="connsiteY9" fmla="*/ 718065 h 3727069"/>
                <a:gd name="connsiteX10" fmla="*/ 406273 w 3979154"/>
                <a:gd name="connsiteY10" fmla="*/ 1741624 h 3727069"/>
                <a:gd name="connsiteX11" fmla="*/ 36747 w 3979154"/>
                <a:gd name="connsiteY11" fmla="*/ 2226666 h 3727069"/>
                <a:gd name="connsiteX12" fmla="*/ 300575 w 3979154"/>
                <a:gd name="connsiteY12" fmla="*/ 2997155 h 3727069"/>
                <a:gd name="connsiteX13" fmla="*/ 796270 w 3979154"/>
                <a:gd name="connsiteY13" fmla="*/ 3240407 h 3727069"/>
                <a:gd name="connsiteX14" fmla="*/ 1229298 w 3979154"/>
                <a:gd name="connsiteY14" fmla="*/ 3510188 h 3727069"/>
                <a:gd name="connsiteX15" fmla="*/ 3053113 w 3979154"/>
                <a:gd name="connsiteY15" fmla="*/ 3591341 h 3727069"/>
                <a:gd name="connsiteX16" fmla="*/ 3842089 w 3979154"/>
                <a:gd name="connsiteY16" fmla="*/ 3128024 h 3727069"/>
                <a:gd name="connsiteX17" fmla="*/ 3967945 w 3979154"/>
                <a:gd name="connsiteY17" fmla="*/ 2444538 h 372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79154" h="3727069">
                  <a:moveTo>
                    <a:pt x="3967945" y="2444538"/>
                  </a:moveTo>
                  <a:cubicBezTo>
                    <a:pt x="3949834" y="2307088"/>
                    <a:pt x="3919598" y="2171519"/>
                    <a:pt x="3877601" y="2039396"/>
                  </a:cubicBezTo>
                  <a:cubicBezTo>
                    <a:pt x="3832794" y="1893173"/>
                    <a:pt x="3780571" y="1745802"/>
                    <a:pt x="3786002" y="1593312"/>
                  </a:cubicBezTo>
                  <a:cubicBezTo>
                    <a:pt x="3789867" y="1485839"/>
                    <a:pt x="3822349" y="1381603"/>
                    <a:pt x="3838225" y="1275174"/>
                  </a:cubicBezTo>
                  <a:cubicBezTo>
                    <a:pt x="3864232" y="1105033"/>
                    <a:pt x="3848147" y="929879"/>
                    <a:pt x="3803340" y="763394"/>
                  </a:cubicBezTo>
                  <a:cubicBezTo>
                    <a:pt x="3771067" y="643805"/>
                    <a:pt x="3723231" y="526618"/>
                    <a:pt x="3646673" y="429171"/>
                  </a:cubicBezTo>
                  <a:cubicBezTo>
                    <a:pt x="3578157" y="341959"/>
                    <a:pt x="3488544" y="272504"/>
                    <a:pt x="3392036" y="218401"/>
                  </a:cubicBezTo>
                  <a:cubicBezTo>
                    <a:pt x="3136982" y="74163"/>
                    <a:pt x="2838479" y="28729"/>
                    <a:pt x="2546034" y="9511"/>
                  </a:cubicBezTo>
                  <a:cubicBezTo>
                    <a:pt x="2265286" y="-9289"/>
                    <a:pt x="1978794" y="-5842"/>
                    <a:pt x="1708595" y="72178"/>
                  </a:cubicBezTo>
                  <a:cubicBezTo>
                    <a:pt x="1368962" y="169736"/>
                    <a:pt x="1084872" y="403543"/>
                    <a:pt x="923797" y="718065"/>
                  </a:cubicBezTo>
                  <a:cubicBezTo>
                    <a:pt x="750105" y="1058137"/>
                    <a:pt x="649629" y="1440301"/>
                    <a:pt x="406273" y="1741624"/>
                  </a:cubicBezTo>
                  <a:cubicBezTo>
                    <a:pt x="277806" y="1900693"/>
                    <a:pt x="110276" y="2035950"/>
                    <a:pt x="36747" y="2226666"/>
                  </a:cubicBezTo>
                  <a:cubicBezTo>
                    <a:pt x="-68429" y="2499371"/>
                    <a:pt x="62232" y="2827954"/>
                    <a:pt x="300575" y="2997155"/>
                  </a:cubicBezTo>
                  <a:cubicBezTo>
                    <a:pt x="450871" y="3103898"/>
                    <a:pt x="632918" y="3154867"/>
                    <a:pt x="796270" y="3240407"/>
                  </a:cubicBezTo>
                  <a:cubicBezTo>
                    <a:pt x="946984" y="3319263"/>
                    <a:pt x="1080882" y="3427050"/>
                    <a:pt x="1229298" y="3510188"/>
                  </a:cubicBezTo>
                  <a:cubicBezTo>
                    <a:pt x="1774500" y="3815480"/>
                    <a:pt x="2451198" y="3755947"/>
                    <a:pt x="3053113" y="3591341"/>
                  </a:cubicBezTo>
                  <a:cubicBezTo>
                    <a:pt x="3354123" y="3509353"/>
                    <a:pt x="3669338" y="3387883"/>
                    <a:pt x="3842089" y="3128024"/>
                  </a:cubicBezTo>
                  <a:cubicBezTo>
                    <a:pt x="3974525" y="2928430"/>
                    <a:pt x="3996981" y="2686641"/>
                    <a:pt x="3967945" y="2444538"/>
                  </a:cubicBezTo>
                  <a:close/>
                </a:path>
              </a:pathLst>
            </a:custGeom>
            <a:solidFill>
              <a:srgbClr val="FFFFFF">
                <a:alpha val="80000"/>
              </a:srgb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0" name="任意多边形: 形状 119">
            <a:extLst>
              <a:ext uri="{FF2B5EF4-FFF2-40B4-BE49-F238E27FC236}">
                <a16:creationId xmlns:a16="http://schemas.microsoft.com/office/drawing/2014/main" id="{8F267949-3899-49F4-91D0-8ECE0FCF17FC}"/>
              </a:ext>
            </a:extLst>
          </p:cNvPr>
          <p:cNvSpPr/>
          <p:nvPr/>
        </p:nvSpPr>
        <p:spPr>
          <a:xfrm>
            <a:off x="1253287" y="5831467"/>
            <a:ext cx="3881374" cy="267204"/>
          </a:xfrm>
          <a:custGeom>
            <a:avLst/>
            <a:gdLst>
              <a:gd name="connsiteX0" fmla="*/ 3525848 w 3525847"/>
              <a:gd name="connsiteY0" fmla="*/ 121365 h 242729"/>
              <a:gd name="connsiteX1" fmla="*/ 1762924 w 3525847"/>
              <a:gd name="connsiteY1" fmla="*/ 242730 h 242729"/>
              <a:gd name="connsiteX2" fmla="*/ 0 w 3525847"/>
              <a:gd name="connsiteY2" fmla="*/ 121365 h 242729"/>
              <a:gd name="connsiteX3" fmla="*/ 1762924 w 3525847"/>
              <a:gd name="connsiteY3" fmla="*/ 0 h 242729"/>
              <a:gd name="connsiteX4" fmla="*/ 3525848 w 3525847"/>
              <a:gd name="connsiteY4" fmla="*/ 121365 h 242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5847" h="242729">
                <a:moveTo>
                  <a:pt x="3525848" y="121365"/>
                </a:moveTo>
                <a:cubicBezTo>
                  <a:pt x="3525848" y="188393"/>
                  <a:pt x="2736560" y="242730"/>
                  <a:pt x="1762924" y="242730"/>
                </a:cubicBezTo>
                <a:cubicBezTo>
                  <a:pt x="789288" y="242730"/>
                  <a:pt x="0" y="188393"/>
                  <a:pt x="0" y="121365"/>
                </a:cubicBezTo>
                <a:cubicBezTo>
                  <a:pt x="0" y="54337"/>
                  <a:pt x="789288" y="0"/>
                  <a:pt x="1762924" y="0"/>
                </a:cubicBezTo>
                <a:cubicBezTo>
                  <a:pt x="2736560" y="0"/>
                  <a:pt x="3525848" y="54337"/>
                  <a:pt x="3525848" y="12136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2" name="任意多边形: 形状 121">
            <a:extLst>
              <a:ext uri="{FF2B5EF4-FFF2-40B4-BE49-F238E27FC236}">
                <a16:creationId xmlns:a16="http://schemas.microsoft.com/office/drawing/2014/main" id="{19117EC5-E59E-43F1-B371-2DCC9F5D6E25}"/>
              </a:ext>
            </a:extLst>
          </p:cNvPr>
          <p:cNvSpPr/>
          <p:nvPr/>
        </p:nvSpPr>
        <p:spPr>
          <a:xfrm>
            <a:off x="1776905" y="3433509"/>
            <a:ext cx="425884" cy="1537042"/>
          </a:xfrm>
          <a:custGeom>
            <a:avLst/>
            <a:gdLst>
              <a:gd name="connsiteX0" fmla="*/ 228199 w 386874"/>
              <a:gd name="connsiteY0" fmla="*/ 1322698 h 1396252"/>
              <a:gd name="connsiteX1" fmla="*/ 202296 w 386874"/>
              <a:gd name="connsiteY1" fmla="*/ 1175535 h 1396252"/>
              <a:gd name="connsiteX2" fmla="*/ 194881 w 386874"/>
              <a:gd name="connsiteY2" fmla="*/ 1119866 h 1396252"/>
              <a:gd name="connsiteX3" fmla="*/ 290448 w 386874"/>
              <a:gd name="connsiteY3" fmla="*/ 1088533 h 1396252"/>
              <a:gd name="connsiteX4" fmla="*/ 337761 w 386874"/>
              <a:gd name="connsiteY4" fmla="*/ 1017510 h 1396252"/>
              <a:gd name="connsiteX5" fmla="*/ 293257 w 386874"/>
              <a:gd name="connsiteY5" fmla="*/ 965392 h 1396252"/>
              <a:gd name="connsiteX6" fmla="*/ 287314 w 386874"/>
              <a:gd name="connsiteY6" fmla="*/ 965288 h 1396252"/>
              <a:gd name="connsiteX7" fmla="*/ 199685 w 386874"/>
              <a:gd name="connsiteY7" fmla="*/ 1067226 h 1396252"/>
              <a:gd name="connsiteX8" fmla="*/ 193941 w 386874"/>
              <a:gd name="connsiteY8" fmla="*/ 1111302 h 1396252"/>
              <a:gd name="connsiteX9" fmla="*/ 189972 w 386874"/>
              <a:gd name="connsiteY9" fmla="*/ 1075895 h 1396252"/>
              <a:gd name="connsiteX10" fmla="*/ 185167 w 386874"/>
              <a:gd name="connsiteY10" fmla="*/ 1021897 h 1396252"/>
              <a:gd name="connsiteX11" fmla="*/ 183810 w 386874"/>
              <a:gd name="connsiteY11" fmla="*/ 993592 h 1396252"/>
              <a:gd name="connsiteX12" fmla="*/ 183810 w 386874"/>
              <a:gd name="connsiteY12" fmla="*/ 965183 h 1396252"/>
              <a:gd name="connsiteX13" fmla="*/ 185585 w 386874"/>
              <a:gd name="connsiteY13" fmla="*/ 922257 h 1396252"/>
              <a:gd name="connsiteX14" fmla="*/ 279585 w 386874"/>
              <a:gd name="connsiteY14" fmla="*/ 906067 h 1396252"/>
              <a:gd name="connsiteX15" fmla="*/ 337134 w 386874"/>
              <a:gd name="connsiteY15" fmla="*/ 843401 h 1396252"/>
              <a:gd name="connsiteX16" fmla="*/ 300077 w 386874"/>
              <a:gd name="connsiteY16" fmla="*/ 785392 h 1396252"/>
              <a:gd name="connsiteX17" fmla="*/ 295357 w 386874"/>
              <a:gd name="connsiteY17" fmla="*/ 784598 h 1396252"/>
              <a:gd name="connsiteX18" fmla="*/ 193418 w 386874"/>
              <a:gd name="connsiteY18" fmla="*/ 872123 h 1396252"/>
              <a:gd name="connsiteX19" fmla="*/ 188092 w 386874"/>
              <a:gd name="connsiteY19" fmla="*/ 889565 h 1396252"/>
              <a:gd name="connsiteX20" fmla="*/ 192270 w 386874"/>
              <a:gd name="connsiteY20" fmla="*/ 847161 h 1396252"/>
              <a:gd name="connsiteX21" fmla="*/ 209399 w 386874"/>
              <a:gd name="connsiteY21" fmla="*/ 724960 h 1396252"/>
              <a:gd name="connsiteX22" fmla="*/ 213054 w 386874"/>
              <a:gd name="connsiteY22" fmla="*/ 699371 h 1396252"/>
              <a:gd name="connsiteX23" fmla="*/ 309874 w 386874"/>
              <a:gd name="connsiteY23" fmla="*/ 683078 h 1396252"/>
              <a:gd name="connsiteX24" fmla="*/ 367424 w 386874"/>
              <a:gd name="connsiteY24" fmla="*/ 620411 h 1396252"/>
              <a:gd name="connsiteX25" fmla="*/ 330586 w 386874"/>
              <a:gd name="connsiteY25" fmla="*/ 562444 h 1396252"/>
              <a:gd name="connsiteX26" fmla="*/ 325646 w 386874"/>
              <a:gd name="connsiteY26" fmla="*/ 561609 h 1396252"/>
              <a:gd name="connsiteX27" fmla="*/ 223603 w 386874"/>
              <a:gd name="connsiteY27" fmla="*/ 649134 h 1396252"/>
              <a:gd name="connsiteX28" fmla="*/ 217545 w 386874"/>
              <a:gd name="connsiteY28" fmla="*/ 669187 h 1396252"/>
              <a:gd name="connsiteX29" fmla="*/ 225170 w 386874"/>
              <a:gd name="connsiteY29" fmla="*/ 602447 h 1396252"/>
              <a:gd name="connsiteX30" fmla="*/ 228407 w 386874"/>
              <a:gd name="connsiteY30" fmla="*/ 487557 h 1396252"/>
              <a:gd name="connsiteX31" fmla="*/ 328152 w 386874"/>
              <a:gd name="connsiteY31" fmla="*/ 471159 h 1396252"/>
              <a:gd name="connsiteX32" fmla="*/ 385701 w 386874"/>
              <a:gd name="connsiteY32" fmla="*/ 408493 h 1396252"/>
              <a:gd name="connsiteX33" fmla="*/ 348958 w 386874"/>
              <a:gd name="connsiteY33" fmla="*/ 350641 h 1396252"/>
              <a:gd name="connsiteX34" fmla="*/ 343923 w 386874"/>
              <a:gd name="connsiteY34" fmla="*/ 349794 h 1396252"/>
              <a:gd name="connsiteX35" fmla="*/ 241881 w 386874"/>
              <a:gd name="connsiteY35" fmla="*/ 437215 h 1396252"/>
              <a:gd name="connsiteX36" fmla="*/ 228616 w 386874"/>
              <a:gd name="connsiteY36" fmla="*/ 483588 h 1396252"/>
              <a:gd name="connsiteX37" fmla="*/ 228616 w 386874"/>
              <a:gd name="connsiteY37" fmla="*/ 482231 h 1396252"/>
              <a:gd name="connsiteX38" fmla="*/ 211487 w 386874"/>
              <a:gd name="connsiteY38" fmla="*/ 370997 h 1396252"/>
              <a:gd name="connsiteX39" fmla="*/ 182243 w 386874"/>
              <a:gd name="connsiteY39" fmla="*/ 274699 h 1396252"/>
              <a:gd name="connsiteX40" fmla="*/ 150178 w 386874"/>
              <a:gd name="connsiteY40" fmla="*/ 196156 h 1396252"/>
              <a:gd name="connsiteX41" fmla="*/ 133989 w 386874"/>
              <a:gd name="connsiteY41" fmla="*/ 161898 h 1396252"/>
              <a:gd name="connsiteX42" fmla="*/ 134825 w 386874"/>
              <a:gd name="connsiteY42" fmla="*/ 161898 h 1396252"/>
              <a:gd name="connsiteX43" fmla="*/ 133154 w 386874"/>
              <a:gd name="connsiteY43" fmla="*/ 109676 h 1396252"/>
              <a:gd name="connsiteX44" fmla="*/ 54925 w 386874"/>
              <a:gd name="connsiteY44" fmla="*/ 427 h 1396252"/>
              <a:gd name="connsiteX45" fmla="*/ 498 w 386874"/>
              <a:gd name="connsiteY45" fmla="*/ 42090 h 1396252"/>
              <a:gd name="connsiteX46" fmla="*/ 91 w 386874"/>
              <a:gd name="connsiteY46" fmla="*/ 47427 h 1396252"/>
              <a:gd name="connsiteX47" fmla="*/ 40825 w 386874"/>
              <a:gd name="connsiteY47" fmla="*/ 122418 h 1396252"/>
              <a:gd name="connsiteX48" fmla="*/ 131587 w 386874"/>
              <a:gd name="connsiteY48" fmla="*/ 161481 h 1396252"/>
              <a:gd name="connsiteX49" fmla="*/ 147776 w 386874"/>
              <a:gd name="connsiteY49" fmla="*/ 197514 h 1396252"/>
              <a:gd name="connsiteX50" fmla="*/ 177961 w 386874"/>
              <a:gd name="connsiteY50" fmla="*/ 276579 h 1396252"/>
              <a:gd name="connsiteX51" fmla="*/ 185690 w 386874"/>
              <a:gd name="connsiteY51" fmla="*/ 301123 h 1396252"/>
              <a:gd name="connsiteX52" fmla="*/ 167098 w 386874"/>
              <a:gd name="connsiteY52" fmla="*/ 268954 h 1396252"/>
              <a:gd name="connsiteX53" fmla="*/ 47405 w 386874"/>
              <a:gd name="connsiteY53" fmla="*/ 207959 h 1396252"/>
              <a:gd name="connsiteX54" fmla="*/ 18265 w 386874"/>
              <a:gd name="connsiteY54" fmla="*/ 269988 h 1396252"/>
              <a:gd name="connsiteX55" fmla="*/ 20353 w 386874"/>
              <a:gd name="connsiteY55" fmla="*/ 274908 h 1396252"/>
              <a:gd name="connsiteX56" fmla="*/ 91167 w 386874"/>
              <a:gd name="connsiteY56" fmla="*/ 322639 h 1396252"/>
              <a:gd name="connsiteX57" fmla="*/ 190181 w 386874"/>
              <a:gd name="connsiteY57" fmla="*/ 315537 h 1396252"/>
              <a:gd name="connsiteX58" fmla="*/ 205012 w 386874"/>
              <a:gd name="connsiteY58" fmla="*/ 372772 h 1396252"/>
              <a:gd name="connsiteX59" fmla="*/ 219007 w 386874"/>
              <a:gd name="connsiteY59" fmla="*/ 482335 h 1396252"/>
              <a:gd name="connsiteX60" fmla="*/ 219007 w 386874"/>
              <a:gd name="connsiteY60" fmla="*/ 488915 h 1396252"/>
              <a:gd name="connsiteX61" fmla="*/ 198850 w 386874"/>
              <a:gd name="connsiteY61" fmla="*/ 441810 h 1396252"/>
              <a:gd name="connsiteX62" fmla="*/ 86467 w 386874"/>
              <a:gd name="connsiteY62" fmla="*/ 367968 h 1396252"/>
              <a:gd name="connsiteX63" fmla="*/ 50684 w 386874"/>
              <a:gd name="connsiteY63" fmla="*/ 426593 h 1396252"/>
              <a:gd name="connsiteX64" fmla="*/ 52209 w 386874"/>
              <a:gd name="connsiteY64" fmla="*/ 431679 h 1396252"/>
              <a:gd name="connsiteX65" fmla="*/ 117383 w 386874"/>
              <a:gd name="connsiteY65" fmla="*/ 486826 h 1396252"/>
              <a:gd name="connsiteX66" fmla="*/ 218903 w 386874"/>
              <a:gd name="connsiteY66" fmla="*/ 490377 h 1396252"/>
              <a:gd name="connsiteX67" fmla="*/ 213367 w 386874"/>
              <a:gd name="connsiteY67" fmla="*/ 601089 h 1396252"/>
              <a:gd name="connsiteX68" fmla="*/ 201670 w 386874"/>
              <a:gd name="connsiteY68" fmla="*/ 683287 h 1396252"/>
              <a:gd name="connsiteX69" fmla="*/ 181721 w 386874"/>
              <a:gd name="connsiteY69" fmla="*/ 636913 h 1396252"/>
              <a:gd name="connsiteX70" fmla="*/ 69442 w 386874"/>
              <a:gd name="connsiteY70" fmla="*/ 563175 h 1396252"/>
              <a:gd name="connsiteX71" fmla="*/ 33701 w 386874"/>
              <a:gd name="connsiteY71" fmla="*/ 621821 h 1396252"/>
              <a:gd name="connsiteX72" fmla="*/ 35185 w 386874"/>
              <a:gd name="connsiteY72" fmla="*/ 626782 h 1396252"/>
              <a:gd name="connsiteX73" fmla="*/ 100358 w 386874"/>
              <a:gd name="connsiteY73" fmla="*/ 682034 h 1396252"/>
              <a:gd name="connsiteX74" fmla="*/ 201356 w 386874"/>
              <a:gd name="connsiteY74" fmla="*/ 685585 h 1396252"/>
              <a:gd name="connsiteX75" fmla="*/ 195194 w 386874"/>
              <a:gd name="connsiteY75" fmla="*/ 723080 h 1396252"/>
              <a:gd name="connsiteX76" fmla="*/ 175350 w 386874"/>
              <a:gd name="connsiteY76" fmla="*/ 845281 h 1396252"/>
              <a:gd name="connsiteX77" fmla="*/ 170336 w 386874"/>
              <a:gd name="connsiteY77" fmla="*/ 887059 h 1396252"/>
              <a:gd name="connsiteX78" fmla="*/ 153103 w 386874"/>
              <a:gd name="connsiteY78" fmla="*/ 847370 h 1396252"/>
              <a:gd name="connsiteX79" fmla="*/ 40720 w 386874"/>
              <a:gd name="connsiteY79" fmla="*/ 773632 h 1396252"/>
              <a:gd name="connsiteX80" fmla="*/ 4979 w 386874"/>
              <a:gd name="connsiteY80" fmla="*/ 832277 h 1396252"/>
              <a:gd name="connsiteX81" fmla="*/ 6462 w 386874"/>
              <a:gd name="connsiteY81" fmla="*/ 837238 h 1396252"/>
              <a:gd name="connsiteX82" fmla="*/ 71636 w 386874"/>
              <a:gd name="connsiteY82" fmla="*/ 892490 h 1396252"/>
              <a:gd name="connsiteX83" fmla="*/ 169187 w 386874"/>
              <a:gd name="connsiteY83" fmla="*/ 896354 h 1396252"/>
              <a:gd name="connsiteX84" fmla="*/ 164278 w 386874"/>
              <a:gd name="connsiteY84" fmla="*/ 965392 h 1396252"/>
              <a:gd name="connsiteX85" fmla="*/ 164278 w 386874"/>
              <a:gd name="connsiteY85" fmla="*/ 994741 h 1396252"/>
              <a:gd name="connsiteX86" fmla="*/ 164905 w 386874"/>
              <a:gd name="connsiteY86" fmla="*/ 1023046 h 1396252"/>
              <a:gd name="connsiteX87" fmla="*/ 168665 w 386874"/>
              <a:gd name="connsiteY87" fmla="*/ 1078297 h 1396252"/>
              <a:gd name="connsiteX88" fmla="*/ 171067 w 386874"/>
              <a:gd name="connsiteY88" fmla="*/ 1104722 h 1396252"/>
              <a:gd name="connsiteX89" fmla="*/ 160623 w 386874"/>
              <a:gd name="connsiteY89" fmla="*/ 1065450 h 1396252"/>
              <a:gd name="connsiteX90" fmla="*/ 60669 w 386874"/>
              <a:gd name="connsiteY90" fmla="*/ 975524 h 1396252"/>
              <a:gd name="connsiteX91" fmla="*/ 16520 w 386874"/>
              <a:gd name="connsiteY91" fmla="*/ 1028331 h 1396252"/>
              <a:gd name="connsiteX92" fmla="*/ 17220 w 386874"/>
              <a:gd name="connsiteY92" fmla="*/ 1033281 h 1396252"/>
              <a:gd name="connsiteX93" fmla="*/ 73202 w 386874"/>
              <a:gd name="connsiteY93" fmla="*/ 1097724 h 1396252"/>
              <a:gd name="connsiteX94" fmla="*/ 172007 w 386874"/>
              <a:gd name="connsiteY94" fmla="*/ 1116524 h 1396252"/>
              <a:gd name="connsiteX95" fmla="*/ 178796 w 386874"/>
              <a:gd name="connsiteY95" fmla="*/ 1178564 h 1396252"/>
              <a:gd name="connsiteX96" fmla="*/ 201774 w 386874"/>
              <a:gd name="connsiteY96" fmla="*/ 1327816 h 1396252"/>
              <a:gd name="connsiteX97" fmla="*/ 213054 w 386874"/>
              <a:gd name="connsiteY97" fmla="*/ 1384112 h 1396252"/>
              <a:gd name="connsiteX98" fmla="*/ 213054 w 386874"/>
              <a:gd name="connsiteY98" fmla="*/ 1384112 h 1396252"/>
              <a:gd name="connsiteX99" fmla="*/ 229567 w 386874"/>
              <a:gd name="connsiteY99" fmla="*/ 1396070 h 1396252"/>
              <a:gd name="connsiteX100" fmla="*/ 241515 w 386874"/>
              <a:gd name="connsiteY100" fmla="*/ 1379558 h 1396252"/>
              <a:gd name="connsiteX101" fmla="*/ 240941 w 386874"/>
              <a:gd name="connsiteY101" fmla="*/ 1377218 h 1396252"/>
              <a:gd name="connsiteX102" fmla="*/ 228199 w 386874"/>
              <a:gd name="connsiteY102" fmla="*/ 1322698 h 1396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386874" h="1396252">
                <a:moveTo>
                  <a:pt x="228199" y="1322698"/>
                </a:moveTo>
                <a:cubicBezTo>
                  <a:pt x="220887" y="1287396"/>
                  <a:pt x="211174" y="1236740"/>
                  <a:pt x="202296" y="1175535"/>
                </a:cubicBezTo>
                <a:cubicBezTo>
                  <a:pt x="199685" y="1157884"/>
                  <a:pt x="197179" y="1139188"/>
                  <a:pt x="194881" y="1119866"/>
                </a:cubicBezTo>
                <a:cubicBezTo>
                  <a:pt x="202818" y="1118404"/>
                  <a:pt x="265903" y="1106080"/>
                  <a:pt x="290448" y="1088533"/>
                </a:cubicBezTo>
                <a:cubicBezTo>
                  <a:pt x="312799" y="1072762"/>
                  <a:pt x="336821" y="1046755"/>
                  <a:pt x="337761" y="1017510"/>
                </a:cubicBezTo>
                <a:cubicBezTo>
                  <a:pt x="339861" y="990825"/>
                  <a:pt x="319943" y="967492"/>
                  <a:pt x="293257" y="965392"/>
                </a:cubicBezTo>
                <a:cubicBezTo>
                  <a:pt x="291283" y="965236"/>
                  <a:pt x="289299" y="965204"/>
                  <a:pt x="287314" y="965288"/>
                </a:cubicBezTo>
                <a:cubicBezTo>
                  <a:pt x="246372" y="968108"/>
                  <a:pt x="208563" y="1031610"/>
                  <a:pt x="199685" y="1067226"/>
                </a:cubicBezTo>
                <a:cubicBezTo>
                  <a:pt x="199163" y="1069524"/>
                  <a:pt x="195507" y="1097097"/>
                  <a:pt x="193941" y="1111302"/>
                </a:cubicBezTo>
                <a:cubicBezTo>
                  <a:pt x="192583" y="1099604"/>
                  <a:pt x="191225" y="1088010"/>
                  <a:pt x="189972" y="1075895"/>
                </a:cubicBezTo>
                <a:cubicBezTo>
                  <a:pt x="188092" y="1058348"/>
                  <a:pt x="186629" y="1039861"/>
                  <a:pt x="185167" y="1021897"/>
                </a:cubicBezTo>
                <a:cubicBezTo>
                  <a:pt x="185167" y="1012497"/>
                  <a:pt x="184227" y="1003097"/>
                  <a:pt x="183810" y="993592"/>
                </a:cubicBezTo>
                <a:cubicBezTo>
                  <a:pt x="183392" y="984088"/>
                  <a:pt x="183810" y="974792"/>
                  <a:pt x="183810" y="965183"/>
                </a:cubicBezTo>
                <a:cubicBezTo>
                  <a:pt x="183810" y="951188"/>
                  <a:pt x="184854" y="936670"/>
                  <a:pt x="185585" y="922257"/>
                </a:cubicBezTo>
                <a:cubicBezTo>
                  <a:pt x="203550" y="921421"/>
                  <a:pt x="256085" y="917974"/>
                  <a:pt x="279585" y="906067"/>
                </a:cubicBezTo>
                <a:cubicBezTo>
                  <a:pt x="303086" y="894161"/>
                  <a:pt x="331808" y="871496"/>
                  <a:pt x="337134" y="843401"/>
                </a:cubicBezTo>
                <a:cubicBezTo>
                  <a:pt x="342921" y="817154"/>
                  <a:pt x="326324" y="791178"/>
                  <a:pt x="300077" y="785392"/>
                </a:cubicBezTo>
                <a:cubicBezTo>
                  <a:pt x="298521" y="785058"/>
                  <a:pt x="296944" y="784786"/>
                  <a:pt x="295357" y="784598"/>
                </a:cubicBezTo>
                <a:cubicBezTo>
                  <a:pt x="254519" y="781256"/>
                  <a:pt x="207414" y="838283"/>
                  <a:pt x="193418" y="872123"/>
                </a:cubicBezTo>
                <a:cubicBezTo>
                  <a:pt x="192896" y="873167"/>
                  <a:pt x="190703" y="880687"/>
                  <a:pt x="188092" y="889565"/>
                </a:cubicBezTo>
                <a:cubicBezTo>
                  <a:pt x="189345" y="875465"/>
                  <a:pt x="190494" y="861365"/>
                  <a:pt x="192270" y="847161"/>
                </a:cubicBezTo>
                <a:cubicBezTo>
                  <a:pt x="197074" y="806949"/>
                  <a:pt x="203341" y="766007"/>
                  <a:pt x="209399" y="724960"/>
                </a:cubicBezTo>
                <a:cubicBezTo>
                  <a:pt x="210652" y="716396"/>
                  <a:pt x="211801" y="707936"/>
                  <a:pt x="213054" y="699371"/>
                </a:cubicBezTo>
                <a:cubicBezTo>
                  <a:pt x="228094" y="698640"/>
                  <a:pt x="285121" y="695507"/>
                  <a:pt x="309874" y="683078"/>
                </a:cubicBezTo>
                <a:cubicBezTo>
                  <a:pt x="334628" y="670649"/>
                  <a:pt x="362097" y="648402"/>
                  <a:pt x="367424" y="620411"/>
                </a:cubicBezTo>
                <a:cubicBezTo>
                  <a:pt x="373262" y="594227"/>
                  <a:pt x="356760" y="568283"/>
                  <a:pt x="330586" y="562444"/>
                </a:cubicBezTo>
                <a:cubicBezTo>
                  <a:pt x="328956" y="562079"/>
                  <a:pt x="327306" y="561807"/>
                  <a:pt x="325646" y="561609"/>
                </a:cubicBezTo>
                <a:cubicBezTo>
                  <a:pt x="284703" y="558266"/>
                  <a:pt x="237703" y="615293"/>
                  <a:pt x="223603" y="649134"/>
                </a:cubicBezTo>
                <a:cubicBezTo>
                  <a:pt x="223603" y="650282"/>
                  <a:pt x="220470" y="659578"/>
                  <a:pt x="217545" y="669187"/>
                </a:cubicBezTo>
                <a:cubicBezTo>
                  <a:pt x="220574" y="646940"/>
                  <a:pt x="223185" y="624589"/>
                  <a:pt x="225170" y="602447"/>
                </a:cubicBezTo>
                <a:cubicBezTo>
                  <a:pt x="228846" y="564272"/>
                  <a:pt x="229932" y="525878"/>
                  <a:pt x="228407" y="487557"/>
                </a:cubicBezTo>
                <a:cubicBezTo>
                  <a:pt x="233734" y="487557"/>
                  <a:pt x="300579" y="484946"/>
                  <a:pt x="328152" y="471159"/>
                </a:cubicBezTo>
                <a:cubicBezTo>
                  <a:pt x="352697" y="458939"/>
                  <a:pt x="380375" y="436588"/>
                  <a:pt x="385701" y="408493"/>
                </a:cubicBezTo>
                <a:cubicBezTo>
                  <a:pt x="391529" y="382371"/>
                  <a:pt x="375079" y="356469"/>
                  <a:pt x="348958" y="350641"/>
                </a:cubicBezTo>
                <a:cubicBezTo>
                  <a:pt x="347297" y="350275"/>
                  <a:pt x="345615" y="349993"/>
                  <a:pt x="343923" y="349794"/>
                </a:cubicBezTo>
                <a:cubicBezTo>
                  <a:pt x="302981" y="346348"/>
                  <a:pt x="255981" y="403479"/>
                  <a:pt x="241881" y="437215"/>
                </a:cubicBezTo>
                <a:cubicBezTo>
                  <a:pt x="240836" y="439617"/>
                  <a:pt x="231436" y="471995"/>
                  <a:pt x="228616" y="483588"/>
                </a:cubicBezTo>
                <a:cubicBezTo>
                  <a:pt x="228564" y="483139"/>
                  <a:pt x="228564" y="482680"/>
                  <a:pt x="228616" y="482231"/>
                </a:cubicBezTo>
                <a:cubicBezTo>
                  <a:pt x="226204" y="444724"/>
                  <a:pt x="220470" y="407500"/>
                  <a:pt x="211487" y="370997"/>
                </a:cubicBezTo>
                <a:cubicBezTo>
                  <a:pt x="203602" y="338358"/>
                  <a:pt x="193836" y="306210"/>
                  <a:pt x="182243" y="274699"/>
                </a:cubicBezTo>
                <a:cubicBezTo>
                  <a:pt x="171798" y="245454"/>
                  <a:pt x="160414" y="219238"/>
                  <a:pt x="150178" y="196156"/>
                </a:cubicBezTo>
                <a:cubicBezTo>
                  <a:pt x="144538" y="183623"/>
                  <a:pt x="139107" y="172343"/>
                  <a:pt x="133989" y="161898"/>
                </a:cubicBezTo>
                <a:lnTo>
                  <a:pt x="134825" y="161898"/>
                </a:lnTo>
                <a:cubicBezTo>
                  <a:pt x="135556" y="161898"/>
                  <a:pt x="133572" y="112287"/>
                  <a:pt x="133154" y="109676"/>
                </a:cubicBezTo>
                <a:cubicBezTo>
                  <a:pt x="127514" y="73538"/>
                  <a:pt x="95449" y="6902"/>
                  <a:pt x="54925" y="427"/>
                </a:cubicBezTo>
                <a:cubicBezTo>
                  <a:pt x="28396" y="-3093"/>
                  <a:pt x="4029" y="15550"/>
                  <a:pt x="498" y="42090"/>
                </a:cubicBezTo>
                <a:cubicBezTo>
                  <a:pt x="269" y="43855"/>
                  <a:pt x="133" y="45641"/>
                  <a:pt x="91" y="47427"/>
                </a:cubicBezTo>
                <a:cubicBezTo>
                  <a:pt x="-1580" y="76358"/>
                  <a:pt x="20040" y="104663"/>
                  <a:pt x="40825" y="122418"/>
                </a:cubicBezTo>
                <a:cubicBezTo>
                  <a:pt x="61609" y="140174"/>
                  <a:pt x="117800" y="157512"/>
                  <a:pt x="131587" y="161481"/>
                </a:cubicBezTo>
                <a:cubicBezTo>
                  <a:pt x="136705" y="172552"/>
                  <a:pt x="142032" y="184354"/>
                  <a:pt x="147776" y="197514"/>
                </a:cubicBezTo>
                <a:cubicBezTo>
                  <a:pt x="157489" y="220805"/>
                  <a:pt x="168665" y="247125"/>
                  <a:pt x="177961" y="276579"/>
                </a:cubicBezTo>
                <a:cubicBezTo>
                  <a:pt x="180572" y="284412"/>
                  <a:pt x="183078" y="292977"/>
                  <a:pt x="185690" y="301123"/>
                </a:cubicBezTo>
                <a:cubicBezTo>
                  <a:pt x="178483" y="288172"/>
                  <a:pt x="168352" y="270521"/>
                  <a:pt x="167098" y="268954"/>
                </a:cubicBezTo>
                <a:cubicBezTo>
                  <a:pt x="145478" y="239396"/>
                  <a:pt x="86258" y="195007"/>
                  <a:pt x="47405" y="207959"/>
                </a:cubicBezTo>
                <a:cubicBezTo>
                  <a:pt x="22233" y="217045"/>
                  <a:pt x="9188" y="244817"/>
                  <a:pt x="18265" y="269988"/>
                </a:cubicBezTo>
                <a:cubicBezTo>
                  <a:pt x="18870" y="271670"/>
                  <a:pt x="19570" y="273310"/>
                  <a:pt x="20353" y="274908"/>
                </a:cubicBezTo>
                <a:cubicBezTo>
                  <a:pt x="32156" y="301332"/>
                  <a:pt x="64429" y="316686"/>
                  <a:pt x="91167" y="322639"/>
                </a:cubicBezTo>
                <a:cubicBezTo>
                  <a:pt x="117905" y="328592"/>
                  <a:pt x="177438" y="318043"/>
                  <a:pt x="190181" y="315537"/>
                </a:cubicBezTo>
                <a:cubicBezTo>
                  <a:pt x="195612" y="333814"/>
                  <a:pt x="200625" y="352719"/>
                  <a:pt x="205012" y="372772"/>
                </a:cubicBezTo>
                <a:cubicBezTo>
                  <a:pt x="212908" y="408806"/>
                  <a:pt x="217587" y="445476"/>
                  <a:pt x="219007" y="482335"/>
                </a:cubicBezTo>
                <a:cubicBezTo>
                  <a:pt x="219007" y="484528"/>
                  <a:pt x="219007" y="486722"/>
                  <a:pt x="219007" y="488915"/>
                </a:cubicBezTo>
                <a:cubicBezTo>
                  <a:pt x="216501" y="481813"/>
                  <a:pt x="200207" y="444317"/>
                  <a:pt x="198850" y="441810"/>
                </a:cubicBezTo>
                <a:cubicBezTo>
                  <a:pt x="180572" y="410477"/>
                  <a:pt x="126574" y="359404"/>
                  <a:pt x="86467" y="367968"/>
                </a:cubicBezTo>
                <a:cubicBezTo>
                  <a:pt x="60398" y="374276"/>
                  <a:pt x="44376" y="400523"/>
                  <a:pt x="50684" y="426593"/>
                </a:cubicBezTo>
                <a:cubicBezTo>
                  <a:pt x="51092" y="428316"/>
                  <a:pt x="51603" y="430008"/>
                  <a:pt x="52209" y="431679"/>
                </a:cubicBezTo>
                <a:cubicBezTo>
                  <a:pt x="61087" y="459148"/>
                  <a:pt x="91585" y="477844"/>
                  <a:pt x="117383" y="486826"/>
                </a:cubicBezTo>
                <a:cubicBezTo>
                  <a:pt x="147149" y="497271"/>
                  <a:pt x="216396" y="490586"/>
                  <a:pt x="218903" y="490377"/>
                </a:cubicBezTo>
                <a:cubicBezTo>
                  <a:pt x="219467" y="527361"/>
                  <a:pt x="217618" y="564345"/>
                  <a:pt x="213367" y="601089"/>
                </a:cubicBezTo>
                <a:cubicBezTo>
                  <a:pt x="210339" y="628349"/>
                  <a:pt x="206161" y="655818"/>
                  <a:pt x="201670" y="683287"/>
                </a:cubicBezTo>
                <a:cubicBezTo>
                  <a:pt x="198223" y="674200"/>
                  <a:pt x="183183" y="639316"/>
                  <a:pt x="181721" y="636913"/>
                </a:cubicBezTo>
                <a:cubicBezTo>
                  <a:pt x="163547" y="605580"/>
                  <a:pt x="109549" y="554611"/>
                  <a:pt x="69442" y="563175"/>
                </a:cubicBezTo>
                <a:cubicBezTo>
                  <a:pt x="43373" y="569505"/>
                  <a:pt x="27372" y="595762"/>
                  <a:pt x="33701" y="621821"/>
                </a:cubicBezTo>
                <a:cubicBezTo>
                  <a:pt x="34109" y="623503"/>
                  <a:pt x="34600" y="625153"/>
                  <a:pt x="35185" y="626782"/>
                </a:cubicBezTo>
                <a:cubicBezTo>
                  <a:pt x="44062" y="654356"/>
                  <a:pt x="74456" y="672947"/>
                  <a:pt x="100358" y="682034"/>
                </a:cubicBezTo>
                <a:cubicBezTo>
                  <a:pt x="129394" y="692478"/>
                  <a:pt x="195716" y="686107"/>
                  <a:pt x="201356" y="685585"/>
                </a:cubicBezTo>
                <a:cubicBezTo>
                  <a:pt x="199267" y="698014"/>
                  <a:pt x="197283" y="710547"/>
                  <a:pt x="195194" y="723080"/>
                </a:cubicBezTo>
                <a:cubicBezTo>
                  <a:pt x="188196" y="763814"/>
                  <a:pt x="181094" y="804756"/>
                  <a:pt x="175350" y="845281"/>
                </a:cubicBezTo>
                <a:cubicBezTo>
                  <a:pt x="173261" y="859381"/>
                  <a:pt x="171798" y="873272"/>
                  <a:pt x="170336" y="887059"/>
                </a:cubicBezTo>
                <a:cubicBezTo>
                  <a:pt x="164801" y="873585"/>
                  <a:pt x="154252" y="849354"/>
                  <a:pt x="153103" y="847370"/>
                </a:cubicBezTo>
                <a:cubicBezTo>
                  <a:pt x="134825" y="816036"/>
                  <a:pt x="80827" y="764963"/>
                  <a:pt x="40720" y="773632"/>
                </a:cubicBezTo>
                <a:cubicBezTo>
                  <a:pt x="14651" y="779961"/>
                  <a:pt x="-1350" y="806218"/>
                  <a:pt x="4979" y="832277"/>
                </a:cubicBezTo>
                <a:cubicBezTo>
                  <a:pt x="5386" y="833959"/>
                  <a:pt x="5877" y="835609"/>
                  <a:pt x="6462" y="837238"/>
                </a:cubicBezTo>
                <a:cubicBezTo>
                  <a:pt x="15340" y="864812"/>
                  <a:pt x="45734" y="883403"/>
                  <a:pt x="71636" y="892490"/>
                </a:cubicBezTo>
                <a:cubicBezTo>
                  <a:pt x="97538" y="901576"/>
                  <a:pt x="153416" y="897607"/>
                  <a:pt x="169187" y="896354"/>
                </a:cubicBezTo>
                <a:cubicBezTo>
                  <a:pt x="166785" y="919541"/>
                  <a:pt x="165009" y="942623"/>
                  <a:pt x="164278" y="965392"/>
                </a:cubicBezTo>
                <a:cubicBezTo>
                  <a:pt x="164278" y="975210"/>
                  <a:pt x="163338" y="985341"/>
                  <a:pt x="164278" y="994741"/>
                </a:cubicBezTo>
                <a:cubicBezTo>
                  <a:pt x="165218" y="1004141"/>
                  <a:pt x="164278" y="1013750"/>
                  <a:pt x="164905" y="1023046"/>
                </a:cubicBezTo>
                <a:cubicBezTo>
                  <a:pt x="166158" y="1042368"/>
                  <a:pt x="167098" y="1060333"/>
                  <a:pt x="168665" y="1078297"/>
                </a:cubicBezTo>
                <a:cubicBezTo>
                  <a:pt x="169396" y="1087384"/>
                  <a:pt x="170232" y="1095948"/>
                  <a:pt x="171067" y="1104722"/>
                </a:cubicBezTo>
                <a:cubicBezTo>
                  <a:pt x="167516" y="1090308"/>
                  <a:pt x="161458" y="1067435"/>
                  <a:pt x="160623" y="1065450"/>
                </a:cubicBezTo>
                <a:cubicBezTo>
                  <a:pt x="147358" y="1031297"/>
                  <a:pt x="101716" y="973121"/>
                  <a:pt x="60669" y="975524"/>
                </a:cubicBezTo>
                <a:cubicBezTo>
                  <a:pt x="33900" y="977915"/>
                  <a:pt x="14129" y="1001561"/>
                  <a:pt x="16520" y="1028331"/>
                </a:cubicBezTo>
                <a:cubicBezTo>
                  <a:pt x="16667" y="1029991"/>
                  <a:pt x="16907" y="1031642"/>
                  <a:pt x="17220" y="1033281"/>
                </a:cubicBezTo>
                <a:cubicBezTo>
                  <a:pt x="21816" y="1061795"/>
                  <a:pt x="48553" y="1084877"/>
                  <a:pt x="73202" y="1097724"/>
                </a:cubicBezTo>
                <a:cubicBezTo>
                  <a:pt x="99940" y="1111824"/>
                  <a:pt x="164174" y="1116002"/>
                  <a:pt x="172007" y="1116524"/>
                </a:cubicBezTo>
                <a:cubicBezTo>
                  <a:pt x="174096" y="1138040"/>
                  <a:pt x="176394" y="1159033"/>
                  <a:pt x="178796" y="1178564"/>
                </a:cubicBezTo>
                <a:cubicBezTo>
                  <a:pt x="186525" y="1240604"/>
                  <a:pt x="195194" y="1291887"/>
                  <a:pt x="201774" y="1327816"/>
                </a:cubicBezTo>
                <a:cubicBezTo>
                  <a:pt x="208354" y="1363745"/>
                  <a:pt x="213054" y="1384112"/>
                  <a:pt x="213054" y="1384112"/>
                </a:cubicBezTo>
                <a:lnTo>
                  <a:pt x="213054" y="1384112"/>
                </a:lnTo>
                <a:cubicBezTo>
                  <a:pt x="214307" y="1391976"/>
                  <a:pt x="221702" y="1397324"/>
                  <a:pt x="229567" y="1396070"/>
                </a:cubicBezTo>
                <a:cubicBezTo>
                  <a:pt x="237421" y="1394807"/>
                  <a:pt x="242779" y="1387412"/>
                  <a:pt x="241515" y="1379558"/>
                </a:cubicBezTo>
                <a:cubicBezTo>
                  <a:pt x="241390" y="1378764"/>
                  <a:pt x="241202" y="1377981"/>
                  <a:pt x="240941" y="1377218"/>
                </a:cubicBezTo>
                <a:cubicBezTo>
                  <a:pt x="240941" y="1377218"/>
                  <a:pt x="235510" y="1358105"/>
                  <a:pt x="228199" y="1322698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3" name="任意多边形: 形状 122">
            <a:extLst>
              <a:ext uri="{FF2B5EF4-FFF2-40B4-BE49-F238E27FC236}">
                <a16:creationId xmlns:a16="http://schemas.microsoft.com/office/drawing/2014/main" id="{AC778C77-0118-42C6-8CE5-E2A0845760E0}"/>
              </a:ext>
            </a:extLst>
          </p:cNvPr>
          <p:cNvSpPr/>
          <p:nvPr/>
        </p:nvSpPr>
        <p:spPr>
          <a:xfrm>
            <a:off x="1989112" y="3591180"/>
            <a:ext cx="145564" cy="181289"/>
          </a:xfrm>
          <a:custGeom>
            <a:avLst/>
            <a:gdLst>
              <a:gd name="connsiteX0" fmla="*/ 337 w 132231"/>
              <a:gd name="connsiteY0" fmla="*/ 164683 h 164683"/>
              <a:gd name="connsiteX1" fmla="*/ 93188 w 132231"/>
              <a:gd name="connsiteY1" fmla="*/ 122174 h 164683"/>
              <a:gd name="connsiteX2" fmla="*/ 131937 w 132231"/>
              <a:gd name="connsiteY2" fmla="*/ 46138 h 164683"/>
              <a:gd name="connsiteX3" fmla="*/ 81198 w 132231"/>
              <a:gd name="connsiteY3" fmla="*/ 57 h 164683"/>
              <a:gd name="connsiteX4" fmla="*/ 75955 w 132231"/>
              <a:gd name="connsiteY4" fmla="*/ 600 h 164683"/>
              <a:gd name="connsiteX5" fmla="*/ 650 w 132231"/>
              <a:gd name="connsiteY5" fmla="*/ 111938 h 164683"/>
              <a:gd name="connsiteX6" fmla="*/ 337 w 132231"/>
              <a:gd name="connsiteY6" fmla="*/ 164683 h 164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231" h="164683">
                <a:moveTo>
                  <a:pt x="337" y="164683"/>
                </a:moveTo>
                <a:cubicBezTo>
                  <a:pt x="337" y="164683"/>
                  <a:pt x="69270" y="143794"/>
                  <a:pt x="93188" y="122174"/>
                </a:cubicBezTo>
                <a:cubicBezTo>
                  <a:pt x="114077" y="104000"/>
                  <a:pt x="134966" y="75069"/>
                  <a:pt x="131937" y="46138"/>
                </a:cubicBezTo>
                <a:cubicBezTo>
                  <a:pt x="130652" y="19400"/>
                  <a:pt x="107936" y="-1228"/>
                  <a:pt x="81198" y="57"/>
                </a:cubicBezTo>
                <a:cubicBezTo>
                  <a:pt x="79443" y="140"/>
                  <a:pt x="77688" y="328"/>
                  <a:pt x="75955" y="600"/>
                </a:cubicBezTo>
                <a:cubicBezTo>
                  <a:pt x="35639" y="8120"/>
                  <a:pt x="5246" y="75591"/>
                  <a:pt x="650" y="111938"/>
                </a:cubicBezTo>
                <a:cubicBezTo>
                  <a:pt x="232" y="115071"/>
                  <a:pt x="-395" y="164892"/>
                  <a:pt x="337" y="164683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72EDEA6D-FDD9-47DB-9338-AE8CE19126FE}"/>
              </a:ext>
            </a:extLst>
          </p:cNvPr>
          <p:cNvSpPr/>
          <p:nvPr/>
        </p:nvSpPr>
        <p:spPr>
          <a:xfrm>
            <a:off x="991174" y="3805919"/>
            <a:ext cx="1045166" cy="1193067"/>
          </a:xfrm>
          <a:custGeom>
            <a:avLst/>
            <a:gdLst>
              <a:gd name="connsiteX0" fmla="*/ 943211 w 949431"/>
              <a:gd name="connsiteY0" fmla="*/ 1057511 h 1083784"/>
              <a:gd name="connsiteX1" fmla="*/ 946877 w 949431"/>
              <a:gd name="connsiteY1" fmla="*/ 1077564 h 1083784"/>
              <a:gd name="connsiteX2" fmla="*/ 926823 w 949431"/>
              <a:gd name="connsiteY2" fmla="*/ 1081230 h 1083784"/>
              <a:gd name="connsiteX3" fmla="*/ 923784 w 949431"/>
              <a:gd name="connsiteY3" fmla="*/ 1078400 h 1083784"/>
              <a:gd name="connsiteX4" fmla="*/ 923784 w 949431"/>
              <a:gd name="connsiteY4" fmla="*/ 1078400 h 1083784"/>
              <a:gd name="connsiteX5" fmla="*/ 883364 w 949431"/>
              <a:gd name="connsiteY5" fmla="*/ 1037562 h 1083784"/>
              <a:gd name="connsiteX6" fmla="*/ 781844 w 949431"/>
              <a:gd name="connsiteY6" fmla="*/ 925805 h 1083784"/>
              <a:gd name="connsiteX7" fmla="*/ 741946 w 949431"/>
              <a:gd name="connsiteY7" fmla="*/ 877761 h 1083784"/>
              <a:gd name="connsiteX8" fmla="*/ 649199 w 949431"/>
              <a:gd name="connsiteY8" fmla="*/ 916510 h 1083784"/>
              <a:gd name="connsiteX9" fmla="*/ 566896 w 949431"/>
              <a:gd name="connsiteY9" fmla="*/ 893637 h 1083784"/>
              <a:gd name="connsiteX10" fmla="*/ 567460 w 949431"/>
              <a:gd name="connsiteY10" fmla="*/ 824954 h 1083784"/>
              <a:gd name="connsiteX11" fmla="*/ 571283 w 949431"/>
              <a:gd name="connsiteY11" fmla="*/ 821570 h 1083784"/>
              <a:gd name="connsiteX12" fmla="*/ 704241 w 949431"/>
              <a:gd name="connsiteY12" fmla="*/ 841519 h 1083784"/>
              <a:gd name="connsiteX13" fmla="*/ 734530 w 949431"/>
              <a:gd name="connsiteY13" fmla="*/ 868465 h 1083784"/>
              <a:gd name="connsiteX14" fmla="*/ 717923 w 949431"/>
              <a:gd name="connsiteY14" fmla="*/ 847576 h 1083784"/>
              <a:gd name="connsiteX15" fmla="*/ 684397 w 949431"/>
              <a:gd name="connsiteY15" fmla="*/ 803501 h 1083784"/>
              <a:gd name="connsiteX16" fmla="*/ 668208 w 949431"/>
              <a:gd name="connsiteY16" fmla="*/ 780314 h 1083784"/>
              <a:gd name="connsiteX17" fmla="*/ 652332 w 949431"/>
              <a:gd name="connsiteY17" fmla="*/ 755665 h 1083784"/>
              <a:gd name="connsiteX18" fmla="*/ 618388 w 949431"/>
              <a:gd name="connsiteY18" fmla="*/ 695296 h 1083784"/>
              <a:gd name="connsiteX19" fmla="*/ 534832 w 949431"/>
              <a:gd name="connsiteY19" fmla="*/ 745847 h 1083784"/>
              <a:gd name="connsiteX20" fmla="*/ 450022 w 949431"/>
              <a:gd name="connsiteY20" fmla="*/ 735403 h 1083784"/>
              <a:gd name="connsiteX21" fmla="*/ 440111 w 949431"/>
              <a:gd name="connsiteY21" fmla="*/ 667440 h 1083784"/>
              <a:gd name="connsiteX22" fmla="*/ 443442 w 949431"/>
              <a:gd name="connsiteY22" fmla="*/ 663440 h 1083784"/>
              <a:gd name="connsiteX23" fmla="*/ 577863 w 949431"/>
              <a:gd name="connsiteY23" fmla="*/ 663440 h 1083784"/>
              <a:gd name="connsiteX24" fmla="*/ 614105 w 949431"/>
              <a:gd name="connsiteY24" fmla="*/ 687045 h 1083784"/>
              <a:gd name="connsiteX25" fmla="*/ 595201 w 949431"/>
              <a:gd name="connsiteY25" fmla="*/ 649236 h 1083784"/>
              <a:gd name="connsiteX26" fmla="*/ 544336 w 949431"/>
              <a:gd name="connsiteY26" fmla="*/ 536331 h 1083784"/>
              <a:gd name="connsiteX27" fmla="*/ 528774 w 949431"/>
              <a:gd name="connsiteY27" fmla="*/ 501655 h 1083784"/>
              <a:gd name="connsiteX28" fmla="*/ 442607 w 949431"/>
              <a:gd name="connsiteY28" fmla="*/ 554400 h 1083784"/>
              <a:gd name="connsiteX29" fmla="*/ 357798 w 949431"/>
              <a:gd name="connsiteY29" fmla="*/ 543955 h 1083784"/>
              <a:gd name="connsiteX30" fmla="*/ 347890 w 949431"/>
              <a:gd name="connsiteY30" fmla="*/ 475993 h 1083784"/>
              <a:gd name="connsiteX31" fmla="*/ 351218 w 949431"/>
              <a:gd name="connsiteY31" fmla="*/ 471993 h 1083784"/>
              <a:gd name="connsiteX32" fmla="*/ 485638 w 949431"/>
              <a:gd name="connsiteY32" fmla="*/ 471993 h 1083784"/>
              <a:gd name="connsiteX33" fmla="*/ 527416 w 949431"/>
              <a:gd name="connsiteY33" fmla="*/ 499671 h 1083784"/>
              <a:gd name="connsiteX34" fmla="*/ 491800 w 949431"/>
              <a:gd name="connsiteY34" fmla="*/ 424680 h 1083784"/>
              <a:gd name="connsiteX35" fmla="*/ 435400 w 949431"/>
              <a:gd name="connsiteY35" fmla="*/ 329217 h 1083784"/>
              <a:gd name="connsiteX36" fmla="*/ 348711 w 949431"/>
              <a:gd name="connsiteY36" fmla="*/ 382379 h 1083784"/>
              <a:gd name="connsiteX37" fmla="*/ 263902 w 949431"/>
              <a:gd name="connsiteY37" fmla="*/ 371935 h 1083784"/>
              <a:gd name="connsiteX38" fmla="*/ 253961 w 949431"/>
              <a:gd name="connsiteY38" fmla="*/ 304119 h 1083784"/>
              <a:gd name="connsiteX39" fmla="*/ 257426 w 949431"/>
              <a:gd name="connsiteY39" fmla="*/ 299972 h 1083784"/>
              <a:gd name="connsiteX40" fmla="*/ 391742 w 949431"/>
              <a:gd name="connsiteY40" fmla="*/ 299972 h 1083784"/>
              <a:gd name="connsiteX41" fmla="*/ 434565 w 949431"/>
              <a:gd name="connsiteY41" fmla="*/ 328068 h 1083784"/>
              <a:gd name="connsiteX42" fmla="*/ 431014 w 949431"/>
              <a:gd name="connsiteY42" fmla="*/ 322637 h 1083784"/>
              <a:gd name="connsiteX43" fmla="*/ 357902 w 949431"/>
              <a:gd name="connsiteY43" fmla="*/ 239081 h 1083784"/>
              <a:gd name="connsiteX44" fmla="*/ 313931 w 949431"/>
              <a:gd name="connsiteY44" fmla="*/ 199392 h 1083784"/>
              <a:gd name="connsiteX45" fmla="*/ 235284 w 949431"/>
              <a:gd name="connsiteY45" fmla="*/ 260074 h 1083784"/>
              <a:gd name="connsiteX46" fmla="*/ 149848 w 949431"/>
              <a:gd name="connsiteY46" fmla="*/ 259239 h 1083784"/>
              <a:gd name="connsiteX47" fmla="*/ 132526 w 949431"/>
              <a:gd name="connsiteY47" fmla="*/ 192927 h 1083784"/>
              <a:gd name="connsiteX48" fmla="*/ 135435 w 949431"/>
              <a:gd name="connsiteY48" fmla="*/ 188530 h 1083784"/>
              <a:gd name="connsiteX49" fmla="*/ 269020 w 949431"/>
              <a:gd name="connsiteY49" fmla="*/ 173281 h 1083784"/>
              <a:gd name="connsiteX50" fmla="*/ 302233 w 949431"/>
              <a:gd name="connsiteY50" fmla="*/ 189887 h 1083784"/>
              <a:gd name="connsiteX51" fmla="*/ 282284 w 949431"/>
              <a:gd name="connsiteY51" fmla="*/ 173699 h 1083784"/>
              <a:gd name="connsiteX52" fmla="*/ 213455 w 949431"/>
              <a:gd name="connsiteY52" fmla="*/ 124401 h 1083784"/>
              <a:gd name="connsiteX53" fmla="*/ 180137 w 949431"/>
              <a:gd name="connsiteY53" fmla="*/ 103512 h 1083784"/>
              <a:gd name="connsiteX54" fmla="*/ 82899 w 949431"/>
              <a:gd name="connsiteY54" fmla="*/ 120954 h 1083784"/>
              <a:gd name="connsiteX55" fmla="*/ 7385 w 949431"/>
              <a:gd name="connsiteY55" fmla="*/ 80847 h 1083784"/>
              <a:gd name="connsiteX56" fmla="*/ 22913 w 949431"/>
              <a:gd name="connsiteY56" fmla="*/ 13794 h 1083784"/>
              <a:gd name="connsiteX57" fmla="*/ 27230 w 949431"/>
              <a:gd name="connsiteY57" fmla="*/ 11391 h 1083784"/>
              <a:gd name="connsiteX58" fmla="*/ 152564 w 949431"/>
              <a:gd name="connsiteY58" fmla="*/ 59436 h 1083784"/>
              <a:gd name="connsiteX59" fmla="*/ 183062 w 949431"/>
              <a:gd name="connsiteY59" fmla="*/ 102467 h 1083784"/>
              <a:gd name="connsiteX60" fmla="*/ 182226 w 949431"/>
              <a:gd name="connsiteY60" fmla="*/ 102467 h 1083784"/>
              <a:gd name="connsiteX61" fmla="*/ 214604 w 949431"/>
              <a:gd name="connsiteY61" fmla="*/ 122103 h 1083784"/>
              <a:gd name="connsiteX62" fmla="*/ 284791 w 949431"/>
              <a:gd name="connsiteY62" fmla="*/ 169938 h 1083784"/>
              <a:gd name="connsiteX63" fmla="*/ 362289 w 949431"/>
              <a:gd name="connsiteY63" fmla="*/ 234068 h 1083784"/>
              <a:gd name="connsiteX64" fmla="*/ 437907 w 949431"/>
              <a:gd name="connsiteY64" fmla="*/ 317624 h 1083784"/>
              <a:gd name="connsiteX65" fmla="*/ 438638 w 949431"/>
              <a:gd name="connsiteY65" fmla="*/ 318772 h 1083784"/>
              <a:gd name="connsiteX66" fmla="*/ 424120 w 949431"/>
              <a:gd name="connsiteY66" fmla="*/ 272817 h 1083784"/>
              <a:gd name="connsiteX67" fmla="*/ 460989 w 949431"/>
              <a:gd name="connsiteY67" fmla="*/ 143514 h 1083784"/>
              <a:gd name="connsiteX68" fmla="*/ 526351 w 949431"/>
              <a:gd name="connsiteY68" fmla="*/ 164601 h 1083784"/>
              <a:gd name="connsiteX69" fmla="*/ 528461 w 949431"/>
              <a:gd name="connsiteY69" fmla="*/ 169312 h 1083784"/>
              <a:gd name="connsiteX70" fmla="*/ 515300 w 949431"/>
              <a:gd name="connsiteY70" fmla="*/ 253703 h 1083784"/>
              <a:gd name="connsiteX71" fmla="*/ 441145 w 949431"/>
              <a:gd name="connsiteY71" fmla="*/ 322428 h 1083784"/>
              <a:gd name="connsiteX72" fmla="*/ 501618 w 949431"/>
              <a:gd name="connsiteY72" fmla="*/ 419771 h 1083784"/>
              <a:gd name="connsiteX73" fmla="*/ 532116 w 949431"/>
              <a:gd name="connsiteY73" fmla="*/ 479722 h 1083784"/>
              <a:gd name="connsiteX74" fmla="*/ 526058 w 949431"/>
              <a:gd name="connsiteY74" fmla="*/ 459669 h 1083784"/>
              <a:gd name="connsiteX75" fmla="*/ 562927 w 949431"/>
              <a:gd name="connsiteY75" fmla="*/ 330366 h 1083784"/>
              <a:gd name="connsiteX76" fmla="*/ 628278 w 949431"/>
              <a:gd name="connsiteY76" fmla="*/ 351505 h 1083784"/>
              <a:gd name="connsiteX77" fmla="*/ 630399 w 949431"/>
              <a:gd name="connsiteY77" fmla="*/ 356268 h 1083784"/>
              <a:gd name="connsiteX78" fmla="*/ 617239 w 949431"/>
              <a:gd name="connsiteY78" fmla="*/ 440555 h 1083784"/>
              <a:gd name="connsiteX79" fmla="*/ 545381 w 949431"/>
              <a:gd name="connsiteY79" fmla="*/ 507609 h 1083784"/>
              <a:gd name="connsiteX80" fmla="*/ 556452 w 949431"/>
              <a:gd name="connsiteY80" fmla="*/ 531004 h 1083784"/>
              <a:gd name="connsiteX81" fmla="*/ 609614 w 949431"/>
              <a:gd name="connsiteY81" fmla="*/ 642447 h 1083784"/>
              <a:gd name="connsiteX82" fmla="*/ 629459 w 949431"/>
              <a:gd name="connsiteY82" fmla="*/ 679943 h 1083784"/>
              <a:gd name="connsiteX83" fmla="*/ 624236 w 949431"/>
              <a:gd name="connsiteY83" fmla="*/ 662500 h 1083784"/>
              <a:gd name="connsiteX84" fmla="*/ 661105 w 949431"/>
              <a:gd name="connsiteY84" fmla="*/ 533302 h 1083784"/>
              <a:gd name="connsiteX85" fmla="*/ 726467 w 949431"/>
              <a:gd name="connsiteY85" fmla="*/ 554390 h 1083784"/>
              <a:gd name="connsiteX86" fmla="*/ 728577 w 949431"/>
              <a:gd name="connsiteY86" fmla="*/ 559100 h 1083784"/>
              <a:gd name="connsiteX87" fmla="*/ 715417 w 949431"/>
              <a:gd name="connsiteY87" fmla="*/ 643491 h 1083784"/>
              <a:gd name="connsiteX88" fmla="*/ 645752 w 949431"/>
              <a:gd name="connsiteY88" fmla="*/ 708874 h 1083784"/>
              <a:gd name="connsiteX89" fmla="*/ 667894 w 949431"/>
              <a:gd name="connsiteY89" fmla="*/ 745638 h 1083784"/>
              <a:gd name="connsiteX90" fmla="*/ 683770 w 949431"/>
              <a:gd name="connsiteY90" fmla="*/ 769243 h 1083784"/>
              <a:gd name="connsiteX91" fmla="*/ 700481 w 949431"/>
              <a:gd name="connsiteY91" fmla="*/ 792116 h 1083784"/>
              <a:gd name="connsiteX92" fmla="*/ 734321 w 949431"/>
              <a:gd name="connsiteY92" fmla="*/ 834416 h 1083784"/>
              <a:gd name="connsiteX93" fmla="*/ 757195 w 949431"/>
              <a:gd name="connsiteY93" fmla="*/ 861781 h 1083784"/>
              <a:gd name="connsiteX94" fmla="*/ 737664 w 949431"/>
              <a:gd name="connsiteY94" fmla="*/ 821883 h 1083784"/>
              <a:gd name="connsiteX95" fmla="*/ 754479 w 949431"/>
              <a:gd name="connsiteY95" fmla="*/ 688507 h 1083784"/>
              <a:gd name="connsiteX96" fmla="*/ 822295 w 949431"/>
              <a:gd name="connsiteY96" fmla="*/ 699421 h 1083784"/>
              <a:gd name="connsiteX97" fmla="*/ 825084 w 949431"/>
              <a:gd name="connsiteY97" fmla="*/ 703756 h 1083784"/>
              <a:gd name="connsiteX98" fmla="*/ 825084 w 949431"/>
              <a:gd name="connsiteY98" fmla="*/ 789192 h 1083784"/>
              <a:gd name="connsiteX99" fmla="*/ 762417 w 949431"/>
              <a:gd name="connsiteY99" fmla="*/ 867943 h 1083784"/>
              <a:gd name="connsiteX100" fmla="*/ 799390 w 949431"/>
              <a:gd name="connsiteY100" fmla="*/ 910348 h 1083784"/>
              <a:gd name="connsiteX101" fmla="*/ 902164 w 949431"/>
              <a:gd name="connsiteY101" fmla="*/ 1018762 h 1083784"/>
              <a:gd name="connsiteX102" fmla="*/ 943211 w 949431"/>
              <a:gd name="connsiteY102" fmla="*/ 1057511 h 1083784"/>
              <a:gd name="connsiteX103" fmla="*/ 313095 w 949431"/>
              <a:gd name="connsiteY103" fmla="*/ 191350 h 1083784"/>
              <a:gd name="connsiteX104" fmla="*/ 367093 w 949431"/>
              <a:gd name="connsiteY104" fmla="*/ 104661 h 1083784"/>
              <a:gd name="connsiteX105" fmla="*/ 357589 w 949431"/>
              <a:gd name="connsiteY105" fmla="*/ 19851 h 1083784"/>
              <a:gd name="connsiteX106" fmla="*/ 289704 w 949431"/>
              <a:gd name="connsiteY106" fmla="*/ 9407 h 1083784"/>
              <a:gd name="connsiteX107" fmla="*/ 285626 w 949431"/>
              <a:gd name="connsiteY107" fmla="*/ 12749 h 1083784"/>
              <a:gd name="connsiteX108" fmla="*/ 284269 w 949431"/>
              <a:gd name="connsiteY108" fmla="*/ 147170 h 1083784"/>
              <a:gd name="connsiteX109" fmla="*/ 313095 w 949431"/>
              <a:gd name="connsiteY109" fmla="*/ 191350 h 108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949431" h="1083784">
                <a:moveTo>
                  <a:pt x="943211" y="1057511"/>
                </a:moveTo>
                <a:cubicBezTo>
                  <a:pt x="949760" y="1062033"/>
                  <a:pt x="951399" y="1071015"/>
                  <a:pt x="946877" y="1077564"/>
                </a:cubicBezTo>
                <a:cubicBezTo>
                  <a:pt x="942354" y="1084113"/>
                  <a:pt x="933372" y="1085753"/>
                  <a:pt x="926823" y="1081230"/>
                </a:cubicBezTo>
                <a:cubicBezTo>
                  <a:pt x="925685" y="1080436"/>
                  <a:pt x="924651" y="1079486"/>
                  <a:pt x="923784" y="1078400"/>
                </a:cubicBezTo>
                <a:lnTo>
                  <a:pt x="923784" y="1078400"/>
                </a:lnTo>
                <a:cubicBezTo>
                  <a:pt x="923784" y="1078400"/>
                  <a:pt x="908535" y="1063777"/>
                  <a:pt x="883364" y="1037562"/>
                </a:cubicBezTo>
                <a:cubicBezTo>
                  <a:pt x="858193" y="1011346"/>
                  <a:pt x="822473" y="973224"/>
                  <a:pt x="781844" y="925805"/>
                </a:cubicBezTo>
                <a:cubicBezTo>
                  <a:pt x="768997" y="910766"/>
                  <a:pt x="755628" y="894472"/>
                  <a:pt x="741946" y="877761"/>
                </a:cubicBezTo>
                <a:cubicBezTo>
                  <a:pt x="735157" y="881626"/>
                  <a:pt x="679279" y="913586"/>
                  <a:pt x="649199" y="916510"/>
                </a:cubicBezTo>
                <a:cubicBezTo>
                  <a:pt x="621939" y="919121"/>
                  <a:pt x="586532" y="914943"/>
                  <a:pt x="566896" y="893637"/>
                </a:cubicBezTo>
                <a:cubicBezTo>
                  <a:pt x="548086" y="874513"/>
                  <a:pt x="548336" y="843764"/>
                  <a:pt x="567460" y="824954"/>
                </a:cubicBezTo>
                <a:cubicBezTo>
                  <a:pt x="568672" y="823763"/>
                  <a:pt x="569946" y="822635"/>
                  <a:pt x="571283" y="821570"/>
                </a:cubicBezTo>
                <a:cubicBezTo>
                  <a:pt x="604183" y="796921"/>
                  <a:pt x="674370" y="820316"/>
                  <a:pt x="704241" y="841519"/>
                </a:cubicBezTo>
                <a:cubicBezTo>
                  <a:pt x="706017" y="842772"/>
                  <a:pt x="723668" y="858439"/>
                  <a:pt x="734530" y="868465"/>
                </a:cubicBezTo>
                <a:cubicBezTo>
                  <a:pt x="728995" y="861572"/>
                  <a:pt x="724086" y="854992"/>
                  <a:pt x="717923" y="847576"/>
                </a:cubicBezTo>
                <a:cubicBezTo>
                  <a:pt x="706748" y="833476"/>
                  <a:pt x="695990" y="819063"/>
                  <a:pt x="684397" y="803501"/>
                </a:cubicBezTo>
                <a:lnTo>
                  <a:pt x="668208" y="780314"/>
                </a:lnTo>
                <a:cubicBezTo>
                  <a:pt x="662568" y="772690"/>
                  <a:pt x="657763" y="763916"/>
                  <a:pt x="652332" y="755665"/>
                </a:cubicBezTo>
                <a:cubicBezTo>
                  <a:pt x="640321" y="736238"/>
                  <a:pt x="629145" y="715976"/>
                  <a:pt x="618388" y="695296"/>
                </a:cubicBezTo>
                <a:cubicBezTo>
                  <a:pt x="605959" y="705009"/>
                  <a:pt x="561465" y="739058"/>
                  <a:pt x="534832" y="745847"/>
                </a:cubicBezTo>
                <a:cubicBezTo>
                  <a:pt x="508198" y="752636"/>
                  <a:pt x="472165" y="753785"/>
                  <a:pt x="450022" y="735403"/>
                </a:cubicBezTo>
                <a:cubicBezTo>
                  <a:pt x="428517" y="719370"/>
                  <a:pt x="424078" y="688946"/>
                  <a:pt x="440111" y="667440"/>
                </a:cubicBezTo>
                <a:cubicBezTo>
                  <a:pt x="441155" y="666051"/>
                  <a:pt x="442262" y="664715"/>
                  <a:pt x="443442" y="663440"/>
                </a:cubicBezTo>
                <a:cubicBezTo>
                  <a:pt x="472269" y="634196"/>
                  <a:pt x="545172" y="646625"/>
                  <a:pt x="577863" y="663440"/>
                </a:cubicBezTo>
                <a:cubicBezTo>
                  <a:pt x="579952" y="664485"/>
                  <a:pt x="602094" y="678898"/>
                  <a:pt x="614105" y="687045"/>
                </a:cubicBezTo>
                <a:cubicBezTo>
                  <a:pt x="607734" y="674511"/>
                  <a:pt x="601259" y="662082"/>
                  <a:pt x="595201" y="649236"/>
                </a:cubicBezTo>
                <a:cubicBezTo>
                  <a:pt x="577654" y="612262"/>
                  <a:pt x="561047" y="574245"/>
                  <a:pt x="544336" y="536331"/>
                </a:cubicBezTo>
                <a:cubicBezTo>
                  <a:pt x="539218" y="524738"/>
                  <a:pt x="533892" y="513248"/>
                  <a:pt x="528774" y="501655"/>
                </a:cubicBezTo>
                <a:cubicBezTo>
                  <a:pt x="524387" y="505206"/>
                  <a:pt x="472374" y="546880"/>
                  <a:pt x="442607" y="554400"/>
                </a:cubicBezTo>
                <a:cubicBezTo>
                  <a:pt x="416078" y="561189"/>
                  <a:pt x="379940" y="562338"/>
                  <a:pt x="357798" y="543955"/>
                </a:cubicBezTo>
                <a:cubicBezTo>
                  <a:pt x="336294" y="527923"/>
                  <a:pt x="331858" y="497498"/>
                  <a:pt x="347890" y="475993"/>
                </a:cubicBezTo>
                <a:cubicBezTo>
                  <a:pt x="348927" y="474604"/>
                  <a:pt x="350037" y="473267"/>
                  <a:pt x="351218" y="471993"/>
                </a:cubicBezTo>
                <a:cubicBezTo>
                  <a:pt x="379940" y="442748"/>
                  <a:pt x="452843" y="455177"/>
                  <a:pt x="485638" y="471993"/>
                </a:cubicBezTo>
                <a:cubicBezTo>
                  <a:pt x="488145" y="473246"/>
                  <a:pt x="520001" y="494031"/>
                  <a:pt x="527416" y="499671"/>
                </a:cubicBezTo>
                <a:cubicBezTo>
                  <a:pt x="515927" y="474291"/>
                  <a:pt x="504334" y="449120"/>
                  <a:pt x="491800" y="424680"/>
                </a:cubicBezTo>
                <a:cubicBezTo>
                  <a:pt x="475068" y="391685"/>
                  <a:pt x="456227" y="359798"/>
                  <a:pt x="435400" y="329217"/>
                </a:cubicBezTo>
                <a:cubicBezTo>
                  <a:pt x="433311" y="330888"/>
                  <a:pt x="379313" y="374650"/>
                  <a:pt x="348711" y="382379"/>
                </a:cubicBezTo>
                <a:cubicBezTo>
                  <a:pt x="322182" y="389064"/>
                  <a:pt x="286044" y="390317"/>
                  <a:pt x="263902" y="371935"/>
                </a:cubicBezTo>
                <a:cubicBezTo>
                  <a:pt x="242431" y="355955"/>
                  <a:pt x="237980" y="325593"/>
                  <a:pt x="253961" y="304119"/>
                </a:cubicBezTo>
                <a:cubicBezTo>
                  <a:pt x="255038" y="302678"/>
                  <a:pt x="256195" y="301288"/>
                  <a:pt x="257426" y="299972"/>
                </a:cubicBezTo>
                <a:cubicBezTo>
                  <a:pt x="286149" y="270728"/>
                  <a:pt x="359051" y="283157"/>
                  <a:pt x="391742" y="299972"/>
                </a:cubicBezTo>
                <a:cubicBezTo>
                  <a:pt x="394353" y="301226"/>
                  <a:pt x="428611" y="323577"/>
                  <a:pt x="434565" y="328068"/>
                </a:cubicBezTo>
                <a:cubicBezTo>
                  <a:pt x="433311" y="326292"/>
                  <a:pt x="432267" y="324412"/>
                  <a:pt x="431014" y="322637"/>
                </a:cubicBezTo>
                <a:cubicBezTo>
                  <a:pt x="409143" y="292693"/>
                  <a:pt x="384671" y="264733"/>
                  <a:pt x="357902" y="239081"/>
                </a:cubicBezTo>
                <a:cubicBezTo>
                  <a:pt x="343280" y="224668"/>
                  <a:pt x="328553" y="211716"/>
                  <a:pt x="313931" y="199392"/>
                </a:cubicBezTo>
                <a:cubicBezTo>
                  <a:pt x="304635" y="208583"/>
                  <a:pt x="261709" y="250048"/>
                  <a:pt x="235284" y="260074"/>
                </a:cubicBezTo>
                <a:cubicBezTo>
                  <a:pt x="208859" y="270101"/>
                  <a:pt x="174393" y="274801"/>
                  <a:pt x="149848" y="259239"/>
                </a:cubicBezTo>
                <a:cubicBezTo>
                  <a:pt x="126753" y="245713"/>
                  <a:pt x="118998" y="216020"/>
                  <a:pt x="132526" y="192927"/>
                </a:cubicBezTo>
                <a:cubicBezTo>
                  <a:pt x="133415" y="191412"/>
                  <a:pt x="134386" y="189940"/>
                  <a:pt x="135435" y="188530"/>
                </a:cubicBezTo>
                <a:cubicBezTo>
                  <a:pt x="160815" y="156256"/>
                  <a:pt x="234657" y="160539"/>
                  <a:pt x="269020" y="173281"/>
                </a:cubicBezTo>
                <a:cubicBezTo>
                  <a:pt x="270900" y="174012"/>
                  <a:pt x="289073" y="183099"/>
                  <a:pt x="302233" y="189887"/>
                </a:cubicBezTo>
                <a:cubicBezTo>
                  <a:pt x="295549" y="184456"/>
                  <a:pt x="288760" y="178712"/>
                  <a:pt x="282284" y="173699"/>
                </a:cubicBezTo>
                <a:cubicBezTo>
                  <a:pt x="257844" y="154481"/>
                  <a:pt x="234344" y="138396"/>
                  <a:pt x="213455" y="124401"/>
                </a:cubicBezTo>
                <a:cubicBezTo>
                  <a:pt x="201444" y="116567"/>
                  <a:pt x="190477" y="109674"/>
                  <a:pt x="180137" y="103512"/>
                </a:cubicBezTo>
                <a:cubicBezTo>
                  <a:pt x="166350" y="107794"/>
                  <a:pt x="110681" y="124401"/>
                  <a:pt x="82899" y="120954"/>
                </a:cubicBezTo>
                <a:cubicBezTo>
                  <a:pt x="55117" y="117507"/>
                  <a:pt x="22008" y="105914"/>
                  <a:pt x="7385" y="80847"/>
                </a:cubicBezTo>
                <a:cubicBezTo>
                  <a:pt x="-6844" y="58047"/>
                  <a:pt x="108" y="28019"/>
                  <a:pt x="22913" y="13794"/>
                </a:cubicBezTo>
                <a:cubicBezTo>
                  <a:pt x="24311" y="12916"/>
                  <a:pt x="25751" y="12112"/>
                  <a:pt x="27230" y="11391"/>
                </a:cubicBezTo>
                <a:cubicBezTo>
                  <a:pt x="64621" y="-5529"/>
                  <a:pt x="128124" y="32280"/>
                  <a:pt x="152564" y="59436"/>
                </a:cubicBezTo>
                <a:cubicBezTo>
                  <a:pt x="154653" y="61838"/>
                  <a:pt x="183897" y="102258"/>
                  <a:pt x="183062" y="102467"/>
                </a:cubicBezTo>
                <a:lnTo>
                  <a:pt x="182226" y="102467"/>
                </a:lnTo>
                <a:cubicBezTo>
                  <a:pt x="192670" y="108316"/>
                  <a:pt x="203115" y="114792"/>
                  <a:pt x="214604" y="122103"/>
                </a:cubicBezTo>
                <a:cubicBezTo>
                  <a:pt x="235493" y="135681"/>
                  <a:pt x="259829" y="151243"/>
                  <a:pt x="284791" y="169938"/>
                </a:cubicBezTo>
                <a:cubicBezTo>
                  <a:pt x="311808" y="189846"/>
                  <a:pt x="337681" y="211257"/>
                  <a:pt x="362289" y="234068"/>
                </a:cubicBezTo>
                <a:cubicBezTo>
                  <a:pt x="389862" y="259678"/>
                  <a:pt x="415169" y="287637"/>
                  <a:pt x="437907" y="317624"/>
                </a:cubicBezTo>
                <a:cubicBezTo>
                  <a:pt x="438084" y="318041"/>
                  <a:pt x="438335" y="318428"/>
                  <a:pt x="438638" y="318772"/>
                </a:cubicBezTo>
                <a:cubicBezTo>
                  <a:pt x="434669" y="307492"/>
                  <a:pt x="424642" y="275323"/>
                  <a:pt x="424120" y="272817"/>
                </a:cubicBezTo>
                <a:cubicBezTo>
                  <a:pt x="417227" y="236888"/>
                  <a:pt x="425060" y="163254"/>
                  <a:pt x="460989" y="143514"/>
                </a:cubicBezTo>
                <a:cubicBezTo>
                  <a:pt x="484865" y="131284"/>
                  <a:pt x="514131" y="140725"/>
                  <a:pt x="526351" y="164601"/>
                </a:cubicBezTo>
                <a:cubicBezTo>
                  <a:pt x="527145" y="166137"/>
                  <a:pt x="527844" y="167703"/>
                  <a:pt x="528461" y="169312"/>
                </a:cubicBezTo>
                <a:cubicBezTo>
                  <a:pt x="539741" y="196050"/>
                  <a:pt x="528461" y="229994"/>
                  <a:pt x="515300" y="253703"/>
                </a:cubicBezTo>
                <a:cubicBezTo>
                  <a:pt x="499843" y="280441"/>
                  <a:pt x="445427" y="319399"/>
                  <a:pt x="441145" y="322428"/>
                </a:cubicBezTo>
                <a:cubicBezTo>
                  <a:pt x="463412" y="353511"/>
                  <a:pt x="483612" y="386035"/>
                  <a:pt x="501618" y="419771"/>
                </a:cubicBezTo>
                <a:cubicBezTo>
                  <a:pt x="512063" y="439406"/>
                  <a:pt x="522507" y="459459"/>
                  <a:pt x="532116" y="479722"/>
                </a:cubicBezTo>
                <a:cubicBezTo>
                  <a:pt x="528983" y="469800"/>
                  <a:pt x="526267" y="460922"/>
                  <a:pt x="526058" y="459669"/>
                </a:cubicBezTo>
                <a:cubicBezTo>
                  <a:pt x="519165" y="423740"/>
                  <a:pt x="526894" y="350106"/>
                  <a:pt x="562927" y="330366"/>
                </a:cubicBezTo>
                <a:cubicBezTo>
                  <a:pt x="586814" y="318156"/>
                  <a:pt x="616069" y="327619"/>
                  <a:pt x="628278" y="351505"/>
                </a:cubicBezTo>
                <a:cubicBezTo>
                  <a:pt x="629072" y="353051"/>
                  <a:pt x="629782" y="354639"/>
                  <a:pt x="630399" y="356268"/>
                </a:cubicBezTo>
                <a:cubicBezTo>
                  <a:pt x="641679" y="382902"/>
                  <a:pt x="630399" y="416846"/>
                  <a:pt x="617239" y="440555"/>
                </a:cubicBezTo>
                <a:cubicBezTo>
                  <a:pt x="604079" y="464264"/>
                  <a:pt x="557601" y="498731"/>
                  <a:pt x="545381" y="507609"/>
                </a:cubicBezTo>
                <a:cubicBezTo>
                  <a:pt x="549036" y="515442"/>
                  <a:pt x="552796" y="523171"/>
                  <a:pt x="556452" y="531004"/>
                </a:cubicBezTo>
                <a:cubicBezTo>
                  <a:pt x="574103" y="568500"/>
                  <a:pt x="591441" y="606100"/>
                  <a:pt x="609614" y="642447"/>
                </a:cubicBezTo>
                <a:cubicBezTo>
                  <a:pt x="615985" y="655189"/>
                  <a:pt x="622774" y="667514"/>
                  <a:pt x="629459" y="679943"/>
                </a:cubicBezTo>
                <a:cubicBezTo>
                  <a:pt x="626743" y="671169"/>
                  <a:pt x="624550" y="663754"/>
                  <a:pt x="624236" y="662500"/>
                </a:cubicBezTo>
                <a:cubicBezTo>
                  <a:pt x="617343" y="626571"/>
                  <a:pt x="625176" y="553042"/>
                  <a:pt x="661105" y="533302"/>
                </a:cubicBezTo>
                <a:cubicBezTo>
                  <a:pt x="684982" y="521072"/>
                  <a:pt x="714247" y="530513"/>
                  <a:pt x="726467" y="554390"/>
                </a:cubicBezTo>
                <a:cubicBezTo>
                  <a:pt x="727261" y="555925"/>
                  <a:pt x="727961" y="557492"/>
                  <a:pt x="728577" y="559100"/>
                </a:cubicBezTo>
                <a:cubicBezTo>
                  <a:pt x="739857" y="585733"/>
                  <a:pt x="729099" y="619782"/>
                  <a:pt x="715417" y="643491"/>
                </a:cubicBezTo>
                <a:cubicBezTo>
                  <a:pt x="701735" y="667200"/>
                  <a:pt x="660270" y="698220"/>
                  <a:pt x="645752" y="708874"/>
                </a:cubicBezTo>
                <a:cubicBezTo>
                  <a:pt x="653063" y="721303"/>
                  <a:pt x="660270" y="733836"/>
                  <a:pt x="667894" y="745638"/>
                </a:cubicBezTo>
                <a:cubicBezTo>
                  <a:pt x="673326" y="753576"/>
                  <a:pt x="678339" y="761618"/>
                  <a:pt x="683770" y="769243"/>
                </a:cubicBezTo>
                <a:lnTo>
                  <a:pt x="700481" y="792116"/>
                </a:lnTo>
                <a:cubicBezTo>
                  <a:pt x="711657" y="806216"/>
                  <a:pt x="723041" y="820943"/>
                  <a:pt x="734321" y="834416"/>
                </a:cubicBezTo>
                <a:cubicBezTo>
                  <a:pt x="742050" y="843921"/>
                  <a:pt x="749570" y="852799"/>
                  <a:pt x="757195" y="861781"/>
                </a:cubicBezTo>
                <a:cubicBezTo>
                  <a:pt x="750615" y="849143"/>
                  <a:pt x="738395" y="824076"/>
                  <a:pt x="737664" y="821883"/>
                </a:cubicBezTo>
                <a:cubicBezTo>
                  <a:pt x="725339" y="787312"/>
                  <a:pt x="721892" y="713469"/>
                  <a:pt x="754479" y="688507"/>
                </a:cubicBezTo>
                <a:cubicBezTo>
                  <a:pt x="776214" y="672798"/>
                  <a:pt x="806576" y="677687"/>
                  <a:pt x="822295" y="699421"/>
                </a:cubicBezTo>
                <a:cubicBezTo>
                  <a:pt x="823298" y="700821"/>
                  <a:pt x="824227" y="702262"/>
                  <a:pt x="825084" y="703756"/>
                </a:cubicBezTo>
                <a:cubicBezTo>
                  <a:pt x="840228" y="728405"/>
                  <a:pt x="834693" y="763707"/>
                  <a:pt x="825084" y="789192"/>
                </a:cubicBezTo>
                <a:cubicBezTo>
                  <a:pt x="814639" y="817287"/>
                  <a:pt x="768370" y="862303"/>
                  <a:pt x="762417" y="867943"/>
                </a:cubicBezTo>
                <a:cubicBezTo>
                  <a:pt x="775055" y="882774"/>
                  <a:pt x="787379" y="896979"/>
                  <a:pt x="799390" y="910348"/>
                </a:cubicBezTo>
                <a:cubicBezTo>
                  <a:pt x="840542" y="956408"/>
                  <a:pt x="876575" y="993277"/>
                  <a:pt x="902164" y="1018762"/>
                </a:cubicBezTo>
                <a:cubicBezTo>
                  <a:pt x="927753" y="1044246"/>
                  <a:pt x="943211" y="1057511"/>
                  <a:pt x="943211" y="1057511"/>
                </a:cubicBezTo>
                <a:close/>
                <a:moveTo>
                  <a:pt x="313095" y="191350"/>
                </a:moveTo>
                <a:cubicBezTo>
                  <a:pt x="313095" y="191350"/>
                  <a:pt x="358947" y="135681"/>
                  <a:pt x="367093" y="104661"/>
                </a:cubicBezTo>
                <a:cubicBezTo>
                  <a:pt x="373987" y="78236"/>
                  <a:pt x="375449" y="41994"/>
                  <a:pt x="357589" y="19851"/>
                </a:cubicBezTo>
                <a:cubicBezTo>
                  <a:pt x="341728" y="-1779"/>
                  <a:pt x="311335" y="-6458"/>
                  <a:pt x="289704" y="9407"/>
                </a:cubicBezTo>
                <a:cubicBezTo>
                  <a:pt x="288286" y="10441"/>
                  <a:pt x="286924" y="11559"/>
                  <a:pt x="285626" y="12749"/>
                </a:cubicBezTo>
                <a:cubicBezTo>
                  <a:pt x="256173" y="41263"/>
                  <a:pt x="268080" y="114270"/>
                  <a:pt x="284269" y="147170"/>
                </a:cubicBezTo>
                <a:cubicBezTo>
                  <a:pt x="285209" y="149989"/>
                  <a:pt x="312573" y="191872"/>
                  <a:pt x="313095" y="191350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A9FB5361-1779-413A-8BD2-B65AD53FC5E3}"/>
              </a:ext>
            </a:extLst>
          </p:cNvPr>
          <p:cNvSpPr/>
          <p:nvPr/>
        </p:nvSpPr>
        <p:spPr>
          <a:xfrm>
            <a:off x="991174" y="3805919"/>
            <a:ext cx="1045166" cy="1193067"/>
          </a:xfrm>
          <a:custGeom>
            <a:avLst/>
            <a:gdLst>
              <a:gd name="connsiteX0" fmla="*/ 943211 w 949431"/>
              <a:gd name="connsiteY0" fmla="*/ 1057511 h 1083784"/>
              <a:gd name="connsiteX1" fmla="*/ 946877 w 949431"/>
              <a:gd name="connsiteY1" fmla="*/ 1077564 h 1083784"/>
              <a:gd name="connsiteX2" fmla="*/ 926823 w 949431"/>
              <a:gd name="connsiteY2" fmla="*/ 1081230 h 1083784"/>
              <a:gd name="connsiteX3" fmla="*/ 923784 w 949431"/>
              <a:gd name="connsiteY3" fmla="*/ 1078400 h 1083784"/>
              <a:gd name="connsiteX4" fmla="*/ 923784 w 949431"/>
              <a:gd name="connsiteY4" fmla="*/ 1078400 h 1083784"/>
              <a:gd name="connsiteX5" fmla="*/ 883364 w 949431"/>
              <a:gd name="connsiteY5" fmla="*/ 1037562 h 1083784"/>
              <a:gd name="connsiteX6" fmla="*/ 781844 w 949431"/>
              <a:gd name="connsiteY6" fmla="*/ 925805 h 1083784"/>
              <a:gd name="connsiteX7" fmla="*/ 741946 w 949431"/>
              <a:gd name="connsiteY7" fmla="*/ 877761 h 1083784"/>
              <a:gd name="connsiteX8" fmla="*/ 649199 w 949431"/>
              <a:gd name="connsiteY8" fmla="*/ 916510 h 1083784"/>
              <a:gd name="connsiteX9" fmla="*/ 566896 w 949431"/>
              <a:gd name="connsiteY9" fmla="*/ 893637 h 1083784"/>
              <a:gd name="connsiteX10" fmla="*/ 567460 w 949431"/>
              <a:gd name="connsiteY10" fmla="*/ 824954 h 1083784"/>
              <a:gd name="connsiteX11" fmla="*/ 571283 w 949431"/>
              <a:gd name="connsiteY11" fmla="*/ 821570 h 1083784"/>
              <a:gd name="connsiteX12" fmla="*/ 704241 w 949431"/>
              <a:gd name="connsiteY12" fmla="*/ 841519 h 1083784"/>
              <a:gd name="connsiteX13" fmla="*/ 734530 w 949431"/>
              <a:gd name="connsiteY13" fmla="*/ 868465 h 1083784"/>
              <a:gd name="connsiteX14" fmla="*/ 717923 w 949431"/>
              <a:gd name="connsiteY14" fmla="*/ 847576 h 1083784"/>
              <a:gd name="connsiteX15" fmla="*/ 684397 w 949431"/>
              <a:gd name="connsiteY15" fmla="*/ 803501 h 1083784"/>
              <a:gd name="connsiteX16" fmla="*/ 668208 w 949431"/>
              <a:gd name="connsiteY16" fmla="*/ 780314 h 1083784"/>
              <a:gd name="connsiteX17" fmla="*/ 652332 w 949431"/>
              <a:gd name="connsiteY17" fmla="*/ 755665 h 1083784"/>
              <a:gd name="connsiteX18" fmla="*/ 618388 w 949431"/>
              <a:gd name="connsiteY18" fmla="*/ 695296 h 1083784"/>
              <a:gd name="connsiteX19" fmla="*/ 534832 w 949431"/>
              <a:gd name="connsiteY19" fmla="*/ 745847 h 1083784"/>
              <a:gd name="connsiteX20" fmla="*/ 450022 w 949431"/>
              <a:gd name="connsiteY20" fmla="*/ 735403 h 1083784"/>
              <a:gd name="connsiteX21" fmla="*/ 440111 w 949431"/>
              <a:gd name="connsiteY21" fmla="*/ 667440 h 1083784"/>
              <a:gd name="connsiteX22" fmla="*/ 443442 w 949431"/>
              <a:gd name="connsiteY22" fmla="*/ 663440 h 1083784"/>
              <a:gd name="connsiteX23" fmla="*/ 577863 w 949431"/>
              <a:gd name="connsiteY23" fmla="*/ 663440 h 1083784"/>
              <a:gd name="connsiteX24" fmla="*/ 614105 w 949431"/>
              <a:gd name="connsiteY24" fmla="*/ 687045 h 1083784"/>
              <a:gd name="connsiteX25" fmla="*/ 595201 w 949431"/>
              <a:gd name="connsiteY25" fmla="*/ 649236 h 1083784"/>
              <a:gd name="connsiteX26" fmla="*/ 544336 w 949431"/>
              <a:gd name="connsiteY26" fmla="*/ 536331 h 1083784"/>
              <a:gd name="connsiteX27" fmla="*/ 528774 w 949431"/>
              <a:gd name="connsiteY27" fmla="*/ 501655 h 1083784"/>
              <a:gd name="connsiteX28" fmla="*/ 442607 w 949431"/>
              <a:gd name="connsiteY28" fmla="*/ 554400 h 1083784"/>
              <a:gd name="connsiteX29" fmla="*/ 357798 w 949431"/>
              <a:gd name="connsiteY29" fmla="*/ 543955 h 1083784"/>
              <a:gd name="connsiteX30" fmla="*/ 347890 w 949431"/>
              <a:gd name="connsiteY30" fmla="*/ 475993 h 1083784"/>
              <a:gd name="connsiteX31" fmla="*/ 351218 w 949431"/>
              <a:gd name="connsiteY31" fmla="*/ 471993 h 1083784"/>
              <a:gd name="connsiteX32" fmla="*/ 485638 w 949431"/>
              <a:gd name="connsiteY32" fmla="*/ 471993 h 1083784"/>
              <a:gd name="connsiteX33" fmla="*/ 527416 w 949431"/>
              <a:gd name="connsiteY33" fmla="*/ 499671 h 1083784"/>
              <a:gd name="connsiteX34" fmla="*/ 491800 w 949431"/>
              <a:gd name="connsiteY34" fmla="*/ 424680 h 1083784"/>
              <a:gd name="connsiteX35" fmla="*/ 435400 w 949431"/>
              <a:gd name="connsiteY35" fmla="*/ 329217 h 1083784"/>
              <a:gd name="connsiteX36" fmla="*/ 348711 w 949431"/>
              <a:gd name="connsiteY36" fmla="*/ 382379 h 1083784"/>
              <a:gd name="connsiteX37" fmla="*/ 263902 w 949431"/>
              <a:gd name="connsiteY37" fmla="*/ 371935 h 1083784"/>
              <a:gd name="connsiteX38" fmla="*/ 253961 w 949431"/>
              <a:gd name="connsiteY38" fmla="*/ 304119 h 1083784"/>
              <a:gd name="connsiteX39" fmla="*/ 257426 w 949431"/>
              <a:gd name="connsiteY39" fmla="*/ 299972 h 1083784"/>
              <a:gd name="connsiteX40" fmla="*/ 391742 w 949431"/>
              <a:gd name="connsiteY40" fmla="*/ 299972 h 1083784"/>
              <a:gd name="connsiteX41" fmla="*/ 434565 w 949431"/>
              <a:gd name="connsiteY41" fmla="*/ 328068 h 1083784"/>
              <a:gd name="connsiteX42" fmla="*/ 431014 w 949431"/>
              <a:gd name="connsiteY42" fmla="*/ 322637 h 1083784"/>
              <a:gd name="connsiteX43" fmla="*/ 357902 w 949431"/>
              <a:gd name="connsiteY43" fmla="*/ 239081 h 1083784"/>
              <a:gd name="connsiteX44" fmla="*/ 313931 w 949431"/>
              <a:gd name="connsiteY44" fmla="*/ 199392 h 1083784"/>
              <a:gd name="connsiteX45" fmla="*/ 235284 w 949431"/>
              <a:gd name="connsiteY45" fmla="*/ 260074 h 1083784"/>
              <a:gd name="connsiteX46" fmla="*/ 149848 w 949431"/>
              <a:gd name="connsiteY46" fmla="*/ 259239 h 1083784"/>
              <a:gd name="connsiteX47" fmla="*/ 132526 w 949431"/>
              <a:gd name="connsiteY47" fmla="*/ 192927 h 1083784"/>
              <a:gd name="connsiteX48" fmla="*/ 135435 w 949431"/>
              <a:gd name="connsiteY48" fmla="*/ 188530 h 1083784"/>
              <a:gd name="connsiteX49" fmla="*/ 269020 w 949431"/>
              <a:gd name="connsiteY49" fmla="*/ 173281 h 1083784"/>
              <a:gd name="connsiteX50" fmla="*/ 302233 w 949431"/>
              <a:gd name="connsiteY50" fmla="*/ 189887 h 1083784"/>
              <a:gd name="connsiteX51" fmla="*/ 282284 w 949431"/>
              <a:gd name="connsiteY51" fmla="*/ 173699 h 1083784"/>
              <a:gd name="connsiteX52" fmla="*/ 213455 w 949431"/>
              <a:gd name="connsiteY52" fmla="*/ 124401 h 1083784"/>
              <a:gd name="connsiteX53" fmla="*/ 180137 w 949431"/>
              <a:gd name="connsiteY53" fmla="*/ 103512 h 1083784"/>
              <a:gd name="connsiteX54" fmla="*/ 82899 w 949431"/>
              <a:gd name="connsiteY54" fmla="*/ 120954 h 1083784"/>
              <a:gd name="connsiteX55" fmla="*/ 7385 w 949431"/>
              <a:gd name="connsiteY55" fmla="*/ 80847 h 1083784"/>
              <a:gd name="connsiteX56" fmla="*/ 22913 w 949431"/>
              <a:gd name="connsiteY56" fmla="*/ 13794 h 1083784"/>
              <a:gd name="connsiteX57" fmla="*/ 27230 w 949431"/>
              <a:gd name="connsiteY57" fmla="*/ 11391 h 1083784"/>
              <a:gd name="connsiteX58" fmla="*/ 152564 w 949431"/>
              <a:gd name="connsiteY58" fmla="*/ 59436 h 1083784"/>
              <a:gd name="connsiteX59" fmla="*/ 183062 w 949431"/>
              <a:gd name="connsiteY59" fmla="*/ 102467 h 1083784"/>
              <a:gd name="connsiteX60" fmla="*/ 182226 w 949431"/>
              <a:gd name="connsiteY60" fmla="*/ 102467 h 1083784"/>
              <a:gd name="connsiteX61" fmla="*/ 214604 w 949431"/>
              <a:gd name="connsiteY61" fmla="*/ 122103 h 1083784"/>
              <a:gd name="connsiteX62" fmla="*/ 284791 w 949431"/>
              <a:gd name="connsiteY62" fmla="*/ 169938 h 1083784"/>
              <a:gd name="connsiteX63" fmla="*/ 362289 w 949431"/>
              <a:gd name="connsiteY63" fmla="*/ 234068 h 1083784"/>
              <a:gd name="connsiteX64" fmla="*/ 437907 w 949431"/>
              <a:gd name="connsiteY64" fmla="*/ 317624 h 1083784"/>
              <a:gd name="connsiteX65" fmla="*/ 438638 w 949431"/>
              <a:gd name="connsiteY65" fmla="*/ 318772 h 1083784"/>
              <a:gd name="connsiteX66" fmla="*/ 424120 w 949431"/>
              <a:gd name="connsiteY66" fmla="*/ 272817 h 1083784"/>
              <a:gd name="connsiteX67" fmla="*/ 460989 w 949431"/>
              <a:gd name="connsiteY67" fmla="*/ 143514 h 1083784"/>
              <a:gd name="connsiteX68" fmla="*/ 526351 w 949431"/>
              <a:gd name="connsiteY68" fmla="*/ 164601 h 1083784"/>
              <a:gd name="connsiteX69" fmla="*/ 528461 w 949431"/>
              <a:gd name="connsiteY69" fmla="*/ 169312 h 1083784"/>
              <a:gd name="connsiteX70" fmla="*/ 515300 w 949431"/>
              <a:gd name="connsiteY70" fmla="*/ 253703 h 1083784"/>
              <a:gd name="connsiteX71" fmla="*/ 441145 w 949431"/>
              <a:gd name="connsiteY71" fmla="*/ 322428 h 1083784"/>
              <a:gd name="connsiteX72" fmla="*/ 501618 w 949431"/>
              <a:gd name="connsiteY72" fmla="*/ 419771 h 1083784"/>
              <a:gd name="connsiteX73" fmla="*/ 532116 w 949431"/>
              <a:gd name="connsiteY73" fmla="*/ 479722 h 1083784"/>
              <a:gd name="connsiteX74" fmla="*/ 526058 w 949431"/>
              <a:gd name="connsiteY74" fmla="*/ 459669 h 1083784"/>
              <a:gd name="connsiteX75" fmla="*/ 562927 w 949431"/>
              <a:gd name="connsiteY75" fmla="*/ 330366 h 1083784"/>
              <a:gd name="connsiteX76" fmla="*/ 628278 w 949431"/>
              <a:gd name="connsiteY76" fmla="*/ 351505 h 1083784"/>
              <a:gd name="connsiteX77" fmla="*/ 630399 w 949431"/>
              <a:gd name="connsiteY77" fmla="*/ 356268 h 1083784"/>
              <a:gd name="connsiteX78" fmla="*/ 617239 w 949431"/>
              <a:gd name="connsiteY78" fmla="*/ 440555 h 1083784"/>
              <a:gd name="connsiteX79" fmla="*/ 545381 w 949431"/>
              <a:gd name="connsiteY79" fmla="*/ 507609 h 1083784"/>
              <a:gd name="connsiteX80" fmla="*/ 556452 w 949431"/>
              <a:gd name="connsiteY80" fmla="*/ 531004 h 1083784"/>
              <a:gd name="connsiteX81" fmla="*/ 609614 w 949431"/>
              <a:gd name="connsiteY81" fmla="*/ 642447 h 1083784"/>
              <a:gd name="connsiteX82" fmla="*/ 629459 w 949431"/>
              <a:gd name="connsiteY82" fmla="*/ 679943 h 1083784"/>
              <a:gd name="connsiteX83" fmla="*/ 624236 w 949431"/>
              <a:gd name="connsiteY83" fmla="*/ 662500 h 1083784"/>
              <a:gd name="connsiteX84" fmla="*/ 661105 w 949431"/>
              <a:gd name="connsiteY84" fmla="*/ 533302 h 1083784"/>
              <a:gd name="connsiteX85" fmla="*/ 726467 w 949431"/>
              <a:gd name="connsiteY85" fmla="*/ 554390 h 1083784"/>
              <a:gd name="connsiteX86" fmla="*/ 728577 w 949431"/>
              <a:gd name="connsiteY86" fmla="*/ 559100 h 1083784"/>
              <a:gd name="connsiteX87" fmla="*/ 715417 w 949431"/>
              <a:gd name="connsiteY87" fmla="*/ 643491 h 1083784"/>
              <a:gd name="connsiteX88" fmla="*/ 645752 w 949431"/>
              <a:gd name="connsiteY88" fmla="*/ 708874 h 1083784"/>
              <a:gd name="connsiteX89" fmla="*/ 667894 w 949431"/>
              <a:gd name="connsiteY89" fmla="*/ 745638 h 1083784"/>
              <a:gd name="connsiteX90" fmla="*/ 683770 w 949431"/>
              <a:gd name="connsiteY90" fmla="*/ 769243 h 1083784"/>
              <a:gd name="connsiteX91" fmla="*/ 700481 w 949431"/>
              <a:gd name="connsiteY91" fmla="*/ 792116 h 1083784"/>
              <a:gd name="connsiteX92" fmla="*/ 734321 w 949431"/>
              <a:gd name="connsiteY92" fmla="*/ 834416 h 1083784"/>
              <a:gd name="connsiteX93" fmla="*/ 757195 w 949431"/>
              <a:gd name="connsiteY93" fmla="*/ 861781 h 1083784"/>
              <a:gd name="connsiteX94" fmla="*/ 737664 w 949431"/>
              <a:gd name="connsiteY94" fmla="*/ 821883 h 1083784"/>
              <a:gd name="connsiteX95" fmla="*/ 754479 w 949431"/>
              <a:gd name="connsiteY95" fmla="*/ 688507 h 1083784"/>
              <a:gd name="connsiteX96" fmla="*/ 822295 w 949431"/>
              <a:gd name="connsiteY96" fmla="*/ 699421 h 1083784"/>
              <a:gd name="connsiteX97" fmla="*/ 825084 w 949431"/>
              <a:gd name="connsiteY97" fmla="*/ 703756 h 1083784"/>
              <a:gd name="connsiteX98" fmla="*/ 825084 w 949431"/>
              <a:gd name="connsiteY98" fmla="*/ 789192 h 1083784"/>
              <a:gd name="connsiteX99" fmla="*/ 762417 w 949431"/>
              <a:gd name="connsiteY99" fmla="*/ 867943 h 1083784"/>
              <a:gd name="connsiteX100" fmla="*/ 799390 w 949431"/>
              <a:gd name="connsiteY100" fmla="*/ 910348 h 1083784"/>
              <a:gd name="connsiteX101" fmla="*/ 902164 w 949431"/>
              <a:gd name="connsiteY101" fmla="*/ 1018762 h 1083784"/>
              <a:gd name="connsiteX102" fmla="*/ 943211 w 949431"/>
              <a:gd name="connsiteY102" fmla="*/ 1057511 h 1083784"/>
              <a:gd name="connsiteX103" fmla="*/ 313095 w 949431"/>
              <a:gd name="connsiteY103" fmla="*/ 191350 h 1083784"/>
              <a:gd name="connsiteX104" fmla="*/ 367093 w 949431"/>
              <a:gd name="connsiteY104" fmla="*/ 104661 h 1083784"/>
              <a:gd name="connsiteX105" fmla="*/ 357589 w 949431"/>
              <a:gd name="connsiteY105" fmla="*/ 19851 h 1083784"/>
              <a:gd name="connsiteX106" fmla="*/ 289704 w 949431"/>
              <a:gd name="connsiteY106" fmla="*/ 9407 h 1083784"/>
              <a:gd name="connsiteX107" fmla="*/ 285626 w 949431"/>
              <a:gd name="connsiteY107" fmla="*/ 12749 h 1083784"/>
              <a:gd name="connsiteX108" fmla="*/ 284269 w 949431"/>
              <a:gd name="connsiteY108" fmla="*/ 147170 h 1083784"/>
              <a:gd name="connsiteX109" fmla="*/ 313095 w 949431"/>
              <a:gd name="connsiteY109" fmla="*/ 191350 h 108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949431" h="1083784">
                <a:moveTo>
                  <a:pt x="943211" y="1057511"/>
                </a:moveTo>
                <a:cubicBezTo>
                  <a:pt x="949760" y="1062033"/>
                  <a:pt x="951399" y="1071015"/>
                  <a:pt x="946877" y="1077564"/>
                </a:cubicBezTo>
                <a:cubicBezTo>
                  <a:pt x="942354" y="1084113"/>
                  <a:pt x="933372" y="1085753"/>
                  <a:pt x="926823" y="1081230"/>
                </a:cubicBezTo>
                <a:cubicBezTo>
                  <a:pt x="925685" y="1080436"/>
                  <a:pt x="924651" y="1079486"/>
                  <a:pt x="923784" y="1078400"/>
                </a:cubicBezTo>
                <a:lnTo>
                  <a:pt x="923784" y="1078400"/>
                </a:lnTo>
                <a:cubicBezTo>
                  <a:pt x="923784" y="1078400"/>
                  <a:pt x="908535" y="1063777"/>
                  <a:pt x="883364" y="1037562"/>
                </a:cubicBezTo>
                <a:cubicBezTo>
                  <a:pt x="858193" y="1011346"/>
                  <a:pt x="822473" y="973224"/>
                  <a:pt x="781844" y="925805"/>
                </a:cubicBezTo>
                <a:cubicBezTo>
                  <a:pt x="768997" y="910766"/>
                  <a:pt x="755628" y="894472"/>
                  <a:pt x="741946" y="877761"/>
                </a:cubicBezTo>
                <a:cubicBezTo>
                  <a:pt x="735157" y="881626"/>
                  <a:pt x="679279" y="913586"/>
                  <a:pt x="649199" y="916510"/>
                </a:cubicBezTo>
                <a:cubicBezTo>
                  <a:pt x="621939" y="919121"/>
                  <a:pt x="586532" y="914943"/>
                  <a:pt x="566896" y="893637"/>
                </a:cubicBezTo>
                <a:cubicBezTo>
                  <a:pt x="548086" y="874513"/>
                  <a:pt x="548336" y="843764"/>
                  <a:pt x="567460" y="824954"/>
                </a:cubicBezTo>
                <a:cubicBezTo>
                  <a:pt x="568672" y="823763"/>
                  <a:pt x="569946" y="822635"/>
                  <a:pt x="571283" y="821570"/>
                </a:cubicBezTo>
                <a:cubicBezTo>
                  <a:pt x="604183" y="796921"/>
                  <a:pt x="674370" y="820316"/>
                  <a:pt x="704241" y="841519"/>
                </a:cubicBezTo>
                <a:cubicBezTo>
                  <a:pt x="706017" y="842772"/>
                  <a:pt x="723668" y="858439"/>
                  <a:pt x="734530" y="868465"/>
                </a:cubicBezTo>
                <a:cubicBezTo>
                  <a:pt x="728995" y="861572"/>
                  <a:pt x="724086" y="854992"/>
                  <a:pt x="717923" y="847576"/>
                </a:cubicBezTo>
                <a:cubicBezTo>
                  <a:pt x="706748" y="833476"/>
                  <a:pt x="695990" y="819063"/>
                  <a:pt x="684397" y="803501"/>
                </a:cubicBezTo>
                <a:lnTo>
                  <a:pt x="668208" y="780314"/>
                </a:lnTo>
                <a:cubicBezTo>
                  <a:pt x="662568" y="772690"/>
                  <a:pt x="657763" y="763916"/>
                  <a:pt x="652332" y="755665"/>
                </a:cubicBezTo>
                <a:cubicBezTo>
                  <a:pt x="640321" y="736238"/>
                  <a:pt x="629145" y="715976"/>
                  <a:pt x="618388" y="695296"/>
                </a:cubicBezTo>
                <a:cubicBezTo>
                  <a:pt x="605959" y="705009"/>
                  <a:pt x="561465" y="739058"/>
                  <a:pt x="534832" y="745847"/>
                </a:cubicBezTo>
                <a:cubicBezTo>
                  <a:pt x="508198" y="752636"/>
                  <a:pt x="472165" y="753785"/>
                  <a:pt x="450022" y="735403"/>
                </a:cubicBezTo>
                <a:cubicBezTo>
                  <a:pt x="428517" y="719370"/>
                  <a:pt x="424078" y="688946"/>
                  <a:pt x="440111" y="667440"/>
                </a:cubicBezTo>
                <a:cubicBezTo>
                  <a:pt x="441155" y="666051"/>
                  <a:pt x="442262" y="664715"/>
                  <a:pt x="443442" y="663440"/>
                </a:cubicBezTo>
                <a:cubicBezTo>
                  <a:pt x="472269" y="634196"/>
                  <a:pt x="545172" y="646625"/>
                  <a:pt x="577863" y="663440"/>
                </a:cubicBezTo>
                <a:cubicBezTo>
                  <a:pt x="579952" y="664485"/>
                  <a:pt x="602094" y="678898"/>
                  <a:pt x="614105" y="687045"/>
                </a:cubicBezTo>
                <a:cubicBezTo>
                  <a:pt x="607734" y="674511"/>
                  <a:pt x="601259" y="662082"/>
                  <a:pt x="595201" y="649236"/>
                </a:cubicBezTo>
                <a:cubicBezTo>
                  <a:pt x="577654" y="612262"/>
                  <a:pt x="561047" y="574245"/>
                  <a:pt x="544336" y="536331"/>
                </a:cubicBezTo>
                <a:cubicBezTo>
                  <a:pt x="539218" y="524738"/>
                  <a:pt x="533892" y="513248"/>
                  <a:pt x="528774" y="501655"/>
                </a:cubicBezTo>
                <a:cubicBezTo>
                  <a:pt x="524387" y="505206"/>
                  <a:pt x="472374" y="546880"/>
                  <a:pt x="442607" y="554400"/>
                </a:cubicBezTo>
                <a:cubicBezTo>
                  <a:pt x="416078" y="561189"/>
                  <a:pt x="379940" y="562338"/>
                  <a:pt x="357798" y="543955"/>
                </a:cubicBezTo>
                <a:cubicBezTo>
                  <a:pt x="336294" y="527923"/>
                  <a:pt x="331858" y="497498"/>
                  <a:pt x="347890" y="475993"/>
                </a:cubicBezTo>
                <a:cubicBezTo>
                  <a:pt x="348927" y="474604"/>
                  <a:pt x="350037" y="473267"/>
                  <a:pt x="351218" y="471993"/>
                </a:cubicBezTo>
                <a:cubicBezTo>
                  <a:pt x="379940" y="442748"/>
                  <a:pt x="452843" y="455177"/>
                  <a:pt x="485638" y="471993"/>
                </a:cubicBezTo>
                <a:cubicBezTo>
                  <a:pt x="488145" y="473246"/>
                  <a:pt x="520001" y="494031"/>
                  <a:pt x="527416" y="499671"/>
                </a:cubicBezTo>
                <a:cubicBezTo>
                  <a:pt x="515927" y="474291"/>
                  <a:pt x="504334" y="449120"/>
                  <a:pt x="491800" y="424680"/>
                </a:cubicBezTo>
                <a:cubicBezTo>
                  <a:pt x="475068" y="391685"/>
                  <a:pt x="456227" y="359798"/>
                  <a:pt x="435400" y="329217"/>
                </a:cubicBezTo>
                <a:cubicBezTo>
                  <a:pt x="433311" y="330888"/>
                  <a:pt x="379313" y="374650"/>
                  <a:pt x="348711" y="382379"/>
                </a:cubicBezTo>
                <a:cubicBezTo>
                  <a:pt x="322182" y="389064"/>
                  <a:pt x="286044" y="390317"/>
                  <a:pt x="263902" y="371935"/>
                </a:cubicBezTo>
                <a:cubicBezTo>
                  <a:pt x="242431" y="355955"/>
                  <a:pt x="237980" y="325593"/>
                  <a:pt x="253961" y="304119"/>
                </a:cubicBezTo>
                <a:cubicBezTo>
                  <a:pt x="255038" y="302678"/>
                  <a:pt x="256195" y="301288"/>
                  <a:pt x="257426" y="299972"/>
                </a:cubicBezTo>
                <a:cubicBezTo>
                  <a:pt x="286149" y="270728"/>
                  <a:pt x="359051" y="283157"/>
                  <a:pt x="391742" y="299972"/>
                </a:cubicBezTo>
                <a:cubicBezTo>
                  <a:pt x="394353" y="301226"/>
                  <a:pt x="428611" y="323577"/>
                  <a:pt x="434565" y="328068"/>
                </a:cubicBezTo>
                <a:cubicBezTo>
                  <a:pt x="433311" y="326292"/>
                  <a:pt x="432267" y="324412"/>
                  <a:pt x="431014" y="322637"/>
                </a:cubicBezTo>
                <a:cubicBezTo>
                  <a:pt x="409143" y="292693"/>
                  <a:pt x="384671" y="264733"/>
                  <a:pt x="357902" y="239081"/>
                </a:cubicBezTo>
                <a:cubicBezTo>
                  <a:pt x="343280" y="224668"/>
                  <a:pt x="328553" y="211716"/>
                  <a:pt x="313931" y="199392"/>
                </a:cubicBezTo>
                <a:cubicBezTo>
                  <a:pt x="304635" y="208583"/>
                  <a:pt x="261709" y="250048"/>
                  <a:pt x="235284" y="260074"/>
                </a:cubicBezTo>
                <a:cubicBezTo>
                  <a:pt x="208859" y="270101"/>
                  <a:pt x="174393" y="274801"/>
                  <a:pt x="149848" y="259239"/>
                </a:cubicBezTo>
                <a:cubicBezTo>
                  <a:pt x="126753" y="245713"/>
                  <a:pt x="118998" y="216020"/>
                  <a:pt x="132526" y="192927"/>
                </a:cubicBezTo>
                <a:cubicBezTo>
                  <a:pt x="133415" y="191412"/>
                  <a:pt x="134386" y="189940"/>
                  <a:pt x="135435" y="188530"/>
                </a:cubicBezTo>
                <a:cubicBezTo>
                  <a:pt x="160815" y="156256"/>
                  <a:pt x="234657" y="160539"/>
                  <a:pt x="269020" y="173281"/>
                </a:cubicBezTo>
                <a:cubicBezTo>
                  <a:pt x="270900" y="174012"/>
                  <a:pt x="289073" y="183099"/>
                  <a:pt x="302233" y="189887"/>
                </a:cubicBezTo>
                <a:cubicBezTo>
                  <a:pt x="295549" y="184456"/>
                  <a:pt x="288760" y="178712"/>
                  <a:pt x="282284" y="173699"/>
                </a:cubicBezTo>
                <a:cubicBezTo>
                  <a:pt x="257844" y="154481"/>
                  <a:pt x="234344" y="138396"/>
                  <a:pt x="213455" y="124401"/>
                </a:cubicBezTo>
                <a:cubicBezTo>
                  <a:pt x="201444" y="116567"/>
                  <a:pt x="190477" y="109674"/>
                  <a:pt x="180137" y="103512"/>
                </a:cubicBezTo>
                <a:cubicBezTo>
                  <a:pt x="166350" y="107794"/>
                  <a:pt x="110681" y="124401"/>
                  <a:pt x="82899" y="120954"/>
                </a:cubicBezTo>
                <a:cubicBezTo>
                  <a:pt x="55117" y="117507"/>
                  <a:pt x="22008" y="105914"/>
                  <a:pt x="7385" y="80847"/>
                </a:cubicBezTo>
                <a:cubicBezTo>
                  <a:pt x="-6844" y="58047"/>
                  <a:pt x="108" y="28019"/>
                  <a:pt x="22913" y="13794"/>
                </a:cubicBezTo>
                <a:cubicBezTo>
                  <a:pt x="24311" y="12916"/>
                  <a:pt x="25751" y="12112"/>
                  <a:pt x="27230" y="11391"/>
                </a:cubicBezTo>
                <a:cubicBezTo>
                  <a:pt x="64621" y="-5529"/>
                  <a:pt x="128124" y="32280"/>
                  <a:pt x="152564" y="59436"/>
                </a:cubicBezTo>
                <a:cubicBezTo>
                  <a:pt x="154653" y="61838"/>
                  <a:pt x="183897" y="102258"/>
                  <a:pt x="183062" y="102467"/>
                </a:cubicBezTo>
                <a:lnTo>
                  <a:pt x="182226" y="102467"/>
                </a:lnTo>
                <a:cubicBezTo>
                  <a:pt x="192670" y="108316"/>
                  <a:pt x="203115" y="114792"/>
                  <a:pt x="214604" y="122103"/>
                </a:cubicBezTo>
                <a:cubicBezTo>
                  <a:pt x="235493" y="135681"/>
                  <a:pt x="259829" y="151243"/>
                  <a:pt x="284791" y="169938"/>
                </a:cubicBezTo>
                <a:cubicBezTo>
                  <a:pt x="311808" y="189846"/>
                  <a:pt x="337681" y="211257"/>
                  <a:pt x="362289" y="234068"/>
                </a:cubicBezTo>
                <a:cubicBezTo>
                  <a:pt x="389862" y="259678"/>
                  <a:pt x="415169" y="287637"/>
                  <a:pt x="437907" y="317624"/>
                </a:cubicBezTo>
                <a:cubicBezTo>
                  <a:pt x="438084" y="318041"/>
                  <a:pt x="438335" y="318428"/>
                  <a:pt x="438638" y="318772"/>
                </a:cubicBezTo>
                <a:cubicBezTo>
                  <a:pt x="434669" y="307492"/>
                  <a:pt x="424642" y="275323"/>
                  <a:pt x="424120" y="272817"/>
                </a:cubicBezTo>
                <a:cubicBezTo>
                  <a:pt x="417227" y="236888"/>
                  <a:pt x="425060" y="163254"/>
                  <a:pt x="460989" y="143514"/>
                </a:cubicBezTo>
                <a:cubicBezTo>
                  <a:pt x="484865" y="131284"/>
                  <a:pt x="514131" y="140725"/>
                  <a:pt x="526351" y="164601"/>
                </a:cubicBezTo>
                <a:cubicBezTo>
                  <a:pt x="527145" y="166137"/>
                  <a:pt x="527844" y="167703"/>
                  <a:pt x="528461" y="169312"/>
                </a:cubicBezTo>
                <a:cubicBezTo>
                  <a:pt x="539741" y="196050"/>
                  <a:pt x="528461" y="229994"/>
                  <a:pt x="515300" y="253703"/>
                </a:cubicBezTo>
                <a:cubicBezTo>
                  <a:pt x="499843" y="280441"/>
                  <a:pt x="445427" y="319399"/>
                  <a:pt x="441145" y="322428"/>
                </a:cubicBezTo>
                <a:cubicBezTo>
                  <a:pt x="463412" y="353511"/>
                  <a:pt x="483612" y="386035"/>
                  <a:pt x="501618" y="419771"/>
                </a:cubicBezTo>
                <a:cubicBezTo>
                  <a:pt x="512063" y="439406"/>
                  <a:pt x="522507" y="459459"/>
                  <a:pt x="532116" y="479722"/>
                </a:cubicBezTo>
                <a:cubicBezTo>
                  <a:pt x="528983" y="469800"/>
                  <a:pt x="526267" y="460922"/>
                  <a:pt x="526058" y="459669"/>
                </a:cubicBezTo>
                <a:cubicBezTo>
                  <a:pt x="519165" y="423740"/>
                  <a:pt x="526894" y="350106"/>
                  <a:pt x="562927" y="330366"/>
                </a:cubicBezTo>
                <a:cubicBezTo>
                  <a:pt x="586814" y="318156"/>
                  <a:pt x="616069" y="327619"/>
                  <a:pt x="628278" y="351505"/>
                </a:cubicBezTo>
                <a:cubicBezTo>
                  <a:pt x="629072" y="353051"/>
                  <a:pt x="629782" y="354639"/>
                  <a:pt x="630399" y="356268"/>
                </a:cubicBezTo>
                <a:cubicBezTo>
                  <a:pt x="641679" y="382902"/>
                  <a:pt x="630399" y="416846"/>
                  <a:pt x="617239" y="440555"/>
                </a:cubicBezTo>
                <a:cubicBezTo>
                  <a:pt x="604079" y="464264"/>
                  <a:pt x="557601" y="498731"/>
                  <a:pt x="545381" y="507609"/>
                </a:cubicBezTo>
                <a:cubicBezTo>
                  <a:pt x="549036" y="515442"/>
                  <a:pt x="552796" y="523171"/>
                  <a:pt x="556452" y="531004"/>
                </a:cubicBezTo>
                <a:cubicBezTo>
                  <a:pt x="574103" y="568500"/>
                  <a:pt x="591441" y="606100"/>
                  <a:pt x="609614" y="642447"/>
                </a:cubicBezTo>
                <a:cubicBezTo>
                  <a:pt x="615985" y="655189"/>
                  <a:pt x="622774" y="667514"/>
                  <a:pt x="629459" y="679943"/>
                </a:cubicBezTo>
                <a:cubicBezTo>
                  <a:pt x="626743" y="671169"/>
                  <a:pt x="624550" y="663754"/>
                  <a:pt x="624236" y="662500"/>
                </a:cubicBezTo>
                <a:cubicBezTo>
                  <a:pt x="617343" y="626571"/>
                  <a:pt x="625176" y="553042"/>
                  <a:pt x="661105" y="533302"/>
                </a:cubicBezTo>
                <a:cubicBezTo>
                  <a:pt x="684982" y="521072"/>
                  <a:pt x="714247" y="530513"/>
                  <a:pt x="726467" y="554390"/>
                </a:cubicBezTo>
                <a:cubicBezTo>
                  <a:pt x="727261" y="555925"/>
                  <a:pt x="727961" y="557492"/>
                  <a:pt x="728577" y="559100"/>
                </a:cubicBezTo>
                <a:cubicBezTo>
                  <a:pt x="739857" y="585733"/>
                  <a:pt x="729099" y="619782"/>
                  <a:pt x="715417" y="643491"/>
                </a:cubicBezTo>
                <a:cubicBezTo>
                  <a:pt x="701735" y="667200"/>
                  <a:pt x="660270" y="698220"/>
                  <a:pt x="645752" y="708874"/>
                </a:cubicBezTo>
                <a:cubicBezTo>
                  <a:pt x="653063" y="721303"/>
                  <a:pt x="660270" y="733836"/>
                  <a:pt x="667894" y="745638"/>
                </a:cubicBezTo>
                <a:cubicBezTo>
                  <a:pt x="673326" y="753576"/>
                  <a:pt x="678339" y="761618"/>
                  <a:pt x="683770" y="769243"/>
                </a:cubicBezTo>
                <a:lnTo>
                  <a:pt x="700481" y="792116"/>
                </a:lnTo>
                <a:cubicBezTo>
                  <a:pt x="711657" y="806216"/>
                  <a:pt x="723041" y="820943"/>
                  <a:pt x="734321" y="834416"/>
                </a:cubicBezTo>
                <a:cubicBezTo>
                  <a:pt x="742050" y="843921"/>
                  <a:pt x="749570" y="852799"/>
                  <a:pt x="757195" y="861781"/>
                </a:cubicBezTo>
                <a:cubicBezTo>
                  <a:pt x="750615" y="849143"/>
                  <a:pt x="738395" y="824076"/>
                  <a:pt x="737664" y="821883"/>
                </a:cubicBezTo>
                <a:cubicBezTo>
                  <a:pt x="725339" y="787312"/>
                  <a:pt x="721892" y="713469"/>
                  <a:pt x="754479" y="688507"/>
                </a:cubicBezTo>
                <a:cubicBezTo>
                  <a:pt x="776214" y="672798"/>
                  <a:pt x="806576" y="677687"/>
                  <a:pt x="822295" y="699421"/>
                </a:cubicBezTo>
                <a:cubicBezTo>
                  <a:pt x="823298" y="700821"/>
                  <a:pt x="824227" y="702262"/>
                  <a:pt x="825084" y="703756"/>
                </a:cubicBezTo>
                <a:cubicBezTo>
                  <a:pt x="840228" y="728405"/>
                  <a:pt x="834693" y="763707"/>
                  <a:pt x="825084" y="789192"/>
                </a:cubicBezTo>
                <a:cubicBezTo>
                  <a:pt x="814639" y="817287"/>
                  <a:pt x="768370" y="862303"/>
                  <a:pt x="762417" y="867943"/>
                </a:cubicBezTo>
                <a:cubicBezTo>
                  <a:pt x="775055" y="882774"/>
                  <a:pt x="787379" y="896979"/>
                  <a:pt x="799390" y="910348"/>
                </a:cubicBezTo>
                <a:cubicBezTo>
                  <a:pt x="840542" y="956408"/>
                  <a:pt x="876575" y="993277"/>
                  <a:pt x="902164" y="1018762"/>
                </a:cubicBezTo>
                <a:cubicBezTo>
                  <a:pt x="927753" y="1044246"/>
                  <a:pt x="943211" y="1057511"/>
                  <a:pt x="943211" y="1057511"/>
                </a:cubicBezTo>
                <a:close/>
                <a:moveTo>
                  <a:pt x="313095" y="191350"/>
                </a:moveTo>
                <a:cubicBezTo>
                  <a:pt x="313095" y="191350"/>
                  <a:pt x="358947" y="135681"/>
                  <a:pt x="367093" y="104661"/>
                </a:cubicBezTo>
                <a:cubicBezTo>
                  <a:pt x="373987" y="78236"/>
                  <a:pt x="375449" y="41994"/>
                  <a:pt x="357589" y="19851"/>
                </a:cubicBezTo>
                <a:cubicBezTo>
                  <a:pt x="341728" y="-1779"/>
                  <a:pt x="311335" y="-6458"/>
                  <a:pt x="289704" y="9407"/>
                </a:cubicBezTo>
                <a:cubicBezTo>
                  <a:pt x="288286" y="10441"/>
                  <a:pt x="286924" y="11559"/>
                  <a:pt x="285626" y="12749"/>
                </a:cubicBezTo>
                <a:cubicBezTo>
                  <a:pt x="256173" y="41263"/>
                  <a:pt x="268080" y="114270"/>
                  <a:pt x="284269" y="147170"/>
                </a:cubicBezTo>
                <a:cubicBezTo>
                  <a:pt x="285209" y="149989"/>
                  <a:pt x="312573" y="191872"/>
                  <a:pt x="313095" y="191350"/>
                </a:cubicBezTo>
                <a:close/>
              </a:path>
            </a:pathLst>
          </a:custGeom>
          <a:solidFill>
            <a:schemeClr val="accent2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6" name="任意多边形: 形状 125">
            <a:extLst>
              <a:ext uri="{FF2B5EF4-FFF2-40B4-BE49-F238E27FC236}">
                <a16:creationId xmlns:a16="http://schemas.microsoft.com/office/drawing/2014/main" id="{BC8BA41C-60DF-41BB-A9BA-CC25060EDF67}"/>
              </a:ext>
            </a:extLst>
          </p:cNvPr>
          <p:cNvSpPr/>
          <p:nvPr/>
        </p:nvSpPr>
        <p:spPr>
          <a:xfrm>
            <a:off x="1421142" y="4280731"/>
            <a:ext cx="442692" cy="1524918"/>
          </a:xfrm>
          <a:custGeom>
            <a:avLst/>
            <a:gdLst>
              <a:gd name="connsiteX0" fmla="*/ 284935 w 402142"/>
              <a:gd name="connsiteY0" fmla="*/ 1315005 h 1385238"/>
              <a:gd name="connsiteX1" fmla="*/ 252557 w 402142"/>
              <a:gd name="connsiteY1" fmla="*/ 1168782 h 1385238"/>
              <a:gd name="connsiteX2" fmla="*/ 242740 w 402142"/>
              <a:gd name="connsiteY2" fmla="*/ 1113531 h 1385238"/>
              <a:gd name="connsiteX3" fmla="*/ 336740 w 402142"/>
              <a:gd name="connsiteY3" fmla="*/ 1078124 h 1385238"/>
              <a:gd name="connsiteX4" fmla="*/ 380920 w 402142"/>
              <a:gd name="connsiteY4" fmla="*/ 1005012 h 1385238"/>
              <a:gd name="connsiteX5" fmla="*/ 333554 w 402142"/>
              <a:gd name="connsiteY5" fmla="*/ 955474 h 1385238"/>
              <a:gd name="connsiteX6" fmla="*/ 328698 w 402142"/>
              <a:gd name="connsiteY6" fmla="*/ 955610 h 1385238"/>
              <a:gd name="connsiteX7" fmla="*/ 245142 w 402142"/>
              <a:gd name="connsiteY7" fmla="*/ 1061308 h 1385238"/>
              <a:gd name="connsiteX8" fmla="*/ 241382 w 402142"/>
              <a:gd name="connsiteY8" fmla="*/ 1105593 h 1385238"/>
              <a:gd name="connsiteX9" fmla="*/ 235742 w 402142"/>
              <a:gd name="connsiteY9" fmla="*/ 1070395 h 1385238"/>
              <a:gd name="connsiteX10" fmla="*/ 228535 w 402142"/>
              <a:gd name="connsiteY10" fmla="*/ 1016710 h 1385238"/>
              <a:gd name="connsiteX11" fmla="*/ 226029 w 402142"/>
              <a:gd name="connsiteY11" fmla="*/ 988510 h 1385238"/>
              <a:gd name="connsiteX12" fmla="*/ 224566 w 402142"/>
              <a:gd name="connsiteY12" fmla="*/ 960101 h 1385238"/>
              <a:gd name="connsiteX13" fmla="*/ 224566 w 402142"/>
              <a:gd name="connsiteY13" fmla="*/ 917174 h 1385238"/>
              <a:gd name="connsiteX14" fmla="*/ 317940 w 402142"/>
              <a:gd name="connsiteY14" fmla="*/ 896808 h 1385238"/>
              <a:gd name="connsiteX15" fmla="*/ 372565 w 402142"/>
              <a:gd name="connsiteY15" fmla="*/ 831320 h 1385238"/>
              <a:gd name="connsiteX16" fmla="*/ 333304 w 402142"/>
              <a:gd name="connsiteY16" fmla="*/ 775150 h 1385238"/>
              <a:gd name="connsiteX17" fmla="*/ 327967 w 402142"/>
              <a:gd name="connsiteY17" fmla="*/ 774503 h 1385238"/>
              <a:gd name="connsiteX18" fmla="*/ 229893 w 402142"/>
              <a:gd name="connsiteY18" fmla="*/ 866414 h 1385238"/>
              <a:gd name="connsiteX19" fmla="*/ 225506 w 402142"/>
              <a:gd name="connsiteY19" fmla="*/ 883961 h 1385238"/>
              <a:gd name="connsiteX20" fmla="*/ 227700 w 402142"/>
              <a:gd name="connsiteY20" fmla="*/ 841556 h 1385238"/>
              <a:gd name="connsiteX21" fmla="*/ 239502 w 402142"/>
              <a:gd name="connsiteY21" fmla="*/ 718729 h 1385238"/>
              <a:gd name="connsiteX22" fmla="*/ 242009 w 402142"/>
              <a:gd name="connsiteY22" fmla="*/ 692931 h 1385238"/>
              <a:gd name="connsiteX23" fmla="*/ 337993 w 402142"/>
              <a:gd name="connsiteY23" fmla="*/ 672042 h 1385238"/>
              <a:gd name="connsiteX24" fmla="*/ 392722 w 402142"/>
              <a:gd name="connsiteY24" fmla="*/ 606451 h 1385238"/>
              <a:gd name="connsiteX25" fmla="*/ 353242 w 402142"/>
              <a:gd name="connsiteY25" fmla="*/ 550249 h 1385238"/>
              <a:gd name="connsiteX26" fmla="*/ 348125 w 402142"/>
              <a:gd name="connsiteY26" fmla="*/ 549633 h 1385238"/>
              <a:gd name="connsiteX27" fmla="*/ 250051 w 402142"/>
              <a:gd name="connsiteY27" fmla="*/ 641544 h 1385238"/>
              <a:gd name="connsiteX28" fmla="*/ 244933 w 402142"/>
              <a:gd name="connsiteY28" fmla="*/ 661911 h 1385238"/>
              <a:gd name="connsiteX29" fmla="*/ 249633 w 402142"/>
              <a:gd name="connsiteY29" fmla="*/ 594858 h 1385238"/>
              <a:gd name="connsiteX30" fmla="*/ 247753 w 402142"/>
              <a:gd name="connsiteY30" fmla="*/ 479968 h 1385238"/>
              <a:gd name="connsiteX31" fmla="*/ 346767 w 402142"/>
              <a:gd name="connsiteY31" fmla="*/ 459079 h 1385238"/>
              <a:gd name="connsiteX32" fmla="*/ 401391 w 402142"/>
              <a:gd name="connsiteY32" fmla="*/ 393488 h 1385238"/>
              <a:gd name="connsiteX33" fmla="*/ 362131 w 402142"/>
              <a:gd name="connsiteY33" fmla="*/ 337318 h 1385238"/>
              <a:gd name="connsiteX34" fmla="*/ 356793 w 402142"/>
              <a:gd name="connsiteY34" fmla="*/ 336670 h 1385238"/>
              <a:gd name="connsiteX35" fmla="*/ 258720 w 402142"/>
              <a:gd name="connsiteY35" fmla="*/ 428581 h 1385238"/>
              <a:gd name="connsiteX36" fmla="*/ 247544 w 402142"/>
              <a:gd name="connsiteY36" fmla="*/ 475477 h 1385238"/>
              <a:gd name="connsiteX37" fmla="*/ 247544 w 402142"/>
              <a:gd name="connsiteY37" fmla="*/ 474119 h 1385238"/>
              <a:gd name="connsiteX38" fmla="*/ 225611 w 402142"/>
              <a:gd name="connsiteY38" fmla="*/ 363721 h 1385238"/>
              <a:gd name="connsiteX39" fmla="*/ 192084 w 402142"/>
              <a:gd name="connsiteY39" fmla="*/ 268885 h 1385238"/>
              <a:gd name="connsiteX40" fmla="*/ 156573 w 402142"/>
              <a:gd name="connsiteY40" fmla="*/ 191701 h 1385238"/>
              <a:gd name="connsiteX41" fmla="*/ 138922 w 402142"/>
              <a:gd name="connsiteY41" fmla="*/ 158174 h 1385238"/>
              <a:gd name="connsiteX42" fmla="*/ 139757 w 402142"/>
              <a:gd name="connsiteY42" fmla="*/ 158174 h 1385238"/>
              <a:gd name="connsiteX43" fmla="*/ 135788 w 402142"/>
              <a:gd name="connsiteY43" fmla="*/ 105951 h 1385238"/>
              <a:gd name="connsiteX44" fmla="*/ 52232 w 402142"/>
              <a:gd name="connsiteY44" fmla="*/ 149 h 1385238"/>
              <a:gd name="connsiteX45" fmla="*/ 146 w 402142"/>
              <a:gd name="connsiteY45" fmla="*/ 44695 h 1385238"/>
              <a:gd name="connsiteX46" fmla="*/ 10 w 402142"/>
              <a:gd name="connsiteY46" fmla="*/ 49551 h 1385238"/>
              <a:gd name="connsiteX47" fmla="*/ 44086 w 402142"/>
              <a:gd name="connsiteY47" fmla="*/ 122663 h 1385238"/>
              <a:gd name="connsiteX48" fmla="*/ 136415 w 402142"/>
              <a:gd name="connsiteY48" fmla="*/ 157756 h 1385238"/>
              <a:gd name="connsiteX49" fmla="*/ 154171 w 402142"/>
              <a:gd name="connsiteY49" fmla="*/ 192954 h 1385238"/>
              <a:gd name="connsiteX50" fmla="*/ 187802 w 402142"/>
              <a:gd name="connsiteY50" fmla="*/ 270661 h 1385238"/>
              <a:gd name="connsiteX51" fmla="*/ 196575 w 402142"/>
              <a:gd name="connsiteY51" fmla="*/ 294892 h 1385238"/>
              <a:gd name="connsiteX52" fmla="*/ 176626 w 402142"/>
              <a:gd name="connsiteY52" fmla="*/ 263559 h 1385238"/>
              <a:gd name="connsiteX53" fmla="*/ 54321 w 402142"/>
              <a:gd name="connsiteY53" fmla="*/ 207994 h 1385238"/>
              <a:gd name="connsiteX54" fmla="*/ 28085 w 402142"/>
              <a:gd name="connsiteY54" fmla="*/ 271475 h 1385238"/>
              <a:gd name="connsiteX55" fmla="*/ 30299 w 402142"/>
              <a:gd name="connsiteY55" fmla="*/ 276092 h 1385238"/>
              <a:gd name="connsiteX56" fmla="*/ 103410 w 402142"/>
              <a:gd name="connsiteY56" fmla="*/ 320690 h 1385238"/>
              <a:gd name="connsiteX57" fmla="*/ 202006 w 402142"/>
              <a:gd name="connsiteY57" fmla="*/ 309096 h 1385238"/>
              <a:gd name="connsiteX58" fmla="*/ 219344 w 402142"/>
              <a:gd name="connsiteY58" fmla="*/ 365706 h 1385238"/>
              <a:gd name="connsiteX59" fmla="*/ 238666 w 402142"/>
              <a:gd name="connsiteY59" fmla="*/ 475164 h 1385238"/>
              <a:gd name="connsiteX60" fmla="*/ 238666 w 402142"/>
              <a:gd name="connsiteY60" fmla="*/ 481639 h 1385238"/>
              <a:gd name="connsiteX61" fmla="*/ 216524 w 402142"/>
              <a:gd name="connsiteY61" fmla="*/ 435475 h 1385238"/>
              <a:gd name="connsiteX62" fmla="*/ 101008 w 402142"/>
              <a:gd name="connsiteY62" fmla="*/ 366750 h 1385238"/>
              <a:gd name="connsiteX63" fmla="*/ 67910 w 402142"/>
              <a:gd name="connsiteY63" fmla="*/ 426764 h 1385238"/>
              <a:gd name="connsiteX64" fmla="*/ 69675 w 402142"/>
              <a:gd name="connsiteY64" fmla="*/ 431819 h 1385238"/>
              <a:gd name="connsiteX65" fmla="*/ 137146 w 402142"/>
              <a:gd name="connsiteY65" fmla="*/ 484041 h 1385238"/>
              <a:gd name="connsiteX66" fmla="*/ 238771 w 402142"/>
              <a:gd name="connsiteY66" fmla="*/ 483101 h 1385238"/>
              <a:gd name="connsiteX67" fmla="*/ 238040 w 402142"/>
              <a:gd name="connsiteY67" fmla="*/ 593918 h 1385238"/>
              <a:gd name="connsiteX68" fmla="*/ 229997 w 402142"/>
              <a:gd name="connsiteY68" fmla="*/ 676533 h 1385238"/>
              <a:gd name="connsiteX69" fmla="*/ 208064 w 402142"/>
              <a:gd name="connsiteY69" fmla="*/ 631100 h 1385238"/>
              <a:gd name="connsiteX70" fmla="*/ 92548 w 402142"/>
              <a:gd name="connsiteY70" fmla="*/ 562375 h 1385238"/>
              <a:gd name="connsiteX71" fmla="*/ 59450 w 402142"/>
              <a:gd name="connsiteY71" fmla="*/ 622389 h 1385238"/>
              <a:gd name="connsiteX72" fmla="*/ 61215 w 402142"/>
              <a:gd name="connsiteY72" fmla="*/ 627444 h 1385238"/>
              <a:gd name="connsiteX73" fmla="*/ 128686 w 402142"/>
              <a:gd name="connsiteY73" fmla="*/ 679667 h 1385238"/>
              <a:gd name="connsiteX74" fmla="*/ 229789 w 402142"/>
              <a:gd name="connsiteY74" fmla="*/ 678727 h 1385238"/>
              <a:gd name="connsiteX75" fmla="*/ 225297 w 402142"/>
              <a:gd name="connsiteY75" fmla="*/ 716431 h 1385238"/>
              <a:gd name="connsiteX76" fmla="*/ 210780 w 402142"/>
              <a:gd name="connsiteY76" fmla="*/ 839467 h 1385238"/>
              <a:gd name="connsiteX77" fmla="*/ 207646 w 402142"/>
              <a:gd name="connsiteY77" fmla="*/ 881245 h 1385238"/>
              <a:gd name="connsiteX78" fmla="*/ 188637 w 402142"/>
              <a:gd name="connsiteY78" fmla="*/ 842392 h 1385238"/>
              <a:gd name="connsiteX79" fmla="*/ 73748 w 402142"/>
              <a:gd name="connsiteY79" fmla="*/ 773667 h 1385238"/>
              <a:gd name="connsiteX80" fmla="*/ 40723 w 402142"/>
              <a:gd name="connsiteY80" fmla="*/ 833890 h 1385238"/>
              <a:gd name="connsiteX81" fmla="*/ 42415 w 402142"/>
              <a:gd name="connsiteY81" fmla="*/ 838736 h 1385238"/>
              <a:gd name="connsiteX82" fmla="*/ 109886 w 402142"/>
              <a:gd name="connsiteY82" fmla="*/ 890959 h 1385238"/>
              <a:gd name="connsiteX83" fmla="*/ 207542 w 402142"/>
              <a:gd name="connsiteY83" fmla="*/ 890436 h 1385238"/>
              <a:gd name="connsiteX84" fmla="*/ 205662 w 402142"/>
              <a:gd name="connsiteY84" fmla="*/ 959683 h 1385238"/>
              <a:gd name="connsiteX85" fmla="*/ 206602 w 402142"/>
              <a:gd name="connsiteY85" fmla="*/ 989032 h 1385238"/>
              <a:gd name="connsiteX86" fmla="*/ 208482 w 402142"/>
              <a:gd name="connsiteY86" fmla="*/ 1017337 h 1385238"/>
              <a:gd name="connsiteX87" fmla="*/ 214644 w 402142"/>
              <a:gd name="connsiteY87" fmla="*/ 1072379 h 1385238"/>
              <a:gd name="connsiteX88" fmla="*/ 218300 w 402142"/>
              <a:gd name="connsiteY88" fmla="*/ 1098595 h 1385238"/>
              <a:gd name="connsiteX89" fmla="*/ 206184 w 402142"/>
              <a:gd name="connsiteY89" fmla="*/ 1059846 h 1385238"/>
              <a:gd name="connsiteX90" fmla="*/ 102366 w 402142"/>
              <a:gd name="connsiteY90" fmla="*/ 974410 h 1385238"/>
              <a:gd name="connsiteX91" fmla="*/ 60598 w 402142"/>
              <a:gd name="connsiteY91" fmla="*/ 1028930 h 1385238"/>
              <a:gd name="connsiteX92" fmla="*/ 61528 w 402142"/>
              <a:gd name="connsiteY92" fmla="*/ 1033944 h 1385238"/>
              <a:gd name="connsiteX93" fmla="*/ 120330 w 402142"/>
              <a:gd name="connsiteY93" fmla="*/ 1095879 h 1385238"/>
              <a:gd name="connsiteX94" fmla="*/ 219866 w 402142"/>
              <a:gd name="connsiteY94" fmla="*/ 1110293 h 1385238"/>
              <a:gd name="connsiteX95" fmla="*/ 229371 w 402142"/>
              <a:gd name="connsiteY95" fmla="*/ 1172124 h 1385238"/>
              <a:gd name="connsiteX96" fmla="*/ 258824 w 402142"/>
              <a:gd name="connsiteY96" fmla="*/ 1320122 h 1385238"/>
              <a:gd name="connsiteX97" fmla="*/ 272611 w 402142"/>
              <a:gd name="connsiteY97" fmla="*/ 1375896 h 1385238"/>
              <a:gd name="connsiteX98" fmla="*/ 272611 w 402142"/>
              <a:gd name="connsiteY98" fmla="*/ 1375896 h 1385238"/>
              <a:gd name="connsiteX99" fmla="*/ 291171 w 402142"/>
              <a:gd name="connsiteY99" fmla="*/ 1384314 h 1385238"/>
              <a:gd name="connsiteX100" fmla="*/ 300184 w 402142"/>
              <a:gd name="connsiteY100" fmla="*/ 1367749 h 1385238"/>
              <a:gd name="connsiteX101" fmla="*/ 284935 w 402142"/>
              <a:gd name="connsiteY101" fmla="*/ 1315005 h 1385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02142" h="1385238">
                <a:moveTo>
                  <a:pt x="284935" y="1315005"/>
                </a:moveTo>
                <a:cubicBezTo>
                  <a:pt x="276058" y="1280016"/>
                  <a:pt x="264046" y="1229882"/>
                  <a:pt x="252557" y="1168782"/>
                </a:cubicBezTo>
                <a:cubicBezTo>
                  <a:pt x="249215" y="1151339"/>
                  <a:pt x="245873" y="1132644"/>
                  <a:pt x="242740" y="1113531"/>
                </a:cubicBezTo>
                <a:cubicBezTo>
                  <a:pt x="250469" y="1111651"/>
                  <a:pt x="313031" y="1096610"/>
                  <a:pt x="336740" y="1078124"/>
                </a:cubicBezTo>
                <a:cubicBezTo>
                  <a:pt x="358360" y="1061308"/>
                  <a:pt x="381233" y="1033944"/>
                  <a:pt x="380920" y="1005012"/>
                </a:cubicBezTo>
                <a:cubicBezTo>
                  <a:pt x="381516" y="978254"/>
                  <a:pt x="360313" y="956080"/>
                  <a:pt x="333554" y="955474"/>
                </a:cubicBezTo>
                <a:cubicBezTo>
                  <a:pt x="331936" y="955443"/>
                  <a:pt x="330317" y="955484"/>
                  <a:pt x="328698" y="955610"/>
                </a:cubicBezTo>
                <a:cubicBezTo>
                  <a:pt x="287860" y="960206"/>
                  <a:pt x="252871" y="1025379"/>
                  <a:pt x="245142" y="1061308"/>
                </a:cubicBezTo>
                <a:cubicBezTo>
                  <a:pt x="245142" y="1063606"/>
                  <a:pt x="242217" y="1091388"/>
                  <a:pt x="241382" y="1105593"/>
                </a:cubicBezTo>
                <a:cubicBezTo>
                  <a:pt x="239398" y="1093999"/>
                  <a:pt x="237517" y="1082510"/>
                  <a:pt x="235742" y="1070395"/>
                </a:cubicBezTo>
                <a:cubicBezTo>
                  <a:pt x="233131" y="1053057"/>
                  <a:pt x="230833" y="1034570"/>
                  <a:pt x="228535" y="1016710"/>
                </a:cubicBezTo>
                <a:lnTo>
                  <a:pt x="226029" y="988510"/>
                </a:lnTo>
                <a:cubicBezTo>
                  <a:pt x="224880" y="978901"/>
                  <a:pt x="225089" y="969606"/>
                  <a:pt x="224566" y="960101"/>
                </a:cubicBezTo>
                <a:cubicBezTo>
                  <a:pt x="224566" y="946105"/>
                  <a:pt x="224566" y="931587"/>
                  <a:pt x="224566" y="917174"/>
                </a:cubicBezTo>
                <a:cubicBezTo>
                  <a:pt x="242426" y="915503"/>
                  <a:pt x="294753" y="909759"/>
                  <a:pt x="317940" y="896808"/>
                </a:cubicBezTo>
                <a:cubicBezTo>
                  <a:pt x="341127" y="883856"/>
                  <a:pt x="368596" y="859939"/>
                  <a:pt x="372565" y="831320"/>
                </a:cubicBezTo>
                <a:cubicBezTo>
                  <a:pt x="377233" y="804969"/>
                  <a:pt x="359655" y="779819"/>
                  <a:pt x="333304" y="775150"/>
                </a:cubicBezTo>
                <a:cubicBezTo>
                  <a:pt x="331539" y="774837"/>
                  <a:pt x="329753" y="774617"/>
                  <a:pt x="327967" y="774503"/>
                </a:cubicBezTo>
                <a:cubicBezTo>
                  <a:pt x="287024" y="772832"/>
                  <a:pt x="242531" y="831947"/>
                  <a:pt x="229893" y="866414"/>
                </a:cubicBezTo>
                <a:cubicBezTo>
                  <a:pt x="229893" y="867459"/>
                  <a:pt x="227595" y="874979"/>
                  <a:pt x="225506" y="883961"/>
                </a:cubicBezTo>
                <a:cubicBezTo>
                  <a:pt x="225506" y="869861"/>
                  <a:pt x="226655" y="855865"/>
                  <a:pt x="227700" y="841556"/>
                </a:cubicBezTo>
                <a:cubicBezTo>
                  <a:pt x="230833" y="801031"/>
                  <a:pt x="235220" y="759985"/>
                  <a:pt x="239502" y="718729"/>
                </a:cubicBezTo>
                <a:cubicBezTo>
                  <a:pt x="240337" y="710060"/>
                  <a:pt x="241069" y="701496"/>
                  <a:pt x="242009" y="692931"/>
                </a:cubicBezTo>
                <a:cubicBezTo>
                  <a:pt x="257049" y="691574"/>
                  <a:pt x="313762" y="685829"/>
                  <a:pt x="337993" y="672042"/>
                </a:cubicBezTo>
                <a:cubicBezTo>
                  <a:pt x="362225" y="658256"/>
                  <a:pt x="388649" y="635173"/>
                  <a:pt x="392722" y="606451"/>
                </a:cubicBezTo>
                <a:cubicBezTo>
                  <a:pt x="397339" y="580026"/>
                  <a:pt x="379667" y="554866"/>
                  <a:pt x="353242" y="550249"/>
                </a:cubicBezTo>
                <a:cubicBezTo>
                  <a:pt x="351550" y="549957"/>
                  <a:pt x="349837" y="549748"/>
                  <a:pt x="348125" y="549633"/>
                </a:cubicBezTo>
                <a:cubicBezTo>
                  <a:pt x="307182" y="548066"/>
                  <a:pt x="262584" y="607182"/>
                  <a:pt x="250051" y="641544"/>
                </a:cubicBezTo>
                <a:cubicBezTo>
                  <a:pt x="250051" y="642798"/>
                  <a:pt x="247335" y="651989"/>
                  <a:pt x="244933" y="661911"/>
                </a:cubicBezTo>
                <a:cubicBezTo>
                  <a:pt x="246918" y="639455"/>
                  <a:pt x="248589" y="617104"/>
                  <a:pt x="249633" y="594858"/>
                </a:cubicBezTo>
                <a:cubicBezTo>
                  <a:pt x="251586" y="556558"/>
                  <a:pt x="250959" y="518174"/>
                  <a:pt x="247753" y="479968"/>
                </a:cubicBezTo>
                <a:cubicBezTo>
                  <a:pt x="253080" y="479968"/>
                  <a:pt x="319716" y="474119"/>
                  <a:pt x="346767" y="459079"/>
                </a:cubicBezTo>
                <a:cubicBezTo>
                  <a:pt x="370580" y="445815"/>
                  <a:pt x="397422" y="422210"/>
                  <a:pt x="401391" y="393488"/>
                </a:cubicBezTo>
                <a:cubicBezTo>
                  <a:pt x="406060" y="367136"/>
                  <a:pt x="388482" y="341986"/>
                  <a:pt x="362131" y="337318"/>
                </a:cubicBezTo>
                <a:cubicBezTo>
                  <a:pt x="360365" y="337004"/>
                  <a:pt x="358580" y="336785"/>
                  <a:pt x="356793" y="336670"/>
                </a:cubicBezTo>
                <a:cubicBezTo>
                  <a:pt x="315851" y="335103"/>
                  <a:pt x="271358" y="394219"/>
                  <a:pt x="258720" y="428581"/>
                </a:cubicBezTo>
                <a:cubicBezTo>
                  <a:pt x="257884" y="430984"/>
                  <a:pt x="249946" y="463675"/>
                  <a:pt x="247544" y="475477"/>
                </a:cubicBezTo>
                <a:cubicBezTo>
                  <a:pt x="247544" y="475477"/>
                  <a:pt x="247544" y="474537"/>
                  <a:pt x="247544" y="474119"/>
                </a:cubicBezTo>
                <a:cubicBezTo>
                  <a:pt x="243544" y="436738"/>
                  <a:pt x="236201" y="399796"/>
                  <a:pt x="225611" y="363721"/>
                </a:cubicBezTo>
                <a:cubicBezTo>
                  <a:pt x="216263" y="331490"/>
                  <a:pt x="205066" y="299832"/>
                  <a:pt x="192084" y="268885"/>
                </a:cubicBezTo>
                <a:cubicBezTo>
                  <a:pt x="180386" y="240059"/>
                  <a:pt x="167853" y="214365"/>
                  <a:pt x="156573" y="191701"/>
                </a:cubicBezTo>
                <a:cubicBezTo>
                  <a:pt x="150410" y="179481"/>
                  <a:pt x="144562" y="168514"/>
                  <a:pt x="138922" y="158174"/>
                </a:cubicBezTo>
                <a:lnTo>
                  <a:pt x="139757" y="158174"/>
                </a:lnTo>
                <a:cubicBezTo>
                  <a:pt x="140488" y="158174"/>
                  <a:pt x="136415" y="108771"/>
                  <a:pt x="135788" y="105951"/>
                </a:cubicBezTo>
                <a:cubicBezTo>
                  <a:pt x="128582" y="70022"/>
                  <a:pt x="94010" y="4849"/>
                  <a:pt x="52232" y="149"/>
                </a:cubicBezTo>
                <a:cubicBezTo>
                  <a:pt x="25547" y="-1930"/>
                  <a:pt x="2224" y="18009"/>
                  <a:pt x="146" y="44695"/>
                </a:cubicBezTo>
                <a:cubicBezTo>
                  <a:pt x="20" y="46303"/>
                  <a:pt x="-21" y="47932"/>
                  <a:pt x="10" y="49551"/>
                </a:cubicBezTo>
                <a:cubicBezTo>
                  <a:pt x="10" y="78482"/>
                  <a:pt x="22466" y="105847"/>
                  <a:pt x="44086" y="122663"/>
                </a:cubicBezTo>
                <a:cubicBezTo>
                  <a:pt x="65706" y="139478"/>
                  <a:pt x="122419" y="153996"/>
                  <a:pt x="136415" y="157756"/>
                </a:cubicBezTo>
                <a:cubicBezTo>
                  <a:pt x="142055" y="168200"/>
                  <a:pt x="147904" y="180107"/>
                  <a:pt x="154171" y="192954"/>
                </a:cubicBezTo>
                <a:cubicBezTo>
                  <a:pt x="164615" y="215827"/>
                  <a:pt x="176731" y="241625"/>
                  <a:pt x="187802" y="270661"/>
                </a:cubicBezTo>
                <a:cubicBezTo>
                  <a:pt x="190831" y="278390"/>
                  <a:pt x="193651" y="286745"/>
                  <a:pt x="196575" y="294892"/>
                </a:cubicBezTo>
                <a:cubicBezTo>
                  <a:pt x="188846" y="282254"/>
                  <a:pt x="177880" y="265021"/>
                  <a:pt x="176626" y="263559"/>
                </a:cubicBezTo>
                <a:cubicBezTo>
                  <a:pt x="153753" y="235045"/>
                  <a:pt x="93070" y="193372"/>
                  <a:pt x="54321" y="207994"/>
                </a:cubicBezTo>
                <a:cubicBezTo>
                  <a:pt x="29547" y="218282"/>
                  <a:pt x="17807" y="246701"/>
                  <a:pt x="28085" y="271475"/>
                </a:cubicBezTo>
                <a:cubicBezTo>
                  <a:pt x="28743" y="273053"/>
                  <a:pt x="29484" y="274588"/>
                  <a:pt x="30299" y="276092"/>
                </a:cubicBezTo>
                <a:cubicBezTo>
                  <a:pt x="43250" y="301994"/>
                  <a:pt x="76150" y="315676"/>
                  <a:pt x="103410" y="320690"/>
                </a:cubicBezTo>
                <a:cubicBezTo>
                  <a:pt x="130670" y="325703"/>
                  <a:pt x="189368" y="312230"/>
                  <a:pt x="202006" y="309096"/>
                </a:cubicBezTo>
                <a:cubicBezTo>
                  <a:pt x="208273" y="327165"/>
                  <a:pt x="214226" y="345861"/>
                  <a:pt x="219344" y="365706"/>
                </a:cubicBezTo>
                <a:cubicBezTo>
                  <a:pt x="229078" y="401530"/>
                  <a:pt x="235543" y="438169"/>
                  <a:pt x="238666" y="475164"/>
                </a:cubicBezTo>
                <a:cubicBezTo>
                  <a:pt x="238666" y="477253"/>
                  <a:pt x="238666" y="479550"/>
                  <a:pt x="238666" y="481639"/>
                </a:cubicBezTo>
                <a:cubicBezTo>
                  <a:pt x="235951" y="474746"/>
                  <a:pt x="217777" y="437877"/>
                  <a:pt x="216524" y="435475"/>
                </a:cubicBezTo>
                <a:cubicBezTo>
                  <a:pt x="196888" y="404141"/>
                  <a:pt x="140697" y="356410"/>
                  <a:pt x="101008" y="366750"/>
                </a:cubicBezTo>
                <a:cubicBezTo>
                  <a:pt x="75294" y="374176"/>
                  <a:pt x="60473" y="401050"/>
                  <a:pt x="67910" y="426764"/>
                </a:cubicBezTo>
                <a:cubicBezTo>
                  <a:pt x="68400" y="428477"/>
                  <a:pt x="68996" y="430169"/>
                  <a:pt x="69675" y="431819"/>
                </a:cubicBezTo>
                <a:cubicBezTo>
                  <a:pt x="80119" y="458975"/>
                  <a:pt x="111453" y="476313"/>
                  <a:pt x="137146" y="484041"/>
                </a:cubicBezTo>
                <a:cubicBezTo>
                  <a:pt x="167331" y="493128"/>
                  <a:pt x="236160" y="483415"/>
                  <a:pt x="238771" y="483101"/>
                </a:cubicBezTo>
                <a:cubicBezTo>
                  <a:pt x="240870" y="520023"/>
                  <a:pt x="240630" y="557028"/>
                  <a:pt x="238040" y="593918"/>
                </a:cubicBezTo>
                <a:cubicBezTo>
                  <a:pt x="236160" y="621282"/>
                  <a:pt x="233235" y="648855"/>
                  <a:pt x="229997" y="676533"/>
                </a:cubicBezTo>
                <a:cubicBezTo>
                  <a:pt x="226237" y="667656"/>
                  <a:pt x="209108" y="633398"/>
                  <a:pt x="208064" y="631100"/>
                </a:cubicBezTo>
                <a:cubicBezTo>
                  <a:pt x="188428" y="599766"/>
                  <a:pt x="132237" y="552035"/>
                  <a:pt x="92548" y="562375"/>
                </a:cubicBezTo>
                <a:cubicBezTo>
                  <a:pt x="66834" y="569801"/>
                  <a:pt x="52013" y="596675"/>
                  <a:pt x="59450" y="622389"/>
                </a:cubicBezTo>
                <a:cubicBezTo>
                  <a:pt x="59940" y="624102"/>
                  <a:pt x="60536" y="625794"/>
                  <a:pt x="61215" y="627444"/>
                </a:cubicBezTo>
                <a:cubicBezTo>
                  <a:pt x="71659" y="654600"/>
                  <a:pt x="102993" y="671833"/>
                  <a:pt x="128686" y="679667"/>
                </a:cubicBezTo>
                <a:cubicBezTo>
                  <a:pt x="158139" y="688440"/>
                  <a:pt x="224149" y="679667"/>
                  <a:pt x="229789" y="678727"/>
                </a:cubicBezTo>
                <a:cubicBezTo>
                  <a:pt x="228222" y="691260"/>
                  <a:pt x="226864" y="703898"/>
                  <a:pt x="225297" y="716431"/>
                </a:cubicBezTo>
                <a:cubicBezTo>
                  <a:pt x="220180" y="757478"/>
                  <a:pt x="214853" y="798734"/>
                  <a:pt x="210780" y="839467"/>
                </a:cubicBezTo>
                <a:cubicBezTo>
                  <a:pt x="209422" y="853567"/>
                  <a:pt x="208586" y="867563"/>
                  <a:pt x="207646" y="881245"/>
                </a:cubicBezTo>
                <a:cubicBezTo>
                  <a:pt x="201484" y="868085"/>
                  <a:pt x="189891" y="844272"/>
                  <a:pt x="188637" y="842392"/>
                </a:cubicBezTo>
                <a:cubicBezTo>
                  <a:pt x="169002" y="811058"/>
                  <a:pt x="112915" y="763327"/>
                  <a:pt x="73748" y="773667"/>
                </a:cubicBezTo>
                <a:cubicBezTo>
                  <a:pt x="48002" y="781177"/>
                  <a:pt x="33213" y="808134"/>
                  <a:pt x="40723" y="833890"/>
                </a:cubicBezTo>
                <a:cubicBezTo>
                  <a:pt x="41193" y="835530"/>
                  <a:pt x="41767" y="837149"/>
                  <a:pt x="42415" y="838736"/>
                </a:cubicBezTo>
                <a:cubicBezTo>
                  <a:pt x="52859" y="865892"/>
                  <a:pt x="84193" y="883125"/>
                  <a:pt x="109886" y="890959"/>
                </a:cubicBezTo>
                <a:cubicBezTo>
                  <a:pt x="135579" y="898792"/>
                  <a:pt x="191875" y="892525"/>
                  <a:pt x="207542" y="890436"/>
                </a:cubicBezTo>
                <a:cubicBezTo>
                  <a:pt x="206184" y="913728"/>
                  <a:pt x="205348" y="936914"/>
                  <a:pt x="205662" y="959683"/>
                </a:cubicBezTo>
                <a:cubicBezTo>
                  <a:pt x="205662" y="969606"/>
                  <a:pt x="205662" y="979632"/>
                  <a:pt x="206602" y="989032"/>
                </a:cubicBezTo>
                <a:lnTo>
                  <a:pt x="208482" y="1017337"/>
                </a:lnTo>
                <a:cubicBezTo>
                  <a:pt x="210571" y="1036555"/>
                  <a:pt x="212346" y="1054415"/>
                  <a:pt x="214644" y="1072379"/>
                </a:cubicBezTo>
                <a:cubicBezTo>
                  <a:pt x="215793" y="1081361"/>
                  <a:pt x="217046" y="1089821"/>
                  <a:pt x="218300" y="1098595"/>
                </a:cubicBezTo>
                <a:cubicBezTo>
                  <a:pt x="214017" y="1084390"/>
                  <a:pt x="207020" y="1061830"/>
                  <a:pt x="206184" y="1059846"/>
                </a:cubicBezTo>
                <a:cubicBezTo>
                  <a:pt x="191353" y="1026319"/>
                  <a:pt x="143517" y="970232"/>
                  <a:pt x="102366" y="974410"/>
                </a:cubicBezTo>
                <a:cubicBezTo>
                  <a:pt x="75774" y="977930"/>
                  <a:pt x="57079" y="1002339"/>
                  <a:pt x="60598" y="1028930"/>
                </a:cubicBezTo>
                <a:cubicBezTo>
                  <a:pt x="60818" y="1030622"/>
                  <a:pt x="61131" y="1032293"/>
                  <a:pt x="61528" y="1033944"/>
                </a:cubicBezTo>
                <a:cubicBezTo>
                  <a:pt x="67377" y="1062353"/>
                  <a:pt x="95577" y="1084182"/>
                  <a:pt x="120330" y="1095879"/>
                </a:cubicBezTo>
                <a:cubicBezTo>
                  <a:pt x="147591" y="1108830"/>
                  <a:pt x="211928" y="1110188"/>
                  <a:pt x="219866" y="1110293"/>
                </a:cubicBezTo>
                <a:cubicBezTo>
                  <a:pt x="222895" y="1131808"/>
                  <a:pt x="226029" y="1152593"/>
                  <a:pt x="229371" y="1172124"/>
                </a:cubicBezTo>
                <a:cubicBezTo>
                  <a:pt x="239815" y="1233642"/>
                  <a:pt x="250260" y="1284611"/>
                  <a:pt x="258824" y="1320122"/>
                </a:cubicBezTo>
                <a:cubicBezTo>
                  <a:pt x="267389" y="1355633"/>
                  <a:pt x="272611" y="1375896"/>
                  <a:pt x="272611" y="1375896"/>
                </a:cubicBezTo>
                <a:lnTo>
                  <a:pt x="272611" y="1375896"/>
                </a:lnTo>
                <a:cubicBezTo>
                  <a:pt x="275410" y="1383343"/>
                  <a:pt x="283724" y="1387113"/>
                  <a:pt x="291171" y="1384314"/>
                </a:cubicBezTo>
                <a:cubicBezTo>
                  <a:pt x="297876" y="1381797"/>
                  <a:pt x="301709" y="1374747"/>
                  <a:pt x="300184" y="1367749"/>
                </a:cubicBezTo>
                <a:cubicBezTo>
                  <a:pt x="300184" y="1367749"/>
                  <a:pt x="293813" y="1350098"/>
                  <a:pt x="284935" y="1315005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8E8003A8-B47F-4AEC-A64D-353627517E7B}"/>
              </a:ext>
            </a:extLst>
          </p:cNvPr>
          <p:cNvSpPr/>
          <p:nvPr/>
        </p:nvSpPr>
        <p:spPr>
          <a:xfrm>
            <a:off x="1644622" y="4428815"/>
            <a:ext cx="141837" cy="185167"/>
          </a:xfrm>
          <a:custGeom>
            <a:avLst/>
            <a:gdLst>
              <a:gd name="connsiteX0" fmla="*/ 2025 w 128845"/>
              <a:gd name="connsiteY0" fmla="*/ 168205 h 168206"/>
              <a:gd name="connsiteX1" fmla="*/ 92892 w 128845"/>
              <a:gd name="connsiteY1" fmla="*/ 121727 h 168206"/>
              <a:gd name="connsiteX2" fmla="*/ 128404 w 128845"/>
              <a:gd name="connsiteY2" fmla="*/ 44020 h 168206"/>
              <a:gd name="connsiteX3" fmla="*/ 75502 w 128845"/>
              <a:gd name="connsiteY3" fmla="*/ 216 h 168206"/>
              <a:gd name="connsiteX4" fmla="*/ 70332 w 128845"/>
              <a:gd name="connsiteY4" fmla="*/ 989 h 168206"/>
              <a:gd name="connsiteX5" fmla="*/ 41 w 128845"/>
              <a:gd name="connsiteY5" fmla="*/ 115878 h 168206"/>
              <a:gd name="connsiteX6" fmla="*/ 2025 w 128845"/>
              <a:gd name="connsiteY6" fmla="*/ 168205 h 16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845" h="168206">
                <a:moveTo>
                  <a:pt x="2025" y="168205"/>
                </a:moveTo>
                <a:cubicBezTo>
                  <a:pt x="2025" y="168205"/>
                  <a:pt x="70019" y="144183"/>
                  <a:pt x="92892" y="121727"/>
                </a:cubicBezTo>
                <a:cubicBezTo>
                  <a:pt x="112423" y="102509"/>
                  <a:pt x="132059" y="72742"/>
                  <a:pt x="128404" y="44020"/>
                </a:cubicBezTo>
                <a:cubicBezTo>
                  <a:pt x="125886" y="17314"/>
                  <a:pt x="102198" y="-2291"/>
                  <a:pt x="75502" y="216"/>
                </a:cubicBezTo>
                <a:cubicBezTo>
                  <a:pt x="73758" y="383"/>
                  <a:pt x="72035" y="644"/>
                  <a:pt x="70332" y="989"/>
                </a:cubicBezTo>
                <a:cubicBezTo>
                  <a:pt x="30434" y="10285"/>
                  <a:pt x="3070" y="79009"/>
                  <a:pt x="41" y="115878"/>
                </a:cubicBezTo>
                <a:cubicBezTo>
                  <a:pt x="-272" y="118907"/>
                  <a:pt x="1294" y="168518"/>
                  <a:pt x="2025" y="168205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D42A7666-BF5D-4B8E-AD24-DB55D9A3396A}"/>
              </a:ext>
            </a:extLst>
          </p:cNvPr>
          <p:cNvSpPr/>
          <p:nvPr/>
        </p:nvSpPr>
        <p:spPr>
          <a:xfrm>
            <a:off x="652605" y="4673648"/>
            <a:ext cx="1090317" cy="1138932"/>
          </a:xfrm>
          <a:custGeom>
            <a:avLst/>
            <a:gdLst>
              <a:gd name="connsiteX0" fmla="*/ 943910 w 990446"/>
              <a:gd name="connsiteY0" fmla="*/ 972804 h 1034608"/>
              <a:gd name="connsiteX1" fmla="*/ 836436 w 990446"/>
              <a:gd name="connsiteY1" fmla="*/ 868986 h 1034608"/>
              <a:gd name="connsiteX2" fmla="*/ 797791 w 990446"/>
              <a:gd name="connsiteY2" fmla="*/ 828357 h 1034608"/>
              <a:gd name="connsiteX3" fmla="*/ 856698 w 990446"/>
              <a:gd name="connsiteY3" fmla="*/ 746890 h 1034608"/>
              <a:gd name="connsiteX4" fmla="*/ 853147 w 990446"/>
              <a:gd name="connsiteY4" fmla="*/ 661559 h 1034608"/>
              <a:gd name="connsiteX5" fmla="*/ 786302 w 990446"/>
              <a:gd name="connsiteY5" fmla="*/ 646404 h 1034608"/>
              <a:gd name="connsiteX6" fmla="*/ 782020 w 990446"/>
              <a:gd name="connsiteY6" fmla="*/ 649443 h 1034608"/>
              <a:gd name="connsiteX7" fmla="*/ 771053 w 990446"/>
              <a:gd name="connsiteY7" fmla="*/ 783341 h 1034608"/>
              <a:gd name="connsiteX8" fmla="*/ 791942 w 990446"/>
              <a:gd name="connsiteY8" fmla="*/ 822404 h 1034608"/>
              <a:gd name="connsiteX9" fmla="*/ 767816 w 990446"/>
              <a:gd name="connsiteY9" fmla="*/ 796084 h 1034608"/>
              <a:gd name="connsiteX10" fmla="*/ 732200 w 990446"/>
              <a:gd name="connsiteY10" fmla="*/ 755350 h 1034608"/>
              <a:gd name="connsiteX11" fmla="*/ 714444 w 990446"/>
              <a:gd name="connsiteY11" fmla="*/ 733208 h 1034608"/>
              <a:gd name="connsiteX12" fmla="*/ 697629 w 990446"/>
              <a:gd name="connsiteY12" fmla="*/ 710335 h 1034608"/>
              <a:gd name="connsiteX13" fmla="*/ 673815 w 990446"/>
              <a:gd name="connsiteY13" fmla="*/ 674510 h 1034608"/>
              <a:gd name="connsiteX14" fmla="*/ 740555 w 990446"/>
              <a:gd name="connsiteY14" fmla="*/ 606099 h 1034608"/>
              <a:gd name="connsiteX15" fmla="*/ 749956 w 990446"/>
              <a:gd name="connsiteY15" fmla="*/ 521289 h 1034608"/>
              <a:gd name="connsiteX16" fmla="*/ 686202 w 990446"/>
              <a:gd name="connsiteY16" fmla="*/ 496129 h 1034608"/>
              <a:gd name="connsiteX17" fmla="*/ 681440 w 990446"/>
              <a:gd name="connsiteY17" fmla="*/ 498521 h 1034608"/>
              <a:gd name="connsiteX18" fmla="*/ 650106 w 990446"/>
              <a:gd name="connsiteY18" fmla="*/ 629181 h 1034608"/>
              <a:gd name="connsiteX19" fmla="*/ 656164 w 990446"/>
              <a:gd name="connsiteY19" fmla="*/ 646414 h 1034608"/>
              <a:gd name="connsiteX20" fmla="*/ 634544 w 990446"/>
              <a:gd name="connsiteY20" fmla="*/ 609754 h 1034608"/>
              <a:gd name="connsiteX21" fmla="*/ 576577 w 990446"/>
              <a:gd name="connsiteY21" fmla="*/ 500818 h 1034608"/>
              <a:gd name="connsiteX22" fmla="*/ 564462 w 990446"/>
              <a:gd name="connsiteY22" fmla="*/ 477945 h 1034608"/>
              <a:gd name="connsiteX23" fmla="*/ 633291 w 990446"/>
              <a:gd name="connsiteY23" fmla="*/ 407758 h 1034608"/>
              <a:gd name="connsiteX24" fmla="*/ 642691 w 990446"/>
              <a:gd name="connsiteY24" fmla="*/ 322949 h 1034608"/>
              <a:gd name="connsiteX25" fmla="*/ 578939 w 990446"/>
              <a:gd name="connsiteY25" fmla="*/ 297788 h 1034608"/>
              <a:gd name="connsiteX26" fmla="*/ 574175 w 990446"/>
              <a:gd name="connsiteY26" fmla="*/ 300180 h 1034608"/>
              <a:gd name="connsiteX27" fmla="*/ 542841 w 990446"/>
              <a:gd name="connsiteY27" fmla="*/ 430840 h 1034608"/>
              <a:gd name="connsiteX28" fmla="*/ 549839 w 990446"/>
              <a:gd name="connsiteY28" fmla="*/ 450685 h 1034608"/>
              <a:gd name="connsiteX29" fmla="*/ 516730 w 990446"/>
              <a:gd name="connsiteY29" fmla="*/ 392091 h 1034608"/>
              <a:gd name="connsiteX30" fmla="*/ 451870 w 990446"/>
              <a:gd name="connsiteY30" fmla="*/ 297569 h 1034608"/>
              <a:gd name="connsiteX31" fmla="*/ 522997 w 990446"/>
              <a:gd name="connsiteY31" fmla="*/ 225606 h 1034608"/>
              <a:gd name="connsiteX32" fmla="*/ 532397 w 990446"/>
              <a:gd name="connsiteY32" fmla="*/ 140797 h 1034608"/>
              <a:gd name="connsiteX33" fmla="*/ 468692 w 990446"/>
              <a:gd name="connsiteY33" fmla="*/ 115521 h 1034608"/>
              <a:gd name="connsiteX34" fmla="*/ 463881 w 990446"/>
              <a:gd name="connsiteY34" fmla="*/ 117924 h 1034608"/>
              <a:gd name="connsiteX35" fmla="*/ 432548 w 990446"/>
              <a:gd name="connsiteY35" fmla="*/ 248688 h 1034608"/>
              <a:gd name="connsiteX36" fmla="*/ 449050 w 990446"/>
              <a:gd name="connsiteY36" fmla="*/ 294017 h 1034608"/>
              <a:gd name="connsiteX37" fmla="*/ 448319 w 990446"/>
              <a:gd name="connsiteY37" fmla="*/ 292869 h 1034608"/>
              <a:gd name="connsiteX38" fmla="*/ 369045 w 990446"/>
              <a:gd name="connsiteY38" fmla="*/ 212968 h 1034608"/>
              <a:gd name="connsiteX39" fmla="*/ 289876 w 990446"/>
              <a:gd name="connsiteY39" fmla="*/ 152286 h 1034608"/>
              <a:gd name="connsiteX40" fmla="*/ 217705 w 990446"/>
              <a:gd name="connsiteY40" fmla="*/ 107583 h 1034608"/>
              <a:gd name="connsiteX41" fmla="*/ 184491 w 990446"/>
              <a:gd name="connsiteY41" fmla="*/ 89410 h 1034608"/>
              <a:gd name="connsiteX42" fmla="*/ 185222 w 990446"/>
              <a:gd name="connsiteY42" fmla="*/ 89410 h 1034608"/>
              <a:gd name="connsiteX43" fmla="*/ 152845 w 990446"/>
              <a:gd name="connsiteY43" fmla="*/ 47632 h 1034608"/>
              <a:gd name="connsiteX44" fmla="*/ 25422 w 990446"/>
              <a:gd name="connsiteY44" fmla="*/ 5228 h 1034608"/>
              <a:gd name="connsiteX45" fmla="*/ 5842 w 990446"/>
              <a:gd name="connsiteY45" fmla="*/ 70902 h 1034608"/>
              <a:gd name="connsiteX46" fmla="*/ 8606 w 990446"/>
              <a:gd name="connsiteY46" fmla="*/ 75415 h 1034608"/>
              <a:gd name="connsiteX47" fmla="*/ 85791 w 990446"/>
              <a:gd name="connsiteY47" fmla="*/ 112179 h 1034608"/>
              <a:gd name="connsiteX48" fmla="*/ 182089 w 990446"/>
              <a:gd name="connsiteY48" fmla="*/ 90455 h 1034608"/>
              <a:gd name="connsiteX49" fmla="*/ 216347 w 990446"/>
              <a:gd name="connsiteY49" fmla="*/ 110090 h 1034608"/>
              <a:gd name="connsiteX50" fmla="*/ 287265 w 990446"/>
              <a:gd name="connsiteY50" fmla="*/ 156255 h 1034608"/>
              <a:gd name="connsiteX51" fmla="*/ 308154 w 990446"/>
              <a:gd name="connsiteY51" fmla="*/ 171608 h 1034608"/>
              <a:gd name="connsiteX52" fmla="*/ 274209 w 990446"/>
              <a:gd name="connsiteY52" fmla="*/ 156464 h 1034608"/>
              <a:gd name="connsiteX53" fmla="*/ 141460 w 990446"/>
              <a:gd name="connsiteY53" fmla="*/ 177353 h 1034608"/>
              <a:gd name="connsiteX54" fmla="*/ 154758 w 990446"/>
              <a:gd name="connsiteY54" fmla="*/ 244887 h 1034608"/>
              <a:gd name="connsiteX55" fmla="*/ 159007 w 990446"/>
              <a:gd name="connsiteY55" fmla="*/ 247435 h 1034608"/>
              <a:gd name="connsiteX56" fmla="*/ 244338 w 990446"/>
              <a:gd name="connsiteY56" fmla="*/ 244406 h 1034608"/>
              <a:gd name="connsiteX57" fmla="*/ 320270 w 990446"/>
              <a:gd name="connsiteY57" fmla="*/ 180381 h 1034608"/>
              <a:gd name="connsiteX58" fmla="*/ 365912 w 990446"/>
              <a:gd name="connsiteY58" fmla="*/ 217982 h 1034608"/>
              <a:gd name="connsiteX59" fmla="*/ 442366 w 990446"/>
              <a:gd name="connsiteY59" fmla="*/ 298613 h 1034608"/>
              <a:gd name="connsiteX60" fmla="*/ 446230 w 990446"/>
              <a:gd name="connsiteY60" fmla="*/ 303940 h 1034608"/>
              <a:gd name="connsiteX61" fmla="*/ 402154 w 990446"/>
              <a:gd name="connsiteY61" fmla="*/ 277724 h 1034608"/>
              <a:gd name="connsiteX62" fmla="*/ 267943 w 990446"/>
              <a:gd name="connsiteY62" fmla="*/ 284095 h 1034608"/>
              <a:gd name="connsiteX63" fmla="*/ 273591 w 990446"/>
              <a:gd name="connsiteY63" fmla="*/ 352548 h 1034608"/>
              <a:gd name="connsiteX64" fmla="*/ 277656 w 990446"/>
              <a:gd name="connsiteY64" fmla="*/ 355640 h 1034608"/>
              <a:gd name="connsiteX65" fmla="*/ 362779 w 990446"/>
              <a:gd name="connsiteY65" fmla="*/ 362011 h 1034608"/>
              <a:gd name="connsiteX66" fmla="*/ 447066 w 990446"/>
              <a:gd name="connsiteY66" fmla="*/ 305193 h 1034608"/>
              <a:gd name="connsiteX67" fmla="*/ 507644 w 990446"/>
              <a:gd name="connsiteY67" fmla="*/ 398044 h 1034608"/>
              <a:gd name="connsiteX68" fmla="*/ 546497 w 990446"/>
              <a:gd name="connsiteY68" fmla="*/ 471156 h 1034608"/>
              <a:gd name="connsiteX69" fmla="*/ 503152 w 990446"/>
              <a:gd name="connsiteY69" fmla="*/ 445358 h 1034608"/>
              <a:gd name="connsiteX70" fmla="*/ 368836 w 990446"/>
              <a:gd name="connsiteY70" fmla="*/ 451729 h 1034608"/>
              <a:gd name="connsiteX71" fmla="*/ 374392 w 990446"/>
              <a:gd name="connsiteY71" fmla="*/ 520036 h 1034608"/>
              <a:gd name="connsiteX72" fmla="*/ 378654 w 990446"/>
              <a:gd name="connsiteY72" fmla="*/ 523274 h 1034608"/>
              <a:gd name="connsiteX73" fmla="*/ 463777 w 990446"/>
              <a:gd name="connsiteY73" fmla="*/ 529749 h 1034608"/>
              <a:gd name="connsiteX74" fmla="*/ 547333 w 990446"/>
              <a:gd name="connsiteY74" fmla="*/ 473245 h 1034608"/>
              <a:gd name="connsiteX75" fmla="*/ 564462 w 990446"/>
              <a:gd name="connsiteY75" fmla="*/ 507085 h 1034608"/>
              <a:gd name="connsiteX76" fmla="*/ 620235 w 990446"/>
              <a:gd name="connsiteY76" fmla="*/ 617692 h 1034608"/>
              <a:gd name="connsiteX77" fmla="*/ 641124 w 990446"/>
              <a:gd name="connsiteY77" fmla="*/ 654561 h 1034608"/>
              <a:gd name="connsiteX78" fmla="*/ 603837 w 990446"/>
              <a:gd name="connsiteY78" fmla="*/ 632628 h 1034608"/>
              <a:gd name="connsiteX79" fmla="*/ 469626 w 990446"/>
              <a:gd name="connsiteY79" fmla="*/ 638999 h 1034608"/>
              <a:gd name="connsiteX80" fmla="*/ 475274 w 990446"/>
              <a:gd name="connsiteY80" fmla="*/ 707452 h 1034608"/>
              <a:gd name="connsiteX81" fmla="*/ 479339 w 990446"/>
              <a:gd name="connsiteY81" fmla="*/ 710543 h 1034608"/>
              <a:gd name="connsiteX82" fmla="*/ 564462 w 990446"/>
              <a:gd name="connsiteY82" fmla="*/ 717019 h 1034608"/>
              <a:gd name="connsiteX83" fmla="*/ 645720 w 990446"/>
              <a:gd name="connsiteY83" fmla="*/ 662708 h 1034608"/>
              <a:gd name="connsiteX84" fmla="*/ 682275 w 990446"/>
              <a:gd name="connsiteY84" fmla="*/ 721510 h 1034608"/>
              <a:gd name="connsiteX85" fmla="*/ 699195 w 990446"/>
              <a:gd name="connsiteY85" fmla="*/ 745532 h 1034608"/>
              <a:gd name="connsiteX86" fmla="*/ 716429 w 990446"/>
              <a:gd name="connsiteY86" fmla="*/ 767988 h 1034608"/>
              <a:gd name="connsiteX87" fmla="*/ 751940 w 990446"/>
              <a:gd name="connsiteY87" fmla="*/ 810497 h 1034608"/>
              <a:gd name="connsiteX88" fmla="*/ 769382 w 990446"/>
              <a:gd name="connsiteY88" fmla="*/ 830446 h 1034608"/>
              <a:gd name="connsiteX89" fmla="*/ 738049 w 990446"/>
              <a:gd name="connsiteY89" fmla="*/ 804857 h 1034608"/>
              <a:gd name="connsiteX90" fmla="*/ 604359 w 990446"/>
              <a:gd name="connsiteY90" fmla="*/ 790757 h 1034608"/>
              <a:gd name="connsiteX91" fmla="*/ 599468 w 990446"/>
              <a:gd name="connsiteY91" fmla="*/ 859262 h 1034608"/>
              <a:gd name="connsiteX92" fmla="*/ 603106 w 990446"/>
              <a:gd name="connsiteY92" fmla="*/ 863033 h 1034608"/>
              <a:gd name="connsiteX93" fmla="*/ 686662 w 990446"/>
              <a:gd name="connsiteY93" fmla="*/ 882251 h 1034608"/>
              <a:gd name="connsiteX94" fmla="*/ 777633 w 990446"/>
              <a:gd name="connsiteY94" fmla="*/ 839324 h 1034608"/>
              <a:gd name="connsiteX95" fmla="*/ 819411 w 990446"/>
              <a:gd name="connsiteY95" fmla="*/ 885593 h 1034608"/>
              <a:gd name="connsiteX96" fmla="*/ 925736 w 990446"/>
              <a:gd name="connsiteY96" fmla="*/ 992753 h 1034608"/>
              <a:gd name="connsiteX97" fmla="*/ 967514 w 990446"/>
              <a:gd name="connsiteY97" fmla="*/ 1031816 h 1034608"/>
              <a:gd name="connsiteX98" fmla="*/ 967514 w 990446"/>
              <a:gd name="connsiteY98" fmla="*/ 1031816 h 1034608"/>
              <a:gd name="connsiteX99" fmla="*/ 987661 w 990446"/>
              <a:gd name="connsiteY99" fmla="*/ 1028714 h 1034608"/>
              <a:gd name="connsiteX100" fmla="*/ 986001 w 990446"/>
              <a:gd name="connsiteY100" fmla="*/ 1009778 h 1034608"/>
              <a:gd name="connsiteX101" fmla="*/ 943910 w 990446"/>
              <a:gd name="connsiteY101" fmla="*/ 972804 h 1034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990446" h="1034608">
                <a:moveTo>
                  <a:pt x="943910" y="972804"/>
                </a:moveTo>
                <a:cubicBezTo>
                  <a:pt x="917276" y="948573"/>
                  <a:pt x="879676" y="913271"/>
                  <a:pt x="836436" y="868986"/>
                </a:cubicBezTo>
                <a:cubicBezTo>
                  <a:pt x="824007" y="856244"/>
                  <a:pt x="810951" y="842561"/>
                  <a:pt x="797791" y="828357"/>
                </a:cubicBezTo>
                <a:cubicBezTo>
                  <a:pt x="803222" y="822508"/>
                  <a:pt x="846985" y="775404"/>
                  <a:pt x="856698" y="746890"/>
                </a:cubicBezTo>
                <a:cubicBezTo>
                  <a:pt x="865471" y="720988"/>
                  <a:pt x="869440" y="685581"/>
                  <a:pt x="853147" y="661559"/>
                </a:cubicBezTo>
                <a:cubicBezTo>
                  <a:pt x="838880" y="638915"/>
                  <a:pt x="808946" y="632126"/>
                  <a:pt x="786302" y="646404"/>
                </a:cubicBezTo>
                <a:cubicBezTo>
                  <a:pt x="784819" y="647344"/>
                  <a:pt x="783388" y="648357"/>
                  <a:pt x="782020" y="649443"/>
                </a:cubicBezTo>
                <a:cubicBezTo>
                  <a:pt x="750687" y="675763"/>
                  <a:pt x="757267" y="749501"/>
                  <a:pt x="771053" y="783341"/>
                </a:cubicBezTo>
                <a:cubicBezTo>
                  <a:pt x="771889" y="785535"/>
                  <a:pt x="785258" y="810079"/>
                  <a:pt x="791942" y="822404"/>
                </a:cubicBezTo>
                <a:cubicBezTo>
                  <a:pt x="783900" y="813839"/>
                  <a:pt x="775962" y="805275"/>
                  <a:pt x="767816" y="796084"/>
                </a:cubicBezTo>
                <a:cubicBezTo>
                  <a:pt x="756013" y="783133"/>
                  <a:pt x="744002" y="768928"/>
                  <a:pt x="732200" y="755350"/>
                </a:cubicBezTo>
                <a:lnTo>
                  <a:pt x="714444" y="733208"/>
                </a:lnTo>
                <a:cubicBezTo>
                  <a:pt x="708282" y="725792"/>
                  <a:pt x="703373" y="717959"/>
                  <a:pt x="697629" y="710335"/>
                </a:cubicBezTo>
                <a:cubicBezTo>
                  <a:pt x="689482" y="698950"/>
                  <a:pt x="681649" y="686730"/>
                  <a:pt x="673815" y="674510"/>
                </a:cubicBezTo>
                <a:cubicBezTo>
                  <a:pt x="687811" y="663334"/>
                  <a:pt x="728335" y="629599"/>
                  <a:pt x="740555" y="606099"/>
                </a:cubicBezTo>
                <a:cubicBezTo>
                  <a:pt x="752776" y="582599"/>
                  <a:pt x="762489" y="547401"/>
                  <a:pt x="749956" y="521289"/>
                </a:cubicBezTo>
                <a:cubicBezTo>
                  <a:pt x="739302" y="496734"/>
                  <a:pt x="710757" y="485475"/>
                  <a:pt x="686202" y="496129"/>
                </a:cubicBezTo>
                <a:cubicBezTo>
                  <a:pt x="684573" y="496839"/>
                  <a:pt x="682986" y="497643"/>
                  <a:pt x="681440" y="498521"/>
                </a:cubicBezTo>
                <a:cubicBezTo>
                  <a:pt x="646346" y="519410"/>
                  <a:pt x="641855" y="593565"/>
                  <a:pt x="650106" y="629181"/>
                </a:cubicBezTo>
                <a:cubicBezTo>
                  <a:pt x="650106" y="630434"/>
                  <a:pt x="653031" y="637745"/>
                  <a:pt x="656164" y="646414"/>
                </a:cubicBezTo>
                <a:cubicBezTo>
                  <a:pt x="648853" y="634299"/>
                  <a:pt x="641542" y="622287"/>
                  <a:pt x="634544" y="609754"/>
                </a:cubicBezTo>
                <a:cubicBezTo>
                  <a:pt x="614804" y="574243"/>
                  <a:pt x="595795" y="537583"/>
                  <a:pt x="576577" y="500818"/>
                </a:cubicBezTo>
                <a:cubicBezTo>
                  <a:pt x="572608" y="493194"/>
                  <a:pt x="568535" y="485569"/>
                  <a:pt x="564462" y="477945"/>
                </a:cubicBezTo>
                <a:cubicBezTo>
                  <a:pt x="576264" y="468545"/>
                  <a:pt x="620444" y="432407"/>
                  <a:pt x="633291" y="407758"/>
                </a:cubicBezTo>
                <a:cubicBezTo>
                  <a:pt x="646137" y="383109"/>
                  <a:pt x="655120" y="349060"/>
                  <a:pt x="642691" y="322949"/>
                </a:cubicBezTo>
                <a:cubicBezTo>
                  <a:pt x="632032" y="298394"/>
                  <a:pt x="603489" y="287135"/>
                  <a:pt x="578939" y="297788"/>
                </a:cubicBezTo>
                <a:cubicBezTo>
                  <a:pt x="577308" y="298498"/>
                  <a:pt x="575718" y="299303"/>
                  <a:pt x="574175" y="300180"/>
                </a:cubicBezTo>
                <a:cubicBezTo>
                  <a:pt x="539081" y="321069"/>
                  <a:pt x="534590" y="395225"/>
                  <a:pt x="542841" y="430840"/>
                </a:cubicBezTo>
                <a:cubicBezTo>
                  <a:pt x="542841" y="432198"/>
                  <a:pt x="546288" y="441285"/>
                  <a:pt x="549839" y="450685"/>
                </a:cubicBezTo>
                <a:cubicBezTo>
                  <a:pt x="539395" y="430840"/>
                  <a:pt x="528115" y="411309"/>
                  <a:pt x="516730" y="392091"/>
                </a:cubicBezTo>
                <a:cubicBezTo>
                  <a:pt x="497210" y="359191"/>
                  <a:pt x="475542" y="327617"/>
                  <a:pt x="451870" y="297569"/>
                </a:cubicBezTo>
                <a:cubicBezTo>
                  <a:pt x="456152" y="294226"/>
                  <a:pt x="508792" y="252971"/>
                  <a:pt x="522997" y="225606"/>
                </a:cubicBezTo>
                <a:cubicBezTo>
                  <a:pt x="535635" y="201375"/>
                  <a:pt x="544930" y="166908"/>
                  <a:pt x="532397" y="140797"/>
                </a:cubicBezTo>
                <a:cubicBezTo>
                  <a:pt x="521785" y="116221"/>
                  <a:pt x="493264" y="104910"/>
                  <a:pt x="468692" y="115521"/>
                </a:cubicBezTo>
                <a:cubicBezTo>
                  <a:pt x="467045" y="116231"/>
                  <a:pt x="465439" y="117036"/>
                  <a:pt x="463881" y="117924"/>
                </a:cubicBezTo>
                <a:cubicBezTo>
                  <a:pt x="428788" y="138813"/>
                  <a:pt x="424297" y="213073"/>
                  <a:pt x="432548" y="248688"/>
                </a:cubicBezTo>
                <a:cubicBezTo>
                  <a:pt x="433174" y="251195"/>
                  <a:pt x="444663" y="282842"/>
                  <a:pt x="449050" y="294017"/>
                </a:cubicBezTo>
                <a:lnTo>
                  <a:pt x="448319" y="292869"/>
                </a:lnTo>
                <a:cubicBezTo>
                  <a:pt x="424275" y="263979"/>
                  <a:pt x="397749" y="237241"/>
                  <a:pt x="369045" y="212968"/>
                </a:cubicBezTo>
                <a:cubicBezTo>
                  <a:pt x="343829" y="191254"/>
                  <a:pt x="317396" y="170992"/>
                  <a:pt x="289876" y="152286"/>
                </a:cubicBezTo>
                <a:cubicBezTo>
                  <a:pt x="264183" y="134739"/>
                  <a:pt x="239534" y="120221"/>
                  <a:pt x="217705" y="107583"/>
                </a:cubicBezTo>
                <a:cubicBezTo>
                  <a:pt x="205798" y="100795"/>
                  <a:pt x="194727" y="94841"/>
                  <a:pt x="184491" y="89410"/>
                </a:cubicBezTo>
                <a:lnTo>
                  <a:pt x="185222" y="89410"/>
                </a:lnTo>
                <a:cubicBezTo>
                  <a:pt x="185954" y="89410"/>
                  <a:pt x="155142" y="50035"/>
                  <a:pt x="152845" y="47632"/>
                </a:cubicBezTo>
                <a:cubicBezTo>
                  <a:pt x="127047" y="21626"/>
                  <a:pt x="61978" y="-13364"/>
                  <a:pt x="25422" y="5228"/>
                </a:cubicBezTo>
                <a:cubicBezTo>
                  <a:pt x="1878" y="17959"/>
                  <a:pt x="-6888" y="47361"/>
                  <a:pt x="5842" y="70902"/>
                </a:cubicBezTo>
                <a:cubicBezTo>
                  <a:pt x="6680" y="72459"/>
                  <a:pt x="7604" y="73963"/>
                  <a:pt x="8606" y="75415"/>
                </a:cubicBezTo>
                <a:cubicBezTo>
                  <a:pt x="24273" y="99855"/>
                  <a:pt x="58426" y="110090"/>
                  <a:pt x="85791" y="112179"/>
                </a:cubicBezTo>
                <a:cubicBezTo>
                  <a:pt x="113156" y="114268"/>
                  <a:pt x="168616" y="95259"/>
                  <a:pt x="182089" y="90455"/>
                </a:cubicBezTo>
                <a:cubicBezTo>
                  <a:pt x="192534" y="96304"/>
                  <a:pt x="204023" y="102675"/>
                  <a:pt x="216347" y="110090"/>
                </a:cubicBezTo>
                <a:cubicBezTo>
                  <a:pt x="237863" y="123146"/>
                  <a:pt x="262094" y="138186"/>
                  <a:pt x="287265" y="156255"/>
                </a:cubicBezTo>
                <a:cubicBezTo>
                  <a:pt x="294054" y="161059"/>
                  <a:pt x="301052" y="166699"/>
                  <a:pt x="308154" y="171608"/>
                </a:cubicBezTo>
                <a:cubicBezTo>
                  <a:pt x="294785" y="165341"/>
                  <a:pt x="276089" y="157090"/>
                  <a:pt x="274209" y="156464"/>
                </a:cubicBezTo>
                <a:cubicBezTo>
                  <a:pt x="239325" y="145288"/>
                  <a:pt x="165378" y="144139"/>
                  <a:pt x="141460" y="177353"/>
                </a:cubicBezTo>
                <a:cubicBezTo>
                  <a:pt x="126483" y="199673"/>
                  <a:pt x="132436" y="229909"/>
                  <a:pt x="154758" y="244887"/>
                </a:cubicBezTo>
                <a:cubicBezTo>
                  <a:pt x="156129" y="245806"/>
                  <a:pt x="157548" y="246662"/>
                  <a:pt x="159007" y="247435"/>
                </a:cubicBezTo>
                <a:cubicBezTo>
                  <a:pt x="184178" y="261744"/>
                  <a:pt x="219167" y="255164"/>
                  <a:pt x="244338" y="244406"/>
                </a:cubicBezTo>
                <a:cubicBezTo>
                  <a:pt x="269509" y="233648"/>
                  <a:pt x="311392" y="189886"/>
                  <a:pt x="320270" y="180381"/>
                </a:cubicBezTo>
                <a:cubicBezTo>
                  <a:pt x="335414" y="191975"/>
                  <a:pt x="350663" y="204299"/>
                  <a:pt x="365912" y="217982"/>
                </a:cubicBezTo>
                <a:cubicBezTo>
                  <a:pt x="393755" y="242516"/>
                  <a:pt x="419342" y="269504"/>
                  <a:pt x="442366" y="298613"/>
                </a:cubicBezTo>
                <a:cubicBezTo>
                  <a:pt x="443723" y="300284"/>
                  <a:pt x="444872" y="302164"/>
                  <a:pt x="446230" y="303940"/>
                </a:cubicBezTo>
                <a:cubicBezTo>
                  <a:pt x="440068" y="299658"/>
                  <a:pt x="404452" y="278873"/>
                  <a:pt x="402154" y="277724"/>
                </a:cubicBezTo>
                <a:cubicBezTo>
                  <a:pt x="368732" y="262789"/>
                  <a:pt x="295307" y="253493"/>
                  <a:pt x="267943" y="284095"/>
                </a:cubicBezTo>
                <a:cubicBezTo>
                  <a:pt x="250600" y="304556"/>
                  <a:pt x="253129" y="335200"/>
                  <a:pt x="273591" y="352548"/>
                </a:cubicBezTo>
                <a:cubicBezTo>
                  <a:pt x="274890" y="353645"/>
                  <a:pt x="276247" y="354679"/>
                  <a:pt x="277656" y="355640"/>
                </a:cubicBezTo>
                <a:cubicBezTo>
                  <a:pt x="301052" y="372664"/>
                  <a:pt x="336667" y="369949"/>
                  <a:pt x="362779" y="362011"/>
                </a:cubicBezTo>
                <a:cubicBezTo>
                  <a:pt x="392963" y="352925"/>
                  <a:pt x="445081" y="306864"/>
                  <a:pt x="447066" y="305193"/>
                </a:cubicBezTo>
                <a:cubicBezTo>
                  <a:pt x="469256" y="334793"/>
                  <a:pt x="489491" y="365813"/>
                  <a:pt x="507644" y="398044"/>
                </a:cubicBezTo>
                <a:cubicBezTo>
                  <a:pt x="521221" y="421858"/>
                  <a:pt x="533964" y="446507"/>
                  <a:pt x="546497" y="471156"/>
                </a:cubicBezTo>
                <a:cubicBezTo>
                  <a:pt x="538455" y="465829"/>
                  <a:pt x="505659" y="446507"/>
                  <a:pt x="503152" y="445358"/>
                </a:cubicBezTo>
                <a:cubicBezTo>
                  <a:pt x="469730" y="430422"/>
                  <a:pt x="396305" y="421231"/>
                  <a:pt x="368836" y="451729"/>
                </a:cubicBezTo>
                <a:cubicBezTo>
                  <a:pt x="351507" y="472127"/>
                  <a:pt x="353994" y="502709"/>
                  <a:pt x="374392" y="520036"/>
                </a:cubicBezTo>
                <a:cubicBezTo>
                  <a:pt x="375752" y="521195"/>
                  <a:pt x="377175" y="522271"/>
                  <a:pt x="378654" y="523274"/>
                </a:cubicBezTo>
                <a:cubicBezTo>
                  <a:pt x="402050" y="540403"/>
                  <a:pt x="437561" y="537583"/>
                  <a:pt x="463777" y="529749"/>
                </a:cubicBezTo>
                <a:cubicBezTo>
                  <a:pt x="493230" y="520767"/>
                  <a:pt x="543364" y="476900"/>
                  <a:pt x="547333" y="473245"/>
                </a:cubicBezTo>
                <a:cubicBezTo>
                  <a:pt x="553077" y="484525"/>
                  <a:pt x="558822" y="495805"/>
                  <a:pt x="564462" y="507085"/>
                </a:cubicBezTo>
                <a:cubicBezTo>
                  <a:pt x="582844" y="544267"/>
                  <a:pt x="601017" y="581449"/>
                  <a:pt x="620235" y="617692"/>
                </a:cubicBezTo>
                <a:cubicBezTo>
                  <a:pt x="626815" y="630225"/>
                  <a:pt x="633813" y="642446"/>
                  <a:pt x="641124" y="654561"/>
                </a:cubicBezTo>
                <a:cubicBezTo>
                  <a:pt x="628695" y="646937"/>
                  <a:pt x="605926" y="633672"/>
                  <a:pt x="603837" y="632628"/>
                </a:cubicBezTo>
                <a:cubicBezTo>
                  <a:pt x="570415" y="617692"/>
                  <a:pt x="496990" y="608501"/>
                  <a:pt x="469626" y="638999"/>
                </a:cubicBezTo>
                <a:cubicBezTo>
                  <a:pt x="452283" y="659460"/>
                  <a:pt x="454811" y="690104"/>
                  <a:pt x="475274" y="707452"/>
                </a:cubicBezTo>
                <a:cubicBezTo>
                  <a:pt x="476573" y="708548"/>
                  <a:pt x="477930" y="709582"/>
                  <a:pt x="479339" y="710543"/>
                </a:cubicBezTo>
                <a:cubicBezTo>
                  <a:pt x="502735" y="727672"/>
                  <a:pt x="538246" y="724852"/>
                  <a:pt x="564462" y="717019"/>
                </a:cubicBezTo>
                <a:cubicBezTo>
                  <a:pt x="590677" y="709186"/>
                  <a:pt x="633708" y="673048"/>
                  <a:pt x="645720" y="662708"/>
                </a:cubicBezTo>
                <a:cubicBezTo>
                  <a:pt x="657417" y="682866"/>
                  <a:pt x="669429" y="702710"/>
                  <a:pt x="682275" y="721510"/>
                </a:cubicBezTo>
                <a:cubicBezTo>
                  <a:pt x="688020" y="729552"/>
                  <a:pt x="693346" y="738117"/>
                  <a:pt x="699195" y="745532"/>
                </a:cubicBezTo>
                <a:lnTo>
                  <a:pt x="716429" y="767988"/>
                </a:lnTo>
                <a:cubicBezTo>
                  <a:pt x="728753" y="782924"/>
                  <a:pt x="740138" y="796919"/>
                  <a:pt x="751940" y="810497"/>
                </a:cubicBezTo>
                <a:lnTo>
                  <a:pt x="769382" y="830446"/>
                </a:lnTo>
                <a:cubicBezTo>
                  <a:pt x="757998" y="820837"/>
                  <a:pt x="739720" y="806006"/>
                  <a:pt x="738049" y="804857"/>
                </a:cubicBezTo>
                <a:cubicBezTo>
                  <a:pt x="706715" y="785013"/>
                  <a:pt x="636111" y="764750"/>
                  <a:pt x="604359" y="790757"/>
                </a:cubicBezTo>
                <a:cubicBezTo>
                  <a:pt x="584090" y="808325"/>
                  <a:pt x="581901" y="839000"/>
                  <a:pt x="599468" y="859262"/>
                </a:cubicBezTo>
                <a:cubicBezTo>
                  <a:pt x="600612" y="860589"/>
                  <a:pt x="601827" y="861842"/>
                  <a:pt x="603106" y="863033"/>
                </a:cubicBezTo>
                <a:cubicBezTo>
                  <a:pt x="623995" y="883399"/>
                  <a:pt x="659297" y="886115"/>
                  <a:pt x="686662" y="882251"/>
                </a:cubicBezTo>
                <a:cubicBezTo>
                  <a:pt x="716533" y="877968"/>
                  <a:pt x="770949" y="843606"/>
                  <a:pt x="777633" y="839324"/>
                </a:cubicBezTo>
                <a:cubicBezTo>
                  <a:pt x="791942" y="855513"/>
                  <a:pt x="806147" y="870657"/>
                  <a:pt x="819411" y="885593"/>
                </a:cubicBezTo>
                <a:cubicBezTo>
                  <a:pt x="862025" y="931235"/>
                  <a:pt x="899312" y="967686"/>
                  <a:pt x="925736" y="992753"/>
                </a:cubicBezTo>
                <a:cubicBezTo>
                  <a:pt x="952161" y="1017820"/>
                  <a:pt x="967514" y="1031816"/>
                  <a:pt x="967514" y="1031816"/>
                </a:cubicBezTo>
                <a:lnTo>
                  <a:pt x="967514" y="1031816"/>
                </a:lnTo>
                <a:cubicBezTo>
                  <a:pt x="973937" y="1036526"/>
                  <a:pt x="982951" y="1035137"/>
                  <a:pt x="987661" y="1028714"/>
                </a:cubicBezTo>
                <a:cubicBezTo>
                  <a:pt x="991933" y="1022875"/>
                  <a:pt x="991223" y="1014781"/>
                  <a:pt x="986001" y="1009778"/>
                </a:cubicBezTo>
                <a:cubicBezTo>
                  <a:pt x="986001" y="1009778"/>
                  <a:pt x="970647" y="997140"/>
                  <a:pt x="943910" y="972804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CE0B5803-7F57-4D34-AAFF-15E9F886953A}"/>
              </a:ext>
            </a:extLst>
          </p:cNvPr>
          <p:cNvSpPr/>
          <p:nvPr/>
        </p:nvSpPr>
        <p:spPr>
          <a:xfrm>
            <a:off x="947578" y="4652982"/>
            <a:ext cx="114947" cy="210733"/>
          </a:xfrm>
          <a:custGeom>
            <a:avLst/>
            <a:gdLst>
              <a:gd name="connsiteX0" fmla="*/ 50957 w 104418"/>
              <a:gd name="connsiteY0" fmla="*/ 191425 h 191430"/>
              <a:gd name="connsiteX1" fmla="*/ 101091 w 104418"/>
              <a:gd name="connsiteY1" fmla="*/ 102439 h 191430"/>
              <a:gd name="connsiteX2" fmla="*/ 87827 w 104418"/>
              <a:gd name="connsiteY2" fmla="*/ 18047 h 191430"/>
              <a:gd name="connsiteX3" fmla="*/ 19373 w 104418"/>
              <a:gd name="connsiteY3" fmla="*/ 10840 h 191430"/>
              <a:gd name="connsiteX4" fmla="*/ 15655 w 104418"/>
              <a:gd name="connsiteY4" fmla="*/ 14183 h 191430"/>
              <a:gd name="connsiteX5" fmla="*/ 20146 w 104418"/>
              <a:gd name="connsiteY5" fmla="*/ 148498 h 191430"/>
              <a:gd name="connsiteX6" fmla="*/ 50957 w 104418"/>
              <a:gd name="connsiteY6" fmla="*/ 191425 h 191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418" h="191430">
                <a:moveTo>
                  <a:pt x="50957" y="191425"/>
                </a:moveTo>
                <a:cubicBezTo>
                  <a:pt x="50957" y="191425"/>
                  <a:pt x="94302" y="133876"/>
                  <a:pt x="101091" y="102439"/>
                </a:cubicBezTo>
                <a:cubicBezTo>
                  <a:pt x="106835" y="75700"/>
                  <a:pt x="106731" y="39772"/>
                  <a:pt x="87827" y="18047"/>
                </a:cubicBezTo>
                <a:cubicBezTo>
                  <a:pt x="70913" y="-2842"/>
                  <a:pt x="40266" y="-6069"/>
                  <a:pt x="19373" y="10840"/>
                </a:cubicBezTo>
                <a:cubicBezTo>
                  <a:pt x="18077" y="11895"/>
                  <a:pt x="16836" y="13002"/>
                  <a:pt x="15655" y="14183"/>
                </a:cubicBezTo>
                <a:cubicBezTo>
                  <a:pt x="-12545" y="43949"/>
                  <a:pt x="2600" y="116434"/>
                  <a:pt x="20146" y="148498"/>
                </a:cubicBezTo>
                <a:cubicBezTo>
                  <a:pt x="21922" y="151319"/>
                  <a:pt x="50435" y="191948"/>
                  <a:pt x="50957" y="191425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30" name="图形 4">
            <a:extLst>
              <a:ext uri="{FF2B5EF4-FFF2-40B4-BE49-F238E27FC236}">
                <a16:creationId xmlns:a16="http://schemas.microsoft.com/office/drawing/2014/main" id="{DC0145BA-CCD3-4CD1-8716-149470A250AC}"/>
              </a:ext>
            </a:extLst>
          </p:cNvPr>
          <p:cNvGrpSpPr/>
          <p:nvPr/>
        </p:nvGrpSpPr>
        <p:grpSpPr>
          <a:xfrm>
            <a:off x="652605" y="4280731"/>
            <a:ext cx="1211228" cy="1531849"/>
            <a:chOff x="652606" y="3974392"/>
            <a:chExt cx="1100283" cy="1391535"/>
          </a:xfrm>
          <a:solidFill>
            <a:srgbClr val="000000"/>
          </a:solidFill>
        </p:grpSpPr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B829D54F-C32E-4A48-961C-779423DA056F}"/>
                </a:ext>
              </a:extLst>
            </p:cNvPr>
            <p:cNvSpPr/>
            <p:nvPr/>
          </p:nvSpPr>
          <p:spPr>
            <a:xfrm>
              <a:off x="1350746" y="3974392"/>
              <a:ext cx="402142" cy="1385238"/>
            </a:xfrm>
            <a:custGeom>
              <a:avLst/>
              <a:gdLst>
                <a:gd name="connsiteX0" fmla="*/ 284935 w 402142"/>
                <a:gd name="connsiteY0" fmla="*/ 1315005 h 1385238"/>
                <a:gd name="connsiteX1" fmla="*/ 252557 w 402142"/>
                <a:gd name="connsiteY1" fmla="*/ 1168782 h 1385238"/>
                <a:gd name="connsiteX2" fmla="*/ 242740 w 402142"/>
                <a:gd name="connsiteY2" fmla="*/ 1113531 h 1385238"/>
                <a:gd name="connsiteX3" fmla="*/ 336740 w 402142"/>
                <a:gd name="connsiteY3" fmla="*/ 1078124 h 1385238"/>
                <a:gd name="connsiteX4" fmla="*/ 380920 w 402142"/>
                <a:gd name="connsiteY4" fmla="*/ 1005012 h 1385238"/>
                <a:gd name="connsiteX5" fmla="*/ 333554 w 402142"/>
                <a:gd name="connsiteY5" fmla="*/ 955474 h 1385238"/>
                <a:gd name="connsiteX6" fmla="*/ 328698 w 402142"/>
                <a:gd name="connsiteY6" fmla="*/ 955610 h 1385238"/>
                <a:gd name="connsiteX7" fmla="*/ 245142 w 402142"/>
                <a:gd name="connsiteY7" fmla="*/ 1061308 h 1385238"/>
                <a:gd name="connsiteX8" fmla="*/ 241382 w 402142"/>
                <a:gd name="connsiteY8" fmla="*/ 1105593 h 1385238"/>
                <a:gd name="connsiteX9" fmla="*/ 235742 w 402142"/>
                <a:gd name="connsiteY9" fmla="*/ 1070395 h 1385238"/>
                <a:gd name="connsiteX10" fmla="*/ 228535 w 402142"/>
                <a:gd name="connsiteY10" fmla="*/ 1016710 h 1385238"/>
                <a:gd name="connsiteX11" fmla="*/ 226029 w 402142"/>
                <a:gd name="connsiteY11" fmla="*/ 988510 h 1385238"/>
                <a:gd name="connsiteX12" fmla="*/ 224566 w 402142"/>
                <a:gd name="connsiteY12" fmla="*/ 960101 h 1385238"/>
                <a:gd name="connsiteX13" fmla="*/ 224566 w 402142"/>
                <a:gd name="connsiteY13" fmla="*/ 917174 h 1385238"/>
                <a:gd name="connsiteX14" fmla="*/ 317940 w 402142"/>
                <a:gd name="connsiteY14" fmla="*/ 896808 h 1385238"/>
                <a:gd name="connsiteX15" fmla="*/ 372565 w 402142"/>
                <a:gd name="connsiteY15" fmla="*/ 831320 h 1385238"/>
                <a:gd name="connsiteX16" fmla="*/ 333304 w 402142"/>
                <a:gd name="connsiteY16" fmla="*/ 775150 h 1385238"/>
                <a:gd name="connsiteX17" fmla="*/ 327967 w 402142"/>
                <a:gd name="connsiteY17" fmla="*/ 774503 h 1385238"/>
                <a:gd name="connsiteX18" fmla="*/ 229893 w 402142"/>
                <a:gd name="connsiteY18" fmla="*/ 866414 h 1385238"/>
                <a:gd name="connsiteX19" fmla="*/ 225506 w 402142"/>
                <a:gd name="connsiteY19" fmla="*/ 883961 h 1385238"/>
                <a:gd name="connsiteX20" fmla="*/ 227700 w 402142"/>
                <a:gd name="connsiteY20" fmla="*/ 841556 h 1385238"/>
                <a:gd name="connsiteX21" fmla="*/ 239502 w 402142"/>
                <a:gd name="connsiteY21" fmla="*/ 718729 h 1385238"/>
                <a:gd name="connsiteX22" fmla="*/ 242009 w 402142"/>
                <a:gd name="connsiteY22" fmla="*/ 692931 h 1385238"/>
                <a:gd name="connsiteX23" fmla="*/ 337993 w 402142"/>
                <a:gd name="connsiteY23" fmla="*/ 672042 h 1385238"/>
                <a:gd name="connsiteX24" fmla="*/ 392722 w 402142"/>
                <a:gd name="connsiteY24" fmla="*/ 606451 h 1385238"/>
                <a:gd name="connsiteX25" fmla="*/ 353242 w 402142"/>
                <a:gd name="connsiteY25" fmla="*/ 550249 h 1385238"/>
                <a:gd name="connsiteX26" fmla="*/ 348125 w 402142"/>
                <a:gd name="connsiteY26" fmla="*/ 549633 h 1385238"/>
                <a:gd name="connsiteX27" fmla="*/ 250051 w 402142"/>
                <a:gd name="connsiteY27" fmla="*/ 641544 h 1385238"/>
                <a:gd name="connsiteX28" fmla="*/ 244933 w 402142"/>
                <a:gd name="connsiteY28" fmla="*/ 661911 h 1385238"/>
                <a:gd name="connsiteX29" fmla="*/ 249633 w 402142"/>
                <a:gd name="connsiteY29" fmla="*/ 594858 h 1385238"/>
                <a:gd name="connsiteX30" fmla="*/ 247753 w 402142"/>
                <a:gd name="connsiteY30" fmla="*/ 479968 h 1385238"/>
                <a:gd name="connsiteX31" fmla="*/ 346767 w 402142"/>
                <a:gd name="connsiteY31" fmla="*/ 459079 h 1385238"/>
                <a:gd name="connsiteX32" fmla="*/ 401391 w 402142"/>
                <a:gd name="connsiteY32" fmla="*/ 393488 h 1385238"/>
                <a:gd name="connsiteX33" fmla="*/ 362131 w 402142"/>
                <a:gd name="connsiteY33" fmla="*/ 337318 h 1385238"/>
                <a:gd name="connsiteX34" fmla="*/ 356793 w 402142"/>
                <a:gd name="connsiteY34" fmla="*/ 336670 h 1385238"/>
                <a:gd name="connsiteX35" fmla="*/ 258720 w 402142"/>
                <a:gd name="connsiteY35" fmla="*/ 428581 h 1385238"/>
                <a:gd name="connsiteX36" fmla="*/ 247544 w 402142"/>
                <a:gd name="connsiteY36" fmla="*/ 475477 h 1385238"/>
                <a:gd name="connsiteX37" fmla="*/ 247544 w 402142"/>
                <a:gd name="connsiteY37" fmla="*/ 474119 h 1385238"/>
                <a:gd name="connsiteX38" fmla="*/ 225611 w 402142"/>
                <a:gd name="connsiteY38" fmla="*/ 363721 h 1385238"/>
                <a:gd name="connsiteX39" fmla="*/ 192084 w 402142"/>
                <a:gd name="connsiteY39" fmla="*/ 268885 h 1385238"/>
                <a:gd name="connsiteX40" fmla="*/ 156573 w 402142"/>
                <a:gd name="connsiteY40" fmla="*/ 191701 h 1385238"/>
                <a:gd name="connsiteX41" fmla="*/ 138922 w 402142"/>
                <a:gd name="connsiteY41" fmla="*/ 158174 h 1385238"/>
                <a:gd name="connsiteX42" fmla="*/ 139757 w 402142"/>
                <a:gd name="connsiteY42" fmla="*/ 158174 h 1385238"/>
                <a:gd name="connsiteX43" fmla="*/ 135788 w 402142"/>
                <a:gd name="connsiteY43" fmla="*/ 105951 h 1385238"/>
                <a:gd name="connsiteX44" fmla="*/ 52232 w 402142"/>
                <a:gd name="connsiteY44" fmla="*/ 149 h 1385238"/>
                <a:gd name="connsiteX45" fmla="*/ 146 w 402142"/>
                <a:gd name="connsiteY45" fmla="*/ 44695 h 1385238"/>
                <a:gd name="connsiteX46" fmla="*/ 10 w 402142"/>
                <a:gd name="connsiteY46" fmla="*/ 49551 h 1385238"/>
                <a:gd name="connsiteX47" fmla="*/ 44086 w 402142"/>
                <a:gd name="connsiteY47" fmla="*/ 122663 h 1385238"/>
                <a:gd name="connsiteX48" fmla="*/ 136415 w 402142"/>
                <a:gd name="connsiteY48" fmla="*/ 157756 h 1385238"/>
                <a:gd name="connsiteX49" fmla="*/ 154171 w 402142"/>
                <a:gd name="connsiteY49" fmla="*/ 192954 h 1385238"/>
                <a:gd name="connsiteX50" fmla="*/ 187802 w 402142"/>
                <a:gd name="connsiteY50" fmla="*/ 270661 h 1385238"/>
                <a:gd name="connsiteX51" fmla="*/ 196575 w 402142"/>
                <a:gd name="connsiteY51" fmla="*/ 294892 h 1385238"/>
                <a:gd name="connsiteX52" fmla="*/ 176626 w 402142"/>
                <a:gd name="connsiteY52" fmla="*/ 263559 h 1385238"/>
                <a:gd name="connsiteX53" fmla="*/ 54321 w 402142"/>
                <a:gd name="connsiteY53" fmla="*/ 207994 h 1385238"/>
                <a:gd name="connsiteX54" fmla="*/ 28085 w 402142"/>
                <a:gd name="connsiteY54" fmla="*/ 271475 h 1385238"/>
                <a:gd name="connsiteX55" fmla="*/ 30299 w 402142"/>
                <a:gd name="connsiteY55" fmla="*/ 276092 h 1385238"/>
                <a:gd name="connsiteX56" fmla="*/ 103410 w 402142"/>
                <a:gd name="connsiteY56" fmla="*/ 320690 h 1385238"/>
                <a:gd name="connsiteX57" fmla="*/ 202006 w 402142"/>
                <a:gd name="connsiteY57" fmla="*/ 309096 h 1385238"/>
                <a:gd name="connsiteX58" fmla="*/ 219344 w 402142"/>
                <a:gd name="connsiteY58" fmla="*/ 365706 h 1385238"/>
                <a:gd name="connsiteX59" fmla="*/ 238666 w 402142"/>
                <a:gd name="connsiteY59" fmla="*/ 475164 h 1385238"/>
                <a:gd name="connsiteX60" fmla="*/ 238666 w 402142"/>
                <a:gd name="connsiteY60" fmla="*/ 481639 h 1385238"/>
                <a:gd name="connsiteX61" fmla="*/ 216524 w 402142"/>
                <a:gd name="connsiteY61" fmla="*/ 435475 h 1385238"/>
                <a:gd name="connsiteX62" fmla="*/ 101008 w 402142"/>
                <a:gd name="connsiteY62" fmla="*/ 366750 h 1385238"/>
                <a:gd name="connsiteX63" fmla="*/ 67910 w 402142"/>
                <a:gd name="connsiteY63" fmla="*/ 426764 h 1385238"/>
                <a:gd name="connsiteX64" fmla="*/ 69675 w 402142"/>
                <a:gd name="connsiteY64" fmla="*/ 431819 h 1385238"/>
                <a:gd name="connsiteX65" fmla="*/ 137146 w 402142"/>
                <a:gd name="connsiteY65" fmla="*/ 484041 h 1385238"/>
                <a:gd name="connsiteX66" fmla="*/ 238771 w 402142"/>
                <a:gd name="connsiteY66" fmla="*/ 483101 h 1385238"/>
                <a:gd name="connsiteX67" fmla="*/ 238040 w 402142"/>
                <a:gd name="connsiteY67" fmla="*/ 593918 h 1385238"/>
                <a:gd name="connsiteX68" fmla="*/ 229997 w 402142"/>
                <a:gd name="connsiteY68" fmla="*/ 676533 h 1385238"/>
                <a:gd name="connsiteX69" fmla="*/ 208064 w 402142"/>
                <a:gd name="connsiteY69" fmla="*/ 631100 h 1385238"/>
                <a:gd name="connsiteX70" fmla="*/ 92548 w 402142"/>
                <a:gd name="connsiteY70" fmla="*/ 562375 h 1385238"/>
                <a:gd name="connsiteX71" fmla="*/ 59450 w 402142"/>
                <a:gd name="connsiteY71" fmla="*/ 622389 h 1385238"/>
                <a:gd name="connsiteX72" fmla="*/ 61215 w 402142"/>
                <a:gd name="connsiteY72" fmla="*/ 627444 h 1385238"/>
                <a:gd name="connsiteX73" fmla="*/ 128686 w 402142"/>
                <a:gd name="connsiteY73" fmla="*/ 679667 h 1385238"/>
                <a:gd name="connsiteX74" fmla="*/ 229789 w 402142"/>
                <a:gd name="connsiteY74" fmla="*/ 678727 h 1385238"/>
                <a:gd name="connsiteX75" fmla="*/ 225297 w 402142"/>
                <a:gd name="connsiteY75" fmla="*/ 716431 h 1385238"/>
                <a:gd name="connsiteX76" fmla="*/ 210780 w 402142"/>
                <a:gd name="connsiteY76" fmla="*/ 839467 h 1385238"/>
                <a:gd name="connsiteX77" fmla="*/ 207646 w 402142"/>
                <a:gd name="connsiteY77" fmla="*/ 881245 h 1385238"/>
                <a:gd name="connsiteX78" fmla="*/ 188637 w 402142"/>
                <a:gd name="connsiteY78" fmla="*/ 842392 h 1385238"/>
                <a:gd name="connsiteX79" fmla="*/ 73748 w 402142"/>
                <a:gd name="connsiteY79" fmla="*/ 773667 h 1385238"/>
                <a:gd name="connsiteX80" fmla="*/ 40723 w 402142"/>
                <a:gd name="connsiteY80" fmla="*/ 833890 h 1385238"/>
                <a:gd name="connsiteX81" fmla="*/ 42415 w 402142"/>
                <a:gd name="connsiteY81" fmla="*/ 838736 h 1385238"/>
                <a:gd name="connsiteX82" fmla="*/ 109886 w 402142"/>
                <a:gd name="connsiteY82" fmla="*/ 890959 h 1385238"/>
                <a:gd name="connsiteX83" fmla="*/ 207542 w 402142"/>
                <a:gd name="connsiteY83" fmla="*/ 890436 h 1385238"/>
                <a:gd name="connsiteX84" fmla="*/ 205662 w 402142"/>
                <a:gd name="connsiteY84" fmla="*/ 959683 h 1385238"/>
                <a:gd name="connsiteX85" fmla="*/ 206602 w 402142"/>
                <a:gd name="connsiteY85" fmla="*/ 989032 h 1385238"/>
                <a:gd name="connsiteX86" fmla="*/ 208482 w 402142"/>
                <a:gd name="connsiteY86" fmla="*/ 1017337 h 1385238"/>
                <a:gd name="connsiteX87" fmla="*/ 214644 w 402142"/>
                <a:gd name="connsiteY87" fmla="*/ 1072379 h 1385238"/>
                <a:gd name="connsiteX88" fmla="*/ 218300 w 402142"/>
                <a:gd name="connsiteY88" fmla="*/ 1098595 h 1385238"/>
                <a:gd name="connsiteX89" fmla="*/ 206184 w 402142"/>
                <a:gd name="connsiteY89" fmla="*/ 1059846 h 1385238"/>
                <a:gd name="connsiteX90" fmla="*/ 102366 w 402142"/>
                <a:gd name="connsiteY90" fmla="*/ 974410 h 1385238"/>
                <a:gd name="connsiteX91" fmla="*/ 60598 w 402142"/>
                <a:gd name="connsiteY91" fmla="*/ 1028930 h 1385238"/>
                <a:gd name="connsiteX92" fmla="*/ 61528 w 402142"/>
                <a:gd name="connsiteY92" fmla="*/ 1033944 h 1385238"/>
                <a:gd name="connsiteX93" fmla="*/ 120330 w 402142"/>
                <a:gd name="connsiteY93" fmla="*/ 1095879 h 1385238"/>
                <a:gd name="connsiteX94" fmla="*/ 219866 w 402142"/>
                <a:gd name="connsiteY94" fmla="*/ 1110293 h 1385238"/>
                <a:gd name="connsiteX95" fmla="*/ 229371 w 402142"/>
                <a:gd name="connsiteY95" fmla="*/ 1172124 h 1385238"/>
                <a:gd name="connsiteX96" fmla="*/ 258824 w 402142"/>
                <a:gd name="connsiteY96" fmla="*/ 1320122 h 1385238"/>
                <a:gd name="connsiteX97" fmla="*/ 272611 w 402142"/>
                <a:gd name="connsiteY97" fmla="*/ 1375896 h 1385238"/>
                <a:gd name="connsiteX98" fmla="*/ 272611 w 402142"/>
                <a:gd name="connsiteY98" fmla="*/ 1375896 h 1385238"/>
                <a:gd name="connsiteX99" fmla="*/ 291171 w 402142"/>
                <a:gd name="connsiteY99" fmla="*/ 1384314 h 1385238"/>
                <a:gd name="connsiteX100" fmla="*/ 300184 w 402142"/>
                <a:gd name="connsiteY100" fmla="*/ 1367749 h 1385238"/>
                <a:gd name="connsiteX101" fmla="*/ 284935 w 402142"/>
                <a:gd name="connsiteY101" fmla="*/ 1315005 h 1385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02142" h="1385238">
                  <a:moveTo>
                    <a:pt x="284935" y="1315005"/>
                  </a:moveTo>
                  <a:cubicBezTo>
                    <a:pt x="276058" y="1280016"/>
                    <a:pt x="264046" y="1229882"/>
                    <a:pt x="252557" y="1168782"/>
                  </a:cubicBezTo>
                  <a:cubicBezTo>
                    <a:pt x="249215" y="1151339"/>
                    <a:pt x="245873" y="1132644"/>
                    <a:pt x="242740" y="1113531"/>
                  </a:cubicBezTo>
                  <a:cubicBezTo>
                    <a:pt x="250469" y="1111651"/>
                    <a:pt x="313031" y="1096610"/>
                    <a:pt x="336740" y="1078124"/>
                  </a:cubicBezTo>
                  <a:cubicBezTo>
                    <a:pt x="358360" y="1061308"/>
                    <a:pt x="381233" y="1033944"/>
                    <a:pt x="380920" y="1005012"/>
                  </a:cubicBezTo>
                  <a:cubicBezTo>
                    <a:pt x="381516" y="978254"/>
                    <a:pt x="360313" y="956080"/>
                    <a:pt x="333554" y="955474"/>
                  </a:cubicBezTo>
                  <a:cubicBezTo>
                    <a:pt x="331936" y="955443"/>
                    <a:pt x="330317" y="955484"/>
                    <a:pt x="328698" y="955610"/>
                  </a:cubicBezTo>
                  <a:cubicBezTo>
                    <a:pt x="287860" y="960206"/>
                    <a:pt x="252871" y="1025379"/>
                    <a:pt x="245142" y="1061308"/>
                  </a:cubicBezTo>
                  <a:cubicBezTo>
                    <a:pt x="245142" y="1063606"/>
                    <a:pt x="242217" y="1091388"/>
                    <a:pt x="241382" y="1105593"/>
                  </a:cubicBezTo>
                  <a:cubicBezTo>
                    <a:pt x="239398" y="1093999"/>
                    <a:pt x="237517" y="1082510"/>
                    <a:pt x="235742" y="1070395"/>
                  </a:cubicBezTo>
                  <a:cubicBezTo>
                    <a:pt x="233131" y="1053057"/>
                    <a:pt x="230833" y="1034570"/>
                    <a:pt x="228535" y="1016710"/>
                  </a:cubicBezTo>
                  <a:lnTo>
                    <a:pt x="226029" y="988510"/>
                  </a:lnTo>
                  <a:cubicBezTo>
                    <a:pt x="224880" y="978901"/>
                    <a:pt x="225089" y="969606"/>
                    <a:pt x="224566" y="960101"/>
                  </a:cubicBezTo>
                  <a:cubicBezTo>
                    <a:pt x="224566" y="946105"/>
                    <a:pt x="224566" y="931587"/>
                    <a:pt x="224566" y="917174"/>
                  </a:cubicBezTo>
                  <a:cubicBezTo>
                    <a:pt x="242426" y="915503"/>
                    <a:pt x="294753" y="909759"/>
                    <a:pt x="317940" y="896808"/>
                  </a:cubicBezTo>
                  <a:cubicBezTo>
                    <a:pt x="341127" y="883856"/>
                    <a:pt x="368596" y="859939"/>
                    <a:pt x="372565" y="831320"/>
                  </a:cubicBezTo>
                  <a:cubicBezTo>
                    <a:pt x="377233" y="804969"/>
                    <a:pt x="359655" y="779819"/>
                    <a:pt x="333304" y="775150"/>
                  </a:cubicBezTo>
                  <a:cubicBezTo>
                    <a:pt x="331539" y="774837"/>
                    <a:pt x="329753" y="774617"/>
                    <a:pt x="327967" y="774503"/>
                  </a:cubicBezTo>
                  <a:cubicBezTo>
                    <a:pt x="287024" y="772832"/>
                    <a:pt x="242531" y="831947"/>
                    <a:pt x="229893" y="866414"/>
                  </a:cubicBezTo>
                  <a:cubicBezTo>
                    <a:pt x="229893" y="867459"/>
                    <a:pt x="227595" y="874979"/>
                    <a:pt x="225506" y="883961"/>
                  </a:cubicBezTo>
                  <a:cubicBezTo>
                    <a:pt x="225506" y="869861"/>
                    <a:pt x="226655" y="855865"/>
                    <a:pt x="227700" y="841556"/>
                  </a:cubicBezTo>
                  <a:cubicBezTo>
                    <a:pt x="230833" y="801031"/>
                    <a:pt x="235220" y="759985"/>
                    <a:pt x="239502" y="718729"/>
                  </a:cubicBezTo>
                  <a:cubicBezTo>
                    <a:pt x="240337" y="710060"/>
                    <a:pt x="241069" y="701496"/>
                    <a:pt x="242009" y="692931"/>
                  </a:cubicBezTo>
                  <a:cubicBezTo>
                    <a:pt x="257049" y="691574"/>
                    <a:pt x="313762" y="685829"/>
                    <a:pt x="337993" y="672042"/>
                  </a:cubicBezTo>
                  <a:cubicBezTo>
                    <a:pt x="362225" y="658256"/>
                    <a:pt x="388649" y="635173"/>
                    <a:pt x="392722" y="606451"/>
                  </a:cubicBezTo>
                  <a:cubicBezTo>
                    <a:pt x="397339" y="580026"/>
                    <a:pt x="379667" y="554866"/>
                    <a:pt x="353242" y="550249"/>
                  </a:cubicBezTo>
                  <a:cubicBezTo>
                    <a:pt x="351550" y="549957"/>
                    <a:pt x="349837" y="549748"/>
                    <a:pt x="348125" y="549633"/>
                  </a:cubicBezTo>
                  <a:cubicBezTo>
                    <a:pt x="307182" y="548066"/>
                    <a:pt x="262584" y="607182"/>
                    <a:pt x="250051" y="641544"/>
                  </a:cubicBezTo>
                  <a:cubicBezTo>
                    <a:pt x="250051" y="642798"/>
                    <a:pt x="247335" y="651989"/>
                    <a:pt x="244933" y="661911"/>
                  </a:cubicBezTo>
                  <a:cubicBezTo>
                    <a:pt x="246918" y="639455"/>
                    <a:pt x="248589" y="617104"/>
                    <a:pt x="249633" y="594858"/>
                  </a:cubicBezTo>
                  <a:cubicBezTo>
                    <a:pt x="251586" y="556558"/>
                    <a:pt x="250959" y="518174"/>
                    <a:pt x="247753" y="479968"/>
                  </a:cubicBezTo>
                  <a:cubicBezTo>
                    <a:pt x="253080" y="479968"/>
                    <a:pt x="319716" y="474119"/>
                    <a:pt x="346767" y="459079"/>
                  </a:cubicBezTo>
                  <a:cubicBezTo>
                    <a:pt x="370580" y="445815"/>
                    <a:pt x="397422" y="422210"/>
                    <a:pt x="401391" y="393488"/>
                  </a:cubicBezTo>
                  <a:cubicBezTo>
                    <a:pt x="406060" y="367136"/>
                    <a:pt x="388482" y="341986"/>
                    <a:pt x="362131" y="337318"/>
                  </a:cubicBezTo>
                  <a:cubicBezTo>
                    <a:pt x="360365" y="337004"/>
                    <a:pt x="358580" y="336785"/>
                    <a:pt x="356793" y="336670"/>
                  </a:cubicBezTo>
                  <a:cubicBezTo>
                    <a:pt x="315851" y="335103"/>
                    <a:pt x="271358" y="394219"/>
                    <a:pt x="258720" y="428581"/>
                  </a:cubicBezTo>
                  <a:cubicBezTo>
                    <a:pt x="257884" y="430984"/>
                    <a:pt x="249946" y="463675"/>
                    <a:pt x="247544" y="475477"/>
                  </a:cubicBezTo>
                  <a:cubicBezTo>
                    <a:pt x="247544" y="475477"/>
                    <a:pt x="247544" y="474537"/>
                    <a:pt x="247544" y="474119"/>
                  </a:cubicBezTo>
                  <a:cubicBezTo>
                    <a:pt x="243544" y="436738"/>
                    <a:pt x="236201" y="399796"/>
                    <a:pt x="225611" y="363721"/>
                  </a:cubicBezTo>
                  <a:cubicBezTo>
                    <a:pt x="216263" y="331490"/>
                    <a:pt x="205066" y="299832"/>
                    <a:pt x="192084" y="268885"/>
                  </a:cubicBezTo>
                  <a:cubicBezTo>
                    <a:pt x="180386" y="240059"/>
                    <a:pt x="167853" y="214365"/>
                    <a:pt x="156573" y="191701"/>
                  </a:cubicBezTo>
                  <a:cubicBezTo>
                    <a:pt x="150410" y="179481"/>
                    <a:pt x="144562" y="168514"/>
                    <a:pt x="138922" y="158174"/>
                  </a:cubicBezTo>
                  <a:lnTo>
                    <a:pt x="139757" y="158174"/>
                  </a:lnTo>
                  <a:cubicBezTo>
                    <a:pt x="140488" y="158174"/>
                    <a:pt x="136415" y="108771"/>
                    <a:pt x="135788" y="105951"/>
                  </a:cubicBezTo>
                  <a:cubicBezTo>
                    <a:pt x="128582" y="70022"/>
                    <a:pt x="94010" y="4849"/>
                    <a:pt x="52232" y="149"/>
                  </a:cubicBezTo>
                  <a:cubicBezTo>
                    <a:pt x="25547" y="-1930"/>
                    <a:pt x="2224" y="18009"/>
                    <a:pt x="146" y="44695"/>
                  </a:cubicBezTo>
                  <a:cubicBezTo>
                    <a:pt x="20" y="46303"/>
                    <a:pt x="-21" y="47932"/>
                    <a:pt x="10" y="49551"/>
                  </a:cubicBezTo>
                  <a:cubicBezTo>
                    <a:pt x="10" y="78482"/>
                    <a:pt x="22466" y="105847"/>
                    <a:pt x="44086" y="122663"/>
                  </a:cubicBezTo>
                  <a:cubicBezTo>
                    <a:pt x="65706" y="139478"/>
                    <a:pt x="122419" y="153996"/>
                    <a:pt x="136415" y="157756"/>
                  </a:cubicBezTo>
                  <a:cubicBezTo>
                    <a:pt x="142055" y="168200"/>
                    <a:pt x="147904" y="180107"/>
                    <a:pt x="154171" y="192954"/>
                  </a:cubicBezTo>
                  <a:cubicBezTo>
                    <a:pt x="164615" y="215827"/>
                    <a:pt x="176731" y="241625"/>
                    <a:pt x="187802" y="270661"/>
                  </a:cubicBezTo>
                  <a:cubicBezTo>
                    <a:pt x="190831" y="278390"/>
                    <a:pt x="193651" y="286745"/>
                    <a:pt x="196575" y="294892"/>
                  </a:cubicBezTo>
                  <a:cubicBezTo>
                    <a:pt x="188846" y="282254"/>
                    <a:pt x="177880" y="265021"/>
                    <a:pt x="176626" y="263559"/>
                  </a:cubicBezTo>
                  <a:cubicBezTo>
                    <a:pt x="153753" y="235045"/>
                    <a:pt x="93070" y="193372"/>
                    <a:pt x="54321" y="207994"/>
                  </a:cubicBezTo>
                  <a:cubicBezTo>
                    <a:pt x="29547" y="218282"/>
                    <a:pt x="17807" y="246701"/>
                    <a:pt x="28085" y="271475"/>
                  </a:cubicBezTo>
                  <a:cubicBezTo>
                    <a:pt x="28743" y="273053"/>
                    <a:pt x="29484" y="274588"/>
                    <a:pt x="30299" y="276092"/>
                  </a:cubicBezTo>
                  <a:cubicBezTo>
                    <a:pt x="43250" y="301994"/>
                    <a:pt x="76150" y="315676"/>
                    <a:pt x="103410" y="320690"/>
                  </a:cubicBezTo>
                  <a:cubicBezTo>
                    <a:pt x="130670" y="325703"/>
                    <a:pt x="189368" y="312230"/>
                    <a:pt x="202006" y="309096"/>
                  </a:cubicBezTo>
                  <a:cubicBezTo>
                    <a:pt x="208273" y="327165"/>
                    <a:pt x="214226" y="345861"/>
                    <a:pt x="219344" y="365706"/>
                  </a:cubicBezTo>
                  <a:cubicBezTo>
                    <a:pt x="229078" y="401530"/>
                    <a:pt x="235543" y="438169"/>
                    <a:pt x="238666" y="475164"/>
                  </a:cubicBezTo>
                  <a:cubicBezTo>
                    <a:pt x="238666" y="477253"/>
                    <a:pt x="238666" y="479550"/>
                    <a:pt x="238666" y="481639"/>
                  </a:cubicBezTo>
                  <a:cubicBezTo>
                    <a:pt x="235951" y="474746"/>
                    <a:pt x="217777" y="437877"/>
                    <a:pt x="216524" y="435475"/>
                  </a:cubicBezTo>
                  <a:cubicBezTo>
                    <a:pt x="196888" y="404141"/>
                    <a:pt x="140697" y="356410"/>
                    <a:pt x="101008" y="366750"/>
                  </a:cubicBezTo>
                  <a:cubicBezTo>
                    <a:pt x="75294" y="374176"/>
                    <a:pt x="60473" y="401050"/>
                    <a:pt x="67910" y="426764"/>
                  </a:cubicBezTo>
                  <a:cubicBezTo>
                    <a:pt x="68400" y="428477"/>
                    <a:pt x="68996" y="430169"/>
                    <a:pt x="69675" y="431819"/>
                  </a:cubicBezTo>
                  <a:cubicBezTo>
                    <a:pt x="80119" y="458975"/>
                    <a:pt x="111453" y="476313"/>
                    <a:pt x="137146" y="484041"/>
                  </a:cubicBezTo>
                  <a:cubicBezTo>
                    <a:pt x="167331" y="493128"/>
                    <a:pt x="236160" y="483415"/>
                    <a:pt x="238771" y="483101"/>
                  </a:cubicBezTo>
                  <a:cubicBezTo>
                    <a:pt x="240870" y="520023"/>
                    <a:pt x="240630" y="557028"/>
                    <a:pt x="238040" y="593918"/>
                  </a:cubicBezTo>
                  <a:cubicBezTo>
                    <a:pt x="236160" y="621282"/>
                    <a:pt x="233235" y="648855"/>
                    <a:pt x="229997" y="676533"/>
                  </a:cubicBezTo>
                  <a:cubicBezTo>
                    <a:pt x="226237" y="667656"/>
                    <a:pt x="209108" y="633398"/>
                    <a:pt x="208064" y="631100"/>
                  </a:cubicBezTo>
                  <a:cubicBezTo>
                    <a:pt x="188428" y="599766"/>
                    <a:pt x="132237" y="552035"/>
                    <a:pt x="92548" y="562375"/>
                  </a:cubicBezTo>
                  <a:cubicBezTo>
                    <a:pt x="66834" y="569801"/>
                    <a:pt x="52013" y="596675"/>
                    <a:pt x="59450" y="622389"/>
                  </a:cubicBezTo>
                  <a:cubicBezTo>
                    <a:pt x="59940" y="624102"/>
                    <a:pt x="60536" y="625794"/>
                    <a:pt x="61215" y="627444"/>
                  </a:cubicBezTo>
                  <a:cubicBezTo>
                    <a:pt x="71659" y="654600"/>
                    <a:pt x="102993" y="671833"/>
                    <a:pt x="128686" y="679667"/>
                  </a:cubicBezTo>
                  <a:cubicBezTo>
                    <a:pt x="158139" y="688440"/>
                    <a:pt x="224149" y="679667"/>
                    <a:pt x="229789" y="678727"/>
                  </a:cubicBezTo>
                  <a:cubicBezTo>
                    <a:pt x="228222" y="691260"/>
                    <a:pt x="226864" y="703898"/>
                    <a:pt x="225297" y="716431"/>
                  </a:cubicBezTo>
                  <a:cubicBezTo>
                    <a:pt x="220180" y="757478"/>
                    <a:pt x="214853" y="798734"/>
                    <a:pt x="210780" y="839467"/>
                  </a:cubicBezTo>
                  <a:cubicBezTo>
                    <a:pt x="209422" y="853567"/>
                    <a:pt x="208586" y="867563"/>
                    <a:pt x="207646" y="881245"/>
                  </a:cubicBezTo>
                  <a:cubicBezTo>
                    <a:pt x="201484" y="868085"/>
                    <a:pt x="189891" y="844272"/>
                    <a:pt x="188637" y="842392"/>
                  </a:cubicBezTo>
                  <a:cubicBezTo>
                    <a:pt x="169002" y="811058"/>
                    <a:pt x="112915" y="763327"/>
                    <a:pt x="73748" y="773667"/>
                  </a:cubicBezTo>
                  <a:cubicBezTo>
                    <a:pt x="48002" y="781177"/>
                    <a:pt x="33213" y="808134"/>
                    <a:pt x="40723" y="833890"/>
                  </a:cubicBezTo>
                  <a:cubicBezTo>
                    <a:pt x="41193" y="835530"/>
                    <a:pt x="41767" y="837149"/>
                    <a:pt x="42415" y="838736"/>
                  </a:cubicBezTo>
                  <a:cubicBezTo>
                    <a:pt x="52859" y="865892"/>
                    <a:pt x="84193" y="883125"/>
                    <a:pt x="109886" y="890959"/>
                  </a:cubicBezTo>
                  <a:cubicBezTo>
                    <a:pt x="135579" y="898792"/>
                    <a:pt x="191875" y="892525"/>
                    <a:pt x="207542" y="890436"/>
                  </a:cubicBezTo>
                  <a:cubicBezTo>
                    <a:pt x="206184" y="913728"/>
                    <a:pt x="205348" y="936914"/>
                    <a:pt x="205662" y="959683"/>
                  </a:cubicBezTo>
                  <a:cubicBezTo>
                    <a:pt x="205662" y="969606"/>
                    <a:pt x="205662" y="979632"/>
                    <a:pt x="206602" y="989032"/>
                  </a:cubicBezTo>
                  <a:lnTo>
                    <a:pt x="208482" y="1017337"/>
                  </a:lnTo>
                  <a:cubicBezTo>
                    <a:pt x="210571" y="1036555"/>
                    <a:pt x="212346" y="1054415"/>
                    <a:pt x="214644" y="1072379"/>
                  </a:cubicBezTo>
                  <a:cubicBezTo>
                    <a:pt x="215793" y="1081361"/>
                    <a:pt x="217046" y="1089821"/>
                    <a:pt x="218300" y="1098595"/>
                  </a:cubicBezTo>
                  <a:cubicBezTo>
                    <a:pt x="214017" y="1084390"/>
                    <a:pt x="207020" y="1061830"/>
                    <a:pt x="206184" y="1059846"/>
                  </a:cubicBezTo>
                  <a:cubicBezTo>
                    <a:pt x="191353" y="1026319"/>
                    <a:pt x="143517" y="970232"/>
                    <a:pt x="102366" y="974410"/>
                  </a:cubicBezTo>
                  <a:cubicBezTo>
                    <a:pt x="75774" y="977930"/>
                    <a:pt x="57079" y="1002339"/>
                    <a:pt x="60598" y="1028930"/>
                  </a:cubicBezTo>
                  <a:cubicBezTo>
                    <a:pt x="60818" y="1030622"/>
                    <a:pt x="61131" y="1032293"/>
                    <a:pt x="61528" y="1033944"/>
                  </a:cubicBezTo>
                  <a:cubicBezTo>
                    <a:pt x="67377" y="1062353"/>
                    <a:pt x="95577" y="1084182"/>
                    <a:pt x="120330" y="1095879"/>
                  </a:cubicBezTo>
                  <a:cubicBezTo>
                    <a:pt x="147591" y="1108830"/>
                    <a:pt x="211928" y="1110188"/>
                    <a:pt x="219866" y="1110293"/>
                  </a:cubicBezTo>
                  <a:cubicBezTo>
                    <a:pt x="222895" y="1131808"/>
                    <a:pt x="226029" y="1152593"/>
                    <a:pt x="229371" y="1172124"/>
                  </a:cubicBezTo>
                  <a:cubicBezTo>
                    <a:pt x="239815" y="1233642"/>
                    <a:pt x="250260" y="1284611"/>
                    <a:pt x="258824" y="1320122"/>
                  </a:cubicBezTo>
                  <a:cubicBezTo>
                    <a:pt x="267389" y="1355633"/>
                    <a:pt x="272611" y="1375896"/>
                    <a:pt x="272611" y="1375896"/>
                  </a:cubicBezTo>
                  <a:lnTo>
                    <a:pt x="272611" y="1375896"/>
                  </a:lnTo>
                  <a:cubicBezTo>
                    <a:pt x="275410" y="1383343"/>
                    <a:pt x="283724" y="1387113"/>
                    <a:pt x="291171" y="1384314"/>
                  </a:cubicBezTo>
                  <a:cubicBezTo>
                    <a:pt x="297876" y="1381797"/>
                    <a:pt x="301709" y="1374747"/>
                    <a:pt x="300184" y="1367749"/>
                  </a:cubicBezTo>
                  <a:cubicBezTo>
                    <a:pt x="300184" y="1367749"/>
                    <a:pt x="293813" y="1350098"/>
                    <a:pt x="284935" y="131500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624667CC-F734-471A-9DAD-48B791CDF0A1}"/>
                </a:ext>
              </a:extLst>
            </p:cNvPr>
            <p:cNvSpPr/>
            <p:nvPr/>
          </p:nvSpPr>
          <p:spPr>
            <a:xfrm>
              <a:off x="1553756" y="4108912"/>
              <a:ext cx="128845" cy="168206"/>
            </a:xfrm>
            <a:custGeom>
              <a:avLst/>
              <a:gdLst>
                <a:gd name="connsiteX0" fmla="*/ 2025 w 128845"/>
                <a:gd name="connsiteY0" fmla="*/ 168205 h 168206"/>
                <a:gd name="connsiteX1" fmla="*/ 92892 w 128845"/>
                <a:gd name="connsiteY1" fmla="*/ 121727 h 168206"/>
                <a:gd name="connsiteX2" fmla="*/ 128404 w 128845"/>
                <a:gd name="connsiteY2" fmla="*/ 44020 h 168206"/>
                <a:gd name="connsiteX3" fmla="*/ 75502 w 128845"/>
                <a:gd name="connsiteY3" fmla="*/ 216 h 168206"/>
                <a:gd name="connsiteX4" fmla="*/ 70332 w 128845"/>
                <a:gd name="connsiteY4" fmla="*/ 989 h 168206"/>
                <a:gd name="connsiteX5" fmla="*/ 41 w 128845"/>
                <a:gd name="connsiteY5" fmla="*/ 115878 h 168206"/>
                <a:gd name="connsiteX6" fmla="*/ 2025 w 128845"/>
                <a:gd name="connsiteY6" fmla="*/ 168205 h 16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845" h="168206">
                  <a:moveTo>
                    <a:pt x="2025" y="168205"/>
                  </a:moveTo>
                  <a:cubicBezTo>
                    <a:pt x="2025" y="168205"/>
                    <a:pt x="70019" y="144183"/>
                    <a:pt x="92892" y="121727"/>
                  </a:cubicBezTo>
                  <a:cubicBezTo>
                    <a:pt x="112423" y="102509"/>
                    <a:pt x="132059" y="72742"/>
                    <a:pt x="128404" y="44020"/>
                  </a:cubicBezTo>
                  <a:cubicBezTo>
                    <a:pt x="125886" y="17314"/>
                    <a:pt x="102198" y="-2291"/>
                    <a:pt x="75502" y="216"/>
                  </a:cubicBezTo>
                  <a:cubicBezTo>
                    <a:pt x="73758" y="383"/>
                    <a:pt x="72035" y="644"/>
                    <a:pt x="70332" y="989"/>
                  </a:cubicBezTo>
                  <a:cubicBezTo>
                    <a:pt x="30434" y="10285"/>
                    <a:pt x="3070" y="79009"/>
                    <a:pt x="41" y="115878"/>
                  </a:cubicBezTo>
                  <a:cubicBezTo>
                    <a:pt x="-272" y="118907"/>
                    <a:pt x="1294" y="168518"/>
                    <a:pt x="2025" y="16820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0E118454-C480-4548-B9AD-DB9613CCB0D1}"/>
                </a:ext>
              </a:extLst>
            </p:cNvPr>
            <p:cNvSpPr/>
            <p:nvPr/>
          </p:nvSpPr>
          <p:spPr>
            <a:xfrm>
              <a:off x="652606" y="4331319"/>
              <a:ext cx="990446" cy="1034608"/>
            </a:xfrm>
            <a:custGeom>
              <a:avLst/>
              <a:gdLst>
                <a:gd name="connsiteX0" fmla="*/ 943910 w 990446"/>
                <a:gd name="connsiteY0" fmla="*/ 972804 h 1034608"/>
                <a:gd name="connsiteX1" fmla="*/ 836436 w 990446"/>
                <a:gd name="connsiteY1" fmla="*/ 868986 h 1034608"/>
                <a:gd name="connsiteX2" fmla="*/ 797791 w 990446"/>
                <a:gd name="connsiteY2" fmla="*/ 828357 h 1034608"/>
                <a:gd name="connsiteX3" fmla="*/ 856698 w 990446"/>
                <a:gd name="connsiteY3" fmla="*/ 746890 h 1034608"/>
                <a:gd name="connsiteX4" fmla="*/ 853147 w 990446"/>
                <a:gd name="connsiteY4" fmla="*/ 661559 h 1034608"/>
                <a:gd name="connsiteX5" fmla="*/ 786302 w 990446"/>
                <a:gd name="connsiteY5" fmla="*/ 646404 h 1034608"/>
                <a:gd name="connsiteX6" fmla="*/ 782020 w 990446"/>
                <a:gd name="connsiteY6" fmla="*/ 649443 h 1034608"/>
                <a:gd name="connsiteX7" fmla="*/ 771053 w 990446"/>
                <a:gd name="connsiteY7" fmla="*/ 783341 h 1034608"/>
                <a:gd name="connsiteX8" fmla="*/ 791942 w 990446"/>
                <a:gd name="connsiteY8" fmla="*/ 822404 h 1034608"/>
                <a:gd name="connsiteX9" fmla="*/ 767816 w 990446"/>
                <a:gd name="connsiteY9" fmla="*/ 796084 h 1034608"/>
                <a:gd name="connsiteX10" fmla="*/ 732200 w 990446"/>
                <a:gd name="connsiteY10" fmla="*/ 755350 h 1034608"/>
                <a:gd name="connsiteX11" fmla="*/ 714444 w 990446"/>
                <a:gd name="connsiteY11" fmla="*/ 733208 h 1034608"/>
                <a:gd name="connsiteX12" fmla="*/ 697629 w 990446"/>
                <a:gd name="connsiteY12" fmla="*/ 710335 h 1034608"/>
                <a:gd name="connsiteX13" fmla="*/ 673815 w 990446"/>
                <a:gd name="connsiteY13" fmla="*/ 674510 h 1034608"/>
                <a:gd name="connsiteX14" fmla="*/ 740555 w 990446"/>
                <a:gd name="connsiteY14" fmla="*/ 606099 h 1034608"/>
                <a:gd name="connsiteX15" fmla="*/ 749956 w 990446"/>
                <a:gd name="connsiteY15" fmla="*/ 521289 h 1034608"/>
                <a:gd name="connsiteX16" fmla="*/ 686202 w 990446"/>
                <a:gd name="connsiteY16" fmla="*/ 496129 h 1034608"/>
                <a:gd name="connsiteX17" fmla="*/ 681440 w 990446"/>
                <a:gd name="connsiteY17" fmla="*/ 498521 h 1034608"/>
                <a:gd name="connsiteX18" fmla="*/ 650106 w 990446"/>
                <a:gd name="connsiteY18" fmla="*/ 629181 h 1034608"/>
                <a:gd name="connsiteX19" fmla="*/ 656164 w 990446"/>
                <a:gd name="connsiteY19" fmla="*/ 646414 h 1034608"/>
                <a:gd name="connsiteX20" fmla="*/ 634544 w 990446"/>
                <a:gd name="connsiteY20" fmla="*/ 609754 h 1034608"/>
                <a:gd name="connsiteX21" fmla="*/ 576577 w 990446"/>
                <a:gd name="connsiteY21" fmla="*/ 500818 h 1034608"/>
                <a:gd name="connsiteX22" fmla="*/ 564462 w 990446"/>
                <a:gd name="connsiteY22" fmla="*/ 477945 h 1034608"/>
                <a:gd name="connsiteX23" fmla="*/ 633291 w 990446"/>
                <a:gd name="connsiteY23" fmla="*/ 407758 h 1034608"/>
                <a:gd name="connsiteX24" fmla="*/ 642691 w 990446"/>
                <a:gd name="connsiteY24" fmla="*/ 322949 h 1034608"/>
                <a:gd name="connsiteX25" fmla="*/ 578939 w 990446"/>
                <a:gd name="connsiteY25" fmla="*/ 297788 h 1034608"/>
                <a:gd name="connsiteX26" fmla="*/ 574175 w 990446"/>
                <a:gd name="connsiteY26" fmla="*/ 300180 h 1034608"/>
                <a:gd name="connsiteX27" fmla="*/ 542841 w 990446"/>
                <a:gd name="connsiteY27" fmla="*/ 430840 h 1034608"/>
                <a:gd name="connsiteX28" fmla="*/ 549839 w 990446"/>
                <a:gd name="connsiteY28" fmla="*/ 450685 h 1034608"/>
                <a:gd name="connsiteX29" fmla="*/ 516730 w 990446"/>
                <a:gd name="connsiteY29" fmla="*/ 392091 h 1034608"/>
                <a:gd name="connsiteX30" fmla="*/ 451870 w 990446"/>
                <a:gd name="connsiteY30" fmla="*/ 297569 h 1034608"/>
                <a:gd name="connsiteX31" fmla="*/ 522997 w 990446"/>
                <a:gd name="connsiteY31" fmla="*/ 225606 h 1034608"/>
                <a:gd name="connsiteX32" fmla="*/ 532397 w 990446"/>
                <a:gd name="connsiteY32" fmla="*/ 140797 h 1034608"/>
                <a:gd name="connsiteX33" fmla="*/ 468692 w 990446"/>
                <a:gd name="connsiteY33" fmla="*/ 115521 h 1034608"/>
                <a:gd name="connsiteX34" fmla="*/ 463881 w 990446"/>
                <a:gd name="connsiteY34" fmla="*/ 117924 h 1034608"/>
                <a:gd name="connsiteX35" fmla="*/ 432548 w 990446"/>
                <a:gd name="connsiteY35" fmla="*/ 248688 h 1034608"/>
                <a:gd name="connsiteX36" fmla="*/ 449050 w 990446"/>
                <a:gd name="connsiteY36" fmla="*/ 294017 h 1034608"/>
                <a:gd name="connsiteX37" fmla="*/ 448319 w 990446"/>
                <a:gd name="connsiteY37" fmla="*/ 292869 h 1034608"/>
                <a:gd name="connsiteX38" fmla="*/ 369045 w 990446"/>
                <a:gd name="connsiteY38" fmla="*/ 212968 h 1034608"/>
                <a:gd name="connsiteX39" fmla="*/ 289876 w 990446"/>
                <a:gd name="connsiteY39" fmla="*/ 152286 h 1034608"/>
                <a:gd name="connsiteX40" fmla="*/ 217705 w 990446"/>
                <a:gd name="connsiteY40" fmla="*/ 107583 h 1034608"/>
                <a:gd name="connsiteX41" fmla="*/ 184491 w 990446"/>
                <a:gd name="connsiteY41" fmla="*/ 89410 h 1034608"/>
                <a:gd name="connsiteX42" fmla="*/ 185222 w 990446"/>
                <a:gd name="connsiteY42" fmla="*/ 89410 h 1034608"/>
                <a:gd name="connsiteX43" fmla="*/ 152845 w 990446"/>
                <a:gd name="connsiteY43" fmla="*/ 47632 h 1034608"/>
                <a:gd name="connsiteX44" fmla="*/ 25422 w 990446"/>
                <a:gd name="connsiteY44" fmla="*/ 5228 h 1034608"/>
                <a:gd name="connsiteX45" fmla="*/ 5842 w 990446"/>
                <a:gd name="connsiteY45" fmla="*/ 70902 h 1034608"/>
                <a:gd name="connsiteX46" fmla="*/ 8606 w 990446"/>
                <a:gd name="connsiteY46" fmla="*/ 75415 h 1034608"/>
                <a:gd name="connsiteX47" fmla="*/ 85791 w 990446"/>
                <a:gd name="connsiteY47" fmla="*/ 112179 h 1034608"/>
                <a:gd name="connsiteX48" fmla="*/ 182089 w 990446"/>
                <a:gd name="connsiteY48" fmla="*/ 90455 h 1034608"/>
                <a:gd name="connsiteX49" fmla="*/ 216347 w 990446"/>
                <a:gd name="connsiteY49" fmla="*/ 110090 h 1034608"/>
                <a:gd name="connsiteX50" fmla="*/ 287265 w 990446"/>
                <a:gd name="connsiteY50" fmla="*/ 156255 h 1034608"/>
                <a:gd name="connsiteX51" fmla="*/ 308154 w 990446"/>
                <a:gd name="connsiteY51" fmla="*/ 171608 h 1034608"/>
                <a:gd name="connsiteX52" fmla="*/ 274209 w 990446"/>
                <a:gd name="connsiteY52" fmla="*/ 156464 h 1034608"/>
                <a:gd name="connsiteX53" fmla="*/ 141460 w 990446"/>
                <a:gd name="connsiteY53" fmla="*/ 177353 h 1034608"/>
                <a:gd name="connsiteX54" fmla="*/ 154758 w 990446"/>
                <a:gd name="connsiteY54" fmla="*/ 244887 h 1034608"/>
                <a:gd name="connsiteX55" fmla="*/ 159007 w 990446"/>
                <a:gd name="connsiteY55" fmla="*/ 247435 h 1034608"/>
                <a:gd name="connsiteX56" fmla="*/ 244338 w 990446"/>
                <a:gd name="connsiteY56" fmla="*/ 244406 h 1034608"/>
                <a:gd name="connsiteX57" fmla="*/ 320270 w 990446"/>
                <a:gd name="connsiteY57" fmla="*/ 180381 h 1034608"/>
                <a:gd name="connsiteX58" fmla="*/ 365912 w 990446"/>
                <a:gd name="connsiteY58" fmla="*/ 217982 h 1034608"/>
                <a:gd name="connsiteX59" fmla="*/ 442366 w 990446"/>
                <a:gd name="connsiteY59" fmla="*/ 298613 h 1034608"/>
                <a:gd name="connsiteX60" fmla="*/ 446230 w 990446"/>
                <a:gd name="connsiteY60" fmla="*/ 303940 h 1034608"/>
                <a:gd name="connsiteX61" fmla="*/ 402154 w 990446"/>
                <a:gd name="connsiteY61" fmla="*/ 277724 h 1034608"/>
                <a:gd name="connsiteX62" fmla="*/ 267943 w 990446"/>
                <a:gd name="connsiteY62" fmla="*/ 284095 h 1034608"/>
                <a:gd name="connsiteX63" fmla="*/ 273591 w 990446"/>
                <a:gd name="connsiteY63" fmla="*/ 352548 h 1034608"/>
                <a:gd name="connsiteX64" fmla="*/ 277656 w 990446"/>
                <a:gd name="connsiteY64" fmla="*/ 355640 h 1034608"/>
                <a:gd name="connsiteX65" fmla="*/ 362779 w 990446"/>
                <a:gd name="connsiteY65" fmla="*/ 362011 h 1034608"/>
                <a:gd name="connsiteX66" fmla="*/ 447066 w 990446"/>
                <a:gd name="connsiteY66" fmla="*/ 305193 h 1034608"/>
                <a:gd name="connsiteX67" fmla="*/ 507644 w 990446"/>
                <a:gd name="connsiteY67" fmla="*/ 398044 h 1034608"/>
                <a:gd name="connsiteX68" fmla="*/ 546497 w 990446"/>
                <a:gd name="connsiteY68" fmla="*/ 471156 h 1034608"/>
                <a:gd name="connsiteX69" fmla="*/ 503152 w 990446"/>
                <a:gd name="connsiteY69" fmla="*/ 445358 h 1034608"/>
                <a:gd name="connsiteX70" fmla="*/ 368836 w 990446"/>
                <a:gd name="connsiteY70" fmla="*/ 451729 h 1034608"/>
                <a:gd name="connsiteX71" fmla="*/ 374392 w 990446"/>
                <a:gd name="connsiteY71" fmla="*/ 520036 h 1034608"/>
                <a:gd name="connsiteX72" fmla="*/ 378654 w 990446"/>
                <a:gd name="connsiteY72" fmla="*/ 523274 h 1034608"/>
                <a:gd name="connsiteX73" fmla="*/ 463777 w 990446"/>
                <a:gd name="connsiteY73" fmla="*/ 529749 h 1034608"/>
                <a:gd name="connsiteX74" fmla="*/ 547333 w 990446"/>
                <a:gd name="connsiteY74" fmla="*/ 473245 h 1034608"/>
                <a:gd name="connsiteX75" fmla="*/ 564462 w 990446"/>
                <a:gd name="connsiteY75" fmla="*/ 507085 h 1034608"/>
                <a:gd name="connsiteX76" fmla="*/ 620235 w 990446"/>
                <a:gd name="connsiteY76" fmla="*/ 617692 h 1034608"/>
                <a:gd name="connsiteX77" fmla="*/ 641124 w 990446"/>
                <a:gd name="connsiteY77" fmla="*/ 654561 h 1034608"/>
                <a:gd name="connsiteX78" fmla="*/ 603837 w 990446"/>
                <a:gd name="connsiteY78" fmla="*/ 632628 h 1034608"/>
                <a:gd name="connsiteX79" fmla="*/ 469626 w 990446"/>
                <a:gd name="connsiteY79" fmla="*/ 638999 h 1034608"/>
                <a:gd name="connsiteX80" fmla="*/ 475274 w 990446"/>
                <a:gd name="connsiteY80" fmla="*/ 707452 h 1034608"/>
                <a:gd name="connsiteX81" fmla="*/ 479339 w 990446"/>
                <a:gd name="connsiteY81" fmla="*/ 710543 h 1034608"/>
                <a:gd name="connsiteX82" fmla="*/ 564462 w 990446"/>
                <a:gd name="connsiteY82" fmla="*/ 717019 h 1034608"/>
                <a:gd name="connsiteX83" fmla="*/ 645720 w 990446"/>
                <a:gd name="connsiteY83" fmla="*/ 662708 h 1034608"/>
                <a:gd name="connsiteX84" fmla="*/ 682275 w 990446"/>
                <a:gd name="connsiteY84" fmla="*/ 721510 h 1034608"/>
                <a:gd name="connsiteX85" fmla="*/ 699195 w 990446"/>
                <a:gd name="connsiteY85" fmla="*/ 745532 h 1034608"/>
                <a:gd name="connsiteX86" fmla="*/ 716429 w 990446"/>
                <a:gd name="connsiteY86" fmla="*/ 767988 h 1034608"/>
                <a:gd name="connsiteX87" fmla="*/ 751940 w 990446"/>
                <a:gd name="connsiteY87" fmla="*/ 810497 h 1034608"/>
                <a:gd name="connsiteX88" fmla="*/ 769382 w 990446"/>
                <a:gd name="connsiteY88" fmla="*/ 830446 h 1034608"/>
                <a:gd name="connsiteX89" fmla="*/ 738049 w 990446"/>
                <a:gd name="connsiteY89" fmla="*/ 804857 h 1034608"/>
                <a:gd name="connsiteX90" fmla="*/ 604359 w 990446"/>
                <a:gd name="connsiteY90" fmla="*/ 790757 h 1034608"/>
                <a:gd name="connsiteX91" fmla="*/ 599468 w 990446"/>
                <a:gd name="connsiteY91" fmla="*/ 859262 h 1034608"/>
                <a:gd name="connsiteX92" fmla="*/ 603106 w 990446"/>
                <a:gd name="connsiteY92" fmla="*/ 863033 h 1034608"/>
                <a:gd name="connsiteX93" fmla="*/ 686662 w 990446"/>
                <a:gd name="connsiteY93" fmla="*/ 882251 h 1034608"/>
                <a:gd name="connsiteX94" fmla="*/ 777633 w 990446"/>
                <a:gd name="connsiteY94" fmla="*/ 839324 h 1034608"/>
                <a:gd name="connsiteX95" fmla="*/ 819411 w 990446"/>
                <a:gd name="connsiteY95" fmla="*/ 885593 h 1034608"/>
                <a:gd name="connsiteX96" fmla="*/ 925736 w 990446"/>
                <a:gd name="connsiteY96" fmla="*/ 992753 h 1034608"/>
                <a:gd name="connsiteX97" fmla="*/ 967514 w 990446"/>
                <a:gd name="connsiteY97" fmla="*/ 1031816 h 1034608"/>
                <a:gd name="connsiteX98" fmla="*/ 967514 w 990446"/>
                <a:gd name="connsiteY98" fmla="*/ 1031816 h 1034608"/>
                <a:gd name="connsiteX99" fmla="*/ 987661 w 990446"/>
                <a:gd name="connsiteY99" fmla="*/ 1028714 h 1034608"/>
                <a:gd name="connsiteX100" fmla="*/ 986001 w 990446"/>
                <a:gd name="connsiteY100" fmla="*/ 1009778 h 1034608"/>
                <a:gd name="connsiteX101" fmla="*/ 943910 w 990446"/>
                <a:gd name="connsiteY101" fmla="*/ 972804 h 10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990446" h="1034608">
                  <a:moveTo>
                    <a:pt x="943910" y="972804"/>
                  </a:moveTo>
                  <a:cubicBezTo>
                    <a:pt x="917276" y="948573"/>
                    <a:pt x="879676" y="913271"/>
                    <a:pt x="836436" y="868986"/>
                  </a:cubicBezTo>
                  <a:cubicBezTo>
                    <a:pt x="824007" y="856244"/>
                    <a:pt x="810951" y="842561"/>
                    <a:pt x="797791" y="828357"/>
                  </a:cubicBezTo>
                  <a:cubicBezTo>
                    <a:pt x="803222" y="822508"/>
                    <a:pt x="846985" y="775404"/>
                    <a:pt x="856698" y="746890"/>
                  </a:cubicBezTo>
                  <a:cubicBezTo>
                    <a:pt x="865471" y="720988"/>
                    <a:pt x="869440" y="685581"/>
                    <a:pt x="853147" y="661559"/>
                  </a:cubicBezTo>
                  <a:cubicBezTo>
                    <a:pt x="838880" y="638915"/>
                    <a:pt x="808946" y="632126"/>
                    <a:pt x="786302" y="646404"/>
                  </a:cubicBezTo>
                  <a:cubicBezTo>
                    <a:pt x="784819" y="647344"/>
                    <a:pt x="783388" y="648357"/>
                    <a:pt x="782020" y="649443"/>
                  </a:cubicBezTo>
                  <a:cubicBezTo>
                    <a:pt x="750687" y="675763"/>
                    <a:pt x="757267" y="749501"/>
                    <a:pt x="771053" y="783341"/>
                  </a:cubicBezTo>
                  <a:cubicBezTo>
                    <a:pt x="771889" y="785535"/>
                    <a:pt x="785258" y="810079"/>
                    <a:pt x="791942" y="822404"/>
                  </a:cubicBezTo>
                  <a:cubicBezTo>
                    <a:pt x="783900" y="813839"/>
                    <a:pt x="775962" y="805275"/>
                    <a:pt x="767816" y="796084"/>
                  </a:cubicBezTo>
                  <a:cubicBezTo>
                    <a:pt x="756013" y="783133"/>
                    <a:pt x="744002" y="768928"/>
                    <a:pt x="732200" y="755350"/>
                  </a:cubicBezTo>
                  <a:lnTo>
                    <a:pt x="714444" y="733208"/>
                  </a:lnTo>
                  <a:cubicBezTo>
                    <a:pt x="708282" y="725792"/>
                    <a:pt x="703373" y="717959"/>
                    <a:pt x="697629" y="710335"/>
                  </a:cubicBezTo>
                  <a:cubicBezTo>
                    <a:pt x="689482" y="698950"/>
                    <a:pt x="681649" y="686730"/>
                    <a:pt x="673815" y="674510"/>
                  </a:cubicBezTo>
                  <a:cubicBezTo>
                    <a:pt x="687811" y="663334"/>
                    <a:pt x="728335" y="629599"/>
                    <a:pt x="740555" y="606099"/>
                  </a:cubicBezTo>
                  <a:cubicBezTo>
                    <a:pt x="752776" y="582599"/>
                    <a:pt x="762489" y="547401"/>
                    <a:pt x="749956" y="521289"/>
                  </a:cubicBezTo>
                  <a:cubicBezTo>
                    <a:pt x="739302" y="496734"/>
                    <a:pt x="710757" y="485475"/>
                    <a:pt x="686202" y="496129"/>
                  </a:cubicBezTo>
                  <a:cubicBezTo>
                    <a:pt x="684573" y="496839"/>
                    <a:pt x="682986" y="497643"/>
                    <a:pt x="681440" y="498521"/>
                  </a:cubicBezTo>
                  <a:cubicBezTo>
                    <a:pt x="646346" y="519410"/>
                    <a:pt x="641855" y="593565"/>
                    <a:pt x="650106" y="629181"/>
                  </a:cubicBezTo>
                  <a:cubicBezTo>
                    <a:pt x="650106" y="630434"/>
                    <a:pt x="653031" y="637745"/>
                    <a:pt x="656164" y="646414"/>
                  </a:cubicBezTo>
                  <a:cubicBezTo>
                    <a:pt x="648853" y="634299"/>
                    <a:pt x="641542" y="622287"/>
                    <a:pt x="634544" y="609754"/>
                  </a:cubicBezTo>
                  <a:cubicBezTo>
                    <a:pt x="614804" y="574243"/>
                    <a:pt x="595795" y="537583"/>
                    <a:pt x="576577" y="500818"/>
                  </a:cubicBezTo>
                  <a:cubicBezTo>
                    <a:pt x="572608" y="493194"/>
                    <a:pt x="568535" y="485569"/>
                    <a:pt x="564462" y="477945"/>
                  </a:cubicBezTo>
                  <a:cubicBezTo>
                    <a:pt x="576264" y="468545"/>
                    <a:pt x="620444" y="432407"/>
                    <a:pt x="633291" y="407758"/>
                  </a:cubicBezTo>
                  <a:cubicBezTo>
                    <a:pt x="646137" y="383109"/>
                    <a:pt x="655120" y="349060"/>
                    <a:pt x="642691" y="322949"/>
                  </a:cubicBezTo>
                  <a:cubicBezTo>
                    <a:pt x="632032" y="298394"/>
                    <a:pt x="603489" y="287135"/>
                    <a:pt x="578939" y="297788"/>
                  </a:cubicBezTo>
                  <a:cubicBezTo>
                    <a:pt x="577308" y="298498"/>
                    <a:pt x="575718" y="299303"/>
                    <a:pt x="574175" y="300180"/>
                  </a:cubicBezTo>
                  <a:cubicBezTo>
                    <a:pt x="539081" y="321069"/>
                    <a:pt x="534590" y="395225"/>
                    <a:pt x="542841" y="430840"/>
                  </a:cubicBezTo>
                  <a:cubicBezTo>
                    <a:pt x="542841" y="432198"/>
                    <a:pt x="546288" y="441285"/>
                    <a:pt x="549839" y="450685"/>
                  </a:cubicBezTo>
                  <a:cubicBezTo>
                    <a:pt x="539395" y="430840"/>
                    <a:pt x="528115" y="411309"/>
                    <a:pt x="516730" y="392091"/>
                  </a:cubicBezTo>
                  <a:cubicBezTo>
                    <a:pt x="497210" y="359191"/>
                    <a:pt x="475542" y="327617"/>
                    <a:pt x="451870" y="297569"/>
                  </a:cubicBezTo>
                  <a:cubicBezTo>
                    <a:pt x="456152" y="294226"/>
                    <a:pt x="508792" y="252971"/>
                    <a:pt x="522997" y="225606"/>
                  </a:cubicBezTo>
                  <a:cubicBezTo>
                    <a:pt x="535635" y="201375"/>
                    <a:pt x="544930" y="166908"/>
                    <a:pt x="532397" y="140797"/>
                  </a:cubicBezTo>
                  <a:cubicBezTo>
                    <a:pt x="521785" y="116221"/>
                    <a:pt x="493264" y="104910"/>
                    <a:pt x="468692" y="115521"/>
                  </a:cubicBezTo>
                  <a:cubicBezTo>
                    <a:pt x="467045" y="116231"/>
                    <a:pt x="465439" y="117036"/>
                    <a:pt x="463881" y="117924"/>
                  </a:cubicBezTo>
                  <a:cubicBezTo>
                    <a:pt x="428788" y="138813"/>
                    <a:pt x="424297" y="213073"/>
                    <a:pt x="432548" y="248688"/>
                  </a:cubicBezTo>
                  <a:cubicBezTo>
                    <a:pt x="433174" y="251195"/>
                    <a:pt x="444663" y="282842"/>
                    <a:pt x="449050" y="294017"/>
                  </a:cubicBezTo>
                  <a:lnTo>
                    <a:pt x="448319" y="292869"/>
                  </a:lnTo>
                  <a:cubicBezTo>
                    <a:pt x="424275" y="263979"/>
                    <a:pt x="397749" y="237241"/>
                    <a:pt x="369045" y="212968"/>
                  </a:cubicBezTo>
                  <a:cubicBezTo>
                    <a:pt x="343829" y="191254"/>
                    <a:pt x="317396" y="170992"/>
                    <a:pt x="289876" y="152286"/>
                  </a:cubicBezTo>
                  <a:cubicBezTo>
                    <a:pt x="264183" y="134739"/>
                    <a:pt x="239534" y="120221"/>
                    <a:pt x="217705" y="107583"/>
                  </a:cubicBezTo>
                  <a:cubicBezTo>
                    <a:pt x="205798" y="100795"/>
                    <a:pt x="194727" y="94841"/>
                    <a:pt x="184491" y="89410"/>
                  </a:cubicBezTo>
                  <a:lnTo>
                    <a:pt x="185222" y="89410"/>
                  </a:lnTo>
                  <a:cubicBezTo>
                    <a:pt x="185954" y="89410"/>
                    <a:pt x="155142" y="50035"/>
                    <a:pt x="152845" y="47632"/>
                  </a:cubicBezTo>
                  <a:cubicBezTo>
                    <a:pt x="127047" y="21626"/>
                    <a:pt x="61978" y="-13364"/>
                    <a:pt x="25422" y="5228"/>
                  </a:cubicBezTo>
                  <a:cubicBezTo>
                    <a:pt x="1878" y="17959"/>
                    <a:pt x="-6888" y="47361"/>
                    <a:pt x="5842" y="70902"/>
                  </a:cubicBezTo>
                  <a:cubicBezTo>
                    <a:pt x="6680" y="72459"/>
                    <a:pt x="7604" y="73963"/>
                    <a:pt x="8606" y="75415"/>
                  </a:cubicBezTo>
                  <a:cubicBezTo>
                    <a:pt x="24273" y="99855"/>
                    <a:pt x="58426" y="110090"/>
                    <a:pt x="85791" y="112179"/>
                  </a:cubicBezTo>
                  <a:cubicBezTo>
                    <a:pt x="113156" y="114268"/>
                    <a:pt x="168616" y="95259"/>
                    <a:pt x="182089" y="90455"/>
                  </a:cubicBezTo>
                  <a:cubicBezTo>
                    <a:pt x="192534" y="96304"/>
                    <a:pt x="204023" y="102675"/>
                    <a:pt x="216347" y="110090"/>
                  </a:cubicBezTo>
                  <a:cubicBezTo>
                    <a:pt x="237863" y="123146"/>
                    <a:pt x="262094" y="138186"/>
                    <a:pt x="287265" y="156255"/>
                  </a:cubicBezTo>
                  <a:cubicBezTo>
                    <a:pt x="294054" y="161059"/>
                    <a:pt x="301052" y="166699"/>
                    <a:pt x="308154" y="171608"/>
                  </a:cubicBezTo>
                  <a:cubicBezTo>
                    <a:pt x="294785" y="165341"/>
                    <a:pt x="276089" y="157090"/>
                    <a:pt x="274209" y="156464"/>
                  </a:cubicBezTo>
                  <a:cubicBezTo>
                    <a:pt x="239325" y="145288"/>
                    <a:pt x="165378" y="144139"/>
                    <a:pt x="141460" y="177353"/>
                  </a:cubicBezTo>
                  <a:cubicBezTo>
                    <a:pt x="126483" y="199673"/>
                    <a:pt x="132436" y="229909"/>
                    <a:pt x="154758" y="244887"/>
                  </a:cubicBezTo>
                  <a:cubicBezTo>
                    <a:pt x="156129" y="245806"/>
                    <a:pt x="157548" y="246662"/>
                    <a:pt x="159007" y="247435"/>
                  </a:cubicBezTo>
                  <a:cubicBezTo>
                    <a:pt x="184178" y="261744"/>
                    <a:pt x="219167" y="255164"/>
                    <a:pt x="244338" y="244406"/>
                  </a:cubicBezTo>
                  <a:cubicBezTo>
                    <a:pt x="269509" y="233648"/>
                    <a:pt x="311392" y="189886"/>
                    <a:pt x="320270" y="180381"/>
                  </a:cubicBezTo>
                  <a:cubicBezTo>
                    <a:pt x="335414" y="191975"/>
                    <a:pt x="350663" y="204299"/>
                    <a:pt x="365912" y="217982"/>
                  </a:cubicBezTo>
                  <a:cubicBezTo>
                    <a:pt x="393755" y="242516"/>
                    <a:pt x="419342" y="269504"/>
                    <a:pt x="442366" y="298613"/>
                  </a:cubicBezTo>
                  <a:cubicBezTo>
                    <a:pt x="443723" y="300284"/>
                    <a:pt x="444872" y="302164"/>
                    <a:pt x="446230" y="303940"/>
                  </a:cubicBezTo>
                  <a:cubicBezTo>
                    <a:pt x="440068" y="299658"/>
                    <a:pt x="404452" y="278873"/>
                    <a:pt x="402154" y="277724"/>
                  </a:cubicBezTo>
                  <a:cubicBezTo>
                    <a:pt x="368732" y="262789"/>
                    <a:pt x="295307" y="253493"/>
                    <a:pt x="267943" y="284095"/>
                  </a:cubicBezTo>
                  <a:cubicBezTo>
                    <a:pt x="250600" y="304556"/>
                    <a:pt x="253129" y="335200"/>
                    <a:pt x="273591" y="352548"/>
                  </a:cubicBezTo>
                  <a:cubicBezTo>
                    <a:pt x="274890" y="353645"/>
                    <a:pt x="276247" y="354679"/>
                    <a:pt x="277656" y="355640"/>
                  </a:cubicBezTo>
                  <a:cubicBezTo>
                    <a:pt x="301052" y="372664"/>
                    <a:pt x="336667" y="369949"/>
                    <a:pt x="362779" y="362011"/>
                  </a:cubicBezTo>
                  <a:cubicBezTo>
                    <a:pt x="392963" y="352925"/>
                    <a:pt x="445081" y="306864"/>
                    <a:pt x="447066" y="305193"/>
                  </a:cubicBezTo>
                  <a:cubicBezTo>
                    <a:pt x="469256" y="334793"/>
                    <a:pt x="489491" y="365813"/>
                    <a:pt x="507644" y="398044"/>
                  </a:cubicBezTo>
                  <a:cubicBezTo>
                    <a:pt x="521221" y="421858"/>
                    <a:pt x="533964" y="446507"/>
                    <a:pt x="546497" y="471156"/>
                  </a:cubicBezTo>
                  <a:cubicBezTo>
                    <a:pt x="538455" y="465829"/>
                    <a:pt x="505659" y="446507"/>
                    <a:pt x="503152" y="445358"/>
                  </a:cubicBezTo>
                  <a:cubicBezTo>
                    <a:pt x="469730" y="430422"/>
                    <a:pt x="396305" y="421231"/>
                    <a:pt x="368836" y="451729"/>
                  </a:cubicBezTo>
                  <a:cubicBezTo>
                    <a:pt x="351507" y="472127"/>
                    <a:pt x="353994" y="502709"/>
                    <a:pt x="374392" y="520036"/>
                  </a:cubicBezTo>
                  <a:cubicBezTo>
                    <a:pt x="375752" y="521195"/>
                    <a:pt x="377175" y="522271"/>
                    <a:pt x="378654" y="523274"/>
                  </a:cubicBezTo>
                  <a:cubicBezTo>
                    <a:pt x="402050" y="540403"/>
                    <a:pt x="437561" y="537583"/>
                    <a:pt x="463777" y="529749"/>
                  </a:cubicBezTo>
                  <a:cubicBezTo>
                    <a:pt x="493230" y="520767"/>
                    <a:pt x="543364" y="476900"/>
                    <a:pt x="547333" y="473245"/>
                  </a:cubicBezTo>
                  <a:cubicBezTo>
                    <a:pt x="553077" y="484525"/>
                    <a:pt x="558822" y="495805"/>
                    <a:pt x="564462" y="507085"/>
                  </a:cubicBezTo>
                  <a:cubicBezTo>
                    <a:pt x="582844" y="544267"/>
                    <a:pt x="601017" y="581449"/>
                    <a:pt x="620235" y="617692"/>
                  </a:cubicBezTo>
                  <a:cubicBezTo>
                    <a:pt x="626815" y="630225"/>
                    <a:pt x="633813" y="642446"/>
                    <a:pt x="641124" y="654561"/>
                  </a:cubicBezTo>
                  <a:cubicBezTo>
                    <a:pt x="628695" y="646937"/>
                    <a:pt x="605926" y="633672"/>
                    <a:pt x="603837" y="632628"/>
                  </a:cubicBezTo>
                  <a:cubicBezTo>
                    <a:pt x="570415" y="617692"/>
                    <a:pt x="496990" y="608501"/>
                    <a:pt x="469626" y="638999"/>
                  </a:cubicBezTo>
                  <a:cubicBezTo>
                    <a:pt x="452283" y="659460"/>
                    <a:pt x="454811" y="690104"/>
                    <a:pt x="475274" y="707452"/>
                  </a:cubicBezTo>
                  <a:cubicBezTo>
                    <a:pt x="476573" y="708548"/>
                    <a:pt x="477930" y="709582"/>
                    <a:pt x="479339" y="710543"/>
                  </a:cubicBezTo>
                  <a:cubicBezTo>
                    <a:pt x="502735" y="727672"/>
                    <a:pt x="538246" y="724852"/>
                    <a:pt x="564462" y="717019"/>
                  </a:cubicBezTo>
                  <a:cubicBezTo>
                    <a:pt x="590677" y="709186"/>
                    <a:pt x="633708" y="673048"/>
                    <a:pt x="645720" y="662708"/>
                  </a:cubicBezTo>
                  <a:cubicBezTo>
                    <a:pt x="657417" y="682866"/>
                    <a:pt x="669429" y="702710"/>
                    <a:pt x="682275" y="721510"/>
                  </a:cubicBezTo>
                  <a:cubicBezTo>
                    <a:pt x="688020" y="729552"/>
                    <a:pt x="693346" y="738117"/>
                    <a:pt x="699195" y="745532"/>
                  </a:cubicBezTo>
                  <a:lnTo>
                    <a:pt x="716429" y="767988"/>
                  </a:lnTo>
                  <a:cubicBezTo>
                    <a:pt x="728753" y="782924"/>
                    <a:pt x="740138" y="796919"/>
                    <a:pt x="751940" y="810497"/>
                  </a:cubicBezTo>
                  <a:lnTo>
                    <a:pt x="769382" y="830446"/>
                  </a:lnTo>
                  <a:cubicBezTo>
                    <a:pt x="757998" y="820837"/>
                    <a:pt x="739720" y="806006"/>
                    <a:pt x="738049" y="804857"/>
                  </a:cubicBezTo>
                  <a:cubicBezTo>
                    <a:pt x="706715" y="785013"/>
                    <a:pt x="636111" y="764750"/>
                    <a:pt x="604359" y="790757"/>
                  </a:cubicBezTo>
                  <a:cubicBezTo>
                    <a:pt x="584090" y="808325"/>
                    <a:pt x="581901" y="839000"/>
                    <a:pt x="599468" y="859262"/>
                  </a:cubicBezTo>
                  <a:cubicBezTo>
                    <a:pt x="600612" y="860589"/>
                    <a:pt x="601827" y="861842"/>
                    <a:pt x="603106" y="863033"/>
                  </a:cubicBezTo>
                  <a:cubicBezTo>
                    <a:pt x="623995" y="883399"/>
                    <a:pt x="659297" y="886115"/>
                    <a:pt x="686662" y="882251"/>
                  </a:cubicBezTo>
                  <a:cubicBezTo>
                    <a:pt x="716533" y="877968"/>
                    <a:pt x="770949" y="843606"/>
                    <a:pt x="777633" y="839324"/>
                  </a:cubicBezTo>
                  <a:cubicBezTo>
                    <a:pt x="791942" y="855513"/>
                    <a:pt x="806147" y="870657"/>
                    <a:pt x="819411" y="885593"/>
                  </a:cubicBezTo>
                  <a:cubicBezTo>
                    <a:pt x="862025" y="931235"/>
                    <a:pt x="899312" y="967686"/>
                    <a:pt x="925736" y="992753"/>
                  </a:cubicBezTo>
                  <a:cubicBezTo>
                    <a:pt x="952161" y="1017820"/>
                    <a:pt x="967514" y="1031816"/>
                    <a:pt x="967514" y="1031816"/>
                  </a:cubicBezTo>
                  <a:lnTo>
                    <a:pt x="967514" y="1031816"/>
                  </a:lnTo>
                  <a:cubicBezTo>
                    <a:pt x="973937" y="1036526"/>
                    <a:pt x="982951" y="1035137"/>
                    <a:pt x="987661" y="1028714"/>
                  </a:cubicBezTo>
                  <a:cubicBezTo>
                    <a:pt x="991933" y="1022875"/>
                    <a:pt x="991223" y="1014781"/>
                    <a:pt x="986001" y="1009778"/>
                  </a:cubicBezTo>
                  <a:cubicBezTo>
                    <a:pt x="986001" y="1009778"/>
                    <a:pt x="970647" y="997140"/>
                    <a:pt x="943910" y="9728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16C2099E-E4B1-49B4-A2FC-8911218A7911}"/>
                </a:ext>
              </a:extLst>
            </p:cNvPr>
            <p:cNvSpPr/>
            <p:nvPr/>
          </p:nvSpPr>
          <p:spPr>
            <a:xfrm>
              <a:off x="920560" y="4312546"/>
              <a:ext cx="104418" cy="191430"/>
            </a:xfrm>
            <a:custGeom>
              <a:avLst/>
              <a:gdLst>
                <a:gd name="connsiteX0" fmla="*/ 50957 w 104418"/>
                <a:gd name="connsiteY0" fmla="*/ 191425 h 191430"/>
                <a:gd name="connsiteX1" fmla="*/ 101091 w 104418"/>
                <a:gd name="connsiteY1" fmla="*/ 102439 h 191430"/>
                <a:gd name="connsiteX2" fmla="*/ 87827 w 104418"/>
                <a:gd name="connsiteY2" fmla="*/ 18047 h 191430"/>
                <a:gd name="connsiteX3" fmla="*/ 19373 w 104418"/>
                <a:gd name="connsiteY3" fmla="*/ 10840 h 191430"/>
                <a:gd name="connsiteX4" fmla="*/ 15655 w 104418"/>
                <a:gd name="connsiteY4" fmla="*/ 14183 h 191430"/>
                <a:gd name="connsiteX5" fmla="*/ 20146 w 104418"/>
                <a:gd name="connsiteY5" fmla="*/ 148498 h 191430"/>
                <a:gd name="connsiteX6" fmla="*/ 50957 w 104418"/>
                <a:gd name="connsiteY6" fmla="*/ 191425 h 19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418" h="191430">
                  <a:moveTo>
                    <a:pt x="50957" y="191425"/>
                  </a:moveTo>
                  <a:cubicBezTo>
                    <a:pt x="50957" y="191425"/>
                    <a:pt x="94302" y="133876"/>
                    <a:pt x="101091" y="102439"/>
                  </a:cubicBezTo>
                  <a:cubicBezTo>
                    <a:pt x="106835" y="75700"/>
                    <a:pt x="106731" y="39772"/>
                    <a:pt x="87827" y="18047"/>
                  </a:cubicBezTo>
                  <a:cubicBezTo>
                    <a:pt x="70913" y="-2842"/>
                    <a:pt x="40266" y="-6069"/>
                    <a:pt x="19373" y="10840"/>
                  </a:cubicBezTo>
                  <a:cubicBezTo>
                    <a:pt x="18077" y="11895"/>
                    <a:pt x="16836" y="13002"/>
                    <a:pt x="15655" y="14183"/>
                  </a:cubicBezTo>
                  <a:cubicBezTo>
                    <a:pt x="-12545" y="43949"/>
                    <a:pt x="2600" y="116434"/>
                    <a:pt x="20146" y="148498"/>
                  </a:cubicBezTo>
                  <a:cubicBezTo>
                    <a:pt x="21922" y="151319"/>
                    <a:pt x="50435" y="191948"/>
                    <a:pt x="50957" y="1914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5" name="图形 4">
            <a:extLst>
              <a:ext uri="{FF2B5EF4-FFF2-40B4-BE49-F238E27FC236}">
                <a16:creationId xmlns:a16="http://schemas.microsoft.com/office/drawing/2014/main" id="{7D408779-AD84-4190-A2EA-91DA3ABE2E06}"/>
              </a:ext>
            </a:extLst>
          </p:cNvPr>
          <p:cNvGrpSpPr/>
          <p:nvPr/>
        </p:nvGrpSpPr>
        <p:grpSpPr>
          <a:xfrm>
            <a:off x="1776906" y="3433509"/>
            <a:ext cx="425884" cy="1537042"/>
            <a:chOff x="1673922" y="3204774"/>
            <a:chExt cx="386874" cy="1396252"/>
          </a:xfrm>
          <a:solidFill>
            <a:srgbClr val="000000"/>
          </a:solidFill>
        </p:grpSpPr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C1EC175A-9EB1-4F37-8729-7573880B95EE}"/>
                </a:ext>
              </a:extLst>
            </p:cNvPr>
            <p:cNvSpPr/>
            <p:nvPr/>
          </p:nvSpPr>
          <p:spPr>
            <a:xfrm>
              <a:off x="1673922" y="3204774"/>
              <a:ext cx="386874" cy="1396252"/>
            </a:xfrm>
            <a:custGeom>
              <a:avLst/>
              <a:gdLst>
                <a:gd name="connsiteX0" fmla="*/ 228199 w 386874"/>
                <a:gd name="connsiteY0" fmla="*/ 1322698 h 1396252"/>
                <a:gd name="connsiteX1" fmla="*/ 202296 w 386874"/>
                <a:gd name="connsiteY1" fmla="*/ 1175535 h 1396252"/>
                <a:gd name="connsiteX2" fmla="*/ 194881 w 386874"/>
                <a:gd name="connsiteY2" fmla="*/ 1119866 h 1396252"/>
                <a:gd name="connsiteX3" fmla="*/ 290448 w 386874"/>
                <a:gd name="connsiteY3" fmla="*/ 1088533 h 1396252"/>
                <a:gd name="connsiteX4" fmla="*/ 337761 w 386874"/>
                <a:gd name="connsiteY4" fmla="*/ 1017510 h 1396252"/>
                <a:gd name="connsiteX5" fmla="*/ 293257 w 386874"/>
                <a:gd name="connsiteY5" fmla="*/ 965392 h 1396252"/>
                <a:gd name="connsiteX6" fmla="*/ 287314 w 386874"/>
                <a:gd name="connsiteY6" fmla="*/ 965288 h 1396252"/>
                <a:gd name="connsiteX7" fmla="*/ 199685 w 386874"/>
                <a:gd name="connsiteY7" fmla="*/ 1067226 h 1396252"/>
                <a:gd name="connsiteX8" fmla="*/ 193941 w 386874"/>
                <a:gd name="connsiteY8" fmla="*/ 1111302 h 1396252"/>
                <a:gd name="connsiteX9" fmla="*/ 189972 w 386874"/>
                <a:gd name="connsiteY9" fmla="*/ 1075895 h 1396252"/>
                <a:gd name="connsiteX10" fmla="*/ 185167 w 386874"/>
                <a:gd name="connsiteY10" fmla="*/ 1021897 h 1396252"/>
                <a:gd name="connsiteX11" fmla="*/ 183810 w 386874"/>
                <a:gd name="connsiteY11" fmla="*/ 993592 h 1396252"/>
                <a:gd name="connsiteX12" fmla="*/ 183810 w 386874"/>
                <a:gd name="connsiteY12" fmla="*/ 965183 h 1396252"/>
                <a:gd name="connsiteX13" fmla="*/ 185585 w 386874"/>
                <a:gd name="connsiteY13" fmla="*/ 922257 h 1396252"/>
                <a:gd name="connsiteX14" fmla="*/ 279585 w 386874"/>
                <a:gd name="connsiteY14" fmla="*/ 906067 h 1396252"/>
                <a:gd name="connsiteX15" fmla="*/ 337134 w 386874"/>
                <a:gd name="connsiteY15" fmla="*/ 843401 h 1396252"/>
                <a:gd name="connsiteX16" fmla="*/ 300077 w 386874"/>
                <a:gd name="connsiteY16" fmla="*/ 785392 h 1396252"/>
                <a:gd name="connsiteX17" fmla="*/ 295357 w 386874"/>
                <a:gd name="connsiteY17" fmla="*/ 784598 h 1396252"/>
                <a:gd name="connsiteX18" fmla="*/ 193418 w 386874"/>
                <a:gd name="connsiteY18" fmla="*/ 872123 h 1396252"/>
                <a:gd name="connsiteX19" fmla="*/ 188092 w 386874"/>
                <a:gd name="connsiteY19" fmla="*/ 889565 h 1396252"/>
                <a:gd name="connsiteX20" fmla="*/ 192270 w 386874"/>
                <a:gd name="connsiteY20" fmla="*/ 847161 h 1396252"/>
                <a:gd name="connsiteX21" fmla="*/ 209399 w 386874"/>
                <a:gd name="connsiteY21" fmla="*/ 724960 h 1396252"/>
                <a:gd name="connsiteX22" fmla="*/ 213054 w 386874"/>
                <a:gd name="connsiteY22" fmla="*/ 699371 h 1396252"/>
                <a:gd name="connsiteX23" fmla="*/ 309874 w 386874"/>
                <a:gd name="connsiteY23" fmla="*/ 683078 h 1396252"/>
                <a:gd name="connsiteX24" fmla="*/ 367424 w 386874"/>
                <a:gd name="connsiteY24" fmla="*/ 620411 h 1396252"/>
                <a:gd name="connsiteX25" fmla="*/ 330586 w 386874"/>
                <a:gd name="connsiteY25" fmla="*/ 562444 h 1396252"/>
                <a:gd name="connsiteX26" fmla="*/ 325646 w 386874"/>
                <a:gd name="connsiteY26" fmla="*/ 561609 h 1396252"/>
                <a:gd name="connsiteX27" fmla="*/ 223603 w 386874"/>
                <a:gd name="connsiteY27" fmla="*/ 649134 h 1396252"/>
                <a:gd name="connsiteX28" fmla="*/ 217545 w 386874"/>
                <a:gd name="connsiteY28" fmla="*/ 669187 h 1396252"/>
                <a:gd name="connsiteX29" fmla="*/ 225170 w 386874"/>
                <a:gd name="connsiteY29" fmla="*/ 602447 h 1396252"/>
                <a:gd name="connsiteX30" fmla="*/ 228407 w 386874"/>
                <a:gd name="connsiteY30" fmla="*/ 487557 h 1396252"/>
                <a:gd name="connsiteX31" fmla="*/ 328152 w 386874"/>
                <a:gd name="connsiteY31" fmla="*/ 471159 h 1396252"/>
                <a:gd name="connsiteX32" fmla="*/ 385701 w 386874"/>
                <a:gd name="connsiteY32" fmla="*/ 408493 h 1396252"/>
                <a:gd name="connsiteX33" fmla="*/ 348958 w 386874"/>
                <a:gd name="connsiteY33" fmla="*/ 350641 h 1396252"/>
                <a:gd name="connsiteX34" fmla="*/ 343923 w 386874"/>
                <a:gd name="connsiteY34" fmla="*/ 349794 h 1396252"/>
                <a:gd name="connsiteX35" fmla="*/ 241881 w 386874"/>
                <a:gd name="connsiteY35" fmla="*/ 437215 h 1396252"/>
                <a:gd name="connsiteX36" fmla="*/ 228616 w 386874"/>
                <a:gd name="connsiteY36" fmla="*/ 483588 h 1396252"/>
                <a:gd name="connsiteX37" fmla="*/ 228616 w 386874"/>
                <a:gd name="connsiteY37" fmla="*/ 482231 h 1396252"/>
                <a:gd name="connsiteX38" fmla="*/ 211487 w 386874"/>
                <a:gd name="connsiteY38" fmla="*/ 370997 h 1396252"/>
                <a:gd name="connsiteX39" fmla="*/ 182243 w 386874"/>
                <a:gd name="connsiteY39" fmla="*/ 274699 h 1396252"/>
                <a:gd name="connsiteX40" fmla="*/ 150178 w 386874"/>
                <a:gd name="connsiteY40" fmla="*/ 196156 h 1396252"/>
                <a:gd name="connsiteX41" fmla="*/ 133989 w 386874"/>
                <a:gd name="connsiteY41" fmla="*/ 161898 h 1396252"/>
                <a:gd name="connsiteX42" fmla="*/ 134825 w 386874"/>
                <a:gd name="connsiteY42" fmla="*/ 161898 h 1396252"/>
                <a:gd name="connsiteX43" fmla="*/ 133154 w 386874"/>
                <a:gd name="connsiteY43" fmla="*/ 109676 h 1396252"/>
                <a:gd name="connsiteX44" fmla="*/ 54925 w 386874"/>
                <a:gd name="connsiteY44" fmla="*/ 427 h 1396252"/>
                <a:gd name="connsiteX45" fmla="*/ 498 w 386874"/>
                <a:gd name="connsiteY45" fmla="*/ 42090 h 1396252"/>
                <a:gd name="connsiteX46" fmla="*/ 91 w 386874"/>
                <a:gd name="connsiteY46" fmla="*/ 47427 h 1396252"/>
                <a:gd name="connsiteX47" fmla="*/ 40825 w 386874"/>
                <a:gd name="connsiteY47" fmla="*/ 122418 h 1396252"/>
                <a:gd name="connsiteX48" fmla="*/ 131587 w 386874"/>
                <a:gd name="connsiteY48" fmla="*/ 161481 h 1396252"/>
                <a:gd name="connsiteX49" fmla="*/ 147776 w 386874"/>
                <a:gd name="connsiteY49" fmla="*/ 197514 h 1396252"/>
                <a:gd name="connsiteX50" fmla="*/ 177961 w 386874"/>
                <a:gd name="connsiteY50" fmla="*/ 276579 h 1396252"/>
                <a:gd name="connsiteX51" fmla="*/ 185690 w 386874"/>
                <a:gd name="connsiteY51" fmla="*/ 301123 h 1396252"/>
                <a:gd name="connsiteX52" fmla="*/ 167098 w 386874"/>
                <a:gd name="connsiteY52" fmla="*/ 268954 h 1396252"/>
                <a:gd name="connsiteX53" fmla="*/ 47405 w 386874"/>
                <a:gd name="connsiteY53" fmla="*/ 207959 h 1396252"/>
                <a:gd name="connsiteX54" fmla="*/ 18265 w 386874"/>
                <a:gd name="connsiteY54" fmla="*/ 269988 h 1396252"/>
                <a:gd name="connsiteX55" fmla="*/ 20353 w 386874"/>
                <a:gd name="connsiteY55" fmla="*/ 274908 h 1396252"/>
                <a:gd name="connsiteX56" fmla="*/ 91167 w 386874"/>
                <a:gd name="connsiteY56" fmla="*/ 322639 h 1396252"/>
                <a:gd name="connsiteX57" fmla="*/ 190181 w 386874"/>
                <a:gd name="connsiteY57" fmla="*/ 315537 h 1396252"/>
                <a:gd name="connsiteX58" fmla="*/ 205012 w 386874"/>
                <a:gd name="connsiteY58" fmla="*/ 372772 h 1396252"/>
                <a:gd name="connsiteX59" fmla="*/ 219007 w 386874"/>
                <a:gd name="connsiteY59" fmla="*/ 482335 h 1396252"/>
                <a:gd name="connsiteX60" fmla="*/ 219007 w 386874"/>
                <a:gd name="connsiteY60" fmla="*/ 488915 h 1396252"/>
                <a:gd name="connsiteX61" fmla="*/ 198850 w 386874"/>
                <a:gd name="connsiteY61" fmla="*/ 441810 h 1396252"/>
                <a:gd name="connsiteX62" fmla="*/ 86467 w 386874"/>
                <a:gd name="connsiteY62" fmla="*/ 367968 h 1396252"/>
                <a:gd name="connsiteX63" fmla="*/ 50684 w 386874"/>
                <a:gd name="connsiteY63" fmla="*/ 426593 h 1396252"/>
                <a:gd name="connsiteX64" fmla="*/ 52209 w 386874"/>
                <a:gd name="connsiteY64" fmla="*/ 431679 h 1396252"/>
                <a:gd name="connsiteX65" fmla="*/ 117383 w 386874"/>
                <a:gd name="connsiteY65" fmla="*/ 486826 h 1396252"/>
                <a:gd name="connsiteX66" fmla="*/ 218903 w 386874"/>
                <a:gd name="connsiteY66" fmla="*/ 490377 h 1396252"/>
                <a:gd name="connsiteX67" fmla="*/ 213367 w 386874"/>
                <a:gd name="connsiteY67" fmla="*/ 601089 h 1396252"/>
                <a:gd name="connsiteX68" fmla="*/ 201670 w 386874"/>
                <a:gd name="connsiteY68" fmla="*/ 683287 h 1396252"/>
                <a:gd name="connsiteX69" fmla="*/ 181721 w 386874"/>
                <a:gd name="connsiteY69" fmla="*/ 636913 h 1396252"/>
                <a:gd name="connsiteX70" fmla="*/ 69442 w 386874"/>
                <a:gd name="connsiteY70" fmla="*/ 563175 h 1396252"/>
                <a:gd name="connsiteX71" fmla="*/ 33701 w 386874"/>
                <a:gd name="connsiteY71" fmla="*/ 621821 h 1396252"/>
                <a:gd name="connsiteX72" fmla="*/ 35185 w 386874"/>
                <a:gd name="connsiteY72" fmla="*/ 626782 h 1396252"/>
                <a:gd name="connsiteX73" fmla="*/ 100358 w 386874"/>
                <a:gd name="connsiteY73" fmla="*/ 682034 h 1396252"/>
                <a:gd name="connsiteX74" fmla="*/ 201356 w 386874"/>
                <a:gd name="connsiteY74" fmla="*/ 685585 h 1396252"/>
                <a:gd name="connsiteX75" fmla="*/ 195194 w 386874"/>
                <a:gd name="connsiteY75" fmla="*/ 723080 h 1396252"/>
                <a:gd name="connsiteX76" fmla="*/ 175350 w 386874"/>
                <a:gd name="connsiteY76" fmla="*/ 845281 h 1396252"/>
                <a:gd name="connsiteX77" fmla="*/ 170336 w 386874"/>
                <a:gd name="connsiteY77" fmla="*/ 887059 h 1396252"/>
                <a:gd name="connsiteX78" fmla="*/ 153103 w 386874"/>
                <a:gd name="connsiteY78" fmla="*/ 847370 h 1396252"/>
                <a:gd name="connsiteX79" fmla="*/ 40720 w 386874"/>
                <a:gd name="connsiteY79" fmla="*/ 773632 h 1396252"/>
                <a:gd name="connsiteX80" fmla="*/ 4979 w 386874"/>
                <a:gd name="connsiteY80" fmla="*/ 832277 h 1396252"/>
                <a:gd name="connsiteX81" fmla="*/ 6462 w 386874"/>
                <a:gd name="connsiteY81" fmla="*/ 837238 h 1396252"/>
                <a:gd name="connsiteX82" fmla="*/ 71636 w 386874"/>
                <a:gd name="connsiteY82" fmla="*/ 892490 h 1396252"/>
                <a:gd name="connsiteX83" fmla="*/ 169187 w 386874"/>
                <a:gd name="connsiteY83" fmla="*/ 896354 h 1396252"/>
                <a:gd name="connsiteX84" fmla="*/ 164278 w 386874"/>
                <a:gd name="connsiteY84" fmla="*/ 965392 h 1396252"/>
                <a:gd name="connsiteX85" fmla="*/ 164278 w 386874"/>
                <a:gd name="connsiteY85" fmla="*/ 994741 h 1396252"/>
                <a:gd name="connsiteX86" fmla="*/ 164905 w 386874"/>
                <a:gd name="connsiteY86" fmla="*/ 1023046 h 1396252"/>
                <a:gd name="connsiteX87" fmla="*/ 168665 w 386874"/>
                <a:gd name="connsiteY87" fmla="*/ 1078297 h 1396252"/>
                <a:gd name="connsiteX88" fmla="*/ 171067 w 386874"/>
                <a:gd name="connsiteY88" fmla="*/ 1104722 h 1396252"/>
                <a:gd name="connsiteX89" fmla="*/ 160623 w 386874"/>
                <a:gd name="connsiteY89" fmla="*/ 1065450 h 1396252"/>
                <a:gd name="connsiteX90" fmla="*/ 60669 w 386874"/>
                <a:gd name="connsiteY90" fmla="*/ 975524 h 1396252"/>
                <a:gd name="connsiteX91" fmla="*/ 16520 w 386874"/>
                <a:gd name="connsiteY91" fmla="*/ 1028331 h 1396252"/>
                <a:gd name="connsiteX92" fmla="*/ 17220 w 386874"/>
                <a:gd name="connsiteY92" fmla="*/ 1033281 h 1396252"/>
                <a:gd name="connsiteX93" fmla="*/ 73202 w 386874"/>
                <a:gd name="connsiteY93" fmla="*/ 1097724 h 1396252"/>
                <a:gd name="connsiteX94" fmla="*/ 172007 w 386874"/>
                <a:gd name="connsiteY94" fmla="*/ 1116524 h 1396252"/>
                <a:gd name="connsiteX95" fmla="*/ 178796 w 386874"/>
                <a:gd name="connsiteY95" fmla="*/ 1178564 h 1396252"/>
                <a:gd name="connsiteX96" fmla="*/ 201774 w 386874"/>
                <a:gd name="connsiteY96" fmla="*/ 1327816 h 1396252"/>
                <a:gd name="connsiteX97" fmla="*/ 213054 w 386874"/>
                <a:gd name="connsiteY97" fmla="*/ 1384112 h 1396252"/>
                <a:gd name="connsiteX98" fmla="*/ 213054 w 386874"/>
                <a:gd name="connsiteY98" fmla="*/ 1384112 h 1396252"/>
                <a:gd name="connsiteX99" fmla="*/ 229567 w 386874"/>
                <a:gd name="connsiteY99" fmla="*/ 1396070 h 1396252"/>
                <a:gd name="connsiteX100" fmla="*/ 241515 w 386874"/>
                <a:gd name="connsiteY100" fmla="*/ 1379558 h 1396252"/>
                <a:gd name="connsiteX101" fmla="*/ 240941 w 386874"/>
                <a:gd name="connsiteY101" fmla="*/ 1377218 h 1396252"/>
                <a:gd name="connsiteX102" fmla="*/ 228199 w 386874"/>
                <a:gd name="connsiteY102" fmla="*/ 1322698 h 139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386874" h="1396252">
                  <a:moveTo>
                    <a:pt x="228199" y="1322698"/>
                  </a:moveTo>
                  <a:cubicBezTo>
                    <a:pt x="220887" y="1287396"/>
                    <a:pt x="211174" y="1236740"/>
                    <a:pt x="202296" y="1175535"/>
                  </a:cubicBezTo>
                  <a:cubicBezTo>
                    <a:pt x="199685" y="1157884"/>
                    <a:pt x="197179" y="1139188"/>
                    <a:pt x="194881" y="1119866"/>
                  </a:cubicBezTo>
                  <a:cubicBezTo>
                    <a:pt x="202818" y="1118404"/>
                    <a:pt x="265903" y="1106080"/>
                    <a:pt x="290448" y="1088533"/>
                  </a:cubicBezTo>
                  <a:cubicBezTo>
                    <a:pt x="312799" y="1072762"/>
                    <a:pt x="336821" y="1046755"/>
                    <a:pt x="337761" y="1017510"/>
                  </a:cubicBezTo>
                  <a:cubicBezTo>
                    <a:pt x="339861" y="990825"/>
                    <a:pt x="319943" y="967492"/>
                    <a:pt x="293257" y="965392"/>
                  </a:cubicBezTo>
                  <a:cubicBezTo>
                    <a:pt x="291283" y="965236"/>
                    <a:pt x="289299" y="965204"/>
                    <a:pt x="287314" y="965288"/>
                  </a:cubicBezTo>
                  <a:cubicBezTo>
                    <a:pt x="246372" y="968108"/>
                    <a:pt x="208563" y="1031610"/>
                    <a:pt x="199685" y="1067226"/>
                  </a:cubicBezTo>
                  <a:cubicBezTo>
                    <a:pt x="199163" y="1069524"/>
                    <a:pt x="195507" y="1097097"/>
                    <a:pt x="193941" y="1111302"/>
                  </a:cubicBezTo>
                  <a:cubicBezTo>
                    <a:pt x="192583" y="1099604"/>
                    <a:pt x="191225" y="1088010"/>
                    <a:pt x="189972" y="1075895"/>
                  </a:cubicBezTo>
                  <a:cubicBezTo>
                    <a:pt x="188092" y="1058348"/>
                    <a:pt x="186629" y="1039861"/>
                    <a:pt x="185167" y="1021897"/>
                  </a:cubicBezTo>
                  <a:cubicBezTo>
                    <a:pt x="185167" y="1012497"/>
                    <a:pt x="184227" y="1003097"/>
                    <a:pt x="183810" y="993592"/>
                  </a:cubicBezTo>
                  <a:cubicBezTo>
                    <a:pt x="183392" y="984088"/>
                    <a:pt x="183810" y="974792"/>
                    <a:pt x="183810" y="965183"/>
                  </a:cubicBezTo>
                  <a:cubicBezTo>
                    <a:pt x="183810" y="951188"/>
                    <a:pt x="184854" y="936670"/>
                    <a:pt x="185585" y="922257"/>
                  </a:cubicBezTo>
                  <a:cubicBezTo>
                    <a:pt x="203550" y="921421"/>
                    <a:pt x="256085" y="917974"/>
                    <a:pt x="279585" y="906067"/>
                  </a:cubicBezTo>
                  <a:cubicBezTo>
                    <a:pt x="303086" y="894161"/>
                    <a:pt x="331808" y="871496"/>
                    <a:pt x="337134" y="843401"/>
                  </a:cubicBezTo>
                  <a:cubicBezTo>
                    <a:pt x="342921" y="817154"/>
                    <a:pt x="326324" y="791178"/>
                    <a:pt x="300077" y="785392"/>
                  </a:cubicBezTo>
                  <a:cubicBezTo>
                    <a:pt x="298521" y="785058"/>
                    <a:pt x="296944" y="784786"/>
                    <a:pt x="295357" y="784598"/>
                  </a:cubicBezTo>
                  <a:cubicBezTo>
                    <a:pt x="254519" y="781256"/>
                    <a:pt x="207414" y="838283"/>
                    <a:pt x="193418" y="872123"/>
                  </a:cubicBezTo>
                  <a:cubicBezTo>
                    <a:pt x="192896" y="873167"/>
                    <a:pt x="190703" y="880687"/>
                    <a:pt x="188092" y="889565"/>
                  </a:cubicBezTo>
                  <a:cubicBezTo>
                    <a:pt x="189345" y="875465"/>
                    <a:pt x="190494" y="861365"/>
                    <a:pt x="192270" y="847161"/>
                  </a:cubicBezTo>
                  <a:cubicBezTo>
                    <a:pt x="197074" y="806949"/>
                    <a:pt x="203341" y="766007"/>
                    <a:pt x="209399" y="724960"/>
                  </a:cubicBezTo>
                  <a:cubicBezTo>
                    <a:pt x="210652" y="716396"/>
                    <a:pt x="211801" y="707936"/>
                    <a:pt x="213054" y="699371"/>
                  </a:cubicBezTo>
                  <a:cubicBezTo>
                    <a:pt x="228094" y="698640"/>
                    <a:pt x="285121" y="695507"/>
                    <a:pt x="309874" y="683078"/>
                  </a:cubicBezTo>
                  <a:cubicBezTo>
                    <a:pt x="334628" y="670649"/>
                    <a:pt x="362097" y="648402"/>
                    <a:pt x="367424" y="620411"/>
                  </a:cubicBezTo>
                  <a:cubicBezTo>
                    <a:pt x="373262" y="594227"/>
                    <a:pt x="356760" y="568283"/>
                    <a:pt x="330586" y="562444"/>
                  </a:cubicBezTo>
                  <a:cubicBezTo>
                    <a:pt x="328956" y="562079"/>
                    <a:pt x="327306" y="561807"/>
                    <a:pt x="325646" y="561609"/>
                  </a:cubicBezTo>
                  <a:cubicBezTo>
                    <a:pt x="284703" y="558266"/>
                    <a:pt x="237703" y="615293"/>
                    <a:pt x="223603" y="649134"/>
                  </a:cubicBezTo>
                  <a:cubicBezTo>
                    <a:pt x="223603" y="650282"/>
                    <a:pt x="220470" y="659578"/>
                    <a:pt x="217545" y="669187"/>
                  </a:cubicBezTo>
                  <a:cubicBezTo>
                    <a:pt x="220574" y="646940"/>
                    <a:pt x="223185" y="624589"/>
                    <a:pt x="225170" y="602447"/>
                  </a:cubicBezTo>
                  <a:cubicBezTo>
                    <a:pt x="228846" y="564272"/>
                    <a:pt x="229932" y="525878"/>
                    <a:pt x="228407" y="487557"/>
                  </a:cubicBezTo>
                  <a:cubicBezTo>
                    <a:pt x="233734" y="487557"/>
                    <a:pt x="300579" y="484946"/>
                    <a:pt x="328152" y="471159"/>
                  </a:cubicBezTo>
                  <a:cubicBezTo>
                    <a:pt x="352697" y="458939"/>
                    <a:pt x="380375" y="436588"/>
                    <a:pt x="385701" y="408493"/>
                  </a:cubicBezTo>
                  <a:cubicBezTo>
                    <a:pt x="391529" y="382371"/>
                    <a:pt x="375079" y="356469"/>
                    <a:pt x="348958" y="350641"/>
                  </a:cubicBezTo>
                  <a:cubicBezTo>
                    <a:pt x="347297" y="350275"/>
                    <a:pt x="345615" y="349993"/>
                    <a:pt x="343923" y="349794"/>
                  </a:cubicBezTo>
                  <a:cubicBezTo>
                    <a:pt x="302981" y="346348"/>
                    <a:pt x="255981" y="403479"/>
                    <a:pt x="241881" y="437215"/>
                  </a:cubicBezTo>
                  <a:cubicBezTo>
                    <a:pt x="240836" y="439617"/>
                    <a:pt x="231436" y="471995"/>
                    <a:pt x="228616" y="483588"/>
                  </a:cubicBezTo>
                  <a:cubicBezTo>
                    <a:pt x="228564" y="483139"/>
                    <a:pt x="228564" y="482680"/>
                    <a:pt x="228616" y="482231"/>
                  </a:cubicBezTo>
                  <a:cubicBezTo>
                    <a:pt x="226204" y="444724"/>
                    <a:pt x="220470" y="407500"/>
                    <a:pt x="211487" y="370997"/>
                  </a:cubicBezTo>
                  <a:cubicBezTo>
                    <a:pt x="203602" y="338358"/>
                    <a:pt x="193836" y="306210"/>
                    <a:pt x="182243" y="274699"/>
                  </a:cubicBezTo>
                  <a:cubicBezTo>
                    <a:pt x="171798" y="245454"/>
                    <a:pt x="160414" y="219238"/>
                    <a:pt x="150178" y="196156"/>
                  </a:cubicBezTo>
                  <a:cubicBezTo>
                    <a:pt x="144538" y="183623"/>
                    <a:pt x="139107" y="172343"/>
                    <a:pt x="133989" y="161898"/>
                  </a:cubicBezTo>
                  <a:lnTo>
                    <a:pt x="134825" y="161898"/>
                  </a:lnTo>
                  <a:cubicBezTo>
                    <a:pt x="135556" y="161898"/>
                    <a:pt x="133572" y="112287"/>
                    <a:pt x="133154" y="109676"/>
                  </a:cubicBezTo>
                  <a:cubicBezTo>
                    <a:pt x="127514" y="73538"/>
                    <a:pt x="95449" y="6902"/>
                    <a:pt x="54925" y="427"/>
                  </a:cubicBezTo>
                  <a:cubicBezTo>
                    <a:pt x="28396" y="-3093"/>
                    <a:pt x="4029" y="15550"/>
                    <a:pt x="498" y="42090"/>
                  </a:cubicBezTo>
                  <a:cubicBezTo>
                    <a:pt x="269" y="43855"/>
                    <a:pt x="133" y="45641"/>
                    <a:pt x="91" y="47427"/>
                  </a:cubicBezTo>
                  <a:cubicBezTo>
                    <a:pt x="-1580" y="76358"/>
                    <a:pt x="20040" y="104663"/>
                    <a:pt x="40825" y="122418"/>
                  </a:cubicBezTo>
                  <a:cubicBezTo>
                    <a:pt x="61609" y="140174"/>
                    <a:pt x="117800" y="157512"/>
                    <a:pt x="131587" y="161481"/>
                  </a:cubicBezTo>
                  <a:cubicBezTo>
                    <a:pt x="136705" y="172552"/>
                    <a:pt x="142032" y="184354"/>
                    <a:pt x="147776" y="197514"/>
                  </a:cubicBezTo>
                  <a:cubicBezTo>
                    <a:pt x="157489" y="220805"/>
                    <a:pt x="168665" y="247125"/>
                    <a:pt x="177961" y="276579"/>
                  </a:cubicBezTo>
                  <a:cubicBezTo>
                    <a:pt x="180572" y="284412"/>
                    <a:pt x="183078" y="292977"/>
                    <a:pt x="185690" y="301123"/>
                  </a:cubicBezTo>
                  <a:cubicBezTo>
                    <a:pt x="178483" y="288172"/>
                    <a:pt x="168352" y="270521"/>
                    <a:pt x="167098" y="268954"/>
                  </a:cubicBezTo>
                  <a:cubicBezTo>
                    <a:pt x="145478" y="239396"/>
                    <a:pt x="86258" y="195007"/>
                    <a:pt x="47405" y="207959"/>
                  </a:cubicBezTo>
                  <a:cubicBezTo>
                    <a:pt x="22233" y="217045"/>
                    <a:pt x="9188" y="244817"/>
                    <a:pt x="18265" y="269988"/>
                  </a:cubicBezTo>
                  <a:cubicBezTo>
                    <a:pt x="18870" y="271670"/>
                    <a:pt x="19570" y="273310"/>
                    <a:pt x="20353" y="274908"/>
                  </a:cubicBezTo>
                  <a:cubicBezTo>
                    <a:pt x="32156" y="301332"/>
                    <a:pt x="64429" y="316686"/>
                    <a:pt x="91167" y="322639"/>
                  </a:cubicBezTo>
                  <a:cubicBezTo>
                    <a:pt x="117905" y="328592"/>
                    <a:pt x="177438" y="318043"/>
                    <a:pt x="190181" y="315537"/>
                  </a:cubicBezTo>
                  <a:cubicBezTo>
                    <a:pt x="195612" y="333814"/>
                    <a:pt x="200625" y="352719"/>
                    <a:pt x="205012" y="372772"/>
                  </a:cubicBezTo>
                  <a:cubicBezTo>
                    <a:pt x="212908" y="408806"/>
                    <a:pt x="217587" y="445476"/>
                    <a:pt x="219007" y="482335"/>
                  </a:cubicBezTo>
                  <a:cubicBezTo>
                    <a:pt x="219007" y="484528"/>
                    <a:pt x="219007" y="486722"/>
                    <a:pt x="219007" y="488915"/>
                  </a:cubicBezTo>
                  <a:cubicBezTo>
                    <a:pt x="216501" y="481813"/>
                    <a:pt x="200207" y="444317"/>
                    <a:pt x="198850" y="441810"/>
                  </a:cubicBezTo>
                  <a:cubicBezTo>
                    <a:pt x="180572" y="410477"/>
                    <a:pt x="126574" y="359404"/>
                    <a:pt x="86467" y="367968"/>
                  </a:cubicBezTo>
                  <a:cubicBezTo>
                    <a:pt x="60398" y="374276"/>
                    <a:pt x="44376" y="400523"/>
                    <a:pt x="50684" y="426593"/>
                  </a:cubicBezTo>
                  <a:cubicBezTo>
                    <a:pt x="51092" y="428316"/>
                    <a:pt x="51603" y="430008"/>
                    <a:pt x="52209" y="431679"/>
                  </a:cubicBezTo>
                  <a:cubicBezTo>
                    <a:pt x="61087" y="459148"/>
                    <a:pt x="91585" y="477844"/>
                    <a:pt x="117383" y="486826"/>
                  </a:cubicBezTo>
                  <a:cubicBezTo>
                    <a:pt x="147149" y="497271"/>
                    <a:pt x="216396" y="490586"/>
                    <a:pt x="218903" y="490377"/>
                  </a:cubicBezTo>
                  <a:cubicBezTo>
                    <a:pt x="219467" y="527361"/>
                    <a:pt x="217618" y="564345"/>
                    <a:pt x="213367" y="601089"/>
                  </a:cubicBezTo>
                  <a:cubicBezTo>
                    <a:pt x="210339" y="628349"/>
                    <a:pt x="206161" y="655818"/>
                    <a:pt x="201670" y="683287"/>
                  </a:cubicBezTo>
                  <a:cubicBezTo>
                    <a:pt x="198223" y="674200"/>
                    <a:pt x="183183" y="639316"/>
                    <a:pt x="181721" y="636913"/>
                  </a:cubicBezTo>
                  <a:cubicBezTo>
                    <a:pt x="163547" y="605580"/>
                    <a:pt x="109549" y="554611"/>
                    <a:pt x="69442" y="563175"/>
                  </a:cubicBezTo>
                  <a:cubicBezTo>
                    <a:pt x="43373" y="569505"/>
                    <a:pt x="27372" y="595762"/>
                    <a:pt x="33701" y="621821"/>
                  </a:cubicBezTo>
                  <a:cubicBezTo>
                    <a:pt x="34109" y="623503"/>
                    <a:pt x="34600" y="625153"/>
                    <a:pt x="35185" y="626782"/>
                  </a:cubicBezTo>
                  <a:cubicBezTo>
                    <a:pt x="44062" y="654356"/>
                    <a:pt x="74456" y="672947"/>
                    <a:pt x="100358" y="682034"/>
                  </a:cubicBezTo>
                  <a:cubicBezTo>
                    <a:pt x="129394" y="692478"/>
                    <a:pt x="195716" y="686107"/>
                    <a:pt x="201356" y="685585"/>
                  </a:cubicBezTo>
                  <a:cubicBezTo>
                    <a:pt x="199267" y="698014"/>
                    <a:pt x="197283" y="710547"/>
                    <a:pt x="195194" y="723080"/>
                  </a:cubicBezTo>
                  <a:cubicBezTo>
                    <a:pt x="188196" y="763814"/>
                    <a:pt x="181094" y="804756"/>
                    <a:pt x="175350" y="845281"/>
                  </a:cubicBezTo>
                  <a:cubicBezTo>
                    <a:pt x="173261" y="859381"/>
                    <a:pt x="171798" y="873272"/>
                    <a:pt x="170336" y="887059"/>
                  </a:cubicBezTo>
                  <a:cubicBezTo>
                    <a:pt x="164801" y="873585"/>
                    <a:pt x="154252" y="849354"/>
                    <a:pt x="153103" y="847370"/>
                  </a:cubicBezTo>
                  <a:cubicBezTo>
                    <a:pt x="134825" y="816036"/>
                    <a:pt x="80827" y="764963"/>
                    <a:pt x="40720" y="773632"/>
                  </a:cubicBezTo>
                  <a:cubicBezTo>
                    <a:pt x="14651" y="779961"/>
                    <a:pt x="-1350" y="806218"/>
                    <a:pt x="4979" y="832277"/>
                  </a:cubicBezTo>
                  <a:cubicBezTo>
                    <a:pt x="5386" y="833959"/>
                    <a:pt x="5877" y="835609"/>
                    <a:pt x="6462" y="837238"/>
                  </a:cubicBezTo>
                  <a:cubicBezTo>
                    <a:pt x="15340" y="864812"/>
                    <a:pt x="45734" y="883403"/>
                    <a:pt x="71636" y="892490"/>
                  </a:cubicBezTo>
                  <a:cubicBezTo>
                    <a:pt x="97538" y="901576"/>
                    <a:pt x="153416" y="897607"/>
                    <a:pt x="169187" y="896354"/>
                  </a:cubicBezTo>
                  <a:cubicBezTo>
                    <a:pt x="166785" y="919541"/>
                    <a:pt x="165009" y="942623"/>
                    <a:pt x="164278" y="965392"/>
                  </a:cubicBezTo>
                  <a:cubicBezTo>
                    <a:pt x="164278" y="975210"/>
                    <a:pt x="163338" y="985341"/>
                    <a:pt x="164278" y="994741"/>
                  </a:cubicBezTo>
                  <a:cubicBezTo>
                    <a:pt x="165218" y="1004141"/>
                    <a:pt x="164278" y="1013750"/>
                    <a:pt x="164905" y="1023046"/>
                  </a:cubicBezTo>
                  <a:cubicBezTo>
                    <a:pt x="166158" y="1042368"/>
                    <a:pt x="167098" y="1060333"/>
                    <a:pt x="168665" y="1078297"/>
                  </a:cubicBezTo>
                  <a:cubicBezTo>
                    <a:pt x="169396" y="1087384"/>
                    <a:pt x="170232" y="1095948"/>
                    <a:pt x="171067" y="1104722"/>
                  </a:cubicBezTo>
                  <a:cubicBezTo>
                    <a:pt x="167516" y="1090308"/>
                    <a:pt x="161458" y="1067435"/>
                    <a:pt x="160623" y="1065450"/>
                  </a:cubicBezTo>
                  <a:cubicBezTo>
                    <a:pt x="147358" y="1031297"/>
                    <a:pt x="101716" y="973121"/>
                    <a:pt x="60669" y="975524"/>
                  </a:cubicBezTo>
                  <a:cubicBezTo>
                    <a:pt x="33900" y="977915"/>
                    <a:pt x="14129" y="1001561"/>
                    <a:pt x="16520" y="1028331"/>
                  </a:cubicBezTo>
                  <a:cubicBezTo>
                    <a:pt x="16667" y="1029991"/>
                    <a:pt x="16907" y="1031642"/>
                    <a:pt x="17220" y="1033281"/>
                  </a:cubicBezTo>
                  <a:cubicBezTo>
                    <a:pt x="21816" y="1061795"/>
                    <a:pt x="48553" y="1084877"/>
                    <a:pt x="73202" y="1097724"/>
                  </a:cubicBezTo>
                  <a:cubicBezTo>
                    <a:pt x="99940" y="1111824"/>
                    <a:pt x="164174" y="1116002"/>
                    <a:pt x="172007" y="1116524"/>
                  </a:cubicBezTo>
                  <a:cubicBezTo>
                    <a:pt x="174096" y="1138040"/>
                    <a:pt x="176394" y="1159033"/>
                    <a:pt x="178796" y="1178564"/>
                  </a:cubicBezTo>
                  <a:cubicBezTo>
                    <a:pt x="186525" y="1240604"/>
                    <a:pt x="195194" y="1291887"/>
                    <a:pt x="201774" y="1327816"/>
                  </a:cubicBezTo>
                  <a:cubicBezTo>
                    <a:pt x="208354" y="1363745"/>
                    <a:pt x="213054" y="1384112"/>
                    <a:pt x="213054" y="1384112"/>
                  </a:cubicBezTo>
                  <a:lnTo>
                    <a:pt x="213054" y="1384112"/>
                  </a:lnTo>
                  <a:cubicBezTo>
                    <a:pt x="214307" y="1391976"/>
                    <a:pt x="221702" y="1397324"/>
                    <a:pt x="229567" y="1396070"/>
                  </a:cubicBezTo>
                  <a:cubicBezTo>
                    <a:pt x="237421" y="1394807"/>
                    <a:pt x="242779" y="1387412"/>
                    <a:pt x="241515" y="1379558"/>
                  </a:cubicBezTo>
                  <a:cubicBezTo>
                    <a:pt x="241390" y="1378764"/>
                    <a:pt x="241202" y="1377981"/>
                    <a:pt x="240941" y="1377218"/>
                  </a:cubicBezTo>
                  <a:cubicBezTo>
                    <a:pt x="240941" y="1377218"/>
                    <a:pt x="235510" y="1358105"/>
                    <a:pt x="228199" y="1322698"/>
                  </a:cubicBezTo>
                  <a:close/>
                </a:path>
              </a:pathLst>
            </a:custGeom>
            <a:solidFill>
              <a:srgbClr val="000000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931AB67E-F87F-44CA-A798-A43DD47B97F7}"/>
                </a:ext>
              </a:extLst>
            </p:cNvPr>
            <p:cNvSpPr/>
            <p:nvPr/>
          </p:nvSpPr>
          <p:spPr>
            <a:xfrm>
              <a:off x="1866691" y="3348003"/>
              <a:ext cx="132231" cy="164683"/>
            </a:xfrm>
            <a:custGeom>
              <a:avLst/>
              <a:gdLst>
                <a:gd name="connsiteX0" fmla="*/ 337 w 132231"/>
                <a:gd name="connsiteY0" fmla="*/ 164683 h 164683"/>
                <a:gd name="connsiteX1" fmla="*/ 93188 w 132231"/>
                <a:gd name="connsiteY1" fmla="*/ 122174 h 164683"/>
                <a:gd name="connsiteX2" fmla="*/ 131937 w 132231"/>
                <a:gd name="connsiteY2" fmla="*/ 46138 h 164683"/>
                <a:gd name="connsiteX3" fmla="*/ 81198 w 132231"/>
                <a:gd name="connsiteY3" fmla="*/ 57 h 164683"/>
                <a:gd name="connsiteX4" fmla="*/ 75955 w 132231"/>
                <a:gd name="connsiteY4" fmla="*/ 600 h 164683"/>
                <a:gd name="connsiteX5" fmla="*/ 650 w 132231"/>
                <a:gd name="connsiteY5" fmla="*/ 111938 h 164683"/>
                <a:gd name="connsiteX6" fmla="*/ 337 w 132231"/>
                <a:gd name="connsiteY6" fmla="*/ 164683 h 164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31" h="164683">
                  <a:moveTo>
                    <a:pt x="337" y="164683"/>
                  </a:moveTo>
                  <a:cubicBezTo>
                    <a:pt x="337" y="164683"/>
                    <a:pt x="69270" y="143794"/>
                    <a:pt x="93188" y="122174"/>
                  </a:cubicBezTo>
                  <a:cubicBezTo>
                    <a:pt x="114077" y="104000"/>
                    <a:pt x="134966" y="75069"/>
                    <a:pt x="131937" y="46138"/>
                  </a:cubicBezTo>
                  <a:cubicBezTo>
                    <a:pt x="130652" y="19400"/>
                    <a:pt x="107936" y="-1228"/>
                    <a:pt x="81198" y="57"/>
                  </a:cubicBezTo>
                  <a:cubicBezTo>
                    <a:pt x="79443" y="140"/>
                    <a:pt x="77688" y="328"/>
                    <a:pt x="75955" y="600"/>
                  </a:cubicBezTo>
                  <a:cubicBezTo>
                    <a:pt x="35639" y="8120"/>
                    <a:pt x="5246" y="75591"/>
                    <a:pt x="650" y="111938"/>
                  </a:cubicBezTo>
                  <a:cubicBezTo>
                    <a:pt x="232" y="115071"/>
                    <a:pt x="-395" y="164892"/>
                    <a:pt x="337" y="164683"/>
                  </a:cubicBezTo>
                  <a:close/>
                </a:path>
              </a:pathLst>
            </a:custGeom>
            <a:solidFill>
              <a:srgbClr val="000000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A64C449E-0FD8-4998-9843-4FD04D7065AB}"/>
              </a:ext>
            </a:extLst>
          </p:cNvPr>
          <p:cNvSpPr/>
          <p:nvPr/>
        </p:nvSpPr>
        <p:spPr>
          <a:xfrm>
            <a:off x="4459743" y="4522920"/>
            <a:ext cx="570756" cy="1304637"/>
          </a:xfrm>
          <a:custGeom>
            <a:avLst/>
            <a:gdLst>
              <a:gd name="connsiteX0" fmla="*/ 6 w 518476"/>
              <a:gd name="connsiteY0" fmla="*/ 593665 h 1185135"/>
              <a:gd name="connsiteX1" fmla="*/ 261745 w 518476"/>
              <a:gd name="connsiteY1" fmla="*/ 1185135 h 1185135"/>
              <a:gd name="connsiteX2" fmla="*/ 518470 w 518476"/>
              <a:gd name="connsiteY2" fmla="*/ 591471 h 1185135"/>
              <a:gd name="connsiteX3" fmla="*/ 257254 w 518476"/>
              <a:gd name="connsiteY3" fmla="*/ 0 h 1185135"/>
              <a:gd name="connsiteX4" fmla="*/ 6 w 518476"/>
              <a:gd name="connsiteY4" fmla="*/ 593665 h 118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76" h="1185135">
                <a:moveTo>
                  <a:pt x="6" y="593665"/>
                </a:moveTo>
                <a:cubicBezTo>
                  <a:pt x="1364" y="920890"/>
                  <a:pt x="261745" y="1185135"/>
                  <a:pt x="261745" y="1185135"/>
                </a:cubicBezTo>
                <a:cubicBezTo>
                  <a:pt x="261745" y="1185135"/>
                  <a:pt x="519932" y="918697"/>
                  <a:pt x="518470" y="591471"/>
                </a:cubicBezTo>
                <a:cubicBezTo>
                  <a:pt x="517008" y="264246"/>
                  <a:pt x="257254" y="0"/>
                  <a:pt x="257254" y="0"/>
                </a:cubicBezTo>
                <a:cubicBezTo>
                  <a:pt x="257254" y="0"/>
                  <a:pt x="-1456" y="266439"/>
                  <a:pt x="6" y="593665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CC1E13FD-1785-4CC9-B69D-F9B555CF1B70}"/>
              </a:ext>
            </a:extLst>
          </p:cNvPr>
          <p:cNvSpPr/>
          <p:nvPr/>
        </p:nvSpPr>
        <p:spPr>
          <a:xfrm>
            <a:off x="4742363" y="4522920"/>
            <a:ext cx="5518" cy="1304637"/>
          </a:xfrm>
          <a:custGeom>
            <a:avLst/>
            <a:gdLst>
              <a:gd name="connsiteX0" fmla="*/ 5013 w 5013"/>
              <a:gd name="connsiteY0" fmla="*/ 1185135 h 1185135"/>
              <a:gd name="connsiteX1" fmla="*/ 0 w 5013"/>
              <a:gd name="connsiteY1" fmla="*/ 0 h 118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13" h="1185135">
                <a:moveTo>
                  <a:pt x="5013" y="1185135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E6FAC5B5-A6CC-4F54-A585-BD873B734830}"/>
              </a:ext>
            </a:extLst>
          </p:cNvPr>
          <p:cNvSpPr/>
          <p:nvPr/>
        </p:nvSpPr>
        <p:spPr>
          <a:xfrm>
            <a:off x="4583926" y="4847843"/>
            <a:ext cx="160392" cy="138776"/>
          </a:xfrm>
          <a:custGeom>
            <a:avLst/>
            <a:gdLst>
              <a:gd name="connsiteX0" fmla="*/ 145700 w 145700"/>
              <a:gd name="connsiteY0" fmla="*/ 126065 h 126064"/>
              <a:gd name="connsiteX1" fmla="*/ 0 w 145700"/>
              <a:gd name="connsiteY1" fmla="*/ 0 h 12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700" h="126064">
                <a:moveTo>
                  <a:pt x="145700" y="126065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2A268025-31F6-4170-8E11-24183475BBFD}"/>
              </a:ext>
            </a:extLst>
          </p:cNvPr>
          <p:cNvSpPr/>
          <p:nvPr/>
        </p:nvSpPr>
        <p:spPr>
          <a:xfrm>
            <a:off x="4747767" y="4914760"/>
            <a:ext cx="196609" cy="287441"/>
          </a:xfrm>
          <a:custGeom>
            <a:avLst/>
            <a:gdLst>
              <a:gd name="connsiteX0" fmla="*/ 0 w 178600"/>
              <a:gd name="connsiteY0" fmla="*/ 261112 h 261112"/>
              <a:gd name="connsiteX1" fmla="*/ 178601 w 178600"/>
              <a:gd name="connsiteY1" fmla="*/ 0 h 26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600" h="261112">
                <a:moveTo>
                  <a:pt x="0" y="261112"/>
                </a:moveTo>
                <a:lnTo>
                  <a:pt x="178601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10F2E701-2F0B-4244-8BE7-27DFE9949A6F}"/>
              </a:ext>
            </a:extLst>
          </p:cNvPr>
          <p:cNvSpPr/>
          <p:nvPr/>
        </p:nvSpPr>
        <p:spPr>
          <a:xfrm>
            <a:off x="4508961" y="5117003"/>
            <a:ext cx="236851" cy="209487"/>
          </a:xfrm>
          <a:custGeom>
            <a:avLst/>
            <a:gdLst>
              <a:gd name="connsiteX0" fmla="*/ 215156 w 215156"/>
              <a:gd name="connsiteY0" fmla="*/ 190298 h 190298"/>
              <a:gd name="connsiteX1" fmla="*/ 0 w 215156"/>
              <a:gd name="connsiteY1" fmla="*/ 0 h 190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5156" h="190298">
                <a:moveTo>
                  <a:pt x="215156" y="190298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487100CB-6C8E-4ECE-A689-6BEFED80FE52}"/>
              </a:ext>
            </a:extLst>
          </p:cNvPr>
          <p:cNvSpPr/>
          <p:nvPr/>
        </p:nvSpPr>
        <p:spPr>
          <a:xfrm>
            <a:off x="4749032" y="5284869"/>
            <a:ext cx="232482" cy="209026"/>
          </a:xfrm>
          <a:custGeom>
            <a:avLst/>
            <a:gdLst>
              <a:gd name="connsiteX0" fmla="*/ 0 w 211187"/>
              <a:gd name="connsiteY0" fmla="*/ 189881 h 189880"/>
              <a:gd name="connsiteX1" fmla="*/ 211187 w 211187"/>
              <a:gd name="connsiteY1" fmla="*/ 0 h 18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1187" h="189880">
                <a:moveTo>
                  <a:pt x="0" y="189881"/>
                </a:moveTo>
                <a:lnTo>
                  <a:pt x="211187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56A80E48-3F05-4604-AB27-EA74C7A5A833}"/>
              </a:ext>
            </a:extLst>
          </p:cNvPr>
          <p:cNvSpPr/>
          <p:nvPr/>
        </p:nvSpPr>
        <p:spPr>
          <a:xfrm>
            <a:off x="4566448" y="5494700"/>
            <a:ext cx="183157" cy="143721"/>
          </a:xfrm>
          <a:custGeom>
            <a:avLst/>
            <a:gdLst>
              <a:gd name="connsiteX0" fmla="*/ 166380 w 166380"/>
              <a:gd name="connsiteY0" fmla="*/ 130556 h 130556"/>
              <a:gd name="connsiteX1" fmla="*/ 0 w 166380"/>
              <a:gd name="connsiteY1" fmla="*/ 0 h 13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380" h="130556">
                <a:moveTo>
                  <a:pt x="166380" y="130556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737237A2-9633-4307-A18F-1AF3D84C7552}"/>
              </a:ext>
            </a:extLst>
          </p:cNvPr>
          <p:cNvSpPr/>
          <p:nvPr/>
        </p:nvSpPr>
        <p:spPr>
          <a:xfrm>
            <a:off x="4135015" y="5341208"/>
            <a:ext cx="504621" cy="563728"/>
          </a:xfrm>
          <a:custGeom>
            <a:avLst/>
            <a:gdLst>
              <a:gd name="connsiteX0" fmla="*/ 117539 w 458400"/>
              <a:gd name="connsiteY0" fmla="*/ 355426 h 512092"/>
              <a:gd name="connsiteX1" fmla="*/ 458238 w 458400"/>
              <a:gd name="connsiteY1" fmla="*/ 512093 h 512092"/>
              <a:gd name="connsiteX2" fmla="*/ 341260 w 458400"/>
              <a:gd name="connsiteY2" fmla="*/ 155832 h 512092"/>
              <a:gd name="connsiteX3" fmla="*/ 143 w 458400"/>
              <a:gd name="connsiteY3" fmla="*/ 0 h 512092"/>
              <a:gd name="connsiteX4" fmla="*/ 117539 w 458400"/>
              <a:gd name="connsiteY4" fmla="*/ 355426 h 5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00" h="512092">
                <a:moveTo>
                  <a:pt x="117539" y="355426"/>
                </a:moveTo>
                <a:cubicBezTo>
                  <a:pt x="244022" y="497262"/>
                  <a:pt x="458238" y="512093"/>
                  <a:pt x="458238" y="512093"/>
                </a:cubicBezTo>
                <a:cubicBezTo>
                  <a:pt x="458238" y="512093"/>
                  <a:pt x="467743" y="297250"/>
                  <a:pt x="341260" y="155832"/>
                </a:cubicBezTo>
                <a:cubicBezTo>
                  <a:pt x="214777" y="14413"/>
                  <a:pt x="143" y="0"/>
                  <a:pt x="143" y="0"/>
                </a:cubicBezTo>
                <a:cubicBezTo>
                  <a:pt x="143" y="0"/>
                  <a:pt x="-8944" y="214425"/>
                  <a:pt x="117539" y="355426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AF1BD9BF-32B9-4290-9E1B-175A59F24DA0}"/>
              </a:ext>
            </a:extLst>
          </p:cNvPr>
          <p:cNvSpPr/>
          <p:nvPr/>
        </p:nvSpPr>
        <p:spPr>
          <a:xfrm>
            <a:off x="4135632" y="5340747"/>
            <a:ext cx="504286" cy="563728"/>
          </a:xfrm>
          <a:custGeom>
            <a:avLst/>
            <a:gdLst>
              <a:gd name="connsiteX0" fmla="*/ 458095 w 458094"/>
              <a:gd name="connsiteY0" fmla="*/ 512093 h 512092"/>
              <a:gd name="connsiteX1" fmla="*/ 0 w 458094"/>
              <a:gd name="connsiteY1" fmla="*/ 0 h 5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8094" h="512092">
                <a:moveTo>
                  <a:pt x="458095" y="512093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4339D0EA-B699-4383-9052-9A0331F05024}"/>
              </a:ext>
            </a:extLst>
          </p:cNvPr>
          <p:cNvSpPr/>
          <p:nvPr/>
        </p:nvSpPr>
        <p:spPr>
          <a:xfrm>
            <a:off x="4191856" y="5541036"/>
            <a:ext cx="123024" cy="1494"/>
          </a:xfrm>
          <a:custGeom>
            <a:avLst/>
            <a:gdLst>
              <a:gd name="connsiteX0" fmla="*/ 111756 w 111755"/>
              <a:gd name="connsiteY0" fmla="*/ 0 h 1357"/>
              <a:gd name="connsiteX1" fmla="*/ 0 w 111755"/>
              <a:gd name="connsiteY1" fmla="*/ 1358 h 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1755" h="1357">
                <a:moveTo>
                  <a:pt x="111756" y="0"/>
                </a:moveTo>
                <a:lnTo>
                  <a:pt x="0" y="1358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ECEE00C9-42D0-46EA-94F2-F0026DFB6629}"/>
              </a:ext>
            </a:extLst>
          </p:cNvPr>
          <p:cNvSpPr/>
          <p:nvPr/>
        </p:nvSpPr>
        <p:spPr>
          <a:xfrm>
            <a:off x="4373979" y="5432959"/>
            <a:ext cx="25294" cy="200288"/>
          </a:xfrm>
          <a:custGeom>
            <a:avLst/>
            <a:gdLst>
              <a:gd name="connsiteX0" fmla="*/ 22978 w 22977"/>
              <a:gd name="connsiteY0" fmla="*/ 181943 h 181942"/>
              <a:gd name="connsiteX1" fmla="*/ 0 w 22977"/>
              <a:gd name="connsiteY1" fmla="*/ 0 h 181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977" h="181942">
                <a:moveTo>
                  <a:pt x="22978" y="181943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B3A5978D-4B69-4DBE-9B40-2396AC9EAC6A}"/>
              </a:ext>
            </a:extLst>
          </p:cNvPr>
          <p:cNvSpPr/>
          <p:nvPr/>
        </p:nvSpPr>
        <p:spPr>
          <a:xfrm>
            <a:off x="4262911" y="5687976"/>
            <a:ext cx="183272" cy="229"/>
          </a:xfrm>
          <a:custGeom>
            <a:avLst/>
            <a:gdLst>
              <a:gd name="connsiteX0" fmla="*/ 166485 w 166485"/>
              <a:gd name="connsiteY0" fmla="*/ 0 h 208"/>
              <a:gd name="connsiteX1" fmla="*/ 0 w 166485"/>
              <a:gd name="connsiteY1" fmla="*/ 209 h 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485" h="208">
                <a:moveTo>
                  <a:pt x="166485" y="0"/>
                </a:moveTo>
                <a:lnTo>
                  <a:pt x="0" y="209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49939461-C3A3-409E-8866-CBAF3F48ECB6}"/>
              </a:ext>
            </a:extLst>
          </p:cNvPr>
          <p:cNvSpPr/>
          <p:nvPr/>
        </p:nvSpPr>
        <p:spPr>
          <a:xfrm>
            <a:off x="4512065" y="5579208"/>
            <a:ext cx="20466" cy="180052"/>
          </a:xfrm>
          <a:custGeom>
            <a:avLst/>
            <a:gdLst>
              <a:gd name="connsiteX0" fmla="*/ 0 w 18591"/>
              <a:gd name="connsiteY0" fmla="*/ 163560 h 163560"/>
              <a:gd name="connsiteX1" fmla="*/ 18591 w 18591"/>
              <a:gd name="connsiteY1" fmla="*/ 0 h 163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591" h="163560">
                <a:moveTo>
                  <a:pt x="0" y="163560"/>
                </a:moveTo>
                <a:lnTo>
                  <a:pt x="18591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67F7B10A-F392-4496-9BA1-9582346DCA26}"/>
              </a:ext>
            </a:extLst>
          </p:cNvPr>
          <p:cNvSpPr/>
          <p:nvPr/>
        </p:nvSpPr>
        <p:spPr>
          <a:xfrm>
            <a:off x="4433192" y="5821809"/>
            <a:ext cx="134752" cy="8048"/>
          </a:xfrm>
          <a:custGeom>
            <a:avLst/>
            <a:gdLst>
              <a:gd name="connsiteX0" fmla="*/ 122409 w 122409"/>
              <a:gd name="connsiteY0" fmla="*/ 0 h 7311"/>
              <a:gd name="connsiteX1" fmla="*/ 0 w 122409"/>
              <a:gd name="connsiteY1" fmla="*/ 7311 h 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2409" h="7311">
                <a:moveTo>
                  <a:pt x="122409" y="0"/>
                </a:moveTo>
                <a:lnTo>
                  <a:pt x="0" y="7311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2" name="任意多边形: 形状 151">
            <a:extLst>
              <a:ext uri="{FF2B5EF4-FFF2-40B4-BE49-F238E27FC236}">
                <a16:creationId xmlns:a16="http://schemas.microsoft.com/office/drawing/2014/main" id="{C040836C-B362-4B21-B346-65E52366377D}"/>
              </a:ext>
            </a:extLst>
          </p:cNvPr>
          <p:cNvSpPr/>
          <p:nvPr/>
        </p:nvSpPr>
        <p:spPr>
          <a:xfrm>
            <a:off x="4835063" y="5346956"/>
            <a:ext cx="537027" cy="557980"/>
          </a:xfrm>
          <a:custGeom>
            <a:avLst/>
            <a:gdLst>
              <a:gd name="connsiteX0" fmla="*/ 129930 w 476479"/>
              <a:gd name="connsiteY0" fmla="*/ 143298 h 495068"/>
              <a:gd name="connsiteX1" fmla="*/ 1 w 476479"/>
              <a:gd name="connsiteY1" fmla="*/ 495068 h 495068"/>
              <a:gd name="connsiteX2" fmla="*/ 346549 w 476479"/>
              <a:gd name="connsiteY2" fmla="*/ 351770 h 495068"/>
              <a:gd name="connsiteX3" fmla="*/ 476478 w 476479"/>
              <a:gd name="connsiteY3" fmla="*/ 0 h 495068"/>
              <a:gd name="connsiteX4" fmla="*/ 129930 w 476479"/>
              <a:gd name="connsiteY4" fmla="*/ 143298 h 4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6479" h="495068">
                <a:moveTo>
                  <a:pt x="129930" y="143298"/>
                </a:moveTo>
                <a:cubicBezTo>
                  <a:pt x="-1670" y="280016"/>
                  <a:pt x="1" y="495068"/>
                  <a:pt x="1" y="495068"/>
                </a:cubicBezTo>
                <a:cubicBezTo>
                  <a:pt x="1" y="495068"/>
                  <a:pt x="214948" y="488488"/>
                  <a:pt x="346549" y="351770"/>
                </a:cubicBezTo>
                <a:cubicBezTo>
                  <a:pt x="478149" y="215052"/>
                  <a:pt x="476478" y="0"/>
                  <a:pt x="476478" y="0"/>
                </a:cubicBezTo>
                <a:cubicBezTo>
                  <a:pt x="476478" y="0"/>
                  <a:pt x="261531" y="6580"/>
                  <a:pt x="129930" y="143298"/>
                </a:cubicBezTo>
                <a:close/>
              </a:path>
            </a:pathLst>
          </a:custGeom>
          <a:solidFill>
            <a:srgbClr val="92E3A9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D773ED59-8A87-4E90-9A47-047F192775FC}"/>
              </a:ext>
            </a:extLst>
          </p:cNvPr>
          <p:cNvSpPr/>
          <p:nvPr/>
        </p:nvSpPr>
        <p:spPr>
          <a:xfrm>
            <a:off x="4847568" y="5346956"/>
            <a:ext cx="524522" cy="544988"/>
          </a:xfrm>
          <a:custGeom>
            <a:avLst/>
            <a:gdLst>
              <a:gd name="connsiteX0" fmla="*/ 0 w 476477"/>
              <a:gd name="connsiteY0" fmla="*/ 495068 h 495068"/>
              <a:gd name="connsiteX1" fmla="*/ 476477 w 476477"/>
              <a:gd name="connsiteY1" fmla="*/ 0 h 4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6477" h="495068">
                <a:moveTo>
                  <a:pt x="0" y="495068"/>
                </a:moveTo>
                <a:lnTo>
                  <a:pt x="476477" y="0"/>
                </a:lnTo>
              </a:path>
            </a:pathLst>
          </a:custGeom>
          <a:ln w="9503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9ACF472E-69D9-4BED-A6BC-7837C9106038}"/>
              </a:ext>
            </a:extLst>
          </p:cNvPr>
          <p:cNvSpPr/>
          <p:nvPr/>
        </p:nvSpPr>
        <p:spPr>
          <a:xfrm>
            <a:off x="5175020" y="5418126"/>
            <a:ext cx="10692" cy="122565"/>
          </a:xfrm>
          <a:custGeom>
            <a:avLst/>
            <a:gdLst>
              <a:gd name="connsiteX0" fmla="*/ 9713 w 9713"/>
              <a:gd name="connsiteY0" fmla="*/ 111338 h 111338"/>
              <a:gd name="connsiteX1" fmla="*/ 0 w 9713"/>
              <a:gd name="connsiteY1" fmla="*/ 0 h 11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13" h="111338">
                <a:moveTo>
                  <a:pt x="9713" y="111338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2B805972-DE4E-4BC5-BA5F-25CB21E0F7C2}"/>
              </a:ext>
            </a:extLst>
          </p:cNvPr>
          <p:cNvSpPr/>
          <p:nvPr/>
        </p:nvSpPr>
        <p:spPr>
          <a:xfrm>
            <a:off x="5100055" y="5591625"/>
            <a:ext cx="197874" cy="40127"/>
          </a:xfrm>
          <a:custGeom>
            <a:avLst/>
            <a:gdLst>
              <a:gd name="connsiteX0" fmla="*/ 0 w 179749"/>
              <a:gd name="connsiteY0" fmla="*/ 36451 h 36451"/>
              <a:gd name="connsiteX1" fmla="*/ 179749 w 179749"/>
              <a:gd name="connsiteY1" fmla="*/ 0 h 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749" h="36451">
                <a:moveTo>
                  <a:pt x="0" y="36451"/>
                </a:moveTo>
                <a:lnTo>
                  <a:pt x="179749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B46701BE-FF51-4097-B498-E9A6E8D4FA50}"/>
              </a:ext>
            </a:extLst>
          </p:cNvPr>
          <p:cNvSpPr/>
          <p:nvPr/>
        </p:nvSpPr>
        <p:spPr>
          <a:xfrm>
            <a:off x="5035093" y="5499874"/>
            <a:ext cx="13911" cy="182812"/>
          </a:xfrm>
          <a:custGeom>
            <a:avLst/>
            <a:gdLst>
              <a:gd name="connsiteX0" fmla="*/ 12638 w 12637"/>
              <a:gd name="connsiteY0" fmla="*/ 166067 h 166067"/>
              <a:gd name="connsiteX1" fmla="*/ 0 w 12637"/>
              <a:gd name="connsiteY1" fmla="*/ 0 h 166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37" h="166067">
                <a:moveTo>
                  <a:pt x="12638" y="166067"/>
                </a:moveTo>
                <a:lnTo>
                  <a:pt x="0" y="0"/>
                </a:lnTo>
              </a:path>
            </a:pathLst>
          </a:custGeom>
          <a:ln w="9503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E8FD0DA5-38DF-4E9B-AE91-E956DCB707BA}"/>
              </a:ext>
            </a:extLst>
          </p:cNvPr>
          <p:cNvSpPr/>
          <p:nvPr/>
        </p:nvSpPr>
        <p:spPr>
          <a:xfrm>
            <a:off x="4982779" y="5753627"/>
            <a:ext cx="181087" cy="6898"/>
          </a:xfrm>
          <a:custGeom>
            <a:avLst/>
            <a:gdLst>
              <a:gd name="connsiteX0" fmla="*/ 0 w 164500"/>
              <a:gd name="connsiteY0" fmla="*/ 0 h 6266"/>
              <a:gd name="connsiteX1" fmla="*/ 164500 w 164500"/>
              <a:gd name="connsiteY1" fmla="*/ 6267 h 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4500" h="6266">
                <a:moveTo>
                  <a:pt x="0" y="0"/>
                </a:moveTo>
                <a:lnTo>
                  <a:pt x="164500" y="6267"/>
                </a:lnTo>
              </a:path>
            </a:pathLst>
          </a:custGeom>
          <a:ln w="9503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39BA273E-20BA-44CD-BBE4-C9748E3405CA}"/>
              </a:ext>
            </a:extLst>
          </p:cNvPr>
          <p:cNvSpPr/>
          <p:nvPr/>
        </p:nvSpPr>
        <p:spPr>
          <a:xfrm>
            <a:off x="4906435" y="5680158"/>
            <a:ext cx="18166" cy="133832"/>
          </a:xfrm>
          <a:custGeom>
            <a:avLst/>
            <a:gdLst>
              <a:gd name="connsiteX0" fmla="*/ 16502 w 16502"/>
              <a:gd name="connsiteY0" fmla="*/ 121574 h 121573"/>
              <a:gd name="connsiteX1" fmla="*/ 0 w 16502"/>
              <a:gd name="connsiteY1" fmla="*/ 0 h 12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502" h="121573">
                <a:moveTo>
                  <a:pt x="16502" y="121574"/>
                </a:moveTo>
                <a:lnTo>
                  <a:pt x="0" y="0"/>
                </a:lnTo>
              </a:path>
            </a:pathLst>
          </a:custGeom>
          <a:ln w="9503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0" name="任意多边形: 形状 159">
            <a:extLst>
              <a:ext uri="{FF2B5EF4-FFF2-40B4-BE49-F238E27FC236}">
                <a16:creationId xmlns:a16="http://schemas.microsoft.com/office/drawing/2014/main" id="{0E2B9B03-D5A0-404B-B463-F9EDF535D393}"/>
              </a:ext>
            </a:extLst>
          </p:cNvPr>
          <p:cNvSpPr/>
          <p:nvPr/>
        </p:nvSpPr>
        <p:spPr>
          <a:xfrm>
            <a:off x="4459745" y="4522920"/>
            <a:ext cx="570756" cy="1304637"/>
          </a:xfrm>
          <a:custGeom>
            <a:avLst/>
            <a:gdLst>
              <a:gd name="connsiteX0" fmla="*/ 6 w 518476"/>
              <a:gd name="connsiteY0" fmla="*/ 593665 h 1185135"/>
              <a:gd name="connsiteX1" fmla="*/ 261745 w 518476"/>
              <a:gd name="connsiteY1" fmla="*/ 1185135 h 1185135"/>
              <a:gd name="connsiteX2" fmla="*/ 518470 w 518476"/>
              <a:gd name="connsiteY2" fmla="*/ 591471 h 1185135"/>
              <a:gd name="connsiteX3" fmla="*/ 257254 w 518476"/>
              <a:gd name="connsiteY3" fmla="*/ 0 h 1185135"/>
              <a:gd name="connsiteX4" fmla="*/ 6 w 518476"/>
              <a:gd name="connsiteY4" fmla="*/ 593665 h 118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8476" h="1185135">
                <a:moveTo>
                  <a:pt x="6" y="593665"/>
                </a:moveTo>
                <a:cubicBezTo>
                  <a:pt x="1364" y="920890"/>
                  <a:pt x="261745" y="1185135"/>
                  <a:pt x="261745" y="1185135"/>
                </a:cubicBezTo>
                <a:cubicBezTo>
                  <a:pt x="261745" y="1185135"/>
                  <a:pt x="519932" y="918697"/>
                  <a:pt x="518470" y="591471"/>
                </a:cubicBezTo>
                <a:cubicBezTo>
                  <a:pt x="517008" y="264246"/>
                  <a:pt x="257254" y="0"/>
                  <a:pt x="257254" y="0"/>
                </a:cubicBezTo>
                <a:cubicBezTo>
                  <a:pt x="257254" y="0"/>
                  <a:pt x="-1456" y="266439"/>
                  <a:pt x="6" y="593665"/>
                </a:cubicBezTo>
                <a:close/>
              </a:path>
            </a:pathLst>
          </a:custGeom>
          <a:solidFill>
            <a:schemeClr val="accent2"/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1" name="任意多边形: 形状 160">
            <a:extLst>
              <a:ext uri="{FF2B5EF4-FFF2-40B4-BE49-F238E27FC236}">
                <a16:creationId xmlns:a16="http://schemas.microsoft.com/office/drawing/2014/main" id="{610038E6-C36F-480C-A44B-551D1E91416B}"/>
              </a:ext>
            </a:extLst>
          </p:cNvPr>
          <p:cNvSpPr/>
          <p:nvPr/>
        </p:nvSpPr>
        <p:spPr>
          <a:xfrm>
            <a:off x="4742364" y="4522920"/>
            <a:ext cx="5518" cy="1304637"/>
          </a:xfrm>
          <a:custGeom>
            <a:avLst/>
            <a:gdLst>
              <a:gd name="connsiteX0" fmla="*/ 5013 w 5013"/>
              <a:gd name="connsiteY0" fmla="*/ 1185135 h 1185135"/>
              <a:gd name="connsiteX1" fmla="*/ 0 w 5013"/>
              <a:gd name="connsiteY1" fmla="*/ 0 h 1185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013" h="1185135">
                <a:moveTo>
                  <a:pt x="5013" y="1185135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2" name="任意多边形: 形状 161">
            <a:extLst>
              <a:ext uri="{FF2B5EF4-FFF2-40B4-BE49-F238E27FC236}">
                <a16:creationId xmlns:a16="http://schemas.microsoft.com/office/drawing/2014/main" id="{E0A4D775-485D-4FE5-865A-A0404F47DCB3}"/>
              </a:ext>
            </a:extLst>
          </p:cNvPr>
          <p:cNvSpPr/>
          <p:nvPr/>
        </p:nvSpPr>
        <p:spPr>
          <a:xfrm>
            <a:off x="4583926" y="4847843"/>
            <a:ext cx="160392" cy="138776"/>
          </a:xfrm>
          <a:custGeom>
            <a:avLst/>
            <a:gdLst>
              <a:gd name="connsiteX0" fmla="*/ 145700 w 145700"/>
              <a:gd name="connsiteY0" fmla="*/ 126065 h 126064"/>
              <a:gd name="connsiteX1" fmla="*/ 0 w 145700"/>
              <a:gd name="connsiteY1" fmla="*/ 0 h 12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5700" h="126064">
                <a:moveTo>
                  <a:pt x="145700" y="126065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3" name="任意多边形: 形状 162">
            <a:extLst>
              <a:ext uri="{FF2B5EF4-FFF2-40B4-BE49-F238E27FC236}">
                <a16:creationId xmlns:a16="http://schemas.microsoft.com/office/drawing/2014/main" id="{47BFC5F1-8471-415D-A514-E48E89C88A76}"/>
              </a:ext>
            </a:extLst>
          </p:cNvPr>
          <p:cNvSpPr/>
          <p:nvPr/>
        </p:nvSpPr>
        <p:spPr>
          <a:xfrm>
            <a:off x="4747768" y="4914760"/>
            <a:ext cx="196609" cy="287441"/>
          </a:xfrm>
          <a:custGeom>
            <a:avLst/>
            <a:gdLst>
              <a:gd name="connsiteX0" fmla="*/ 0 w 178600"/>
              <a:gd name="connsiteY0" fmla="*/ 261112 h 261112"/>
              <a:gd name="connsiteX1" fmla="*/ 178601 w 178600"/>
              <a:gd name="connsiteY1" fmla="*/ 0 h 26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8600" h="261112">
                <a:moveTo>
                  <a:pt x="0" y="261112"/>
                </a:moveTo>
                <a:lnTo>
                  <a:pt x="178601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4" name="任意多边形: 形状 163">
            <a:extLst>
              <a:ext uri="{FF2B5EF4-FFF2-40B4-BE49-F238E27FC236}">
                <a16:creationId xmlns:a16="http://schemas.microsoft.com/office/drawing/2014/main" id="{289049ED-BB5A-429A-BEAB-F3430A349A30}"/>
              </a:ext>
            </a:extLst>
          </p:cNvPr>
          <p:cNvSpPr/>
          <p:nvPr/>
        </p:nvSpPr>
        <p:spPr>
          <a:xfrm>
            <a:off x="4508962" y="5117003"/>
            <a:ext cx="236851" cy="209487"/>
          </a:xfrm>
          <a:custGeom>
            <a:avLst/>
            <a:gdLst>
              <a:gd name="connsiteX0" fmla="*/ 215156 w 215156"/>
              <a:gd name="connsiteY0" fmla="*/ 190298 h 190298"/>
              <a:gd name="connsiteX1" fmla="*/ 0 w 215156"/>
              <a:gd name="connsiteY1" fmla="*/ 0 h 190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5156" h="190298">
                <a:moveTo>
                  <a:pt x="215156" y="190298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5" name="任意多边形: 形状 164">
            <a:extLst>
              <a:ext uri="{FF2B5EF4-FFF2-40B4-BE49-F238E27FC236}">
                <a16:creationId xmlns:a16="http://schemas.microsoft.com/office/drawing/2014/main" id="{095866D3-38EA-4410-A4AF-CFA39CB73F8D}"/>
              </a:ext>
            </a:extLst>
          </p:cNvPr>
          <p:cNvSpPr/>
          <p:nvPr/>
        </p:nvSpPr>
        <p:spPr>
          <a:xfrm>
            <a:off x="4749033" y="5284869"/>
            <a:ext cx="232482" cy="209026"/>
          </a:xfrm>
          <a:custGeom>
            <a:avLst/>
            <a:gdLst>
              <a:gd name="connsiteX0" fmla="*/ 0 w 211187"/>
              <a:gd name="connsiteY0" fmla="*/ 189881 h 189880"/>
              <a:gd name="connsiteX1" fmla="*/ 211187 w 211187"/>
              <a:gd name="connsiteY1" fmla="*/ 0 h 18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11187" h="189880">
                <a:moveTo>
                  <a:pt x="0" y="189881"/>
                </a:moveTo>
                <a:lnTo>
                  <a:pt x="211187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6" name="任意多边形: 形状 165">
            <a:extLst>
              <a:ext uri="{FF2B5EF4-FFF2-40B4-BE49-F238E27FC236}">
                <a16:creationId xmlns:a16="http://schemas.microsoft.com/office/drawing/2014/main" id="{8902976F-783B-4855-960A-13F2836AF918}"/>
              </a:ext>
            </a:extLst>
          </p:cNvPr>
          <p:cNvSpPr/>
          <p:nvPr/>
        </p:nvSpPr>
        <p:spPr>
          <a:xfrm>
            <a:off x="4566450" y="5494700"/>
            <a:ext cx="183157" cy="143721"/>
          </a:xfrm>
          <a:custGeom>
            <a:avLst/>
            <a:gdLst>
              <a:gd name="connsiteX0" fmla="*/ 166380 w 166380"/>
              <a:gd name="connsiteY0" fmla="*/ 130556 h 130556"/>
              <a:gd name="connsiteX1" fmla="*/ 0 w 166380"/>
              <a:gd name="connsiteY1" fmla="*/ 0 h 13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380" h="130556">
                <a:moveTo>
                  <a:pt x="166380" y="130556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7" name="任意多边形: 形状 166">
            <a:extLst>
              <a:ext uri="{FF2B5EF4-FFF2-40B4-BE49-F238E27FC236}">
                <a16:creationId xmlns:a16="http://schemas.microsoft.com/office/drawing/2014/main" id="{A70CD6DB-74A5-4813-937C-37F7369CEDF2}"/>
              </a:ext>
            </a:extLst>
          </p:cNvPr>
          <p:cNvSpPr/>
          <p:nvPr/>
        </p:nvSpPr>
        <p:spPr>
          <a:xfrm>
            <a:off x="4135016" y="5341208"/>
            <a:ext cx="504623" cy="563728"/>
          </a:xfrm>
          <a:custGeom>
            <a:avLst/>
            <a:gdLst>
              <a:gd name="connsiteX0" fmla="*/ 117539 w 458400"/>
              <a:gd name="connsiteY0" fmla="*/ 355426 h 512092"/>
              <a:gd name="connsiteX1" fmla="*/ 458238 w 458400"/>
              <a:gd name="connsiteY1" fmla="*/ 512093 h 512092"/>
              <a:gd name="connsiteX2" fmla="*/ 341260 w 458400"/>
              <a:gd name="connsiteY2" fmla="*/ 155832 h 512092"/>
              <a:gd name="connsiteX3" fmla="*/ 143 w 458400"/>
              <a:gd name="connsiteY3" fmla="*/ 0 h 512092"/>
              <a:gd name="connsiteX4" fmla="*/ 117539 w 458400"/>
              <a:gd name="connsiteY4" fmla="*/ 355426 h 5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00" h="512092">
                <a:moveTo>
                  <a:pt x="117539" y="355426"/>
                </a:moveTo>
                <a:cubicBezTo>
                  <a:pt x="244022" y="497262"/>
                  <a:pt x="458238" y="512093"/>
                  <a:pt x="458238" y="512093"/>
                </a:cubicBezTo>
                <a:cubicBezTo>
                  <a:pt x="458238" y="512093"/>
                  <a:pt x="467743" y="297250"/>
                  <a:pt x="341260" y="155832"/>
                </a:cubicBezTo>
                <a:cubicBezTo>
                  <a:pt x="214777" y="14413"/>
                  <a:pt x="143" y="0"/>
                  <a:pt x="143" y="0"/>
                </a:cubicBezTo>
                <a:cubicBezTo>
                  <a:pt x="143" y="0"/>
                  <a:pt x="-8944" y="214425"/>
                  <a:pt x="117539" y="355426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8" name="任意多边形: 形状 167">
            <a:extLst>
              <a:ext uri="{FF2B5EF4-FFF2-40B4-BE49-F238E27FC236}">
                <a16:creationId xmlns:a16="http://schemas.microsoft.com/office/drawing/2014/main" id="{DBF4C920-9C89-4B62-802E-8BB4DD76A1D6}"/>
              </a:ext>
            </a:extLst>
          </p:cNvPr>
          <p:cNvSpPr/>
          <p:nvPr/>
        </p:nvSpPr>
        <p:spPr>
          <a:xfrm>
            <a:off x="4135634" y="5340747"/>
            <a:ext cx="504286" cy="563728"/>
          </a:xfrm>
          <a:custGeom>
            <a:avLst/>
            <a:gdLst>
              <a:gd name="connsiteX0" fmla="*/ 458095 w 458094"/>
              <a:gd name="connsiteY0" fmla="*/ 512093 h 512092"/>
              <a:gd name="connsiteX1" fmla="*/ 0 w 458094"/>
              <a:gd name="connsiteY1" fmla="*/ 0 h 5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58094" h="512092">
                <a:moveTo>
                  <a:pt x="458095" y="512093"/>
                </a:moveTo>
                <a:lnTo>
                  <a:pt x="0" y="0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69" name="任意多边形: 形状 168">
            <a:extLst>
              <a:ext uri="{FF2B5EF4-FFF2-40B4-BE49-F238E27FC236}">
                <a16:creationId xmlns:a16="http://schemas.microsoft.com/office/drawing/2014/main" id="{FEE51C35-30D5-4052-86FB-C64A99A9861C}"/>
              </a:ext>
            </a:extLst>
          </p:cNvPr>
          <p:cNvSpPr/>
          <p:nvPr/>
        </p:nvSpPr>
        <p:spPr>
          <a:xfrm>
            <a:off x="4191856" y="5541037"/>
            <a:ext cx="123024" cy="1494"/>
          </a:xfrm>
          <a:custGeom>
            <a:avLst/>
            <a:gdLst>
              <a:gd name="connsiteX0" fmla="*/ 111756 w 111755"/>
              <a:gd name="connsiteY0" fmla="*/ 0 h 1357"/>
              <a:gd name="connsiteX1" fmla="*/ 0 w 111755"/>
              <a:gd name="connsiteY1" fmla="*/ 1358 h 1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1755" h="1357">
                <a:moveTo>
                  <a:pt x="111756" y="0"/>
                </a:moveTo>
                <a:lnTo>
                  <a:pt x="0" y="1358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0" name="任意多边形: 形状 169">
            <a:extLst>
              <a:ext uri="{FF2B5EF4-FFF2-40B4-BE49-F238E27FC236}">
                <a16:creationId xmlns:a16="http://schemas.microsoft.com/office/drawing/2014/main" id="{A8688BF0-4DB1-455A-9C40-59D356525132}"/>
              </a:ext>
            </a:extLst>
          </p:cNvPr>
          <p:cNvSpPr/>
          <p:nvPr/>
        </p:nvSpPr>
        <p:spPr>
          <a:xfrm>
            <a:off x="4373980" y="5432959"/>
            <a:ext cx="25294" cy="200288"/>
          </a:xfrm>
          <a:custGeom>
            <a:avLst/>
            <a:gdLst>
              <a:gd name="connsiteX0" fmla="*/ 22978 w 22977"/>
              <a:gd name="connsiteY0" fmla="*/ 181943 h 181942"/>
              <a:gd name="connsiteX1" fmla="*/ 0 w 22977"/>
              <a:gd name="connsiteY1" fmla="*/ 0 h 181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977" h="181942">
                <a:moveTo>
                  <a:pt x="22978" y="181943"/>
                </a:moveTo>
                <a:lnTo>
                  <a:pt x="0" y="0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1" name="任意多边形: 形状 170">
            <a:extLst>
              <a:ext uri="{FF2B5EF4-FFF2-40B4-BE49-F238E27FC236}">
                <a16:creationId xmlns:a16="http://schemas.microsoft.com/office/drawing/2014/main" id="{B46110E1-892C-4247-9B45-6F2F2E70DFFD}"/>
              </a:ext>
            </a:extLst>
          </p:cNvPr>
          <p:cNvSpPr/>
          <p:nvPr/>
        </p:nvSpPr>
        <p:spPr>
          <a:xfrm>
            <a:off x="4262912" y="5687976"/>
            <a:ext cx="183272" cy="229"/>
          </a:xfrm>
          <a:custGeom>
            <a:avLst/>
            <a:gdLst>
              <a:gd name="connsiteX0" fmla="*/ 166485 w 166485"/>
              <a:gd name="connsiteY0" fmla="*/ 0 h 208"/>
              <a:gd name="connsiteX1" fmla="*/ 0 w 166485"/>
              <a:gd name="connsiteY1" fmla="*/ 209 h 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6485" h="208">
                <a:moveTo>
                  <a:pt x="166485" y="0"/>
                </a:moveTo>
                <a:lnTo>
                  <a:pt x="0" y="209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2" name="任意多边形: 形状 171">
            <a:extLst>
              <a:ext uri="{FF2B5EF4-FFF2-40B4-BE49-F238E27FC236}">
                <a16:creationId xmlns:a16="http://schemas.microsoft.com/office/drawing/2014/main" id="{760DA573-175F-47E6-93BA-407200B69C7C}"/>
              </a:ext>
            </a:extLst>
          </p:cNvPr>
          <p:cNvSpPr/>
          <p:nvPr/>
        </p:nvSpPr>
        <p:spPr>
          <a:xfrm>
            <a:off x="4512066" y="5579208"/>
            <a:ext cx="20466" cy="180052"/>
          </a:xfrm>
          <a:custGeom>
            <a:avLst/>
            <a:gdLst>
              <a:gd name="connsiteX0" fmla="*/ 0 w 18591"/>
              <a:gd name="connsiteY0" fmla="*/ 163560 h 163560"/>
              <a:gd name="connsiteX1" fmla="*/ 18591 w 18591"/>
              <a:gd name="connsiteY1" fmla="*/ 0 h 163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8591" h="163560">
                <a:moveTo>
                  <a:pt x="0" y="163560"/>
                </a:moveTo>
                <a:lnTo>
                  <a:pt x="18591" y="0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3" name="任意多边形: 形状 172">
            <a:extLst>
              <a:ext uri="{FF2B5EF4-FFF2-40B4-BE49-F238E27FC236}">
                <a16:creationId xmlns:a16="http://schemas.microsoft.com/office/drawing/2014/main" id="{CC814A88-7BB3-4B9B-86E2-AB5246D32EC7}"/>
              </a:ext>
            </a:extLst>
          </p:cNvPr>
          <p:cNvSpPr/>
          <p:nvPr/>
        </p:nvSpPr>
        <p:spPr>
          <a:xfrm>
            <a:off x="4433192" y="5821809"/>
            <a:ext cx="134752" cy="8048"/>
          </a:xfrm>
          <a:custGeom>
            <a:avLst/>
            <a:gdLst>
              <a:gd name="connsiteX0" fmla="*/ 122409 w 122409"/>
              <a:gd name="connsiteY0" fmla="*/ 0 h 7311"/>
              <a:gd name="connsiteX1" fmla="*/ 0 w 122409"/>
              <a:gd name="connsiteY1" fmla="*/ 7311 h 7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2409" h="7311">
                <a:moveTo>
                  <a:pt x="122409" y="0"/>
                </a:moveTo>
                <a:lnTo>
                  <a:pt x="0" y="7311"/>
                </a:lnTo>
              </a:path>
            </a:pathLst>
          </a:custGeom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id="{7F34E699-209B-4943-B9E4-6E84A7E3B329}"/>
              </a:ext>
            </a:extLst>
          </p:cNvPr>
          <p:cNvSpPr/>
          <p:nvPr/>
        </p:nvSpPr>
        <p:spPr>
          <a:xfrm>
            <a:off x="4847568" y="5346956"/>
            <a:ext cx="524522" cy="544988"/>
          </a:xfrm>
          <a:custGeom>
            <a:avLst/>
            <a:gdLst>
              <a:gd name="connsiteX0" fmla="*/ 0 w 476477"/>
              <a:gd name="connsiteY0" fmla="*/ 495068 h 495068"/>
              <a:gd name="connsiteX1" fmla="*/ 476477 w 476477"/>
              <a:gd name="connsiteY1" fmla="*/ 0 h 49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76477" h="495068">
                <a:moveTo>
                  <a:pt x="0" y="495068"/>
                </a:moveTo>
                <a:lnTo>
                  <a:pt x="476477" y="0"/>
                </a:lnTo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043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6" name="任意多边形: 形状 175">
            <a:extLst>
              <a:ext uri="{FF2B5EF4-FFF2-40B4-BE49-F238E27FC236}">
                <a16:creationId xmlns:a16="http://schemas.microsoft.com/office/drawing/2014/main" id="{B027BDF6-56E3-4627-AC15-24E2D1993035}"/>
              </a:ext>
            </a:extLst>
          </p:cNvPr>
          <p:cNvSpPr/>
          <p:nvPr/>
        </p:nvSpPr>
        <p:spPr>
          <a:xfrm>
            <a:off x="5175021" y="5418126"/>
            <a:ext cx="10692" cy="122565"/>
          </a:xfrm>
          <a:custGeom>
            <a:avLst/>
            <a:gdLst>
              <a:gd name="connsiteX0" fmla="*/ 9713 w 9713"/>
              <a:gd name="connsiteY0" fmla="*/ 111338 h 111338"/>
              <a:gd name="connsiteX1" fmla="*/ 0 w 9713"/>
              <a:gd name="connsiteY1" fmla="*/ 0 h 11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13" h="111338">
                <a:moveTo>
                  <a:pt x="9713" y="111338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7" name="任意多边形: 形状 176">
            <a:extLst>
              <a:ext uri="{FF2B5EF4-FFF2-40B4-BE49-F238E27FC236}">
                <a16:creationId xmlns:a16="http://schemas.microsoft.com/office/drawing/2014/main" id="{53DC209B-711F-4337-B553-56288BF7AD8C}"/>
              </a:ext>
            </a:extLst>
          </p:cNvPr>
          <p:cNvSpPr/>
          <p:nvPr/>
        </p:nvSpPr>
        <p:spPr>
          <a:xfrm>
            <a:off x="5100056" y="5591625"/>
            <a:ext cx="197874" cy="40127"/>
          </a:xfrm>
          <a:custGeom>
            <a:avLst/>
            <a:gdLst>
              <a:gd name="connsiteX0" fmla="*/ 0 w 179749"/>
              <a:gd name="connsiteY0" fmla="*/ 36451 h 36451"/>
              <a:gd name="connsiteX1" fmla="*/ 179749 w 179749"/>
              <a:gd name="connsiteY1" fmla="*/ 0 h 3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749" h="36451">
                <a:moveTo>
                  <a:pt x="0" y="36451"/>
                </a:moveTo>
                <a:lnTo>
                  <a:pt x="179749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8" name="任意多边形: 形状 177">
            <a:extLst>
              <a:ext uri="{FF2B5EF4-FFF2-40B4-BE49-F238E27FC236}">
                <a16:creationId xmlns:a16="http://schemas.microsoft.com/office/drawing/2014/main" id="{8E485B1F-9D66-4AA1-A596-082A92944FD1}"/>
              </a:ext>
            </a:extLst>
          </p:cNvPr>
          <p:cNvSpPr/>
          <p:nvPr/>
        </p:nvSpPr>
        <p:spPr>
          <a:xfrm>
            <a:off x="5035094" y="5499874"/>
            <a:ext cx="13911" cy="182812"/>
          </a:xfrm>
          <a:custGeom>
            <a:avLst/>
            <a:gdLst>
              <a:gd name="connsiteX0" fmla="*/ 12638 w 12637"/>
              <a:gd name="connsiteY0" fmla="*/ 166067 h 166067"/>
              <a:gd name="connsiteX1" fmla="*/ 0 w 12637"/>
              <a:gd name="connsiteY1" fmla="*/ 0 h 166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37" h="166067">
                <a:moveTo>
                  <a:pt x="12638" y="166067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9" name="任意多边形: 形状 178">
            <a:extLst>
              <a:ext uri="{FF2B5EF4-FFF2-40B4-BE49-F238E27FC236}">
                <a16:creationId xmlns:a16="http://schemas.microsoft.com/office/drawing/2014/main" id="{605B2510-37FA-4347-8694-73B14C863548}"/>
              </a:ext>
            </a:extLst>
          </p:cNvPr>
          <p:cNvSpPr/>
          <p:nvPr/>
        </p:nvSpPr>
        <p:spPr>
          <a:xfrm>
            <a:off x="4982780" y="5753627"/>
            <a:ext cx="181087" cy="6898"/>
          </a:xfrm>
          <a:custGeom>
            <a:avLst/>
            <a:gdLst>
              <a:gd name="connsiteX0" fmla="*/ 0 w 164500"/>
              <a:gd name="connsiteY0" fmla="*/ 0 h 6266"/>
              <a:gd name="connsiteX1" fmla="*/ 164500 w 164500"/>
              <a:gd name="connsiteY1" fmla="*/ 6267 h 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4500" h="6266">
                <a:moveTo>
                  <a:pt x="0" y="0"/>
                </a:moveTo>
                <a:lnTo>
                  <a:pt x="164500" y="6267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327DE2B6-7A19-4FFE-AAFA-D9C957D72D98}"/>
              </a:ext>
            </a:extLst>
          </p:cNvPr>
          <p:cNvSpPr/>
          <p:nvPr/>
        </p:nvSpPr>
        <p:spPr>
          <a:xfrm>
            <a:off x="4906436" y="5680158"/>
            <a:ext cx="18166" cy="133832"/>
          </a:xfrm>
          <a:custGeom>
            <a:avLst/>
            <a:gdLst>
              <a:gd name="connsiteX0" fmla="*/ 16502 w 16502"/>
              <a:gd name="connsiteY0" fmla="*/ 121574 h 121573"/>
              <a:gd name="connsiteX1" fmla="*/ 0 w 16502"/>
              <a:gd name="connsiteY1" fmla="*/ 0 h 121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6502" h="121573">
                <a:moveTo>
                  <a:pt x="16502" y="121574"/>
                </a:moveTo>
                <a:lnTo>
                  <a:pt x="0" y="0"/>
                </a:lnTo>
              </a:path>
            </a:pathLst>
          </a:custGeom>
          <a:ln w="10439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81" name="图形 4">
            <a:extLst>
              <a:ext uri="{FF2B5EF4-FFF2-40B4-BE49-F238E27FC236}">
                <a16:creationId xmlns:a16="http://schemas.microsoft.com/office/drawing/2014/main" id="{73AFB50F-3AC1-4DBF-823B-47AD6714215F}"/>
              </a:ext>
            </a:extLst>
          </p:cNvPr>
          <p:cNvGrpSpPr/>
          <p:nvPr/>
        </p:nvGrpSpPr>
        <p:grpSpPr>
          <a:xfrm>
            <a:off x="1705145" y="2234660"/>
            <a:ext cx="2836238" cy="3650616"/>
            <a:chOff x="1608735" y="2115737"/>
            <a:chExt cx="2576444" cy="3316226"/>
          </a:xfrm>
        </p:grpSpPr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582497A4-EC42-4404-9183-F94CFE670338}"/>
                </a:ext>
              </a:extLst>
            </p:cNvPr>
            <p:cNvSpPr/>
            <p:nvPr/>
          </p:nvSpPr>
          <p:spPr>
            <a:xfrm>
              <a:off x="1608735" y="2115737"/>
              <a:ext cx="2576444" cy="3316226"/>
            </a:xfrm>
            <a:custGeom>
              <a:avLst/>
              <a:gdLst>
                <a:gd name="connsiteX0" fmla="*/ 0 w 2576444"/>
                <a:gd name="connsiteY0" fmla="*/ 0 h 3316226"/>
                <a:gd name="connsiteX1" fmla="*/ 2576444 w 2576444"/>
                <a:gd name="connsiteY1" fmla="*/ 0 h 3316226"/>
                <a:gd name="connsiteX2" fmla="*/ 2576444 w 2576444"/>
                <a:gd name="connsiteY2" fmla="*/ 3316227 h 3316226"/>
                <a:gd name="connsiteX3" fmla="*/ 0 w 2576444"/>
                <a:gd name="connsiteY3" fmla="*/ 3316227 h 331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6444" h="3316226">
                  <a:moveTo>
                    <a:pt x="0" y="0"/>
                  </a:moveTo>
                  <a:lnTo>
                    <a:pt x="2576444" y="0"/>
                  </a:lnTo>
                  <a:lnTo>
                    <a:pt x="2576444" y="3316227"/>
                  </a:lnTo>
                  <a:lnTo>
                    <a:pt x="0" y="3316227"/>
                  </a:lnTo>
                  <a:close/>
                </a:path>
              </a:pathLst>
            </a:custGeom>
            <a:solidFill>
              <a:srgbClr val="FFFFFF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5F279F9E-30ED-44E2-BCD0-C0D77EA64F0C}"/>
                </a:ext>
              </a:extLst>
            </p:cNvPr>
            <p:cNvSpPr/>
            <p:nvPr/>
          </p:nvSpPr>
          <p:spPr>
            <a:xfrm>
              <a:off x="1608735" y="2115737"/>
              <a:ext cx="410990" cy="3316226"/>
            </a:xfrm>
            <a:custGeom>
              <a:avLst/>
              <a:gdLst>
                <a:gd name="connsiteX0" fmla="*/ 0 w 410990"/>
                <a:gd name="connsiteY0" fmla="*/ 0 h 3316226"/>
                <a:gd name="connsiteX1" fmla="*/ 410990 w 410990"/>
                <a:gd name="connsiteY1" fmla="*/ 0 h 3316226"/>
                <a:gd name="connsiteX2" fmla="*/ 410990 w 410990"/>
                <a:gd name="connsiteY2" fmla="*/ 3316227 h 3316226"/>
                <a:gd name="connsiteX3" fmla="*/ 0 w 410990"/>
                <a:gd name="connsiteY3" fmla="*/ 3316227 h 331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990" h="3316226">
                  <a:moveTo>
                    <a:pt x="0" y="0"/>
                  </a:moveTo>
                  <a:lnTo>
                    <a:pt x="410990" y="0"/>
                  </a:lnTo>
                  <a:lnTo>
                    <a:pt x="410990" y="3316227"/>
                  </a:lnTo>
                  <a:lnTo>
                    <a:pt x="0" y="3316227"/>
                  </a:lnTo>
                  <a:close/>
                </a:path>
              </a:pathLst>
            </a:custGeom>
            <a:solidFill>
              <a:schemeClr val="accent1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1370024F-8DE9-4FFE-A71A-CA270C4FC8D2}"/>
                </a:ext>
              </a:extLst>
            </p:cNvPr>
            <p:cNvSpPr/>
            <p:nvPr/>
          </p:nvSpPr>
          <p:spPr>
            <a:xfrm>
              <a:off x="2822593" y="2605687"/>
              <a:ext cx="790124" cy="92955"/>
            </a:xfrm>
            <a:custGeom>
              <a:avLst/>
              <a:gdLst>
                <a:gd name="connsiteX0" fmla="*/ 0 w 790124"/>
                <a:gd name="connsiteY0" fmla="*/ 0 h 92955"/>
                <a:gd name="connsiteX1" fmla="*/ 790125 w 790124"/>
                <a:gd name="connsiteY1" fmla="*/ 0 h 92955"/>
                <a:gd name="connsiteX2" fmla="*/ 790125 w 790124"/>
                <a:gd name="connsiteY2" fmla="*/ 92956 h 92955"/>
                <a:gd name="connsiteX3" fmla="*/ 0 w 790124"/>
                <a:gd name="connsiteY3" fmla="*/ 92956 h 9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0124" h="92955">
                  <a:moveTo>
                    <a:pt x="0" y="0"/>
                  </a:moveTo>
                  <a:lnTo>
                    <a:pt x="790125" y="0"/>
                  </a:lnTo>
                  <a:lnTo>
                    <a:pt x="790125" y="92956"/>
                  </a:lnTo>
                  <a:lnTo>
                    <a:pt x="0" y="92956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687BA962-700C-48E0-A6DA-7CC137457ADF}"/>
                </a:ext>
              </a:extLst>
            </p:cNvPr>
            <p:cNvSpPr/>
            <p:nvPr/>
          </p:nvSpPr>
          <p:spPr>
            <a:xfrm>
              <a:off x="1932932" y="3397692"/>
              <a:ext cx="2165871" cy="92955"/>
            </a:xfrm>
            <a:custGeom>
              <a:avLst/>
              <a:gdLst>
                <a:gd name="connsiteX0" fmla="*/ 0 w 2165871"/>
                <a:gd name="connsiteY0" fmla="*/ 0 h 92955"/>
                <a:gd name="connsiteX1" fmla="*/ 2165872 w 2165871"/>
                <a:gd name="connsiteY1" fmla="*/ 0 h 92955"/>
                <a:gd name="connsiteX2" fmla="*/ 2165872 w 2165871"/>
                <a:gd name="connsiteY2" fmla="*/ 92956 h 92955"/>
                <a:gd name="connsiteX3" fmla="*/ 0 w 2165871"/>
                <a:gd name="connsiteY3" fmla="*/ 92956 h 9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871" h="92955">
                  <a:moveTo>
                    <a:pt x="0" y="0"/>
                  </a:moveTo>
                  <a:lnTo>
                    <a:pt x="2165872" y="0"/>
                  </a:lnTo>
                  <a:lnTo>
                    <a:pt x="2165872" y="92956"/>
                  </a:lnTo>
                  <a:lnTo>
                    <a:pt x="0" y="9295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9420736C-44F1-4541-8DEC-3A2D8B2D38B3}"/>
                </a:ext>
              </a:extLst>
            </p:cNvPr>
            <p:cNvSpPr/>
            <p:nvPr/>
          </p:nvSpPr>
          <p:spPr>
            <a:xfrm>
              <a:off x="1932932" y="4675261"/>
              <a:ext cx="2165871" cy="92955"/>
            </a:xfrm>
            <a:custGeom>
              <a:avLst/>
              <a:gdLst>
                <a:gd name="connsiteX0" fmla="*/ 0 w 2165871"/>
                <a:gd name="connsiteY0" fmla="*/ 0 h 92955"/>
                <a:gd name="connsiteX1" fmla="*/ 2165872 w 2165871"/>
                <a:gd name="connsiteY1" fmla="*/ 0 h 92955"/>
                <a:gd name="connsiteX2" fmla="*/ 2165872 w 2165871"/>
                <a:gd name="connsiteY2" fmla="*/ 92956 h 92955"/>
                <a:gd name="connsiteX3" fmla="*/ 0 w 2165871"/>
                <a:gd name="connsiteY3" fmla="*/ 92956 h 9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5871" h="92955">
                  <a:moveTo>
                    <a:pt x="0" y="0"/>
                  </a:moveTo>
                  <a:lnTo>
                    <a:pt x="2165872" y="0"/>
                  </a:lnTo>
                  <a:lnTo>
                    <a:pt x="2165872" y="92956"/>
                  </a:lnTo>
                  <a:lnTo>
                    <a:pt x="0" y="92956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4FB8C5AE-5F45-46C4-A96E-06C58D466CA8}"/>
                </a:ext>
              </a:extLst>
            </p:cNvPr>
            <p:cNvSpPr/>
            <p:nvPr/>
          </p:nvSpPr>
          <p:spPr>
            <a:xfrm>
              <a:off x="2822593" y="2765801"/>
              <a:ext cx="497992" cy="92955"/>
            </a:xfrm>
            <a:custGeom>
              <a:avLst/>
              <a:gdLst>
                <a:gd name="connsiteX0" fmla="*/ 0 w 497992"/>
                <a:gd name="connsiteY0" fmla="*/ 0 h 92955"/>
                <a:gd name="connsiteX1" fmla="*/ 497993 w 497992"/>
                <a:gd name="connsiteY1" fmla="*/ 0 h 92955"/>
                <a:gd name="connsiteX2" fmla="*/ 497993 w 497992"/>
                <a:gd name="connsiteY2" fmla="*/ 92956 h 92955"/>
                <a:gd name="connsiteX3" fmla="*/ 0 w 497992"/>
                <a:gd name="connsiteY3" fmla="*/ 92956 h 9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92" h="92955">
                  <a:moveTo>
                    <a:pt x="0" y="0"/>
                  </a:moveTo>
                  <a:lnTo>
                    <a:pt x="497993" y="0"/>
                  </a:lnTo>
                  <a:lnTo>
                    <a:pt x="497993" y="92956"/>
                  </a:lnTo>
                  <a:lnTo>
                    <a:pt x="0" y="92956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D8FA1F76-F29C-4FD9-BE8B-F20490CAB6CA}"/>
                </a:ext>
              </a:extLst>
            </p:cNvPr>
            <p:cNvSpPr/>
            <p:nvPr/>
          </p:nvSpPr>
          <p:spPr>
            <a:xfrm>
              <a:off x="2822593" y="2922573"/>
              <a:ext cx="497992" cy="92955"/>
            </a:xfrm>
            <a:custGeom>
              <a:avLst/>
              <a:gdLst>
                <a:gd name="connsiteX0" fmla="*/ 0 w 497992"/>
                <a:gd name="connsiteY0" fmla="*/ 0 h 92955"/>
                <a:gd name="connsiteX1" fmla="*/ 497993 w 497992"/>
                <a:gd name="connsiteY1" fmla="*/ 0 h 92955"/>
                <a:gd name="connsiteX2" fmla="*/ 497993 w 497992"/>
                <a:gd name="connsiteY2" fmla="*/ 92956 h 92955"/>
                <a:gd name="connsiteX3" fmla="*/ 0 w 497992"/>
                <a:gd name="connsiteY3" fmla="*/ 92956 h 9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992" h="92955">
                  <a:moveTo>
                    <a:pt x="0" y="0"/>
                  </a:moveTo>
                  <a:lnTo>
                    <a:pt x="497993" y="0"/>
                  </a:lnTo>
                  <a:lnTo>
                    <a:pt x="497993" y="92956"/>
                  </a:lnTo>
                  <a:lnTo>
                    <a:pt x="0" y="92956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8E5F1DF4-1EB2-4855-BA14-C0458555CD65}"/>
                </a:ext>
              </a:extLst>
            </p:cNvPr>
            <p:cNvSpPr/>
            <p:nvPr/>
          </p:nvSpPr>
          <p:spPr>
            <a:xfrm>
              <a:off x="2702794" y="3593004"/>
              <a:ext cx="51282" cy="51282"/>
            </a:xfrm>
            <a:custGeom>
              <a:avLst/>
              <a:gdLst>
                <a:gd name="connsiteX0" fmla="*/ 0 w 51282"/>
                <a:gd name="connsiteY0" fmla="*/ 0 h 51282"/>
                <a:gd name="connsiteX1" fmla="*/ 51282 w 51282"/>
                <a:gd name="connsiteY1" fmla="*/ 0 h 51282"/>
                <a:gd name="connsiteX2" fmla="*/ 51282 w 51282"/>
                <a:gd name="connsiteY2" fmla="*/ 51282 h 51282"/>
                <a:gd name="connsiteX3" fmla="*/ 0 w 51282"/>
                <a:gd name="connsiteY3" fmla="*/ 51282 h 5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2" h="51282">
                  <a:moveTo>
                    <a:pt x="0" y="0"/>
                  </a:moveTo>
                  <a:lnTo>
                    <a:pt x="51282" y="0"/>
                  </a:lnTo>
                  <a:lnTo>
                    <a:pt x="51282" y="51282"/>
                  </a:lnTo>
                  <a:lnTo>
                    <a:pt x="0" y="51282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6155BC81-40AB-4C2B-AC89-C146DB557E41}"/>
                </a:ext>
              </a:extLst>
            </p:cNvPr>
            <p:cNvSpPr/>
            <p:nvPr/>
          </p:nvSpPr>
          <p:spPr>
            <a:xfrm>
              <a:off x="2702794" y="4252573"/>
              <a:ext cx="51282" cy="51282"/>
            </a:xfrm>
            <a:custGeom>
              <a:avLst/>
              <a:gdLst>
                <a:gd name="connsiteX0" fmla="*/ 0 w 51282"/>
                <a:gd name="connsiteY0" fmla="*/ 0 h 51282"/>
                <a:gd name="connsiteX1" fmla="*/ 51282 w 51282"/>
                <a:gd name="connsiteY1" fmla="*/ 0 h 51282"/>
                <a:gd name="connsiteX2" fmla="*/ 51282 w 51282"/>
                <a:gd name="connsiteY2" fmla="*/ 51282 h 51282"/>
                <a:gd name="connsiteX3" fmla="*/ 0 w 51282"/>
                <a:gd name="connsiteY3" fmla="*/ 51282 h 5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2" h="51282">
                  <a:moveTo>
                    <a:pt x="0" y="0"/>
                  </a:moveTo>
                  <a:lnTo>
                    <a:pt x="51282" y="0"/>
                  </a:lnTo>
                  <a:lnTo>
                    <a:pt x="51282" y="51282"/>
                  </a:lnTo>
                  <a:lnTo>
                    <a:pt x="0" y="51282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9C3F0540-658C-42E1-8445-9CEF64E52586}"/>
                </a:ext>
              </a:extLst>
            </p:cNvPr>
            <p:cNvSpPr/>
            <p:nvPr/>
          </p:nvSpPr>
          <p:spPr>
            <a:xfrm>
              <a:off x="3426492" y="3593004"/>
              <a:ext cx="51282" cy="51282"/>
            </a:xfrm>
            <a:custGeom>
              <a:avLst/>
              <a:gdLst>
                <a:gd name="connsiteX0" fmla="*/ 0 w 51282"/>
                <a:gd name="connsiteY0" fmla="*/ 0 h 51282"/>
                <a:gd name="connsiteX1" fmla="*/ 51282 w 51282"/>
                <a:gd name="connsiteY1" fmla="*/ 0 h 51282"/>
                <a:gd name="connsiteX2" fmla="*/ 51282 w 51282"/>
                <a:gd name="connsiteY2" fmla="*/ 51282 h 51282"/>
                <a:gd name="connsiteX3" fmla="*/ 0 w 51282"/>
                <a:gd name="connsiteY3" fmla="*/ 51282 h 5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2" h="51282">
                  <a:moveTo>
                    <a:pt x="0" y="0"/>
                  </a:moveTo>
                  <a:lnTo>
                    <a:pt x="51282" y="0"/>
                  </a:lnTo>
                  <a:lnTo>
                    <a:pt x="51282" y="51282"/>
                  </a:lnTo>
                  <a:lnTo>
                    <a:pt x="0" y="51282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DE2F8761-4B99-4F9B-9695-58D6299F1EF5}"/>
                </a:ext>
              </a:extLst>
            </p:cNvPr>
            <p:cNvSpPr/>
            <p:nvPr/>
          </p:nvSpPr>
          <p:spPr>
            <a:xfrm>
              <a:off x="3426492" y="4252573"/>
              <a:ext cx="51282" cy="51282"/>
            </a:xfrm>
            <a:custGeom>
              <a:avLst/>
              <a:gdLst>
                <a:gd name="connsiteX0" fmla="*/ 0 w 51282"/>
                <a:gd name="connsiteY0" fmla="*/ 0 h 51282"/>
                <a:gd name="connsiteX1" fmla="*/ 51282 w 51282"/>
                <a:gd name="connsiteY1" fmla="*/ 0 h 51282"/>
                <a:gd name="connsiteX2" fmla="*/ 51282 w 51282"/>
                <a:gd name="connsiteY2" fmla="*/ 51282 h 51282"/>
                <a:gd name="connsiteX3" fmla="*/ 0 w 51282"/>
                <a:gd name="connsiteY3" fmla="*/ 51282 h 5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282" h="51282">
                  <a:moveTo>
                    <a:pt x="0" y="0"/>
                  </a:moveTo>
                  <a:lnTo>
                    <a:pt x="51282" y="0"/>
                  </a:lnTo>
                  <a:lnTo>
                    <a:pt x="51282" y="51282"/>
                  </a:lnTo>
                  <a:lnTo>
                    <a:pt x="0" y="51282"/>
                  </a:ln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93745375-7737-4CB0-9249-9D3E029F1B70}"/>
                </a:ext>
              </a:extLst>
            </p:cNvPr>
            <p:cNvSpPr/>
            <p:nvPr/>
          </p:nvSpPr>
          <p:spPr>
            <a:xfrm>
              <a:off x="1608735" y="2115737"/>
              <a:ext cx="2576444" cy="168678"/>
            </a:xfrm>
            <a:custGeom>
              <a:avLst/>
              <a:gdLst>
                <a:gd name="connsiteX0" fmla="*/ 0 w 2576444"/>
                <a:gd name="connsiteY0" fmla="*/ 0 h 168678"/>
                <a:gd name="connsiteX1" fmla="*/ 2576444 w 2576444"/>
                <a:gd name="connsiteY1" fmla="*/ 0 h 168678"/>
                <a:gd name="connsiteX2" fmla="*/ 2576444 w 2576444"/>
                <a:gd name="connsiteY2" fmla="*/ 168678 h 168678"/>
                <a:gd name="connsiteX3" fmla="*/ 0 w 2576444"/>
                <a:gd name="connsiteY3" fmla="*/ 168678 h 168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76444" h="168678">
                  <a:moveTo>
                    <a:pt x="0" y="0"/>
                  </a:moveTo>
                  <a:lnTo>
                    <a:pt x="2576444" y="0"/>
                  </a:lnTo>
                  <a:lnTo>
                    <a:pt x="2576444" y="168678"/>
                  </a:lnTo>
                  <a:lnTo>
                    <a:pt x="0" y="168678"/>
                  </a:lnTo>
                  <a:close/>
                </a:path>
              </a:pathLst>
            </a:custGeom>
            <a:solidFill>
              <a:srgbClr val="263238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F12BE48B-D07E-4294-930B-A43C229B0322}"/>
                </a:ext>
              </a:extLst>
            </p:cNvPr>
            <p:cNvSpPr/>
            <p:nvPr/>
          </p:nvSpPr>
          <p:spPr>
            <a:xfrm>
              <a:off x="2822593" y="3599375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B3EECE58-10FD-4EA5-984B-52E25E12E81D}"/>
                </a:ext>
              </a:extLst>
            </p:cNvPr>
            <p:cNvSpPr/>
            <p:nvPr/>
          </p:nvSpPr>
          <p:spPr>
            <a:xfrm>
              <a:off x="2822593" y="3672486"/>
              <a:ext cx="482744" cy="29349"/>
            </a:xfrm>
            <a:custGeom>
              <a:avLst/>
              <a:gdLst>
                <a:gd name="connsiteX0" fmla="*/ 468122 w 482744"/>
                <a:gd name="connsiteY0" fmla="*/ 29349 h 29349"/>
                <a:gd name="connsiteX1" fmla="*/ 14622 w 482744"/>
                <a:gd name="connsiteY1" fmla="*/ 29349 h 29349"/>
                <a:gd name="connsiteX2" fmla="*/ 0 w 482744"/>
                <a:gd name="connsiteY2" fmla="*/ 14622 h 29349"/>
                <a:gd name="connsiteX3" fmla="*/ 0 w 482744"/>
                <a:gd name="connsiteY3" fmla="*/ 14622 h 29349"/>
                <a:gd name="connsiteX4" fmla="*/ 14622 w 482744"/>
                <a:gd name="connsiteY4" fmla="*/ 0 h 29349"/>
                <a:gd name="connsiteX5" fmla="*/ 468122 w 482744"/>
                <a:gd name="connsiteY5" fmla="*/ 0 h 29349"/>
                <a:gd name="connsiteX6" fmla="*/ 482744 w 482744"/>
                <a:gd name="connsiteY6" fmla="*/ 14622 h 29349"/>
                <a:gd name="connsiteX7" fmla="*/ 482744 w 482744"/>
                <a:gd name="connsiteY7" fmla="*/ 14622 h 29349"/>
                <a:gd name="connsiteX8" fmla="*/ 468122 w 482744"/>
                <a:gd name="connsiteY8" fmla="*/ 29349 h 2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349">
                  <a:moveTo>
                    <a:pt x="468122" y="29349"/>
                  </a:moveTo>
                  <a:lnTo>
                    <a:pt x="14622" y="29349"/>
                  </a:lnTo>
                  <a:cubicBezTo>
                    <a:pt x="6528" y="29297"/>
                    <a:pt x="0" y="22717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717"/>
                    <a:pt x="476216" y="29297"/>
                    <a:pt x="468122" y="29349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9476F814-D774-4FF1-8806-943BFB0DEFB1}"/>
                </a:ext>
              </a:extLst>
            </p:cNvPr>
            <p:cNvSpPr/>
            <p:nvPr/>
          </p:nvSpPr>
          <p:spPr>
            <a:xfrm>
              <a:off x="2822593" y="3745702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94513B32-30DA-42B8-ABB2-F387D3055D03}"/>
                </a:ext>
              </a:extLst>
            </p:cNvPr>
            <p:cNvSpPr/>
            <p:nvPr/>
          </p:nvSpPr>
          <p:spPr>
            <a:xfrm>
              <a:off x="2822593" y="3818813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7141B3C3-9DE9-4F19-9B07-C8C5CC465D14}"/>
                </a:ext>
              </a:extLst>
            </p:cNvPr>
            <p:cNvSpPr/>
            <p:nvPr/>
          </p:nvSpPr>
          <p:spPr>
            <a:xfrm>
              <a:off x="2822593" y="3891925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BEAD8245-059C-4F80-994D-FF9206DF2206}"/>
                </a:ext>
              </a:extLst>
            </p:cNvPr>
            <p:cNvSpPr/>
            <p:nvPr/>
          </p:nvSpPr>
          <p:spPr>
            <a:xfrm>
              <a:off x="3508586" y="3599375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A28CFEAD-2E85-41D4-8725-098976C75674}"/>
                </a:ext>
              </a:extLst>
            </p:cNvPr>
            <p:cNvSpPr/>
            <p:nvPr/>
          </p:nvSpPr>
          <p:spPr>
            <a:xfrm>
              <a:off x="3508586" y="3672486"/>
              <a:ext cx="482743" cy="29349"/>
            </a:xfrm>
            <a:custGeom>
              <a:avLst/>
              <a:gdLst>
                <a:gd name="connsiteX0" fmla="*/ 468122 w 482743"/>
                <a:gd name="connsiteY0" fmla="*/ 29349 h 29349"/>
                <a:gd name="connsiteX1" fmla="*/ 14622 w 482743"/>
                <a:gd name="connsiteY1" fmla="*/ 29349 h 29349"/>
                <a:gd name="connsiteX2" fmla="*/ 0 w 482743"/>
                <a:gd name="connsiteY2" fmla="*/ 14622 h 29349"/>
                <a:gd name="connsiteX3" fmla="*/ 0 w 482743"/>
                <a:gd name="connsiteY3" fmla="*/ 14622 h 29349"/>
                <a:gd name="connsiteX4" fmla="*/ 14622 w 482743"/>
                <a:gd name="connsiteY4" fmla="*/ 0 h 29349"/>
                <a:gd name="connsiteX5" fmla="*/ 468122 w 482743"/>
                <a:gd name="connsiteY5" fmla="*/ 0 h 29349"/>
                <a:gd name="connsiteX6" fmla="*/ 482744 w 482743"/>
                <a:gd name="connsiteY6" fmla="*/ 14622 h 29349"/>
                <a:gd name="connsiteX7" fmla="*/ 482744 w 482743"/>
                <a:gd name="connsiteY7" fmla="*/ 14622 h 29349"/>
                <a:gd name="connsiteX8" fmla="*/ 468122 w 482743"/>
                <a:gd name="connsiteY8" fmla="*/ 29349 h 2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349">
                  <a:moveTo>
                    <a:pt x="468122" y="29349"/>
                  </a:moveTo>
                  <a:lnTo>
                    <a:pt x="14622" y="29349"/>
                  </a:lnTo>
                  <a:cubicBezTo>
                    <a:pt x="6528" y="29297"/>
                    <a:pt x="0" y="22717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717"/>
                    <a:pt x="476216" y="29297"/>
                    <a:pt x="468122" y="29349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7A4B391A-9910-4F43-A5DB-661E10E652DC}"/>
                </a:ext>
              </a:extLst>
            </p:cNvPr>
            <p:cNvSpPr/>
            <p:nvPr/>
          </p:nvSpPr>
          <p:spPr>
            <a:xfrm>
              <a:off x="3508586" y="3745702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BDF57E68-1404-4BAC-8B51-CD8999FAB62D}"/>
                </a:ext>
              </a:extLst>
            </p:cNvPr>
            <p:cNvSpPr/>
            <p:nvPr/>
          </p:nvSpPr>
          <p:spPr>
            <a:xfrm>
              <a:off x="3508586" y="3818813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D38C2A11-20C8-40BE-AC6D-23B0919481EC}"/>
                </a:ext>
              </a:extLst>
            </p:cNvPr>
            <p:cNvSpPr/>
            <p:nvPr/>
          </p:nvSpPr>
          <p:spPr>
            <a:xfrm>
              <a:off x="3508586" y="3891925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BCC50B9B-1C6C-462E-87F5-8D47DE1B9347}"/>
                </a:ext>
              </a:extLst>
            </p:cNvPr>
            <p:cNvSpPr/>
            <p:nvPr/>
          </p:nvSpPr>
          <p:spPr>
            <a:xfrm>
              <a:off x="2822593" y="4247873"/>
              <a:ext cx="482744" cy="29348"/>
            </a:xfrm>
            <a:custGeom>
              <a:avLst/>
              <a:gdLst>
                <a:gd name="connsiteX0" fmla="*/ 468122 w 482744"/>
                <a:gd name="connsiteY0" fmla="*/ 29349 h 29348"/>
                <a:gd name="connsiteX1" fmla="*/ 14622 w 482744"/>
                <a:gd name="connsiteY1" fmla="*/ 29349 h 29348"/>
                <a:gd name="connsiteX2" fmla="*/ 0 w 482744"/>
                <a:gd name="connsiteY2" fmla="*/ 14622 h 29348"/>
                <a:gd name="connsiteX3" fmla="*/ 0 w 482744"/>
                <a:gd name="connsiteY3" fmla="*/ 14622 h 29348"/>
                <a:gd name="connsiteX4" fmla="*/ 14622 w 482744"/>
                <a:gd name="connsiteY4" fmla="*/ 0 h 29348"/>
                <a:gd name="connsiteX5" fmla="*/ 468122 w 482744"/>
                <a:gd name="connsiteY5" fmla="*/ 0 h 29348"/>
                <a:gd name="connsiteX6" fmla="*/ 482744 w 482744"/>
                <a:gd name="connsiteY6" fmla="*/ 14622 h 29348"/>
                <a:gd name="connsiteX7" fmla="*/ 482744 w 482744"/>
                <a:gd name="connsiteY7" fmla="*/ 14622 h 29348"/>
                <a:gd name="connsiteX8" fmla="*/ 468122 w 482744"/>
                <a:gd name="connsiteY8" fmla="*/ 29349 h 2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348">
                  <a:moveTo>
                    <a:pt x="468122" y="29349"/>
                  </a:moveTo>
                  <a:lnTo>
                    <a:pt x="14622" y="29349"/>
                  </a:lnTo>
                  <a:cubicBezTo>
                    <a:pt x="6528" y="29297"/>
                    <a:pt x="0" y="22717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717"/>
                    <a:pt x="476216" y="29297"/>
                    <a:pt x="468122" y="29349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2886769A-05FC-4A44-9350-9B82E5833196}"/>
                </a:ext>
              </a:extLst>
            </p:cNvPr>
            <p:cNvSpPr/>
            <p:nvPr/>
          </p:nvSpPr>
          <p:spPr>
            <a:xfrm>
              <a:off x="2822593" y="4321088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AD1BE5EC-2F71-47F0-9696-19ED79B7A3F8}"/>
                </a:ext>
              </a:extLst>
            </p:cNvPr>
            <p:cNvSpPr/>
            <p:nvPr/>
          </p:nvSpPr>
          <p:spPr>
            <a:xfrm>
              <a:off x="2822593" y="4394200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91A6B9A3-91E1-4F30-8FC4-9E7AF92DE6D4}"/>
                </a:ext>
              </a:extLst>
            </p:cNvPr>
            <p:cNvSpPr/>
            <p:nvPr/>
          </p:nvSpPr>
          <p:spPr>
            <a:xfrm>
              <a:off x="2822593" y="4467311"/>
              <a:ext cx="482744" cy="29244"/>
            </a:xfrm>
            <a:custGeom>
              <a:avLst/>
              <a:gdLst>
                <a:gd name="connsiteX0" fmla="*/ 468122 w 482744"/>
                <a:gd name="connsiteY0" fmla="*/ 29245 h 29244"/>
                <a:gd name="connsiteX1" fmla="*/ 14622 w 482744"/>
                <a:gd name="connsiteY1" fmla="*/ 29245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DC54FA1D-A70D-4E3C-9C4A-D514A508953C}"/>
                </a:ext>
              </a:extLst>
            </p:cNvPr>
            <p:cNvSpPr/>
            <p:nvPr/>
          </p:nvSpPr>
          <p:spPr>
            <a:xfrm>
              <a:off x="2822593" y="4540527"/>
              <a:ext cx="482744" cy="29244"/>
            </a:xfrm>
            <a:custGeom>
              <a:avLst/>
              <a:gdLst>
                <a:gd name="connsiteX0" fmla="*/ 468122 w 482744"/>
                <a:gd name="connsiteY0" fmla="*/ 29244 h 29244"/>
                <a:gd name="connsiteX1" fmla="*/ 14622 w 482744"/>
                <a:gd name="connsiteY1" fmla="*/ 29244 h 29244"/>
                <a:gd name="connsiteX2" fmla="*/ 0 w 482744"/>
                <a:gd name="connsiteY2" fmla="*/ 14622 h 29244"/>
                <a:gd name="connsiteX3" fmla="*/ 0 w 482744"/>
                <a:gd name="connsiteY3" fmla="*/ 14622 h 29244"/>
                <a:gd name="connsiteX4" fmla="*/ 14622 w 482744"/>
                <a:gd name="connsiteY4" fmla="*/ 0 h 29244"/>
                <a:gd name="connsiteX5" fmla="*/ 468122 w 482744"/>
                <a:gd name="connsiteY5" fmla="*/ 0 h 29244"/>
                <a:gd name="connsiteX6" fmla="*/ 482744 w 482744"/>
                <a:gd name="connsiteY6" fmla="*/ 14622 h 29244"/>
                <a:gd name="connsiteX7" fmla="*/ 482744 w 482744"/>
                <a:gd name="connsiteY7" fmla="*/ 14622 h 29244"/>
                <a:gd name="connsiteX8" fmla="*/ 468122 w 482744"/>
                <a:gd name="connsiteY8" fmla="*/ 29244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4" h="29244">
                  <a:moveTo>
                    <a:pt x="468122" y="29244"/>
                  </a:moveTo>
                  <a:lnTo>
                    <a:pt x="14622" y="29244"/>
                  </a:lnTo>
                  <a:cubicBezTo>
                    <a:pt x="6549" y="29244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4"/>
                    <a:pt x="468122" y="29244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9245DC8C-5873-42B4-B009-7C7EE21BEBC0}"/>
                </a:ext>
              </a:extLst>
            </p:cNvPr>
            <p:cNvSpPr/>
            <p:nvPr/>
          </p:nvSpPr>
          <p:spPr>
            <a:xfrm>
              <a:off x="3508586" y="4247873"/>
              <a:ext cx="482743" cy="29348"/>
            </a:xfrm>
            <a:custGeom>
              <a:avLst/>
              <a:gdLst>
                <a:gd name="connsiteX0" fmla="*/ 468122 w 482743"/>
                <a:gd name="connsiteY0" fmla="*/ 29349 h 29348"/>
                <a:gd name="connsiteX1" fmla="*/ 14622 w 482743"/>
                <a:gd name="connsiteY1" fmla="*/ 29349 h 29348"/>
                <a:gd name="connsiteX2" fmla="*/ 0 w 482743"/>
                <a:gd name="connsiteY2" fmla="*/ 14622 h 29348"/>
                <a:gd name="connsiteX3" fmla="*/ 0 w 482743"/>
                <a:gd name="connsiteY3" fmla="*/ 14622 h 29348"/>
                <a:gd name="connsiteX4" fmla="*/ 14622 w 482743"/>
                <a:gd name="connsiteY4" fmla="*/ 0 h 29348"/>
                <a:gd name="connsiteX5" fmla="*/ 468122 w 482743"/>
                <a:gd name="connsiteY5" fmla="*/ 0 h 29348"/>
                <a:gd name="connsiteX6" fmla="*/ 482744 w 482743"/>
                <a:gd name="connsiteY6" fmla="*/ 14622 h 29348"/>
                <a:gd name="connsiteX7" fmla="*/ 482744 w 482743"/>
                <a:gd name="connsiteY7" fmla="*/ 14622 h 29348"/>
                <a:gd name="connsiteX8" fmla="*/ 468122 w 482743"/>
                <a:gd name="connsiteY8" fmla="*/ 29349 h 29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348">
                  <a:moveTo>
                    <a:pt x="468122" y="29349"/>
                  </a:moveTo>
                  <a:lnTo>
                    <a:pt x="14622" y="29349"/>
                  </a:lnTo>
                  <a:cubicBezTo>
                    <a:pt x="6528" y="29297"/>
                    <a:pt x="0" y="22717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717"/>
                    <a:pt x="476216" y="29297"/>
                    <a:pt x="468122" y="29349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F00F9591-71E7-4EA2-8723-7CFABC8DBD59}"/>
                </a:ext>
              </a:extLst>
            </p:cNvPr>
            <p:cNvSpPr/>
            <p:nvPr/>
          </p:nvSpPr>
          <p:spPr>
            <a:xfrm>
              <a:off x="3508586" y="4321088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DBE1DB0A-16FA-4A95-8541-18C9F8B8045F}"/>
                </a:ext>
              </a:extLst>
            </p:cNvPr>
            <p:cNvSpPr/>
            <p:nvPr/>
          </p:nvSpPr>
          <p:spPr>
            <a:xfrm>
              <a:off x="3508586" y="4394200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9B2A4773-D5CC-4856-918B-6B30EA7A1F49}"/>
                </a:ext>
              </a:extLst>
            </p:cNvPr>
            <p:cNvSpPr/>
            <p:nvPr/>
          </p:nvSpPr>
          <p:spPr>
            <a:xfrm>
              <a:off x="3508586" y="4467311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098D8700-779F-414A-96F1-4F48606FA98D}"/>
                </a:ext>
              </a:extLst>
            </p:cNvPr>
            <p:cNvSpPr/>
            <p:nvPr/>
          </p:nvSpPr>
          <p:spPr>
            <a:xfrm>
              <a:off x="3508586" y="4540527"/>
              <a:ext cx="482743" cy="29244"/>
            </a:xfrm>
            <a:custGeom>
              <a:avLst/>
              <a:gdLst>
                <a:gd name="connsiteX0" fmla="*/ 468122 w 482743"/>
                <a:gd name="connsiteY0" fmla="*/ 29244 h 29244"/>
                <a:gd name="connsiteX1" fmla="*/ 14622 w 482743"/>
                <a:gd name="connsiteY1" fmla="*/ 29244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4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4"/>
                  </a:moveTo>
                  <a:lnTo>
                    <a:pt x="14622" y="29244"/>
                  </a:lnTo>
                  <a:cubicBezTo>
                    <a:pt x="6549" y="29244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4"/>
                    <a:pt x="468122" y="29244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:a16="http://schemas.microsoft.com/office/drawing/2014/main" id="{029E5BC9-8637-4514-9051-9A25C5CF5E00}"/>
                </a:ext>
              </a:extLst>
            </p:cNvPr>
            <p:cNvSpPr/>
            <p:nvPr/>
          </p:nvSpPr>
          <p:spPr>
            <a:xfrm>
              <a:off x="3508586" y="4874333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EB88C4E2-357A-49EC-AABE-3B3CBAD066F4}"/>
                </a:ext>
              </a:extLst>
            </p:cNvPr>
            <p:cNvSpPr/>
            <p:nvPr/>
          </p:nvSpPr>
          <p:spPr>
            <a:xfrm>
              <a:off x="3508586" y="4947444"/>
              <a:ext cx="482743" cy="29244"/>
            </a:xfrm>
            <a:custGeom>
              <a:avLst/>
              <a:gdLst>
                <a:gd name="connsiteX0" fmla="*/ 468122 w 482743"/>
                <a:gd name="connsiteY0" fmla="*/ 29245 h 29244"/>
                <a:gd name="connsiteX1" fmla="*/ 14622 w 482743"/>
                <a:gd name="connsiteY1" fmla="*/ 29245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5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5"/>
                  </a:moveTo>
                  <a:lnTo>
                    <a:pt x="14622" y="29245"/>
                  </a:lnTo>
                  <a:cubicBezTo>
                    <a:pt x="6549" y="29245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5"/>
                    <a:pt x="468122" y="29245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3DE7322A-35B1-4DA6-9677-C7C126491D1E}"/>
                </a:ext>
              </a:extLst>
            </p:cNvPr>
            <p:cNvSpPr/>
            <p:nvPr/>
          </p:nvSpPr>
          <p:spPr>
            <a:xfrm>
              <a:off x="3508586" y="5020660"/>
              <a:ext cx="482743" cy="29244"/>
            </a:xfrm>
            <a:custGeom>
              <a:avLst/>
              <a:gdLst>
                <a:gd name="connsiteX0" fmla="*/ 468122 w 482743"/>
                <a:gd name="connsiteY0" fmla="*/ 29244 h 29244"/>
                <a:gd name="connsiteX1" fmla="*/ 14622 w 482743"/>
                <a:gd name="connsiteY1" fmla="*/ 29244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4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4"/>
                  </a:moveTo>
                  <a:lnTo>
                    <a:pt x="14622" y="29244"/>
                  </a:lnTo>
                  <a:cubicBezTo>
                    <a:pt x="6549" y="29244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4"/>
                    <a:pt x="468122" y="29244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D7030EFD-F2FE-4B47-B35D-030F5CD164EF}"/>
                </a:ext>
              </a:extLst>
            </p:cNvPr>
            <p:cNvSpPr/>
            <p:nvPr/>
          </p:nvSpPr>
          <p:spPr>
            <a:xfrm>
              <a:off x="3508586" y="5093771"/>
              <a:ext cx="482743" cy="29244"/>
            </a:xfrm>
            <a:custGeom>
              <a:avLst/>
              <a:gdLst>
                <a:gd name="connsiteX0" fmla="*/ 468122 w 482743"/>
                <a:gd name="connsiteY0" fmla="*/ 0 h 29244"/>
                <a:gd name="connsiteX1" fmla="*/ 482744 w 482743"/>
                <a:gd name="connsiteY1" fmla="*/ 0 h 29244"/>
                <a:gd name="connsiteX2" fmla="*/ 482744 w 482743"/>
                <a:gd name="connsiteY2" fmla="*/ 29244 h 29244"/>
                <a:gd name="connsiteX3" fmla="*/ 468122 w 482743"/>
                <a:gd name="connsiteY3" fmla="*/ 29244 h 29244"/>
                <a:gd name="connsiteX4" fmla="*/ 14622 w 482743"/>
                <a:gd name="connsiteY4" fmla="*/ 29244 h 29244"/>
                <a:gd name="connsiteX5" fmla="*/ 0 w 482743"/>
                <a:gd name="connsiteY5" fmla="*/ 29244 h 29244"/>
                <a:gd name="connsiteX6" fmla="*/ 0 w 482743"/>
                <a:gd name="connsiteY6" fmla="*/ 0 h 29244"/>
                <a:gd name="connsiteX7" fmla="*/ 14622 w 482743"/>
                <a:gd name="connsiteY7" fmla="*/ 0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743" h="29244">
                  <a:moveTo>
                    <a:pt x="468122" y="0"/>
                  </a:moveTo>
                  <a:cubicBezTo>
                    <a:pt x="476197" y="0"/>
                    <a:pt x="482744" y="0"/>
                    <a:pt x="482744" y="0"/>
                  </a:cubicBezTo>
                  <a:lnTo>
                    <a:pt x="482744" y="29244"/>
                  </a:lnTo>
                  <a:cubicBezTo>
                    <a:pt x="482744" y="29244"/>
                    <a:pt x="476197" y="29244"/>
                    <a:pt x="468122" y="29244"/>
                  </a:cubicBezTo>
                  <a:lnTo>
                    <a:pt x="14622" y="29244"/>
                  </a:lnTo>
                  <a:cubicBezTo>
                    <a:pt x="6547" y="29244"/>
                    <a:pt x="0" y="29244"/>
                    <a:pt x="0" y="29244"/>
                  </a:cubicBezTo>
                  <a:lnTo>
                    <a:pt x="0" y="0"/>
                  </a:lnTo>
                  <a:cubicBezTo>
                    <a:pt x="0" y="0"/>
                    <a:pt x="6547" y="0"/>
                    <a:pt x="14622" y="0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BB6C2ACD-C2D6-4C0E-AE47-ABD5730835FD}"/>
                </a:ext>
              </a:extLst>
            </p:cNvPr>
            <p:cNvSpPr/>
            <p:nvPr/>
          </p:nvSpPr>
          <p:spPr>
            <a:xfrm>
              <a:off x="3508586" y="5166883"/>
              <a:ext cx="482743" cy="29244"/>
            </a:xfrm>
            <a:custGeom>
              <a:avLst/>
              <a:gdLst>
                <a:gd name="connsiteX0" fmla="*/ 468122 w 482743"/>
                <a:gd name="connsiteY0" fmla="*/ 29244 h 29244"/>
                <a:gd name="connsiteX1" fmla="*/ 14622 w 482743"/>
                <a:gd name="connsiteY1" fmla="*/ 29244 h 29244"/>
                <a:gd name="connsiteX2" fmla="*/ 0 w 482743"/>
                <a:gd name="connsiteY2" fmla="*/ 14622 h 29244"/>
                <a:gd name="connsiteX3" fmla="*/ 0 w 482743"/>
                <a:gd name="connsiteY3" fmla="*/ 14622 h 29244"/>
                <a:gd name="connsiteX4" fmla="*/ 14622 w 482743"/>
                <a:gd name="connsiteY4" fmla="*/ 0 h 29244"/>
                <a:gd name="connsiteX5" fmla="*/ 468122 w 482743"/>
                <a:gd name="connsiteY5" fmla="*/ 0 h 29244"/>
                <a:gd name="connsiteX6" fmla="*/ 482744 w 482743"/>
                <a:gd name="connsiteY6" fmla="*/ 14622 h 29244"/>
                <a:gd name="connsiteX7" fmla="*/ 482744 w 482743"/>
                <a:gd name="connsiteY7" fmla="*/ 14622 h 29244"/>
                <a:gd name="connsiteX8" fmla="*/ 468122 w 482743"/>
                <a:gd name="connsiteY8" fmla="*/ 29244 h 29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43" h="29244">
                  <a:moveTo>
                    <a:pt x="468122" y="29244"/>
                  </a:moveTo>
                  <a:lnTo>
                    <a:pt x="14622" y="29244"/>
                  </a:lnTo>
                  <a:cubicBezTo>
                    <a:pt x="6549" y="29244"/>
                    <a:pt x="0" y="22696"/>
                    <a:pt x="0" y="14622"/>
                  </a:cubicBezTo>
                  <a:lnTo>
                    <a:pt x="0" y="14622"/>
                  </a:lnTo>
                  <a:cubicBezTo>
                    <a:pt x="0" y="6549"/>
                    <a:pt x="6549" y="0"/>
                    <a:pt x="14622" y="0"/>
                  </a:cubicBezTo>
                  <a:lnTo>
                    <a:pt x="468122" y="0"/>
                  </a:lnTo>
                  <a:cubicBezTo>
                    <a:pt x="476195" y="0"/>
                    <a:pt x="482744" y="6549"/>
                    <a:pt x="482744" y="14622"/>
                  </a:cubicBezTo>
                  <a:lnTo>
                    <a:pt x="482744" y="14622"/>
                  </a:lnTo>
                  <a:cubicBezTo>
                    <a:pt x="482744" y="22696"/>
                    <a:pt x="476195" y="29244"/>
                    <a:pt x="468122" y="29244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05A33A06-5153-479D-ABB2-FB7BCF9B6BFD}"/>
                </a:ext>
              </a:extLst>
            </p:cNvPr>
            <p:cNvSpPr/>
            <p:nvPr/>
          </p:nvSpPr>
          <p:spPr>
            <a:xfrm>
              <a:off x="2763452" y="4052874"/>
              <a:ext cx="1227056" cy="117037"/>
            </a:xfrm>
            <a:custGeom>
              <a:avLst/>
              <a:gdLst>
                <a:gd name="connsiteX0" fmla="*/ 1169389 w 1227056"/>
                <a:gd name="connsiteY0" fmla="*/ 0 h 117037"/>
                <a:gd name="connsiteX1" fmla="*/ 1111736 w 1227056"/>
                <a:gd name="connsiteY1" fmla="*/ 48776 h 117037"/>
                <a:gd name="connsiteX2" fmla="*/ 1041758 w 1227056"/>
                <a:gd name="connsiteY2" fmla="*/ 48776 h 117037"/>
                <a:gd name="connsiteX3" fmla="*/ 973305 w 1227056"/>
                <a:gd name="connsiteY3" fmla="*/ 2340 h 117037"/>
                <a:gd name="connsiteX4" fmla="*/ 926868 w 1227056"/>
                <a:gd name="connsiteY4" fmla="*/ 48776 h 117037"/>
                <a:gd name="connsiteX5" fmla="*/ 856890 w 1227056"/>
                <a:gd name="connsiteY5" fmla="*/ 48776 h 117037"/>
                <a:gd name="connsiteX6" fmla="*/ 788437 w 1227056"/>
                <a:gd name="connsiteY6" fmla="*/ 2340 h 117037"/>
                <a:gd name="connsiteX7" fmla="*/ 742001 w 1227056"/>
                <a:gd name="connsiteY7" fmla="*/ 48776 h 117037"/>
                <a:gd name="connsiteX8" fmla="*/ 671083 w 1227056"/>
                <a:gd name="connsiteY8" fmla="*/ 48776 h 117037"/>
                <a:gd name="connsiteX9" fmla="*/ 603204 w 1227056"/>
                <a:gd name="connsiteY9" fmla="*/ 1765 h 117037"/>
                <a:gd name="connsiteX10" fmla="*/ 556194 w 1227056"/>
                <a:gd name="connsiteY10" fmla="*/ 48776 h 117037"/>
                <a:gd name="connsiteX11" fmla="*/ 486111 w 1227056"/>
                <a:gd name="connsiteY11" fmla="*/ 48776 h 117037"/>
                <a:gd name="connsiteX12" fmla="*/ 418232 w 1227056"/>
                <a:gd name="connsiteY12" fmla="*/ 1765 h 117037"/>
                <a:gd name="connsiteX13" fmla="*/ 371222 w 1227056"/>
                <a:gd name="connsiteY13" fmla="*/ 48776 h 117037"/>
                <a:gd name="connsiteX14" fmla="*/ 301139 w 1227056"/>
                <a:gd name="connsiteY14" fmla="*/ 48776 h 117037"/>
                <a:gd name="connsiteX15" fmla="*/ 233261 w 1227056"/>
                <a:gd name="connsiteY15" fmla="*/ 1765 h 117037"/>
                <a:gd name="connsiteX16" fmla="*/ 186250 w 1227056"/>
                <a:gd name="connsiteY16" fmla="*/ 48776 h 117037"/>
                <a:gd name="connsiteX17" fmla="*/ 116168 w 1227056"/>
                <a:gd name="connsiteY17" fmla="*/ 48776 h 117037"/>
                <a:gd name="connsiteX18" fmla="*/ 48738 w 1227056"/>
                <a:gd name="connsiteY18" fmla="*/ 877 h 117037"/>
                <a:gd name="connsiteX19" fmla="*/ 829 w 1227056"/>
                <a:gd name="connsiteY19" fmla="*/ 68307 h 117037"/>
                <a:gd name="connsiteX20" fmla="*/ 68269 w 1227056"/>
                <a:gd name="connsiteY20" fmla="*/ 116205 h 117037"/>
                <a:gd name="connsiteX21" fmla="*/ 116168 w 1227056"/>
                <a:gd name="connsiteY21" fmla="*/ 68307 h 117037"/>
                <a:gd name="connsiteX22" fmla="*/ 186250 w 1227056"/>
                <a:gd name="connsiteY22" fmla="*/ 68307 h 117037"/>
                <a:gd name="connsiteX23" fmla="*/ 254129 w 1227056"/>
                <a:gd name="connsiteY23" fmla="*/ 115317 h 117037"/>
                <a:gd name="connsiteX24" fmla="*/ 301139 w 1227056"/>
                <a:gd name="connsiteY24" fmla="*/ 68307 h 117037"/>
                <a:gd name="connsiteX25" fmla="*/ 371222 w 1227056"/>
                <a:gd name="connsiteY25" fmla="*/ 68307 h 117037"/>
                <a:gd name="connsiteX26" fmla="*/ 439101 w 1227056"/>
                <a:gd name="connsiteY26" fmla="*/ 115317 h 117037"/>
                <a:gd name="connsiteX27" fmla="*/ 486111 w 1227056"/>
                <a:gd name="connsiteY27" fmla="*/ 68307 h 117037"/>
                <a:gd name="connsiteX28" fmla="*/ 556194 w 1227056"/>
                <a:gd name="connsiteY28" fmla="*/ 68307 h 117037"/>
                <a:gd name="connsiteX29" fmla="*/ 624072 w 1227056"/>
                <a:gd name="connsiteY29" fmla="*/ 115317 h 117037"/>
                <a:gd name="connsiteX30" fmla="*/ 671083 w 1227056"/>
                <a:gd name="connsiteY30" fmla="*/ 68307 h 117037"/>
                <a:gd name="connsiteX31" fmla="*/ 741165 w 1227056"/>
                <a:gd name="connsiteY31" fmla="*/ 68307 h 117037"/>
                <a:gd name="connsiteX32" fmla="*/ 809619 w 1227056"/>
                <a:gd name="connsiteY32" fmla="*/ 114743 h 117037"/>
                <a:gd name="connsiteX33" fmla="*/ 856055 w 1227056"/>
                <a:gd name="connsiteY33" fmla="*/ 68307 h 117037"/>
                <a:gd name="connsiteX34" fmla="*/ 926033 w 1227056"/>
                <a:gd name="connsiteY34" fmla="*/ 68307 h 117037"/>
                <a:gd name="connsiteX35" fmla="*/ 994486 w 1227056"/>
                <a:gd name="connsiteY35" fmla="*/ 114743 h 117037"/>
                <a:gd name="connsiteX36" fmla="*/ 1040922 w 1227056"/>
                <a:gd name="connsiteY36" fmla="*/ 68307 h 117037"/>
                <a:gd name="connsiteX37" fmla="*/ 1110900 w 1227056"/>
                <a:gd name="connsiteY37" fmla="*/ 68307 h 117037"/>
                <a:gd name="connsiteX38" fmla="*/ 1178382 w 1227056"/>
                <a:gd name="connsiteY38" fmla="*/ 116153 h 117037"/>
                <a:gd name="connsiteX39" fmla="*/ 1226218 w 1227056"/>
                <a:gd name="connsiteY39" fmla="*/ 48671 h 117037"/>
                <a:gd name="connsiteX40" fmla="*/ 1168554 w 1227056"/>
                <a:gd name="connsiteY40" fmla="*/ 0 h 117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27056" h="117037">
                  <a:moveTo>
                    <a:pt x="1169389" y="0"/>
                  </a:moveTo>
                  <a:cubicBezTo>
                    <a:pt x="1140844" y="11"/>
                    <a:pt x="1116477" y="20628"/>
                    <a:pt x="1111736" y="48776"/>
                  </a:cubicBezTo>
                  <a:lnTo>
                    <a:pt x="1041758" y="48776"/>
                  </a:lnTo>
                  <a:cubicBezTo>
                    <a:pt x="1035679" y="17045"/>
                    <a:pt x="1005035" y="-3739"/>
                    <a:pt x="973305" y="2340"/>
                  </a:cubicBezTo>
                  <a:cubicBezTo>
                    <a:pt x="949783" y="6841"/>
                    <a:pt x="931380" y="25244"/>
                    <a:pt x="926868" y="48776"/>
                  </a:cubicBezTo>
                  <a:lnTo>
                    <a:pt x="856890" y="48776"/>
                  </a:lnTo>
                  <a:cubicBezTo>
                    <a:pt x="850812" y="17045"/>
                    <a:pt x="820167" y="-3739"/>
                    <a:pt x="788437" y="2340"/>
                  </a:cubicBezTo>
                  <a:cubicBezTo>
                    <a:pt x="764916" y="6841"/>
                    <a:pt x="746513" y="25244"/>
                    <a:pt x="742001" y="48776"/>
                  </a:cubicBezTo>
                  <a:lnTo>
                    <a:pt x="671083" y="48776"/>
                  </a:lnTo>
                  <a:cubicBezTo>
                    <a:pt x="665318" y="17045"/>
                    <a:pt x="634935" y="-4000"/>
                    <a:pt x="603204" y="1765"/>
                  </a:cubicBezTo>
                  <a:cubicBezTo>
                    <a:pt x="579276" y="6110"/>
                    <a:pt x="560538" y="24847"/>
                    <a:pt x="556194" y="48776"/>
                  </a:cubicBezTo>
                  <a:lnTo>
                    <a:pt x="486111" y="48776"/>
                  </a:lnTo>
                  <a:cubicBezTo>
                    <a:pt x="480346" y="17045"/>
                    <a:pt x="449963" y="-4000"/>
                    <a:pt x="418232" y="1765"/>
                  </a:cubicBezTo>
                  <a:cubicBezTo>
                    <a:pt x="394304" y="6110"/>
                    <a:pt x="375567" y="24847"/>
                    <a:pt x="371222" y="48776"/>
                  </a:cubicBezTo>
                  <a:lnTo>
                    <a:pt x="301139" y="48776"/>
                  </a:lnTo>
                  <a:cubicBezTo>
                    <a:pt x="295374" y="17045"/>
                    <a:pt x="264991" y="-4000"/>
                    <a:pt x="233261" y="1765"/>
                  </a:cubicBezTo>
                  <a:cubicBezTo>
                    <a:pt x="209322" y="6110"/>
                    <a:pt x="190595" y="24847"/>
                    <a:pt x="186250" y="48776"/>
                  </a:cubicBezTo>
                  <a:lnTo>
                    <a:pt x="116168" y="48776"/>
                  </a:lnTo>
                  <a:cubicBezTo>
                    <a:pt x="110778" y="16931"/>
                    <a:pt x="80583" y="-4523"/>
                    <a:pt x="48738" y="877"/>
                  </a:cubicBezTo>
                  <a:cubicBezTo>
                    <a:pt x="16883" y="6267"/>
                    <a:pt x="-4560" y="36462"/>
                    <a:pt x="829" y="68307"/>
                  </a:cubicBezTo>
                  <a:cubicBezTo>
                    <a:pt x="6229" y="100152"/>
                    <a:pt x="36414" y="121605"/>
                    <a:pt x="68269" y="116205"/>
                  </a:cubicBezTo>
                  <a:cubicBezTo>
                    <a:pt x="92793" y="112059"/>
                    <a:pt x="112011" y="92841"/>
                    <a:pt x="116168" y="68307"/>
                  </a:cubicBezTo>
                  <a:lnTo>
                    <a:pt x="186250" y="68307"/>
                  </a:lnTo>
                  <a:cubicBezTo>
                    <a:pt x="192015" y="100037"/>
                    <a:pt x="222398" y="121083"/>
                    <a:pt x="254129" y="115317"/>
                  </a:cubicBezTo>
                  <a:cubicBezTo>
                    <a:pt x="278057" y="110973"/>
                    <a:pt x="296795" y="92235"/>
                    <a:pt x="301139" y="68307"/>
                  </a:cubicBezTo>
                  <a:lnTo>
                    <a:pt x="371222" y="68307"/>
                  </a:lnTo>
                  <a:cubicBezTo>
                    <a:pt x="376987" y="100037"/>
                    <a:pt x="407381" y="121083"/>
                    <a:pt x="439101" y="115317"/>
                  </a:cubicBezTo>
                  <a:cubicBezTo>
                    <a:pt x="463039" y="110973"/>
                    <a:pt x="481766" y="92235"/>
                    <a:pt x="486111" y="68307"/>
                  </a:cubicBezTo>
                  <a:lnTo>
                    <a:pt x="556194" y="68307"/>
                  </a:lnTo>
                  <a:cubicBezTo>
                    <a:pt x="561959" y="100037"/>
                    <a:pt x="592342" y="121083"/>
                    <a:pt x="624072" y="115317"/>
                  </a:cubicBezTo>
                  <a:cubicBezTo>
                    <a:pt x="648011" y="110973"/>
                    <a:pt x="666738" y="92235"/>
                    <a:pt x="671083" y="68307"/>
                  </a:cubicBezTo>
                  <a:lnTo>
                    <a:pt x="741165" y="68307"/>
                  </a:lnTo>
                  <a:cubicBezTo>
                    <a:pt x="747244" y="100037"/>
                    <a:pt x="777888" y="120822"/>
                    <a:pt x="809619" y="114743"/>
                  </a:cubicBezTo>
                  <a:cubicBezTo>
                    <a:pt x="833139" y="110241"/>
                    <a:pt x="851543" y="91838"/>
                    <a:pt x="856055" y="68307"/>
                  </a:cubicBezTo>
                  <a:lnTo>
                    <a:pt x="926033" y="68307"/>
                  </a:lnTo>
                  <a:cubicBezTo>
                    <a:pt x="932112" y="100037"/>
                    <a:pt x="962756" y="120822"/>
                    <a:pt x="994486" y="114743"/>
                  </a:cubicBezTo>
                  <a:cubicBezTo>
                    <a:pt x="1018007" y="110241"/>
                    <a:pt x="1036410" y="91838"/>
                    <a:pt x="1040922" y="68307"/>
                  </a:cubicBezTo>
                  <a:lnTo>
                    <a:pt x="1110900" y="68307"/>
                  </a:lnTo>
                  <a:cubicBezTo>
                    <a:pt x="1116321" y="100152"/>
                    <a:pt x="1146537" y="121574"/>
                    <a:pt x="1178382" y="116153"/>
                  </a:cubicBezTo>
                  <a:cubicBezTo>
                    <a:pt x="1210217" y="110722"/>
                    <a:pt x="1231638" y="80517"/>
                    <a:pt x="1226218" y="48671"/>
                  </a:cubicBezTo>
                  <a:cubicBezTo>
                    <a:pt x="1221434" y="20555"/>
                    <a:pt x="1197067" y="0"/>
                    <a:pt x="1168554" y="0"/>
                  </a:cubicBezTo>
                  <a:close/>
                </a:path>
              </a:pathLst>
            </a:custGeom>
            <a:solidFill>
              <a:srgbClr val="263238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F6C0E5F8-399F-4E1C-BC28-6F2E4EF21555}"/>
                </a:ext>
              </a:extLst>
            </p:cNvPr>
            <p:cNvSpPr/>
            <p:nvPr/>
          </p:nvSpPr>
          <p:spPr>
            <a:xfrm>
              <a:off x="2469882" y="4879764"/>
              <a:ext cx="197191" cy="197191"/>
            </a:xfrm>
            <a:custGeom>
              <a:avLst/>
              <a:gdLst>
                <a:gd name="connsiteX0" fmla="*/ 98700 w 197191"/>
                <a:gd name="connsiteY0" fmla="*/ 0 h 197191"/>
                <a:gd name="connsiteX1" fmla="*/ 0 w 197191"/>
                <a:gd name="connsiteY1" fmla="*/ 98491 h 197191"/>
                <a:gd name="connsiteX2" fmla="*/ 98491 w 197191"/>
                <a:gd name="connsiteY2" fmla="*/ 197192 h 197191"/>
                <a:gd name="connsiteX3" fmla="*/ 197192 w 197191"/>
                <a:gd name="connsiteY3" fmla="*/ 98700 h 197191"/>
                <a:gd name="connsiteX4" fmla="*/ 197192 w 197191"/>
                <a:gd name="connsiteY4" fmla="*/ 98596 h 197191"/>
                <a:gd name="connsiteX5" fmla="*/ 98805 w 197191"/>
                <a:gd name="connsiteY5" fmla="*/ 0 h 197191"/>
                <a:gd name="connsiteX6" fmla="*/ 98700 w 197191"/>
                <a:gd name="connsiteY6" fmla="*/ 0 h 197191"/>
                <a:gd name="connsiteX7" fmla="*/ 98700 w 197191"/>
                <a:gd name="connsiteY7" fmla="*/ 147685 h 197191"/>
                <a:gd name="connsiteX8" fmla="*/ 49402 w 197191"/>
                <a:gd name="connsiteY8" fmla="*/ 98596 h 197191"/>
                <a:gd name="connsiteX9" fmla="*/ 98491 w 197191"/>
                <a:gd name="connsiteY9" fmla="*/ 49298 h 197191"/>
                <a:gd name="connsiteX10" fmla="*/ 147789 w 197191"/>
                <a:gd name="connsiteY10" fmla="*/ 98387 h 197191"/>
                <a:gd name="connsiteX11" fmla="*/ 147789 w 197191"/>
                <a:gd name="connsiteY11" fmla="*/ 98596 h 197191"/>
                <a:gd name="connsiteX12" fmla="*/ 98700 w 197191"/>
                <a:gd name="connsiteY12" fmla="*/ 147685 h 19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7191" h="197191">
                  <a:moveTo>
                    <a:pt x="98700" y="0"/>
                  </a:moveTo>
                  <a:cubicBezTo>
                    <a:pt x="44243" y="-63"/>
                    <a:pt x="63" y="44034"/>
                    <a:pt x="0" y="98491"/>
                  </a:cubicBezTo>
                  <a:cubicBezTo>
                    <a:pt x="-63" y="152949"/>
                    <a:pt x="44034" y="197129"/>
                    <a:pt x="98491" y="197192"/>
                  </a:cubicBezTo>
                  <a:cubicBezTo>
                    <a:pt x="152949" y="197254"/>
                    <a:pt x="197129" y="153158"/>
                    <a:pt x="197192" y="98700"/>
                  </a:cubicBezTo>
                  <a:cubicBezTo>
                    <a:pt x="197192" y="98669"/>
                    <a:pt x="197192" y="98627"/>
                    <a:pt x="197192" y="98596"/>
                  </a:cubicBezTo>
                  <a:cubicBezTo>
                    <a:pt x="197255" y="44201"/>
                    <a:pt x="153200" y="63"/>
                    <a:pt x="98805" y="0"/>
                  </a:cubicBezTo>
                  <a:cubicBezTo>
                    <a:pt x="98774" y="0"/>
                    <a:pt x="98732" y="0"/>
                    <a:pt x="98700" y="0"/>
                  </a:cubicBezTo>
                  <a:close/>
                  <a:moveTo>
                    <a:pt x="98700" y="147685"/>
                  </a:moveTo>
                  <a:cubicBezTo>
                    <a:pt x="71534" y="147748"/>
                    <a:pt x="49465" y="125762"/>
                    <a:pt x="49402" y="98596"/>
                  </a:cubicBezTo>
                  <a:cubicBezTo>
                    <a:pt x="49340" y="71430"/>
                    <a:pt x="71325" y="49361"/>
                    <a:pt x="98491" y="49298"/>
                  </a:cubicBezTo>
                  <a:cubicBezTo>
                    <a:pt x="125658" y="49235"/>
                    <a:pt x="147727" y="71221"/>
                    <a:pt x="147789" y="98387"/>
                  </a:cubicBezTo>
                  <a:cubicBezTo>
                    <a:pt x="147789" y="98460"/>
                    <a:pt x="147789" y="98523"/>
                    <a:pt x="147789" y="98596"/>
                  </a:cubicBezTo>
                  <a:cubicBezTo>
                    <a:pt x="147737" y="125678"/>
                    <a:pt x="125783" y="147633"/>
                    <a:pt x="98700" y="147685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546A465F-A677-47DA-A8F7-A9D03B493887}"/>
                </a:ext>
              </a:extLst>
            </p:cNvPr>
            <p:cNvSpPr/>
            <p:nvPr/>
          </p:nvSpPr>
          <p:spPr>
            <a:xfrm>
              <a:off x="2568896" y="4879764"/>
              <a:ext cx="98120" cy="160635"/>
            </a:xfrm>
            <a:custGeom>
              <a:avLst/>
              <a:gdLst>
                <a:gd name="connsiteX0" fmla="*/ 29036 w 98120"/>
                <a:gd name="connsiteY0" fmla="*/ 137762 h 160635"/>
                <a:gd name="connsiteX1" fmla="*/ 76036 w 98120"/>
                <a:gd name="connsiteY1" fmla="*/ 160636 h 160635"/>
                <a:gd name="connsiteX2" fmla="*/ 61769 w 98120"/>
                <a:gd name="connsiteY2" fmla="*/ 22079 h 160635"/>
                <a:gd name="connsiteX3" fmla="*/ 0 w 98120"/>
                <a:gd name="connsiteY3" fmla="*/ 0 h 160635"/>
                <a:gd name="connsiteX4" fmla="*/ 0 w 98120"/>
                <a:gd name="connsiteY4" fmla="*/ 49402 h 160635"/>
                <a:gd name="connsiteX5" fmla="*/ 48567 w 98120"/>
                <a:gd name="connsiteY5" fmla="*/ 99003 h 160635"/>
                <a:gd name="connsiteX6" fmla="*/ 28931 w 98120"/>
                <a:gd name="connsiteY6" fmla="*/ 137762 h 1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120" h="160635">
                  <a:moveTo>
                    <a:pt x="29036" y="137762"/>
                  </a:moveTo>
                  <a:lnTo>
                    <a:pt x="76036" y="160636"/>
                  </a:lnTo>
                  <a:cubicBezTo>
                    <a:pt x="110356" y="118440"/>
                    <a:pt x="103975" y="56400"/>
                    <a:pt x="61769" y="22079"/>
                  </a:cubicBezTo>
                  <a:cubicBezTo>
                    <a:pt x="44306" y="7875"/>
                    <a:pt x="22508" y="84"/>
                    <a:pt x="0" y="0"/>
                  </a:cubicBezTo>
                  <a:lnTo>
                    <a:pt x="0" y="49402"/>
                  </a:lnTo>
                  <a:cubicBezTo>
                    <a:pt x="27114" y="49684"/>
                    <a:pt x="48859" y="71900"/>
                    <a:pt x="48567" y="99003"/>
                  </a:cubicBezTo>
                  <a:cubicBezTo>
                    <a:pt x="48410" y="114273"/>
                    <a:pt x="41151" y="128603"/>
                    <a:pt x="28931" y="137762"/>
                  </a:cubicBezTo>
                  <a:close/>
                </a:path>
              </a:pathLst>
            </a:custGeom>
            <a:solidFill>
              <a:srgbClr val="263238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F264B52C-E0B6-476C-8319-517009EEA1E9}"/>
                </a:ext>
              </a:extLst>
            </p:cNvPr>
            <p:cNvSpPr/>
            <p:nvPr/>
          </p:nvSpPr>
          <p:spPr>
            <a:xfrm>
              <a:off x="2498500" y="5152260"/>
              <a:ext cx="141000" cy="46895"/>
            </a:xfrm>
            <a:custGeom>
              <a:avLst/>
              <a:gdLst>
                <a:gd name="connsiteX0" fmla="*/ 117500 w 141000"/>
                <a:gd name="connsiteY0" fmla="*/ 46896 h 46895"/>
                <a:gd name="connsiteX1" fmla="*/ 23500 w 141000"/>
                <a:gd name="connsiteY1" fmla="*/ 46896 h 46895"/>
                <a:gd name="connsiteX2" fmla="*/ 0 w 141000"/>
                <a:gd name="connsiteY2" fmla="*/ 23604 h 46895"/>
                <a:gd name="connsiteX3" fmla="*/ 0 w 141000"/>
                <a:gd name="connsiteY3" fmla="*/ 23500 h 46895"/>
                <a:gd name="connsiteX4" fmla="*/ 0 w 141000"/>
                <a:gd name="connsiteY4" fmla="*/ 23500 h 46895"/>
                <a:gd name="connsiteX5" fmla="*/ 23500 w 141000"/>
                <a:gd name="connsiteY5" fmla="*/ 0 h 46895"/>
                <a:gd name="connsiteX6" fmla="*/ 117500 w 141000"/>
                <a:gd name="connsiteY6" fmla="*/ 0 h 46895"/>
                <a:gd name="connsiteX7" fmla="*/ 141000 w 141000"/>
                <a:gd name="connsiteY7" fmla="*/ 23500 h 46895"/>
                <a:gd name="connsiteX8" fmla="*/ 141000 w 141000"/>
                <a:gd name="connsiteY8" fmla="*/ 23500 h 46895"/>
                <a:gd name="connsiteX9" fmla="*/ 117605 w 141000"/>
                <a:gd name="connsiteY9" fmla="*/ 46896 h 46895"/>
                <a:gd name="connsiteX10" fmla="*/ 117500 w 141000"/>
                <a:gd name="connsiteY10" fmla="*/ 46896 h 4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00" h="46895">
                  <a:moveTo>
                    <a:pt x="117500" y="46896"/>
                  </a:moveTo>
                  <a:lnTo>
                    <a:pt x="23500" y="46896"/>
                  </a:lnTo>
                  <a:cubicBezTo>
                    <a:pt x="10580" y="46958"/>
                    <a:pt x="63" y="36524"/>
                    <a:pt x="0" y="23604"/>
                  </a:cubicBezTo>
                  <a:cubicBezTo>
                    <a:pt x="0" y="23573"/>
                    <a:pt x="0" y="23531"/>
                    <a:pt x="0" y="23500"/>
                  </a:cubicBezTo>
                  <a:lnTo>
                    <a:pt x="0" y="23500"/>
                  </a:lnTo>
                  <a:cubicBezTo>
                    <a:pt x="0" y="10517"/>
                    <a:pt x="10518" y="0"/>
                    <a:pt x="23500" y="0"/>
                  </a:cubicBezTo>
                  <a:lnTo>
                    <a:pt x="117500" y="0"/>
                  </a:lnTo>
                  <a:cubicBezTo>
                    <a:pt x="130483" y="0"/>
                    <a:pt x="141000" y="10517"/>
                    <a:pt x="141000" y="23500"/>
                  </a:cubicBezTo>
                  <a:lnTo>
                    <a:pt x="141000" y="23500"/>
                  </a:lnTo>
                  <a:cubicBezTo>
                    <a:pt x="141000" y="36420"/>
                    <a:pt x="130525" y="46896"/>
                    <a:pt x="117605" y="46896"/>
                  </a:cubicBezTo>
                  <a:cubicBezTo>
                    <a:pt x="117574" y="46896"/>
                    <a:pt x="117532" y="46896"/>
                    <a:pt x="117500" y="46896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276F4950-3CFE-48FD-91DE-F1C2ACAFA7C2}"/>
                </a:ext>
              </a:extLst>
            </p:cNvPr>
            <p:cNvSpPr/>
            <p:nvPr/>
          </p:nvSpPr>
          <p:spPr>
            <a:xfrm>
              <a:off x="2763790" y="4879764"/>
              <a:ext cx="197191" cy="197191"/>
            </a:xfrm>
            <a:custGeom>
              <a:avLst/>
              <a:gdLst>
                <a:gd name="connsiteX0" fmla="*/ 98596 w 197191"/>
                <a:gd name="connsiteY0" fmla="*/ 0 h 197191"/>
                <a:gd name="connsiteX1" fmla="*/ 0 w 197191"/>
                <a:gd name="connsiteY1" fmla="*/ 98596 h 197191"/>
                <a:gd name="connsiteX2" fmla="*/ 98596 w 197191"/>
                <a:gd name="connsiteY2" fmla="*/ 197192 h 197191"/>
                <a:gd name="connsiteX3" fmla="*/ 197192 w 197191"/>
                <a:gd name="connsiteY3" fmla="*/ 98596 h 197191"/>
                <a:gd name="connsiteX4" fmla="*/ 98805 w 197191"/>
                <a:gd name="connsiteY4" fmla="*/ 0 h 197191"/>
                <a:gd name="connsiteX5" fmla="*/ 98596 w 197191"/>
                <a:gd name="connsiteY5" fmla="*/ 0 h 197191"/>
                <a:gd name="connsiteX6" fmla="*/ 98596 w 197191"/>
                <a:gd name="connsiteY6" fmla="*/ 147685 h 197191"/>
                <a:gd name="connsiteX7" fmla="*/ 49402 w 197191"/>
                <a:gd name="connsiteY7" fmla="*/ 98491 h 197191"/>
                <a:gd name="connsiteX8" fmla="*/ 98596 w 197191"/>
                <a:gd name="connsiteY8" fmla="*/ 49298 h 197191"/>
                <a:gd name="connsiteX9" fmla="*/ 147789 w 197191"/>
                <a:gd name="connsiteY9" fmla="*/ 98491 h 197191"/>
                <a:gd name="connsiteX10" fmla="*/ 147789 w 197191"/>
                <a:gd name="connsiteY10" fmla="*/ 98596 h 197191"/>
                <a:gd name="connsiteX11" fmla="*/ 98700 w 197191"/>
                <a:gd name="connsiteY11" fmla="*/ 147685 h 197191"/>
                <a:gd name="connsiteX12" fmla="*/ 98596 w 197191"/>
                <a:gd name="connsiteY12" fmla="*/ 147685 h 19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7191" h="197191">
                  <a:moveTo>
                    <a:pt x="98596" y="0"/>
                  </a:moveTo>
                  <a:cubicBezTo>
                    <a:pt x="44138" y="0"/>
                    <a:pt x="0" y="44138"/>
                    <a:pt x="0" y="98596"/>
                  </a:cubicBezTo>
                  <a:cubicBezTo>
                    <a:pt x="0" y="153053"/>
                    <a:pt x="44138" y="197192"/>
                    <a:pt x="98596" y="197192"/>
                  </a:cubicBezTo>
                  <a:cubicBezTo>
                    <a:pt x="153053" y="197192"/>
                    <a:pt x="197192" y="153053"/>
                    <a:pt x="197192" y="98596"/>
                  </a:cubicBezTo>
                  <a:cubicBezTo>
                    <a:pt x="197254" y="44201"/>
                    <a:pt x="153200" y="62"/>
                    <a:pt x="98805" y="0"/>
                  </a:cubicBezTo>
                  <a:cubicBezTo>
                    <a:pt x="98732" y="0"/>
                    <a:pt x="98669" y="0"/>
                    <a:pt x="98596" y="0"/>
                  </a:cubicBezTo>
                  <a:close/>
                  <a:moveTo>
                    <a:pt x="98596" y="147685"/>
                  </a:moveTo>
                  <a:cubicBezTo>
                    <a:pt x="71430" y="147685"/>
                    <a:pt x="49402" y="125657"/>
                    <a:pt x="49402" y="98491"/>
                  </a:cubicBezTo>
                  <a:cubicBezTo>
                    <a:pt x="49402" y="71325"/>
                    <a:pt x="71430" y="49298"/>
                    <a:pt x="98596" y="49298"/>
                  </a:cubicBezTo>
                  <a:cubicBezTo>
                    <a:pt x="125762" y="49298"/>
                    <a:pt x="147789" y="71325"/>
                    <a:pt x="147789" y="98491"/>
                  </a:cubicBezTo>
                  <a:cubicBezTo>
                    <a:pt x="147789" y="98523"/>
                    <a:pt x="147789" y="98564"/>
                    <a:pt x="147789" y="98596"/>
                  </a:cubicBezTo>
                  <a:cubicBezTo>
                    <a:pt x="147789" y="125710"/>
                    <a:pt x="125814" y="147685"/>
                    <a:pt x="98700" y="147685"/>
                  </a:cubicBezTo>
                  <a:cubicBezTo>
                    <a:pt x="98669" y="147685"/>
                    <a:pt x="98627" y="147685"/>
                    <a:pt x="98596" y="147685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71418E91-7BE0-4FEB-A180-7ECF8F7DFA72}"/>
                </a:ext>
              </a:extLst>
            </p:cNvPr>
            <p:cNvSpPr/>
            <p:nvPr/>
          </p:nvSpPr>
          <p:spPr>
            <a:xfrm>
              <a:off x="2862908" y="4879764"/>
              <a:ext cx="97551" cy="104235"/>
            </a:xfrm>
            <a:custGeom>
              <a:avLst/>
              <a:gdLst>
                <a:gd name="connsiteX0" fmla="*/ 97551 w 97551"/>
                <a:gd name="connsiteY0" fmla="*/ 88256 h 104235"/>
                <a:gd name="connsiteX1" fmla="*/ 0 w 97551"/>
                <a:gd name="connsiteY1" fmla="*/ 0 h 104235"/>
                <a:gd name="connsiteX2" fmla="*/ 0 w 97551"/>
                <a:gd name="connsiteY2" fmla="*/ 49402 h 104235"/>
                <a:gd name="connsiteX3" fmla="*/ 48671 w 97551"/>
                <a:gd name="connsiteY3" fmla="*/ 98596 h 104235"/>
                <a:gd name="connsiteX4" fmla="*/ 48045 w 97551"/>
                <a:gd name="connsiteY4" fmla="*/ 104236 h 104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551" h="104235">
                  <a:moveTo>
                    <a:pt x="97551" y="88256"/>
                  </a:moveTo>
                  <a:cubicBezTo>
                    <a:pt x="92194" y="38321"/>
                    <a:pt x="50217" y="355"/>
                    <a:pt x="0" y="0"/>
                  </a:cubicBezTo>
                  <a:lnTo>
                    <a:pt x="0" y="49402"/>
                  </a:lnTo>
                  <a:cubicBezTo>
                    <a:pt x="26968" y="49684"/>
                    <a:pt x="48671" y="71628"/>
                    <a:pt x="48671" y="98596"/>
                  </a:cubicBezTo>
                  <a:cubicBezTo>
                    <a:pt x="48567" y="100486"/>
                    <a:pt x="48358" y="102366"/>
                    <a:pt x="48045" y="104236"/>
                  </a:cubicBezTo>
                  <a:close/>
                </a:path>
              </a:pathLst>
            </a:custGeom>
            <a:solidFill>
              <a:srgbClr val="263238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13D0A29D-0420-4EB9-A1AE-0C5A518E27BA}"/>
                </a:ext>
              </a:extLst>
            </p:cNvPr>
            <p:cNvSpPr/>
            <p:nvPr/>
          </p:nvSpPr>
          <p:spPr>
            <a:xfrm>
              <a:off x="2791886" y="5152260"/>
              <a:ext cx="141000" cy="46895"/>
            </a:xfrm>
            <a:custGeom>
              <a:avLst/>
              <a:gdLst>
                <a:gd name="connsiteX0" fmla="*/ 117500 w 141000"/>
                <a:gd name="connsiteY0" fmla="*/ 46896 h 46895"/>
                <a:gd name="connsiteX1" fmla="*/ 23500 w 141000"/>
                <a:gd name="connsiteY1" fmla="*/ 46896 h 46895"/>
                <a:gd name="connsiteX2" fmla="*/ 0 w 141000"/>
                <a:gd name="connsiteY2" fmla="*/ 23604 h 46895"/>
                <a:gd name="connsiteX3" fmla="*/ 0 w 141000"/>
                <a:gd name="connsiteY3" fmla="*/ 23500 h 46895"/>
                <a:gd name="connsiteX4" fmla="*/ 0 w 141000"/>
                <a:gd name="connsiteY4" fmla="*/ 23500 h 46895"/>
                <a:gd name="connsiteX5" fmla="*/ 23500 w 141000"/>
                <a:gd name="connsiteY5" fmla="*/ 0 h 46895"/>
                <a:gd name="connsiteX6" fmla="*/ 117500 w 141000"/>
                <a:gd name="connsiteY6" fmla="*/ 0 h 46895"/>
                <a:gd name="connsiteX7" fmla="*/ 141000 w 141000"/>
                <a:gd name="connsiteY7" fmla="*/ 23500 h 46895"/>
                <a:gd name="connsiteX8" fmla="*/ 141000 w 141000"/>
                <a:gd name="connsiteY8" fmla="*/ 23500 h 46895"/>
                <a:gd name="connsiteX9" fmla="*/ 117605 w 141000"/>
                <a:gd name="connsiteY9" fmla="*/ 46896 h 46895"/>
                <a:gd name="connsiteX10" fmla="*/ 117500 w 141000"/>
                <a:gd name="connsiteY10" fmla="*/ 46896 h 4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00" h="46895">
                  <a:moveTo>
                    <a:pt x="117500" y="46896"/>
                  </a:moveTo>
                  <a:lnTo>
                    <a:pt x="23500" y="46896"/>
                  </a:lnTo>
                  <a:cubicBezTo>
                    <a:pt x="10580" y="46958"/>
                    <a:pt x="63" y="36524"/>
                    <a:pt x="0" y="23604"/>
                  </a:cubicBezTo>
                  <a:cubicBezTo>
                    <a:pt x="0" y="23573"/>
                    <a:pt x="0" y="23531"/>
                    <a:pt x="0" y="23500"/>
                  </a:cubicBezTo>
                  <a:lnTo>
                    <a:pt x="0" y="23500"/>
                  </a:lnTo>
                  <a:cubicBezTo>
                    <a:pt x="0" y="10517"/>
                    <a:pt x="10517" y="0"/>
                    <a:pt x="23500" y="0"/>
                  </a:cubicBezTo>
                  <a:lnTo>
                    <a:pt x="117500" y="0"/>
                  </a:lnTo>
                  <a:cubicBezTo>
                    <a:pt x="130483" y="0"/>
                    <a:pt x="141000" y="10517"/>
                    <a:pt x="141000" y="23500"/>
                  </a:cubicBezTo>
                  <a:lnTo>
                    <a:pt x="141000" y="23500"/>
                  </a:lnTo>
                  <a:cubicBezTo>
                    <a:pt x="141000" y="36420"/>
                    <a:pt x="130525" y="46896"/>
                    <a:pt x="117605" y="46896"/>
                  </a:cubicBezTo>
                  <a:cubicBezTo>
                    <a:pt x="117573" y="46896"/>
                    <a:pt x="117532" y="46896"/>
                    <a:pt x="117500" y="46896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AC624A44-5503-4B78-8C99-793FC1654F77}"/>
                </a:ext>
              </a:extLst>
            </p:cNvPr>
            <p:cNvSpPr/>
            <p:nvPr/>
          </p:nvSpPr>
          <p:spPr>
            <a:xfrm>
              <a:off x="3059369" y="4879764"/>
              <a:ext cx="197191" cy="197191"/>
            </a:xfrm>
            <a:custGeom>
              <a:avLst/>
              <a:gdLst>
                <a:gd name="connsiteX0" fmla="*/ 98596 w 197191"/>
                <a:gd name="connsiteY0" fmla="*/ 0 h 197191"/>
                <a:gd name="connsiteX1" fmla="*/ 0 w 197191"/>
                <a:gd name="connsiteY1" fmla="*/ 98596 h 197191"/>
                <a:gd name="connsiteX2" fmla="*/ 98596 w 197191"/>
                <a:gd name="connsiteY2" fmla="*/ 197192 h 197191"/>
                <a:gd name="connsiteX3" fmla="*/ 197192 w 197191"/>
                <a:gd name="connsiteY3" fmla="*/ 98596 h 197191"/>
                <a:gd name="connsiteX4" fmla="*/ 98805 w 197191"/>
                <a:gd name="connsiteY4" fmla="*/ 0 h 197191"/>
                <a:gd name="connsiteX5" fmla="*/ 98596 w 197191"/>
                <a:gd name="connsiteY5" fmla="*/ 0 h 197191"/>
                <a:gd name="connsiteX6" fmla="*/ 98596 w 197191"/>
                <a:gd name="connsiteY6" fmla="*/ 147685 h 197191"/>
                <a:gd name="connsiteX7" fmla="*/ 49403 w 197191"/>
                <a:gd name="connsiteY7" fmla="*/ 98491 h 197191"/>
                <a:gd name="connsiteX8" fmla="*/ 98596 w 197191"/>
                <a:gd name="connsiteY8" fmla="*/ 49298 h 197191"/>
                <a:gd name="connsiteX9" fmla="*/ 147789 w 197191"/>
                <a:gd name="connsiteY9" fmla="*/ 98491 h 197191"/>
                <a:gd name="connsiteX10" fmla="*/ 147789 w 197191"/>
                <a:gd name="connsiteY10" fmla="*/ 98596 h 197191"/>
                <a:gd name="connsiteX11" fmla="*/ 98700 w 197191"/>
                <a:gd name="connsiteY11" fmla="*/ 147685 h 197191"/>
                <a:gd name="connsiteX12" fmla="*/ 98596 w 197191"/>
                <a:gd name="connsiteY12" fmla="*/ 147685 h 19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7191" h="197191">
                  <a:moveTo>
                    <a:pt x="98596" y="0"/>
                  </a:moveTo>
                  <a:cubicBezTo>
                    <a:pt x="44139" y="0"/>
                    <a:pt x="0" y="44138"/>
                    <a:pt x="0" y="98596"/>
                  </a:cubicBezTo>
                  <a:cubicBezTo>
                    <a:pt x="0" y="153053"/>
                    <a:pt x="44139" y="197192"/>
                    <a:pt x="98596" y="197192"/>
                  </a:cubicBezTo>
                  <a:cubicBezTo>
                    <a:pt x="153054" y="197192"/>
                    <a:pt x="197192" y="153053"/>
                    <a:pt x="197192" y="98596"/>
                  </a:cubicBezTo>
                  <a:cubicBezTo>
                    <a:pt x="197255" y="44201"/>
                    <a:pt x="153200" y="62"/>
                    <a:pt x="98805" y="0"/>
                  </a:cubicBezTo>
                  <a:cubicBezTo>
                    <a:pt x="98732" y="0"/>
                    <a:pt x="98669" y="0"/>
                    <a:pt x="98596" y="0"/>
                  </a:cubicBezTo>
                  <a:close/>
                  <a:moveTo>
                    <a:pt x="98596" y="147685"/>
                  </a:moveTo>
                  <a:cubicBezTo>
                    <a:pt x="71430" y="147685"/>
                    <a:pt x="49403" y="125657"/>
                    <a:pt x="49403" y="98491"/>
                  </a:cubicBezTo>
                  <a:cubicBezTo>
                    <a:pt x="49403" y="71325"/>
                    <a:pt x="71430" y="49298"/>
                    <a:pt x="98596" y="49298"/>
                  </a:cubicBezTo>
                  <a:cubicBezTo>
                    <a:pt x="125762" y="49298"/>
                    <a:pt x="147789" y="71325"/>
                    <a:pt x="147789" y="98491"/>
                  </a:cubicBezTo>
                  <a:cubicBezTo>
                    <a:pt x="147789" y="98523"/>
                    <a:pt x="147789" y="98564"/>
                    <a:pt x="147789" y="98596"/>
                  </a:cubicBezTo>
                  <a:cubicBezTo>
                    <a:pt x="147789" y="125710"/>
                    <a:pt x="125814" y="147685"/>
                    <a:pt x="98700" y="147685"/>
                  </a:cubicBezTo>
                  <a:cubicBezTo>
                    <a:pt x="98669" y="147685"/>
                    <a:pt x="98627" y="147685"/>
                    <a:pt x="98596" y="147685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05A60A52-4B58-4BEF-ACA3-29CFF11303E5}"/>
                </a:ext>
              </a:extLst>
            </p:cNvPr>
            <p:cNvSpPr/>
            <p:nvPr/>
          </p:nvSpPr>
          <p:spPr>
            <a:xfrm>
              <a:off x="3081511" y="4879764"/>
              <a:ext cx="174987" cy="196983"/>
            </a:xfrm>
            <a:custGeom>
              <a:avLst/>
              <a:gdLst>
                <a:gd name="connsiteX0" fmla="*/ 76976 w 174987"/>
                <a:gd name="connsiteY0" fmla="*/ 0 h 196983"/>
                <a:gd name="connsiteX1" fmla="*/ 76976 w 174987"/>
                <a:gd name="connsiteY1" fmla="*/ 49402 h 196983"/>
                <a:gd name="connsiteX2" fmla="*/ 126096 w 174987"/>
                <a:gd name="connsiteY2" fmla="*/ 98669 h 196983"/>
                <a:gd name="connsiteX3" fmla="*/ 76819 w 174987"/>
                <a:gd name="connsiteY3" fmla="*/ 147789 h 196983"/>
                <a:gd name="connsiteX4" fmla="*/ 39063 w 174987"/>
                <a:gd name="connsiteY4" fmla="*/ 130034 h 196983"/>
                <a:gd name="connsiteX5" fmla="*/ 0 w 174987"/>
                <a:gd name="connsiteY5" fmla="*/ 160532 h 196983"/>
                <a:gd name="connsiteX6" fmla="*/ 138536 w 174987"/>
                <a:gd name="connsiteY6" fmla="*/ 174987 h 196983"/>
                <a:gd name="connsiteX7" fmla="*/ 152991 w 174987"/>
                <a:gd name="connsiteY7" fmla="*/ 36451 h 196983"/>
                <a:gd name="connsiteX8" fmla="*/ 76976 w 174987"/>
                <a:gd name="connsiteY8" fmla="*/ 0 h 19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987" h="196983">
                  <a:moveTo>
                    <a:pt x="76976" y="0"/>
                  </a:moveTo>
                  <a:lnTo>
                    <a:pt x="76976" y="49402"/>
                  </a:lnTo>
                  <a:cubicBezTo>
                    <a:pt x="104142" y="49444"/>
                    <a:pt x="126138" y="71503"/>
                    <a:pt x="126096" y="98669"/>
                  </a:cubicBezTo>
                  <a:cubicBezTo>
                    <a:pt x="126054" y="125845"/>
                    <a:pt x="103996" y="147831"/>
                    <a:pt x="76819" y="147789"/>
                  </a:cubicBezTo>
                  <a:cubicBezTo>
                    <a:pt x="62228" y="147768"/>
                    <a:pt x="48390" y="141262"/>
                    <a:pt x="39063" y="130034"/>
                  </a:cubicBezTo>
                  <a:lnTo>
                    <a:pt x="0" y="160532"/>
                  </a:lnTo>
                  <a:cubicBezTo>
                    <a:pt x="34268" y="202779"/>
                    <a:pt x="96288" y="209245"/>
                    <a:pt x="138536" y="174987"/>
                  </a:cubicBezTo>
                  <a:cubicBezTo>
                    <a:pt x="180784" y="140718"/>
                    <a:pt x="187249" y="78699"/>
                    <a:pt x="152991" y="36451"/>
                  </a:cubicBezTo>
                  <a:cubicBezTo>
                    <a:pt x="134389" y="13525"/>
                    <a:pt x="106492" y="146"/>
                    <a:pt x="76976" y="0"/>
                  </a:cubicBezTo>
                  <a:close/>
                </a:path>
              </a:pathLst>
            </a:custGeom>
            <a:solidFill>
              <a:srgbClr val="263238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B0DAD765-B631-42CB-8351-8C0FCEB9163B}"/>
                </a:ext>
              </a:extLst>
            </p:cNvPr>
            <p:cNvSpPr/>
            <p:nvPr/>
          </p:nvSpPr>
          <p:spPr>
            <a:xfrm>
              <a:off x="3087464" y="5152260"/>
              <a:ext cx="141000" cy="46895"/>
            </a:xfrm>
            <a:custGeom>
              <a:avLst/>
              <a:gdLst>
                <a:gd name="connsiteX0" fmla="*/ 117501 w 141000"/>
                <a:gd name="connsiteY0" fmla="*/ 46896 h 46895"/>
                <a:gd name="connsiteX1" fmla="*/ 23500 w 141000"/>
                <a:gd name="connsiteY1" fmla="*/ 46896 h 46895"/>
                <a:gd name="connsiteX2" fmla="*/ 0 w 141000"/>
                <a:gd name="connsiteY2" fmla="*/ 23604 h 46895"/>
                <a:gd name="connsiteX3" fmla="*/ 0 w 141000"/>
                <a:gd name="connsiteY3" fmla="*/ 23500 h 46895"/>
                <a:gd name="connsiteX4" fmla="*/ 0 w 141000"/>
                <a:gd name="connsiteY4" fmla="*/ 23500 h 46895"/>
                <a:gd name="connsiteX5" fmla="*/ 23292 w 141000"/>
                <a:gd name="connsiteY5" fmla="*/ 0 h 46895"/>
                <a:gd name="connsiteX6" fmla="*/ 23500 w 141000"/>
                <a:gd name="connsiteY6" fmla="*/ 0 h 46895"/>
                <a:gd name="connsiteX7" fmla="*/ 117501 w 141000"/>
                <a:gd name="connsiteY7" fmla="*/ 0 h 46895"/>
                <a:gd name="connsiteX8" fmla="*/ 141001 w 141000"/>
                <a:gd name="connsiteY8" fmla="*/ 23500 h 46895"/>
                <a:gd name="connsiteX9" fmla="*/ 141001 w 141000"/>
                <a:gd name="connsiteY9" fmla="*/ 23500 h 46895"/>
                <a:gd name="connsiteX10" fmla="*/ 117605 w 141000"/>
                <a:gd name="connsiteY10" fmla="*/ 46896 h 46895"/>
                <a:gd name="connsiteX11" fmla="*/ 117501 w 141000"/>
                <a:gd name="connsiteY11" fmla="*/ 46896 h 4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000" h="46895">
                  <a:moveTo>
                    <a:pt x="117501" y="46896"/>
                  </a:moveTo>
                  <a:lnTo>
                    <a:pt x="23500" y="46896"/>
                  </a:lnTo>
                  <a:cubicBezTo>
                    <a:pt x="10581" y="46958"/>
                    <a:pt x="63" y="36524"/>
                    <a:pt x="0" y="23604"/>
                  </a:cubicBezTo>
                  <a:cubicBezTo>
                    <a:pt x="0" y="23573"/>
                    <a:pt x="0" y="23531"/>
                    <a:pt x="0" y="23500"/>
                  </a:cubicBezTo>
                  <a:lnTo>
                    <a:pt x="0" y="23500"/>
                  </a:lnTo>
                  <a:cubicBezTo>
                    <a:pt x="-62" y="10580"/>
                    <a:pt x="10372" y="62"/>
                    <a:pt x="23292" y="0"/>
                  </a:cubicBezTo>
                  <a:cubicBezTo>
                    <a:pt x="23365" y="0"/>
                    <a:pt x="23427" y="0"/>
                    <a:pt x="23500" y="0"/>
                  </a:cubicBezTo>
                  <a:lnTo>
                    <a:pt x="117501" y="0"/>
                  </a:lnTo>
                  <a:cubicBezTo>
                    <a:pt x="130483" y="0"/>
                    <a:pt x="141001" y="10517"/>
                    <a:pt x="141001" y="23500"/>
                  </a:cubicBezTo>
                  <a:lnTo>
                    <a:pt x="141001" y="23500"/>
                  </a:lnTo>
                  <a:cubicBezTo>
                    <a:pt x="141001" y="36420"/>
                    <a:pt x="130525" y="46896"/>
                    <a:pt x="117605" y="46896"/>
                  </a:cubicBezTo>
                  <a:cubicBezTo>
                    <a:pt x="117574" y="46896"/>
                    <a:pt x="117532" y="46896"/>
                    <a:pt x="117501" y="46896"/>
                  </a:cubicBezTo>
                  <a:close/>
                </a:path>
              </a:pathLst>
            </a:custGeom>
            <a:solidFill>
              <a:schemeClr val="accent1"/>
            </a:solidFill>
            <a:ln w="1030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9" name="图形 4">
            <a:extLst>
              <a:ext uri="{FF2B5EF4-FFF2-40B4-BE49-F238E27FC236}">
                <a16:creationId xmlns:a16="http://schemas.microsoft.com/office/drawing/2014/main" id="{1594280C-5A14-492C-BC3A-E64F834D08EC}"/>
              </a:ext>
            </a:extLst>
          </p:cNvPr>
          <p:cNvGrpSpPr/>
          <p:nvPr/>
        </p:nvGrpSpPr>
        <p:grpSpPr>
          <a:xfrm>
            <a:off x="1661613" y="2633167"/>
            <a:ext cx="1384446" cy="3363402"/>
            <a:chOff x="1569191" y="2477742"/>
            <a:chExt cx="1257633" cy="3055321"/>
          </a:xfrm>
        </p:grpSpPr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4C050535-152B-4813-B31B-72213E07B5B7}"/>
                </a:ext>
              </a:extLst>
            </p:cNvPr>
            <p:cNvSpPr/>
            <p:nvPr/>
          </p:nvSpPr>
          <p:spPr>
            <a:xfrm>
              <a:off x="1704511" y="2477742"/>
              <a:ext cx="882349" cy="882349"/>
            </a:xfrm>
            <a:custGeom>
              <a:avLst/>
              <a:gdLst>
                <a:gd name="connsiteX0" fmla="*/ 882350 w 882349"/>
                <a:gd name="connsiteY0" fmla="*/ 441175 h 882349"/>
                <a:gd name="connsiteX1" fmla="*/ 441175 w 882349"/>
                <a:gd name="connsiteY1" fmla="*/ 882350 h 882349"/>
                <a:gd name="connsiteX2" fmla="*/ 0 w 882349"/>
                <a:gd name="connsiteY2" fmla="*/ 441175 h 882349"/>
                <a:gd name="connsiteX3" fmla="*/ 441175 w 882349"/>
                <a:gd name="connsiteY3" fmla="*/ 0 h 882349"/>
                <a:gd name="connsiteX4" fmla="*/ 882350 w 882349"/>
                <a:gd name="connsiteY4" fmla="*/ 441175 h 88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349" h="882349">
                  <a:moveTo>
                    <a:pt x="882350" y="441175"/>
                  </a:moveTo>
                  <a:cubicBezTo>
                    <a:pt x="882350" y="684829"/>
                    <a:pt x="684829" y="882350"/>
                    <a:pt x="441175" y="882350"/>
                  </a:cubicBezTo>
                  <a:cubicBezTo>
                    <a:pt x="197521" y="882350"/>
                    <a:pt x="0" y="684829"/>
                    <a:pt x="0" y="441175"/>
                  </a:cubicBezTo>
                  <a:cubicBezTo>
                    <a:pt x="0" y="197521"/>
                    <a:pt x="197521" y="0"/>
                    <a:pt x="441175" y="0"/>
                  </a:cubicBezTo>
                  <a:cubicBezTo>
                    <a:pt x="684829" y="0"/>
                    <a:pt x="882350" y="197521"/>
                    <a:pt x="882350" y="441175"/>
                  </a:cubicBezTo>
                  <a:close/>
                </a:path>
              </a:pathLst>
            </a:custGeom>
            <a:solidFill>
              <a:srgbClr val="FFFFFF"/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94385EA2-0A65-456E-BF64-85862FF53DA4}"/>
                </a:ext>
              </a:extLst>
            </p:cNvPr>
            <p:cNvSpPr/>
            <p:nvPr/>
          </p:nvSpPr>
          <p:spPr>
            <a:xfrm>
              <a:off x="2159783" y="5349516"/>
              <a:ext cx="175359" cy="180576"/>
            </a:xfrm>
            <a:custGeom>
              <a:avLst/>
              <a:gdLst>
                <a:gd name="connsiteX0" fmla="*/ 119592 w 175359"/>
                <a:gd name="connsiteY0" fmla="*/ 23853 h 180576"/>
                <a:gd name="connsiteX1" fmla="*/ 174530 w 175359"/>
                <a:gd name="connsiteY1" fmla="*/ 157543 h 180576"/>
                <a:gd name="connsiteX2" fmla="*/ 83245 w 175359"/>
                <a:gd name="connsiteY2" fmla="*/ 142920 h 180576"/>
                <a:gd name="connsiteX3" fmla="*/ 1465 w 175359"/>
                <a:gd name="connsiteY3" fmla="*/ 14871 h 180576"/>
                <a:gd name="connsiteX4" fmla="*/ 119592 w 175359"/>
                <a:gd name="connsiteY4" fmla="*/ 23853 h 18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359" h="180576">
                  <a:moveTo>
                    <a:pt x="119592" y="23853"/>
                  </a:moveTo>
                  <a:cubicBezTo>
                    <a:pt x="119592" y="23853"/>
                    <a:pt x="183304" y="119629"/>
                    <a:pt x="174530" y="157543"/>
                  </a:cubicBezTo>
                  <a:cubicBezTo>
                    <a:pt x="165757" y="195456"/>
                    <a:pt x="109774" y="183758"/>
                    <a:pt x="83245" y="142920"/>
                  </a:cubicBezTo>
                  <a:cubicBezTo>
                    <a:pt x="56716" y="102083"/>
                    <a:pt x="-10755" y="41087"/>
                    <a:pt x="1465" y="14871"/>
                  </a:cubicBezTo>
                  <a:cubicBezTo>
                    <a:pt x="13685" y="-11344"/>
                    <a:pt x="95779" y="562"/>
                    <a:pt x="119592" y="23853"/>
                  </a:cubicBezTo>
                  <a:close/>
                </a:path>
              </a:pathLst>
            </a:custGeom>
            <a:solidFill>
              <a:srgbClr val="FFFFFF"/>
            </a:solidFill>
            <a:ln w="1068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8E09F6BA-8323-4A59-BE7E-517BEC603A3D}"/>
                </a:ext>
              </a:extLst>
            </p:cNvPr>
            <p:cNvSpPr/>
            <p:nvPr/>
          </p:nvSpPr>
          <p:spPr>
            <a:xfrm>
              <a:off x="1939638" y="5359364"/>
              <a:ext cx="175445" cy="173699"/>
            </a:xfrm>
            <a:custGeom>
              <a:avLst/>
              <a:gdLst>
                <a:gd name="connsiteX0" fmla="*/ 65988 w 175445"/>
                <a:gd name="connsiteY0" fmla="*/ 8680 h 173699"/>
                <a:gd name="connsiteX1" fmla="*/ 1336 w 175445"/>
                <a:gd name="connsiteY1" fmla="*/ 154171 h 173699"/>
                <a:gd name="connsiteX2" fmla="*/ 84057 w 175445"/>
                <a:gd name="connsiteY2" fmla="*/ 147904 h 173699"/>
                <a:gd name="connsiteX3" fmla="*/ 175446 w 175445"/>
                <a:gd name="connsiteY3" fmla="*/ 40535 h 173699"/>
                <a:gd name="connsiteX4" fmla="*/ 65988 w 175445"/>
                <a:gd name="connsiteY4" fmla="*/ 8680 h 17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445" h="173699">
                  <a:moveTo>
                    <a:pt x="65988" y="8680"/>
                  </a:moveTo>
                  <a:cubicBezTo>
                    <a:pt x="65988" y="8680"/>
                    <a:pt x="-10988" y="122942"/>
                    <a:pt x="1336" y="154171"/>
                  </a:cubicBezTo>
                  <a:cubicBezTo>
                    <a:pt x="13661" y="185400"/>
                    <a:pt x="53559" y="176105"/>
                    <a:pt x="84057" y="147904"/>
                  </a:cubicBezTo>
                  <a:cubicBezTo>
                    <a:pt x="114555" y="119704"/>
                    <a:pt x="175446" y="40535"/>
                    <a:pt x="175446" y="40535"/>
                  </a:cubicBezTo>
                  <a:cubicBezTo>
                    <a:pt x="175446" y="40535"/>
                    <a:pt x="124268" y="-22550"/>
                    <a:pt x="65988" y="8680"/>
                  </a:cubicBezTo>
                  <a:close/>
                </a:path>
              </a:pathLst>
            </a:custGeom>
            <a:solidFill>
              <a:srgbClr val="FFFFFF"/>
            </a:solidFill>
            <a:ln w="1068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975586C1-0F4F-49BF-9ADB-FD50C9A3EADF}"/>
                </a:ext>
              </a:extLst>
            </p:cNvPr>
            <p:cNvSpPr/>
            <p:nvPr/>
          </p:nvSpPr>
          <p:spPr>
            <a:xfrm>
              <a:off x="1940974" y="5403868"/>
              <a:ext cx="156667" cy="110554"/>
            </a:xfrm>
            <a:custGeom>
              <a:avLst/>
              <a:gdLst>
                <a:gd name="connsiteX0" fmla="*/ 0 w 156667"/>
                <a:gd name="connsiteY0" fmla="*/ 109667 h 110554"/>
                <a:gd name="connsiteX1" fmla="*/ 60369 w 156667"/>
                <a:gd name="connsiteY1" fmla="*/ 97865 h 110554"/>
                <a:gd name="connsiteX2" fmla="*/ 156667 w 156667"/>
                <a:gd name="connsiteY2" fmla="*/ 0 h 110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667" h="110554">
                  <a:moveTo>
                    <a:pt x="0" y="109667"/>
                  </a:moveTo>
                  <a:cubicBezTo>
                    <a:pt x="20878" y="112539"/>
                    <a:pt x="42112" y="108393"/>
                    <a:pt x="60369" y="97865"/>
                  </a:cubicBezTo>
                  <a:cubicBezTo>
                    <a:pt x="95463" y="80109"/>
                    <a:pt x="156667" y="0"/>
                    <a:pt x="156667" y="0"/>
                  </a:cubicBezTo>
                </a:path>
              </a:pathLst>
            </a:custGeom>
            <a:noFill/>
            <a:ln w="801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DE6E2C2C-14B6-4594-A185-FFB07B028A75}"/>
                </a:ext>
              </a:extLst>
            </p:cNvPr>
            <p:cNvSpPr/>
            <p:nvPr/>
          </p:nvSpPr>
          <p:spPr>
            <a:xfrm>
              <a:off x="2182659" y="5383501"/>
              <a:ext cx="151340" cy="133883"/>
            </a:xfrm>
            <a:custGeom>
              <a:avLst/>
              <a:gdLst>
                <a:gd name="connsiteX0" fmla="*/ 0 w 151340"/>
                <a:gd name="connsiteY0" fmla="*/ 0 h 133883"/>
                <a:gd name="connsiteX1" fmla="*/ 70814 w 151340"/>
                <a:gd name="connsiteY1" fmla="*/ 98178 h 133883"/>
                <a:gd name="connsiteX2" fmla="*/ 151340 w 151340"/>
                <a:gd name="connsiteY2" fmla="*/ 123558 h 13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1340" h="133883">
                  <a:moveTo>
                    <a:pt x="0" y="0"/>
                  </a:moveTo>
                  <a:cubicBezTo>
                    <a:pt x="0" y="0"/>
                    <a:pt x="33318" y="62667"/>
                    <a:pt x="70814" y="98178"/>
                  </a:cubicBezTo>
                  <a:cubicBezTo>
                    <a:pt x="108309" y="133690"/>
                    <a:pt x="126691" y="143821"/>
                    <a:pt x="151340" y="123558"/>
                  </a:cubicBezTo>
                </a:path>
              </a:pathLst>
            </a:custGeom>
            <a:noFill/>
            <a:ln w="801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17929E83-4985-4536-8975-DAE1BAA2644E}"/>
                </a:ext>
              </a:extLst>
            </p:cNvPr>
            <p:cNvSpPr/>
            <p:nvPr/>
          </p:nvSpPr>
          <p:spPr>
            <a:xfrm>
              <a:off x="1833088" y="3942163"/>
              <a:ext cx="628488" cy="1459332"/>
            </a:xfrm>
            <a:custGeom>
              <a:avLst/>
              <a:gdLst>
                <a:gd name="connsiteX0" fmla="*/ 64437 w 628488"/>
                <a:gd name="connsiteY0" fmla="*/ 0 h 1459332"/>
                <a:gd name="connsiteX1" fmla="*/ 99 w 628488"/>
                <a:gd name="connsiteY1" fmla="*/ 193641 h 1459332"/>
                <a:gd name="connsiteX2" fmla="*/ 33835 w 628488"/>
                <a:gd name="connsiteY2" fmla="*/ 627818 h 1459332"/>
                <a:gd name="connsiteX3" fmla="*/ 82819 w 628488"/>
                <a:gd name="connsiteY3" fmla="*/ 1048104 h 1459332"/>
                <a:gd name="connsiteX4" fmla="*/ 175671 w 628488"/>
                <a:gd name="connsiteY4" fmla="*/ 1359871 h 1459332"/>
                <a:gd name="connsiteX5" fmla="*/ 172537 w 628488"/>
                <a:gd name="connsiteY5" fmla="*/ 1425463 h 1459332"/>
                <a:gd name="connsiteX6" fmla="*/ 281996 w 628488"/>
                <a:gd name="connsiteY6" fmla="*/ 1457318 h 1459332"/>
                <a:gd name="connsiteX7" fmla="*/ 302885 w 628488"/>
                <a:gd name="connsiteY7" fmla="*/ 1391727 h 1459332"/>
                <a:gd name="connsiteX8" fmla="*/ 278444 w 628488"/>
                <a:gd name="connsiteY8" fmla="*/ 998179 h 1459332"/>
                <a:gd name="connsiteX9" fmla="*/ 302885 w 628488"/>
                <a:gd name="connsiteY9" fmla="*/ 446188 h 1459332"/>
                <a:gd name="connsiteX10" fmla="*/ 302154 w 628488"/>
                <a:gd name="connsiteY10" fmla="*/ 320854 h 1459332"/>
                <a:gd name="connsiteX11" fmla="*/ 332860 w 628488"/>
                <a:gd name="connsiteY11" fmla="*/ 311559 h 1459332"/>
                <a:gd name="connsiteX12" fmla="*/ 397929 w 628488"/>
                <a:gd name="connsiteY12" fmla="*/ 820414 h 1459332"/>
                <a:gd name="connsiteX13" fmla="*/ 373385 w 628488"/>
                <a:gd name="connsiteY13" fmla="*/ 1010921 h 1459332"/>
                <a:gd name="connsiteX14" fmla="*/ 342783 w 628488"/>
                <a:gd name="connsiteY14" fmla="*/ 1301382 h 1459332"/>
                <a:gd name="connsiteX15" fmla="*/ 327429 w 628488"/>
                <a:gd name="connsiteY15" fmla="*/ 1423165 h 1459332"/>
                <a:gd name="connsiteX16" fmla="*/ 376309 w 628488"/>
                <a:gd name="connsiteY16" fmla="*/ 1439145 h 1459332"/>
                <a:gd name="connsiteX17" fmla="*/ 445452 w 628488"/>
                <a:gd name="connsiteY17" fmla="*/ 1430998 h 1459332"/>
                <a:gd name="connsiteX18" fmla="*/ 468012 w 628488"/>
                <a:gd name="connsiteY18" fmla="*/ 1382640 h 1459332"/>
                <a:gd name="connsiteX19" fmla="*/ 584781 w 628488"/>
                <a:gd name="connsiteY19" fmla="*/ 988988 h 1459332"/>
                <a:gd name="connsiteX20" fmla="*/ 627708 w 628488"/>
                <a:gd name="connsiteY20" fmla="*/ 527655 h 1459332"/>
                <a:gd name="connsiteX21" fmla="*/ 584781 w 628488"/>
                <a:gd name="connsiteY21" fmla="*/ 130765 h 1459332"/>
                <a:gd name="connsiteX22" fmla="*/ 575590 w 628488"/>
                <a:gd name="connsiteY22" fmla="*/ 52640 h 1459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8488" h="1459332">
                  <a:moveTo>
                    <a:pt x="64437" y="0"/>
                  </a:moveTo>
                  <a:cubicBezTo>
                    <a:pt x="64437" y="0"/>
                    <a:pt x="-2930" y="137449"/>
                    <a:pt x="99" y="193641"/>
                  </a:cubicBezTo>
                  <a:cubicBezTo>
                    <a:pt x="3128" y="249832"/>
                    <a:pt x="15453" y="534131"/>
                    <a:pt x="33835" y="627818"/>
                  </a:cubicBezTo>
                  <a:cubicBezTo>
                    <a:pt x="52217" y="721505"/>
                    <a:pt x="70286" y="954835"/>
                    <a:pt x="82819" y="1048104"/>
                  </a:cubicBezTo>
                  <a:cubicBezTo>
                    <a:pt x="95353" y="1141373"/>
                    <a:pt x="175671" y="1359871"/>
                    <a:pt x="175671" y="1359871"/>
                  </a:cubicBezTo>
                  <a:cubicBezTo>
                    <a:pt x="175671" y="1359871"/>
                    <a:pt x="163346" y="1409901"/>
                    <a:pt x="172537" y="1425463"/>
                  </a:cubicBezTo>
                  <a:cubicBezTo>
                    <a:pt x="181729" y="1441025"/>
                    <a:pt x="278967" y="1466718"/>
                    <a:pt x="281996" y="1457318"/>
                  </a:cubicBezTo>
                  <a:cubicBezTo>
                    <a:pt x="285025" y="1447918"/>
                    <a:pt x="300378" y="1419823"/>
                    <a:pt x="302885" y="1391727"/>
                  </a:cubicBezTo>
                  <a:cubicBezTo>
                    <a:pt x="305391" y="1363631"/>
                    <a:pt x="260062" y="1063770"/>
                    <a:pt x="278444" y="998179"/>
                  </a:cubicBezTo>
                  <a:cubicBezTo>
                    <a:pt x="296827" y="932588"/>
                    <a:pt x="300378" y="491622"/>
                    <a:pt x="302885" y="446188"/>
                  </a:cubicBezTo>
                  <a:cubicBezTo>
                    <a:pt x="305391" y="400755"/>
                    <a:pt x="302154" y="320854"/>
                    <a:pt x="302154" y="320854"/>
                  </a:cubicBezTo>
                  <a:cubicBezTo>
                    <a:pt x="313329" y="324291"/>
                    <a:pt x="325466" y="320614"/>
                    <a:pt x="332860" y="311559"/>
                  </a:cubicBezTo>
                  <a:cubicBezTo>
                    <a:pt x="345080" y="295892"/>
                    <a:pt x="385605" y="720460"/>
                    <a:pt x="397929" y="820414"/>
                  </a:cubicBezTo>
                  <a:cubicBezTo>
                    <a:pt x="410254" y="920368"/>
                    <a:pt x="382576" y="948463"/>
                    <a:pt x="373385" y="1010921"/>
                  </a:cubicBezTo>
                  <a:cubicBezTo>
                    <a:pt x="364194" y="1073379"/>
                    <a:pt x="342783" y="1276316"/>
                    <a:pt x="342783" y="1301382"/>
                  </a:cubicBezTo>
                  <a:cubicBezTo>
                    <a:pt x="342783" y="1326449"/>
                    <a:pt x="315209" y="1407498"/>
                    <a:pt x="327429" y="1423165"/>
                  </a:cubicBezTo>
                  <a:cubicBezTo>
                    <a:pt x="339649" y="1438832"/>
                    <a:pt x="365656" y="1436221"/>
                    <a:pt x="376309" y="1439145"/>
                  </a:cubicBezTo>
                  <a:cubicBezTo>
                    <a:pt x="408269" y="1448023"/>
                    <a:pt x="433232" y="1434132"/>
                    <a:pt x="445452" y="1430998"/>
                  </a:cubicBezTo>
                  <a:cubicBezTo>
                    <a:pt x="457672" y="1427865"/>
                    <a:pt x="468012" y="1382640"/>
                    <a:pt x="468012" y="1382640"/>
                  </a:cubicBezTo>
                  <a:cubicBezTo>
                    <a:pt x="468012" y="1382640"/>
                    <a:pt x="566399" y="1104608"/>
                    <a:pt x="584781" y="988988"/>
                  </a:cubicBezTo>
                  <a:cubicBezTo>
                    <a:pt x="603164" y="873367"/>
                    <a:pt x="633766" y="658838"/>
                    <a:pt x="627708" y="527655"/>
                  </a:cubicBezTo>
                  <a:cubicBezTo>
                    <a:pt x="621650" y="396472"/>
                    <a:pt x="584781" y="130765"/>
                    <a:pt x="584781" y="130765"/>
                  </a:cubicBezTo>
                  <a:lnTo>
                    <a:pt x="575590" y="52640"/>
                  </a:lnTo>
                  <a:close/>
                </a:path>
              </a:pathLst>
            </a:custGeom>
            <a:solidFill>
              <a:srgbClr val="263238"/>
            </a:solidFill>
            <a:ln w="1068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9E58B24E-3368-4AB9-8F92-175F5FCD0031}"/>
                </a:ext>
              </a:extLst>
            </p:cNvPr>
            <p:cNvSpPr/>
            <p:nvPr/>
          </p:nvSpPr>
          <p:spPr>
            <a:xfrm>
              <a:off x="1854277" y="4101128"/>
              <a:ext cx="44710" cy="127422"/>
            </a:xfrm>
            <a:custGeom>
              <a:avLst/>
              <a:gdLst>
                <a:gd name="connsiteX0" fmla="*/ 217 w 44710"/>
                <a:gd name="connsiteY0" fmla="*/ 0 h 127422"/>
                <a:gd name="connsiteX1" fmla="*/ 44711 w 44710"/>
                <a:gd name="connsiteY1" fmla="*/ 127423 h 12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710" h="127422">
                  <a:moveTo>
                    <a:pt x="217" y="0"/>
                  </a:moveTo>
                  <a:cubicBezTo>
                    <a:pt x="217" y="0"/>
                    <a:pt x="-5736" y="77080"/>
                    <a:pt x="44711" y="127423"/>
                  </a:cubicBezTo>
                </a:path>
              </a:pathLst>
            </a:custGeom>
            <a:noFill/>
            <a:ln w="528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7102CFF4-66F2-4D33-9F9F-BD399AE10909}"/>
                </a:ext>
              </a:extLst>
            </p:cNvPr>
            <p:cNvSpPr/>
            <p:nvPr/>
          </p:nvSpPr>
          <p:spPr>
            <a:xfrm>
              <a:off x="1857418" y="4210795"/>
              <a:ext cx="65278" cy="56295"/>
            </a:xfrm>
            <a:custGeom>
              <a:avLst/>
              <a:gdLst>
                <a:gd name="connsiteX0" fmla="*/ 0 w 65278"/>
                <a:gd name="connsiteY0" fmla="*/ 0 h 56295"/>
                <a:gd name="connsiteX1" fmla="*/ 65278 w 65278"/>
                <a:gd name="connsiteY1" fmla="*/ 56296 h 5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5278" h="56295">
                  <a:moveTo>
                    <a:pt x="0" y="0"/>
                  </a:moveTo>
                  <a:cubicBezTo>
                    <a:pt x="0" y="0"/>
                    <a:pt x="29662" y="50447"/>
                    <a:pt x="65278" y="56296"/>
                  </a:cubicBezTo>
                </a:path>
              </a:pathLst>
            </a:custGeom>
            <a:noFill/>
            <a:ln w="528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EE3E17A2-5EAF-4F47-B44B-4281AA6BB14B}"/>
                </a:ext>
              </a:extLst>
            </p:cNvPr>
            <p:cNvSpPr/>
            <p:nvPr/>
          </p:nvSpPr>
          <p:spPr>
            <a:xfrm>
              <a:off x="2046672" y="5054291"/>
              <a:ext cx="62667" cy="280956"/>
            </a:xfrm>
            <a:custGeom>
              <a:avLst/>
              <a:gdLst>
                <a:gd name="connsiteX0" fmla="*/ 47836 w 62667"/>
                <a:gd name="connsiteY0" fmla="*/ 0 h 280956"/>
                <a:gd name="connsiteX1" fmla="*/ 418 w 62667"/>
                <a:gd name="connsiteY1" fmla="*/ 154056 h 280956"/>
                <a:gd name="connsiteX2" fmla="*/ 59743 w 62667"/>
                <a:gd name="connsiteY2" fmla="*/ 223512 h 280956"/>
                <a:gd name="connsiteX3" fmla="*/ 3447 w 62667"/>
                <a:gd name="connsiteY3" fmla="*/ 265812 h 280956"/>
                <a:gd name="connsiteX4" fmla="*/ 62667 w 62667"/>
                <a:gd name="connsiteY4" fmla="*/ 280956 h 280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67" h="280956">
                  <a:moveTo>
                    <a:pt x="47836" y="0"/>
                  </a:moveTo>
                  <a:cubicBezTo>
                    <a:pt x="47836" y="0"/>
                    <a:pt x="6058" y="99640"/>
                    <a:pt x="418" y="154056"/>
                  </a:cubicBezTo>
                  <a:cubicBezTo>
                    <a:pt x="-5222" y="208472"/>
                    <a:pt x="47836" y="187269"/>
                    <a:pt x="59743" y="223512"/>
                  </a:cubicBezTo>
                  <a:cubicBezTo>
                    <a:pt x="71650" y="259754"/>
                    <a:pt x="-11384" y="256830"/>
                    <a:pt x="3447" y="265812"/>
                  </a:cubicBezTo>
                  <a:cubicBezTo>
                    <a:pt x="18278" y="274794"/>
                    <a:pt x="62667" y="280956"/>
                    <a:pt x="62667" y="280956"/>
                  </a:cubicBezTo>
                </a:path>
              </a:pathLst>
            </a:custGeom>
            <a:noFill/>
            <a:ln w="5340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CC27853A-9615-41C3-A496-805046B4DB26}"/>
                </a:ext>
              </a:extLst>
            </p:cNvPr>
            <p:cNvSpPr/>
            <p:nvPr/>
          </p:nvSpPr>
          <p:spPr>
            <a:xfrm>
              <a:off x="2174930" y="4587632"/>
              <a:ext cx="135778" cy="714402"/>
            </a:xfrm>
            <a:custGeom>
              <a:avLst/>
              <a:gdLst>
                <a:gd name="connsiteX0" fmla="*/ 0 w 135778"/>
                <a:gd name="connsiteY0" fmla="*/ 714402 h 714402"/>
                <a:gd name="connsiteX1" fmla="*/ 97760 w 135778"/>
                <a:gd name="connsiteY1" fmla="*/ 638889 h 714402"/>
                <a:gd name="connsiteX2" fmla="*/ 35093 w 135778"/>
                <a:gd name="connsiteY2" fmla="*/ 518046 h 714402"/>
                <a:gd name="connsiteX3" fmla="*/ 135778 w 135778"/>
                <a:gd name="connsiteY3" fmla="*/ 276256 h 714402"/>
                <a:gd name="connsiteX4" fmla="*/ 64651 w 135778"/>
                <a:gd name="connsiteY4" fmla="*/ 0 h 71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78" h="714402">
                  <a:moveTo>
                    <a:pt x="0" y="714402"/>
                  </a:moveTo>
                  <a:cubicBezTo>
                    <a:pt x="8878" y="711373"/>
                    <a:pt x="109667" y="693513"/>
                    <a:pt x="97760" y="638889"/>
                  </a:cubicBezTo>
                  <a:cubicBezTo>
                    <a:pt x="85854" y="584264"/>
                    <a:pt x="26633" y="581444"/>
                    <a:pt x="35093" y="518046"/>
                  </a:cubicBezTo>
                  <a:cubicBezTo>
                    <a:pt x="43553" y="454648"/>
                    <a:pt x="135778" y="315528"/>
                    <a:pt x="135778" y="276256"/>
                  </a:cubicBezTo>
                  <a:cubicBezTo>
                    <a:pt x="135778" y="236985"/>
                    <a:pt x="70605" y="90658"/>
                    <a:pt x="64651" y="0"/>
                  </a:cubicBezTo>
                </a:path>
              </a:pathLst>
            </a:custGeom>
            <a:noFill/>
            <a:ln w="5340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9D957954-0B9B-4BD3-8B6C-D9A590FA5CC4}"/>
                </a:ext>
              </a:extLst>
            </p:cNvPr>
            <p:cNvSpPr/>
            <p:nvPr/>
          </p:nvSpPr>
          <p:spPr>
            <a:xfrm>
              <a:off x="2242092" y="4095279"/>
              <a:ext cx="80627" cy="114425"/>
            </a:xfrm>
            <a:custGeom>
              <a:avLst/>
              <a:gdLst>
                <a:gd name="connsiteX0" fmla="*/ 77704 w 80627"/>
                <a:gd name="connsiteY0" fmla="*/ 0 h 114425"/>
                <a:gd name="connsiteX1" fmla="*/ 623 w 80627"/>
                <a:gd name="connsiteY1" fmla="*/ 112591 h 114425"/>
                <a:gd name="connsiteX2" fmla="*/ 80628 w 80627"/>
                <a:gd name="connsiteY2" fmla="*/ 47418 h 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627" h="114425">
                  <a:moveTo>
                    <a:pt x="77704" y="0"/>
                  </a:moveTo>
                  <a:cubicBezTo>
                    <a:pt x="77704" y="0"/>
                    <a:pt x="9501" y="97761"/>
                    <a:pt x="623" y="112591"/>
                  </a:cubicBezTo>
                  <a:cubicBezTo>
                    <a:pt x="-8254" y="127423"/>
                    <a:pt x="80628" y="47418"/>
                    <a:pt x="80628" y="47418"/>
                  </a:cubicBezTo>
                </a:path>
              </a:pathLst>
            </a:custGeom>
            <a:noFill/>
            <a:ln w="528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F68D9179-98AE-42A5-BF0D-B4944E0ED33A}"/>
                </a:ext>
              </a:extLst>
            </p:cNvPr>
            <p:cNvSpPr/>
            <p:nvPr/>
          </p:nvSpPr>
          <p:spPr>
            <a:xfrm>
              <a:off x="2141404" y="4060708"/>
              <a:ext cx="7415" cy="167529"/>
            </a:xfrm>
            <a:custGeom>
              <a:avLst/>
              <a:gdLst>
                <a:gd name="connsiteX0" fmla="*/ 0 w 7415"/>
                <a:gd name="connsiteY0" fmla="*/ 0 h 167529"/>
                <a:gd name="connsiteX1" fmla="*/ 7416 w 7415"/>
                <a:gd name="connsiteY1" fmla="*/ 86167 h 167529"/>
                <a:gd name="connsiteX2" fmla="*/ 7416 w 7415"/>
                <a:gd name="connsiteY2" fmla="*/ 167530 h 1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15" h="167529">
                  <a:moveTo>
                    <a:pt x="0" y="0"/>
                  </a:moveTo>
                  <a:cubicBezTo>
                    <a:pt x="0" y="0"/>
                    <a:pt x="7416" y="71440"/>
                    <a:pt x="7416" y="86167"/>
                  </a:cubicBezTo>
                  <a:lnTo>
                    <a:pt x="7416" y="167530"/>
                  </a:lnTo>
                </a:path>
              </a:pathLst>
            </a:custGeom>
            <a:noFill/>
            <a:ln w="528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A51F7800-6DA9-425A-8E92-2458BC0DE43D}"/>
                </a:ext>
              </a:extLst>
            </p:cNvPr>
            <p:cNvSpPr/>
            <p:nvPr/>
          </p:nvSpPr>
          <p:spPr>
            <a:xfrm>
              <a:off x="2148819" y="4080448"/>
              <a:ext cx="44731" cy="103504"/>
            </a:xfrm>
            <a:custGeom>
              <a:avLst/>
              <a:gdLst>
                <a:gd name="connsiteX0" fmla="*/ 0 w 44731"/>
                <a:gd name="connsiteY0" fmla="*/ 103505 h 103504"/>
                <a:gd name="connsiteX1" fmla="*/ 39376 w 44731"/>
                <a:gd name="connsiteY1" fmla="*/ 73947 h 103504"/>
                <a:gd name="connsiteX2" fmla="*/ 44389 w 44731"/>
                <a:gd name="connsiteY2" fmla="*/ 0 h 1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731" h="103504">
                  <a:moveTo>
                    <a:pt x="0" y="103505"/>
                  </a:moveTo>
                  <a:cubicBezTo>
                    <a:pt x="0" y="103505"/>
                    <a:pt x="32065" y="98596"/>
                    <a:pt x="39376" y="73947"/>
                  </a:cubicBezTo>
                  <a:cubicBezTo>
                    <a:pt x="46687" y="49298"/>
                    <a:pt x="44389" y="0"/>
                    <a:pt x="44389" y="0"/>
                  </a:cubicBezTo>
                </a:path>
              </a:pathLst>
            </a:custGeom>
            <a:noFill/>
            <a:ln w="5289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5C3B3493-7605-40F6-88B7-3C8DE5426041}"/>
                </a:ext>
              </a:extLst>
            </p:cNvPr>
            <p:cNvSpPr/>
            <p:nvPr/>
          </p:nvSpPr>
          <p:spPr>
            <a:xfrm>
              <a:off x="1569191" y="2994214"/>
              <a:ext cx="1257633" cy="1054591"/>
            </a:xfrm>
            <a:custGeom>
              <a:avLst/>
              <a:gdLst>
                <a:gd name="connsiteX0" fmla="*/ 1198464 w 1257633"/>
                <a:gd name="connsiteY0" fmla="*/ 218820 h 1054591"/>
                <a:gd name="connsiteX1" fmla="*/ 1152508 w 1257633"/>
                <a:gd name="connsiteY1" fmla="*/ 22777 h 1054591"/>
                <a:gd name="connsiteX2" fmla="*/ 1115743 w 1257633"/>
                <a:gd name="connsiteY2" fmla="*/ 1261 h 1054591"/>
                <a:gd name="connsiteX3" fmla="*/ 1042632 w 1257633"/>
                <a:gd name="connsiteY3" fmla="*/ 53484 h 1054591"/>
                <a:gd name="connsiteX4" fmla="*/ 1082425 w 1257633"/>
                <a:gd name="connsiteY4" fmla="*/ 329218 h 1054591"/>
                <a:gd name="connsiteX5" fmla="*/ 1088588 w 1257633"/>
                <a:gd name="connsiteY5" fmla="*/ 399718 h 1054591"/>
                <a:gd name="connsiteX6" fmla="*/ 926176 w 1257633"/>
                <a:gd name="connsiteY6" fmla="*/ 228116 h 1054591"/>
                <a:gd name="connsiteX7" fmla="*/ 858287 w 1257633"/>
                <a:gd name="connsiteY7" fmla="*/ 167120 h 1054591"/>
                <a:gd name="connsiteX8" fmla="*/ 794471 w 1257633"/>
                <a:gd name="connsiteY8" fmla="*/ 142366 h 1054591"/>
                <a:gd name="connsiteX9" fmla="*/ 613677 w 1257633"/>
                <a:gd name="connsiteY9" fmla="*/ 84086 h 1054591"/>
                <a:gd name="connsiteX10" fmla="*/ 485001 w 1257633"/>
                <a:gd name="connsiteY10" fmla="*/ 114793 h 1054591"/>
                <a:gd name="connsiteX11" fmla="*/ 319561 w 1257633"/>
                <a:gd name="connsiteY11" fmla="*/ 191351 h 1054591"/>
                <a:gd name="connsiteX12" fmla="*/ 297314 w 1257633"/>
                <a:gd name="connsiteY12" fmla="*/ 204302 h 1054591"/>
                <a:gd name="connsiteX13" fmla="*/ 236840 w 1257633"/>
                <a:gd name="connsiteY13" fmla="*/ 267909 h 1054591"/>
                <a:gd name="connsiteX14" fmla="*/ 7062 w 1257633"/>
                <a:gd name="connsiteY14" fmla="*/ 644746 h 1054591"/>
                <a:gd name="connsiteX15" fmla="*/ 102002 w 1257633"/>
                <a:gd name="connsiteY15" fmla="*/ 859171 h 1054591"/>
                <a:gd name="connsiteX16" fmla="*/ 233707 w 1257633"/>
                <a:gd name="connsiteY16" fmla="*/ 1003201 h 1054591"/>
                <a:gd name="connsiteX17" fmla="*/ 306818 w 1257633"/>
                <a:gd name="connsiteY17" fmla="*/ 913169 h 1054591"/>
                <a:gd name="connsiteX18" fmla="*/ 317263 w 1257633"/>
                <a:gd name="connsiteY18" fmla="*/ 972598 h 1054591"/>
                <a:gd name="connsiteX19" fmla="*/ 479674 w 1257633"/>
                <a:gd name="connsiteY19" fmla="*/ 1045710 h 1054591"/>
                <a:gd name="connsiteX20" fmla="*/ 868731 w 1257633"/>
                <a:gd name="connsiteY20" fmla="*/ 1008945 h 1054591"/>
                <a:gd name="connsiteX21" fmla="*/ 856511 w 1257633"/>
                <a:gd name="connsiteY21" fmla="*/ 558579 h 1054591"/>
                <a:gd name="connsiteX22" fmla="*/ 859540 w 1257633"/>
                <a:gd name="connsiteY22" fmla="*/ 411312 h 1054591"/>
                <a:gd name="connsiteX23" fmla="*/ 920640 w 1257633"/>
                <a:gd name="connsiteY23" fmla="*/ 475336 h 1054591"/>
                <a:gd name="connsiteX24" fmla="*/ 1110730 w 1257633"/>
                <a:gd name="connsiteY24" fmla="*/ 598372 h 1054591"/>
                <a:gd name="connsiteX25" fmla="*/ 1248597 w 1257633"/>
                <a:gd name="connsiteY25" fmla="*/ 525261 h 1054591"/>
                <a:gd name="connsiteX26" fmla="*/ 1198464 w 1257633"/>
                <a:gd name="connsiteY26" fmla="*/ 218820 h 1054591"/>
                <a:gd name="connsiteX27" fmla="*/ 199762 w 1257633"/>
                <a:gd name="connsiteY27" fmla="*/ 727362 h 1054591"/>
                <a:gd name="connsiteX28" fmla="*/ 181380 w 1257633"/>
                <a:gd name="connsiteY28" fmla="*/ 659995 h 1054591"/>
                <a:gd name="connsiteX29" fmla="*/ 297732 w 1257633"/>
                <a:gd name="connsiteY29" fmla="*/ 530274 h 1054591"/>
                <a:gd name="connsiteX30" fmla="*/ 302536 w 1257633"/>
                <a:gd name="connsiteY30" fmla="*/ 803189 h 1054591"/>
                <a:gd name="connsiteX31" fmla="*/ 304729 w 1257633"/>
                <a:gd name="connsiteY31" fmla="*/ 900949 h 1054591"/>
                <a:gd name="connsiteX32" fmla="*/ 199762 w 1257633"/>
                <a:gd name="connsiteY32" fmla="*/ 727362 h 105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7633" h="1054591">
                  <a:moveTo>
                    <a:pt x="1198464" y="218820"/>
                  </a:moveTo>
                  <a:cubicBezTo>
                    <a:pt x="1161699" y="111555"/>
                    <a:pt x="1155537" y="53379"/>
                    <a:pt x="1152508" y="22777"/>
                  </a:cubicBezTo>
                  <a:cubicBezTo>
                    <a:pt x="1149479" y="-7825"/>
                    <a:pt x="1115743" y="1261"/>
                    <a:pt x="1115743" y="1261"/>
                  </a:cubicBezTo>
                  <a:cubicBezTo>
                    <a:pt x="1115743" y="1261"/>
                    <a:pt x="1042632" y="44188"/>
                    <a:pt x="1042632" y="53484"/>
                  </a:cubicBezTo>
                  <a:cubicBezTo>
                    <a:pt x="1042632" y="62779"/>
                    <a:pt x="1076368" y="289425"/>
                    <a:pt x="1082425" y="329218"/>
                  </a:cubicBezTo>
                  <a:cubicBezTo>
                    <a:pt x="1086102" y="352551"/>
                    <a:pt x="1088159" y="376103"/>
                    <a:pt x="1088588" y="399718"/>
                  </a:cubicBezTo>
                  <a:cubicBezTo>
                    <a:pt x="1088588" y="399718"/>
                    <a:pt x="959912" y="261851"/>
                    <a:pt x="926176" y="228116"/>
                  </a:cubicBezTo>
                  <a:cubicBezTo>
                    <a:pt x="900483" y="202318"/>
                    <a:pt x="880116" y="180280"/>
                    <a:pt x="858287" y="167120"/>
                  </a:cubicBezTo>
                  <a:cubicBezTo>
                    <a:pt x="846485" y="156675"/>
                    <a:pt x="826013" y="152811"/>
                    <a:pt x="794471" y="142366"/>
                  </a:cubicBezTo>
                  <a:cubicBezTo>
                    <a:pt x="739324" y="123984"/>
                    <a:pt x="681149" y="81057"/>
                    <a:pt x="613677" y="84086"/>
                  </a:cubicBezTo>
                  <a:cubicBezTo>
                    <a:pt x="569382" y="87126"/>
                    <a:pt x="525902" y="97507"/>
                    <a:pt x="485001" y="114793"/>
                  </a:cubicBezTo>
                  <a:cubicBezTo>
                    <a:pt x="485001" y="114793"/>
                    <a:pt x="387032" y="160749"/>
                    <a:pt x="319561" y="191351"/>
                  </a:cubicBezTo>
                  <a:cubicBezTo>
                    <a:pt x="311706" y="194860"/>
                    <a:pt x="304249" y="199205"/>
                    <a:pt x="297314" y="204302"/>
                  </a:cubicBezTo>
                  <a:cubicBezTo>
                    <a:pt x="286243" y="202944"/>
                    <a:pt x="263160" y="208898"/>
                    <a:pt x="236840" y="267909"/>
                  </a:cubicBezTo>
                  <a:cubicBezTo>
                    <a:pt x="200180" y="350629"/>
                    <a:pt x="34740" y="568188"/>
                    <a:pt x="7062" y="644746"/>
                  </a:cubicBezTo>
                  <a:cubicBezTo>
                    <a:pt x="-20616" y="721304"/>
                    <a:pt x="37664" y="797967"/>
                    <a:pt x="102002" y="859171"/>
                  </a:cubicBezTo>
                  <a:cubicBezTo>
                    <a:pt x="148417" y="904813"/>
                    <a:pt x="192389" y="952889"/>
                    <a:pt x="233707" y="1003201"/>
                  </a:cubicBezTo>
                  <a:lnTo>
                    <a:pt x="306818" y="913169"/>
                  </a:lnTo>
                  <a:cubicBezTo>
                    <a:pt x="308886" y="933202"/>
                    <a:pt x="312375" y="953057"/>
                    <a:pt x="317263" y="972598"/>
                  </a:cubicBezTo>
                  <a:cubicBezTo>
                    <a:pt x="326454" y="1003201"/>
                    <a:pt x="357056" y="1036936"/>
                    <a:pt x="479674" y="1045710"/>
                  </a:cubicBezTo>
                  <a:cubicBezTo>
                    <a:pt x="602293" y="1054483"/>
                    <a:pt x="877714" y="1071403"/>
                    <a:pt x="868731" y="1008945"/>
                  </a:cubicBezTo>
                  <a:cubicBezTo>
                    <a:pt x="856094" y="920167"/>
                    <a:pt x="862569" y="635137"/>
                    <a:pt x="856511" y="558579"/>
                  </a:cubicBezTo>
                  <a:cubicBezTo>
                    <a:pt x="854715" y="509469"/>
                    <a:pt x="855728" y="460307"/>
                    <a:pt x="859540" y="411312"/>
                  </a:cubicBezTo>
                  <a:cubicBezTo>
                    <a:pt x="873640" y="429172"/>
                    <a:pt x="901318" y="462281"/>
                    <a:pt x="920640" y="475336"/>
                  </a:cubicBezTo>
                  <a:cubicBezTo>
                    <a:pt x="948214" y="493719"/>
                    <a:pt x="1064774" y="579781"/>
                    <a:pt x="1110730" y="598372"/>
                  </a:cubicBezTo>
                  <a:cubicBezTo>
                    <a:pt x="1156686" y="616964"/>
                    <a:pt x="1221024" y="586152"/>
                    <a:pt x="1248597" y="525261"/>
                  </a:cubicBezTo>
                  <a:cubicBezTo>
                    <a:pt x="1276171" y="464370"/>
                    <a:pt x="1235228" y="326085"/>
                    <a:pt x="1198464" y="218820"/>
                  </a:cubicBezTo>
                  <a:close/>
                  <a:moveTo>
                    <a:pt x="199762" y="727362"/>
                  </a:moveTo>
                  <a:cubicBezTo>
                    <a:pt x="187438" y="678377"/>
                    <a:pt x="181380" y="659995"/>
                    <a:pt x="181380" y="659995"/>
                  </a:cubicBezTo>
                  <a:cubicBezTo>
                    <a:pt x="181380" y="659995"/>
                    <a:pt x="259923" y="575395"/>
                    <a:pt x="297732" y="530274"/>
                  </a:cubicBezTo>
                  <a:cubicBezTo>
                    <a:pt x="302849" y="651326"/>
                    <a:pt x="306087" y="783762"/>
                    <a:pt x="302536" y="803189"/>
                  </a:cubicBezTo>
                  <a:cubicBezTo>
                    <a:pt x="299747" y="835754"/>
                    <a:pt x="300489" y="868540"/>
                    <a:pt x="304729" y="900949"/>
                  </a:cubicBezTo>
                  <a:cubicBezTo>
                    <a:pt x="284258" y="872853"/>
                    <a:pt x="210207" y="769558"/>
                    <a:pt x="199762" y="727362"/>
                  </a:cubicBezTo>
                  <a:close/>
                </a:path>
              </a:pathLst>
            </a:custGeom>
            <a:solidFill>
              <a:schemeClr val="accent1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5B1B455F-A205-4DA7-8194-0166336AB5B8}"/>
                </a:ext>
              </a:extLst>
            </p:cNvPr>
            <p:cNvSpPr/>
            <p:nvPr/>
          </p:nvSpPr>
          <p:spPr>
            <a:xfrm>
              <a:off x="1904836" y="3419521"/>
              <a:ext cx="50446" cy="91806"/>
            </a:xfrm>
            <a:custGeom>
              <a:avLst/>
              <a:gdLst>
                <a:gd name="connsiteX0" fmla="*/ 0 w 50446"/>
                <a:gd name="connsiteY0" fmla="*/ 91807 h 91806"/>
                <a:gd name="connsiteX1" fmla="*/ 50447 w 50446"/>
                <a:gd name="connsiteY1" fmla="*/ 0 h 9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46" h="91806">
                  <a:moveTo>
                    <a:pt x="0" y="91807"/>
                  </a:moveTo>
                  <a:cubicBezTo>
                    <a:pt x="19395" y="62698"/>
                    <a:pt x="36274" y="31981"/>
                    <a:pt x="50447" y="0"/>
                  </a:cubicBezTo>
                </a:path>
              </a:pathLst>
            </a:custGeom>
            <a:noFill/>
            <a:ln w="793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EBD98B6F-AE24-4C1A-83CD-237EBA254999}"/>
                </a:ext>
              </a:extLst>
            </p:cNvPr>
            <p:cNvSpPr/>
            <p:nvPr/>
          </p:nvSpPr>
          <p:spPr>
            <a:xfrm>
              <a:off x="1952254" y="3428399"/>
              <a:ext cx="29662" cy="38539"/>
            </a:xfrm>
            <a:custGeom>
              <a:avLst/>
              <a:gdLst>
                <a:gd name="connsiteX0" fmla="*/ 29662 w 29662"/>
                <a:gd name="connsiteY0" fmla="*/ 0 h 38539"/>
                <a:gd name="connsiteX1" fmla="*/ 0 w 29662"/>
                <a:gd name="connsiteY1" fmla="*/ 38540 h 3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662" h="38539">
                  <a:moveTo>
                    <a:pt x="29662" y="0"/>
                  </a:moveTo>
                  <a:cubicBezTo>
                    <a:pt x="22571" y="14779"/>
                    <a:pt x="12471" y="27908"/>
                    <a:pt x="0" y="38540"/>
                  </a:cubicBezTo>
                </a:path>
              </a:pathLst>
            </a:custGeom>
            <a:noFill/>
            <a:ln w="793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CB2AFF14-526E-4D4F-BBCD-57D996339FFA}"/>
                </a:ext>
              </a:extLst>
            </p:cNvPr>
            <p:cNvSpPr/>
            <p:nvPr/>
          </p:nvSpPr>
          <p:spPr>
            <a:xfrm>
              <a:off x="2657361" y="3393828"/>
              <a:ext cx="41777" cy="94000"/>
            </a:xfrm>
            <a:custGeom>
              <a:avLst/>
              <a:gdLst>
                <a:gd name="connsiteX0" fmla="*/ 0 w 41777"/>
                <a:gd name="connsiteY0" fmla="*/ 0 h 94000"/>
                <a:gd name="connsiteX1" fmla="*/ 41778 w 41777"/>
                <a:gd name="connsiteY1" fmla="*/ 94000 h 9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777" h="94000">
                  <a:moveTo>
                    <a:pt x="0" y="0"/>
                  </a:moveTo>
                  <a:cubicBezTo>
                    <a:pt x="836" y="35647"/>
                    <a:pt x="15876" y="69498"/>
                    <a:pt x="41778" y="94000"/>
                  </a:cubicBezTo>
                </a:path>
              </a:pathLst>
            </a:custGeom>
            <a:noFill/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6842B15D-67D0-4756-9E19-4C345D3438C3}"/>
                </a:ext>
              </a:extLst>
            </p:cNvPr>
            <p:cNvSpPr/>
            <p:nvPr/>
          </p:nvSpPr>
          <p:spPr>
            <a:xfrm>
              <a:off x="2668939" y="3443230"/>
              <a:ext cx="18397" cy="80004"/>
            </a:xfrm>
            <a:custGeom>
              <a:avLst/>
              <a:gdLst>
                <a:gd name="connsiteX0" fmla="*/ 537 w 18397"/>
                <a:gd name="connsiteY0" fmla="*/ 0 h 80004"/>
                <a:gd name="connsiteX1" fmla="*/ 18397 w 18397"/>
                <a:gd name="connsiteY1" fmla="*/ 80005 h 80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97" h="80004">
                  <a:moveTo>
                    <a:pt x="537" y="0"/>
                  </a:moveTo>
                  <a:cubicBezTo>
                    <a:pt x="-1959" y="27876"/>
                    <a:pt x="4287" y="55836"/>
                    <a:pt x="18397" y="80005"/>
                  </a:cubicBezTo>
                </a:path>
              </a:pathLst>
            </a:custGeom>
            <a:noFill/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F809CDF2-13F6-4860-A74F-10120D59B5FE}"/>
                </a:ext>
              </a:extLst>
            </p:cNvPr>
            <p:cNvSpPr/>
            <p:nvPr/>
          </p:nvSpPr>
          <p:spPr>
            <a:xfrm>
              <a:off x="1672342" y="3639754"/>
              <a:ext cx="78229" cy="14454"/>
            </a:xfrm>
            <a:custGeom>
              <a:avLst/>
              <a:gdLst>
                <a:gd name="connsiteX0" fmla="*/ 78229 w 78229"/>
                <a:gd name="connsiteY0" fmla="*/ 14455 h 14454"/>
                <a:gd name="connsiteX1" fmla="*/ 0 w 78229"/>
                <a:gd name="connsiteY1" fmla="*/ 2339 h 1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29" h="14454">
                  <a:moveTo>
                    <a:pt x="78229" y="14455"/>
                  </a:moveTo>
                  <a:cubicBezTo>
                    <a:pt x="78229" y="14455"/>
                    <a:pt x="55669" y="-6957"/>
                    <a:pt x="0" y="2339"/>
                  </a:cubicBezTo>
                </a:path>
              </a:pathLst>
            </a:custGeom>
            <a:noFill/>
            <a:ln w="793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1E7517A1-5946-4790-BDD6-30BB3A14FA3B}"/>
                </a:ext>
              </a:extLst>
            </p:cNvPr>
            <p:cNvSpPr/>
            <p:nvPr/>
          </p:nvSpPr>
          <p:spPr>
            <a:xfrm>
              <a:off x="1641531" y="3616645"/>
              <a:ext cx="74051" cy="13122"/>
            </a:xfrm>
            <a:custGeom>
              <a:avLst/>
              <a:gdLst>
                <a:gd name="connsiteX0" fmla="*/ 0 w 74051"/>
                <a:gd name="connsiteY0" fmla="*/ 13123 h 13122"/>
                <a:gd name="connsiteX1" fmla="*/ 74051 w 74051"/>
                <a:gd name="connsiteY1" fmla="*/ 6856 h 1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051" h="13122">
                  <a:moveTo>
                    <a:pt x="0" y="13123"/>
                  </a:moveTo>
                  <a:cubicBezTo>
                    <a:pt x="0" y="13123"/>
                    <a:pt x="15458" y="-11631"/>
                    <a:pt x="74051" y="6856"/>
                  </a:cubicBezTo>
                </a:path>
              </a:pathLst>
            </a:custGeom>
            <a:noFill/>
            <a:ln w="793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4A5EDD9F-40E3-437F-9C37-C98A2A8BD349}"/>
                </a:ext>
              </a:extLst>
            </p:cNvPr>
            <p:cNvSpPr/>
            <p:nvPr/>
          </p:nvSpPr>
          <p:spPr>
            <a:xfrm>
              <a:off x="2429045" y="3311630"/>
              <a:ext cx="126691" cy="92642"/>
            </a:xfrm>
            <a:custGeom>
              <a:avLst/>
              <a:gdLst>
                <a:gd name="connsiteX0" fmla="*/ 64860 w 126691"/>
                <a:gd name="connsiteY0" fmla="*/ 0 h 92642"/>
                <a:gd name="connsiteX1" fmla="*/ 0 w 126691"/>
                <a:gd name="connsiteY1" fmla="*/ 92642 h 92642"/>
                <a:gd name="connsiteX2" fmla="*/ 126692 w 126691"/>
                <a:gd name="connsiteY2" fmla="*/ 58698 h 9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691" h="92642">
                  <a:moveTo>
                    <a:pt x="64860" y="0"/>
                  </a:moveTo>
                  <a:cubicBezTo>
                    <a:pt x="52536" y="3029"/>
                    <a:pt x="0" y="92642"/>
                    <a:pt x="0" y="92642"/>
                  </a:cubicBezTo>
                  <a:lnTo>
                    <a:pt x="126692" y="58698"/>
                  </a:lnTo>
                </a:path>
              </a:pathLst>
            </a:custGeom>
            <a:noFill/>
            <a:ln w="793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5684BDCC-2CB2-4184-931A-BEC7B18D7529}"/>
                </a:ext>
              </a:extLst>
            </p:cNvPr>
            <p:cNvSpPr/>
            <p:nvPr/>
          </p:nvSpPr>
          <p:spPr>
            <a:xfrm>
              <a:off x="2122131" y="3147071"/>
              <a:ext cx="149749" cy="125140"/>
            </a:xfrm>
            <a:custGeom>
              <a:avLst/>
              <a:gdLst>
                <a:gd name="connsiteX0" fmla="*/ 7992 w 149749"/>
                <a:gd name="connsiteY0" fmla="*/ 103459 h 125140"/>
                <a:gd name="connsiteX1" fmla="*/ 85073 w 149749"/>
                <a:gd name="connsiteY1" fmla="*/ 121319 h 125140"/>
                <a:gd name="connsiteX2" fmla="*/ 147739 w 149749"/>
                <a:gd name="connsiteY2" fmla="*/ 14576 h 125140"/>
                <a:gd name="connsiteX3" fmla="*/ 7992 w 149749"/>
                <a:gd name="connsiteY3" fmla="*/ 103459 h 12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749" h="125140">
                  <a:moveTo>
                    <a:pt x="7992" y="103459"/>
                  </a:moveTo>
                  <a:cubicBezTo>
                    <a:pt x="7992" y="103459"/>
                    <a:pt x="31701" y="136045"/>
                    <a:pt x="85073" y="121319"/>
                  </a:cubicBezTo>
                  <a:cubicBezTo>
                    <a:pt x="138444" y="106592"/>
                    <a:pt x="156199" y="50192"/>
                    <a:pt x="147739" y="14576"/>
                  </a:cubicBezTo>
                  <a:cubicBezTo>
                    <a:pt x="139279" y="-21040"/>
                    <a:pt x="-39426" y="8623"/>
                    <a:pt x="7992" y="103459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0B75EE37-D209-4C06-8041-EFCC30FC504A}"/>
                </a:ext>
              </a:extLst>
            </p:cNvPr>
            <p:cNvSpPr/>
            <p:nvPr/>
          </p:nvSpPr>
          <p:spPr>
            <a:xfrm>
              <a:off x="2037773" y="3032934"/>
              <a:ext cx="276329" cy="253002"/>
            </a:xfrm>
            <a:custGeom>
              <a:avLst/>
              <a:gdLst>
                <a:gd name="connsiteX0" fmla="*/ 41591 w 276329"/>
                <a:gd name="connsiteY0" fmla="*/ 14659 h 253002"/>
                <a:gd name="connsiteX1" fmla="*/ 1066 w 276329"/>
                <a:gd name="connsiteY1" fmla="*/ 59988 h 253002"/>
                <a:gd name="connsiteX2" fmla="*/ 17673 w 276329"/>
                <a:gd name="connsiteY2" fmla="*/ 174355 h 253002"/>
                <a:gd name="connsiteX3" fmla="*/ 58302 w 276329"/>
                <a:gd name="connsiteY3" fmla="*/ 253002 h 253002"/>
                <a:gd name="connsiteX4" fmla="*/ 173191 w 276329"/>
                <a:gd name="connsiteY4" fmla="*/ 186262 h 253002"/>
                <a:gd name="connsiteX5" fmla="*/ 273354 w 276329"/>
                <a:gd name="connsiteY5" fmla="*/ 217595 h 253002"/>
                <a:gd name="connsiteX6" fmla="*/ 206613 w 276329"/>
                <a:gd name="connsiteY6" fmla="*/ 34086 h 253002"/>
                <a:gd name="connsiteX7" fmla="*/ 41591 w 276329"/>
                <a:gd name="connsiteY7" fmla="*/ 14659 h 25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6329" h="253002">
                  <a:moveTo>
                    <a:pt x="41591" y="14659"/>
                  </a:moveTo>
                  <a:cubicBezTo>
                    <a:pt x="41591" y="14659"/>
                    <a:pt x="5766" y="38472"/>
                    <a:pt x="1066" y="59988"/>
                  </a:cubicBezTo>
                  <a:cubicBezTo>
                    <a:pt x="-3634" y="81504"/>
                    <a:pt x="8168" y="150542"/>
                    <a:pt x="17673" y="174355"/>
                  </a:cubicBezTo>
                  <a:cubicBezTo>
                    <a:pt x="27177" y="198169"/>
                    <a:pt x="58302" y="253002"/>
                    <a:pt x="58302" y="253002"/>
                  </a:cubicBezTo>
                  <a:cubicBezTo>
                    <a:pt x="58302" y="253002"/>
                    <a:pt x="165567" y="191066"/>
                    <a:pt x="173191" y="186262"/>
                  </a:cubicBezTo>
                  <a:cubicBezTo>
                    <a:pt x="180816" y="181457"/>
                    <a:pt x="256747" y="224384"/>
                    <a:pt x="273354" y="217595"/>
                  </a:cubicBezTo>
                  <a:cubicBezTo>
                    <a:pt x="289961" y="210806"/>
                    <a:pt x="232829" y="65001"/>
                    <a:pt x="206613" y="34086"/>
                  </a:cubicBezTo>
                  <a:cubicBezTo>
                    <a:pt x="180398" y="3170"/>
                    <a:pt x="79713" y="-14063"/>
                    <a:pt x="41591" y="14659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DADA29DE-E7A7-4680-8929-CFFBC193875A}"/>
                </a:ext>
              </a:extLst>
            </p:cNvPr>
            <p:cNvSpPr/>
            <p:nvPr/>
          </p:nvSpPr>
          <p:spPr>
            <a:xfrm>
              <a:off x="2060041" y="2968842"/>
              <a:ext cx="172853" cy="255910"/>
            </a:xfrm>
            <a:custGeom>
              <a:avLst/>
              <a:gdLst>
                <a:gd name="connsiteX0" fmla="*/ 0 w 172853"/>
                <a:gd name="connsiteY0" fmla="*/ 0 h 255910"/>
                <a:gd name="connsiteX1" fmla="*/ 7207 w 172853"/>
                <a:gd name="connsiteY1" fmla="*/ 95358 h 255910"/>
                <a:gd name="connsiteX2" fmla="*/ 62667 w 172853"/>
                <a:gd name="connsiteY2" fmla="*/ 224034 h 255910"/>
                <a:gd name="connsiteX3" fmla="*/ 150818 w 172853"/>
                <a:gd name="connsiteY3" fmla="*/ 250250 h 255910"/>
                <a:gd name="connsiteX4" fmla="*/ 171707 w 172853"/>
                <a:gd name="connsiteY4" fmla="*/ 140583 h 255910"/>
                <a:gd name="connsiteX5" fmla="*/ 159801 w 172853"/>
                <a:gd name="connsiteY5" fmla="*/ 28618 h 25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853" h="255910">
                  <a:moveTo>
                    <a:pt x="0" y="0"/>
                  </a:moveTo>
                  <a:cubicBezTo>
                    <a:pt x="0" y="0"/>
                    <a:pt x="2402" y="38122"/>
                    <a:pt x="7207" y="95358"/>
                  </a:cubicBezTo>
                  <a:cubicBezTo>
                    <a:pt x="12011" y="152594"/>
                    <a:pt x="31333" y="197818"/>
                    <a:pt x="62667" y="224034"/>
                  </a:cubicBezTo>
                  <a:cubicBezTo>
                    <a:pt x="94000" y="250250"/>
                    <a:pt x="138912" y="264559"/>
                    <a:pt x="150818" y="250250"/>
                  </a:cubicBezTo>
                  <a:cubicBezTo>
                    <a:pt x="162725" y="235941"/>
                    <a:pt x="177034" y="176407"/>
                    <a:pt x="171707" y="140583"/>
                  </a:cubicBezTo>
                  <a:cubicBezTo>
                    <a:pt x="166380" y="104758"/>
                    <a:pt x="159801" y="28618"/>
                    <a:pt x="159801" y="28618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:a16="http://schemas.microsoft.com/office/drawing/2014/main" id="{05130699-EF86-4D17-AE0C-ACD7F69ED1B8}"/>
                </a:ext>
              </a:extLst>
            </p:cNvPr>
            <p:cNvSpPr/>
            <p:nvPr/>
          </p:nvSpPr>
          <p:spPr>
            <a:xfrm>
              <a:off x="2060041" y="2968842"/>
              <a:ext cx="167111" cy="172333"/>
            </a:xfrm>
            <a:custGeom>
              <a:avLst/>
              <a:gdLst>
                <a:gd name="connsiteX0" fmla="*/ 167112 w 167111"/>
                <a:gd name="connsiteY0" fmla="*/ 95985 h 172333"/>
                <a:gd name="connsiteX1" fmla="*/ 160323 w 167111"/>
                <a:gd name="connsiteY1" fmla="*/ 28618 h 172333"/>
                <a:gd name="connsiteX2" fmla="*/ 0 w 167111"/>
                <a:gd name="connsiteY2" fmla="*/ 0 h 172333"/>
                <a:gd name="connsiteX3" fmla="*/ 7207 w 167111"/>
                <a:gd name="connsiteY3" fmla="*/ 95358 h 172333"/>
                <a:gd name="connsiteX4" fmla="*/ 25276 w 167111"/>
                <a:gd name="connsiteY4" fmla="*/ 172334 h 172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111" h="172333">
                  <a:moveTo>
                    <a:pt x="167112" y="95985"/>
                  </a:moveTo>
                  <a:cubicBezTo>
                    <a:pt x="163561" y="62667"/>
                    <a:pt x="160323" y="28618"/>
                    <a:pt x="160323" y="28618"/>
                  </a:cubicBezTo>
                  <a:lnTo>
                    <a:pt x="0" y="0"/>
                  </a:lnTo>
                  <a:cubicBezTo>
                    <a:pt x="0" y="0"/>
                    <a:pt x="2402" y="38122"/>
                    <a:pt x="7207" y="95358"/>
                  </a:cubicBezTo>
                  <a:cubicBezTo>
                    <a:pt x="9024" y="121824"/>
                    <a:pt x="15124" y="147821"/>
                    <a:pt x="25276" y="172334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7B02E396-1657-4800-BBC8-3D09D9166F9D}"/>
                </a:ext>
              </a:extLst>
            </p:cNvPr>
            <p:cNvSpPr/>
            <p:nvPr/>
          </p:nvSpPr>
          <p:spPr>
            <a:xfrm>
              <a:off x="1963782" y="2894414"/>
              <a:ext cx="63150" cy="81230"/>
            </a:xfrm>
            <a:custGeom>
              <a:avLst/>
              <a:gdLst>
                <a:gd name="connsiteX0" fmla="*/ 44037 w 63150"/>
                <a:gd name="connsiteY0" fmla="*/ 17401 h 81230"/>
                <a:gd name="connsiteX1" fmla="*/ 1110 w 63150"/>
                <a:gd name="connsiteY1" fmla="*/ 12596 h 81230"/>
                <a:gd name="connsiteX2" fmla="*/ 63150 w 63150"/>
                <a:gd name="connsiteY2" fmla="*/ 79337 h 81230"/>
                <a:gd name="connsiteX3" fmla="*/ 63150 w 63150"/>
                <a:gd name="connsiteY3" fmla="*/ 50823 h 8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50" h="81230">
                  <a:moveTo>
                    <a:pt x="44037" y="17401"/>
                  </a:moveTo>
                  <a:cubicBezTo>
                    <a:pt x="44037" y="17401"/>
                    <a:pt x="8317" y="-18319"/>
                    <a:pt x="1110" y="12596"/>
                  </a:cubicBezTo>
                  <a:cubicBezTo>
                    <a:pt x="-6097" y="43512"/>
                    <a:pt x="22625" y="91348"/>
                    <a:pt x="63150" y="79337"/>
                  </a:cubicBezTo>
                  <a:lnTo>
                    <a:pt x="63150" y="50823"/>
                  </a:ln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EAD4B1B9-FFD6-49D3-A29E-BC85384402D0}"/>
                </a:ext>
              </a:extLst>
            </p:cNvPr>
            <p:cNvSpPr/>
            <p:nvPr/>
          </p:nvSpPr>
          <p:spPr>
            <a:xfrm>
              <a:off x="1963782" y="2894414"/>
              <a:ext cx="63150" cy="81230"/>
            </a:xfrm>
            <a:custGeom>
              <a:avLst/>
              <a:gdLst>
                <a:gd name="connsiteX0" fmla="*/ 44037 w 63150"/>
                <a:gd name="connsiteY0" fmla="*/ 17401 h 81230"/>
                <a:gd name="connsiteX1" fmla="*/ 1110 w 63150"/>
                <a:gd name="connsiteY1" fmla="*/ 12596 h 81230"/>
                <a:gd name="connsiteX2" fmla="*/ 63150 w 63150"/>
                <a:gd name="connsiteY2" fmla="*/ 79337 h 81230"/>
                <a:gd name="connsiteX3" fmla="*/ 63150 w 63150"/>
                <a:gd name="connsiteY3" fmla="*/ 50823 h 8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150" h="81230">
                  <a:moveTo>
                    <a:pt x="44037" y="17401"/>
                  </a:moveTo>
                  <a:cubicBezTo>
                    <a:pt x="44037" y="17401"/>
                    <a:pt x="8317" y="-18319"/>
                    <a:pt x="1110" y="12596"/>
                  </a:cubicBezTo>
                  <a:cubicBezTo>
                    <a:pt x="-6097" y="43512"/>
                    <a:pt x="22625" y="91348"/>
                    <a:pt x="63150" y="79337"/>
                  </a:cubicBezTo>
                  <a:lnTo>
                    <a:pt x="63150" y="50823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0578" cap="rnd">
              <a:solidFill>
                <a:srgbClr val="263238">
                  <a:alpha val="50000"/>
                </a:srgb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BC2DDEDD-24DC-453B-8B55-A00D9F68B913}"/>
                </a:ext>
              </a:extLst>
            </p:cNvPr>
            <p:cNvSpPr/>
            <p:nvPr/>
          </p:nvSpPr>
          <p:spPr>
            <a:xfrm>
              <a:off x="1955630" y="2620161"/>
              <a:ext cx="325162" cy="445632"/>
            </a:xfrm>
            <a:custGeom>
              <a:avLst/>
              <a:gdLst>
                <a:gd name="connsiteX0" fmla="*/ 20855 w 325162"/>
                <a:gd name="connsiteY0" fmla="*/ 227107 h 445632"/>
                <a:gd name="connsiteX1" fmla="*/ 132925 w 325162"/>
                <a:gd name="connsiteY1" fmla="*/ 417823 h 445632"/>
                <a:gd name="connsiteX2" fmla="*/ 318836 w 325162"/>
                <a:gd name="connsiteY2" fmla="*/ 365601 h 445632"/>
                <a:gd name="connsiteX3" fmla="*/ 244994 w 325162"/>
                <a:gd name="connsiteY3" fmla="*/ 43702 h 445632"/>
                <a:gd name="connsiteX4" fmla="*/ 59082 w 325162"/>
                <a:gd name="connsiteY4" fmla="*/ 29393 h 445632"/>
                <a:gd name="connsiteX5" fmla="*/ 20855 w 325162"/>
                <a:gd name="connsiteY5" fmla="*/ 227107 h 44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162" h="445632">
                  <a:moveTo>
                    <a:pt x="20855" y="227107"/>
                  </a:moveTo>
                  <a:cubicBezTo>
                    <a:pt x="20855" y="227107"/>
                    <a:pt x="80493" y="386803"/>
                    <a:pt x="132925" y="417823"/>
                  </a:cubicBezTo>
                  <a:cubicBezTo>
                    <a:pt x="185356" y="448843"/>
                    <a:pt x="290218" y="477356"/>
                    <a:pt x="318836" y="365601"/>
                  </a:cubicBezTo>
                  <a:cubicBezTo>
                    <a:pt x="347454" y="253845"/>
                    <a:pt x="271210" y="91433"/>
                    <a:pt x="244994" y="43702"/>
                  </a:cubicBezTo>
                  <a:cubicBezTo>
                    <a:pt x="218778" y="-4030"/>
                    <a:pt x="121018" y="-18234"/>
                    <a:pt x="59082" y="29393"/>
                  </a:cubicBezTo>
                  <a:cubicBezTo>
                    <a:pt x="-2854" y="77019"/>
                    <a:pt x="-16954" y="122140"/>
                    <a:pt x="20855" y="227107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495D1F0A-90D6-44B1-B39D-5E6ED5E3A6BB}"/>
                </a:ext>
              </a:extLst>
            </p:cNvPr>
            <p:cNvSpPr/>
            <p:nvPr/>
          </p:nvSpPr>
          <p:spPr>
            <a:xfrm>
              <a:off x="1955778" y="2620014"/>
              <a:ext cx="226881" cy="441888"/>
            </a:xfrm>
            <a:custGeom>
              <a:avLst/>
              <a:gdLst>
                <a:gd name="connsiteX0" fmla="*/ 86821 w 226881"/>
                <a:gd name="connsiteY0" fmla="*/ 91998 h 441888"/>
                <a:gd name="connsiteX1" fmla="*/ 167452 w 226881"/>
                <a:gd name="connsiteY1" fmla="*/ 73198 h 441888"/>
                <a:gd name="connsiteX2" fmla="*/ 226881 w 226881"/>
                <a:gd name="connsiteY2" fmla="*/ 23169 h 441888"/>
                <a:gd name="connsiteX3" fmla="*/ 59247 w 226881"/>
                <a:gd name="connsiteY3" fmla="*/ 29331 h 441888"/>
                <a:gd name="connsiteX4" fmla="*/ 21020 w 226881"/>
                <a:gd name="connsiteY4" fmla="*/ 227254 h 441888"/>
                <a:gd name="connsiteX5" fmla="*/ 133090 w 226881"/>
                <a:gd name="connsiteY5" fmla="*/ 417970 h 441888"/>
                <a:gd name="connsiteX6" fmla="*/ 192832 w 226881"/>
                <a:gd name="connsiteY6" fmla="*/ 441888 h 441888"/>
                <a:gd name="connsiteX7" fmla="*/ 116378 w 226881"/>
                <a:gd name="connsiteY7" fmla="*/ 331072 h 441888"/>
                <a:gd name="connsiteX8" fmla="*/ 65305 w 226881"/>
                <a:gd name="connsiteY8" fmla="*/ 159156 h 441888"/>
                <a:gd name="connsiteX9" fmla="*/ 86821 w 226881"/>
                <a:gd name="connsiteY9" fmla="*/ 91998 h 44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881" h="441888">
                  <a:moveTo>
                    <a:pt x="86821" y="91998"/>
                  </a:moveTo>
                  <a:cubicBezTo>
                    <a:pt x="112128" y="80290"/>
                    <a:pt x="139576" y="73898"/>
                    <a:pt x="167452" y="73198"/>
                  </a:cubicBezTo>
                  <a:lnTo>
                    <a:pt x="226881" y="23169"/>
                  </a:lnTo>
                  <a:cubicBezTo>
                    <a:pt x="187819" y="-6911"/>
                    <a:pt x="111052" y="-10567"/>
                    <a:pt x="59247" y="29331"/>
                  </a:cubicBezTo>
                  <a:cubicBezTo>
                    <a:pt x="-2793" y="77063"/>
                    <a:pt x="-17102" y="122287"/>
                    <a:pt x="21020" y="227254"/>
                  </a:cubicBezTo>
                  <a:cubicBezTo>
                    <a:pt x="21020" y="227254"/>
                    <a:pt x="80658" y="386950"/>
                    <a:pt x="133090" y="417970"/>
                  </a:cubicBezTo>
                  <a:cubicBezTo>
                    <a:pt x="151691" y="428906"/>
                    <a:pt x="171828" y="436969"/>
                    <a:pt x="192832" y="441888"/>
                  </a:cubicBezTo>
                  <a:cubicBezTo>
                    <a:pt x="167556" y="409302"/>
                    <a:pt x="128703" y="357497"/>
                    <a:pt x="116378" y="331072"/>
                  </a:cubicBezTo>
                  <a:cubicBezTo>
                    <a:pt x="97578" y="290757"/>
                    <a:pt x="89536" y="207514"/>
                    <a:pt x="65305" y="159156"/>
                  </a:cubicBezTo>
                  <a:cubicBezTo>
                    <a:pt x="41074" y="110798"/>
                    <a:pt x="49220" y="110798"/>
                    <a:pt x="86821" y="91998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043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:a16="http://schemas.microsoft.com/office/drawing/2014/main" id="{CC4C9D05-F939-42AF-8F36-403721F1564F}"/>
                </a:ext>
              </a:extLst>
            </p:cNvPr>
            <p:cNvSpPr/>
            <p:nvPr/>
          </p:nvSpPr>
          <p:spPr>
            <a:xfrm>
              <a:off x="2158010" y="2799537"/>
              <a:ext cx="26053" cy="58236"/>
            </a:xfrm>
            <a:custGeom>
              <a:avLst/>
              <a:gdLst>
                <a:gd name="connsiteX0" fmla="*/ 9504 w 26053"/>
                <a:gd name="connsiteY0" fmla="*/ 0 h 58236"/>
                <a:gd name="connsiteX1" fmla="*/ 23813 w 26053"/>
                <a:gd name="connsiteY1" fmla="*/ 52222 h 58236"/>
                <a:gd name="connsiteX2" fmla="*/ 0 w 26053"/>
                <a:gd name="connsiteY2" fmla="*/ 57027 h 5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053" h="58236">
                  <a:moveTo>
                    <a:pt x="9504" y="0"/>
                  </a:moveTo>
                  <a:cubicBezTo>
                    <a:pt x="9504" y="0"/>
                    <a:pt x="33318" y="42927"/>
                    <a:pt x="23813" y="52222"/>
                  </a:cubicBezTo>
                  <a:cubicBezTo>
                    <a:pt x="17265" y="57873"/>
                    <a:pt x="8230" y="59701"/>
                    <a:pt x="0" y="57027"/>
                  </a:cubicBezTo>
                </a:path>
              </a:pathLst>
            </a:custGeom>
            <a:noFill/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FD92A425-6885-4A5F-B8E4-1AA7E6817D76}"/>
                </a:ext>
              </a:extLst>
            </p:cNvPr>
            <p:cNvSpPr/>
            <p:nvPr/>
          </p:nvSpPr>
          <p:spPr>
            <a:xfrm>
              <a:off x="2057848" y="2763817"/>
              <a:ext cx="40524" cy="28617"/>
            </a:xfrm>
            <a:custGeom>
              <a:avLst/>
              <a:gdLst>
                <a:gd name="connsiteX0" fmla="*/ 0 w 40524"/>
                <a:gd name="connsiteY0" fmla="*/ 28618 h 28617"/>
                <a:gd name="connsiteX1" fmla="*/ 40525 w 40524"/>
                <a:gd name="connsiteY1" fmla="*/ 0 h 28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524" h="28617">
                  <a:moveTo>
                    <a:pt x="0" y="28618"/>
                  </a:moveTo>
                  <a:cubicBezTo>
                    <a:pt x="0" y="28618"/>
                    <a:pt x="4805" y="0"/>
                    <a:pt x="40525" y="0"/>
                  </a:cubicBezTo>
                </a:path>
              </a:pathLst>
            </a:custGeom>
            <a:noFill/>
            <a:ln w="2115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39795203-46FD-4F2D-85C3-274DF107AB73}"/>
                </a:ext>
              </a:extLst>
            </p:cNvPr>
            <p:cNvSpPr/>
            <p:nvPr/>
          </p:nvSpPr>
          <p:spPr>
            <a:xfrm>
              <a:off x="2079363" y="2806743"/>
              <a:ext cx="35720" cy="17006"/>
            </a:xfrm>
            <a:custGeom>
              <a:avLst/>
              <a:gdLst>
                <a:gd name="connsiteX0" fmla="*/ 0 w 35720"/>
                <a:gd name="connsiteY0" fmla="*/ 14309 h 17006"/>
                <a:gd name="connsiteX1" fmla="*/ 35720 w 35720"/>
                <a:gd name="connsiteY1" fmla="*/ 0 h 1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720" h="17006">
                  <a:moveTo>
                    <a:pt x="0" y="14309"/>
                  </a:moveTo>
                  <a:cubicBezTo>
                    <a:pt x="0" y="14309"/>
                    <a:pt x="26216" y="26216"/>
                    <a:pt x="35720" y="0"/>
                  </a:cubicBezTo>
                </a:path>
              </a:pathLst>
            </a:custGeom>
            <a:noFill/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6557C47A-949A-4625-BC74-3961A2903A08}"/>
                </a:ext>
              </a:extLst>
            </p:cNvPr>
            <p:cNvSpPr/>
            <p:nvPr/>
          </p:nvSpPr>
          <p:spPr>
            <a:xfrm>
              <a:off x="2193730" y="2787630"/>
              <a:ext cx="35824" cy="17006"/>
            </a:xfrm>
            <a:custGeom>
              <a:avLst/>
              <a:gdLst>
                <a:gd name="connsiteX0" fmla="*/ 0 w 35824"/>
                <a:gd name="connsiteY0" fmla="*/ 14309 h 17006"/>
                <a:gd name="connsiteX1" fmla="*/ 35824 w 35824"/>
                <a:gd name="connsiteY1" fmla="*/ 0 h 17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824" h="17006">
                  <a:moveTo>
                    <a:pt x="0" y="14309"/>
                  </a:moveTo>
                  <a:cubicBezTo>
                    <a:pt x="0" y="14309"/>
                    <a:pt x="26216" y="26216"/>
                    <a:pt x="35824" y="0"/>
                  </a:cubicBezTo>
                </a:path>
              </a:pathLst>
            </a:custGeom>
            <a:noFill/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B0377A7C-C0ED-4442-8A7A-7E3D4473022C}"/>
                </a:ext>
              </a:extLst>
            </p:cNvPr>
            <p:cNvSpPr/>
            <p:nvPr/>
          </p:nvSpPr>
          <p:spPr>
            <a:xfrm>
              <a:off x="2172006" y="2736510"/>
              <a:ext cx="48880" cy="10699"/>
            </a:xfrm>
            <a:custGeom>
              <a:avLst/>
              <a:gdLst>
                <a:gd name="connsiteX0" fmla="*/ 0 w 48880"/>
                <a:gd name="connsiteY0" fmla="*/ 10700 h 10699"/>
                <a:gd name="connsiteX1" fmla="*/ 48880 w 48880"/>
                <a:gd name="connsiteY1" fmla="*/ 8715 h 1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880" h="10699">
                  <a:moveTo>
                    <a:pt x="0" y="10700"/>
                  </a:moveTo>
                  <a:cubicBezTo>
                    <a:pt x="13212" y="-2763"/>
                    <a:pt x="34623" y="-3630"/>
                    <a:pt x="48880" y="8715"/>
                  </a:cubicBezTo>
                </a:path>
              </a:pathLst>
            </a:custGeom>
            <a:noFill/>
            <a:ln w="2115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5F691B2C-4DE2-4A17-BA64-B568C63620A1}"/>
                </a:ext>
              </a:extLst>
            </p:cNvPr>
            <p:cNvSpPr/>
            <p:nvPr/>
          </p:nvSpPr>
          <p:spPr>
            <a:xfrm>
              <a:off x="1955965" y="2551792"/>
              <a:ext cx="325574" cy="513896"/>
            </a:xfrm>
            <a:custGeom>
              <a:avLst/>
              <a:gdLst>
                <a:gd name="connsiteX0" fmla="*/ 323411 w 325574"/>
                <a:gd name="connsiteY0" fmla="*/ 342162 h 513896"/>
                <a:gd name="connsiteX1" fmla="*/ 207268 w 325574"/>
                <a:gd name="connsiteY1" fmla="*/ 314484 h 513896"/>
                <a:gd name="connsiteX2" fmla="*/ 104703 w 325574"/>
                <a:gd name="connsiteY2" fmla="*/ 417049 h 513896"/>
                <a:gd name="connsiteX3" fmla="*/ 57076 w 325574"/>
                <a:gd name="connsiteY3" fmla="*/ 328793 h 513896"/>
                <a:gd name="connsiteX4" fmla="*/ 59478 w 325574"/>
                <a:gd name="connsiteY4" fmla="*/ 266858 h 513896"/>
                <a:gd name="connsiteX5" fmla="*/ 26056 w 325574"/>
                <a:gd name="connsiteY5" fmla="*/ 197715 h 513896"/>
                <a:gd name="connsiteX6" fmla="*/ 130501 w 325574"/>
                <a:gd name="connsiteY6" fmla="*/ 124604 h 513896"/>
                <a:gd name="connsiteX7" fmla="*/ 202046 w 325574"/>
                <a:gd name="connsiteY7" fmla="*/ 150088 h 513896"/>
                <a:gd name="connsiteX8" fmla="*/ 297404 w 325574"/>
                <a:gd name="connsiteY8" fmla="*/ 74993 h 513896"/>
                <a:gd name="connsiteX9" fmla="*/ 202046 w 325574"/>
                <a:gd name="connsiteY9" fmla="*/ 1 h 513896"/>
                <a:gd name="connsiteX10" fmla="*/ 167475 w 325574"/>
                <a:gd name="connsiteY10" fmla="*/ 5119 h 513896"/>
                <a:gd name="connsiteX11" fmla="*/ 73474 w 325574"/>
                <a:gd name="connsiteY11" fmla="*/ 58699 h 513896"/>
                <a:gd name="connsiteX12" fmla="*/ 17178 w 325574"/>
                <a:gd name="connsiteY12" fmla="*/ 138704 h 513896"/>
                <a:gd name="connsiteX13" fmla="*/ 18641 w 325574"/>
                <a:gd name="connsiteY13" fmla="*/ 138704 h 513896"/>
                <a:gd name="connsiteX14" fmla="*/ 20938 w 325574"/>
                <a:gd name="connsiteY14" fmla="*/ 295371 h 513896"/>
                <a:gd name="connsiteX15" fmla="*/ 133008 w 325574"/>
                <a:gd name="connsiteY15" fmla="*/ 486087 h 513896"/>
                <a:gd name="connsiteX16" fmla="*/ 318920 w 325574"/>
                <a:gd name="connsiteY16" fmla="*/ 433865 h 513896"/>
                <a:gd name="connsiteX17" fmla="*/ 323411 w 325574"/>
                <a:gd name="connsiteY17" fmla="*/ 342162 h 5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5574" h="513896">
                  <a:moveTo>
                    <a:pt x="323411" y="342162"/>
                  </a:moveTo>
                  <a:cubicBezTo>
                    <a:pt x="295628" y="330047"/>
                    <a:pt x="229410" y="303309"/>
                    <a:pt x="207268" y="314484"/>
                  </a:cubicBezTo>
                  <a:cubicBezTo>
                    <a:pt x="178650" y="328793"/>
                    <a:pt x="104703" y="378927"/>
                    <a:pt x="104703" y="417049"/>
                  </a:cubicBezTo>
                  <a:cubicBezTo>
                    <a:pt x="104703" y="417049"/>
                    <a:pt x="57076" y="352711"/>
                    <a:pt x="57076" y="328793"/>
                  </a:cubicBezTo>
                  <a:cubicBezTo>
                    <a:pt x="57076" y="304876"/>
                    <a:pt x="76085" y="297460"/>
                    <a:pt x="59478" y="266858"/>
                  </a:cubicBezTo>
                  <a:cubicBezTo>
                    <a:pt x="42872" y="236255"/>
                    <a:pt x="18849" y="233435"/>
                    <a:pt x="26056" y="197715"/>
                  </a:cubicBezTo>
                  <a:cubicBezTo>
                    <a:pt x="32636" y="164606"/>
                    <a:pt x="98541" y="129513"/>
                    <a:pt x="130501" y="124604"/>
                  </a:cubicBezTo>
                  <a:cubicBezTo>
                    <a:pt x="150471" y="141493"/>
                    <a:pt x="175893" y="150558"/>
                    <a:pt x="202046" y="150088"/>
                  </a:cubicBezTo>
                  <a:cubicBezTo>
                    <a:pt x="254268" y="150088"/>
                    <a:pt x="297404" y="116562"/>
                    <a:pt x="297404" y="74993"/>
                  </a:cubicBezTo>
                  <a:cubicBezTo>
                    <a:pt x="297404" y="33423"/>
                    <a:pt x="254686" y="1"/>
                    <a:pt x="202046" y="1"/>
                  </a:cubicBezTo>
                  <a:cubicBezTo>
                    <a:pt x="190327" y="-51"/>
                    <a:pt x="178671" y="1672"/>
                    <a:pt x="167475" y="5119"/>
                  </a:cubicBezTo>
                  <a:cubicBezTo>
                    <a:pt x="117550" y="1463"/>
                    <a:pt x="108045" y="38437"/>
                    <a:pt x="73474" y="58699"/>
                  </a:cubicBezTo>
                  <a:cubicBezTo>
                    <a:pt x="38903" y="78961"/>
                    <a:pt x="17178" y="138704"/>
                    <a:pt x="17178" y="138704"/>
                  </a:cubicBezTo>
                  <a:lnTo>
                    <a:pt x="18641" y="138704"/>
                  </a:lnTo>
                  <a:cubicBezTo>
                    <a:pt x="-6635" y="175677"/>
                    <a:pt x="-6531" y="220275"/>
                    <a:pt x="20938" y="295371"/>
                  </a:cubicBezTo>
                  <a:cubicBezTo>
                    <a:pt x="20938" y="295371"/>
                    <a:pt x="80576" y="455067"/>
                    <a:pt x="133008" y="486087"/>
                  </a:cubicBezTo>
                  <a:cubicBezTo>
                    <a:pt x="185439" y="517107"/>
                    <a:pt x="290302" y="545621"/>
                    <a:pt x="318920" y="433865"/>
                  </a:cubicBezTo>
                  <a:cubicBezTo>
                    <a:pt x="325875" y="403806"/>
                    <a:pt x="327390" y="372754"/>
                    <a:pt x="323411" y="342162"/>
                  </a:cubicBezTo>
                  <a:close/>
                </a:path>
              </a:pathLst>
            </a:custGeom>
            <a:solidFill>
              <a:srgbClr val="263238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59BB7EB2-DE72-4478-A4F3-8A7CA778E96E}"/>
                </a:ext>
              </a:extLst>
            </p:cNvPr>
            <p:cNvSpPr/>
            <p:nvPr/>
          </p:nvSpPr>
          <p:spPr>
            <a:xfrm>
              <a:off x="2146208" y="2891553"/>
              <a:ext cx="76244" cy="28156"/>
            </a:xfrm>
            <a:custGeom>
              <a:avLst/>
              <a:gdLst>
                <a:gd name="connsiteX0" fmla="*/ 76245 w 76244"/>
                <a:gd name="connsiteY0" fmla="*/ 0 h 28156"/>
                <a:gd name="connsiteX1" fmla="*/ 0 w 76244"/>
                <a:gd name="connsiteY1" fmla="*/ 16711 h 2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44" h="28156">
                  <a:moveTo>
                    <a:pt x="76245" y="0"/>
                  </a:moveTo>
                  <a:cubicBezTo>
                    <a:pt x="76245" y="0"/>
                    <a:pt x="40525" y="50029"/>
                    <a:pt x="0" y="16711"/>
                  </a:cubicBezTo>
                </a:path>
              </a:pathLst>
            </a:custGeom>
            <a:noFill/>
            <a:ln w="10578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CB417D68-9410-4EC6-B89C-A31BD2D3D1BE}"/>
                </a:ext>
              </a:extLst>
            </p:cNvPr>
            <p:cNvSpPr/>
            <p:nvPr/>
          </p:nvSpPr>
          <p:spPr>
            <a:xfrm>
              <a:off x="1802585" y="3902369"/>
              <a:ext cx="184015" cy="171498"/>
            </a:xfrm>
            <a:custGeom>
              <a:avLst/>
              <a:gdLst>
                <a:gd name="connsiteX0" fmla="*/ 76558 w 184015"/>
                <a:gd name="connsiteY0" fmla="*/ 0 h 171498"/>
                <a:gd name="connsiteX1" fmla="*/ 113323 w 184015"/>
                <a:gd name="connsiteY1" fmla="*/ 33631 h 171498"/>
                <a:gd name="connsiteX2" fmla="*/ 153221 w 184015"/>
                <a:gd name="connsiteY2" fmla="*/ 82720 h 171498"/>
                <a:gd name="connsiteX3" fmla="*/ 183823 w 184015"/>
                <a:gd name="connsiteY3" fmla="*/ 101102 h 171498"/>
                <a:gd name="connsiteX4" fmla="*/ 159278 w 184015"/>
                <a:gd name="connsiteY4" fmla="*/ 125543 h 171498"/>
                <a:gd name="connsiteX5" fmla="*/ 110294 w 184015"/>
                <a:gd name="connsiteY5" fmla="*/ 94940 h 171498"/>
                <a:gd name="connsiteX6" fmla="*/ 61309 w 184015"/>
                <a:gd name="connsiteY6" fmla="*/ 171499 h 171498"/>
                <a:gd name="connsiteX7" fmla="*/ 0 w 184015"/>
                <a:gd name="connsiteY7" fmla="*/ 94940 h 171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015" h="171498">
                  <a:moveTo>
                    <a:pt x="76558" y="0"/>
                  </a:moveTo>
                  <a:cubicBezTo>
                    <a:pt x="90721" y="8930"/>
                    <a:pt x="103170" y="20325"/>
                    <a:pt x="113323" y="33631"/>
                  </a:cubicBezTo>
                  <a:cubicBezTo>
                    <a:pt x="125772" y="50666"/>
                    <a:pt x="139089" y="67054"/>
                    <a:pt x="153221" y="82720"/>
                  </a:cubicBezTo>
                  <a:cubicBezTo>
                    <a:pt x="153221" y="82720"/>
                    <a:pt x="186852" y="85749"/>
                    <a:pt x="183823" y="101102"/>
                  </a:cubicBezTo>
                  <a:cubicBezTo>
                    <a:pt x="180794" y="116456"/>
                    <a:pt x="174632" y="125543"/>
                    <a:pt x="159278" y="125543"/>
                  </a:cubicBezTo>
                  <a:cubicBezTo>
                    <a:pt x="143925" y="125543"/>
                    <a:pt x="110294" y="94940"/>
                    <a:pt x="110294" y="94940"/>
                  </a:cubicBezTo>
                  <a:lnTo>
                    <a:pt x="61309" y="171499"/>
                  </a:lnTo>
                  <a:cubicBezTo>
                    <a:pt x="61309" y="171499"/>
                    <a:pt x="15353" y="137867"/>
                    <a:pt x="0" y="94940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3491FC97-73EF-4FB5-B8F7-0A25C24AA840}"/>
                </a:ext>
              </a:extLst>
            </p:cNvPr>
            <p:cNvSpPr/>
            <p:nvPr/>
          </p:nvSpPr>
          <p:spPr>
            <a:xfrm>
              <a:off x="1704511" y="2477742"/>
              <a:ext cx="882349" cy="882349"/>
            </a:xfrm>
            <a:custGeom>
              <a:avLst/>
              <a:gdLst>
                <a:gd name="connsiteX0" fmla="*/ 882350 w 882349"/>
                <a:gd name="connsiteY0" fmla="*/ 441175 h 882349"/>
                <a:gd name="connsiteX1" fmla="*/ 441175 w 882349"/>
                <a:gd name="connsiteY1" fmla="*/ 882350 h 882349"/>
                <a:gd name="connsiteX2" fmla="*/ 0 w 882349"/>
                <a:gd name="connsiteY2" fmla="*/ 441175 h 882349"/>
                <a:gd name="connsiteX3" fmla="*/ 441175 w 882349"/>
                <a:gd name="connsiteY3" fmla="*/ 0 h 882349"/>
                <a:gd name="connsiteX4" fmla="*/ 882350 w 882349"/>
                <a:gd name="connsiteY4" fmla="*/ 441175 h 882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2349" h="882349">
                  <a:moveTo>
                    <a:pt x="882350" y="441175"/>
                  </a:moveTo>
                  <a:cubicBezTo>
                    <a:pt x="882350" y="684829"/>
                    <a:pt x="684829" y="882350"/>
                    <a:pt x="441175" y="882350"/>
                  </a:cubicBezTo>
                  <a:cubicBezTo>
                    <a:pt x="197521" y="882350"/>
                    <a:pt x="0" y="684829"/>
                    <a:pt x="0" y="441175"/>
                  </a:cubicBezTo>
                  <a:cubicBezTo>
                    <a:pt x="0" y="197521"/>
                    <a:pt x="197521" y="0"/>
                    <a:pt x="441175" y="0"/>
                  </a:cubicBezTo>
                  <a:cubicBezTo>
                    <a:pt x="684829" y="0"/>
                    <a:pt x="882350" y="197521"/>
                    <a:pt x="882350" y="441175"/>
                  </a:cubicBezTo>
                  <a:close/>
                </a:path>
              </a:pathLst>
            </a:custGeom>
            <a:noFill/>
            <a:ln w="2115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1EDFD467-B5AB-4C28-873A-696FCF325E7D}"/>
                </a:ext>
              </a:extLst>
            </p:cNvPr>
            <p:cNvSpPr/>
            <p:nvPr/>
          </p:nvSpPr>
          <p:spPr>
            <a:xfrm>
              <a:off x="2491920" y="2832965"/>
              <a:ext cx="52117" cy="89274"/>
            </a:xfrm>
            <a:custGeom>
              <a:avLst/>
              <a:gdLst>
                <a:gd name="connsiteX0" fmla="*/ 52118 w 52117"/>
                <a:gd name="connsiteY0" fmla="*/ 203 h 89274"/>
                <a:gd name="connsiteX1" fmla="*/ 15353 w 52117"/>
                <a:gd name="connsiteY1" fmla="*/ 15451 h 89274"/>
                <a:gd name="connsiteX2" fmla="*/ 0 w 52117"/>
                <a:gd name="connsiteY2" fmla="*/ 64541 h 89274"/>
                <a:gd name="connsiteX3" fmla="*/ 18382 w 52117"/>
                <a:gd name="connsiteY3" fmla="*/ 88981 h 89274"/>
                <a:gd name="connsiteX4" fmla="*/ 42927 w 52117"/>
                <a:gd name="connsiteY4" fmla="*/ 70598 h 89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17" h="89274">
                  <a:moveTo>
                    <a:pt x="52118" y="203"/>
                  </a:moveTo>
                  <a:cubicBezTo>
                    <a:pt x="52118" y="203"/>
                    <a:pt x="21411" y="-2931"/>
                    <a:pt x="15353" y="15451"/>
                  </a:cubicBezTo>
                  <a:cubicBezTo>
                    <a:pt x="9296" y="33834"/>
                    <a:pt x="0" y="52216"/>
                    <a:pt x="0" y="64541"/>
                  </a:cubicBezTo>
                  <a:cubicBezTo>
                    <a:pt x="0" y="76865"/>
                    <a:pt x="3029" y="85952"/>
                    <a:pt x="18382" y="88981"/>
                  </a:cubicBezTo>
                  <a:cubicBezTo>
                    <a:pt x="33736" y="92009"/>
                    <a:pt x="42927" y="70598"/>
                    <a:pt x="42927" y="70598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F500E482-E9C4-47CD-9709-0AAA20A63FCE}"/>
                </a:ext>
              </a:extLst>
            </p:cNvPr>
            <p:cNvSpPr/>
            <p:nvPr/>
          </p:nvSpPr>
          <p:spPr>
            <a:xfrm>
              <a:off x="2534847" y="2808266"/>
              <a:ext cx="148054" cy="236555"/>
            </a:xfrm>
            <a:custGeom>
              <a:avLst/>
              <a:gdLst>
                <a:gd name="connsiteX0" fmla="*/ 15249 w 148054"/>
                <a:gd name="connsiteY0" fmla="*/ 3387 h 236555"/>
                <a:gd name="connsiteX1" fmla="*/ 0 w 148054"/>
                <a:gd name="connsiteY1" fmla="*/ 110651 h 236555"/>
                <a:gd name="connsiteX2" fmla="*/ 18382 w 148054"/>
                <a:gd name="connsiteY2" fmla="*/ 162874 h 236555"/>
                <a:gd name="connsiteX3" fmla="*/ 39793 w 148054"/>
                <a:gd name="connsiteY3" fmla="*/ 175094 h 236555"/>
                <a:gd name="connsiteX4" fmla="*/ 55147 w 148054"/>
                <a:gd name="connsiteY4" fmla="*/ 156712 h 236555"/>
                <a:gd name="connsiteX5" fmla="*/ 61205 w 148054"/>
                <a:gd name="connsiteY5" fmla="*/ 211858 h 236555"/>
                <a:gd name="connsiteX6" fmla="*/ 125543 w 148054"/>
                <a:gd name="connsiteY6" fmla="*/ 230241 h 236555"/>
                <a:gd name="connsiteX7" fmla="*/ 143925 w 148054"/>
                <a:gd name="connsiteY7" fmla="*/ 175094 h 236555"/>
                <a:gd name="connsiteX8" fmla="*/ 122514 w 148054"/>
                <a:gd name="connsiteY8" fmla="*/ 52580 h 236555"/>
                <a:gd name="connsiteX9" fmla="*/ 82720 w 148054"/>
                <a:gd name="connsiteY9" fmla="*/ 6624 h 236555"/>
                <a:gd name="connsiteX10" fmla="*/ 15249 w 148054"/>
                <a:gd name="connsiteY10" fmla="*/ 3387 h 2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054" h="236555">
                  <a:moveTo>
                    <a:pt x="15249" y="3387"/>
                  </a:moveTo>
                  <a:cubicBezTo>
                    <a:pt x="15249" y="3387"/>
                    <a:pt x="0" y="86107"/>
                    <a:pt x="0" y="110651"/>
                  </a:cubicBezTo>
                  <a:cubicBezTo>
                    <a:pt x="668" y="129525"/>
                    <a:pt x="7081" y="147740"/>
                    <a:pt x="18382" y="162874"/>
                  </a:cubicBezTo>
                  <a:cubicBezTo>
                    <a:pt x="23970" y="169203"/>
                    <a:pt x="31500" y="173506"/>
                    <a:pt x="39793" y="175094"/>
                  </a:cubicBezTo>
                  <a:lnTo>
                    <a:pt x="55147" y="156712"/>
                  </a:lnTo>
                  <a:cubicBezTo>
                    <a:pt x="55147" y="156712"/>
                    <a:pt x="36764" y="181256"/>
                    <a:pt x="61205" y="211858"/>
                  </a:cubicBezTo>
                  <a:cubicBezTo>
                    <a:pt x="85645" y="242461"/>
                    <a:pt x="104131" y="239432"/>
                    <a:pt x="125543" y="230241"/>
                  </a:cubicBezTo>
                  <a:cubicBezTo>
                    <a:pt x="146954" y="221050"/>
                    <a:pt x="153116" y="208830"/>
                    <a:pt x="143925" y="175094"/>
                  </a:cubicBezTo>
                  <a:cubicBezTo>
                    <a:pt x="134734" y="141358"/>
                    <a:pt x="128676" y="86211"/>
                    <a:pt x="122514" y="52580"/>
                  </a:cubicBezTo>
                  <a:cubicBezTo>
                    <a:pt x="116352" y="18949"/>
                    <a:pt x="94940" y="6624"/>
                    <a:pt x="82720" y="6624"/>
                  </a:cubicBezTo>
                  <a:cubicBezTo>
                    <a:pt x="70500" y="6624"/>
                    <a:pt x="36973" y="-5804"/>
                    <a:pt x="15249" y="3387"/>
                  </a:cubicBezTo>
                  <a:close/>
                </a:path>
              </a:pathLst>
            </a:custGeom>
            <a:solidFill>
              <a:srgbClr val="FFFFFF"/>
            </a:solidFill>
            <a:ln w="1057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C27C6068-447F-4516-9E90-2F9C6F8AC9FB}"/>
                </a:ext>
              </a:extLst>
            </p:cNvPr>
            <p:cNvSpPr/>
            <p:nvPr/>
          </p:nvSpPr>
          <p:spPr>
            <a:xfrm>
              <a:off x="2538364" y="2907637"/>
              <a:ext cx="79411" cy="28513"/>
            </a:xfrm>
            <a:custGeom>
              <a:avLst/>
              <a:gdLst>
                <a:gd name="connsiteX0" fmla="*/ 556 w 79411"/>
                <a:gd name="connsiteY0" fmla="*/ 28513 h 28513"/>
                <a:gd name="connsiteX1" fmla="*/ 18207 w 79411"/>
                <a:gd name="connsiteY1" fmla="*/ 6789 h 28513"/>
                <a:gd name="connsiteX2" fmla="*/ 79412 w 79411"/>
                <a:gd name="connsiteY2" fmla="*/ 0 h 2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9411" h="28513">
                  <a:moveTo>
                    <a:pt x="556" y="28513"/>
                  </a:moveTo>
                  <a:cubicBezTo>
                    <a:pt x="556" y="28513"/>
                    <a:pt x="-4875" y="9504"/>
                    <a:pt x="18207" y="6789"/>
                  </a:cubicBezTo>
                  <a:cubicBezTo>
                    <a:pt x="41290" y="4073"/>
                    <a:pt x="79412" y="0"/>
                    <a:pt x="79412" y="0"/>
                  </a:cubicBezTo>
                </a:path>
              </a:pathLst>
            </a:custGeom>
            <a:noFill/>
            <a:ln w="528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36FE239A-2053-4F99-8172-E9165A36F34E}"/>
                </a:ext>
              </a:extLst>
            </p:cNvPr>
            <p:cNvSpPr/>
            <p:nvPr/>
          </p:nvSpPr>
          <p:spPr>
            <a:xfrm>
              <a:off x="2541636" y="2875947"/>
              <a:ext cx="72066" cy="11323"/>
            </a:xfrm>
            <a:custGeom>
              <a:avLst/>
              <a:gdLst>
                <a:gd name="connsiteX0" fmla="*/ 0 w 72066"/>
                <a:gd name="connsiteY0" fmla="*/ 11323 h 11323"/>
                <a:gd name="connsiteX1" fmla="*/ 72067 w 72066"/>
                <a:gd name="connsiteY1" fmla="*/ 357 h 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066" h="11323">
                  <a:moveTo>
                    <a:pt x="0" y="11323"/>
                  </a:moveTo>
                  <a:cubicBezTo>
                    <a:pt x="0" y="11323"/>
                    <a:pt x="52953" y="-2359"/>
                    <a:pt x="72067" y="357"/>
                  </a:cubicBezTo>
                </a:path>
              </a:pathLst>
            </a:custGeom>
            <a:noFill/>
            <a:ln w="528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5ED165F1-9FEF-4A31-8C9C-8452FA039C15}"/>
                </a:ext>
              </a:extLst>
            </p:cNvPr>
            <p:cNvSpPr/>
            <p:nvPr/>
          </p:nvSpPr>
          <p:spPr>
            <a:xfrm>
              <a:off x="2545709" y="2843717"/>
              <a:ext cx="59846" cy="5431"/>
            </a:xfrm>
            <a:custGeom>
              <a:avLst/>
              <a:gdLst>
                <a:gd name="connsiteX0" fmla="*/ 0 w 59846"/>
                <a:gd name="connsiteY0" fmla="*/ 5431 h 5431"/>
                <a:gd name="connsiteX1" fmla="*/ 59847 w 59846"/>
                <a:gd name="connsiteY1" fmla="*/ 0 h 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846" h="5431">
                  <a:moveTo>
                    <a:pt x="0" y="5431"/>
                  </a:moveTo>
                  <a:cubicBezTo>
                    <a:pt x="19761" y="1922"/>
                    <a:pt x="39783" y="105"/>
                    <a:pt x="59847" y="0"/>
                  </a:cubicBezTo>
                </a:path>
              </a:pathLst>
            </a:custGeom>
            <a:noFill/>
            <a:ln w="528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E2EE7DE8-FA0E-443A-8D5A-0AAE1A075352}"/>
                </a:ext>
              </a:extLst>
            </p:cNvPr>
            <p:cNvSpPr/>
            <p:nvPr/>
          </p:nvSpPr>
          <p:spPr>
            <a:xfrm>
              <a:off x="2563361" y="2951086"/>
              <a:ext cx="31333" cy="9089"/>
            </a:xfrm>
            <a:custGeom>
              <a:avLst/>
              <a:gdLst>
                <a:gd name="connsiteX0" fmla="*/ 0 w 31333"/>
                <a:gd name="connsiteY0" fmla="*/ 0 h 9089"/>
                <a:gd name="connsiteX1" fmla="*/ 31333 w 31333"/>
                <a:gd name="connsiteY1" fmla="*/ 8251 h 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333" h="9089">
                  <a:moveTo>
                    <a:pt x="0" y="0"/>
                  </a:moveTo>
                  <a:cubicBezTo>
                    <a:pt x="8502" y="7645"/>
                    <a:pt x="20168" y="10727"/>
                    <a:pt x="31333" y="8251"/>
                  </a:cubicBezTo>
                </a:path>
              </a:pathLst>
            </a:custGeom>
            <a:noFill/>
            <a:ln w="528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8" name="矩形 77">
            <a:extLst>
              <a:ext uri="{FF2B5EF4-FFF2-40B4-BE49-F238E27FC236}">
                <a16:creationId xmlns:a16="http://schemas.microsoft.com/office/drawing/2014/main" id="{BBE901F2-6220-4873-937A-E25B93DD3E1F}"/>
              </a:ext>
            </a:extLst>
          </p:cNvPr>
          <p:cNvSpPr/>
          <p:nvPr/>
        </p:nvSpPr>
        <p:spPr>
          <a:xfrm>
            <a:off x="6096000" y="1386350"/>
            <a:ext cx="1716733" cy="56175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9" name="文本框 78">
            <a:extLst>
              <a:ext uri="{FF2B5EF4-FFF2-40B4-BE49-F238E27FC236}">
                <a16:creationId xmlns:a16="http://schemas.microsoft.com/office/drawing/2014/main" id="{EE0B5A24-8608-4E5B-991B-9F97DBFC1A48}"/>
              </a:ext>
            </a:extLst>
          </p:cNvPr>
          <p:cNvSpPr txBox="1"/>
          <p:nvPr/>
        </p:nvSpPr>
        <p:spPr>
          <a:xfrm>
            <a:off x="6269082" y="145178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后期剪辑师</a:t>
            </a:r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B338FCB5-D801-451C-9B53-AB2ABABE5B34}"/>
              </a:ext>
            </a:extLst>
          </p:cNvPr>
          <p:cNvGrpSpPr/>
          <p:nvPr/>
        </p:nvGrpSpPr>
        <p:grpSpPr>
          <a:xfrm>
            <a:off x="6096000" y="2368363"/>
            <a:ext cx="191874" cy="192390"/>
            <a:chOff x="546502" y="1474283"/>
            <a:chExt cx="522000" cy="523404"/>
          </a:xfrm>
        </p:grpSpPr>
        <p:sp>
          <p:nvSpPr>
            <p:cNvPr id="81" name="矩形 80">
              <a:extLst>
                <a:ext uri="{FF2B5EF4-FFF2-40B4-BE49-F238E27FC236}">
                  <a16:creationId xmlns:a16="http://schemas.microsoft.com/office/drawing/2014/main" id="{E6613D08-92E2-4CF1-9FE7-52B171AFB51B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2" name="直接连接符 81">
              <a:extLst>
                <a:ext uri="{FF2B5EF4-FFF2-40B4-BE49-F238E27FC236}">
                  <a16:creationId xmlns:a16="http://schemas.microsoft.com/office/drawing/2014/main" id="{5EC25DB1-87E8-407C-94CE-DB78636BA234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" name="文本框 82">
            <a:extLst>
              <a:ext uri="{FF2B5EF4-FFF2-40B4-BE49-F238E27FC236}">
                <a16:creationId xmlns:a16="http://schemas.microsoft.com/office/drawing/2014/main" id="{86C56AD3-D520-4FCA-B4E6-B11B0A5AD171}"/>
              </a:ext>
            </a:extLst>
          </p:cNvPr>
          <p:cNvSpPr txBox="1"/>
          <p:nvPr/>
        </p:nvSpPr>
        <p:spPr>
          <a:xfrm>
            <a:off x="7917911" y="1573578"/>
            <a:ext cx="1942369" cy="374526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chemeClr val="accent1"/>
                </a:solidFill>
                <a:effectLst/>
              </a:rPr>
              <a:t>坐标城市：北京</a:t>
            </a:r>
          </a:p>
        </p:txBody>
      </p:sp>
      <p:grpSp>
        <p:nvGrpSpPr>
          <p:cNvPr id="85" name="组合 84">
            <a:extLst>
              <a:ext uri="{FF2B5EF4-FFF2-40B4-BE49-F238E27FC236}">
                <a16:creationId xmlns:a16="http://schemas.microsoft.com/office/drawing/2014/main" id="{971968F4-E44C-4350-9E9C-DC78B8333DE8}"/>
              </a:ext>
            </a:extLst>
          </p:cNvPr>
          <p:cNvGrpSpPr/>
          <p:nvPr/>
        </p:nvGrpSpPr>
        <p:grpSpPr>
          <a:xfrm>
            <a:off x="6096000" y="3407143"/>
            <a:ext cx="191874" cy="192390"/>
            <a:chOff x="546502" y="1474283"/>
            <a:chExt cx="522000" cy="523404"/>
          </a:xfrm>
        </p:grpSpPr>
        <p:sp>
          <p:nvSpPr>
            <p:cNvPr id="86" name="矩形 85">
              <a:extLst>
                <a:ext uri="{FF2B5EF4-FFF2-40B4-BE49-F238E27FC236}">
                  <a16:creationId xmlns:a16="http://schemas.microsoft.com/office/drawing/2014/main" id="{6CD4DC8A-D6DF-4D55-9CFF-64C401D522BF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87" name="直接连接符 86">
              <a:extLst>
                <a:ext uri="{FF2B5EF4-FFF2-40B4-BE49-F238E27FC236}">
                  <a16:creationId xmlns:a16="http://schemas.microsoft.com/office/drawing/2014/main" id="{12328A03-BDA3-405B-A15A-4D3AC0C57D30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9" name="组合 88">
            <a:extLst>
              <a:ext uri="{FF2B5EF4-FFF2-40B4-BE49-F238E27FC236}">
                <a16:creationId xmlns:a16="http://schemas.microsoft.com/office/drawing/2014/main" id="{DAD2C5A9-E7E2-4500-AD51-BE669F532DC4}"/>
              </a:ext>
            </a:extLst>
          </p:cNvPr>
          <p:cNvGrpSpPr/>
          <p:nvPr/>
        </p:nvGrpSpPr>
        <p:grpSpPr>
          <a:xfrm>
            <a:off x="6096000" y="4470769"/>
            <a:ext cx="191874" cy="192390"/>
            <a:chOff x="546502" y="1474283"/>
            <a:chExt cx="522000" cy="523404"/>
          </a:xfrm>
        </p:grpSpPr>
        <p:sp>
          <p:nvSpPr>
            <p:cNvPr id="90" name="矩形 89">
              <a:extLst>
                <a:ext uri="{FF2B5EF4-FFF2-40B4-BE49-F238E27FC236}">
                  <a16:creationId xmlns:a16="http://schemas.microsoft.com/office/drawing/2014/main" id="{C095C71C-5134-4DE8-84CF-0F6E0CA0A545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id="{4BCD1454-BF2C-41CC-8993-78D3CC150031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0" name="矩形: 圆角 99">
            <a:extLst>
              <a:ext uri="{FF2B5EF4-FFF2-40B4-BE49-F238E27FC236}">
                <a16:creationId xmlns:a16="http://schemas.microsoft.com/office/drawing/2014/main" id="{7C340435-BEC3-4D67-9038-6A6966437F52}"/>
              </a:ext>
            </a:extLst>
          </p:cNvPr>
          <p:cNvSpPr/>
          <p:nvPr/>
        </p:nvSpPr>
        <p:spPr>
          <a:xfrm>
            <a:off x="6096000" y="5455737"/>
            <a:ext cx="1543650" cy="45770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" name="文本框 109">
            <a:extLst>
              <a:ext uri="{FF2B5EF4-FFF2-40B4-BE49-F238E27FC236}">
                <a16:creationId xmlns:a16="http://schemas.microsoft.com/office/drawing/2014/main" id="{643F3713-315B-4FEF-B57E-AF2C711806E4}"/>
              </a:ext>
            </a:extLst>
          </p:cNvPr>
          <p:cNvSpPr txBox="1"/>
          <p:nvPr/>
        </p:nvSpPr>
        <p:spPr>
          <a:xfrm>
            <a:off x="6396542" y="5499921"/>
            <a:ext cx="94256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做五休二</a:t>
            </a:r>
          </a:p>
        </p:txBody>
      </p:sp>
      <p:sp>
        <p:nvSpPr>
          <p:cNvPr id="112" name="矩形: 圆角 111">
            <a:extLst>
              <a:ext uri="{FF2B5EF4-FFF2-40B4-BE49-F238E27FC236}">
                <a16:creationId xmlns:a16="http://schemas.microsoft.com/office/drawing/2014/main" id="{DEABD35C-D0B1-493F-A263-FBC1161C37E8}"/>
              </a:ext>
            </a:extLst>
          </p:cNvPr>
          <p:cNvSpPr/>
          <p:nvPr/>
        </p:nvSpPr>
        <p:spPr>
          <a:xfrm>
            <a:off x="8115000" y="5455737"/>
            <a:ext cx="1543650" cy="45770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文本框 112">
            <a:extLst>
              <a:ext uri="{FF2B5EF4-FFF2-40B4-BE49-F238E27FC236}">
                <a16:creationId xmlns:a16="http://schemas.microsoft.com/office/drawing/2014/main" id="{B72FAB21-A0B6-4AAE-99F8-EF45F39F88EA}"/>
              </a:ext>
            </a:extLst>
          </p:cNvPr>
          <p:cNvSpPr txBox="1"/>
          <p:nvPr/>
        </p:nvSpPr>
        <p:spPr>
          <a:xfrm>
            <a:off x="8415542" y="5499921"/>
            <a:ext cx="94256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五险一金</a:t>
            </a:r>
          </a:p>
        </p:txBody>
      </p:sp>
      <p:sp>
        <p:nvSpPr>
          <p:cNvPr id="118" name="矩形: 圆角 117">
            <a:extLst>
              <a:ext uri="{FF2B5EF4-FFF2-40B4-BE49-F238E27FC236}">
                <a16:creationId xmlns:a16="http://schemas.microsoft.com/office/drawing/2014/main" id="{82CB62BE-2624-4C6B-AE3E-35878737C0D2}"/>
              </a:ext>
            </a:extLst>
          </p:cNvPr>
          <p:cNvSpPr/>
          <p:nvPr/>
        </p:nvSpPr>
        <p:spPr>
          <a:xfrm>
            <a:off x="10134000" y="5455737"/>
            <a:ext cx="1543650" cy="45770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B5820EF6-F232-4602-A85B-537B337FDF1B}"/>
              </a:ext>
            </a:extLst>
          </p:cNvPr>
          <p:cNvSpPr txBox="1"/>
          <p:nvPr/>
        </p:nvSpPr>
        <p:spPr>
          <a:xfrm>
            <a:off x="10434542" y="5499921"/>
            <a:ext cx="942566" cy="369332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bg1"/>
                </a:solidFill>
                <a:effectLst/>
                <a:latin typeface="+mj-ea"/>
                <a:ea typeface="+mj-ea"/>
              </a:rPr>
              <a:t>绩效奖金</a:t>
            </a: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7AF087D4-5169-4A36-9C7B-A416D1EAA5EE}"/>
              </a:ext>
            </a:extLst>
          </p:cNvPr>
          <p:cNvSpPr txBox="1"/>
          <p:nvPr/>
        </p:nvSpPr>
        <p:spPr>
          <a:xfrm>
            <a:off x="7504980" y="2232627"/>
            <a:ext cx="3762460" cy="6971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44" name="文本框 243">
            <a:extLst>
              <a:ext uri="{FF2B5EF4-FFF2-40B4-BE49-F238E27FC236}">
                <a16:creationId xmlns:a16="http://schemas.microsoft.com/office/drawing/2014/main" id="{27654BD6-EA45-45C8-A410-CB44AD6F2B9F}"/>
              </a:ext>
            </a:extLst>
          </p:cNvPr>
          <p:cNvSpPr txBox="1"/>
          <p:nvPr/>
        </p:nvSpPr>
        <p:spPr>
          <a:xfrm>
            <a:off x="6351921" y="2201733"/>
            <a:ext cx="1031807" cy="4249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创意能力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72560651-A6A3-440D-93AC-1EA6F50FD39A}"/>
              </a:ext>
            </a:extLst>
          </p:cNvPr>
          <p:cNvCxnSpPr>
            <a:cxnSpLocks/>
          </p:cNvCxnSpPr>
          <p:nvPr/>
        </p:nvCxnSpPr>
        <p:spPr>
          <a:xfrm>
            <a:off x="7429448" y="2313904"/>
            <a:ext cx="0" cy="562438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6" name="文本框 275">
            <a:extLst>
              <a:ext uri="{FF2B5EF4-FFF2-40B4-BE49-F238E27FC236}">
                <a16:creationId xmlns:a16="http://schemas.microsoft.com/office/drawing/2014/main" id="{F5AC42E3-2BB6-49F0-A838-55EA1F8294B4}"/>
              </a:ext>
            </a:extLst>
          </p:cNvPr>
          <p:cNvSpPr txBox="1"/>
          <p:nvPr/>
        </p:nvSpPr>
        <p:spPr>
          <a:xfrm>
            <a:off x="7504980" y="3308483"/>
            <a:ext cx="3762460" cy="6971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77" name="文本框 276">
            <a:extLst>
              <a:ext uri="{FF2B5EF4-FFF2-40B4-BE49-F238E27FC236}">
                <a16:creationId xmlns:a16="http://schemas.microsoft.com/office/drawing/2014/main" id="{00BC6BF0-D117-4947-83E7-0523987F4FE7}"/>
              </a:ext>
            </a:extLst>
          </p:cNvPr>
          <p:cNvSpPr txBox="1"/>
          <p:nvPr/>
        </p:nvSpPr>
        <p:spPr>
          <a:xfrm>
            <a:off x="6351921" y="3277589"/>
            <a:ext cx="1031807" cy="4249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拍摄能力</a:t>
            </a:r>
          </a:p>
        </p:txBody>
      </p:sp>
      <p:cxnSp>
        <p:nvCxnSpPr>
          <p:cNvPr id="278" name="直接连接符 277">
            <a:extLst>
              <a:ext uri="{FF2B5EF4-FFF2-40B4-BE49-F238E27FC236}">
                <a16:creationId xmlns:a16="http://schemas.microsoft.com/office/drawing/2014/main" id="{79B10B30-479B-48D1-98D1-A32531C4C53A}"/>
              </a:ext>
            </a:extLst>
          </p:cNvPr>
          <p:cNvCxnSpPr>
            <a:cxnSpLocks/>
          </p:cNvCxnSpPr>
          <p:nvPr/>
        </p:nvCxnSpPr>
        <p:spPr>
          <a:xfrm>
            <a:off x="7429448" y="3389760"/>
            <a:ext cx="0" cy="562438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0" name="文本框 279">
            <a:extLst>
              <a:ext uri="{FF2B5EF4-FFF2-40B4-BE49-F238E27FC236}">
                <a16:creationId xmlns:a16="http://schemas.microsoft.com/office/drawing/2014/main" id="{2218B2EE-66B7-429D-BA1E-D5A90A1ED4B7}"/>
              </a:ext>
            </a:extLst>
          </p:cNvPr>
          <p:cNvSpPr txBox="1"/>
          <p:nvPr/>
        </p:nvSpPr>
        <p:spPr>
          <a:xfrm>
            <a:off x="7504980" y="4376915"/>
            <a:ext cx="3762460" cy="6971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81" name="文本框 280">
            <a:extLst>
              <a:ext uri="{FF2B5EF4-FFF2-40B4-BE49-F238E27FC236}">
                <a16:creationId xmlns:a16="http://schemas.microsoft.com/office/drawing/2014/main" id="{3DF1E9DC-14AB-40FF-AF96-4282320EC632}"/>
              </a:ext>
            </a:extLst>
          </p:cNvPr>
          <p:cNvSpPr txBox="1"/>
          <p:nvPr/>
        </p:nvSpPr>
        <p:spPr>
          <a:xfrm>
            <a:off x="6351921" y="4346021"/>
            <a:ext cx="1031807" cy="4249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编导能力</a:t>
            </a:r>
          </a:p>
        </p:txBody>
      </p:sp>
      <p:cxnSp>
        <p:nvCxnSpPr>
          <p:cNvPr id="282" name="直接连接符 281">
            <a:extLst>
              <a:ext uri="{FF2B5EF4-FFF2-40B4-BE49-F238E27FC236}">
                <a16:creationId xmlns:a16="http://schemas.microsoft.com/office/drawing/2014/main" id="{D6515F3B-CC50-4B21-AE15-F555D73368AD}"/>
              </a:ext>
            </a:extLst>
          </p:cNvPr>
          <p:cNvCxnSpPr>
            <a:cxnSpLocks/>
          </p:cNvCxnSpPr>
          <p:nvPr/>
        </p:nvCxnSpPr>
        <p:spPr>
          <a:xfrm>
            <a:off x="7429448" y="4458192"/>
            <a:ext cx="0" cy="562438"/>
          </a:xfrm>
          <a:prstGeom prst="line">
            <a:avLst/>
          </a:prstGeom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728629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岗位考核</a:t>
            </a:r>
          </a:p>
        </p:txBody>
      </p:sp>
      <p:graphicFrame>
        <p:nvGraphicFramePr>
          <p:cNvPr id="3" name="图表 2">
            <a:extLst>
              <a:ext uri="{FF2B5EF4-FFF2-40B4-BE49-F238E27FC236}">
                <a16:creationId xmlns:a16="http://schemas.microsoft.com/office/drawing/2014/main" id="{490859DF-4E53-4084-9C75-59CA92BD2A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0687107"/>
              </p:ext>
            </p:extLst>
          </p:nvPr>
        </p:nvGraphicFramePr>
        <p:xfrm>
          <a:off x="716414" y="877874"/>
          <a:ext cx="3017538" cy="5029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872BEF29-3519-4ED7-8A4A-2424FE124B3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35389164"/>
              </p:ext>
            </p:extLst>
          </p:nvPr>
        </p:nvGraphicFramePr>
        <p:xfrm>
          <a:off x="4584908" y="877874"/>
          <a:ext cx="3017538" cy="5029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3FA43937-F1F0-4299-8AC5-DCFA144585A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08753848"/>
              </p:ext>
            </p:extLst>
          </p:nvPr>
        </p:nvGraphicFramePr>
        <p:xfrm>
          <a:off x="8458048" y="877874"/>
          <a:ext cx="3017538" cy="5029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" name="矩形 6">
            <a:extLst>
              <a:ext uri="{FF2B5EF4-FFF2-40B4-BE49-F238E27FC236}">
                <a16:creationId xmlns:a16="http://schemas.microsoft.com/office/drawing/2014/main" id="{32DAB8FF-532C-4CC5-942B-B7297F431BA3}"/>
              </a:ext>
            </a:extLst>
          </p:cNvPr>
          <p:cNvSpPr/>
          <p:nvPr/>
        </p:nvSpPr>
        <p:spPr>
          <a:xfrm>
            <a:off x="1580433" y="5151044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B8B5E6E8-A91D-4377-BB26-A591275B29E5}"/>
              </a:ext>
            </a:extLst>
          </p:cNvPr>
          <p:cNvSpPr txBox="1"/>
          <p:nvPr/>
        </p:nvSpPr>
        <p:spPr>
          <a:xfrm>
            <a:off x="1701661" y="515104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专业能力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4C7FACCF-F6A7-4D6A-9C3C-17F6FED4C22A}"/>
              </a:ext>
            </a:extLst>
          </p:cNvPr>
          <p:cNvSpPr/>
          <p:nvPr/>
        </p:nvSpPr>
        <p:spPr>
          <a:xfrm>
            <a:off x="1153200" y="5151045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728B29B0-7DC7-4B65-9E11-6AD8B0820DFE}"/>
              </a:ext>
            </a:extLst>
          </p:cNvPr>
          <p:cNvSpPr/>
          <p:nvPr/>
        </p:nvSpPr>
        <p:spPr>
          <a:xfrm>
            <a:off x="5450939" y="5151044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C2FD5D1-0224-4A38-811A-A011DE763B04}"/>
              </a:ext>
            </a:extLst>
          </p:cNvPr>
          <p:cNvSpPr txBox="1"/>
          <p:nvPr/>
        </p:nvSpPr>
        <p:spPr>
          <a:xfrm>
            <a:off x="5572167" y="515104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个人绩效</a:t>
            </a: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D01339B8-C470-4F5A-81BA-912F412A8746}"/>
              </a:ext>
            </a:extLst>
          </p:cNvPr>
          <p:cNvSpPr/>
          <p:nvPr/>
        </p:nvSpPr>
        <p:spPr>
          <a:xfrm>
            <a:off x="5023706" y="5151045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21677A63-7637-4708-BC43-B90608E03AB5}"/>
              </a:ext>
            </a:extLst>
          </p:cNvPr>
          <p:cNvSpPr/>
          <p:nvPr/>
        </p:nvSpPr>
        <p:spPr>
          <a:xfrm>
            <a:off x="9322067" y="5151044"/>
            <a:ext cx="1716733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2493632E-4294-467A-9B09-ACD63EDB79A7}"/>
              </a:ext>
            </a:extLst>
          </p:cNvPr>
          <p:cNvSpPr txBox="1"/>
          <p:nvPr/>
        </p:nvSpPr>
        <p:spPr>
          <a:xfrm>
            <a:off x="9443295" y="515104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综合素质</a:t>
            </a:r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C22F916B-9AFE-450C-9F38-D76D6E0C067E}"/>
              </a:ext>
            </a:extLst>
          </p:cNvPr>
          <p:cNvSpPr/>
          <p:nvPr/>
        </p:nvSpPr>
        <p:spPr>
          <a:xfrm>
            <a:off x="8894834" y="5151045"/>
            <a:ext cx="429729" cy="430885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框 1">
            <a:extLst>
              <a:ext uri="{FF2B5EF4-FFF2-40B4-BE49-F238E27FC236}">
                <a16:creationId xmlns:a16="http://schemas.microsoft.com/office/drawing/2014/main" id="{00229FF0-CB50-4CE0-91F7-26DD4DA10A8D}"/>
              </a:ext>
            </a:extLst>
          </p:cNvPr>
          <p:cNvSpPr txBox="1"/>
          <p:nvPr/>
        </p:nvSpPr>
        <p:spPr>
          <a:xfrm>
            <a:off x="1717883" y="1388730"/>
            <a:ext cx="1135946" cy="63870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000" b="1" dirty="0">
                <a:solidFill>
                  <a:schemeClr val="accent1"/>
                </a:solidFill>
              </a:rPr>
              <a:t>50%</a:t>
            </a:r>
            <a:endParaRPr lang="zh-CN" altLang="en-US" sz="4000" b="1" dirty="0">
              <a:solidFill>
                <a:schemeClr val="accent1"/>
              </a:solidFill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B887CAE-30E6-467B-A0EF-9D3C580BCF29}"/>
              </a:ext>
            </a:extLst>
          </p:cNvPr>
          <p:cNvSpPr txBox="1"/>
          <p:nvPr/>
        </p:nvSpPr>
        <p:spPr>
          <a:xfrm>
            <a:off x="5536101" y="1388730"/>
            <a:ext cx="1135946" cy="63870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000" b="1" dirty="0">
                <a:solidFill>
                  <a:schemeClr val="accent1"/>
                </a:solidFill>
              </a:rPr>
              <a:t>30%</a:t>
            </a:r>
            <a:endParaRPr lang="zh-CN" altLang="en-US" sz="4000" b="1" dirty="0">
              <a:solidFill>
                <a:schemeClr val="accent1"/>
              </a:solidFill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5326C7F4-589B-4EE7-8052-7F14219557C1}"/>
              </a:ext>
            </a:extLst>
          </p:cNvPr>
          <p:cNvSpPr txBox="1"/>
          <p:nvPr/>
        </p:nvSpPr>
        <p:spPr>
          <a:xfrm>
            <a:off x="9439045" y="1388730"/>
            <a:ext cx="1135946" cy="63870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000" b="1" dirty="0">
                <a:solidFill>
                  <a:schemeClr val="accent1"/>
                </a:solidFill>
              </a:rPr>
              <a:t>20%</a:t>
            </a:r>
            <a:endParaRPr lang="zh-CN" altLang="en-US" sz="4000" b="1" dirty="0">
              <a:solidFill>
                <a:schemeClr val="accent1"/>
              </a:solidFill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FC0379DA-5251-4A90-9552-A3D885914D0B}"/>
              </a:ext>
            </a:extLst>
          </p:cNvPr>
          <p:cNvSpPr txBox="1"/>
          <p:nvPr/>
        </p:nvSpPr>
        <p:spPr>
          <a:xfrm>
            <a:off x="815746" y="5732607"/>
            <a:ext cx="2818873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35EA4BD8-0181-4ABD-899C-05AFC6388F26}"/>
              </a:ext>
            </a:extLst>
          </p:cNvPr>
          <p:cNvSpPr txBox="1"/>
          <p:nvPr/>
        </p:nvSpPr>
        <p:spPr>
          <a:xfrm>
            <a:off x="4674005" y="5732607"/>
            <a:ext cx="2818873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676F0ACD-89B0-4F8A-9200-9A187EE2356D}"/>
              </a:ext>
            </a:extLst>
          </p:cNvPr>
          <p:cNvSpPr txBox="1"/>
          <p:nvPr/>
        </p:nvSpPr>
        <p:spPr>
          <a:xfrm>
            <a:off x="8557380" y="5732607"/>
            <a:ext cx="2818873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cxnSp>
        <p:nvCxnSpPr>
          <p:cNvPr id="31" name="直接箭头连接符 30">
            <a:extLst>
              <a:ext uri="{FF2B5EF4-FFF2-40B4-BE49-F238E27FC236}">
                <a16:creationId xmlns:a16="http://schemas.microsoft.com/office/drawing/2014/main" id="{9D510165-8D14-473E-B24E-029599EF84A1}"/>
              </a:ext>
            </a:extLst>
          </p:cNvPr>
          <p:cNvCxnSpPr>
            <a:cxnSpLocks/>
          </p:cNvCxnSpPr>
          <p:nvPr/>
        </p:nvCxnSpPr>
        <p:spPr>
          <a:xfrm flipV="1">
            <a:off x="1356852" y="5224780"/>
            <a:ext cx="0" cy="306350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箭头连接符 32">
            <a:extLst>
              <a:ext uri="{FF2B5EF4-FFF2-40B4-BE49-F238E27FC236}">
                <a16:creationId xmlns:a16="http://schemas.microsoft.com/office/drawing/2014/main" id="{CBF9FE39-E95C-480E-A447-0993BD9BDBBC}"/>
              </a:ext>
            </a:extLst>
          </p:cNvPr>
          <p:cNvCxnSpPr>
            <a:cxnSpLocks/>
          </p:cNvCxnSpPr>
          <p:nvPr/>
        </p:nvCxnSpPr>
        <p:spPr>
          <a:xfrm flipV="1">
            <a:off x="5240004" y="5224780"/>
            <a:ext cx="0" cy="306350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箭头连接符 33">
            <a:extLst>
              <a:ext uri="{FF2B5EF4-FFF2-40B4-BE49-F238E27FC236}">
                <a16:creationId xmlns:a16="http://schemas.microsoft.com/office/drawing/2014/main" id="{DE5E9CFB-CA83-4614-8AC0-5B4EEACDAB9C}"/>
              </a:ext>
            </a:extLst>
          </p:cNvPr>
          <p:cNvCxnSpPr>
            <a:cxnSpLocks/>
          </p:cNvCxnSpPr>
          <p:nvPr/>
        </p:nvCxnSpPr>
        <p:spPr>
          <a:xfrm flipV="1">
            <a:off x="9109161" y="5224780"/>
            <a:ext cx="0" cy="306350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DA6FCC11-834E-48C5-90C7-FD816A3F6890}"/>
              </a:ext>
            </a:extLst>
          </p:cNvPr>
          <p:cNvGrpSpPr/>
          <p:nvPr/>
        </p:nvGrpSpPr>
        <p:grpSpPr>
          <a:xfrm>
            <a:off x="9180666" y="2683715"/>
            <a:ext cx="1790298" cy="1459495"/>
            <a:chOff x="4100244" y="2686868"/>
            <a:chExt cx="3580275" cy="2918728"/>
          </a:xfrm>
        </p:grpSpPr>
        <p:grpSp>
          <p:nvGrpSpPr>
            <p:cNvPr id="42" name="图形 7">
              <a:extLst>
                <a:ext uri="{FF2B5EF4-FFF2-40B4-BE49-F238E27FC236}">
                  <a16:creationId xmlns:a16="http://schemas.microsoft.com/office/drawing/2014/main" id="{F255E013-4131-4A1B-A97F-641FBEBE959A}"/>
                </a:ext>
              </a:extLst>
            </p:cNvPr>
            <p:cNvGrpSpPr/>
            <p:nvPr/>
          </p:nvGrpSpPr>
          <p:grpSpPr>
            <a:xfrm>
              <a:off x="4100244" y="2686868"/>
              <a:ext cx="3352333" cy="2918728"/>
              <a:chOff x="4100244" y="2686868"/>
              <a:chExt cx="3352333" cy="2918728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C266C424-D324-4A81-B655-B970ED1B3802}"/>
                  </a:ext>
                </a:extLst>
              </p:cNvPr>
              <p:cNvSpPr/>
              <p:nvPr/>
            </p:nvSpPr>
            <p:spPr>
              <a:xfrm>
                <a:off x="4100244" y="2686868"/>
                <a:ext cx="3352333" cy="2918728"/>
              </a:xfrm>
              <a:custGeom>
                <a:avLst/>
                <a:gdLst>
                  <a:gd name="connsiteX0" fmla="*/ 3335630 w 3352333"/>
                  <a:gd name="connsiteY0" fmla="*/ 1416677 h 2918728"/>
                  <a:gd name="connsiteX1" fmla="*/ 2985206 w 3352333"/>
                  <a:gd name="connsiteY1" fmla="*/ 908899 h 2918728"/>
                  <a:gd name="connsiteX2" fmla="*/ 2672405 w 3352333"/>
                  <a:gd name="connsiteY2" fmla="*/ 568761 h 2918728"/>
                  <a:gd name="connsiteX3" fmla="*/ 2254162 w 3352333"/>
                  <a:gd name="connsiteY3" fmla="*/ 55173 h 2918728"/>
                  <a:gd name="connsiteX4" fmla="*/ 1480541 w 3352333"/>
                  <a:gd name="connsiteY4" fmla="*/ 262818 h 2918728"/>
                  <a:gd name="connsiteX5" fmla="*/ 1091636 w 3352333"/>
                  <a:gd name="connsiteY5" fmla="*/ 447603 h 2918728"/>
                  <a:gd name="connsiteX6" fmla="*/ 475844 w 3352333"/>
                  <a:gd name="connsiteY6" fmla="*/ 444555 h 2918728"/>
                  <a:gd name="connsiteX7" fmla="*/ 361449 w 3352333"/>
                  <a:gd name="connsiteY7" fmla="*/ 471130 h 2918728"/>
                  <a:gd name="connsiteX8" fmla="*/ 28074 w 3352333"/>
                  <a:gd name="connsiteY8" fmla="*/ 995005 h 2918728"/>
                  <a:gd name="connsiteX9" fmla="*/ 380499 w 3352333"/>
                  <a:gd name="connsiteY9" fmla="*/ 2471380 h 2918728"/>
                  <a:gd name="connsiteX10" fmla="*/ 1218699 w 3352333"/>
                  <a:gd name="connsiteY10" fmla="*/ 2909530 h 2918728"/>
                  <a:gd name="connsiteX11" fmla="*/ 1234225 w 3352333"/>
                  <a:gd name="connsiteY11" fmla="*/ 2909530 h 2918728"/>
                  <a:gd name="connsiteX12" fmla="*/ 1681900 w 3352333"/>
                  <a:gd name="connsiteY12" fmla="*/ 2871430 h 2918728"/>
                  <a:gd name="connsiteX13" fmla="*/ 2692598 w 3352333"/>
                  <a:gd name="connsiteY13" fmla="*/ 2289452 h 2918728"/>
                  <a:gd name="connsiteX14" fmla="*/ 3335630 w 3352333"/>
                  <a:gd name="connsiteY14" fmla="*/ 1416677 h 291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52333" h="2918728">
                    <a:moveTo>
                      <a:pt x="3335630" y="1416677"/>
                    </a:moveTo>
                    <a:cubicBezTo>
                      <a:pt x="3294102" y="1197602"/>
                      <a:pt x="3159894" y="1037582"/>
                      <a:pt x="2985206" y="908899"/>
                    </a:cubicBezTo>
                    <a:cubicBezTo>
                      <a:pt x="2860523" y="816983"/>
                      <a:pt x="2759273" y="696777"/>
                      <a:pt x="2672405" y="568761"/>
                    </a:cubicBezTo>
                    <a:cubicBezTo>
                      <a:pt x="2551056" y="389786"/>
                      <a:pt x="2450377" y="165854"/>
                      <a:pt x="2254162" y="55173"/>
                    </a:cubicBezTo>
                    <a:cubicBezTo>
                      <a:pt x="1975079" y="-102180"/>
                      <a:pt x="1706760" y="111847"/>
                      <a:pt x="1480541" y="262818"/>
                    </a:cubicBezTo>
                    <a:cubicBezTo>
                      <a:pt x="1361860" y="342066"/>
                      <a:pt x="1235273" y="424743"/>
                      <a:pt x="1091636" y="447603"/>
                    </a:cubicBezTo>
                    <a:cubicBezTo>
                      <a:pt x="886848" y="480369"/>
                      <a:pt x="678917" y="390453"/>
                      <a:pt x="475844" y="444555"/>
                    </a:cubicBezTo>
                    <a:cubicBezTo>
                      <a:pt x="436408" y="446340"/>
                      <a:pt x="397634" y="455347"/>
                      <a:pt x="361449" y="471130"/>
                    </a:cubicBezTo>
                    <a:cubicBezTo>
                      <a:pt x="361449" y="471130"/>
                      <a:pt x="104274" y="556855"/>
                      <a:pt x="28074" y="995005"/>
                    </a:cubicBezTo>
                    <a:cubicBezTo>
                      <a:pt x="-48126" y="1433155"/>
                      <a:pt x="18549" y="2090380"/>
                      <a:pt x="380499" y="2471380"/>
                    </a:cubicBezTo>
                    <a:cubicBezTo>
                      <a:pt x="742449" y="2852380"/>
                      <a:pt x="1028199" y="2900005"/>
                      <a:pt x="1218699" y="2909530"/>
                    </a:cubicBezTo>
                    <a:cubicBezTo>
                      <a:pt x="1223938" y="2909530"/>
                      <a:pt x="1229081" y="2909530"/>
                      <a:pt x="1234225" y="2909530"/>
                    </a:cubicBezTo>
                    <a:cubicBezTo>
                      <a:pt x="1360622" y="2928580"/>
                      <a:pt x="1510450" y="2919055"/>
                      <a:pt x="1681900" y="2871430"/>
                    </a:cubicBezTo>
                    <a:cubicBezTo>
                      <a:pt x="2233207" y="2718268"/>
                      <a:pt x="2202536" y="2366033"/>
                      <a:pt x="2692598" y="2289452"/>
                    </a:cubicBezTo>
                    <a:cubicBezTo>
                      <a:pt x="3182659" y="2212871"/>
                      <a:pt x="3419831" y="1860732"/>
                      <a:pt x="3335630" y="14166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98E61C79-3F39-4ED1-99F7-BB794AD0DE71}"/>
                  </a:ext>
                </a:extLst>
              </p:cNvPr>
              <p:cNvSpPr/>
              <p:nvPr/>
            </p:nvSpPr>
            <p:spPr>
              <a:xfrm>
                <a:off x="4100244" y="2686868"/>
                <a:ext cx="3352333" cy="2918728"/>
              </a:xfrm>
              <a:custGeom>
                <a:avLst/>
                <a:gdLst>
                  <a:gd name="connsiteX0" fmla="*/ 3335630 w 3352333"/>
                  <a:gd name="connsiteY0" fmla="*/ 1416677 h 2918728"/>
                  <a:gd name="connsiteX1" fmla="*/ 2985206 w 3352333"/>
                  <a:gd name="connsiteY1" fmla="*/ 908899 h 2918728"/>
                  <a:gd name="connsiteX2" fmla="*/ 2672405 w 3352333"/>
                  <a:gd name="connsiteY2" fmla="*/ 568761 h 2918728"/>
                  <a:gd name="connsiteX3" fmla="*/ 2254162 w 3352333"/>
                  <a:gd name="connsiteY3" fmla="*/ 55173 h 2918728"/>
                  <a:gd name="connsiteX4" fmla="*/ 1480541 w 3352333"/>
                  <a:gd name="connsiteY4" fmla="*/ 262818 h 2918728"/>
                  <a:gd name="connsiteX5" fmla="*/ 1091636 w 3352333"/>
                  <a:gd name="connsiteY5" fmla="*/ 447603 h 2918728"/>
                  <a:gd name="connsiteX6" fmla="*/ 475844 w 3352333"/>
                  <a:gd name="connsiteY6" fmla="*/ 444555 h 2918728"/>
                  <a:gd name="connsiteX7" fmla="*/ 361449 w 3352333"/>
                  <a:gd name="connsiteY7" fmla="*/ 471130 h 2918728"/>
                  <a:gd name="connsiteX8" fmla="*/ 28074 w 3352333"/>
                  <a:gd name="connsiteY8" fmla="*/ 995005 h 2918728"/>
                  <a:gd name="connsiteX9" fmla="*/ 380499 w 3352333"/>
                  <a:gd name="connsiteY9" fmla="*/ 2471380 h 2918728"/>
                  <a:gd name="connsiteX10" fmla="*/ 1218699 w 3352333"/>
                  <a:gd name="connsiteY10" fmla="*/ 2909530 h 2918728"/>
                  <a:gd name="connsiteX11" fmla="*/ 1234225 w 3352333"/>
                  <a:gd name="connsiteY11" fmla="*/ 2909530 h 2918728"/>
                  <a:gd name="connsiteX12" fmla="*/ 1681900 w 3352333"/>
                  <a:gd name="connsiteY12" fmla="*/ 2871430 h 2918728"/>
                  <a:gd name="connsiteX13" fmla="*/ 2692598 w 3352333"/>
                  <a:gd name="connsiteY13" fmla="*/ 2289452 h 2918728"/>
                  <a:gd name="connsiteX14" fmla="*/ 3335630 w 3352333"/>
                  <a:gd name="connsiteY14" fmla="*/ 1416677 h 291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52333" h="2918728">
                    <a:moveTo>
                      <a:pt x="3335630" y="1416677"/>
                    </a:moveTo>
                    <a:cubicBezTo>
                      <a:pt x="3294102" y="1197602"/>
                      <a:pt x="3159894" y="1037582"/>
                      <a:pt x="2985206" y="908899"/>
                    </a:cubicBezTo>
                    <a:cubicBezTo>
                      <a:pt x="2860523" y="816983"/>
                      <a:pt x="2759273" y="696777"/>
                      <a:pt x="2672405" y="568761"/>
                    </a:cubicBezTo>
                    <a:cubicBezTo>
                      <a:pt x="2551056" y="389786"/>
                      <a:pt x="2450377" y="165854"/>
                      <a:pt x="2254162" y="55173"/>
                    </a:cubicBezTo>
                    <a:cubicBezTo>
                      <a:pt x="1975079" y="-102180"/>
                      <a:pt x="1706760" y="111847"/>
                      <a:pt x="1480541" y="262818"/>
                    </a:cubicBezTo>
                    <a:cubicBezTo>
                      <a:pt x="1361860" y="342066"/>
                      <a:pt x="1235273" y="424743"/>
                      <a:pt x="1091636" y="447603"/>
                    </a:cubicBezTo>
                    <a:cubicBezTo>
                      <a:pt x="886848" y="480369"/>
                      <a:pt x="678917" y="390453"/>
                      <a:pt x="475844" y="444555"/>
                    </a:cubicBezTo>
                    <a:cubicBezTo>
                      <a:pt x="436408" y="446340"/>
                      <a:pt x="397634" y="455347"/>
                      <a:pt x="361449" y="471130"/>
                    </a:cubicBezTo>
                    <a:cubicBezTo>
                      <a:pt x="361449" y="471130"/>
                      <a:pt x="104274" y="556855"/>
                      <a:pt x="28074" y="995005"/>
                    </a:cubicBezTo>
                    <a:cubicBezTo>
                      <a:pt x="-48126" y="1433155"/>
                      <a:pt x="18549" y="2090380"/>
                      <a:pt x="380499" y="2471380"/>
                    </a:cubicBezTo>
                    <a:cubicBezTo>
                      <a:pt x="742449" y="2852380"/>
                      <a:pt x="1028199" y="2900005"/>
                      <a:pt x="1218699" y="2909530"/>
                    </a:cubicBezTo>
                    <a:cubicBezTo>
                      <a:pt x="1223938" y="2909530"/>
                      <a:pt x="1229081" y="2909530"/>
                      <a:pt x="1234225" y="2909530"/>
                    </a:cubicBezTo>
                    <a:cubicBezTo>
                      <a:pt x="1360622" y="2928580"/>
                      <a:pt x="1510450" y="2919055"/>
                      <a:pt x="1681900" y="2871430"/>
                    </a:cubicBezTo>
                    <a:cubicBezTo>
                      <a:pt x="2233207" y="2718268"/>
                      <a:pt x="2202536" y="2366033"/>
                      <a:pt x="2692598" y="2289452"/>
                    </a:cubicBezTo>
                    <a:cubicBezTo>
                      <a:pt x="3182659" y="2212871"/>
                      <a:pt x="3419831" y="1860732"/>
                      <a:pt x="3335630" y="141667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" name="图形 7">
              <a:extLst>
                <a:ext uri="{FF2B5EF4-FFF2-40B4-BE49-F238E27FC236}">
                  <a16:creationId xmlns:a16="http://schemas.microsoft.com/office/drawing/2014/main" id="{D81F868E-08E6-4103-BCF8-F320ADAE6CBA}"/>
                </a:ext>
              </a:extLst>
            </p:cNvPr>
            <p:cNvGrpSpPr/>
            <p:nvPr/>
          </p:nvGrpSpPr>
          <p:grpSpPr>
            <a:xfrm>
              <a:off x="4422323" y="3186396"/>
              <a:ext cx="2435903" cy="1889174"/>
              <a:chOff x="4422323" y="3186396"/>
              <a:chExt cx="2435903" cy="1889174"/>
            </a:xfrm>
            <a:solidFill>
              <a:srgbClr val="263238"/>
            </a:solidFill>
          </p:grpSpPr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282452FD-1790-49C6-AC76-A12AB080C3B4}"/>
                  </a:ext>
                </a:extLst>
              </p:cNvPr>
              <p:cNvSpPr/>
              <p:nvPr/>
            </p:nvSpPr>
            <p:spPr>
              <a:xfrm>
                <a:off x="5086254" y="3397586"/>
                <a:ext cx="1144694" cy="1439252"/>
              </a:xfrm>
              <a:custGeom>
                <a:avLst/>
                <a:gdLst>
                  <a:gd name="connsiteX0" fmla="*/ 89 w 1144694"/>
                  <a:gd name="connsiteY0" fmla="*/ 967133 h 1439252"/>
                  <a:gd name="connsiteX1" fmla="*/ 97530 w 1144694"/>
                  <a:gd name="connsiteY1" fmla="*/ 1019616 h 1439252"/>
                  <a:gd name="connsiteX2" fmla="*/ 164205 w 1144694"/>
                  <a:gd name="connsiteY2" fmla="*/ 981516 h 1439252"/>
                  <a:gd name="connsiteX3" fmla="*/ 225165 w 1144694"/>
                  <a:gd name="connsiteY3" fmla="*/ 1423762 h 1439252"/>
                  <a:gd name="connsiteX4" fmla="*/ 427476 w 1144694"/>
                  <a:gd name="connsiteY4" fmla="*/ 1333846 h 1439252"/>
                  <a:gd name="connsiteX5" fmla="*/ 366801 w 1144694"/>
                  <a:gd name="connsiteY5" fmla="*/ 866645 h 1439252"/>
                  <a:gd name="connsiteX6" fmla="*/ 599783 w 1144694"/>
                  <a:gd name="connsiteY6" fmla="*/ 734438 h 1439252"/>
                  <a:gd name="connsiteX7" fmla="*/ 537489 w 1144694"/>
                  <a:gd name="connsiteY7" fmla="*/ 713959 h 1439252"/>
                  <a:gd name="connsiteX8" fmla="*/ 353085 w 1144694"/>
                  <a:gd name="connsiteY8" fmla="*/ 781682 h 1439252"/>
                  <a:gd name="connsiteX9" fmla="*/ 240119 w 1144694"/>
                  <a:gd name="connsiteY9" fmla="*/ 120075 h 1439252"/>
                  <a:gd name="connsiteX10" fmla="*/ 1071842 w 1144694"/>
                  <a:gd name="connsiteY10" fmla="*/ 981707 h 1439252"/>
                  <a:gd name="connsiteX11" fmla="*/ 1139279 w 1144694"/>
                  <a:gd name="connsiteY11" fmla="*/ 906840 h 1439252"/>
                  <a:gd name="connsiteX12" fmla="*/ 240119 w 1144694"/>
                  <a:gd name="connsiteY12" fmla="*/ 250 h 1439252"/>
                  <a:gd name="connsiteX13" fmla="*/ 60382 w 1144694"/>
                  <a:gd name="connsiteY13" fmla="*/ 60163 h 1439252"/>
                  <a:gd name="connsiteX14" fmla="*/ 151346 w 1144694"/>
                  <a:gd name="connsiteY14" fmla="*/ 872074 h 1439252"/>
                  <a:gd name="connsiteX15" fmla="*/ 89 w 1144694"/>
                  <a:gd name="connsiteY15" fmla="*/ 967133 h 143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44694" h="1439252">
                    <a:moveTo>
                      <a:pt x="89" y="967133"/>
                    </a:moveTo>
                    <a:cubicBezTo>
                      <a:pt x="7614" y="1004567"/>
                      <a:pt x="97530" y="1019616"/>
                      <a:pt x="97530" y="1019616"/>
                    </a:cubicBezTo>
                    <a:lnTo>
                      <a:pt x="164205" y="981516"/>
                    </a:lnTo>
                    <a:cubicBezTo>
                      <a:pt x="192113" y="1215831"/>
                      <a:pt x="216878" y="1407093"/>
                      <a:pt x="225165" y="1423762"/>
                    </a:cubicBezTo>
                    <a:cubicBezTo>
                      <a:pt x="247644" y="1468720"/>
                      <a:pt x="412521" y="1408808"/>
                      <a:pt x="427476" y="1333846"/>
                    </a:cubicBezTo>
                    <a:cubicBezTo>
                      <a:pt x="433572" y="1303556"/>
                      <a:pt x="404044" y="1099245"/>
                      <a:pt x="366801" y="866645"/>
                    </a:cubicBezTo>
                    <a:lnTo>
                      <a:pt x="599783" y="734438"/>
                    </a:lnTo>
                    <a:cubicBezTo>
                      <a:pt x="599783" y="734438"/>
                      <a:pt x="609975" y="701005"/>
                      <a:pt x="537489" y="713959"/>
                    </a:cubicBezTo>
                    <a:cubicBezTo>
                      <a:pt x="512153" y="718531"/>
                      <a:pt x="438239" y="746058"/>
                      <a:pt x="353085" y="781682"/>
                    </a:cubicBezTo>
                    <a:cubicBezTo>
                      <a:pt x="300698" y="460689"/>
                      <a:pt x="240119" y="120075"/>
                      <a:pt x="240119" y="120075"/>
                    </a:cubicBezTo>
                    <a:cubicBezTo>
                      <a:pt x="240119" y="120075"/>
                      <a:pt x="1034313" y="981707"/>
                      <a:pt x="1071842" y="981707"/>
                    </a:cubicBezTo>
                    <a:cubicBezTo>
                      <a:pt x="1109370" y="981707"/>
                      <a:pt x="1161758" y="974277"/>
                      <a:pt x="1139279" y="906840"/>
                    </a:cubicBezTo>
                    <a:cubicBezTo>
                      <a:pt x="1116800" y="839403"/>
                      <a:pt x="240119" y="250"/>
                      <a:pt x="240119" y="250"/>
                    </a:cubicBezTo>
                    <a:cubicBezTo>
                      <a:pt x="240119" y="250"/>
                      <a:pt x="90291" y="-7274"/>
                      <a:pt x="60382" y="60163"/>
                    </a:cubicBezTo>
                    <a:cubicBezTo>
                      <a:pt x="60382" y="60163"/>
                      <a:pt x="107150" y="493741"/>
                      <a:pt x="151346" y="872074"/>
                    </a:cubicBezTo>
                    <a:cubicBezTo>
                      <a:pt x="63621" y="914841"/>
                      <a:pt x="-2769" y="952846"/>
                      <a:pt x="89" y="96713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A28CC20D-8B0D-4723-AE94-F9FB6192043D}"/>
                  </a:ext>
                </a:extLst>
              </p:cNvPr>
              <p:cNvSpPr/>
              <p:nvPr/>
            </p:nvSpPr>
            <p:spPr>
              <a:xfrm>
                <a:off x="4422323" y="3186396"/>
                <a:ext cx="2435903" cy="1889174"/>
              </a:xfrm>
              <a:custGeom>
                <a:avLst/>
                <a:gdLst>
                  <a:gd name="connsiteX0" fmla="*/ 2435480 w 2435903"/>
                  <a:gd name="connsiteY0" fmla="*/ 957439 h 1889174"/>
                  <a:gd name="connsiteX1" fmla="*/ 2423955 w 2435903"/>
                  <a:gd name="connsiteY1" fmla="*/ 841806 h 1889174"/>
                  <a:gd name="connsiteX2" fmla="*/ 2351660 w 2435903"/>
                  <a:gd name="connsiteY2" fmla="*/ 621874 h 1889174"/>
                  <a:gd name="connsiteX3" fmla="*/ 2293653 w 2435903"/>
                  <a:gd name="connsiteY3" fmla="*/ 522718 h 1889174"/>
                  <a:gd name="connsiteX4" fmla="*/ 2224120 w 2435903"/>
                  <a:gd name="connsiteY4" fmla="*/ 432612 h 1889174"/>
                  <a:gd name="connsiteX5" fmla="*/ 2145158 w 2435903"/>
                  <a:gd name="connsiteY5" fmla="*/ 352030 h 1889174"/>
                  <a:gd name="connsiteX6" fmla="*/ 1966850 w 2435903"/>
                  <a:gd name="connsiteY6" fmla="*/ 219252 h 1889174"/>
                  <a:gd name="connsiteX7" fmla="*/ 1135889 w 2435903"/>
                  <a:gd name="connsiteY7" fmla="*/ 177 h 1889174"/>
                  <a:gd name="connsiteX8" fmla="*/ 921290 w 2435903"/>
                  <a:gd name="connsiteY8" fmla="*/ 23227 h 1889174"/>
                  <a:gd name="connsiteX9" fmla="*/ 714503 w 2435903"/>
                  <a:gd name="connsiteY9" fmla="*/ 84378 h 1889174"/>
                  <a:gd name="connsiteX10" fmla="*/ 528479 w 2435903"/>
                  <a:gd name="connsiteY10" fmla="*/ 191153 h 1889174"/>
                  <a:gd name="connsiteX11" fmla="*/ 374174 w 2435903"/>
                  <a:gd name="connsiteY11" fmla="*/ 336314 h 1889174"/>
                  <a:gd name="connsiteX12" fmla="*/ 374174 w 2435903"/>
                  <a:gd name="connsiteY12" fmla="*/ 336314 h 1889174"/>
                  <a:gd name="connsiteX13" fmla="*/ 374174 w 2435903"/>
                  <a:gd name="connsiteY13" fmla="*/ 342791 h 1889174"/>
                  <a:gd name="connsiteX14" fmla="*/ 380910 w 2435903"/>
                  <a:gd name="connsiteY14" fmla="*/ 342819 h 1889174"/>
                  <a:gd name="connsiteX15" fmla="*/ 380937 w 2435903"/>
                  <a:gd name="connsiteY15" fmla="*/ 342791 h 1889174"/>
                  <a:gd name="connsiteX16" fmla="*/ 540481 w 2435903"/>
                  <a:gd name="connsiteY16" fmla="*/ 209441 h 1889174"/>
                  <a:gd name="connsiteX17" fmla="*/ 725456 w 2435903"/>
                  <a:gd name="connsiteY17" fmla="*/ 114858 h 1889174"/>
                  <a:gd name="connsiteX18" fmla="*/ 1135031 w 2435903"/>
                  <a:gd name="connsiteY18" fmla="*/ 50564 h 1889174"/>
                  <a:gd name="connsiteX19" fmla="*/ 1546511 w 2435903"/>
                  <a:gd name="connsiteY19" fmla="*/ 112096 h 1889174"/>
                  <a:gd name="connsiteX20" fmla="*/ 1925892 w 2435903"/>
                  <a:gd name="connsiteY20" fmla="*/ 281831 h 1889174"/>
                  <a:gd name="connsiteX21" fmla="*/ 2223644 w 2435903"/>
                  <a:gd name="connsiteY21" fmla="*/ 567581 h 1889174"/>
                  <a:gd name="connsiteX22" fmla="*/ 2274698 w 2435903"/>
                  <a:gd name="connsiteY22" fmla="*/ 657783 h 1889174"/>
                  <a:gd name="connsiteX23" fmla="*/ 2336515 w 2435903"/>
                  <a:gd name="connsiteY23" fmla="*/ 854665 h 1889174"/>
                  <a:gd name="connsiteX24" fmla="*/ 2345373 w 2435903"/>
                  <a:gd name="connsiteY24" fmla="*/ 957821 h 1889174"/>
                  <a:gd name="connsiteX25" fmla="*/ 2339849 w 2435903"/>
                  <a:gd name="connsiteY25" fmla="*/ 1061167 h 1889174"/>
                  <a:gd name="connsiteX26" fmla="*/ 2331562 w 2435903"/>
                  <a:gd name="connsiteY26" fmla="*/ 1112221 h 1889174"/>
                  <a:gd name="connsiteX27" fmla="*/ 2325752 w 2435903"/>
                  <a:gd name="connsiteY27" fmla="*/ 1137367 h 1889174"/>
                  <a:gd name="connsiteX28" fmla="*/ 2322894 w 2435903"/>
                  <a:gd name="connsiteY28" fmla="*/ 1149940 h 1889174"/>
                  <a:gd name="connsiteX29" fmla="*/ 2319180 w 2435903"/>
                  <a:gd name="connsiteY29" fmla="*/ 1162322 h 1889174"/>
                  <a:gd name="connsiteX30" fmla="*/ 2232597 w 2435903"/>
                  <a:gd name="connsiteY30" fmla="*/ 1349298 h 1889174"/>
                  <a:gd name="connsiteX31" fmla="*/ 1928273 w 2435903"/>
                  <a:gd name="connsiteY31" fmla="*/ 1625523 h 1889174"/>
                  <a:gd name="connsiteX32" fmla="*/ 1539368 w 2435903"/>
                  <a:gd name="connsiteY32" fmla="*/ 1767827 h 1889174"/>
                  <a:gd name="connsiteX33" fmla="*/ 1124649 w 2435903"/>
                  <a:gd name="connsiteY33" fmla="*/ 1791639 h 1889174"/>
                  <a:gd name="connsiteX34" fmla="*/ 1072738 w 2435903"/>
                  <a:gd name="connsiteY34" fmla="*/ 1786972 h 1889174"/>
                  <a:gd name="connsiteX35" fmla="*/ 1046830 w 2435903"/>
                  <a:gd name="connsiteY35" fmla="*/ 1784209 h 1889174"/>
                  <a:gd name="connsiteX36" fmla="*/ 1021113 w 2435903"/>
                  <a:gd name="connsiteY36" fmla="*/ 1780304 h 1889174"/>
                  <a:gd name="connsiteX37" fmla="*/ 969773 w 2435903"/>
                  <a:gd name="connsiteY37" fmla="*/ 1771922 h 1889174"/>
                  <a:gd name="connsiteX38" fmla="*/ 919290 w 2435903"/>
                  <a:gd name="connsiteY38" fmla="*/ 1762302 h 1889174"/>
                  <a:gd name="connsiteX39" fmla="*/ 894049 w 2435903"/>
                  <a:gd name="connsiteY39" fmla="*/ 1755920 h 1889174"/>
                  <a:gd name="connsiteX40" fmla="*/ 868998 w 2435903"/>
                  <a:gd name="connsiteY40" fmla="*/ 1748967 h 1889174"/>
                  <a:gd name="connsiteX41" fmla="*/ 819182 w 2435903"/>
                  <a:gd name="connsiteY41" fmla="*/ 1733917 h 1889174"/>
                  <a:gd name="connsiteX42" fmla="*/ 769938 w 2435903"/>
                  <a:gd name="connsiteY42" fmla="*/ 1717058 h 1889174"/>
                  <a:gd name="connsiteX43" fmla="*/ 721646 w 2435903"/>
                  <a:gd name="connsiteY43" fmla="*/ 1697532 h 1889174"/>
                  <a:gd name="connsiteX44" fmla="*/ 697643 w 2435903"/>
                  <a:gd name="connsiteY44" fmla="*/ 1687531 h 1889174"/>
                  <a:gd name="connsiteX45" fmla="*/ 674117 w 2435903"/>
                  <a:gd name="connsiteY45" fmla="*/ 1676577 h 1889174"/>
                  <a:gd name="connsiteX46" fmla="*/ 627254 w 2435903"/>
                  <a:gd name="connsiteY46" fmla="*/ 1653907 h 1889174"/>
                  <a:gd name="connsiteX47" fmla="*/ 536957 w 2435903"/>
                  <a:gd name="connsiteY47" fmla="*/ 1601996 h 1889174"/>
                  <a:gd name="connsiteX48" fmla="*/ 514954 w 2435903"/>
                  <a:gd name="connsiteY48" fmla="*/ 1588185 h 1889174"/>
                  <a:gd name="connsiteX49" fmla="*/ 503905 w 2435903"/>
                  <a:gd name="connsiteY49" fmla="*/ 1581232 h 1889174"/>
                  <a:gd name="connsiteX50" fmla="*/ 493332 w 2435903"/>
                  <a:gd name="connsiteY50" fmla="*/ 1573707 h 1889174"/>
                  <a:gd name="connsiteX51" fmla="*/ 450946 w 2435903"/>
                  <a:gd name="connsiteY51" fmla="*/ 1543227 h 1889174"/>
                  <a:gd name="connsiteX52" fmla="*/ 410084 w 2435903"/>
                  <a:gd name="connsiteY52" fmla="*/ 1510842 h 1889174"/>
                  <a:gd name="connsiteX53" fmla="*/ 389891 w 2435903"/>
                  <a:gd name="connsiteY53" fmla="*/ 1494459 h 1889174"/>
                  <a:gd name="connsiteX54" fmla="*/ 370841 w 2435903"/>
                  <a:gd name="connsiteY54" fmla="*/ 1477123 h 1889174"/>
                  <a:gd name="connsiteX55" fmla="*/ 332741 w 2435903"/>
                  <a:gd name="connsiteY55" fmla="*/ 1441881 h 1889174"/>
                  <a:gd name="connsiteX56" fmla="*/ 296546 w 2435903"/>
                  <a:gd name="connsiteY56" fmla="*/ 1404067 h 1889174"/>
                  <a:gd name="connsiteX57" fmla="*/ 278829 w 2435903"/>
                  <a:gd name="connsiteY57" fmla="*/ 1385017 h 1889174"/>
                  <a:gd name="connsiteX58" fmla="*/ 262160 w 2435903"/>
                  <a:gd name="connsiteY58" fmla="*/ 1365014 h 1889174"/>
                  <a:gd name="connsiteX59" fmla="*/ 245492 w 2435903"/>
                  <a:gd name="connsiteY59" fmla="*/ 1345012 h 1889174"/>
                  <a:gd name="connsiteX60" fmla="*/ 229394 w 2435903"/>
                  <a:gd name="connsiteY60" fmla="*/ 1324628 h 1889174"/>
                  <a:gd name="connsiteX61" fmla="*/ 199105 w 2435903"/>
                  <a:gd name="connsiteY61" fmla="*/ 1282337 h 1889174"/>
                  <a:gd name="connsiteX62" fmla="*/ 191485 w 2435903"/>
                  <a:gd name="connsiteY62" fmla="*/ 1271764 h 1889174"/>
                  <a:gd name="connsiteX63" fmla="*/ 184722 w 2435903"/>
                  <a:gd name="connsiteY63" fmla="*/ 1260620 h 1889174"/>
                  <a:gd name="connsiteX64" fmla="*/ 170816 w 2435903"/>
                  <a:gd name="connsiteY64" fmla="*/ 1238427 h 1889174"/>
                  <a:gd name="connsiteX65" fmla="*/ 121571 w 2435903"/>
                  <a:gd name="connsiteY65" fmla="*/ 1146892 h 1889174"/>
                  <a:gd name="connsiteX66" fmla="*/ 61469 w 2435903"/>
                  <a:gd name="connsiteY66" fmla="*/ 948772 h 1889174"/>
                  <a:gd name="connsiteX67" fmla="*/ 62516 w 2435903"/>
                  <a:gd name="connsiteY67" fmla="*/ 741889 h 1889174"/>
                  <a:gd name="connsiteX68" fmla="*/ 122238 w 2435903"/>
                  <a:gd name="connsiteY68" fmla="*/ 543102 h 1889174"/>
                  <a:gd name="connsiteX69" fmla="*/ 228823 w 2435903"/>
                  <a:gd name="connsiteY69" fmla="*/ 364604 h 1889174"/>
                  <a:gd name="connsiteX70" fmla="*/ 531813 w 2435903"/>
                  <a:gd name="connsiteY70" fmla="*/ 80473 h 1889174"/>
                  <a:gd name="connsiteX71" fmla="*/ 533242 w 2435903"/>
                  <a:gd name="connsiteY71" fmla="*/ 74091 h 1889174"/>
                  <a:gd name="connsiteX72" fmla="*/ 526765 w 2435903"/>
                  <a:gd name="connsiteY72" fmla="*/ 72472 h 1889174"/>
                  <a:gd name="connsiteX73" fmla="*/ 526765 w 2435903"/>
                  <a:gd name="connsiteY73" fmla="*/ 72472 h 1889174"/>
                  <a:gd name="connsiteX74" fmla="*/ 353696 w 2435903"/>
                  <a:gd name="connsiteY74" fmla="*/ 194296 h 1889174"/>
                  <a:gd name="connsiteX75" fmla="*/ 203105 w 2435903"/>
                  <a:gd name="connsiteY75" fmla="*/ 345553 h 1889174"/>
                  <a:gd name="connsiteX76" fmla="*/ 84519 w 2435903"/>
                  <a:gd name="connsiteY76" fmla="*/ 526528 h 1889174"/>
                  <a:gd name="connsiteX77" fmla="*/ 12986 w 2435903"/>
                  <a:gd name="connsiteY77" fmla="*/ 734459 h 1889174"/>
                  <a:gd name="connsiteX78" fmla="*/ 4985 w 2435903"/>
                  <a:gd name="connsiteY78" fmla="*/ 957439 h 1889174"/>
                  <a:gd name="connsiteX79" fmla="*/ 63469 w 2435903"/>
                  <a:gd name="connsiteY79" fmla="*/ 1173847 h 1889174"/>
                  <a:gd name="connsiteX80" fmla="*/ 173483 w 2435903"/>
                  <a:gd name="connsiteY80" fmla="*/ 1367110 h 1889174"/>
                  <a:gd name="connsiteX81" fmla="*/ 190247 w 2435903"/>
                  <a:gd name="connsiteY81" fmla="*/ 1389208 h 1889174"/>
                  <a:gd name="connsiteX82" fmla="*/ 207582 w 2435903"/>
                  <a:gd name="connsiteY82" fmla="*/ 1411020 h 1889174"/>
                  <a:gd name="connsiteX83" fmla="*/ 224822 w 2435903"/>
                  <a:gd name="connsiteY83" fmla="*/ 1432737 h 1889174"/>
                  <a:gd name="connsiteX84" fmla="*/ 243301 w 2435903"/>
                  <a:gd name="connsiteY84" fmla="*/ 1453406 h 1889174"/>
                  <a:gd name="connsiteX85" fmla="*/ 280829 w 2435903"/>
                  <a:gd name="connsiteY85" fmla="*/ 1494364 h 1889174"/>
                  <a:gd name="connsiteX86" fmla="*/ 320739 w 2435903"/>
                  <a:gd name="connsiteY86" fmla="*/ 1532464 h 1889174"/>
                  <a:gd name="connsiteX87" fmla="*/ 340932 w 2435903"/>
                  <a:gd name="connsiteY87" fmla="*/ 1551514 h 1889174"/>
                  <a:gd name="connsiteX88" fmla="*/ 362078 w 2435903"/>
                  <a:gd name="connsiteY88" fmla="*/ 1569421 h 1889174"/>
                  <a:gd name="connsiteX89" fmla="*/ 404654 w 2435903"/>
                  <a:gd name="connsiteY89" fmla="*/ 1604758 h 1889174"/>
                  <a:gd name="connsiteX90" fmla="*/ 448946 w 2435903"/>
                  <a:gd name="connsiteY90" fmla="*/ 1638477 h 1889174"/>
                  <a:gd name="connsiteX91" fmla="*/ 460090 w 2435903"/>
                  <a:gd name="connsiteY91" fmla="*/ 1646764 h 1889174"/>
                  <a:gd name="connsiteX92" fmla="*/ 471520 w 2435903"/>
                  <a:gd name="connsiteY92" fmla="*/ 1654384 h 1889174"/>
                  <a:gd name="connsiteX93" fmla="*/ 494666 w 2435903"/>
                  <a:gd name="connsiteY93" fmla="*/ 1669624 h 1889174"/>
                  <a:gd name="connsiteX94" fmla="*/ 589916 w 2435903"/>
                  <a:gd name="connsiteY94" fmla="*/ 1726774 h 1889174"/>
                  <a:gd name="connsiteX95" fmla="*/ 639350 w 2435903"/>
                  <a:gd name="connsiteY95" fmla="*/ 1751634 h 1889174"/>
                  <a:gd name="connsiteX96" fmla="*/ 664211 w 2435903"/>
                  <a:gd name="connsiteY96" fmla="*/ 1763826 h 1889174"/>
                  <a:gd name="connsiteX97" fmla="*/ 689642 w 2435903"/>
                  <a:gd name="connsiteY97" fmla="*/ 1774780 h 1889174"/>
                  <a:gd name="connsiteX98" fmla="*/ 740696 w 2435903"/>
                  <a:gd name="connsiteY98" fmla="*/ 1796306 h 1889174"/>
                  <a:gd name="connsiteX99" fmla="*/ 792989 w 2435903"/>
                  <a:gd name="connsiteY99" fmla="*/ 1815356 h 1889174"/>
                  <a:gd name="connsiteX100" fmla="*/ 845948 w 2435903"/>
                  <a:gd name="connsiteY100" fmla="*/ 1832215 h 1889174"/>
                  <a:gd name="connsiteX101" fmla="*/ 872618 w 2435903"/>
                  <a:gd name="connsiteY101" fmla="*/ 1840026 h 1889174"/>
                  <a:gd name="connsiteX102" fmla="*/ 899573 w 2435903"/>
                  <a:gd name="connsiteY102" fmla="*/ 1847170 h 1889174"/>
                  <a:gd name="connsiteX103" fmla="*/ 953866 w 2435903"/>
                  <a:gd name="connsiteY103" fmla="*/ 1859647 h 1889174"/>
                  <a:gd name="connsiteX104" fmla="*/ 1009016 w 2435903"/>
                  <a:gd name="connsiteY104" fmla="*/ 1869172 h 1889174"/>
                  <a:gd name="connsiteX105" fmla="*/ 1036638 w 2435903"/>
                  <a:gd name="connsiteY105" fmla="*/ 1873745 h 1889174"/>
                  <a:gd name="connsiteX106" fmla="*/ 1063880 w 2435903"/>
                  <a:gd name="connsiteY106" fmla="*/ 1877078 h 1889174"/>
                  <a:gd name="connsiteX107" fmla="*/ 1118553 w 2435903"/>
                  <a:gd name="connsiteY107" fmla="*/ 1882888 h 1889174"/>
                  <a:gd name="connsiteX108" fmla="*/ 1338485 w 2435903"/>
                  <a:gd name="connsiteY108" fmla="*/ 1886889 h 1889174"/>
                  <a:gd name="connsiteX109" fmla="*/ 1557561 w 2435903"/>
                  <a:gd name="connsiteY109" fmla="*/ 1860695 h 1889174"/>
                  <a:gd name="connsiteX110" fmla="*/ 1975994 w 2435903"/>
                  <a:gd name="connsiteY110" fmla="*/ 1709915 h 1889174"/>
                  <a:gd name="connsiteX111" fmla="*/ 2310512 w 2435903"/>
                  <a:gd name="connsiteY111" fmla="*/ 1402257 h 1889174"/>
                  <a:gd name="connsiteX112" fmla="*/ 2407572 w 2435903"/>
                  <a:gd name="connsiteY112" fmla="*/ 1189373 h 1889174"/>
                  <a:gd name="connsiteX113" fmla="*/ 2411667 w 2435903"/>
                  <a:gd name="connsiteY113" fmla="*/ 1175276 h 1889174"/>
                  <a:gd name="connsiteX114" fmla="*/ 2415001 w 2435903"/>
                  <a:gd name="connsiteY114" fmla="*/ 1160893 h 1889174"/>
                  <a:gd name="connsiteX115" fmla="*/ 2421383 w 2435903"/>
                  <a:gd name="connsiteY115" fmla="*/ 1132318 h 1889174"/>
                  <a:gd name="connsiteX116" fmla="*/ 2430908 w 2435903"/>
                  <a:gd name="connsiteY116" fmla="*/ 1074121 h 1889174"/>
                  <a:gd name="connsiteX117" fmla="*/ 2435480 w 2435903"/>
                  <a:gd name="connsiteY117" fmla="*/ 957439 h 188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2435903" h="1889174">
                    <a:moveTo>
                      <a:pt x="2435480" y="957439"/>
                    </a:moveTo>
                    <a:cubicBezTo>
                      <a:pt x="2434496" y="918663"/>
                      <a:pt x="2430644" y="880013"/>
                      <a:pt x="2423955" y="841806"/>
                    </a:cubicBezTo>
                    <a:cubicBezTo>
                      <a:pt x="2410704" y="765363"/>
                      <a:pt x="2386348" y="691269"/>
                      <a:pt x="2351660" y="621874"/>
                    </a:cubicBezTo>
                    <a:cubicBezTo>
                      <a:pt x="2334716" y="587479"/>
                      <a:pt x="2315331" y="554343"/>
                      <a:pt x="2293653" y="522718"/>
                    </a:cubicBezTo>
                    <a:cubicBezTo>
                      <a:pt x="2272440" y="491217"/>
                      <a:pt x="2249214" y="461118"/>
                      <a:pt x="2224120" y="432612"/>
                    </a:cubicBezTo>
                    <a:cubicBezTo>
                      <a:pt x="2199458" y="404174"/>
                      <a:pt x="2173089" y="377264"/>
                      <a:pt x="2145158" y="352030"/>
                    </a:cubicBezTo>
                    <a:cubicBezTo>
                      <a:pt x="2089993" y="302306"/>
                      <a:pt x="2030297" y="257853"/>
                      <a:pt x="1966850" y="219252"/>
                    </a:cubicBezTo>
                    <a:cubicBezTo>
                      <a:pt x="1714818" y="66185"/>
                      <a:pt x="1423925" y="-4014"/>
                      <a:pt x="1135889" y="177"/>
                    </a:cubicBezTo>
                    <a:cubicBezTo>
                      <a:pt x="1063859" y="2175"/>
                      <a:pt x="992101" y="9882"/>
                      <a:pt x="921290" y="23227"/>
                    </a:cubicBezTo>
                    <a:cubicBezTo>
                      <a:pt x="850397" y="36258"/>
                      <a:pt x="781081" y="56755"/>
                      <a:pt x="714503" y="84378"/>
                    </a:cubicBezTo>
                    <a:cubicBezTo>
                      <a:pt x="648319" y="112141"/>
                      <a:pt x="585834" y="148007"/>
                      <a:pt x="528479" y="191153"/>
                    </a:cubicBezTo>
                    <a:cubicBezTo>
                      <a:pt x="471768" y="233606"/>
                      <a:pt x="420008" y="282299"/>
                      <a:pt x="374174" y="336314"/>
                    </a:cubicBezTo>
                    <a:lnTo>
                      <a:pt x="374174" y="336314"/>
                    </a:lnTo>
                    <a:cubicBezTo>
                      <a:pt x="372480" y="338141"/>
                      <a:pt x="372480" y="340964"/>
                      <a:pt x="374174" y="342791"/>
                    </a:cubicBezTo>
                    <a:cubicBezTo>
                      <a:pt x="376027" y="344659"/>
                      <a:pt x="379042" y="344671"/>
                      <a:pt x="380910" y="342819"/>
                    </a:cubicBezTo>
                    <a:cubicBezTo>
                      <a:pt x="380919" y="342809"/>
                      <a:pt x="380928" y="342800"/>
                      <a:pt x="380937" y="342791"/>
                    </a:cubicBezTo>
                    <a:cubicBezTo>
                      <a:pt x="428945" y="292493"/>
                      <a:pt x="482463" y="247762"/>
                      <a:pt x="540481" y="209441"/>
                    </a:cubicBezTo>
                    <a:cubicBezTo>
                      <a:pt x="598028" y="170448"/>
                      <a:pt x="660153" y="138682"/>
                      <a:pt x="725456" y="114858"/>
                    </a:cubicBezTo>
                    <a:cubicBezTo>
                      <a:pt x="856235" y="67233"/>
                      <a:pt x="996347" y="49231"/>
                      <a:pt x="1135031" y="50564"/>
                    </a:cubicBezTo>
                    <a:cubicBezTo>
                      <a:pt x="1274320" y="52651"/>
                      <a:pt x="1412705" y="73345"/>
                      <a:pt x="1546511" y="112096"/>
                    </a:cubicBezTo>
                    <a:cubicBezTo>
                      <a:pt x="1680477" y="150134"/>
                      <a:pt x="1808253" y="207301"/>
                      <a:pt x="1925892" y="281831"/>
                    </a:cubicBezTo>
                    <a:cubicBezTo>
                      <a:pt x="2042383" y="356983"/>
                      <a:pt x="2147444" y="452043"/>
                      <a:pt x="2223644" y="567581"/>
                    </a:cubicBezTo>
                    <a:cubicBezTo>
                      <a:pt x="2242809" y="596381"/>
                      <a:pt x="2259872" y="626527"/>
                      <a:pt x="2274698" y="657783"/>
                    </a:cubicBezTo>
                    <a:cubicBezTo>
                      <a:pt x="2304775" y="720052"/>
                      <a:pt x="2325601" y="786379"/>
                      <a:pt x="2336515" y="854665"/>
                    </a:cubicBezTo>
                    <a:cubicBezTo>
                      <a:pt x="2341986" y="888787"/>
                      <a:pt x="2344946" y="923265"/>
                      <a:pt x="2345373" y="957821"/>
                    </a:cubicBezTo>
                    <a:cubicBezTo>
                      <a:pt x="2345723" y="992352"/>
                      <a:pt x="2343878" y="1026870"/>
                      <a:pt x="2339849" y="1061167"/>
                    </a:cubicBezTo>
                    <a:cubicBezTo>
                      <a:pt x="2337277" y="1078216"/>
                      <a:pt x="2334896" y="1095266"/>
                      <a:pt x="2331562" y="1112221"/>
                    </a:cubicBezTo>
                    <a:lnTo>
                      <a:pt x="2325752" y="1137367"/>
                    </a:lnTo>
                    <a:lnTo>
                      <a:pt x="2322894" y="1149940"/>
                    </a:lnTo>
                    <a:lnTo>
                      <a:pt x="2319180" y="1162322"/>
                    </a:lnTo>
                    <a:cubicBezTo>
                      <a:pt x="2299820" y="1228622"/>
                      <a:pt x="2270635" y="1291647"/>
                      <a:pt x="2232597" y="1349298"/>
                    </a:cubicBezTo>
                    <a:cubicBezTo>
                      <a:pt x="2156397" y="1464550"/>
                      <a:pt x="2048098" y="1556848"/>
                      <a:pt x="1928273" y="1625523"/>
                    </a:cubicBezTo>
                    <a:cubicBezTo>
                      <a:pt x="1807269" y="1693856"/>
                      <a:pt x="1675898" y="1741926"/>
                      <a:pt x="1539368" y="1767827"/>
                    </a:cubicBezTo>
                    <a:cubicBezTo>
                      <a:pt x="1402819" y="1794305"/>
                      <a:pt x="1263331" y="1802314"/>
                      <a:pt x="1124649" y="1791639"/>
                    </a:cubicBezTo>
                    <a:cubicBezTo>
                      <a:pt x="1107218" y="1790877"/>
                      <a:pt x="1089978" y="1788496"/>
                      <a:pt x="1072738" y="1786972"/>
                    </a:cubicBezTo>
                    <a:cubicBezTo>
                      <a:pt x="1064070" y="1786019"/>
                      <a:pt x="1055402" y="1785257"/>
                      <a:pt x="1046830" y="1784209"/>
                    </a:cubicBezTo>
                    <a:lnTo>
                      <a:pt x="1021113" y="1780304"/>
                    </a:lnTo>
                    <a:cubicBezTo>
                      <a:pt x="1003967" y="1777447"/>
                      <a:pt x="986727" y="1775542"/>
                      <a:pt x="969773" y="1771922"/>
                    </a:cubicBezTo>
                    <a:lnTo>
                      <a:pt x="919290" y="1762302"/>
                    </a:lnTo>
                    <a:cubicBezTo>
                      <a:pt x="910774" y="1760602"/>
                      <a:pt x="902350" y="1758472"/>
                      <a:pt x="894049" y="1755920"/>
                    </a:cubicBezTo>
                    <a:lnTo>
                      <a:pt x="868998" y="1748967"/>
                    </a:lnTo>
                    <a:cubicBezTo>
                      <a:pt x="852234" y="1744300"/>
                      <a:pt x="835470" y="1739918"/>
                      <a:pt x="819182" y="1733917"/>
                    </a:cubicBezTo>
                    <a:lnTo>
                      <a:pt x="769938" y="1717058"/>
                    </a:lnTo>
                    <a:lnTo>
                      <a:pt x="721646" y="1697532"/>
                    </a:lnTo>
                    <a:cubicBezTo>
                      <a:pt x="713645" y="1694198"/>
                      <a:pt x="705549" y="1691055"/>
                      <a:pt x="697643" y="1687531"/>
                    </a:cubicBezTo>
                    <a:lnTo>
                      <a:pt x="674117" y="1676577"/>
                    </a:lnTo>
                    <a:cubicBezTo>
                      <a:pt x="658496" y="1668957"/>
                      <a:pt x="642589" y="1662004"/>
                      <a:pt x="627254" y="1653907"/>
                    </a:cubicBezTo>
                    <a:cubicBezTo>
                      <a:pt x="596869" y="1637048"/>
                      <a:pt x="565913" y="1621237"/>
                      <a:pt x="536957" y="1601996"/>
                    </a:cubicBezTo>
                    <a:lnTo>
                      <a:pt x="514954" y="1588185"/>
                    </a:lnTo>
                    <a:lnTo>
                      <a:pt x="503905" y="1581232"/>
                    </a:lnTo>
                    <a:lnTo>
                      <a:pt x="493332" y="1573707"/>
                    </a:lnTo>
                    <a:lnTo>
                      <a:pt x="450946" y="1543227"/>
                    </a:lnTo>
                    <a:cubicBezTo>
                      <a:pt x="436754" y="1533130"/>
                      <a:pt x="423704" y="1521605"/>
                      <a:pt x="410084" y="1510842"/>
                    </a:cubicBezTo>
                    <a:lnTo>
                      <a:pt x="389891" y="1494459"/>
                    </a:lnTo>
                    <a:cubicBezTo>
                      <a:pt x="383033" y="1489125"/>
                      <a:pt x="376937" y="1482838"/>
                      <a:pt x="370841" y="1477123"/>
                    </a:cubicBezTo>
                    <a:lnTo>
                      <a:pt x="332741" y="1441881"/>
                    </a:lnTo>
                    <a:lnTo>
                      <a:pt x="296546" y="1404067"/>
                    </a:lnTo>
                    <a:cubicBezTo>
                      <a:pt x="290640" y="1397685"/>
                      <a:pt x="284449" y="1391684"/>
                      <a:pt x="278829" y="1385017"/>
                    </a:cubicBezTo>
                    <a:lnTo>
                      <a:pt x="262160" y="1365014"/>
                    </a:lnTo>
                    <a:lnTo>
                      <a:pt x="245492" y="1345012"/>
                    </a:lnTo>
                    <a:cubicBezTo>
                      <a:pt x="240062" y="1338249"/>
                      <a:pt x="234157" y="1331867"/>
                      <a:pt x="229394" y="1324628"/>
                    </a:cubicBezTo>
                    <a:lnTo>
                      <a:pt x="199105" y="1282337"/>
                    </a:lnTo>
                    <a:lnTo>
                      <a:pt x="191485" y="1271764"/>
                    </a:lnTo>
                    <a:lnTo>
                      <a:pt x="184722" y="1260620"/>
                    </a:lnTo>
                    <a:lnTo>
                      <a:pt x="170816" y="1238427"/>
                    </a:lnTo>
                    <a:cubicBezTo>
                      <a:pt x="152872" y="1208763"/>
                      <a:pt x="136436" y="1178212"/>
                      <a:pt x="121571" y="1146892"/>
                    </a:cubicBezTo>
                    <a:cubicBezTo>
                      <a:pt x="92493" y="1083941"/>
                      <a:pt x="72267" y="1017268"/>
                      <a:pt x="61469" y="948772"/>
                    </a:cubicBezTo>
                    <a:cubicBezTo>
                      <a:pt x="51387" y="880153"/>
                      <a:pt x="51740" y="810403"/>
                      <a:pt x="62516" y="741889"/>
                    </a:cubicBezTo>
                    <a:cubicBezTo>
                      <a:pt x="73388" y="673241"/>
                      <a:pt x="93477" y="606375"/>
                      <a:pt x="122238" y="543102"/>
                    </a:cubicBezTo>
                    <a:cubicBezTo>
                      <a:pt x="151232" y="479937"/>
                      <a:pt x="186968" y="420090"/>
                      <a:pt x="228823" y="364604"/>
                    </a:cubicBezTo>
                    <a:cubicBezTo>
                      <a:pt x="313387" y="253767"/>
                      <a:pt x="415778" y="157749"/>
                      <a:pt x="531813" y="80473"/>
                    </a:cubicBezTo>
                    <a:cubicBezTo>
                      <a:pt x="533949" y="79091"/>
                      <a:pt x="534585" y="76252"/>
                      <a:pt x="533242" y="74091"/>
                    </a:cubicBezTo>
                    <a:cubicBezTo>
                      <a:pt x="531886" y="71875"/>
                      <a:pt x="529004" y="71155"/>
                      <a:pt x="526765" y="72472"/>
                    </a:cubicBezTo>
                    <a:lnTo>
                      <a:pt x="526765" y="72472"/>
                    </a:lnTo>
                    <a:cubicBezTo>
                      <a:pt x="466016" y="108551"/>
                      <a:pt x="408154" y="149281"/>
                      <a:pt x="353696" y="194296"/>
                    </a:cubicBezTo>
                    <a:cubicBezTo>
                      <a:pt x="298998" y="240025"/>
                      <a:pt x="248592" y="290655"/>
                      <a:pt x="203105" y="345553"/>
                    </a:cubicBezTo>
                    <a:cubicBezTo>
                      <a:pt x="156805" y="401159"/>
                      <a:pt x="117018" y="461879"/>
                      <a:pt x="84519" y="526528"/>
                    </a:cubicBezTo>
                    <a:cubicBezTo>
                      <a:pt x="51406" y="592295"/>
                      <a:pt x="27344" y="662240"/>
                      <a:pt x="12986" y="734459"/>
                    </a:cubicBezTo>
                    <a:cubicBezTo>
                      <a:pt x="-1016" y="807945"/>
                      <a:pt x="-3714" y="883139"/>
                      <a:pt x="4985" y="957439"/>
                    </a:cubicBezTo>
                    <a:cubicBezTo>
                      <a:pt x="14403" y="1031928"/>
                      <a:pt x="34084" y="1104755"/>
                      <a:pt x="63469" y="1173847"/>
                    </a:cubicBezTo>
                    <a:cubicBezTo>
                      <a:pt x="93157" y="1242001"/>
                      <a:pt x="130037" y="1306788"/>
                      <a:pt x="173483" y="1367110"/>
                    </a:cubicBezTo>
                    <a:cubicBezTo>
                      <a:pt x="178531" y="1374920"/>
                      <a:pt x="184627" y="1381873"/>
                      <a:pt x="190247" y="1389208"/>
                    </a:cubicBezTo>
                    <a:lnTo>
                      <a:pt x="207582" y="1411020"/>
                    </a:lnTo>
                    <a:lnTo>
                      <a:pt x="224822" y="1432737"/>
                    </a:lnTo>
                    <a:cubicBezTo>
                      <a:pt x="230728" y="1439881"/>
                      <a:pt x="237205" y="1446548"/>
                      <a:pt x="243301" y="1453406"/>
                    </a:cubicBezTo>
                    <a:lnTo>
                      <a:pt x="280829" y="1494364"/>
                    </a:lnTo>
                    <a:lnTo>
                      <a:pt x="320739" y="1532464"/>
                    </a:lnTo>
                    <a:cubicBezTo>
                      <a:pt x="327502" y="1538750"/>
                      <a:pt x="333884" y="1545513"/>
                      <a:pt x="340932" y="1551514"/>
                    </a:cubicBezTo>
                    <a:lnTo>
                      <a:pt x="362078" y="1569421"/>
                    </a:lnTo>
                    <a:cubicBezTo>
                      <a:pt x="376270" y="1581137"/>
                      <a:pt x="389891" y="1593709"/>
                      <a:pt x="404654" y="1604758"/>
                    </a:cubicBezTo>
                    <a:lnTo>
                      <a:pt x="448946" y="1638477"/>
                    </a:lnTo>
                    <a:lnTo>
                      <a:pt x="460090" y="1646764"/>
                    </a:lnTo>
                    <a:lnTo>
                      <a:pt x="471520" y="1654384"/>
                    </a:lnTo>
                    <a:lnTo>
                      <a:pt x="494666" y="1669624"/>
                    </a:lnTo>
                    <a:cubicBezTo>
                      <a:pt x="524955" y="1690864"/>
                      <a:pt x="557721" y="1707724"/>
                      <a:pt x="589916" y="1726774"/>
                    </a:cubicBezTo>
                    <a:cubicBezTo>
                      <a:pt x="606108" y="1735537"/>
                      <a:pt x="622872" y="1743252"/>
                      <a:pt x="639350" y="1751634"/>
                    </a:cubicBezTo>
                    <a:lnTo>
                      <a:pt x="664211" y="1763826"/>
                    </a:lnTo>
                    <a:cubicBezTo>
                      <a:pt x="672593" y="1767731"/>
                      <a:pt x="681165" y="1771160"/>
                      <a:pt x="689642" y="1774780"/>
                    </a:cubicBezTo>
                    <a:lnTo>
                      <a:pt x="740696" y="1796306"/>
                    </a:lnTo>
                    <a:lnTo>
                      <a:pt x="792989" y="1815356"/>
                    </a:lnTo>
                    <a:cubicBezTo>
                      <a:pt x="810324" y="1822024"/>
                      <a:pt x="828136" y="1826977"/>
                      <a:pt x="845948" y="1832215"/>
                    </a:cubicBezTo>
                    <a:lnTo>
                      <a:pt x="872618" y="1840026"/>
                    </a:lnTo>
                    <a:cubicBezTo>
                      <a:pt x="881476" y="1842693"/>
                      <a:pt x="890429" y="1845265"/>
                      <a:pt x="899573" y="1847170"/>
                    </a:cubicBezTo>
                    <a:lnTo>
                      <a:pt x="953866" y="1859647"/>
                    </a:lnTo>
                    <a:cubicBezTo>
                      <a:pt x="972059" y="1863838"/>
                      <a:pt x="990632" y="1866220"/>
                      <a:pt x="1009016" y="1869172"/>
                    </a:cubicBezTo>
                    <a:lnTo>
                      <a:pt x="1036638" y="1873745"/>
                    </a:lnTo>
                    <a:cubicBezTo>
                      <a:pt x="1046163" y="1875078"/>
                      <a:pt x="1054831" y="1875935"/>
                      <a:pt x="1063880" y="1877078"/>
                    </a:cubicBezTo>
                    <a:cubicBezTo>
                      <a:pt x="1082072" y="1878983"/>
                      <a:pt x="1100265" y="1881746"/>
                      <a:pt x="1118553" y="1882888"/>
                    </a:cubicBezTo>
                    <a:cubicBezTo>
                      <a:pt x="1191667" y="1889605"/>
                      <a:pt x="1265176" y="1890941"/>
                      <a:pt x="1338485" y="1886889"/>
                    </a:cubicBezTo>
                    <a:cubicBezTo>
                      <a:pt x="1412020" y="1883136"/>
                      <a:pt x="1485214" y="1874385"/>
                      <a:pt x="1557561" y="1860695"/>
                    </a:cubicBezTo>
                    <a:cubicBezTo>
                      <a:pt x="1704358" y="1833701"/>
                      <a:pt x="1845720" y="1782762"/>
                      <a:pt x="1975994" y="1709915"/>
                    </a:cubicBezTo>
                    <a:cubicBezTo>
                      <a:pt x="2106010" y="1634762"/>
                      <a:pt x="2224787" y="1532559"/>
                      <a:pt x="2310512" y="1402257"/>
                    </a:cubicBezTo>
                    <a:cubicBezTo>
                      <a:pt x="2353335" y="1336552"/>
                      <a:pt x="2386052" y="1264791"/>
                      <a:pt x="2407572" y="1189373"/>
                    </a:cubicBezTo>
                    <a:lnTo>
                      <a:pt x="2411667" y="1175276"/>
                    </a:lnTo>
                    <a:lnTo>
                      <a:pt x="2415001" y="1160893"/>
                    </a:lnTo>
                    <a:lnTo>
                      <a:pt x="2421383" y="1132318"/>
                    </a:lnTo>
                    <a:cubicBezTo>
                      <a:pt x="2425098" y="1113268"/>
                      <a:pt x="2427765" y="1093456"/>
                      <a:pt x="2430908" y="1074121"/>
                    </a:cubicBezTo>
                    <a:cubicBezTo>
                      <a:pt x="2435205" y="1035385"/>
                      <a:pt x="2436733" y="996392"/>
                      <a:pt x="2435480" y="95743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1F92BA5F-10C5-439F-904C-1E778FC1070F}"/>
                  </a:ext>
                </a:extLst>
              </p:cNvPr>
              <p:cNvSpPr/>
              <p:nvPr/>
            </p:nvSpPr>
            <p:spPr>
              <a:xfrm>
                <a:off x="5543017" y="3320534"/>
                <a:ext cx="339113" cy="230377"/>
              </a:xfrm>
              <a:custGeom>
                <a:avLst/>
                <a:gdLst>
                  <a:gd name="connsiteX0" fmla="*/ 3669 w 339113"/>
                  <a:gd name="connsiteY0" fmla="*/ 197128 h 230377"/>
                  <a:gd name="connsiteX1" fmla="*/ 33578 w 339113"/>
                  <a:gd name="connsiteY1" fmla="*/ 216178 h 230377"/>
                  <a:gd name="connsiteX2" fmla="*/ 48246 w 339113"/>
                  <a:gd name="connsiteY2" fmla="*/ 212749 h 230377"/>
                  <a:gd name="connsiteX3" fmla="*/ 181596 w 339113"/>
                  <a:gd name="connsiteY3" fmla="*/ 147312 h 230377"/>
                  <a:gd name="connsiteX4" fmla="*/ 268940 w 339113"/>
                  <a:gd name="connsiteY4" fmla="*/ 221607 h 230377"/>
                  <a:gd name="connsiteX5" fmla="*/ 316043 w 339113"/>
                  <a:gd name="connsiteY5" fmla="*/ 219576 h 230377"/>
                  <a:gd name="connsiteX6" fmla="*/ 314012 w 339113"/>
                  <a:gd name="connsiteY6" fmla="*/ 172473 h 230377"/>
                  <a:gd name="connsiteX7" fmla="*/ 312089 w 339113"/>
                  <a:gd name="connsiteY7" fmla="*/ 170839 h 230377"/>
                  <a:gd name="connsiteX8" fmla="*/ 246747 w 339113"/>
                  <a:gd name="connsiteY8" fmla="*/ 115213 h 230377"/>
                  <a:gd name="connsiteX9" fmla="*/ 320376 w 339113"/>
                  <a:gd name="connsiteY9" fmla="*/ 78922 h 230377"/>
                  <a:gd name="connsiteX10" fmla="*/ 335568 w 339113"/>
                  <a:gd name="connsiteY10" fmla="*/ 33631 h 230377"/>
                  <a:gd name="connsiteX11" fmla="*/ 290276 w 339113"/>
                  <a:gd name="connsiteY11" fmla="*/ 18439 h 230377"/>
                  <a:gd name="connsiteX12" fmla="*/ 190740 w 339113"/>
                  <a:gd name="connsiteY12" fmla="*/ 67492 h 230377"/>
                  <a:gd name="connsiteX13" fmla="*/ 120827 w 339113"/>
                  <a:gd name="connsiteY13" fmla="*/ 7961 h 230377"/>
                  <a:gd name="connsiteX14" fmla="*/ 73821 w 339113"/>
                  <a:gd name="connsiteY14" fmla="*/ 11723 h 230377"/>
                  <a:gd name="connsiteX15" fmla="*/ 77583 w 339113"/>
                  <a:gd name="connsiteY15" fmla="*/ 58729 h 230377"/>
                  <a:gd name="connsiteX16" fmla="*/ 125208 w 339113"/>
                  <a:gd name="connsiteY16" fmla="*/ 99592 h 230377"/>
                  <a:gd name="connsiteX17" fmla="*/ 18147 w 339113"/>
                  <a:gd name="connsiteY17" fmla="*/ 152265 h 230377"/>
                  <a:gd name="connsiteX18" fmla="*/ 3669 w 339113"/>
                  <a:gd name="connsiteY18" fmla="*/ 197128 h 230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9113" h="230377">
                    <a:moveTo>
                      <a:pt x="3669" y="197128"/>
                    </a:moveTo>
                    <a:cubicBezTo>
                      <a:pt x="9137" y="208709"/>
                      <a:pt x="20771" y="216119"/>
                      <a:pt x="33578" y="216178"/>
                    </a:cubicBezTo>
                    <a:cubicBezTo>
                      <a:pt x="38670" y="216211"/>
                      <a:pt x="43697" y="215035"/>
                      <a:pt x="48246" y="212749"/>
                    </a:cubicBezTo>
                    <a:lnTo>
                      <a:pt x="181596" y="147312"/>
                    </a:lnTo>
                    <a:lnTo>
                      <a:pt x="268940" y="221607"/>
                    </a:lnTo>
                    <a:cubicBezTo>
                      <a:pt x="282508" y="234053"/>
                      <a:pt x="303597" y="233144"/>
                      <a:pt x="316043" y="219576"/>
                    </a:cubicBezTo>
                    <a:cubicBezTo>
                      <a:pt x="328489" y="206008"/>
                      <a:pt x="327580" y="184919"/>
                      <a:pt x="314012" y="172473"/>
                    </a:cubicBezTo>
                    <a:cubicBezTo>
                      <a:pt x="313392" y="171904"/>
                      <a:pt x="312750" y="171359"/>
                      <a:pt x="312089" y="170839"/>
                    </a:cubicBezTo>
                    <a:lnTo>
                      <a:pt x="246747" y="115213"/>
                    </a:lnTo>
                    <a:lnTo>
                      <a:pt x="320376" y="78922"/>
                    </a:lnTo>
                    <a:cubicBezTo>
                      <a:pt x="337078" y="70611"/>
                      <a:pt x="343879" y="50333"/>
                      <a:pt x="335568" y="33631"/>
                    </a:cubicBezTo>
                    <a:cubicBezTo>
                      <a:pt x="327256" y="16929"/>
                      <a:pt x="306979" y="10127"/>
                      <a:pt x="290276" y="18439"/>
                    </a:cubicBezTo>
                    <a:lnTo>
                      <a:pt x="190740" y="67492"/>
                    </a:lnTo>
                    <a:lnTo>
                      <a:pt x="120827" y="7961"/>
                    </a:lnTo>
                    <a:cubicBezTo>
                      <a:pt x="106808" y="-3980"/>
                      <a:pt x="85762" y="-2296"/>
                      <a:pt x="73821" y="11723"/>
                    </a:cubicBezTo>
                    <a:cubicBezTo>
                      <a:pt x="61880" y="25743"/>
                      <a:pt x="63564" y="46788"/>
                      <a:pt x="77583" y="58729"/>
                    </a:cubicBezTo>
                    <a:lnTo>
                      <a:pt x="125208" y="99592"/>
                    </a:lnTo>
                    <a:lnTo>
                      <a:pt x="18147" y="152265"/>
                    </a:lnTo>
                    <a:cubicBezTo>
                      <a:pt x="1762" y="160657"/>
                      <a:pt x="-4719" y="180741"/>
                      <a:pt x="3669" y="19712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C320A134-4A0D-431B-AE58-441B3F9D00EC}"/>
                </a:ext>
              </a:extLst>
            </p:cNvPr>
            <p:cNvSpPr/>
            <p:nvPr/>
          </p:nvSpPr>
          <p:spPr>
            <a:xfrm>
              <a:off x="5695372" y="4060110"/>
              <a:ext cx="1930208" cy="1490091"/>
            </a:xfrm>
            <a:custGeom>
              <a:avLst/>
              <a:gdLst>
                <a:gd name="connsiteX0" fmla="*/ 1928622 w 1930208"/>
                <a:gd name="connsiteY0" fmla="*/ 1450562 h 1490091"/>
                <a:gd name="connsiteX1" fmla="*/ 1301972 w 1930208"/>
                <a:gd name="connsiteY1" fmla="*/ 1176814 h 1490091"/>
                <a:gd name="connsiteX2" fmla="*/ 1120997 w 1930208"/>
                <a:gd name="connsiteY2" fmla="*/ 1033367 h 1490091"/>
                <a:gd name="connsiteX3" fmla="*/ 1154144 w 1930208"/>
                <a:gd name="connsiteY3" fmla="*/ 914114 h 1490091"/>
                <a:gd name="connsiteX4" fmla="*/ 790289 w 1930208"/>
                <a:gd name="connsiteY4" fmla="*/ 690372 h 1490091"/>
                <a:gd name="connsiteX5" fmla="*/ 615506 w 1930208"/>
                <a:gd name="connsiteY5" fmla="*/ 677990 h 1490091"/>
                <a:gd name="connsiteX6" fmla="*/ 664083 w 1930208"/>
                <a:gd name="connsiteY6" fmla="*/ 536638 h 1490091"/>
                <a:gd name="connsiteX7" fmla="*/ 339376 w 1930208"/>
                <a:gd name="connsiteY7" fmla="*/ 394526 h 1490091"/>
                <a:gd name="connsiteX8" fmla="*/ 80772 w 1930208"/>
                <a:gd name="connsiteY8" fmla="*/ 0 h 1490091"/>
                <a:gd name="connsiteX9" fmla="*/ 0 w 1930208"/>
                <a:gd name="connsiteY9" fmla="*/ 25718 h 1490091"/>
                <a:gd name="connsiteX10" fmla="*/ 245840 w 1930208"/>
                <a:gd name="connsiteY10" fmla="*/ 579787 h 1490091"/>
                <a:gd name="connsiteX11" fmla="*/ 87439 w 1930208"/>
                <a:gd name="connsiteY11" fmla="*/ 622554 h 1490091"/>
                <a:gd name="connsiteX12" fmla="*/ 233077 w 1930208"/>
                <a:gd name="connsiteY12" fmla="*/ 808006 h 1490091"/>
                <a:gd name="connsiteX13" fmla="*/ 347377 w 1930208"/>
                <a:gd name="connsiteY13" fmla="*/ 804196 h 1490091"/>
                <a:gd name="connsiteX14" fmla="*/ 657130 w 1930208"/>
                <a:gd name="connsiteY14" fmla="*/ 1437132 h 1490091"/>
                <a:gd name="connsiteX15" fmla="*/ 902208 w 1930208"/>
                <a:gd name="connsiteY15" fmla="*/ 1470279 h 1490091"/>
                <a:gd name="connsiteX16" fmla="*/ 716756 w 1930208"/>
                <a:gd name="connsiteY16" fmla="*/ 1086136 h 1490091"/>
                <a:gd name="connsiteX17" fmla="*/ 1842897 w 1930208"/>
                <a:gd name="connsiteY17" fmla="*/ 1490091 h 1490091"/>
                <a:gd name="connsiteX18" fmla="*/ 1928622 w 1930208"/>
                <a:gd name="connsiteY18" fmla="*/ 1450562 h 1490091"/>
                <a:gd name="connsiteX19" fmla="*/ 961834 w 1930208"/>
                <a:gd name="connsiteY19" fmla="*/ 880777 h 1490091"/>
                <a:gd name="connsiteX20" fmla="*/ 936593 w 1930208"/>
                <a:gd name="connsiteY20" fmla="*/ 1016984 h 1490091"/>
                <a:gd name="connsiteX21" fmla="*/ 762667 w 1930208"/>
                <a:gd name="connsiteY21" fmla="*/ 940784 h 1490091"/>
                <a:gd name="connsiteX22" fmla="*/ 491585 w 1930208"/>
                <a:gd name="connsiteY22" fmla="*/ 529780 h 1490091"/>
                <a:gd name="connsiteX23" fmla="*/ 468344 w 1930208"/>
                <a:gd name="connsiteY23" fmla="*/ 591884 h 1490091"/>
                <a:gd name="connsiteX24" fmla="*/ 415195 w 1930208"/>
                <a:gd name="connsiteY24" fmla="*/ 510730 h 149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30208" h="1490091">
                  <a:moveTo>
                    <a:pt x="1928622" y="1450562"/>
                  </a:moveTo>
                  <a:lnTo>
                    <a:pt x="1301972" y="1176814"/>
                  </a:lnTo>
                  <a:cubicBezTo>
                    <a:pt x="1225772" y="1111949"/>
                    <a:pt x="1135570" y="1037082"/>
                    <a:pt x="1120997" y="1033367"/>
                  </a:cubicBezTo>
                  <a:cubicBezTo>
                    <a:pt x="1094518" y="1026700"/>
                    <a:pt x="1107758" y="993648"/>
                    <a:pt x="1154144" y="914114"/>
                  </a:cubicBezTo>
                  <a:cubicBezTo>
                    <a:pt x="1200531" y="834580"/>
                    <a:pt x="873824" y="682276"/>
                    <a:pt x="790289" y="690372"/>
                  </a:cubicBezTo>
                  <a:cubicBezTo>
                    <a:pt x="723614" y="696944"/>
                    <a:pt x="644176" y="683514"/>
                    <a:pt x="615506" y="677990"/>
                  </a:cubicBezTo>
                  <a:cubicBezTo>
                    <a:pt x="639413" y="607028"/>
                    <a:pt x="664083" y="536638"/>
                    <a:pt x="664083" y="536638"/>
                  </a:cubicBezTo>
                  <a:lnTo>
                    <a:pt x="339376" y="394526"/>
                  </a:lnTo>
                  <a:lnTo>
                    <a:pt x="80772" y="0"/>
                  </a:lnTo>
                  <a:lnTo>
                    <a:pt x="0" y="25718"/>
                  </a:lnTo>
                  <a:cubicBezTo>
                    <a:pt x="0" y="25718"/>
                    <a:pt x="113157" y="284036"/>
                    <a:pt x="245840" y="579787"/>
                  </a:cubicBezTo>
                  <a:cubicBezTo>
                    <a:pt x="196882" y="564166"/>
                    <a:pt x="97346" y="542925"/>
                    <a:pt x="87439" y="622554"/>
                  </a:cubicBezTo>
                  <a:cubicBezTo>
                    <a:pt x="74200" y="728472"/>
                    <a:pt x="153638" y="808006"/>
                    <a:pt x="233077" y="808006"/>
                  </a:cubicBezTo>
                  <a:cubicBezTo>
                    <a:pt x="276892" y="808006"/>
                    <a:pt x="318802" y="806005"/>
                    <a:pt x="347377" y="804196"/>
                  </a:cubicBezTo>
                  <a:cubicBezTo>
                    <a:pt x="492252" y="1122998"/>
                    <a:pt x="633127" y="1421892"/>
                    <a:pt x="657130" y="1437132"/>
                  </a:cubicBezTo>
                  <a:cubicBezTo>
                    <a:pt x="710184" y="1470279"/>
                    <a:pt x="895255" y="1516571"/>
                    <a:pt x="902208" y="1470279"/>
                  </a:cubicBezTo>
                  <a:cubicBezTo>
                    <a:pt x="909161" y="1423988"/>
                    <a:pt x="716756" y="1086136"/>
                    <a:pt x="716756" y="1086136"/>
                  </a:cubicBezTo>
                  <a:cubicBezTo>
                    <a:pt x="716756" y="1086136"/>
                    <a:pt x="1736693" y="1490091"/>
                    <a:pt x="1842897" y="1490091"/>
                  </a:cubicBezTo>
                  <a:cubicBezTo>
                    <a:pt x="1949101" y="1490091"/>
                    <a:pt x="1928622" y="1450562"/>
                    <a:pt x="1928622" y="1450562"/>
                  </a:cubicBezTo>
                  <a:close/>
                  <a:moveTo>
                    <a:pt x="961834" y="880777"/>
                  </a:moveTo>
                  <a:cubicBezTo>
                    <a:pt x="961834" y="880777"/>
                    <a:pt x="932307" y="965645"/>
                    <a:pt x="936593" y="1016984"/>
                  </a:cubicBezTo>
                  <a:lnTo>
                    <a:pt x="762667" y="940784"/>
                  </a:lnTo>
                  <a:close/>
                  <a:moveTo>
                    <a:pt x="491585" y="529780"/>
                  </a:moveTo>
                  <a:lnTo>
                    <a:pt x="468344" y="591884"/>
                  </a:lnTo>
                  <a:lnTo>
                    <a:pt x="415195" y="510730"/>
                  </a:ln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" name="图形 7">
              <a:extLst>
                <a:ext uri="{FF2B5EF4-FFF2-40B4-BE49-F238E27FC236}">
                  <a16:creationId xmlns:a16="http://schemas.microsoft.com/office/drawing/2014/main" id="{F2204E48-9427-47F2-B444-E87DF2C5838F}"/>
                </a:ext>
              </a:extLst>
            </p:cNvPr>
            <p:cNvGrpSpPr/>
            <p:nvPr/>
          </p:nvGrpSpPr>
          <p:grpSpPr>
            <a:xfrm>
              <a:off x="5695467" y="2845550"/>
              <a:ext cx="1985052" cy="2693248"/>
              <a:chOff x="5695467" y="2845550"/>
              <a:chExt cx="1985052" cy="2693248"/>
            </a:xfrm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16CE0A06-714E-47AD-8F68-2C251C0BEA7A}"/>
                  </a:ext>
                </a:extLst>
              </p:cNvPr>
              <p:cNvSpPr/>
              <p:nvPr/>
            </p:nvSpPr>
            <p:spPr>
              <a:xfrm>
                <a:off x="6932200" y="3292681"/>
                <a:ext cx="307536" cy="205046"/>
              </a:xfrm>
              <a:custGeom>
                <a:avLst/>
                <a:gdLst>
                  <a:gd name="connsiteX0" fmla="*/ 295554 w 307536"/>
                  <a:gd name="connsiteY0" fmla="*/ 165830 h 205046"/>
                  <a:gd name="connsiteX1" fmla="*/ 303269 w 307536"/>
                  <a:gd name="connsiteY1" fmla="*/ 88106 h 205046"/>
                  <a:gd name="connsiteX2" fmla="*/ 51999 w 307536"/>
                  <a:gd name="connsiteY2" fmla="*/ 0 h 205046"/>
                  <a:gd name="connsiteX3" fmla="*/ 88 w 307536"/>
                  <a:gd name="connsiteY3" fmla="*/ 31051 h 205046"/>
                  <a:gd name="connsiteX4" fmla="*/ 215163 w 307536"/>
                  <a:gd name="connsiteY4" fmla="*/ 191738 h 205046"/>
                  <a:gd name="connsiteX5" fmla="*/ 295554 w 307536"/>
                  <a:gd name="connsiteY5" fmla="*/ 165830 h 20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536" h="205046">
                    <a:moveTo>
                      <a:pt x="295554" y="165830"/>
                    </a:moveTo>
                    <a:cubicBezTo>
                      <a:pt x="295554" y="165830"/>
                      <a:pt x="316223" y="121825"/>
                      <a:pt x="303269" y="88106"/>
                    </a:cubicBezTo>
                    <a:cubicBezTo>
                      <a:pt x="290315" y="54388"/>
                      <a:pt x="51999" y="0"/>
                      <a:pt x="51999" y="0"/>
                    </a:cubicBezTo>
                    <a:cubicBezTo>
                      <a:pt x="51999" y="0"/>
                      <a:pt x="-2484" y="0"/>
                      <a:pt x="88" y="31051"/>
                    </a:cubicBezTo>
                    <a:cubicBezTo>
                      <a:pt x="2660" y="62103"/>
                      <a:pt x="199637" y="181356"/>
                      <a:pt x="215163" y="191738"/>
                    </a:cubicBezTo>
                    <a:cubicBezTo>
                      <a:pt x="230688" y="202121"/>
                      <a:pt x="290315" y="225457"/>
                      <a:pt x="295554" y="1658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F1E36650-33B6-4FAD-BBFE-A8C596874CDF}"/>
                  </a:ext>
                </a:extLst>
              </p:cNvPr>
              <p:cNvSpPr/>
              <p:nvPr/>
            </p:nvSpPr>
            <p:spPr>
              <a:xfrm>
                <a:off x="7051541" y="3378914"/>
                <a:ext cx="192641" cy="159892"/>
              </a:xfrm>
              <a:custGeom>
                <a:avLst/>
                <a:gdLst>
                  <a:gd name="connsiteX0" fmla="*/ 0 w 192641"/>
                  <a:gd name="connsiteY0" fmla="*/ 53689 h 159892"/>
                  <a:gd name="connsiteX1" fmla="*/ 69913 w 192641"/>
                  <a:gd name="connsiteY1" fmla="*/ 1873 h 159892"/>
                  <a:gd name="connsiteX2" fmla="*/ 191738 w 192641"/>
                  <a:gd name="connsiteY2" fmla="*/ 79597 h 159892"/>
                  <a:gd name="connsiteX3" fmla="*/ 132112 w 192641"/>
                  <a:gd name="connsiteY3" fmla="*/ 159893 h 159892"/>
                  <a:gd name="connsiteX4" fmla="*/ 82868 w 192641"/>
                  <a:gd name="connsiteY4" fmla="*/ 123603 h 159892"/>
                  <a:gd name="connsiteX5" fmla="*/ 0 w 192641"/>
                  <a:gd name="connsiteY5" fmla="*/ 53689 h 159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641" h="159892">
                    <a:moveTo>
                      <a:pt x="0" y="53689"/>
                    </a:moveTo>
                    <a:cubicBezTo>
                      <a:pt x="14908" y="27290"/>
                      <a:pt x="40319" y="8457"/>
                      <a:pt x="69913" y="1873"/>
                    </a:cubicBezTo>
                    <a:cubicBezTo>
                      <a:pt x="119158" y="-8509"/>
                      <a:pt x="184213" y="25209"/>
                      <a:pt x="191738" y="79597"/>
                    </a:cubicBezTo>
                    <a:cubicBezTo>
                      <a:pt x="199263" y="133985"/>
                      <a:pt x="158020" y="159893"/>
                      <a:pt x="132112" y="159893"/>
                    </a:cubicBezTo>
                    <a:cubicBezTo>
                      <a:pt x="106204" y="159893"/>
                      <a:pt x="82868" y="123603"/>
                      <a:pt x="82868" y="123603"/>
                    </a:cubicBezTo>
                    <a:cubicBezTo>
                      <a:pt x="82868" y="123603"/>
                      <a:pt x="0" y="92551"/>
                      <a:pt x="0" y="536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5ACBAABD-4EC4-446C-A0C3-95F0D8168686}"/>
                  </a:ext>
                </a:extLst>
              </p:cNvPr>
              <p:cNvSpPr/>
              <p:nvPr/>
            </p:nvSpPr>
            <p:spPr>
              <a:xfrm>
                <a:off x="6940099" y="3688349"/>
                <a:ext cx="575976" cy="246316"/>
              </a:xfrm>
              <a:custGeom>
                <a:avLst/>
                <a:gdLst>
                  <a:gd name="connsiteX0" fmla="*/ 47625 w 575976"/>
                  <a:gd name="connsiteY0" fmla="*/ 0 h 246316"/>
                  <a:gd name="connsiteX1" fmla="*/ 158877 w 575976"/>
                  <a:gd name="connsiteY1" fmla="*/ 99346 h 246316"/>
                  <a:gd name="connsiteX2" fmla="*/ 504539 w 575976"/>
                  <a:gd name="connsiteY2" fmla="*/ 99346 h 246316"/>
                  <a:gd name="connsiteX3" fmla="*/ 575977 w 575976"/>
                  <a:gd name="connsiteY3" fmla="*/ 174879 h 246316"/>
                  <a:gd name="connsiteX4" fmla="*/ 464820 w 575976"/>
                  <a:gd name="connsiteY4" fmla="*/ 246317 h 246316"/>
                  <a:gd name="connsiteX5" fmla="*/ 214503 w 575976"/>
                  <a:gd name="connsiteY5" fmla="*/ 178784 h 246316"/>
                  <a:gd name="connsiteX6" fmla="*/ 0 w 575976"/>
                  <a:gd name="connsiteY6" fmla="*/ 27813 h 24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5976" h="246316">
                    <a:moveTo>
                      <a:pt x="47625" y="0"/>
                    </a:moveTo>
                    <a:cubicBezTo>
                      <a:pt x="67793" y="48224"/>
                      <a:pt x="108687" y="84741"/>
                      <a:pt x="158877" y="99346"/>
                    </a:cubicBezTo>
                    <a:cubicBezTo>
                      <a:pt x="246316" y="127159"/>
                      <a:pt x="409194" y="87440"/>
                      <a:pt x="504539" y="99346"/>
                    </a:cubicBezTo>
                    <a:lnTo>
                      <a:pt x="575977" y="174879"/>
                    </a:lnTo>
                    <a:lnTo>
                      <a:pt x="464820" y="246317"/>
                    </a:lnTo>
                    <a:cubicBezTo>
                      <a:pt x="382701" y="219172"/>
                      <a:pt x="299132" y="196626"/>
                      <a:pt x="214503" y="178784"/>
                    </a:cubicBezTo>
                    <a:cubicBezTo>
                      <a:pt x="82486" y="151638"/>
                      <a:pt x="0" y="27813"/>
                      <a:pt x="0" y="2781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1822E648-6249-4540-906E-7C6978809AB2}"/>
                  </a:ext>
                </a:extLst>
              </p:cNvPr>
              <p:cNvSpPr/>
              <p:nvPr/>
            </p:nvSpPr>
            <p:spPr>
              <a:xfrm>
                <a:off x="5695467" y="4049061"/>
                <a:ext cx="66579" cy="55054"/>
              </a:xfrm>
              <a:custGeom>
                <a:avLst/>
                <a:gdLst>
                  <a:gd name="connsiteX0" fmla="*/ 52769 w 66579"/>
                  <a:gd name="connsiteY0" fmla="*/ 0 h 55054"/>
                  <a:gd name="connsiteX1" fmla="*/ 0 w 66579"/>
                  <a:gd name="connsiteY1" fmla="*/ 36767 h 55054"/>
                  <a:gd name="connsiteX2" fmla="*/ 25241 w 66579"/>
                  <a:gd name="connsiteY2" fmla="*/ 55054 h 55054"/>
                  <a:gd name="connsiteX3" fmla="*/ 66580 w 66579"/>
                  <a:gd name="connsiteY3" fmla="*/ 41339 h 55054"/>
                  <a:gd name="connsiteX4" fmla="*/ 52769 w 66579"/>
                  <a:gd name="connsiteY4" fmla="*/ 0 h 5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79" h="55054">
                    <a:moveTo>
                      <a:pt x="52769" y="0"/>
                    </a:moveTo>
                    <a:lnTo>
                      <a:pt x="0" y="36767"/>
                    </a:lnTo>
                    <a:lnTo>
                      <a:pt x="25241" y="55054"/>
                    </a:lnTo>
                    <a:lnTo>
                      <a:pt x="66580" y="41339"/>
                    </a:lnTo>
                    <a:lnTo>
                      <a:pt x="52769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159E29C4-0C8B-4A92-ACF5-7A369E2F387C}"/>
                  </a:ext>
                </a:extLst>
              </p:cNvPr>
              <p:cNvSpPr/>
              <p:nvPr/>
            </p:nvSpPr>
            <p:spPr>
              <a:xfrm>
                <a:off x="6895390" y="3144916"/>
                <a:ext cx="51661" cy="46799"/>
              </a:xfrm>
              <a:custGeom>
                <a:avLst/>
                <a:gdLst>
                  <a:gd name="connsiteX0" fmla="*/ 51661 w 51661"/>
                  <a:gd name="connsiteY0" fmla="*/ 20035 h 46799"/>
                  <a:gd name="connsiteX1" fmla="*/ 8418 w 51661"/>
                  <a:gd name="connsiteY1" fmla="*/ 1461 h 46799"/>
                  <a:gd name="connsiteX2" fmla="*/ 18705 w 51661"/>
                  <a:gd name="connsiteY2" fmla="*/ 40609 h 46799"/>
                  <a:gd name="connsiteX3" fmla="*/ 47280 w 51661"/>
                  <a:gd name="connsiteY3" fmla="*/ 46800 h 4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661" h="46799">
                    <a:moveTo>
                      <a:pt x="51661" y="20035"/>
                    </a:moveTo>
                    <a:cubicBezTo>
                      <a:pt x="51661" y="20035"/>
                      <a:pt x="28992" y="11748"/>
                      <a:pt x="8418" y="1461"/>
                    </a:cubicBezTo>
                    <a:cubicBezTo>
                      <a:pt x="-12156" y="-8826"/>
                      <a:pt x="10418" y="38513"/>
                      <a:pt x="18705" y="40609"/>
                    </a:cubicBezTo>
                    <a:cubicBezTo>
                      <a:pt x="26992" y="42704"/>
                      <a:pt x="47280" y="46800"/>
                      <a:pt x="47280" y="46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F19F2905-D9BF-4B80-99AA-80A78D89E720}"/>
                  </a:ext>
                </a:extLst>
              </p:cNvPr>
              <p:cNvSpPr/>
              <p:nvPr/>
            </p:nvSpPr>
            <p:spPr>
              <a:xfrm>
                <a:off x="5732811" y="2847700"/>
                <a:ext cx="1869501" cy="1244981"/>
              </a:xfrm>
              <a:custGeom>
                <a:avLst/>
                <a:gdLst>
                  <a:gd name="connsiteX0" fmla="*/ 108674 w 1869501"/>
                  <a:gd name="connsiteY0" fmla="*/ 1058582 h 1244981"/>
                  <a:gd name="connsiteX1" fmla="*/ 6375 w 1869501"/>
                  <a:gd name="connsiteY1" fmla="*/ 1194503 h 1244981"/>
                  <a:gd name="connsiteX2" fmla="*/ 3327 w 1869501"/>
                  <a:gd name="connsiteY2" fmla="*/ 1227555 h 1244981"/>
                  <a:gd name="connsiteX3" fmla="*/ 3328 w 1869501"/>
                  <a:gd name="connsiteY3" fmla="*/ 1227555 h 1244981"/>
                  <a:gd name="connsiteX4" fmla="*/ 36951 w 1869501"/>
                  <a:gd name="connsiteY4" fmla="*/ 1244510 h 1244981"/>
                  <a:gd name="connsiteX5" fmla="*/ 185350 w 1869501"/>
                  <a:gd name="connsiteY5" fmla="*/ 1218697 h 1244981"/>
                  <a:gd name="connsiteX6" fmla="*/ 1790599 w 1869501"/>
                  <a:gd name="connsiteY6" fmla="*/ 295820 h 1244981"/>
                  <a:gd name="connsiteX7" fmla="*/ 1847906 w 1869501"/>
                  <a:gd name="connsiteY7" fmla="*/ 78704 h 1244981"/>
                  <a:gd name="connsiteX8" fmla="*/ 1845463 w 1869501"/>
                  <a:gd name="connsiteY8" fmla="*/ 74649 h 1244981"/>
                  <a:gd name="connsiteX9" fmla="*/ 1845463 w 1869501"/>
                  <a:gd name="connsiteY9" fmla="*/ 74649 h 1244981"/>
                  <a:gd name="connsiteX10" fmla="*/ 1626810 w 1869501"/>
                  <a:gd name="connsiteY10" fmla="*/ 24114 h 1244981"/>
                  <a:gd name="connsiteX11" fmla="*/ 1624483 w 1869501"/>
                  <a:gd name="connsiteY11" fmla="*/ 25595 h 1244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01" h="1244981">
                    <a:moveTo>
                      <a:pt x="108674" y="1058582"/>
                    </a:moveTo>
                    <a:lnTo>
                      <a:pt x="6375" y="1194503"/>
                    </a:lnTo>
                    <a:cubicBezTo>
                      <a:pt x="-849" y="1204042"/>
                      <a:pt x="-2031" y="1216856"/>
                      <a:pt x="3327" y="1227555"/>
                    </a:cubicBezTo>
                    <a:lnTo>
                      <a:pt x="3328" y="1227555"/>
                    </a:lnTo>
                    <a:cubicBezTo>
                      <a:pt x="9559" y="1240014"/>
                      <a:pt x="23228" y="1246907"/>
                      <a:pt x="36951" y="1244510"/>
                    </a:cubicBezTo>
                    <a:lnTo>
                      <a:pt x="185350" y="1218697"/>
                    </a:lnTo>
                    <a:lnTo>
                      <a:pt x="1790599" y="295820"/>
                    </a:lnTo>
                    <a:cubicBezTo>
                      <a:pt x="1866378" y="251690"/>
                      <a:pt x="1892035" y="154484"/>
                      <a:pt x="1847906" y="78704"/>
                    </a:cubicBezTo>
                    <a:cubicBezTo>
                      <a:pt x="1847111" y="77340"/>
                      <a:pt x="1846297" y="75989"/>
                      <a:pt x="1845463" y="74649"/>
                    </a:cubicBezTo>
                    <a:lnTo>
                      <a:pt x="1845463" y="74649"/>
                    </a:lnTo>
                    <a:cubicBezTo>
                      <a:pt x="1799038" y="315"/>
                      <a:pt x="1701144" y="-22311"/>
                      <a:pt x="1626810" y="24114"/>
                    </a:cubicBezTo>
                    <a:cubicBezTo>
                      <a:pt x="1626030" y="24601"/>
                      <a:pt x="1625254" y="25095"/>
                      <a:pt x="1624483" y="25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42AE4DFE-D2EC-485E-BB69-A5A3A1E59F75}"/>
                  </a:ext>
                </a:extLst>
              </p:cNvPr>
              <p:cNvSpPr/>
              <p:nvPr/>
            </p:nvSpPr>
            <p:spPr>
              <a:xfrm>
                <a:off x="6929430" y="2845550"/>
                <a:ext cx="676178" cy="538571"/>
              </a:xfrm>
              <a:custGeom>
                <a:avLst/>
                <a:gdLst>
                  <a:gd name="connsiteX0" fmla="*/ 427863 w 676178"/>
                  <a:gd name="connsiteY0" fmla="*/ 27745 h 538571"/>
                  <a:gd name="connsiteX1" fmla="*/ 0 w 676178"/>
                  <a:gd name="connsiteY1" fmla="*/ 323020 h 538571"/>
                  <a:gd name="connsiteX2" fmla="*/ 165450 w 676178"/>
                  <a:gd name="connsiteY2" fmla="*/ 538571 h 538571"/>
                  <a:gd name="connsiteX3" fmla="*/ 594075 w 676178"/>
                  <a:gd name="connsiteY3" fmla="*/ 297684 h 538571"/>
                  <a:gd name="connsiteX4" fmla="*/ 656431 w 676178"/>
                  <a:gd name="connsiteY4" fmla="*/ 82104 h 538571"/>
                  <a:gd name="connsiteX5" fmla="*/ 440851 w 676178"/>
                  <a:gd name="connsiteY5" fmla="*/ 19748 h 538571"/>
                  <a:gd name="connsiteX6" fmla="*/ 427863 w 676178"/>
                  <a:gd name="connsiteY6" fmla="*/ 27745 h 538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6178" h="538571">
                    <a:moveTo>
                      <a:pt x="427863" y="27745"/>
                    </a:moveTo>
                    <a:lnTo>
                      <a:pt x="0" y="323020"/>
                    </a:lnTo>
                    <a:cubicBezTo>
                      <a:pt x="4001" y="397125"/>
                      <a:pt x="35814" y="495232"/>
                      <a:pt x="165450" y="538571"/>
                    </a:cubicBezTo>
                    <a:lnTo>
                      <a:pt x="594075" y="297684"/>
                    </a:lnTo>
                    <a:cubicBezTo>
                      <a:pt x="670824" y="255372"/>
                      <a:pt x="698742" y="158854"/>
                      <a:pt x="656431" y="82104"/>
                    </a:cubicBezTo>
                    <a:cubicBezTo>
                      <a:pt x="614120" y="5355"/>
                      <a:pt x="517601" y="-22563"/>
                      <a:pt x="440851" y="19748"/>
                    </a:cubicBezTo>
                    <a:cubicBezTo>
                      <a:pt x="436396" y="22204"/>
                      <a:pt x="432062" y="24873"/>
                      <a:pt x="427863" y="2774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8F5D548-64BA-472C-9B4C-52A9716E4285}"/>
                  </a:ext>
                </a:extLst>
              </p:cNvPr>
              <p:cNvSpPr/>
              <p:nvPr/>
            </p:nvSpPr>
            <p:spPr>
              <a:xfrm>
                <a:off x="5732997" y="3906281"/>
                <a:ext cx="185164" cy="186400"/>
              </a:xfrm>
              <a:custGeom>
                <a:avLst/>
                <a:gdLst>
                  <a:gd name="connsiteX0" fmla="*/ 3142 w 185164"/>
                  <a:gd name="connsiteY0" fmla="*/ 168973 h 186400"/>
                  <a:gd name="connsiteX1" fmla="*/ 3142 w 185164"/>
                  <a:gd name="connsiteY1" fmla="*/ 168973 h 186400"/>
                  <a:gd name="connsiteX2" fmla="*/ 36765 w 185164"/>
                  <a:gd name="connsiteY2" fmla="*/ 185928 h 186400"/>
                  <a:gd name="connsiteX3" fmla="*/ 185164 w 185164"/>
                  <a:gd name="connsiteY3" fmla="*/ 160115 h 186400"/>
                  <a:gd name="connsiteX4" fmla="*/ 108964 w 185164"/>
                  <a:gd name="connsiteY4" fmla="*/ 0 h 186400"/>
                  <a:gd name="connsiteX5" fmla="*/ 6666 w 185164"/>
                  <a:gd name="connsiteY5" fmla="*/ 135922 h 186400"/>
                  <a:gd name="connsiteX6" fmla="*/ 3142 w 185164"/>
                  <a:gd name="connsiteY6" fmla="*/ 168973 h 18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64" h="186400">
                    <a:moveTo>
                      <a:pt x="3142" y="168973"/>
                    </a:moveTo>
                    <a:lnTo>
                      <a:pt x="3142" y="168973"/>
                    </a:lnTo>
                    <a:cubicBezTo>
                      <a:pt x="9373" y="181433"/>
                      <a:pt x="23042" y="188325"/>
                      <a:pt x="36765" y="185928"/>
                    </a:cubicBezTo>
                    <a:lnTo>
                      <a:pt x="185164" y="160115"/>
                    </a:lnTo>
                    <a:cubicBezTo>
                      <a:pt x="65149" y="113443"/>
                      <a:pt x="108964" y="0"/>
                      <a:pt x="108964" y="0"/>
                    </a:cubicBezTo>
                    <a:lnTo>
                      <a:pt x="6666" y="135922"/>
                    </a:lnTo>
                    <a:cubicBezTo>
                      <a:pt x="-715" y="145366"/>
                      <a:pt x="-2081" y="158185"/>
                      <a:pt x="3142" y="16897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E8A2906D-8045-4DDB-BCAD-3B9070DA51ED}"/>
                  </a:ext>
                </a:extLst>
              </p:cNvPr>
              <p:cNvSpPr/>
              <p:nvPr/>
            </p:nvSpPr>
            <p:spPr>
              <a:xfrm>
                <a:off x="6791019" y="3212290"/>
                <a:ext cx="24396" cy="57076"/>
              </a:xfrm>
              <a:custGeom>
                <a:avLst/>
                <a:gdLst>
                  <a:gd name="connsiteX0" fmla="*/ 24397 w 24396"/>
                  <a:gd name="connsiteY0" fmla="*/ 0 h 57076"/>
                  <a:gd name="connsiteX1" fmla="*/ 1346 w 24396"/>
                  <a:gd name="connsiteY1" fmla="*/ 10478 h 57076"/>
                  <a:gd name="connsiteX2" fmla="*/ 8681 w 24396"/>
                  <a:gd name="connsiteY2" fmla="*/ 57055 h 57076"/>
                  <a:gd name="connsiteX3" fmla="*/ 21920 w 24396"/>
                  <a:gd name="connsiteY3" fmla="*/ 24384 h 57076"/>
                  <a:gd name="connsiteX4" fmla="*/ 24397 w 24396"/>
                  <a:gd name="connsiteY4" fmla="*/ 0 h 57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396" h="57076">
                    <a:moveTo>
                      <a:pt x="24397" y="0"/>
                    </a:moveTo>
                    <a:cubicBezTo>
                      <a:pt x="24397" y="0"/>
                      <a:pt x="1346" y="0"/>
                      <a:pt x="1346" y="10478"/>
                    </a:cubicBezTo>
                    <a:cubicBezTo>
                      <a:pt x="1346" y="20955"/>
                      <a:pt x="-4654" y="58103"/>
                      <a:pt x="8681" y="57055"/>
                    </a:cubicBezTo>
                    <a:cubicBezTo>
                      <a:pt x="22016" y="56007"/>
                      <a:pt x="20778" y="32575"/>
                      <a:pt x="21920" y="24384"/>
                    </a:cubicBezTo>
                    <a:cubicBezTo>
                      <a:pt x="23063" y="16192"/>
                      <a:pt x="24397" y="0"/>
                      <a:pt x="243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9742E867-1E7B-4212-813A-083E5FF66D2B}"/>
                  </a:ext>
                </a:extLst>
              </p:cNvPr>
              <p:cNvSpPr/>
              <p:nvPr/>
            </p:nvSpPr>
            <p:spPr>
              <a:xfrm>
                <a:off x="6810582" y="3172726"/>
                <a:ext cx="30075" cy="79216"/>
              </a:xfrm>
              <a:custGeom>
                <a:avLst/>
                <a:gdLst>
                  <a:gd name="connsiteX0" fmla="*/ 30075 w 30075"/>
                  <a:gd name="connsiteY0" fmla="*/ 1560 h 79216"/>
                  <a:gd name="connsiteX1" fmla="*/ 4739 w 30075"/>
                  <a:gd name="connsiteY1" fmla="*/ 7942 h 79216"/>
                  <a:gd name="connsiteX2" fmla="*/ 9406 w 30075"/>
                  <a:gd name="connsiteY2" fmla="*/ 79188 h 79216"/>
                  <a:gd name="connsiteX3" fmla="*/ 30075 w 30075"/>
                  <a:gd name="connsiteY3" fmla="*/ 1560 h 79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075" h="79216">
                    <a:moveTo>
                      <a:pt x="30075" y="1560"/>
                    </a:moveTo>
                    <a:cubicBezTo>
                      <a:pt x="30075" y="1560"/>
                      <a:pt x="9406" y="-4727"/>
                      <a:pt x="4739" y="7942"/>
                    </a:cubicBezTo>
                    <a:cubicBezTo>
                      <a:pt x="72" y="20610"/>
                      <a:pt x="-4786" y="80713"/>
                      <a:pt x="9406" y="79188"/>
                    </a:cubicBezTo>
                    <a:cubicBezTo>
                      <a:pt x="23598" y="77664"/>
                      <a:pt x="26837" y="23372"/>
                      <a:pt x="30075" y="1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A3D5FAE-83FA-4D89-A922-962A94B32C42}"/>
                  </a:ext>
                </a:extLst>
              </p:cNvPr>
              <p:cNvSpPr/>
              <p:nvPr/>
            </p:nvSpPr>
            <p:spPr>
              <a:xfrm>
                <a:off x="6834107" y="3167339"/>
                <a:ext cx="38173" cy="73621"/>
              </a:xfrm>
              <a:custGeom>
                <a:avLst/>
                <a:gdLst>
                  <a:gd name="connsiteX0" fmla="*/ 38173 w 38173"/>
                  <a:gd name="connsiteY0" fmla="*/ 10185 h 73621"/>
                  <a:gd name="connsiteX1" fmla="*/ 6551 w 38173"/>
                  <a:gd name="connsiteY1" fmla="*/ 6946 h 73621"/>
                  <a:gd name="connsiteX2" fmla="*/ 6551 w 38173"/>
                  <a:gd name="connsiteY2" fmla="*/ 73621 h 73621"/>
                  <a:gd name="connsiteX3" fmla="*/ 33411 w 38173"/>
                  <a:gd name="connsiteY3" fmla="*/ 41998 h 73621"/>
                  <a:gd name="connsiteX4" fmla="*/ 38173 w 38173"/>
                  <a:gd name="connsiteY4" fmla="*/ 10185 h 73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173" h="73621">
                    <a:moveTo>
                      <a:pt x="38173" y="10185"/>
                    </a:moveTo>
                    <a:cubicBezTo>
                      <a:pt x="38173" y="10185"/>
                      <a:pt x="14456" y="-10389"/>
                      <a:pt x="6551" y="6946"/>
                    </a:cubicBezTo>
                    <a:cubicBezTo>
                      <a:pt x="-1355" y="24282"/>
                      <a:pt x="-2974" y="73621"/>
                      <a:pt x="6551" y="73621"/>
                    </a:cubicBezTo>
                    <a:cubicBezTo>
                      <a:pt x="16076" y="73621"/>
                      <a:pt x="30268" y="53047"/>
                      <a:pt x="33411" y="41998"/>
                    </a:cubicBezTo>
                    <a:cubicBezTo>
                      <a:pt x="35784" y="31526"/>
                      <a:pt x="37376" y="20893"/>
                      <a:pt x="38173" y="101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F5AB079-A9D0-4229-A230-E805ECC2FA5F}"/>
                  </a:ext>
                </a:extLst>
              </p:cNvPr>
              <p:cNvSpPr/>
              <p:nvPr/>
            </p:nvSpPr>
            <p:spPr>
              <a:xfrm>
                <a:off x="6855956" y="3165402"/>
                <a:ext cx="49567" cy="65372"/>
              </a:xfrm>
              <a:custGeom>
                <a:avLst/>
                <a:gdLst>
                  <a:gd name="connsiteX0" fmla="*/ 49567 w 49567"/>
                  <a:gd name="connsiteY0" fmla="*/ 21170 h 65372"/>
                  <a:gd name="connsiteX1" fmla="*/ 14706 w 49567"/>
                  <a:gd name="connsiteY1" fmla="*/ 596 h 65372"/>
                  <a:gd name="connsiteX2" fmla="*/ 5181 w 49567"/>
                  <a:gd name="connsiteY2" fmla="*/ 63937 h 65372"/>
                  <a:gd name="connsiteX3" fmla="*/ 37470 w 49567"/>
                  <a:gd name="connsiteY3" fmla="*/ 30028 h 6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67" h="65372">
                    <a:moveTo>
                      <a:pt x="49567" y="21170"/>
                    </a:moveTo>
                    <a:cubicBezTo>
                      <a:pt x="49567" y="21170"/>
                      <a:pt x="19468" y="-4166"/>
                      <a:pt x="14706" y="596"/>
                    </a:cubicBezTo>
                    <a:cubicBezTo>
                      <a:pt x="9943" y="5359"/>
                      <a:pt x="-9012" y="54127"/>
                      <a:pt x="5181" y="63937"/>
                    </a:cubicBezTo>
                    <a:cubicBezTo>
                      <a:pt x="19373" y="73748"/>
                      <a:pt x="37470" y="30028"/>
                      <a:pt x="37470" y="3002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1648BF8-FC5E-4A6C-9A1E-C180E9C89A29}"/>
                  </a:ext>
                </a:extLst>
              </p:cNvPr>
              <p:cNvSpPr/>
              <p:nvPr/>
            </p:nvSpPr>
            <p:spPr>
              <a:xfrm>
                <a:off x="6527745" y="3277036"/>
                <a:ext cx="323866" cy="386262"/>
              </a:xfrm>
              <a:custGeom>
                <a:avLst/>
                <a:gdLst>
                  <a:gd name="connsiteX0" fmla="*/ 17 w 323866"/>
                  <a:gd name="connsiteY0" fmla="*/ 144423 h 386262"/>
                  <a:gd name="connsiteX1" fmla="*/ 16876 w 323866"/>
                  <a:gd name="connsiteY1" fmla="*/ 207097 h 386262"/>
                  <a:gd name="connsiteX2" fmla="*/ 38974 w 323866"/>
                  <a:gd name="connsiteY2" fmla="*/ 230815 h 386262"/>
                  <a:gd name="connsiteX3" fmla="*/ 42308 w 323866"/>
                  <a:gd name="connsiteY3" fmla="*/ 269772 h 386262"/>
                  <a:gd name="connsiteX4" fmla="*/ 61358 w 323866"/>
                  <a:gd name="connsiteY4" fmla="*/ 283393 h 386262"/>
                  <a:gd name="connsiteX5" fmla="*/ 93552 w 323866"/>
                  <a:gd name="connsiteY5" fmla="*/ 325684 h 386262"/>
                  <a:gd name="connsiteX6" fmla="*/ 129461 w 323866"/>
                  <a:gd name="connsiteY6" fmla="*/ 354259 h 386262"/>
                  <a:gd name="connsiteX7" fmla="*/ 170038 w 323866"/>
                  <a:gd name="connsiteY7" fmla="*/ 330541 h 386262"/>
                  <a:gd name="connsiteX8" fmla="*/ 203566 w 323866"/>
                  <a:gd name="connsiteY8" fmla="*/ 386263 h 386262"/>
                  <a:gd name="connsiteX9" fmla="*/ 323867 w 323866"/>
                  <a:gd name="connsiteY9" fmla="*/ 308348 h 386262"/>
                  <a:gd name="connsiteX10" fmla="*/ 264621 w 323866"/>
                  <a:gd name="connsiteY10" fmla="*/ 193191 h 386262"/>
                  <a:gd name="connsiteX11" fmla="*/ 228998 w 323866"/>
                  <a:gd name="connsiteY11" fmla="*/ 79748 h 386262"/>
                  <a:gd name="connsiteX12" fmla="*/ 73169 w 323866"/>
                  <a:gd name="connsiteY12" fmla="*/ 6882 h 386262"/>
                  <a:gd name="connsiteX13" fmla="*/ 17 w 323866"/>
                  <a:gd name="connsiteY13" fmla="*/ 144423 h 38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3866" h="386262">
                    <a:moveTo>
                      <a:pt x="17" y="144423"/>
                    </a:moveTo>
                    <a:cubicBezTo>
                      <a:pt x="17" y="144423"/>
                      <a:pt x="3351" y="195286"/>
                      <a:pt x="16876" y="207097"/>
                    </a:cubicBezTo>
                    <a:cubicBezTo>
                      <a:pt x="25040" y="214220"/>
                      <a:pt x="32446" y="222168"/>
                      <a:pt x="38974" y="230815"/>
                    </a:cubicBezTo>
                    <a:cubicBezTo>
                      <a:pt x="40792" y="243730"/>
                      <a:pt x="41905" y="256735"/>
                      <a:pt x="42308" y="269772"/>
                    </a:cubicBezTo>
                    <a:cubicBezTo>
                      <a:pt x="42308" y="285012"/>
                      <a:pt x="52500" y="283393"/>
                      <a:pt x="61358" y="283393"/>
                    </a:cubicBezTo>
                    <a:cubicBezTo>
                      <a:pt x="70216" y="283393"/>
                      <a:pt x="85075" y="311968"/>
                      <a:pt x="93552" y="325684"/>
                    </a:cubicBezTo>
                    <a:cubicBezTo>
                      <a:pt x="102791" y="338210"/>
                      <a:pt x="115180" y="348069"/>
                      <a:pt x="129461" y="354259"/>
                    </a:cubicBezTo>
                    <a:cubicBezTo>
                      <a:pt x="144702" y="362641"/>
                      <a:pt x="170038" y="330541"/>
                      <a:pt x="170038" y="330541"/>
                    </a:cubicBezTo>
                    <a:lnTo>
                      <a:pt x="203566" y="386263"/>
                    </a:lnTo>
                    <a:lnTo>
                      <a:pt x="323867" y="308348"/>
                    </a:lnTo>
                    <a:lnTo>
                      <a:pt x="264621" y="193191"/>
                    </a:lnTo>
                    <a:cubicBezTo>
                      <a:pt x="261123" y="153239"/>
                      <a:pt x="248967" y="114528"/>
                      <a:pt x="228998" y="79748"/>
                    </a:cubicBezTo>
                    <a:cubicBezTo>
                      <a:pt x="195184" y="18788"/>
                      <a:pt x="149369" y="-15502"/>
                      <a:pt x="73169" y="6882"/>
                    </a:cubicBezTo>
                    <a:cubicBezTo>
                      <a:pt x="-3031" y="29266"/>
                      <a:pt x="17" y="144423"/>
                      <a:pt x="17" y="1444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912149D4-918D-4BED-BC0B-6AE67B298AA4}"/>
                  </a:ext>
                </a:extLst>
              </p:cNvPr>
              <p:cNvSpPr/>
              <p:nvPr/>
            </p:nvSpPr>
            <p:spPr>
              <a:xfrm>
                <a:off x="6667588" y="3578050"/>
                <a:ext cx="51530" cy="51815"/>
              </a:xfrm>
              <a:custGeom>
                <a:avLst/>
                <a:gdLst>
                  <a:gd name="connsiteX0" fmla="*/ 51530 w 51530"/>
                  <a:gd name="connsiteY0" fmla="*/ 51816 h 51815"/>
                  <a:gd name="connsiteX1" fmla="*/ 0 w 51530"/>
                  <a:gd name="connsiteY1" fmla="*/ 0 h 5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530" h="51815">
                    <a:moveTo>
                      <a:pt x="51530" y="51816"/>
                    </a:moveTo>
                    <a:lnTo>
                      <a:pt x="0" y="0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25544B07-8B73-4F24-AD36-59FECD34072B}"/>
                  </a:ext>
                </a:extLst>
              </p:cNvPr>
              <p:cNvSpPr/>
              <p:nvPr/>
            </p:nvSpPr>
            <p:spPr>
              <a:xfrm>
                <a:off x="6448220" y="3217182"/>
                <a:ext cx="343764" cy="305009"/>
              </a:xfrm>
              <a:custGeom>
                <a:avLst/>
                <a:gdLst>
                  <a:gd name="connsiteX0" fmla="*/ 181935 w 343764"/>
                  <a:gd name="connsiteY0" fmla="*/ 263713 h 305009"/>
                  <a:gd name="connsiteX1" fmla="*/ 148312 w 343764"/>
                  <a:gd name="connsiteY1" fmla="*/ 263713 h 305009"/>
                  <a:gd name="connsiteX2" fmla="*/ 118498 w 343764"/>
                  <a:gd name="connsiteY2" fmla="*/ 203991 h 305009"/>
                  <a:gd name="connsiteX3" fmla="*/ 84875 w 343764"/>
                  <a:gd name="connsiteY3" fmla="*/ 189037 h 305009"/>
                  <a:gd name="connsiteX4" fmla="*/ 21343 w 343764"/>
                  <a:gd name="connsiteY4" fmla="*/ 215135 h 305009"/>
                  <a:gd name="connsiteX5" fmla="*/ 54966 w 343764"/>
                  <a:gd name="connsiteY5" fmla="*/ 76927 h 305009"/>
                  <a:gd name="connsiteX6" fmla="*/ 260421 w 343764"/>
                  <a:gd name="connsiteY6" fmla="*/ 24635 h 305009"/>
                  <a:gd name="connsiteX7" fmla="*/ 343765 w 343764"/>
                  <a:gd name="connsiteY7" fmla="*/ 253235 h 305009"/>
                  <a:gd name="connsiteX8" fmla="*/ 294044 w 343764"/>
                  <a:gd name="connsiteY8" fmla="*/ 300860 h 305009"/>
                  <a:gd name="connsiteX9" fmla="*/ 181935 w 343764"/>
                  <a:gd name="connsiteY9" fmla="*/ 263713 h 30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3764" h="305009">
                    <a:moveTo>
                      <a:pt x="181935" y="263713"/>
                    </a:moveTo>
                    <a:cubicBezTo>
                      <a:pt x="171733" y="270428"/>
                      <a:pt x="158513" y="270428"/>
                      <a:pt x="148312" y="263713"/>
                    </a:cubicBezTo>
                    <a:cubicBezTo>
                      <a:pt x="128587" y="250412"/>
                      <a:pt x="117273" y="227749"/>
                      <a:pt x="118498" y="203991"/>
                    </a:cubicBezTo>
                    <a:cubicBezTo>
                      <a:pt x="118498" y="177797"/>
                      <a:pt x="84875" y="189037"/>
                      <a:pt x="84875" y="189037"/>
                    </a:cubicBezTo>
                    <a:cubicBezTo>
                      <a:pt x="84875" y="189037"/>
                      <a:pt x="47442" y="230089"/>
                      <a:pt x="21343" y="215135"/>
                    </a:cubicBezTo>
                    <a:cubicBezTo>
                      <a:pt x="-4755" y="200181"/>
                      <a:pt x="-19805" y="170368"/>
                      <a:pt x="54966" y="76927"/>
                    </a:cubicBezTo>
                    <a:cubicBezTo>
                      <a:pt x="129738" y="-16513"/>
                      <a:pt x="200699" y="-12703"/>
                      <a:pt x="260421" y="24635"/>
                    </a:cubicBezTo>
                    <a:cubicBezTo>
                      <a:pt x="320143" y="61973"/>
                      <a:pt x="343765" y="253235"/>
                      <a:pt x="343765" y="253235"/>
                    </a:cubicBezTo>
                    <a:cubicBezTo>
                      <a:pt x="343765" y="253235"/>
                      <a:pt x="342622" y="289716"/>
                      <a:pt x="294044" y="300860"/>
                    </a:cubicBezTo>
                    <a:cubicBezTo>
                      <a:pt x="245466" y="312005"/>
                      <a:pt x="181935" y="301051"/>
                      <a:pt x="181935" y="26371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39AE02D0-628E-410D-96E5-7594B102E78F}"/>
                  </a:ext>
                </a:extLst>
              </p:cNvPr>
              <p:cNvSpPr/>
              <p:nvPr/>
            </p:nvSpPr>
            <p:spPr>
              <a:xfrm>
                <a:off x="6615670" y="3456313"/>
                <a:ext cx="56144" cy="82454"/>
              </a:xfrm>
              <a:custGeom>
                <a:avLst/>
                <a:gdLst>
                  <a:gd name="connsiteX0" fmla="*/ 5246 w 56144"/>
                  <a:gd name="connsiteY0" fmla="*/ 56681 h 82454"/>
                  <a:gd name="connsiteX1" fmla="*/ 15342 w 56144"/>
                  <a:gd name="connsiteY1" fmla="*/ 769 h 82454"/>
                  <a:gd name="connsiteX2" fmla="*/ 56014 w 56144"/>
                  <a:gd name="connsiteY2" fmla="*/ 73540 h 82454"/>
                  <a:gd name="connsiteX3" fmla="*/ 34011 w 56144"/>
                  <a:gd name="connsiteY3" fmla="*/ 82017 h 82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44" h="82454">
                    <a:moveTo>
                      <a:pt x="5246" y="56681"/>
                    </a:moveTo>
                    <a:cubicBezTo>
                      <a:pt x="5246" y="56681"/>
                      <a:pt x="-11709" y="-7708"/>
                      <a:pt x="15342" y="769"/>
                    </a:cubicBezTo>
                    <a:cubicBezTo>
                      <a:pt x="42393" y="9246"/>
                      <a:pt x="57729" y="66778"/>
                      <a:pt x="56014" y="73540"/>
                    </a:cubicBezTo>
                    <a:cubicBezTo>
                      <a:pt x="54300" y="80303"/>
                      <a:pt x="40774" y="83732"/>
                      <a:pt x="34011" y="82017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B41BB53C-E90A-4EFF-85BD-179570FF9728}"/>
                  </a:ext>
                </a:extLst>
              </p:cNvPr>
              <p:cNvSpPr/>
              <p:nvPr/>
            </p:nvSpPr>
            <p:spPr>
              <a:xfrm>
                <a:off x="6672160" y="3532795"/>
                <a:ext cx="242220" cy="165365"/>
              </a:xfrm>
              <a:custGeom>
                <a:avLst/>
                <a:gdLst>
                  <a:gd name="connsiteX0" fmla="*/ 144494 w 242220"/>
                  <a:gd name="connsiteY0" fmla="*/ 3536 h 165365"/>
                  <a:gd name="connsiteX1" fmla="*/ 54197 w 242220"/>
                  <a:gd name="connsiteY1" fmla="*/ 63734 h 165365"/>
                  <a:gd name="connsiteX2" fmla="*/ 0 w 242220"/>
                  <a:gd name="connsiteY2" fmla="*/ 165365 h 165365"/>
                  <a:gd name="connsiteX3" fmla="*/ 204978 w 242220"/>
                  <a:gd name="connsiteY3" fmla="*/ 29825 h 165365"/>
                  <a:gd name="connsiteX4" fmla="*/ 242221 w 242220"/>
                  <a:gd name="connsiteY4" fmla="*/ 4488 h 165365"/>
                  <a:gd name="connsiteX5" fmla="*/ 144494 w 242220"/>
                  <a:gd name="connsiteY5" fmla="*/ 3536 h 16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220" h="165365">
                    <a:moveTo>
                      <a:pt x="144494" y="3536"/>
                    </a:moveTo>
                    <a:cubicBezTo>
                      <a:pt x="112890" y="21246"/>
                      <a:pt x="82701" y="41372"/>
                      <a:pt x="54197" y="63734"/>
                    </a:cubicBezTo>
                    <a:cubicBezTo>
                      <a:pt x="25622" y="89165"/>
                      <a:pt x="0" y="165365"/>
                      <a:pt x="0" y="165365"/>
                    </a:cubicBezTo>
                    <a:cubicBezTo>
                      <a:pt x="0" y="165365"/>
                      <a:pt x="174498" y="46779"/>
                      <a:pt x="204978" y="29825"/>
                    </a:cubicBezTo>
                    <a:cubicBezTo>
                      <a:pt x="235458" y="12870"/>
                      <a:pt x="242221" y="4488"/>
                      <a:pt x="242221" y="4488"/>
                    </a:cubicBezTo>
                    <a:cubicBezTo>
                      <a:pt x="242221" y="4488"/>
                      <a:pt x="178403" y="-4942"/>
                      <a:pt x="144494" y="35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7689B303-824E-4E05-AC71-B2F58A3FB89C}"/>
                  </a:ext>
                </a:extLst>
              </p:cNvPr>
              <p:cNvSpPr/>
              <p:nvPr/>
            </p:nvSpPr>
            <p:spPr>
              <a:xfrm>
                <a:off x="5981577" y="3872388"/>
                <a:ext cx="442907" cy="265013"/>
              </a:xfrm>
              <a:custGeom>
                <a:avLst/>
                <a:gdLst>
                  <a:gd name="connsiteX0" fmla="*/ 405214 w 442907"/>
                  <a:gd name="connsiteY0" fmla="*/ 119237 h 265013"/>
                  <a:gd name="connsiteX1" fmla="*/ 298915 w 442907"/>
                  <a:gd name="connsiteY1" fmla="*/ 65992 h 265013"/>
                  <a:gd name="connsiteX2" fmla="*/ 181186 w 442907"/>
                  <a:gd name="connsiteY2" fmla="*/ 1508 h 265013"/>
                  <a:gd name="connsiteX3" fmla="*/ 131847 w 442907"/>
                  <a:gd name="connsiteY3" fmla="*/ 1508 h 265013"/>
                  <a:gd name="connsiteX4" fmla="*/ 44502 w 442907"/>
                  <a:gd name="connsiteY4" fmla="*/ 16653 h 265013"/>
                  <a:gd name="connsiteX5" fmla="*/ 25452 w 442907"/>
                  <a:gd name="connsiteY5" fmla="*/ 43228 h 265013"/>
                  <a:gd name="connsiteX6" fmla="*/ 97652 w 442907"/>
                  <a:gd name="connsiteY6" fmla="*/ 43228 h 265013"/>
                  <a:gd name="connsiteX7" fmla="*/ 2402 w 442907"/>
                  <a:gd name="connsiteY7" fmla="*/ 88852 h 265013"/>
                  <a:gd name="connsiteX8" fmla="*/ 17642 w 442907"/>
                  <a:gd name="connsiteY8" fmla="*/ 111617 h 265013"/>
                  <a:gd name="connsiteX9" fmla="*/ 85936 w 442907"/>
                  <a:gd name="connsiteY9" fmla="*/ 111617 h 265013"/>
                  <a:gd name="connsiteX10" fmla="*/ 177091 w 442907"/>
                  <a:gd name="connsiteY10" fmla="*/ 77423 h 265013"/>
                  <a:gd name="connsiteX11" fmla="*/ 375210 w 442907"/>
                  <a:gd name="connsiteY11" fmla="*/ 264970 h 265013"/>
                  <a:gd name="connsiteX12" fmla="*/ 405214 w 442907"/>
                  <a:gd name="connsiteY12" fmla="*/ 119237 h 265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2907" h="265013">
                    <a:moveTo>
                      <a:pt x="405214" y="119237"/>
                    </a:moveTo>
                    <a:cubicBezTo>
                      <a:pt x="405214" y="119237"/>
                      <a:pt x="355875" y="96377"/>
                      <a:pt x="298915" y="65992"/>
                    </a:cubicBezTo>
                    <a:cubicBezTo>
                      <a:pt x="241956" y="35608"/>
                      <a:pt x="181186" y="1508"/>
                      <a:pt x="181186" y="1508"/>
                    </a:cubicBezTo>
                    <a:cubicBezTo>
                      <a:pt x="164801" y="-503"/>
                      <a:pt x="148232" y="-503"/>
                      <a:pt x="131847" y="1508"/>
                    </a:cubicBezTo>
                    <a:cubicBezTo>
                      <a:pt x="103137" y="8667"/>
                      <a:pt x="73946" y="13728"/>
                      <a:pt x="44502" y="16653"/>
                    </a:cubicBezTo>
                    <a:cubicBezTo>
                      <a:pt x="25452" y="16653"/>
                      <a:pt x="14118" y="35703"/>
                      <a:pt x="25452" y="43228"/>
                    </a:cubicBezTo>
                    <a:cubicBezTo>
                      <a:pt x="36787" y="50753"/>
                      <a:pt x="97652" y="43228"/>
                      <a:pt x="97652" y="43228"/>
                    </a:cubicBezTo>
                    <a:lnTo>
                      <a:pt x="2402" y="88852"/>
                    </a:lnTo>
                    <a:cubicBezTo>
                      <a:pt x="2402" y="88852"/>
                      <a:pt x="-8933" y="111617"/>
                      <a:pt x="17642" y="111617"/>
                    </a:cubicBezTo>
                    <a:cubicBezTo>
                      <a:pt x="44217" y="111617"/>
                      <a:pt x="55742" y="107807"/>
                      <a:pt x="85936" y="111617"/>
                    </a:cubicBezTo>
                    <a:cubicBezTo>
                      <a:pt x="116131" y="115427"/>
                      <a:pt x="177091" y="77423"/>
                      <a:pt x="177091" y="77423"/>
                    </a:cubicBezTo>
                    <a:cubicBezTo>
                      <a:pt x="177091" y="77423"/>
                      <a:pt x="337873" y="262684"/>
                      <a:pt x="375210" y="264970"/>
                    </a:cubicBezTo>
                    <a:cubicBezTo>
                      <a:pt x="412549" y="267256"/>
                      <a:pt x="488844" y="180007"/>
                      <a:pt x="405214" y="1192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44D30678-58A0-4F1D-B671-5F6409DA4062}"/>
                  </a:ext>
                </a:extLst>
              </p:cNvPr>
              <p:cNvSpPr/>
              <p:nvPr/>
            </p:nvSpPr>
            <p:spPr>
              <a:xfrm>
                <a:off x="6329683" y="3956002"/>
                <a:ext cx="153764" cy="213251"/>
              </a:xfrm>
              <a:custGeom>
                <a:avLst/>
                <a:gdLst>
                  <a:gd name="connsiteX0" fmla="*/ 107781 w 153764"/>
                  <a:gd name="connsiteY0" fmla="*/ 0 h 213251"/>
                  <a:gd name="connsiteX1" fmla="*/ 9292 w 153764"/>
                  <a:gd name="connsiteY1" fmla="*/ 59627 h 213251"/>
                  <a:gd name="connsiteX2" fmla="*/ 27390 w 153764"/>
                  <a:gd name="connsiteY2" fmla="*/ 181356 h 213251"/>
                  <a:gd name="connsiteX3" fmla="*/ 105114 w 153764"/>
                  <a:gd name="connsiteY3" fmla="*/ 207264 h 213251"/>
                  <a:gd name="connsiteX4" fmla="*/ 149215 w 153764"/>
                  <a:gd name="connsiteY4" fmla="*/ 152876 h 213251"/>
                  <a:gd name="connsiteX5" fmla="*/ 107781 w 153764"/>
                  <a:gd name="connsiteY5" fmla="*/ 0 h 213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3764" h="213251">
                    <a:moveTo>
                      <a:pt x="107781" y="0"/>
                    </a:moveTo>
                    <a:cubicBezTo>
                      <a:pt x="107781" y="0"/>
                      <a:pt x="24818" y="23336"/>
                      <a:pt x="9292" y="59627"/>
                    </a:cubicBezTo>
                    <a:cubicBezTo>
                      <a:pt x="-6233" y="95917"/>
                      <a:pt x="-3662" y="150304"/>
                      <a:pt x="27390" y="181356"/>
                    </a:cubicBezTo>
                    <a:cubicBezTo>
                      <a:pt x="58441" y="212407"/>
                      <a:pt x="71491" y="220218"/>
                      <a:pt x="105114" y="207264"/>
                    </a:cubicBezTo>
                    <a:cubicBezTo>
                      <a:pt x="138737" y="194310"/>
                      <a:pt x="146643" y="173641"/>
                      <a:pt x="149215" y="152876"/>
                    </a:cubicBezTo>
                    <a:cubicBezTo>
                      <a:pt x="151786" y="132112"/>
                      <a:pt x="170360" y="62198"/>
                      <a:pt x="107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1CD72E23-623D-4C8B-A65F-65416F94B9A2}"/>
                  </a:ext>
                </a:extLst>
              </p:cNvPr>
              <p:cNvSpPr/>
              <p:nvPr/>
            </p:nvSpPr>
            <p:spPr>
              <a:xfrm>
                <a:off x="7476289" y="5351116"/>
                <a:ext cx="204225" cy="187681"/>
              </a:xfrm>
              <a:custGeom>
                <a:avLst/>
                <a:gdLst>
                  <a:gd name="connsiteX0" fmla="*/ 70647 w 204225"/>
                  <a:gd name="connsiteY0" fmla="*/ 63163 h 187681"/>
                  <a:gd name="connsiteX1" fmla="*/ 52550 w 204225"/>
                  <a:gd name="connsiteY1" fmla="*/ 96882 h 187681"/>
                  <a:gd name="connsiteX2" fmla="*/ 734 w 204225"/>
                  <a:gd name="connsiteY2" fmla="*/ 138315 h 187681"/>
                  <a:gd name="connsiteX3" fmla="*/ 96651 w 204225"/>
                  <a:gd name="connsiteY3" fmla="*/ 187560 h 187681"/>
                  <a:gd name="connsiteX4" fmla="*/ 192472 w 204225"/>
                  <a:gd name="connsiteY4" fmla="*/ 140887 h 187681"/>
                  <a:gd name="connsiteX5" fmla="*/ 202854 w 204225"/>
                  <a:gd name="connsiteY5" fmla="*/ 63163 h 187681"/>
                  <a:gd name="connsiteX6" fmla="*/ 182090 w 204225"/>
                  <a:gd name="connsiteY6" fmla="*/ 24302 h 187681"/>
                  <a:gd name="connsiteX7" fmla="*/ 70647 w 204225"/>
                  <a:gd name="connsiteY7" fmla="*/ 63163 h 187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4225" h="187681">
                    <a:moveTo>
                      <a:pt x="70647" y="63163"/>
                    </a:moveTo>
                    <a:cubicBezTo>
                      <a:pt x="63974" y="74047"/>
                      <a:pt x="57932" y="85305"/>
                      <a:pt x="52550" y="96882"/>
                    </a:cubicBezTo>
                    <a:cubicBezTo>
                      <a:pt x="49978" y="104692"/>
                      <a:pt x="-7077" y="112407"/>
                      <a:pt x="734" y="138315"/>
                    </a:cubicBezTo>
                    <a:cubicBezTo>
                      <a:pt x="8544" y="164223"/>
                      <a:pt x="68076" y="184988"/>
                      <a:pt x="96651" y="187560"/>
                    </a:cubicBezTo>
                    <a:cubicBezTo>
                      <a:pt x="125226" y="190132"/>
                      <a:pt x="182376" y="151270"/>
                      <a:pt x="192472" y="140887"/>
                    </a:cubicBezTo>
                    <a:cubicBezTo>
                      <a:pt x="198568" y="134791"/>
                      <a:pt x="207712" y="94596"/>
                      <a:pt x="202854" y="63163"/>
                    </a:cubicBezTo>
                    <a:cubicBezTo>
                      <a:pt x="199663" y="48537"/>
                      <a:pt x="192475" y="35084"/>
                      <a:pt x="182090" y="24302"/>
                    </a:cubicBezTo>
                    <a:cubicBezTo>
                      <a:pt x="182090" y="24301"/>
                      <a:pt x="132846" y="-50851"/>
                      <a:pt x="70647" y="631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E9C8B776-2082-48FF-AD38-3B365EB66427}"/>
                  </a:ext>
                </a:extLst>
              </p:cNvPr>
              <p:cNvSpPr/>
              <p:nvPr/>
            </p:nvSpPr>
            <p:spPr>
              <a:xfrm>
                <a:off x="7476800" y="5378942"/>
                <a:ext cx="203719" cy="159856"/>
              </a:xfrm>
              <a:custGeom>
                <a:avLst/>
                <a:gdLst>
                  <a:gd name="connsiteX0" fmla="*/ 202344 w 203719"/>
                  <a:gd name="connsiteY0" fmla="*/ 35338 h 159856"/>
                  <a:gd name="connsiteX1" fmla="*/ 184722 w 203719"/>
                  <a:gd name="connsiteY1" fmla="*/ 0 h 159856"/>
                  <a:gd name="connsiteX2" fmla="*/ 127572 w 203719"/>
                  <a:gd name="connsiteY2" fmla="*/ 25051 h 159856"/>
                  <a:gd name="connsiteX3" fmla="*/ 83472 w 203719"/>
                  <a:gd name="connsiteY3" fmla="*/ 136398 h 159856"/>
                  <a:gd name="connsiteX4" fmla="*/ 795 w 203719"/>
                  <a:gd name="connsiteY4" fmla="*/ 100965 h 159856"/>
                  <a:gd name="connsiteX5" fmla="*/ 795 w 203719"/>
                  <a:gd name="connsiteY5" fmla="*/ 110490 h 159856"/>
                  <a:gd name="connsiteX6" fmla="*/ 96711 w 203719"/>
                  <a:gd name="connsiteY6" fmla="*/ 159734 h 159856"/>
                  <a:gd name="connsiteX7" fmla="*/ 192533 w 203719"/>
                  <a:gd name="connsiteY7" fmla="*/ 113062 h 159856"/>
                  <a:gd name="connsiteX8" fmla="*/ 202344 w 203719"/>
                  <a:gd name="connsiteY8" fmla="*/ 35338 h 159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3719" h="159856">
                    <a:moveTo>
                      <a:pt x="202344" y="35338"/>
                    </a:moveTo>
                    <a:cubicBezTo>
                      <a:pt x="199677" y="22215"/>
                      <a:pt x="193599" y="10026"/>
                      <a:pt x="184722" y="0"/>
                    </a:cubicBezTo>
                    <a:cubicBezTo>
                      <a:pt x="163036" y="127"/>
                      <a:pt x="142362" y="9190"/>
                      <a:pt x="127572" y="25051"/>
                    </a:cubicBezTo>
                    <a:cubicBezTo>
                      <a:pt x="101664" y="56102"/>
                      <a:pt x="114618" y="126016"/>
                      <a:pt x="83472" y="136398"/>
                    </a:cubicBezTo>
                    <a:cubicBezTo>
                      <a:pt x="60326" y="144113"/>
                      <a:pt x="19845" y="115824"/>
                      <a:pt x="795" y="100965"/>
                    </a:cubicBezTo>
                    <a:cubicBezTo>
                      <a:pt x="-265" y="104052"/>
                      <a:pt x="-265" y="107403"/>
                      <a:pt x="795" y="110490"/>
                    </a:cubicBezTo>
                    <a:cubicBezTo>
                      <a:pt x="8605" y="136398"/>
                      <a:pt x="68136" y="157163"/>
                      <a:pt x="96711" y="159734"/>
                    </a:cubicBezTo>
                    <a:cubicBezTo>
                      <a:pt x="125286" y="162306"/>
                      <a:pt x="182436" y="123444"/>
                      <a:pt x="192533" y="113062"/>
                    </a:cubicBezTo>
                    <a:cubicBezTo>
                      <a:pt x="198057" y="106966"/>
                      <a:pt x="207201" y="66770"/>
                      <a:pt x="202344" y="353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A1365EC8-CA1A-4092-AC7C-9CD2CC05A20D}"/>
                  </a:ext>
                </a:extLst>
              </p:cNvPr>
              <p:cNvSpPr/>
              <p:nvPr/>
            </p:nvSpPr>
            <p:spPr>
              <a:xfrm>
                <a:off x="7572940" y="5394901"/>
                <a:ext cx="107574" cy="143896"/>
              </a:xfrm>
              <a:custGeom>
                <a:avLst/>
                <a:gdLst>
                  <a:gd name="connsiteX0" fmla="*/ 38862 w 107574"/>
                  <a:gd name="connsiteY0" fmla="*/ 37571 h 143896"/>
                  <a:gd name="connsiteX1" fmla="*/ 0 w 107574"/>
                  <a:gd name="connsiteY1" fmla="*/ 143775 h 143896"/>
                  <a:gd name="connsiteX2" fmla="*/ 95821 w 107574"/>
                  <a:gd name="connsiteY2" fmla="*/ 97103 h 143896"/>
                  <a:gd name="connsiteX3" fmla="*/ 106204 w 107574"/>
                  <a:gd name="connsiteY3" fmla="*/ 19379 h 143896"/>
                  <a:gd name="connsiteX4" fmla="*/ 99822 w 107574"/>
                  <a:gd name="connsiteY4" fmla="*/ 900 h 143896"/>
                  <a:gd name="connsiteX5" fmla="*/ 95821 w 107574"/>
                  <a:gd name="connsiteY5" fmla="*/ 900 h 143896"/>
                  <a:gd name="connsiteX6" fmla="*/ 38862 w 107574"/>
                  <a:gd name="connsiteY6" fmla="*/ 37571 h 14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574" h="143896">
                    <a:moveTo>
                      <a:pt x="38862" y="37571"/>
                    </a:moveTo>
                    <a:cubicBezTo>
                      <a:pt x="28480" y="84148"/>
                      <a:pt x="41434" y="115295"/>
                      <a:pt x="0" y="143775"/>
                    </a:cubicBezTo>
                    <a:cubicBezTo>
                      <a:pt x="28575" y="146347"/>
                      <a:pt x="85725" y="107485"/>
                      <a:pt x="95821" y="97103"/>
                    </a:cubicBezTo>
                    <a:cubicBezTo>
                      <a:pt x="101917" y="91007"/>
                      <a:pt x="111061" y="50811"/>
                      <a:pt x="106204" y="19379"/>
                    </a:cubicBezTo>
                    <a:cubicBezTo>
                      <a:pt x="105091" y="12914"/>
                      <a:pt x="102936" y="6674"/>
                      <a:pt x="99822" y="900"/>
                    </a:cubicBezTo>
                    <a:lnTo>
                      <a:pt x="95821" y="900"/>
                    </a:lnTo>
                    <a:cubicBezTo>
                      <a:pt x="95821" y="900"/>
                      <a:pt x="49149" y="-9101"/>
                      <a:pt x="38862" y="3757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9B37207F-1A3A-4D7C-BBE1-08395E4FD0A8}"/>
                  </a:ext>
                </a:extLst>
              </p:cNvPr>
              <p:cNvSpPr/>
              <p:nvPr/>
            </p:nvSpPr>
            <p:spPr>
              <a:xfrm>
                <a:off x="6776840" y="4146004"/>
                <a:ext cx="881538" cy="1268275"/>
              </a:xfrm>
              <a:custGeom>
                <a:avLst/>
                <a:gdLst>
                  <a:gd name="connsiteX0" fmla="*/ 678085 w 881538"/>
                  <a:gd name="connsiteY0" fmla="*/ 923661 h 1268275"/>
                  <a:gd name="connsiteX1" fmla="*/ 481965 w 881538"/>
                  <a:gd name="connsiteY1" fmla="*/ 636577 h 1268275"/>
                  <a:gd name="connsiteX2" fmla="*/ 406813 w 881538"/>
                  <a:gd name="connsiteY2" fmla="*/ 152041 h 1268275"/>
                  <a:gd name="connsiteX3" fmla="*/ 363474 w 881538"/>
                  <a:gd name="connsiteY3" fmla="*/ 1926 h 1268275"/>
                  <a:gd name="connsiteX4" fmla="*/ 0 w 881538"/>
                  <a:gd name="connsiteY4" fmla="*/ 115750 h 1268275"/>
                  <a:gd name="connsiteX5" fmla="*/ 2572 w 881538"/>
                  <a:gd name="connsiteY5" fmla="*/ 193474 h 1268275"/>
                  <a:gd name="connsiteX6" fmla="*/ 168783 w 881538"/>
                  <a:gd name="connsiteY6" fmla="*/ 398452 h 1268275"/>
                  <a:gd name="connsiteX7" fmla="*/ 181451 w 881538"/>
                  <a:gd name="connsiteY7" fmla="*/ 387880 h 1268275"/>
                  <a:gd name="connsiteX8" fmla="*/ 310991 w 881538"/>
                  <a:gd name="connsiteY8" fmla="*/ 706586 h 1268275"/>
                  <a:gd name="connsiteX9" fmla="*/ 506635 w 881538"/>
                  <a:gd name="connsiteY9" fmla="*/ 980811 h 1268275"/>
                  <a:gd name="connsiteX10" fmla="*/ 770096 w 881538"/>
                  <a:gd name="connsiteY10" fmla="*/ 1268275 h 1268275"/>
                  <a:gd name="connsiteX11" fmla="*/ 842677 w 881538"/>
                  <a:gd name="connsiteY11" fmla="*/ 1229413 h 1268275"/>
                  <a:gd name="connsiteX12" fmla="*/ 881539 w 881538"/>
                  <a:gd name="connsiteY12" fmla="*/ 1229413 h 1268275"/>
                  <a:gd name="connsiteX13" fmla="*/ 678085 w 881538"/>
                  <a:gd name="connsiteY13" fmla="*/ 923661 h 1268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1538" h="1268275">
                    <a:moveTo>
                      <a:pt x="678085" y="923661"/>
                    </a:moveTo>
                    <a:cubicBezTo>
                      <a:pt x="639223" y="845937"/>
                      <a:pt x="481965" y="636577"/>
                      <a:pt x="481965" y="636577"/>
                    </a:cubicBezTo>
                    <a:cubicBezTo>
                      <a:pt x="481965" y="636577"/>
                      <a:pt x="409480" y="183283"/>
                      <a:pt x="406813" y="152041"/>
                    </a:cubicBezTo>
                    <a:cubicBezTo>
                      <a:pt x="401860" y="92224"/>
                      <a:pt x="363474" y="1926"/>
                      <a:pt x="363474" y="1926"/>
                    </a:cubicBezTo>
                    <a:cubicBezTo>
                      <a:pt x="363474" y="1926"/>
                      <a:pt x="238411" y="-24172"/>
                      <a:pt x="0" y="115750"/>
                    </a:cubicBezTo>
                    <a:lnTo>
                      <a:pt x="2572" y="193474"/>
                    </a:lnTo>
                    <a:lnTo>
                      <a:pt x="168783" y="398452"/>
                    </a:lnTo>
                    <a:cubicBezTo>
                      <a:pt x="176784" y="391880"/>
                      <a:pt x="181451" y="387880"/>
                      <a:pt x="181451" y="387880"/>
                    </a:cubicBezTo>
                    <a:cubicBezTo>
                      <a:pt x="181451" y="387880"/>
                      <a:pt x="287655" y="654580"/>
                      <a:pt x="310991" y="706586"/>
                    </a:cubicBezTo>
                    <a:cubicBezTo>
                      <a:pt x="334328" y="758593"/>
                      <a:pt x="449485" y="942711"/>
                      <a:pt x="506635" y="980811"/>
                    </a:cubicBezTo>
                    <a:cubicBezTo>
                      <a:pt x="538448" y="1002051"/>
                      <a:pt x="770096" y="1268275"/>
                      <a:pt x="770096" y="1268275"/>
                    </a:cubicBezTo>
                    <a:cubicBezTo>
                      <a:pt x="770096" y="1268275"/>
                      <a:pt x="814197" y="1229413"/>
                      <a:pt x="842677" y="1229413"/>
                    </a:cubicBezTo>
                    <a:lnTo>
                      <a:pt x="881539" y="1229413"/>
                    </a:lnTo>
                    <a:cubicBezTo>
                      <a:pt x="881539" y="1229413"/>
                      <a:pt x="716947" y="1001385"/>
                      <a:pt x="678085" y="92366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9" name="图形 7">
                <a:extLst>
                  <a:ext uri="{FF2B5EF4-FFF2-40B4-BE49-F238E27FC236}">
                    <a16:creationId xmlns:a16="http://schemas.microsoft.com/office/drawing/2014/main" id="{42F4DBCA-DB90-4C77-B60B-B8459AC7D459}"/>
                  </a:ext>
                </a:extLst>
              </p:cNvPr>
              <p:cNvGrpSpPr/>
              <p:nvPr/>
            </p:nvGrpSpPr>
            <p:grpSpPr>
              <a:xfrm>
                <a:off x="6958291" y="4453493"/>
                <a:ext cx="592074" cy="921067"/>
                <a:chOff x="6958291" y="4453493"/>
                <a:chExt cx="592074" cy="921067"/>
              </a:xfrm>
              <a:noFill/>
            </p:grpSpPr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70B614E6-08B6-491B-9B09-A190E7B27C8B}"/>
                    </a:ext>
                  </a:extLst>
                </p:cNvPr>
                <p:cNvSpPr/>
                <p:nvPr/>
              </p:nvSpPr>
              <p:spPr>
                <a:xfrm>
                  <a:off x="7497883" y="5304837"/>
                  <a:ext cx="52482" cy="69722"/>
                </a:xfrm>
                <a:custGeom>
                  <a:avLst/>
                  <a:gdLst>
                    <a:gd name="connsiteX0" fmla="*/ 0 w 52482"/>
                    <a:gd name="connsiteY0" fmla="*/ 0 h 69722"/>
                    <a:gd name="connsiteX1" fmla="*/ 52483 w 52482"/>
                    <a:gd name="connsiteY1" fmla="*/ 69723 h 69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2482" h="69722">
                      <a:moveTo>
                        <a:pt x="0" y="0"/>
                      </a:moveTo>
                      <a:cubicBezTo>
                        <a:pt x="31623" y="39909"/>
                        <a:pt x="52483" y="69723"/>
                        <a:pt x="52483" y="69723"/>
                      </a:cubicBez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5BAA1A46-22FE-4284-8D86-1B6275261FCC}"/>
                    </a:ext>
                  </a:extLst>
                </p:cNvPr>
                <p:cNvSpPr/>
                <p:nvPr/>
              </p:nvSpPr>
              <p:spPr>
                <a:xfrm>
                  <a:off x="7024680" y="4561506"/>
                  <a:ext cx="435959" cy="697610"/>
                </a:xfrm>
                <a:custGeom>
                  <a:avLst/>
                  <a:gdLst>
                    <a:gd name="connsiteX0" fmla="*/ 0 w 435959"/>
                    <a:gd name="connsiteY0" fmla="*/ 0 h 697610"/>
                    <a:gd name="connsiteX1" fmla="*/ 94488 w 435959"/>
                    <a:gd name="connsiteY1" fmla="*/ 229933 h 697610"/>
                    <a:gd name="connsiteX2" fmla="*/ 312134 w 435959"/>
                    <a:gd name="connsiteY2" fmla="*/ 574929 h 697610"/>
                    <a:gd name="connsiteX3" fmla="*/ 435959 w 435959"/>
                    <a:gd name="connsiteY3" fmla="*/ 697611 h 697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35959" h="697610">
                      <a:moveTo>
                        <a:pt x="0" y="0"/>
                      </a:moveTo>
                      <a:cubicBezTo>
                        <a:pt x="0" y="0"/>
                        <a:pt x="41053" y="106775"/>
                        <a:pt x="94488" y="229933"/>
                      </a:cubicBezTo>
                      <a:cubicBezTo>
                        <a:pt x="147923" y="353092"/>
                        <a:pt x="213551" y="501015"/>
                        <a:pt x="312134" y="574929"/>
                      </a:cubicBezTo>
                      <a:cubicBezTo>
                        <a:pt x="353759" y="606076"/>
                        <a:pt x="397859" y="653415"/>
                        <a:pt x="435959" y="697611"/>
                      </a:cubicBez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25004039-C038-477D-875D-6D93583A6489}"/>
                    </a:ext>
                  </a:extLst>
                </p:cNvPr>
                <p:cNvSpPr/>
                <p:nvPr/>
              </p:nvSpPr>
              <p:spPr>
                <a:xfrm>
                  <a:off x="6958291" y="4453493"/>
                  <a:ext cx="189642" cy="80295"/>
                </a:xfrm>
                <a:custGeom>
                  <a:avLst/>
                  <a:gdLst>
                    <a:gd name="connsiteX0" fmla="*/ 178784 w 189642"/>
                    <a:gd name="connsiteY0" fmla="*/ 0 h 80295"/>
                    <a:gd name="connsiteX1" fmla="*/ 0 w 189642"/>
                    <a:gd name="connsiteY1" fmla="*/ 80296 h 80295"/>
                    <a:gd name="connsiteX2" fmla="*/ 189643 w 189642"/>
                    <a:gd name="connsiteY2" fmla="*/ 71056 h 802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9642" h="80295">
                      <a:moveTo>
                        <a:pt x="178784" y="0"/>
                      </a:moveTo>
                      <a:lnTo>
                        <a:pt x="0" y="80296"/>
                      </a:lnTo>
                      <a:lnTo>
                        <a:pt x="189643" y="71056"/>
                      </a:ln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1863F57F-C875-4A0D-936E-F2043EB73F1C}"/>
                  </a:ext>
                </a:extLst>
              </p:cNvPr>
              <p:cNvSpPr/>
              <p:nvPr/>
            </p:nvSpPr>
            <p:spPr>
              <a:xfrm>
                <a:off x="6374162" y="3414012"/>
                <a:ext cx="833221" cy="881746"/>
              </a:xfrm>
              <a:custGeom>
                <a:avLst/>
                <a:gdLst>
                  <a:gd name="connsiteX0" fmla="*/ 731766 w 833221"/>
                  <a:gd name="connsiteY0" fmla="*/ 494 h 881746"/>
                  <a:gd name="connsiteX1" fmla="*/ 565936 w 833221"/>
                  <a:gd name="connsiteY1" fmla="*/ 91172 h 881746"/>
                  <a:gd name="connsiteX2" fmla="*/ 514120 w 833221"/>
                  <a:gd name="connsiteY2" fmla="*/ 127462 h 881746"/>
                  <a:gd name="connsiteX3" fmla="*/ 223894 w 833221"/>
                  <a:gd name="connsiteY3" fmla="*/ 308437 h 881746"/>
                  <a:gd name="connsiteX4" fmla="*/ 156552 w 833221"/>
                  <a:gd name="connsiteY4" fmla="*/ 365587 h 881746"/>
                  <a:gd name="connsiteX5" fmla="*/ 19201 w 833221"/>
                  <a:gd name="connsiteY5" fmla="*/ 603712 h 881746"/>
                  <a:gd name="connsiteX6" fmla="*/ 16630 w 833221"/>
                  <a:gd name="connsiteY6" fmla="*/ 707344 h 881746"/>
                  <a:gd name="connsiteX7" fmla="*/ 109879 w 833221"/>
                  <a:gd name="connsiteY7" fmla="*/ 712583 h 881746"/>
                  <a:gd name="connsiteX8" fmla="*/ 270566 w 833221"/>
                  <a:gd name="connsiteY8" fmla="*/ 567422 h 881746"/>
                  <a:gd name="connsiteX9" fmla="*/ 402106 w 833221"/>
                  <a:gd name="connsiteY9" fmla="*/ 881747 h 881746"/>
                  <a:gd name="connsiteX10" fmla="*/ 778534 w 833221"/>
                  <a:gd name="connsiteY10" fmla="*/ 767447 h 881746"/>
                  <a:gd name="connsiteX11" fmla="*/ 648994 w 833221"/>
                  <a:gd name="connsiteY11" fmla="*/ 259574 h 881746"/>
                  <a:gd name="connsiteX12" fmla="*/ 832922 w 833221"/>
                  <a:gd name="connsiteY12" fmla="*/ 78599 h 881746"/>
                  <a:gd name="connsiteX13" fmla="*/ 731766 w 833221"/>
                  <a:gd name="connsiteY13" fmla="*/ 494 h 88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3221" h="881746">
                    <a:moveTo>
                      <a:pt x="731766" y="494"/>
                    </a:moveTo>
                    <a:cubicBezTo>
                      <a:pt x="687761" y="5637"/>
                      <a:pt x="573747" y="83361"/>
                      <a:pt x="565936" y="91172"/>
                    </a:cubicBezTo>
                    <a:cubicBezTo>
                      <a:pt x="558126" y="98982"/>
                      <a:pt x="527074" y="117080"/>
                      <a:pt x="514120" y="127462"/>
                    </a:cubicBezTo>
                    <a:cubicBezTo>
                      <a:pt x="514120" y="127462"/>
                      <a:pt x="247420" y="293292"/>
                      <a:pt x="223894" y="308437"/>
                    </a:cubicBezTo>
                    <a:cubicBezTo>
                      <a:pt x="200367" y="323582"/>
                      <a:pt x="153980" y="355014"/>
                      <a:pt x="156552" y="365587"/>
                    </a:cubicBezTo>
                    <a:cubicBezTo>
                      <a:pt x="159123" y="376160"/>
                      <a:pt x="19201" y="603712"/>
                      <a:pt x="19201" y="603712"/>
                    </a:cubicBezTo>
                    <a:cubicBezTo>
                      <a:pt x="19201" y="603712"/>
                      <a:pt x="-22232" y="658100"/>
                      <a:pt x="16630" y="707344"/>
                    </a:cubicBezTo>
                    <a:cubicBezTo>
                      <a:pt x="55491" y="756588"/>
                      <a:pt x="91782" y="722870"/>
                      <a:pt x="109879" y="712583"/>
                    </a:cubicBezTo>
                    <a:cubicBezTo>
                      <a:pt x="127977" y="702296"/>
                      <a:pt x="270566" y="567422"/>
                      <a:pt x="270566" y="567422"/>
                    </a:cubicBezTo>
                    <a:lnTo>
                      <a:pt x="402106" y="881747"/>
                    </a:lnTo>
                    <a:cubicBezTo>
                      <a:pt x="402106" y="881747"/>
                      <a:pt x="584224" y="759636"/>
                      <a:pt x="778534" y="767447"/>
                    </a:cubicBezTo>
                    <a:lnTo>
                      <a:pt x="648994" y="259574"/>
                    </a:lnTo>
                    <a:cubicBezTo>
                      <a:pt x="648994" y="259574"/>
                      <a:pt x="827779" y="124795"/>
                      <a:pt x="832922" y="78599"/>
                    </a:cubicBezTo>
                    <a:cubicBezTo>
                      <a:pt x="838065" y="32403"/>
                      <a:pt x="775867" y="-4745"/>
                      <a:pt x="731766" y="4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A05DF3A-764A-4B44-8CDC-C039E3BB85B8}"/>
                  </a:ext>
                </a:extLst>
              </p:cNvPr>
              <p:cNvSpPr/>
              <p:nvPr/>
            </p:nvSpPr>
            <p:spPr>
              <a:xfrm>
                <a:off x="6378504" y="3414013"/>
                <a:ext cx="828880" cy="881745"/>
              </a:xfrm>
              <a:custGeom>
                <a:avLst/>
                <a:gdLst>
                  <a:gd name="connsiteX0" fmla="*/ 727424 w 828879"/>
                  <a:gd name="connsiteY0" fmla="*/ 494 h 881746"/>
                  <a:gd name="connsiteX1" fmla="*/ 652177 w 828879"/>
                  <a:gd name="connsiteY1" fmla="*/ 32498 h 881746"/>
                  <a:gd name="connsiteX2" fmla="*/ 686848 w 828879"/>
                  <a:gd name="connsiteY2" fmla="*/ 46976 h 881746"/>
                  <a:gd name="connsiteX3" fmla="*/ 662369 w 828879"/>
                  <a:gd name="connsiteY3" fmla="*/ 163086 h 881746"/>
                  <a:gd name="connsiteX4" fmla="*/ 644080 w 828879"/>
                  <a:gd name="connsiteY4" fmla="*/ 77361 h 881746"/>
                  <a:gd name="connsiteX5" fmla="*/ 634555 w 828879"/>
                  <a:gd name="connsiteY5" fmla="*/ 227094 h 881746"/>
                  <a:gd name="connsiteX6" fmla="*/ 576453 w 828879"/>
                  <a:gd name="connsiteY6" fmla="*/ 172134 h 881746"/>
                  <a:gd name="connsiteX7" fmla="*/ 643700 w 828879"/>
                  <a:gd name="connsiteY7" fmla="*/ 425785 h 881746"/>
                  <a:gd name="connsiteX8" fmla="*/ 600932 w 828879"/>
                  <a:gd name="connsiteY8" fmla="*/ 722298 h 881746"/>
                  <a:gd name="connsiteX9" fmla="*/ 564261 w 828879"/>
                  <a:gd name="connsiteY9" fmla="*/ 569422 h 881746"/>
                  <a:gd name="connsiteX10" fmla="*/ 423958 w 828879"/>
                  <a:gd name="connsiteY10" fmla="*/ 841742 h 881746"/>
                  <a:gd name="connsiteX11" fmla="*/ 438436 w 828879"/>
                  <a:gd name="connsiteY11" fmla="*/ 557611 h 881746"/>
                  <a:gd name="connsiteX12" fmla="*/ 365951 w 828879"/>
                  <a:gd name="connsiteY12" fmla="*/ 771352 h 881746"/>
                  <a:gd name="connsiteX13" fmla="*/ 280226 w 828879"/>
                  <a:gd name="connsiteY13" fmla="*/ 551325 h 881746"/>
                  <a:gd name="connsiteX14" fmla="*/ 148780 w 828879"/>
                  <a:gd name="connsiteY14" fmla="*/ 453503 h 881746"/>
                  <a:gd name="connsiteX15" fmla="*/ 200787 w 828879"/>
                  <a:gd name="connsiteY15" fmla="*/ 542181 h 881746"/>
                  <a:gd name="connsiteX16" fmla="*/ 127445 w 828879"/>
                  <a:gd name="connsiteY16" fmla="*/ 529893 h 881746"/>
                  <a:gd name="connsiteX17" fmla="*/ 209931 w 828879"/>
                  <a:gd name="connsiteY17" fmla="*/ 569613 h 881746"/>
                  <a:gd name="connsiteX18" fmla="*/ 32766 w 828879"/>
                  <a:gd name="connsiteY18" fmla="*/ 679722 h 881746"/>
                  <a:gd name="connsiteX19" fmla="*/ 0 w 828879"/>
                  <a:gd name="connsiteY19" fmla="*/ 685722 h 881746"/>
                  <a:gd name="connsiteX20" fmla="*/ 12287 w 828879"/>
                  <a:gd name="connsiteY20" fmla="*/ 707820 h 881746"/>
                  <a:gd name="connsiteX21" fmla="*/ 105537 w 828879"/>
                  <a:gd name="connsiteY21" fmla="*/ 713059 h 881746"/>
                  <a:gd name="connsiteX22" fmla="*/ 266224 w 828879"/>
                  <a:gd name="connsiteY22" fmla="*/ 567898 h 881746"/>
                  <a:gd name="connsiteX23" fmla="*/ 397764 w 828879"/>
                  <a:gd name="connsiteY23" fmla="*/ 881747 h 881746"/>
                  <a:gd name="connsiteX24" fmla="*/ 774192 w 828879"/>
                  <a:gd name="connsiteY24" fmla="*/ 767447 h 881746"/>
                  <a:gd name="connsiteX25" fmla="*/ 644652 w 828879"/>
                  <a:gd name="connsiteY25" fmla="*/ 259574 h 881746"/>
                  <a:gd name="connsiteX26" fmla="*/ 828580 w 828879"/>
                  <a:gd name="connsiteY26" fmla="*/ 78599 h 881746"/>
                  <a:gd name="connsiteX27" fmla="*/ 727424 w 828879"/>
                  <a:gd name="connsiteY27" fmla="*/ 494 h 88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28879" h="881746">
                    <a:moveTo>
                      <a:pt x="727424" y="494"/>
                    </a:moveTo>
                    <a:cubicBezTo>
                      <a:pt x="709803" y="2494"/>
                      <a:pt x="680942" y="16210"/>
                      <a:pt x="652177" y="32498"/>
                    </a:cubicBezTo>
                    <a:cubicBezTo>
                      <a:pt x="665593" y="29921"/>
                      <a:pt x="679248" y="35623"/>
                      <a:pt x="686848" y="46976"/>
                    </a:cubicBezTo>
                    <a:cubicBezTo>
                      <a:pt x="708279" y="74503"/>
                      <a:pt x="662369" y="163086"/>
                      <a:pt x="662369" y="163086"/>
                    </a:cubicBezTo>
                    <a:cubicBezTo>
                      <a:pt x="662369" y="163086"/>
                      <a:pt x="643319" y="40594"/>
                      <a:pt x="644080" y="77361"/>
                    </a:cubicBezTo>
                    <a:cubicBezTo>
                      <a:pt x="644843" y="114127"/>
                      <a:pt x="634555" y="227094"/>
                      <a:pt x="634555" y="227094"/>
                    </a:cubicBezTo>
                    <a:cubicBezTo>
                      <a:pt x="634555" y="227094"/>
                      <a:pt x="573405" y="153751"/>
                      <a:pt x="576453" y="172134"/>
                    </a:cubicBezTo>
                    <a:cubicBezTo>
                      <a:pt x="579501" y="190518"/>
                      <a:pt x="619220" y="361587"/>
                      <a:pt x="643700" y="425785"/>
                    </a:cubicBezTo>
                    <a:cubicBezTo>
                      <a:pt x="668179" y="489984"/>
                      <a:pt x="625317" y="670292"/>
                      <a:pt x="600932" y="722298"/>
                    </a:cubicBezTo>
                    <a:cubicBezTo>
                      <a:pt x="576548" y="774305"/>
                      <a:pt x="591407" y="502271"/>
                      <a:pt x="564261" y="569422"/>
                    </a:cubicBezTo>
                    <a:cubicBezTo>
                      <a:pt x="537115" y="636573"/>
                      <a:pt x="445389" y="823359"/>
                      <a:pt x="423958" y="841742"/>
                    </a:cubicBezTo>
                    <a:cubicBezTo>
                      <a:pt x="402527" y="860125"/>
                      <a:pt x="430816" y="592472"/>
                      <a:pt x="438436" y="557611"/>
                    </a:cubicBezTo>
                    <a:cubicBezTo>
                      <a:pt x="428911" y="586758"/>
                      <a:pt x="365951" y="771352"/>
                      <a:pt x="365951" y="771352"/>
                    </a:cubicBezTo>
                    <a:lnTo>
                      <a:pt x="280226" y="551325"/>
                    </a:lnTo>
                    <a:cubicBezTo>
                      <a:pt x="280226" y="551325"/>
                      <a:pt x="133541" y="432072"/>
                      <a:pt x="148780" y="453503"/>
                    </a:cubicBezTo>
                    <a:cubicBezTo>
                      <a:pt x="164021" y="474934"/>
                      <a:pt x="200787" y="542181"/>
                      <a:pt x="200787" y="542181"/>
                    </a:cubicBezTo>
                    <a:cubicBezTo>
                      <a:pt x="200787" y="542181"/>
                      <a:pt x="112109" y="523797"/>
                      <a:pt x="127445" y="529893"/>
                    </a:cubicBezTo>
                    <a:cubicBezTo>
                      <a:pt x="142780" y="535989"/>
                      <a:pt x="209931" y="569613"/>
                      <a:pt x="209931" y="569613"/>
                    </a:cubicBezTo>
                    <a:cubicBezTo>
                      <a:pt x="209931" y="569613"/>
                      <a:pt x="72485" y="667911"/>
                      <a:pt x="32766" y="679722"/>
                    </a:cubicBezTo>
                    <a:cubicBezTo>
                      <a:pt x="22086" y="682868"/>
                      <a:pt x="11103" y="684880"/>
                      <a:pt x="0" y="685722"/>
                    </a:cubicBezTo>
                    <a:cubicBezTo>
                      <a:pt x="2865" y="693708"/>
                      <a:pt x="7016" y="701173"/>
                      <a:pt x="12287" y="707820"/>
                    </a:cubicBezTo>
                    <a:cubicBezTo>
                      <a:pt x="51149" y="757064"/>
                      <a:pt x="87440" y="723346"/>
                      <a:pt x="105537" y="713059"/>
                    </a:cubicBezTo>
                    <a:cubicBezTo>
                      <a:pt x="123635" y="702772"/>
                      <a:pt x="266224" y="567898"/>
                      <a:pt x="266224" y="567898"/>
                    </a:cubicBezTo>
                    <a:lnTo>
                      <a:pt x="397764" y="881747"/>
                    </a:lnTo>
                    <a:cubicBezTo>
                      <a:pt x="397764" y="881747"/>
                      <a:pt x="579882" y="759636"/>
                      <a:pt x="774192" y="767447"/>
                    </a:cubicBezTo>
                    <a:lnTo>
                      <a:pt x="644652" y="259574"/>
                    </a:lnTo>
                    <a:cubicBezTo>
                      <a:pt x="644652" y="259574"/>
                      <a:pt x="823436" y="124795"/>
                      <a:pt x="828580" y="78599"/>
                    </a:cubicBezTo>
                    <a:cubicBezTo>
                      <a:pt x="833723" y="32403"/>
                      <a:pt x="771525" y="-4745"/>
                      <a:pt x="727424" y="494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3A8F08DA-55DB-490F-A150-1121CB1C1FCB}"/>
                  </a:ext>
                </a:extLst>
              </p:cNvPr>
              <p:cNvSpPr/>
              <p:nvPr/>
            </p:nvSpPr>
            <p:spPr>
              <a:xfrm>
                <a:off x="6374162" y="3414012"/>
                <a:ext cx="833221" cy="881746"/>
              </a:xfrm>
              <a:custGeom>
                <a:avLst/>
                <a:gdLst>
                  <a:gd name="connsiteX0" fmla="*/ 731766 w 833221"/>
                  <a:gd name="connsiteY0" fmla="*/ 494 h 881746"/>
                  <a:gd name="connsiteX1" fmla="*/ 565936 w 833221"/>
                  <a:gd name="connsiteY1" fmla="*/ 91172 h 881746"/>
                  <a:gd name="connsiteX2" fmla="*/ 514120 w 833221"/>
                  <a:gd name="connsiteY2" fmla="*/ 127462 h 881746"/>
                  <a:gd name="connsiteX3" fmla="*/ 223894 w 833221"/>
                  <a:gd name="connsiteY3" fmla="*/ 308437 h 881746"/>
                  <a:gd name="connsiteX4" fmla="*/ 156552 w 833221"/>
                  <a:gd name="connsiteY4" fmla="*/ 365587 h 881746"/>
                  <a:gd name="connsiteX5" fmla="*/ 19201 w 833221"/>
                  <a:gd name="connsiteY5" fmla="*/ 603712 h 881746"/>
                  <a:gd name="connsiteX6" fmla="*/ 16630 w 833221"/>
                  <a:gd name="connsiteY6" fmla="*/ 707344 h 881746"/>
                  <a:gd name="connsiteX7" fmla="*/ 109879 w 833221"/>
                  <a:gd name="connsiteY7" fmla="*/ 712583 h 881746"/>
                  <a:gd name="connsiteX8" fmla="*/ 270566 w 833221"/>
                  <a:gd name="connsiteY8" fmla="*/ 567422 h 881746"/>
                  <a:gd name="connsiteX9" fmla="*/ 402106 w 833221"/>
                  <a:gd name="connsiteY9" fmla="*/ 881747 h 881746"/>
                  <a:gd name="connsiteX10" fmla="*/ 778534 w 833221"/>
                  <a:gd name="connsiteY10" fmla="*/ 767447 h 881746"/>
                  <a:gd name="connsiteX11" fmla="*/ 648994 w 833221"/>
                  <a:gd name="connsiteY11" fmla="*/ 259574 h 881746"/>
                  <a:gd name="connsiteX12" fmla="*/ 832922 w 833221"/>
                  <a:gd name="connsiteY12" fmla="*/ 78599 h 881746"/>
                  <a:gd name="connsiteX13" fmla="*/ 731766 w 833221"/>
                  <a:gd name="connsiteY13" fmla="*/ 494 h 88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33221" h="881746">
                    <a:moveTo>
                      <a:pt x="731766" y="494"/>
                    </a:moveTo>
                    <a:cubicBezTo>
                      <a:pt x="687761" y="5637"/>
                      <a:pt x="573747" y="83361"/>
                      <a:pt x="565936" y="91172"/>
                    </a:cubicBezTo>
                    <a:cubicBezTo>
                      <a:pt x="558126" y="98982"/>
                      <a:pt x="527074" y="117080"/>
                      <a:pt x="514120" y="127462"/>
                    </a:cubicBezTo>
                    <a:cubicBezTo>
                      <a:pt x="514120" y="127462"/>
                      <a:pt x="247420" y="293292"/>
                      <a:pt x="223894" y="308437"/>
                    </a:cubicBezTo>
                    <a:cubicBezTo>
                      <a:pt x="200367" y="323582"/>
                      <a:pt x="153980" y="355014"/>
                      <a:pt x="156552" y="365587"/>
                    </a:cubicBezTo>
                    <a:cubicBezTo>
                      <a:pt x="159123" y="376160"/>
                      <a:pt x="19201" y="603712"/>
                      <a:pt x="19201" y="603712"/>
                    </a:cubicBezTo>
                    <a:cubicBezTo>
                      <a:pt x="19201" y="603712"/>
                      <a:pt x="-22232" y="658100"/>
                      <a:pt x="16630" y="707344"/>
                    </a:cubicBezTo>
                    <a:cubicBezTo>
                      <a:pt x="55491" y="756588"/>
                      <a:pt x="91782" y="722870"/>
                      <a:pt x="109879" y="712583"/>
                    </a:cubicBezTo>
                    <a:cubicBezTo>
                      <a:pt x="127977" y="702296"/>
                      <a:pt x="270566" y="567422"/>
                      <a:pt x="270566" y="567422"/>
                    </a:cubicBezTo>
                    <a:lnTo>
                      <a:pt x="402106" y="881747"/>
                    </a:lnTo>
                    <a:cubicBezTo>
                      <a:pt x="402106" y="881747"/>
                      <a:pt x="584224" y="759636"/>
                      <a:pt x="778534" y="767447"/>
                    </a:cubicBezTo>
                    <a:lnTo>
                      <a:pt x="648994" y="259574"/>
                    </a:lnTo>
                    <a:cubicBezTo>
                      <a:pt x="648994" y="259574"/>
                      <a:pt x="827779" y="124795"/>
                      <a:pt x="832922" y="78599"/>
                    </a:cubicBezTo>
                    <a:cubicBezTo>
                      <a:pt x="838065" y="32403"/>
                      <a:pt x="775867" y="-4745"/>
                      <a:pt x="731766" y="49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E8ACF585-70F1-459E-99BD-C92ED4DB41B5}"/>
                  </a:ext>
                </a:extLst>
              </p:cNvPr>
              <p:cNvSpPr/>
              <p:nvPr/>
            </p:nvSpPr>
            <p:spPr>
              <a:xfrm>
                <a:off x="6772378" y="4081923"/>
                <a:ext cx="14748" cy="213836"/>
              </a:xfrm>
              <a:custGeom>
                <a:avLst/>
                <a:gdLst>
                  <a:gd name="connsiteX0" fmla="*/ 3890 w 14748"/>
                  <a:gd name="connsiteY0" fmla="*/ 213836 h 213836"/>
                  <a:gd name="connsiteX1" fmla="*/ 14749 w 14748"/>
                  <a:gd name="connsiteY1" fmla="*/ 0 h 213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748" h="213836">
                    <a:moveTo>
                      <a:pt x="3890" y="213836"/>
                    </a:moveTo>
                    <a:cubicBezTo>
                      <a:pt x="-3769" y="142431"/>
                      <a:pt x="-104" y="70263"/>
                      <a:pt x="14749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008DC09C-7E89-45C0-964F-7DE112B346CF}"/>
                  </a:ext>
                </a:extLst>
              </p:cNvPr>
              <p:cNvSpPr/>
              <p:nvPr/>
            </p:nvSpPr>
            <p:spPr>
              <a:xfrm>
                <a:off x="6751599" y="3956002"/>
                <a:ext cx="49244" cy="180975"/>
              </a:xfrm>
              <a:custGeom>
                <a:avLst/>
                <a:gdLst>
                  <a:gd name="connsiteX0" fmla="*/ 0 w 49244"/>
                  <a:gd name="connsiteY0" fmla="*/ 180975 h 180975"/>
                  <a:gd name="connsiteX1" fmla="*/ 49244 w 49244"/>
                  <a:gd name="connsiteY1" fmla="*/ 0 h 180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244" h="180975">
                    <a:moveTo>
                      <a:pt x="0" y="180975"/>
                    </a:moveTo>
                    <a:cubicBezTo>
                      <a:pt x="0" y="180975"/>
                      <a:pt x="0" y="137160"/>
                      <a:pt x="49244" y="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7E9DAD5B-2D7A-4974-B700-9906D791CD81}"/>
                  </a:ext>
                </a:extLst>
              </p:cNvPr>
              <p:cNvSpPr/>
              <p:nvPr/>
            </p:nvSpPr>
            <p:spPr>
              <a:xfrm>
                <a:off x="6541096" y="3867896"/>
                <a:ext cx="103632" cy="114014"/>
              </a:xfrm>
              <a:custGeom>
                <a:avLst/>
                <a:gdLst>
                  <a:gd name="connsiteX0" fmla="*/ 2572 w 103632"/>
                  <a:gd name="connsiteY0" fmla="*/ 0 h 114014"/>
                  <a:gd name="connsiteX1" fmla="*/ 103632 w 103632"/>
                  <a:gd name="connsiteY1" fmla="*/ 114014 h 114014"/>
                  <a:gd name="connsiteX2" fmla="*/ 0 w 103632"/>
                  <a:gd name="connsiteY2" fmla="*/ 38862 h 114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632" h="114014">
                    <a:moveTo>
                      <a:pt x="2572" y="0"/>
                    </a:moveTo>
                    <a:lnTo>
                      <a:pt x="103632" y="114014"/>
                    </a:lnTo>
                    <a:lnTo>
                      <a:pt x="0" y="38862"/>
                    </a:ln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C3930DD9-A8D4-486B-B115-48AA6F96714A}"/>
                  </a:ext>
                </a:extLst>
              </p:cNvPr>
              <p:cNvSpPr/>
              <p:nvPr/>
            </p:nvSpPr>
            <p:spPr>
              <a:xfrm>
                <a:off x="7023061" y="3486991"/>
                <a:ext cx="33623" cy="186594"/>
              </a:xfrm>
              <a:custGeom>
                <a:avLst/>
                <a:gdLst>
                  <a:gd name="connsiteX0" fmla="*/ 0 w 33623"/>
                  <a:gd name="connsiteY0" fmla="*/ 41529 h 186594"/>
                  <a:gd name="connsiteX1" fmla="*/ 0 w 33623"/>
                  <a:gd name="connsiteY1" fmla="*/ 186595 h 186594"/>
                  <a:gd name="connsiteX2" fmla="*/ 33623 w 33623"/>
                  <a:gd name="connsiteY2" fmla="*/ 0 h 18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623" h="186594">
                    <a:moveTo>
                      <a:pt x="0" y="41529"/>
                    </a:moveTo>
                    <a:lnTo>
                      <a:pt x="0" y="186595"/>
                    </a:lnTo>
                    <a:lnTo>
                      <a:pt x="33623" y="0"/>
                    </a:ln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F00E7BC5-A74E-4210-99A2-25F702FE27C0}"/>
                  </a:ext>
                </a:extLst>
              </p:cNvPr>
              <p:cNvSpPr/>
              <p:nvPr/>
            </p:nvSpPr>
            <p:spPr>
              <a:xfrm>
                <a:off x="6816940" y="3967702"/>
                <a:ext cx="1185" cy="3920"/>
              </a:xfrm>
              <a:custGeom>
                <a:avLst/>
                <a:gdLst>
                  <a:gd name="connsiteX0" fmla="*/ 857 w 1185"/>
                  <a:gd name="connsiteY0" fmla="*/ 683 h 3920"/>
                  <a:gd name="connsiteX1" fmla="*/ 0 w 1185"/>
                  <a:gd name="connsiteY1" fmla="*/ 3921 h 3920"/>
                  <a:gd name="connsiteX2" fmla="*/ 857 w 1185"/>
                  <a:gd name="connsiteY2" fmla="*/ 683 h 3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85" h="3920">
                    <a:moveTo>
                      <a:pt x="857" y="683"/>
                    </a:moveTo>
                    <a:cubicBezTo>
                      <a:pt x="462" y="1730"/>
                      <a:pt x="175" y="2815"/>
                      <a:pt x="0" y="3921"/>
                    </a:cubicBezTo>
                    <a:cubicBezTo>
                      <a:pt x="1143" y="397"/>
                      <a:pt x="1524" y="-937"/>
                      <a:pt x="857" y="68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B1B9BB90-DDD4-4B01-8B35-6615F209B899}"/>
                  </a:ext>
                </a:extLst>
              </p:cNvPr>
              <p:cNvSpPr/>
              <p:nvPr/>
            </p:nvSpPr>
            <p:spPr>
              <a:xfrm>
                <a:off x="6843459" y="3016973"/>
                <a:ext cx="451167" cy="330287"/>
              </a:xfrm>
              <a:custGeom>
                <a:avLst/>
                <a:gdLst>
                  <a:gd name="connsiteX0" fmla="*/ 33583 w 451167"/>
                  <a:gd name="connsiteY0" fmla="*/ 330287 h 330287"/>
                  <a:gd name="connsiteX1" fmla="*/ 1 w 451167"/>
                  <a:gd name="connsiteY1" fmla="*/ 297196 h 330287"/>
                  <a:gd name="connsiteX2" fmla="*/ 14533 w 451167"/>
                  <a:gd name="connsiteY2" fmla="*/ 269422 h 330287"/>
                  <a:gd name="connsiteX3" fmla="*/ 398677 w 451167"/>
                  <a:gd name="connsiteY3" fmla="*/ 5960 h 330287"/>
                  <a:gd name="connsiteX4" fmla="*/ 445207 w 451167"/>
                  <a:gd name="connsiteY4" fmla="*/ 14390 h 330287"/>
                  <a:gd name="connsiteX5" fmla="*/ 436777 w 451167"/>
                  <a:gd name="connsiteY5" fmla="*/ 60920 h 330287"/>
                  <a:gd name="connsiteX6" fmla="*/ 52633 w 451167"/>
                  <a:gd name="connsiteY6" fmla="*/ 324476 h 330287"/>
                  <a:gd name="connsiteX7" fmla="*/ 33583 w 451167"/>
                  <a:gd name="connsiteY7" fmla="*/ 330287 h 33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1167" h="330287">
                    <a:moveTo>
                      <a:pt x="33583" y="330287"/>
                    </a:moveTo>
                    <a:cubicBezTo>
                      <a:pt x="15172" y="330422"/>
                      <a:pt x="137" y="315607"/>
                      <a:pt x="1" y="297196"/>
                    </a:cubicBezTo>
                    <a:cubicBezTo>
                      <a:pt x="-81" y="286096"/>
                      <a:pt x="5367" y="275683"/>
                      <a:pt x="14533" y="269422"/>
                    </a:cubicBezTo>
                    <a:lnTo>
                      <a:pt x="398677" y="5960"/>
                    </a:lnTo>
                    <a:cubicBezTo>
                      <a:pt x="413854" y="-4561"/>
                      <a:pt x="434685" y="-787"/>
                      <a:pt x="445207" y="14390"/>
                    </a:cubicBezTo>
                    <a:cubicBezTo>
                      <a:pt x="455728" y="29566"/>
                      <a:pt x="451954" y="50399"/>
                      <a:pt x="436777" y="60920"/>
                    </a:cubicBezTo>
                    <a:lnTo>
                      <a:pt x="52633" y="324476"/>
                    </a:lnTo>
                    <a:cubicBezTo>
                      <a:pt x="47024" y="328309"/>
                      <a:pt x="40377" y="330336"/>
                      <a:pt x="33583" y="33028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C05EB7AE-D860-466B-A2D8-38BB83674871}"/>
                  </a:ext>
                </a:extLst>
              </p:cNvPr>
              <p:cNvSpPr/>
              <p:nvPr/>
            </p:nvSpPr>
            <p:spPr>
              <a:xfrm>
                <a:off x="6976770" y="3086084"/>
                <a:ext cx="298704" cy="205549"/>
              </a:xfrm>
              <a:custGeom>
                <a:avLst/>
                <a:gdLst>
                  <a:gd name="connsiteX0" fmla="*/ 0 w 298704"/>
                  <a:gd name="connsiteY0" fmla="*/ 205549 h 205549"/>
                  <a:gd name="connsiteX1" fmla="*/ 298704 w 298704"/>
                  <a:gd name="connsiteY1" fmla="*/ 0 h 205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8704" h="205549">
                    <a:moveTo>
                      <a:pt x="0" y="205549"/>
                    </a:moveTo>
                    <a:lnTo>
                      <a:pt x="298704" y="0"/>
                    </a:lnTo>
                  </a:path>
                </a:pathLst>
              </a:custGeom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D881DEE0-392F-4B16-97BE-D330B4631294}"/>
                  </a:ext>
                </a:extLst>
              </p:cNvPr>
              <p:cNvSpPr/>
              <p:nvPr/>
            </p:nvSpPr>
            <p:spPr>
              <a:xfrm>
                <a:off x="6943051" y="3023505"/>
                <a:ext cx="298704" cy="205454"/>
              </a:xfrm>
              <a:custGeom>
                <a:avLst/>
                <a:gdLst>
                  <a:gd name="connsiteX0" fmla="*/ 0 w 298704"/>
                  <a:gd name="connsiteY0" fmla="*/ 205454 h 205454"/>
                  <a:gd name="connsiteX1" fmla="*/ 298704 w 298704"/>
                  <a:gd name="connsiteY1" fmla="*/ 0 h 20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98704" h="205454">
                    <a:moveTo>
                      <a:pt x="0" y="205454"/>
                    </a:moveTo>
                    <a:lnTo>
                      <a:pt x="298704" y="0"/>
                    </a:lnTo>
                  </a:path>
                </a:pathLst>
              </a:custGeom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7EADBEED-6AC9-4F2F-8FAB-0CA108899374}"/>
                  </a:ext>
                </a:extLst>
              </p:cNvPr>
              <p:cNvSpPr/>
              <p:nvPr/>
            </p:nvSpPr>
            <p:spPr>
              <a:xfrm>
                <a:off x="6484901" y="4339098"/>
                <a:ext cx="871535" cy="616458"/>
              </a:xfrm>
              <a:custGeom>
                <a:avLst/>
                <a:gdLst>
                  <a:gd name="connsiteX0" fmla="*/ 294511 w 871535"/>
                  <a:gd name="connsiteY0" fmla="*/ 0 h 616458"/>
                  <a:gd name="connsiteX1" fmla="*/ 474 w 871535"/>
                  <a:gd name="connsiteY1" fmla="*/ 410813 h 616458"/>
                  <a:gd name="connsiteX2" fmla="*/ 121061 w 871535"/>
                  <a:gd name="connsiteY2" fmla="*/ 582263 h 616458"/>
                  <a:gd name="connsiteX3" fmla="*/ 871536 w 871535"/>
                  <a:gd name="connsiteY3" fmla="*/ 616458 h 616458"/>
                  <a:gd name="connsiteX4" fmla="*/ 865154 w 871535"/>
                  <a:gd name="connsiteY4" fmla="*/ 489490 h 616458"/>
                  <a:gd name="connsiteX5" fmla="*/ 260793 w 871535"/>
                  <a:gd name="connsiteY5" fmla="*/ 398145 h 616458"/>
                  <a:gd name="connsiteX6" fmla="*/ 460818 w 871535"/>
                  <a:gd name="connsiteY6" fmla="*/ 204978 h 616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1535" h="616458">
                    <a:moveTo>
                      <a:pt x="294511" y="0"/>
                    </a:moveTo>
                    <a:cubicBezTo>
                      <a:pt x="294511" y="0"/>
                      <a:pt x="6761" y="334613"/>
                      <a:pt x="474" y="410813"/>
                    </a:cubicBezTo>
                    <a:cubicBezTo>
                      <a:pt x="-5812" y="487013"/>
                      <a:pt x="51243" y="563213"/>
                      <a:pt x="121061" y="582263"/>
                    </a:cubicBezTo>
                    <a:cubicBezTo>
                      <a:pt x="190879" y="601313"/>
                      <a:pt x="871536" y="616458"/>
                      <a:pt x="871536" y="616458"/>
                    </a:cubicBezTo>
                    <a:lnTo>
                      <a:pt x="865154" y="489490"/>
                    </a:lnTo>
                    <a:lnTo>
                      <a:pt x="260793" y="398145"/>
                    </a:lnTo>
                    <a:lnTo>
                      <a:pt x="460818" y="204978"/>
                    </a:lnTo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82" name="图形 7">
                <a:extLst>
                  <a:ext uri="{FF2B5EF4-FFF2-40B4-BE49-F238E27FC236}">
                    <a16:creationId xmlns:a16="http://schemas.microsoft.com/office/drawing/2014/main" id="{E97F9037-8CF2-4B84-89BF-870DE68AA021}"/>
                  </a:ext>
                </a:extLst>
              </p:cNvPr>
              <p:cNvGrpSpPr/>
              <p:nvPr/>
            </p:nvGrpSpPr>
            <p:grpSpPr>
              <a:xfrm>
                <a:off x="6568909" y="4274042"/>
                <a:ext cx="706278" cy="615981"/>
                <a:chOff x="6568909" y="4274042"/>
                <a:chExt cx="706278" cy="615981"/>
              </a:xfrm>
              <a:noFill/>
            </p:grpSpPr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18EC8182-0195-4584-9BE9-D24366F3C33D}"/>
                    </a:ext>
                  </a:extLst>
                </p:cNvPr>
                <p:cNvSpPr/>
                <p:nvPr/>
              </p:nvSpPr>
              <p:spPr>
                <a:xfrm>
                  <a:off x="7229182" y="4884785"/>
                  <a:ext cx="46005" cy="5238"/>
                </a:xfrm>
                <a:custGeom>
                  <a:avLst/>
                  <a:gdLst>
                    <a:gd name="connsiteX0" fmla="*/ 0 w 46005"/>
                    <a:gd name="connsiteY0" fmla="*/ 0 h 5238"/>
                    <a:gd name="connsiteX1" fmla="*/ 46006 w 46005"/>
                    <a:gd name="connsiteY1" fmla="*/ 5239 h 5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6005" h="5238">
                      <a:moveTo>
                        <a:pt x="0" y="0"/>
                      </a:moveTo>
                      <a:lnTo>
                        <a:pt x="46006" y="5239"/>
                      </a:lnTo>
                    </a:path>
                  </a:pathLst>
                </a:custGeom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63DAAF59-0F3E-431D-84FC-FAB2BF23BBC4}"/>
                    </a:ext>
                  </a:extLst>
                </p:cNvPr>
                <p:cNvSpPr/>
                <p:nvPr/>
              </p:nvSpPr>
              <p:spPr>
                <a:xfrm>
                  <a:off x="6568909" y="4725527"/>
                  <a:ext cx="607599" cy="153161"/>
                </a:xfrm>
                <a:custGeom>
                  <a:avLst/>
                  <a:gdLst>
                    <a:gd name="connsiteX0" fmla="*/ 13144 w 607599"/>
                    <a:gd name="connsiteY0" fmla="*/ 0 h 153161"/>
                    <a:gd name="connsiteX1" fmla="*/ 0 w 607599"/>
                    <a:gd name="connsiteY1" fmla="*/ 16669 h 153161"/>
                    <a:gd name="connsiteX2" fmla="*/ 65722 w 607599"/>
                    <a:gd name="connsiteY2" fmla="*/ 28956 h 153161"/>
                    <a:gd name="connsiteX3" fmla="*/ 45148 w 607599"/>
                    <a:gd name="connsiteY3" fmla="*/ 74104 h 153161"/>
                    <a:gd name="connsiteX4" fmla="*/ 94393 w 607599"/>
                    <a:gd name="connsiteY4" fmla="*/ 61817 h 153161"/>
                    <a:gd name="connsiteX5" fmla="*/ 86201 w 607599"/>
                    <a:gd name="connsiteY5" fmla="*/ 115253 h 153161"/>
                    <a:gd name="connsiteX6" fmla="*/ 131350 w 607599"/>
                    <a:gd name="connsiteY6" fmla="*/ 98774 h 153161"/>
                    <a:gd name="connsiteX7" fmla="*/ 607600 w 607599"/>
                    <a:gd name="connsiteY7" fmla="*/ 153162 h 153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7599" h="153161">
                      <a:moveTo>
                        <a:pt x="13144" y="0"/>
                      </a:moveTo>
                      <a:lnTo>
                        <a:pt x="0" y="16669"/>
                      </a:lnTo>
                      <a:cubicBezTo>
                        <a:pt x="0" y="16669"/>
                        <a:pt x="82105" y="12573"/>
                        <a:pt x="65722" y="28956"/>
                      </a:cubicBezTo>
                      <a:cubicBezTo>
                        <a:pt x="54839" y="41824"/>
                        <a:pt x="47719" y="57448"/>
                        <a:pt x="45148" y="74104"/>
                      </a:cubicBezTo>
                      <a:lnTo>
                        <a:pt x="94393" y="61817"/>
                      </a:lnTo>
                      <a:cubicBezTo>
                        <a:pt x="94393" y="61817"/>
                        <a:pt x="65818" y="118967"/>
                        <a:pt x="86201" y="115253"/>
                      </a:cubicBezTo>
                      <a:cubicBezTo>
                        <a:pt x="101803" y="111411"/>
                        <a:pt x="116941" y="105886"/>
                        <a:pt x="131350" y="98774"/>
                      </a:cubicBezTo>
                      <a:lnTo>
                        <a:pt x="607600" y="153162"/>
                      </a:ln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D939CC71-9B6F-4686-B990-58247F04C143}"/>
                    </a:ext>
                  </a:extLst>
                </p:cNvPr>
                <p:cNvSpPr/>
                <p:nvPr/>
              </p:nvSpPr>
              <p:spPr>
                <a:xfrm>
                  <a:off x="6644538" y="4281948"/>
                  <a:ext cx="242598" cy="363855"/>
                </a:xfrm>
                <a:custGeom>
                  <a:avLst/>
                  <a:gdLst>
                    <a:gd name="connsiteX0" fmla="*/ 211836 w 242598"/>
                    <a:gd name="connsiteY0" fmla="*/ 0 h 363855"/>
                    <a:gd name="connsiteX1" fmla="*/ 170783 w 242598"/>
                    <a:gd name="connsiteY1" fmla="*/ 61627 h 363855"/>
                    <a:gd name="connsiteX2" fmla="*/ 240506 w 242598"/>
                    <a:gd name="connsiteY2" fmla="*/ 73914 h 363855"/>
                    <a:gd name="connsiteX3" fmla="*/ 183356 w 242598"/>
                    <a:gd name="connsiteY3" fmla="*/ 131064 h 363855"/>
                    <a:gd name="connsiteX4" fmla="*/ 0 w 242598"/>
                    <a:gd name="connsiteY4" fmla="*/ 363855 h 363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598" h="363855">
                      <a:moveTo>
                        <a:pt x="211836" y="0"/>
                      </a:moveTo>
                      <a:cubicBezTo>
                        <a:pt x="211836" y="0"/>
                        <a:pt x="133731" y="53435"/>
                        <a:pt x="170783" y="61627"/>
                      </a:cubicBezTo>
                      <a:cubicBezTo>
                        <a:pt x="207835" y="69818"/>
                        <a:pt x="252889" y="57531"/>
                        <a:pt x="240506" y="73914"/>
                      </a:cubicBezTo>
                      <a:cubicBezTo>
                        <a:pt x="222538" y="94016"/>
                        <a:pt x="203459" y="113096"/>
                        <a:pt x="183356" y="131064"/>
                      </a:cubicBezTo>
                      <a:lnTo>
                        <a:pt x="0" y="363855"/>
                      </a:ln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35F1E7FA-5036-4400-8CA2-358BB7B7060D}"/>
                    </a:ext>
                  </a:extLst>
                </p:cNvPr>
                <p:cNvSpPr/>
                <p:nvPr/>
              </p:nvSpPr>
              <p:spPr>
                <a:xfrm>
                  <a:off x="6815321" y="4274042"/>
                  <a:ext cx="147827" cy="69818"/>
                </a:xfrm>
                <a:custGeom>
                  <a:avLst/>
                  <a:gdLst>
                    <a:gd name="connsiteX0" fmla="*/ 0 w 147827"/>
                    <a:gd name="connsiteY0" fmla="*/ 69818 h 69818"/>
                    <a:gd name="connsiteX1" fmla="*/ 147828 w 147827"/>
                    <a:gd name="connsiteY1" fmla="*/ 0 h 6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47827" h="69818">
                      <a:moveTo>
                        <a:pt x="0" y="69818"/>
                      </a:moveTo>
                      <a:cubicBezTo>
                        <a:pt x="0" y="69818"/>
                        <a:pt x="45148" y="4096"/>
                        <a:pt x="147828" y="0"/>
                      </a:cubicBezTo>
                    </a:path>
                  </a:pathLst>
                </a:custGeom>
                <a:noFill/>
                <a:ln w="9525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1A5A2A6A-66C5-4563-B640-9E73E09709E6}"/>
                  </a:ext>
                </a:extLst>
              </p:cNvPr>
              <p:cNvSpPr/>
              <p:nvPr/>
            </p:nvSpPr>
            <p:spPr>
              <a:xfrm>
                <a:off x="7320892" y="4821801"/>
                <a:ext cx="136610" cy="304728"/>
              </a:xfrm>
              <a:custGeom>
                <a:avLst/>
                <a:gdLst>
                  <a:gd name="connsiteX0" fmla="*/ 16017 w 136610"/>
                  <a:gd name="connsiteY0" fmla="*/ 5644 h 304728"/>
                  <a:gd name="connsiteX1" fmla="*/ 100599 w 136610"/>
                  <a:gd name="connsiteY1" fmla="*/ 12121 h 304728"/>
                  <a:gd name="connsiteX2" fmla="*/ 120126 w 136610"/>
                  <a:gd name="connsiteY2" fmla="*/ 116134 h 304728"/>
                  <a:gd name="connsiteX3" fmla="*/ 136318 w 136610"/>
                  <a:gd name="connsiteY3" fmla="*/ 223481 h 304728"/>
                  <a:gd name="connsiteX4" fmla="*/ 55070 w 136610"/>
                  <a:gd name="connsiteY4" fmla="*/ 304729 h 304728"/>
                  <a:gd name="connsiteX5" fmla="*/ 16017 w 136610"/>
                  <a:gd name="connsiteY5" fmla="*/ 142137 h 304728"/>
                  <a:gd name="connsiteX6" fmla="*/ 16017 w 136610"/>
                  <a:gd name="connsiteY6" fmla="*/ 5644 h 304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610" h="304728">
                    <a:moveTo>
                      <a:pt x="16017" y="5644"/>
                    </a:moveTo>
                    <a:cubicBezTo>
                      <a:pt x="16017" y="5644"/>
                      <a:pt x="87550" y="-10644"/>
                      <a:pt x="100599" y="12121"/>
                    </a:cubicBezTo>
                    <a:cubicBezTo>
                      <a:pt x="113649" y="34885"/>
                      <a:pt x="120126" y="90131"/>
                      <a:pt x="120126" y="116134"/>
                    </a:cubicBezTo>
                    <a:cubicBezTo>
                      <a:pt x="120126" y="142137"/>
                      <a:pt x="139176" y="184428"/>
                      <a:pt x="136318" y="223481"/>
                    </a:cubicBezTo>
                    <a:cubicBezTo>
                      <a:pt x="133461" y="262533"/>
                      <a:pt x="74596" y="304729"/>
                      <a:pt x="55070" y="304729"/>
                    </a:cubicBezTo>
                    <a:cubicBezTo>
                      <a:pt x="35544" y="304729"/>
                      <a:pt x="36020" y="187666"/>
                      <a:pt x="16017" y="142137"/>
                    </a:cubicBezTo>
                    <a:cubicBezTo>
                      <a:pt x="-3985" y="96608"/>
                      <a:pt x="-6652" y="31647"/>
                      <a:pt x="16017" y="5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A67283CF-12CF-443A-A392-D959C547962E}"/>
                  </a:ext>
                </a:extLst>
              </p:cNvPr>
              <p:cNvSpPr/>
              <p:nvPr/>
            </p:nvSpPr>
            <p:spPr>
              <a:xfrm>
                <a:off x="7368058" y="4821768"/>
                <a:ext cx="89535" cy="303713"/>
              </a:xfrm>
              <a:custGeom>
                <a:avLst/>
                <a:gdLst>
                  <a:gd name="connsiteX0" fmla="*/ 14001 w 89535"/>
                  <a:gd name="connsiteY0" fmla="*/ 303714 h 303713"/>
                  <a:gd name="connsiteX1" fmla="*/ 89153 w 89535"/>
                  <a:gd name="connsiteY1" fmla="*/ 223514 h 303713"/>
                  <a:gd name="connsiteX2" fmla="*/ 72960 w 89535"/>
                  <a:gd name="connsiteY2" fmla="*/ 116167 h 303713"/>
                  <a:gd name="connsiteX3" fmla="*/ 53434 w 89535"/>
                  <a:gd name="connsiteY3" fmla="*/ 12154 h 303713"/>
                  <a:gd name="connsiteX4" fmla="*/ 12477 w 89535"/>
                  <a:gd name="connsiteY4" fmla="*/ 57 h 303713"/>
                  <a:gd name="connsiteX5" fmla="*/ 475 w 89535"/>
                  <a:gd name="connsiteY5" fmla="*/ 37109 h 303713"/>
                  <a:gd name="connsiteX6" fmla="*/ 28383 w 89535"/>
                  <a:gd name="connsiteY6" fmla="*/ 267519 h 303713"/>
                  <a:gd name="connsiteX7" fmla="*/ 14000 w 89535"/>
                  <a:gd name="connsiteY7" fmla="*/ 303714 h 303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535" h="303713">
                    <a:moveTo>
                      <a:pt x="14001" y="303714"/>
                    </a:moveTo>
                    <a:cubicBezTo>
                      <a:pt x="37432" y="297237"/>
                      <a:pt x="86200" y="259042"/>
                      <a:pt x="89153" y="223514"/>
                    </a:cubicBezTo>
                    <a:cubicBezTo>
                      <a:pt x="92487" y="184461"/>
                      <a:pt x="72960" y="142170"/>
                      <a:pt x="72960" y="116167"/>
                    </a:cubicBezTo>
                    <a:cubicBezTo>
                      <a:pt x="72960" y="90164"/>
                      <a:pt x="66388" y="34918"/>
                      <a:pt x="53434" y="12154"/>
                    </a:cubicBezTo>
                    <a:cubicBezTo>
                      <a:pt x="47624" y="1962"/>
                      <a:pt x="30098" y="-419"/>
                      <a:pt x="12477" y="57"/>
                    </a:cubicBezTo>
                    <a:cubicBezTo>
                      <a:pt x="2905" y="9853"/>
                      <a:pt x="-1535" y="23562"/>
                      <a:pt x="475" y="37109"/>
                    </a:cubicBezTo>
                    <a:cubicBezTo>
                      <a:pt x="5047" y="74352"/>
                      <a:pt x="42290" y="225609"/>
                      <a:pt x="28383" y="267519"/>
                    </a:cubicBezTo>
                    <a:cubicBezTo>
                      <a:pt x="24294" y="279852"/>
                      <a:pt x="19491" y="291938"/>
                      <a:pt x="14000" y="3037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5454A146-27DC-4DBF-825F-5F37E9DA3F89}"/>
                  </a:ext>
                </a:extLst>
              </p:cNvPr>
              <p:cNvSpPr/>
              <p:nvPr/>
            </p:nvSpPr>
            <p:spPr>
              <a:xfrm>
                <a:off x="7389648" y="4824873"/>
                <a:ext cx="67850" cy="292893"/>
              </a:xfrm>
              <a:custGeom>
                <a:avLst/>
                <a:gdLst>
                  <a:gd name="connsiteX0" fmla="*/ 31844 w 67850"/>
                  <a:gd name="connsiteY0" fmla="*/ 9525 h 292893"/>
                  <a:gd name="connsiteX1" fmla="*/ 16985 w 67850"/>
                  <a:gd name="connsiteY1" fmla="*/ 0 h 292893"/>
                  <a:gd name="connsiteX2" fmla="*/ 221 w 67850"/>
                  <a:gd name="connsiteY2" fmla="*/ 58198 h 292893"/>
                  <a:gd name="connsiteX3" fmla="*/ 20890 w 67850"/>
                  <a:gd name="connsiteY3" fmla="*/ 223647 h 292893"/>
                  <a:gd name="connsiteX4" fmla="*/ 10317 w 67850"/>
                  <a:gd name="connsiteY4" fmla="*/ 292894 h 292893"/>
                  <a:gd name="connsiteX5" fmla="*/ 67467 w 67850"/>
                  <a:gd name="connsiteY5" fmla="*/ 220980 h 292893"/>
                  <a:gd name="connsiteX6" fmla="*/ 51275 w 67850"/>
                  <a:gd name="connsiteY6" fmla="*/ 113633 h 292893"/>
                  <a:gd name="connsiteX7" fmla="*/ 31844 w 67850"/>
                  <a:gd name="connsiteY7" fmla="*/ 9525 h 292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850" h="292893">
                    <a:moveTo>
                      <a:pt x="31844" y="9525"/>
                    </a:moveTo>
                    <a:cubicBezTo>
                      <a:pt x="28321" y="4535"/>
                      <a:pt x="22990" y="1117"/>
                      <a:pt x="16985" y="0"/>
                    </a:cubicBezTo>
                    <a:cubicBezTo>
                      <a:pt x="4688" y="16805"/>
                      <a:pt x="-1252" y="37426"/>
                      <a:pt x="221" y="58198"/>
                    </a:cubicBezTo>
                    <a:cubicBezTo>
                      <a:pt x="4317" y="120205"/>
                      <a:pt x="16794" y="169926"/>
                      <a:pt x="20890" y="223647"/>
                    </a:cubicBezTo>
                    <a:cubicBezTo>
                      <a:pt x="23867" y="247263"/>
                      <a:pt x="20206" y="271242"/>
                      <a:pt x="10317" y="292894"/>
                    </a:cubicBezTo>
                    <a:cubicBezTo>
                      <a:pt x="34701" y="278321"/>
                      <a:pt x="65276" y="248888"/>
                      <a:pt x="67467" y="220980"/>
                    </a:cubicBezTo>
                    <a:cubicBezTo>
                      <a:pt x="70801" y="181928"/>
                      <a:pt x="51275" y="139637"/>
                      <a:pt x="51275" y="113633"/>
                    </a:cubicBezTo>
                    <a:cubicBezTo>
                      <a:pt x="51275" y="87630"/>
                      <a:pt x="44798" y="31813"/>
                      <a:pt x="31844" y="952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2" name="组合 101">
            <a:extLst>
              <a:ext uri="{FF2B5EF4-FFF2-40B4-BE49-F238E27FC236}">
                <a16:creationId xmlns:a16="http://schemas.microsoft.com/office/drawing/2014/main" id="{754C3545-1F7A-4899-8B7A-4652E755B455}"/>
              </a:ext>
            </a:extLst>
          </p:cNvPr>
          <p:cNvGrpSpPr/>
          <p:nvPr/>
        </p:nvGrpSpPr>
        <p:grpSpPr>
          <a:xfrm>
            <a:off x="5341180" y="2565239"/>
            <a:ext cx="1459100" cy="1642890"/>
            <a:chOff x="5673213" y="2959492"/>
            <a:chExt cx="2221709" cy="2501559"/>
          </a:xfrm>
        </p:grpSpPr>
        <p:grpSp>
          <p:nvGrpSpPr>
            <p:cNvPr id="103" name="图形 157">
              <a:extLst>
                <a:ext uri="{FF2B5EF4-FFF2-40B4-BE49-F238E27FC236}">
                  <a16:creationId xmlns:a16="http://schemas.microsoft.com/office/drawing/2014/main" id="{73EB76FB-E196-41F1-AF55-9E081E8AFEED}"/>
                </a:ext>
              </a:extLst>
            </p:cNvPr>
            <p:cNvGrpSpPr/>
            <p:nvPr/>
          </p:nvGrpSpPr>
          <p:grpSpPr>
            <a:xfrm>
              <a:off x="5673213" y="2959492"/>
              <a:ext cx="2221709" cy="2437277"/>
              <a:chOff x="4270181" y="1420326"/>
              <a:chExt cx="3624741" cy="3976443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6D53C865-7E81-4F60-8B80-9D1297345653}"/>
                  </a:ext>
                </a:extLst>
              </p:cNvPr>
              <p:cNvSpPr/>
              <p:nvPr/>
            </p:nvSpPr>
            <p:spPr>
              <a:xfrm>
                <a:off x="4270181" y="1420326"/>
                <a:ext cx="3624741" cy="3976443"/>
              </a:xfrm>
              <a:custGeom>
                <a:avLst/>
                <a:gdLst>
                  <a:gd name="connsiteX0" fmla="*/ 3400587 w 3624741"/>
                  <a:gd name="connsiteY0" fmla="*/ 2102781 h 3976443"/>
                  <a:gd name="connsiteX1" fmla="*/ 3114837 w 3624741"/>
                  <a:gd name="connsiteY1" fmla="*/ 565826 h 3976443"/>
                  <a:gd name="connsiteX2" fmla="*/ 1020289 w 3624741"/>
                  <a:gd name="connsiteY2" fmla="*/ 270551 h 3976443"/>
                  <a:gd name="connsiteX3" fmla="*/ 91602 w 3624741"/>
                  <a:gd name="connsiteY3" fmla="*/ 1314206 h 3976443"/>
                  <a:gd name="connsiteX4" fmla="*/ 199235 w 3624741"/>
                  <a:gd name="connsiteY4" fmla="*/ 2690568 h 3976443"/>
                  <a:gd name="connsiteX5" fmla="*/ 1795529 w 3624741"/>
                  <a:gd name="connsiteY5" fmla="*/ 3976443 h 3976443"/>
                  <a:gd name="connsiteX6" fmla="*/ 3286097 w 3624741"/>
                  <a:gd name="connsiteY6" fmla="*/ 3976443 h 3976443"/>
                  <a:gd name="connsiteX7" fmla="*/ 3513935 w 3624741"/>
                  <a:gd name="connsiteY7" fmla="*/ 3706886 h 3976443"/>
                  <a:gd name="connsiteX8" fmla="*/ 3400587 w 3624741"/>
                  <a:gd name="connsiteY8" fmla="*/ 2102781 h 397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4741" h="3976443">
                    <a:moveTo>
                      <a:pt x="3400587" y="2102781"/>
                    </a:moveTo>
                    <a:cubicBezTo>
                      <a:pt x="3400111" y="1374213"/>
                      <a:pt x="3509648" y="1181332"/>
                      <a:pt x="3114837" y="565826"/>
                    </a:cubicBezTo>
                    <a:cubicBezTo>
                      <a:pt x="2720026" y="-49679"/>
                      <a:pt x="1752191" y="-185982"/>
                      <a:pt x="1020289" y="270551"/>
                    </a:cubicBezTo>
                    <a:cubicBezTo>
                      <a:pt x="288388" y="727085"/>
                      <a:pt x="91602" y="1314206"/>
                      <a:pt x="91602" y="1314206"/>
                    </a:cubicBezTo>
                    <a:cubicBezTo>
                      <a:pt x="91602" y="1314206"/>
                      <a:pt x="-173955" y="2000006"/>
                      <a:pt x="199235" y="2690568"/>
                    </a:cubicBezTo>
                    <a:cubicBezTo>
                      <a:pt x="540515" y="3322266"/>
                      <a:pt x="1212599" y="3681168"/>
                      <a:pt x="1795529" y="3976443"/>
                    </a:cubicBezTo>
                    <a:lnTo>
                      <a:pt x="3286097" y="3976443"/>
                    </a:lnTo>
                    <a:cubicBezTo>
                      <a:pt x="3376700" y="3900082"/>
                      <a:pt x="3453733" y="3808944"/>
                      <a:pt x="3513935" y="3706886"/>
                    </a:cubicBezTo>
                    <a:cubicBezTo>
                      <a:pt x="3817496" y="3196060"/>
                      <a:pt x="3401159" y="2831348"/>
                      <a:pt x="3400587" y="21027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9930B97A-FBF7-420D-B7DE-67EA7B212FAD}"/>
                  </a:ext>
                </a:extLst>
              </p:cNvPr>
              <p:cNvSpPr/>
              <p:nvPr/>
            </p:nvSpPr>
            <p:spPr>
              <a:xfrm>
                <a:off x="4270181" y="1420326"/>
                <a:ext cx="3624741" cy="3976443"/>
              </a:xfrm>
              <a:custGeom>
                <a:avLst/>
                <a:gdLst>
                  <a:gd name="connsiteX0" fmla="*/ 3400587 w 3624741"/>
                  <a:gd name="connsiteY0" fmla="*/ 2102781 h 3976443"/>
                  <a:gd name="connsiteX1" fmla="*/ 3114837 w 3624741"/>
                  <a:gd name="connsiteY1" fmla="*/ 565826 h 3976443"/>
                  <a:gd name="connsiteX2" fmla="*/ 1020289 w 3624741"/>
                  <a:gd name="connsiteY2" fmla="*/ 270551 h 3976443"/>
                  <a:gd name="connsiteX3" fmla="*/ 91602 w 3624741"/>
                  <a:gd name="connsiteY3" fmla="*/ 1314206 h 3976443"/>
                  <a:gd name="connsiteX4" fmla="*/ 199235 w 3624741"/>
                  <a:gd name="connsiteY4" fmla="*/ 2690568 h 3976443"/>
                  <a:gd name="connsiteX5" fmla="*/ 1795529 w 3624741"/>
                  <a:gd name="connsiteY5" fmla="*/ 3976443 h 3976443"/>
                  <a:gd name="connsiteX6" fmla="*/ 3286097 w 3624741"/>
                  <a:gd name="connsiteY6" fmla="*/ 3976443 h 3976443"/>
                  <a:gd name="connsiteX7" fmla="*/ 3513935 w 3624741"/>
                  <a:gd name="connsiteY7" fmla="*/ 3706886 h 3976443"/>
                  <a:gd name="connsiteX8" fmla="*/ 3400587 w 3624741"/>
                  <a:gd name="connsiteY8" fmla="*/ 2102781 h 397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24741" h="3976443">
                    <a:moveTo>
                      <a:pt x="3400587" y="2102781"/>
                    </a:moveTo>
                    <a:cubicBezTo>
                      <a:pt x="3400111" y="1374213"/>
                      <a:pt x="3509648" y="1181332"/>
                      <a:pt x="3114837" y="565826"/>
                    </a:cubicBezTo>
                    <a:cubicBezTo>
                      <a:pt x="2720026" y="-49679"/>
                      <a:pt x="1752191" y="-185982"/>
                      <a:pt x="1020289" y="270551"/>
                    </a:cubicBezTo>
                    <a:cubicBezTo>
                      <a:pt x="288388" y="727085"/>
                      <a:pt x="91602" y="1314206"/>
                      <a:pt x="91602" y="1314206"/>
                    </a:cubicBezTo>
                    <a:cubicBezTo>
                      <a:pt x="91602" y="1314206"/>
                      <a:pt x="-173955" y="2000006"/>
                      <a:pt x="199235" y="2690568"/>
                    </a:cubicBezTo>
                    <a:cubicBezTo>
                      <a:pt x="540515" y="3322266"/>
                      <a:pt x="1212599" y="3681168"/>
                      <a:pt x="1795529" y="3976443"/>
                    </a:cubicBezTo>
                    <a:lnTo>
                      <a:pt x="3286097" y="3976443"/>
                    </a:lnTo>
                    <a:cubicBezTo>
                      <a:pt x="3376700" y="3900082"/>
                      <a:pt x="3453733" y="3808944"/>
                      <a:pt x="3513935" y="3706886"/>
                    </a:cubicBezTo>
                    <a:cubicBezTo>
                      <a:pt x="3817496" y="3196060"/>
                      <a:pt x="3401159" y="2831348"/>
                      <a:pt x="3400587" y="21027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4" name="图形 157">
              <a:extLst>
                <a:ext uri="{FF2B5EF4-FFF2-40B4-BE49-F238E27FC236}">
                  <a16:creationId xmlns:a16="http://schemas.microsoft.com/office/drawing/2014/main" id="{268A2904-2FCB-4C8D-8E31-5D6737204D06}"/>
                </a:ext>
              </a:extLst>
            </p:cNvPr>
            <p:cNvGrpSpPr/>
            <p:nvPr/>
          </p:nvGrpSpPr>
          <p:grpSpPr>
            <a:xfrm>
              <a:off x="5897499" y="3070089"/>
              <a:ext cx="1745774" cy="2390962"/>
              <a:chOff x="5897499" y="3070089"/>
              <a:chExt cx="1745774" cy="2390962"/>
            </a:xfrm>
          </p:grpSpPr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DEA59D05-32E8-4D4D-B781-A7AE18BC3FDF}"/>
                  </a:ext>
                </a:extLst>
              </p:cNvPr>
              <p:cNvSpPr/>
              <p:nvPr/>
            </p:nvSpPr>
            <p:spPr>
              <a:xfrm>
                <a:off x="6381083" y="3984974"/>
                <a:ext cx="441007" cy="1415224"/>
              </a:xfrm>
              <a:custGeom>
                <a:avLst/>
                <a:gdLst>
                  <a:gd name="connsiteX0" fmla="*/ 0 w 441007"/>
                  <a:gd name="connsiteY0" fmla="*/ 0 h 1415224"/>
                  <a:gd name="connsiteX1" fmla="*/ 383667 w 441007"/>
                  <a:gd name="connsiteY1" fmla="*/ 1415225 h 1415224"/>
                  <a:gd name="connsiteX2" fmla="*/ 441008 w 441007"/>
                  <a:gd name="connsiteY2" fmla="*/ 1415225 h 1415224"/>
                  <a:gd name="connsiteX3" fmla="*/ 57436 w 441007"/>
                  <a:gd name="connsiteY3" fmla="*/ 0 h 1415224"/>
                  <a:gd name="connsiteX4" fmla="*/ 0 w 441007"/>
                  <a:gd name="connsiteY4" fmla="*/ 0 h 1415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1007" h="1415224">
                    <a:moveTo>
                      <a:pt x="0" y="0"/>
                    </a:moveTo>
                    <a:lnTo>
                      <a:pt x="383667" y="1415225"/>
                    </a:lnTo>
                    <a:lnTo>
                      <a:pt x="441008" y="1415225"/>
                    </a:lnTo>
                    <a:lnTo>
                      <a:pt x="574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7575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CDF73D6D-D49B-4688-9698-E949D335AB59}"/>
                  </a:ext>
                </a:extLst>
              </p:cNvPr>
              <p:cNvSpPr/>
              <p:nvPr/>
            </p:nvSpPr>
            <p:spPr>
              <a:xfrm>
                <a:off x="6517957" y="4999005"/>
                <a:ext cx="727233" cy="59245"/>
              </a:xfrm>
              <a:custGeom>
                <a:avLst/>
                <a:gdLst>
                  <a:gd name="connsiteX0" fmla="*/ 0 w 727233"/>
                  <a:gd name="connsiteY0" fmla="*/ 0 h 59245"/>
                  <a:gd name="connsiteX1" fmla="*/ 727234 w 727233"/>
                  <a:gd name="connsiteY1" fmla="*/ 0 h 59245"/>
                  <a:gd name="connsiteX2" fmla="*/ 727234 w 727233"/>
                  <a:gd name="connsiteY2" fmla="*/ 59245 h 59245"/>
                  <a:gd name="connsiteX3" fmla="*/ 0 w 727233"/>
                  <a:gd name="connsiteY3" fmla="*/ 59245 h 59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7233" h="59245">
                    <a:moveTo>
                      <a:pt x="0" y="0"/>
                    </a:moveTo>
                    <a:lnTo>
                      <a:pt x="727234" y="0"/>
                    </a:lnTo>
                    <a:lnTo>
                      <a:pt x="727234" y="59245"/>
                    </a:lnTo>
                    <a:lnTo>
                      <a:pt x="0" y="59245"/>
                    </a:ln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9764349E-BEEC-41CF-9BFF-15004E765DEB}"/>
                  </a:ext>
                </a:extLst>
              </p:cNvPr>
              <p:cNvSpPr/>
              <p:nvPr/>
            </p:nvSpPr>
            <p:spPr>
              <a:xfrm>
                <a:off x="6403943" y="3495675"/>
                <a:ext cx="1235212" cy="1905000"/>
              </a:xfrm>
              <a:custGeom>
                <a:avLst/>
                <a:gdLst>
                  <a:gd name="connsiteX0" fmla="*/ 1229201 w 1235212"/>
                  <a:gd name="connsiteY0" fmla="*/ 171450 h 1905000"/>
                  <a:gd name="connsiteX1" fmla="*/ 759333 w 1235212"/>
                  <a:gd name="connsiteY1" fmla="*/ 1905000 h 1905000"/>
                  <a:gd name="connsiteX2" fmla="*/ 702183 w 1235212"/>
                  <a:gd name="connsiteY2" fmla="*/ 1905000 h 1905000"/>
                  <a:gd name="connsiteX3" fmla="*/ 1171956 w 1235212"/>
                  <a:gd name="connsiteY3" fmla="*/ 171450 h 1905000"/>
                  <a:gd name="connsiteX4" fmla="*/ 1083374 w 1235212"/>
                  <a:gd name="connsiteY4" fmla="*/ 55531 h 1905000"/>
                  <a:gd name="connsiteX5" fmla="*/ 678561 w 1235212"/>
                  <a:gd name="connsiteY5" fmla="*/ 55531 h 1905000"/>
                  <a:gd name="connsiteX6" fmla="*/ 527114 w 1235212"/>
                  <a:gd name="connsiteY6" fmla="*/ 171450 h 1905000"/>
                  <a:gd name="connsiteX7" fmla="*/ 57150 w 1235212"/>
                  <a:gd name="connsiteY7" fmla="*/ 1905000 h 1905000"/>
                  <a:gd name="connsiteX8" fmla="*/ 0 w 1235212"/>
                  <a:gd name="connsiteY8" fmla="*/ 1905000 h 1905000"/>
                  <a:gd name="connsiteX9" fmla="*/ 469868 w 1235212"/>
                  <a:gd name="connsiteY9" fmla="*/ 171450 h 1905000"/>
                  <a:gd name="connsiteX10" fmla="*/ 693611 w 1235212"/>
                  <a:gd name="connsiteY10" fmla="*/ 0 h 1905000"/>
                  <a:gd name="connsiteX11" fmla="*/ 1098518 w 1235212"/>
                  <a:gd name="connsiteY11" fmla="*/ 0 h 1905000"/>
                  <a:gd name="connsiteX12" fmla="*/ 1229201 w 1235212"/>
                  <a:gd name="connsiteY12" fmla="*/ 171450 h 190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35212" h="1905000">
                    <a:moveTo>
                      <a:pt x="1229201" y="171450"/>
                    </a:moveTo>
                    <a:lnTo>
                      <a:pt x="759333" y="1905000"/>
                    </a:lnTo>
                    <a:lnTo>
                      <a:pt x="702183" y="1905000"/>
                    </a:lnTo>
                    <a:lnTo>
                      <a:pt x="1171956" y="171450"/>
                    </a:lnTo>
                    <a:cubicBezTo>
                      <a:pt x="1189292" y="107537"/>
                      <a:pt x="1149572" y="55531"/>
                      <a:pt x="1083374" y="55531"/>
                    </a:cubicBezTo>
                    <a:lnTo>
                      <a:pt x="678561" y="55531"/>
                    </a:lnTo>
                    <a:cubicBezTo>
                      <a:pt x="612458" y="55531"/>
                      <a:pt x="544449" y="107537"/>
                      <a:pt x="527114" y="171450"/>
                    </a:cubicBezTo>
                    <a:lnTo>
                      <a:pt x="57150" y="1905000"/>
                    </a:lnTo>
                    <a:lnTo>
                      <a:pt x="0" y="1905000"/>
                    </a:lnTo>
                    <a:lnTo>
                      <a:pt x="469868" y="171450"/>
                    </a:lnTo>
                    <a:cubicBezTo>
                      <a:pt x="495491" y="76867"/>
                      <a:pt x="595694" y="0"/>
                      <a:pt x="693611" y="0"/>
                    </a:cubicBezTo>
                    <a:lnTo>
                      <a:pt x="1098518" y="0"/>
                    </a:lnTo>
                    <a:cubicBezTo>
                      <a:pt x="1196150" y="0"/>
                      <a:pt x="1254824" y="76771"/>
                      <a:pt x="1229201" y="171450"/>
                    </a:cubicBezTo>
                    <a:close/>
                  </a:path>
                </a:pathLst>
              </a:custGeom>
              <a:solidFill>
                <a:srgbClr val="757575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7E2EBBDD-02EF-4E79-899D-A082B0F0CA85}"/>
                  </a:ext>
                </a:extLst>
              </p:cNvPr>
              <p:cNvSpPr/>
              <p:nvPr/>
            </p:nvSpPr>
            <p:spPr>
              <a:xfrm>
                <a:off x="6722782" y="3603372"/>
                <a:ext cx="920471" cy="559202"/>
              </a:xfrm>
              <a:custGeom>
                <a:avLst/>
                <a:gdLst>
                  <a:gd name="connsiteX0" fmla="*/ 917792 w 920471"/>
                  <a:gd name="connsiteY0" fmla="*/ 64229 h 559202"/>
                  <a:gd name="connsiteX1" fmla="*/ 801206 w 920471"/>
                  <a:gd name="connsiteY1" fmla="*/ 494568 h 559202"/>
                  <a:gd name="connsiteX2" fmla="*/ 717195 w 920471"/>
                  <a:gd name="connsiteY2" fmla="*/ 559052 h 559202"/>
                  <a:gd name="connsiteX3" fmla="*/ 51969 w 920471"/>
                  <a:gd name="connsiteY3" fmla="*/ 559052 h 559202"/>
                  <a:gd name="connsiteX4" fmla="*/ 148 w 920471"/>
                  <a:gd name="connsiteY4" fmla="*/ 514777 h 559202"/>
                  <a:gd name="connsiteX5" fmla="*/ 2820 w 920471"/>
                  <a:gd name="connsiteY5" fmla="*/ 494759 h 559202"/>
                  <a:gd name="connsiteX6" fmla="*/ 119502 w 920471"/>
                  <a:gd name="connsiteY6" fmla="*/ 64419 h 559202"/>
                  <a:gd name="connsiteX7" fmla="*/ 203512 w 920471"/>
                  <a:gd name="connsiteY7" fmla="*/ 125 h 559202"/>
                  <a:gd name="connsiteX8" fmla="*/ 868643 w 920471"/>
                  <a:gd name="connsiteY8" fmla="*/ 125 h 559202"/>
                  <a:gd name="connsiteX9" fmla="*/ 920360 w 920471"/>
                  <a:gd name="connsiteY9" fmla="*/ 44936 h 559202"/>
                  <a:gd name="connsiteX10" fmla="*/ 920364 w 920471"/>
                  <a:gd name="connsiteY10" fmla="*/ 44988 h 559202"/>
                  <a:gd name="connsiteX11" fmla="*/ 917792 w 920471"/>
                  <a:gd name="connsiteY11" fmla="*/ 64229 h 55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0471" h="559202">
                    <a:moveTo>
                      <a:pt x="917792" y="64229"/>
                    </a:moveTo>
                    <a:lnTo>
                      <a:pt x="801206" y="494568"/>
                    </a:lnTo>
                    <a:cubicBezTo>
                      <a:pt x="789693" y="531691"/>
                      <a:pt x="756033" y="557528"/>
                      <a:pt x="717195" y="559052"/>
                    </a:cubicBezTo>
                    <a:lnTo>
                      <a:pt x="51969" y="559052"/>
                    </a:lnTo>
                    <a:cubicBezTo>
                      <a:pt x="25433" y="561136"/>
                      <a:pt x="2232" y="541313"/>
                      <a:pt x="148" y="514777"/>
                    </a:cubicBezTo>
                    <a:cubicBezTo>
                      <a:pt x="-385" y="507990"/>
                      <a:pt x="526" y="501168"/>
                      <a:pt x="2820" y="494759"/>
                    </a:cubicBezTo>
                    <a:lnTo>
                      <a:pt x="119502" y="64419"/>
                    </a:lnTo>
                    <a:cubicBezTo>
                      <a:pt x="131105" y="27389"/>
                      <a:pt x="164736" y="1651"/>
                      <a:pt x="203512" y="125"/>
                    </a:cubicBezTo>
                    <a:lnTo>
                      <a:pt x="868643" y="125"/>
                    </a:lnTo>
                    <a:cubicBezTo>
                      <a:pt x="895298" y="-1782"/>
                      <a:pt x="918453" y="18280"/>
                      <a:pt x="920360" y="44936"/>
                    </a:cubicBezTo>
                    <a:cubicBezTo>
                      <a:pt x="920361" y="44953"/>
                      <a:pt x="920362" y="44971"/>
                      <a:pt x="920364" y="44988"/>
                    </a:cubicBezTo>
                    <a:cubicBezTo>
                      <a:pt x="920796" y="51509"/>
                      <a:pt x="919922" y="58050"/>
                      <a:pt x="917792" y="64229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6BE57DA2-794F-428D-8EA2-D01B0E5A8CE0}"/>
                  </a:ext>
                </a:extLst>
              </p:cNvPr>
              <p:cNvSpPr/>
              <p:nvPr/>
            </p:nvSpPr>
            <p:spPr>
              <a:xfrm>
                <a:off x="6722782" y="3603276"/>
                <a:ext cx="920491" cy="559298"/>
              </a:xfrm>
              <a:custGeom>
                <a:avLst/>
                <a:gdLst>
                  <a:gd name="connsiteX0" fmla="*/ 917792 w 920491"/>
                  <a:gd name="connsiteY0" fmla="*/ 64324 h 559298"/>
                  <a:gd name="connsiteX1" fmla="*/ 801206 w 920491"/>
                  <a:gd name="connsiteY1" fmla="*/ 494664 h 559298"/>
                  <a:gd name="connsiteX2" fmla="*/ 717195 w 920491"/>
                  <a:gd name="connsiteY2" fmla="*/ 559148 h 559298"/>
                  <a:gd name="connsiteX3" fmla="*/ 51969 w 920491"/>
                  <a:gd name="connsiteY3" fmla="*/ 559148 h 559298"/>
                  <a:gd name="connsiteX4" fmla="*/ 148 w 920491"/>
                  <a:gd name="connsiteY4" fmla="*/ 514873 h 559298"/>
                  <a:gd name="connsiteX5" fmla="*/ 2820 w 920491"/>
                  <a:gd name="connsiteY5" fmla="*/ 494855 h 559298"/>
                  <a:gd name="connsiteX6" fmla="*/ 119502 w 920491"/>
                  <a:gd name="connsiteY6" fmla="*/ 64515 h 559298"/>
                  <a:gd name="connsiteX7" fmla="*/ 203512 w 920491"/>
                  <a:gd name="connsiteY7" fmla="*/ 221 h 559298"/>
                  <a:gd name="connsiteX8" fmla="*/ 547460 w 920491"/>
                  <a:gd name="connsiteY8" fmla="*/ 221 h 559298"/>
                  <a:gd name="connsiteX9" fmla="*/ 667475 w 920491"/>
                  <a:gd name="connsiteY9" fmla="*/ 518286 h 559298"/>
                  <a:gd name="connsiteX10" fmla="*/ 734150 w 920491"/>
                  <a:gd name="connsiteY10" fmla="*/ 456183 h 559298"/>
                  <a:gd name="connsiteX11" fmla="*/ 850545 w 920491"/>
                  <a:gd name="connsiteY11" fmla="*/ 25748 h 559298"/>
                  <a:gd name="connsiteX12" fmla="*/ 851974 w 920491"/>
                  <a:gd name="connsiteY12" fmla="*/ 126 h 559298"/>
                  <a:gd name="connsiteX13" fmla="*/ 868643 w 920491"/>
                  <a:gd name="connsiteY13" fmla="*/ 126 h 559298"/>
                  <a:gd name="connsiteX14" fmla="*/ 920367 w 920491"/>
                  <a:gd name="connsiteY14" fmla="*/ 44928 h 559298"/>
                  <a:gd name="connsiteX15" fmla="*/ 917792 w 920491"/>
                  <a:gd name="connsiteY15" fmla="*/ 64324 h 559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0491" h="559298">
                    <a:moveTo>
                      <a:pt x="917792" y="64324"/>
                    </a:moveTo>
                    <a:lnTo>
                      <a:pt x="801206" y="494664"/>
                    </a:lnTo>
                    <a:cubicBezTo>
                      <a:pt x="789693" y="531787"/>
                      <a:pt x="756033" y="557624"/>
                      <a:pt x="717195" y="559148"/>
                    </a:cubicBezTo>
                    <a:lnTo>
                      <a:pt x="51969" y="559148"/>
                    </a:lnTo>
                    <a:cubicBezTo>
                      <a:pt x="25433" y="561232"/>
                      <a:pt x="2232" y="541409"/>
                      <a:pt x="148" y="514873"/>
                    </a:cubicBezTo>
                    <a:cubicBezTo>
                      <a:pt x="-385" y="508086"/>
                      <a:pt x="526" y="501263"/>
                      <a:pt x="2820" y="494855"/>
                    </a:cubicBezTo>
                    <a:lnTo>
                      <a:pt x="119502" y="64515"/>
                    </a:lnTo>
                    <a:cubicBezTo>
                      <a:pt x="131105" y="27485"/>
                      <a:pt x="164736" y="1747"/>
                      <a:pt x="203512" y="221"/>
                    </a:cubicBezTo>
                    <a:lnTo>
                      <a:pt x="547460" y="221"/>
                    </a:lnTo>
                    <a:cubicBezTo>
                      <a:pt x="696145" y="152621"/>
                      <a:pt x="677190" y="433514"/>
                      <a:pt x="667475" y="518286"/>
                    </a:cubicBezTo>
                    <a:cubicBezTo>
                      <a:pt x="699035" y="510677"/>
                      <a:pt x="724322" y="487124"/>
                      <a:pt x="734150" y="456183"/>
                    </a:cubicBezTo>
                    <a:lnTo>
                      <a:pt x="850545" y="25748"/>
                    </a:lnTo>
                    <a:cubicBezTo>
                      <a:pt x="852922" y="17420"/>
                      <a:pt x="853410" y="8667"/>
                      <a:pt x="851974" y="126"/>
                    </a:cubicBezTo>
                    <a:lnTo>
                      <a:pt x="868643" y="126"/>
                    </a:lnTo>
                    <a:cubicBezTo>
                      <a:pt x="895298" y="-1785"/>
                      <a:pt x="918456" y="18273"/>
                      <a:pt x="920367" y="44928"/>
                    </a:cubicBezTo>
                    <a:cubicBezTo>
                      <a:pt x="920839" y="51501"/>
                      <a:pt x="919962" y="58102"/>
                      <a:pt x="917792" y="64324"/>
                    </a:cubicBezTo>
                    <a:close/>
                  </a:path>
                </a:pathLst>
              </a:custGeom>
              <a:solidFill>
                <a:srgbClr val="000000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91B7F660-F592-463C-9A6E-6A94C2457D7D}"/>
                  </a:ext>
                </a:extLst>
              </p:cNvPr>
              <p:cNvSpPr/>
              <p:nvPr/>
            </p:nvSpPr>
            <p:spPr>
              <a:xfrm>
                <a:off x="6722782" y="3603372"/>
                <a:ext cx="920471" cy="559202"/>
              </a:xfrm>
              <a:custGeom>
                <a:avLst/>
                <a:gdLst>
                  <a:gd name="connsiteX0" fmla="*/ 917792 w 920471"/>
                  <a:gd name="connsiteY0" fmla="*/ 64229 h 559202"/>
                  <a:gd name="connsiteX1" fmla="*/ 801206 w 920471"/>
                  <a:gd name="connsiteY1" fmla="*/ 494568 h 559202"/>
                  <a:gd name="connsiteX2" fmla="*/ 717195 w 920471"/>
                  <a:gd name="connsiteY2" fmla="*/ 559052 h 559202"/>
                  <a:gd name="connsiteX3" fmla="*/ 51969 w 920471"/>
                  <a:gd name="connsiteY3" fmla="*/ 559052 h 559202"/>
                  <a:gd name="connsiteX4" fmla="*/ 148 w 920471"/>
                  <a:gd name="connsiteY4" fmla="*/ 514777 h 559202"/>
                  <a:gd name="connsiteX5" fmla="*/ 2820 w 920471"/>
                  <a:gd name="connsiteY5" fmla="*/ 494759 h 559202"/>
                  <a:gd name="connsiteX6" fmla="*/ 119502 w 920471"/>
                  <a:gd name="connsiteY6" fmla="*/ 64419 h 559202"/>
                  <a:gd name="connsiteX7" fmla="*/ 203512 w 920471"/>
                  <a:gd name="connsiteY7" fmla="*/ 125 h 559202"/>
                  <a:gd name="connsiteX8" fmla="*/ 868643 w 920471"/>
                  <a:gd name="connsiteY8" fmla="*/ 125 h 559202"/>
                  <a:gd name="connsiteX9" fmla="*/ 920360 w 920471"/>
                  <a:gd name="connsiteY9" fmla="*/ 44936 h 559202"/>
                  <a:gd name="connsiteX10" fmla="*/ 920364 w 920471"/>
                  <a:gd name="connsiteY10" fmla="*/ 44988 h 559202"/>
                  <a:gd name="connsiteX11" fmla="*/ 917792 w 920471"/>
                  <a:gd name="connsiteY11" fmla="*/ 64229 h 559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0471" h="559202">
                    <a:moveTo>
                      <a:pt x="917792" y="64229"/>
                    </a:moveTo>
                    <a:lnTo>
                      <a:pt x="801206" y="494568"/>
                    </a:lnTo>
                    <a:cubicBezTo>
                      <a:pt x="789693" y="531691"/>
                      <a:pt x="756033" y="557528"/>
                      <a:pt x="717195" y="559052"/>
                    </a:cubicBezTo>
                    <a:lnTo>
                      <a:pt x="51969" y="559052"/>
                    </a:lnTo>
                    <a:cubicBezTo>
                      <a:pt x="25433" y="561136"/>
                      <a:pt x="2232" y="541313"/>
                      <a:pt x="148" y="514777"/>
                    </a:cubicBezTo>
                    <a:cubicBezTo>
                      <a:pt x="-385" y="507990"/>
                      <a:pt x="526" y="501168"/>
                      <a:pt x="2820" y="494759"/>
                    </a:cubicBezTo>
                    <a:lnTo>
                      <a:pt x="119502" y="64419"/>
                    </a:lnTo>
                    <a:cubicBezTo>
                      <a:pt x="131105" y="27389"/>
                      <a:pt x="164736" y="1651"/>
                      <a:pt x="203512" y="125"/>
                    </a:cubicBezTo>
                    <a:lnTo>
                      <a:pt x="868643" y="125"/>
                    </a:lnTo>
                    <a:cubicBezTo>
                      <a:pt x="895298" y="-1782"/>
                      <a:pt x="918453" y="18280"/>
                      <a:pt x="920360" y="44936"/>
                    </a:cubicBezTo>
                    <a:cubicBezTo>
                      <a:pt x="920361" y="44953"/>
                      <a:pt x="920362" y="44971"/>
                      <a:pt x="920364" y="44988"/>
                    </a:cubicBezTo>
                    <a:cubicBezTo>
                      <a:pt x="920796" y="51509"/>
                      <a:pt x="919922" y="58050"/>
                      <a:pt x="917792" y="6422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73824DFF-22F8-4930-A912-5BBF054D168A}"/>
                  </a:ext>
                </a:extLst>
              </p:cNvPr>
              <p:cNvSpPr/>
              <p:nvPr/>
            </p:nvSpPr>
            <p:spPr>
              <a:xfrm>
                <a:off x="7249477" y="4597812"/>
                <a:ext cx="274891" cy="802386"/>
              </a:xfrm>
              <a:custGeom>
                <a:avLst/>
                <a:gdLst>
                  <a:gd name="connsiteX0" fmla="*/ 0 w 274891"/>
                  <a:gd name="connsiteY0" fmla="*/ 0 h 802386"/>
                  <a:gd name="connsiteX1" fmla="*/ 217551 w 274891"/>
                  <a:gd name="connsiteY1" fmla="*/ 802386 h 802386"/>
                  <a:gd name="connsiteX2" fmla="*/ 274891 w 274891"/>
                  <a:gd name="connsiteY2" fmla="*/ 802386 h 802386"/>
                  <a:gd name="connsiteX3" fmla="*/ 57436 w 274891"/>
                  <a:gd name="connsiteY3" fmla="*/ 0 h 802386"/>
                  <a:gd name="connsiteX4" fmla="*/ 0 w 274891"/>
                  <a:gd name="connsiteY4" fmla="*/ 0 h 80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4891" h="802386">
                    <a:moveTo>
                      <a:pt x="0" y="0"/>
                    </a:moveTo>
                    <a:lnTo>
                      <a:pt x="217551" y="802386"/>
                    </a:lnTo>
                    <a:lnTo>
                      <a:pt x="274891" y="802386"/>
                    </a:lnTo>
                    <a:lnTo>
                      <a:pt x="5743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7575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2EE954CF-21E7-42A7-8A5B-E3DBD4C66357}"/>
                  </a:ext>
                </a:extLst>
              </p:cNvPr>
              <p:cNvSpPr/>
              <p:nvPr/>
            </p:nvSpPr>
            <p:spPr>
              <a:xfrm>
                <a:off x="6450615" y="4447603"/>
                <a:ext cx="856487" cy="136207"/>
              </a:xfrm>
              <a:custGeom>
                <a:avLst/>
                <a:gdLst>
                  <a:gd name="connsiteX0" fmla="*/ 856488 w 856487"/>
                  <a:gd name="connsiteY0" fmla="*/ 57722 h 136207"/>
                  <a:gd name="connsiteX1" fmla="*/ 856488 w 856487"/>
                  <a:gd name="connsiteY1" fmla="*/ 136208 h 136207"/>
                  <a:gd name="connsiteX2" fmla="*/ 0 w 856487"/>
                  <a:gd name="connsiteY2" fmla="*/ 136208 h 136207"/>
                  <a:gd name="connsiteX3" fmla="*/ 0 w 856487"/>
                  <a:gd name="connsiteY3" fmla="*/ 57722 h 136207"/>
                  <a:gd name="connsiteX4" fmla="*/ 57721 w 856487"/>
                  <a:gd name="connsiteY4" fmla="*/ 0 h 136207"/>
                  <a:gd name="connsiteX5" fmla="*/ 798671 w 856487"/>
                  <a:gd name="connsiteY5" fmla="*/ 0 h 136207"/>
                  <a:gd name="connsiteX6" fmla="*/ 856488 w 856487"/>
                  <a:gd name="connsiteY6" fmla="*/ 57436 h 136207"/>
                  <a:gd name="connsiteX7" fmla="*/ 856488 w 856487"/>
                  <a:gd name="connsiteY7" fmla="*/ 57722 h 13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487" h="136207">
                    <a:moveTo>
                      <a:pt x="856488" y="57722"/>
                    </a:moveTo>
                    <a:lnTo>
                      <a:pt x="856488" y="136208"/>
                    </a:lnTo>
                    <a:lnTo>
                      <a:pt x="0" y="136208"/>
                    </a:lnTo>
                    <a:lnTo>
                      <a:pt x="0" y="57722"/>
                    </a:lnTo>
                    <a:cubicBezTo>
                      <a:pt x="0" y="25843"/>
                      <a:pt x="25843" y="0"/>
                      <a:pt x="57721" y="0"/>
                    </a:cubicBezTo>
                    <a:lnTo>
                      <a:pt x="798671" y="0"/>
                    </a:lnTo>
                    <a:cubicBezTo>
                      <a:pt x="830497" y="-105"/>
                      <a:pt x="856382" y="25610"/>
                      <a:pt x="856488" y="57436"/>
                    </a:cubicBezTo>
                    <a:cubicBezTo>
                      <a:pt x="856488" y="57531"/>
                      <a:pt x="856488" y="57626"/>
                      <a:pt x="856488" y="5772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BF428C5A-7E85-4734-8312-84CC79292D56}"/>
                  </a:ext>
                </a:extLst>
              </p:cNvPr>
              <p:cNvSpPr/>
              <p:nvPr/>
            </p:nvSpPr>
            <p:spPr>
              <a:xfrm>
                <a:off x="6450615" y="4447603"/>
                <a:ext cx="854487" cy="136588"/>
              </a:xfrm>
              <a:custGeom>
                <a:avLst/>
                <a:gdLst>
                  <a:gd name="connsiteX0" fmla="*/ 854488 w 854487"/>
                  <a:gd name="connsiteY0" fmla="*/ 42958 h 136588"/>
                  <a:gd name="connsiteX1" fmla="*/ 691515 w 854487"/>
                  <a:gd name="connsiteY1" fmla="*/ 136588 h 136588"/>
                  <a:gd name="connsiteX2" fmla="*/ 0 w 854487"/>
                  <a:gd name="connsiteY2" fmla="*/ 136588 h 136588"/>
                  <a:gd name="connsiteX3" fmla="*/ 0 w 854487"/>
                  <a:gd name="connsiteY3" fmla="*/ 57721 h 136588"/>
                  <a:gd name="connsiteX4" fmla="*/ 57721 w 854487"/>
                  <a:gd name="connsiteY4" fmla="*/ 0 h 136588"/>
                  <a:gd name="connsiteX5" fmla="*/ 798671 w 854487"/>
                  <a:gd name="connsiteY5" fmla="*/ 0 h 136588"/>
                  <a:gd name="connsiteX6" fmla="*/ 854487 w 854487"/>
                  <a:gd name="connsiteY6" fmla="*/ 42958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487" h="136588">
                    <a:moveTo>
                      <a:pt x="854488" y="42958"/>
                    </a:moveTo>
                    <a:cubicBezTo>
                      <a:pt x="826770" y="75533"/>
                      <a:pt x="777049" y="108680"/>
                      <a:pt x="691515" y="136588"/>
                    </a:cubicBezTo>
                    <a:lnTo>
                      <a:pt x="0" y="136588"/>
                    </a:lnTo>
                    <a:lnTo>
                      <a:pt x="0" y="57721"/>
                    </a:lnTo>
                    <a:cubicBezTo>
                      <a:pt x="0" y="25843"/>
                      <a:pt x="25843" y="0"/>
                      <a:pt x="57721" y="0"/>
                    </a:cubicBezTo>
                    <a:lnTo>
                      <a:pt x="798671" y="0"/>
                    </a:lnTo>
                    <a:cubicBezTo>
                      <a:pt x="824858" y="26"/>
                      <a:pt x="847758" y="17650"/>
                      <a:pt x="854487" y="42958"/>
                    </a:cubicBezTo>
                    <a:close/>
                  </a:path>
                </a:pathLst>
              </a:custGeom>
              <a:solidFill>
                <a:srgbClr val="000000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1C25DBFF-B2CC-4000-9643-D5635C876673}"/>
                  </a:ext>
                </a:extLst>
              </p:cNvPr>
              <p:cNvSpPr/>
              <p:nvPr/>
            </p:nvSpPr>
            <p:spPr>
              <a:xfrm>
                <a:off x="6450615" y="4447603"/>
                <a:ext cx="856487" cy="136207"/>
              </a:xfrm>
              <a:custGeom>
                <a:avLst/>
                <a:gdLst>
                  <a:gd name="connsiteX0" fmla="*/ 856488 w 856487"/>
                  <a:gd name="connsiteY0" fmla="*/ 57722 h 136207"/>
                  <a:gd name="connsiteX1" fmla="*/ 856488 w 856487"/>
                  <a:gd name="connsiteY1" fmla="*/ 136208 h 136207"/>
                  <a:gd name="connsiteX2" fmla="*/ 0 w 856487"/>
                  <a:gd name="connsiteY2" fmla="*/ 136208 h 136207"/>
                  <a:gd name="connsiteX3" fmla="*/ 0 w 856487"/>
                  <a:gd name="connsiteY3" fmla="*/ 57722 h 136207"/>
                  <a:gd name="connsiteX4" fmla="*/ 57721 w 856487"/>
                  <a:gd name="connsiteY4" fmla="*/ 0 h 136207"/>
                  <a:gd name="connsiteX5" fmla="*/ 798671 w 856487"/>
                  <a:gd name="connsiteY5" fmla="*/ 0 h 136207"/>
                  <a:gd name="connsiteX6" fmla="*/ 856488 w 856487"/>
                  <a:gd name="connsiteY6" fmla="*/ 57436 h 136207"/>
                  <a:gd name="connsiteX7" fmla="*/ 856488 w 856487"/>
                  <a:gd name="connsiteY7" fmla="*/ 57722 h 136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6487" h="136207">
                    <a:moveTo>
                      <a:pt x="856488" y="57722"/>
                    </a:moveTo>
                    <a:lnTo>
                      <a:pt x="856488" y="136208"/>
                    </a:lnTo>
                    <a:lnTo>
                      <a:pt x="0" y="136208"/>
                    </a:lnTo>
                    <a:lnTo>
                      <a:pt x="0" y="57722"/>
                    </a:lnTo>
                    <a:cubicBezTo>
                      <a:pt x="0" y="25843"/>
                      <a:pt x="25843" y="0"/>
                      <a:pt x="57721" y="0"/>
                    </a:cubicBezTo>
                    <a:lnTo>
                      <a:pt x="798671" y="0"/>
                    </a:lnTo>
                    <a:cubicBezTo>
                      <a:pt x="830497" y="-105"/>
                      <a:pt x="856382" y="25610"/>
                      <a:pt x="856488" y="57436"/>
                    </a:cubicBezTo>
                    <a:cubicBezTo>
                      <a:pt x="856488" y="57531"/>
                      <a:pt x="856488" y="57626"/>
                      <a:pt x="856488" y="5772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DB2F9C35-3999-4D68-A617-6B360C12EC84}"/>
                  </a:ext>
                </a:extLst>
              </p:cNvPr>
              <p:cNvSpPr/>
              <p:nvPr/>
            </p:nvSpPr>
            <p:spPr>
              <a:xfrm>
                <a:off x="6412706" y="4560093"/>
                <a:ext cx="939736" cy="73628"/>
              </a:xfrm>
              <a:custGeom>
                <a:avLst/>
                <a:gdLst>
                  <a:gd name="connsiteX0" fmla="*/ 923449 w 939736"/>
                  <a:gd name="connsiteY0" fmla="*/ 0 h 73628"/>
                  <a:gd name="connsiteX1" fmla="*/ 939737 w 939736"/>
                  <a:gd name="connsiteY1" fmla="*/ 0 h 73628"/>
                  <a:gd name="connsiteX2" fmla="*/ 939737 w 939736"/>
                  <a:gd name="connsiteY2" fmla="*/ 73628 h 73628"/>
                  <a:gd name="connsiteX3" fmla="*/ 923449 w 939736"/>
                  <a:gd name="connsiteY3" fmla="*/ 73628 h 73628"/>
                  <a:gd name="connsiteX4" fmla="*/ 16288 w 939736"/>
                  <a:gd name="connsiteY4" fmla="*/ 73628 h 73628"/>
                  <a:gd name="connsiteX5" fmla="*/ 0 w 939736"/>
                  <a:gd name="connsiteY5" fmla="*/ 73628 h 73628"/>
                  <a:gd name="connsiteX6" fmla="*/ 0 w 939736"/>
                  <a:gd name="connsiteY6" fmla="*/ 0 h 73628"/>
                  <a:gd name="connsiteX7" fmla="*/ 16288 w 939736"/>
                  <a:gd name="connsiteY7" fmla="*/ 0 h 73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39736" h="73628">
                    <a:moveTo>
                      <a:pt x="923449" y="0"/>
                    </a:moveTo>
                    <a:cubicBezTo>
                      <a:pt x="932444" y="0"/>
                      <a:pt x="939737" y="0"/>
                      <a:pt x="939737" y="0"/>
                    </a:cubicBezTo>
                    <a:lnTo>
                      <a:pt x="939737" y="73628"/>
                    </a:lnTo>
                    <a:cubicBezTo>
                      <a:pt x="939737" y="73628"/>
                      <a:pt x="932444" y="73628"/>
                      <a:pt x="923449" y="73628"/>
                    </a:cubicBezTo>
                    <a:lnTo>
                      <a:pt x="16288" y="73628"/>
                    </a:lnTo>
                    <a:cubicBezTo>
                      <a:pt x="7293" y="73628"/>
                      <a:pt x="0" y="73628"/>
                      <a:pt x="0" y="73628"/>
                    </a:cubicBezTo>
                    <a:lnTo>
                      <a:pt x="0" y="0"/>
                    </a:lnTo>
                    <a:cubicBezTo>
                      <a:pt x="0" y="0"/>
                      <a:pt x="7293" y="0"/>
                      <a:pt x="16288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A96F5B6B-A4A5-4FFB-A03D-B3F6DBF8F409}"/>
                  </a:ext>
                </a:extLst>
              </p:cNvPr>
              <p:cNvSpPr/>
              <p:nvPr/>
            </p:nvSpPr>
            <p:spPr>
              <a:xfrm>
                <a:off x="6192442" y="4094607"/>
                <a:ext cx="893490" cy="1201477"/>
              </a:xfrm>
              <a:custGeom>
                <a:avLst/>
                <a:gdLst>
                  <a:gd name="connsiteX0" fmla="*/ 230360 w 893490"/>
                  <a:gd name="connsiteY0" fmla="*/ 467868 h 1201477"/>
                  <a:gd name="connsiteX1" fmla="*/ 388285 w 893490"/>
                  <a:gd name="connsiteY1" fmla="*/ 1166717 h 1201477"/>
                  <a:gd name="connsiteX2" fmla="*/ 304274 w 893490"/>
                  <a:gd name="connsiteY2" fmla="*/ 1198531 h 1201477"/>
                  <a:gd name="connsiteX3" fmla="*/ 220359 w 893490"/>
                  <a:gd name="connsiteY3" fmla="*/ 1199769 h 1201477"/>
                  <a:gd name="connsiteX4" fmla="*/ 13667 w 893490"/>
                  <a:gd name="connsiteY4" fmla="*/ 336423 h 1201477"/>
                  <a:gd name="connsiteX5" fmla="*/ 579166 w 893490"/>
                  <a:gd name="connsiteY5" fmla="*/ 86868 h 1201477"/>
                  <a:gd name="connsiteX6" fmla="*/ 599930 w 893490"/>
                  <a:gd name="connsiteY6" fmla="*/ 35433 h 1201477"/>
                  <a:gd name="connsiteX7" fmla="*/ 851867 w 893490"/>
                  <a:gd name="connsiteY7" fmla="*/ 0 h 1201477"/>
                  <a:gd name="connsiteX8" fmla="*/ 893491 w 893490"/>
                  <a:gd name="connsiteY8" fmla="*/ 308515 h 1201477"/>
                  <a:gd name="connsiteX9" fmla="*/ 789954 w 893490"/>
                  <a:gd name="connsiteY9" fmla="*/ 320516 h 1201477"/>
                  <a:gd name="connsiteX10" fmla="*/ 230360 w 893490"/>
                  <a:gd name="connsiteY10" fmla="*/ 467868 h 120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3490" h="1201477">
                    <a:moveTo>
                      <a:pt x="230360" y="467868"/>
                    </a:moveTo>
                    <a:cubicBezTo>
                      <a:pt x="189308" y="509683"/>
                      <a:pt x="388285" y="1166717"/>
                      <a:pt x="388285" y="1166717"/>
                    </a:cubicBezTo>
                    <a:cubicBezTo>
                      <a:pt x="366568" y="1185767"/>
                      <a:pt x="334564" y="1194530"/>
                      <a:pt x="304274" y="1198531"/>
                    </a:cubicBezTo>
                    <a:cubicBezTo>
                      <a:pt x="276431" y="1201990"/>
                      <a:pt x="248293" y="1202405"/>
                      <a:pt x="220359" y="1199769"/>
                    </a:cubicBezTo>
                    <a:cubicBezTo>
                      <a:pt x="220359" y="1199769"/>
                      <a:pt x="-64819" y="508063"/>
                      <a:pt x="13667" y="336423"/>
                    </a:cubicBezTo>
                    <a:cubicBezTo>
                      <a:pt x="92153" y="164782"/>
                      <a:pt x="579166" y="86868"/>
                      <a:pt x="579166" y="86868"/>
                    </a:cubicBezTo>
                    <a:lnTo>
                      <a:pt x="599930" y="35433"/>
                    </a:lnTo>
                    <a:lnTo>
                      <a:pt x="851867" y="0"/>
                    </a:lnTo>
                    <a:lnTo>
                      <a:pt x="893491" y="308515"/>
                    </a:lnTo>
                    <a:cubicBezTo>
                      <a:pt x="893491" y="308515"/>
                      <a:pt x="852152" y="312515"/>
                      <a:pt x="789954" y="320516"/>
                    </a:cubicBezTo>
                    <a:cubicBezTo>
                      <a:pt x="623171" y="341662"/>
                      <a:pt x="305799" y="391668"/>
                      <a:pt x="230360" y="46786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3B593F38-F284-4380-94B1-727D64F8A95F}"/>
                  </a:ext>
                </a:extLst>
              </p:cNvPr>
              <p:cNvSpPr/>
              <p:nvPr/>
            </p:nvSpPr>
            <p:spPr>
              <a:xfrm>
                <a:off x="6341994" y="4233005"/>
                <a:ext cx="640306" cy="1060513"/>
              </a:xfrm>
              <a:custGeom>
                <a:avLst/>
                <a:gdLst>
                  <a:gd name="connsiteX0" fmla="*/ 238733 w 640306"/>
                  <a:gd name="connsiteY0" fmla="*/ 1028700 h 1060513"/>
                  <a:gd name="connsiteX1" fmla="*/ 154722 w 640306"/>
                  <a:gd name="connsiteY1" fmla="*/ 1060514 h 1060513"/>
                  <a:gd name="connsiteX2" fmla="*/ 11847 w 640306"/>
                  <a:gd name="connsiteY2" fmla="*/ 238601 h 1060513"/>
                  <a:gd name="connsiteX3" fmla="*/ 403420 w 640306"/>
                  <a:gd name="connsiteY3" fmla="*/ 80391 h 1060513"/>
                  <a:gd name="connsiteX4" fmla="*/ 518958 w 640306"/>
                  <a:gd name="connsiteY4" fmla="*/ 0 h 1060513"/>
                  <a:gd name="connsiteX5" fmla="*/ 640306 w 640306"/>
                  <a:gd name="connsiteY5" fmla="*/ 181832 h 1060513"/>
                  <a:gd name="connsiteX6" fmla="*/ 80713 w 640306"/>
                  <a:gd name="connsiteY6" fmla="*/ 329470 h 1060513"/>
                  <a:gd name="connsiteX7" fmla="*/ 238733 w 640306"/>
                  <a:gd name="connsiteY7" fmla="*/ 1028700 h 106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0306" h="1060513">
                    <a:moveTo>
                      <a:pt x="238733" y="1028700"/>
                    </a:moveTo>
                    <a:cubicBezTo>
                      <a:pt x="217015" y="1047750"/>
                      <a:pt x="185011" y="1056513"/>
                      <a:pt x="154722" y="1060514"/>
                    </a:cubicBezTo>
                    <a:cubicBezTo>
                      <a:pt x="99382" y="854773"/>
                      <a:pt x="-41493" y="305753"/>
                      <a:pt x="11847" y="238601"/>
                    </a:cubicBezTo>
                    <a:cubicBezTo>
                      <a:pt x="77665" y="155734"/>
                      <a:pt x="403420" y="80391"/>
                      <a:pt x="403420" y="80391"/>
                    </a:cubicBezTo>
                    <a:cubicBezTo>
                      <a:pt x="404753" y="38100"/>
                      <a:pt x="518958" y="0"/>
                      <a:pt x="518958" y="0"/>
                    </a:cubicBezTo>
                    <a:lnTo>
                      <a:pt x="640306" y="181832"/>
                    </a:lnTo>
                    <a:cubicBezTo>
                      <a:pt x="473524" y="203263"/>
                      <a:pt x="156151" y="253270"/>
                      <a:pt x="80713" y="329470"/>
                    </a:cubicBezTo>
                    <a:cubicBezTo>
                      <a:pt x="39755" y="371665"/>
                      <a:pt x="238733" y="1028700"/>
                      <a:pt x="238733" y="1028700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F10301C-7556-42E4-B528-96C5B587225B}"/>
                  </a:ext>
                </a:extLst>
              </p:cNvPr>
              <p:cNvSpPr/>
              <p:nvPr/>
            </p:nvSpPr>
            <p:spPr>
              <a:xfrm>
                <a:off x="6192442" y="4094607"/>
                <a:ext cx="893490" cy="1201477"/>
              </a:xfrm>
              <a:custGeom>
                <a:avLst/>
                <a:gdLst>
                  <a:gd name="connsiteX0" fmla="*/ 230360 w 893490"/>
                  <a:gd name="connsiteY0" fmla="*/ 467868 h 1201477"/>
                  <a:gd name="connsiteX1" fmla="*/ 388285 w 893490"/>
                  <a:gd name="connsiteY1" fmla="*/ 1166717 h 1201477"/>
                  <a:gd name="connsiteX2" fmla="*/ 304274 w 893490"/>
                  <a:gd name="connsiteY2" fmla="*/ 1198531 h 1201477"/>
                  <a:gd name="connsiteX3" fmla="*/ 220359 w 893490"/>
                  <a:gd name="connsiteY3" fmla="*/ 1199769 h 1201477"/>
                  <a:gd name="connsiteX4" fmla="*/ 13667 w 893490"/>
                  <a:gd name="connsiteY4" fmla="*/ 336423 h 1201477"/>
                  <a:gd name="connsiteX5" fmla="*/ 579166 w 893490"/>
                  <a:gd name="connsiteY5" fmla="*/ 86868 h 1201477"/>
                  <a:gd name="connsiteX6" fmla="*/ 599930 w 893490"/>
                  <a:gd name="connsiteY6" fmla="*/ 35433 h 1201477"/>
                  <a:gd name="connsiteX7" fmla="*/ 851867 w 893490"/>
                  <a:gd name="connsiteY7" fmla="*/ 0 h 1201477"/>
                  <a:gd name="connsiteX8" fmla="*/ 893491 w 893490"/>
                  <a:gd name="connsiteY8" fmla="*/ 308515 h 1201477"/>
                  <a:gd name="connsiteX9" fmla="*/ 789954 w 893490"/>
                  <a:gd name="connsiteY9" fmla="*/ 320516 h 1201477"/>
                  <a:gd name="connsiteX10" fmla="*/ 230360 w 893490"/>
                  <a:gd name="connsiteY10" fmla="*/ 467868 h 120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93490" h="1201477">
                    <a:moveTo>
                      <a:pt x="230360" y="467868"/>
                    </a:moveTo>
                    <a:cubicBezTo>
                      <a:pt x="189308" y="509683"/>
                      <a:pt x="388285" y="1166717"/>
                      <a:pt x="388285" y="1166717"/>
                    </a:cubicBezTo>
                    <a:cubicBezTo>
                      <a:pt x="366568" y="1185767"/>
                      <a:pt x="334564" y="1194530"/>
                      <a:pt x="304274" y="1198531"/>
                    </a:cubicBezTo>
                    <a:cubicBezTo>
                      <a:pt x="276431" y="1201990"/>
                      <a:pt x="248293" y="1202405"/>
                      <a:pt x="220359" y="1199769"/>
                    </a:cubicBezTo>
                    <a:cubicBezTo>
                      <a:pt x="220359" y="1199769"/>
                      <a:pt x="-64819" y="508063"/>
                      <a:pt x="13667" y="336423"/>
                    </a:cubicBezTo>
                    <a:cubicBezTo>
                      <a:pt x="92153" y="164782"/>
                      <a:pt x="579166" y="86868"/>
                      <a:pt x="579166" y="86868"/>
                    </a:cubicBezTo>
                    <a:lnTo>
                      <a:pt x="599930" y="35433"/>
                    </a:lnTo>
                    <a:lnTo>
                      <a:pt x="851867" y="0"/>
                    </a:lnTo>
                    <a:lnTo>
                      <a:pt x="893491" y="308515"/>
                    </a:lnTo>
                    <a:cubicBezTo>
                      <a:pt x="893491" y="308515"/>
                      <a:pt x="852152" y="312515"/>
                      <a:pt x="789954" y="320516"/>
                    </a:cubicBezTo>
                    <a:cubicBezTo>
                      <a:pt x="623171" y="341662"/>
                      <a:pt x="305799" y="391668"/>
                      <a:pt x="230360" y="46786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7AF41257-3F36-42A0-A056-D314CE27F973}"/>
                  </a:ext>
                </a:extLst>
              </p:cNvPr>
              <p:cNvSpPr/>
              <p:nvPr/>
            </p:nvSpPr>
            <p:spPr>
              <a:xfrm>
                <a:off x="6277806" y="3672458"/>
                <a:ext cx="403409" cy="274531"/>
              </a:xfrm>
              <a:custGeom>
                <a:avLst/>
                <a:gdLst>
                  <a:gd name="connsiteX0" fmla="*/ 4026 w 403409"/>
                  <a:gd name="connsiteY0" fmla="*/ 268129 h 274531"/>
                  <a:gd name="connsiteX1" fmla="*/ 259868 w 403409"/>
                  <a:gd name="connsiteY1" fmla="*/ 0 h 274531"/>
                  <a:gd name="connsiteX2" fmla="*/ 403410 w 403409"/>
                  <a:gd name="connsiteY2" fmla="*/ 96584 h 274531"/>
                  <a:gd name="connsiteX3" fmla="*/ 120803 w 403409"/>
                  <a:gd name="connsiteY3" fmla="*/ 273272 h 274531"/>
                  <a:gd name="connsiteX4" fmla="*/ 4026 w 403409"/>
                  <a:gd name="connsiteY4" fmla="*/ 268129 h 27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409" h="274531">
                    <a:moveTo>
                      <a:pt x="4026" y="268129"/>
                    </a:moveTo>
                    <a:cubicBezTo>
                      <a:pt x="-37788" y="260985"/>
                      <a:pt x="259868" y="0"/>
                      <a:pt x="259868" y="0"/>
                    </a:cubicBezTo>
                    <a:lnTo>
                      <a:pt x="403410" y="96584"/>
                    </a:lnTo>
                    <a:cubicBezTo>
                      <a:pt x="403410" y="96584"/>
                      <a:pt x="159188" y="268605"/>
                      <a:pt x="120803" y="273272"/>
                    </a:cubicBezTo>
                    <a:cubicBezTo>
                      <a:pt x="82417" y="277939"/>
                      <a:pt x="4026" y="268129"/>
                      <a:pt x="4026" y="2681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89F2BED8-B1A9-429D-97EC-F3119DF8F8B4}"/>
                  </a:ext>
                </a:extLst>
              </p:cNvPr>
              <p:cNvSpPr/>
              <p:nvPr/>
            </p:nvSpPr>
            <p:spPr>
              <a:xfrm>
                <a:off x="6277806" y="3672458"/>
                <a:ext cx="403409" cy="274531"/>
              </a:xfrm>
              <a:custGeom>
                <a:avLst/>
                <a:gdLst>
                  <a:gd name="connsiteX0" fmla="*/ 4026 w 403409"/>
                  <a:gd name="connsiteY0" fmla="*/ 268129 h 274531"/>
                  <a:gd name="connsiteX1" fmla="*/ 259868 w 403409"/>
                  <a:gd name="connsiteY1" fmla="*/ 0 h 274531"/>
                  <a:gd name="connsiteX2" fmla="*/ 403410 w 403409"/>
                  <a:gd name="connsiteY2" fmla="*/ 96584 h 274531"/>
                  <a:gd name="connsiteX3" fmla="*/ 120803 w 403409"/>
                  <a:gd name="connsiteY3" fmla="*/ 273272 h 274531"/>
                  <a:gd name="connsiteX4" fmla="*/ 4026 w 403409"/>
                  <a:gd name="connsiteY4" fmla="*/ 268129 h 27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409" h="274531">
                    <a:moveTo>
                      <a:pt x="4026" y="268129"/>
                    </a:moveTo>
                    <a:cubicBezTo>
                      <a:pt x="-37788" y="260985"/>
                      <a:pt x="259868" y="0"/>
                      <a:pt x="259868" y="0"/>
                    </a:cubicBezTo>
                    <a:lnTo>
                      <a:pt x="403410" y="96584"/>
                    </a:lnTo>
                    <a:cubicBezTo>
                      <a:pt x="403410" y="96584"/>
                      <a:pt x="159188" y="268605"/>
                      <a:pt x="120803" y="273272"/>
                    </a:cubicBezTo>
                    <a:cubicBezTo>
                      <a:pt x="82417" y="277939"/>
                      <a:pt x="4026" y="268129"/>
                      <a:pt x="4026" y="268129"/>
                    </a:cubicBezTo>
                    <a:close/>
                  </a:path>
                </a:pathLst>
              </a:custGeom>
              <a:solidFill>
                <a:schemeClr val="bg1">
                  <a:alpha val="7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24D7050E-0D65-4E4A-921C-B7F202AE8BFF}"/>
                  </a:ext>
                </a:extLst>
              </p:cNvPr>
              <p:cNvSpPr/>
              <p:nvPr/>
            </p:nvSpPr>
            <p:spPr>
              <a:xfrm>
                <a:off x="6277806" y="3672458"/>
                <a:ext cx="403409" cy="274531"/>
              </a:xfrm>
              <a:custGeom>
                <a:avLst/>
                <a:gdLst>
                  <a:gd name="connsiteX0" fmla="*/ 4026 w 403409"/>
                  <a:gd name="connsiteY0" fmla="*/ 268129 h 274531"/>
                  <a:gd name="connsiteX1" fmla="*/ 259868 w 403409"/>
                  <a:gd name="connsiteY1" fmla="*/ 0 h 274531"/>
                  <a:gd name="connsiteX2" fmla="*/ 403410 w 403409"/>
                  <a:gd name="connsiteY2" fmla="*/ 96584 h 274531"/>
                  <a:gd name="connsiteX3" fmla="*/ 120803 w 403409"/>
                  <a:gd name="connsiteY3" fmla="*/ 273272 h 274531"/>
                  <a:gd name="connsiteX4" fmla="*/ 4026 w 403409"/>
                  <a:gd name="connsiteY4" fmla="*/ 268129 h 274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409" h="274531">
                    <a:moveTo>
                      <a:pt x="4026" y="268129"/>
                    </a:moveTo>
                    <a:cubicBezTo>
                      <a:pt x="-37788" y="260985"/>
                      <a:pt x="259868" y="0"/>
                      <a:pt x="259868" y="0"/>
                    </a:cubicBezTo>
                    <a:lnTo>
                      <a:pt x="403410" y="96584"/>
                    </a:lnTo>
                    <a:cubicBezTo>
                      <a:pt x="403410" y="96584"/>
                      <a:pt x="159188" y="268605"/>
                      <a:pt x="120803" y="273272"/>
                    </a:cubicBezTo>
                    <a:cubicBezTo>
                      <a:pt x="82417" y="277939"/>
                      <a:pt x="4026" y="268129"/>
                      <a:pt x="4026" y="268129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8ADC7C87-8370-4E4C-A1D6-A8C4107724B4}"/>
                  </a:ext>
                </a:extLst>
              </p:cNvPr>
              <p:cNvSpPr/>
              <p:nvPr/>
            </p:nvSpPr>
            <p:spPr>
              <a:xfrm>
                <a:off x="6334125" y="3830859"/>
                <a:ext cx="95894" cy="88773"/>
              </a:xfrm>
              <a:custGeom>
                <a:avLst/>
                <a:gdLst>
                  <a:gd name="connsiteX0" fmla="*/ 0 w 95894"/>
                  <a:gd name="connsiteY0" fmla="*/ 0 h 88773"/>
                  <a:gd name="connsiteX1" fmla="*/ 81534 w 95894"/>
                  <a:gd name="connsiteY1" fmla="*/ 28575 h 88773"/>
                  <a:gd name="connsiteX2" fmla="*/ 95155 w 95894"/>
                  <a:gd name="connsiteY2" fmla="*/ 88773 h 88773"/>
                  <a:gd name="connsiteX3" fmla="*/ 0 w 95894"/>
                  <a:gd name="connsiteY3" fmla="*/ 0 h 8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894" h="88773">
                    <a:moveTo>
                      <a:pt x="0" y="0"/>
                    </a:moveTo>
                    <a:cubicBezTo>
                      <a:pt x="0" y="0"/>
                      <a:pt x="62389" y="15526"/>
                      <a:pt x="81534" y="28575"/>
                    </a:cubicBezTo>
                    <a:cubicBezTo>
                      <a:pt x="100679" y="41624"/>
                      <a:pt x="95155" y="88773"/>
                      <a:pt x="95155" y="88773"/>
                    </a:cubicBezTo>
                    <a:cubicBezTo>
                      <a:pt x="95155" y="88773"/>
                      <a:pt x="12002" y="6534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DCE1AF03-F3F2-40C2-8E09-0CECF6CE2A93}"/>
                  </a:ext>
                </a:extLst>
              </p:cNvPr>
              <p:cNvSpPr/>
              <p:nvPr/>
            </p:nvSpPr>
            <p:spPr>
              <a:xfrm>
                <a:off x="6294310" y="3700367"/>
                <a:ext cx="129730" cy="233457"/>
              </a:xfrm>
              <a:custGeom>
                <a:avLst/>
                <a:gdLst>
                  <a:gd name="connsiteX0" fmla="*/ 0 w 129730"/>
                  <a:gd name="connsiteY0" fmla="*/ 10954 h 233457"/>
                  <a:gd name="connsiteX1" fmla="*/ 116014 w 129730"/>
                  <a:gd name="connsiteY1" fmla="*/ 233458 h 233457"/>
                  <a:gd name="connsiteX2" fmla="*/ 129730 w 129730"/>
                  <a:gd name="connsiteY2" fmla="*/ 233458 h 233457"/>
                  <a:gd name="connsiteX3" fmla="*/ 19526 w 129730"/>
                  <a:gd name="connsiteY3" fmla="*/ 0 h 233457"/>
                  <a:gd name="connsiteX4" fmla="*/ 0 w 129730"/>
                  <a:gd name="connsiteY4" fmla="*/ 10954 h 233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730" h="233457">
                    <a:moveTo>
                      <a:pt x="0" y="10954"/>
                    </a:moveTo>
                    <a:lnTo>
                      <a:pt x="116014" y="233458"/>
                    </a:lnTo>
                    <a:lnTo>
                      <a:pt x="129730" y="233458"/>
                    </a:lnTo>
                    <a:lnTo>
                      <a:pt x="19526" y="0"/>
                    </a:lnTo>
                    <a:lnTo>
                      <a:pt x="0" y="10954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E6A7BE0C-6505-461A-ABAF-3BE30F2EAC52}"/>
                  </a:ext>
                </a:extLst>
              </p:cNvPr>
              <p:cNvSpPr/>
              <p:nvPr/>
            </p:nvSpPr>
            <p:spPr>
              <a:xfrm>
                <a:off x="6236303" y="3820191"/>
                <a:ext cx="200025" cy="130912"/>
              </a:xfrm>
              <a:custGeom>
                <a:avLst/>
                <a:gdLst>
                  <a:gd name="connsiteX0" fmla="*/ 162592 w 200025"/>
                  <a:gd name="connsiteY0" fmla="*/ 52006 h 130912"/>
                  <a:gd name="connsiteX1" fmla="*/ 71533 w 200025"/>
                  <a:gd name="connsiteY1" fmla="*/ 0 h 130912"/>
                  <a:gd name="connsiteX2" fmla="*/ 0 w 200025"/>
                  <a:gd name="connsiteY2" fmla="*/ 95250 h 130912"/>
                  <a:gd name="connsiteX3" fmla="*/ 139827 w 200025"/>
                  <a:gd name="connsiteY3" fmla="*/ 117634 h 130912"/>
                  <a:gd name="connsiteX4" fmla="*/ 128588 w 200025"/>
                  <a:gd name="connsiteY4" fmla="*/ 71818 h 130912"/>
                  <a:gd name="connsiteX5" fmla="*/ 172307 w 200025"/>
                  <a:gd name="connsiteY5" fmla="*/ 112300 h 130912"/>
                  <a:gd name="connsiteX6" fmla="*/ 200025 w 200025"/>
                  <a:gd name="connsiteY6" fmla="*/ 110680 h 130912"/>
                  <a:gd name="connsiteX7" fmla="*/ 162592 w 200025"/>
                  <a:gd name="connsiteY7" fmla="*/ 52006 h 13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025" h="130912">
                    <a:moveTo>
                      <a:pt x="162592" y="52006"/>
                    </a:moveTo>
                    <a:cubicBezTo>
                      <a:pt x="162592" y="52006"/>
                      <a:pt x="89440" y="0"/>
                      <a:pt x="71533" y="0"/>
                    </a:cubicBezTo>
                    <a:cubicBezTo>
                      <a:pt x="53626" y="0"/>
                      <a:pt x="0" y="63341"/>
                      <a:pt x="0" y="95250"/>
                    </a:cubicBezTo>
                    <a:cubicBezTo>
                      <a:pt x="0" y="127159"/>
                      <a:pt x="116967" y="144589"/>
                      <a:pt x="139827" y="117634"/>
                    </a:cubicBezTo>
                    <a:cubicBezTo>
                      <a:pt x="151257" y="104204"/>
                      <a:pt x="128588" y="71818"/>
                      <a:pt x="128588" y="71818"/>
                    </a:cubicBezTo>
                    <a:cubicBezTo>
                      <a:pt x="142204" y="86310"/>
                      <a:pt x="156813" y="99836"/>
                      <a:pt x="172307" y="112300"/>
                    </a:cubicBezTo>
                    <a:cubicBezTo>
                      <a:pt x="181832" y="117634"/>
                      <a:pt x="200025" y="110680"/>
                      <a:pt x="200025" y="110680"/>
                    </a:cubicBezTo>
                    <a:cubicBezTo>
                      <a:pt x="200025" y="110680"/>
                      <a:pt x="175641" y="71628"/>
                      <a:pt x="162592" y="520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0344B2E1-E8CD-412D-9664-DC9ADA56A5CC}"/>
                  </a:ext>
                </a:extLst>
              </p:cNvPr>
              <p:cNvSpPr/>
              <p:nvPr/>
            </p:nvSpPr>
            <p:spPr>
              <a:xfrm>
                <a:off x="6303835" y="3891819"/>
                <a:ext cx="61055" cy="53340"/>
              </a:xfrm>
              <a:custGeom>
                <a:avLst/>
                <a:gdLst>
                  <a:gd name="connsiteX0" fmla="*/ 61055 w 61055"/>
                  <a:gd name="connsiteY0" fmla="*/ 53340 h 53340"/>
                  <a:gd name="connsiteX1" fmla="*/ 0 w 61055"/>
                  <a:gd name="connsiteY1" fmla="*/ 0 h 53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055" h="53340">
                    <a:moveTo>
                      <a:pt x="61055" y="53340"/>
                    </a:moveTo>
                    <a:cubicBezTo>
                      <a:pt x="44190" y="31926"/>
                      <a:pt x="23485" y="1383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45537613-A64D-470E-9D12-18176E62B05C}"/>
                  </a:ext>
                </a:extLst>
              </p:cNvPr>
              <p:cNvSpPr/>
              <p:nvPr/>
            </p:nvSpPr>
            <p:spPr>
              <a:xfrm>
                <a:off x="6322504" y="3864864"/>
                <a:ext cx="42386" cy="26955"/>
              </a:xfrm>
              <a:custGeom>
                <a:avLst/>
                <a:gdLst>
                  <a:gd name="connsiteX0" fmla="*/ 42386 w 42386"/>
                  <a:gd name="connsiteY0" fmla="*/ 26956 h 26955"/>
                  <a:gd name="connsiteX1" fmla="*/ 0 w 42386"/>
                  <a:gd name="connsiteY1" fmla="*/ 0 h 26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2386" h="26955">
                    <a:moveTo>
                      <a:pt x="42386" y="26956"/>
                    </a:moveTo>
                    <a:cubicBezTo>
                      <a:pt x="42386" y="26956"/>
                      <a:pt x="17050" y="4858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DEDCB96C-50E4-4C0A-A01F-8FF5F62C17A3}"/>
                  </a:ext>
                </a:extLst>
              </p:cNvPr>
              <p:cNvSpPr/>
              <p:nvPr/>
            </p:nvSpPr>
            <p:spPr>
              <a:xfrm>
                <a:off x="6285166" y="3919918"/>
                <a:ext cx="51149" cy="30670"/>
              </a:xfrm>
              <a:custGeom>
                <a:avLst/>
                <a:gdLst>
                  <a:gd name="connsiteX0" fmla="*/ 0 w 51149"/>
                  <a:gd name="connsiteY0" fmla="*/ 0 h 30670"/>
                  <a:gd name="connsiteX1" fmla="*/ 51149 w 51149"/>
                  <a:gd name="connsiteY1" fmla="*/ 30671 h 30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149" h="30670">
                    <a:moveTo>
                      <a:pt x="0" y="0"/>
                    </a:moveTo>
                    <a:cubicBezTo>
                      <a:pt x="17711" y="9077"/>
                      <a:pt x="34799" y="19324"/>
                      <a:pt x="51149" y="30671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A882E6ED-B6EF-4CBC-B4D5-2CE44D89B77D}"/>
                  </a:ext>
                </a:extLst>
              </p:cNvPr>
              <p:cNvSpPr/>
              <p:nvPr/>
            </p:nvSpPr>
            <p:spPr>
              <a:xfrm>
                <a:off x="6425374" y="3558349"/>
                <a:ext cx="334994" cy="301561"/>
              </a:xfrm>
              <a:custGeom>
                <a:avLst/>
                <a:gdLst>
                  <a:gd name="connsiteX0" fmla="*/ 205550 w 334994"/>
                  <a:gd name="connsiteY0" fmla="*/ 0 h 301561"/>
                  <a:gd name="connsiteX1" fmla="*/ 0 w 334994"/>
                  <a:gd name="connsiteY1" fmla="*/ 198977 h 301561"/>
                  <a:gd name="connsiteX2" fmla="*/ 147828 w 334994"/>
                  <a:gd name="connsiteY2" fmla="*/ 301562 h 301561"/>
                  <a:gd name="connsiteX3" fmla="*/ 334994 w 334994"/>
                  <a:gd name="connsiteY3" fmla="*/ 210693 h 30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4994" h="301561">
                    <a:moveTo>
                      <a:pt x="205550" y="0"/>
                    </a:moveTo>
                    <a:cubicBezTo>
                      <a:pt x="168116" y="26099"/>
                      <a:pt x="0" y="198977"/>
                      <a:pt x="0" y="198977"/>
                    </a:cubicBezTo>
                    <a:cubicBezTo>
                      <a:pt x="0" y="198977"/>
                      <a:pt x="78772" y="288608"/>
                      <a:pt x="147828" y="301562"/>
                    </a:cubicBezTo>
                    <a:lnTo>
                      <a:pt x="334994" y="21069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144B0E40-E15E-4950-B1B9-ABDFDEC95C76}"/>
                  </a:ext>
                </a:extLst>
              </p:cNvPr>
              <p:cNvSpPr/>
              <p:nvPr/>
            </p:nvSpPr>
            <p:spPr>
              <a:xfrm>
                <a:off x="6261925" y="5191982"/>
                <a:ext cx="358078" cy="248677"/>
              </a:xfrm>
              <a:custGeom>
                <a:avLst/>
                <a:gdLst>
                  <a:gd name="connsiteX0" fmla="*/ 278606 w 358078"/>
                  <a:gd name="connsiteY0" fmla="*/ 0 h 248677"/>
                  <a:gd name="connsiteX1" fmla="*/ 357949 w 358078"/>
                  <a:gd name="connsiteY1" fmla="*/ 208693 h 248677"/>
                  <a:gd name="connsiteX2" fmla="*/ 131826 w 358078"/>
                  <a:gd name="connsiteY2" fmla="*/ 245364 h 248677"/>
                  <a:gd name="connsiteX3" fmla="*/ 0 w 358078"/>
                  <a:gd name="connsiteY3" fmla="*/ 234125 h 2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078" h="248677">
                    <a:moveTo>
                      <a:pt x="278606" y="0"/>
                    </a:moveTo>
                    <a:lnTo>
                      <a:pt x="357949" y="208693"/>
                    </a:lnTo>
                    <a:cubicBezTo>
                      <a:pt x="357949" y="208693"/>
                      <a:pt x="371094" y="262319"/>
                      <a:pt x="131826" y="245364"/>
                    </a:cubicBezTo>
                    <a:lnTo>
                      <a:pt x="0" y="234125"/>
                    </a:ln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89C1D9DB-1383-4AC9-B528-1BFCAAA68A14}"/>
                  </a:ext>
                </a:extLst>
              </p:cNvPr>
              <p:cNvSpPr/>
              <p:nvPr/>
            </p:nvSpPr>
            <p:spPr>
              <a:xfrm>
                <a:off x="6261925" y="5191982"/>
                <a:ext cx="358078" cy="248677"/>
              </a:xfrm>
              <a:custGeom>
                <a:avLst/>
                <a:gdLst>
                  <a:gd name="connsiteX0" fmla="*/ 278606 w 358078"/>
                  <a:gd name="connsiteY0" fmla="*/ 0 h 248677"/>
                  <a:gd name="connsiteX1" fmla="*/ 357949 w 358078"/>
                  <a:gd name="connsiteY1" fmla="*/ 208693 h 248677"/>
                  <a:gd name="connsiteX2" fmla="*/ 131826 w 358078"/>
                  <a:gd name="connsiteY2" fmla="*/ 245364 h 248677"/>
                  <a:gd name="connsiteX3" fmla="*/ 0 w 358078"/>
                  <a:gd name="connsiteY3" fmla="*/ 234125 h 2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078" h="248677">
                    <a:moveTo>
                      <a:pt x="278606" y="0"/>
                    </a:moveTo>
                    <a:lnTo>
                      <a:pt x="357949" y="208693"/>
                    </a:lnTo>
                    <a:cubicBezTo>
                      <a:pt x="357949" y="208693"/>
                      <a:pt x="371094" y="262319"/>
                      <a:pt x="131826" y="245364"/>
                    </a:cubicBezTo>
                    <a:lnTo>
                      <a:pt x="0" y="234125"/>
                    </a:ln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B1FFF2B2-C5E4-44FB-BED0-85E08C96E404}"/>
                  </a:ext>
                </a:extLst>
              </p:cNvPr>
              <p:cNvSpPr/>
              <p:nvPr/>
            </p:nvSpPr>
            <p:spPr>
              <a:xfrm>
                <a:off x="6261925" y="5191982"/>
                <a:ext cx="358078" cy="248677"/>
              </a:xfrm>
              <a:custGeom>
                <a:avLst/>
                <a:gdLst>
                  <a:gd name="connsiteX0" fmla="*/ 278606 w 358078"/>
                  <a:gd name="connsiteY0" fmla="*/ 0 h 248677"/>
                  <a:gd name="connsiteX1" fmla="*/ 357949 w 358078"/>
                  <a:gd name="connsiteY1" fmla="*/ 208693 h 248677"/>
                  <a:gd name="connsiteX2" fmla="*/ 131826 w 358078"/>
                  <a:gd name="connsiteY2" fmla="*/ 245364 h 248677"/>
                  <a:gd name="connsiteX3" fmla="*/ 0 w 358078"/>
                  <a:gd name="connsiteY3" fmla="*/ 234125 h 24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8078" h="248677">
                    <a:moveTo>
                      <a:pt x="278606" y="0"/>
                    </a:moveTo>
                    <a:lnTo>
                      <a:pt x="357949" y="208693"/>
                    </a:lnTo>
                    <a:cubicBezTo>
                      <a:pt x="357949" y="208693"/>
                      <a:pt x="371094" y="262319"/>
                      <a:pt x="131826" y="245364"/>
                    </a:cubicBezTo>
                    <a:lnTo>
                      <a:pt x="0" y="234125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4E085CFC-B48F-45F0-BC1A-003C7238D430}"/>
                  </a:ext>
                </a:extLst>
              </p:cNvPr>
              <p:cNvSpPr/>
              <p:nvPr/>
            </p:nvSpPr>
            <p:spPr>
              <a:xfrm>
                <a:off x="6108954" y="5244398"/>
                <a:ext cx="409014" cy="216653"/>
              </a:xfrm>
              <a:custGeom>
                <a:avLst/>
                <a:gdLst>
                  <a:gd name="connsiteX0" fmla="*/ 401479 w 409014"/>
                  <a:gd name="connsiteY0" fmla="*/ 47406 h 216653"/>
                  <a:gd name="connsiteX1" fmla="*/ 401479 w 409014"/>
                  <a:gd name="connsiteY1" fmla="*/ 188757 h 216653"/>
                  <a:gd name="connsiteX2" fmla="*/ 92488 w 409014"/>
                  <a:gd name="connsiteY2" fmla="*/ 213236 h 216653"/>
                  <a:gd name="connsiteX3" fmla="*/ 0 w 409014"/>
                  <a:gd name="connsiteY3" fmla="*/ 156086 h 216653"/>
                  <a:gd name="connsiteX4" fmla="*/ 58579 w 409014"/>
                  <a:gd name="connsiteY4" fmla="*/ 106080 h 216653"/>
                  <a:gd name="connsiteX5" fmla="*/ 272129 w 409014"/>
                  <a:gd name="connsiteY5" fmla="*/ 23212 h 216653"/>
                  <a:gd name="connsiteX6" fmla="*/ 401479 w 409014"/>
                  <a:gd name="connsiteY6" fmla="*/ 47406 h 21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014" h="216653">
                    <a:moveTo>
                      <a:pt x="401479" y="47406"/>
                    </a:moveTo>
                    <a:cubicBezTo>
                      <a:pt x="401479" y="47406"/>
                      <a:pt x="418433" y="128463"/>
                      <a:pt x="401479" y="188757"/>
                    </a:cubicBezTo>
                    <a:cubicBezTo>
                      <a:pt x="401479" y="188757"/>
                      <a:pt x="148971" y="228285"/>
                      <a:pt x="92488" y="213236"/>
                    </a:cubicBezTo>
                    <a:cubicBezTo>
                      <a:pt x="36004" y="198186"/>
                      <a:pt x="1714" y="169992"/>
                      <a:pt x="0" y="156086"/>
                    </a:cubicBezTo>
                    <a:cubicBezTo>
                      <a:pt x="0" y="156086"/>
                      <a:pt x="2000" y="117415"/>
                      <a:pt x="58579" y="106080"/>
                    </a:cubicBezTo>
                    <a:cubicBezTo>
                      <a:pt x="115157" y="94745"/>
                      <a:pt x="227648" y="87030"/>
                      <a:pt x="272129" y="23212"/>
                    </a:cubicBezTo>
                    <a:cubicBezTo>
                      <a:pt x="316611" y="-40606"/>
                      <a:pt x="401479" y="47406"/>
                      <a:pt x="401479" y="47406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D11BA3A8-4B03-4CF3-BB0A-C481AF86B83E}"/>
                  </a:ext>
                </a:extLst>
              </p:cNvPr>
              <p:cNvSpPr/>
              <p:nvPr/>
            </p:nvSpPr>
            <p:spPr>
              <a:xfrm>
                <a:off x="6324028" y="4075959"/>
                <a:ext cx="974869" cy="1252184"/>
              </a:xfrm>
              <a:custGeom>
                <a:avLst/>
                <a:gdLst>
                  <a:gd name="connsiteX0" fmla="*/ 519589 w 974869"/>
                  <a:gd name="connsiteY0" fmla="*/ 45699 h 1252184"/>
                  <a:gd name="connsiteX1" fmla="*/ 971169 w 974869"/>
                  <a:gd name="connsiteY1" fmla="*/ 69130 h 1252184"/>
                  <a:gd name="connsiteX2" fmla="*/ 858774 w 974869"/>
                  <a:gd name="connsiteY2" fmla="*/ 420031 h 1252184"/>
                  <a:gd name="connsiteX3" fmla="*/ 440531 w 974869"/>
                  <a:gd name="connsiteY3" fmla="*/ 549857 h 1252184"/>
                  <a:gd name="connsiteX4" fmla="*/ 206407 w 974869"/>
                  <a:gd name="connsiteY4" fmla="*/ 1241182 h 1252184"/>
                  <a:gd name="connsiteX5" fmla="*/ 0 w 974869"/>
                  <a:gd name="connsiteY5" fmla="*/ 1220988 h 1252184"/>
                  <a:gd name="connsiteX6" fmla="*/ 192310 w 974869"/>
                  <a:gd name="connsiteY6" fmla="*/ 513567 h 1252184"/>
                  <a:gd name="connsiteX7" fmla="*/ 514826 w 974869"/>
                  <a:gd name="connsiteY7" fmla="*/ 205623 h 1252184"/>
                  <a:gd name="connsiteX8" fmla="*/ 482727 w 974869"/>
                  <a:gd name="connsiteY8" fmla="*/ 147712 h 125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4869" h="1252184">
                    <a:moveTo>
                      <a:pt x="519589" y="45699"/>
                    </a:moveTo>
                    <a:cubicBezTo>
                      <a:pt x="600265" y="-69363"/>
                      <a:pt x="971169" y="69130"/>
                      <a:pt x="971169" y="69130"/>
                    </a:cubicBezTo>
                    <a:cubicBezTo>
                      <a:pt x="971169" y="69130"/>
                      <a:pt x="1006507" y="346117"/>
                      <a:pt x="858774" y="420031"/>
                    </a:cubicBezTo>
                    <a:cubicBezTo>
                      <a:pt x="711041" y="493945"/>
                      <a:pt x="498062" y="489944"/>
                      <a:pt x="440531" y="549857"/>
                    </a:cubicBezTo>
                    <a:lnTo>
                      <a:pt x="206407" y="1241182"/>
                    </a:lnTo>
                    <a:cubicBezTo>
                      <a:pt x="206407" y="1241182"/>
                      <a:pt x="122301" y="1276329"/>
                      <a:pt x="0" y="1220988"/>
                    </a:cubicBezTo>
                    <a:cubicBezTo>
                      <a:pt x="0" y="1220988"/>
                      <a:pt x="148685" y="698923"/>
                      <a:pt x="192310" y="513567"/>
                    </a:cubicBezTo>
                    <a:cubicBezTo>
                      <a:pt x="235458" y="330115"/>
                      <a:pt x="514826" y="205623"/>
                      <a:pt x="514826" y="205623"/>
                    </a:cubicBezTo>
                    <a:cubicBezTo>
                      <a:pt x="500426" y="188615"/>
                      <a:pt x="489519" y="168936"/>
                      <a:pt x="482727" y="147712"/>
                    </a:cubicBezTo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038FB59E-0122-4EAC-8F2A-7230268CAA41}"/>
                  </a:ext>
                </a:extLst>
              </p:cNvPr>
              <p:cNvSpPr/>
              <p:nvPr/>
            </p:nvSpPr>
            <p:spPr>
              <a:xfrm>
                <a:off x="7181850" y="4386452"/>
                <a:ext cx="37242" cy="29336"/>
              </a:xfrm>
              <a:custGeom>
                <a:avLst/>
                <a:gdLst>
                  <a:gd name="connsiteX0" fmla="*/ 37243 w 37242"/>
                  <a:gd name="connsiteY0" fmla="*/ 0 h 29336"/>
                  <a:gd name="connsiteX1" fmla="*/ 0 w 37242"/>
                  <a:gd name="connsiteY1" fmla="*/ 29337 h 2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242" h="29336">
                    <a:moveTo>
                      <a:pt x="37243" y="0"/>
                    </a:moveTo>
                    <a:cubicBezTo>
                      <a:pt x="25405" y="10490"/>
                      <a:pt x="12970" y="20285"/>
                      <a:pt x="0" y="2933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9A62399-381C-4898-BE12-957458A4FC8B}"/>
                  </a:ext>
                </a:extLst>
              </p:cNvPr>
              <p:cNvSpPr/>
              <p:nvPr/>
            </p:nvSpPr>
            <p:spPr>
              <a:xfrm>
                <a:off x="7239952" y="4151852"/>
                <a:ext cx="32010" cy="210026"/>
              </a:xfrm>
              <a:custGeom>
                <a:avLst/>
                <a:gdLst>
                  <a:gd name="connsiteX0" fmla="*/ 9525 w 32010"/>
                  <a:gd name="connsiteY0" fmla="*/ 0 h 210026"/>
                  <a:gd name="connsiteX1" fmla="*/ 0 w 32010"/>
                  <a:gd name="connsiteY1" fmla="*/ 210026 h 21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010" h="210026">
                    <a:moveTo>
                      <a:pt x="9525" y="0"/>
                    </a:moveTo>
                    <a:cubicBezTo>
                      <a:pt x="39814" y="65722"/>
                      <a:pt x="42196" y="149161"/>
                      <a:pt x="0" y="21002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FEAFF359-44C2-4F5C-9046-9C748EDAA984}"/>
                  </a:ext>
                </a:extLst>
              </p:cNvPr>
              <p:cNvSpPr/>
              <p:nvPr/>
            </p:nvSpPr>
            <p:spPr>
              <a:xfrm>
                <a:off x="7163719" y="4162425"/>
                <a:ext cx="107951" cy="101060"/>
              </a:xfrm>
              <a:custGeom>
                <a:avLst/>
                <a:gdLst>
                  <a:gd name="connsiteX0" fmla="*/ 1272 w 107951"/>
                  <a:gd name="connsiteY0" fmla="*/ 0 h 101060"/>
                  <a:gd name="connsiteX1" fmla="*/ 16131 w 107951"/>
                  <a:gd name="connsiteY1" fmla="*/ 70771 h 101060"/>
                  <a:gd name="connsiteX2" fmla="*/ 107952 w 107951"/>
                  <a:gd name="connsiteY2" fmla="*/ 101060 h 10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7951" h="101060">
                    <a:moveTo>
                      <a:pt x="1272" y="0"/>
                    </a:moveTo>
                    <a:cubicBezTo>
                      <a:pt x="1272" y="0"/>
                      <a:pt x="-6443" y="50673"/>
                      <a:pt x="16131" y="70771"/>
                    </a:cubicBezTo>
                    <a:cubicBezTo>
                      <a:pt x="38705" y="90869"/>
                      <a:pt x="107952" y="101060"/>
                      <a:pt x="107952" y="10106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A7CB4E3D-DA00-4F99-AE0B-BF5E15C9D548}"/>
                  </a:ext>
                </a:extLst>
              </p:cNvPr>
              <p:cNvSpPr/>
              <p:nvPr/>
            </p:nvSpPr>
            <p:spPr>
              <a:xfrm>
                <a:off x="6822090" y="4164710"/>
                <a:ext cx="39035" cy="68294"/>
              </a:xfrm>
              <a:custGeom>
                <a:avLst/>
                <a:gdLst>
                  <a:gd name="connsiteX0" fmla="*/ 38862 w 39035"/>
                  <a:gd name="connsiteY0" fmla="*/ 0 h 68294"/>
                  <a:gd name="connsiteX1" fmla="*/ 21526 w 39035"/>
                  <a:gd name="connsiteY1" fmla="*/ 48101 h 68294"/>
                  <a:gd name="connsiteX2" fmla="*/ 0 w 39035"/>
                  <a:gd name="connsiteY2" fmla="*/ 68294 h 6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9035" h="68294">
                    <a:moveTo>
                      <a:pt x="38862" y="0"/>
                    </a:moveTo>
                    <a:cubicBezTo>
                      <a:pt x="38862" y="0"/>
                      <a:pt x="42005" y="50483"/>
                      <a:pt x="21526" y="48101"/>
                    </a:cubicBezTo>
                    <a:cubicBezTo>
                      <a:pt x="1048" y="45720"/>
                      <a:pt x="0" y="68294"/>
                      <a:pt x="0" y="6829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B23F2D35-B5F9-4A87-B4F9-E0A79A48CEBC}"/>
                  </a:ext>
                </a:extLst>
              </p:cNvPr>
              <p:cNvSpPr/>
              <p:nvPr/>
            </p:nvSpPr>
            <p:spPr>
              <a:xfrm>
                <a:off x="6630924" y="3462525"/>
                <a:ext cx="664273" cy="708628"/>
              </a:xfrm>
              <a:custGeom>
                <a:avLst/>
                <a:gdLst>
                  <a:gd name="connsiteX0" fmla="*/ 4953 w 664273"/>
                  <a:gd name="connsiteY0" fmla="*/ 134686 h 708628"/>
                  <a:gd name="connsiteX1" fmla="*/ 0 w 664273"/>
                  <a:gd name="connsiteY1" fmla="*/ 95824 h 708628"/>
                  <a:gd name="connsiteX2" fmla="*/ 261461 w 664273"/>
                  <a:gd name="connsiteY2" fmla="*/ 3 h 708628"/>
                  <a:gd name="connsiteX3" fmla="*/ 586740 w 664273"/>
                  <a:gd name="connsiteY3" fmla="*/ 132305 h 708628"/>
                  <a:gd name="connsiteX4" fmla="*/ 664273 w 664273"/>
                  <a:gd name="connsiteY4" fmla="*/ 682564 h 708628"/>
                  <a:gd name="connsiteX5" fmla="*/ 161449 w 664273"/>
                  <a:gd name="connsiteY5" fmla="*/ 667229 h 708628"/>
                  <a:gd name="connsiteX6" fmla="*/ 158877 w 664273"/>
                  <a:gd name="connsiteY6" fmla="*/ 550548 h 708628"/>
                  <a:gd name="connsiteX7" fmla="*/ 99250 w 664273"/>
                  <a:gd name="connsiteY7" fmla="*/ 321185 h 708628"/>
                  <a:gd name="connsiteX8" fmla="*/ 58959 w 664273"/>
                  <a:gd name="connsiteY8" fmla="*/ 259273 h 708628"/>
                  <a:gd name="connsiteX9" fmla="*/ 18383 w 664273"/>
                  <a:gd name="connsiteY9" fmla="*/ 177263 h 70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4273" h="708628">
                    <a:moveTo>
                      <a:pt x="4953" y="134686"/>
                    </a:moveTo>
                    <a:cubicBezTo>
                      <a:pt x="1831" y="121962"/>
                      <a:pt x="169" y="108924"/>
                      <a:pt x="0" y="95824"/>
                    </a:cubicBezTo>
                    <a:cubicBezTo>
                      <a:pt x="0" y="95824"/>
                      <a:pt x="114300" y="-569"/>
                      <a:pt x="261461" y="3"/>
                    </a:cubicBezTo>
                    <a:cubicBezTo>
                      <a:pt x="436721" y="574"/>
                      <a:pt x="543878" y="55724"/>
                      <a:pt x="586740" y="132305"/>
                    </a:cubicBezTo>
                    <a:cubicBezTo>
                      <a:pt x="654748" y="253463"/>
                      <a:pt x="664273" y="682564"/>
                      <a:pt x="664273" y="682564"/>
                    </a:cubicBezTo>
                    <a:cubicBezTo>
                      <a:pt x="664273" y="682564"/>
                      <a:pt x="224504" y="750382"/>
                      <a:pt x="161449" y="667229"/>
                    </a:cubicBezTo>
                    <a:cubicBezTo>
                      <a:pt x="150495" y="652751"/>
                      <a:pt x="158877" y="550548"/>
                      <a:pt x="158877" y="550548"/>
                    </a:cubicBezTo>
                    <a:cubicBezTo>
                      <a:pt x="158877" y="550548"/>
                      <a:pt x="109633" y="421389"/>
                      <a:pt x="99250" y="321185"/>
                    </a:cubicBezTo>
                    <a:cubicBezTo>
                      <a:pt x="84781" y="301243"/>
                      <a:pt x="71334" y="280579"/>
                      <a:pt x="58959" y="259273"/>
                    </a:cubicBezTo>
                    <a:cubicBezTo>
                      <a:pt x="43299" y="233045"/>
                      <a:pt x="29732" y="205624"/>
                      <a:pt x="18383" y="177263"/>
                    </a:cubicBez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EF60EF14-1E06-4008-8F28-1CDC011360EE}"/>
                  </a:ext>
                </a:extLst>
              </p:cNvPr>
              <p:cNvSpPr/>
              <p:nvPr/>
            </p:nvSpPr>
            <p:spPr>
              <a:xfrm>
                <a:off x="6804278" y="3700367"/>
                <a:ext cx="66675" cy="445960"/>
              </a:xfrm>
              <a:custGeom>
                <a:avLst/>
                <a:gdLst>
                  <a:gd name="connsiteX0" fmla="*/ 0 w 66675"/>
                  <a:gd name="connsiteY0" fmla="*/ 0 h 445960"/>
                  <a:gd name="connsiteX1" fmla="*/ 57150 w 66675"/>
                  <a:gd name="connsiteY1" fmla="*/ 317849 h 445960"/>
                  <a:gd name="connsiteX2" fmla="*/ 66675 w 66675"/>
                  <a:gd name="connsiteY2" fmla="*/ 375666 h 445960"/>
                  <a:gd name="connsiteX3" fmla="*/ 57150 w 66675"/>
                  <a:gd name="connsiteY3" fmla="*/ 445961 h 44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675" h="445960">
                    <a:moveTo>
                      <a:pt x="0" y="0"/>
                    </a:moveTo>
                    <a:cubicBezTo>
                      <a:pt x="0" y="0"/>
                      <a:pt x="67151" y="260509"/>
                      <a:pt x="57150" y="317849"/>
                    </a:cubicBezTo>
                    <a:cubicBezTo>
                      <a:pt x="54762" y="337635"/>
                      <a:pt x="58066" y="357692"/>
                      <a:pt x="66675" y="375666"/>
                    </a:cubicBezTo>
                    <a:cubicBezTo>
                      <a:pt x="48679" y="394594"/>
                      <a:pt x="44840" y="422926"/>
                      <a:pt x="57150" y="445961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7AA8F3D5-7E94-49A7-B0A5-B94A8DB4EC87}"/>
                  </a:ext>
                </a:extLst>
              </p:cNvPr>
              <p:cNvSpPr/>
              <p:nvPr/>
            </p:nvSpPr>
            <p:spPr>
              <a:xfrm>
                <a:off x="6928770" y="3809714"/>
                <a:ext cx="139255" cy="106203"/>
              </a:xfrm>
              <a:custGeom>
                <a:avLst/>
                <a:gdLst>
                  <a:gd name="connsiteX0" fmla="*/ 53626 w 139255"/>
                  <a:gd name="connsiteY0" fmla="*/ 106204 h 106203"/>
                  <a:gd name="connsiteX1" fmla="*/ 19907 w 139255"/>
                  <a:gd name="connsiteY1" fmla="*/ 95536 h 106203"/>
                  <a:gd name="connsiteX2" fmla="*/ 0 w 139255"/>
                  <a:gd name="connsiteY2" fmla="*/ 8287 h 106203"/>
                  <a:gd name="connsiteX3" fmla="*/ 117920 w 139255"/>
                  <a:gd name="connsiteY3" fmla="*/ 0 h 106203"/>
                  <a:gd name="connsiteX4" fmla="*/ 139255 w 139255"/>
                  <a:gd name="connsiteY4" fmla="*/ 95250 h 106203"/>
                  <a:gd name="connsiteX5" fmla="*/ 102775 w 139255"/>
                  <a:gd name="connsiteY5" fmla="*/ 103156 h 1062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255" h="106203">
                    <a:moveTo>
                      <a:pt x="53626" y="106204"/>
                    </a:moveTo>
                    <a:cubicBezTo>
                      <a:pt x="41631" y="105748"/>
                      <a:pt x="29982" y="102062"/>
                      <a:pt x="19907" y="95536"/>
                    </a:cubicBezTo>
                    <a:lnTo>
                      <a:pt x="0" y="8287"/>
                    </a:lnTo>
                    <a:cubicBezTo>
                      <a:pt x="39496" y="11879"/>
                      <a:pt x="79314" y="9081"/>
                      <a:pt x="117920" y="0"/>
                    </a:cubicBezTo>
                    <a:lnTo>
                      <a:pt x="139255" y="95250"/>
                    </a:lnTo>
                    <a:cubicBezTo>
                      <a:pt x="127260" y="98595"/>
                      <a:pt x="115079" y="101235"/>
                      <a:pt x="102775" y="103156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1A3CA155-8B7C-4CCD-91B6-DFE0E40A81C3}"/>
                  </a:ext>
                </a:extLst>
              </p:cNvPr>
              <p:cNvSpPr/>
              <p:nvPr/>
            </p:nvSpPr>
            <p:spPr>
              <a:xfrm>
                <a:off x="6745386" y="3455808"/>
                <a:ext cx="264909" cy="301518"/>
              </a:xfrm>
              <a:custGeom>
                <a:avLst/>
                <a:gdLst>
                  <a:gd name="connsiteX0" fmla="*/ 11173 w 264909"/>
                  <a:gd name="connsiteY0" fmla="*/ 278468 h 301518"/>
                  <a:gd name="connsiteX1" fmla="*/ 98231 w 264909"/>
                  <a:gd name="connsiteY1" fmla="*/ 6720 h 301518"/>
                  <a:gd name="connsiteX2" fmla="*/ 263585 w 264909"/>
                  <a:gd name="connsiteY2" fmla="*/ 91397 h 301518"/>
                  <a:gd name="connsiteX3" fmla="*/ 132712 w 264909"/>
                  <a:gd name="connsiteY3" fmla="*/ 301518 h 301518"/>
                  <a:gd name="connsiteX4" fmla="*/ 58893 w 264909"/>
                  <a:gd name="connsiteY4" fmla="*/ 244368 h 301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4909" h="301518">
                    <a:moveTo>
                      <a:pt x="11173" y="278468"/>
                    </a:moveTo>
                    <a:cubicBezTo>
                      <a:pt x="11173" y="278468"/>
                      <a:pt x="-45977" y="35009"/>
                      <a:pt x="98231" y="6720"/>
                    </a:cubicBezTo>
                    <a:cubicBezTo>
                      <a:pt x="242440" y="-21570"/>
                      <a:pt x="272062" y="45772"/>
                      <a:pt x="263585" y="91397"/>
                    </a:cubicBezTo>
                    <a:cubicBezTo>
                      <a:pt x="252250" y="152262"/>
                      <a:pt x="132712" y="301518"/>
                      <a:pt x="132712" y="301518"/>
                    </a:cubicBezTo>
                    <a:lnTo>
                      <a:pt x="58893" y="244368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BC7A28A2-8DC4-41B8-B4DF-2FDF26E7D179}"/>
                  </a:ext>
                </a:extLst>
              </p:cNvPr>
              <p:cNvSpPr/>
              <p:nvPr/>
            </p:nvSpPr>
            <p:spPr>
              <a:xfrm>
                <a:off x="6567392" y="4258151"/>
                <a:ext cx="303466" cy="228123"/>
              </a:xfrm>
              <a:custGeom>
                <a:avLst/>
                <a:gdLst>
                  <a:gd name="connsiteX0" fmla="*/ 0 w 303466"/>
                  <a:gd name="connsiteY0" fmla="*/ 228124 h 228123"/>
                  <a:gd name="connsiteX1" fmla="*/ 303467 w 303466"/>
                  <a:gd name="connsiteY1" fmla="*/ 39338 h 228123"/>
                  <a:gd name="connsiteX2" fmla="*/ 236792 w 303466"/>
                  <a:gd name="connsiteY2" fmla="*/ 0 h 228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3466" h="228123">
                    <a:moveTo>
                      <a:pt x="0" y="228124"/>
                    </a:moveTo>
                    <a:cubicBezTo>
                      <a:pt x="0" y="228124"/>
                      <a:pt x="93154" y="120587"/>
                      <a:pt x="303467" y="39338"/>
                    </a:cubicBezTo>
                    <a:cubicBezTo>
                      <a:pt x="303467" y="39338"/>
                      <a:pt x="248984" y="22670"/>
                      <a:pt x="236792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3F98232D-1A91-407D-949F-9D7BE05571FE}"/>
                  </a:ext>
                </a:extLst>
              </p:cNvPr>
              <p:cNvSpPr/>
              <p:nvPr/>
            </p:nvSpPr>
            <p:spPr>
              <a:xfrm>
                <a:off x="6372701" y="4815363"/>
                <a:ext cx="85153" cy="309181"/>
              </a:xfrm>
              <a:custGeom>
                <a:avLst/>
                <a:gdLst>
                  <a:gd name="connsiteX0" fmla="*/ 85153 w 85153"/>
                  <a:gd name="connsiteY0" fmla="*/ 0 h 309181"/>
                  <a:gd name="connsiteX1" fmla="*/ 0 w 85153"/>
                  <a:gd name="connsiteY1" fmla="*/ 309182 h 309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153" h="309181">
                    <a:moveTo>
                      <a:pt x="85153" y="0"/>
                    </a:moveTo>
                    <a:lnTo>
                      <a:pt x="0" y="309182"/>
                    </a:lnTo>
                  </a:path>
                </a:pathLst>
              </a:custGeom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5B1C9DDA-D026-447A-99B9-16761B95CDDF}"/>
                  </a:ext>
                </a:extLst>
              </p:cNvPr>
              <p:cNvSpPr/>
              <p:nvPr/>
            </p:nvSpPr>
            <p:spPr>
              <a:xfrm>
                <a:off x="7115841" y="3910074"/>
                <a:ext cx="194976" cy="72996"/>
              </a:xfrm>
              <a:custGeom>
                <a:avLst/>
                <a:gdLst>
                  <a:gd name="connsiteX0" fmla="*/ 0 w 194976"/>
                  <a:gd name="connsiteY0" fmla="*/ 14225 h 72996"/>
                  <a:gd name="connsiteX1" fmla="*/ 194977 w 194976"/>
                  <a:gd name="connsiteY1" fmla="*/ 72614 h 72996"/>
                  <a:gd name="connsiteX2" fmla="*/ 87916 w 194976"/>
                  <a:gd name="connsiteY2" fmla="*/ 5939 h 72996"/>
                  <a:gd name="connsiteX3" fmla="*/ 0 w 194976"/>
                  <a:gd name="connsiteY3" fmla="*/ 14225 h 72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976" h="72996">
                    <a:moveTo>
                      <a:pt x="0" y="14225"/>
                    </a:moveTo>
                    <a:cubicBezTo>
                      <a:pt x="0" y="14225"/>
                      <a:pt x="38100" y="78519"/>
                      <a:pt x="194977" y="72614"/>
                    </a:cubicBezTo>
                    <a:cubicBezTo>
                      <a:pt x="165781" y="41352"/>
                      <a:pt x="128849" y="18353"/>
                      <a:pt x="87916" y="5939"/>
                    </a:cubicBezTo>
                    <a:cubicBezTo>
                      <a:pt x="23813" y="-11207"/>
                      <a:pt x="0" y="14225"/>
                      <a:pt x="0" y="14225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76DB5841-ED78-4C4C-9876-A9C6D61A710C}"/>
                  </a:ext>
                </a:extLst>
              </p:cNvPr>
              <p:cNvSpPr/>
              <p:nvPr/>
            </p:nvSpPr>
            <p:spPr>
              <a:xfrm>
                <a:off x="6507194" y="3769042"/>
                <a:ext cx="785336" cy="386586"/>
              </a:xfrm>
              <a:custGeom>
                <a:avLst/>
                <a:gdLst>
                  <a:gd name="connsiteX0" fmla="*/ 0 w 785336"/>
                  <a:gd name="connsiteY0" fmla="*/ 181070 h 386586"/>
                  <a:gd name="connsiteX1" fmla="*/ 69723 w 785336"/>
                  <a:gd name="connsiteY1" fmla="*/ 113347 h 386586"/>
                  <a:gd name="connsiteX2" fmla="*/ 216122 w 785336"/>
                  <a:gd name="connsiteY2" fmla="*/ 100679 h 386586"/>
                  <a:gd name="connsiteX3" fmla="*/ 626650 w 785336"/>
                  <a:gd name="connsiteY3" fmla="*/ 210788 h 386586"/>
                  <a:gd name="connsiteX4" fmla="*/ 615601 w 785336"/>
                  <a:gd name="connsiteY4" fmla="*/ 0 h 386586"/>
                  <a:gd name="connsiteX5" fmla="*/ 785336 w 785336"/>
                  <a:gd name="connsiteY5" fmla="*/ 13430 h 386586"/>
                  <a:gd name="connsiteX6" fmla="*/ 752094 w 785336"/>
                  <a:gd name="connsiteY6" fmla="*/ 338709 h 386586"/>
                  <a:gd name="connsiteX7" fmla="*/ 623411 w 785336"/>
                  <a:gd name="connsiteY7" fmla="*/ 362426 h 386586"/>
                  <a:gd name="connsiteX8" fmla="*/ 207359 w 785336"/>
                  <a:gd name="connsiteY8" fmla="*/ 181451 h 386586"/>
                  <a:gd name="connsiteX9" fmla="*/ 0 w 785336"/>
                  <a:gd name="connsiteY9" fmla="*/ 181070 h 386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5336" h="386586">
                    <a:moveTo>
                      <a:pt x="0" y="181070"/>
                    </a:moveTo>
                    <a:cubicBezTo>
                      <a:pt x="0" y="181070"/>
                      <a:pt x="36385" y="124682"/>
                      <a:pt x="69723" y="113347"/>
                    </a:cubicBezTo>
                    <a:cubicBezTo>
                      <a:pt x="103060" y="102013"/>
                      <a:pt x="200977" y="101060"/>
                      <a:pt x="216122" y="100679"/>
                    </a:cubicBezTo>
                    <a:cubicBezTo>
                      <a:pt x="231267" y="100298"/>
                      <a:pt x="500348" y="168688"/>
                      <a:pt x="626650" y="210788"/>
                    </a:cubicBezTo>
                    <a:lnTo>
                      <a:pt x="615601" y="0"/>
                    </a:lnTo>
                    <a:lnTo>
                      <a:pt x="785336" y="13430"/>
                    </a:lnTo>
                    <a:cubicBezTo>
                      <a:pt x="785336" y="13430"/>
                      <a:pt x="778478" y="270605"/>
                      <a:pt x="752094" y="338709"/>
                    </a:cubicBezTo>
                    <a:cubicBezTo>
                      <a:pt x="725710" y="406813"/>
                      <a:pt x="687896" y="390239"/>
                      <a:pt x="623411" y="362426"/>
                    </a:cubicBezTo>
                    <a:cubicBezTo>
                      <a:pt x="369760" y="253174"/>
                      <a:pt x="221171" y="177070"/>
                      <a:pt x="207359" y="181451"/>
                    </a:cubicBezTo>
                    <a:cubicBezTo>
                      <a:pt x="193548" y="185833"/>
                      <a:pt x="0" y="181070"/>
                      <a:pt x="0" y="1810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43EE5F46-E9F1-436C-9D88-1C81939196A8}"/>
                  </a:ext>
                </a:extLst>
              </p:cNvPr>
              <p:cNvSpPr/>
              <p:nvPr/>
            </p:nvSpPr>
            <p:spPr>
              <a:xfrm>
                <a:off x="7075544" y="3547249"/>
                <a:ext cx="241681" cy="435438"/>
              </a:xfrm>
              <a:custGeom>
                <a:avLst/>
                <a:gdLst>
                  <a:gd name="connsiteX0" fmla="*/ 4865 w 241681"/>
                  <a:gd name="connsiteY0" fmla="*/ 99301 h 435438"/>
                  <a:gd name="connsiteX1" fmla="*/ 674 w 241681"/>
                  <a:gd name="connsiteY1" fmla="*/ 152832 h 435438"/>
                  <a:gd name="connsiteX2" fmla="*/ 40298 w 241681"/>
                  <a:gd name="connsiteY2" fmla="*/ 377050 h 435438"/>
                  <a:gd name="connsiteX3" fmla="*/ 235274 w 241681"/>
                  <a:gd name="connsiteY3" fmla="*/ 435439 h 435438"/>
                  <a:gd name="connsiteX4" fmla="*/ 208223 w 241681"/>
                  <a:gd name="connsiteY4" fmla="*/ 119494 h 435438"/>
                  <a:gd name="connsiteX5" fmla="*/ 100115 w 241681"/>
                  <a:gd name="connsiteY5" fmla="*/ 1384 h 435438"/>
                  <a:gd name="connsiteX6" fmla="*/ 15818 w 241681"/>
                  <a:gd name="connsiteY6" fmla="*/ 66821 h 4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681" h="435438">
                    <a:moveTo>
                      <a:pt x="4865" y="99301"/>
                    </a:moveTo>
                    <a:cubicBezTo>
                      <a:pt x="430" y="116776"/>
                      <a:pt x="-988" y="134880"/>
                      <a:pt x="674" y="152832"/>
                    </a:cubicBezTo>
                    <a:cubicBezTo>
                      <a:pt x="8198" y="218745"/>
                      <a:pt x="40298" y="377050"/>
                      <a:pt x="40298" y="377050"/>
                    </a:cubicBezTo>
                    <a:cubicBezTo>
                      <a:pt x="40298" y="377050"/>
                      <a:pt x="198508" y="399625"/>
                      <a:pt x="235274" y="435439"/>
                    </a:cubicBezTo>
                    <a:cubicBezTo>
                      <a:pt x="235274" y="435439"/>
                      <a:pt x="261373" y="225889"/>
                      <a:pt x="208223" y="119494"/>
                    </a:cubicBezTo>
                    <a:cubicBezTo>
                      <a:pt x="155074" y="13100"/>
                      <a:pt x="100115" y="1384"/>
                      <a:pt x="100115" y="1384"/>
                    </a:cubicBezTo>
                    <a:cubicBezTo>
                      <a:pt x="65348" y="-7188"/>
                      <a:pt x="33440" y="25197"/>
                      <a:pt x="15818" y="66821"/>
                    </a:cubicBezTo>
                  </a:path>
                </a:pathLst>
              </a:custGeom>
              <a:solidFill>
                <a:srgbClr val="92E3A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3BBE659F-3B4C-4CDA-9CCD-13975A44C169}"/>
                  </a:ext>
                </a:extLst>
              </p:cNvPr>
              <p:cNvSpPr/>
              <p:nvPr/>
            </p:nvSpPr>
            <p:spPr>
              <a:xfrm>
                <a:off x="7075544" y="3547249"/>
                <a:ext cx="241681" cy="435438"/>
              </a:xfrm>
              <a:custGeom>
                <a:avLst/>
                <a:gdLst>
                  <a:gd name="connsiteX0" fmla="*/ 4865 w 241681"/>
                  <a:gd name="connsiteY0" fmla="*/ 99301 h 435438"/>
                  <a:gd name="connsiteX1" fmla="*/ 674 w 241681"/>
                  <a:gd name="connsiteY1" fmla="*/ 152832 h 435438"/>
                  <a:gd name="connsiteX2" fmla="*/ 40298 w 241681"/>
                  <a:gd name="connsiteY2" fmla="*/ 377050 h 435438"/>
                  <a:gd name="connsiteX3" fmla="*/ 235274 w 241681"/>
                  <a:gd name="connsiteY3" fmla="*/ 435439 h 435438"/>
                  <a:gd name="connsiteX4" fmla="*/ 208223 w 241681"/>
                  <a:gd name="connsiteY4" fmla="*/ 119494 h 435438"/>
                  <a:gd name="connsiteX5" fmla="*/ 100115 w 241681"/>
                  <a:gd name="connsiteY5" fmla="*/ 1384 h 435438"/>
                  <a:gd name="connsiteX6" fmla="*/ 15818 w 241681"/>
                  <a:gd name="connsiteY6" fmla="*/ 66821 h 435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1681" h="435438">
                    <a:moveTo>
                      <a:pt x="4865" y="99301"/>
                    </a:moveTo>
                    <a:cubicBezTo>
                      <a:pt x="430" y="116776"/>
                      <a:pt x="-988" y="134880"/>
                      <a:pt x="674" y="152832"/>
                    </a:cubicBezTo>
                    <a:cubicBezTo>
                      <a:pt x="8198" y="218745"/>
                      <a:pt x="40298" y="377050"/>
                      <a:pt x="40298" y="377050"/>
                    </a:cubicBezTo>
                    <a:cubicBezTo>
                      <a:pt x="40298" y="377050"/>
                      <a:pt x="198508" y="399625"/>
                      <a:pt x="235274" y="435439"/>
                    </a:cubicBezTo>
                    <a:cubicBezTo>
                      <a:pt x="235274" y="435439"/>
                      <a:pt x="261373" y="225889"/>
                      <a:pt x="208223" y="119494"/>
                    </a:cubicBezTo>
                    <a:cubicBezTo>
                      <a:pt x="155074" y="13100"/>
                      <a:pt x="100115" y="1384"/>
                      <a:pt x="100115" y="1384"/>
                    </a:cubicBezTo>
                    <a:cubicBezTo>
                      <a:pt x="65348" y="-7188"/>
                      <a:pt x="33440" y="25197"/>
                      <a:pt x="15818" y="66821"/>
                    </a:cubicBez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02B2CE8C-33F3-4DD1-8AB0-CE812C089ABD}"/>
                  </a:ext>
                </a:extLst>
              </p:cNvPr>
              <p:cNvSpPr/>
              <p:nvPr/>
            </p:nvSpPr>
            <p:spPr>
              <a:xfrm>
                <a:off x="6615588" y="3728084"/>
                <a:ext cx="80962" cy="40957"/>
              </a:xfrm>
              <a:custGeom>
                <a:avLst/>
                <a:gdLst>
                  <a:gd name="connsiteX0" fmla="*/ 0 w 80962"/>
                  <a:gd name="connsiteY0" fmla="*/ 0 h 40957"/>
                  <a:gd name="connsiteX1" fmla="*/ 80963 w 80962"/>
                  <a:gd name="connsiteY1" fmla="*/ 40957 h 40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0962" h="40957">
                    <a:moveTo>
                      <a:pt x="0" y="0"/>
                    </a:moveTo>
                    <a:cubicBezTo>
                      <a:pt x="23686" y="19381"/>
                      <a:pt x="51316" y="33358"/>
                      <a:pt x="80963" y="4095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35649F08-9BAC-4ABB-90DB-8419BE1EBE61}"/>
                  </a:ext>
                </a:extLst>
              </p:cNvPr>
              <p:cNvSpPr/>
              <p:nvPr/>
            </p:nvSpPr>
            <p:spPr>
              <a:xfrm>
                <a:off x="7115841" y="3728084"/>
                <a:ext cx="129349" cy="131825"/>
              </a:xfrm>
              <a:custGeom>
                <a:avLst/>
                <a:gdLst>
                  <a:gd name="connsiteX0" fmla="*/ 0 w 129349"/>
                  <a:gd name="connsiteY0" fmla="*/ 0 h 131825"/>
                  <a:gd name="connsiteX1" fmla="*/ 129349 w 129349"/>
                  <a:gd name="connsiteY1" fmla="*/ 131826 h 1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349" h="131825">
                    <a:moveTo>
                      <a:pt x="0" y="0"/>
                    </a:moveTo>
                    <a:cubicBezTo>
                      <a:pt x="0" y="0"/>
                      <a:pt x="57150" y="108013"/>
                      <a:pt x="129349" y="131826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ABF7EFFC-E564-486A-BE67-1DA57964AE17}"/>
                  </a:ext>
                </a:extLst>
              </p:cNvPr>
              <p:cNvSpPr/>
              <p:nvPr/>
            </p:nvSpPr>
            <p:spPr>
              <a:xfrm>
                <a:off x="6745509" y="4560093"/>
                <a:ext cx="14858" cy="36861"/>
              </a:xfrm>
              <a:custGeom>
                <a:avLst/>
                <a:gdLst>
                  <a:gd name="connsiteX0" fmla="*/ 0 w 14858"/>
                  <a:gd name="connsiteY0" fmla="*/ 0 h 36861"/>
                  <a:gd name="connsiteX1" fmla="*/ 14859 w 14858"/>
                  <a:gd name="connsiteY1" fmla="*/ 36862 h 36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858" h="36861">
                    <a:moveTo>
                      <a:pt x="0" y="0"/>
                    </a:moveTo>
                    <a:cubicBezTo>
                      <a:pt x="0" y="0"/>
                      <a:pt x="10573" y="8001"/>
                      <a:pt x="14859" y="3686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5E001448-0F02-4580-AF14-55BC2D7ADE56}"/>
                  </a:ext>
                </a:extLst>
              </p:cNvPr>
              <p:cNvSpPr/>
              <p:nvPr/>
            </p:nvSpPr>
            <p:spPr>
              <a:xfrm>
                <a:off x="6706361" y="4596955"/>
                <a:ext cx="46577" cy="26860"/>
              </a:xfrm>
              <a:custGeom>
                <a:avLst/>
                <a:gdLst>
                  <a:gd name="connsiteX0" fmla="*/ 0 w 46577"/>
                  <a:gd name="connsiteY0" fmla="*/ 0 h 26860"/>
                  <a:gd name="connsiteX1" fmla="*/ 46577 w 46577"/>
                  <a:gd name="connsiteY1" fmla="*/ 26861 h 26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6577" h="26860">
                    <a:moveTo>
                      <a:pt x="0" y="0"/>
                    </a:moveTo>
                    <a:cubicBezTo>
                      <a:pt x="18608" y="2019"/>
                      <a:pt x="35510" y="11766"/>
                      <a:pt x="46577" y="2686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C8DF10BE-BACD-4A49-A4FF-20FF618C5785}"/>
                  </a:ext>
                </a:extLst>
              </p:cNvPr>
              <p:cNvSpPr/>
              <p:nvPr/>
            </p:nvSpPr>
            <p:spPr>
              <a:xfrm>
                <a:off x="6391275" y="4486275"/>
                <a:ext cx="24836" cy="59150"/>
              </a:xfrm>
              <a:custGeom>
                <a:avLst/>
                <a:gdLst>
                  <a:gd name="connsiteX0" fmla="*/ 0 w 24836"/>
                  <a:gd name="connsiteY0" fmla="*/ 0 h 59150"/>
                  <a:gd name="connsiteX1" fmla="*/ 23908 w 24836"/>
                  <a:gd name="connsiteY1" fmla="*/ 59150 h 5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836" h="59150">
                    <a:moveTo>
                      <a:pt x="0" y="0"/>
                    </a:moveTo>
                    <a:cubicBezTo>
                      <a:pt x="0" y="0"/>
                      <a:pt x="30480" y="15430"/>
                      <a:pt x="23908" y="5915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B08907DD-9C25-48ED-8B6F-EA89FEABC942}"/>
                  </a:ext>
                </a:extLst>
              </p:cNvPr>
              <p:cNvSpPr/>
              <p:nvPr/>
            </p:nvSpPr>
            <p:spPr>
              <a:xfrm>
                <a:off x="6359175" y="4523422"/>
                <a:ext cx="44576" cy="46767"/>
              </a:xfrm>
              <a:custGeom>
                <a:avLst/>
                <a:gdLst>
                  <a:gd name="connsiteX0" fmla="*/ 0 w 44576"/>
                  <a:gd name="connsiteY0" fmla="*/ 0 h 46767"/>
                  <a:gd name="connsiteX1" fmla="*/ 44577 w 44576"/>
                  <a:gd name="connsiteY1" fmla="*/ 46768 h 4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576" h="46767">
                    <a:moveTo>
                      <a:pt x="0" y="0"/>
                    </a:moveTo>
                    <a:cubicBezTo>
                      <a:pt x="0" y="0"/>
                      <a:pt x="41624" y="24670"/>
                      <a:pt x="44577" y="4676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B95D9467-128B-460F-A815-5E2A10CEF6B1}"/>
                  </a:ext>
                </a:extLst>
              </p:cNvPr>
              <p:cNvSpPr/>
              <p:nvPr/>
            </p:nvSpPr>
            <p:spPr>
              <a:xfrm>
                <a:off x="6841616" y="4256913"/>
                <a:ext cx="113442" cy="5757"/>
              </a:xfrm>
              <a:custGeom>
                <a:avLst/>
                <a:gdLst>
                  <a:gd name="connsiteX0" fmla="*/ 0 w 113442"/>
                  <a:gd name="connsiteY0" fmla="*/ 0 h 5757"/>
                  <a:gd name="connsiteX1" fmla="*/ 113443 w 113442"/>
                  <a:gd name="connsiteY1" fmla="*/ 0 h 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442" h="5757">
                    <a:moveTo>
                      <a:pt x="0" y="0"/>
                    </a:moveTo>
                    <a:cubicBezTo>
                      <a:pt x="0" y="0"/>
                      <a:pt x="92678" y="12954"/>
                      <a:pt x="113443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3C87E50E-7002-4166-AC02-699D38285205}"/>
                  </a:ext>
                </a:extLst>
              </p:cNvPr>
              <p:cNvSpPr/>
              <p:nvPr/>
            </p:nvSpPr>
            <p:spPr>
              <a:xfrm>
                <a:off x="6760559" y="3441191"/>
                <a:ext cx="188338" cy="248697"/>
              </a:xfrm>
              <a:custGeom>
                <a:avLst/>
                <a:gdLst>
                  <a:gd name="connsiteX0" fmla="*/ 43720 w 188338"/>
                  <a:gd name="connsiteY0" fmla="*/ 248698 h 248697"/>
                  <a:gd name="connsiteX1" fmla="*/ 34195 w 188338"/>
                  <a:gd name="connsiteY1" fmla="*/ 177927 h 248697"/>
                  <a:gd name="connsiteX2" fmla="*/ 36766 w 188338"/>
                  <a:gd name="connsiteY2" fmla="*/ 153639 h 248697"/>
                  <a:gd name="connsiteX3" fmla="*/ 20669 w 188338"/>
                  <a:gd name="connsiteY3" fmla="*/ 128111 h 248697"/>
                  <a:gd name="connsiteX4" fmla="*/ 0 w 188338"/>
                  <a:gd name="connsiteY4" fmla="*/ 95250 h 248697"/>
                  <a:gd name="connsiteX5" fmla="*/ 23908 w 188338"/>
                  <a:gd name="connsiteY5" fmla="*/ 0 h 248697"/>
                  <a:gd name="connsiteX6" fmla="*/ 187738 w 188338"/>
                  <a:gd name="connsiteY6" fmla="*/ 71819 h 248697"/>
                  <a:gd name="connsiteX7" fmla="*/ 43720 w 188338"/>
                  <a:gd name="connsiteY7" fmla="*/ 248698 h 24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338" h="248697">
                    <a:moveTo>
                      <a:pt x="43720" y="248698"/>
                    </a:moveTo>
                    <a:cubicBezTo>
                      <a:pt x="35719" y="226012"/>
                      <a:pt x="32477" y="201921"/>
                      <a:pt x="34195" y="177927"/>
                    </a:cubicBezTo>
                    <a:cubicBezTo>
                      <a:pt x="34575" y="169788"/>
                      <a:pt x="35434" y="161677"/>
                      <a:pt x="36766" y="153639"/>
                    </a:cubicBezTo>
                    <a:lnTo>
                      <a:pt x="20669" y="128111"/>
                    </a:lnTo>
                    <a:lnTo>
                      <a:pt x="0" y="95250"/>
                    </a:lnTo>
                    <a:lnTo>
                      <a:pt x="23908" y="0"/>
                    </a:lnTo>
                    <a:cubicBezTo>
                      <a:pt x="23908" y="0"/>
                      <a:pt x="176308" y="29337"/>
                      <a:pt x="187738" y="71819"/>
                    </a:cubicBezTo>
                    <a:cubicBezTo>
                      <a:pt x="199168" y="114300"/>
                      <a:pt x="43720" y="248698"/>
                      <a:pt x="43720" y="2486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C35E38FF-3DC7-4AA3-9B74-0A9C428C68D4}"/>
                  </a:ext>
                </a:extLst>
              </p:cNvPr>
              <p:cNvSpPr/>
              <p:nvPr/>
            </p:nvSpPr>
            <p:spPr>
              <a:xfrm>
                <a:off x="6781038" y="3527964"/>
                <a:ext cx="74467" cy="91535"/>
              </a:xfrm>
              <a:custGeom>
                <a:avLst/>
                <a:gdLst>
                  <a:gd name="connsiteX0" fmla="*/ 13525 w 74467"/>
                  <a:gd name="connsiteY0" fmla="*/ 91535 h 91535"/>
                  <a:gd name="connsiteX1" fmla="*/ 16097 w 74467"/>
                  <a:gd name="connsiteY1" fmla="*/ 67247 h 91535"/>
                  <a:gd name="connsiteX2" fmla="*/ 0 w 74467"/>
                  <a:gd name="connsiteY2" fmla="*/ 41720 h 91535"/>
                  <a:gd name="connsiteX3" fmla="*/ 74390 w 74467"/>
                  <a:gd name="connsiteY3" fmla="*/ 0 h 91535"/>
                  <a:gd name="connsiteX4" fmla="*/ 13525 w 74467"/>
                  <a:gd name="connsiteY4" fmla="*/ 91535 h 91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467" h="91535">
                    <a:moveTo>
                      <a:pt x="13525" y="91535"/>
                    </a:moveTo>
                    <a:cubicBezTo>
                      <a:pt x="13906" y="83396"/>
                      <a:pt x="14765" y="75286"/>
                      <a:pt x="16097" y="67247"/>
                    </a:cubicBezTo>
                    <a:lnTo>
                      <a:pt x="0" y="41720"/>
                    </a:lnTo>
                    <a:cubicBezTo>
                      <a:pt x="29014" y="37231"/>
                      <a:pt x="55431" y="22416"/>
                      <a:pt x="74390" y="0"/>
                    </a:cubicBezTo>
                    <a:cubicBezTo>
                      <a:pt x="76032" y="40464"/>
                      <a:pt x="51474" y="77397"/>
                      <a:pt x="13525" y="91535"/>
                    </a:cubicBezTo>
                    <a:close/>
                  </a:path>
                </a:pathLst>
              </a:custGeom>
              <a:solidFill>
                <a:srgbClr val="000000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14984EA7-7EF4-475E-8BA7-49C93E7A8F71}"/>
                  </a:ext>
                </a:extLst>
              </p:cNvPr>
              <p:cNvSpPr/>
              <p:nvPr/>
            </p:nvSpPr>
            <p:spPr>
              <a:xfrm>
                <a:off x="6760559" y="3441191"/>
                <a:ext cx="188338" cy="248697"/>
              </a:xfrm>
              <a:custGeom>
                <a:avLst/>
                <a:gdLst>
                  <a:gd name="connsiteX0" fmla="*/ 43720 w 188338"/>
                  <a:gd name="connsiteY0" fmla="*/ 248698 h 248697"/>
                  <a:gd name="connsiteX1" fmla="*/ 34195 w 188338"/>
                  <a:gd name="connsiteY1" fmla="*/ 177927 h 248697"/>
                  <a:gd name="connsiteX2" fmla="*/ 36766 w 188338"/>
                  <a:gd name="connsiteY2" fmla="*/ 153639 h 248697"/>
                  <a:gd name="connsiteX3" fmla="*/ 20669 w 188338"/>
                  <a:gd name="connsiteY3" fmla="*/ 128111 h 248697"/>
                  <a:gd name="connsiteX4" fmla="*/ 0 w 188338"/>
                  <a:gd name="connsiteY4" fmla="*/ 95250 h 248697"/>
                  <a:gd name="connsiteX5" fmla="*/ 23908 w 188338"/>
                  <a:gd name="connsiteY5" fmla="*/ 0 h 248697"/>
                  <a:gd name="connsiteX6" fmla="*/ 187738 w 188338"/>
                  <a:gd name="connsiteY6" fmla="*/ 71819 h 248697"/>
                  <a:gd name="connsiteX7" fmla="*/ 43720 w 188338"/>
                  <a:gd name="connsiteY7" fmla="*/ 248698 h 24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338" h="248697">
                    <a:moveTo>
                      <a:pt x="43720" y="248698"/>
                    </a:moveTo>
                    <a:cubicBezTo>
                      <a:pt x="35719" y="226012"/>
                      <a:pt x="32477" y="201921"/>
                      <a:pt x="34195" y="177927"/>
                    </a:cubicBezTo>
                    <a:cubicBezTo>
                      <a:pt x="34575" y="169788"/>
                      <a:pt x="35434" y="161677"/>
                      <a:pt x="36766" y="153639"/>
                    </a:cubicBezTo>
                    <a:lnTo>
                      <a:pt x="20669" y="128111"/>
                    </a:lnTo>
                    <a:lnTo>
                      <a:pt x="0" y="95250"/>
                    </a:lnTo>
                    <a:lnTo>
                      <a:pt x="23908" y="0"/>
                    </a:lnTo>
                    <a:cubicBezTo>
                      <a:pt x="23908" y="0"/>
                      <a:pt x="176308" y="29337"/>
                      <a:pt x="187738" y="71819"/>
                    </a:cubicBezTo>
                    <a:cubicBezTo>
                      <a:pt x="199168" y="114300"/>
                      <a:pt x="43720" y="248698"/>
                      <a:pt x="43720" y="24869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A29E68CF-9916-49FF-BD21-B769F5254245}"/>
                  </a:ext>
                </a:extLst>
              </p:cNvPr>
              <p:cNvSpPr/>
              <p:nvPr/>
            </p:nvSpPr>
            <p:spPr>
              <a:xfrm>
                <a:off x="6559391" y="3149903"/>
                <a:ext cx="359541" cy="451445"/>
              </a:xfrm>
              <a:custGeom>
                <a:avLst/>
                <a:gdLst>
                  <a:gd name="connsiteX0" fmla="*/ 340519 w 359541"/>
                  <a:gd name="connsiteY0" fmla="*/ 299289 h 451445"/>
                  <a:gd name="connsiteX1" fmla="*/ 127920 w 359541"/>
                  <a:gd name="connsiteY1" fmla="*/ 5062 h 451445"/>
                  <a:gd name="connsiteX2" fmla="*/ 22384 w 359541"/>
                  <a:gd name="connsiteY2" fmla="*/ 262999 h 451445"/>
                  <a:gd name="connsiteX3" fmla="*/ 86963 w 359541"/>
                  <a:gd name="connsiteY3" fmla="*/ 390634 h 451445"/>
                  <a:gd name="connsiteX4" fmla="*/ 168878 w 359541"/>
                  <a:gd name="connsiteY4" fmla="*/ 451308 h 451445"/>
                  <a:gd name="connsiteX5" fmla="*/ 294322 w 359541"/>
                  <a:gd name="connsiteY5" fmla="*/ 377680 h 45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9541" h="451445">
                    <a:moveTo>
                      <a:pt x="340519" y="299289"/>
                    </a:moveTo>
                    <a:cubicBezTo>
                      <a:pt x="388144" y="175464"/>
                      <a:pt x="356520" y="-35324"/>
                      <a:pt x="127920" y="5062"/>
                    </a:cubicBezTo>
                    <a:cubicBezTo>
                      <a:pt x="-6191" y="28874"/>
                      <a:pt x="-22384" y="190990"/>
                      <a:pt x="22384" y="262999"/>
                    </a:cubicBezTo>
                    <a:cubicBezTo>
                      <a:pt x="67151" y="335008"/>
                      <a:pt x="19621" y="337294"/>
                      <a:pt x="86963" y="390634"/>
                    </a:cubicBezTo>
                    <a:cubicBezTo>
                      <a:pt x="114300" y="412256"/>
                      <a:pt x="136302" y="448927"/>
                      <a:pt x="168878" y="451308"/>
                    </a:cubicBezTo>
                    <a:cubicBezTo>
                      <a:pt x="207645" y="453975"/>
                      <a:pt x="257270" y="417304"/>
                      <a:pt x="294322" y="37768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3BF8F93E-573D-4ECE-AB2B-4D5AEF21F822}"/>
                  </a:ext>
                </a:extLst>
              </p:cNvPr>
              <p:cNvSpPr/>
              <p:nvPr/>
            </p:nvSpPr>
            <p:spPr>
              <a:xfrm>
                <a:off x="6674643" y="3391833"/>
                <a:ext cx="73818" cy="21069"/>
              </a:xfrm>
              <a:custGeom>
                <a:avLst/>
                <a:gdLst>
                  <a:gd name="connsiteX0" fmla="*/ 0 w 73818"/>
                  <a:gd name="connsiteY0" fmla="*/ 21069 h 21069"/>
                  <a:gd name="connsiteX1" fmla="*/ 73819 w 73818"/>
                  <a:gd name="connsiteY1" fmla="*/ 3067 h 2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818" h="21069">
                    <a:moveTo>
                      <a:pt x="0" y="21069"/>
                    </a:moveTo>
                    <a:cubicBezTo>
                      <a:pt x="0" y="21069"/>
                      <a:pt x="33719" y="-9601"/>
                      <a:pt x="73819" y="306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A69673EA-F85C-4AD8-909C-5CCD6B3CEE68}"/>
                  </a:ext>
                </a:extLst>
              </p:cNvPr>
              <p:cNvSpPr/>
              <p:nvPr/>
            </p:nvSpPr>
            <p:spPr>
              <a:xfrm>
                <a:off x="6567773" y="3383375"/>
                <a:ext cx="43719" cy="29527"/>
              </a:xfrm>
              <a:custGeom>
                <a:avLst/>
                <a:gdLst>
                  <a:gd name="connsiteX0" fmla="*/ 43720 w 43719"/>
                  <a:gd name="connsiteY0" fmla="*/ 29528 h 29527"/>
                  <a:gd name="connsiteX1" fmla="*/ 0 w 43719"/>
                  <a:gd name="connsiteY1" fmla="*/ 0 h 2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719" h="29527">
                    <a:moveTo>
                      <a:pt x="43720" y="29528"/>
                    </a:moveTo>
                    <a:cubicBezTo>
                      <a:pt x="34553" y="13402"/>
                      <a:pt x="18382" y="248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01942B2F-28A0-402A-AC02-DBD7ACE7A08E}"/>
                  </a:ext>
                </a:extLst>
              </p:cNvPr>
              <p:cNvSpPr/>
              <p:nvPr/>
            </p:nvSpPr>
            <p:spPr>
              <a:xfrm>
                <a:off x="6621938" y="3457575"/>
                <a:ext cx="38760" cy="64289"/>
              </a:xfrm>
              <a:custGeom>
                <a:avLst/>
                <a:gdLst>
                  <a:gd name="connsiteX0" fmla="*/ 11843 w 38760"/>
                  <a:gd name="connsiteY0" fmla="*/ 0 h 64289"/>
                  <a:gd name="connsiteX1" fmla="*/ 603 w 38760"/>
                  <a:gd name="connsiteY1" fmla="*/ 49625 h 64289"/>
                  <a:gd name="connsiteX2" fmla="*/ 38703 w 38760"/>
                  <a:gd name="connsiteY2" fmla="*/ 57150 h 6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760" h="64289">
                    <a:moveTo>
                      <a:pt x="11843" y="0"/>
                    </a:moveTo>
                    <a:cubicBezTo>
                      <a:pt x="11843" y="0"/>
                      <a:pt x="6985" y="24670"/>
                      <a:pt x="603" y="49625"/>
                    </a:cubicBezTo>
                    <a:cubicBezTo>
                      <a:pt x="-5778" y="74581"/>
                      <a:pt x="40609" y="60960"/>
                      <a:pt x="38703" y="5715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D154A3D0-8469-4564-9E5B-452306DA09FA}"/>
                  </a:ext>
                </a:extLst>
              </p:cNvPr>
              <p:cNvSpPr/>
              <p:nvPr/>
            </p:nvSpPr>
            <p:spPr>
              <a:xfrm>
                <a:off x="6684549" y="3513010"/>
                <a:ext cx="50196" cy="32861"/>
              </a:xfrm>
              <a:custGeom>
                <a:avLst/>
                <a:gdLst>
                  <a:gd name="connsiteX0" fmla="*/ 0 w 50196"/>
                  <a:gd name="connsiteY0" fmla="*/ 32861 h 32861"/>
                  <a:gd name="connsiteX1" fmla="*/ 50197 w 50196"/>
                  <a:gd name="connsiteY1" fmla="*/ 0 h 32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0196" h="32861">
                    <a:moveTo>
                      <a:pt x="0" y="32861"/>
                    </a:moveTo>
                    <a:cubicBezTo>
                      <a:pt x="19668" y="27230"/>
                      <a:pt x="37169" y="15773"/>
                      <a:pt x="50197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32AB4696-959F-40A8-98AE-660B976E5614}"/>
                  </a:ext>
                </a:extLst>
              </p:cNvPr>
              <p:cNvSpPr/>
              <p:nvPr/>
            </p:nvSpPr>
            <p:spPr>
              <a:xfrm>
                <a:off x="6700626" y="3433989"/>
                <a:ext cx="22330" cy="25835"/>
              </a:xfrm>
              <a:custGeom>
                <a:avLst/>
                <a:gdLst>
                  <a:gd name="connsiteX0" fmla="*/ 20976 w 22330"/>
                  <a:gd name="connsiteY0" fmla="*/ 10251 h 25835"/>
                  <a:gd name="connsiteX1" fmla="*/ 17000 w 22330"/>
                  <a:gd name="connsiteY1" fmla="*/ 24525 h 25835"/>
                  <a:gd name="connsiteX2" fmla="*/ 16975 w 22330"/>
                  <a:gd name="connsiteY2" fmla="*/ 24538 h 25835"/>
                  <a:gd name="connsiteX3" fmla="*/ 2688 w 22330"/>
                  <a:gd name="connsiteY3" fmla="*/ 20443 h 25835"/>
                  <a:gd name="connsiteX4" fmla="*/ 1354 w 22330"/>
                  <a:gd name="connsiteY4" fmla="*/ 15585 h 25835"/>
                  <a:gd name="connsiteX5" fmla="*/ 5330 w 22330"/>
                  <a:gd name="connsiteY5" fmla="*/ 1311 h 25835"/>
                  <a:gd name="connsiteX6" fmla="*/ 5355 w 22330"/>
                  <a:gd name="connsiteY6" fmla="*/ 1298 h 25835"/>
                  <a:gd name="connsiteX7" fmla="*/ 19642 w 22330"/>
                  <a:gd name="connsiteY7" fmla="*/ 5393 h 25835"/>
                  <a:gd name="connsiteX8" fmla="*/ 20976 w 22330"/>
                  <a:gd name="connsiteY8" fmla="*/ 10251 h 25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330" h="25835">
                    <a:moveTo>
                      <a:pt x="20976" y="10251"/>
                    </a:moveTo>
                    <a:cubicBezTo>
                      <a:pt x="23819" y="15291"/>
                      <a:pt x="22039" y="21681"/>
                      <a:pt x="17000" y="24525"/>
                    </a:cubicBezTo>
                    <a:cubicBezTo>
                      <a:pt x="16991" y="24529"/>
                      <a:pt x="16984" y="24534"/>
                      <a:pt x="16975" y="24538"/>
                    </a:cubicBezTo>
                    <a:cubicBezTo>
                      <a:pt x="11895" y="27316"/>
                      <a:pt x="5526" y="25490"/>
                      <a:pt x="2688" y="20443"/>
                    </a:cubicBezTo>
                    <a:cubicBezTo>
                      <a:pt x="1816" y="18972"/>
                      <a:pt x="1355" y="17295"/>
                      <a:pt x="1354" y="15585"/>
                    </a:cubicBezTo>
                    <a:cubicBezTo>
                      <a:pt x="-1489" y="10545"/>
                      <a:pt x="291" y="4155"/>
                      <a:pt x="5330" y="1311"/>
                    </a:cubicBezTo>
                    <a:cubicBezTo>
                      <a:pt x="5339" y="1307"/>
                      <a:pt x="5346" y="1302"/>
                      <a:pt x="5355" y="1298"/>
                    </a:cubicBezTo>
                    <a:cubicBezTo>
                      <a:pt x="10435" y="-1480"/>
                      <a:pt x="16804" y="346"/>
                      <a:pt x="19642" y="5393"/>
                    </a:cubicBezTo>
                    <a:cubicBezTo>
                      <a:pt x="20514" y="6863"/>
                      <a:pt x="20975" y="8541"/>
                      <a:pt x="20976" y="1025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3987BCB8-17FA-4F1A-BBCE-36E995F60AC8}"/>
                  </a:ext>
                </a:extLst>
              </p:cNvPr>
              <p:cNvSpPr/>
              <p:nvPr/>
            </p:nvSpPr>
            <p:spPr>
              <a:xfrm>
                <a:off x="6606666" y="3431260"/>
                <a:ext cx="14074" cy="25293"/>
              </a:xfrm>
              <a:custGeom>
                <a:avLst/>
                <a:gdLst>
                  <a:gd name="connsiteX0" fmla="*/ 13208 w 14074"/>
                  <a:gd name="connsiteY0" fmla="*/ 10884 h 25293"/>
                  <a:gd name="connsiteX1" fmla="*/ 10160 w 14074"/>
                  <a:gd name="connsiteY1" fmla="*/ 25172 h 25293"/>
                  <a:gd name="connsiteX2" fmla="*/ 635 w 14074"/>
                  <a:gd name="connsiteY2" fmla="*/ 14409 h 25293"/>
                  <a:gd name="connsiteX3" fmla="*/ 3779 w 14074"/>
                  <a:gd name="connsiteY3" fmla="*/ 121 h 25293"/>
                  <a:gd name="connsiteX4" fmla="*/ 13208 w 14074"/>
                  <a:gd name="connsiteY4" fmla="*/ 10884 h 2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74" h="25293">
                    <a:moveTo>
                      <a:pt x="13208" y="10884"/>
                    </a:moveTo>
                    <a:cubicBezTo>
                      <a:pt x="15114" y="17743"/>
                      <a:pt x="13780" y="24219"/>
                      <a:pt x="10160" y="25172"/>
                    </a:cubicBezTo>
                    <a:cubicBezTo>
                      <a:pt x="6541" y="26124"/>
                      <a:pt x="2064" y="21362"/>
                      <a:pt x="635" y="14409"/>
                    </a:cubicBezTo>
                    <a:cubicBezTo>
                      <a:pt x="-793" y="7455"/>
                      <a:pt x="159" y="1074"/>
                      <a:pt x="3779" y="121"/>
                    </a:cubicBezTo>
                    <a:cubicBezTo>
                      <a:pt x="7398" y="-831"/>
                      <a:pt x="11113" y="3931"/>
                      <a:pt x="13208" y="1088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0C7B7837-A7FF-4F27-9CC5-D6D8A31B4998}"/>
                  </a:ext>
                </a:extLst>
              </p:cNvPr>
              <p:cNvSpPr/>
              <p:nvPr/>
            </p:nvSpPr>
            <p:spPr>
              <a:xfrm>
                <a:off x="6504755" y="3070089"/>
                <a:ext cx="462229" cy="394407"/>
              </a:xfrm>
              <a:custGeom>
                <a:avLst/>
                <a:gdLst>
                  <a:gd name="connsiteX0" fmla="*/ 254185 w 462229"/>
                  <a:gd name="connsiteY0" fmla="*/ 215273 h 394407"/>
                  <a:gd name="connsiteX1" fmla="*/ 131121 w 462229"/>
                  <a:gd name="connsiteY1" fmla="*/ 305856 h 394407"/>
                  <a:gd name="connsiteX2" fmla="*/ 169888 w 462229"/>
                  <a:gd name="connsiteY2" fmla="*/ 260612 h 394407"/>
                  <a:gd name="connsiteX3" fmla="*/ 35110 w 462229"/>
                  <a:gd name="connsiteY3" fmla="*/ 293378 h 394407"/>
                  <a:gd name="connsiteX4" fmla="*/ 104166 w 462229"/>
                  <a:gd name="connsiteY4" fmla="*/ 39442 h 394407"/>
                  <a:gd name="connsiteX5" fmla="*/ 349053 w 462229"/>
                  <a:gd name="connsiteY5" fmla="*/ 53348 h 394407"/>
                  <a:gd name="connsiteX6" fmla="*/ 453352 w 462229"/>
                  <a:gd name="connsiteY6" fmla="*/ 153075 h 394407"/>
                  <a:gd name="connsiteX7" fmla="*/ 391535 w 462229"/>
                  <a:gd name="connsiteY7" fmla="*/ 394343 h 394407"/>
                  <a:gd name="connsiteX8" fmla="*/ 308382 w 462229"/>
                  <a:gd name="connsiteY8" fmla="*/ 321763 h 394407"/>
                  <a:gd name="connsiteX9" fmla="*/ 254185 w 462229"/>
                  <a:gd name="connsiteY9" fmla="*/ 215273 h 39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2229" h="394407">
                    <a:moveTo>
                      <a:pt x="254185" y="215273"/>
                    </a:moveTo>
                    <a:cubicBezTo>
                      <a:pt x="254185" y="215273"/>
                      <a:pt x="218752" y="307951"/>
                      <a:pt x="131121" y="305856"/>
                    </a:cubicBezTo>
                    <a:cubicBezTo>
                      <a:pt x="131121" y="305856"/>
                      <a:pt x="161506" y="282710"/>
                      <a:pt x="169888" y="260612"/>
                    </a:cubicBezTo>
                    <a:cubicBezTo>
                      <a:pt x="169888" y="260612"/>
                      <a:pt x="102451" y="327287"/>
                      <a:pt x="35110" y="293378"/>
                    </a:cubicBezTo>
                    <a:cubicBezTo>
                      <a:pt x="-32232" y="259469"/>
                      <a:pt x="819" y="101735"/>
                      <a:pt x="104166" y="39442"/>
                    </a:cubicBezTo>
                    <a:cubicBezTo>
                      <a:pt x="207512" y="-22852"/>
                      <a:pt x="313239" y="-6183"/>
                      <a:pt x="349053" y="53348"/>
                    </a:cubicBezTo>
                    <a:cubicBezTo>
                      <a:pt x="349053" y="53348"/>
                      <a:pt x="421443" y="46681"/>
                      <a:pt x="453352" y="153075"/>
                    </a:cubicBezTo>
                    <a:cubicBezTo>
                      <a:pt x="481927" y="248325"/>
                      <a:pt x="436207" y="392724"/>
                      <a:pt x="391535" y="394343"/>
                    </a:cubicBezTo>
                    <a:cubicBezTo>
                      <a:pt x="322288" y="396915"/>
                      <a:pt x="308382" y="321763"/>
                      <a:pt x="308382" y="321763"/>
                    </a:cubicBezTo>
                    <a:cubicBezTo>
                      <a:pt x="279793" y="292686"/>
                      <a:pt x="260867" y="255500"/>
                      <a:pt x="254185" y="21527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7C1464F1-E611-4B9E-9CE4-920FC61231A0}"/>
                  </a:ext>
                </a:extLst>
              </p:cNvPr>
              <p:cNvSpPr/>
              <p:nvPr/>
            </p:nvSpPr>
            <p:spPr>
              <a:xfrm>
                <a:off x="6834839" y="3371915"/>
                <a:ext cx="71998" cy="111480"/>
              </a:xfrm>
              <a:custGeom>
                <a:avLst/>
                <a:gdLst>
                  <a:gd name="connsiteX0" fmla="*/ 14 w 71998"/>
                  <a:gd name="connsiteY0" fmla="*/ 77754 h 111480"/>
                  <a:gd name="connsiteX1" fmla="*/ 47639 w 71998"/>
                  <a:gd name="connsiteY1" fmla="*/ 887 h 111480"/>
                  <a:gd name="connsiteX2" fmla="*/ 23922 w 71998"/>
                  <a:gd name="connsiteY2" fmla="*/ 111472 h 1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1998" h="111480">
                    <a:moveTo>
                      <a:pt x="14" y="77754"/>
                    </a:moveTo>
                    <a:cubicBezTo>
                      <a:pt x="14" y="77754"/>
                      <a:pt x="-2177" y="-9686"/>
                      <a:pt x="47639" y="887"/>
                    </a:cubicBezTo>
                    <a:cubicBezTo>
                      <a:pt x="97455" y="11460"/>
                      <a:pt x="61355" y="112520"/>
                      <a:pt x="23922" y="111472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ABB55966-EB71-4EF0-8F77-C18E10EEB7A0}"/>
                  </a:ext>
                </a:extLst>
              </p:cNvPr>
              <p:cNvSpPr/>
              <p:nvPr/>
            </p:nvSpPr>
            <p:spPr>
              <a:xfrm>
                <a:off x="5897499" y="3940587"/>
                <a:ext cx="799052" cy="57816"/>
              </a:xfrm>
              <a:custGeom>
                <a:avLst/>
                <a:gdLst>
                  <a:gd name="connsiteX0" fmla="*/ 783527 w 799052"/>
                  <a:gd name="connsiteY0" fmla="*/ 0 h 57816"/>
                  <a:gd name="connsiteX1" fmla="*/ 799052 w 799052"/>
                  <a:gd name="connsiteY1" fmla="*/ 0 h 57816"/>
                  <a:gd name="connsiteX2" fmla="*/ 799052 w 799052"/>
                  <a:gd name="connsiteY2" fmla="*/ 57817 h 57816"/>
                  <a:gd name="connsiteX3" fmla="*/ 783527 w 799052"/>
                  <a:gd name="connsiteY3" fmla="*/ 57817 h 57816"/>
                  <a:gd name="connsiteX4" fmla="*/ 15526 w 799052"/>
                  <a:gd name="connsiteY4" fmla="*/ 57817 h 57816"/>
                  <a:gd name="connsiteX5" fmla="*/ 0 w 799052"/>
                  <a:gd name="connsiteY5" fmla="*/ 57817 h 57816"/>
                  <a:gd name="connsiteX6" fmla="*/ 0 w 799052"/>
                  <a:gd name="connsiteY6" fmla="*/ 0 h 57816"/>
                  <a:gd name="connsiteX7" fmla="*/ 15526 w 799052"/>
                  <a:gd name="connsiteY7" fmla="*/ 0 h 57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9052" h="57816">
                    <a:moveTo>
                      <a:pt x="783527" y="0"/>
                    </a:moveTo>
                    <a:cubicBezTo>
                      <a:pt x="792101" y="0"/>
                      <a:pt x="799052" y="0"/>
                      <a:pt x="799052" y="0"/>
                    </a:cubicBezTo>
                    <a:lnTo>
                      <a:pt x="799052" y="57817"/>
                    </a:lnTo>
                    <a:cubicBezTo>
                      <a:pt x="799052" y="57817"/>
                      <a:pt x="792101" y="57817"/>
                      <a:pt x="783527" y="57817"/>
                    </a:cubicBezTo>
                    <a:lnTo>
                      <a:pt x="15526" y="57817"/>
                    </a:lnTo>
                    <a:cubicBezTo>
                      <a:pt x="6951" y="57817"/>
                      <a:pt x="0" y="57817"/>
                      <a:pt x="0" y="57817"/>
                    </a:cubicBezTo>
                    <a:lnTo>
                      <a:pt x="0" y="0"/>
                    </a:lnTo>
                    <a:cubicBezTo>
                      <a:pt x="0" y="0"/>
                      <a:pt x="6951" y="0"/>
                      <a:pt x="15526" y="0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70" name="组合 169">
            <a:extLst>
              <a:ext uri="{FF2B5EF4-FFF2-40B4-BE49-F238E27FC236}">
                <a16:creationId xmlns:a16="http://schemas.microsoft.com/office/drawing/2014/main" id="{A0E12B6A-5B35-46D3-9132-DD6191433D3E}"/>
              </a:ext>
            </a:extLst>
          </p:cNvPr>
          <p:cNvGrpSpPr/>
          <p:nvPr/>
        </p:nvGrpSpPr>
        <p:grpSpPr>
          <a:xfrm>
            <a:off x="1239210" y="2637873"/>
            <a:ext cx="1898011" cy="1602020"/>
            <a:chOff x="4634008" y="3051220"/>
            <a:chExt cx="2925165" cy="2468992"/>
          </a:xfrm>
        </p:grpSpPr>
        <p:grpSp>
          <p:nvGrpSpPr>
            <p:cNvPr id="171" name="图形 463">
              <a:extLst>
                <a:ext uri="{FF2B5EF4-FFF2-40B4-BE49-F238E27FC236}">
                  <a16:creationId xmlns:a16="http://schemas.microsoft.com/office/drawing/2014/main" id="{A1AF2629-0B68-4389-B342-B1F75BD8C135}"/>
                </a:ext>
              </a:extLst>
            </p:cNvPr>
            <p:cNvGrpSpPr/>
            <p:nvPr/>
          </p:nvGrpSpPr>
          <p:grpSpPr>
            <a:xfrm rot="17687760">
              <a:off x="4946451" y="3005072"/>
              <a:ext cx="2339661" cy="2431957"/>
              <a:chOff x="4115144" y="1325076"/>
              <a:chExt cx="4059315" cy="4219447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B20C0D0D-14B0-4E72-8B07-CB9947F7A52A}"/>
                  </a:ext>
                </a:extLst>
              </p:cNvPr>
              <p:cNvSpPr/>
              <p:nvPr/>
            </p:nvSpPr>
            <p:spPr>
              <a:xfrm>
                <a:off x="4270181" y="1325076"/>
                <a:ext cx="3624741" cy="4219447"/>
              </a:xfrm>
              <a:custGeom>
                <a:avLst/>
                <a:gdLst>
                  <a:gd name="connsiteX0" fmla="*/ 91602 w 3624741"/>
                  <a:gd name="connsiteY0" fmla="*/ 1314206 h 4219447"/>
                  <a:gd name="connsiteX1" fmla="*/ 199235 w 3624741"/>
                  <a:gd name="connsiteY1" fmla="*/ 2690568 h 4219447"/>
                  <a:gd name="connsiteX2" fmla="*/ 1956311 w 3624741"/>
                  <a:gd name="connsiteY2" fmla="*/ 4057882 h 4219447"/>
                  <a:gd name="connsiteX3" fmla="*/ 3513935 w 3624741"/>
                  <a:gd name="connsiteY3" fmla="*/ 3706981 h 4219447"/>
                  <a:gd name="connsiteX4" fmla="*/ 3400587 w 3624741"/>
                  <a:gd name="connsiteY4" fmla="*/ 2102781 h 4219447"/>
                  <a:gd name="connsiteX5" fmla="*/ 3114837 w 3624741"/>
                  <a:gd name="connsiteY5" fmla="*/ 565826 h 4219447"/>
                  <a:gd name="connsiteX6" fmla="*/ 1020289 w 3624741"/>
                  <a:gd name="connsiteY6" fmla="*/ 270551 h 4219447"/>
                  <a:gd name="connsiteX7" fmla="*/ 91602 w 3624741"/>
                  <a:gd name="connsiteY7" fmla="*/ 1314206 h 4219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24741" h="4219447">
                    <a:moveTo>
                      <a:pt x="91602" y="1314206"/>
                    </a:moveTo>
                    <a:cubicBezTo>
                      <a:pt x="91602" y="1314206"/>
                      <a:pt x="-173955" y="2000006"/>
                      <a:pt x="199235" y="2690568"/>
                    </a:cubicBezTo>
                    <a:cubicBezTo>
                      <a:pt x="572424" y="3381131"/>
                      <a:pt x="1341092" y="3745938"/>
                      <a:pt x="1956311" y="4057882"/>
                    </a:cubicBezTo>
                    <a:cubicBezTo>
                      <a:pt x="2571531" y="4369826"/>
                      <a:pt x="3210373" y="4217902"/>
                      <a:pt x="3513935" y="3706981"/>
                    </a:cubicBezTo>
                    <a:cubicBezTo>
                      <a:pt x="3817496" y="3196060"/>
                      <a:pt x="3401159" y="2831348"/>
                      <a:pt x="3400587" y="2102781"/>
                    </a:cubicBezTo>
                    <a:cubicBezTo>
                      <a:pt x="3400015" y="1374213"/>
                      <a:pt x="3509648" y="1181332"/>
                      <a:pt x="3114837" y="565826"/>
                    </a:cubicBezTo>
                    <a:cubicBezTo>
                      <a:pt x="2720026" y="-49679"/>
                      <a:pt x="1752191" y="-185982"/>
                      <a:pt x="1020289" y="270551"/>
                    </a:cubicBezTo>
                    <a:cubicBezTo>
                      <a:pt x="288388" y="727085"/>
                      <a:pt x="91602" y="1314206"/>
                      <a:pt x="91602" y="131420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8955C466-7163-4F41-98CD-5EC0FEE5D90A}"/>
                  </a:ext>
                </a:extLst>
              </p:cNvPr>
              <p:cNvSpPr/>
              <p:nvPr/>
            </p:nvSpPr>
            <p:spPr>
              <a:xfrm>
                <a:off x="4115144" y="1447146"/>
                <a:ext cx="4059315" cy="3947654"/>
              </a:xfrm>
              <a:custGeom>
                <a:avLst/>
                <a:gdLst>
                  <a:gd name="connsiteX0" fmla="*/ 206253 w 4059315"/>
                  <a:gd name="connsiteY0" fmla="*/ 926103 h 3947654"/>
                  <a:gd name="connsiteX1" fmla="*/ 1521274 w 4059315"/>
                  <a:gd name="connsiteY1" fmla="*/ 6178 h 3947654"/>
                  <a:gd name="connsiteX2" fmla="*/ 2652178 w 4059315"/>
                  <a:gd name="connsiteY2" fmla="*/ 333362 h 3947654"/>
                  <a:gd name="connsiteX3" fmla="*/ 3050227 w 4059315"/>
                  <a:gd name="connsiteY3" fmla="*/ 794753 h 3947654"/>
                  <a:gd name="connsiteX4" fmla="*/ 3302640 w 4059315"/>
                  <a:gd name="connsiteY4" fmla="*/ 1445501 h 3947654"/>
                  <a:gd name="connsiteX5" fmla="*/ 3878712 w 4059315"/>
                  <a:gd name="connsiteY5" fmla="*/ 2027764 h 3947654"/>
                  <a:gd name="connsiteX6" fmla="*/ 4056258 w 4059315"/>
                  <a:gd name="connsiteY6" fmla="*/ 2685561 h 3947654"/>
                  <a:gd name="connsiteX7" fmla="*/ 3413320 w 4059315"/>
                  <a:gd name="connsiteY7" fmla="*/ 3727405 h 3947654"/>
                  <a:gd name="connsiteX8" fmla="*/ 2375095 w 4059315"/>
                  <a:gd name="connsiteY8" fmla="*/ 3944671 h 3947654"/>
                  <a:gd name="connsiteX9" fmla="*/ 837570 w 4059315"/>
                  <a:gd name="connsiteY9" fmla="*/ 3395554 h 3947654"/>
                  <a:gd name="connsiteX10" fmla="*/ 15657 w 4059315"/>
                  <a:gd name="connsiteY10" fmla="*/ 2001761 h 3947654"/>
                  <a:gd name="connsiteX11" fmla="*/ 206253 w 4059315"/>
                  <a:gd name="connsiteY11" fmla="*/ 926103 h 394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059315" h="3947654">
                    <a:moveTo>
                      <a:pt x="206253" y="926103"/>
                    </a:moveTo>
                    <a:cubicBezTo>
                      <a:pt x="460665" y="432327"/>
                      <a:pt x="933105" y="58756"/>
                      <a:pt x="1521274" y="6178"/>
                    </a:cubicBezTo>
                    <a:cubicBezTo>
                      <a:pt x="1925803" y="-29094"/>
                      <a:pt x="2328970" y="87547"/>
                      <a:pt x="2652178" y="333362"/>
                    </a:cubicBezTo>
                    <a:cubicBezTo>
                      <a:pt x="2812769" y="457187"/>
                      <a:pt x="2955454" y="614826"/>
                      <a:pt x="3050227" y="794753"/>
                    </a:cubicBezTo>
                    <a:cubicBezTo>
                      <a:pt x="3159003" y="1001446"/>
                      <a:pt x="3190721" y="1239761"/>
                      <a:pt x="3302640" y="1445501"/>
                    </a:cubicBezTo>
                    <a:cubicBezTo>
                      <a:pt x="3441800" y="1701247"/>
                      <a:pt x="3703166" y="1806784"/>
                      <a:pt x="3878712" y="2027764"/>
                    </a:cubicBezTo>
                    <a:cubicBezTo>
                      <a:pt x="4023206" y="2209787"/>
                      <a:pt x="4072831" y="2453722"/>
                      <a:pt x="4056258" y="2685561"/>
                    </a:cubicBezTo>
                    <a:cubicBezTo>
                      <a:pt x="4025968" y="3108757"/>
                      <a:pt x="3778033" y="3510521"/>
                      <a:pt x="3413320" y="3727405"/>
                    </a:cubicBezTo>
                    <a:cubicBezTo>
                      <a:pt x="3104996" y="3910762"/>
                      <a:pt x="2733331" y="3961339"/>
                      <a:pt x="2375095" y="3944671"/>
                    </a:cubicBezTo>
                    <a:cubicBezTo>
                      <a:pt x="1822645" y="3919048"/>
                      <a:pt x="1272672" y="3736835"/>
                      <a:pt x="837570" y="3395554"/>
                    </a:cubicBezTo>
                    <a:cubicBezTo>
                      <a:pt x="402468" y="3054274"/>
                      <a:pt x="89762" y="2549734"/>
                      <a:pt x="15657" y="2001761"/>
                    </a:cubicBezTo>
                    <a:cubicBezTo>
                      <a:pt x="-34730" y="1629429"/>
                      <a:pt x="38517" y="1251572"/>
                      <a:pt x="206253" y="92610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2" name="图形 463">
              <a:extLst>
                <a:ext uri="{FF2B5EF4-FFF2-40B4-BE49-F238E27FC236}">
                  <a16:creationId xmlns:a16="http://schemas.microsoft.com/office/drawing/2014/main" id="{6EDC9FC6-5CE3-481F-8517-1E9D7DC1794B}"/>
                </a:ext>
              </a:extLst>
            </p:cNvPr>
            <p:cNvGrpSpPr/>
            <p:nvPr/>
          </p:nvGrpSpPr>
          <p:grpSpPr>
            <a:xfrm>
              <a:off x="4634008" y="3348687"/>
              <a:ext cx="2925165" cy="2171525"/>
              <a:chOff x="4634007" y="3054776"/>
              <a:chExt cx="3321081" cy="2465437"/>
            </a:xfrm>
          </p:grpSpPr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0A27D543-4285-4598-8DB1-CEE3F3F458B2}"/>
                  </a:ext>
                </a:extLst>
              </p:cNvPr>
              <p:cNvSpPr/>
              <p:nvPr/>
            </p:nvSpPr>
            <p:spPr>
              <a:xfrm>
                <a:off x="6608616" y="3820782"/>
                <a:ext cx="1104644" cy="1577767"/>
              </a:xfrm>
              <a:custGeom>
                <a:avLst/>
                <a:gdLst>
                  <a:gd name="connsiteX0" fmla="*/ 1081202 w 1104644"/>
                  <a:gd name="connsiteY0" fmla="*/ 1304144 h 1577767"/>
                  <a:gd name="connsiteX1" fmla="*/ 75648 w 1104644"/>
                  <a:gd name="connsiteY1" fmla="*/ 1573035 h 1577767"/>
                  <a:gd name="connsiteX2" fmla="*/ 61265 w 1104644"/>
                  <a:gd name="connsiteY2" fmla="*/ 103518 h 1577767"/>
                  <a:gd name="connsiteX3" fmla="*/ 671722 w 1104644"/>
                  <a:gd name="connsiteY3" fmla="*/ 15602 h 1577767"/>
                  <a:gd name="connsiteX4" fmla="*/ 1099204 w 1104644"/>
                  <a:gd name="connsiteY4" fmla="*/ 192958 h 1577767"/>
                  <a:gd name="connsiteX5" fmla="*/ 1081202 w 1104644"/>
                  <a:gd name="connsiteY5" fmla="*/ 1304144 h 157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4644" h="1577767">
                    <a:moveTo>
                      <a:pt x="1081202" y="1304144"/>
                    </a:moveTo>
                    <a:cubicBezTo>
                      <a:pt x="1030148" y="1346626"/>
                      <a:pt x="636860" y="1616564"/>
                      <a:pt x="75648" y="1573035"/>
                    </a:cubicBezTo>
                    <a:cubicBezTo>
                      <a:pt x="45453" y="1317574"/>
                      <a:pt x="-69704" y="268110"/>
                      <a:pt x="61265" y="103518"/>
                    </a:cubicBezTo>
                    <a:cubicBezTo>
                      <a:pt x="61265" y="103518"/>
                      <a:pt x="379019" y="-48025"/>
                      <a:pt x="671722" y="15602"/>
                    </a:cubicBezTo>
                    <a:cubicBezTo>
                      <a:pt x="964425" y="79229"/>
                      <a:pt x="1078344" y="140189"/>
                      <a:pt x="1099204" y="192958"/>
                    </a:cubicBezTo>
                    <a:cubicBezTo>
                      <a:pt x="1115016" y="232867"/>
                      <a:pt x="1092441" y="976008"/>
                      <a:pt x="1081202" y="130414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2D4522F2-A58F-474E-9725-27F166B6E599}"/>
                  </a:ext>
                </a:extLst>
              </p:cNvPr>
              <p:cNvSpPr/>
              <p:nvPr/>
            </p:nvSpPr>
            <p:spPr>
              <a:xfrm>
                <a:off x="6808404" y="3590778"/>
                <a:ext cx="498392" cy="456316"/>
              </a:xfrm>
              <a:custGeom>
                <a:avLst/>
                <a:gdLst>
                  <a:gd name="connsiteX0" fmla="*/ 462219 w 498392"/>
                  <a:gd name="connsiteY0" fmla="*/ 357715 h 456316"/>
                  <a:gd name="connsiteX1" fmla="*/ 81219 w 498392"/>
                  <a:gd name="connsiteY1" fmla="*/ 360763 h 456316"/>
                  <a:gd name="connsiteX2" fmla="*/ 100745 w 498392"/>
                  <a:gd name="connsiteY2" fmla="*/ 321520 h 456316"/>
                  <a:gd name="connsiteX3" fmla="*/ 94172 w 498392"/>
                  <a:gd name="connsiteY3" fmla="*/ 311424 h 456316"/>
                  <a:gd name="connsiteX4" fmla="*/ 65597 w 498392"/>
                  <a:gd name="connsiteY4" fmla="*/ 268275 h 456316"/>
                  <a:gd name="connsiteX5" fmla="*/ 447 w 498392"/>
                  <a:gd name="connsiteY5" fmla="*/ 165882 h 456316"/>
                  <a:gd name="connsiteX6" fmla="*/ 365159 w 498392"/>
                  <a:gd name="connsiteY6" fmla="*/ 41390 h 456316"/>
                  <a:gd name="connsiteX7" fmla="*/ 458123 w 498392"/>
                  <a:gd name="connsiteY7" fmla="*/ 266371 h 456316"/>
                  <a:gd name="connsiteX8" fmla="*/ 462219 w 498392"/>
                  <a:gd name="connsiteY8" fmla="*/ 357715 h 456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8392" h="456316">
                    <a:moveTo>
                      <a:pt x="462219" y="357715"/>
                    </a:moveTo>
                    <a:cubicBezTo>
                      <a:pt x="293626" y="503733"/>
                      <a:pt x="76456" y="472872"/>
                      <a:pt x="81219" y="360763"/>
                    </a:cubicBezTo>
                    <a:cubicBezTo>
                      <a:pt x="81980" y="343237"/>
                      <a:pt x="100745" y="321520"/>
                      <a:pt x="100745" y="321520"/>
                    </a:cubicBezTo>
                    <a:lnTo>
                      <a:pt x="94172" y="311424"/>
                    </a:lnTo>
                    <a:lnTo>
                      <a:pt x="65597" y="268275"/>
                    </a:lnTo>
                    <a:cubicBezTo>
                      <a:pt x="44738" y="235986"/>
                      <a:pt x="18639" y="195409"/>
                      <a:pt x="447" y="165882"/>
                    </a:cubicBezTo>
                    <a:cubicBezTo>
                      <a:pt x="-14794" y="140736"/>
                      <a:pt x="365159" y="-93008"/>
                      <a:pt x="365159" y="41390"/>
                    </a:cubicBezTo>
                    <a:cubicBezTo>
                      <a:pt x="365159" y="230747"/>
                      <a:pt x="458123" y="266371"/>
                      <a:pt x="458123" y="266371"/>
                    </a:cubicBezTo>
                    <a:cubicBezTo>
                      <a:pt x="493175" y="280467"/>
                      <a:pt x="525846" y="302756"/>
                      <a:pt x="462219" y="3577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5F3FE38D-4B2E-4CDD-90D1-957D85DA1686}"/>
                  </a:ext>
                </a:extLst>
              </p:cNvPr>
              <p:cNvSpPr/>
              <p:nvPr/>
            </p:nvSpPr>
            <p:spPr>
              <a:xfrm>
                <a:off x="7354974" y="4237672"/>
                <a:ext cx="22233" cy="150018"/>
              </a:xfrm>
              <a:custGeom>
                <a:avLst/>
                <a:gdLst>
                  <a:gd name="connsiteX0" fmla="*/ 22234 w 22233"/>
                  <a:gd name="connsiteY0" fmla="*/ 0 h 150018"/>
                  <a:gd name="connsiteX1" fmla="*/ 4327 w 22233"/>
                  <a:gd name="connsiteY1" fmla="*/ 150019 h 150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2233" h="150018">
                    <a:moveTo>
                      <a:pt x="22234" y="0"/>
                    </a:moveTo>
                    <a:cubicBezTo>
                      <a:pt x="22234" y="0"/>
                      <a:pt x="-11771" y="116586"/>
                      <a:pt x="4327" y="15001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8D751E9A-41D4-4061-827B-8993FF12D6F8}"/>
                  </a:ext>
                </a:extLst>
              </p:cNvPr>
              <p:cNvSpPr/>
              <p:nvPr/>
            </p:nvSpPr>
            <p:spPr>
              <a:xfrm>
                <a:off x="6903624" y="3899153"/>
                <a:ext cx="433863" cy="157144"/>
              </a:xfrm>
              <a:custGeom>
                <a:avLst/>
                <a:gdLst>
                  <a:gd name="connsiteX0" fmla="*/ 433864 w 433863"/>
                  <a:gd name="connsiteY0" fmla="*/ 0 h 157144"/>
                  <a:gd name="connsiteX1" fmla="*/ 0 w 433863"/>
                  <a:gd name="connsiteY1" fmla="*/ 109824 h 157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863" h="157144">
                    <a:moveTo>
                      <a:pt x="433864" y="0"/>
                    </a:moveTo>
                    <a:cubicBezTo>
                      <a:pt x="433864" y="112491"/>
                      <a:pt x="98298" y="222695"/>
                      <a:pt x="0" y="10982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646822CD-91B5-420F-92C2-6AD86B58BD2B}"/>
                  </a:ext>
                </a:extLst>
              </p:cNvPr>
              <p:cNvSpPr/>
              <p:nvPr/>
            </p:nvSpPr>
            <p:spPr>
              <a:xfrm>
                <a:off x="6873525" y="3769328"/>
                <a:ext cx="187928" cy="150971"/>
              </a:xfrm>
              <a:custGeom>
                <a:avLst/>
                <a:gdLst>
                  <a:gd name="connsiteX0" fmla="*/ 187928 w 187928"/>
                  <a:gd name="connsiteY0" fmla="*/ 0 h 150971"/>
                  <a:gd name="connsiteX1" fmla="*/ 60674 w 187928"/>
                  <a:gd name="connsiteY1" fmla="*/ 150971 h 150971"/>
                  <a:gd name="connsiteX2" fmla="*/ 38100 w 187928"/>
                  <a:gd name="connsiteY2" fmla="*/ 133159 h 150971"/>
                  <a:gd name="connsiteX3" fmla="*/ 28575 w 187928"/>
                  <a:gd name="connsiteY3" fmla="*/ 133159 h 150971"/>
                  <a:gd name="connsiteX4" fmla="*/ 0 w 187928"/>
                  <a:gd name="connsiteY4" fmla="*/ 90011 h 150971"/>
                  <a:gd name="connsiteX5" fmla="*/ 187928 w 187928"/>
                  <a:gd name="connsiteY5" fmla="*/ 0 h 150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7928" h="150971">
                    <a:moveTo>
                      <a:pt x="187928" y="0"/>
                    </a:moveTo>
                    <a:cubicBezTo>
                      <a:pt x="187928" y="0"/>
                      <a:pt x="165449" y="84772"/>
                      <a:pt x="60674" y="150971"/>
                    </a:cubicBezTo>
                    <a:cubicBezTo>
                      <a:pt x="55674" y="142392"/>
                      <a:pt x="47607" y="136027"/>
                      <a:pt x="38100" y="133159"/>
                    </a:cubicBezTo>
                    <a:cubicBezTo>
                      <a:pt x="34946" y="132645"/>
                      <a:pt x="31729" y="132645"/>
                      <a:pt x="28575" y="133159"/>
                    </a:cubicBezTo>
                    <a:lnTo>
                      <a:pt x="0" y="90011"/>
                    </a:lnTo>
                    <a:cubicBezTo>
                      <a:pt x="54197" y="50959"/>
                      <a:pt x="187928" y="0"/>
                      <a:pt x="18792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C82C367A-818F-44D2-B959-D5489C653B91}"/>
                  </a:ext>
                </a:extLst>
              </p:cNvPr>
              <p:cNvSpPr/>
              <p:nvPr/>
            </p:nvSpPr>
            <p:spPr>
              <a:xfrm>
                <a:off x="6633087" y="3112706"/>
                <a:ext cx="550142" cy="773490"/>
              </a:xfrm>
              <a:custGeom>
                <a:avLst/>
                <a:gdLst>
                  <a:gd name="connsiteX0" fmla="*/ 475420 w 550142"/>
                  <a:gd name="connsiteY0" fmla="*/ 552418 h 773490"/>
                  <a:gd name="connsiteX1" fmla="*/ 456370 w 550142"/>
                  <a:gd name="connsiteY1" fmla="*/ 653097 h 773490"/>
                  <a:gd name="connsiteX2" fmla="*/ 172144 w 550142"/>
                  <a:gd name="connsiteY2" fmla="*/ 757015 h 773490"/>
                  <a:gd name="connsiteX3" fmla="*/ 47271 w 550142"/>
                  <a:gd name="connsiteY3" fmla="*/ 432498 h 773490"/>
                  <a:gd name="connsiteX4" fmla="*/ 3456 w 550142"/>
                  <a:gd name="connsiteY4" fmla="*/ 186182 h 773490"/>
                  <a:gd name="connsiteX5" fmla="*/ 466752 w 550142"/>
                  <a:gd name="connsiteY5" fmla="*/ 70548 h 773490"/>
                  <a:gd name="connsiteX6" fmla="*/ 545714 w 550142"/>
                  <a:gd name="connsiteY6" fmla="*/ 430403 h 77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0142" h="773490">
                    <a:moveTo>
                      <a:pt x="475420" y="552418"/>
                    </a:moveTo>
                    <a:cubicBezTo>
                      <a:pt x="475420" y="552418"/>
                      <a:pt x="474277" y="636048"/>
                      <a:pt x="456370" y="653097"/>
                    </a:cubicBezTo>
                    <a:cubicBezTo>
                      <a:pt x="323496" y="780542"/>
                      <a:pt x="193575" y="790638"/>
                      <a:pt x="172144" y="757015"/>
                    </a:cubicBezTo>
                    <a:cubicBezTo>
                      <a:pt x="27840" y="530701"/>
                      <a:pt x="61940" y="471265"/>
                      <a:pt x="47271" y="432498"/>
                    </a:cubicBezTo>
                    <a:cubicBezTo>
                      <a:pt x="21268" y="364490"/>
                      <a:pt x="-10641" y="253428"/>
                      <a:pt x="3456" y="186182"/>
                    </a:cubicBezTo>
                    <a:cubicBezTo>
                      <a:pt x="34888" y="35973"/>
                      <a:pt x="317781" y="-80518"/>
                      <a:pt x="466752" y="70548"/>
                    </a:cubicBezTo>
                    <a:cubicBezTo>
                      <a:pt x="538190" y="142843"/>
                      <a:pt x="560764" y="299720"/>
                      <a:pt x="545714" y="430403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6A88892F-64C0-4C33-AB57-066FEB4C9493}"/>
                  </a:ext>
                </a:extLst>
              </p:cNvPr>
              <p:cNvSpPr/>
              <p:nvPr/>
            </p:nvSpPr>
            <p:spPr>
              <a:xfrm>
                <a:off x="6650259" y="3468301"/>
                <a:ext cx="48291" cy="10419"/>
              </a:xfrm>
              <a:custGeom>
                <a:avLst/>
                <a:gdLst>
                  <a:gd name="connsiteX0" fmla="*/ 48292 w 48291"/>
                  <a:gd name="connsiteY0" fmla="*/ 6990 h 10419"/>
                  <a:gd name="connsiteX1" fmla="*/ 0 w 48291"/>
                  <a:gd name="connsiteY1" fmla="*/ 10419 h 10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8291" h="10419">
                    <a:moveTo>
                      <a:pt x="48292" y="6990"/>
                    </a:moveTo>
                    <a:cubicBezTo>
                      <a:pt x="48292" y="6990"/>
                      <a:pt x="8572" y="-10821"/>
                      <a:pt x="0" y="10419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077790E1-FD2C-40C8-BF08-F2AD7B39997F}"/>
                  </a:ext>
                </a:extLst>
              </p:cNvPr>
              <p:cNvSpPr/>
              <p:nvPr/>
            </p:nvSpPr>
            <p:spPr>
              <a:xfrm>
                <a:off x="6794849" y="3463243"/>
                <a:ext cx="119729" cy="20810"/>
              </a:xfrm>
              <a:custGeom>
                <a:avLst/>
                <a:gdLst>
                  <a:gd name="connsiteX0" fmla="*/ 0 w 119729"/>
                  <a:gd name="connsiteY0" fmla="*/ 13381 h 20810"/>
                  <a:gd name="connsiteX1" fmla="*/ 119729 w 119729"/>
                  <a:gd name="connsiteY1" fmla="*/ 20811 h 20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9729" h="20810">
                    <a:moveTo>
                      <a:pt x="0" y="13381"/>
                    </a:moveTo>
                    <a:cubicBezTo>
                      <a:pt x="0" y="13381"/>
                      <a:pt x="82582" y="-21194"/>
                      <a:pt x="119729" y="20811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3DED3F7A-69A2-4E0C-BB6F-296528DAAE7C}"/>
                  </a:ext>
                </a:extLst>
              </p:cNvPr>
              <p:cNvSpPr/>
              <p:nvPr/>
            </p:nvSpPr>
            <p:spPr>
              <a:xfrm>
                <a:off x="6854480" y="3514372"/>
                <a:ext cx="32279" cy="45104"/>
              </a:xfrm>
              <a:custGeom>
                <a:avLst/>
                <a:gdLst>
                  <a:gd name="connsiteX0" fmla="*/ 32094 w 32279"/>
                  <a:gd name="connsiteY0" fmla="*/ 20831 h 45104"/>
                  <a:gd name="connsiteX1" fmla="*/ 18568 w 32279"/>
                  <a:gd name="connsiteY1" fmla="*/ 45025 h 45104"/>
                  <a:gd name="connsiteX2" fmla="*/ 185 w 32279"/>
                  <a:gd name="connsiteY2" fmla="*/ 24260 h 45104"/>
                  <a:gd name="connsiteX3" fmla="*/ 13711 w 32279"/>
                  <a:gd name="connsiteY3" fmla="*/ 67 h 45104"/>
                  <a:gd name="connsiteX4" fmla="*/ 32094 w 32279"/>
                  <a:gd name="connsiteY4" fmla="*/ 20831 h 45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79" h="45104">
                    <a:moveTo>
                      <a:pt x="32094" y="20831"/>
                    </a:moveTo>
                    <a:cubicBezTo>
                      <a:pt x="33428" y="33214"/>
                      <a:pt x="27427" y="43977"/>
                      <a:pt x="18568" y="45025"/>
                    </a:cubicBezTo>
                    <a:cubicBezTo>
                      <a:pt x="9710" y="46073"/>
                      <a:pt x="1519" y="36643"/>
                      <a:pt x="185" y="24260"/>
                    </a:cubicBezTo>
                    <a:cubicBezTo>
                      <a:pt x="-1148" y="11878"/>
                      <a:pt x="4853" y="1019"/>
                      <a:pt x="13711" y="67"/>
                    </a:cubicBezTo>
                    <a:cubicBezTo>
                      <a:pt x="22569" y="-886"/>
                      <a:pt x="30380" y="8449"/>
                      <a:pt x="32094" y="20831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B8E4EAB8-1FD8-41D0-9572-B4E998967C75}"/>
                  </a:ext>
                </a:extLst>
              </p:cNvPr>
              <p:cNvSpPr/>
              <p:nvPr/>
            </p:nvSpPr>
            <p:spPr>
              <a:xfrm>
                <a:off x="6692555" y="3518181"/>
                <a:ext cx="32301" cy="44997"/>
              </a:xfrm>
              <a:custGeom>
                <a:avLst/>
                <a:gdLst>
                  <a:gd name="connsiteX0" fmla="*/ 32094 w 32301"/>
                  <a:gd name="connsiteY0" fmla="*/ 20737 h 44997"/>
                  <a:gd name="connsiteX1" fmla="*/ 18568 w 32301"/>
                  <a:gd name="connsiteY1" fmla="*/ 44930 h 44997"/>
                  <a:gd name="connsiteX2" fmla="*/ 185 w 32301"/>
                  <a:gd name="connsiteY2" fmla="*/ 24261 h 44997"/>
                  <a:gd name="connsiteX3" fmla="*/ 13711 w 32301"/>
                  <a:gd name="connsiteY3" fmla="*/ 68 h 44997"/>
                  <a:gd name="connsiteX4" fmla="*/ 32094 w 32301"/>
                  <a:gd name="connsiteY4" fmla="*/ 20737 h 4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01" h="44997">
                    <a:moveTo>
                      <a:pt x="32094" y="20737"/>
                    </a:moveTo>
                    <a:cubicBezTo>
                      <a:pt x="33523" y="33119"/>
                      <a:pt x="27427" y="43978"/>
                      <a:pt x="18568" y="44930"/>
                    </a:cubicBezTo>
                    <a:cubicBezTo>
                      <a:pt x="9710" y="45883"/>
                      <a:pt x="1519" y="36643"/>
                      <a:pt x="185" y="24261"/>
                    </a:cubicBezTo>
                    <a:cubicBezTo>
                      <a:pt x="-1148" y="11878"/>
                      <a:pt x="4853" y="1020"/>
                      <a:pt x="13711" y="68"/>
                    </a:cubicBezTo>
                    <a:cubicBezTo>
                      <a:pt x="22569" y="-885"/>
                      <a:pt x="30570" y="8354"/>
                      <a:pt x="32094" y="2073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642F894B-51B7-4DC8-9D44-F78621FBEECD}"/>
                  </a:ext>
                </a:extLst>
              </p:cNvPr>
              <p:cNvSpPr/>
              <p:nvPr/>
            </p:nvSpPr>
            <p:spPr>
              <a:xfrm>
                <a:off x="6712850" y="3506342"/>
                <a:ext cx="62472" cy="157448"/>
              </a:xfrm>
              <a:custGeom>
                <a:avLst/>
                <a:gdLst>
                  <a:gd name="connsiteX0" fmla="*/ 15800 w 62472"/>
                  <a:gd name="connsiteY0" fmla="*/ 0 h 157448"/>
                  <a:gd name="connsiteX1" fmla="*/ 5799 w 62472"/>
                  <a:gd name="connsiteY1" fmla="*/ 93821 h 157448"/>
                  <a:gd name="connsiteX2" fmla="*/ 62473 w 62472"/>
                  <a:gd name="connsiteY2" fmla="*/ 157448 h 157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2472" h="157448">
                    <a:moveTo>
                      <a:pt x="15800" y="0"/>
                    </a:moveTo>
                    <a:cubicBezTo>
                      <a:pt x="27325" y="18574"/>
                      <a:pt x="21039" y="50292"/>
                      <a:pt x="5799" y="93821"/>
                    </a:cubicBezTo>
                    <a:cubicBezTo>
                      <a:pt x="-9441" y="137351"/>
                      <a:pt x="3989" y="153067"/>
                      <a:pt x="62473" y="157448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6FF03E80-86C7-4174-93FC-387BBC74AECA}"/>
                  </a:ext>
                </a:extLst>
              </p:cNvPr>
              <p:cNvSpPr/>
              <p:nvPr/>
            </p:nvSpPr>
            <p:spPr>
              <a:xfrm>
                <a:off x="6775323" y="3713035"/>
                <a:ext cx="111061" cy="26098"/>
              </a:xfrm>
              <a:custGeom>
                <a:avLst/>
                <a:gdLst>
                  <a:gd name="connsiteX0" fmla="*/ 0 w 111061"/>
                  <a:gd name="connsiteY0" fmla="*/ 26098 h 26098"/>
                  <a:gd name="connsiteX1" fmla="*/ 111062 w 111061"/>
                  <a:gd name="connsiteY1" fmla="*/ 0 h 2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1061" h="26098">
                    <a:moveTo>
                      <a:pt x="0" y="26098"/>
                    </a:moveTo>
                    <a:cubicBezTo>
                      <a:pt x="0" y="26098"/>
                      <a:pt x="76200" y="19145"/>
                      <a:pt x="111062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68656541-B952-49C6-AE6C-A8B7852065D0}"/>
                  </a:ext>
                </a:extLst>
              </p:cNvPr>
              <p:cNvSpPr/>
              <p:nvPr/>
            </p:nvSpPr>
            <p:spPr>
              <a:xfrm>
                <a:off x="6565773" y="3054776"/>
                <a:ext cx="692276" cy="610443"/>
              </a:xfrm>
              <a:custGeom>
                <a:avLst/>
                <a:gdLst>
                  <a:gd name="connsiteX0" fmla="*/ 692277 w 692276"/>
                  <a:gd name="connsiteY0" fmla="*/ 252494 h 610443"/>
                  <a:gd name="connsiteX1" fmla="*/ 538543 w 692276"/>
                  <a:gd name="connsiteY1" fmla="*/ 66756 h 610443"/>
                  <a:gd name="connsiteX2" fmla="*/ 538543 w 692276"/>
                  <a:gd name="connsiteY2" fmla="*/ 66756 h 610443"/>
                  <a:gd name="connsiteX3" fmla="*/ 304705 w 692276"/>
                  <a:gd name="connsiteY3" fmla="*/ 8654 h 610443"/>
                  <a:gd name="connsiteX4" fmla="*/ 1429 w 692276"/>
                  <a:gd name="connsiteY4" fmla="*/ 319169 h 610443"/>
                  <a:gd name="connsiteX5" fmla="*/ 0 w 692276"/>
                  <a:gd name="connsiteY5" fmla="*/ 324503 h 610443"/>
                  <a:gd name="connsiteX6" fmla="*/ 60198 w 692276"/>
                  <a:gd name="connsiteY6" fmla="*/ 309263 h 610443"/>
                  <a:gd name="connsiteX7" fmla="*/ 34290 w 692276"/>
                  <a:gd name="connsiteY7" fmla="*/ 359841 h 610443"/>
                  <a:gd name="connsiteX8" fmla="*/ 65818 w 692276"/>
                  <a:gd name="connsiteY8" fmla="*/ 380700 h 610443"/>
                  <a:gd name="connsiteX9" fmla="*/ 58579 w 692276"/>
                  <a:gd name="connsiteY9" fmla="*/ 388701 h 610443"/>
                  <a:gd name="connsiteX10" fmla="*/ 95155 w 692276"/>
                  <a:gd name="connsiteY10" fmla="*/ 423944 h 610443"/>
                  <a:gd name="connsiteX11" fmla="*/ 83725 w 692276"/>
                  <a:gd name="connsiteY11" fmla="*/ 359555 h 610443"/>
                  <a:gd name="connsiteX12" fmla="*/ 138589 w 692276"/>
                  <a:gd name="connsiteY12" fmla="*/ 259923 h 610443"/>
                  <a:gd name="connsiteX13" fmla="*/ 107156 w 692276"/>
                  <a:gd name="connsiteY13" fmla="*/ 337933 h 610443"/>
                  <a:gd name="connsiteX14" fmla="*/ 240506 w 692276"/>
                  <a:gd name="connsiteY14" fmla="*/ 242683 h 610443"/>
                  <a:gd name="connsiteX15" fmla="*/ 183356 w 692276"/>
                  <a:gd name="connsiteY15" fmla="*/ 331647 h 610443"/>
                  <a:gd name="connsiteX16" fmla="*/ 354044 w 692276"/>
                  <a:gd name="connsiteY16" fmla="*/ 245160 h 610443"/>
                  <a:gd name="connsiteX17" fmla="*/ 440531 w 692276"/>
                  <a:gd name="connsiteY17" fmla="*/ 357840 h 610443"/>
                  <a:gd name="connsiteX18" fmla="*/ 477298 w 692276"/>
                  <a:gd name="connsiteY18" fmla="*/ 429659 h 610443"/>
                  <a:gd name="connsiteX19" fmla="*/ 563023 w 692276"/>
                  <a:gd name="connsiteY19" fmla="*/ 547388 h 610443"/>
                  <a:gd name="connsiteX20" fmla="*/ 609124 w 692276"/>
                  <a:gd name="connsiteY20" fmla="*/ 610443 h 610443"/>
                  <a:gd name="connsiteX21" fmla="*/ 692277 w 692276"/>
                  <a:gd name="connsiteY21" fmla="*/ 252494 h 610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92276" h="610443">
                    <a:moveTo>
                      <a:pt x="692277" y="252494"/>
                    </a:moveTo>
                    <a:cubicBezTo>
                      <a:pt x="692277" y="195915"/>
                      <a:pt x="636461" y="79806"/>
                      <a:pt x="538543" y="66756"/>
                    </a:cubicBezTo>
                    <a:lnTo>
                      <a:pt x="538543" y="66756"/>
                    </a:lnTo>
                    <a:cubicBezTo>
                      <a:pt x="482251" y="7892"/>
                      <a:pt x="402050" y="-13730"/>
                      <a:pt x="304705" y="8654"/>
                    </a:cubicBezTo>
                    <a:cubicBezTo>
                      <a:pt x="79724" y="60279"/>
                      <a:pt x="11239" y="282402"/>
                      <a:pt x="1429" y="319169"/>
                    </a:cubicBezTo>
                    <a:cubicBezTo>
                      <a:pt x="476" y="322598"/>
                      <a:pt x="0" y="324503"/>
                      <a:pt x="0" y="324503"/>
                    </a:cubicBezTo>
                    <a:lnTo>
                      <a:pt x="60198" y="309263"/>
                    </a:lnTo>
                    <a:lnTo>
                      <a:pt x="34290" y="359841"/>
                    </a:lnTo>
                    <a:lnTo>
                      <a:pt x="65818" y="380700"/>
                    </a:lnTo>
                    <a:lnTo>
                      <a:pt x="58579" y="388701"/>
                    </a:lnTo>
                    <a:lnTo>
                      <a:pt x="95155" y="423944"/>
                    </a:lnTo>
                    <a:lnTo>
                      <a:pt x="83725" y="359555"/>
                    </a:lnTo>
                    <a:cubicBezTo>
                      <a:pt x="90773" y="318026"/>
                      <a:pt x="138589" y="259923"/>
                      <a:pt x="138589" y="259923"/>
                    </a:cubicBezTo>
                    <a:cubicBezTo>
                      <a:pt x="121138" y="282542"/>
                      <a:pt x="110262" y="309535"/>
                      <a:pt x="107156" y="337933"/>
                    </a:cubicBezTo>
                    <a:cubicBezTo>
                      <a:pt x="126206" y="288498"/>
                      <a:pt x="240506" y="242683"/>
                      <a:pt x="240506" y="242683"/>
                    </a:cubicBezTo>
                    <a:cubicBezTo>
                      <a:pt x="203454" y="272782"/>
                      <a:pt x="183356" y="331647"/>
                      <a:pt x="183356" y="331647"/>
                    </a:cubicBezTo>
                    <a:cubicBezTo>
                      <a:pt x="218599" y="288213"/>
                      <a:pt x="301180" y="260114"/>
                      <a:pt x="354044" y="245160"/>
                    </a:cubicBezTo>
                    <a:cubicBezTo>
                      <a:pt x="371856" y="288117"/>
                      <a:pt x="400145" y="332980"/>
                      <a:pt x="440531" y="357840"/>
                    </a:cubicBezTo>
                    <a:cubicBezTo>
                      <a:pt x="478631" y="381272"/>
                      <a:pt x="477298" y="429659"/>
                      <a:pt x="477298" y="429659"/>
                    </a:cubicBezTo>
                    <a:cubicBezTo>
                      <a:pt x="518291" y="458153"/>
                      <a:pt x="548490" y="499627"/>
                      <a:pt x="563023" y="547388"/>
                    </a:cubicBezTo>
                    <a:lnTo>
                      <a:pt x="609124" y="610443"/>
                    </a:lnTo>
                    <a:cubicBezTo>
                      <a:pt x="609124" y="610443"/>
                      <a:pt x="692277" y="508431"/>
                      <a:pt x="692277" y="25249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DC38849D-2A8E-4685-8B2D-DEE571F7C7AD}"/>
                  </a:ext>
                </a:extLst>
              </p:cNvPr>
              <p:cNvSpPr/>
              <p:nvPr/>
            </p:nvSpPr>
            <p:spPr>
              <a:xfrm>
                <a:off x="7061402" y="3388152"/>
                <a:ext cx="140768" cy="234535"/>
              </a:xfrm>
              <a:custGeom>
                <a:avLst/>
                <a:gdLst>
                  <a:gd name="connsiteX0" fmla="*/ 2623 w 140768"/>
                  <a:gd name="connsiteY0" fmla="*/ 112476 h 234535"/>
                  <a:gd name="connsiteX1" fmla="*/ 82919 w 140768"/>
                  <a:gd name="connsiteY1" fmla="*/ 938 h 234535"/>
                  <a:gd name="connsiteX2" fmla="*/ 140069 w 140768"/>
                  <a:gd name="connsiteY2" fmla="*/ 90568 h 234535"/>
                  <a:gd name="connsiteX3" fmla="*/ 83395 w 140768"/>
                  <a:gd name="connsiteY3" fmla="*/ 232015 h 234535"/>
                  <a:gd name="connsiteX4" fmla="*/ 46057 w 140768"/>
                  <a:gd name="connsiteY4" fmla="*/ 212298 h 234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768" h="234535">
                    <a:moveTo>
                      <a:pt x="2623" y="112476"/>
                    </a:moveTo>
                    <a:cubicBezTo>
                      <a:pt x="-12807" y="79424"/>
                      <a:pt x="43200" y="-10111"/>
                      <a:pt x="82919" y="938"/>
                    </a:cubicBezTo>
                    <a:cubicBezTo>
                      <a:pt x="105207" y="7225"/>
                      <a:pt x="134354" y="47896"/>
                      <a:pt x="140069" y="90568"/>
                    </a:cubicBezTo>
                    <a:cubicBezTo>
                      <a:pt x="145784" y="133241"/>
                      <a:pt x="115589" y="214393"/>
                      <a:pt x="83395" y="232015"/>
                    </a:cubicBezTo>
                    <a:cubicBezTo>
                      <a:pt x="62916" y="243445"/>
                      <a:pt x="46057" y="212298"/>
                      <a:pt x="46057" y="212298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0EDF4D7F-655A-40B4-AA48-C8664B8B3AC7}"/>
                  </a:ext>
                </a:extLst>
              </p:cNvPr>
              <p:cNvSpPr/>
              <p:nvPr/>
            </p:nvSpPr>
            <p:spPr>
              <a:xfrm>
                <a:off x="4634007" y="4865655"/>
                <a:ext cx="3321081" cy="654558"/>
              </a:xfrm>
              <a:custGeom>
                <a:avLst/>
                <a:gdLst>
                  <a:gd name="connsiteX0" fmla="*/ 0 w 3321081"/>
                  <a:gd name="connsiteY0" fmla="*/ 251651 h 654558"/>
                  <a:gd name="connsiteX1" fmla="*/ 1076230 w 3321081"/>
                  <a:gd name="connsiteY1" fmla="*/ 0 h 654558"/>
                  <a:gd name="connsiteX2" fmla="*/ 3321082 w 3321081"/>
                  <a:gd name="connsiteY2" fmla="*/ 259271 h 654558"/>
                  <a:gd name="connsiteX3" fmla="*/ 2743105 w 3321081"/>
                  <a:gd name="connsiteY3" fmla="*/ 654558 h 654558"/>
                  <a:gd name="connsiteX4" fmla="*/ 0 w 3321081"/>
                  <a:gd name="connsiteY4" fmla="*/ 251651 h 65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21081" h="654558">
                    <a:moveTo>
                      <a:pt x="0" y="251651"/>
                    </a:moveTo>
                    <a:lnTo>
                      <a:pt x="1076230" y="0"/>
                    </a:lnTo>
                    <a:lnTo>
                      <a:pt x="3321082" y="259271"/>
                    </a:lnTo>
                    <a:lnTo>
                      <a:pt x="2743105" y="654558"/>
                    </a:lnTo>
                    <a:lnTo>
                      <a:pt x="0" y="251651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346D3F49-656C-47B7-9686-B6984EBCBB60}"/>
                  </a:ext>
                </a:extLst>
              </p:cNvPr>
              <p:cNvSpPr/>
              <p:nvPr/>
            </p:nvSpPr>
            <p:spPr>
              <a:xfrm>
                <a:off x="4634007" y="4865655"/>
                <a:ext cx="3321081" cy="259270"/>
              </a:xfrm>
              <a:custGeom>
                <a:avLst/>
                <a:gdLst>
                  <a:gd name="connsiteX0" fmla="*/ 0 w 3321081"/>
                  <a:gd name="connsiteY0" fmla="*/ 251651 h 259270"/>
                  <a:gd name="connsiteX1" fmla="*/ 1076230 w 3321081"/>
                  <a:gd name="connsiteY1" fmla="*/ 0 h 259270"/>
                  <a:gd name="connsiteX2" fmla="*/ 3321082 w 3321081"/>
                  <a:gd name="connsiteY2" fmla="*/ 259271 h 259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21081" h="259270">
                    <a:moveTo>
                      <a:pt x="0" y="251651"/>
                    </a:moveTo>
                    <a:lnTo>
                      <a:pt x="1076230" y="0"/>
                    </a:lnTo>
                    <a:lnTo>
                      <a:pt x="3321082" y="259271"/>
                    </a:ln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3D4B8FCE-A3D1-4CC5-98D4-1FE386835D90}"/>
                  </a:ext>
                </a:extLst>
              </p:cNvPr>
              <p:cNvSpPr/>
              <p:nvPr/>
            </p:nvSpPr>
            <p:spPr>
              <a:xfrm>
                <a:off x="5565362" y="4975193"/>
                <a:ext cx="986504" cy="237934"/>
              </a:xfrm>
              <a:custGeom>
                <a:avLst/>
                <a:gdLst>
                  <a:gd name="connsiteX0" fmla="*/ 0 w 986504"/>
                  <a:gd name="connsiteY0" fmla="*/ 192596 h 237934"/>
                  <a:gd name="connsiteX1" fmla="*/ 435674 w 986504"/>
                  <a:gd name="connsiteY1" fmla="*/ 0 h 237934"/>
                  <a:gd name="connsiteX2" fmla="*/ 986504 w 986504"/>
                  <a:gd name="connsiteY2" fmla="*/ 28480 h 237934"/>
                  <a:gd name="connsiteX3" fmla="*/ 741521 w 986504"/>
                  <a:gd name="connsiteY3" fmla="*/ 237935 h 237934"/>
                  <a:gd name="connsiteX4" fmla="*/ 0 w 986504"/>
                  <a:gd name="connsiteY4" fmla="*/ 192596 h 23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6504" h="237934">
                    <a:moveTo>
                      <a:pt x="0" y="192596"/>
                    </a:moveTo>
                    <a:lnTo>
                      <a:pt x="435674" y="0"/>
                    </a:lnTo>
                    <a:lnTo>
                      <a:pt x="986504" y="28480"/>
                    </a:lnTo>
                    <a:lnTo>
                      <a:pt x="741521" y="237935"/>
                    </a:lnTo>
                    <a:lnTo>
                      <a:pt x="0" y="19259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E8A48CD7-1E0B-4229-8CC6-5E4859136E35}"/>
                  </a:ext>
                </a:extLst>
              </p:cNvPr>
              <p:cNvSpPr/>
              <p:nvPr/>
            </p:nvSpPr>
            <p:spPr>
              <a:xfrm>
                <a:off x="6105037" y="3914775"/>
                <a:ext cx="782966" cy="1103466"/>
              </a:xfrm>
              <a:custGeom>
                <a:avLst/>
                <a:gdLst>
                  <a:gd name="connsiteX0" fmla="*/ 586085 w 782966"/>
                  <a:gd name="connsiteY0" fmla="*/ 0 h 1103466"/>
                  <a:gd name="connsiteX1" fmla="*/ 178795 w 782966"/>
                  <a:gd name="connsiteY1" fmla="*/ 693420 h 1103466"/>
                  <a:gd name="connsiteX2" fmla="*/ 16870 w 782966"/>
                  <a:gd name="connsiteY2" fmla="*/ 843153 h 1103466"/>
                  <a:gd name="connsiteX3" fmla="*/ 163841 w 782966"/>
                  <a:gd name="connsiteY3" fmla="*/ 1068991 h 1103466"/>
                  <a:gd name="connsiteX4" fmla="*/ 297191 w 782966"/>
                  <a:gd name="connsiteY4" fmla="*/ 1103186 h 1103466"/>
                  <a:gd name="connsiteX5" fmla="*/ 782966 w 782966"/>
                  <a:gd name="connsiteY5" fmla="*/ 493109 h 1103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2966" h="1103466">
                    <a:moveTo>
                      <a:pt x="586085" y="0"/>
                    </a:moveTo>
                    <a:cubicBezTo>
                      <a:pt x="446353" y="57150"/>
                      <a:pt x="416254" y="185642"/>
                      <a:pt x="178795" y="693420"/>
                    </a:cubicBezTo>
                    <a:cubicBezTo>
                      <a:pt x="178795" y="693420"/>
                      <a:pt x="73354" y="715042"/>
                      <a:pt x="16870" y="843153"/>
                    </a:cubicBezTo>
                    <a:cubicBezTo>
                      <a:pt x="-39613" y="971264"/>
                      <a:pt x="54970" y="1072420"/>
                      <a:pt x="163841" y="1068991"/>
                    </a:cubicBezTo>
                    <a:cubicBezTo>
                      <a:pt x="163841" y="1068991"/>
                      <a:pt x="207561" y="1107091"/>
                      <a:pt x="297191" y="1103186"/>
                    </a:cubicBezTo>
                    <a:cubicBezTo>
                      <a:pt x="386821" y="1099280"/>
                      <a:pt x="782966" y="493109"/>
                      <a:pt x="782966" y="49310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BA9D35E7-D0DD-453C-BCB4-13A9E085D488}"/>
                  </a:ext>
                </a:extLst>
              </p:cNvPr>
              <p:cNvSpPr/>
              <p:nvPr/>
            </p:nvSpPr>
            <p:spPr>
              <a:xfrm>
                <a:off x="6325457" y="4638008"/>
                <a:ext cx="84454" cy="227742"/>
              </a:xfrm>
              <a:custGeom>
                <a:avLst/>
                <a:gdLst>
                  <a:gd name="connsiteX0" fmla="*/ 0 w 84454"/>
                  <a:gd name="connsiteY0" fmla="*/ 0 h 227742"/>
                  <a:gd name="connsiteX1" fmla="*/ 79343 w 84454"/>
                  <a:gd name="connsiteY1" fmla="*/ 227743 h 22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4454" h="227742">
                    <a:moveTo>
                      <a:pt x="0" y="0"/>
                    </a:moveTo>
                    <a:cubicBezTo>
                      <a:pt x="62484" y="55626"/>
                      <a:pt x="98393" y="137255"/>
                      <a:pt x="79343" y="227743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022D8174-28C2-446B-9C1E-E14FA6BAD25D}"/>
                  </a:ext>
                </a:extLst>
              </p:cNvPr>
              <p:cNvSpPr/>
              <p:nvPr/>
            </p:nvSpPr>
            <p:spPr>
              <a:xfrm>
                <a:off x="6385750" y="4664773"/>
                <a:ext cx="88677" cy="115062"/>
              </a:xfrm>
              <a:custGeom>
                <a:avLst/>
                <a:gdLst>
                  <a:gd name="connsiteX0" fmla="*/ 0 w 88677"/>
                  <a:gd name="connsiteY0" fmla="*/ 0 h 115062"/>
                  <a:gd name="connsiteX1" fmla="*/ 88678 w 88677"/>
                  <a:gd name="connsiteY1" fmla="*/ 115062 h 115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677" h="115062">
                    <a:moveTo>
                      <a:pt x="0" y="0"/>
                    </a:moveTo>
                    <a:cubicBezTo>
                      <a:pt x="0" y="0"/>
                      <a:pt x="76771" y="16764"/>
                      <a:pt x="88678" y="11506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E71762D9-C90B-4544-A815-E91B203AA6A8}"/>
                  </a:ext>
                </a:extLst>
              </p:cNvPr>
              <p:cNvSpPr/>
              <p:nvPr/>
            </p:nvSpPr>
            <p:spPr>
              <a:xfrm>
                <a:off x="6569308" y="4094511"/>
                <a:ext cx="41041" cy="282606"/>
              </a:xfrm>
              <a:custGeom>
                <a:avLst/>
                <a:gdLst>
                  <a:gd name="connsiteX0" fmla="*/ 41041 w 41041"/>
                  <a:gd name="connsiteY0" fmla="*/ 282607 h 282606"/>
                  <a:gd name="connsiteX1" fmla="*/ 4655 w 41041"/>
                  <a:gd name="connsiteY1" fmla="*/ 0 h 282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1041" h="282606">
                    <a:moveTo>
                      <a:pt x="41041" y="282607"/>
                    </a:moveTo>
                    <a:cubicBezTo>
                      <a:pt x="4769" y="193112"/>
                      <a:pt x="-7765" y="95764"/>
                      <a:pt x="465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12211625-679E-4890-854C-B814B7D24B33}"/>
                  </a:ext>
                </a:extLst>
              </p:cNvPr>
              <p:cNvSpPr/>
              <p:nvPr/>
            </p:nvSpPr>
            <p:spPr>
              <a:xfrm>
                <a:off x="6598931" y="4247578"/>
                <a:ext cx="35803" cy="476916"/>
              </a:xfrm>
              <a:custGeom>
                <a:avLst/>
                <a:gdLst>
                  <a:gd name="connsiteX0" fmla="*/ 560 w 35803"/>
                  <a:gd name="connsiteY0" fmla="*/ 0 h 476916"/>
                  <a:gd name="connsiteX1" fmla="*/ 35802 w 35803"/>
                  <a:gd name="connsiteY1" fmla="*/ 476917 h 47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5803" h="476916">
                    <a:moveTo>
                      <a:pt x="560" y="0"/>
                    </a:moveTo>
                    <a:cubicBezTo>
                      <a:pt x="-5250" y="40005"/>
                      <a:pt x="36088" y="252984"/>
                      <a:pt x="35802" y="47691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A2A6CBBE-1002-491F-899F-FD12FB4822FD}"/>
                  </a:ext>
                </a:extLst>
              </p:cNvPr>
              <p:cNvSpPr/>
              <p:nvPr/>
            </p:nvSpPr>
            <p:spPr>
              <a:xfrm>
                <a:off x="6966845" y="3956875"/>
                <a:ext cx="820593" cy="1273307"/>
              </a:xfrm>
              <a:custGeom>
                <a:avLst/>
                <a:gdLst>
                  <a:gd name="connsiteX0" fmla="*/ 677157 w 820593"/>
                  <a:gd name="connsiteY0" fmla="*/ 0 h 1273307"/>
                  <a:gd name="connsiteX1" fmla="*/ 707828 w 820593"/>
                  <a:gd name="connsiteY1" fmla="*/ 681133 h 1273307"/>
                  <a:gd name="connsiteX2" fmla="*/ 328828 w 820593"/>
                  <a:gd name="connsiteY2" fmla="*/ 1268444 h 1273307"/>
                  <a:gd name="connsiteX3" fmla="*/ 127850 w 820593"/>
                  <a:gd name="connsiteY3" fmla="*/ 1227677 h 1273307"/>
                  <a:gd name="connsiteX4" fmla="*/ 16217 w 820593"/>
                  <a:gd name="connsiteY4" fmla="*/ 1162717 h 1273307"/>
                  <a:gd name="connsiteX5" fmla="*/ 195954 w 820593"/>
                  <a:gd name="connsiteY5" fmla="*/ 836009 h 1273307"/>
                  <a:gd name="connsiteX6" fmla="*/ 463511 w 820593"/>
                  <a:gd name="connsiteY6" fmla="*/ 312801 h 1273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0593" h="1273307">
                    <a:moveTo>
                      <a:pt x="677157" y="0"/>
                    </a:moveTo>
                    <a:cubicBezTo>
                      <a:pt x="851941" y="87821"/>
                      <a:pt x="872705" y="358045"/>
                      <a:pt x="707828" y="681133"/>
                    </a:cubicBezTo>
                    <a:cubicBezTo>
                      <a:pt x="591337" y="909161"/>
                      <a:pt x="430555" y="1245870"/>
                      <a:pt x="328828" y="1268444"/>
                    </a:cubicBezTo>
                    <a:cubicBezTo>
                      <a:pt x="227101" y="1291018"/>
                      <a:pt x="127850" y="1227677"/>
                      <a:pt x="127850" y="1227677"/>
                    </a:cubicBezTo>
                    <a:cubicBezTo>
                      <a:pt x="127850" y="1227677"/>
                      <a:pt x="42125" y="1223677"/>
                      <a:pt x="16217" y="1162717"/>
                    </a:cubicBezTo>
                    <a:cubicBezTo>
                      <a:pt x="-54649" y="996124"/>
                      <a:pt x="125469" y="785622"/>
                      <a:pt x="195954" y="836009"/>
                    </a:cubicBezTo>
                    <a:cubicBezTo>
                      <a:pt x="195954" y="836009"/>
                      <a:pt x="422268" y="343852"/>
                      <a:pt x="463511" y="312801"/>
                    </a:cubicBezTo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0B766029-ADB0-4E84-92D6-D0CCE15D21AD}"/>
                  </a:ext>
                </a:extLst>
              </p:cNvPr>
              <p:cNvSpPr/>
              <p:nvPr/>
            </p:nvSpPr>
            <p:spPr>
              <a:xfrm>
                <a:off x="6964833" y="4789842"/>
                <a:ext cx="352461" cy="228499"/>
              </a:xfrm>
              <a:custGeom>
                <a:avLst/>
                <a:gdLst>
                  <a:gd name="connsiteX0" fmla="*/ 2037 w 352461"/>
                  <a:gd name="connsiteY0" fmla="*/ 228499 h 228499"/>
                  <a:gd name="connsiteX1" fmla="*/ 197966 w 352461"/>
                  <a:gd name="connsiteY1" fmla="*/ 3043 h 228499"/>
                  <a:gd name="connsiteX2" fmla="*/ 352462 w 352461"/>
                  <a:gd name="connsiteY2" fmla="*/ 103531 h 228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2461" h="228499">
                    <a:moveTo>
                      <a:pt x="2037" y="228499"/>
                    </a:moveTo>
                    <a:cubicBezTo>
                      <a:pt x="-21109" y="113533"/>
                      <a:pt x="159866" y="-22103"/>
                      <a:pt x="197966" y="3043"/>
                    </a:cubicBezTo>
                    <a:cubicBezTo>
                      <a:pt x="197966" y="3043"/>
                      <a:pt x="332364" y="10568"/>
                      <a:pt x="352462" y="10353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13E94E8F-B6B4-4847-A691-7698D5A238A7}"/>
                  </a:ext>
                </a:extLst>
              </p:cNvPr>
              <p:cNvSpPr/>
              <p:nvPr/>
            </p:nvSpPr>
            <p:spPr>
              <a:xfrm>
                <a:off x="7459217" y="4638008"/>
                <a:ext cx="215455" cy="404812"/>
              </a:xfrm>
              <a:custGeom>
                <a:avLst/>
                <a:gdLst>
                  <a:gd name="connsiteX0" fmla="*/ 0 w 215455"/>
                  <a:gd name="connsiteY0" fmla="*/ 404813 h 404812"/>
                  <a:gd name="connsiteX1" fmla="*/ 215455 w 215455"/>
                  <a:gd name="connsiteY1" fmla="*/ 0 h 4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455" h="404812">
                    <a:moveTo>
                      <a:pt x="0" y="404813"/>
                    </a:moveTo>
                    <a:cubicBezTo>
                      <a:pt x="78677" y="266033"/>
                      <a:pt x="215455" y="0"/>
                      <a:pt x="21545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B57202ED-4776-4DE1-B5D8-8E16C619E86C}"/>
                  </a:ext>
                </a:extLst>
              </p:cNvPr>
              <p:cNvSpPr/>
              <p:nvPr/>
            </p:nvSpPr>
            <p:spPr>
              <a:xfrm>
                <a:off x="7162800" y="4766895"/>
                <a:ext cx="164591" cy="25989"/>
              </a:xfrm>
              <a:custGeom>
                <a:avLst/>
                <a:gdLst>
                  <a:gd name="connsiteX0" fmla="*/ 0 w 164591"/>
                  <a:gd name="connsiteY0" fmla="*/ 25990 h 25989"/>
                  <a:gd name="connsiteX1" fmla="*/ 164592 w 164591"/>
                  <a:gd name="connsiteY1" fmla="*/ 22941 h 25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591" h="25989">
                    <a:moveTo>
                      <a:pt x="0" y="25990"/>
                    </a:moveTo>
                    <a:cubicBezTo>
                      <a:pt x="0" y="25990"/>
                      <a:pt x="94202" y="-30399"/>
                      <a:pt x="164592" y="2294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C6464E69-B795-4EA3-BDE8-9A02312702EB}"/>
                  </a:ext>
                </a:extLst>
              </p:cNvPr>
              <p:cNvSpPr/>
              <p:nvPr/>
            </p:nvSpPr>
            <p:spPr>
              <a:xfrm>
                <a:off x="7194994" y="4237863"/>
                <a:ext cx="328517" cy="486536"/>
              </a:xfrm>
              <a:custGeom>
                <a:avLst/>
                <a:gdLst>
                  <a:gd name="connsiteX0" fmla="*/ 0 w 328517"/>
                  <a:gd name="connsiteY0" fmla="*/ 486537 h 486536"/>
                  <a:gd name="connsiteX1" fmla="*/ 104775 w 328517"/>
                  <a:gd name="connsiteY1" fmla="*/ 267462 h 486536"/>
                  <a:gd name="connsiteX2" fmla="*/ 328517 w 328517"/>
                  <a:gd name="connsiteY2" fmla="*/ 0 h 486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28517" h="486536">
                    <a:moveTo>
                      <a:pt x="0" y="486537"/>
                    </a:moveTo>
                    <a:cubicBezTo>
                      <a:pt x="0" y="486537"/>
                      <a:pt x="52006" y="372237"/>
                      <a:pt x="104775" y="267462"/>
                    </a:cubicBezTo>
                    <a:cubicBezTo>
                      <a:pt x="157544" y="162687"/>
                      <a:pt x="278321" y="7525"/>
                      <a:pt x="328517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51E920C5-F5EE-4C2B-9A5F-1573FD6CEF28}"/>
                  </a:ext>
                </a:extLst>
              </p:cNvPr>
              <p:cNvSpPr/>
              <p:nvPr/>
            </p:nvSpPr>
            <p:spPr>
              <a:xfrm>
                <a:off x="5725001" y="4310252"/>
                <a:ext cx="615016" cy="619693"/>
              </a:xfrm>
              <a:custGeom>
                <a:avLst/>
                <a:gdLst>
                  <a:gd name="connsiteX0" fmla="*/ 477298 w 615016"/>
                  <a:gd name="connsiteY0" fmla="*/ 619601 h 619693"/>
                  <a:gd name="connsiteX1" fmla="*/ 444913 w 615016"/>
                  <a:gd name="connsiteY1" fmla="*/ 610743 h 619693"/>
                  <a:gd name="connsiteX2" fmla="*/ 81248 w 615016"/>
                  <a:gd name="connsiteY2" fmla="*/ 286417 h 619693"/>
                  <a:gd name="connsiteX3" fmla="*/ 0 w 615016"/>
                  <a:gd name="connsiteY3" fmla="*/ 166497 h 619693"/>
                  <a:gd name="connsiteX4" fmla="*/ 38862 w 615016"/>
                  <a:gd name="connsiteY4" fmla="*/ 0 h 619693"/>
                  <a:gd name="connsiteX5" fmla="*/ 222409 w 615016"/>
                  <a:gd name="connsiteY5" fmla="*/ 188881 h 619693"/>
                  <a:gd name="connsiteX6" fmla="*/ 600456 w 615016"/>
                  <a:gd name="connsiteY6" fmla="*/ 407956 h 619693"/>
                  <a:gd name="connsiteX7" fmla="*/ 477298 w 615016"/>
                  <a:gd name="connsiteY7" fmla="*/ 619601 h 61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5016" h="619693">
                    <a:moveTo>
                      <a:pt x="477298" y="619601"/>
                    </a:moveTo>
                    <a:cubicBezTo>
                      <a:pt x="465985" y="619049"/>
                      <a:pt x="454931" y="616026"/>
                      <a:pt x="444913" y="610743"/>
                    </a:cubicBezTo>
                    <a:cubicBezTo>
                      <a:pt x="282988" y="526256"/>
                      <a:pt x="157067" y="386620"/>
                      <a:pt x="81248" y="286417"/>
                    </a:cubicBezTo>
                    <a:cubicBezTo>
                      <a:pt x="51771" y="248119"/>
                      <a:pt x="24638" y="208073"/>
                      <a:pt x="0" y="166497"/>
                    </a:cubicBezTo>
                    <a:lnTo>
                      <a:pt x="38862" y="0"/>
                    </a:lnTo>
                    <a:cubicBezTo>
                      <a:pt x="38862" y="0"/>
                      <a:pt x="75438" y="95250"/>
                      <a:pt x="222409" y="188881"/>
                    </a:cubicBezTo>
                    <a:cubicBezTo>
                      <a:pt x="369380" y="282512"/>
                      <a:pt x="543973" y="313373"/>
                      <a:pt x="600456" y="407956"/>
                    </a:cubicBezTo>
                    <a:cubicBezTo>
                      <a:pt x="650462" y="490347"/>
                      <a:pt x="562356" y="623697"/>
                      <a:pt x="477298" y="6196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689F7E5D-ED21-47E9-A43B-B4EE96F54F8C}"/>
                  </a:ext>
                </a:extLst>
              </p:cNvPr>
              <p:cNvSpPr/>
              <p:nvPr/>
            </p:nvSpPr>
            <p:spPr>
              <a:xfrm>
                <a:off x="5725001" y="4310252"/>
                <a:ext cx="615016" cy="619693"/>
              </a:xfrm>
              <a:custGeom>
                <a:avLst/>
                <a:gdLst>
                  <a:gd name="connsiteX0" fmla="*/ 477298 w 615016"/>
                  <a:gd name="connsiteY0" fmla="*/ 619601 h 619693"/>
                  <a:gd name="connsiteX1" fmla="*/ 467773 w 615016"/>
                  <a:gd name="connsiteY1" fmla="*/ 584454 h 619693"/>
                  <a:gd name="connsiteX2" fmla="*/ 228029 w 615016"/>
                  <a:gd name="connsiteY2" fmla="*/ 330041 h 619693"/>
                  <a:gd name="connsiteX3" fmla="*/ 81439 w 615016"/>
                  <a:gd name="connsiteY3" fmla="*/ 286417 h 619693"/>
                  <a:gd name="connsiteX4" fmla="*/ 0 w 615016"/>
                  <a:gd name="connsiteY4" fmla="*/ 166497 h 619693"/>
                  <a:gd name="connsiteX5" fmla="*/ 38862 w 615016"/>
                  <a:gd name="connsiteY5" fmla="*/ 0 h 619693"/>
                  <a:gd name="connsiteX6" fmla="*/ 222409 w 615016"/>
                  <a:gd name="connsiteY6" fmla="*/ 188881 h 619693"/>
                  <a:gd name="connsiteX7" fmla="*/ 600456 w 615016"/>
                  <a:gd name="connsiteY7" fmla="*/ 407956 h 619693"/>
                  <a:gd name="connsiteX8" fmla="*/ 477298 w 615016"/>
                  <a:gd name="connsiteY8" fmla="*/ 619601 h 61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5016" h="619693">
                    <a:moveTo>
                      <a:pt x="477298" y="619601"/>
                    </a:moveTo>
                    <a:cubicBezTo>
                      <a:pt x="475491" y="607557"/>
                      <a:pt x="472295" y="595763"/>
                      <a:pt x="467773" y="584454"/>
                    </a:cubicBezTo>
                    <a:cubicBezTo>
                      <a:pt x="433768" y="499301"/>
                      <a:pt x="228029" y="330041"/>
                      <a:pt x="228029" y="330041"/>
                    </a:cubicBezTo>
                    <a:cubicBezTo>
                      <a:pt x="179070" y="328517"/>
                      <a:pt x="125254" y="308134"/>
                      <a:pt x="81439" y="286417"/>
                    </a:cubicBezTo>
                    <a:cubicBezTo>
                      <a:pt x="51896" y="248125"/>
                      <a:pt x="24700" y="208078"/>
                      <a:pt x="0" y="166497"/>
                    </a:cubicBezTo>
                    <a:lnTo>
                      <a:pt x="38862" y="0"/>
                    </a:lnTo>
                    <a:cubicBezTo>
                      <a:pt x="38862" y="0"/>
                      <a:pt x="75438" y="95250"/>
                      <a:pt x="222409" y="188881"/>
                    </a:cubicBezTo>
                    <a:cubicBezTo>
                      <a:pt x="369380" y="282512"/>
                      <a:pt x="543973" y="313373"/>
                      <a:pt x="600456" y="407956"/>
                    </a:cubicBezTo>
                    <a:cubicBezTo>
                      <a:pt x="650462" y="490347"/>
                      <a:pt x="562356" y="623697"/>
                      <a:pt x="477298" y="619601"/>
                    </a:cubicBezTo>
                    <a:close/>
                  </a:path>
                </a:pathLst>
              </a:custGeom>
              <a:solidFill>
                <a:srgbClr val="92E3A9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B8CEBA01-2D38-42DB-BE9B-245AC7059F0B}"/>
                  </a:ext>
                </a:extLst>
              </p:cNvPr>
              <p:cNvSpPr/>
              <p:nvPr/>
            </p:nvSpPr>
            <p:spPr>
              <a:xfrm>
                <a:off x="5725001" y="4310252"/>
                <a:ext cx="615016" cy="619693"/>
              </a:xfrm>
              <a:custGeom>
                <a:avLst/>
                <a:gdLst>
                  <a:gd name="connsiteX0" fmla="*/ 477298 w 615016"/>
                  <a:gd name="connsiteY0" fmla="*/ 619601 h 619693"/>
                  <a:gd name="connsiteX1" fmla="*/ 444913 w 615016"/>
                  <a:gd name="connsiteY1" fmla="*/ 610743 h 619693"/>
                  <a:gd name="connsiteX2" fmla="*/ 81248 w 615016"/>
                  <a:gd name="connsiteY2" fmla="*/ 286417 h 619693"/>
                  <a:gd name="connsiteX3" fmla="*/ 0 w 615016"/>
                  <a:gd name="connsiteY3" fmla="*/ 166497 h 619693"/>
                  <a:gd name="connsiteX4" fmla="*/ 38862 w 615016"/>
                  <a:gd name="connsiteY4" fmla="*/ 0 h 619693"/>
                  <a:gd name="connsiteX5" fmla="*/ 222409 w 615016"/>
                  <a:gd name="connsiteY5" fmla="*/ 188881 h 619693"/>
                  <a:gd name="connsiteX6" fmla="*/ 600456 w 615016"/>
                  <a:gd name="connsiteY6" fmla="*/ 407956 h 619693"/>
                  <a:gd name="connsiteX7" fmla="*/ 477298 w 615016"/>
                  <a:gd name="connsiteY7" fmla="*/ 619601 h 619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15016" h="619693">
                    <a:moveTo>
                      <a:pt x="477298" y="619601"/>
                    </a:moveTo>
                    <a:cubicBezTo>
                      <a:pt x="465985" y="619049"/>
                      <a:pt x="454931" y="616026"/>
                      <a:pt x="444913" y="610743"/>
                    </a:cubicBezTo>
                    <a:cubicBezTo>
                      <a:pt x="282988" y="526256"/>
                      <a:pt x="157067" y="386620"/>
                      <a:pt x="81248" y="286417"/>
                    </a:cubicBezTo>
                    <a:cubicBezTo>
                      <a:pt x="51771" y="248119"/>
                      <a:pt x="24638" y="208073"/>
                      <a:pt x="0" y="166497"/>
                    </a:cubicBezTo>
                    <a:lnTo>
                      <a:pt x="38862" y="0"/>
                    </a:lnTo>
                    <a:cubicBezTo>
                      <a:pt x="38862" y="0"/>
                      <a:pt x="75438" y="95250"/>
                      <a:pt x="222409" y="188881"/>
                    </a:cubicBezTo>
                    <a:cubicBezTo>
                      <a:pt x="369380" y="282512"/>
                      <a:pt x="543973" y="313373"/>
                      <a:pt x="600456" y="407956"/>
                    </a:cubicBezTo>
                    <a:cubicBezTo>
                      <a:pt x="650462" y="490347"/>
                      <a:pt x="562356" y="623697"/>
                      <a:pt x="477298" y="61960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4B4716F4-4FE9-4E11-8371-126F22B84893}"/>
                  </a:ext>
                </a:extLst>
              </p:cNvPr>
              <p:cNvSpPr/>
              <p:nvPr/>
            </p:nvSpPr>
            <p:spPr>
              <a:xfrm>
                <a:off x="5668517" y="4396358"/>
                <a:ext cx="167068" cy="142069"/>
              </a:xfrm>
              <a:custGeom>
                <a:avLst/>
                <a:gdLst>
                  <a:gd name="connsiteX0" fmla="*/ 167069 w 167068"/>
                  <a:gd name="connsiteY0" fmla="*/ 70295 h 142069"/>
                  <a:gd name="connsiteX1" fmla="*/ 94012 w 167068"/>
                  <a:gd name="connsiteY1" fmla="*/ 139160 h 142069"/>
                  <a:gd name="connsiteX2" fmla="*/ 0 w 167068"/>
                  <a:gd name="connsiteY2" fmla="*/ 0 h 142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7068" h="142069">
                    <a:moveTo>
                      <a:pt x="167069" y="70295"/>
                    </a:moveTo>
                    <a:cubicBezTo>
                      <a:pt x="167069" y="70295"/>
                      <a:pt x="146971" y="159068"/>
                      <a:pt x="94012" y="139160"/>
                    </a:cubicBezTo>
                    <a:cubicBezTo>
                      <a:pt x="65437" y="128397"/>
                      <a:pt x="10382" y="4305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12E30FBE-A686-453D-93F4-726EF829D402}"/>
                  </a:ext>
                </a:extLst>
              </p:cNvPr>
              <p:cNvSpPr/>
              <p:nvPr/>
            </p:nvSpPr>
            <p:spPr>
              <a:xfrm>
                <a:off x="5602128" y="3897725"/>
                <a:ext cx="997362" cy="798099"/>
              </a:xfrm>
              <a:custGeom>
                <a:avLst/>
                <a:gdLst>
                  <a:gd name="connsiteX0" fmla="*/ 0 w 997362"/>
                  <a:gd name="connsiteY0" fmla="*/ 22288 h 798099"/>
                  <a:gd name="connsiteX1" fmla="*/ 43244 w 997362"/>
                  <a:gd name="connsiteY1" fmla="*/ 0 h 798099"/>
                  <a:gd name="connsiteX2" fmla="*/ 241268 w 997362"/>
                  <a:gd name="connsiteY2" fmla="*/ 62675 h 798099"/>
                  <a:gd name="connsiteX3" fmla="*/ 345091 w 997362"/>
                  <a:gd name="connsiteY3" fmla="*/ 206407 h 798099"/>
                  <a:gd name="connsiteX4" fmla="*/ 885920 w 997362"/>
                  <a:gd name="connsiteY4" fmla="*/ 143446 h 798099"/>
                  <a:gd name="connsiteX5" fmla="*/ 997363 w 997362"/>
                  <a:gd name="connsiteY5" fmla="*/ 764572 h 798099"/>
                  <a:gd name="connsiteX6" fmla="*/ 485013 w 997362"/>
                  <a:gd name="connsiteY6" fmla="*/ 798100 h 798099"/>
                  <a:gd name="connsiteX7" fmla="*/ 165259 w 997362"/>
                  <a:gd name="connsiteY7" fmla="*/ 494347 h 798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97362" h="798099">
                    <a:moveTo>
                      <a:pt x="0" y="22288"/>
                    </a:moveTo>
                    <a:lnTo>
                      <a:pt x="43244" y="0"/>
                    </a:lnTo>
                    <a:cubicBezTo>
                      <a:pt x="43244" y="0"/>
                      <a:pt x="165449" y="1048"/>
                      <a:pt x="241268" y="62675"/>
                    </a:cubicBezTo>
                    <a:cubicBezTo>
                      <a:pt x="310134" y="118682"/>
                      <a:pt x="345091" y="206407"/>
                      <a:pt x="345091" y="206407"/>
                    </a:cubicBezTo>
                    <a:cubicBezTo>
                      <a:pt x="345091" y="206407"/>
                      <a:pt x="612648" y="58674"/>
                      <a:pt x="885920" y="143446"/>
                    </a:cubicBezTo>
                    <a:lnTo>
                      <a:pt x="997363" y="764572"/>
                    </a:lnTo>
                    <a:lnTo>
                      <a:pt x="485013" y="798100"/>
                    </a:lnTo>
                    <a:lnTo>
                      <a:pt x="165259" y="494347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7AF1DE7D-63EA-408F-8700-DE39670D2768}"/>
                  </a:ext>
                </a:extLst>
              </p:cNvPr>
              <p:cNvSpPr/>
              <p:nvPr/>
            </p:nvSpPr>
            <p:spPr>
              <a:xfrm>
                <a:off x="5574887" y="3902392"/>
                <a:ext cx="1059846" cy="847820"/>
              </a:xfrm>
              <a:custGeom>
                <a:avLst/>
                <a:gdLst>
                  <a:gd name="connsiteX0" fmla="*/ 1059847 w 1059846"/>
                  <a:gd name="connsiteY0" fmla="*/ 784765 h 847820"/>
                  <a:gd name="connsiteX1" fmla="*/ 919353 w 1059846"/>
                  <a:gd name="connsiteY1" fmla="*/ 785622 h 847820"/>
                  <a:gd name="connsiteX2" fmla="*/ 553117 w 1059846"/>
                  <a:gd name="connsiteY2" fmla="*/ 847820 h 847820"/>
                  <a:gd name="connsiteX3" fmla="*/ 549497 w 1059846"/>
                  <a:gd name="connsiteY3" fmla="*/ 846582 h 847820"/>
                  <a:gd name="connsiteX4" fmla="*/ 479203 w 1059846"/>
                  <a:gd name="connsiteY4" fmla="*/ 822007 h 847820"/>
                  <a:gd name="connsiteX5" fmla="*/ 477774 w 1059846"/>
                  <a:gd name="connsiteY5" fmla="*/ 819912 h 847820"/>
                  <a:gd name="connsiteX6" fmla="*/ 211074 w 1059846"/>
                  <a:gd name="connsiteY6" fmla="*/ 589788 h 847820"/>
                  <a:gd name="connsiteX7" fmla="*/ 0 w 1059846"/>
                  <a:gd name="connsiteY7" fmla="*/ 0 h 847820"/>
                  <a:gd name="connsiteX8" fmla="*/ 338804 w 1059846"/>
                  <a:gd name="connsiteY8" fmla="*/ 207454 h 847820"/>
                  <a:gd name="connsiteX9" fmla="*/ 398907 w 1059846"/>
                  <a:gd name="connsiteY9" fmla="*/ 229171 h 847820"/>
                  <a:gd name="connsiteX10" fmla="*/ 956786 w 1059846"/>
                  <a:gd name="connsiteY10" fmla="*/ 161354 h 84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9846" h="847820">
                    <a:moveTo>
                      <a:pt x="1059847" y="784765"/>
                    </a:moveTo>
                    <a:cubicBezTo>
                      <a:pt x="1059847" y="784765"/>
                      <a:pt x="999744" y="782955"/>
                      <a:pt x="919353" y="785622"/>
                    </a:cubicBezTo>
                    <a:cubicBezTo>
                      <a:pt x="797814" y="789432"/>
                      <a:pt x="629888" y="803148"/>
                      <a:pt x="553117" y="847820"/>
                    </a:cubicBezTo>
                    <a:lnTo>
                      <a:pt x="549497" y="846582"/>
                    </a:lnTo>
                    <a:lnTo>
                      <a:pt x="479203" y="822007"/>
                    </a:lnTo>
                    <a:lnTo>
                      <a:pt x="477774" y="819912"/>
                    </a:lnTo>
                    <a:cubicBezTo>
                      <a:pt x="464820" y="800862"/>
                      <a:pt x="360331" y="650843"/>
                      <a:pt x="211074" y="589788"/>
                    </a:cubicBezTo>
                    <a:lnTo>
                      <a:pt x="0" y="0"/>
                    </a:lnTo>
                    <a:cubicBezTo>
                      <a:pt x="0" y="0"/>
                      <a:pt x="219075" y="9525"/>
                      <a:pt x="338804" y="207454"/>
                    </a:cubicBezTo>
                    <a:lnTo>
                      <a:pt x="398907" y="229171"/>
                    </a:lnTo>
                    <a:cubicBezTo>
                      <a:pt x="398907" y="229171"/>
                      <a:pt x="756571" y="123254"/>
                      <a:pt x="956786" y="16135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6" name="图形 463">
                <a:extLst>
                  <a:ext uri="{FF2B5EF4-FFF2-40B4-BE49-F238E27FC236}">
                    <a16:creationId xmlns:a16="http://schemas.microsoft.com/office/drawing/2014/main" id="{46F7276A-5902-4C4E-B32F-23AA20C51957}"/>
                  </a:ext>
                </a:extLst>
              </p:cNvPr>
              <p:cNvGrpSpPr/>
              <p:nvPr/>
            </p:nvGrpSpPr>
            <p:grpSpPr>
              <a:xfrm>
                <a:off x="5574887" y="3902487"/>
                <a:ext cx="919353" cy="847725"/>
                <a:chOff x="5574887" y="3902487"/>
                <a:chExt cx="919353" cy="847725"/>
              </a:xfrm>
              <a:solidFill>
                <a:srgbClr val="000000">
                  <a:alpha val="70000"/>
                </a:srgbClr>
              </a:solidFill>
            </p:grpSpPr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51B19FB6-6631-4AFC-91EE-3AE9FE8A2F6D}"/>
                    </a:ext>
                  </a:extLst>
                </p:cNvPr>
                <p:cNvSpPr/>
                <p:nvPr/>
              </p:nvSpPr>
              <p:spPr>
                <a:xfrm>
                  <a:off x="5574887" y="3902487"/>
                  <a:ext cx="477774" cy="819912"/>
                </a:xfrm>
                <a:custGeom>
                  <a:avLst/>
                  <a:gdLst>
                    <a:gd name="connsiteX0" fmla="*/ 477774 w 477774"/>
                    <a:gd name="connsiteY0" fmla="*/ 819912 h 819912"/>
                    <a:gd name="connsiteX1" fmla="*/ 211074 w 477774"/>
                    <a:gd name="connsiteY1" fmla="*/ 589788 h 819912"/>
                    <a:gd name="connsiteX2" fmla="*/ 0 w 477774"/>
                    <a:gd name="connsiteY2" fmla="*/ 0 h 819912"/>
                    <a:gd name="connsiteX3" fmla="*/ 338804 w 477774"/>
                    <a:gd name="connsiteY3" fmla="*/ 207454 h 81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7774" h="819912">
                      <a:moveTo>
                        <a:pt x="477774" y="819912"/>
                      </a:moveTo>
                      <a:cubicBezTo>
                        <a:pt x="464820" y="800862"/>
                        <a:pt x="360331" y="650843"/>
                        <a:pt x="211074" y="589788"/>
                      </a:cubicBezTo>
                      <a:lnTo>
                        <a:pt x="0" y="0"/>
                      </a:lnTo>
                      <a:cubicBezTo>
                        <a:pt x="0" y="0"/>
                        <a:pt x="219075" y="9525"/>
                        <a:pt x="338804" y="207454"/>
                      </a:cubicBezTo>
                      <a:close/>
                    </a:path>
                  </a:pathLst>
                </a:custGeom>
                <a:solidFill>
                  <a:srgbClr val="000000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0" name="任意多边形: 形状 239">
                  <a:extLst>
                    <a:ext uri="{FF2B5EF4-FFF2-40B4-BE49-F238E27FC236}">
                      <a16:creationId xmlns:a16="http://schemas.microsoft.com/office/drawing/2014/main" id="{338E6448-A50A-4F44-A955-9D936DBE0D9D}"/>
                    </a:ext>
                  </a:extLst>
                </p:cNvPr>
                <p:cNvSpPr/>
                <p:nvPr/>
              </p:nvSpPr>
              <p:spPr>
                <a:xfrm>
                  <a:off x="5983986" y="4136452"/>
                  <a:ext cx="510254" cy="613759"/>
                </a:xfrm>
                <a:custGeom>
                  <a:avLst/>
                  <a:gdLst>
                    <a:gd name="connsiteX0" fmla="*/ 510254 w 510254"/>
                    <a:gd name="connsiteY0" fmla="*/ 551562 h 613759"/>
                    <a:gd name="connsiteX1" fmla="*/ 144018 w 510254"/>
                    <a:gd name="connsiteY1" fmla="*/ 613760 h 613759"/>
                    <a:gd name="connsiteX2" fmla="*/ 140398 w 510254"/>
                    <a:gd name="connsiteY2" fmla="*/ 612522 h 613759"/>
                    <a:gd name="connsiteX3" fmla="*/ 0 w 510254"/>
                    <a:gd name="connsiteY3" fmla="*/ 16447 h 613759"/>
                    <a:gd name="connsiteX4" fmla="*/ 150209 w 510254"/>
                    <a:gd name="connsiteY4" fmla="*/ 3684 h 613759"/>
                    <a:gd name="connsiteX5" fmla="*/ 510254 w 510254"/>
                    <a:gd name="connsiteY5" fmla="*/ 551562 h 6137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0254" h="613759">
                      <a:moveTo>
                        <a:pt x="510254" y="551562"/>
                      </a:moveTo>
                      <a:cubicBezTo>
                        <a:pt x="388715" y="555372"/>
                        <a:pt x="220790" y="569088"/>
                        <a:pt x="144018" y="613760"/>
                      </a:cubicBezTo>
                      <a:lnTo>
                        <a:pt x="140398" y="612522"/>
                      </a:lnTo>
                      <a:lnTo>
                        <a:pt x="0" y="16447"/>
                      </a:lnTo>
                      <a:cubicBezTo>
                        <a:pt x="0" y="16447"/>
                        <a:pt x="114871" y="-9365"/>
                        <a:pt x="150209" y="3684"/>
                      </a:cubicBezTo>
                      <a:cubicBezTo>
                        <a:pt x="150114" y="3874"/>
                        <a:pt x="383667" y="176181"/>
                        <a:pt x="510254" y="551562"/>
                      </a:cubicBezTo>
                      <a:close/>
                    </a:path>
                  </a:pathLst>
                </a:custGeom>
                <a:solidFill>
                  <a:srgbClr val="000000">
                    <a:alpha val="7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E97AEB4E-9F9E-45F1-8B4D-345404E40837}"/>
                  </a:ext>
                </a:extLst>
              </p:cNvPr>
              <p:cNvSpPr/>
              <p:nvPr/>
            </p:nvSpPr>
            <p:spPr>
              <a:xfrm>
                <a:off x="5574887" y="3902392"/>
                <a:ext cx="1059846" cy="847820"/>
              </a:xfrm>
              <a:custGeom>
                <a:avLst/>
                <a:gdLst>
                  <a:gd name="connsiteX0" fmla="*/ 1059847 w 1059846"/>
                  <a:gd name="connsiteY0" fmla="*/ 784765 h 847820"/>
                  <a:gd name="connsiteX1" fmla="*/ 919353 w 1059846"/>
                  <a:gd name="connsiteY1" fmla="*/ 785622 h 847820"/>
                  <a:gd name="connsiteX2" fmla="*/ 553117 w 1059846"/>
                  <a:gd name="connsiteY2" fmla="*/ 847820 h 847820"/>
                  <a:gd name="connsiteX3" fmla="*/ 549497 w 1059846"/>
                  <a:gd name="connsiteY3" fmla="*/ 846582 h 847820"/>
                  <a:gd name="connsiteX4" fmla="*/ 479203 w 1059846"/>
                  <a:gd name="connsiteY4" fmla="*/ 822007 h 847820"/>
                  <a:gd name="connsiteX5" fmla="*/ 477774 w 1059846"/>
                  <a:gd name="connsiteY5" fmla="*/ 819912 h 847820"/>
                  <a:gd name="connsiteX6" fmla="*/ 211074 w 1059846"/>
                  <a:gd name="connsiteY6" fmla="*/ 589788 h 847820"/>
                  <a:gd name="connsiteX7" fmla="*/ 0 w 1059846"/>
                  <a:gd name="connsiteY7" fmla="*/ 0 h 847820"/>
                  <a:gd name="connsiteX8" fmla="*/ 338804 w 1059846"/>
                  <a:gd name="connsiteY8" fmla="*/ 207454 h 847820"/>
                  <a:gd name="connsiteX9" fmla="*/ 398907 w 1059846"/>
                  <a:gd name="connsiteY9" fmla="*/ 229171 h 847820"/>
                  <a:gd name="connsiteX10" fmla="*/ 956786 w 1059846"/>
                  <a:gd name="connsiteY10" fmla="*/ 161354 h 84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59846" h="847820">
                    <a:moveTo>
                      <a:pt x="1059847" y="784765"/>
                    </a:moveTo>
                    <a:cubicBezTo>
                      <a:pt x="1059847" y="784765"/>
                      <a:pt x="999744" y="782955"/>
                      <a:pt x="919353" y="785622"/>
                    </a:cubicBezTo>
                    <a:cubicBezTo>
                      <a:pt x="797814" y="789432"/>
                      <a:pt x="629888" y="803148"/>
                      <a:pt x="553117" y="847820"/>
                    </a:cubicBezTo>
                    <a:lnTo>
                      <a:pt x="549497" y="846582"/>
                    </a:lnTo>
                    <a:lnTo>
                      <a:pt x="479203" y="822007"/>
                    </a:lnTo>
                    <a:lnTo>
                      <a:pt x="477774" y="819912"/>
                    </a:lnTo>
                    <a:cubicBezTo>
                      <a:pt x="464820" y="800862"/>
                      <a:pt x="360331" y="650843"/>
                      <a:pt x="211074" y="589788"/>
                    </a:cubicBezTo>
                    <a:lnTo>
                      <a:pt x="0" y="0"/>
                    </a:lnTo>
                    <a:cubicBezTo>
                      <a:pt x="0" y="0"/>
                      <a:pt x="219075" y="9525"/>
                      <a:pt x="338804" y="207454"/>
                    </a:cubicBezTo>
                    <a:lnTo>
                      <a:pt x="398907" y="229171"/>
                    </a:lnTo>
                    <a:cubicBezTo>
                      <a:pt x="398907" y="229171"/>
                      <a:pt x="756571" y="123254"/>
                      <a:pt x="956786" y="161354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5FA81A4A-1C77-478E-9891-616E52D1A3B8}"/>
                  </a:ext>
                </a:extLst>
              </p:cNvPr>
              <p:cNvSpPr/>
              <p:nvPr/>
            </p:nvSpPr>
            <p:spPr>
              <a:xfrm>
                <a:off x="5973984" y="4131659"/>
                <a:ext cx="137826" cy="571785"/>
              </a:xfrm>
              <a:custGeom>
                <a:avLst/>
                <a:gdLst>
                  <a:gd name="connsiteX0" fmla="*/ 0 w 137826"/>
                  <a:gd name="connsiteY0" fmla="*/ 0 h 571785"/>
                  <a:gd name="connsiteX1" fmla="*/ 137827 w 137826"/>
                  <a:gd name="connsiteY1" fmla="*/ 571786 h 57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7826" h="571785">
                    <a:moveTo>
                      <a:pt x="0" y="0"/>
                    </a:moveTo>
                    <a:lnTo>
                      <a:pt x="137827" y="571786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75B37268-FBA2-4F90-9AF3-1CB274C1F057}"/>
                  </a:ext>
                </a:extLst>
              </p:cNvPr>
              <p:cNvSpPr/>
              <p:nvPr/>
            </p:nvSpPr>
            <p:spPr>
              <a:xfrm>
                <a:off x="5920168" y="4153090"/>
                <a:ext cx="133921" cy="571404"/>
              </a:xfrm>
              <a:custGeom>
                <a:avLst/>
                <a:gdLst>
                  <a:gd name="connsiteX0" fmla="*/ 133922 w 133921"/>
                  <a:gd name="connsiteY0" fmla="*/ 571405 h 571404"/>
                  <a:gd name="connsiteX1" fmla="*/ 0 w 133921"/>
                  <a:gd name="connsiteY1" fmla="*/ 0 h 571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3921" h="571404">
                    <a:moveTo>
                      <a:pt x="133922" y="571405"/>
                    </a:moveTo>
                    <a:lnTo>
                      <a:pt x="0" y="0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E4D9FB3F-F55E-4BA5-BC76-41A247AD6181}"/>
                  </a:ext>
                </a:extLst>
              </p:cNvPr>
              <p:cNvSpPr/>
              <p:nvPr/>
            </p:nvSpPr>
            <p:spPr>
              <a:xfrm>
                <a:off x="5642649" y="4140300"/>
                <a:ext cx="222471" cy="337211"/>
              </a:xfrm>
              <a:custGeom>
                <a:avLst/>
                <a:gdLst>
                  <a:gd name="connsiteX0" fmla="*/ 71208 w 222471"/>
                  <a:gd name="connsiteY0" fmla="*/ 336926 h 337211"/>
                  <a:gd name="connsiteX1" fmla="*/ 7200 w 222471"/>
                  <a:gd name="connsiteY1" fmla="*/ 65559 h 337211"/>
                  <a:gd name="connsiteX2" fmla="*/ 54825 w 222471"/>
                  <a:gd name="connsiteY2" fmla="*/ 3360 h 337211"/>
                  <a:gd name="connsiteX3" fmla="*/ 158076 w 222471"/>
                  <a:gd name="connsiteY3" fmla="*/ 13457 h 337211"/>
                  <a:gd name="connsiteX4" fmla="*/ 82447 w 222471"/>
                  <a:gd name="connsiteY4" fmla="*/ 46413 h 337211"/>
                  <a:gd name="connsiteX5" fmla="*/ 61016 w 222471"/>
                  <a:gd name="connsiteY5" fmla="*/ 85656 h 337211"/>
                  <a:gd name="connsiteX6" fmla="*/ 61873 w 222471"/>
                  <a:gd name="connsiteY6" fmla="*/ 107278 h 337211"/>
                  <a:gd name="connsiteX7" fmla="*/ 104450 w 222471"/>
                  <a:gd name="connsiteY7" fmla="*/ 85275 h 337211"/>
                  <a:gd name="connsiteX8" fmla="*/ 165029 w 222471"/>
                  <a:gd name="connsiteY8" fmla="*/ 113279 h 337211"/>
                  <a:gd name="connsiteX9" fmla="*/ 193604 w 222471"/>
                  <a:gd name="connsiteY9" fmla="*/ 140139 h 337211"/>
                  <a:gd name="connsiteX10" fmla="*/ 113022 w 222471"/>
                  <a:gd name="connsiteY10" fmla="*/ 149664 h 337211"/>
                  <a:gd name="connsiteX11" fmla="*/ 88448 w 222471"/>
                  <a:gd name="connsiteY11" fmla="*/ 186717 h 337211"/>
                  <a:gd name="connsiteX12" fmla="*/ 122547 w 222471"/>
                  <a:gd name="connsiteY12" fmla="*/ 191955 h 337211"/>
                  <a:gd name="connsiteX13" fmla="*/ 216559 w 222471"/>
                  <a:gd name="connsiteY13" fmla="*/ 257678 h 337211"/>
                  <a:gd name="connsiteX14" fmla="*/ 124643 w 222471"/>
                  <a:gd name="connsiteY14" fmla="*/ 255392 h 337211"/>
                  <a:gd name="connsiteX15" fmla="*/ 110165 w 222471"/>
                  <a:gd name="connsiteY15" fmla="*/ 267489 h 337211"/>
                  <a:gd name="connsiteX16" fmla="*/ 176840 w 222471"/>
                  <a:gd name="connsiteY16" fmla="*/ 285300 h 337211"/>
                  <a:gd name="connsiteX17" fmla="*/ 222465 w 222471"/>
                  <a:gd name="connsiteY17" fmla="*/ 320257 h 337211"/>
                  <a:gd name="connsiteX18" fmla="*/ 167505 w 222471"/>
                  <a:gd name="connsiteY18" fmla="*/ 326829 h 337211"/>
                  <a:gd name="connsiteX19" fmla="*/ 123214 w 222471"/>
                  <a:gd name="connsiteY19" fmla="*/ 325019 h 337211"/>
                  <a:gd name="connsiteX20" fmla="*/ 99592 w 222471"/>
                  <a:gd name="connsiteY20" fmla="*/ 337211 h 337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2471" h="337211">
                    <a:moveTo>
                      <a:pt x="71208" y="336926"/>
                    </a:moveTo>
                    <a:cubicBezTo>
                      <a:pt x="40632" y="328449"/>
                      <a:pt x="-20994" y="144711"/>
                      <a:pt x="7200" y="65559"/>
                    </a:cubicBezTo>
                    <a:cubicBezTo>
                      <a:pt x="7200" y="65559"/>
                      <a:pt x="40728" y="7361"/>
                      <a:pt x="54825" y="3360"/>
                    </a:cubicBezTo>
                    <a:cubicBezTo>
                      <a:pt x="76161" y="-2831"/>
                      <a:pt x="162267" y="-1021"/>
                      <a:pt x="158076" y="13457"/>
                    </a:cubicBezTo>
                    <a:cubicBezTo>
                      <a:pt x="148551" y="46985"/>
                      <a:pt x="82447" y="46413"/>
                      <a:pt x="82447" y="46413"/>
                    </a:cubicBezTo>
                    <a:lnTo>
                      <a:pt x="61016" y="85656"/>
                    </a:lnTo>
                    <a:lnTo>
                      <a:pt x="61873" y="107278"/>
                    </a:lnTo>
                    <a:cubicBezTo>
                      <a:pt x="61873" y="107278"/>
                      <a:pt x="93020" y="84609"/>
                      <a:pt x="104450" y="85275"/>
                    </a:cubicBezTo>
                    <a:cubicBezTo>
                      <a:pt x="110355" y="85275"/>
                      <a:pt x="140835" y="100515"/>
                      <a:pt x="165029" y="113279"/>
                    </a:cubicBezTo>
                    <a:cubicBezTo>
                      <a:pt x="185698" y="124233"/>
                      <a:pt x="198366" y="130233"/>
                      <a:pt x="193604" y="140139"/>
                    </a:cubicBezTo>
                    <a:cubicBezTo>
                      <a:pt x="178269" y="173096"/>
                      <a:pt x="113022" y="149664"/>
                      <a:pt x="113022" y="149664"/>
                    </a:cubicBezTo>
                    <a:lnTo>
                      <a:pt x="88448" y="186717"/>
                    </a:lnTo>
                    <a:cubicBezTo>
                      <a:pt x="88448" y="186717"/>
                      <a:pt x="112165" y="190812"/>
                      <a:pt x="122547" y="191955"/>
                    </a:cubicBezTo>
                    <a:cubicBezTo>
                      <a:pt x="132930" y="193098"/>
                      <a:pt x="219131" y="250534"/>
                      <a:pt x="216559" y="257678"/>
                    </a:cubicBezTo>
                    <a:cubicBezTo>
                      <a:pt x="206367" y="285681"/>
                      <a:pt x="124643" y="255392"/>
                      <a:pt x="124643" y="255392"/>
                    </a:cubicBezTo>
                    <a:lnTo>
                      <a:pt x="110165" y="267489"/>
                    </a:lnTo>
                    <a:cubicBezTo>
                      <a:pt x="110165" y="267489"/>
                      <a:pt x="170363" y="283014"/>
                      <a:pt x="176840" y="285300"/>
                    </a:cubicBezTo>
                    <a:cubicBezTo>
                      <a:pt x="186365" y="288825"/>
                      <a:pt x="223036" y="317019"/>
                      <a:pt x="222465" y="320257"/>
                    </a:cubicBezTo>
                    <a:cubicBezTo>
                      <a:pt x="218083" y="345022"/>
                      <a:pt x="167505" y="326829"/>
                      <a:pt x="167505" y="326829"/>
                    </a:cubicBezTo>
                    <a:lnTo>
                      <a:pt x="123214" y="325019"/>
                    </a:lnTo>
                    <a:cubicBezTo>
                      <a:pt x="116468" y="330971"/>
                      <a:pt x="108352" y="335160"/>
                      <a:pt x="99592" y="337211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71E38779-A1FE-4E35-B04D-6EDDB702325F}"/>
                  </a:ext>
                </a:extLst>
              </p:cNvPr>
              <p:cNvSpPr/>
              <p:nvPr/>
            </p:nvSpPr>
            <p:spPr>
              <a:xfrm>
                <a:off x="5662510" y="4247578"/>
                <a:ext cx="41631" cy="60007"/>
              </a:xfrm>
              <a:custGeom>
                <a:avLst/>
                <a:gdLst>
                  <a:gd name="connsiteX0" fmla="*/ 41631 w 41631"/>
                  <a:gd name="connsiteY0" fmla="*/ 0 h 60007"/>
                  <a:gd name="connsiteX1" fmla="*/ 5722 w 41631"/>
                  <a:gd name="connsiteY1" fmla="*/ 30956 h 60007"/>
                  <a:gd name="connsiteX2" fmla="*/ 198 w 41631"/>
                  <a:gd name="connsiteY2" fmla="*/ 60007 h 60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631" h="60007">
                    <a:moveTo>
                      <a:pt x="41631" y="0"/>
                    </a:moveTo>
                    <a:cubicBezTo>
                      <a:pt x="41631" y="0"/>
                      <a:pt x="13056" y="24003"/>
                      <a:pt x="5722" y="30956"/>
                    </a:cubicBezTo>
                    <a:cubicBezTo>
                      <a:pt x="-1612" y="37910"/>
                      <a:pt x="198" y="60007"/>
                      <a:pt x="198" y="6000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9EE70E73-5AE8-46AD-8C17-2DB23C8E2CD1}"/>
                  </a:ext>
                </a:extLst>
              </p:cNvPr>
              <p:cNvSpPr/>
              <p:nvPr/>
            </p:nvSpPr>
            <p:spPr>
              <a:xfrm>
                <a:off x="5683472" y="4356353"/>
                <a:ext cx="33146" cy="90963"/>
              </a:xfrm>
              <a:custGeom>
                <a:avLst/>
                <a:gdLst>
                  <a:gd name="connsiteX0" fmla="*/ 0 w 33146"/>
                  <a:gd name="connsiteY0" fmla="*/ 0 h 90963"/>
                  <a:gd name="connsiteX1" fmla="*/ 23622 w 33146"/>
                  <a:gd name="connsiteY1" fmla="*/ 46673 h 90963"/>
                  <a:gd name="connsiteX2" fmla="*/ 33147 w 33146"/>
                  <a:gd name="connsiteY2" fmla="*/ 90964 h 90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146" h="90963">
                    <a:moveTo>
                      <a:pt x="0" y="0"/>
                    </a:moveTo>
                    <a:cubicBezTo>
                      <a:pt x="0" y="24194"/>
                      <a:pt x="16192" y="38862"/>
                      <a:pt x="23622" y="46673"/>
                    </a:cubicBezTo>
                    <a:cubicBezTo>
                      <a:pt x="31051" y="54483"/>
                      <a:pt x="11716" y="75724"/>
                      <a:pt x="33147" y="90964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5DEB3678-2BEF-4E93-ABBD-1795A922BD15}"/>
                  </a:ext>
                </a:extLst>
              </p:cNvPr>
              <p:cNvSpPr/>
              <p:nvPr/>
            </p:nvSpPr>
            <p:spPr>
              <a:xfrm>
                <a:off x="6691122" y="4495895"/>
                <a:ext cx="561801" cy="629010"/>
              </a:xfrm>
              <a:custGeom>
                <a:avLst/>
                <a:gdLst>
                  <a:gd name="connsiteX0" fmla="*/ 403193 w 561801"/>
                  <a:gd name="connsiteY0" fmla="*/ 627316 h 629010"/>
                  <a:gd name="connsiteX1" fmla="*/ 196787 w 561801"/>
                  <a:gd name="connsiteY1" fmla="*/ 421481 h 629010"/>
                  <a:gd name="connsiteX2" fmla="*/ 196787 w 561801"/>
                  <a:gd name="connsiteY2" fmla="*/ 421481 h 629010"/>
                  <a:gd name="connsiteX3" fmla="*/ 16478 w 561801"/>
                  <a:gd name="connsiteY3" fmla="*/ 211931 h 629010"/>
                  <a:gd name="connsiteX4" fmla="*/ 0 w 561801"/>
                  <a:gd name="connsiteY4" fmla="*/ 200025 h 629010"/>
                  <a:gd name="connsiteX5" fmla="*/ 39814 w 561801"/>
                  <a:gd name="connsiteY5" fmla="*/ 0 h 629010"/>
                  <a:gd name="connsiteX6" fmla="*/ 259556 w 561801"/>
                  <a:gd name="connsiteY6" fmla="*/ 184118 h 629010"/>
                  <a:gd name="connsiteX7" fmla="*/ 553974 w 561801"/>
                  <a:gd name="connsiteY7" fmla="*/ 420529 h 629010"/>
                  <a:gd name="connsiteX8" fmla="*/ 403193 w 561801"/>
                  <a:gd name="connsiteY8" fmla="*/ 627316 h 62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1801" h="629010">
                    <a:moveTo>
                      <a:pt x="403193" y="627316"/>
                    </a:moveTo>
                    <a:cubicBezTo>
                      <a:pt x="342709" y="643795"/>
                      <a:pt x="276987" y="537496"/>
                      <a:pt x="196787" y="421481"/>
                    </a:cubicBezTo>
                    <a:lnTo>
                      <a:pt x="196787" y="421481"/>
                    </a:lnTo>
                    <a:cubicBezTo>
                      <a:pt x="143827" y="345281"/>
                      <a:pt x="84582" y="264033"/>
                      <a:pt x="16478" y="211931"/>
                    </a:cubicBezTo>
                    <a:cubicBezTo>
                      <a:pt x="11049" y="207835"/>
                      <a:pt x="5524" y="203835"/>
                      <a:pt x="0" y="200025"/>
                    </a:cubicBezTo>
                    <a:lnTo>
                      <a:pt x="39814" y="0"/>
                    </a:lnTo>
                    <a:cubicBezTo>
                      <a:pt x="122491" y="43339"/>
                      <a:pt x="173736" y="112776"/>
                      <a:pt x="259556" y="184118"/>
                    </a:cubicBezTo>
                    <a:cubicBezTo>
                      <a:pt x="397669" y="299085"/>
                      <a:pt x="520065" y="369665"/>
                      <a:pt x="553974" y="420529"/>
                    </a:cubicBezTo>
                    <a:cubicBezTo>
                      <a:pt x="587883" y="471392"/>
                      <a:pt x="506825" y="599027"/>
                      <a:pt x="403193" y="6273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F4B10FC1-716B-41B2-B287-3CE3AE19AF8C}"/>
                  </a:ext>
                </a:extLst>
              </p:cNvPr>
              <p:cNvSpPr/>
              <p:nvPr/>
            </p:nvSpPr>
            <p:spPr>
              <a:xfrm>
                <a:off x="6707600" y="4703730"/>
                <a:ext cx="180308" cy="213550"/>
              </a:xfrm>
              <a:custGeom>
                <a:avLst/>
                <a:gdLst>
                  <a:gd name="connsiteX0" fmla="*/ 180308 w 180308"/>
                  <a:gd name="connsiteY0" fmla="*/ 213551 h 213550"/>
                  <a:gd name="connsiteX1" fmla="*/ 0 w 180308"/>
                  <a:gd name="connsiteY1" fmla="*/ 4001 h 213550"/>
                  <a:gd name="connsiteX2" fmla="*/ 26384 w 180308"/>
                  <a:gd name="connsiteY2" fmla="*/ 0 h 213550"/>
                  <a:gd name="connsiteX3" fmla="*/ 180308 w 180308"/>
                  <a:gd name="connsiteY3" fmla="*/ 213551 h 213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0308" h="213550">
                    <a:moveTo>
                      <a:pt x="180308" y="213551"/>
                    </a:moveTo>
                    <a:cubicBezTo>
                      <a:pt x="127349" y="137351"/>
                      <a:pt x="68104" y="56102"/>
                      <a:pt x="0" y="4001"/>
                    </a:cubicBezTo>
                    <a:cubicBezTo>
                      <a:pt x="8974" y="4459"/>
                      <a:pt x="17949" y="3098"/>
                      <a:pt x="26384" y="0"/>
                    </a:cubicBezTo>
                    <a:cubicBezTo>
                      <a:pt x="26384" y="0"/>
                      <a:pt x="134017" y="87344"/>
                      <a:pt x="180308" y="213551"/>
                    </a:cubicBezTo>
                    <a:close/>
                  </a:path>
                </a:pathLst>
              </a:custGeom>
              <a:solidFill>
                <a:srgbClr val="92E3A9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66F68175-E8DE-433C-8F6D-85011D7281BD}"/>
                  </a:ext>
                </a:extLst>
              </p:cNvPr>
              <p:cNvSpPr/>
              <p:nvPr/>
            </p:nvSpPr>
            <p:spPr>
              <a:xfrm>
                <a:off x="6691122" y="4495895"/>
                <a:ext cx="561801" cy="629010"/>
              </a:xfrm>
              <a:custGeom>
                <a:avLst/>
                <a:gdLst>
                  <a:gd name="connsiteX0" fmla="*/ 403193 w 561801"/>
                  <a:gd name="connsiteY0" fmla="*/ 627316 h 629010"/>
                  <a:gd name="connsiteX1" fmla="*/ 196787 w 561801"/>
                  <a:gd name="connsiteY1" fmla="*/ 421481 h 629010"/>
                  <a:gd name="connsiteX2" fmla="*/ 196787 w 561801"/>
                  <a:gd name="connsiteY2" fmla="*/ 421481 h 629010"/>
                  <a:gd name="connsiteX3" fmla="*/ 16478 w 561801"/>
                  <a:gd name="connsiteY3" fmla="*/ 211931 h 629010"/>
                  <a:gd name="connsiteX4" fmla="*/ 0 w 561801"/>
                  <a:gd name="connsiteY4" fmla="*/ 200025 h 629010"/>
                  <a:gd name="connsiteX5" fmla="*/ 39814 w 561801"/>
                  <a:gd name="connsiteY5" fmla="*/ 0 h 629010"/>
                  <a:gd name="connsiteX6" fmla="*/ 259556 w 561801"/>
                  <a:gd name="connsiteY6" fmla="*/ 184118 h 629010"/>
                  <a:gd name="connsiteX7" fmla="*/ 553974 w 561801"/>
                  <a:gd name="connsiteY7" fmla="*/ 420529 h 629010"/>
                  <a:gd name="connsiteX8" fmla="*/ 403193 w 561801"/>
                  <a:gd name="connsiteY8" fmla="*/ 627316 h 629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1801" h="629010">
                    <a:moveTo>
                      <a:pt x="403193" y="627316"/>
                    </a:moveTo>
                    <a:cubicBezTo>
                      <a:pt x="342709" y="643795"/>
                      <a:pt x="276987" y="537496"/>
                      <a:pt x="196787" y="421481"/>
                    </a:cubicBezTo>
                    <a:lnTo>
                      <a:pt x="196787" y="421481"/>
                    </a:lnTo>
                    <a:cubicBezTo>
                      <a:pt x="143827" y="345281"/>
                      <a:pt x="84582" y="264033"/>
                      <a:pt x="16478" y="211931"/>
                    </a:cubicBezTo>
                    <a:cubicBezTo>
                      <a:pt x="11049" y="207835"/>
                      <a:pt x="5524" y="203835"/>
                      <a:pt x="0" y="200025"/>
                    </a:cubicBezTo>
                    <a:lnTo>
                      <a:pt x="39814" y="0"/>
                    </a:lnTo>
                    <a:cubicBezTo>
                      <a:pt x="122491" y="43339"/>
                      <a:pt x="173736" y="112776"/>
                      <a:pt x="259556" y="184118"/>
                    </a:cubicBezTo>
                    <a:cubicBezTo>
                      <a:pt x="397669" y="299085"/>
                      <a:pt x="520065" y="369665"/>
                      <a:pt x="553974" y="420529"/>
                    </a:cubicBezTo>
                    <a:cubicBezTo>
                      <a:pt x="587883" y="471392"/>
                      <a:pt x="506825" y="599027"/>
                      <a:pt x="403193" y="627316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6" name="任意多边形: 形状 215">
                <a:extLst>
                  <a:ext uri="{FF2B5EF4-FFF2-40B4-BE49-F238E27FC236}">
                    <a16:creationId xmlns:a16="http://schemas.microsoft.com/office/drawing/2014/main" id="{D36BA062-B75F-4499-9CA3-A935F0B5E3B2}"/>
                  </a:ext>
                </a:extLst>
              </p:cNvPr>
              <p:cNvSpPr/>
              <p:nvPr/>
            </p:nvSpPr>
            <p:spPr>
              <a:xfrm>
                <a:off x="6292206" y="4376832"/>
                <a:ext cx="461018" cy="333335"/>
              </a:xfrm>
              <a:custGeom>
                <a:avLst/>
                <a:gdLst>
                  <a:gd name="connsiteX0" fmla="*/ 461019 w 461018"/>
                  <a:gd name="connsiteY0" fmla="*/ 311182 h 333335"/>
                  <a:gd name="connsiteX1" fmla="*/ 441969 w 461018"/>
                  <a:gd name="connsiteY1" fmla="*/ 326612 h 333335"/>
                  <a:gd name="connsiteX2" fmla="*/ 435397 w 461018"/>
                  <a:gd name="connsiteY2" fmla="*/ 328803 h 333335"/>
                  <a:gd name="connsiteX3" fmla="*/ 433587 w 461018"/>
                  <a:gd name="connsiteY3" fmla="*/ 328803 h 333335"/>
                  <a:gd name="connsiteX4" fmla="*/ 225846 w 461018"/>
                  <a:gd name="connsiteY4" fmla="*/ 310801 h 333335"/>
                  <a:gd name="connsiteX5" fmla="*/ 125929 w 461018"/>
                  <a:gd name="connsiteY5" fmla="*/ 255460 h 333335"/>
                  <a:gd name="connsiteX6" fmla="*/ 115357 w 461018"/>
                  <a:gd name="connsiteY6" fmla="*/ 229743 h 333335"/>
                  <a:gd name="connsiteX7" fmla="*/ 112785 w 461018"/>
                  <a:gd name="connsiteY7" fmla="*/ 222218 h 333335"/>
                  <a:gd name="connsiteX8" fmla="*/ 74685 w 461018"/>
                  <a:gd name="connsiteY8" fmla="*/ 188309 h 333335"/>
                  <a:gd name="connsiteX9" fmla="*/ 84210 w 461018"/>
                  <a:gd name="connsiteY9" fmla="*/ 166592 h 333335"/>
                  <a:gd name="connsiteX10" fmla="*/ 217560 w 461018"/>
                  <a:gd name="connsiteY10" fmla="*/ 166592 h 333335"/>
                  <a:gd name="connsiteX11" fmla="*/ 95163 w 461018"/>
                  <a:gd name="connsiteY11" fmla="*/ 116681 h 333335"/>
                  <a:gd name="connsiteX12" fmla="*/ 6581 w 461018"/>
                  <a:gd name="connsiteY12" fmla="*/ 61436 h 333335"/>
                  <a:gd name="connsiteX13" fmla="*/ 31060 w 461018"/>
                  <a:gd name="connsiteY13" fmla="*/ 43243 h 333335"/>
                  <a:gd name="connsiteX14" fmla="*/ 162981 w 461018"/>
                  <a:gd name="connsiteY14" fmla="*/ 75247 h 333335"/>
                  <a:gd name="connsiteX15" fmla="*/ 234324 w 461018"/>
                  <a:gd name="connsiteY15" fmla="*/ 90392 h 333335"/>
                  <a:gd name="connsiteX16" fmla="*/ 163458 w 461018"/>
                  <a:gd name="connsiteY16" fmla="*/ 60198 h 333335"/>
                  <a:gd name="connsiteX17" fmla="*/ 50396 w 461018"/>
                  <a:gd name="connsiteY17" fmla="*/ 0 h 333335"/>
                  <a:gd name="connsiteX18" fmla="*/ 129549 w 461018"/>
                  <a:gd name="connsiteY18" fmla="*/ 0 h 333335"/>
                  <a:gd name="connsiteX19" fmla="*/ 262899 w 461018"/>
                  <a:gd name="connsiteY19" fmla="*/ 16954 h 333335"/>
                  <a:gd name="connsiteX20" fmla="*/ 438349 w 461018"/>
                  <a:gd name="connsiteY20" fmla="*/ 118681 h 33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1018" h="333335">
                    <a:moveTo>
                      <a:pt x="461019" y="311182"/>
                    </a:moveTo>
                    <a:cubicBezTo>
                      <a:pt x="456882" y="318577"/>
                      <a:pt x="450062" y="324101"/>
                      <a:pt x="441969" y="326612"/>
                    </a:cubicBezTo>
                    <a:cubicBezTo>
                      <a:pt x="439817" y="327456"/>
                      <a:pt x="437624" y="328187"/>
                      <a:pt x="435397" y="328803"/>
                    </a:cubicBezTo>
                    <a:lnTo>
                      <a:pt x="433587" y="328803"/>
                    </a:lnTo>
                    <a:cubicBezTo>
                      <a:pt x="369674" y="345472"/>
                      <a:pt x="225846" y="310801"/>
                      <a:pt x="225846" y="310801"/>
                    </a:cubicBezTo>
                    <a:cubicBezTo>
                      <a:pt x="225846" y="310801"/>
                      <a:pt x="131644" y="266033"/>
                      <a:pt x="125929" y="255460"/>
                    </a:cubicBezTo>
                    <a:cubicBezTo>
                      <a:pt x="121948" y="247083"/>
                      <a:pt x="118418" y="238498"/>
                      <a:pt x="115357" y="229743"/>
                    </a:cubicBezTo>
                    <a:lnTo>
                      <a:pt x="112785" y="222218"/>
                    </a:lnTo>
                    <a:cubicBezTo>
                      <a:pt x="112785" y="222218"/>
                      <a:pt x="78876" y="203168"/>
                      <a:pt x="74685" y="188309"/>
                    </a:cubicBezTo>
                    <a:cubicBezTo>
                      <a:pt x="70494" y="173450"/>
                      <a:pt x="63350" y="169259"/>
                      <a:pt x="84210" y="166592"/>
                    </a:cubicBezTo>
                    <a:cubicBezTo>
                      <a:pt x="105070" y="163925"/>
                      <a:pt x="217560" y="166592"/>
                      <a:pt x="217560" y="166592"/>
                    </a:cubicBezTo>
                    <a:lnTo>
                      <a:pt x="95163" y="116681"/>
                    </a:lnTo>
                    <a:cubicBezTo>
                      <a:pt x="95163" y="116681"/>
                      <a:pt x="14106" y="75819"/>
                      <a:pt x="6581" y="61436"/>
                    </a:cubicBezTo>
                    <a:cubicBezTo>
                      <a:pt x="-944" y="47054"/>
                      <a:pt x="-10373" y="37529"/>
                      <a:pt x="31060" y="43243"/>
                    </a:cubicBezTo>
                    <a:cubicBezTo>
                      <a:pt x="72494" y="48958"/>
                      <a:pt x="162981" y="75247"/>
                      <a:pt x="162981" y="75247"/>
                    </a:cubicBezTo>
                    <a:lnTo>
                      <a:pt x="234324" y="90392"/>
                    </a:lnTo>
                    <a:lnTo>
                      <a:pt x="163458" y="60198"/>
                    </a:lnTo>
                    <a:cubicBezTo>
                      <a:pt x="163458" y="60198"/>
                      <a:pt x="24012" y="43339"/>
                      <a:pt x="50396" y="0"/>
                    </a:cubicBezTo>
                    <a:lnTo>
                      <a:pt x="129549" y="0"/>
                    </a:lnTo>
                    <a:cubicBezTo>
                      <a:pt x="174389" y="1980"/>
                      <a:pt x="218990" y="7650"/>
                      <a:pt x="262899" y="16954"/>
                    </a:cubicBezTo>
                    <a:cubicBezTo>
                      <a:pt x="285949" y="24003"/>
                      <a:pt x="438349" y="118681"/>
                      <a:pt x="438349" y="11868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1EA11041-E2B3-4DF1-AFFD-0F7AD6B6BC84}"/>
                  </a:ext>
                </a:extLst>
              </p:cNvPr>
              <p:cNvSpPr/>
              <p:nvPr/>
            </p:nvSpPr>
            <p:spPr>
              <a:xfrm>
                <a:off x="6407372" y="4606956"/>
                <a:ext cx="318230" cy="103592"/>
              </a:xfrm>
              <a:custGeom>
                <a:avLst/>
                <a:gdLst>
                  <a:gd name="connsiteX0" fmla="*/ 318230 w 318230"/>
                  <a:gd name="connsiteY0" fmla="*/ 99060 h 103592"/>
                  <a:gd name="connsiteX1" fmla="*/ 110490 w 318230"/>
                  <a:gd name="connsiteY1" fmla="*/ 81058 h 103592"/>
                  <a:gd name="connsiteX2" fmla="*/ 10573 w 318230"/>
                  <a:gd name="connsiteY2" fmla="*/ 25718 h 103592"/>
                  <a:gd name="connsiteX3" fmla="*/ 0 w 318230"/>
                  <a:gd name="connsiteY3" fmla="*/ 0 h 103592"/>
                  <a:gd name="connsiteX4" fmla="*/ 115633 w 318230"/>
                  <a:gd name="connsiteY4" fmla="*/ 12668 h 103592"/>
                  <a:gd name="connsiteX5" fmla="*/ 115633 w 318230"/>
                  <a:gd name="connsiteY5" fmla="*/ 60293 h 103592"/>
                  <a:gd name="connsiteX6" fmla="*/ 318230 w 318230"/>
                  <a:gd name="connsiteY6" fmla="*/ 99060 h 103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230" h="103592">
                    <a:moveTo>
                      <a:pt x="318230" y="99060"/>
                    </a:moveTo>
                    <a:cubicBezTo>
                      <a:pt x="254318" y="115729"/>
                      <a:pt x="110490" y="81058"/>
                      <a:pt x="110490" y="81058"/>
                    </a:cubicBezTo>
                    <a:cubicBezTo>
                      <a:pt x="110490" y="81058"/>
                      <a:pt x="16288" y="36291"/>
                      <a:pt x="10573" y="25718"/>
                    </a:cubicBezTo>
                    <a:cubicBezTo>
                      <a:pt x="6591" y="17341"/>
                      <a:pt x="3061" y="8756"/>
                      <a:pt x="0" y="0"/>
                    </a:cubicBezTo>
                    <a:lnTo>
                      <a:pt x="115633" y="12668"/>
                    </a:lnTo>
                    <a:cubicBezTo>
                      <a:pt x="107410" y="27479"/>
                      <a:pt x="107410" y="45483"/>
                      <a:pt x="115633" y="60293"/>
                    </a:cubicBezTo>
                    <a:cubicBezTo>
                      <a:pt x="128492" y="83439"/>
                      <a:pt x="274987" y="106871"/>
                      <a:pt x="318230" y="99060"/>
                    </a:cubicBezTo>
                    <a:close/>
                  </a:path>
                </a:pathLst>
              </a:custGeom>
              <a:solidFill>
                <a:srgbClr val="92E3A9">
                  <a:alpha val="4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8" name="任意多边形: 形状 217">
                <a:extLst>
                  <a:ext uri="{FF2B5EF4-FFF2-40B4-BE49-F238E27FC236}">
                    <a16:creationId xmlns:a16="http://schemas.microsoft.com/office/drawing/2014/main" id="{B50B3103-3491-46B8-9A6B-797D9F4088E7}"/>
                  </a:ext>
                </a:extLst>
              </p:cNvPr>
              <p:cNvSpPr/>
              <p:nvPr/>
            </p:nvSpPr>
            <p:spPr>
              <a:xfrm>
                <a:off x="6292206" y="4376832"/>
                <a:ext cx="461018" cy="333335"/>
              </a:xfrm>
              <a:custGeom>
                <a:avLst/>
                <a:gdLst>
                  <a:gd name="connsiteX0" fmla="*/ 461019 w 461018"/>
                  <a:gd name="connsiteY0" fmla="*/ 311182 h 333335"/>
                  <a:gd name="connsiteX1" fmla="*/ 441969 w 461018"/>
                  <a:gd name="connsiteY1" fmla="*/ 326612 h 333335"/>
                  <a:gd name="connsiteX2" fmla="*/ 435397 w 461018"/>
                  <a:gd name="connsiteY2" fmla="*/ 328803 h 333335"/>
                  <a:gd name="connsiteX3" fmla="*/ 433587 w 461018"/>
                  <a:gd name="connsiteY3" fmla="*/ 328803 h 333335"/>
                  <a:gd name="connsiteX4" fmla="*/ 225846 w 461018"/>
                  <a:gd name="connsiteY4" fmla="*/ 310801 h 333335"/>
                  <a:gd name="connsiteX5" fmla="*/ 125929 w 461018"/>
                  <a:gd name="connsiteY5" fmla="*/ 255460 h 333335"/>
                  <a:gd name="connsiteX6" fmla="*/ 115357 w 461018"/>
                  <a:gd name="connsiteY6" fmla="*/ 229743 h 333335"/>
                  <a:gd name="connsiteX7" fmla="*/ 112785 w 461018"/>
                  <a:gd name="connsiteY7" fmla="*/ 222218 h 333335"/>
                  <a:gd name="connsiteX8" fmla="*/ 74685 w 461018"/>
                  <a:gd name="connsiteY8" fmla="*/ 188309 h 333335"/>
                  <a:gd name="connsiteX9" fmla="*/ 84210 w 461018"/>
                  <a:gd name="connsiteY9" fmla="*/ 166592 h 333335"/>
                  <a:gd name="connsiteX10" fmla="*/ 217560 w 461018"/>
                  <a:gd name="connsiteY10" fmla="*/ 166592 h 333335"/>
                  <a:gd name="connsiteX11" fmla="*/ 95163 w 461018"/>
                  <a:gd name="connsiteY11" fmla="*/ 116681 h 333335"/>
                  <a:gd name="connsiteX12" fmla="*/ 6581 w 461018"/>
                  <a:gd name="connsiteY12" fmla="*/ 61436 h 333335"/>
                  <a:gd name="connsiteX13" fmla="*/ 31060 w 461018"/>
                  <a:gd name="connsiteY13" fmla="*/ 43243 h 333335"/>
                  <a:gd name="connsiteX14" fmla="*/ 162981 w 461018"/>
                  <a:gd name="connsiteY14" fmla="*/ 75247 h 333335"/>
                  <a:gd name="connsiteX15" fmla="*/ 234324 w 461018"/>
                  <a:gd name="connsiteY15" fmla="*/ 90392 h 333335"/>
                  <a:gd name="connsiteX16" fmla="*/ 163458 w 461018"/>
                  <a:gd name="connsiteY16" fmla="*/ 60198 h 333335"/>
                  <a:gd name="connsiteX17" fmla="*/ 50396 w 461018"/>
                  <a:gd name="connsiteY17" fmla="*/ 0 h 333335"/>
                  <a:gd name="connsiteX18" fmla="*/ 129549 w 461018"/>
                  <a:gd name="connsiteY18" fmla="*/ 0 h 333335"/>
                  <a:gd name="connsiteX19" fmla="*/ 262899 w 461018"/>
                  <a:gd name="connsiteY19" fmla="*/ 16954 h 333335"/>
                  <a:gd name="connsiteX20" fmla="*/ 438349 w 461018"/>
                  <a:gd name="connsiteY20" fmla="*/ 118681 h 333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1018" h="333335">
                    <a:moveTo>
                      <a:pt x="461019" y="311182"/>
                    </a:moveTo>
                    <a:cubicBezTo>
                      <a:pt x="456882" y="318577"/>
                      <a:pt x="450062" y="324101"/>
                      <a:pt x="441969" y="326612"/>
                    </a:cubicBezTo>
                    <a:cubicBezTo>
                      <a:pt x="439817" y="327456"/>
                      <a:pt x="437624" y="328187"/>
                      <a:pt x="435397" y="328803"/>
                    </a:cubicBezTo>
                    <a:lnTo>
                      <a:pt x="433587" y="328803"/>
                    </a:lnTo>
                    <a:cubicBezTo>
                      <a:pt x="369674" y="345472"/>
                      <a:pt x="225846" y="310801"/>
                      <a:pt x="225846" y="310801"/>
                    </a:cubicBezTo>
                    <a:cubicBezTo>
                      <a:pt x="225846" y="310801"/>
                      <a:pt x="131644" y="266033"/>
                      <a:pt x="125929" y="255460"/>
                    </a:cubicBezTo>
                    <a:cubicBezTo>
                      <a:pt x="121948" y="247083"/>
                      <a:pt x="118418" y="238498"/>
                      <a:pt x="115357" y="229743"/>
                    </a:cubicBezTo>
                    <a:lnTo>
                      <a:pt x="112785" y="222218"/>
                    </a:lnTo>
                    <a:cubicBezTo>
                      <a:pt x="112785" y="222218"/>
                      <a:pt x="78876" y="203168"/>
                      <a:pt x="74685" y="188309"/>
                    </a:cubicBezTo>
                    <a:cubicBezTo>
                      <a:pt x="70494" y="173450"/>
                      <a:pt x="63350" y="169259"/>
                      <a:pt x="84210" y="166592"/>
                    </a:cubicBezTo>
                    <a:cubicBezTo>
                      <a:pt x="105070" y="163925"/>
                      <a:pt x="217560" y="166592"/>
                      <a:pt x="217560" y="166592"/>
                    </a:cubicBezTo>
                    <a:lnTo>
                      <a:pt x="95163" y="116681"/>
                    </a:lnTo>
                    <a:cubicBezTo>
                      <a:pt x="95163" y="116681"/>
                      <a:pt x="14106" y="75819"/>
                      <a:pt x="6581" y="61436"/>
                    </a:cubicBezTo>
                    <a:cubicBezTo>
                      <a:pt x="-944" y="47054"/>
                      <a:pt x="-10373" y="37529"/>
                      <a:pt x="31060" y="43243"/>
                    </a:cubicBezTo>
                    <a:cubicBezTo>
                      <a:pt x="72494" y="48958"/>
                      <a:pt x="162981" y="75247"/>
                      <a:pt x="162981" y="75247"/>
                    </a:cubicBezTo>
                    <a:lnTo>
                      <a:pt x="234324" y="90392"/>
                    </a:lnTo>
                    <a:lnTo>
                      <a:pt x="163458" y="60198"/>
                    </a:lnTo>
                    <a:cubicBezTo>
                      <a:pt x="163458" y="60198"/>
                      <a:pt x="24012" y="43339"/>
                      <a:pt x="50396" y="0"/>
                    </a:cubicBezTo>
                    <a:lnTo>
                      <a:pt x="129549" y="0"/>
                    </a:lnTo>
                    <a:cubicBezTo>
                      <a:pt x="174389" y="1980"/>
                      <a:pt x="218990" y="7650"/>
                      <a:pt x="262899" y="16954"/>
                    </a:cubicBezTo>
                    <a:cubicBezTo>
                      <a:pt x="285949" y="24003"/>
                      <a:pt x="438349" y="118681"/>
                      <a:pt x="438349" y="118681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9" name="任意多边形: 形状 218">
                <a:extLst>
                  <a:ext uri="{FF2B5EF4-FFF2-40B4-BE49-F238E27FC236}">
                    <a16:creationId xmlns:a16="http://schemas.microsoft.com/office/drawing/2014/main" id="{CFA59B27-BD68-4145-B82D-108390584230}"/>
                  </a:ext>
                </a:extLst>
              </p:cNvPr>
              <p:cNvSpPr/>
              <p:nvPr/>
            </p:nvSpPr>
            <p:spPr>
              <a:xfrm>
                <a:off x="6404800" y="4599432"/>
                <a:ext cx="139160" cy="20478"/>
              </a:xfrm>
              <a:custGeom>
                <a:avLst/>
                <a:gdLst>
                  <a:gd name="connsiteX0" fmla="*/ 0 w 139160"/>
                  <a:gd name="connsiteY0" fmla="*/ 0 h 20478"/>
                  <a:gd name="connsiteX1" fmla="*/ 139160 w 139160"/>
                  <a:gd name="connsiteY1" fmla="*/ 20479 h 20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39160" h="20478">
                    <a:moveTo>
                      <a:pt x="0" y="0"/>
                    </a:moveTo>
                    <a:lnTo>
                      <a:pt x="139160" y="20479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0" name="任意多边形: 形状 219">
                <a:extLst>
                  <a:ext uri="{FF2B5EF4-FFF2-40B4-BE49-F238E27FC236}">
                    <a16:creationId xmlns:a16="http://schemas.microsoft.com/office/drawing/2014/main" id="{9D4173BD-A4B2-4D8B-B9CF-566BC53DFA48}"/>
                  </a:ext>
                </a:extLst>
              </p:cNvPr>
              <p:cNvSpPr/>
              <p:nvPr/>
            </p:nvSpPr>
            <p:spPr>
              <a:xfrm>
                <a:off x="5017579" y="4876749"/>
                <a:ext cx="986980" cy="253606"/>
              </a:xfrm>
              <a:custGeom>
                <a:avLst/>
                <a:gdLst>
                  <a:gd name="connsiteX0" fmla="*/ 0 w 986980"/>
                  <a:gd name="connsiteY0" fmla="*/ 148831 h 253606"/>
                  <a:gd name="connsiteX1" fmla="*/ 348805 w 986980"/>
                  <a:gd name="connsiteY1" fmla="*/ 253606 h 253606"/>
                  <a:gd name="connsiteX2" fmla="*/ 986980 w 986980"/>
                  <a:gd name="connsiteY2" fmla="*/ 107969 h 253606"/>
                  <a:gd name="connsiteX3" fmla="*/ 593598 w 986980"/>
                  <a:gd name="connsiteY3" fmla="*/ 51 h 253606"/>
                  <a:gd name="connsiteX4" fmla="*/ 0 w 986980"/>
                  <a:gd name="connsiteY4" fmla="*/ 148831 h 25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6980" h="253606">
                    <a:moveTo>
                      <a:pt x="0" y="148831"/>
                    </a:moveTo>
                    <a:lnTo>
                      <a:pt x="348805" y="253606"/>
                    </a:lnTo>
                    <a:lnTo>
                      <a:pt x="986980" y="107969"/>
                    </a:lnTo>
                    <a:cubicBezTo>
                      <a:pt x="986980" y="107969"/>
                      <a:pt x="597218" y="-2711"/>
                      <a:pt x="593598" y="51"/>
                    </a:cubicBezTo>
                    <a:cubicBezTo>
                      <a:pt x="589979" y="2813"/>
                      <a:pt x="0" y="148831"/>
                      <a:pt x="0" y="148831"/>
                    </a:cubicBez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1" name="任意多边形: 形状 220">
                <a:extLst>
                  <a:ext uri="{FF2B5EF4-FFF2-40B4-BE49-F238E27FC236}">
                    <a16:creationId xmlns:a16="http://schemas.microsoft.com/office/drawing/2014/main" id="{DE708081-CB4D-43F7-8E66-27A7FAF0E2F7}"/>
                  </a:ext>
                </a:extLst>
              </p:cNvPr>
              <p:cNvSpPr/>
              <p:nvPr/>
            </p:nvSpPr>
            <p:spPr>
              <a:xfrm>
                <a:off x="5017579" y="4876749"/>
                <a:ext cx="986980" cy="253606"/>
              </a:xfrm>
              <a:custGeom>
                <a:avLst/>
                <a:gdLst>
                  <a:gd name="connsiteX0" fmla="*/ 0 w 986980"/>
                  <a:gd name="connsiteY0" fmla="*/ 148831 h 253606"/>
                  <a:gd name="connsiteX1" fmla="*/ 348805 w 986980"/>
                  <a:gd name="connsiteY1" fmla="*/ 253606 h 253606"/>
                  <a:gd name="connsiteX2" fmla="*/ 986980 w 986980"/>
                  <a:gd name="connsiteY2" fmla="*/ 107969 h 253606"/>
                  <a:gd name="connsiteX3" fmla="*/ 593598 w 986980"/>
                  <a:gd name="connsiteY3" fmla="*/ 51 h 253606"/>
                  <a:gd name="connsiteX4" fmla="*/ 0 w 986980"/>
                  <a:gd name="connsiteY4" fmla="*/ 148831 h 25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6980" h="253606">
                    <a:moveTo>
                      <a:pt x="0" y="148831"/>
                    </a:moveTo>
                    <a:lnTo>
                      <a:pt x="348805" y="253606"/>
                    </a:lnTo>
                    <a:lnTo>
                      <a:pt x="986980" y="107969"/>
                    </a:lnTo>
                    <a:cubicBezTo>
                      <a:pt x="986980" y="107969"/>
                      <a:pt x="597218" y="-2711"/>
                      <a:pt x="593598" y="51"/>
                    </a:cubicBezTo>
                    <a:cubicBezTo>
                      <a:pt x="589979" y="2813"/>
                      <a:pt x="0" y="148831"/>
                      <a:pt x="0" y="148831"/>
                    </a:cubicBezTo>
                    <a:close/>
                  </a:path>
                </a:pathLst>
              </a:custGeom>
              <a:solidFill>
                <a:srgbClr val="000000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2" name="任意多边形: 形状 221">
                <a:extLst>
                  <a:ext uri="{FF2B5EF4-FFF2-40B4-BE49-F238E27FC236}">
                    <a16:creationId xmlns:a16="http://schemas.microsoft.com/office/drawing/2014/main" id="{65C0AFB5-ADC6-412C-AC8E-3C5A1D7CA6F6}"/>
                  </a:ext>
                </a:extLst>
              </p:cNvPr>
              <p:cNvSpPr/>
              <p:nvPr/>
            </p:nvSpPr>
            <p:spPr>
              <a:xfrm>
                <a:off x="5017579" y="4876749"/>
                <a:ext cx="986980" cy="253606"/>
              </a:xfrm>
              <a:custGeom>
                <a:avLst/>
                <a:gdLst>
                  <a:gd name="connsiteX0" fmla="*/ 0 w 986980"/>
                  <a:gd name="connsiteY0" fmla="*/ 148831 h 253606"/>
                  <a:gd name="connsiteX1" fmla="*/ 348805 w 986980"/>
                  <a:gd name="connsiteY1" fmla="*/ 253606 h 253606"/>
                  <a:gd name="connsiteX2" fmla="*/ 986980 w 986980"/>
                  <a:gd name="connsiteY2" fmla="*/ 107969 h 253606"/>
                  <a:gd name="connsiteX3" fmla="*/ 593598 w 986980"/>
                  <a:gd name="connsiteY3" fmla="*/ 51 h 253606"/>
                  <a:gd name="connsiteX4" fmla="*/ 0 w 986980"/>
                  <a:gd name="connsiteY4" fmla="*/ 148831 h 253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6980" h="253606">
                    <a:moveTo>
                      <a:pt x="0" y="148831"/>
                    </a:moveTo>
                    <a:lnTo>
                      <a:pt x="348805" y="253606"/>
                    </a:lnTo>
                    <a:lnTo>
                      <a:pt x="986980" y="107969"/>
                    </a:lnTo>
                    <a:cubicBezTo>
                      <a:pt x="986980" y="107969"/>
                      <a:pt x="597218" y="-2711"/>
                      <a:pt x="593598" y="51"/>
                    </a:cubicBezTo>
                    <a:cubicBezTo>
                      <a:pt x="589979" y="2813"/>
                      <a:pt x="0" y="148831"/>
                      <a:pt x="0" y="14883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3" name="任意多边形: 形状 222">
                <a:extLst>
                  <a:ext uri="{FF2B5EF4-FFF2-40B4-BE49-F238E27FC236}">
                    <a16:creationId xmlns:a16="http://schemas.microsoft.com/office/drawing/2014/main" id="{3595DD41-BF33-42A6-9BB4-332E128DC013}"/>
                  </a:ext>
                </a:extLst>
              </p:cNvPr>
              <p:cNvSpPr/>
              <p:nvPr/>
            </p:nvSpPr>
            <p:spPr>
              <a:xfrm>
                <a:off x="5001120" y="4801742"/>
                <a:ext cx="625106" cy="223837"/>
              </a:xfrm>
              <a:custGeom>
                <a:avLst/>
                <a:gdLst>
                  <a:gd name="connsiteX0" fmla="*/ 21507 w 625106"/>
                  <a:gd name="connsiteY0" fmla="*/ 100965 h 223837"/>
                  <a:gd name="connsiteX1" fmla="*/ 16459 w 625106"/>
                  <a:gd name="connsiteY1" fmla="*/ 223838 h 223837"/>
                  <a:gd name="connsiteX2" fmla="*/ 579958 w 625106"/>
                  <a:gd name="connsiteY2" fmla="*/ 106871 h 223837"/>
                  <a:gd name="connsiteX3" fmla="*/ 625106 w 625106"/>
                  <a:gd name="connsiteY3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5106" h="223837">
                    <a:moveTo>
                      <a:pt x="21507" y="100965"/>
                    </a:moveTo>
                    <a:cubicBezTo>
                      <a:pt x="-2972" y="102679"/>
                      <a:pt x="-9068" y="190881"/>
                      <a:pt x="16459" y="223838"/>
                    </a:cubicBezTo>
                    <a:lnTo>
                      <a:pt x="579958" y="106871"/>
                    </a:lnTo>
                    <a:lnTo>
                      <a:pt x="625106" y="0"/>
                    </a:lnTo>
                    <a:close/>
                  </a:path>
                </a:pathLst>
              </a:custGeom>
              <a:solidFill>
                <a:srgbClr val="92E3A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2EE750D7-2199-4159-AF5C-D4BC17C41B4B}"/>
                  </a:ext>
                </a:extLst>
              </p:cNvPr>
              <p:cNvSpPr/>
              <p:nvPr/>
            </p:nvSpPr>
            <p:spPr>
              <a:xfrm>
                <a:off x="5001120" y="4801742"/>
                <a:ext cx="625106" cy="223837"/>
              </a:xfrm>
              <a:custGeom>
                <a:avLst/>
                <a:gdLst>
                  <a:gd name="connsiteX0" fmla="*/ 21507 w 625106"/>
                  <a:gd name="connsiteY0" fmla="*/ 100965 h 223837"/>
                  <a:gd name="connsiteX1" fmla="*/ 16459 w 625106"/>
                  <a:gd name="connsiteY1" fmla="*/ 223838 h 223837"/>
                  <a:gd name="connsiteX2" fmla="*/ 579958 w 625106"/>
                  <a:gd name="connsiteY2" fmla="*/ 106871 h 223837"/>
                  <a:gd name="connsiteX3" fmla="*/ 625106 w 625106"/>
                  <a:gd name="connsiteY3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5106" h="223837">
                    <a:moveTo>
                      <a:pt x="21507" y="100965"/>
                    </a:moveTo>
                    <a:cubicBezTo>
                      <a:pt x="-2972" y="102679"/>
                      <a:pt x="-9068" y="190881"/>
                      <a:pt x="16459" y="223838"/>
                    </a:cubicBezTo>
                    <a:lnTo>
                      <a:pt x="579958" y="106871"/>
                    </a:lnTo>
                    <a:lnTo>
                      <a:pt x="625106" y="0"/>
                    </a:lnTo>
                    <a:close/>
                  </a:path>
                </a:pathLst>
              </a:custGeom>
              <a:solidFill>
                <a:srgbClr val="000000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F8988439-DBEA-4A6C-8E02-BC973EF59AE7}"/>
                  </a:ext>
                </a:extLst>
              </p:cNvPr>
              <p:cNvSpPr/>
              <p:nvPr/>
            </p:nvSpPr>
            <p:spPr>
              <a:xfrm>
                <a:off x="5001120" y="4801742"/>
                <a:ext cx="625106" cy="223837"/>
              </a:xfrm>
              <a:custGeom>
                <a:avLst/>
                <a:gdLst>
                  <a:gd name="connsiteX0" fmla="*/ 21507 w 625106"/>
                  <a:gd name="connsiteY0" fmla="*/ 100965 h 223837"/>
                  <a:gd name="connsiteX1" fmla="*/ 16459 w 625106"/>
                  <a:gd name="connsiteY1" fmla="*/ 223838 h 223837"/>
                  <a:gd name="connsiteX2" fmla="*/ 579958 w 625106"/>
                  <a:gd name="connsiteY2" fmla="*/ 106871 h 223837"/>
                  <a:gd name="connsiteX3" fmla="*/ 625106 w 625106"/>
                  <a:gd name="connsiteY3" fmla="*/ 0 h 223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5106" h="223837">
                    <a:moveTo>
                      <a:pt x="21507" y="100965"/>
                    </a:moveTo>
                    <a:cubicBezTo>
                      <a:pt x="-2972" y="102679"/>
                      <a:pt x="-9068" y="190881"/>
                      <a:pt x="16459" y="223838"/>
                    </a:cubicBezTo>
                    <a:lnTo>
                      <a:pt x="579958" y="106871"/>
                    </a:lnTo>
                    <a:lnTo>
                      <a:pt x="625106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9F981D48-5F3D-4BB1-A2A0-51636536C045}"/>
                  </a:ext>
                </a:extLst>
              </p:cNvPr>
              <p:cNvSpPr/>
              <p:nvPr/>
            </p:nvSpPr>
            <p:spPr>
              <a:xfrm>
                <a:off x="5028742" y="4815363"/>
                <a:ext cx="948480" cy="298799"/>
              </a:xfrm>
              <a:custGeom>
                <a:avLst/>
                <a:gdLst>
                  <a:gd name="connsiteX0" fmla="*/ 948480 w 948480"/>
                  <a:gd name="connsiteY0" fmla="*/ 86106 h 298799"/>
                  <a:gd name="connsiteX1" fmla="*/ 945528 w 948480"/>
                  <a:gd name="connsiteY1" fmla="*/ 161068 h 298799"/>
                  <a:gd name="connsiteX2" fmla="*/ 336975 w 948480"/>
                  <a:gd name="connsiteY2" fmla="*/ 298800 h 298799"/>
                  <a:gd name="connsiteX3" fmla="*/ 16173 w 948480"/>
                  <a:gd name="connsiteY3" fmla="*/ 204311 h 298799"/>
                  <a:gd name="connsiteX4" fmla="*/ 11887 w 948480"/>
                  <a:gd name="connsiteY4" fmla="*/ 99536 h 298799"/>
                  <a:gd name="connsiteX5" fmla="*/ 598056 w 948480"/>
                  <a:gd name="connsiteY5" fmla="*/ 0 h 29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8480" h="298799">
                    <a:moveTo>
                      <a:pt x="948480" y="86106"/>
                    </a:moveTo>
                    <a:cubicBezTo>
                      <a:pt x="948480" y="86106"/>
                      <a:pt x="940098" y="132493"/>
                      <a:pt x="945528" y="161068"/>
                    </a:cubicBezTo>
                    <a:lnTo>
                      <a:pt x="336975" y="298800"/>
                    </a:lnTo>
                    <a:lnTo>
                      <a:pt x="16173" y="204311"/>
                    </a:lnTo>
                    <a:cubicBezTo>
                      <a:pt x="16173" y="204311"/>
                      <a:pt x="-17164" y="145352"/>
                      <a:pt x="11887" y="99536"/>
                    </a:cubicBezTo>
                    <a:lnTo>
                      <a:pt x="5980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7EA70B20-9D7B-439C-B84C-8772ED934F1F}"/>
                  </a:ext>
                </a:extLst>
              </p:cNvPr>
              <p:cNvSpPr/>
              <p:nvPr/>
            </p:nvSpPr>
            <p:spPr>
              <a:xfrm>
                <a:off x="5022627" y="4801742"/>
                <a:ext cx="978408" cy="220599"/>
              </a:xfrm>
              <a:custGeom>
                <a:avLst/>
                <a:gdLst>
                  <a:gd name="connsiteX0" fmla="*/ 0 w 978408"/>
                  <a:gd name="connsiteY0" fmla="*/ 100965 h 220599"/>
                  <a:gd name="connsiteX1" fmla="*/ 603599 w 978408"/>
                  <a:gd name="connsiteY1" fmla="*/ 0 h 220599"/>
                  <a:gd name="connsiteX2" fmla="*/ 978408 w 978408"/>
                  <a:gd name="connsiteY2" fmla="*/ 94964 h 220599"/>
                  <a:gd name="connsiteX3" fmla="*/ 348044 w 978408"/>
                  <a:gd name="connsiteY3" fmla="*/ 220599 h 220599"/>
                  <a:gd name="connsiteX4" fmla="*/ 0 w 978408"/>
                  <a:gd name="connsiteY4" fmla="*/ 100965 h 220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8408" h="220599">
                    <a:moveTo>
                      <a:pt x="0" y="100965"/>
                    </a:moveTo>
                    <a:lnTo>
                      <a:pt x="603599" y="0"/>
                    </a:lnTo>
                    <a:lnTo>
                      <a:pt x="978408" y="94964"/>
                    </a:lnTo>
                    <a:lnTo>
                      <a:pt x="348044" y="220599"/>
                    </a:lnTo>
                    <a:lnTo>
                      <a:pt x="0" y="100965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6AF29F78-E0C9-46A6-AFBE-CE16F4A9649B}"/>
                  </a:ext>
                </a:extLst>
              </p:cNvPr>
              <p:cNvSpPr/>
              <p:nvPr/>
            </p:nvSpPr>
            <p:spPr>
              <a:xfrm>
                <a:off x="5044058" y="4948999"/>
                <a:ext cx="841629" cy="105156"/>
              </a:xfrm>
              <a:custGeom>
                <a:avLst/>
                <a:gdLst>
                  <a:gd name="connsiteX0" fmla="*/ 0 w 841629"/>
                  <a:gd name="connsiteY0" fmla="*/ 10097 h 105156"/>
                  <a:gd name="connsiteX1" fmla="*/ 319183 w 841629"/>
                  <a:gd name="connsiteY1" fmla="*/ 105156 h 105156"/>
                  <a:gd name="connsiteX2" fmla="*/ 841629 w 841629"/>
                  <a:gd name="connsiteY2" fmla="*/ 0 h 1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1629" h="105156">
                    <a:moveTo>
                      <a:pt x="0" y="10097"/>
                    </a:moveTo>
                    <a:lnTo>
                      <a:pt x="319183" y="105156"/>
                    </a:lnTo>
                    <a:lnTo>
                      <a:pt x="841629" y="0"/>
                    </a:ln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C18F8668-B2EC-4C75-8A3C-DD576B58E144}"/>
                  </a:ext>
                </a:extLst>
              </p:cNvPr>
              <p:cNvSpPr/>
              <p:nvPr/>
            </p:nvSpPr>
            <p:spPr>
              <a:xfrm>
                <a:off x="5410771" y="4958715"/>
                <a:ext cx="561784" cy="119824"/>
              </a:xfrm>
              <a:custGeom>
                <a:avLst/>
                <a:gdLst>
                  <a:gd name="connsiteX0" fmla="*/ 561784 w 561784"/>
                  <a:gd name="connsiteY0" fmla="*/ 0 h 119824"/>
                  <a:gd name="connsiteX1" fmla="*/ 0 w 561784"/>
                  <a:gd name="connsiteY1" fmla="*/ 119824 h 119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61784" h="119824">
                    <a:moveTo>
                      <a:pt x="561784" y="0"/>
                    </a:moveTo>
                    <a:lnTo>
                      <a:pt x="0" y="119824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442A22EB-4C34-4200-B7FC-24382FD4EA05}"/>
                  </a:ext>
                </a:extLst>
              </p:cNvPr>
              <p:cNvSpPr/>
              <p:nvPr/>
            </p:nvSpPr>
            <p:spPr>
              <a:xfrm>
                <a:off x="5051583" y="4996529"/>
                <a:ext cx="240601" cy="73056"/>
              </a:xfrm>
              <a:custGeom>
                <a:avLst/>
                <a:gdLst>
                  <a:gd name="connsiteX0" fmla="*/ 0 w 240601"/>
                  <a:gd name="connsiteY0" fmla="*/ 0 h 73056"/>
                  <a:gd name="connsiteX1" fmla="*/ 240601 w 240601"/>
                  <a:gd name="connsiteY1" fmla="*/ 73057 h 7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40601" h="73056">
                    <a:moveTo>
                      <a:pt x="0" y="0"/>
                    </a:moveTo>
                    <a:cubicBezTo>
                      <a:pt x="4858" y="476"/>
                      <a:pt x="240601" y="73057"/>
                      <a:pt x="240601" y="7305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363A855A-73D3-4010-8674-57D958B9A741}"/>
                  </a:ext>
                </a:extLst>
              </p:cNvPr>
              <p:cNvSpPr/>
              <p:nvPr/>
            </p:nvSpPr>
            <p:spPr>
              <a:xfrm>
                <a:off x="5926645" y="4929473"/>
                <a:ext cx="44672" cy="7239"/>
              </a:xfrm>
              <a:custGeom>
                <a:avLst/>
                <a:gdLst>
                  <a:gd name="connsiteX0" fmla="*/ 0 w 44672"/>
                  <a:gd name="connsiteY0" fmla="*/ 7239 h 7239"/>
                  <a:gd name="connsiteX1" fmla="*/ 44672 w 44672"/>
                  <a:gd name="connsiteY1" fmla="*/ 0 h 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672" h="7239">
                    <a:moveTo>
                      <a:pt x="0" y="7239"/>
                    </a:moveTo>
                    <a:lnTo>
                      <a:pt x="44672" y="0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95D77504-E1D0-4619-8F17-0381C882998B}"/>
                  </a:ext>
                </a:extLst>
              </p:cNvPr>
              <p:cNvSpPr/>
              <p:nvPr/>
            </p:nvSpPr>
            <p:spPr>
              <a:xfrm>
                <a:off x="5329142" y="5081873"/>
                <a:ext cx="23717" cy="5334"/>
              </a:xfrm>
              <a:custGeom>
                <a:avLst/>
                <a:gdLst>
                  <a:gd name="connsiteX0" fmla="*/ 23717 w 23717"/>
                  <a:gd name="connsiteY0" fmla="*/ 5334 h 5334"/>
                  <a:gd name="connsiteX1" fmla="*/ 0 w 23717"/>
                  <a:gd name="connsiteY1" fmla="*/ 0 h 5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3717" h="5334">
                    <a:moveTo>
                      <a:pt x="23717" y="5334"/>
                    </a:moveTo>
                    <a:lnTo>
                      <a:pt x="0" y="0"/>
                    </a:lnTo>
                  </a:path>
                </a:pathLst>
              </a:custGeom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3" name="任意多边形: 形状 232">
                <a:extLst>
                  <a:ext uri="{FF2B5EF4-FFF2-40B4-BE49-F238E27FC236}">
                    <a16:creationId xmlns:a16="http://schemas.microsoft.com/office/drawing/2014/main" id="{48FD28A9-C8EB-4326-82D9-E0E99190CCC6}"/>
                  </a:ext>
                </a:extLst>
              </p:cNvPr>
              <p:cNvSpPr/>
              <p:nvPr/>
            </p:nvSpPr>
            <p:spPr>
              <a:xfrm>
                <a:off x="5027706" y="4914900"/>
                <a:ext cx="33491" cy="104775"/>
              </a:xfrm>
              <a:custGeom>
                <a:avLst/>
                <a:gdLst>
                  <a:gd name="connsiteX0" fmla="*/ 12924 w 33491"/>
                  <a:gd name="connsiteY0" fmla="*/ 0 h 104775"/>
                  <a:gd name="connsiteX1" fmla="*/ 17210 w 33491"/>
                  <a:gd name="connsiteY1" fmla="*/ 104775 h 104775"/>
                  <a:gd name="connsiteX2" fmla="*/ 12924 w 33491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91" h="104775">
                    <a:moveTo>
                      <a:pt x="12924" y="0"/>
                    </a:moveTo>
                    <a:cubicBezTo>
                      <a:pt x="38649" y="29637"/>
                      <a:pt x="40429" y="73136"/>
                      <a:pt x="17210" y="104775"/>
                    </a:cubicBezTo>
                    <a:cubicBezTo>
                      <a:pt x="-4080" y="73524"/>
                      <a:pt x="-5743" y="32885"/>
                      <a:pt x="12924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4" name="任意多边形: 形状 233">
                <a:extLst>
                  <a:ext uri="{FF2B5EF4-FFF2-40B4-BE49-F238E27FC236}">
                    <a16:creationId xmlns:a16="http://schemas.microsoft.com/office/drawing/2014/main" id="{4938F514-BC22-45C7-BE60-10D828C69C41}"/>
                  </a:ext>
                </a:extLst>
              </p:cNvPr>
              <p:cNvSpPr/>
              <p:nvPr/>
            </p:nvSpPr>
            <p:spPr>
              <a:xfrm>
                <a:off x="5027706" y="4914900"/>
                <a:ext cx="33491" cy="104775"/>
              </a:xfrm>
              <a:custGeom>
                <a:avLst/>
                <a:gdLst>
                  <a:gd name="connsiteX0" fmla="*/ 12924 w 33491"/>
                  <a:gd name="connsiteY0" fmla="*/ 0 h 104775"/>
                  <a:gd name="connsiteX1" fmla="*/ 17210 w 33491"/>
                  <a:gd name="connsiteY1" fmla="*/ 104775 h 104775"/>
                  <a:gd name="connsiteX2" fmla="*/ 12924 w 33491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91" h="104775">
                    <a:moveTo>
                      <a:pt x="12924" y="0"/>
                    </a:moveTo>
                    <a:cubicBezTo>
                      <a:pt x="38649" y="29637"/>
                      <a:pt x="40429" y="73136"/>
                      <a:pt x="17210" y="104775"/>
                    </a:cubicBezTo>
                    <a:cubicBezTo>
                      <a:pt x="-4080" y="73524"/>
                      <a:pt x="-5743" y="32885"/>
                      <a:pt x="12924" y="0"/>
                    </a:cubicBezTo>
                    <a:close/>
                  </a:path>
                </a:pathLst>
              </a:custGeom>
              <a:solidFill>
                <a:srgbClr val="FFFFF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5" name="任意多边形: 形状 234">
                <a:extLst>
                  <a:ext uri="{FF2B5EF4-FFF2-40B4-BE49-F238E27FC236}">
                    <a16:creationId xmlns:a16="http://schemas.microsoft.com/office/drawing/2014/main" id="{159EBAD5-1C52-4E8D-AC08-D5DED8295B96}"/>
                  </a:ext>
                </a:extLst>
              </p:cNvPr>
              <p:cNvSpPr/>
              <p:nvPr/>
            </p:nvSpPr>
            <p:spPr>
              <a:xfrm>
                <a:off x="5027706" y="4914900"/>
                <a:ext cx="33491" cy="104775"/>
              </a:xfrm>
              <a:custGeom>
                <a:avLst/>
                <a:gdLst>
                  <a:gd name="connsiteX0" fmla="*/ 12924 w 33491"/>
                  <a:gd name="connsiteY0" fmla="*/ 0 h 104775"/>
                  <a:gd name="connsiteX1" fmla="*/ 17210 w 33491"/>
                  <a:gd name="connsiteY1" fmla="*/ 104775 h 104775"/>
                  <a:gd name="connsiteX2" fmla="*/ 12924 w 33491"/>
                  <a:gd name="connsiteY2" fmla="*/ 0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3491" h="104775">
                    <a:moveTo>
                      <a:pt x="12924" y="0"/>
                    </a:moveTo>
                    <a:cubicBezTo>
                      <a:pt x="38649" y="29637"/>
                      <a:pt x="40429" y="73136"/>
                      <a:pt x="17210" y="104775"/>
                    </a:cubicBezTo>
                    <a:cubicBezTo>
                      <a:pt x="-4080" y="73524"/>
                      <a:pt x="-5743" y="32885"/>
                      <a:pt x="12924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6" name="任意多边形: 形状 235">
                <a:extLst>
                  <a:ext uri="{FF2B5EF4-FFF2-40B4-BE49-F238E27FC236}">
                    <a16:creationId xmlns:a16="http://schemas.microsoft.com/office/drawing/2014/main" id="{8106FBB5-2F1D-4AF6-8D59-DAA2F63732E5}"/>
                  </a:ext>
                </a:extLst>
              </p:cNvPr>
              <p:cNvSpPr/>
              <p:nvPr/>
            </p:nvSpPr>
            <p:spPr>
              <a:xfrm>
                <a:off x="6144767" y="5054155"/>
                <a:ext cx="808672" cy="234600"/>
              </a:xfrm>
              <a:custGeom>
                <a:avLst/>
                <a:gdLst>
                  <a:gd name="connsiteX0" fmla="*/ 199549 w 808672"/>
                  <a:gd name="connsiteY0" fmla="*/ 0 h 234600"/>
                  <a:gd name="connsiteX1" fmla="*/ 808672 w 808672"/>
                  <a:gd name="connsiteY1" fmla="*/ 24955 h 234600"/>
                  <a:gd name="connsiteX2" fmla="*/ 749332 w 808672"/>
                  <a:gd name="connsiteY2" fmla="*/ 234601 h 234600"/>
                  <a:gd name="connsiteX3" fmla="*/ 0 w 808672"/>
                  <a:gd name="connsiteY3" fmla="*/ 206026 h 234600"/>
                  <a:gd name="connsiteX4" fmla="*/ 199549 w 808672"/>
                  <a:gd name="connsiteY4" fmla="*/ 0 h 23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72" h="234600">
                    <a:moveTo>
                      <a:pt x="199549" y="0"/>
                    </a:moveTo>
                    <a:lnTo>
                      <a:pt x="808672" y="24955"/>
                    </a:lnTo>
                    <a:lnTo>
                      <a:pt x="749332" y="234601"/>
                    </a:lnTo>
                    <a:lnTo>
                      <a:pt x="0" y="206026"/>
                    </a:lnTo>
                    <a:lnTo>
                      <a:pt x="199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580B11A0-0A3A-4936-900E-BF1AC02D5462}"/>
                  </a:ext>
                </a:extLst>
              </p:cNvPr>
              <p:cNvSpPr/>
              <p:nvPr/>
            </p:nvSpPr>
            <p:spPr>
              <a:xfrm>
                <a:off x="6144767" y="5054155"/>
                <a:ext cx="808672" cy="234600"/>
              </a:xfrm>
              <a:custGeom>
                <a:avLst/>
                <a:gdLst>
                  <a:gd name="connsiteX0" fmla="*/ 199549 w 808672"/>
                  <a:gd name="connsiteY0" fmla="*/ 0 h 234600"/>
                  <a:gd name="connsiteX1" fmla="*/ 808672 w 808672"/>
                  <a:gd name="connsiteY1" fmla="*/ 24955 h 234600"/>
                  <a:gd name="connsiteX2" fmla="*/ 749332 w 808672"/>
                  <a:gd name="connsiteY2" fmla="*/ 234601 h 234600"/>
                  <a:gd name="connsiteX3" fmla="*/ 0 w 808672"/>
                  <a:gd name="connsiteY3" fmla="*/ 206026 h 234600"/>
                  <a:gd name="connsiteX4" fmla="*/ 199549 w 808672"/>
                  <a:gd name="connsiteY4" fmla="*/ 0 h 23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72" h="234600">
                    <a:moveTo>
                      <a:pt x="199549" y="0"/>
                    </a:moveTo>
                    <a:lnTo>
                      <a:pt x="808672" y="24955"/>
                    </a:lnTo>
                    <a:lnTo>
                      <a:pt x="749332" y="234601"/>
                    </a:lnTo>
                    <a:lnTo>
                      <a:pt x="0" y="206026"/>
                    </a:lnTo>
                    <a:lnTo>
                      <a:pt x="199549" y="0"/>
                    </a:ln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CFF648CA-3D1E-461C-A4E9-B10B638EA74E}"/>
                  </a:ext>
                </a:extLst>
              </p:cNvPr>
              <p:cNvSpPr/>
              <p:nvPr/>
            </p:nvSpPr>
            <p:spPr>
              <a:xfrm>
                <a:off x="6144767" y="5054155"/>
                <a:ext cx="808672" cy="234600"/>
              </a:xfrm>
              <a:custGeom>
                <a:avLst/>
                <a:gdLst>
                  <a:gd name="connsiteX0" fmla="*/ 199549 w 808672"/>
                  <a:gd name="connsiteY0" fmla="*/ 0 h 234600"/>
                  <a:gd name="connsiteX1" fmla="*/ 808672 w 808672"/>
                  <a:gd name="connsiteY1" fmla="*/ 24955 h 234600"/>
                  <a:gd name="connsiteX2" fmla="*/ 749332 w 808672"/>
                  <a:gd name="connsiteY2" fmla="*/ 234601 h 234600"/>
                  <a:gd name="connsiteX3" fmla="*/ 0 w 808672"/>
                  <a:gd name="connsiteY3" fmla="*/ 206026 h 234600"/>
                  <a:gd name="connsiteX4" fmla="*/ 199549 w 808672"/>
                  <a:gd name="connsiteY4" fmla="*/ 0 h 234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8672" h="234600">
                    <a:moveTo>
                      <a:pt x="199549" y="0"/>
                    </a:moveTo>
                    <a:lnTo>
                      <a:pt x="808672" y="24955"/>
                    </a:lnTo>
                    <a:lnTo>
                      <a:pt x="749332" y="234601"/>
                    </a:lnTo>
                    <a:lnTo>
                      <a:pt x="0" y="206026"/>
                    </a:lnTo>
                    <a:lnTo>
                      <a:pt x="199549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871599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晋升通道</a:t>
            </a:r>
          </a:p>
        </p:txBody>
      </p:sp>
      <p:sp>
        <p:nvSpPr>
          <p:cNvPr id="334" name="矩形 333">
            <a:extLst>
              <a:ext uri="{FF2B5EF4-FFF2-40B4-BE49-F238E27FC236}">
                <a16:creationId xmlns:a16="http://schemas.microsoft.com/office/drawing/2014/main" id="{8921E772-9624-469E-AE1A-241A54D4C4ED}"/>
              </a:ext>
            </a:extLst>
          </p:cNvPr>
          <p:cNvSpPr/>
          <p:nvPr/>
        </p:nvSpPr>
        <p:spPr>
          <a:xfrm>
            <a:off x="2861144" y="4932382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5" name="文本框 334">
            <a:extLst>
              <a:ext uri="{FF2B5EF4-FFF2-40B4-BE49-F238E27FC236}">
                <a16:creationId xmlns:a16="http://schemas.microsoft.com/office/drawing/2014/main" id="{3EFF183E-0800-4512-BBC9-204E20316CD3}"/>
              </a:ext>
            </a:extLst>
          </p:cNvPr>
          <p:cNvSpPr txBox="1"/>
          <p:nvPr/>
        </p:nvSpPr>
        <p:spPr>
          <a:xfrm>
            <a:off x="2975591" y="4978641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部门专员</a:t>
            </a:r>
          </a:p>
        </p:txBody>
      </p:sp>
      <p:sp>
        <p:nvSpPr>
          <p:cNvPr id="336" name="矩形 335">
            <a:extLst>
              <a:ext uri="{FF2B5EF4-FFF2-40B4-BE49-F238E27FC236}">
                <a16:creationId xmlns:a16="http://schemas.microsoft.com/office/drawing/2014/main" id="{112D7DD6-8530-4A0A-96A4-7809B8CF992F}"/>
              </a:ext>
            </a:extLst>
          </p:cNvPr>
          <p:cNvSpPr/>
          <p:nvPr/>
        </p:nvSpPr>
        <p:spPr>
          <a:xfrm>
            <a:off x="2339143" y="4932382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图形 2">
            <a:extLst>
              <a:ext uri="{FF2B5EF4-FFF2-40B4-BE49-F238E27FC236}">
                <a16:creationId xmlns:a16="http://schemas.microsoft.com/office/drawing/2014/main" id="{9C1B2411-5195-438D-84AE-67C24ACBA6A8}"/>
              </a:ext>
            </a:extLst>
          </p:cNvPr>
          <p:cNvGrpSpPr/>
          <p:nvPr/>
        </p:nvGrpSpPr>
        <p:grpSpPr>
          <a:xfrm>
            <a:off x="4292121" y="1514168"/>
            <a:ext cx="3633656" cy="3633656"/>
            <a:chOff x="4491854" y="1683407"/>
            <a:chExt cx="3260102" cy="3260102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ED225CF0-4E7C-433E-B476-7E3685A7EA28}"/>
                </a:ext>
              </a:extLst>
            </p:cNvPr>
            <p:cNvSpPr/>
            <p:nvPr/>
          </p:nvSpPr>
          <p:spPr>
            <a:xfrm>
              <a:off x="4900041" y="2091594"/>
              <a:ext cx="2443734" cy="2443734"/>
            </a:xfrm>
            <a:custGeom>
              <a:avLst/>
              <a:gdLst>
                <a:gd name="connsiteX0" fmla="*/ 2443734 w 2443734"/>
                <a:gd name="connsiteY0" fmla="*/ 1221867 h 2443734"/>
                <a:gd name="connsiteX1" fmla="*/ 1221867 w 2443734"/>
                <a:gd name="connsiteY1" fmla="*/ 2443734 h 2443734"/>
                <a:gd name="connsiteX2" fmla="*/ 0 w 2443734"/>
                <a:gd name="connsiteY2" fmla="*/ 1221867 h 2443734"/>
                <a:gd name="connsiteX3" fmla="*/ 1221867 w 2443734"/>
                <a:gd name="connsiteY3" fmla="*/ 0 h 2443734"/>
                <a:gd name="connsiteX4" fmla="*/ 2443734 w 2443734"/>
                <a:gd name="connsiteY4" fmla="*/ 1221867 h 2443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3734" h="2443734">
                  <a:moveTo>
                    <a:pt x="2443734" y="1221867"/>
                  </a:moveTo>
                  <a:cubicBezTo>
                    <a:pt x="2443734" y="1896685"/>
                    <a:pt x="1896685" y="2443734"/>
                    <a:pt x="1221867" y="2443734"/>
                  </a:cubicBezTo>
                  <a:cubicBezTo>
                    <a:pt x="547048" y="2443734"/>
                    <a:pt x="0" y="1896685"/>
                    <a:pt x="0" y="1221867"/>
                  </a:cubicBezTo>
                  <a:cubicBezTo>
                    <a:pt x="0" y="547049"/>
                    <a:pt x="547048" y="0"/>
                    <a:pt x="1221867" y="0"/>
                  </a:cubicBezTo>
                  <a:cubicBezTo>
                    <a:pt x="1896685" y="0"/>
                    <a:pt x="2443734" y="547049"/>
                    <a:pt x="2443734" y="122186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A8945C65-78B0-4108-8202-5965A9CA4FF9}"/>
                </a:ext>
              </a:extLst>
            </p:cNvPr>
            <p:cNvSpPr/>
            <p:nvPr/>
          </p:nvSpPr>
          <p:spPr>
            <a:xfrm rot="-2700000">
              <a:off x="4969285" y="2160838"/>
              <a:ext cx="2305240" cy="2305240"/>
            </a:xfrm>
            <a:custGeom>
              <a:avLst/>
              <a:gdLst>
                <a:gd name="connsiteX0" fmla="*/ 2305241 w 2305240"/>
                <a:gd name="connsiteY0" fmla="*/ 1152620 h 2305240"/>
                <a:gd name="connsiteX1" fmla="*/ 1152620 w 2305240"/>
                <a:gd name="connsiteY1" fmla="*/ 2305241 h 2305240"/>
                <a:gd name="connsiteX2" fmla="*/ 0 w 2305240"/>
                <a:gd name="connsiteY2" fmla="*/ 1152620 h 2305240"/>
                <a:gd name="connsiteX3" fmla="*/ 1152620 w 2305240"/>
                <a:gd name="connsiteY3" fmla="*/ 0 h 2305240"/>
                <a:gd name="connsiteX4" fmla="*/ 2305241 w 2305240"/>
                <a:gd name="connsiteY4" fmla="*/ 1152620 h 230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5240" h="2305240">
                  <a:moveTo>
                    <a:pt x="2305241" y="1152620"/>
                  </a:moveTo>
                  <a:cubicBezTo>
                    <a:pt x="2305241" y="1789195"/>
                    <a:pt x="1789195" y="2305241"/>
                    <a:pt x="1152620" y="2305241"/>
                  </a:cubicBezTo>
                  <a:cubicBezTo>
                    <a:pt x="516046" y="2305241"/>
                    <a:pt x="0" y="1789195"/>
                    <a:pt x="0" y="1152620"/>
                  </a:cubicBezTo>
                  <a:cubicBezTo>
                    <a:pt x="0" y="516046"/>
                    <a:pt x="516046" y="0"/>
                    <a:pt x="1152620" y="0"/>
                  </a:cubicBezTo>
                  <a:cubicBezTo>
                    <a:pt x="1789195" y="0"/>
                    <a:pt x="2305241" y="516046"/>
                    <a:pt x="2305241" y="1152620"/>
                  </a:cubicBezTo>
                  <a:close/>
                </a:path>
              </a:pathLst>
            </a:custGeom>
            <a:solidFill>
              <a:srgbClr val="DBDB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8A24817D-3261-479A-8DB3-03D7A0DF0C5B}"/>
              </a:ext>
            </a:extLst>
          </p:cNvPr>
          <p:cNvSpPr/>
          <p:nvPr/>
        </p:nvSpPr>
        <p:spPr>
          <a:xfrm>
            <a:off x="5241379" y="5937646"/>
            <a:ext cx="1677393" cy="541437"/>
          </a:xfrm>
          <a:custGeom>
            <a:avLst/>
            <a:gdLst>
              <a:gd name="connsiteX0" fmla="*/ 0 w 1504950"/>
              <a:gd name="connsiteY0" fmla="*/ 0 h 485775"/>
              <a:gd name="connsiteX1" fmla="*/ 1504950 w 1504950"/>
              <a:gd name="connsiteY1" fmla="*/ 0 h 485775"/>
              <a:gd name="connsiteX2" fmla="*/ 1504950 w 1504950"/>
              <a:gd name="connsiteY2" fmla="*/ 485775 h 485775"/>
              <a:gd name="connsiteX3" fmla="*/ 0 w 1504950"/>
              <a:gd name="connsiteY3" fmla="*/ 4857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04950" h="485775">
                <a:moveTo>
                  <a:pt x="0" y="0"/>
                </a:moveTo>
                <a:lnTo>
                  <a:pt x="1504950" y="0"/>
                </a:lnTo>
                <a:lnTo>
                  <a:pt x="1504950" y="485775"/>
                </a:lnTo>
                <a:lnTo>
                  <a:pt x="0" y="485775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344EC3D2-7C0B-4C5E-B2F5-F0E137A2E45A}"/>
              </a:ext>
            </a:extLst>
          </p:cNvPr>
          <p:cNvSpPr/>
          <p:nvPr/>
        </p:nvSpPr>
        <p:spPr>
          <a:xfrm>
            <a:off x="5434173" y="1967110"/>
            <a:ext cx="520204" cy="4511973"/>
          </a:xfrm>
          <a:custGeom>
            <a:avLst/>
            <a:gdLst>
              <a:gd name="connsiteX0" fmla="*/ 0 w 466725"/>
              <a:gd name="connsiteY0" fmla="*/ 0 h 4048125"/>
              <a:gd name="connsiteX1" fmla="*/ 466725 w 466725"/>
              <a:gd name="connsiteY1" fmla="*/ 0 h 4048125"/>
              <a:gd name="connsiteX2" fmla="*/ 466725 w 466725"/>
              <a:gd name="connsiteY2" fmla="*/ 4048125 h 4048125"/>
              <a:gd name="connsiteX3" fmla="*/ 0 w 466725"/>
              <a:gd name="connsiteY3" fmla="*/ 4048125 h 404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25" h="4048125">
                <a:moveTo>
                  <a:pt x="0" y="0"/>
                </a:moveTo>
                <a:lnTo>
                  <a:pt x="466725" y="0"/>
                </a:lnTo>
                <a:lnTo>
                  <a:pt x="466725" y="4048125"/>
                </a:lnTo>
                <a:lnTo>
                  <a:pt x="0" y="4048125"/>
                </a:lnTo>
                <a:close/>
              </a:path>
            </a:pathLst>
          </a:custGeom>
          <a:solidFill>
            <a:srgbClr val="A3A3A3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BDBAEB95-DAF9-4002-88D5-47E8ECA7C82C}"/>
              </a:ext>
            </a:extLst>
          </p:cNvPr>
          <p:cNvSpPr/>
          <p:nvPr/>
        </p:nvSpPr>
        <p:spPr>
          <a:xfrm>
            <a:off x="5561570" y="1967110"/>
            <a:ext cx="265410" cy="4511973"/>
          </a:xfrm>
          <a:custGeom>
            <a:avLst/>
            <a:gdLst>
              <a:gd name="connsiteX0" fmla="*/ 0 w 238125"/>
              <a:gd name="connsiteY0" fmla="*/ 0 h 4048125"/>
              <a:gd name="connsiteX1" fmla="*/ 238125 w 238125"/>
              <a:gd name="connsiteY1" fmla="*/ 0 h 4048125"/>
              <a:gd name="connsiteX2" fmla="*/ 238125 w 238125"/>
              <a:gd name="connsiteY2" fmla="*/ 4048125 h 4048125"/>
              <a:gd name="connsiteX3" fmla="*/ 0 w 238125"/>
              <a:gd name="connsiteY3" fmla="*/ 4048125 h 404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4048125">
                <a:moveTo>
                  <a:pt x="0" y="0"/>
                </a:moveTo>
                <a:lnTo>
                  <a:pt x="238125" y="0"/>
                </a:lnTo>
                <a:lnTo>
                  <a:pt x="238125" y="4048125"/>
                </a:lnTo>
                <a:lnTo>
                  <a:pt x="0" y="4048125"/>
                </a:lnTo>
                <a:close/>
              </a:path>
            </a:pathLst>
          </a:custGeom>
          <a:solidFill>
            <a:srgbClr val="4F4F4F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FF456344-A0E0-4AA5-AE04-144A04EEDF4B}"/>
              </a:ext>
            </a:extLst>
          </p:cNvPr>
          <p:cNvSpPr/>
          <p:nvPr/>
        </p:nvSpPr>
        <p:spPr>
          <a:xfrm>
            <a:off x="5434173" y="1967110"/>
            <a:ext cx="520204" cy="222945"/>
          </a:xfrm>
          <a:custGeom>
            <a:avLst/>
            <a:gdLst>
              <a:gd name="connsiteX0" fmla="*/ 0 w 466725"/>
              <a:gd name="connsiteY0" fmla="*/ 0 h 200025"/>
              <a:gd name="connsiteX1" fmla="*/ 466725 w 466725"/>
              <a:gd name="connsiteY1" fmla="*/ 0 h 200025"/>
              <a:gd name="connsiteX2" fmla="*/ 466725 w 466725"/>
              <a:gd name="connsiteY2" fmla="*/ 200025 h 200025"/>
              <a:gd name="connsiteX3" fmla="*/ 0 w 466725"/>
              <a:gd name="connsiteY3" fmla="*/ 200025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25" h="200025">
                <a:moveTo>
                  <a:pt x="0" y="0"/>
                </a:moveTo>
                <a:lnTo>
                  <a:pt x="466725" y="0"/>
                </a:lnTo>
                <a:lnTo>
                  <a:pt x="466725" y="200025"/>
                </a:lnTo>
                <a:lnTo>
                  <a:pt x="0" y="200025"/>
                </a:lnTo>
                <a:close/>
              </a:path>
            </a:pathLst>
          </a:custGeom>
          <a:solidFill>
            <a:srgbClr val="A3A3A3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9" name="任意多边形: 形状 28">
            <a:extLst>
              <a:ext uri="{FF2B5EF4-FFF2-40B4-BE49-F238E27FC236}">
                <a16:creationId xmlns:a16="http://schemas.microsoft.com/office/drawing/2014/main" id="{72973B1E-265C-41EB-8503-C4A00C3847E5}"/>
              </a:ext>
            </a:extLst>
          </p:cNvPr>
          <p:cNvSpPr/>
          <p:nvPr/>
        </p:nvSpPr>
        <p:spPr>
          <a:xfrm>
            <a:off x="5877832" y="225003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id="{11B0D951-499D-43BA-A13D-ADE3EE528A2D}"/>
              </a:ext>
            </a:extLst>
          </p:cNvPr>
          <p:cNvSpPr/>
          <p:nvPr/>
        </p:nvSpPr>
        <p:spPr>
          <a:xfrm>
            <a:off x="5877832" y="239070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6B447968-45E0-4EDC-9B8B-A35D083DD78B}"/>
              </a:ext>
            </a:extLst>
          </p:cNvPr>
          <p:cNvSpPr/>
          <p:nvPr/>
        </p:nvSpPr>
        <p:spPr>
          <a:xfrm>
            <a:off x="5877832" y="253137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9B38DE59-45AA-4640-9024-3DAA1BDEB0BD}"/>
              </a:ext>
            </a:extLst>
          </p:cNvPr>
          <p:cNvSpPr/>
          <p:nvPr/>
        </p:nvSpPr>
        <p:spPr>
          <a:xfrm>
            <a:off x="5877832" y="267203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" name="任意多边形: 形状 32">
            <a:extLst>
              <a:ext uri="{FF2B5EF4-FFF2-40B4-BE49-F238E27FC236}">
                <a16:creationId xmlns:a16="http://schemas.microsoft.com/office/drawing/2014/main" id="{9329CF04-8AC9-43CD-B3C8-4B468739C231}"/>
              </a:ext>
            </a:extLst>
          </p:cNvPr>
          <p:cNvSpPr/>
          <p:nvPr/>
        </p:nvSpPr>
        <p:spPr>
          <a:xfrm>
            <a:off x="5877832" y="281270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" name="任意多边形: 形状 33">
            <a:extLst>
              <a:ext uri="{FF2B5EF4-FFF2-40B4-BE49-F238E27FC236}">
                <a16:creationId xmlns:a16="http://schemas.microsoft.com/office/drawing/2014/main" id="{A5231E45-E797-44DA-89C1-F9E7A502C494}"/>
              </a:ext>
            </a:extLst>
          </p:cNvPr>
          <p:cNvSpPr/>
          <p:nvPr/>
        </p:nvSpPr>
        <p:spPr>
          <a:xfrm>
            <a:off x="5877832" y="2953268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" name="任意多边形: 形状 34">
            <a:extLst>
              <a:ext uri="{FF2B5EF4-FFF2-40B4-BE49-F238E27FC236}">
                <a16:creationId xmlns:a16="http://schemas.microsoft.com/office/drawing/2014/main" id="{0B97E8D0-E718-4648-925F-352B2734B125}"/>
              </a:ext>
            </a:extLst>
          </p:cNvPr>
          <p:cNvSpPr/>
          <p:nvPr/>
        </p:nvSpPr>
        <p:spPr>
          <a:xfrm>
            <a:off x="5877832" y="3093935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2973CC3A-1858-4985-81CF-662123FCAAF8}"/>
              </a:ext>
            </a:extLst>
          </p:cNvPr>
          <p:cNvSpPr/>
          <p:nvPr/>
        </p:nvSpPr>
        <p:spPr>
          <a:xfrm>
            <a:off x="5877832" y="3234602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0222C969-2548-4DB5-9B79-C9A2B3430434}"/>
              </a:ext>
            </a:extLst>
          </p:cNvPr>
          <p:cNvSpPr/>
          <p:nvPr/>
        </p:nvSpPr>
        <p:spPr>
          <a:xfrm>
            <a:off x="5877832" y="3375270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" name="任意多边形: 形状 37">
            <a:extLst>
              <a:ext uri="{FF2B5EF4-FFF2-40B4-BE49-F238E27FC236}">
                <a16:creationId xmlns:a16="http://schemas.microsoft.com/office/drawing/2014/main" id="{1663691D-49FE-4BD2-AF1A-DAD1A26945ED}"/>
              </a:ext>
            </a:extLst>
          </p:cNvPr>
          <p:cNvSpPr/>
          <p:nvPr/>
        </p:nvSpPr>
        <p:spPr>
          <a:xfrm>
            <a:off x="5877832" y="351583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" name="任意多边形: 形状 38">
            <a:extLst>
              <a:ext uri="{FF2B5EF4-FFF2-40B4-BE49-F238E27FC236}">
                <a16:creationId xmlns:a16="http://schemas.microsoft.com/office/drawing/2014/main" id="{0812493E-320B-4038-9F60-CB4A9222916D}"/>
              </a:ext>
            </a:extLst>
          </p:cNvPr>
          <p:cNvSpPr/>
          <p:nvPr/>
        </p:nvSpPr>
        <p:spPr>
          <a:xfrm>
            <a:off x="5877832" y="365649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" name="任意多边形: 形状 39">
            <a:extLst>
              <a:ext uri="{FF2B5EF4-FFF2-40B4-BE49-F238E27FC236}">
                <a16:creationId xmlns:a16="http://schemas.microsoft.com/office/drawing/2014/main" id="{AAFF2FFD-73E2-4114-937A-8C07883E7BAF}"/>
              </a:ext>
            </a:extLst>
          </p:cNvPr>
          <p:cNvSpPr/>
          <p:nvPr/>
        </p:nvSpPr>
        <p:spPr>
          <a:xfrm>
            <a:off x="5877832" y="379716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1CD154C1-58DA-4190-AFC9-459AAC4101A0}"/>
              </a:ext>
            </a:extLst>
          </p:cNvPr>
          <p:cNvSpPr/>
          <p:nvPr/>
        </p:nvSpPr>
        <p:spPr>
          <a:xfrm>
            <a:off x="5877832" y="393783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6BD0E3E9-644C-4111-AD94-86F4B3251452}"/>
              </a:ext>
            </a:extLst>
          </p:cNvPr>
          <p:cNvSpPr/>
          <p:nvPr/>
        </p:nvSpPr>
        <p:spPr>
          <a:xfrm>
            <a:off x="5877832" y="407850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957639EB-7E74-4ACF-825A-8A7528716F1E}"/>
              </a:ext>
            </a:extLst>
          </p:cNvPr>
          <p:cNvSpPr/>
          <p:nvPr/>
        </p:nvSpPr>
        <p:spPr>
          <a:xfrm>
            <a:off x="5877832" y="4219062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47520F42-0816-41A4-94A3-F5E1E19C4A61}"/>
              </a:ext>
            </a:extLst>
          </p:cNvPr>
          <p:cNvSpPr/>
          <p:nvPr/>
        </p:nvSpPr>
        <p:spPr>
          <a:xfrm>
            <a:off x="5877832" y="435972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id="{1F63F3A1-4522-42A1-9689-98976CDBF604}"/>
              </a:ext>
            </a:extLst>
          </p:cNvPr>
          <p:cNvSpPr/>
          <p:nvPr/>
        </p:nvSpPr>
        <p:spPr>
          <a:xfrm>
            <a:off x="5877832" y="450039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id="{D68EEC20-8D21-47EC-9F9B-DFDB404E408A}"/>
              </a:ext>
            </a:extLst>
          </p:cNvPr>
          <p:cNvSpPr/>
          <p:nvPr/>
        </p:nvSpPr>
        <p:spPr>
          <a:xfrm>
            <a:off x="5877832" y="464106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id="{61B9FBA6-766B-4648-8FFB-D6201A1D1E00}"/>
              </a:ext>
            </a:extLst>
          </p:cNvPr>
          <p:cNvSpPr/>
          <p:nvPr/>
        </p:nvSpPr>
        <p:spPr>
          <a:xfrm>
            <a:off x="5877832" y="4781625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8" name="任意多边形: 形状 47">
            <a:extLst>
              <a:ext uri="{FF2B5EF4-FFF2-40B4-BE49-F238E27FC236}">
                <a16:creationId xmlns:a16="http://schemas.microsoft.com/office/drawing/2014/main" id="{0074858E-53CB-451B-B022-2253A44AFA07}"/>
              </a:ext>
            </a:extLst>
          </p:cNvPr>
          <p:cNvSpPr/>
          <p:nvPr/>
        </p:nvSpPr>
        <p:spPr>
          <a:xfrm>
            <a:off x="5877832" y="492229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9" name="任意多边形: 形状 48">
            <a:extLst>
              <a:ext uri="{FF2B5EF4-FFF2-40B4-BE49-F238E27FC236}">
                <a16:creationId xmlns:a16="http://schemas.microsoft.com/office/drawing/2014/main" id="{BFB5F072-0FCD-4457-8F3B-77F233E021D1}"/>
              </a:ext>
            </a:extLst>
          </p:cNvPr>
          <p:cNvSpPr/>
          <p:nvPr/>
        </p:nvSpPr>
        <p:spPr>
          <a:xfrm>
            <a:off x="5877832" y="5062960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0" name="任意多边形: 形状 49">
            <a:extLst>
              <a:ext uri="{FF2B5EF4-FFF2-40B4-BE49-F238E27FC236}">
                <a16:creationId xmlns:a16="http://schemas.microsoft.com/office/drawing/2014/main" id="{ECC4FB2F-FCC1-4440-BCA5-242700DF9A15}"/>
              </a:ext>
            </a:extLst>
          </p:cNvPr>
          <p:cNvSpPr/>
          <p:nvPr/>
        </p:nvSpPr>
        <p:spPr>
          <a:xfrm>
            <a:off x="5877832" y="520362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任意多边形: 形状 50">
            <a:extLst>
              <a:ext uri="{FF2B5EF4-FFF2-40B4-BE49-F238E27FC236}">
                <a16:creationId xmlns:a16="http://schemas.microsoft.com/office/drawing/2014/main" id="{989F6C06-BA60-4ADE-8120-B1B4A7DFD252}"/>
              </a:ext>
            </a:extLst>
          </p:cNvPr>
          <p:cNvSpPr/>
          <p:nvPr/>
        </p:nvSpPr>
        <p:spPr>
          <a:xfrm>
            <a:off x="5877832" y="534418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2" name="任意多边形: 形状 51">
            <a:extLst>
              <a:ext uri="{FF2B5EF4-FFF2-40B4-BE49-F238E27FC236}">
                <a16:creationId xmlns:a16="http://schemas.microsoft.com/office/drawing/2014/main" id="{89006F3B-7076-4BDF-A08D-8D2FD442D464}"/>
              </a:ext>
            </a:extLst>
          </p:cNvPr>
          <p:cNvSpPr/>
          <p:nvPr/>
        </p:nvSpPr>
        <p:spPr>
          <a:xfrm>
            <a:off x="5877832" y="548485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3" name="任意多边形: 形状 52">
            <a:extLst>
              <a:ext uri="{FF2B5EF4-FFF2-40B4-BE49-F238E27FC236}">
                <a16:creationId xmlns:a16="http://schemas.microsoft.com/office/drawing/2014/main" id="{5BA57594-9684-4889-AB8E-A2A85FE90503}"/>
              </a:ext>
            </a:extLst>
          </p:cNvPr>
          <p:cNvSpPr/>
          <p:nvPr/>
        </p:nvSpPr>
        <p:spPr>
          <a:xfrm>
            <a:off x="5877832" y="562552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F3EA5350-64F5-43EC-A171-010109237F2C}"/>
              </a:ext>
            </a:extLst>
          </p:cNvPr>
          <p:cNvSpPr/>
          <p:nvPr/>
        </p:nvSpPr>
        <p:spPr>
          <a:xfrm>
            <a:off x="5877832" y="576619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5" name="任意多边形: 形状 54">
            <a:extLst>
              <a:ext uri="{FF2B5EF4-FFF2-40B4-BE49-F238E27FC236}">
                <a16:creationId xmlns:a16="http://schemas.microsoft.com/office/drawing/2014/main" id="{D482A5F4-DC4F-4FF3-A009-E432C520D410}"/>
              </a:ext>
            </a:extLst>
          </p:cNvPr>
          <p:cNvSpPr/>
          <p:nvPr/>
        </p:nvSpPr>
        <p:spPr>
          <a:xfrm>
            <a:off x="5877832" y="5906858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6" name="任意多边形: 形状 55">
            <a:extLst>
              <a:ext uri="{FF2B5EF4-FFF2-40B4-BE49-F238E27FC236}">
                <a16:creationId xmlns:a16="http://schemas.microsoft.com/office/drawing/2014/main" id="{613FC17E-92A0-40FA-99D6-95194272CBD0}"/>
              </a:ext>
            </a:extLst>
          </p:cNvPr>
          <p:cNvSpPr/>
          <p:nvPr/>
        </p:nvSpPr>
        <p:spPr>
          <a:xfrm>
            <a:off x="5877832" y="604741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8AF22FBD-236F-42AB-9FBC-735E83EDE3BC}"/>
              </a:ext>
            </a:extLst>
          </p:cNvPr>
          <p:cNvSpPr/>
          <p:nvPr/>
        </p:nvSpPr>
        <p:spPr>
          <a:xfrm>
            <a:off x="5877832" y="618808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:a16="http://schemas.microsoft.com/office/drawing/2014/main" id="{C192B84D-069F-48AB-8D0A-AB0BBF9DB8B9}"/>
              </a:ext>
            </a:extLst>
          </p:cNvPr>
          <p:cNvSpPr/>
          <p:nvPr/>
        </p:nvSpPr>
        <p:spPr>
          <a:xfrm>
            <a:off x="5831651" y="6328755"/>
            <a:ext cx="119010" cy="64865"/>
          </a:xfrm>
          <a:custGeom>
            <a:avLst/>
            <a:gdLst>
              <a:gd name="connsiteX0" fmla="*/ 0 w 106775"/>
              <a:gd name="connsiteY0" fmla="*/ 0 h 58197"/>
              <a:gd name="connsiteX1" fmla="*/ 106775 w 106775"/>
              <a:gd name="connsiteY1" fmla="*/ 0 h 58197"/>
              <a:gd name="connsiteX2" fmla="*/ 106775 w 106775"/>
              <a:gd name="connsiteY2" fmla="*/ 58198 h 58197"/>
              <a:gd name="connsiteX3" fmla="*/ 0 w 106775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775" h="58197">
                <a:moveTo>
                  <a:pt x="0" y="0"/>
                </a:moveTo>
                <a:lnTo>
                  <a:pt x="106775" y="0"/>
                </a:lnTo>
                <a:lnTo>
                  <a:pt x="106775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14FF65A5-4630-481A-BE55-34D38A14642A}"/>
              </a:ext>
            </a:extLst>
          </p:cNvPr>
          <p:cNvSpPr/>
          <p:nvPr/>
        </p:nvSpPr>
        <p:spPr>
          <a:xfrm>
            <a:off x="4644630" y="2807822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0" name="任意多边形: 形状 59">
            <a:extLst>
              <a:ext uri="{FF2B5EF4-FFF2-40B4-BE49-F238E27FC236}">
                <a16:creationId xmlns:a16="http://schemas.microsoft.com/office/drawing/2014/main" id="{22EB4100-6B6E-46F9-BCF1-40D2976D3FF6}"/>
              </a:ext>
            </a:extLst>
          </p:cNvPr>
          <p:cNvSpPr/>
          <p:nvPr/>
        </p:nvSpPr>
        <p:spPr>
          <a:xfrm>
            <a:off x="4644630" y="2787864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DD72E55D-9324-4EA6-B0D9-572A9929DACB}"/>
              </a:ext>
            </a:extLst>
          </p:cNvPr>
          <p:cNvSpPr/>
          <p:nvPr/>
        </p:nvSpPr>
        <p:spPr>
          <a:xfrm>
            <a:off x="4644630" y="2675861"/>
            <a:ext cx="1181287" cy="254581"/>
          </a:xfrm>
          <a:custGeom>
            <a:avLst/>
            <a:gdLst>
              <a:gd name="connsiteX0" fmla="*/ 0 w 1059846"/>
              <a:gd name="connsiteY0" fmla="*/ 0 h 228409"/>
              <a:gd name="connsiteX1" fmla="*/ 1059847 w 1059846"/>
              <a:gd name="connsiteY1" fmla="*/ 0 h 228409"/>
              <a:gd name="connsiteX2" fmla="*/ 1059847 w 1059846"/>
              <a:gd name="connsiteY2" fmla="*/ 228409 h 228409"/>
              <a:gd name="connsiteX3" fmla="*/ 0 w 1059846"/>
              <a:gd name="connsiteY3" fmla="*/ 228409 h 2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228409">
                <a:moveTo>
                  <a:pt x="0" y="0"/>
                </a:moveTo>
                <a:lnTo>
                  <a:pt x="1059847" y="0"/>
                </a:lnTo>
                <a:lnTo>
                  <a:pt x="1059847" y="228409"/>
                </a:lnTo>
                <a:lnTo>
                  <a:pt x="0" y="228409"/>
                </a:lnTo>
                <a:close/>
              </a:path>
            </a:pathLst>
          </a:custGeom>
          <a:noFill/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122868A9-B822-47DF-A987-A3E2DC76D2A7}"/>
              </a:ext>
            </a:extLst>
          </p:cNvPr>
          <p:cNvSpPr/>
          <p:nvPr/>
        </p:nvSpPr>
        <p:spPr>
          <a:xfrm>
            <a:off x="5449885" y="2787864"/>
            <a:ext cx="376033" cy="142578"/>
          </a:xfrm>
          <a:custGeom>
            <a:avLst/>
            <a:gdLst>
              <a:gd name="connsiteX0" fmla="*/ 0 w 337375"/>
              <a:gd name="connsiteY0" fmla="*/ 0 h 127920"/>
              <a:gd name="connsiteX1" fmla="*/ 337375 w 337375"/>
              <a:gd name="connsiteY1" fmla="*/ 0 h 127920"/>
              <a:gd name="connsiteX2" fmla="*/ 337375 w 337375"/>
              <a:gd name="connsiteY2" fmla="*/ 127921 h 127920"/>
              <a:gd name="connsiteX3" fmla="*/ 0 w 337375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375" h="127920">
                <a:moveTo>
                  <a:pt x="0" y="0"/>
                </a:moveTo>
                <a:lnTo>
                  <a:pt x="337375" y="0"/>
                </a:lnTo>
                <a:lnTo>
                  <a:pt x="337375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707070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63" name="任意多边形: 形状 62">
            <a:extLst>
              <a:ext uri="{FF2B5EF4-FFF2-40B4-BE49-F238E27FC236}">
                <a16:creationId xmlns:a16="http://schemas.microsoft.com/office/drawing/2014/main" id="{B3B696DB-9888-4313-BD18-2F4DF0B43C76}"/>
              </a:ext>
            </a:extLst>
          </p:cNvPr>
          <p:cNvSpPr/>
          <p:nvPr/>
        </p:nvSpPr>
        <p:spPr>
          <a:xfrm>
            <a:off x="4644630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8" name="任意多边形: 形状 127">
            <a:extLst>
              <a:ext uri="{FF2B5EF4-FFF2-40B4-BE49-F238E27FC236}">
                <a16:creationId xmlns:a16="http://schemas.microsoft.com/office/drawing/2014/main" id="{CD965440-499B-4146-B285-89D223E4A4E6}"/>
              </a:ext>
            </a:extLst>
          </p:cNvPr>
          <p:cNvSpPr/>
          <p:nvPr/>
        </p:nvSpPr>
        <p:spPr>
          <a:xfrm>
            <a:off x="4644630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9" name="任意多边形: 形状 128">
            <a:extLst>
              <a:ext uri="{FF2B5EF4-FFF2-40B4-BE49-F238E27FC236}">
                <a16:creationId xmlns:a16="http://schemas.microsoft.com/office/drawing/2014/main" id="{86BF9478-349E-4366-B86A-7A74FCBA16EC}"/>
              </a:ext>
            </a:extLst>
          </p:cNvPr>
          <p:cNvSpPr/>
          <p:nvPr/>
        </p:nvSpPr>
        <p:spPr>
          <a:xfrm>
            <a:off x="4780733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0" name="任意多边形: 形状 129">
            <a:extLst>
              <a:ext uri="{FF2B5EF4-FFF2-40B4-BE49-F238E27FC236}">
                <a16:creationId xmlns:a16="http://schemas.microsoft.com/office/drawing/2014/main" id="{644B581A-7FC9-46C3-91AD-91A5CEB4620A}"/>
              </a:ext>
            </a:extLst>
          </p:cNvPr>
          <p:cNvSpPr/>
          <p:nvPr/>
        </p:nvSpPr>
        <p:spPr>
          <a:xfrm>
            <a:off x="4780733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1" name="任意多边形: 形状 130">
            <a:extLst>
              <a:ext uri="{FF2B5EF4-FFF2-40B4-BE49-F238E27FC236}">
                <a16:creationId xmlns:a16="http://schemas.microsoft.com/office/drawing/2014/main" id="{6E489BDB-2A8D-471A-8E92-5FB38B741C6B}"/>
              </a:ext>
            </a:extLst>
          </p:cNvPr>
          <p:cNvSpPr/>
          <p:nvPr/>
        </p:nvSpPr>
        <p:spPr>
          <a:xfrm>
            <a:off x="4916835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2" name="任意多边形: 形状 131">
            <a:extLst>
              <a:ext uri="{FF2B5EF4-FFF2-40B4-BE49-F238E27FC236}">
                <a16:creationId xmlns:a16="http://schemas.microsoft.com/office/drawing/2014/main" id="{395B723F-7874-43B6-A753-47D2F5389EFB}"/>
              </a:ext>
            </a:extLst>
          </p:cNvPr>
          <p:cNvSpPr/>
          <p:nvPr/>
        </p:nvSpPr>
        <p:spPr>
          <a:xfrm>
            <a:off x="4916835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3" name="任意多边形: 形状 132">
            <a:extLst>
              <a:ext uri="{FF2B5EF4-FFF2-40B4-BE49-F238E27FC236}">
                <a16:creationId xmlns:a16="http://schemas.microsoft.com/office/drawing/2014/main" id="{A84E7FDF-F103-461E-B48B-474798F07355}"/>
              </a:ext>
            </a:extLst>
          </p:cNvPr>
          <p:cNvSpPr/>
          <p:nvPr/>
        </p:nvSpPr>
        <p:spPr>
          <a:xfrm>
            <a:off x="5053044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4" name="任意多边形: 形状 133">
            <a:extLst>
              <a:ext uri="{FF2B5EF4-FFF2-40B4-BE49-F238E27FC236}">
                <a16:creationId xmlns:a16="http://schemas.microsoft.com/office/drawing/2014/main" id="{296A53E5-AB25-4FBE-96FC-FB901302F3D2}"/>
              </a:ext>
            </a:extLst>
          </p:cNvPr>
          <p:cNvSpPr/>
          <p:nvPr/>
        </p:nvSpPr>
        <p:spPr>
          <a:xfrm>
            <a:off x="5053044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5" name="任意多边形: 形状 134">
            <a:extLst>
              <a:ext uri="{FF2B5EF4-FFF2-40B4-BE49-F238E27FC236}">
                <a16:creationId xmlns:a16="http://schemas.microsoft.com/office/drawing/2014/main" id="{A9D59213-2ACB-4CCB-9EE6-2FC4D2AC3E09}"/>
              </a:ext>
            </a:extLst>
          </p:cNvPr>
          <p:cNvSpPr/>
          <p:nvPr/>
        </p:nvSpPr>
        <p:spPr>
          <a:xfrm>
            <a:off x="5189146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6" name="任意多边形: 形状 135">
            <a:extLst>
              <a:ext uri="{FF2B5EF4-FFF2-40B4-BE49-F238E27FC236}">
                <a16:creationId xmlns:a16="http://schemas.microsoft.com/office/drawing/2014/main" id="{AAB5AEA3-6A95-4A9B-9D5F-0F0C0CABB070}"/>
              </a:ext>
            </a:extLst>
          </p:cNvPr>
          <p:cNvSpPr/>
          <p:nvPr/>
        </p:nvSpPr>
        <p:spPr>
          <a:xfrm>
            <a:off x="5189146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F27D9A6B-B5B3-4E28-A9B6-4B4F592B8DF7}"/>
              </a:ext>
            </a:extLst>
          </p:cNvPr>
          <p:cNvSpPr/>
          <p:nvPr/>
        </p:nvSpPr>
        <p:spPr>
          <a:xfrm>
            <a:off x="5325248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67E1A695-A268-4762-961B-3BFF41D49919}"/>
              </a:ext>
            </a:extLst>
          </p:cNvPr>
          <p:cNvSpPr/>
          <p:nvPr/>
        </p:nvSpPr>
        <p:spPr>
          <a:xfrm>
            <a:off x="5325248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DB1F5764-6856-40D8-BE39-488C48D3EED4}"/>
              </a:ext>
            </a:extLst>
          </p:cNvPr>
          <p:cNvSpPr/>
          <p:nvPr/>
        </p:nvSpPr>
        <p:spPr>
          <a:xfrm>
            <a:off x="5461457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CF1BFFEA-1321-4741-A658-A625BB5B7366}"/>
              </a:ext>
            </a:extLst>
          </p:cNvPr>
          <p:cNvSpPr/>
          <p:nvPr/>
        </p:nvSpPr>
        <p:spPr>
          <a:xfrm>
            <a:off x="5461457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ABFD2FE8-AA31-4E89-B2B6-23504B6A9F17}"/>
              </a:ext>
            </a:extLst>
          </p:cNvPr>
          <p:cNvSpPr/>
          <p:nvPr/>
        </p:nvSpPr>
        <p:spPr>
          <a:xfrm>
            <a:off x="5597559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2" name="任意多边形: 形状 141">
            <a:extLst>
              <a:ext uri="{FF2B5EF4-FFF2-40B4-BE49-F238E27FC236}">
                <a16:creationId xmlns:a16="http://schemas.microsoft.com/office/drawing/2014/main" id="{05C83C4D-0B5E-405A-969B-50F86526CE00}"/>
              </a:ext>
            </a:extLst>
          </p:cNvPr>
          <p:cNvSpPr/>
          <p:nvPr/>
        </p:nvSpPr>
        <p:spPr>
          <a:xfrm>
            <a:off x="5597559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3" name="任意多边形: 形状 142">
            <a:extLst>
              <a:ext uri="{FF2B5EF4-FFF2-40B4-BE49-F238E27FC236}">
                <a16:creationId xmlns:a16="http://schemas.microsoft.com/office/drawing/2014/main" id="{51A4C758-F002-4D33-AC71-CC95EF3D9797}"/>
              </a:ext>
            </a:extLst>
          </p:cNvPr>
          <p:cNvSpPr/>
          <p:nvPr/>
        </p:nvSpPr>
        <p:spPr>
          <a:xfrm>
            <a:off x="4644630" y="3627516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4" name="任意多边形: 形状 143">
            <a:extLst>
              <a:ext uri="{FF2B5EF4-FFF2-40B4-BE49-F238E27FC236}">
                <a16:creationId xmlns:a16="http://schemas.microsoft.com/office/drawing/2014/main" id="{3EE04B2B-81EE-4EF8-AA5B-32721AA256CE}"/>
              </a:ext>
            </a:extLst>
          </p:cNvPr>
          <p:cNvSpPr/>
          <p:nvPr/>
        </p:nvSpPr>
        <p:spPr>
          <a:xfrm>
            <a:off x="4644630" y="3607557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B8BC5684-C035-4CC6-B8BC-E0B658C8B7FD}"/>
              </a:ext>
            </a:extLst>
          </p:cNvPr>
          <p:cNvSpPr/>
          <p:nvPr/>
        </p:nvSpPr>
        <p:spPr>
          <a:xfrm>
            <a:off x="4644630" y="3495554"/>
            <a:ext cx="1181287" cy="254581"/>
          </a:xfrm>
          <a:custGeom>
            <a:avLst/>
            <a:gdLst>
              <a:gd name="connsiteX0" fmla="*/ 0 w 1059846"/>
              <a:gd name="connsiteY0" fmla="*/ 0 h 228409"/>
              <a:gd name="connsiteX1" fmla="*/ 1059847 w 1059846"/>
              <a:gd name="connsiteY1" fmla="*/ 0 h 228409"/>
              <a:gd name="connsiteX2" fmla="*/ 1059847 w 1059846"/>
              <a:gd name="connsiteY2" fmla="*/ 228409 h 228409"/>
              <a:gd name="connsiteX3" fmla="*/ 0 w 1059846"/>
              <a:gd name="connsiteY3" fmla="*/ 228409 h 2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228409">
                <a:moveTo>
                  <a:pt x="0" y="0"/>
                </a:moveTo>
                <a:lnTo>
                  <a:pt x="1059847" y="0"/>
                </a:lnTo>
                <a:lnTo>
                  <a:pt x="1059847" y="228409"/>
                </a:lnTo>
                <a:lnTo>
                  <a:pt x="0" y="228409"/>
                </a:lnTo>
                <a:close/>
              </a:path>
            </a:pathLst>
          </a:custGeom>
          <a:noFill/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6" name="任意多边形: 形状 145">
            <a:extLst>
              <a:ext uri="{FF2B5EF4-FFF2-40B4-BE49-F238E27FC236}">
                <a16:creationId xmlns:a16="http://schemas.microsoft.com/office/drawing/2014/main" id="{D188B387-756B-429E-8E8B-7AC7E7B03043}"/>
              </a:ext>
            </a:extLst>
          </p:cNvPr>
          <p:cNvSpPr/>
          <p:nvPr/>
        </p:nvSpPr>
        <p:spPr>
          <a:xfrm>
            <a:off x="5449885" y="3607557"/>
            <a:ext cx="376033" cy="142578"/>
          </a:xfrm>
          <a:custGeom>
            <a:avLst/>
            <a:gdLst>
              <a:gd name="connsiteX0" fmla="*/ 0 w 337375"/>
              <a:gd name="connsiteY0" fmla="*/ 0 h 127920"/>
              <a:gd name="connsiteX1" fmla="*/ 337375 w 337375"/>
              <a:gd name="connsiteY1" fmla="*/ 0 h 127920"/>
              <a:gd name="connsiteX2" fmla="*/ 337375 w 337375"/>
              <a:gd name="connsiteY2" fmla="*/ 127921 h 127920"/>
              <a:gd name="connsiteX3" fmla="*/ 0 w 337375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375" h="127920">
                <a:moveTo>
                  <a:pt x="0" y="0"/>
                </a:moveTo>
                <a:lnTo>
                  <a:pt x="337375" y="0"/>
                </a:lnTo>
                <a:lnTo>
                  <a:pt x="337375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707070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78875FD2-69A0-4425-98D5-FB9702A3BBFF}"/>
              </a:ext>
            </a:extLst>
          </p:cNvPr>
          <p:cNvSpPr/>
          <p:nvPr/>
        </p:nvSpPr>
        <p:spPr>
          <a:xfrm>
            <a:off x="4644630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9B939E8E-BEE6-4EA8-A895-C8045562BFC6}"/>
              </a:ext>
            </a:extLst>
          </p:cNvPr>
          <p:cNvSpPr/>
          <p:nvPr/>
        </p:nvSpPr>
        <p:spPr>
          <a:xfrm>
            <a:off x="4644630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65377AB2-64CD-4085-9A5C-E50F4DD230EC}"/>
              </a:ext>
            </a:extLst>
          </p:cNvPr>
          <p:cNvSpPr/>
          <p:nvPr/>
        </p:nvSpPr>
        <p:spPr>
          <a:xfrm>
            <a:off x="4780733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1209492D-DC16-4DC8-9FB6-55B41F62D911}"/>
              </a:ext>
            </a:extLst>
          </p:cNvPr>
          <p:cNvSpPr/>
          <p:nvPr/>
        </p:nvSpPr>
        <p:spPr>
          <a:xfrm>
            <a:off x="4780733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1" name="任意多边形: 形状 150">
            <a:extLst>
              <a:ext uri="{FF2B5EF4-FFF2-40B4-BE49-F238E27FC236}">
                <a16:creationId xmlns:a16="http://schemas.microsoft.com/office/drawing/2014/main" id="{CAFD5409-009C-4F3E-B1D6-10EB5F08EB26}"/>
              </a:ext>
            </a:extLst>
          </p:cNvPr>
          <p:cNvSpPr/>
          <p:nvPr/>
        </p:nvSpPr>
        <p:spPr>
          <a:xfrm>
            <a:off x="4916835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961A9B46-F0E1-48A2-B891-4E6EDA6D6C34}"/>
              </a:ext>
            </a:extLst>
          </p:cNvPr>
          <p:cNvSpPr/>
          <p:nvPr/>
        </p:nvSpPr>
        <p:spPr>
          <a:xfrm>
            <a:off x="4916835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18F59AFA-26EE-4F16-BD38-53B80329B85D}"/>
              </a:ext>
            </a:extLst>
          </p:cNvPr>
          <p:cNvSpPr/>
          <p:nvPr/>
        </p:nvSpPr>
        <p:spPr>
          <a:xfrm>
            <a:off x="5053044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15134B3B-7BDC-44F6-B649-1D34BA5473C7}"/>
              </a:ext>
            </a:extLst>
          </p:cNvPr>
          <p:cNvSpPr/>
          <p:nvPr/>
        </p:nvSpPr>
        <p:spPr>
          <a:xfrm>
            <a:off x="5053044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1DE54C5F-BDCD-4224-A73C-B5C92BFE1EA8}"/>
              </a:ext>
            </a:extLst>
          </p:cNvPr>
          <p:cNvSpPr/>
          <p:nvPr/>
        </p:nvSpPr>
        <p:spPr>
          <a:xfrm>
            <a:off x="5189146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9" name="任意多边形: 形状 158">
            <a:extLst>
              <a:ext uri="{FF2B5EF4-FFF2-40B4-BE49-F238E27FC236}">
                <a16:creationId xmlns:a16="http://schemas.microsoft.com/office/drawing/2014/main" id="{50C528D3-85F2-458E-98F7-23C69A6BCDEE}"/>
              </a:ext>
            </a:extLst>
          </p:cNvPr>
          <p:cNvSpPr/>
          <p:nvPr/>
        </p:nvSpPr>
        <p:spPr>
          <a:xfrm>
            <a:off x="5189146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8" name="任意多边形: 形状 337">
            <a:extLst>
              <a:ext uri="{FF2B5EF4-FFF2-40B4-BE49-F238E27FC236}">
                <a16:creationId xmlns:a16="http://schemas.microsoft.com/office/drawing/2014/main" id="{00C74B9A-D429-4637-993B-8126D5A0DA62}"/>
              </a:ext>
            </a:extLst>
          </p:cNvPr>
          <p:cNvSpPr/>
          <p:nvPr/>
        </p:nvSpPr>
        <p:spPr>
          <a:xfrm>
            <a:off x="5325248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39" name="任意多边形: 形状 338">
            <a:extLst>
              <a:ext uri="{FF2B5EF4-FFF2-40B4-BE49-F238E27FC236}">
                <a16:creationId xmlns:a16="http://schemas.microsoft.com/office/drawing/2014/main" id="{CF8CD19B-0B1D-4775-841B-5E6D4FA9630C}"/>
              </a:ext>
            </a:extLst>
          </p:cNvPr>
          <p:cNvSpPr/>
          <p:nvPr/>
        </p:nvSpPr>
        <p:spPr>
          <a:xfrm>
            <a:off x="5325248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0" name="任意多边形: 形状 339">
            <a:extLst>
              <a:ext uri="{FF2B5EF4-FFF2-40B4-BE49-F238E27FC236}">
                <a16:creationId xmlns:a16="http://schemas.microsoft.com/office/drawing/2014/main" id="{64D64C88-B398-4F7D-8917-895FCACC6DA3}"/>
              </a:ext>
            </a:extLst>
          </p:cNvPr>
          <p:cNvSpPr/>
          <p:nvPr/>
        </p:nvSpPr>
        <p:spPr>
          <a:xfrm>
            <a:off x="5461457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1" name="任意多边形: 形状 340">
            <a:extLst>
              <a:ext uri="{FF2B5EF4-FFF2-40B4-BE49-F238E27FC236}">
                <a16:creationId xmlns:a16="http://schemas.microsoft.com/office/drawing/2014/main" id="{B1F2CD6B-E33B-46D9-8BA7-0838F9E810F1}"/>
              </a:ext>
            </a:extLst>
          </p:cNvPr>
          <p:cNvSpPr/>
          <p:nvPr/>
        </p:nvSpPr>
        <p:spPr>
          <a:xfrm>
            <a:off x="5461457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2" name="任意多边形: 形状 341">
            <a:extLst>
              <a:ext uri="{FF2B5EF4-FFF2-40B4-BE49-F238E27FC236}">
                <a16:creationId xmlns:a16="http://schemas.microsoft.com/office/drawing/2014/main" id="{347C9A9C-D025-41F4-AD7C-58D8F80D73B7}"/>
              </a:ext>
            </a:extLst>
          </p:cNvPr>
          <p:cNvSpPr/>
          <p:nvPr/>
        </p:nvSpPr>
        <p:spPr>
          <a:xfrm>
            <a:off x="5597559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3" name="任意多边形: 形状 342">
            <a:extLst>
              <a:ext uri="{FF2B5EF4-FFF2-40B4-BE49-F238E27FC236}">
                <a16:creationId xmlns:a16="http://schemas.microsoft.com/office/drawing/2014/main" id="{A02D47E3-7965-43D1-A609-D0526506C49F}"/>
              </a:ext>
            </a:extLst>
          </p:cNvPr>
          <p:cNvSpPr/>
          <p:nvPr/>
        </p:nvSpPr>
        <p:spPr>
          <a:xfrm>
            <a:off x="5597559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4" name="任意多边形: 形状 343">
            <a:extLst>
              <a:ext uri="{FF2B5EF4-FFF2-40B4-BE49-F238E27FC236}">
                <a16:creationId xmlns:a16="http://schemas.microsoft.com/office/drawing/2014/main" id="{6A842BF1-EB37-408E-BEDB-A8D4F4978E21}"/>
              </a:ext>
            </a:extLst>
          </p:cNvPr>
          <p:cNvSpPr/>
          <p:nvPr/>
        </p:nvSpPr>
        <p:spPr>
          <a:xfrm rot="10800000">
            <a:off x="6226369" y="1967110"/>
            <a:ext cx="520204" cy="4511973"/>
          </a:xfrm>
          <a:custGeom>
            <a:avLst/>
            <a:gdLst>
              <a:gd name="connsiteX0" fmla="*/ 0 w 466725"/>
              <a:gd name="connsiteY0" fmla="*/ 0 h 4048125"/>
              <a:gd name="connsiteX1" fmla="*/ 466725 w 466725"/>
              <a:gd name="connsiteY1" fmla="*/ 0 h 4048125"/>
              <a:gd name="connsiteX2" fmla="*/ 466725 w 466725"/>
              <a:gd name="connsiteY2" fmla="*/ 4048125 h 4048125"/>
              <a:gd name="connsiteX3" fmla="*/ 0 w 466725"/>
              <a:gd name="connsiteY3" fmla="*/ 4048125 h 404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25" h="4048125">
                <a:moveTo>
                  <a:pt x="0" y="0"/>
                </a:moveTo>
                <a:lnTo>
                  <a:pt x="466725" y="0"/>
                </a:lnTo>
                <a:lnTo>
                  <a:pt x="466725" y="4048125"/>
                </a:lnTo>
                <a:lnTo>
                  <a:pt x="0" y="4048125"/>
                </a:lnTo>
                <a:close/>
              </a:path>
            </a:pathLst>
          </a:custGeom>
          <a:solidFill>
            <a:srgbClr val="A3A3A3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5" name="任意多边形: 形状 344">
            <a:extLst>
              <a:ext uri="{FF2B5EF4-FFF2-40B4-BE49-F238E27FC236}">
                <a16:creationId xmlns:a16="http://schemas.microsoft.com/office/drawing/2014/main" id="{E98ED40D-22E0-4CBD-BA12-FDEF7E667CBF}"/>
              </a:ext>
            </a:extLst>
          </p:cNvPr>
          <p:cNvSpPr/>
          <p:nvPr/>
        </p:nvSpPr>
        <p:spPr>
          <a:xfrm rot="10800000">
            <a:off x="6353766" y="1967110"/>
            <a:ext cx="265410" cy="4511973"/>
          </a:xfrm>
          <a:custGeom>
            <a:avLst/>
            <a:gdLst>
              <a:gd name="connsiteX0" fmla="*/ 0 w 238125"/>
              <a:gd name="connsiteY0" fmla="*/ 0 h 4048125"/>
              <a:gd name="connsiteX1" fmla="*/ 238125 w 238125"/>
              <a:gd name="connsiteY1" fmla="*/ 0 h 4048125"/>
              <a:gd name="connsiteX2" fmla="*/ 238125 w 238125"/>
              <a:gd name="connsiteY2" fmla="*/ 4048125 h 4048125"/>
              <a:gd name="connsiteX3" fmla="*/ 0 w 238125"/>
              <a:gd name="connsiteY3" fmla="*/ 4048125 h 404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8125" h="4048125">
                <a:moveTo>
                  <a:pt x="0" y="0"/>
                </a:moveTo>
                <a:lnTo>
                  <a:pt x="238125" y="0"/>
                </a:lnTo>
                <a:lnTo>
                  <a:pt x="238125" y="4048125"/>
                </a:lnTo>
                <a:lnTo>
                  <a:pt x="0" y="4048125"/>
                </a:lnTo>
                <a:close/>
              </a:path>
            </a:pathLst>
          </a:custGeom>
          <a:solidFill>
            <a:srgbClr val="4F4F4F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6" name="任意多边形: 形状 345">
            <a:extLst>
              <a:ext uri="{FF2B5EF4-FFF2-40B4-BE49-F238E27FC236}">
                <a16:creationId xmlns:a16="http://schemas.microsoft.com/office/drawing/2014/main" id="{703526EF-0FCD-48C5-B074-03EED7F4CA56}"/>
              </a:ext>
            </a:extLst>
          </p:cNvPr>
          <p:cNvSpPr/>
          <p:nvPr/>
        </p:nvSpPr>
        <p:spPr>
          <a:xfrm rot="10800000">
            <a:off x="6226369" y="1967110"/>
            <a:ext cx="520204" cy="222945"/>
          </a:xfrm>
          <a:custGeom>
            <a:avLst/>
            <a:gdLst>
              <a:gd name="connsiteX0" fmla="*/ 0 w 466725"/>
              <a:gd name="connsiteY0" fmla="*/ 0 h 200025"/>
              <a:gd name="connsiteX1" fmla="*/ 466725 w 466725"/>
              <a:gd name="connsiteY1" fmla="*/ 0 h 200025"/>
              <a:gd name="connsiteX2" fmla="*/ 466725 w 466725"/>
              <a:gd name="connsiteY2" fmla="*/ 200025 h 200025"/>
              <a:gd name="connsiteX3" fmla="*/ 0 w 466725"/>
              <a:gd name="connsiteY3" fmla="*/ 200025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6725" h="200025">
                <a:moveTo>
                  <a:pt x="0" y="0"/>
                </a:moveTo>
                <a:lnTo>
                  <a:pt x="466725" y="0"/>
                </a:lnTo>
                <a:lnTo>
                  <a:pt x="466725" y="200025"/>
                </a:lnTo>
                <a:lnTo>
                  <a:pt x="0" y="200025"/>
                </a:lnTo>
                <a:close/>
              </a:path>
            </a:pathLst>
          </a:custGeom>
          <a:solidFill>
            <a:srgbClr val="A3A3A3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7" name="任意多边形: 形状 346">
            <a:extLst>
              <a:ext uri="{FF2B5EF4-FFF2-40B4-BE49-F238E27FC236}">
                <a16:creationId xmlns:a16="http://schemas.microsoft.com/office/drawing/2014/main" id="{82D04047-688F-404F-A2AE-D8B256F3F85C}"/>
              </a:ext>
            </a:extLst>
          </p:cNvPr>
          <p:cNvSpPr/>
          <p:nvPr/>
        </p:nvSpPr>
        <p:spPr>
          <a:xfrm rot="10800000">
            <a:off x="6244948" y="225014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8" name="任意多边形: 形状 347">
            <a:extLst>
              <a:ext uri="{FF2B5EF4-FFF2-40B4-BE49-F238E27FC236}">
                <a16:creationId xmlns:a16="http://schemas.microsoft.com/office/drawing/2014/main" id="{4F3063F1-0C47-4625-A603-74FA022405EA}"/>
              </a:ext>
            </a:extLst>
          </p:cNvPr>
          <p:cNvSpPr/>
          <p:nvPr/>
        </p:nvSpPr>
        <p:spPr>
          <a:xfrm rot="10800000">
            <a:off x="6244948" y="2390810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49" name="任意多边形: 形状 348">
            <a:extLst>
              <a:ext uri="{FF2B5EF4-FFF2-40B4-BE49-F238E27FC236}">
                <a16:creationId xmlns:a16="http://schemas.microsoft.com/office/drawing/2014/main" id="{481725A6-A5A3-4094-A20F-2A8BA7B95624}"/>
              </a:ext>
            </a:extLst>
          </p:cNvPr>
          <p:cNvSpPr/>
          <p:nvPr/>
        </p:nvSpPr>
        <p:spPr>
          <a:xfrm rot="10800000">
            <a:off x="6244948" y="253137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0" name="任意多边形: 形状 349">
            <a:extLst>
              <a:ext uri="{FF2B5EF4-FFF2-40B4-BE49-F238E27FC236}">
                <a16:creationId xmlns:a16="http://schemas.microsoft.com/office/drawing/2014/main" id="{87381ABF-32A7-4E56-A37F-005ABBB02CFE}"/>
              </a:ext>
            </a:extLst>
          </p:cNvPr>
          <p:cNvSpPr/>
          <p:nvPr/>
        </p:nvSpPr>
        <p:spPr>
          <a:xfrm rot="10800000">
            <a:off x="6244948" y="267203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1" name="任意多边形: 形状 350">
            <a:extLst>
              <a:ext uri="{FF2B5EF4-FFF2-40B4-BE49-F238E27FC236}">
                <a16:creationId xmlns:a16="http://schemas.microsoft.com/office/drawing/2014/main" id="{72167951-9B7C-4153-A836-7BCEF7F1B0ED}"/>
              </a:ext>
            </a:extLst>
          </p:cNvPr>
          <p:cNvSpPr/>
          <p:nvPr/>
        </p:nvSpPr>
        <p:spPr>
          <a:xfrm rot="10800000">
            <a:off x="6244948" y="281270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2" name="任意多边形: 形状 351">
            <a:extLst>
              <a:ext uri="{FF2B5EF4-FFF2-40B4-BE49-F238E27FC236}">
                <a16:creationId xmlns:a16="http://schemas.microsoft.com/office/drawing/2014/main" id="{72EAAB52-D6FD-4590-B087-34C0056EF9AE}"/>
              </a:ext>
            </a:extLst>
          </p:cNvPr>
          <p:cNvSpPr/>
          <p:nvPr/>
        </p:nvSpPr>
        <p:spPr>
          <a:xfrm rot="10800000">
            <a:off x="6244948" y="295337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3" name="任意多边形: 形状 352">
            <a:extLst>
              <a:ext uri="{FF2B5EF4-FFF2-40B4-BE49-F238E27FC236}">
                <a16:creationId xmlns:a16="http://schemas.microsoft.com/office/drawing/2014/main" id="{25B0D490-D6A0-481A-9245-D866BCD1D43A}"/>
              </a:ext>
            </a:extLst>
          </p:cNvPr>
          <p:cNvSpPr/>
          <p:nvPr/>
        </p:nvSpPr>
        <p:spPr>
          <a:xfrm rot="10800000">
            <a:off x="6244948" y="309404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4" name="任意多边形: 形状 353">
            <a:extLst>
              <a:ext uri="{FF2B5EF4-FFF2-40B4-BE49-F238E27FC236}">
                <a16:creationId xmlns:a16="http://schemas.microsoft.com/office/drawing/2014/main" id="{F3ED8133-30B2-4F09-A1CA-4EFAE13A7544}"/>
              </a:ext>
            </a:extLst>
          </p:cNvPr>
          <p:cNvSpPr/>
          <p:nvPr/>
        </p:nvSpPr>
        <p:spPr>
          <a:xfrm rot="10800000">
            <a:off x="6244948" y="3234602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5" name="任意多边形: 形状 354">
            <a:extLst>
              <a:ext uri="{FF2B5EF4-FFF2-40B4-BE49-F238E27FC236}">
                <a16:creationId xmlns:a16="http://schemas.microsoft.com/office/drawing/2014/main" id="{4979E087-5D7A-4BCB-8F1A-A2E61C16428D}"/>
              </a:ext>
            </a:extLst>
          </p:cNvPr>
          <p:cNvSpPr/>
          <p:nvPr/>
        </p:nvSpPr>
        <p:spPr>
          <a:xfrm rot="10800000">
            <a:off x="6244948" y="3375270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6" name="任意多边形: 形状 355">
            <a:extLst>
              <a:ext uri="{FF2B5EF4-FFF2-40B4-BE49-F238E27FC236}">
                <a16:creationId xmlns:a16="http://schemas.microsoft.com/office/drawing/2014/main" id="{A3F8566E-63A0-4DB1-9FB4-BD3EE24C03A7}"/>
              </a:ext>
            </a:extLst>
          </p:cNvPr>
          <p:cNvSpPr/>
          <p:nvPr/>
        </p:nvSpPr>
        <p:spPr>
          <a:xfrm rot="10800000">
            <a:off x="6244948" y="351593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7" name="任意多边形: 形状 356">
            <a:extLst>
              <a:ext uri="{FF2B5EF4-FFF2-40B4-BE49-F238E27FC236}">
                <a16:creationId xmlns:a16="http://schemas.microsoft.com/office/drawing/2014/main" id="{88CCAD4A-3C34-4E63-B206-59686E576926}"/>
              </a:ext>
            </a:extLst>
          </p:cNvPr>
          <p:cNvSpPr/>
          <p:nvPr/>
        </p:nvSpPr>
        <p:spPr>
          <a:xfrm rot="10800000">
            <a:off x="6244948" y="365660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8" name="任意多边形: 形状 357">
            <a:extLst>
              <a:ext uri="{FF2B5EF4-FFF2-40B4-BE49-F238E27FC236}">
                <a16:creationId xmlns:a16="http://schemas.microsoft.com/office/drawing/2014/main" id="{147B24B0-7D5E-423A-838A-3F69376C3B94}"/>
              </a:ext>
            </a:extLst>
          </p:cNvPr>
          <p:cNvSpPr/>
          <p:nvPr/>
        </p:nvSpPr>
        <p:spPr>
          <a:xfrm rot="10800000">
            <a:off x="6244948" y="379716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59" name="任意多边形: 形状 358">
            <a:extLst>
              <a:ext uri="{FF2B5EF4-FFF2-40B4-BE49-F238E27FC236}">
                <a16:creationId xmlns:a16="http://schemas.microsoft.com/office/drawing/2014/main" id="{D8A42642-54C4-402E-A906-A7FE44DE0FC3}"/>
              </a:ext>
            </a:extLst>
          </p:cNvPr>
          <p:cNvSpPr/>
          <p:nvPr/>
        </p:nvSpPr>
        <p:spPr>
          <a:xfrm rot="10800000">
            <a:off x="6244948" y="393783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0" name="任意多边形: 形状 359">
            <a:extLst>
              <a:ext uri="{FF2B5EF4-FFF2-40B4-BE49-F238E27FC236}">
                <a16:creationId xmlns:a16="http://schemas.microsoft.com/office/drawing/2014/main" id="{D43D0D25-852B-40CF-A3E8-40874FAC5B7B}"/>
              </a:ext>
            </a:extLst>
          </p:cNvPr>
          <p:cNvSpPr/>
          <p:nvPr/>
        </p:nvSpPr>
        <p:spPr>
          <a:xfrm rot="10800000">
            <a:off x="6244948" y="407839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1" name="任意多边形: 形状 360">
            <a:extLst>
              <a:ext uri="{FF2B5EF4-FFF2-40B4-BE49-F238E27FC236}">
                <a16:creationId xmlns:a16="http://schemas.microsoft.com/office/drawing/2014/main" id="{8CC8F11F-EE3C-4269-AD44-1759B3AD34CA}"/>
              </a:ext>
            </a:extLst>
          </p:cNvPr>
          <p:cNvSpPr/>
          <p:nvPr/>
        </p:nvSpPr>
        <p:spPr>
          <a:xfrm rot="10800000">
            <a:off x="6244948" y="4219168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2" name="任意多边形: 形状 361">
            <a:extLst>
              <a:ext uri="{FF2B5EF4-FFF2-40B4-BE49-F238E27FC236}">
                <a16:creationId xmlns:a16="http://schemas.microsoft.com/office/drawing/2014/main" id="{FA2701CC-B0A2-448D-AA40-0913EE076208}"/>
              </a:ext>
            </a:extLst>
          </p:cNvPr>
          <p:cNvSpPr/>
          <p:nvPr/>
        </p:nvSpPr>
        <p:spPr>
          <a:xfrm rot="10800000">
            <a:off x="6244948" y="4359835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3" name="任意多边形: 形状 362">
            <a:extLst>
              <a:ext uri="{FF2B5EF4-FFF2-40B4-BE49-F238E27FC236}">
                <a16:creationId xmlns:a16="http://schemas.microsoft.com/office/drawing/2014/main" id="{9F635D2D-86C9-42B6-BC75-E5C62A62D489}"/>
              </a:ext>
            </a:extLst>
          </p:cNvPr>
          <p:cNvSpPr/>
          <p:nvPr/>
        </p:nvSpPr>
        <p:spPr>
          <a:xfrm rot="10800000">
            <a:off x="6244948" y="4500396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4" name="任意多边形: 形状 363">
            <a:extLst>
              <a:ext uri="{FF2B5EF4-FFF2-40B4-BE49-F238E27FC236}">
                <a16:creationId xmlns:a16="http://schemas.microsoft.com/office/drawing/2014/main" id="{3BE17762-EE98-46DD-AB20-59C29D958042}"/>
              </a:ext>
            </a:extLst>
          </p:cNvPr>
          <p:cNvSpPr/>
          <p:nvPr/>
        </p:nvSpPr>
        <p:spPr>
          <a:xfrm rot="10800000">
            <a:off x="6244948" y="464106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5" name="任意多边形: 形状 364">
            <a:extLst>
              <a:ext uri="{FF2B5EF4-FFF2-40B4-BE49-F238E27FC236}">
                <a16:creationId xmlns:a16="http://schemas.microsoft.com/office/drawing/2014/main" id="{22335442-77C6-40E3-B0EB-79BEF5388B0C}"/>
              </a:ext>
            </a:extLst>
          </p:cNvPr>
          <p:cNvSpPr/>
          <p:nvPr/>
        </p:nvSpPr>
        <p:spPr>
          <a:xfrm rot="10800000">
            <a:off x="6244948" y="4781732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6" name="任意多边形: 形状 365">
            <a:extLst>
              <a:ext uri="{FF2B5EF4-FFF2-40B4-BE49-F238E27FC236}">
                <a16:creationId xmlns:a16="http://schemas.microsoft.com/office/drawing/2014/main" id="{1F6CDD41-6B76-48CE-8A07-BD26DB7EE122}"/>
              </a:ext>
            </a:extLst>
          </p:cNvPr>
          <p:cNvSpPr/>
          <p:nvPr/>
        </p:nvSpPr>
        <p:spPr>
          <a:xfrm rot="10800000">
            <a:off x="6244948" y="4922399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7" name="任意多边形: 形状 366">
            <a:extLst>
              <a:ext uri="{FF2B5EF4-FFF2-40B4-BE49-F238E27FC236}">
                <a16:creationId xmlns:a16="http://schemas.microsoft.com/office/drawing/2014/main" id="{C4E7B31D-E6C8-4CFC-8474-B99435B6C3D8}"/>
              </a:ext>
            </a:extLst>
          </p:cNvPr>
          <p:cNvSpPr/>
          <p:nvPr/>
        </p:nvSpPr>
        <p:spPr>
          <a:xfrm rot="10800000">
            <a:off x="6244948" y="5062960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8" name="任意多边形: 形状 367">
            <a:extLst>
              <a:ext uri="{FF2B5EF4-FFF2-40B4-BE49-F238E27FC236}">
                <a16:creationId xmlns:a16="http://schemas.microsoft.com/office/drawing/2014/main" id="{6A59F89F-97F0-465B-B0F7-05CAA412FD1E}"/>
              </a:ext>
            </a:extLst>
          </p:cNvPr>
          <p:cNvSpPr/>
          <p:nvPr/>
        </p:nvSpPr>
        <p:spPr>
          <a:xfrm rot="10800000">
            <a:off x="6244948" y="5203627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7 h 58197"/>
              <a:gd name="connsiteX3" fmla="*/ 0 w 52101"/>
              <a:gd name="connsiteY3" fmla="*/ 58197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7"/>
                </a:lnTo>
                <a:lnTo>
                  <a:pt x="0" y="58197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69" name="任意多边形: 形状 368">
            <a:extLst>
              <a:ext uri="{FF2B5EF4-FFF2-40B4-BE49-F238E27FC236}">
                <a16:creationId xmlns:a16="http://schemas.microsoft.com/office/drawing/2014/main" id="{F12468CF-8150-4BA0-9CB7-C557832EC226}"/>
              </a:ext>
            </a:extLst>
          </p:cNvPr>
          <p:cNvSpPr/>
          <p:nvPr/>
        </p:nvSpPr>
        <p:spPr>
          <a:xfrm rot="10800000">
            <a:off x="6244948" y="534429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0" name="任意多边形: 形状 369">
            <a:extLst>
              <a:ext uri="{FF2B5EF4-FFF2-40B4-BE49-F238E27FC236}">
                <a16:creationId xmlns:a16="http://schemas.microsoft.com/office/drawing/2014/main" id="{AB8EE4BD-6D87-4637-B906-9495E02A1F02}"/>
              </a:ext>
            </a:extLst>
          </p:cNvPr>
          <p:cNvSpPr/>
          <p:nvPr/>
        </p:nvSpPr>
        <p:spPr>
          <a:xfrm rot="10800000">
            <a:off x="6244948" y="548496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1" name="任意多边形: 形状 370">
            <a:extLst>
              <a:ext uri="{FF2B5EF4-FFF2-40B4-BE49-F238E27FC236}">
                <a16:creationId xmlns:a16="http://schemas.microsoft.com/office/drawing/2014/main" id="{4A6347B9-34AC-4CC1-A501-E6C535F005CF}"/>
              </a:ext>
            </a:extLst>
          </p:cNvPr>
          <p:cNvSpPr/>
          <p:nvPr/>
        </p:nvSpPr>
        <p:spPr>
          <a:xfrm rot="10800000">
            <a:off x="6244948" y="5625524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2" name="任意多边形: 形状 371">
            <a:extLst>
              <a:ext uri="{FF2B5EF4-FFF2-40B4-BE49-F238E27FC236}">
                <a16:creationId xmlns:a16="http://schemas.microsoft.com/office/drawing/2014/main" id="{9222CDA9-2785-43F8-A63C-4D209E856B6C}"/>
              </a:ext>
            </a:extLst>
          </p:cNvPr>
          <p:cNvSpPr/>
          <p:nvPr/>
        </p:nvSpPr>
        <p:spPr>
          <a:xfrm rot="10800000">
            <a:off x="6244948" y="5766191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3" name="任意多边形: 形状 372">
            <a:extLst>
              <a:ext uri="{FF2B5EF4-FFF2-40B4-BE49-F238E27FC236}">
                <a16:creationId xmlns:a16="http://schemas.microsoft.com/office/drawing/2014/main" id="{4010A31B-1BF5-4161-A2C9-164CAD111256}"/>
              </a:ext>
            </a:extLst>
          </p:cNvPr>
          <p:cNvSpPr/>
          <p:nvPr/>
        </p:nvSpPr>
        <p:spPr>
          <a:xfrm rot="10800000">
            <a:off x="6244948" y="5906858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4" name="任意多边形: 形状 373">
            <a:extLst>
              <a:ext uri="{FF2B5EF4-FFF2-40B4-BE49-F238E27FC236}">
                <a16:creationId xmlns:a16="http://schemas.microsoft.com/office/drawing/2014/main" id="{53426564-D199-4DF2-A9D0-BEEF0497BF8B}"/>
              </a:ext>
            </a:extLst>
          </p:cNvPr>
          <p:cNvSpPr/>
          <p:nvPr/>
        </p:nvSpPr>
        <p:spPr>
          <a:xfrm rot="10800000">
            <a:off x="6244948" y="6047525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5" name="任意多边形: 形状 374">
            <a:extLst>
              <a:ext uri="{FF2B5EF4-FFF2-40B4-BE49-F238E27FC236}">
                <a16:creationId xmlns:a16="http://schemas.microsoft.com/office/drawing/2014/main" id="{944168AD-D7C0-40FC-84F6-C5768A082355}"/>
              </a:ext>
            </a:extLst>
          </p:cNvPr>
          <p:cNvSpPr/>
          <p:nvPr/>
        </p:nvSpPr>
        <p:spPr>
          <a:xfrm rot="10800000">
            <a:off x="6244948" y="6188193"/>
            <a:ext cx="58071" cy="64865"/>
          </a:xfrm>
          <a:custGeom>
            <a:avLst/>
            <a:gdLst>
              <a:gd name="connsiteX0" fmla="*/ 0 w 52101"/>
              <a:gd name="connsiteY0" fmla="*/ 0 h 58197"/>
              <a:gd name="connsiteX1" fmla="*/ 52102 w 52101"/>
              <a:gd name="connsiteY1" fmla="*/ 0 h 58197"/>
              <a:gd name="connsiteX2" fmla="*/ 52102 w 52101"/>
              <a:gd name="connsiteY2" fmla="*/ 58198 h 58197"/>
              <a:gd name="connsiteX3" fmla="*/ 0 w 52101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101" h="58197">
                <a:moveTo>
                  <a:pt x="0" y="0"/>
                </a:moveTo>
                <a:lnTo>
                  <a:pt x="52102" y="0"/>
                </a:lnTo>
                <a:lnTo>
                  <a:pt x="52102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6" name="任意多边形: 形状 375">
            <a:extLst>
              <a:ext uri="{FF2B5EF4-FFF2-40B4-BE49-F238E27FC236}">
                <a16:creationId xmlns:a16="http://schemas.microsoft.com/office/drawing/2014/main" id="{DDA46E04-155E-4C9C-B43B-5F7B020642A0}"/>
              </a:ext>
            </a:extLst>
          </p:cNvPr>
          <p:cNvSpPr/>
          <p:nvPr/>
        </p:nvSpPr>
        <p:spPr>
          <a:xfrm rot="10800000">
            <a:off x="6230191" y="6328755"/>
            <a:ext cx="119010" cy="64865"/>
          </a:xfrm>
          <a:custGeom>
            <a:avLst/>
            <a:gdLst>
              <a:gd name="connsiteX0" fmla="*/ 0 w 106775"/>
              <a:gd name="connsiteY0" fmla="*/ 0 h 58197"/>
              <a:gd name="connsiteX1" fmla="*/ 106775 w 106775"/>
              <a:gd name="connsiteY1" fmla="*/ 0 h 58197"/>
              <a:gd name="connsiteX2" fmla="*/ 106775 w 106775"/>
              <a:gd name="connsiteY2" fmla="*/ 58198 h 58197"/>
              <a:gd name="connsiteX3" fmla="*/ 0 w 106775"/>
              <a:gd name="connsiteY3" fmla="*/ 58198 h 58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775" h="58197">
                <a:moveTo>
                  <a:pt x="0" y="0"/>
                </a:moveTo>
                <a:lnTo>
                  <a:pt x="106775" y="0"/>
                </a:lnTo>
                <a:lnTo>
                  <a:pt x="106775" y="58198"/>
                </a:lnTo>
                <a:lnTo>
                  <a:pt x="0" y="58198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7" name="任意多边形: 形状 376">
            <a:extLst>
              <a:ext uri="{FF2B5EF4-FFF2-40B4-BE49-F238E27FC236}">
                <a16:creationId xmlns:a16="http://schemas.microsoft.com/office/drawing/2014/main" id="{D42FBA7B-4AF8-4BA4-85FC-2CE82ABFA28E}"/>
              </a:ext>
            </a:extLst>
          </p:cNvPr>
          <p:cNvSpPr/>
          <p:nvPr/>
        </p:nvSpPr>
        <p:spPr>
          <a:xfrm rot="10800000">
            <a:off x="6353554" y="2807717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6C2D5459-7DF7-43B5-A89E-4FAAE0DD6D09}"/>
              </a:ext>
            </a:extLst>
          </p:cNvPr>
          <p:cNvSpPr/>
          <p:nvPr/>
        </p:nvSpPr>
        <p:spPr>
          <a:xfrm rot="10800000">
            <a:off x="6353554" y="2787971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79" name="任意多边形: 形状 378">
            <a:extLst>
              <a:ext uri="{FF2B5EF4-FFF2-40B4-BE49-F238E27FC236}">
                <a16:creationId xmlns:a16="http://schemas.microsoft.com/office/drawing/2014/main" id="{9466735A-F548-4E9E-8401-697C333D2460}"/>
              </a:ext>
            </a:extLst>
          </p:cNvPr>
          <p:cNvSpPr/>
          <p:nvPr/>
        </p:nvSpPr>
        <p:spPr>
          <a:xfrm rot="10800000">
            <a:off x="6353554" y="2675967"/>
            <a:ext cx="1181287" cy="254581"/>
          </a:xfrm>
          <a:custGeom>
            <a:avLst/>
            <a:gdLst>
              <a:gd name="connsiteX0" fmla="*/ 0 w 1059846"/>
              <a:gd name="connsiteY0" fmla="*/ 0 h 228409"/>
              <a:gd name="connsiteX1" fmla="*/ 1059847 w 1059846"/>
              <a:gd name="connsiteY1" fmla="*/ 0 h 228409"/>
              <a:gd name="connsiteX2" fmla="*/ 1059847 w 1059846"/>
              <a:gd name="connsiteY2" fmla="*/ 228409 h 228409"/>
              <a:gd name="connsiteX3" fmla="*/ 0 w 1059846"/>
              <a:gd name="connsiteY3" fmla="*/ 228409 h 2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228409">
                <a:moveTo>
                  <a:pt x="0" y="0"/>
                </a:moveTo>
                <a:lnTo>
                  <a:pt x="1059847" y="0"/>
                </a:lnTo>
                <a:lnTo>
                  <a:pt x="1059847" y="228409"/>
                </a:lnTo>
                <a:lnTo>
                  <a:pt x="0" y="228409"/>
                </a:lnTo>
                <a:close/>
              </a:path>
            </a:pathLst>
          </a:custGeom>
          <a:noFill/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0" name="任意多边形: 形状 379">
            <a:extLst>
              <a:ext uri="{FF2B5EF4-FFF2-40B4-BE49-F238E27FC236}">
                <a16:creationId xmlns:a16="http://schemas.microsoft.com/office/drawing/2014/main" id="{5FDFAB1A-305D-4FF0-ABA8-ABC1E9139635}"/>
              </a:ext>
            </a:extLst>
          </p:cNvPr>
          <p:cNvSpPr/>
          <p:nvPr/>
        </p:nvSpPr>
        <p:spPr>
          <a:xfrm rot="10800000">
            <a:off x="6353554" y="2787971"/>
            <a:ext cx="376033" cy="142578"/>
          </a:xfrm>
          <a:custGeom>
            <a:avLst/>
            <a:gdLst>
              <a:gd name="connsiteX0" fmla="*/ 0 w 337375"/>
              <a:gd name="connsiteY0" fmla="*/ 0 h 127920"/>
              <a:gd name="connsiteX1" fmla="*/ 337376 w 337375"/>
              <a:gd name="connsiteY1" fmla="*/ 0 h 127920"/>
              <a:gd name="connsiteX2" fmla="*/ 337376 w 337375"/>
              <a:gd name="connsiteY2" fmla="*/ 127921 h 127920"/>
              <a:gd name="connsiteX3" fmla="*/ 0 w 337375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375" h="127920">
                <a:moveTo>
                  <a:pt x="0" y="0"/>
                </a:moveTo>
                <a:lnTo>
                  <a:pt x="337376" y="0"/>
                </a:lnTo>
                <a:lnTo>
                  <a:pt x="337376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707070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1" name="任意多边形: 形状 380">
            <a:extLst>
              <a:ext uri="{FF2B5EF4-FFF2-40B4-BE49-F238E27FC236}">
                <a16:creationId xmlns:a16="http://schemas.microsoft.com/office/drawing/2014/main" id="{6FAA93AA-66F9-422C-B2F3-1FA9F9A673F0}"/>
              </a:ext>
            </a:extLst>
          </p:cNvPr>
          <p:cNvSpPr/>
          <p:nvPr/>
        </p:nvSpPr>
        <p:spPr>
          <a:xfrm>
            <a:off x="7404579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2" name="任意多边形: 形状 381">
            <a:extLst>
              <a:ext uri="{FF2B5EF4-FFF2-40B4-BE49-F238E27FC236}">
                <a16:creationId xmlns:a16="http://schemas.microsoft.com/office/drawing/2014/main" id="{0A0F342B-1785-49D0-89C4-8AAA5A65D12D}"/>
              </a:ext>
            </a:extLst>
          </p:cNvPr>
          <p:cNvSpPr/>
          <p:nvPr/>
        </p:nvSpPr>
        <p:spPr>
          <a:xfrm>
            <a:off x="7404579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3" name="任意多边形: 形状 382">
            <a:extLst>
              <a:ext uri="{FF2B5EF4-FFF2-40B4-BE49-F238E27FC236}">
                <a16:creationId xmlns:a16="http://schemas.microsoft.com/office/drawing/2014/main" id="{3FCC32EC-7C4B-474C-B656-CE41503DCA25}"/>
              </a:ext>
            </a:extLst>
          </p:cNvPr>
          <p:cNvSpPr/>
          <p:nvPr/>
        </p:nvSpPr>
        <p:spPr>
          <a:xfrm>
            <a:off x="7268476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4" name="任意多边形: 形状 383">
            <a:extLst>
              <a:ext uri="{FF2B5EF4-FFF2-40B4-BE49-F238E27FC236}">
                <a16:creationId xmlns:a16="http://schemas.microsoft.com/office/drawing/2014/main" id="{98F48060-FA58-4756-88CC-AC70EF01E4A2}"/>
              </a:ext>
            </a:extLst>
          </p:cNvPr>
          <p:cNvSpPr/>
          <p:nvPr/>
        </p:nvSpPr>
        <p:spPr>
          <a:xfrm>
            <a:off x="7268476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5" name="任意多边形: 形状 384">
            <a:extLst>
              <a:ext uri="{FF2B5EF4-FFF2-40B4-BE49-F238E27FC236}">
                <a16:creationId xmlns:a16="http://schemas.microsoft.com/office/drawing/2014/main" id="{1014662A-5415-4D00-B8E0-556EACCF46AF}"/>
              </a:ext>
            </a:extLst>
          </p:cNvPr>
          <p:cNvSpPr/>
          <p:nvPr/>
        </p:nvSpPr>
        <p:spPr>
          <a:xfrm>
            <a:off x="7132374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6" name="任意多边形: 形状 385">
            <a:extLst>
              <a:ext uri="{FF2B5EF4-FFF2-40B4-BE49-F238E27FC236}">
                <a16:creationId xmlns:a16="http://schemas.microsoft.com/office/drawing/2014/main" id="{69C58CB0-46DF-43AC-9D0D-34D4A9F7E216}"/>
              </a:ext>
            </a:extLst>
          </p:cNvPr>
          <p:cNvSpPr/>
          <p:nvPr/>
        </p:nvSpPr>
        <p:spPr>
          <a:xfrm>
            <a:off x="7132374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7" name="任意多边形: 形状 386">
            <a:extLst>
              <a:ext uri="{FF2B5EF4-FFF2-40B4-BE49-F238E27FC236}">
                <a16:creationId xmlns:a16="http://schemas.microsoft.com/office/drawing/2014/main" id="{0CC98B32-C3C1-4F2C-8998-B8CBE6E8BEFE}"/>
              </a:ext>
            </a:extLst>
          </p:cNvPr>
          <p:cNvSpPr/>
          <p:nvPr/>
        </p:nvSpPr>
        <p:spPr>
          <a:xfrm>
            <a:off x="6996165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8" name="任意多边形: 形状 387">
            <a:extLst>
              <a:ext uri="{FF2B5EF4-FFF2-40B4-BE49-F238E27FC236}">
                <a16:creationId xmlns:a16="http://schemas.microsoft.com/office/drawing/2014/main" id="{35A6C246-63D5-4989-AE77-749DD35102C2}"/>
              </a:ext>
            </a:extLst>
          </p:cNvPr>
          <p:cNvSpPr/>
          <p:nvPr/>
        </p:nvSpPr>
        <p:spPr>
          <a:xfrm>
            <a:off x="6996165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89" name="任意多边形: 形状 388">
            <a:extLst>
              <a:ext uri="{FF2B5EF4-FFF2-40B4-BE49-F238E27FC236}">
                <a16:creationId xmlns:a16="http://schemas.microsoft.com/office/drawing/2014/main" id="{0FE611DC-27B5-4F7F-ABED-75D97443B2FD}"/>
              </a:ext>
            </a:extLst>
          </p:cNvPr>
          <p:cNvSpPr/>
          <p:nvPr/>
        </p:nvSpPr>
        <p:spPr>
          <a:xfrm>
            <a:off x="6860062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0" name="任意多边形: 形状 389">
            <a:extLst>
              <a:ext uri="{FF2B5EF4-FFF2-40B4-BE49-F238E27FC236}">
                <a16:creationId xmlns:a16="http://schemas.microsoft.com/office/drawing/2014/main" id="{04B60AAE-AB40-449E-9A3C-EB2A6E95E908}"/>
              </a:ext>
            </a:extLst>
          </p:cNvPr>
          <p:cNvSpPr/>
          <p:nvPr/>
        </p:nvSpPr>
        <p:spPr>
          <a:xfrm>
            <a:off x="6860062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1" name="任意多边形: 形状 390">
            <a:extLst>
              <a:ext uri="{FF2B5EF4-FFF2-40B4-BE49-F238E27FC236}">
                <a16:creationId xmlns:a16="http://schemas.microsoft.com/office/drawing/2014/main" id="{785F751A-D8DC-434C-B9A2-FE0BE4AC742B}"/>
              </a:ext>
            </a:extLst>
          </p:cNvPr>
          <p:cNvSpPr/>
          <p:nvPr/>
        </p:nvSpPr>
        <p:spPr>
          <a:xfrm>
            <a:off x="6723960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2" name="任意多边形: 形状 391">
            <a:extLst>
              <a:ext uri="{FF2B5EF4-FFF2-40B4-BE49-F238E27FC236}">
                <a16:creationId xmlns:a16="http://schemas.microsoft.com/office/drawing/2014/main" id="{E6685E31-91FD-44DF-AA47-CCC38AE08088}"/>
              </a:ext>
            </a:extLst>
          </p:cNvPr>
          <p:cNvSpPr/>
          <p:nvPr/>
        </p:nvSpPr>
        <p:spPr>
          <a:xfrm>
            <a:off x="6723960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3" name="任意多边形: 形状 392">
            <a:extLst>
              <a:ext uri="{FF2B5EF4-FFF2-40B4-BE49-F238E27FC236}">
                <a16:creationId xmlns:a16="http://schemas.microsoft.com/office/drawing/2014/main" id="{CCF746DB-837E-4631-AA62-34ADC34B817F}"/>
              </a:ext>
            </a:extLst>
          </p:cNvPr>
          <p:cNvSpPr/>
          <p:nvPr/>
        </p:nvSpPr>
        <p:spPr>
          <a:xfrm>
            <a:off x="6587752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4" name="任意多边形: 形状 393">
            <a:extLst>
              <a:ext uri="{FF2B5EF4-FFF2-40B4-BE49-F238E27FC236}">
                <a16:creationId xmlns:a16="http://schemas.microsoft.com/office/drawing/2014/main" id="{159AA722-3DDF-4A13-92E5-AB57CF890C0E}"/>
              </a:ext>
            </a:extLst>
          </p:cNvPr>
          <p:cNvSpPr/>
          <p:nvPr/>
        </p:nvSpPr>
        <p:spPr>
          <a:xfrm>
            <a:off x="6587752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5" name="任意多边形: 形状 394">
            <a:extLst>
              <a:ext uri="{FF2B5EF4-FFF2-40B4-BE49-F238E27FC236}">
                <a16:creationId xmlns:a16="http://schemas.microsoft.com/office/drawing/2014/main" id="{63135B62-3A48-4703-B617-A06C4D15469B}"/>
              </a:ext>
            </a:extLst>
          </p:cNvPr>
          <p:cNvSpPr/>
          <p:nvPr/>
        </p:nvSpPr>
        <p:spPr>
          <a:xfrm>
            <a:off x="6451650" y="2680957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6" name="任意多边形: 形状 395">
            <a:extLst>
              <a:ext uri="{FF2B5EF4-FFF2-40B4-BE49-F238E27FC236}">
                <a16:creationId xmlns:a16="http://schemas.microsoft.com/office/drawing/2014/main" id="{B0F0E9E8-3AD5-4D76-864A-39AD67CB37B8}"/>
              </a:ext>
            </a:extLst>
          </p:cNvPr>
          <p:cNvSpPr/>
          <p:nvPr/>
        </p:nvSpPr>
        <p:spPr>
          <a:xfrm>
            <a:off x="6451650" y="2680957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7" name="任意多边形: 形状 396">
            <a:extLst>
              <a:ext uri="{FF2B5EF4-FFF2-40B4-BE49-F238E27FC236}">
                <a16:creationId xmlns:a16="http://schemas.microsoft.com/office/drawing/2014/main" id="{4464FC28-B670-40E1-85E2-F82AE6299DEC}"/>
              </a:ext>
            </a:extLst>
          </p:cNvPr>
          <p:cNvSpPr/>
          <p:nvPr/>
        </p:nvSpPr>
        <p:spPr>
          <a:xfrm rot="10800000">
            <a:off x="6353554" y="3627409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8" name="任意多边形: 形状 397">
            <a:extLst>
              <a:ext uri="{FF2B5EF4-FFF2-40B4-BE49-F238E27FC236}">
                <a16:creationId xmlns:a16="http://schemas.microsoft.com/office/drawing/2014/main" id="{F5C64638-F86F-477A-B975-E6D704EEB3EA}"/>
              </a:ext>
            </a:extLst>
          </p:cNvPr>
          <p:cNvSpPr/>
          <p:nvPr/>
        </p:nvSpPr>
        <p:spPr>
          <a:xfrm rot="10800000">
            <a:off x="6353554" y="3607663"/>
            <a:ext cx="1181287" cy="142578"/>
          </a:xfrm>
          <a:custGeom>
            <a:avLst/>
            <a:gdLst>
              <a:gd name="connsiteX0" fmla="*/ 0 w 1059846"/>
              <a:gd name="connsiteY0" fmla="*/ 0 h 127920"/>
              <a:gd name="connsiteX1" fmla="*/ 1059847 w 1059846"/>
              <a:gd name="connsiteY1" fmla="*/ 0 h 127920"/>
              <a:gd name="connsiteX2" fmla="*/ 1059847 w 1059846"/>
              <a:gd name="connsiteY2" fmla="*/ 127921 h 127920"/>
              <a:gd name="connsiteX3" fmla="*/ 0 w 1059846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127920">
                <a:moveTo>
                  <a:pt x="0" y="0"/>
                </a:moveTo>
                <a:lnTo>
                  <a:pt x="1059847" y="0"/>
                </a:lnTo>
                <a:lnTo>
                  <a:pt x="1059847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949494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399" name="任意多边形: 形状 398">
            <a:extLst>
              <a:ext uri="{FF2B5EF4-FFF2-40B4-BE49-F238E27FC236}">
                <a16:creationId xmlns:a16="http://schemas.microsoft.com/office/drawing/2014/main" id="{A329B263-6691-4C3C-B5A2-6CB81B4DD155}"/>
              </a:ext>
            </a:extLst>
          </p:cNvPr>
          <p:cNvSpPr/>
          <p:nvPr/>
        </p:nvSpPr>
        <p:spPr>
          <a:xfrm rot="10800000">
            <a:off x="6353554" y="3495660"/>
            <a:ext cx="1181287" cy="254581"/>
          </a:xfrm>
          <a:custGeom>
            <a:avLst/>
            <a:gdLst>
              <a:gd name="connsiteX0" fmla="*/ 0 w 1059846"/>
              <a:gd name="connsiteY0" fmla="*/ 0 h 228409"/>
              <a:gd name="connsiteX1" fmla="*/ 1059847 w 1059846"/>
              <a:gd name="connsiteY1" fmla="*/ 0 h 228409"/>
              <a:gd name="connsiteX2" fmla="*/ 1059847 w 1059846"/>
              <a:gd name="connsiteY2" fmla="*/ 228409 h 228409"/>
              <a:gd name="connsiteX3" fmla="*/ 0 w 1059846"/>
              <a:gd name="connsiteY3" fmla="*/ 228409 h 228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9846" h="228409">
                <a:moveTo>
                  <a:pt x="0" y="0"/>
                </a:moveTo>
                <a:lnTo>
                  <a:pt x="1059847" y="0"/>
                </a:lnTo>
                <a:lnTo>
                  <a:pt x="1059847" y="228409"/>
                </a:lnTo>
                <a:lnTo>
                  <a:pt x="0" y="228409"/>
                </a:lnTo>
                <a:close/>
              </a:path>
            </a:pathLst>
          </a:custGeom>
          <a:noFill/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0" name="任意多边形: 形状 399">
            <a:extLst>
              <a:ext uri="{FF2B5EF4-FFF2-40B4-BE49-F238E27FC236}">
                <a16:creationId xmlns:a16="http://schemas.microsoft.com/office/drawing/2014/main" id="{F73E72E9-17F3-4F6C-AFA1-9CE45DBEB957}"/>
              </a:ext>
            </a:extLst>
          </p:cNvPr>
          <p:cNvSpPr/>
          <p:nvPr/>
        </p:nvSpPr>
        <p:spPr>
          <a:xfrm rot="10800000">
            <a:off x="6353554" y="3607663"/>
            <a:ext cx="376033" cy="142578"/>
          </a:xfrm>
          <a:custGeom>
            <a:avLst/>
            <a:gdLst>
              <a:gd name="connsiteX0" fmla="*/ 0 w 337375"/>
              <a:gd name="connsiteY0" fmla="*/ 0 h 127920"/>
              <a:gd name="connsiteX1" fmla="*/ 337376 w 337375"/>
              <a:gd name="connsiteY1" fmla="*/ 0 h 127920"/>
              <a:gd name="connsiteX2" fmla="*/ 337376 w 337375"/>
              <a:gd name="connsiteY2" fmla="*/ 127921 h 127920"/>
              <a:gd name="connsiteX3" fmla="*/ 0 w 337375"/>
              <a:gd name="connsiteY3" fmla="*/ 127921 h 12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375" h="127920">
                <a:moveTo>
                  <a:pt x="0" y="0"/>
                </a:moveTo>
                <a:lnTo>
                  <a:pt x="337376" y="0"/>
                </a:lnTo>
                <a:lnTo>
                  <a:pt x="337376" y="127921"/>
                </a:lnTo>
                <a:lnTo>
                  <a:pt x="0" y="127921"/>
                </a:lnTo>
                <a:close/>
              </a:path>
            </a:pathLst>
          </a:custGeom>
          <a:solidFill>
            <a:srgbClr val="707070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1" name="任意多边形: 形状 400">
            <a:extLst>
              <a:ext uri="{FF2B5EF4-FFF2-40B4-BE49-F238E27FC236}">
                <a16:creationId xmlns:a16="http://schemas.microsoft.com/office/drawing/2014/main" id="{A49B521F-3B57-42D6-9C74-774BC867A02E}"/>
              </a:ext>
            </a:extLst>
          </p:cNvPr>
          <p:cNvSpPr/>
          <p:nvPr/>
        </p:nvSpPr>
        <p:spPr>
          <a:xfrm>
            <a:off x="7404579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2" name="任意多边形: 形状 401">
            <a:extLst>
              <a:ext uri="{FF2B5EF4-FFF2-40B4-BE49-F238E27FC236}">
                <a16:creationId xmlns:a16="http://schemas.microsoft.com/office/drawing/2014/main" id="{8841C9A1-2E61-413E-B087-DA2EE3660B45}"/>
              </a:ext>
            </a:extLst>
          </p:cNvPr>
          <p:cNvSpPr/>
          <p:nvPr/>
        </p:nvSpPr>
        <p:spPr>
          <a:xfrm>
            <a:off x="7404579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3" name="任意多边形: 形状 402">
            <a:extLst>
              <a:ext uri="{FF2B5EF4-FFF2-40B4-BE49-F238E27FC236}">
                <a16:creationId xmlns:a16="http://schemas.microsoft.com/office/drawing/2014/main" id="{A6E8D11E-7B2E-4CD5-ABE7-32A542A58DC3}"/>
              </a:ext>
            </a:extLst>
          </p:cNvPr>
          <p:cNvSpPr/>
          <p:nvPr/>
        </p:nvSpPr>
        <p:spPr>
          <a:xfrm>
            <a:off x="7268476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4" name="任意多边形: 形状 403">
            <a:extLst>
              <a:ext uri="{FF2B5EF4-FFF2-40B4-BE49-F238E27FC236}">
                <a16:creationId xmlns:a16="http://schemas.microsoft.com/office/drawing/2014/main" id="{140598D2-3E6F-4B71-9757-F78AFCCE8133}"/>
              </a:ext>
            </a:extLst>
          </p:cNvPr>
          <p:cNvSpPr/>
          <p:nvPr/>
        </p:nvSpPr>
        <p:spPr>
          <a:xfrm>
            <a:off x="7268476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5" name="任意多边形: 形状 404">
            <a:extLst>
              <a:ext uri="{FF2B5EF4-FFF2-40B4-BE49-F238E27FC236}">
                <a16:creationId xmlns:a16="http://schemas.microsoft.com/office/drawing/2014/main" id="{A2B31967-E197-4F64-9350-DD4139CE0430}"/>
              </a:ext>
            </a:extLst>
          </p:cNvPr>
          <p:cNvSpPr/>
          <p:nvPr/>
        </p:nvSpPr>
        <p:spPr>
          <a:xfrm>
            <a:off x="7132374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6" name="任意多边形: 形状 405">
            <a:extLst>
              <a:ext uri="{FF2B5EF4-FFF2-40B4-BE49-F238E27FC236}">
                <a16:creationId xmlns:a16="http://schemas.microsoft.com/office/drawing/2014/main" id="{023BD07A-6A11-4533-90FF-E12BF3170B71}"/>
              </a:ext>
            </a:extLst>
          </p:cNvPr>
          <p:cNvSpPr/>
          <p:nvPr/>
        </p:nvSpPr>
        <p:spPr>
          <a:xfrm>
            <a:off x="7132374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7" name="任意多边形: 形状 406">
            <a:extLst>
              <a:ext uri="{FF2B5EF4-FFF2-40B4-BE49-F238E27FC236}">
                <a16:creationId xmlns:a16="http://schemas.microsoft.com/office/drawing/2014/main" id="{8E4AB65B-C82F-4241-8CC7-9213BE34AF53}"/>
              </a:ext>
            </a:extLst>
          </p:cNvPr>
          <p:cNvSpPr/>
          <p:nvPr/>
        </p:nvSpPr>
        <p:spPr>
          <a:xfrm>
            <a:off x="6996165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8" name="任意多边形: 形状 407">
            <a:extLst>
              <a:ext uri="{FF2B5EF4-FFF2-40B4-BE49-F238E27FC236}">
                <a16:creationId xmlns:a16="http://schemas.microsoft.com/office/drawing/2014/main" id="{6D515463-A74B-4BC4-85CE-4D7B92F306DE}"/>
              </a:ext>
            </a:extLst>
          </p:cNvPr>
          <p:cNvSpPr/>
          <p:nvPr/>
        </p:nvSpPr>
        <p:spPr>
          <a:xfrm>
            <a:off x="6996165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09" name="任意多边形: 形状 408">
            <a:extLst>
              <a:ext uri="{FF2B5EF4-FFF2-40B4-BE49-F238E27FC236}">
                <a16:creationId xmlns:a16="http://schemas.microsoft.com/office/drawing/2014/main" id="{944956BD-1829-4DD1-BC23-141B0812E8B7}"/>
              </a:ext>
            </a:extLst>
          </p:cNvPr>
          <p:cNvSpPr/>
          <p:nvPr/>
        </p:nvSpPr>
        <p:spPr>
          <a:xfrm>
            <a:off x="6860062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0" name="任意多边形: 形状 409">
            <a:extLst>
              <a:ext uri="{FF2B5EF4-FFF2-40B4-BE49-F238E27FC236}">
                <a16:creationId xmlns:a16="http://schemas.microsoft.com/office/drawing/2014/main" id="{4AE5E413-FC5F-4EB3-B288-3BF854AF3766}"/>
              </a:ext>
            </a:extLst>
          </p:cNvPr>
          <p:cNvSpPr/>
          <p:nvPr/>
        </p:nvSpPr>
        <p:spPr>
          <a:xfrm>
            <a:off x="6860062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1" name="任意多边形: 形状 410">
            <a:extLst>
              <a:ext uri="{FF2B5EF4-FFF2-40B4-BE49-F238E27FC236}">
                <a16:creationId xmlns:a16="http://schemas.microsoft.com/office/drawing/2014/main" id="{91F51D45-6715-41E6-A93D-C5BFC56C526D}"/>
              </a:ext>
            </a:extLst>
          </p:cNvPr>
          <p:cNvSpPr/>
          <p:nvPr/>
        </p:nvSpPr>
        <p:spPr>
          <a:xfrm>
            <a:off x="6723960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2" name="任意多边形: 形状 411">
            <a:extLst>
              <a:ext uri="{FF2B5EF4-FFF2-40B4-BE49-F238E27FC236}">
                <a16:creationId xmlns:a16="http://schemas.microsoft.com/office/drawing/2014/main" id="{C4B1F7F5-C34C-4C33-9602-6C799E5141F8}"/>
              </a:ext>
            </a:extLst>
          </p:cNvPr>
          <p:cNvSpPr/>
          <p:nvPr/>
        </p:nvSpPr>
        <p:spPr>
          <a:xfrm>
            <a:off x="6723960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3" name="任意多边形: 形状 412">
            <a:extLst>
              <a:ext uri="{FF2B5EF4-FFF2-40B4-BE49-F238E27FC236}">
                <a16:creationId xmlns:a16="http://schemas.microsoft.com/office/drawing/2014/main" id="{14342ABC-2544-4333-B644-F7413F5D4562}"/>
              </a:ext>
            </a:extLst>
          </p:cNvPr>
          <p:cNvSpPr/>
          <p:nvPr/>
        </p:nvSpPr>
        <p:spPr>
          <a:xfrm>
            <a:off x="6587752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4" name="任意多边形: 形状 413">
            <a:extLst>
              <a:ext uri="{FF2B5EF4-FFF2-40B4-BE49-F238E27FC236}">
                <a16:creationId xmlns:a16="http://schemas.microsoft.com/office/drawing/2014/main" id="{27440670-9F7C-482A-8ABF-2D5AB2CC900E}"/>
              </a:ext>
            </a:extLst>
          </p:cNvPr>
          <p:cNvSpPr/>
          <p:nvPr/>
        </p:nvSpPr>
        <p:spPr>
          <a:xfrm>
            <a:off x="6587752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5" name="任意多边形: 形状 414">
            <a:extLst>
              <a:ext uri="{FF2B5EF4-FFF2-40B4-BE49-F238E27FC236}">
                <a16:creationId xmlns:a16="http://schemas.microsoft.com/office/drawing/2014/main" id="{2AA359DE-6FB8-4E31-96B4-2390BA48BB20}"/>
              </a:ext>
            </a:extLst>
          </p:cNvPr>
          <p:cNvSpPr/>
          <p:nvPr/>
        </p:nvSpPr>
        <p:spPr>
          <a:xfrm>
            <a:off x="6451650" y="3500650"/>
            <a:ext cx="130262" cy="106906"/>
          </a:xfrm>
          <a:custGeom>
            <a:avLst/>
            <a:gdLst>
              <a:gd name="connsiteX0" fmla="*/ 116872 w 116871"/>
              <a:gd name="connsiteY0" fmla="*/ 95917 h 95916"/>
              <a:gd name="connsiteX1" fmla="*/ 0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116872" y="95917"/>
                </a:moveTo>
                <a:lnTo>
                  <a:pt x="0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6" name="任意多边形: 形状 415">
            <a:extLst>
              <a:ext uri="{FF2B5EF4-FFF2-40B4-BE49-F238E27FC236}">
                <a16:creationId xmlns:a16="http://schemas.microsoft.com/office/drawing/2014/main" id="{0B724B02-13E6-4BE3-B17A-C6EAB6250EDE}"/>
              </a:ext>
            </a:extLst>
          </p:cNvPr>
          <p:cNvSpPr/>
          <p:nvPr/>
        </p:nvSpPr>
        <p:spPr>
          <a:xfrm>
            <a:off x="6451650" y="3500650"/>
            <a:ext cx="130262" cy="106906"/>
          </a:xfrm>
          <a:custGeom>
            <a:avLst/>
            <a:gdLst>
              <a:gd name="connsiteX0" fmla="*/ 0 w 116871"/>
              <a:gd name="connsiteY0" fmla="*/ 95917 h 95916"/>
              <a:gd name="connsiteX1" fmla="*/ 116872 w 116871"/>
              <a:gd name="connsiteY1" fmla="*/ 0 h 95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6871" h="95916">
                <a:moveTo>
                  <a:pt x="0" y="95917"/>
                </a:moveTo>
                <a:lnTo>
                  <a:pt x="116872" y="0"/>
                </a:lnTo>
              </a:path>
            </a:pathLst>
          </a:custGeom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7" name="任意多边形: 形状 416">
            <a:extLst>
              <a:ext uri="{FF2B5EF4-FFF2-40B4-BE49-F238E27FC236}">
                <a16:creationId xmlns:a16="http://schemas.microsoft.com/office/drawing/2014/main" id="{D5016FF6-641C-4FC2-AD0E-89A7D3942FA9}"/>
              </a:ext>
            </a:extLst>
          </p:cNvPr>
          <p:cNvSpPr/>
          <p:nvPr/>
        </p:nvSpPr>
        <p:spPr>
          <a:xfrm>
            <a:off x="5933144" y="1967110"/>
            <a:ext cx="309043" cy="4511973"/>
          </a:xfrm>
          <a:custGeom>
            <a:avLst/>
            <a:gdLst>
              <a:gd name="connsiteX0" fmla="*/ 0 w 277272"/>
              <a:gd name="connsiteY0" fmla="*/ 0 h 4048125"/>
              <a:gd name="connsiteX1" fmla="*/ 277273 w 277272"/>
              <a:gd name="connsiteY1" fmla="*/ 0 h 4048125"/>
              <a:gd name="connsiteX2" fmla="*/ 277273 w 277272"/>
              <a:gd name="connsiteY2" fmla="*/ 4048125 h 4048125"/>
              <a:gd name="connsiteX3" fmla="*/ 0 w 277272"/>
              <a:gd name="connsiteY3" fmla="*/ 4048125 h 404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7272" h="4048125">
                <a:moveTo>
                  <a:pt x="0" y="0"/>
                </a:moveTo>
                <a:lnTo>
                  <a:pt x="277273" y="0"/>
                </a:lnTo>
                <a:lnTo>
                  <a:pt x="277273" y="4048125"/>
                </a:lnTo>
                <a:lnTo>
                  <a:pt x="0" y="4048125"/>
                </a:ln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18" name="任意多边形: 形状 417">
            <a:extLst>
              <a:ext uri="{FF2B5EF4-FFF2-40B4-BE49-F238E27FC236}">
                <a16:creationId xmlns:a16="http://schemas.microsoft.com/office/drawing/2014/main" id="{2CC22E36-5F0D-49F0-BAF6-9A150684F793}"/>
              </a:ext>
            </a:extLst>
          </p:cNvPr>
          <p:cNvSpPr/>
          <p:nvPr/>
        </p:nvSpPr>
        <p:spPr>
          <a:xfrm>
            <a:off x="5368776" y="5820866"/>
            <a:ext cx="1454448" cy="658217"/>
          </a:xfrm>
          <a:custGeom>
            <a:avLst/>
            <a:gdLst>
              <a:gd name="connsiteX0" fmla="*/ 1304925 w 1304925"/>
              <a:gd name="connsiteY0" fmla="*/ 0 h 590550"/>
              <a:gd name="connsiteX1" fmla="*/ 1227011 w 1304925"/>
              <a:gd name="connsiteY1" fmla="*/ 0 h 590550"/>
              <a:gd name="connsiteX2" fmla="*/ 77914 w 1304925"/>
              <a:gd name="connsiteY2" fmla="*/ 0 h 590550"/>
              <a:gd name="connsiteX3" fmla="*/ 0 w 1304925"/>
              <a:gd name="connsiteY3" fmla="*/ 0 h 590550"/>
              <a:gd name="connsiteX4" fmla="*/ 0 w 1304925"/>
              <a:gd name="connsiteY4" fmla="*/ 200025 h 590550"/>
              <a:gd name="connsiteX5" fmla="*/ 77914 w 1304925"/>
              <a:gd name="connsiteY5" fmla="*/ 200025 h 590550"/>
              <a:gd name="connsiteX6" fmla="*/ 77914 w 1304925"/>
              <a:gd name="connsiteY6" fmla="*/ 590550 h 590550"/>
              <a:gd name="connsiteX7" fmla="*/ 1227011 w 1304925"/>
              <a:gd name="connsiteY7" fmla="*/ 590550 h 590550"/>
              <a:gd name="connsiteX8" fmla="*/ 1227011 w 1304925"/>
              <a:gd name="connsiteY8" fmla="*/ 200025 h 590550"/>
              <a:gd name="connsiteX9" fmla="*/ 1304925 w 1304925"/>
              <a:gd name="connsiteY9" fmla="*/ 200025 h 590550"/>
              <a:gd name="connsiteX10" fmla="*/ 1304925 w 1304925"/>
              <a:gd name="connsiteY10" fmla="*/ 0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4925" h="590550">
                <a:moveTo>
                  <a:pt x="1304925" y="0"/>
                </a:moveTo>
                <a:lnTo>
                  <a:pt x="1227011" y="0"/>
                </a:lnTo>
                <a:lnTo>
                  <a:pt x="77914" y="0"/>
                </a:lnTo>
                <a:lnTo>
                  <a:pt x="0" y="0"/>
                </a:lnTo>
                <a:lnTo>
                  <a:pt x="0" y="200025"/>
                </a:lnTo>
                <a:lnTo>
                  <a:pt x="77914" y="200025"/>
                </a:lnTo>
                <a:lnTo>
                  <a:pt x="77914" y="590550"/>
                </a:lnTo>
                <a:lnTo>
                  <a:pt x="1227011" y="590550"/>
                </a:lnTo>
                <a:lnTo>
                  <a:pt x="1227011" y="200025"/>
                </a:lnTo>
                <a:lnTo>
                  <a:pt x="1304925" y="200025"/>
                </a:lnTo>
                <a:lnTo>
                  <a:pt x="1304925" y="0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8C8C8C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0" name="任意多边形: 形状 419">
            <a:extLst>
              <a:ext uri="{FF2B5EF4-FFF2-40B4-BE49-F238E27FC236}">
                <a16:creationId xmlns:a16="http://schemas.microsoft.com/office/drawing/2014/main" id="{EC397E43-BDEF-4BBF-BE30-7D07A03E54CC}"/>
              </a:ext>
            </a:extLst>
          </p:cNvPr>
          <p:cNvSpPr/>
          <p:nvPr/>
        </p:nvSpPr>
        <p:spPr>
          <a:xfrm>
            <a:off x="4430878" y="4995015"/>
            <a:ext cx="3183093" cy="1484068"/>
          </a:xfrm>
          <a:custGeom>
            <a:avLst/>
            <a:gdLst>
              <a:gd name="connsiteX0" fmla="*/ 2819916 w 2855859"/>
              <a:gd name="connsiteY0" fmla="*/ 1331500 h 1331500"/>
              <a:gd name="connsiteX1" fmla="*/ 2760294 w 2855859"/>
              <a:gd name="connsiteY1" fmla="*/ 1034339 h 1331500"/>
              <a:gd name="connsiteX2" fmla="*/ 2463133 w 2855859"/>
              <a:gd name="connsiteY2" fmla="*/ 1093961 h 1331500"/>
              <a:gd name="connsiteX3" fmla="*/ 2446727 w 2855859"/>
              <a:gd name="connsiteY3" fmla="*/ 1123379 h 1331500"/>
              <a:gd name="connsiteX4" fmla="*/ 2257527 w 2855859"/>
              <a:gd name="connsiteY4" fmla="*/ 1036039 h 1331500"/>
              <a:gd name="connsiteX5" fmla="*/ 2189552 w 2855859"/>
              <a:gd name="connsiteY5" fmla="*/ 1087279 h 1331500"/>
              <a:gd name="connsiteX6" fmla="*/ 2116686 w 2855859"/>
              <a:gd name="connsiteY6" fmla="*/ 1046131 h 1331500"/>
              <a:gd name="connsiteX7" fmla="*/ 2122877 w 2855859"/>
              <a:gd name="connsiteY7" fmla="*/ 1008031 h 1331500"/>
              <a:gd name="connsiteX8" fmla="*/ 2063822 w 2855859"/>
              <a:gd name="connsiteY8" fmla="*/ 902875 h 1331500"/>
              <a:gd name="connsiteX9" fmla="*/ 2065441 w 2855859"/>
              <a:gd name="connsiteY9" fmla="*/ 879538 h 1331500"/>
              <a:gd name="connsiteX10" fmla="*/ 1901611 w 2855859"/>
              <a:gd name="connsiteY10" fmla="*/ 695230 h 1331500"/>
              <a:gd name="connsiteX11" fmla="*/ 1873798 w 2855859"/>
              <a:gd name="connsiteY11" fmla="*/ 69913 h 1331500"/>
              <a:gd name="connsiteX12" fmla="*/ 1671963 w 2855859"/>
              <a:gd name="connsiteY12" fmla="*/ 69913 h 1331500"/>
              <a:gd name="connsiteX13" fmla="*/ 1640817 w 2855859"/>
              <a:gd name="connsiteY13" fmla="*/ 666750 h 1331500"/>
              <a:gd name="connsiteX14" fmla="*/ 1606622 w 2855859"/>
              <a:gd name="connsiteY14" fmla="*/ 0 h 1331500"/>
              <a:gd name="connsiteX15" fmla="*/ 1373450 w 2855859"/>
              <a:gd name="connsiteY15" fmla="*/ 0 h 1331500"/>
              <a:gd name="connsiteX16" fmla="*/ 1334016 w 2855859"/>
              <a:gd name="connsiteY16" fmla="*/ 652939 h 1331500"/>
              <a:gd name="connsiteX17" fmla="*/ 1308204 w 2855859"/>
              <a:gd name="connsiteY17" fmla="*/ 69437 h 1331500"/>
              <a:gd name="connsiteX18" fmla="*/ 1106369 w 2855859"/>
              <a:gd name="connsiteY18" fmla="*/ 69437 h 1331500"/>
              <a:gd name="connsiteX19" fmla="*/ 1073698 w 2855859"/>
              <a:gd name="connsiteY19" fmla="*/ 693325 h 1331500"/>
              <a:gd name="connsiteX20" fmla="*/ 1070079 w 2855859"/>
              <a:gd name="connsiteY20" fmla="*/ 693325 h 1331500"/>
              <a:gd name="connsiteX21" fmla="*/ 884341 w 2855859"/>
              <a:gd name="connsiteY21" fmla="*/ 879062 h 1331500"/>
              <a:gd name="connsiteX22" fmla="*/ 884341 w 2855859"/>
              <a:gd name="connsiteY22" fmla="*/ 887349 h 1331500"/>
              <a:gd name="connsiteX23" fmla="*/ 855766 w 2855859"/>
              <a:gd name="connsiteY23" fmla="*/ 883825 h 1331500"/>
              <a:gd name="connsiteX24" fmla="*/ 731941 w 2855859"/>
              <a:gd name="connsiteY24" fmla="*/ 1007650 h 1331500"/>
              <a:gd name="connsiteX25" fmla="*/ 738132 w 2855859"/>
              <a:gd name="connsiteY25" fmla="*/ 1045750 h 1331500"/>
              <a:gd name="connsiteX26" fmla="*/ 665266 w 2855859"/>
              <a:gd name="connsiteY26" fmla="*/ 1086898 h 1331500"/>
              <a:gd name="connsiteX27" fmla="*/ 459331 w 2855859"/>
              <a:gd name="connsiteY27" fmla="*/ 1055023 h 1331500"/>
              <a:gd name="connsiteX28" fmla="*/ 408091 w 2855859"/>
              <a:gd name="connsiteY28" fmla="*/ 1122998 h 1331500"/>
              <a:gd name="connsiteX29" fmla="*/ 122716 w 2855859"/>
              <a:gd name="connsiteY29" fmla="*/ 1020917 h 1331500"/>
              <a:gd name="connsiteX30" fmla="*/ 20635 w 2855859"/>
              <a:gd name="connsiteY30" fmla="*/ 1306292 h 1331500"/>
              <a:gd name="connsiteX31" fmla="*/ 34711 w 2855859"/>
              <a:gd name="connsiteY31" fmla="*/ 1331500 h 133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855859" h="1331500">
                <a:moveTo>
                  <a:pt x="2819916" y="1331500"/>
                </a:moveTo>
                <a:cubicBezTo>
                  <a:pt x="2885511" y="1232977"/>
                  <a:pt x="2858817" y="1099933"/>
                  <a:pt x="2760294" y="1034339"/>
                </a:cubicBezTo>
                <a:cubicBezTo>
                  <a:pt x="2661771" y="968744"/>
                  <a:pt x="2528727" y="995438"/>
                  <a:pt x="2463133" y="1093961"/>
                </a:cubicBezTo>
                <a:cubicBezTo>
                  <a:pt x="2456901" y="1103321"/>
                  <a:pt x="2451415" y="1113158"/>
                  <a:pt x="2446727" y="1123379"/>
                </a:cubicBezTo>
                <a:cubicBezTo>
                  <a:pt x="2418599" y="1047014"/>
                  <a:pt x="2333891" y="1007911"/>
                  <a:pt x="2257527" y="1036039"/>
                </a:cubicBezTo>
                <a:cubicBezTo>
                  <a:pt x="2230321" y="1046059"/>
                  <a:pt x="2206676" y="1063883"/>
                  <a:pt x="2189552" y="1087279"/>
                </a:cubicBezTo>
                <a:cubicBezTo>
                  <a:pt x="2172453" y="1063563"/>
                  <a:pt x="2145825" y="1048526"/>
                  <a:pt x="2116686" y="1046131"/>
                </a:cubicBezTo>
                <a:cubicBezTo>
                  <a:pt x="2120752" y="1033838"/>
                  <a:pt x="2122841" y="1020978"/>
                  <a:pt x="2122877" y="1008031"/>
                </a:cubicBezTo>
                <a:cubicBezTo>
                  <a:pt x="2122746" y="965113"/>
                  <a:pt x="2100400" y="925324"/>
                  <a:pt x="2063822" y="902875"/>
                </a:cubicBezTo>
                <a:cubicBezTo>
                  <a:pt x="2064845" y="895137"/>
                  <a:pt x="2065386" y="887344"/>
                  <a:pt x="2065441" y="879538"/>
                </a:cubicBezTo>
                <a:cubicBezTo>
                  <a:pt x="2065417" y="785467"/>
                  <a:pt x="1995031" y="706283"/>
                  <a:pt x="1901611" y="695230"/>
                </a:cubicBezTo>
                <a:lnTo>
                  <a:pt x="1873798" y="69913"/>
                </a:lnTo>
                <a:lnTo>
                  <a:pt x="1671963" y="69913"/>
                </a:lnTo>
                <a:lnTo>
                  <a:pt x="1640817" y="666750"/>
                </a:lnTo>
                <a:lnTo>
                  <a:pt x="1606622" y="0"/>
                </a:lnTo>
                <a:lnTo>
                  <a:pt x="1373450" y="0"/>
                </a:lnTo>
                <a:lnTo>
                  <a:pt x="1334016" y="652939"/>
                </a:lnTo>
                <a:lnTo>
                  <a:pt x="1308204" y="69437"/>
                </a:lnTo>
                <a:lnTo>
                  <a:pt x="1106369" y="69437"/>
                </a:lnTo>
                <a:lnTo>
                  <a:pt x="1073698" y="693325"/>
                </a:lnTo>
                <a:lnTo>
                  <a:pt x="1070079" y="693325"/>
                </a:lnTo>
                <a:cubicBezTo>
                  <a:pt x="967499" y="693325"/>
                  <a:pt x="884341" y="776482"/>
                  <a:pt x="884341" y="879062"/>
                </a:cubicBezTo>
                <a:cubicBezTo>
                  <a:pt x="884341" y="881825"/>
                  <a:pt x="884341" y="884587"/>
                  <a:pt x="884341" y="887349"/>
                </a:cubicBezTo>
                <a:cubicBezTo>
                  <a:pt x="874983" y="885082"/>
                  <a:pt x="865395" y="883900"/>
                  <a:pt x="855766" y="883825"/>
                </a:cubicBezTo>
                <a:cubicBezTo>
                  <a:pt x="787379" y="883825"/>
                  <a:pt x="731941" y="939263"/>
                  <a:pt x="731941" y="1007650"/>
                </a:cubicBezTo>
                <a:cubicBezTo>
                  <a:pt x="731977" y="1020597"/>
                  <a:pt x="734066" y="1033457"/>
                  <a:pt x="738132" y="1045750"/>
                </a:cubicBezTo>
                <a:cubicBezTo>
                  <a:pt x="708993" y="1048144"/>
                  <a:pt x="682365" y="1063182"/>
                  <a:pt x="665266" y="1086898"/>
                </a:cubicBezTo>
                <a:cubicBezTo>
                  <a:pt x="617201" y="1021229"/>
                  <a:pt x="525001" y="1006958"/>
                  <a:pt x="459331" y="1055023"/>
                </a:cubicBezTo>
                <a:cubicBezTo>
                  <a:pt x="435936" y="1072147"/>
                  <a:pt x="418112" y="1095792"/>
                  <a:pt x="408091" y="1122998"/>
                </a:cubicBezTo>
                <a:cubicBezTo>
                  <a:pt x="357476" y="1016005"/>
                  <a:pt x="229709" y="970301"/>
                  <a:pt x="122716" y="1020917"/>
                </a:cubicBezTo>
                <a:cubicBezTo>
                  <a:pt x="15722" y="1071532"/>
                  <a:pt x="-29981" y="1199299"/>
                  <a:pt x="20635" y="1306292"/>
                </a:cubicBezTo>
                <a:cubicBezTo>
                  <a:pt x="24755" y="1315002"/>
                  <a:pt x="29458" y="1323424"/>
                  <a:pt x="34711" y="133150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1" name="任意多边形: 形状 420">
            <a:extLst>
              <a:ext uri="{FF2B5EF4-FFF2-40B4-BE49-F238E27FC236}">
                <a16:creationId xmlns:a16="http://schemas.microsoft.com/office/drawing/2014/main" id="{AA8DA6E2-1143-4B0A-8AB8-2993D6769C25}"/>
              </a:ext>
            </a:extLst>
          </p:cNvPr>
          <p:cNvSpPr/>
          <p:nvPr/>
        </p:nvSpPr>
        <p:spPr>
          <a:xfrm>
            <a:off x="4943273" y="5926744"/>
            <a:ext cx="2657924" cy="552339"/>
          </a:xfrm>
          <a:custGeom>
            <a:avLst/>
            <a:gdLst>
              <a:gd name="connsiteX0" fmla="*/ 2384679 w 2384679"/>
              <a:gd name="connsiteY0" fmla="*/ 495557 h 495556"/>
              <a:gd name="connsiteX1" fmla="*/ 2173765 w 2384679"/>
              <a:gd name="connsiteY1" fmla="*/ 426739 h 495556"/>
              <a:gd name="connsiteX2" fmla="*/ 2146554 w 2384679"/>
              <a:gd name="connsiteY2" fmla="*/ 444312 h 495556"/>
              <a:gd name="connsiteX3" fmla="*/ 2017217 w 2384679"/>
              <a:gd name="connsiteY3" fmla="*/ 379490 h 495556"/>
              <a:gd name="connsiteX4" fmla="*/ 1984629 w 2384679"/>
              <a:gd name="connsiteY4" fmla="*/ 397449 h 495556"/>
              <a:gd name="connsiteX5" fmla="*/ 1799539 w 2384679"/>
              <a:gd name="connsiteY5" fmla="*/ 274885 h 495556"/>
              <a:gd name="connsiteX6" fmla="*/ 1739456 w 2384679"/>
              <a:gd name="connsiteY6" fmla="*/ 301056 h 495556"/>
              <a:gd name="connsiteX7" fmla="*/ 1541063 w 2384679"/>
              <a:gd name="connsiteY7" fmla="*/ 129313 h 495556"/>
              <a:gd name="connsiteX8" fmla="*/ 1467803 w 2384679"/>
              <a:gd name="connsiteY8" fmla="*/ 150275 h 495556"/>
              <a:gd name="connsiteX9" fmla="*/ 1028347 w 2384679"/>
              <a:gd name="connsiteY9" fmla="*/ 48340 h 495556"/>
              <a:gd name="connsiteX10" fmla="*/ 937546 w 2384679"/>
              <a:gd name="connsiteY10" fmla="*/ 133606 h 495556"/>
              <a:gd name="connsiteX11" fmla="*/ 678199 w 2384679"/>
              <a:gd name="connsiteY11" fmla="*/ 92797 h 495556"/>
              <a:gd name="connsiteX12" fmla="*/ 637390 w 2384679"/>
              <a:gd name="connsiteY12" fmla="*/ 352144 h 495556"/>
              <a:gd name="connsiteX13" fmla="*/ 669608 w 2384679"/>
              <a:gd name="connsiteY13" fmla="*/ 386304 h 495556"/>
              <a:gd name="connsiteX14" fmla="*/ 661797 w 2384679"/>
              <a:gd name="connsiteY14" fmla="*/ 413165 h 495556"/>
              <a:gd name="connsiteX15" fmla="*/ 443599 w 2384679"/>
              <a:gd name="connsiteY15" fmla="*/ 454028 h 495556"/>
              <a:gd name="connsiteX16" fmla="*/ 429292 w 2384679"/>
              <a:gd name="connsiteY16" fmla="*/ 479840 h 495556"/>
              <a:gd name="connsiteX17" fmla="*/ 286493 w 2384679"/>
              <a:gd name="connsiteY17" fmla="*/ 457487 h 495556"/>
              <a:gd name="connsiteX18" fmla="*/ 267367 w 2384679"/>
              <a:gd name="connsiteY18" fmla="*/ 475649 h 495556"/>
              <a:gd name="connsiteX19" fmla="*/ 48519 w 2384679"/>
              <a:gd name="connsiteY19" fmla="*/ 439231 h 495556"/>
              <a:gd name="connsiteX20" fmla="*/ 0 w 2384679"/>
              <a:gd name="connsiteY20" fmla="*/ 495556 h 49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84679" h="495556">
                <a:moveTo>
                  <a:pt x="2384679" y="495557"/>
                </a:moveTo>
                <a:cubicBezTo>
                  <a:pt x="2345441" y="418311"/>
                  <a:pt x="2251011" y="387500"/>
                  <a:pt x="2173765" y="426739"/>
                </a:cubicBezTo>
                <a:cubicBezTo>
                  <a:pt x="2164113" y="431642"/>
                  <a:pt x="2154994" y="437531"/>
                  <a:pt x="2146554" y="444312"/>
                </a:cubicBezTo>
                <a:cubicBezTo>
                  <a:pt x="2128739" y="390697"/>
                  <a:pt x="2070833" y="361675"/>
                  <a:pt x="2017217" y="379490"/>
                </a:cubicBezTo>
                <a:cubicBezTo>
                  <a:pt x="2005348" y="383434"/>
                  <a:pt x="1994303" y="389521"/>
                  <a:pt x="1984629" y="397449"/>
                </a:cubicBezTo>
                <a:cubicBezTo>
                  <a:pt x="1967363" y="312493"/>
                  <a:pt x="1884495" y="257619"/>
                  <a:pt x="1799539" y="274885"/>
                </a:cubicBezTo>
                <a:cubicBezTo>
                  <a:pt x="1777893" y="279284"/>
                  <a:pt x="1757419" y="288202"/>
                  <a:pt x="1739456" y="301056"/>
                </a:cubicBezTo>
                <a:cubicBezTo>
                  <a:pt x="1732097" y="198845"/>
                  <a:pt x="1643273" y="121954"/>
                  <a:pt x="1541063" y="129313"/>
                </a:cubicBezTo>
                <a:cubicBezTo>
                  <a:pt x="1515456" y="131157"/>
                  <a:pt x="1490510" y="138295"/>
                  <a:pt x="1467803" y="150275"/>
                </a:cubicBezTo>
                <a:cubicBezTo>
                  <a:pt x="1374599" y="774"/>
                  <a:pt x="1177848" y="-44864"/>
                  <a:pt x="1028347" y="48340"/>
                </a:cubicBezTo>
                <a:cubicBezTo>
                  <a:pt x="992771" y="70519"/>
                  <a:pt x="961916" y="99493"/>
                  <a:pt x="937546" y="133606"/>
                </a:cubicBezTo>
                <a:cubicBezTo>
                  <a:pt x="877198" y="50721"/>
                  <a:pt x="761085" y="32450"/>
                  <a:pt x="678199" y="92797"/>
                </a:cubicBezTo>
                <a:cubicBezTo>
                  <a:pt x="595314" y="153145"/>
                  <a:pt x="577043" y="269258"/>
                  <a:pt x="637390" y="352144"/>
                </a:cubicBezTo>
                <a:cubicBezTo>
                  <a:pt x="646640" y="364848"/>
                  <a:pt x="657466" y="376327"/>
                  <a:pt x="669608" y="386304"/>
                </a:cubicBezTo>
                <a:cubicBezTo>
                  <a:pt x="666217" y="395010"/>
                  <a:pt x="663603" y="403998"/>
                  <a:pt x="661797" y="413165"/>
                </a:cubicBezTo>
                <a:cubicBezTo>
                  <a:pt x="590259" y="364195"/>
                  <a:pt x="492568" y="382490"/>
                  <a:pt x="443599" y="454028"/>
                </a:cubicBezTo>
                <a:cubicBezTo>
                  <a:pt x="438030" y="462164"/>
                  <a:pt x="433240" y="470806"/>
                  <a:pt x="429292" y="479840"/>
                </a:cubicBezTo>
                <a:cubicBezTo>
                  <a:pt x="396032" y="434235"/>
                  <a:pt x="332099" y="424227"/>
                  <a:pt x="286493" y="457487"/>
                </a:cubicBezTo>
                <a:cubicBezTo>
                  <a:pt x="279360" y="462690"/>
                  <a:pt x="272931" y="468794"/>
                  <a:pt x="267367" y="475649"/>
                </a:cubicBezTo>
                <a:cubicBezTo>
                  <a:pt x="216990" y="405159"/>
                  <a:pt x="119009" y="388854"/>
                  <a:pt x="48519" y="439231"/>
                </a:cubicBezTo>
                <a:cubicBezTo>
                  <a:pt x="28067" y="453847"/>
                  <a:pt x="11427" y="473165"/>
                  <a:pt x="0" y="49555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2" name="任意多边形: 形状 421">
            <a:extLst>
              <a:ext uri="{FF2B5EF4-FFF2-40B4-BE49-F238E27FC236}">
                <a16:creationId xmlns:a16="http://schemas.microsoft.com/office/drawing/2014/main" id="{9861B334-60BC-43F6-8FDD-C1CC658FF2DE}"/>
              </a:ext>
            </a:extLst>
          </p:cNvPr>
          <p:cNvSpPr/>
          <p:nvPr/>
        </p:nvSpPr>
        <p:spPr>
          <a:xfrm>
            <a:off x="4936937" y="5926786"/>
            <a:ext cx="2657924" cy="552339"/>
          </a:xfrm>
          <a:custGeom>
            <a:avLst/>
            <a:gdLst>
              <a:gd name="connsiteX0" fmla="*/ 2384679 w 2384679"/>
              <a:gd name="connsiteY0" fmla="*/ 495557 h 495556"/>
              <a:gd name="connsiteX1" fmla="*/ 2173765 w 2384679"/>
              <a:gd name="connsiteY1" fmla="*/ 426739 h 495556"/>
              <a:gd name="connsiteX2" fmla="*/ 2146554 w 2384679"/>
              <a:gd name="connsiteY2" fmla="*/ 444312 h 495556"/>
              <a:gd name="connsiteX3" fmla="*/ 2017217 w 2384679"/>
              <a:gd name="connsiteY3" fmla="*/ 379490 h 495556"/>
              <a:gd name="connsiteX4" fmla="*/ 1984629 w 2384679"/>
              <a:gd name="connsiteY4" fmla="*/ 397449 h 495556"/>
              <a:gd name="connsiteX5" fmla="*/ 1799539 w 2384679"/>
              <a:gd name="connsiteY5" fmla="*/ 274885 h 495556"/>
              <a:gd name="connsiteX6" fmla="*/ 1739456 w 2384679"/>
              <a:gd name="connsiteY6" fmla="*/ 301056 h 495556"/>
              <a:gd name="connsiteX7" fmla="*/ 1541063 w 2384679"/>
              <a:gd name="connsiteY7" fmla="*/ 129313 h 495556"/>
              <a:gd name="connsiteX8" fmla="*/ 1467803 w 2384679"/>
              <a:gd name="connsiteY8" fmla="*/ 150275 h 495556"/>
              <a:gd name="connsiteX9" fmla="*/ 1028347 w 2384679"/>
              <a:gd name="connsiteY9" fmla="*/ 48340 h 495556"/>
              <a:gd name="connsiteX10" fmla="*/ 937546 w 2384679"/>
              <a:gd name="connsiteY10" fmla="*/ 133606 h 495556"/>
              <a:gd name="connsiteX11" fmla="*/ 678199 w 2384679"/>
              <a:gd name="connsiteY11" fmla="*/ 92797 h 495556"/>
              <a:gd name="connsiteX12" fmla="*/ 637390 w 2384679"/>
              <a:gd name="connsiteY12" fmla="*/ 352144 h 495556"/>
              <a:gd name="connsiteX13" fmla="*/ 669608 w 2384679"/>
              <a:gd name="connsiteY13" fmla="*/ 386304 h 495556"/>
              <a:gd name="connsiteX14" fmla="*/ 661797 w 2384679"/>
              <a:gd name="connsiteY14" fmla="*/ 413165 h 495556"/>
              <a:gd name="connsiteX15" fmla="*/ 443599 w 2384679"/>
              <a:gd name="connsiteY15" fmla="*/ 454028 h 495556"/>
              <a:gd name="connsiteX16" fmla="*/ 429292 w 2384679"/>
              <a:gd name="connsiteY16" fmla="*/ 479840 h 495556"/>
              <a:gd name="connsiteX17" fmla="*/ 286493 w 2384679"/>
              <a:gd name="connsiteY17" fmla="*/ 457487 h 495556"/>
              <a:gd name="connsiteX18" fmla="*/ 267367 w 2384679"/>
              <a:gd name="connsiteY18" fmla="*/ 475649 h 495556"/>
              <a:gd name="connsiteX19" fmla="*/ 48519 w 2384679"/>
              <a:gd name="connsiteY19" fmla="*/ 439231 h 495556"/>
              <a:gd name="connsiteX20" fmla="*/ 0 w 2384679"/>
              <a:gd name="connsiteY20" fmla="*/ 495556 h 495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84679" h="495556">
                <a:moveTo>
                  <a:pt x="2384679" y="495557"/>
                </a:moveTo>
                <a:cubicBezTo>
                  <a:pt x="2345441" y="418311"/>
                  <a:pt x="2251011" y="387500"/>
                  <a:pt x="2173765" y="426739"/>
                </a:cubicBezTo>
                <a:cubicBezTo>
                  <a:pt x="2164113" y="431642"/>
                  <a:pt x="2154994" y="437531"/>
                  <a:pt x="2146554" y="444312"/>
                </a:cubicBezTo>
                <a:cubicBezTo>
                  <a:pt x="2128739" y="390697"/>
                  <a:pt x="2070833" y="361675"/>
                  <a:pt x="2017217" y="379490"/>
                </a:cubicBezTo>
                <a:cubicBezTo>
                  <a:pt x="2005348" y="383434"/>
                  <a:pt x="1994303" y="389521"/>
                  <a:pt x="1984629" y="397449"/>
                </a:cubicBezTo>
                <a:cubicBezTo>
                  <a:pt x="1967363" y="312493"/>
                  <a:pt x="1884495" y="257619"/>
                  <a:pt x="1799539" y="274885"/>
                </a:cubicBezTo>
                <a:cubicBezTo>
                  <a:pt x="1777893" y="279284"/>
                  <a:pt x="1757419" y="288202"/>
                  <a:pt x="1739456" y="301056"/>
                </a:cubicBezTo>
                <a:cubicBezTo>
                  <a:pt x="1732097" y="198845"/>
                  <a:pt x="1643273" y="121954"/>
                  <a:pt x="1541063" y="129313"/>
                </a:cubicBezTo>
                <a:cubicBezTo>
                  <a:pt x="1515456" y="131157"/>
                  <a:pt x="1490510" y="138295"/>
                  <a:pt x="1467803" y="150275"/>
                </a:cubicBezTo>
                <a:cubicBezTo>
                  <a:pt x="1374599" y="774"/>
                  <a:pt x="1177848" y="-44864"/>
                  <a:pt x="1028347" y="48340"/>
                </a:cubicBezTo>
                <a:cubicBezTo>
                  <a:pt x="992771" y="70519"/>
                  <a:pt x="961916" y="99493"/>
                  <a:pt x="937546" y="133606"/>
                </a:cubicBezTo>
                <a:cubicBezTo>
                  <a:pt x="877198" y="50721"/>
                  <a:pt x="761085" y="32450"/>
                  <a:pt x="678199" y="92797"/>
                </a:cubicBezTo>
                <a:cubicBezTo>
                  <a:pt x="595314" y="153145"/>
                  <a:pt x="577043" y="269258"/>
                  <a:pt x="637390" y="352144"/>
                </a:cubicBezTo>
                <a:cubicBezTo>
                  <a:pt x="646640" y="364848"/>
                  <a:pt x="657466" y="376327"/>
                  <a:pt x="669608" y="386304"/>
                </a:cubicBezTo>
                <a:cubicBezTo>
                  <a:pt x="666217" y="395010"/>
                  <a:pt x="663603" y="403998"/>
                  <a:pt x="661797" y="413165"/>
                </a:cubicBezTo>
                <a:cubicBezTo>
                  <a:pt x="590259" y="364195"/>
                  <a:pt x="492568" y="382490"/>
                  <a:pt x="443599" y="454028"/>
                </a:cubicBezTo>
                <a:cubicBezTo>
                  <a:pt x="438030" y="462164"/>
                  <a:pt x="433240" y="470806"/>
                  <a:pt x="429292" y="479840"/>
                </a:cubicBezTo>
                <a:cubicBezTo>
                  <a:pt x="396032" y="434235"/>
                  <a:pt x="332099" y="424227"/>
                  <a:pt x="286493" y="457487"/>
                </a:cubicBezTo>
                <a:cubicBezTo>
                  <a:pt x="279360" y="462690"/>
                  <a:pt x="272931" y="468794"/>
                  <a:pt x="267367" y="475649"/>
                </a:cubicBezTo>
                <a:cubicBezTo>
                  <a:pt x="216990" y="405159"/>
                  <a:pt x="119009" y="388854"/>
                  <a:pt x="48519" y="439231"/>
                </a:cubicBezTo>
                <a:cubicBezTo>
                  <a:pt x="28067" y="453847"/>
                  <a:pt x="11427" y="473165"/>
                  <a:pt x="0" y="495556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3" name="任意多边形: 形状 422">
            <a:extLst>
              <a:ext uri="{FF2B5EF4-FFF2-40B4-BE49-F238E27FC236}">
                <a16:creationId xmlns:a16="http://schemas.microsoft.com/office/drawing/2014/main" id="{CD496114-1034-4D41-AC62-D82F5D71FBA1}"/>
              </a:ext>
            </a:extLst>
          </p:cNvPr>
          <p:cNvSpPr/>
          <p:nvPr/>
        </p:nvSpPr>
        <p:spPr>
          <a:xfrm>
            <a:off x="5629408" y="4819844"/>
            <a:ext cx="294074" cy="91619"/>
          </a:xfrm>
          <a:custGeom>
            <a:avLst/>
            <a:gdLst>
              <a:gd name="connsiteX0" fmla="*/ 237458 w 263842"/>
              <a:gd name="connsiteY0" fmla="*/ 0 h 82200"/>
              <a:gd name="connsiteX1" fmla="*/ 26384 w 263842"/>
              <a:gd name="connsiteY1" fmla="*/ 0 h 82200"/>
              <a:gd name="connsiteX2" fmla="*/ 0 w 263842"/>
              <a:gd name="connsiteY2" fmla="*/ 82201 h 82200"/>
              <a:gd name="connsiteX3" fmla="*/ 263842 w 263842"/>
              <a:gd name="connsiteY3" fmla="*/ 82201 h 82200"/>
              <a:gd name="connsiteX4" fmla="*/ 237458 w 263842"/>
              <a:gd name="connsiteY4" fmla="*/ 0 h 8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842" h="82200">
                <a:moveTo>
                  <a:pt x="237458" y="0"/>
                </a:moveTo>
                <a:lnTo>
                  <a:pt x="26384" y="0"/>
                </a:lnTo>
                <a:lnTo>
                  <a:pt x="0" y="82201"/>
                </a:lnTo>
                <a:lnTo>
                  <a:pt x="263842" y="82201"/>
                </a:lnTo>
                <a:lnTo>
                  <a:pt x="237458" y="0"/>
                </a:ln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4" name="任意多边形: 形状 423">
            <a:extLst>
              <a:ext uri="{FF2B5EF4-FFF2-40B4-BE49-F238E27FC236}">
                <a16:creationId xmlns:a16="http://schemas.microsoft.com/office/drawing/2014/main" id="{F064174C-C434-4F8C-B128-0B27387B6E7F}"/>
              </a:ext>
            </a:extLst>
          </p:cNvPr>
          <p:cNvSpPr/>
          <p:nvPr/>
        </p:nvSpPr>
        <p:spPr>
          <a:xfrm>
            <a:off x="5664019" y="4980896"/>
            <a:ext cx="224961" cy="91513"/>
          </a:xfrm>
          <a:custGeom>
            <a:avLst/>
            <a:gdLst>
              <a:gd name="connsiteX0" fmla="*/ 181642 w 201834"/>
              <a:gd name="connsiteY0" fmla="*/ 0 h 82105"/>
              <a:gd name="connsiteX1" fmla="*/ 20193 w 201834"/>
              <a:gd name="connsiteY1" fmla="*/ 0 h 82105"/>
              <a:gd name="connsiteX2" fmla="*/ 0 w 201834"/>
              <a:gd name="connsiteY2" fmla="*/ 82105 h 82105"/>
              <a:gd name="connsiteX3" fmla="*/ 201835 w 201834"/>
              <a:gd name="connsiteY3" fmla="*/ 82105 h 82105"/>
              <a:gd name="connsiteX4" fmla="*/ 181642 w 201834"/>
              <a:gd name="connsiteY4" fmla="*/ 0 h 82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834" h="82105">
                <a:moveTo>
                  <a:pt x="181642" y="0"/>
                </a:moveTo>
                <a:lnTo>
                  <a:pt x="20193" y="0"/>
                </a:lnTo>
                <a:lnTo>
                  <a:pt x="0" y="82105"/>
                </a:lnTo>
                <a:lnTo>
                  <a:pt x="201835" y="82105"/>
                </a:lnTo>
                <a:lnTo>
                  <a:pt x="181642" y="0"/>
                </a:lnTo>
                <a:close/>
              </a:path>
            </a:pathLst>
          </a:custGeom>
          <a:solidFill>
            <a:srgbClr val="263238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5" name="任意多边形: 形状 424">
            <a:extLst>
              <a:ext uri="{FF2B5EF4-FFF2-40B4-BE49-F238E27FC236}">
                <a16:creationId xmlns:a16="http://schemas.microsoft.com/office/drawing/2014/main" id="{46A75CCE-E035-4324-A564-2685FE314E33}"/>
              </a:ext>
            </a:extLst>
          </p:cNvPr>
          <p:cNvSpPr/>
          <p:nvPr/>
        </p:nvSpPr>
        <p:spPr>
          <a:xfrm>
            <a:off x="5630364" y="4911464"/>
            <a:ext cx="292269" cy="71660"/>
          </a:xfrm>
          <a:custGeom>
            <a:avLst/>
            <a:gdLst>
              <a:gd name="connsiteX0" fmla="*/ 235934 w 262223"/>
              <a:gd name="connsiteY0" fmla="*/ 64294 h 64293"/>
              <a:gd name="connsiteX1" fmla="*/ 26194 w 262223"/>
              <a:gd name="connsiteY1" fmla="*/ 64294 h 64293"/>
              <a:gd name="connsiteX2" fmla="*/ 0 w 262223"/>
              <a:gd name="connsiteY2" fmla="*/ 0 h 64293"/>
              <a:gd name="connsiteX3" fmla="*/ 262223 w 262223"/>
              <a:gd name="connsiteY3" fmla="*/ 0 h 64293"/>
              <a:gd name="connsiteX4" fmla="*/ 235934 w 262223"/>
              <a:gd name="connsiteY4" fmla="*/ 64294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23" h="64293">
                <a:moveTo>
                  <a:pt x="235934" y="64294"/>
                </a:moveTo>
                <a:lnTo>
                  <a:pt x="26194" y="64294"/>
                </a:lnTo>
                <a:lnTo>
                  <a:pt x="0" y="0"/>
                </a:lnTo>
                <a:lnTo>
                  <a:pt x="262223" y="0"/>
                </a:lnTo>
                <a:lnTo>
                  <a:pt x="235934" y="64294"/>
                </a:lnTo>
                <a:close/>
              </a:path>
            </a:pathLst>
          </a:custGeom>
          <a:solidFill>
            <a:schemeClr val="accent1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6" name="任意多边形: 形状 425">
            <a:extLst>
              <a:ext uri="{FF2B5EF4-FFF2-40B4-BE49-F238E27FC236}">
                <a16:creationId xmlns:a16="http://schemas.microsoft.com/office/drawing/2014/main" id="{AD3C55FC-B60F-4041-B48E-2DD08343993B}"/>
              </a:ext>
            </a:extLst>
          </p:cNvPr>
          <p:cNvSpPr/>
          <p:nvPr/>
        </p:nvSpPr>
        <p:spPr>
          <a:xfrm>
            <a:off x="5654782" y="3271866"/>
            <a:ext cx="243434" cy="1559974"/>
          </a:xfrm>
          <a:custGeom>
            <a:avLst/>
            <a:gdLst>
              <a:gd name="connsiteX0" fmla="*/ 0 w 218408"/>
              <a:gd name="connsiteY0" fmla="*/ 0 h 1399603"/>
              <a:gd name="connsiteX1" fmla="*/ 218408 w 218408"/>
              <a:gd name="connsiteY1" fmla="*/ 0 h 1399603"/>
              <a:gd name="connsiteX2" fmla="*/ 218408 w 218408"/>
              <a:gd name="connsiteY2" fmla="*/ 1399604 h 1399603"/>
              <a:gd name="connsiteX3" fmla="*/ 0 w 218408"/>
              <a:gd name="connsiteY3" fmla="*/ 1399604 h 139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08" h="1399603">
                <a:moveTo>
                  <a:pt x="0" y="0"/>
                </a:moveTo>
                <a:lnTo>
                  <a:pt x="218408" y="0"/>
                </a:lnTo>
                <a:lnTo>
                  <a:pt x="218408" y="1399604"/>
                </a:lnTo>
                <a:lnTo>
                  <a:pt x="0" y="1399604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7" name="任意多边形: 形状 426">
            <a:extLst>
              <a:ext uri="{FF2B5EF4-FFF2-40B4-BE49-F238E27FC236}">
                <a16:creationId xmlns:a16="http://schemas.microsoft.com/office/drawing/2014/main" id="{E10546DC-E8B8-446B-8A4C-76B5B61CEA2B}"/>
              </a:ext>
            </a:extLst>
          </p:cNvPr>
          <p:cNvSpPr/>
          <p:nvPr/>
        </p:nvSpPr>
        <p:spPr>
          <a:xfrm>
            <a:off x="5722091" y="3355948"/>
            <a:ext cx="101916" cy="34822"/>
          </a:xfrm>
          <a:custGeom>
            <a:avLst/>
            <a:gdLst>
              <a:gd name="connsiteX0" fmla="*/ 0 w 91439"/>
              <a:gd name="connsiteY0" fmla="*/ 0 h 31242"/>
              <a:gd name="connsiteX1" fmla="*/ 91440 w 91439"/>
              <a:gd name="connsiteY1" fmla="*/ 0 h 31242"/>
              <a:gd name="connsiteX2" fmla="*/ 91440 w 91439"/>
              <a:gd name="connsiteY2" fmla="*/ 31242 h 31242"/>
              <a:gd name="connsiteX3" fmla="*/ 0 w 91439"/>
              <a:gd name="connsiteY3" fmla="*/ 31242 h 3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" h="31242">
                <a:moveTo>
                  <a:pt x="0" y="0"/>
                </a:moveTo>
                <a:lnTo>
                  <a:pt x="91440" y="0"/>
                </a:lnTo>
                <a:lnTo>
                  <a:pt x="91440" y="31242"/>
                </a:lnTo>
                <a:lnTo>
                  <a:pt x="0" y="31242"/>
                </a:lnTo>
                <a:close/>
              </a:path>
            </a:pathLst>
          </a:custGeom>
          <a:solidFill>
            <a:srgbClr val="26323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8" name="任意多边形: 形状 427">
            <a:extLst>
              <a:ext uri="{FF2B5EF4-FFF2-40B4-BE49-F238E27FC236}">
                <a16:creationId xmlns:a16="http://schemas.microsoft.com/office/drawing/2014/main" id="{80B06A99-DE25-4109-8028-696E7C940F14}"/>
              </a:ext>
            </a:extLst>
          </p:cNvPr>
          <p:cNvSpPr/>
          <p:nvPr/>
        </p:nvSpPr>
        <p:spPr>
          <a:xfrm>
            <a:off x="5722091" y="3405632"/>
            <a:ext cx="101916" cy="34822"/>
          </a:xfrm>
          <a:custGeom>
            <a:avLst/>
            <a:gdLst>
              <a:gd name="connsiteX0" fmla="*/ 0 w 91439"/>
              <a:gd name="connsiteY0" fmla="*/ 0 h 31242"/>
              <a:gd name="connsiteX1" fmla="*/ 91440 w 91439"/>
              <a:gd name="connsiteY1" fmla="*/ 0 h 31242"/>
              <a:gd name="connsiteX2" fmla="*/ 91440 w 91439"/>
              <a:gd name="connsiteY2" fmla="*/ 31242 h 31242"/>
              <a:gd name="connsiteX3" fmla="*/ 0 w 91439"/>
              <a:gd name="connsiteY3" fmla="*/ 31242 h 31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39" h="31242">
                <a:moveTo>
                  <a:pt x="0" y="0"/>
                </a:moveTo>
                <a:lnTo>
                  <a:pt x="91440" y="0"/>
                </a:lnTo>
                <a:lnTo>
                  <a:pt x="91440" y="31242"/>
                </a:lnTo>
                <a:lnTo>
                  <a:pt x="0" y="31242"/>
                </a:lnTo>
                <a:close/>
              </a:path>
            </a:pathLst>
          </a:custGeom>
          <a:solidFill>
            <a:srgbClr val="26323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29" name="任意多边形: 形状 428">
            <a:extLst>
              <a:ext uri="{FF2B5EF4-FFF2-40B4-BE49-F238E27FC236}">
                <a16:creationId xmlns:a16="http://schemas.microsoft.com/office/drawing/2014/main" id="{3FE5AAB8-2D84-4A49-A753-4ACD6A16BFC1}"/>
              </a:ext>
            </a:extLst>
          </p:cNvPr>
          <p:cNvSpPr/>
          <p:nvPr/>
        </p:nvSpPr>
        <p:spPr>
          <a:xfrm>
            <a:off x="5654782" y="2980763"/>
            <a:ext cx="243434" cy="292269"/>
          </a:xfrm>
          <a:custGeom>
            <a:avLst/>
            <a:gdLst>
              <a:gd name="connsiteX0" fmla="*/ 109156 w 218408"/>
              <a:gd name="connsiteY0" fmla="*/ 0 h 262223"/>
              <a:gd name="connsiteX1" fmla="*/ 109156 w 218408"/>
              <a:gd name="connsiteY1" fmla="*/ 0 h 262223"/>
              <a:gd name="connsiteX2" fmla="*/ 64675 w 218408"/>
              <a:gd name="connsiteY2" fmla="*/ 33623 h 262223"/>
              <a:gd name="connsiteX3" fmla="*/ 0 w 218408"/>
              <a:gd name="connsiteY3" fmla="*/ 262223 h 262223"/>
              <a:gd name="connsiteX4" fmla="*/ 218408 w 218408"/>
              <a:gd name="connsiteY4" fmla="*/ 262223 h 262223"/>
              <a:gd name="connsiteX5" fmla="*/ 153638 w 218408"/>
              <a:gd name="connsiteY5" fmla="*/ 33623 h 262223"/>
              <a:gd name="connsiteX6" fmla="*/ 109157 w 218408"/>
              <a:gd name="connsiteY6" fmla="*/ 0 h 26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8408" h="262223">
                <a:moveTo>
                  <a:pt x="109156" y="0"/>
                </a:moveTo>
                <a:lnTo>
                  <a:pt x="109156" y="0"/>
                </a:lnTo>
                <a:cubicBezTo>
                  <a:pt x="88474" y="-13"/>
                  <a:pt x="70304" y="13722"/>
                  <a:pt x="64675" y="33623"/>
                </a:cubicBezTo>
                <a:lnTo>
                  <a:pt x="0" y="262223"/>
                </a:lnTo>
                <a:lnTo>
                  <a:pt x="218408" y="262223"/>
                </a:lnTo>
                <a:lnTo>
                  <a:pt x="153638" y="33623"/>
                </a:lnTo>
                <a:cubicBezTo>
                  <a:pt x="148009" y="13722"/>
                  <a:pt x="129839" y="-13"/>
                  <a:pt x="109157" y="0"/>
                </a:cubicBez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0" name="任意多边形: 形状 429">
            <a:extLst>
              <a:ext uri="{FF2B5EF4-FFF2-40B4-BE49-F238E27FC236}">
                <a16:creationId xmlns:a16="http://schemas.microsoft.com/office/drawing/2014/main" id="{E3670A49-FC0F-4914-ABBD-4F8DE554030F}"/>
              </a:ext>
            </a:extLst>
          </p:cNvPr>
          <p:cNvSpPr/>
          <p:nvPr/>
        </p:nvSpPr>
        <p:spPr>
          <a:xfrm>
            <a:off x="6262359" y="4819844"/>
            <a:ext cx="293967" cy="91619"/>
          </a:xfrm>
          <a:custGeom>
            <a:avLst/>
            <a:gdLst>
              <a:gd name="connsiteX0" fmla="*/ 237363 w 263746"/>
              <a:gd name="connsiteY0" fmla="*/ 0 h 82200"/>
              <a:gd name="connsiteX1" fmla="*/ 26384 w 263746"/>
              <a:gd name="connsiteY1" fmla="*/ 0 h 82200"/>
              <a:gd name="connsiteX2" fmla="*/ 0 w 263746"/>
              <a:gd name="connsiteY2" fmla="*/ 82201 h 82200"/>
              <a:gd name="connsiteX3" fmla="*/ 263747 w 263746"/>
              <a:gd name="connsiteY3" fmla="*/ 82201 h 82200"/>
              <a:gd name="connsiteX4" fmla="*/ 237363 w 263746"/>
              <a:gd name="connsiteY4" fmla="*/ 0 h 8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746" h="82200">
                <a:moveTo>
                  <a:pt x="237363" y="0"/>
                </a:moveTo>
                <a:lnTo>
                  <a:pt x="26384" y="0"/>
                </a:lnTo>
                <a:lnTo>
                  <a:pt x="0" y="82201"/>
                </a:lnTo>
                <a:lnTo>
                  <a:pt x="263747" y="82201"/>
                </a:lnTo>
                <a:lnTo>
                  <a:pt x="237363" y="0"/>
                </a:ln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1" name="任意多边形: 形状 430">
            <a:extLst>
              <a:ext uri="{FF2B5EF4-FFF2-40B4-BE49-F238E27FC236}">
                <a16:creationId xmlns:a16="http://schemas.microsoft.com/office/drawing/2014/main" id="{1E4B0CD8-1692-44F3-8A8C-D3AE886BA032}"/>
              </a:ext>
            </a:extLst>
          </p:cNvPr>
          <p:cNvSpPr/>
          <p:nvPr/>
        </p:nvSpPr>
        <p:spPr>
          <a:xfrm>
            <a:off x="6296862" y="4980896"/>
            <a:ext cx="224961" cy="91513"/>
          </a:xfrm>
          <a:custGeom>
            <a:avLst/>
            <a:gdLst>
              <a:gd name="connsiteX0" fmla="*/ 181642 w 201834"/>
              <a:gd name="connsiteY0" fmla="*/ 0 h 82105"/>
              <a:gd name="connsiteX1" fmla="*/ 20193 w 201834"/>
              <a:gd name="connsiteY1" fmla="*/ 0 h 82105"/>
              <a:gd name="connsiteX2" fmla="*/ 0 w 201834"/>
              <a:gd name="connsiteY2" fmla="*/ 82105 h 82105"/>
              <a:gd name="connsiteX3" fmla="*/ 201834 w 201834"/>
              <a:gd name="connsiteY3" fmla="*/ 82105 h 82105"/>
              <a:gd name="connsiteX4" fmla="*/ 181642 w 201834"/>
              <a:gd name="connsiteY4" fmla="*/ 0 h 82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1834" h="82105">
                <a:moveTo>
                  <a:pt x="181642" y="0"/>
                </a:moveTo>
                <a:lnTo>
                  <a:pt x="20193" y="0"/>
                </a:lnTo>
                <a:lnTo>
                  <a:pt x="0" y="82105"/>
                </a:lnTo>
                <a:lnTo>
                  <a:pt x="201834" y="82105"/>
                </a:lnTo>
                <a:lnTo>
                  <a:pt x="181642" y="0"/>
                </a:lnTo>
                <a:close/>
              </a:path>
            </a:pathLst>
          </a:custGeom>
          <a:solidFill>
            <a:srgbClr val="263238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2" name="任意多边形: 形状 431">
            <a:extLst>
              <a:ext uri="{FF2B5EF4-FFF2-40B4-BE49-F238E27FC236}">
                <a16:creationId xmlns:a16="http://schemas.microsoft.com/office/drawing/2014/main" id="{F869DC6A-D87B-4C76-B647-55DA3F3538ED}"/>
              </a:ext>
            </a:extLst>
          </p:cNvPr>
          <p:cNvSpPr/>
          <p:nvPr/>
        </p:nvSpPr>
        <p:spPr>
          <a:xfrm>
            <a:off x="6263209" y="4911464"/>
            <a:ext cx="292269" cy="71660"/>
          </a:xfrm>
          <a:custGeom>
            <a:avLst/>
            <a:gdLst>
              <a:gd name="connsiteX0" fmla="*/ 236029 w 262223"/>
              <a:gd name="connsiteY0" fmla="*/ 64294 h 64293"/>
              <a:gd name="connsiteX1" fmla="*/ 26194 w 262223"/>
              <a:gd name="connsiteY1" fmla="*/ 64294 h 64293"/>
              <a:gd name="connsiteX2" fmla="*/ 0 w 262223"/>
              <a:gd name="connsiteY2" fmla="*/ 0 h 64293"/>
              <a:gd name="connsiteX3" fmla="*/ 262223 w 262223"/>
              <a:gd name="connsiteY3" fmla="*/ 0 h 64293"/>
              <a:gd name="connsiteX4" fmla="*/ 236029 w 262223"/>
              <a:gd name="connsiteY4" fmla="*/ 64294 h 6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223" h="64293">
                <a:moveTo>
                  <a:pt x="236029" y="64294"/>
                </a:moveTo>
                <a:lnTo>
                  <a:pt x="26194" y="64294"/>
                </a:lnTo>
                <a:lnTo>
                  <a:pt x="0" y="0"/>
                </a:lnTo>
                <a:lnTo>
                  <a:pt x="262223" y="0"/>
                </a:lnTo>
                <a:lnTo>
                  <a:pt x="236029" y="64294"/>
                </a:lnTo>
                <a:close/>
              </a:path>
            </a:pathLst>
          </a:custGeom>
          <a:solidFill>
            <a:schemeClr val="accent1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3" name="任意多边形: 形状 432">
            <a:extLst>
              <a:ext uri="{FF2B5EF4-FFF2-40B4-BE49-F238E27FC236}">
                <a16:creationId xmlns:a16="http://schemas.microsoft.com/office/drawing/2014/main" id="{1751EE0A-E07B-482E-B9FE-4E92EE49946D}"/>
              </a:ext>
            </a:extLst>
          </p:cNvPr>
          <p:cNvSpPr/>
          <p:nvPr/>
        </p:nvSpPr>
        <p:spPr>
          <a:xfrm>
            <a:off x="6287626" y="3271866"/>
            <a:ext cx="243434" cy="1559974"/>
          </a:xfrm>
          <a:custGeom>
            <a:avLst/>
            <a:gdLst>
              <a:gd name="connsiteX0" fmla="*/ 0 w 218408"/>
              <a:gd name="connsiteY0" fmla="*/ 0 h 1399603"/>
              <a:gd name="connsiteX1" fmla="*/ 218408 w 218408"/>
              <a:gd name="connsiteY1" fmla="*/ 0 h 1399603"/>
              <a:gd name="connsiteX2" fmla="*/ 218408 w 218408"/>
              <a:gd name="connsiteY2" fmla="*/ 1399604 h 1399603"/>
              <a:gd name="connsiteX3" fmla="*/ 0 w 218408"/>
              <a:gd name="connsiteY3" fmla="*/ 1399604 h 139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408" h="1399603">
                <a:moveTo>
                  <a:pt x="0" y="0"/>
                </a:moveTo>
                <a:lnTo>
                  <a:pt x="218408" y="0"/>
                </a:lnTo>
                <a:lnTo>
                  <a:pt x="218408" y="1399604"/>
                </a:lnTo>
                <a:lnTo>
                  <a:pt x="0" y="1399604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39" name="任意多边形: 形状 438">
            <a:extLst>
              <a:ext uri="{FF2B5EF4-FFF2-40B4-BE49-F238E27FC236}">
                <a16:creationId xmlns:a16="http://schemas.microsoft.com/office/drawing/2014/main" id="{60845473-D940-45F8-987C-38048253404C}"/>
              </a:ext>
            </a:extLst>
          </p:cNvPr>
          <p:cNvSpPr/>
          <p:nvPr/>
        </p:nvSpPr>
        <p:spPr>
          <a:xfrm>
            <a:off x="6287520" y="2980763"/>
            <a:ext cx="243434" cy="292269"/>
          </a:xfrm>
          <a:custGeom>
            <a:avLst/>
            <a:gdLst>
              <a:gd name="connsiteX0" fmla="*/ 109156 w 218408"/>
              <a:gd name="connsiteY0" fmla="*/ 0 h 262223"/>
              <a:gd name="connsiteX1" fmla="*/ 109156 w 218408"/>
              <a:gd name="connsiteY1" fmla="*/ 0 h 262223"/>
              <a:gd name="connsiteX2" fmla="*/ 64675 w 218408"/>
              <a:gd name="connsiteY2" fmla="*/ 33623 h 262223"/>
              <a:gd name="connsiteX3" fmla="*/ 0 w 218408"/>
              <a:gd name="connsiteY3" fmla="*/ 262223 h 262223"/>
              <a:gd name="connsiteX4" fmla="*/ 218408 w 218408"/>
              <a:gd name="connsiteY4" fmla="*/ 262223 h 262223"/>
              <a:gd name="connsiteX5" fmla="*/ 153638 w 218408"/>
              <a:gd name="connsiteY5" fmla="*/ 33623 h 262223"/>
              <a:gd name="connsiteX6" fmla="*/ 109156 w 218408"/>
              <a:gd name="connsiteY6" fmla="*/ 0 h 262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8408" h="262223">
                <a:moveTo>
                  <a:pt x="109156" y="0"/>
                </a:moveTo>
                <a:lnTo>
                  <a:pt x="109156" y="0"/>
                </a:lnTo>
                <a:cubicBezTo>
                  <a:pt x="88485" y="19"/>
                  <a:pt x="70332" y="13741"/>
                  <a:pt x="64675" y="33623"/>
                </a:cubicBezTo>
                <a:lnTo>
                  <a:pt x="0" y="262223"/>
                </a:lnTo>
                <a:lnTo>
                  <a:pt x="218408" y="262223"/>
                </a:lnTo>
                <a:lnTo>
                  <a:pt x="153638" y="33623"/>
                </a:lnTo>
                <a:cubicBezTo>
                  <a:pt x="148009" y="13722"/>
                  <a:pt x="129839" y="-13"/>
                  <a:pt x="109156" y="0"/>
                </a:cubicBez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0" name="任意多边形: 形状 439">
            <a:extLst>
              <a:ext uri="{FF2B5EF4-FFF2-40B4-BE49-F238E27FC236}">
                <a16:creationId xmlns:a16="http://schemas.microsoft.com/office/drawing/2014/main" id="{6A74DCAD-977E-4485-A027-68D2D6579B82}"/>
              </a:ext>
            </a:extLst>
          </p:cNvPr>
          <p:cNvSpPr/>
          <p:nvPr/>
        </p:nvSpPr>
        <p:spPr>
          <a:xfrm>
            <a:off x="5927730" y="1891202"/>
            <a:ext cx="326772" cy="505659"/>
          </a:xfrm>
          <a:custGeom>
            <a:avLst/>
            <a:gdLst>
              <a:gd name="connsiteX0" fmla="*/ 0 w 293179"/>
              <a:gd name="connsiteY0" fmla="*/ 0 h 453675"/>
              <a:gd name="connsiteX1" fmla="*/ 293179 w 293179"/>
              <a:gd name="connsiteY1" fmla="*/ 0 h 453675"/>
              <a:gd name="connsiteX2" fmla="*/ 293179 w 293179"/>
              <a:gd name="connsiteY2" fmla="*/ 453676 h 453675"/>
              <a:gd name="connsiteX3" fmla="*/ 0 w 293179"/>
              <a:gd name="connsiteY3" fmla="*/ 453676 h 45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179" h="453675">
                <a:moveTo>
                  <a:pt x="0" y="0"/>
                </a:moveTo>
                <a:lnTo>
                  <a:pt x="293179" y="0"/>
                </a:lnTo>
                <a:lnTo>
                  <a:pt x="293179" y="453676"/>
                </a:lnTo>
                <a:lnTo>
                  <a:pt x="0" y="453676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1" name="任意多边形: 形状 440">
            <a:extLst>
              <a:ext uri="{FF2B5EF4-FFF2-40B4-BE49-F238E27FC236}">
                <a16:creationId xmlns:a16="http://schemas.microsoft.com/office/drawing/2014/main" id="{588B2CCA-F37A-48E7-BB07-A1284ED8E9DE}"/>
              </a:ext>
            </a:extLst>
          </p:cNvPr>
          <p:cNvSpPr/>
          <p:nvPr/>
        </p:nvSpPr>
        <p:spPr>
          <a:xfrm>
            <a:off x="5927730" y="2397710"/>
            <a:ext cx="326878" cy="67838"/>
          </a:xfrm>
          <a:custGeom>
            <a:avLst/>
            <a:gdLst>
              <a:gd name="connsiteX0" fmla="*/ 263938 w 293274"/>
              <a:gd name="connsiteY0" fmla="*/ 60865 h 60864"/>
              <a:gd name="connsiteX1" fmla="*/ 29337 w 293274"/>
              <a:gd name="connsiteY1" fmla="*/ 60865 h 60864"/>
              <a:gd name="connsiteX2" fmla="*/ 0 w 293274"/>
              <a:gd name="connsiteY2" fmla="*/ 0 h 60864"/>
              <a:gd name="connsiteX3" fmla="*/ 293275 w 293274"/>
              <a:gd name="connsiteY3" fmla="*/ 0 h 60864"/>
              <a:gd name="connsiteX4" fmla="*/ 263938 w 293274"/>
              <a:gd name="connsiteY4" fmla="*/ 60865 h 6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274" h="60864">
                <a:moveTo>
                  <a:pt x="263938" y="60865"/>
                </a:moveTo>
                <a:lnTo>
                  <a:pt x="29337" y="60865"/>
                </a:lnTo>
                <a:lnTo>
                  <a:pt x="0" y="0"/>
                </a:lnTo>
                <a:lnTo>
                  <a:pt x="293275" y="0"/>
                </a:lnTo>
                <a:lnTo>
                  <a:pt x="263938" y="60865"/>
                </a:lnTo>
                <a:close/>
              </a:path>
            </a:pathLst>
          </a:custGeom>
          <a:solidFill>
            <a:schemeClr val="accent1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2" name="任意多边形: 形状 441">
            <a:extLst>
              <a:ext uri="{FF2B5EF4-FFF2-40B4-BE49-F238E27FC236}">
                <a16:creationId xmlns:a16="http://schemas.microsoft.com/office/drawing/2014/main" id="{FB036F08-9430-4CB6-B0AD-23B7DADA3BE0}"/>
              </a:ext>
            </a:extLst>
          </p:cNvPr>
          <p:cNvSpPr/>
          <p:nvPr/>
        </p:nvSpPr>
        <p:spPr>
          <a:xfrm>
            <a:off x="5927730" y="3030555"/>
            <a:ext cx="326878" cy="67838"/>
          </a:xfrm>
          <a:custGeom>
            <a:avLst/>
            <a:gdLst>
              <a:gd name="connsiteX0" fmla="*/ 263938 w 293274"/>
              <a:gd name="connsiteY0" fmla="*/ 60865 h 60864"/>
              <a:gd name="connsiteX1" fmla="*/ 29337 w 293274"/>
              <a:gd name="connsiteY1" fmla="*/ 60865 h 60864"/>
              <a:gd name="connsiteX2" fmla="*/ 0 w 293274"/>
              <a:gd name="connsiteY2" fmla="*/ 0 h 60864"/>
              <a:gd name="connsiteX3" fmla="*/ 293275 w 293274"/>
              <a:gd name="connsiteY3" fmla="*/ 0 h 60864"/>
              <a:gd name="connsiteX4" fmla="*/ 263938 w 293274"/>
              <a:gd name="connsiteY4" fmla="*/ 60865 h 6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274" h="60864">
                <a:moveTo>
                  <a:pt x="263938" y="60865"/>
                </a:moveTo>
                <a:lnTo>
                  <a:pt x="29337" y="60865"/>
                </a:lnTo>
                <a:lnTo>
                  <a:pt x="0" y="0"/>
                </a:lnTo>
                <a:lnTo>
                  <a:pt x="293275" y="0"/>
                </a:lnTo>
                <a:lnTo>
                  <a:pt x="263938" y="60865"/>
                </a:lnTo>
                <a:close/>
              </a:path>
            </a:pathLst>
          </a:custGeom>
          <a:solidFill>
            <a:srgbClr val="263238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3" name="任意多边形: 形状 442">
            <a:extLst>
              <a:ext uri="{FF2B5EF4-FFF2-40B4-BE49-F238E27FC236}">
                <a16:creationId xmlns:a16="http://schemas.microsoft.com/office/drawing/2014/main" id="{3CE38615-F13A-4C1B-B5AC-6CEC8ABAF0BE}"/>
              </a:ext>
            </a:extLst>
          </p:cNvPr>
          <p:cNvSpPr/>
          <p:nvPr/>
        </p:nvSpPr>
        <p:spPr>
          <a:xfrm>
            <a:off x="5927730" y="2532220"/>
            <a:ext cx="326772" cy="505659"/>
          </a:xfrm>
          <a:custGeom>
            <a:avLst/>
            <a:gdLst>
              <a:gd name="connsiteX0" fmla="*/ 0 w 293179"/>
              <a:gd name="connsiteY0" fmla="*/ 0 h 453675"/>
              <a:gd name="connsiteX1" fmla="*/ 293179 w 293179"/>
              <a:gd name="connsiteY1" fmla="*/ 0 h 453675"/>
              <a:gd name="connsiteX2" fmla="*/ 293179 w 293179"/>
              <a:gd name="connsiteY2" fmla="*/ 453676 h 453675"/>
              <a:gd name="connsiteX3" fmla="*/ 0 w 293179"/>
              <a:gd name="connsiteY3" fmla="*/ 453676 h 45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179" h="453675">
                <a:moveTo>
                  <a:pt x="0" y="0"/>
                </a:moveTo>
                <a:lnTo>
                  <a:pt x="293179" y="0"/>
                </a:lnTo>
                <a:lnTo>
                  <a:pt x="293179" y="453676"/>
                </a:lnTo>
                <a:lnTo>
                  <a:pt x="0" y="453676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4" name="任意多边形: 形状 443">
            <a:extLst>
              <a:ext uri="{FF2B5EF4-FFF2-40B4-BE49-F238E27FC236}">
                <a16:creationId xmlns:a16="http://schemas.microsoft.com/office/drawing/2014/main" id="{D1B57024-09F6-4C60-B8E5-025E8F97B69A}"/>
              </a:ext>
            </a:extLst>
          </p:cNvPr>
          <p:cNvSpPr/>
          <p:nvPr/>
        </p:nvSpPr>
        <p:spPr>
          <a:xfrm>
            <a:off x="5927730" y="2463426"/>
            <a:ext cx="326878" cy="67838"/>
          </a:xfrm>
          <a:custGeom>
            <a:avLst/>
            <a:gdLst>
              <a:gd name="connsiteX0" fmla="*/ 263938 w 293274"/>
              <a:gd name="connsiteY0" fmla="*/ 0 h 60864"/>
              <a:gd name="connsiteX1" fmla="*/ 29337 w 293274"/>
              <a:gd name="connsiteY1" fmla="*/ 0 h 60864"/>
              <a:gd name="connsiteX2" fmla="*/ 0 w 293274"/>
              <a:gd name="connsiteY2" fmla="*/ 60865 h 60864"/>
              <a:gd name="connsiteX3" fmla="*/ 293275 w 293274"/>
              <a:gd name="connsiteY3" fmla="*/ 60865 h 60864"/>
              <a:gd name="connsiteX4" fmla="*/ 263938 w 293274"/>
              <a:gd name="connsiteY4" fmla="*/ 0 h 6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274" h="60864">
                <a:moveTo>
                  <a:pt x="263938" y="0"/>
                </a:moveTo>
                <a:lnTo>
                  <a:pt x="29337" y="0"/>
                </a:lnTo>
                <a:lnTo>
                  <a:pt x="0" y="60865"/>
                </a:lnTo>
                <a:lnTo>
                  <a:pt x="293275" y="60865"/>
                </a:lnTo>
                <a:lnTo>
                  <a:pt x="263938" y="0"/>
                </a:ln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5" name="任意多边形: 形状 444">
            <a:extLst>
              <a:ext uri="{FF2B5EF4-FFF2-40B4-BE49-F238E27FC236}">
                <a16:creationId xmlns:a16="http://schemas.microsoft.com/office/drawing/2014/main" id="{A9441508-7B9C-4EBA-AF75-855193A7103F}"/>
              </a:ext>
            </a:extLst>
          </p:cNvPr>
          <p:cNvSpPr/>
          <p:nvPr/>
        </p:nvSpPr>
        <p:spPr>
          <a:xfrm>
            <a:off x="5927730" y="3165065"/>
            <a:ext cx="326772" cy="1636518"/>
          </a:xfrm>
          <a:custGeom>
            <a:avLst/>
            <a:gdLst>
              <a:gd name="connsiteX0" fmla="*/ 0 w 293179"/>
              <a:gd name="connsiteY0" fmla="*/ 0 h 1468278"/>
              <a:gd name="connsiteX1" fmla="*/ 293179 w 293179"/>
              <a:gd name="connsiteY1" fmla="*/ 0 h 1468278"/>
              <a:gd name="connsiteX2" fmla="*/ 293179 w 293179"/>
              <a:gd name="connsiteY2" fmla="*/ 1468279 h 1468278"/>
              <a:gd name="connsiteX3" fmla="*/ 0 w 293179"/>
              <a:gd name="connsiteY3" fmla="*/ 1468279 h 1468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3179" h="1468278">
                <a:moveTo>
                  <a:pt x="0" y="0"/>
                </a:moveTo>
                <a:lnTo>
                  <a:pt x="293179" y="0"/>
                </a:lnTo>
                <a:lnTo>
                  <a:pt x="293179" y="1468279"/>
                </a:lnTo>
                <a:lnTo>
                  <a:pt x="0" y="1468279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6" name="任意多边形: 形状 445">
            <a:extLst>
              <a:ext uri="{FF2B5EF4-FFF2-40B4-BE49-F238E27FC236}">
                <a16:creationId xmlns:a16="http://schemas.microsoft.com/office/drawing/2014/main" id="{97BF6C96-3DA7-4550-A9DB-C131A51AC975}"/>
              </a:ext>
            </a:extLst>
          </p:cNvPr>
          <p:cNvSpPr/>
          <p:nvPr/>
        </p:nvSpPr>
        <p:spPr>
          <a:xfrm>
            <a:off x="5928049" y="3315394"/>
            <a:ext cx="326667" cy="10616"/>
          </a:xfrm>
          <a:custGeom>
            <a:avLst/>
            <a:gdLst>
              <a:gd name="connsiteX0" fmla="*/ 0 w 293084"/>
              <a:gd name="connsiteY0" fmla="*/ 0 h 9525"/>
              <a:gd name="connsiteX1" fmla="*/ 293084 w 29308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3084" h="9525">
                <a:moveTo>
                  <a:pt x="0" y="0"/>
                </a:moveTo>
                <a:lnTo>
                  <a:pt x="293084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7" name="任意多边形: 形状 446">
            <a:extLst>
              <a:ext uri="{FF2B5EF4-FFF2-40B4-BE49-F238E27FC236}">
                <a16:creationId xmlns:a16="http://schemas.microsoft.com/office/drawing/2014/main" id="{62818B03-04A1-4837-8DC1-D6F9ED7192B3}"/>
              </a:ext>
            </a:extLst>
          </p:cNvPr>
          <p:cNvSpPr/>
          <p:nvPr/>
        </p:nvSpPr>
        <p:spPr>
          <a:xfrm>
            <a:off x="5928049" y="3552988"/>
            <a:ext cx="326667" cy="10616"/>
          </a:xfrm>
          <a:custGeom>
            <a:avLst/>
            <a:gdLst>
              <a:gd name="connsiteX0" fmla="*/ 0 w 293084"/>
              <a:gd name="connsiteY0" fmla="*/ 0 h 9525"/>
              <a:gd name="connsiteX1" fmla="*/ 293084 w 29308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3084" h="9525">
                <a:moveTo>
                  <a:pt x="0" y="0"/>
                </a:moveTo>
                <a:lnTo>
                  <a:pt x="293084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8" name="任意多边形: 形状 447">
            <a:extLst>
              <a:ext uri="{FF2B5EF4-FFF2-40B4-BE49-F238E27FC236}">
                <a16:creationId xmlns:a16="http://schemas.microsoft.com/office/drawing/2014/main" id="{49B4DB8B-AD11-471D-A348-CD83BD35F6EF}"/>
              </a:ext>
            </a:extLst>
          </p:cNvPr>
          <p:cNvSpPr/>
          <p:nvPr/>
        </p:nvSpPr>
        <p:spPr>
          <a:xfrm>
            <a:off x="5928049" y="3790584"/>
            <a:ext cx="326667" cy="10616"/>
          </a:xfrm>
          <a:custGeom>
            <a:avLst/>
            <a:gdLst>
              <a:gd name="connsiteX0" fmla="*/ 0 w 293084"/>
              <a:gd name="connsiteY0" fmla="*/ 0 h 9525"/>
              <a:gd name="connsiteX1" fmla="*/ 293084 w 29308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3084" h="9525">
                <a:moveTo>
                  <a:pt x="0" y="0"/>
                </a:moveTo>
                <a:lnTo>
                  <a:pt x="293084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49" name="任意多边形: 形状 448">
            <a:extLst>
              <a:ext uri="{FF2B5EF4-FFF2-40B4-BE49-F238E27FC236}">
                <a16:creationId xmlns:a16="http://schemas.microsoft.com/office/drawing/2014/main" id="{3A4A51E3-68FC-44FE-8A44-DEA98ECE15E1}"/>
              </a:ext>
            </a:extLst>
          </p:cNvPr>
          <p:cNvSpPr/>
          <p:nvPr/>
        </p:nvSpPr>
        <p:spPr>
          <a:xfrm>
            <a:off x="5928049" y="4028179"/>
            <a:ext cx="326667" cy="10616"/>
          </a:xfrm>
          <a:custGeom>
            <a:avLst/>
            <a:gdLst>
              <a:gd name="connsiteX0" fmla="*/ 0 w 293084"/>
              <a:gd name="connsiteY0" fmla="*/ 0 h 9525"/>
              <a:gd name="connsiteX1" fmla="*/ 293084 w 29308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3084" h="9525">
                <a:moveTo>
                  <a:pt x="0" y="0"/>
                </a:moveTo>
                <a:lnTo>
                  <a:pt x="293084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0" name="任意多边形: 形状 449">
            <a:extLst>
              <a:ext uri="{FF2B5EF4-FFF2-40B4-BE49-F238E27FC236}">
                <a16:creationId xmlns:a16="http://schemas.microsoft.com/office/drawing/2014/main" id="{F59530B3-883D-4322-BAF2-7949A1D336F4}"/>
              </a:ext>
            </a:extLst>
          </p:cNvPr>
          <p:cNvSpPr/>
          <p:nvPr/>
        </p:nvSpPr>
        <p:spPr>
          <a:xfrm>
            <a:off x="5928049" y="4265667"/>
            <a:ext cx="326667" cy="10616"/>
          </a:xfrm>
          <a:custGeom>
            <a:avLst/>
            <a:gdLst>
              <a:gd name="connsiteX0" fmla="*/ 0 w 293084"/>
              <a:gd name="connsiteY0" fmla="*/ 0 h 9525"/>
              <a:gd name="connsiteX1" fmla="*/ 293084 w 293084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93084" h="9525">
                <a:moveTo>
                  <a:pt x="0" y="0"/>
                </a:moveTo>
                <a:lnTo>
                  <a:pt x="293084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1" name="任意多边形: 形状 450">
            <a:extLst>
              <a:ext uri="{FF2B5EF4-FFF2-40B4-BE49-F238E27FC236}">
                <a16:creationId xmlns:a16="http://schemas.microsoft.com/office/drawing/2014/main" id="{364B700D-BDD5-4B8F-A942-6BBB7B4CF26A}"/>
              </a:ext>
            </a:extLst>
          </p:cNvPr>
          <p:cNvSpPr/>
          <p:nvPr/>
        </p:nvSpPr>
        <p:spPr>
          <a:xfrm>
            <a:off x="6086446" y="4028179"/>
            <a:ext cx="10616" cy="232605"/>
          </a:xfrm>
          <a:custGeom>
            <a:avLst/>
            <a:gdLst>
              <a:gd name="connsiteX0" fmla="*/ 0 w 9525"/>
              <a:gd name="connsiteY0" fmla="*/ 0 h 208692"/>
              <a:gd name="connsiteX1" fmla="*/ 0 w 9525"/>
              <a:gd name="connsiteY1" fmla="*/ 208693 h 20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" h="208692">
                <a:moveTo>
                  <a:pt x="0" y="0"/>
                </a:moveTo>
                <a:lnTo>
                  <a:pt x="0" y="208693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2" name="任意多边形: 形状 451">
            <a:extLst>
              <a:ext uri="{FF2B5EF4-FFF2-40B4-BE49-F238E27FC236}">
                <a16:creationId xmlns:a16="http://schemas.microsoft.com/office/drawing/2014/main" id="{D78AE1ED-28DC-4C45-8CA3-E535192243C4}"/>
              </a:ext>
            </a:extLst>
          </p:cNvPr>
          <p:cNvSpPr/>
          <p:nvPr/>
        </p:nvSpPr>
        <p:spPr>
          <a:xfrm>
            <a:off x="5959685" y="4906581"/>
            <a:ext cx="267002" cy="91513"/>
          </a:xfrm>
          <a:custGeom>
            <a:avLst/>
            <a:gdLst>
              <a:gd name="connsiteX0" fmla="*/ 215551 w 239553"/>
              <a:gd name="connsiteY0" fmla="*/ 0 h 82105"/>
              <a:gd name="connsiteX1" fmla="*/ 23908 w 239553"/>
              <a:gd name="connsiteY1" fmla="*/ 0 h 82105"/>
              <a:gd name="connsiteX2" fmla="*/ 0 w 239553"/>
              <a:gd name="connsiteY2" fmla="*/ 82105 h 82105"/>
              <a:gd name="connsiteX3" fmla="*/ 239554 w 239553"/>
              <a:gd name="connsiteY3" fmla="*/ 82105 h 82105"/>
              <a:gd name="connsiteX4" fmla="*/ 215551 w 239553"/>
              <a:gd name="connsiteY4" fmla="*/ 0 h 82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553" h="82105">
                <a:moveTo>
                  <a:pt x="215551" y="0"/>
                </a:moveTo>
                <a:lnTo>
                  <a:pt x="23908" y="0"/>
                </a:lnTo>
                <a:lnTo>
                  <a:pt x="0" y="82105"/>
                </a:lnTo>
                <a:lnTo>
                  <a:pt x="239554" y="82105"/>
                </a:lnTo>
                <a:lnTo>
                  <a:pt x="215551" y="0"/>
                </a:lnTo>
                <a:close/>
              </a:path>
            </a:pathLst>
          </a:custGeom>
          <a:solidFill>
            <a:srgbClr val="263238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3" name="任意多边形: 形状 452">
            <a:extLst>
              <a:ext uri="{FF2B5EF4-FFF2-40B4-BE49-F238E27FC236}">
                <a16:creationId xmlns:a16="http://schemas.microsoft.com/office/drawing/2014/main" id="{53073427-BC99-4200-8DA5-95AF68A37FC6}"/>
              </a:ext>
            </a:extLst>
          </p:cNvPr>
          <p:cNvSpPr/>
          <p:nvPr/>
        </p:nvSpPr>
        <p:spPr>
          <a:xfrm>
            <a:off x="5928897" y="4801691"/>
            <a:ext cx="324543" cy="111578"/>
          </a:xfrm>
          <a:custGeom>
            <a:avLst/>
            <a:gdLst>
              <a:gd name="connsiteX0" fmla="*/ 262033 w 291179"/>
              <a:gd name="connsiteY0" fmla="*/ 100108 h 100107"/>
              <a:gd name="connsiteX1" fmla="*/ 29051 w 291179"/>
              <a:gd name="connsiteY1" fmla="*/ 100108 h 100107"/>
              <a:gd name="connsiteX2" fmla="*/ 0 w 291179"/>
              <a:gd name="connsiteY2" fmla="*/ 0 h 100107"/>
              <a:gd name="connsiteX3" fmla="*/ 291179 w 291179"/>
              <a:gd name="connsiteY3" fmla="*/ 0 h 100107"/>
              <a:gd name="connsiteX4" fmla="*/ 262033 w 291179"/>
              <a:gd name="connsiteY4" fmla="*/ 100108 h 10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179" h="100107">
                <a:moveTo>
                  <a:pt x="262033" y="100108"/>
                </a:moveTo>
                <a:lnTo>
                  <a:pt x="29051" y="100108"/>
                </a:lnTo>
                <a:lnTo>
                  <a:pt x="0" y="0"/>
                </a:lnTo>
                <a:lnTo>
                  <a:pt x="291179" y="0"/>
                </a:lnTo>
                <a:lnTo>
                  <a:pt x="262033" y="100108"/>
                </a:lnTo>
                <a:close/>
              </a:path>
            </a:pathLst>
          </a:custGeom>
          <a:solidFill>
            <a:schemeClr val="accent1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4" name="任意多边形: 形状 453">
            <a:extLst>
              <a:ext uri="{FF2B5EF4-FFF2-40B4-BE49-F238E27FC236}">
                <a16:creationId xmlns:a16="http://schemas.microsoft.com/office/drawing/2014/main" id="{D75668D9-11DC-4A92-8D90-1FE0514DBA90}"/>
              </a:ext>
            </a:extLst>
          </p:cNvPr>
          <p:cNvSpPr/>
          <p:nvPr/>
        </p:nvSpPr>
        <p:spPr>
          <a:xfrm>
            <a:off x="5963826" y="4585752"/>
            <a:ext cx="254262" cy="321571"/>
          </a:xfrm>
          <a:custGeom>
            <a:avLst/>
            <a:gdLst>
              <a:gd name="connsiteX0" fmla="*/ 113824 w 228123"/>
              <a:gd name="connsiteY0" fmla="*/ 0 h 288512"/>
              <a:gd name="connsiteX1" fmla="*/ 113824 w 228123"/>
              <a:gd name="connsiteY1" fmla="*/ 0 h 288512"/>
              <a:gd name="connsiteX2" fmla="*/ 0 w 228123"/>
              <a:gd name="connsiteY2" fmla="*/ 114300 h 288512"/>
              <a:gd name="connsiteX3" fmla="*/ 0 w 228123"/>
              <a:gd name="connsiteY3" fmla="*/ 288512 h 288512"/>
              <a:gd name="connsiteX4" fmla="*/ 228124 w 228123"/>
              <a:gd name="connsiteY4" fmla="*/ 288512 h 288512"/>
              <a:gd name="connsiteX5" fmla="*/ 228124 w 228123"/>
              <a:gd name="connsiteY5" fmla="*/ 113919 h 288512"/>
              <a:gd name="connsiteX6" fmla="*/ 113824 w 228123"/>
              <a:gd name="connsiteY6" fmla="*/ 0 h 288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123" h="288512">
                <a:moveTo>
                  <a:pt x="113824" y="0"/>
                </a:moveTo>
                <a:lnTo>
                  <a:pt x="113824" y="0"/>
                </a:lnTo>
                <a:cubicBezTo>
                  <a:pt x="50884" y="262"/>
                  <a:pt x="-1" y="51359"/>
                  <a:pt x="0" y="114300"/>
                </a:cubicBezTo>
                <a:lnTo>
                  <a:pt x="0" y="288512"/>
                </a:lnTo>
                <a:lnTo>
                  <a:pt x="228124" y="288512"/>
                </a:lnTo>
                <a:lnTo>
                  <a:pt x="228124" y="113919"/>
                </a:lnTo>
                <a:cubicBezTo>
                  <a:pt x="227914" y="50942"/>
                  <a:pt x="176801" y="0"/>
                  <a:pt x="113824" y="0"/>
                </a:cubicBezTo>
                <a:close/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5" name="任意多边形: 形状 454">
            <a:extLst>
              <a:ext uri="{FF2B5EF4-FFF2-40B4-BE49-F238E27FC236}">
                <a16:creationId xmlns:a16="http://schemas.microsoft.com/office/drawing/2014/main" id="{15A64582-0C6D-4EB3-9612-9F85CE2163B8}"/>
              </a:ext>
            </a:extLst>
          </p:cNvPr>
          <p:cNvSpPr/>
          <p:nvPr/>
        </p:nvSpPr>
        <p:spPr>
          <a:xfrm>
            <a:off x="5927730" y="3096377"/>
            <a:ext cx="326878" cy="67732"/>
          </a:xfrm>
          <a:custGeom>
            <a:avLst/>
            <a:gdLst>
              <a:gd name="connsiteX0" fmla="*/ 263938 w 293274"/>
              <a:gd name="connsiteY0" fmla="*/ 0 h 60769"/>
              <a:gd name="connsiteX1" fmla="*/ 29337 w 293274"/>
              <a:gd name="connsiteY1" fmla="*/ 0 h 60769"/>
              <a:gd name="connsiteX2" fmla="*/ 0 w 293274"/>
              <a:gd name="connsiteY2" fmla="*/ 60770 h 60769"/>
              <a:gd name="connsiteX3" fmla="*/ 293275 w 293274"/>
              <a:gd name="connsiteY3" fmla="*/ 60770 h 60769"/>
              <a:gd name="connsiteX4" fmla="*/ 263938 w 293274"/>
              <a:gd name="connsiteY4" fmla="*/ 0 h 60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274" h="60769">
                <a:moveTo>
                  <a:pt x="263938" y="0"/>
                </a:moveTo>
                <a:lnTo>
                  <a:pt x="29337" y="0"/>
                </a:lnTo>
                <a:lnTo>
                  <a:pt x="0" y="60770"/>
                </a:lnTo>
                <a:lnTo>
                  <a:pt x="293275" y="60770"/>
                </a:lnTo>
                <a:lnTo>
                  <a:pt x="263938" y="0"/>
                </a:lnTo>
                <a:close/>
              </a:path>
            </a:pathLst>
          </a:custGeom>
          <a:solidFill>
            <a:srgbClr val="263238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6" name="任意多边形: 形状 455">
            <a:extLst>
              <a:ext uri="{FF2B5EF4-FFF2-40B4-BE49-F238E27FC236}">
                <a16:creationId xmlns:a16="http://schemas.microsoft.com/office/drawing/2014/main" id="{B160B19D-7C29-4F54-967F-55E9C0F9C42C}"/>
              </a:ext>
            </a:extLst>
          </p:cNvPr>
          <p:cNvSpPr/>
          <p:nvPr/>
        </p:nvSpPr>
        <p:spPr>
          <a:xfrm>
            <a:off x="5927517" y="1584918"/>
            <a:ext cx="326772" cy="307132"/>
          </a:xfrm>
          <a:custGeom>
            <a:avLst/>
            <a:gdLst>
              <a:gd name="connsiteX0" fmla="*/ 146399 w 293179"/>
              <a:gd name="connsiteY0" fmla="*/ 0 h 275558"/>
              <a:gd name="connsiteX1" fmla="*/ 146399 w 293179"/>
              <a:gd name="connsiteY1" fmla="*/ 0 h 275558"/>
              <a:gd name="connsiteX2" fmla="*/ 70199 w 293179"/>
              <a:gd name="connsiteY2" fmla="*/ 55817 h 275558"/>
              <a:gd name="connsiteX3" fmla="*/ 0 w 293179"/>
              <a:gd name="connsiteY3" fmla="*/ 275559 h 275558"/>
              <a:gd name="connsiteX4" fmla="*/ 293180 w 293179"/>
              <a:gd name="connsiteY4" fmla="*/ 275559 h 275558"/>
              <a:gd name="connsiteX5" fmla="*/ 223075 w 293179"/>
              <a:gd name="connsiteY5" fmla="*/ 55817 h 275558"/>
              <a:gd name="connsiteX6" fmla="*/ 146399 w 293179"/>
              <a:gd name="connsiteY6" fmla="*/ 0 h 27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3179" h="275558">
                <a:moveTo>
                  <a:pt x="146399" y="0"/>
                </a:moveTo>
                <a:lnTo>
                  <a:pt x="146399" y="0"/>
                </a:lnTo>
                <a:cubicBezTo>
                  <a:pt x="111575" y="89"/>
                  <a:pt x="80787" y="22641"/>
                  <a:pt x="70199" y="55817"/>
                </a:cubicBezTo>
                <a:lnTo>
                  <a:pt x="0" y="275559"/>
                </a:lnTo>
                <a:lnTo>
                  <a:pt x="293180" y="275559"/>
                </a:lnTo>
                <a:lnTo>
                  <a:pt x="223075" y="55817"/>
                </a:lnTo>
                <a:cubicBezTo>
                  <a:pt x="212434" y="22474"/>
                  <a:pt x="181399" y="-118"/>
                  <a:pt x="146399" y="0"/>
                </a:cubicBezTo>
                <a:close/>
              </a:path>
            </a:pathLst>
          </a:custGeom>
          <a:solidFill>
            <a:srgbClr val="D9D9D9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7" name="任意多边形: 形状 456">
            <a:extLst>
              <a:ext uri="{FF2B5EF4-FFF2-40B4-BE49-F238E27FC236}">
                <a16:creationId xmlns:a16="http://schemas.microsoft.com/office/drawing/2014/main" id="{4372C960-AD23-47E9-960E-B9E63A79816F}"/>
              </a:ext>
            </a:extLst>
          </p:cNvPr>
          <p:cNvSpPr/>
          <p:nvPr/>
        </p:nvSpPr>
        <p:spPr>
          <a:xfrm>
            <a:off x="5866898" y="4330853"/>
            <a:ext cx="93530" cy="27496"/>
          </a:xfrm>
          <a:custGeom>
            <a:avLst/>
            <a:gdLst>
              <a:gd name="connsiteX0" fmla="*/ 0 w 83915"/>
              <a:gd name="connsiteY0" fmla="*/ 0 h 24669"/>
              <a:gd name="connsiteX1" fmla="*/ 83915 w 83915"/>
              <a:gd name="connsiteY1" fmla="*/ 0 h 24669"/>
              <a:gd name="connsiteX2" fmla="*/ 83915 w 83915"/>
              <a:gd name="connsiteY2" fmla="*/ 24670 h 24669"/>
              <a:gd name="connsiteX3" fmla="*/ 0 w 83915"/>
              <a:gd name="connsiteY3" fmla="*/ 24670 h 2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915" h="24669">
                <a:moveTo>
                  <a:pt x="0" y="0"/>
                </a:moveTo>
                <a:lnTo>
                  <a:pt x="83915" y="0"/>
                </a:lnTo>
                <a:lnTo>
                  <a:pt x="83915" y="24670"/>
                </a:lnTo>
                <a:lnTo>
                  <a:pt x="0" y="24670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8" name="任意多边形: 形状 457">
            <a:extLst>
              <a:ext uri="{FF2B5EF4-FFF2-40B4-BE49-F238E27FC236}">
                <a16:creationId xmlns:a16="http://schemas.microsoft.com/office/drawing/2014/main" id="{C9F71CD8-7A95-4635-B8CE-39E5CA915D71}"/>
              </a:ext>
            </a:extLst>
          </p:cNvPr>
          <p:cNvSpPr/>
          <p:nvPr/>
        </p:nvSpPr>
        <p:spPr>
          <a:xfrm>
            <a:off x="6219150" y="4330853"/>
            <a:ext cx="93530" cy="27496"/>
          </a:xfrm>
          <a:custGeom>
            <a:avLst/>
            <a:gdLst>
              <a:gd name="connsiteX0" fmla="*/ 0 w 83915"/>
              <a:gd name="connsiteY0" fmla="*/ 0 h 24669"/>
              <a:gd name="connsiteX1" fmla="*/ 83915 w 83915"/>
              <a:gd name="connsiteY1" fmla="*/ 0 h 24669"/>
              <a:gd name="connsiteX2" fmla="*/ 83915 w 83915"/>
              <a:gd name="connsiteY2" fmla="*/ 24670 h 24669"/>
              <a:gd name="connsiteX3" fmla="*/ 0 w 83915"/>
              <a:gd name="connsiteY3" fmla="*/ 24670 h 24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915" h="24669">
                <a:moveTo>
                  <a:pt x="0" y="0"/>
                </a:moveTo>
                <a:lnTo>
                  <a:pt x="83915" y="0"/>
                </a:lnTo>
                <a:lnTo>
                  <a:pt x="83915" y="24670"/>
                </a:lnTo>
                <a:lnTo>
                  <a:pt x="0" y="24670"/>
                </a:lnTo>
                <a:close/>
              </a:path>
            </a:pathLst>
          </a:custGeom>
          <a:solidFill>
            <a:srgbClr val="FFFFFF"/>
          </a:solidFill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459" name="任意多边形: 形状 458">
            <a:extLst>
              <a:ext uri="{FF2B5EF4-FFF2-40B4-BE49-F238E27FC236}">
                <a16:creationId xmlns:a16="http://schemas.microsoft.com/office/drawing/2014/main" id="{F9D54D51-8B3B-46B0-8EFD-6A3EB3B6D89F}"/>
              </a:ext>
            </a:extLst>
          </p:cNvPr>
          <p:cNvSpPr/>
          <p:nvPr/>
        </p:nvSpPr>
        <p:spPr>
          <a:xfrm>
            <a:off x="3829397" y="6479084"/>
            <a:ext cx="4533206" cy="10616"/>
          </a:xfrm>
          <a:custGeom>
            <a:avLst/>
            <a:gdLst>
              <a:gd name="connsiteX0" fmla="*/ 0 w 4067175"/>
              <a:gd name="connsiteY0" fmla="*/ 0 h 9525"/>
              <a:gd name="connsiteX1" fmla="*/ 4067175 w 4067175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067175" h="9525">
                <a:moveTo>
                  <a:pt x="0" y="0"/>
                </a:moveTo>
                <a:lnTo>
                  <a:pt x="4067175" y="0"/>
                </a:lnTo>
              </a:path>
            </a:pathLst>
          </a:custGeom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61" name="图形 2">
            <a:extLst>
              <a:ext uri="{FF2B5EF4-FFF2-40B4-BE49-F238E27FC236}">
                <a16:creationId xmlns:a16="http://schemas.microsoft.com/office/drawing/2014/main" id="{F0851BDF-A722-4E71-BD48-94DDB6B92721}"/>
              </a:ext>
            </a:extLst>
          </p:cNvPr>
          <p:cNvGrpSpPr/>
          <p:nvPr/>
        </p:nvGrpSpPr>
        <p:grpSpPr>
          <a:xfrm>
            <a:off x="1245341" y="1203595"/>
            <a:ext cx="9762150" cy="783930"/>
            <a:chOff x="2395063" y="2032357"/>
            <a:chExt cx="16291620" cy="1308266"/>
          </a:xfrm>
          <a:solidFill>
            <a:srgbClr val="FFFFFF"/>
          </a:solidFill>
        </p:grpSpPr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CF8C6EFA-F3EE-4499-B94C-C68086318F64}"/>
                </a:ext>
              </a:extLst>
            </p:cNvPr>
            <p:cNvSpPr/>
            <p:nvPr/>
          </p:nvSpPr>
          <p:spPr>
            <a:xfrm>
              <a:off x="6733837" y="2032357"/>
              <a:ext cx="1389608" cy="372522"/>
            </a:xfrm>
            <a:custGeom>
              <a:avLst/>
              <a:gdLst>
                <a:gd name="connsiteX0" fmla="*/ 1060508 w 1389607"/>
                <a:gd name="connsiteY0" fmla="*/ 269849 h 372523"/>
                <a:gd name="connsiteX1" fmla="*/ 862980 w 1389607"/>
                <a:gd name="connsiteY1" fmla="*/ 14072 h 372523"/>
                <a:gd name="connsiteX2" fmla="*/ 628961 w 1389607"/>
                <a:gd name="connsiteY2" fmla="*/ 123885 h 372523"/>
                <a:gd name="connsiteX3" fmla="*/ 424181 w 1389607"/>
                <a:gd name="connsiteY3" fmla="*/ 123885 h 372523"/>
                <a:gd name="connsiteX4" fmla="*/ 307114 w 1389607"/>
                <a:gd name="connsiteY4" fmla="*/ 262823 h 372523"/>
                <a:gd name="connsiteX5" fmla="*/ 80462 w 1389607"/>
                <a:gd name="connsiteY5" fmla="*/ 277442 h 372523"/>
                <a:gd name="connsiteX6" fmla="*/ 0 w 1389607"/>
                <a:gd name="connsiteY6" fmla="*/ 372523 h 372523"/>
                <a:gd name="connsiteX7" fmla="*/ 1389608 w 1389607"/>
                <a:gd name="connsiteY7" fmla="*/ 372523 h 372523"/>
                <a:gd name="connsiteX8" fmla="*/ 1060508 w 1389607"/>
                <a:gd name="connsiteY8" fmla="*/ 269849 h 37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07" h="372523">
                  <a:moveTo>
                    <a:pt x="1060508" y="269849"/>
                  </a:moveTo>
                  <a:cubicBezTo>
                    <a:pt x="1060508" y="269849"/>
                    <a:pt x="1016537" y="65862"/>
                    <a:pt x="862980" y="14072"/>
                  </a:cubicBezTo>
                  <a:cubicBezTo>
                    <a:pt x="709423" y="-37718"/>
                    <a:pt x="672819" y="65862"/>
                    <a:pt x="628961" y="123885"/>
                  </a:cubicBezTo>
                  <a:cubicBezTo>
                    <a:pt x="585104" y="181908"/>
                    <a:pt x="519261" y="94534"/>
                    <a:pt x="424181" y="123885"/>
                  </a:cubicBezTo>
                  <a:cubicBezTo>
                    <a:pt x="329100" y="153237"/>
                    <a:pt x="365591" y="233585"/>
                    <a:pt x="307114" y="262823"/>
                  </a:cubicBezTo>
                  <a:cubicBezTo>
                    <a:pt x="248638" y="292061"/>
                    <a:pt x="146191" y="226219"/>
                    <a:pt x="80462" y="277442"/>
                  </a:cubicBezTo>
                  <a:cubicBezTo>
                    <a:pt x="14732" y="328666"/>
                    <a:pt x="0" y="372523"/>
                    <a:pt x="0" y="372523"/>
                  </a:cubicBezTo>
                  <a:lnTo>
                    <a:pt x="1389608" y="372523"/>
                  </a:lnTo>
                  <a:cubicBezTo>
                    <a:pt x="1389608" y="372523"/>
                    <a:pt x="1170208" y="167856"/>
                    <a:pt x="1060508" y="269849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9ABEFFE0-218E-4145-AEF2-A734FC535F41}"/>
                </a:ext>
              </a:extLst>
            </p:cNvPr>
            <p:cNvSpPr/>
            <p:nvPr/>
          </p:nvSpPr>
          <p:spPr>
            <a:xfrm>
              <a:off x="17297077" y="2364552"/>
              <a:ext cx="1389606" cy="372215"/>
            </a:xfrm>
            <a:custGeom>
              <a:avLst/>
              <a:gdLst>
                <a:gd name="connsiteX0" fmla="*/ 1060508 w 1389607"/>
                <a:gd name="connsiteY0" fmla="*/ 269769 h 372215"/>
                <a:gd name="connsiteX1" fmla="*/ 862980 w 1389607"/>
                <a:gd name="connsiteY1" fmla="*/ 13878 h 372215"/>
                <a:gd name="connsiteX2" fmla="*/ 628961 w 1389607"/>
                <a:gd name="connsiteY2" fmla="*/ 123578 h 372215"/>
                <a:gd name="connsiteX3" fmla="*/ 424181 w 1389607"/>
                <a:gd name="connsiteY3" fmla="*/ 123578 h 372215"/>
                <a:gd name="connsiteX4" fmla="*/ 307114 w 1389607"/>
                <a:gd name="connsiteY4" fmla="*/ 262516 h 372215"/>
                <a:gd name="connsiteX5" fmla="*/ 80462 w 1389607"/>
                <a:gd name="connsiteY5" fmla="*/ 277135 h 372215"/>
                <a:gd name="connsiteX6" fmla="*/ 0 w 1389607"/>
                <a:gd name="connsiteY6" fmla="*/ 372216 h 372215"/>
                <a:gd name="connsiteX7" fmla="*/ 1389607 w 1389607"/>
                <a:gd name="connsiteY7" fmla="*/ 372216 h 372215"/>
                <a:gd name="connsiteX8" fmla="*/ 1060508 w 1389607"/>
                <a:gd name="connsiteY8" fmla="*/ 269769 h 37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07" h="372215">
                  <a:moveTo>
                    <a:pt x="1060508" y="269769"/>
                  </a:moveTo>
                  <a:cubicBezTo>
                    <a:pt x="1060508" y="269769"/>
                    <a:pt x="1016651" y="64988"/>
                    <a:pt x="862980" y="13878"/>
                  </a:cubicBezTo>
                  <a:cubicBezTo>
                    <a:pt x="709310" y="-37232"/>
                    <a:pt x="672818" y="64988"/>
                    <a:pt x="628961" y="123578"/>
                  </a:cubicBezTo>
                  <a:cubicBezTo>
                    <a:pt x="585104" y="182168"/>
                    <a:pt x="519261" y="94340"/>
                    <a:pt x="424181" y="123578"/>
                  </a:cubicBezTo>
                  <a:cubicBezTo>
                    <a:pt x="329100" y="152816"/>
                    <a:pt x="365704" y="233278"/>
                    <a:pt x="307114" y="262516"/>
                  </a:cubicBezTo>
                  <a:cubicBezTo>
                    <a:pt x="248525" y="291754"/>
                    <a:pt x="146191" y="225912"/>
                    <a:pt x="80462" y="277135"/>
                  </a:cubicBezTo>
                  <a:cubicBezTo>
                    <a:pt x="14733" y="328359"/>
                    <a:pt x="0" y="372216"/>
                    <a:pt x="0" y="372216"/>
                  </a:cubicBezTo>
                  <a:lnTo>
                    <a:pt x="1389607" y="372216"/>
                  </a:lnTo>
                  <a:cubicBezTo>
                    <a:pt x="1389607" y="372216"/>
                    <a:pt x="1170208" y="167435"/>
                    <a:pt x="1060508" y="269769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D4AC449B-96AA-427A-A1EF-AAE273FACD48}"/>
                </a:ext>
              </a:extLst>
            </p:cNvPr>
            <p:cNvSpPr/>
            <p:nvPr/>
          </p:nvSpPr>
          <p:spPr>
            <a:xfrm>
              <a:off x="2395063" y="3098609"/>
              <a:ext cx="902304" cy="242014"/>
            </a:xfrm>
            <a:custGeom>
              <a:avLst/>
              <a:gdLst>
                <a:gd name="connsiteX0" fmla="*/ 688684 w 902304"/>
                <a:gd name="connsiteY0" fmla="*/ 175153 h 242015"/>
                <a:gd name="connsiteX1" fmla="*/ 560512 w 902304"/>
                <a:gd name="connsiteY1" fmla="*/ 9017 h 242015"/>
                <a:gd name="connsiteX2" fmla="*/ 408541 w 902304"/>
                <a:gd name="connsiteY2" fmla="*/ 80186 h 242015"/>
                <a:gd name="connsiteX3" fmla="*/ 275610 w 902304"/>
                <a:gd name="connsiteY3" fmla="*/ 80186 h 242015"/>
                <a:gd name="connsiteX4" fmla="*/ 199568 w 902304"/>
                <a:gd name="connsiteY4" fmla="*/ 170847 h 242015"/>
                <a:gd name="connsiteX5" fmla="*/ 52243 w 902304"/>
                <a:gd name="connsiteY5" fmla="*/ 180253 h 242015"/>
                <a:gd name="connsiteX6" fmla="*/ 0 w 902304"/>
                <a:gd name="connsiteY6" fmla="*/ 242016 h 242015"/>
                <a:gd name="connsiteX7" fmla="*/ 902304 w 902304"/>
                <a:gd name="connsiteY7" fmla="*/ 242016 h 242015"/>
                <a:gd name="connsiteX8" fmla="*/ 688684 w 902304"/>
                <a:gd name="connsiteY8" fmla="*/ 175153 h 24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304" h="242015">
                  <a:moveTo>
                    <a:pt x="688684" y="175153"/>
                  </a:moveTo>
                  <a:cubicBezTo>
                    <a:pt x="688684" y="175153"/>
                    <a:pt x="660239" y="42221"/>
                    <a:pt x="560512" y="9017"/>
                  </a:cubicBezTo>
                  <a:cubicBezTo>
                    <a:pt x="460785" y="-24188"/>
                    <a:pt x="436986" y="42221"/>
                    <a:pt x="408541" y="80186"/>
                  </a:cubicBezTo>
                  <a:cubicBezTo>
                    <a:pt x="380097" y="118150"/>
                    <a:pt x="337259" y="61260"/>
                    <a:pt x="275610" y="80186"/>
                  </a:cubicBezTo>
                  <a:cubicBezTo>
                    <a:pt x="213960" y="99111"/>
                    <a:pt x="237532" y="151468"/>
                    <a:pt x="199568" y="170847"/>
                  </a:cubicBezTo>
                  <a:cubicBezTo>
                    <a:pt x="161603" y="190226"/>
                    <a:pt x="95081" y="147048"/>
                    <a:pt x="52243" y="180253"/>
                  </a:cubicBezTo>
                  <a:cubicBezTo>
                    <a:pt x="9406" y="213458"/>
                    <a:pt x="0" y="242016"/>
                    <a:pt x="0" y="242016"/>
                  </a:cubicBezTo>
                  <a:lnTo>
                    <a:pt x="902304" y="242016"/>
                  </a:lnTo>
                  <a:cubicBezTo>
                    <a:pt x="902304" y="242016"/>
                    <a:pt x="759966" y="108744"/>
                    <a:pt x="688684" y="175153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65" name="图形 2">
            <a:extLst>
              <a:ext uri="{FF2B5EF4-FFF2-40B4-BE49-F238E27FC236}">
                <a16:creationId xmlns:a16="http://schemas.microsoft.com/office/drawing/2014/main" id="{44FB4BA2-F5FF-447F-9991-1A6209D65DE7}"/>
              </a:ext>
            </a:extLst>
          </p:cNvPr>
          <p:cNvGrpSpPr/>
          <p:nvPr/>
        </p:nvGrpSpPr>
        <p:grpSpPr>
          <a:xfrm>
            <a:off x="612101" y="4356995"/>
            <a:ext cx="1519286" cy="2132641"/>
            <a:chOff x="948508" y="4161182"/>
            <a:chExt cx="1666604" cy="2339433"/>
          </a:xfrm>
        </p:grpSpPr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7C9102B7-A79D-4AAE-B4CC-09EEC3ECAD8F}"/>
                </a:ext>
              </a:extLst>
            </p:cNvPr>
            <p:cNvSpPr/>
            <p:nvPr/>
          </p:nvSpPr>
          <p:spPr>
            <a:xfrm>
              <a:off x="1327710" y="5986055"/>
              <a:ext cx="199102" cy="284835"/>
            </a:xfrm>
            <a:custGeom>
              <a:avLst/>
              <a:gdLst>
                <a:gd name="connsiteX0" fmla="*/ 182897 w 199102"/>
                <a:gd name="connsiteY0" fmla="*/ 0 h 284835"/>
                <a:gd name="connsiteX1" fmla="*/ 99375 w 199102"/>
                <a:gd name="connsiteY1" fmla="*/ 11333 h 284835"/>
                <a:gd name="connsiteX2" fmla="*/ 31379 w 199102"/>
                <a:gd name="connsiteY2" fmla="*/ 35471 h 284835"/>
                <a:gd name="connsiteX3" fmla="*/ 24806 w 199102"/>
                <a:gd name="connsiteY3" fmla="*/ 110266 h 284835"/>
                <a:gd name="connsiteX4" fmla="*/ 554 w 199102"/>
                <a:gd name="connsiteY4" fmla="*/ 184948 h 284835"/>
                <a:gd name="connsiteX5" fmla="*/ 35799 w 199102"/>
                <a:gd name="connsiteY5" fmla="*/ 283769 h 284835"/>
                <a:gd name="connsiteX6" fmla="*/ 92462 w 199102"/>
                <a:gd name="connsiteY6" fmla="*/ 159110 h 284835"/>
                <a:gd name="connsiteX7" fmla="*/ 155018 w 199102"/>
                <a:gd name="connsiteY7" fmla="*/ 84314 h 284835"/>
                <a:gd name="connsiteX8" fmla="*/ 199102 w 199102"/>
                <a:gd name="connsiteY8" fmla="*/ 76608 h 28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102" h="284835">
                  <a:moveTo>
                    <a:pt x="182897" y="0"/>
                  </a:moveTo>
                  <a:cubicBezTo>
                    <a:pt x="182897" y="0"/>
                    <a:pt x="132353" y="15412"/>
                    <a:pt x="99375" y="11333"/>
                  </a:cubicBezTo>
                  <a:cubicBezTo>
                    <a:pt x="66397" y="7253"/>
                    <a:pt x="37839" y="6913"/>
                    <a:pt x="31379" y="35471"/>
                  </a:cubicBezTo>
                  <a:cubicBezTo>
                    <a:pt x="24920" y="64029"/>
                    <a:pt x="31379" y="92134"/>
                    <a:pt x="24806" y="110266"/>
                  </a:cubicBezTo>
                  <a:cubicBezTo>
                    <a:pt x="18233" y="128399"/>
                    <a:pt x="-3752" y="151970"/>
                    <a:pt x="554" y="184948"/>
                  </a:cubicBezTo>
                  <a:cubicBezTo>
                    <a:pt x="4861" y="217926"/>
                    <a:pt x="15967" y="294762"/>
                    <a:pt x="35799" y="283769"/>
                  </a:cubicBezTo>
                  <a:cubicBezTo>
                    <a:pt x="55631" y="272776"/>
                    <a:pt x="81923" y="178376"/>
                    <a:pt x="92462" y="159110"/>
                  </a:cubicBezTo>
                  <a:cubicBezTo>
                    <a:pt x="103002" y="139845"/>
                    <a:pt x="133033" y="93947"/>
                    <a:pt x="155018" y="84314"/>
                  </a:cubicBezTo>
                  <a:cubicBezTo>
                    <a:pt x="169173" y="79283"/>
                    <a:pt x="184075" y="76676"/>
                    <a:pt x="199102" y="76608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FADAE58E-8854-4EB1-A227-6607589AD0EF}"/>
                </a:ext>
              </a:extLst>
            </p:cNvPr>
            <p:cNvSpPr/>
            <p:nvPr/>
          </p:nvSpPr>
          <p:spPr>
            <a:xfrm>
              <a:off x="1327144" y="5995174"/>
              <a:ext cx="91668" cy="275604"/>
            </a:xfrm>
            <a:custGeom>
              <a:avLst/>
              <a:gdLst>
                <a:gd name="connsiteX0" fmla="*/ 49285 w 91668"/>
                <a:gd name="connsiteY0" fmla="*/ 156451 h 275604"/>
                <a:gd name="connsiteX1" fmla="*/ 71950 w 91668"/>
                <a:gd name="connsiteY1" fmla="*/ 65790 h 275604"/>
                <a:gd name="connsiteX2" fmla="*/ 91669 w 91668"/>
                <a:gd name="connsiteY2" fmla="*/ 1194 h 275604"/>
                <a:gd name="connsiteX3" fmla="*/ 31379 w 91668"/>
                <a:gd name="connsiteY3" fmla="*/ 26239 h 275604"/>
                <a:gd name="connsiteX4" fmla="*/ 24806 w 91668"/>
                <a:gd name="connsiteY4" fmla="*/ 101035 h 275604"/>
                <a:gd name="connsiteX5" fmla="*/ 555 w 91668"/>
                <a:gd name="connsiteY5" fmla="*/ 175717 h 275604"/>
                <a:gd name="connsiteX6" fmla="*/ 35799 w 91668"/>
                <a:gd name="connsiteY6" fmla="*/ 274537 h 275604"/>
                <a:gd name="connsiteX7" fmla="*/ 82263 w 91668"/>
                <a:gd name="connsiteY7" fmla="*/ 175150 h 27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668" h="275604">
                  <a:moveTo>
                    <a:pt x="49285" y="156451"/>
                  </a:moveTo>
                  <a:cubicBezTo>
                    <a:pt x="60198" y="127168"/>
                    <a:pt x="67802" y="96762"/>
                    <a:pt x="71950" y="65790"/>
                  </a:cubicBezTo>
                  <a:cubicBezTo>
                    <a:pt x="74874" y="43306"/>
                    <a:pt x="81537" y="21480"/>
                    <a:pt x="91669" y="1194"/>
                  </a:cubicBezTo>
                  <a:cubicBezTo>
                    <a:pt x="62091" y="-2092"/>
                    <a:pt x="37386" y="-52"/>
                    <a:pt x="31379" y="26239"/>
                  </a:cubicBezTo>
                  <a:cubicBezTo>
                    <a:pt x="24806" y="54798"/>
                    <a:pt x="31379" y="82903"/>
                    <a:pt x="24806" y="101035"/>
                  </a:cubicBezTo>
                  <a:cubicBezTo>
                    <a:pt x="18233" y="119167"/>
                    <a:pt x="-3752" y="142739"/>
                    <a:pt x="555" y="175717"/>
                  </a:cubicBezTo>
                  <a:cubicBezTo>
                    <a:pt x="4861" y="208695"/>
                    <a:pt x="15967" y="285530"/>
                    <a:pt x="35799" y="274537"/>
                  </a:cubicBezTo>
                  <a:cubicBezTo>
                    <a:pt x="50645" y="266265"/>
                    <a:pt x="69797" y="210621"/>
                    <a:pt x="82263" y="175150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75931CDD-2983-4DC6-897B-EA3352817AE2}"/>
                </a:ext>
              </a:extLst>
            </p:cNvPr>
            <p:cNvSpPr/>
            <p:nvPr/>
          </p:nvSpPr>
          <p:spPr>
            <a:xfrm>
              <a:off x="1430232" y="4977451"/>
              <a:ext cx="638730" cy="1523163"/>
            </a:xfrm>
            <a:custGeom>
              <a:avLst/>
              <a:gdLst>
                <a:gd name="connsiteX0" fmla="*/ 638507 w 638730"/>
                <a:gd name="connsiteY0" fmla="*/ 276856 h 1523163"/>
                <a:gd name="connsiteX1" fmla="*/ 572551 w 638730"/>
                <a:gd name="connsiteY1" fmla="*/ 52697 h 1523163"/>
                <a:gd name="connsiteX2" fmla="*/ 205600 w 638730"/>
                <a:gd name="connsiteY2" fmla="*/ 0 h 1523163"/>
                <a:gd name="connsiteX3" fmla="*/ 168316 w 638730"/>
                <a:gd name="connsiteY3" fmla="*/ 28558 h 1523163"/>
                <a:gd name="connsiteX4" fmla="*/ 62809 w 638730"/>
                <a:gd name="connsiteY4" fmla="*/ 303261 h 1523163"/>
                <a:gd name="connsiteX5" fmla="*/ 185881 w 638730"/>
                <a:gd name="connsiteY5" fmla="*/ 780025 h 1523163"/>
                <a:gd name="connsiteX6" fmla="*/ 84794 w 638730"/>
                <a:gd name="connsiteY6" fmla="*/ 975626 h 1523163"/>
                <a:gd name="connsiteX7" fmla="*/ 47397 w 638730"/>
                <a:gd name="connsiteY7" fmla="*/ 1303026 h 1523163"/>
                <a:gd name="connsiteX8" fmla="*/ 1273 w 638730"/>
                <a:gd name="connsiteY8" fmla="*/ 1428365 h 1523163"/>
                <a:gd name="connsiteX9" fmla="*/ 40824 w 638730"/>
                <a:gd name="connsiteY9" fmla="*/ 1516193 h 1523163"/>
                <a:gd name="connsiteX10" fmla="*/ 135338 w 638730"/>
                <a:gd name="connsiteY10" fmla="*/ 1516193 h 1523163"/>
                <a:gd name="connsiteX11" fmla="*/ 113353 w 638730"/>
                <a:gd name="connsiteY11" fmla="*/ 1445931 h 1523163"/>
                <a:gd name="connsiteX12" fmla="*/ 97940 w 638730"/>
                <a:gd name="connsiteY12" fmla="*/ 1351416 h 1523163"/>
                <a:gd name="connsiteX13" fmla="*/ 269290 w 638730"/>
                <a:gd name="connsiteY13" fmla="*/ 1021750 h 1523163"/>
                <a:gd name="connsiteX14" fmla="*/ 616522 w 638730"/>
                <a:gd name="connsiteY14" fmla="*/ 830568 h 1523163"/>
                <a:gd name="connsiteX15" fmla="*/ 638507 w 638730"/>
                <a:gd name="connsiteY15" fmla="*/ 276856 h 1523163"/>
                <a:gd name="connsiteX16" fmla="*/ 394629 w 638730"/>
                <a:gd name="connsiteY16" fmla="*/ 775492 h 1523163"/>
                <a:gd name="connsiteX17" fmla="*/ 363804 w 638730"/>
                <a:gd name="connsiteY17" fmla="*/ 349158 h 1523163"/>
                <a:gd name="connsiteX18" fmla="*/ 390209 w 638730"/>
                <a:gd name="connsiteY18" fmla="*/ 346892 h 1523163"/>
                <a:gd name="connsiteX19" fmla="*/ 442906 w 638730"/>
                <a:gd name="connsiteY19" fmla="*/ 751240 h 1523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8730" h="1523163">
                  <a:moveTo>
                    <a:pt x="638507" y="276856"/>
                  </a:moveTo>
                  <a:cubicBezTo>
                    <a:pt x="636354" y="101087"/>
                    <a:pt x="572551" y="52697"/>
                    <a:pt x="572551" y="52697"/>
                  </a:cubicBezTo>
                  <a:cubicBezTo>
                    <a:pt x="264983" y="92247"/>
                    <a:pt x="205600" y="0"/>
                    <a:pt x="205600" y="0"/>
                  </a:cubicBezTo>
                  <a:lnTo>
                    <a:pt x="168316" y="28558"/>
                  </a:lnTo>
                  <a:cubicBezTo>
                    <a:pt x="104513" y="96554"/>
                    <a:pt x="73802" y="193335"/>
                    <a:pt x="62809" y="303261"/>
                  </a:cubicBezTo>
                  <a:cubicBezTo>
                    <a:pt x="51816" y="413188"/>
                    <a:pt x="185881" y="780025"/>
                    <a:pt x="185881" y="780025"/>
                  </a:cubicBezTo>
                  <a:cubicBezTo>
                    <a:pt x="185881" y="780025"/>
                    <a:pt x="129218" y="889952"/>
                    <a:pt x="84794" y="975626"/>
                  </a:cubicBezTo>
                  <a:cubicBezTo>
                    <a:pt x="40371" y="1061301"/>
                    <a:pt x="62809" y="1252482"/>
                    <a:pt x="47397" y="1303026"/>
                  </a:cubicBezTo>
                  <a:cubicBezTo>
                    <a:pt x="31984" y="1353569"/>
                    <a:pt x="-7567" y="1384394"/>
                    <a:pt x="1273" y="1428365"/>
                  </a:cubicBezTo>
                  <a:cubicBezTo>
                    <a:pt x="10112" y="1472335"/>
                    <a:pt x="7846" y="1511886"/>
                    <a:pt x="40824" y="1516193"/>
                  </a:cubicBezTo>
                  <a:cubicBezTo>
                    <a:pt x="73802" y="1520499"/>
                    <a:pt x="122079" y="1529452"/>
                    <a:pt x="135338" y="1516193"/>
                  </a:cubicBezTo>
                  <a:cubicBezTo>
                    <a:pt x="148597" y="1502934"/>
                    <a:pt x="122079" y="1483215"/>
                    <a:pt x="113353" y="1445931"/>
                  </a:cubicBezTo>
                  <a:cubicBezTo>
                    <a:pt x="104627" y="1408646"/>
                    <a:pt x="97940" y="1351416"/>
                    <a:pt x="97940" y="1351416"/>
                  </a:cubicBezTo>
                  <a:lnTo>
                    <a:pt x="269290" y="1021750"/>
                  </a:lnTo>
                  <a:cubicBezTo>
                    <a:pt x="269290" y="1021750"/>
                    <a:pt x="607795" y="848247"/>
                    <a:pt x="616522" y="830568"/>
                  </a:cubicBezTo>
                  <a:cubicBezTo>
                    <a:pt x="625248" y="812890"/>
                    <a:pt x="640773" y="452625"/>
                    <a:pt x="638507" y="276856"/>
                  </a:cubicBezTo>
                  <a:close/>
                  <a:moveTo>
                    <a:pt x="394629" y="775492"/>
                  </a:moveTo>
                  <a:lnTo>
                    <a:pt x="363804" y="349158"/>
                  </a:lnTo>
                  <a:lnTo>
                    <a:pt x="390209" y="346892"/>
                  </a:lnTo>
                  <a:lnTo>
                    <a:pt x="442906" y="751240"/>
                  </a:ln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5D604A17-25FA-4EA9-8487-3CE2FB19EF7B}"/>
                </a:ext>
              </a:extLst>
            </p:cNvPr>
            <p:cNvSpPr/>
            <p:nvPr/>
          </p:nvSpPr>
          <p:spPr>
            <a:xfrm>
              <a:off x="1430232" y="6079663"/>
              <a:ext cx="203900" cy="420952"/>
            </a:xfrm>
            <a:custGeom>
              <a:avLst/>
              <a:gdLst>
                <a:gd name="connsiteX0" fmla="*/ 57823 w 203900"/>
                <a:gd name="connsiteY0" fmla="*/ 0 h 420952"/>
                <a:gd name="connsiteX1" fmla="*/ 47397 w 203900"/>
                <a:gd name="connsiteY1" fmla="*/ 200814 h 420952"/>
                <a:gd name="connsiteX2" fmla="*/ 1273 w 203900"/>
                <a:gd name="connsiteY2" fmla="*/ 326153 h 420952"/>
                <a:gd name="connsiteX3" fmla="*/ 40824 w 203900"/>
                <a:gd name="connsiteY3" fmla="*/ 413981 h 420952"/>
                <a:gd name="connsiteX4" fmla="*/ 135338 w 203900"/>
                <a:gd name="connsiteY4" fmla="*/ 413981 h 420952"/>
                <a:gd name="connsiteX5" fmla="*/ 113353 w 203900"/>
                <a:gd name="connsiteY5" fmla="*/ 343719 h 420952"/>
                <a:gd name="connsiteX6" fmla="*/ 97940 w 203900"/>
                <a:gd name="connsiteY6" fmla="*/ 249205 h 420952"/>
                <a:gd name="connsiteX7" fmla="*/ 203900 w 203900"/>
                <a:gd name="connsiteY7" fmla="*/ 45217 h 420952"/>
                <a:gd name="connsiteX8" fmla="*/ 57823 w 203900"/>
                <a:gd name="connsiteY8" fmla="*/ 0 h 4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900" h="420952">
                  <a:moveTo>
                    <a:pt x="57823" y="0"/>
                  </a:moveTo>
                  <a:cubicBezTo>
                    <a:pt x="51930" y="81708"/>
                    <a:pt x="57030" y="169083"/>
                    <a:pt x="47397" y="200814"/>
                  </a:cubicBezTo>
                  <a:cubicBezTo>
                    <a:pt x="31984" y="251358"/>
                    <a:pt x="-7567" y="282182"/>
                    <a:pt x="1273" y="326153"/>
                  </a:cubicBezTo>
                  <a:cubicBezTo>
                    <a:pt x="10112" y="370124"/>
                    <a:pt x="7846" y="409675"/>
                    <a:pt x="40824" y="413981"/>
                  </a:cubicBezTo>
                  <a:cubicBezTo>
                    <a:pt x="73802" y="418288"/>
                    <a:pt x="122079" y="427240"/>
                    <a:pt x="135338" y="413981"/>
                  </a:cubicBezTo>
                  <a:cubicBezTo>
                    <a:pt x="148597" y="400722"/>
                    <a:pt x="122079" y="381003"/>
                    <a:pt x="113353" y="343719"/>
                  </a:cubicBezTo>
                  <a:cubicBezTo>
                    <a:pt x="104627" y="306434"/>
                    <a:pt x="97940" y="249205"/>
                    <a:pt x="97940" y="249205"/>
                  </a:cubicBezTo>
                  <a:lnTo>
                    <a:pt x="203900" y="45217"/>
                  </a:lnTo>
                  <a:cubicBezTo>
                    <a:pt x="124912" y="65729"/>
                    <a:pt x="79128" y="26632"/>
                    <a:pt x="57823" y="0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19B71B54-4E75-47E2-97E1-92EE0AD00252}"/>
                </a:ext>
              </a:extLst>
            </p:cNvPr>
            <p:cNvSpPr/>
            <p:nvPr/>
          </p:nvSpPr>
          <p:spPr>
            <a:xfrm>
              <a:off x="1430069" y="6339747"/>
              <a:ext cx="139104" cy="160868"/>
            </a:xfrm>
            <a:custGeom>
              <a:avLst/>
              <a:gdLst>
                <a:gd name="connsiteX0" fmla="*/ 135502 w 139104"/>
                <a:gd name="connsiteY0" fmla="*/ 153897 h 160868"/>
                <a:gd name="connsiteX1" fmla="*/ 113516 w 139104"/>
                <a:gd name="connsiteY1" fmla="*/ 83635 h 160868"/>
                <a:gd name="connsiteX2" fmla="*/ 43141 w 139104"/>
                <a:gd name="connsiteY2" fmla="*/ 88054 h 160868"/>
                <a:gd name="connsiteX3" fmla="*/ 18775 w 139104"/>
                <a:gd name="connsiteY3" fmla="*/ 0 h 160868"/>
                <a:gd name="connsiteX4" fmla="*/ 1436 w 139104"/>
                <a:gd name="connsiteY4" fmla="*/ 66069 h 160868"/>
                <a:gd name="connsiteX5" fmla="*/ 40987 w 139104"/>
                <a:gd name="connsiteY5" fmla="*/ 153897 h 160868"/>
                <a:gd name="connsiteX6" fmla="*/ 135502 w 139104"/>
                <a:gd name="connsiteY6" fmla="*/ 153897 h 16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104" h="160868">
                  <a:moveTo>
                    <a:pt x="135502" y="153897"/>
                  </a:moveTo>
                  <a:cubicBezTo>
                    <a:pt x="148647" y="140751"/>
                    <a:pt x="122242" y="120919"/>
                    <a:pt x="113516" y="83635"/>
                  </a:cubicBezTo>
                  <a:lnTo>
                    <a:pt x="43141" y="88054"/>
                  </a:lnTo>
                  <a:cubicBezTo>
                    <a:pt x="43141" y="88054"/>
                    <a:pt x="28635" y="42724"/>
                    <a:pt x="18775" y="0"/>
                  </a:cubicBezTo>
                  <a:cubicBezTo>
                    <a:pt x="6423" y="21645"/>
                    <a:pt x="-3890" y="41817"/>
                    <a:pt x="1436" y="66069"/>
                  </a:cubicBezTo>
                  <a:cubicBezTo>
                    <a:pt x="10163" y="110040"/>
                    <a:pt x="8009" y="149591"/>
                    <a:pt x="40987" y="153897"/>
                  </a:cubicBezTo>
                  <a:cubicBezTo>
                    <a:pt x="73965" y="158203"/>
                    <a:pt x="122242" y="167156"/>
                    <a:pt x="135502" y="153897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9C1B63A9-E62F-4DF2-A54E-39CE4C6537A4}"/>
                </a:ext>
              </a:extLst>
            </p:cNvPr>
            <p:cNvSpPr/>
            <p:nvPr/>
          </p:nvSpPr>
          <p:spPr>
            <a:xfrm>
              <a:off x="1723774" y="5775155"/>
              <a:ext cx="94514" cy="188914"/>
            </a:xfrm>
            <a:custGeom>
              <a:avLst/>
              <a:gdLst>
                <a:gd name="connsiteX0" fmla="*/ 94514 w 94514"/>
                <a:gd name="connsiteY0" fmla="*/ 0 h 188914"/>
                <a:gd name="connsiteX1" fmla="*/ 0 w 94514"/>
                <a:gd name="connsiteY1" fmla="*/ 188915 h 18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514" h="188914">
                  <a:moveTo>
                    <a:pt x="94514" y="0"/>
                  </a:moveTo>
                  <a:lnTo>
                    <a:pt x="0" y="188915"/>
                  </a:lnTo>
                </a:path>
              </a:pathLst>
            </a:custGeom>
            <a:ln w="11328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549F00F2-CD2B-4C6A-8239-E7DB4EA9CBD3}"/>
                </a:ext>
              </a:extLst>
            </p:cNvPr>
            <p:cNvSpPr/>
            <p:nvPr/>
          </p:nvSpPr>
          <p:spPr>
            <a:xfrm>
              <a:off x="1719354" y="4491905"/>
              <a:ext cx="393355" cy="568894"/>
            </a:xfrm>
            <a:custGeom>
              <a:avLst/>
              <a:gdLst>
                <a:gd name="connsiteX0" fmla="*/ 393356 w 393355"/>
                <a:gd name="connsiteY0" fmla="*/ 294364 h 568894"/>
                <a:gd name="connsiteX1" fmla="*/ 371370 w 393355"/>
                <a:gd name="connsiteY1" fmla="*/ 369046 h 568894"/>
                <a:gd name="connsiteX2" fmla="*/ 298841 w 393355"/>
                <a:gd name="connsiteY2" fmla="*/ 421743 h 568894"/>
                <a:gd name="connsiteX3" fmla="*/ 283429 w 393355"/>
                <a:gd name="connsiteY3" fmla="*/ 537789 h 568894"/>
                <a:gd name="connsiteX4" fmla="*/ 164776 w 393355"/>
                <a:gd name="connsiteY4" fmla="*/ 568500 h 568894"/>
                <a:gd name="connsiteX5" fmla="*/ 0 w 393355"/>
                <a:gd name="connsiteY5" fmla="*/ 533369 h 568894"/>
                <a:gd name="connsiteX6" fmla="*/ 54963 w 393355"/>
                <a:gd name="connsiteY6" fmla="*/ 61818 h 568894"/>
                <a:gd name="connsiteX7" fmla="*/ 226313 w 393355"/>
                <a:gd name="connsiteY7" fmla="*/ 6855 h 568894"/>
                <a:gd name="connsiteX8" fmla="*/ 380210 w 393355"/>
                <a:gd name="connsiteY8" fmla="*/ 11275 h 568894"/>
                <a:gd name="connsiteX9" fmla="*/ 393356 w 393355"/>
                <a:gd name="connsiteY9" fmla="*/ 294364 h 5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355" h="568894">
                  <a:moveTo>
                    <a:pt x="393356" y="294364"/>
                  </a:moveTo>
                  <a:cubicBezTo>
                    <a:pt x="393356" y="294364"/>
                    <a:pt x="393356" y="340488"/>
                    <a:pt x="371370" y="369046"/>
                  </a:cubicBezTo>
                  <a:cubicBezTo>
                    <a:pt x="349385" y="397604"/>
                    <a:pt x="298841" y="421743"/>
                    <a:pt x="298841" y="421743"/>
                  </a:cubicBezTo>
                  <a:lnTo>
                    <a:pt x="283429" y="537789"/>
                  </a:lnTo>
                  <a:cubicBezTo>
                    <a:pt x="283429" y="537789"/>
                    <a:pt x="248298" y="563741"/>
                    <a:pt x="164776" y="568500"/>
                  </a:cubicBezTo>
                  <a:cubicBezTo>
                    <a:pt x="81255" y="573260"/>
                    <a:pt x="0" y="533369"/>
                    <a:pt x="0" y="533369"/>
                  </a:cubicBezTo>
                  <a:lnTo>
                    <a:pt x="54963" y="61818"/>
                  </a:lnTo>
                  <a:cubicBezTo>
                    <a:pt x="54963" y="61818"/>
                    <a:pt x="160470" y="24534"/>
                    <a:pt x="226313" y="6855"/>
                  </a:cubicBezTo>
                  <a:cubicBezTo>
                    <a:pt x="292155" y="-10824"/>
                    <a:pt x="380210" y="11275"/>
                    <a:pt x="380210" y="11275"/>
                  </a:cubicBezTo>
                  <a:cubicBezTo>
                    <a:pt x="380210" y="11275"/>
                    <a:pt x="393356" y="191010"/>
                    <a:pt x="393356" y="294364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94272154-8D86-4585-8EA1-EB14EF44B63A}"/>
                </a:ext>
              </a:extLst>
            </p:cNvPr>
            <p:cNvSpPr/>
            <p:nvPr/>
          </p:nvSpPr>
          <p:spPr>
            <a:xfrm>
              <a:off x="1765364" y="4491502"/>
              <a:ext cx="342925" cy="196476"/>
            </a:xfrm>
            <a:custGeom>
              <a:avLst/>
              <a:gdLst>
                <a:gd name="connsiteX0" fmla="*/ 334199 w 342925"/>
                <a:gd name="connsiteY0" fmla="*/ 11225 h 196476"/>
                <a:gd name="connsiteX1" fmla="*/ 180302 w 342925"/>
                <a:gd name="connsiteY1" fmla="*/ 6805 h 196476"/>
                <a:gd name="connsiteX2" fmla="*/ 8953 w 342925"/>
                <a:gd name="connsiteY2" fmla="*/ 62222 h 196476"/>
                <a:gd name="connsiteX3" fmla="*/ 0 w 342925"/>
                <a:gd name="connsiteY3" fmla="*/ 139171 h 196476"/>
                <a:gd name="connsiteX4" fmla="*/ 213280 w 342925"/>
                <a:gd name="connsiteY4" fmla="*/ 195834 h 196476"/>
                <a:gd name="connsiteX5" fmla="*/ 342926 w 342925"/>
                <a:gd name="connsiteY5" fmla="*/ 154810 h 196476"/>
                <a:gd name="connsiteX6" fmla="*/ 334199 w 342925"/>
                <a:gd name="connsiteY6" fmla="*/ 11225 h 19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2925" h="196476">
                  <a:moveTo>
                    <a:pt x="334199" y="11225"/>
                  </a:moveTo>
                  <a:cubicBezTo>
                    <a:pt x="334199" y="11225"/>
                    <a:pt x="246258" y="-10760"/>
                    <a:pt x="180302" y="6805"/>
                  </a:cubicBezTo>
                  <a:cubicBezTo>
                    <a:pt x="114346" y="24371"/>
                    <a:pt x="8953" y="62222"/>
                    <a:pt x="8953" y="62222"/>
                  </a:cubicBezTo>
                  <a:lnTo>
                    <a:pt x="0" y="139171"/>
                  </a:lnTo>
                  <a:cubicBezTo>
                    <a:pt x="63134" y="180523"/>
                    <a:pt x="137941" y="200401"/>
                    <a:pt x="213280" y="195834"/>
                  </a:cubicBezTo>
                  <a:cubicBezTo>
                    <a:pt x="259268" y="193329"/>
                    <a:pt x="303873" y="179209"/>
                    <a:pt x="342926" y="154810"/>
                  </a:cubicBezTo>
                  <a:cubicBezTo>
                    <a:pt x="339072" y="78768"/>
                    <a:pt x="334199" y="11225"/>
                    <a:pt x="334199" y="11225"/>
                  </a:cubicBezTo>
                  <a:close/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0E51DAC9-8823-45B6-8055-5C84CEA17BE5}"/>
                </a:ext>
              </a:extLst>
            </p:cNvPr>
            <p:cNvSpPr/>
            <p:nvPr/>
          </p:nvSpPr>
          <p:spPr>
            <a:xfrm>
              <a:off x="2009016" y="4446630"/>
              <a:ext cx="601405" cy="866379"/>
            </a:xfrm>
            <a:custGeom>
              <a:avLst/>
              <a:gdLst>
                <a:gd name="connsiteX0" fmla="*/ 65049 w 601405"/>
                <a:gd name="connsiteY0" fmla="*/ 53150 h 866379"/>
                <a:gd name="connsiteX1" fmla="*/ 371597 w 601405"/>
                <a:gd name="connsiteY1" fmla="*/ 19152 h 866379"/>
                <a:gd name="connsiteX2" fmla="*/ 489796 w 601405"/>
                <a:gd name="connsiteY2" fmla="*/ 0 h 866379"/>
                <a:gd name="connsiteX3" fmla="*/ 599496 w 601405"/>
                <a:gd name="connsiteY3" fmla="*/ 51450 h 866379"/>
                <a:gd name="connsiteX4" fmla="*/ 588844 w 601405"/>
                <a:gd name="connsiteY4" fmla="*/ 113440 h 866379"/>
                <a:gd name="connsiteX5" fmla="*/ 154464 w 601405"/>
                <a:gd name="connsiteY5" fmla="*/ 265750 h 866379"/>
                <a:gd name="connsiteX6" fmla="*/ 142225 w 601405"/>
                <a:gd name="connsiteY6" fmla="*/ 753054 h 866379"/>
                <a:gd name="connsiteX7" fmla="*/ 124659 w 601405"/>
                <a:gd name="connsiteY7" fmla="*/ 804164 h 866379"/>
                <a:gd name="connsiteX8" fmla="*/ 0 w 601405"/>
                <a:gd name="connsiteY8" fmla="*/ 866380 h 866379"/>
                <a:gd name="connsiteX9" fmla="*/ 67089 w 601405"/>
                <a:gd name="connsiteY9" fmla="*/ 571052 h 866379"/>
                <a:gd name="connsiteX10" fmla="*/ 84655 w 601405"/>
                <a:gd name="connsiteY10" fmla="*/ 125452 h 866379"/>
                <a:gd name="connsiteX11" fmla="*/ 65049 w 601405"/>
                <a:gd name="connsiteY11" fmla="*/ 53150 h 866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1405" h="866379">
                  <a:moveTo>
                    <a:pt x="65049" y="53150"/>
                  </a:moveTo>
                  <a:cubicBezTo>
                    <a:pt x="65049" y="53150"/>
                    <a:pt x="320487" y="26065"/>
                    <a:pt x="371597" y="19152"/>
                  </a:cubicBezTo>
                  <a:cubicBezTo>
                    <a:pt x="422707" y="12239"/>
                    <a:pt x="489796" y="0"/>
                    <a:pt x="489796" y="0"/>
                  </a:cubicBezTo>
                  <a:lnTo>
                    <a:pt x="599496" y="51450"/>
                  </a:lnTo>
                  <a:cubicBezTo>
                    <a:pt x="604109" y="72710"/>
                    <a:pt x="600290" y="94934"/>
                    <a:pt x="588844" y="113440"/>
                  </a:cubicBezTo>
                  <a:cubicBezTo>
                    <a:pt x="569691" y="141091"/>
                    <a:pt x="154464" y="265750"/>
                    <a:pt x="154464" y="265750"/>
                  </a:cubicBezTo>
                  <a:cubicBezTo>
                    <a:pt x="154464" y="265750"/>
                    <a:pt x="142225" y="722229"/>
                    <a:pt x="142225" y="753054"/>
                  </a:cubicBezTo>
                  <a:cubicBezTo>
                    <a:pt x="142225" y="783878"/>
                    <a:pt x="143811" y="788185"/>
                    <a:pt x="124659" y="804164"/>
                  </a:cubicBezTo>
                  <a:cubicBezTo>
                    <a:pt x="105507" y="820143"/>
                    <a:pt x="0" y="866380"/>
                    <a:pt x="0" y="866380"/>
                  </a:cubicBezTo>
                  <a:cubicBezTo>
                    <a:pt x="0" y="866380"/>
                    <a:pt x="52697" y="662393"/>
                    <a:pt x="67089" y="571052"/>
                  </a:cubicBezTo>
                  <a:cubicBezTo>
                    <a:pt x="81482" y="479711"/>
                    <a:pt x="91001" y="178149"/>
                    <a:pt x="84655" y="125452"/>
                  </a:cubicBezTo>
                  <a:cubicBezTo>
                    <a:pt x="78309" y="72756"/>
                    <a:pt x="65049" y="53150"/>
                    <a:pt x="65049" y="53150"/>
                  </a:cubicBezTo>
                  <a:close/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21CE3876-2428-42D3-9B2C-EB7056A5A238}"/>
                </a:ext>
              </a:extLst>
            </p:cNvPr>
            <p:cNvSpPr/>
            <p:nvPr/>
          </p:nvSpPr>
          <p:spPr>
            <a:xfrm>
              <a:off x="2163480" y="4549304"/>
              <a:ext cx="62216" cy="162850"/>
            </a:xfrm>
            <a:custGeom>
              <a:avLst/>
              <a:gdLst>
                <a:gd name="connsiteX0" fmla="*/ 17566 w 62216"/>
                <a:gd name="connsiteY0" fmla="*/ 0 h 162850"/>
                <a:gd name="connsiteX1" fmla="*/ 0 w 62216"/>
                <a:gd name="connsiteY1" fmla="*/ 162850 h 162850"/>
                <a:gd name="connsiteX2" fmla="*/ 62216 w 62216"/>
                <a:gd name="connsiteY2" fmla="*/ 7933 h 16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216" h="162850">
                  <a:moveTo>
                    <a:pt x="17566" y="0"/>
                  </a:moveTo>
                  <a:lnTo>
                    <a:pt x="0" y="162850"/>
                  </a:lnTo>
                  <a:lnTo>
                    <a:pt x="62216" y="7933"/>
                  </a:lnTo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465E6008-750A-4F6C-9408-251A259920F5}"/>
                </a:ext>
              </a:extLst>
            </p:cNvPr>
            <p:cNvSpPr/>
            <p:nvPr/>
          </p:nvSpPr>
          <p:spPr>
            <a:xfrm>
              <a:off x="2068172" y="4494114"/>
              <a:ext cx="68333" cy="564138"/>
            </a:xfrm>
            <a:custGeom>
              <a:avLst/>
              <a:gdLst>
                <a:gd name="connsiteX0" fmla="*/ 25045 w 68333"/>
                <a:gd name="connsiteY0" fmla="*/ 77515 h 564138"/>
                <a:gd name="connsiteX1" fmla="*/ 7480 w 68333"/>
                <a:gd name="connsiteY1" fmla="*/ 523114 h 564138"/>
                <a:gd name="connsiteX2" fmla="*/ 0 w 68333"/>
                <a:gd name="connsiteY2" fmla="*/ 564138 h 564138"/>
                <a:gd name="connsiteX3" fmla="*/ 1133 w 68333"/>
                <a:gd name="connsiteY3" fmla="*/ 564138 h 564138"/>
                <a:gd name="connsiteX4" fmla="*/ 66522 w 68333"/>
                <a:gd name="connsiteY4" fmla="*/ 257591 h 564138"/>
                <a:gd name="connsiteX5" fmla="*/ 55190 w 68333"/>
                <a:gd name="connsiteY5" fmla="*/ 0 h 564138"/>
                <a:gd name="connsiteX6" fmla="*/ 5666 w 68333"/>
                <a:gd name="connsiteY6" fmla="*/ 5213 h 564138"/>
                <a:gd name="connsiteX7" fmla="*/ 25045 w 68333"/>
                <a:gd name="connsiteY7" fmla="*/ 77515 h 56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333" h="564138">
                  <a:moveTo>
                    <a:pt x="25045" y="77515"/>
                  </a:moveTo>
                  <a:cubicBezTo>
                    <a:pt x="31391" y="130212"/>
                    <a:pt x="21872" y="432000"/>
                    <a:pt x="7480" y="523114"/>
                  </a:cubicBezTo>
                  <a:cubicBezTo>
                    <a:pt x="5553" y="535014"/>
                    <a:pt x="3060" y="548953"/>
                    <a:pt x="0" y="564138"/>
                  </a:cubicBezTo>
                  <a:lnTo>
                    <a:pt x="1133" y="564138"/>
                  </a:lnTo>
                  <a:cubicBezTo>
                    <a:pt x="39551" y="466225"/>
                    <a:pt x="61638" y="362667"/>
                    <a:pt x="66522" y="257591"/>
                  </a:cubicBezTo>
                  <a:cubicBezTo>
                    <a:pt x="70988" y="171565"/>
                    <a:pt x="67191" y="85301"/>
                    <a:pt x="55190" y="0"/>
                  </a:cubicBezTo>
                  <a:lnTo>
                    <a:pt x="5666" y="5213"/>
                  </a:lnTo>
                  <a:cubicBezTo>
                    <a:pt x="5666" y="5213"/>
                    <a:pt x="18699" y="24818"/>
                    <a:pt x="25045" y="77515"/>
                  </a:cubicBezTo>
                  <a:close/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44B690D9-C454-417C-B63A-EE0455875614}"/>
                </a:ext>
              </a:extLst>
            </p:cNvPr>
            <p:cNvSpPr/>
            <p:nvPr/>
          </p:nvSpPr>
          <p:spPr>
            <a:xfrm>
              <a:off x="1825570" y="4162243"/>
              <a:ext cx="391755" cy="437490"/>
            </a:xfrm>
            <a:custGeom>
              <a:avLst/>
              <a:gdLst>
                <a:gd name="connsiteX0" fmla="*/ 74427 w 391755"/>
                <a:gd name="connsiteY0" fmla="*/ 404966 h 437490"/>
                <a:gd name="connsiteX1" fmla="*/ 98112 w 391755"/>
                <a:gd name="connsiteY1" fmla="*/ 305806 h 437490"/>
                <a:gd name="connsiteX2" fmla="*/ 55161 w 391755"/>
                <a:gd name="connsiteY2" fmla="*/ 282121 h 437490"/>
                <a:gd name="connsiteX3" fmla="*/ 6317 w 391755"/>
                <a:gd name="connsiteY3" fmla="*/ 126637 h 437490"/>
                <a:gd name="connsiteX4" fmla="*/ 87799 w 391755"/>
                <a:gd name="connsiteY4" fmla="*/ 23057 h 437490"/>
                <a:gd name="connsiteX5" fmla="*/ 246456 w 391755"/>
                <a:gd name="connsiteY5" fmla="*/ 8324 h 437490"/>
                <a:gd name="connsiteX6" fmla="*/ 335304 w 391755"/>
                <a:gd name="connsiteY6" fmla="*/ 89692 h 437490"/>
                <a:gd name="connsiteX7" fmla="*/ 332357 w 391755"/>
                <a:gd name="connsiteY7" fmla="*/ 132643 h 437490"/>
                <a:gd name="connsiteX8" fmla="*/ 391514 w 391755"/>
                <a:gd name="connsiteY8" fmla="*/ 174007 h 437490"/>
                <a:gd name="connsiteX9" fmla="*/ 367828 w 391755"/>
                <a:gd name="connsiteY9" fmla="*/ 211065 h 437490"/>
                <a:gd name="connsiteX10" fmla="*/ 350036 w 391755"/>
                <a:gd name="connsiteY10" fmla="*/ 311699 h 437490"/>
                <a:gd name="connsiteX11" fmla="*/ 274561 w 391755"/>
                <a:gd name="connsiteY11" fmla="*/ 326544 h 437490"/>
                <a:gd name="connsiteX12" fmla="*/ 221297 w 391755"/>
                <a:gd name="connsiteY12" fmla="*/ 437491 h 4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1755" h="437490">
                  <a:moveTo>
                    <a:pt x="74427" y="404966"/>
                  </a:moveTo>
                  <a:lnTo>
                    <a:pt x="98112" y="305806"/>
                  </a:lnTo>
                  <a:cubicBezTo>
                    <a:pt x="98112" y="305806"/>
                    <a:pt x="78846" y="295380"/>
                    <a:pt x="55161" y="282121"/>
                  </a:cubicBezTo>
                  <a:cubicBezTo>
                    <a:pt x="31476" y="268861"/>
                    <a:pt x="-17368" y="216958"/>
                    <a:pt x="6317" y="126637"/>
                  </a:cubicBezTo>
                  <a:cubicBezTo>
                    <a:pt x="30003" y="36316"/>
                    <a:pt x="87799" y="23057"/>
                    <a:pt x="87799" y="23057"/>
                  </a:cubicBezTo>
                  <a:cubicBezTo>
                    <a:pt x="87799" y="23057"/>
                    <a:pt x="169167" y="-16834"/>
                    <a:pt x="246456" y="8324"/>
                  </a:cubicBezTo>
                  <a:cubicBezTo>
                    <a:pt x="323744" y="33483"/>
                    <a:pt x="332357" y="77793"/>
                    <a:pt x="335304" y="89692"/>
                  </a:cubicBezTo>
                  <a:cubicBezTo>
                    <a:pt x="338250" y="101592"/>
                    <a:pt x="326351" y="128224"/>
                    <a:pt x="332357" y="132643"/>
                  </a:cubicBezTo>
                  <a:cubicBezTo>
                    <a:pt x="338363" y="137063"/>
                    <a:pt x="395933" y="160748"/>
                    <a:pt x="391514" y="174007"/>
                  </a:cubicBezTo>
                  <a:cubicBezTo>
                    <a:pt x="385201" y="187301"/>
                    <a:pt x="377246" y="199755"/>
                    <a:pt x="367828" y="211065"/>
                  </a:cubicBezTo>
                  <a:cubicBezTo>
                    <a:pt x="367828" y="211065"/>
                    <a:pt x="361935" y="299913"/>
                    <a:pt x="350036" y="311699"/>
                  </a:cubicBezTo>
                  <a:cubicBezTo>
                    <a:pt x="338137" y="323485"/>
                    <a:pt x="274561" y="326544"/>
                    <a:pt x="274561" y="326544"/>
                  </a:cubicBezTo>
                  <a:lnTo>
                    <a:pt x="221297" y="437491"/>
                  </a:lnTo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17E933E0-3FCF-4FD0-B078-EB0C01F10348}"/>
                </a:ext>
              </a:extLst>
            </p:cNvPr>
            <p:cNvSpPr/>
            <p:nvPr/>
          </p:nvSpPr>
          <p:spPr>
            <a:xfrm>
              <a:off x="1825230" y="4162243"/>
              <a:ext cx="278980" cy="301045"/>
            </a:xfrm>
            <a:custGeom>
              <a:avLst/>
              <a:gdLst>
                <a:gd name="connsiteX0" fmla="*/ 215405 w 278980"/>
                <a:gd name="connsiteY0" fmla="*/ 27476 h 301045"/>
                <a:gd name="connsiteX1" fmla="*/ 278981 w 278980"/>
                <a:gd name="connsiteY1" fmla="*/ 22037 h 301045"/>
                <a:gd name="connsiteX2" fmla="*/ 246456 w 278980"/>
                <a:gd name="connsiteY2" fmla="*/ 8324 h 301045"/>
                <a:gd name="connsiteX3" fmla="*/ 87799 w 278980"/>
                <a:gd name="connsiteY3" fmla="*/ 23057 h 301045"/>
                <a:gd name="connsiteX4" fmla="*/ 6317 w 278980"/>
                <a:gd name="connsiteY4" fmla="*/ 126637 h 301045"/>
                <a:gd name="connsiteX5" fmla="*/ 55161 w 278980"/>
                <a:gd name="connsiteY5" fmla="*/ 282121 h 301045"/>
                <a:gd name="connsiteX6" fmla="*/ 89159 w 278980"/>
                <a:gd name="connsiteY6" fmla="*/ 301046 h 301045"/>
                <a:gd name="connsiteX7" fmla="*/ 124517 w 278980"/>
                <a:gd name="connsiteY7" fmla="*/ 216958 h 301045"/>
                <a:gd name="connsiteX8" fmla="*/ 173360 w 278980"/>
                <a:gd name="connsiteY8" fmla="*/ 199166 h 301045"/>
                <a:gd name="connsiteX9" fmla="*/ 174154 w 278980"/>
                <a:gd name="connsiteY9" fmla="*/ 157575 h 301045"/>
                <a:gd name="connsiteX10" fmla="*/ 196819 w 278980"/>
                <a:gd name="connsiteY10" fmla="*/ 88219 h 301045"/>
                <a:gd name="connsiteX11" fmla="*/ 215405 w 278980"/>
                <a:gd name="connsiteY11" fmla="*/ 27476 h 30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980" h="301045">
                  <a:moveTo>
                    <a:pt x="215405" y="27476"/>
                  </a:moveTo>
                  <a:cubicBezTo>
                    <a:pt x="236019" y="21448"/>
                    <a:pt x="257641" y="19589"/>
                    <a:pt x="278981" y="22037"/>
                  </a:cubicBezTo>
                  <a:cubicBezTo>
                    <a:pt x="268589" y="16461"/>
                    <a:pt x="257698" y="11871"/>
                    <a:pt x="246456" y="8324"/>
                  </a:cubicBezTo>
                  <a:cubicBezTo>
                    <a:pt x="169507" y="-16834"/>
                    <a:pt x="87799" y="23057"/>
                    <a:pt x="87799" y="23057"/>
                  </a:cubicBezTo>
                  <a:cubicBezTo>
                    <a:pt x="87799" y="23057"/>
                    <a:pt x="30003" y="36429"/>
                    <a:pt x="6317" y="126637"/>
                  </a:cubicBezTo>
                  <a:cubicBezTo>
                    <a:pt x="-17368" y="216845"/>
                    <a:pt x="31476" y="268748"/>
                    <a:pt x="55161" y="282121"/>
                  </a:cubicBezTo>
                  <a:cubicBezTo>
                    <a:pt x="69214" y="290053"/>
                    <a:pt x="81566" y="296853"/>
                    <a:pt x="89159" y="301046"/>
                  </a:cubicBezTo>
                  <a:cubicBezTo>
                    <a:pt x="99812" y="278381"/>
                    <a:pt x="113977" y="246310"/>
                    <a:pt x="124517" y="216958"/>
                  </a:cubicBezTo>
                  <a:cubicBezTo>
                    <a:pt x="132336" y="195199"/>
                    <a:pt x="161235" y="222964"/>
                    <a:pt x="173360" y="199166"/>
                  </a:cubicBezTo>
                  <a:cubicBezTo>
                    <a:pt x="176080" y="193839"/>
                    <a:pt x="171547" y="162788"/>
                    <a:pt x="174154" y="157575"/>
                  </a:cubicBezTo>
                  <a:cubicBezTo>
                    <a:pt x="188206" y="129243"/>
                    <a:pt x="199312" y="103745"/>
                    <a:pt x="196819" y="88219"/>
                  </a:cubicBezTo>
                  <a:cubicBezTo>
                    <a:pt x="193193" y="57168"/>
                    <a:pt x="160668" y="43795"/>
                    <a:pt x="215405" y="27476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799F78E9-0DF2-45E8-B9F7-7A42906CA2AB}"/>
                </a:ext>
              </a:extLst>
            </p:cNvPr>
            <p:cNvSpPr/>
            <p:nvPr/>
          </p:nvSpPr>
          <p:spPr>
            <a:xfrm>
              <a:off x="1911037" y="4356352"/>
              <a:ext cx="70214" cy="76593"/>
            </a:xfrm>
            <a:custGeom>
              <a:avLst/>
              <a:gdLst>
                <a:gd name="connsiteX0" fmla="*/ 70214 w 70214"/>
                <a:gd name="connsiteY0" fmla="*/ 30216 h 76593"/>
                <a:gd name="connsiteX1" fmla="*/ 11058 w 70214"/>
                <a:gd name="connsiteY1" fmla="*/ 6644 h 76593"/>
                <a:gd name="connsiteX2" fmla="*/ 58428 w 70214"/>
                <a:gd name="connsiteY2" fmla="*/ 76113 h 7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214" h="76593">
                  <a:moveTo>
                    <a:pt x="70214" y="30216"/>
                  </a:moveTo>
                  <a:cubicBezTo>
                    <a:pt x="70214" y="30216"/>
                    <a:pt x="37689" y="-17042"/>
                    <a:pt x="11058" y="6644"/>
                  </a:cubicBezTo>
                  <a:cubicBezTo>
                    <a:pt x="-15574" y="30329"/>
                    <a:pt x="8111" y="82119"/>
                    <a:pt x="58428" y="76113"/>
                  </a:cubicBezTo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04EECDE4-7E8B-4B3C-A67B-498796F2CADC}"/>
                </a:ext>
              </a:extLst>
            </p:cNvPr>
            <p:cNvSpPr/>
            <p:nvPr/>
          </p:nvSpPr>
          <p:spPr>
            <a:xfrm>
              <a:off x="1654952" y="4161182"/>
              <a:ext cx="205040" cy="198380"/>
            </a:xfrm>
            <a:custGeom>
              <a:avLst/>
              <a:gdLst>
                <a:gd name="connsiteX0" fmla="*/ 205040 w 205040"/>
                <a:gd name="connsiteY0" fmla="*/ 62649 h 198380"/>
                <a:gd name="connsiteX1" fmla="*/ 122199 w 205040"/>
                <a:gd name="connsiteY1" fmla="*/ 4853 h 198380"/>
                <a:gd name="connsiteX2" fmla="*/ 15672 w 205040"/>
                <a:gd name="connsiteY2" fmla="*/ 50750 h 198380"/>
                <a:gd name="connsiteX3" fmla="*/ 31651 w 205040"/>
                <a:gd name="connsiteY3" fmla="*/ 178129 h 198380"/>
                <a:gd name="connsiteX4" fmla="*/ 123445 w 205040"/>
                <a:gd name="connsiteY4" fmla="*/ 186968 h 198380"/>
                <a:gd name="connsiteX5" fmla="*/ 176708 w 205040"/>
                <a:gd name="connsiteY5" fmla="*/ 127698 h 198380"/>
                <a:gd name="connsiteX6" fmla="*/ 205040 w 205040"/>
                <a:gd name="connsiteY6" fmla="*/ 62649 h 19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040" h="198380">
                  <a:moveTo>
                    <a:pt x="205040" y="62649"/>
                  </a:moveTo>
                  <a:cubicBezTo>
                    <a:pt x="205040" y="62649"/>
                    <a:pt x="157670" y="13806"/>
                    <a:pt x="122199" y="4853"/>
                  </a:cubicBezTo>
                  <a:cubicBezTo>
                    <a:pt x="86727" y="-4100"/>
                    <a:pt x="42303" y="-6480"/>
                    <a:pt x="15672" y="50750"/>
                  </a:cubicBezTo>
                  <a:cubicBezTo>
                    <a:pt x="-10960" y="107980"/>
                    <a:pt x="-2347" y="154557"/>
                    <a:pt x="31651" y="178129"/>
                  </a:cubicBezTo>
                  <a:cubicBezTo>
                    <a:pt x="65649" y="201701"/>
                    <a:pt x="95340" y="204760"/>
                    <a:pt x="123445" y="186968"/>
                  </a:cubicBezTo>
                  <a:cubicBezTo>
                    <a:pt x="146020" y="172145"/>
                    <a:pt x="164367" y="151724"/>
                    <a:pt x="176708" y="127698"/>
                  </a:cubicBezTo>
                  <a:cubicBezTo>
                    <a:pt x="184415" y="112966"/>
                    <a:pt x="205040" y="62649"/>
                    <a:pt x="205040" y="62649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44016A3C-9C2E-455B-A4C0-0772134D987D}"/>
                </a:ext>
              </a:extLst>
            </p:cNvPr>
            <p:cNvSpPr/>
            <p:nvPr/>
          </p:nvSpPr>
          <p:spPr>
            <a:xfrm>
              <a:off x="2110216" y="4277094"/>
              <a:ext cx="19152" cy="37057"/>
            </a:xfrm>
            <a:custGeom>
              <a:avLst/>
              <a:gdLst>
                <a:gd name="connsiteX0" fmla="*/ 19152 w 19152"/>
                <a:gd name="connsiteY0" fmla="*/ 18472 h 37057"/>
                <a:gd name="connsiteX1" fmla="*/ 9633 w 19152"/>
                <a:gd name="connsiteY1" fmla="*/ 37058 h 37057"/>
                <a:gd name="connsiteX2" fmla="*/ 0 w 19152"/>
                <a:gd name="connsiteY2" fmla="*/ 18472 h 37057"/>
                <a:gd name="connsiteX3" fmla="*/ 9633 w 19152"/>
                <a:gd name="connsiteY3" fmla="*/ 0 h 37057"/>
                <a:gd name="connsiteX4" fmla="*/ 19152 w 19152"/>
                <a:gd name="connsiteY4" fmla="*/ 18472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52" h="37057">
                  <a:moveTo>
                    <a:pt x="19152" y="18472"/>
                  </a:moveTo>
                  <a:cubicBezTo>
                    <a:pt x="19152" y="28672"/>
                    <a:pt x="14846" y="37058"/>
                    <a:pt x="9633" y="37058"/>
                  </a:cubicBezTo>
                  <a:cubicBezTo>
                    <a:pt x="4420" y="37058"/>
                    <a:pt x="0" y="28672"/>
                    <a:pt x="0" y="18472"/>
                  </a:cubicBezTo>
                  <a:cubicBezTo>
                    <a:pt x="0" y="8273"/>
                    <a:pt x="4306" y="0"/>
                    <a:pt x="9633" y="0"/>
                  </a:cubicBezTo>
                  <a:cubicBezTo>
                    <a:pt x="14959" y="0"/>
                    <a:pt x="19152" y="8273"/>
                    <a:pt x="19152" y="18472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B4C1C66D-5B1D-4C58-9274-2C9C8BC88CBB}"/>
                </a:ext>
              </a:extLst>
            </p:cNvPr>
            <p:cNvSpPr/>
            <p:nvPr/>
          </p:nvSpPr>
          <p:spPr>
            <a:xfrm>
              <a:off x="2095371" y="4256192"/>
              <a:ext cx="42950" cy="4583"/>
            </a:xfrm>
            <a:custGeom>
              <a:avLst/>
              <a:gdLst>
                <a:gd name="connsiteX0" fmla="*/ 0 w 42950"/>
                <a:gd name="connsiteY0" fmla="*/ 4583 h 4583"/>
                <a:gd name="connsiteX1" fmla="*/ 42951 w 42950"/>
                <a:gd name="connsiteY1" fmla="*/ 4583 h 4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950" h="4583">
                  <a:moveTo>
                    <a:pt x="0" y="4583"/>
                  </a:moveTo>
                  <a:cubicBezTo>
                    <a:pt x="0" y="4583"/>
                    <a:pt x="29578" y="-5729"/>
                    <a:pt x="42951" y="4583"/>
                  </a:cubicBezTo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D4E1BD5C-8413-4DB4-8E4F-F7C311573804}"/>
                </a:ext>
              </a:extLst>
            </p:cNvPr>
            <p:cNvSpPr/>
            <p:nvPr/>
          </p:nvSpPr>
          <p:spPr>
            <a:xfrm>
              <a:off x="2147161" y="4396719"/>
              <a:ext cx="26631" cy="4694"/>
            </a:xfrm>
            <a:custGeom>
              <a:avLst/>
              <a:gdLst>
                <a:gd name="connsiteX0" fmla="*/ 0 w 26631"/>
                <a:gd name="connsiteY0" fmla="*/ 275 h 4694"/>
                <a:gd name="connsiteX1" fmla="*/ 26632 w 26631"/>
                <a:gd name="connsiteY1" fmla="*/ 4695 h 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631" h="4694">
                  <a:moveTo>
                    <a:pt x="0" y="275"/>
                  </a:moveTo>
                  <a:cubicBezTo>
                    <a:pt x="9111" y="-677"/>
                    <a:pt x="18314" y="853"/>
                    <a:pt x="26632" y="4695"/>
                  </a:cubicBezTo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B2F5B7F1-7381-4E4A-8BBA-A48AAB1D6BE3}"/>
                </a:ext>
              </a:extLst>
            </p:cNvPr>
            <p:cNvSpPr/>
            <p:nvPr/>
          </p:nvSpPr>
          <p:spPr>
            <a:xfrm>
              <a:off x="2048000" y="4478362"/>
              <a:ext cx="51790" cy="54849"/>
            </a:xfrm>
            <a:custGeom>
              <a:avLst/>
              <a:gdLst>
                <a:gd name="connsiteX0" fmla="*/ 51790 w 51790"/>
                <a:gd name="connsiteY0" fmla="*/ 10426 h 54849"/>
                <a:gd name="connsiteX1" fmla="*/ 0 w 51790"/>
                <a:gd name="connsiteY1" fmla="*/ 0 h 54849"/>
                <a:gd name="connsiteX2" fmla="*/ 28105 w 51790"/>
                <a:gd name="connsiteY2" fmla="*/ 54850 h 54849"/>
                <a:gd name="connsiteX3" fmla="*/ 51790 w 51790"/>
                <a:gd name="connsiteY3" fmla="*/ 10426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790" h="54849">
                  <a:moveTo>
                    <a:pt x="51790" y="10426"/>
                  </a:moveTo>
                  <a:lnTo>
                    <a:pt x="0" y="0"/>
                  </a:lnTo>
                  <a:lnTo>
                    <a:pt x="28105" y="54850"/>
                  </a:lnTo>
                  <a:lnTo>
                    <a:pt x="51790" y="10426"/>
                  </a:ln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97578009-8284-4676-82F6-EB3786A5EF65}"/>
                </a:ext>
              </a:extLst>
            </p:cNvPr>
            <p:cNvSpPr/>
            <p:nvPr/>
          </p:nvSpPr>
          <p:spPr>
            <a:xfrm>
              <a:off x="1492808" y="4498421"/>
              <a:ext cx="424980" cy="843601"/>
            </a:xfrm>
            <a:custGeom>
              <a:avLst/>
              <a:gdLst>
                <a:gd name="connsiteX0" fmla="*/ 424981 w 424980"/>
                <a:gd name="connsiteY0" fmla="*/ 0 h 843601"/>
                <a:gd name="connsiteX1" fmla="*/ 126479 w 424980"/>
                <a:gd name="connsiteY1" fmla="*/ 103240 h 843601"/>
                <a:gd name="connsiteX2" fmla="*/ 68229 w 424980"/>
                <a:gd name="connsiteY2" fmla="*/ 473477 h 843601"/>
                <a:gd name="connsiteX3" fmla="*/ 1140 w 424980"/>
                <a:gd name="connsiteY3" fmla="*/ 637234 h 843601"/>
                <a:gd name="connsiteX4" fmla="*/ 142458 w 424980"/>
                <a:gd name="connsiteY4" fmla="*/ 800990 h 843601"/>
                <a:gd name="connsiteX5" fmla="*/ 220993 w 424980"/>
                <a:gd name="connsiteY5" fmla="*/ 843601 h 843601"/>
                <a:gd name="connsiteX6" fmla="*/ 342139 w 424980"/>
                <a:gd name="connsiteY6" fmla="*/ 455459 h 843601"/>
                <a:gd name="connsiteX7" fmla="*/ 424981 w 424980"/>
                <a:gd name="connsiteY7" fmla="*/ 0 h 8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4980" h="843601">
                  <a:moveTo>
                    <a:pt x="424981" y="0"/>
                  </a:moveTo>
                  <a:cubicBezTo>
                    <a:pt x="424981" y="0"/>
                    <a:pt x="133279" y="87488"/>
                    <a:pt x="126479" y="103240"/>
                  </a:cubicBezTo>
                  <a:cubicBezTo>
                    <a:pt x="119680" y="118993"/>
                    <a:pt x="69816" y="453192"/>
                    <a:pt x="68229" y="473477"/>
                  </a:cubicBezTo>
                  <a:cubicBezTo>
                    <a:pt x="66643" y="493763"/>
                    <a:pt x="-10192" y="601309"/>
                    <a:pt x="1140" y="637234"/>
                  </a:cubicBezTo>
                  <a:cubicBezTo>
                    <a:pt x="12473" y="673158"/>
                    <a:pt x="95314" y="771866"/>
                    <a:pt x="142458" y="800990"/>
                  </a:cubicBezTo>
                  <a:cubicBezTo>
                    <a:pt x="167628" y="816981"/>
                    <a:pt x="193863" y="831215"/>
                    <a:pt x="220993" y="843601"/>
                  </a:cubicBezTo>
                  <a:cubicBezTo>
                    <a:pt x="220993" y="843601"/>
                    <a:pt x="297262" y="605616"/>
                    <a:pt x="342139" y="455459"/>
                  </a:cubicBezTo>
                  <a:cubicBezTo>
                    <a:pt x="387016" y="305301"/>
                    <a:pt x="424981" y="0"/>
                    <a:pt x="424981" y="0"/>
                  </a:cubicBezTo>
                  <a:close/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C637AE8C-15B6-4D2B-93E9-53C39A451036}"/>
                </a:ext>
              </a:extLst>
            </p:cNvPr>
            <p:cNvSpPr/>
            <p:nvPr/>
          </p:nvSpPr>
          <p:spPr>
            <a:xfrm>
              <a:off x="1798642" y="4498421"/>
              <a:ext cx="119146" cy="567311"/>
            </a:xfrm>
            <a:custGeom>
              <a:avLst/>
              <a:gdLst>
                <a:gd name="connsiteX0" fmla="*/ 119146 w 119146"/>
                <a:gd name="connsiteY0" fmla="*/ 0 h 567311"/>
                <a:gd name="connsiteX1" fmla="*/ 18513 w 119146"/>
                <a:gd name="connsiteY1" fmla="*/ 31051 h 567311"/>
                <a:gd name="connsiteX2" fmla="*/ 154 w 119146"/>
                <a:gd name="connsiteY2" fmla="*/ 459992 h 567311"/>
                <a:gd name="connsiteX3" fmla="*/ 1967 w 119146"/>
                <a:gd name="connsiteY3" fmla="*/ 567312 h 567311"/>
                <a:gd name="connsiteX4" fmla="*/ 35965 w 119146"/>
                <a:gd name="connsiteY4" fmla="*/ 455459 h 567311"/>
                <a:gd name="connsiteX5" fmla="*/ 119146 w 119146"/>
                <a:gd name="connsiteY5" fmla="*/ 0 h 56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146" h="567311">
                  <a:moveTo>
                    <a:pt x="119146" y="0"/>
                  </a:moveTo>
                  <a:cubicBezTo>
                    <a:pt x="119146" y="0"/>
                    <a:pt x="73816" y="13599"/>
                    <a:pt x="18513" y="31051"/>
                  </a:cubicBezTo>
                  <a:cubicBezTo>
                    <a:pt x="13073" y="125566"/>
                    <a:pt x="-1660" y="393696"/>
                    <a:pt x="154" y="459992"/>
                  </a:cubicBezTo>
                  <a:cubicBezTo>
                    <a:pt x="1174" y="493989"/>
                    <a:pt x="1627" y="533314"/>
                    <a:pt x="1967" y="567312"/>
                  </a:cubicBezTo>
                  <a:cubicBezTo>
                    <a:pt x="14093" y="528101"/>
                    <a:pt x="25879" y="489570"/>
                    <a:pt x="35965" y="455459"/>
                  </a:cubicBezTo>
                  <a:cubicBezTo>
                    <a:pt x="80615" y="305188"/>
                    <a:pt x="119146" y="0"/>
                    <a:pt x="119146" y="0"/>
                  </a:cubicBezTo>
                  <a:close/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5B62EA29-5E70-4898-BE1B-ACF0ED1244F0}"/>
                </a:ext>
              </a:extLst>
            </p:cNvPr>
            <p:cNvSpPr/>
            <p:nvPr/>
          </p:nvSpPr>
          <p:spPr>
            <a:xfrm>
              <a:off x="2125644" y="4185992"/>
              <a:ext cx="485248" cy="360139"/>
            </a:xfrm>
            <a:custGeom>
              <a:avLst/>
              <a:gdLst>
                <a:gd name="connsiteX0" fmla="*/ 365576 w 485248"/>
                <a:gd name="connsiteY0" fmla="*/ 360139 h 360139"/>
                <a:gd name="connsiteX1" fmla="*/ 288854 w 485248"/>
                <a:gd name="connsiteY1" fmla="*/ 141306 h 360139"/>
                <a:gd name="connsiteX2" fmla="*/ 220858 w 485248"/>
                <a:gd name="connsiteY2" fmla="*/ 80110 h 360139"/>
                <a:gd name="connsiteX3" fmla="*/ 204765 w 485248"/>
                <a:gd name="connsiteY3" fmla="*/ 75690 h 360139"/>
                <a:gd name="connsiteX4" fmla="*/ 171447 w 485248"/>
                <a:gd name="connsiteY4" fmla="*/ 75690 h 360139"/>
                <a:gd name="connsiteX5" fmla="*/ 119091 w 485248"/>
                <a:gd name="connsiteY5" fmla="*/ 58238 h 360139"/>
                <a:gd name="connsiteX6" fmla="*/ 81353 w 485248"/>
                <a:gd name="connsiteY6" fmla="*/ 55405 h 360139"/>
                <a:gd name="connsiteX7" fmla="*/ 85660 w 485248"/>
                <a:gd name="connsiteY7" fmla="*/ 42259 h 360139"/>
                <a:gd name="connsiteX8" fmla="*/ 1458 w 485248"/>
                <a:gd name="connsiteY8" fmla="*/ 23447 h 360139"/>
                <a:gd name="connsiteX9" fmla="*/ 50868 w 485248"/>
                <a:gd name="connsiteY9" fmla="*/ 8828 h 360139"/>
                <a:gd name="connsiteX10" fmla="*/ 114784 w 485248"/>
                <a:gd name="connsiteY10" fmla="*/ 102 h 360139"/>
                <a:gd name="connsiteX11" fmla="*/ 235363 w 485248"/>
                <a:gd name="connsiteY11" fmla="*/ 16081 h 360139"/>
                <a:gd name="connsiteX12" fmla="*/ 294860 w 485248"/>
                <a:gd name="connsiteY12" fmla="*/ 58238 h 360139"/>
                <a:gd name="connsiteX13" fmla="*/ 441618 w 485248"/>
                <a:gd name="connsiteY13" fmla="*/ 225281 h 360139"/>
                <a:gd name="connsiteX14" fmla="*/ 483775 w 485248"/>
                <a:gd name="connsiteY14" fmla="*/ 312542 h 360139"/>
                <a:gd name="connsiteX15" fmla="*/ 485248 w 485248"/>
                <a:gd name="connsiteY15" fmla="*/ 331355 h 36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5248" h="360139">
                  <a:moveTo>
                    <a:pt x="365576" y="360139"/>
                  </a:moveTo>
                  <a:cubicBezTo>
                    <a:pt x="327158" y="305856"/>
                    <a:pt x="319338" y="192190"/>
                    <a:pt x="288854" y="141306"/>
                  </a:cubicBezTo>
                  <a:cubicBezTo>
                    <a:pt x="258369" y="90423"/>
                    <a:pt x="220858" y="80110"/>
                    <a:pt x="220858" y="80110"/>
                  </a:cubicBezTo>
                  <a:lnTo>
                    <a:pt x="204765" y="75690"/>
                  </a:lnTo>
                  <a:cubicBezTo>
                    <a:pt x="193795" y="78161"/>
                    <a:pt x="182417" y="78161"/>
                    <a:pt x="171447" y="75690"/>
                  </a:cubicBezTo>
                  <a:cubicBezTo>
                    <a:pt x="156828" y="71384"/>
                    <a:pt x="119091" y="58238"/>
                    <a:pt x="119091" y="58238"/>
                  </a:cubicBezTo>
                  <a:cubicBezTo>
                    <a:pt x="119091" y="58238"/>
                    <a:pt x="91553" y="62658"/>
                    <a:pt x="81353" y="55405"/>
                  </a:cubicBezTo>
                  <a:cubicBezTo>
                    <a:pt x="71154" y="48152"/>
                    <a:pt x="100279" y="46679"/>
                    <a:pt x="85660" y="42259"/>
                  </a:cubicBezTo>
                  <a:cubicBezTo>
                    <a:pt x="71040" y="37839"/>
                    <a:pt x="13017" y="35006"/>
                    <a:pt x="1458" y="23447"/>
                  </a:cubicBezTo>
                  <a:cubicBezTo>
                    <a:pt x="-10101" y="11888"/>
                    <a:pt x="50868" y="8828"/>
                    <a:pt x="50868" y="8828"/>
                  </a:cubicBezTo>
                  <a:cubicBezTo>
                    <a:pt x="71528" y="2345"/>
                    <a:pt x="93139" y="-601"/>
                    <a:pt x="114784" y="102"/>
                  </a:cubicBezTo>
                  <a:cubicBezTo>
                    <a:pt x="142323" y="3048"/>
                    <a:pt x="220858" y="14721"/>
                    <a:pt x="235363" y="16081"/>
                  </a:cubicBezTo>
                  <a:cubicBezTo>
                    <a:pt x="249869" y="17440"/>
                    <a:pt x="294860" y="58238"/>
                    <a:pt x="294860" y="58238"/>
                  </a:cubicBezTo>
                  <a:cubicBezTo>
                    <a:pt x="294860" y="58238"/>
                    <a:pt x="412606" y="180290"/>
                    <a:pt x="441618" y="225281"/>
                  </a:cubicBezTo>
                  <a:cubicBezTo>
                    <a:pt x="470629" y="270271"/>
                    <a:pt x="482302" y="300870"/>
                    <a:pt x="483775" y="312542"/>
                  </a:cubicBezTo>
                  <a:cubicBezTo>
                    <a:pt x="484625" y="318775"/>
                    <a:pt x="485112" y="325065"/>
                    <a:pt x="485248" y="331355"/>
                  </a:cubicBezTo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EF982760-7063-478B-ADD8-BB1AFC960705}"/>
                </a:ext>
              </a:extLst>
            </p:cNvPr>
            <p:cNvSpPr/>
            <p:nvPr/>
          </p:nvSpPr>
          <p:spPr>
            <a:xfrm>
              <a:off x="2368260" y="4254769"/>
              <a:ext cx="246852" cy="316407"/>
            </a:xfrm>
            <a:custGeom>
              <a:avLst/>
              <a:gdLst>
                <a:gd name="connsiteX0" fmla="*/ 133158 w 246852"/>
                <a:gd name="connsiteY0" fmla="*/ 316407 h 316407"/>
                <a:gd name="connsiteX1" fmla="*/ 66523 w 246852"/>
                <a:gd name="connsiteY1" fmla="*/ 197075 h 316407"/>
                <a:gd name="connsiteX2" fmla="*/ 0 w 246852"/>
                <a:gd name="connsiteY2" fmla="*/ 61083 h 316407"/>
                <a:gd name="connsiteX3" fmla="*/ 74909 w 246852"/>
                <a:gd name="connsiteY3" fmla="*/ 0 h 316407"/>
                <a:gd name="connsiteX4" fmla="*/ 216340 w 246852"/>
                <a:gd name="connsiteY4" fmla="*/ 174749 h 316407"/>
                <a:gd name="connsiteX5" fmla="*/ 229599 w 246852"/>
                <a:gd name="connsiteY5" fmla="*/ 305641 h 31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6852" h="316407">
                  <a:moveTo>
                    <a:pt x="133158" y="316407"/>
                  </a:moveTo>
                  <a:cubicBezTo>
                    <a:pt x="110493" y="308021"/>
                    <a:pt x="80462" y="233112"/>
                    <a:pt x="66523" y="197075"/>
                  </a:cubicBezTo>
                  <a:cubicBezTo>
                    <a:pt x="52583" y="161037"/>
                    <a:pt x="0" y="61083"/>
                    <a:pt x="0" y="61083"/>
                  </a:cubicBezTo>
                  <a:lnTo>
                    <a:pt x="74909" y="0"/>
                  </a:lnTo>
                  <a:lnTo>
                    <a:pt x="216340" y="174749"/>
                  </a:lnTo>
                  <a:cubicBezTo>
                    <a:pt x="251335" y="209677"/>
                    <a:pt x="256877" y="264413"/>
                    <a:pt x="229599" y="305641"/>
                  </a:cubicBezTo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E294BD01-D980-4AE4-BDC5-DCF3765CB51C}"/>
                </a:ext>
              </a:extLst>
            </p:cNvPr>
            <p:cNvSpPr/>
            <p:nvPr/>
          </p:nvSpPr>
          <p:spPr>
            <a:xfrm>
              <a:off x="2197037" y="4193460"/>
              <a:ext cx="133372" cy="53716"/>
            </a:xfrm>
            <a:custGeom>
              <a:avLst/>
              <a:gdLst>
                <a:gd name="connsiteX0" fmla="*/ 3274 w 133372"/>
                <a:gd name="connsiteY0" fmla="*/ 0 h 53716"/>
                <a:gd name="connsiteX1" fmla="*/ 25939 w 133372"/>
                <a:gd name="connsiteY1" fmla="*/ 17339 h 53716"/>
                <a:gd name="connsiteX2" fmla="*/ 75350 w 133372"/>
                <a:gd name="connsiteY2" fmla="*/ 20285 h 53716"/>
                <a:gd name="connsiteX3" fmla="*/ 133373 w 133372"/>
                <a:gd name="connsiteY3" fmla="*/ 53717 h 5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372" h="53716">
                  <a:moveTo>
                    <a:pt x="3274" y="0"/>
                  </a:moveTo>
                  <a:cubicBezTo>
                    <a:pt x="3274" y="0"/>
                    <a:pt x="-12705" y="13032"/>
                    <a:pt x="25939" y="17339"/>
                  </a:cubicBezTo>
                  <a:cubicBezTo>
                    <a:pt x="42269" y="19934"/>
                    <a:pt x="58826" y="20920"/>
                    <a:pt x="75350" y="20285"/>
                  </a:cubicBezTo>
                  <a:cubicBezTo>
                    <a:pt x="90411" y="37613"/>
                    <a:pt x="110832" y="49376"/>
                    <a:pt x="133373" y="53717"/>
                  </a:cubicBezTo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FEFDE9BD-46F6-4A7E-A137-18FC17EDE27F}"/>
                </a:ext>
              </a:extLst>
            </p:cNvPr>
            <p:cNvSpPr/>
            <p:nvPr/>
          </p:nvSpPr>
          <p:spPr>
            <a:xfrm rot="-4543199">
              <a:off x="1287977" y="5403293"/>
              <a:ext cx="83068" cy="23685"/>
            </a:xfrm>
            <a:custGeom>
              <a:avLst/>
              <a:gdLst>
                <a:gd name="connsiteX0" fmla="*/ 0 w 83068"/>
                <a:gd name="connsiteY0" fmla="*/ 0 h 23685"/>
                <a:gd name="connsiteX1" fmla="*/ 83068 w 83068"/>
                <a:gd name="connsiteY1" fmla="*/ 0 h 23685"/>
                <a:gd name="connsiteX2" fmla="*/ 83068 w 83068"/>
                <a:gd name="connsiteY2" fmla="*/ 23685 h 23685"/>
                <a:gd name="connsiteX3" fmla="*/ 0 w 83068"/>
                <a:gd name="connsiteY3" fmla="*/ 23685 h 2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068" h="23685">
                  <a:moveTo>
                    <a:pt x="0" y="0"/>
                  </a:moveTo>
                  <a:lnTo>
                    <a:pt x="83068" y="0"/>
                  </a:lnTo>
                  <a:lnTo>
                    <a:pt x="83068" y="23685"/>
                  </a:lnTo>
                  <a:lnTo>
                    <a:pt x="0" y="23685"/>
                  </a:ln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6BB2A7A3-BF41-4D77-A3F8-F175292444B0}"/>
                </a:ext>
              </a:extLst>
            </p:cNvPr>
            <p:cNvSpPr/>
            <p:nvPr/>
          </p:nvSpPr>
          <p:spPr>
            <a:xfrm rot="-4309801">
              <a:off x="1171436" y="5347618"/>
              <a:ext cx="76721" cy="23685"/>
            </a:xfrm>
            <a:custGeom>
              <a:avLst/>
              <a:gdLst>
                <a:gd name="connsiteX0" fmla="*/ 0 w 76721"/>
                <a:gd name="connsiteY0" fmla="*/ 0 h 23685"/>
                <a:gd name="connsiteX1" fmla="*/ 76722 w 76721"/>
                <a:gd name="connsiteY1" fmla="*/ 0 h 23685"/>
                <a:gd name="connsiteX2" fmla="*/ 76722 w 76721"/>
                <a:gd name="connsiteY2" fmla="*/ 23685 h 23685"/>
                <a:gd name="connsiteX3" fmla="*/ 0 w 76721"/>
                <a:gd name="connsiteY3" fmla="*/ 23685 h 2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721" h="23685">
                  <a:moveTo>
                    <a:pt x="0" y="0"/>
                  </a:moveTo>
                  <a:lnTo>
                    <a:pt x="76722" y="0"/>
                  </a:lnTo>
                  <a:lnTo>
                    <a:pt x="76722" y="23685"/>
                  </a:lnTo>
                  <a:lnTo>
                    <a:pt x="0" y="23685"/>
                  </a:ln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A7792196-311C-4733-B45C-E50DD9BB744E}"/>
                </a:ext>
              </a:extLst>
            </p:cNvPr>
            <p:cNvSpPr/>
            <p:nvPr/>
          </p:nvSpPr>
          <p:spPr>
            <a:xfrm>
              <a:off x="1207495" y="5296442"/>
              <a:ext cx="152558" cy="85473"/>
            </a:xfrm>
            <a:custGeom>
              <a:avLst/>
              <a:gdLst>
                <a:gd name="connsiteX0" fmla="*/ 136296 w 152558"/>
                <a:gd name="connsiteY0" fmla="*/ 85471 h 85473"/>
                <a:gd name="connsiteX1" fmla="*/ 129723 w 152558"/>
                <a:gd name="connsiteY1" fmla="*/ 84111 h 85473"/>
                <a:gd name="connsiteX2" fmla="*/ 9597 w 152558"/>
                <a:gd name="connsiteY2" fmla="*/ 30848 h 85473"/>
                <a:gd name="connsiteX3" fmla="*/ 1381 w 152558"/>
                <a:gd name="connsiteY3" fmla="*/ 9599 h 85473"/>
                <a:gd name="connsiteX4" fmla="*/ 22630 w 152558"/>
                <a:gd name="connsiteY4" fmla="*/ 1383 h 85473"/>
                <a:gd name="connsiteX5" fmla="*/ 142756 w 152558"/>
                <a:gd name="connsiteY5" fmla="*/ 54760 h 85473"/>
                <a:gd name="connsiteX6" fmla="*/ 151312 w 152558"/>
                <a:gd name="connsiteY6" fmla="*/ 75680 h 85473"/>
                <a:gd name="connsiteX7" fmla="*/ 136296 w 152558"/>
                <a:gd name="connsiteY7" fmla="*/ 85471 h 8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558" h="85473">
                  <a:moveTo>
                    <a:pt x="136296" y="85471"/>
                  </a:moveTo>
                  <a:cubicBezTo>
                    <a:pt x="134036" y="85460"/>
                    <a:pt x="131803" y="84995"/>
                    <a:pt x="129723" y="84111"/>
                  </a:cubicBezTo>
                  <a:lnTo>
                    <a:pt x="9597" y="30848"/>
                  </a:lnTo>
                  <a:cubicBezTo>
                    <a:pt x="1460" y="27244"/>
                    <a:pt x="-2218" y="17736"/>
                    <a:pt x="1381" y="9599"/>
                  </a:cubicBezTo>
                  <a:cubicBezTo>
                    <a:pt x="4980" y="1462"/>
                    <a:pt x="14493" y="-2221"/>
                    <a:pt x="22630" y="1383"/>
                  </a:cubicBezTo>
                  <a:lnTo>
                    <a:pt x="142756" y="54760"/>
                  </a:lnTo>
                  <a:cubicBezTo>
                    <a:pt x="150892" y="58171"/>
                    <a:pt x="154723" y="67543"/>
                    <a:pt x="151312" y="75680"/>
                  </a:cubicBezTo>
                  <a:cubicBezTo>
                    <a:pt x="148785" y="81708"/>
                    <a:pt x="142835" y="85584"/>
                    <a:pt x="136296" y="85471"/>
                  </a:cubicBezTo>
                  <a:close/>
                </a:path>
              </a:pathLst>
            </a:custGeom>
            <a:solidFill>
              <a:srgbClr val="263238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24710623-72D7-4524-9757-FCDC254FAC2E}"/>
                </a:ext>
              </a:extLst>
            </p:cNvPr>
            <p:cNvSpPr/>
            <p:nvPr/>
          </p:nvSpPr>
          <p:spPr>
            <a:xfrm>
              <a:off x="948508" y="5308704"/>
              <a:ext cx="493649" cy="612642"/>
            </a:xfrm>
            <a:custGeom>
              <a:avLst/>
              <a:gdLst>
                <a:gd name="connsiteX0" fmla="*/ 135538 w 493649"/>
                <a:gd name="connsiteY0" fmla="*/ 0 h 612642"/>
                <a:gd name="connsiteX1" fmla="*/ 493649 w 493649"/>
                <a:gd name="connsiteY1" fmla="*/ 179849 h 612642"/>
                <a:gd name="connsiteX2" fmla="*/ 446392 w 493649"/>
                <a:gd name="connsiteY2" fmla="*/ 602783 h 612642"/>
                <a:gd name="connsiteX3" fmla="*/ 389389 w 493649"/>
                <a:gd name="connsiteY3" fmla="*/ 612642 h 612642"/>
                <a:gd name="connsiteX4" fmla="*/ 0 w 493649"/>
                <a:gd name="connsiteY4" fmla="*/ 400269 h 612642"/>
                <a:gd name="connsiteX5" fmla="*/ 135538 w 493649"/>
                <a:gd name="connsiteY5" fmla="*/ 0 h 61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649" h="612642">
                  <a:moveTo>
                    <a:pt x="135538" y="0"/>
                  </a:moveTo>
                  <a:lnTo>
                    <a:pt x="493649" y="179849"/>
                  </a:lnTo>
                  <a:lnTo>
                    <a:pt x="446392" y="602783"/>
                  </a:lnTo>
                  <a:lnTo>
                    <a:pt x="389389" y="612642"/>
                  </a:lnTo>
                  <a:lnTo>
                    <a:pt x="0" y="400269"/>
                  </a:lnTo>
                  <a:lnTo>
                    <a:pt x="135538" y="0"/>
                  </a:lnTo>
                  <a:close/>
                </a:path>
              </a:pathLst>
            </a:custGeom>
            <a:solidFill>
              <a:srgbClr val="B2B2B2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69B4A0D2-2D0B-47E5-A6A8-2AAA4B947194}"/>
                </a:ext>
              </a:extLst>
            </p:cNvPr>
            <p:cNvSpPr/>
            <p:nvPr/>
          </p:nvSpPr>
          <p:spPr>
            <a:xfrm>
              <a:off x="1337898" y="5488553"/>
              <a:ext cx="104260" cy="432793"/>
            </a:xfrm>
            <a:custGeom>
              <a:avLst/>
              <a:gdLst>
                <a:gd name="connsiteX0" fmla="*/ 104260 w 104260"/>
                <a:gd name="connsiteY0" fmla="*/ 0 h 432793"/>
                <a:gd name="connsiteX1" fmla="*/ 0 w 104260"/>
                <a:gd name="connsiteY1" fmla="*/ 432793 h 432793"/>
                <a:gd name="connsiteX2" fmla="*/ 57003 w 104260"/>
                <a:gd name="connsiteY2" fmla="*/ 422934 h 432793"/>
                <a:gd name="connsiteX3" fmla="*/ 104260 w 104260"/>
                <a:gd name="connsiteY3" fmla="*/ 0 h 43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60" h="432793">
                  <a:moveTo>
                    <a:pt x="104260" y="0"/>
                  </a:moveTo>
                  <a:lnTo>
                    <a:pt x="0" y="432793"/>
                  </a:lnTo>
                  <a:lnTo>
                    <a:pt x="57003" y="422934"/>
                  </a:lnTo>
                  <a:lnTo>
                    <a:pt x="104260" y="0"/>
                  </a:lnTo>
                  <a:close/>
                </a:path>
              </a:pathLst>
            </a:custGeom>
            <a:solidFill>
              <a:srgbClr val="B2B2B2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37666A5-CBBE-453F-89EF-39466A36443C}"/>
                </a:ext>
              </a:extLst>
            </p:cNvPr>
            <p:cNvSpPr/>
            <p:nvPr/>
          </p:nvSpPr>
          <p:spPr>
            <a:xfrm>
              <a:off x="1084047" y="5308704"/>
              <a:ext cx="358111" cy="300007"/>
            </a:xfrm>
            <a:custGeom>
              <a:avLst/>
              <a:gdLst>
                <a:gd name="connsiteX0" fmla="*/ 0 w 358111"/>
                <a:gd name="connsiteY0" fmla="*/ 0 h 300007"/>
                <a:gd name="connsiteX1" fmla="*/ 125792 w 358111"/>
                <a:gd name="connsiteY1" fmla="*/ 299975 h 300007"/>
                <a:gd name="connsiteX2" fmla="*/ 358111 w 358111"/>
                <a:gd name="connsiteY2" fmla="*/ 179849 h 30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111" h="300007">
                  <a:moveTo>
                    <a:pt x="0" y="0"/>
                  </a:moveTo>
                  <a:cubicBezTo>
                    <a:pt x="0" y="0"/>
                    <a:pt x="55643" y="303601"/>
                    <a:pt x="125792" y="299975"/>
                  </a:cubicBezTo>
                  <a:cubicBezTo>
                    <a:pt x="180076" y="297142"/>
                    <a:pt x="358111" y="179849"/>
                    <a:pt x="358111" y="179849"/>
                  </a:cubicBezTo>
                </a:path>
              </a:pathLst>
            </a:custGeom>
            <a:noFill/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006FDC50-4819-4D4C-A0DF-6E99F30E21B5}"/>
                </a:ext>
              </a:extLst>
            </p:cNvPr>
            <p:cNvSpPr/>
            <p:nvPr/>
          </p:nvSpPr>
          <p:spPr>
            <a:xfrm>
              <a:off x="1158955" y="5566295"/>
              <a:ext cx="52016" cy="85901"/>
            </a:xfrm>
            <a:custGeom>
              <a:avLst/>
              <a:gdLst>
                <a:gd name="connsiteX0" fmla="*/ 19379 w 52016"/>
                <a:gd name="connsiteY0" fmla="*/ 0 h 85901"/>
                <a:gd name="connsiteX1" fmla="*/ 0 w 52016"/>
                <a:gd name="connsiteY1" fmla="*/ 67769 h 85901"/>
                <a:gd name="connsiteX2" fmla="*/ 29012 w 52016"/>
                <a:gd name="connsiteY2" fmla="*/ 85901 h 85901"/>
                <a:gd name="connsiteX3" fmla="*/ 52017 w 52016"/>
                <a:gd name="connsiteY3" fmla="*/ 15752 h 85901"/>
                <a:gd name="connsiteX4" fmla="*/ 19379 w 52016"/>
                <a:gd name="connsiteY4" fmla="*/ 0 h 85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16" h="85901">
                  <a:moveTo>
                    <a:pt x="19379" y="0"/>
                  </a:moveTo>
                  <a:lnTo>
                    <a:pt x="0" y="67769"/>
                  </a:lnTo>
                  <a:lnTo>
                    <a:pt x="29012" y="85901"/>
                  </a:lnTo>
                  <a:lnTo>
                    <a:pt x="52017" y="15752"/>
                  </a:lnTo>
                  <a:lnTo>
                    <a:pt x="19379" y="0"/>
                  </a:ln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E3281EB9-087D-425E-A929-13D89BB76478}"/>
                </a:ext>
              </a:extLst>
            </p:cNvPr>
            <p:cNvSpPr/>
            <p:nvPr/>
          </p:nvSpPr>
          <p:spPr>
            <a:xfrm>
              <a:off x="1221499" y="5241048"/>
              <a:ext cx="128637" cy="174529"/>
            </a:xfrm>
            <a:custGeom>
              <a:avLst/>
              <a:gdLst>
                <a:gd name="connsiteX0" fmla="*/ 128638 w 128637"/>
                <a:gd name="connsiteY0" fmla="*/ 35811 h 174529"/>
                <a:gd name="connsiteX1" fmla="*/ 104953 w 128637"/>
                <a:gd name="connsiteY1" fmla="*/ 165343 h 174529"/>
                <a:gd name="connsiteX2" fmla="*/ 79001 w 128637"/>
                <a:gd name="connsiteY2" fmla="*/ 173956 h 174529"/>
                <a:gd name="connsiteX3" fmla="*/ 63928 w 128637"/>
                <a:gd name="connsiteY3" fmla="*/ 152424 h 174529"/>
                <a:gd name="connsiteX4" fmla="*/ 239 w 128637"/>
                <a:gd name="connsiteY4" fmla="*/ 109247 h 174529"/>
                <a:gd name="connsiteX5" fmla="*/ 51236 w 128637"/>
                <a:gd name="connsiteY5" fmla="*/ 0 h 174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637" h="174529">
                  <a:moveTo>
                    <a:pt x="128638" y="35811"/>
                  </a:moveTo>
                  <a:lnTo>
                    <a:pt x="104953" y="165343"/>
                  </a:lnTo>
                  <a:cubicBezTo>
                    <a:pt x="104953" y="165343"/>
                    <a:pt x="89767" y="177243"/>
                    <a:pt x="79001" y="173956"/>
                  </a:cubicBezTo>
                  <a:cubicBezTo>
                    <a:pt x="68235" y="170669"/>
                    <a:pt x="63928" y="152424"/>
                    <a:pt x="63928" y="152424"/>
                  </a:cubicBezTo>
                  <a:cubicBezTo>
                    <a:pt x="63928" y="152424"/>
                    <a:pt x="4545" y="137238"/>
                    <a:pt x="239" y="109247"/>
                  </a:cubicBezTo>
                  <a:cubicBezTo>
                    <a:pt x="-4067" y="81255"/>
                    <a:pt x="51236" y="0"/>
                    <a:pt x="51236" y="0"/>
                  </a:cubicBezTo>
                  <a:close/>
                </a:path>
              </a:pathLst>
            </a:custGeom>
            <a:solidFill>
              <a:srgbClr val="FFFFFF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4E8AD999-5FA1-4618-BC93-BCD210461D0B}"/>
                </a:ext>
              </a:extLst>
            </p:cNvPr>
            <p:cNvSpPr/>
            <p:nvPr/>
          </p:nvSpPr>
          <p:spPr>
            <a:xfrm>
              <a:off x="1267295" y="4601661"/>
              <a:ext cx="447815" cy="679051"/>
            </a:xfrm>
            <a:custGeom>
              <a:avLst/>
              <a:gdLst>
                <a:gd name="connsiteX0" fmla="*/ 351992 w 447815"/>
                <a:gd name="connsiteY0" fmla="*/ 0 h 679051"/>
                <a:gd name="connsiteX1" fmla="*/ 102674 w 447815"/>
                <a:gd name="connsiteY1" fmla="*/ 302921 h 679051"/>
                <a:gd name="connsiteX2" fmla="*/ 0 w 447815"/>
                <a:gd name="connsiteY2" fmla="*/ 639387 h 679051"/>
                <a:gd name="connsiteX3" fmla="*/ 89754 w 447815"/>
                <a:gd name="connsiteY3" fmla="*/ 679051 h 679051"/>
                <a:gd name="connsiteX4" fmla="*/ 231072 w 447815"/>
                <a:gd name="connsiteY4" fmla="*/ 390409 h 679051"/>
                <a:gd name="connsiteX5" fmla="*/ 437553 w 447815"/>
                <a:gd name="connsiteY5" fmla="*/ 210900 h 679051"/>
                <a:gd name="connsiteX6" fmla="*/ 441973 w 447815"/>
                <a:gd name="connsiteY6" fmla="*/ 134631 h 67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815" h="679051">
                  <a:moveTo>
                    <a:pt x="351992" y="0"/>
                  </a:moveTo>
                  <a:lnTo>
                    <a:pt x="102674" y="302921"/>
                  </a:lnTo>
                  <a:lnTo>
                    <a:pt x="0" y="639387"/>
                  </a:lnTo>
                  <a:lnTo>
                    <a:pt x="89754" y="679051"/>
                  </a:lnTo>
                  <a:lnTo>
                    <a:pt x="231072" y="390409"/>
                  </a:lnTo>
                  <a:lnTo>
                    <a:pt x="437553" y="210900"/>
                  </a:lnTo>
                  <a:cubicBezTo>
                    <a:pt x="449486" y="187181"/>
                    <a:pt x="451084" y="159575"/>
                    <a:pt x="441973" y="134631"/>
                  </a:cubicBezTo>
                </a:path>
              </a:pathLst>
            </a:custGeom>
            <a:solidFill>
              <a:schemeClr val="accent1"/>
            </a:solidFill>
            <a:ln w="11328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00" name="矩形 499">
            <a:extLst>
              <a:ext uri="{FF2B5EF4-FFF2-40B4-BE49-F238E27FC236}">
                <a16:creationId xmlns:a16="http://schemas.microsoft.com/office/drawing/2014/main" id="{BF52CBA1-143F-40C0-B952-72096160B18C}"/>
              </a:ext>
            </a:extLst>
          </p:cNvPr>
          <p:cNvSpPr/>
          <p:nvPr/>
        </p:nvSpPr>
        <p:spPr>
          <a:xfrm>
            <a:off x="8168420" y="4193542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1" name="文本框 500">
            <a:extLst>
              <a:ext uri="{FF2B5EF4-FFF2-40B4-BE49-F238E27FC236}">
                <a16:creationId xmlns:a16="http://schemas.microsoft.com/office/drawing/2014/main" id="{2883093B-26B7-4A7D-98E3-E20138ADE74D}"/>
              </a:ext>
            </a:extLst>
          </p:cNvPr>
          <p:cNvSpPr txBox="1"/>
          <p:nvPr/>
        </p:nvSpPr>
        <p:spPr>
          <a:xfrm>
            <a:off x="8282867" y="4239801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部门主管</a:t>
            </a:r>
          </a:p>
        </p:txBody>
      </p:sp>
      <p:sp>
        <p:nvSpPr>
          <p:cNvPr id="502" name="矩形 501">
            <a:extLst>
              <a:ext uri="{FF2B5EF4-FFF2-40B4-BE49-F238E27FC236}">
                <a16:creationId xmlns:a16="http://schemas.microsoft.com/office/drawing/2014/main" id="{591036E4-7563-4A2F-9C69-96D967A860A6}"/>
              </a:ext>
            </a:extLst>
          </p:cNvPr>
          <p:cNvSpPr/>
          <p:nvPr/>
        </p:nvSpPr>
        <p:spPr>
          <a:xfrm>
            <a:off x="7646419" y="4193542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矩形 504">
            <a:extLst>
              <a:ext uri="{FF2B5EF4-FFF2-40B4-BE49-F238E27FC236}">
                <a16:creationId xmlns:a16="http://schemas.microsoft.com/office/drawing/2014/main" id="{C9DAD074-252A-486F-B37E-B363D5E5B43A}"/>
              </a:ext>
            </a:extLst>
          </p:cNvPr>
          <p:cNvSpPr/>
          <p:nvPr/>
        </p:nvSpPr>
        <p:spPr>
          <a:xfrm>
            <a:off x="2865431" y="3229686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6" name="文本框 505">
            <a:extLst>
              <a:ext uri="{FF2B5EF4-FFF2-40B4-BE49-F238E27FC236}">
                <a16:creationId xmlns:a16="http://schemas.microsoft.com/office/drawing/2014/main" id="{01575EDB-691C-4268-838F-6F546C634BC1}"/>
              </a:ext>
            </a:extLst>
          </p:cNvPr>
          <p:cNvSpPr txBox="1"/>
          <p:nvPr/>
        </p:nvSpPr>
        <p:spPr>
          <a:xfrm>
            <a:off x="2979878" y="327594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部门副经理</a:t>
            </a:r>
          </a:p>
        </p:txBody>
      </p:sp>
      <p:sp>
        <p:nvSpPr>
          <p:cNvPr id="507" name="矩形 506">
            <a:extLst>
              <a:ext uri="{FF2B5EF4-FFF2-40B4-BE49-F238E27FC236}">
                <a16:creationId xmlns:a16="http://schemas.microsoft.com/office/drawing/2014/main" id="{02F54535-EE94-4D76-BE82-DFA3094C6756}"/>
              </a:ext>
            </a:extLst>
          </p:cNvPr>
          <p:cNvSpPr/>
          <p:nvPr/>
        </p:nvSpPr>
        <p:spPr>
          <a:xfrm>
            <a:off x="2343430" y="3229686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0" name="矩形 509">
            <a:extLst>
              <a:ext uri="{FF2B5EF4-FFF2-40B4-BE49-F238E27FC236}">
                <a16:creationId xmlns:a16="http://schemas.microsoft.com/office/drawing/2014/main" id="{D083B439-4E03-4EB9-86B5-072F6BFDE1EC}"/>
              </a:ext>
            </a:extLst>
          </p:cNvPr>
          <p:cNvSpPr/>
          <p:nvPr/>
        </p:nvSpPr>
        <p:spPr>
          <a:xfrm>
            <a:off x="8168420" y="2413832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1" name="文本框 510">
            <a:extLst>
              <a:ext uri="{FF2B5EF4-FFF2-40B4-BE49-F238E27FC236}">
                <a16:creationId xmlns:a16="http://schemas.microsoft.com/office/drawing/2014/main" id="{5346CAEB-FA1B-492A-A80A-4D6669013829}"/>
              </a:ext>
            </a:extLst>
          </p:cNvPr>
          <p:cNvSpPr txBox="1"/>
          <p:nvPr/>
        </p:nvSpPr>
        <p:spPr>
          <a:xfrm>
            <a:off x="8282867" y="2460091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部门经理</a:t>
            </a:r>
          </a:p>
        </p:txBody>
      </p:sp>
      <p:sp>
        <p:nvSpPr>
          <p:cNvPr id="512" name="矩形 511">
            <a:extLst>
              <a:ext uri="{FF2B5EF4-FFF2-40B4-BE49-F238E27FC236}">
                <a16:creationId xmlns:a16="http://schemas.microsoft.com/office/drawing/2014/main" id="{822F2ACD-9021-4A32-82E1-6BC4430D7A32}"/>
              </a:ext>
            </a:extLst>
          </p:cNvPr>
          <p:cNvSpPr/>
          <p:nvPr/>
        </p:nvSpPr>
        <p:spPr>
          <a:xfrm>
            <a:off x="7646419" y="2413832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19" name="图形 2">
            <a:extLst>
              <a:ext uri="{FF2B5EF4-FFF2-40B4-BE49-F238E27FC236}">
                <a16:creationId xmlns:a16="http://schemas.microsoft.com/office/drawing/2014/main" id="{7C367FCB-918C-4416-8A48-B825E5C58DA2}"/>
              </a:ext>
            </a:extLst>
          </p:cNvPr>
          <p:cNvGrpSpPr/>
          <p:nvPr/>
        </p:nvGrpSpPr>
        <p:grpSpPr>
          <a:xfrm>
            <a:off x="10821648" y="5153121"/>
            <a:ext cx="1190133" cy="1335489"/>
            <a:chOff x="1885150" y="2128654"/>
            <a:chExt cx="3896159" cy="4372016"/>
          </a:xfrm>
          <a:solidFill>
            <a:schemeClr val="accent2">
              <a:lumMod val="20000"/>
              <a:lumOff val="80000"/>
            </a:schemeClr>
          </a:solidFill>
        </p:grpSpPr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E56B19FD-ECC0-44D9-BDD9-B68CF68AB9FC}"/>
                </a:ext>
              </a:extLst>
            </p:cNvPr>
            <p:cNvSpPr/>
            <p:nvPr/>
          </p:nvSpPr>
          <p:spPr>
            <a:xfrm>
              <a:off x="3776246" y="3822316"/>
              <a:ext cx="170423" cy="2678354"/>
            </a:xfrm>
            <a:custGeom>
              <a:avLst/>
              <a:gdLst>
                <a:gd name="connsiteX0" fmla="*/ 134046 w 170423"/>
                <a:gd name="connsiteY0" fmla="*/ 2673708 h 2678354"/>
                <a:gd name="connsiteX1" fmla="*/ 37379 w 170423"/>
                <a:gd name="connsiteY1" fmla="*/ 1785683 h 2678354"/>
                <a:gd name="connsiteX2" fmla="*/ 170424 w 170423"/>
                <a:gd name="connsiteY2" fmla="*/ 27198 h 2678354"/>
                <a:gd name="connsiteX3" fmla="*/ 154445 w 170423"/>
                <a:gd name="connsiteY3" fmla="*/ 0 h 2678354"/>
                <a:gd name="connsiteX4" fmla="*/ 12220 w 170423"/>
                <a:gd name="connsiteY4" fmla="*/ 1787496 h 2678354"/>
                <a:gd name="connsiteX5" fmla="*/ 108888 w 170423"/>
                <a:gd name="connsiteY5" fmla="*/ 2678354 h 2678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423" h="2678354">
                  <a:moveTo>
                    <a:pt x="134046" y="2673708"/>
                  </a:moveTo>
                  <a:cubicBezTo>
                    <a:pt x="133366" y="2670082"/>
                    <a:pt x="65484" y="2298144"/>
                    <a:pt x="37379" y="1785683"/>
                  </a:cubicBezTo>
                  <a:cubicBezTo>
                    <a:pt x="11427" y="1313112"/>
                    <a:pt x="6554" y="641087"/>
                    <a:pt x="170424" y="27198"/>
                  </a:cubicBezTo>
                  <a:lnTo>
                    <a:pt x="154445" y="0"/>
                  </a:lnTo>
                  <a:cubicBezTo>
                    <a:pt x="63784" y="340885"/>
                    <a:pt x="-35037" y="927689"/>
                    <a:pt x="12220" y="1787496"/>
                  </a:cubicBezTo>
                  <a:cubicBezTo>
                    <a:pt x="40892" y="2301544"/>
                    <a:pt x="108888" y="2674615"/>
                    <a:pt x="108888" y="2678354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CEB53F6D-EDEE-426E-A3C8-78E906C15929}"/>
                </a:ext>
              </a:extLst>
            </p:cNvPr>
            <p:cNvSpPr/>
            <p:nvPr/>
          </p:nvSpPr>
          <p:spPr>
            <a:xfrm>
              <a:off x="3825524" y="3807560"/>
              <a:ext cx="1911361" cy="616971"/>
            </a:xfrm>
            <a:custGeom>
              <a:avLst/>
              <a:gdLst>
                <a:gd name="connsiteX0" fmla="*/ 364344 w 1911361"/>
                <a:gd name="connsiteY0" fmla="*/ 437690 h 616971"/>
                <a:gd name="connsiteX1" fmla="*/ 0 w 1911361"/>
                <a:gd name="connsiteY1" fmla="*/ 616972 h 616971"/>
                <a:gd name="connsiteX2" fmla="*/ 348138 w 1911361"/>
                <a:gd name="connsiteY2" fmla="*/ 156640 h 616971"/>
                <a:gd name="connsiteX3" fmla="*/ 1911362 w 1911361"/>
                <a:gd name="connsiteY3" fmla="*/ 180666 h 616971"/>
                <a:gd name="connsiteX4" fmla="*/ 364344 w 1911361"/>
                <a:gd name="connsiteY4" fmla="*/ 437690 h 6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1361" h="616971">
                  <a:moveTo>
                    <a:pt x="364344" y="437690"/>
                  </a:moveTo>
                  <a:cubicBezTo>
                    <a:pt x="174183" y="507612"/>
                    <a:pt x="60516" y="574588"/>
                    <a:pt x="0" y="616972"/>
                  </a:cubicBezTo>
                  <a:cubicBezTo>
                    <a:pt x="7140" y="542063"/>
                    <a:pt x="57457" y="364481"/>
                    <a:pt x="348138" y="156640"/>
                  </a:cubicBezTo>
                  <a:cubicBezTo>
                    <a:pt x="808697" y="-172686"/>
                    <a:pt x="1702841" y="108250"/>
                    <a:pt x="1911362" y="180666"/>
                  </a:cubicBezTo>
                  <a:cubicBezTo>
                    <a:pt x="1453524" y="199818"/>
                    <a:pt x="844735" y="261127"/>
                    <a:pt x="364344" y="437690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F0D15A26-4635-42F3-A9FF-1D185CB15E4C}"/>
                </a:ext>
              </a:extLst>
            </p:cNvPr>
            <p:cNvSpPr/>
            <p:nvPr/>
          </p:nvSpPr>
          <p:spPr>
            <a:xfrm>
              <a:off x="3824503" y="4003411"/>
              <a:ext cx="1956806" cy="597268"/>
            </a:xfrm>
            <a:custGeom>
              <a:avLst/>
              <a:gdLst>
                <a:gd name="connsiteX0" fmla="*/ 373071 w 1956806"/>
                <a:gd name="connsiteY0" fmla="*/ 256911 h 597268"/>
                <a:gd name="connsiteX1" fmla="*/ 1954767 w 1956806"/>
                <a:gd name="connsiteY1" fmla="*/ 0 h 597268"/>
                <a:gd name="connsiteX2" fmla="*/ 1956807 w 1956806"/>
                <a:gd name="connsiteY2" fmla="*/ 793 h 597268"/>
                <a:gd name="connsiteX3" fmla="*/ 825243 w 1956806"/>
                <a:gd name="connsiteY3" fmla="*/ 569125 h 597268"/>
                <a:gd name="connsiteX4" fmla="*/ 1021 w 1956806"/>
                <a:gd name="connsiteY4" fmla="*/ 459652 h 597268"/>
                <a:gd name="connsiteX5" fmla="*/ 1 w 1956806"/>
                <a:gd name="connsiteY5" fmla="*/ 443446 h 597268"/>
                <a:gd name="connsiteX6" fmla="*/ 373071 w 1956806"/>
                <a:gd name="connsiteY6" fmla="*/ 256911 h 59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6806" h="597268">
                  <a:moveTo>
                    <a:pt x="373071" y="256911"/>
                  </a:moveTo>
                  <a:cubicBezTo>
                    <a:pt x="866041" y="75589"/>
                    <a:pt x="1495002" y="16999"/>
                    <a:pt x="1954767" y="0"/>
                  </a:cubicBezTo>
                  <a:lnTo>
                    <a:pt x="1956807" y="793"/>
                  </a:lnTo>
                  <a:cubicBezTo>
                    <a:pt x="1956807" y="793"/>
                    <a:pt x="1446045" y="466224"/>
                    <a:pt x="825243" y="569125"/>
                  </a:cubicBezTo>
                  <a:cubicBezTo>
                    <a:pt x="204442" y="672025"/>
                    <a:pt x="1021" y="459652"/>
                    <a:pt x="1021" y="459652"/>
                  </a:cubicBezTo>
                  <a:cubicBezTo>
                    <a:pt x="319" y="454280"/>
                    <a:pt x="-21" y="448863"/>
                    <a:pt x="1" y="443446"/>
                  </a:cubicBezTo>
                  <a:cubicBezTo>
                    <a:pt x="56551" y="401968"/>
                    <a:pt x="172711" y="330460"/>
                    <a:pt x="373071" y="256911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5360148A-0385-4868-A5AF-8307A6263848}"/>
                </a:ext>
              </a:extLst>
            </p:cNvPr>
            <p:cNvSpPr/>
            <p:nvPr/>
          </p:nvSpPr>
          <p:spPr>
            <a:xfrm>
              <a:off x="2349108" y="4007453"/>
              <a:ext cx="1450483" cy="732465"/>
            </a:xfrm>
            <a:custGeom>
              <a:avLst/>
              <a:gdLst>
                <a:gd name="connsiteX0" fmla="*/ 1190606 w 1450483"/>
                <a:gd name="connsiteY0" fmla="*/ 518505 h 732465"/>
                <a:gd name="connsiteX1" fmla="*/ 1448084 w 1450483"/>
                <a:gd name="connsiteY1" fmla="*/ 732466 h 732465"/>
                <a:gd name="connsiteX2" fmla="*/ 1257922 w 1450483"/>
                <a:gd name="connsiteY2" fmla="*/ 296159 h 732465"/>
                <a:gd name="connsiteX3" fmla="*/ 0 w 1450483"/>
                <a:gd name="connsiteY3" fmla="*/ 13524 h 732465"/>
                <a:gd name="connsiteX4" fmla="*/ 1190606 w 1450483"/>
                <a:gd name="connsiteY4" fmla="*/ 518505 h 7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483" h="732465">
                  <a:moveTo>
                    <a:pt x="1190606" y="518505"/>
                  </a:moveTo>
                  <a:cubicBezTo>
                    <a:pt x="1329544" y="611207"/>
                    <a:pt x="1407853" y="686909"/>
                    <a:pt x="1448084" y="732466"/>
                  </a:cubicBezTo>
                  <a:cubicBezTo>
                    <a:pt x="1456923" y="671043"/>
                    <a:pt x="1450917" y="518959"/>
                    <a:pt x="1257922" y="296159"/>
                  </a:cubicBezTo>
                  <a:cubicBezTo>
                    <a:pt x="951941" y="-56852"/>
                    <a:pt x="181322" y="-4269"/>
                    <a:pt x="0" y="13524"/>
                  </a:cubicBezTo>
                  <a:cubicBezTo>
                    <a:pt x="362758" y="117217"/>
                    <a:pt x="839521" y="284033"/>
                    <a:pt x="1190606" y="518505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3487FDFB-843D-4A17-B894-ADBF6DEEE79E}"/>
                </a:ext>
              </a:extLst>
            </p:cNvPr>
            <p:cNvSpPr/>
            <p:nvPr/>
          </p:nvSpPr>
          <p:spPr>
            <a:xfrm>
              <a:off x="2310124" y="4024943"/>
              <a:ext cx="1483668" cy="787544"/>
            </a:xfrm>
            <a:custGeom>
              <a:avLst/>
              <a:gdLst>
                <a:gd name="connsiteX0" fmla="*/ 1220411 w 1483668"/>
                <a:gd name="connsiteY0" fmla="*/ 511555 h 787544"/>
                <a:gd name="connsiteX1" fmla="*/ 1813 w 1483668"/>
                <a:gd name="connsiteY1" fmla="*/ 0 h 787544"/>
                <a:gd name="connsiteX2" fmla="*/ 0 w 1483668"/>
                <a:gd name="connsiteY2" fmla="*/ 0 h 787544"/>
                <a:gd name="connsiteX3" fmla="*/ 797591 w 1483668"/>
                <a:gd name="connsiteY3" fmla="*/ 674632 h 787544"/>
                <a:gd name="connsiteX4" fmla="*/ 1479815 w 1483668"/>
                <a:gd name="connsiteY4" fmla="*/ 745461 h 787544"/>
                <a:gd name="connsiteX5" fmla="*/ 1483668 w 1483668"/>
                <a:gd name="connsiteY5" fmla="*/ 732655 h 787544"/>
                <a:gd name="connsiteX6" fmla="*/ 1220411 w 1483668"/>
                <a:gd name="connsiteY6" fmla="*/ 511555 h 78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3668" h="787544">
                  <a:moveTo>
                    <a:pt x="1220411" y="511555"/>
                  </a:moveTo>
                  <a:cubicBezTo>
                    <a:pt x="860147" y="271417"/>
                    <a:pt x="366951" y="102447"/>
                    <a:pt x="1813" y="0"/>
                  </a:cubicBezTo>
                  <a:lnTo>
                    <a:pt x="0" y="0"/>
                  </a:lnTo>
                  <a:cubicBezTo>
                    <a:pt x="0" y="0"/>
                    <a:pt x="319693" y="472118"/>
                    <a:pt x="797591" y="674632"/>
                  </a:cubicBezTo>
                  <a:cubicBezTo>
                    <a:pt x="1275488" y="877146"/>
                    <a:pt x="1479815" y="745461"/>
                    <a:pt x="1479815" y="745461"/>
                  </a:cubicBezTo>
                  <a:cubicBezTo>
                    <a:pt x="1481413" y="741290"/>
                    <a:pt x="1482694" y="737006"/>
                    <a:pt x="1483668" y="732655"/>
                  </a:cubicBezTo>
                  <a:cubicBezTo>
                    <a:pt x="1446271" y="688911"/>
                    <a:pt x="1366942" y="609242"/>
                    <a:pt x="1220411" y="511555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F45D9037-AAC4-41F6-A098-FCBA5CCB3C13}"/>
                </a:ext>
              </a:extLst>
            </p:cNvPr>
            <p:cNvSpPr/>
            <p:nvPr/>
          </p:nvSpPr>
          <p:spPr>
            <a:xfrm>
              <a:off x="3820336" y="5138613"/>
              <a:ext cx="1450551" cy="732529"/>
            </a:xfrm>
            <a:custGeom>
              <a:avLst/>
              <a:gdLst>
                <a:gd name="connsiteX0" fmla="*/ 259832 w 1450551"/>
                <a:gd name="connsiteY0" fmla="*/ 518456 h 732529"/>
                <a:gd name="connsiteX1" fmla="*/ 2354 w 1450551"/>
                <a:gd name="connsiteY1" fmla="*/ 732529 h 732529"/>
                <a:gd name="connsiteX2" fmla="*/ 192629 w 1450551"/>
                <a:gd name="connsiteY2" fmla="*/ 296109 h 732529"/>
                <a:gd name="connsiteX3" fmla="*/ 1450552 w 1450551"/>
                <a:gd name="connsiteY3" fmla="*/ 13474 h 732529"/>
                <a:gd name="connsiteX4" fmla="*/ 259832 w 1450551"/>
                <a:gd name="connsiteY4" fmla="*/ 518456 h 73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0551" h="732529">
                  <a:moveTo>
                    <a:pt x="259832" y="518456"/>
                  </a:moveTo>
                  <a:cubicBezTo>
                    <a:pt x="120894" y="611157"/>
                    <a:pt x="42698" y="686859"/>
                    <a:pt x="2354" y="732529"/>
                  </a:cubicBezTo>
                  <a:cubicBezTo>
                    <a:pt x="-6372" y="670993"/>
                    <a:pt x="-365" y="518909"/>
                    <a:pt x="192629" y="296109"/>
                  </a:cubicBezTo>
                  <a:cubicBezTo>
                    <a:pt x="498610" y="-56902"/>
                    <a:pt x="1269229" y="-4205"/>
                    <a:pt x="1450552" y="13474"/>
                  </a:cubicBezTo>
                  <a:cubicBezTo>
                    <a:pt x="1087794" y="117734"/>
                    <a:pt x="611030" y="283984"/>
                    <a:pt x="259832" y="518456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22F489A6-7838-4D38-9831-C724C6D8AAA4}"/>
                </a:ext>
              </a:extLst>
            </p:cNvPr>
            <p:cNvSpPr/>
            <p:nvPr/>
          </p:nvSpPr>
          <p:spPr>
            <a:xfrm>
              <a:off x="3825863" y="5156167"/>
              <a:ext cx="1483668" cy="787202"/>
            </a:xfrm>
            <a:custGeom>
              <a:avLst/>
              <a:gdLst>
                <a:gd name="connsiteX0" fmla="*/ 263257 w 1483668"/>
                <a:gd name="connsiteY0" fmla="*/ 511442 h 787202"/>
                <a:gd name="connsiteX1" fmla="*/ 1481969 w 1483668"/>
                <a:gd name="connsiteY1" fmla="*/ 0 h 787202"/>
                <a:gd name="connsiteX2" fmla="*/ 1483668 w 1483668"/>
                <a:gd name="connsiteY2" fmla="*/ 0 h 787202"/>
                <a:gd name="connsiteX3" fmla="*/ 686191 w 1483668"/>
                <a:gd name="connsiteY3" fmla="*/ 674292 h 787202"/>
                <a:gd name="connsiteX4" fmla="*/ 3966 w 1483668"/>
                <a:gd name="connsiteY4" fmla="*/ 745234 h 787202"/>
                <a:gd name="connsiteX5" fmla="*/ 0 w 1483668"/>
                <a:gd name="connsiteY5" fmla="*/ 732315 h 787202"/>
                <a:gd name="connsiteX6" fmla="*/ 263257 w 1483668"/>
                <a:gd name="connsiteY6" fmla="*/ 511442 h 7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3668" h="787202">
                  <a:moveTo>
                    <a:pt x="263257" y="511442"/>
                  </a:moveTo>
                  <a:cubicBezTo>
                    <a:pt x="623635" y="271303"/>
                    <a:pt x="1116718" y="102334"/>
                    <a:pt x="1481969" y="0"/>
                  </a:cubicBezTo>
                  <a:lnTo>
                    <a:pt x="1483668" y="0"/>
                  </a:lnTo>
                  <a:cubicBezTo>
                    <a:pt x="1483668" y="0"/>
                    <a:pt x="1164088" y="471891"/>
                    <a:pt x="686191" y="674292"/>
                  </a:cubicBezTo>
                  <a:cubicBezTo>
                    <a:pt x="208294" y="876692"/>
                    <a:pt x="3966" y="745234"/>
                    <a:pt x="3966" y="745234"/>
                  </a:cubicBezTo>
                  <a:cubicBezTo>
                    <a:pt x="2312" y="741041"/>
                    <a:pt x="986" y="736723"/>
                    <a:pt x="0" y="732315"/>
                  </a:cubicBezTo>
                  <a:cubicBezTo>
                    <a:pt x="37738" y="689477"/>
                    <a:pt x="116953" y="609129"/>
                    <a:pt x="263257" y="511442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9D125F4E-2416-4892-B4E5-59D5CE38B918}"/>
                </a:ext>
              </a:extLst>
            </p:cNvPr>
            <p:cNvSpPr/>
            <p:nvPr/>
          </p:nvSpPr>
          <p:spPr>
            <a:xfrm>
              <a:off x="1930934" y="4809879"/>
              <a:ext cx="1859798" cy="716071"/>
            </a:xfrm>
            <a:custGeom>
              <a:avLst/>
              <a:gdLst>
                <a:gd name="connsiteX0" fmla="*/ 1514720 w 1859798"/>
                <a:gd name="connsiteY0" fmla="*/ 502338 h 716071"/>
                <a:gd name="connsiteX1" fmla="*/ 1859798 w 1859798"/>
                <a:gd name="connsiteY1" fmla="*/ 716071 h 716071"/>
                <a:gd name="connsiteX2" fmla="*/ 1558124 w 1859798"/>
                <a:gd name="connsiteY2" fmla="*/ 224122 h 716071"/>
                <a:gd name="connsiteX3" fmla="*/ 0 w 1859798"/>
                <a:gd name="connsiteY3" fmla="*/ 95950 h 716071"/>
                <a:gd name="connsiteX4" fmla="*/ 1514720 w 1859798"/>
                <a:gd name="connsiteY4" fmla="*/ 502338 h 71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9798" h="716071">
                  <a:moveTo>
                    <a:pt x="1514720" y="502338"/>
                  </a:moveTo>
                  <a:cubicBezTo>
                    <a:pt x="1697062" y="590393"/>
                    <a:pt x="1803702" y="668134"/>
                    <a:pt x="1859798" y="716071"/>
                  </a:cubicBezTo>
                  <a:cubicBezTo>
                    <a:pt x="1859798" y="640823"/>
                    <a:pt x="1827274" y="459160"/>
                    <a:pt x="1558124" y="224122"/>
                  </a:cubicBezTo>
                  <a:cubicBezTo>
                    <a:pt x="1131790" y="-148495"/>
                    <a:pt x="214527" y="44160"/>
                    <a:pt x="0" y="95950"/>
                  </a:cubicBezTo>
                  <a:cubicBezTo>
                    <a:pt x="453305" y="159413"/>
                    <a:pt x="1053708" y="279765"/>
                    <a:pt x="1514720" y="502338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DDE1F38E-0F03-4615-B44C-50E071804CEA}"/>
                </a:ext>
              </a:extLst>
            </p:cNvPr>
            <p:cNvSpPr/>
            <p:nvPr/>
          </p:nvSpPr>
          <p:spPr>
            <a:xfrm>
              <a:off x="1885150" y="4916821"/>
              <a:ext cx="1904448" cy="741245"/>
            </a:xfrm>
            <a:custGeom>
              <a:avLst/>
              <a:gdLst>
                <a:gd name="connsiteX0" fmla="*/ 1551211 w 1904448"/>
                <a:gd name="connsiteY0" fmla="*/ 409561 h 741245"/>
                <a:gd name="connsiteX1" fmla="*/ 2153 w 1904448"/>
                <a:gd name="connsiteY1" fmla="*/ 0 h 741245"/>
                <a:gd name="connsiteX2" fmla="*/ 0 w 1904448"/>
                <a:gd name="connsiteY2" fmla="*/ 0 h 741245"/>
                <a:gd name="connsiteX3" fmla="*/ 1070820 w 1904448"/>
                <a:gd name="connsiteY3" fmla="*/ 675765 h 741245"/>
                <a:gd name="connsiteX4" fmla="*/ 1901956 w 1904448"/>
                <a:gd name="connsiteY4" fmla="*/ 646413 h 741245"/>
                <a:gd name="connsiteX5" fmla="*/ 1904449 w 1904448"/>
                <a:gd name="connsiteY5" fmla="*/ 630321 h 741245"/>
                <a:gd name="connsiteX6" fmla="*/ 1551211 w 1904448"/>
                <a:gd name="connsiteY6" fmla="*/ 409561 h 74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4448" h="741245">
                  <a:moveTo>
                    <a:pt x="1551211" y="409561"/>
                  </a:moveTo>
                  <a:cubicBezTo>
                    <a:pt x="1078300" y="181775"/>
                    <a:pt x="457838" y="61650"/>
                    <a:pt x="2153" y="0"/>
                  </a:cubicBezTo>
                  <a:lnTo>
                    <a:pt x="0" y="0"/>
                  </a:lnTo>
                  <a:cubicBezTo>
                    <a:pt x="0" y="0"/>
                    <a:pt x="463051" y="512915"/>
                    <a:pt x="1070820" y="675765"/>
                  </a:cubicBezTo>
                  <a:cubicBezTo>
                    <a:pt x="1678590" y="838615"/>
                    <a:pt x="1901956" y="646413"/>
                    <a:pt x="1901956" y="646413"/>
                  </a:cubicBezTo>
                  <a:cubicBezTo>
                    <a:pt x="1903180" y="641121"/>
                    <a:pt x="1904007" y="635738"/>
                    <a:pt x="1904449" y="630321"/>
                  </a:cubicBezTo>
                  <a:cubicBezTo>
                    <a:pt x="1852659" y="584650"/>
                    <a:pt x="1743639" y="502262"/>
                    <a:pt x="1551211" y="409561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62FBB35D-52F5-472E-8C7B-80F80671BB89}"/>
                </a:ext>
              </a:extLst>
            </p:cNvPr>
            <p:cNvSpPr/>
            <p:nvPr/>
          </p:nvSpPr>
          <p:spPr>
            <a:xfrm>
              <a:off x="3824494" y="2149733"/>
              <a:ext cx="1110833" cy="1684029"/>
            </a:xfrm>
            <a:custGeom>
              <a:avLst/>
              <a:gdLst>
                <a:gd name="connsiteX0" fmla="*/ 228928 w 1110833"/>
                <a:gd name="connsiteY0" fmla="*/ 1296793 h 1684029"/>
                <a:gd name="connsiteX1" fmla="*/ 107216 w 1110833"/>
                <a:gd name="connsiteY1" fmla="*/ 1684029 h 1684029"/>
                <a:gd name="connsiteX2" fmla="*/ 14402 w 1110833"/>
                <a:gd name="connsiteY2" fmla="*/ 1114451 h 1684029"/>
                <a:gd name="connsiteX3" fmla="*/ 1110834 w 1110833"/>
                <a:gd name="connsiteY3" fmla="*/ 0 h 1684029"/>
                <a:gd name="connsiteX4" fmla="*/ 228928 w 1110833"/>
                <a:gd name="connsiteY4" fmla="*/ 1296793 h 168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0833" h="1684029">
                  <a:moveTo>
                    <a:pt x="228928" y="1296793"/>
                  </a:moveTo>
                  <a:cubicBezTo>
                    <a:pt x="148353" y="1482535"/>
                    <a:pt x="118322" y="1611047"/>
                    <a:pt x="107216" y="1684029"/>
                  </a:cubicBezTo>
                  <a:cubicBezTo>
                    <a:pt x="57919" y="1627366"/>
                    <a:pt x="-35915" y="1468709"/>
                    <a:pt x="14402" y="1114451"/>
                  </a:cubicBezTo>
                  <a:cubicBezTo>
                    <a:pt x="93730" y="553826"/>
                    <a:pt x="914553" y="100860"/>
                    <a:pt x="1110834" y="0"/>
                  </a:cubicBezTo>
                  <a:cubicBezTo>
                    <a:pt x="808593" y="344059"/>
                    <a:pt x="432802" y="827282"/>
                    <a:pt x="228928" y="1296793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FAD0F639-8BB1-4056-ADD5-A416ED49F13D}"/>
                </a:ext>
              </a:extLst>
            </p:cNvPr>
            <p:cNvSpPr/>
            <p:nvPr/>
          </p:nvSpPr>
          <p:spPr>
            <a:xfrm>
              <a:off x="3946669" y="2128654"/>
              <a:ext cx="1030816" cy="1731399"/>
            </a:xfrm>
            <a:custGeom>
              <a:avLst/>
              <a:gdLst>
                <a:gd name="connsiteX0" fmla="*/ 123073 w 1030816"/>
                <a:gd name="connsiteY0" fmla="*/ 1322632 h 1731399"/>
                <a:gd name="connsiteX1" fmla="*/ 1028890 w 1030816"/>
                <a:gd name="connsiteY1" fmla="*/ 907 h 1731399"/>
                <a:gd name="connsiteX2" fmla="*/ 1030816 w 1030816"/>
                <a:gd name="connsiteY2" fmla="*/ 0 h 1731399"/>
                <a:gd name="connsiteX3" fmla="*/ 661033 w 1030816"/>
                <a:gd name="connsiteY3" fmla="*/ 1211005 h 1731399"/>
                <a:gd name="connsiteX4" fmla="*/ 12466 w 1030816"/>
                <a:gd name="connsiteY4" fmla="*/ 1731399 h 1731399"/>
                <a:gd name="connsiteX5" fmla="*/ 0 w 1030816"/>
                <a:gd name="connsiteY5" fmla="*/ 1720860 h 1731399"/>
                <a:gd name="connsiteX6" fmla="*/ 123073 w 1030816"/>
                <a:gd name="connsiteY6" fmla="*/ 1322632 h 1731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0816" h="1731399">
                  <a:moveTo>
                    <a:pt x="123073" y="1322632"/>
                  </a:moveTo>
                  <a:cubicBezTo>
                    <a:pt x="332499" y="841221"/>
                    <a:pt x="723702" y="345079"/>
                    <a:pt x="1028890" y="907"/>
                  </a:cubicBezTo>
                  <a:lnTo>
                    <a:pt x="1030816" y="0"/>
                  </a:lnTo>
                  <a:cubicBezTo>
                    <a:pt x="1030816" y="0"/>
                    <a:pt x="1015064" y="691177"/>
                    <a:pt x="661033" y="1211005"/>
                  </a:cubicBezTo>
                  <a:cubicBezTo>
                    <a:pt x="307001" y="1730833"/>
                    <a:pt x="12466" y="1731399"/>
                    <a:pt x="12466" y="1731399"/>
                  </a:cubicBezTo>
                  <a:cubicBezTo>
                    <a:pt x="8080" y="1728170"/>
                    <a:pt x="3910" y="1724645"/>
                    <a:pt x="0" y="1720860"/>
                  </a:cubicBezTo>
                  <a:cubicBezTo>
                    <a:pt x="9519" y="1651731"/>
                    <a:pt x="37851" y="1518459"/>
                    <a:pt x="123073" y="1322632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31" name="图形 2">
            <a:extLst>
              <a:ext uri="{FF2B5EF4-FFF2-40B4-BE49-F238E27FC236}">
                <a16:creationId xmlns:a16="http://schemas.microsoft.com/office/drawing/2014/main" id="{FB0C8B02-8B94-4C4B-B27C-587361783132}"/>
              </a:ext>
            </a:extLst>
          </p:cNvPr>
          <p:cNvGrpSpPr/>
          <p:nvPr/>
        </p:nvGrpSpPr>
        <p:grpSpPr>
          <a:xfrm>
            <a:off x="10262321" y="5229897"/>
            <a:ext cx="1114633" cy="1250658"/>
            <a:chOff x="493616" y="4527206"/>
            <a:chExt cx="1758824" cy="1973464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D4D12434-2F3E-4ACE-90AA-32E83462E03E}"/>
                </a:ext>
              </a:extLst>
            </p:cNvPr>
            <p:cNvSpPr/>
            <p:nvPr/>
          </p:nvSpPr>
          <p:spPr>
            <a:xfrm>
              <a:off x="1321692" y="5291478"/>
              <a:ext cx="77027" cy="1209191"/>
            </a:xfrm>
            <a:custGeom>
              <a:avLst/>
              <a:gdLst>
                <a:gd name="connsiteX0" fmla="*/ 16546 w 77027"/>
                <a:gd name="connsiteY0" fmla="*/ 1207152 h 1209191"/>
                <a:gd name="connsiteX1" fmla="*/ 60176 w 77027"/>
                <a:gd name="connsiteY1" fmla="*/ 806203 h 1209191"/>
                <a:gd name="connsiteX2" fmla="*/ 0 w 77027"/>
                <a:gd name="connsiteY2" fmla="*/ 12239 h 1209191"/>
                <a:gd name="connsiteX3" fmla="*/ 7253 w 77027"/>
                <a:gd name="connsiteY3" fmla="*/ 0 h 1209191"/>
                <a:gd name="connsiteX4" fmla="*/ 71509 w 77027"/>
                <a:gd name="connsiteY4" fmla="*/ 806997 h 1209191"/>
                <a:gd name="connsiteX5" fmla="*/ 27652 w 77027"/>
                <a:gd name="connsiteY5" fmla="*/ 1209192 h 120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027" h="1209191">
                  <a:moveTo>
                    <a:pt x="16546" y="1207152"/>
                  </a:moveTo>
                  <a:cubicBezTo>
                    <a:pt x="38576" y="1074424"/>
                    <a:pt x="53139" y="940563"/>
                    <a:pt x="60176" y="806203"/>
                  </a:cubicBezTo>
                  <a:cubicBezTo>
                    <a:pt x="71509" y="592810"/>
                    <a:pt x="74115" y="289549"/>
                    <a:pt x="0" y="12239"/>
                  </a:cubicBezTo>
                  <a:lnTo>
                    <a:pt x="7253" y="0"/>
                  </a:lnTo>
                  <a:cubicBezTo>
                    <a:pt x="48390" y="153784"/>
                    <a:pt x="92814" y="418741"/>
                    <a:pt x="71509" y="806997"/>
                  </a:cubicBezTo>
                  <a:cubicBezTo>
                    <a:pt x="64539" y="941787"/>
                    <a:pt x="49898" y="1076068"/>
                    <a:pt x="27652" y="1209192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74787243-9B11-457D-8D6E-1F8E88295B6F}"/>
                </a:ext>
              </a:extLst>
            </p:cNvPr>
            <p:cNvSpPr/>
            <p:nvPr/>
          </p:nvSpPr>
          <p:spPr>
            <a:xfrm>
              <a:off x="513449" y="5285345"/>
              <a:ext cx="862979" cy="278456"/>
            </a:xfrm>
            <a:custGeom>
              <a:avLst/>
              <a:gdLst>
                <a:gd name="connsiteX0" fmla="*/ 698544 w 862979"/>
                <a:gd name="connsiteY0" fmla="*/ 197655 h 278456"/>
                <a:gd name="connsiteX1" fmla="*/ 862980 w 862979"/>
                <a:gd name="connsiteY1" fmla="*/ 278457 h 278456"/>
                <a:gd name="connsiteX2" fmla="*/ 705796 w 862979"/>
                <a:gd name="connsiteY2" fmla="*/ 70730 h 278456"/>
                <a:gd name="connsiteX3" fmla="*/ 0 w 862979"/>
                <a:gd name="connsiteY3" fmla="*/ 81496 h 278456"/>
                <a:gd name="connsiteX4" fmla="*/ 698544 w 862979"/>
                <a:gd name="connsiteY4" fmla="*/ 197655 h 2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79" h="278456">
                  <a:moveTo>
                    <a:pt x="698544" y="197655"/>
                  </a:moveTo>
                  <a:cubicBezTo>
                    <a:pt x="756547" y="217544"/>
                    <a:pt x="811798" y="244685"/>
                    <a:pt x="862980" y="278457"/>
                  </a:cubicBezTo>
                  <a:cubicBezTo>
                    <a:pt x="859807" y="244459"/>
                    <a:pt x="837028" y="164564"/>
                    <a:pt x="705796" y="70730"/>
                  </a:cubicBezTo>
                  <a:cubicBezTo>
                    <a:pt x="497843" y="-77955"/>
                    <a:pt x="93834" y="48858"/>
                    <a:pt x="0" y="81496"/>
                  </a:cubicBezTo>
                  <a:cubicBezTo>
                    <a:pt x="206481" y="89655"/>
                    <a:pt x="481864" y="117307"/>
                    <a:pt x="698544" y="197655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7E6D72A6-67DF-478A-946B-C53F1EDF2352}"/>
                </a:ext>
              </a:extLst>
            </p:cNvPr>
            <p:cNvSpPr/>
            <p:nvPr/>
          </p:nvSpPr>
          <p:spPr>
            <a:xfrm>
              <a:off x="493616" y="5373186"/>
              <a:ext cx="882956" cy="269911"/>
            </a:xfrm>
            <a:custGeom>
              <a:avLst/>
              <a:gdLst>
                <a:gd name="connsiteX0" fmla="*/ 714862 w 882956"/>
                <a:gd name="connsiteY0" fmla="*/ 116046 h 269911"/>
                <a:gd name="connsiteX1" fmla="*/ 907 w 882956"/>
                <a:gd name="connsiteY1" fmla="*/ 0 h 269911"/>
                <a:gd name="connsiteX2" fmla="*/ 0 w 882956"/>
                <a:gd name="connsiteY2" fmla="*/ 0 h 269911"/>
                <a:gd name="connsiteX3" fmla="*/ 510648 w 882956"/>
                <a:gd name="connsiteY3" fmla="*/ 257137 h 269911"/>
                <a:gd name="connsiteX4" fmla="*/ 882812 w 882956"/>
                <a:gd name="connsiteY4" fmla="*/ 207500 h 269911"/>
                <a:gd name="connsiteX5" fmla="*/ 882812 w 882956"/>
                <a:gd name="connsiteY5" fmla="*/ 200134 h 269911"/>
                <a:gd name="connsiteX6" fmla="*/ 714862 w 882956"/>
                <a:gd name="connsiteY6" fmla="*/ 116046 h 26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2956" h="269911">
                  <a:moveTo>
                    <a:pt x="714862" y="116046"/>
                  </a:moveTo>
                  <a:cubicBezTo>
                    <a:pt x="492290" y="34338"/>
                    <a:pt x="208180" y="7706"/>
                    <a:pt x="907" y="0"/>
                  </a:cubicBezTo>
                  <a:lnTo>
                    <a:pt x="0" y="0"/>
                  </a:lnTo>
                  <a:cubicBezTo>
                    <a:pt x="0" y="0"/>
                    <a:pt x="230392" y="210447"/>
                    <a:pt x="510648" y="257137"/>
                  </a:cubicBezTo>
                  <a:cubicBezTo>
                    <a:pt x="790904" y="303828"/>
                    <a:pt x="882812" y="207500"/>
                    <a:pt x="882812" y="207500"/>
                  </a:cubicBezTo>
                  <a:cubicBezTo>
                    <a:pt x="883005" y="205053"/>
                    <a:pt x="883005" y="202582"/>
                    <a:pt x="882812" y="200134"/>
                  </a:cubicBezTo>
                  <a:cubicBezTo>
                    <a:pt x="857767" y="181436"/>
                    <a:pt x="805297" y="149137"/>
                    <a:pt x="714862" y="116046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1729F25A-CDFC-42D2-B3E0-6364635839F7}"/>
                </a:ext>
              </a:extLst>
            </p:cNvPr>
            <p:cNvSpPr/>
            <p:nvPr/>
          </p:nvSpPr>
          <p:spPr>
            <a:xfrm>
              <a:off x="1387935" y="5374866"/>
              <a:ext cx="654965" cy="330819"/>
            </a:xfrm>
            <a:custGeom>
              <a:avLst/>
              <a:gdLst>
                <a:gd name="connsiteX0" fmla="*/ 117346 w 654965"/>
                <a:gd name="connsiteY0" fmla="*/ 234266 h 330819"/>
                <a:gd name="connsiteX1" fmla="*/ 1073 w 654965"/>
                <a:gd name="connsiteY1" fmla="*/ 330820 h 330819"/>
                <a:gd name="connsiteX2" fmla="*/ 86974 w 654965"/>
                <a:gd name="connsiteY2" fmla="*/ 133859 h 330819"/>
                <a:gd name="connsiteX3" fmla="*/ 654966 w 654965"/>
                <a:gd name="connsiteY3" fmla="*/ 6253 h 330819"/>
                <a:gd name="connsiteX4" fmla="*/ 117346 w 654965"/>
                <a:gd name="connsiteY4" fmla="*/ 234266 h 3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965" h="330819">
                  <a:moveTo>
                    <a:pt x="117346" y="234266"/>
                  </a:moveTo>
                  <a:cubicBezTo>
                    <a:pt x="74633" y="261374"/>
                    <a:pt x="35570" y="293819"/>
                    <a:pt x="1073" y="330820"/>
                  </a:cubicBezTo>
                  <a:cubicBezTo>
                    <a:pt x="-2893" y="303168"/>
                    <a:pt x="-174" y="234492"/>
                    <a:pt x="86974" y="133859"/>
                  </a:cubicBezTo>
                  <a:cubicBezTo>
                    <a:pt x="225006" y="-25478"/>
                    <a:pt x="573144" y="-2133"/>
                    <a:pt x="654966" y="6253"/>
                  </a:cubicBezTo>
                  <a:cubicBezTo>
                    <a:pt x="491323" y="53057"/>
                    <a:pt x="276003" y="128419"/>
                    <a:pt x="117346" y="234266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765F040B-A840-4856-B29A-088F3201E0AF}"/>
                </a:ext>
              </a:extLst>
            </p:cNvPr>
            <p:cNvSpPr/>
            <p:nvPr/>
          </p:nvSpPr>
          <p:spPr>
            <a:xfrm>
              <a:off x="1390708" y="5382933"/>
              <a:ext cx="669871" cy="354749"/>
            </a:xfrm>
            <a:custGeom>
              <a:avLst/>
              <a:gdLst>
                <a:gd name="connsiteX0" fmla="*/ 118879 w 669871"/>
                <a:gd name="connsiteY0" fmla="*/ 230959 h 354749"/>
                <a:gd name="connsiteX1" fmla="*/ 669079 w 669871"/>
                <a:gd name="connsiteY1" fmla="*/ 0 h 354749"/>
                <a:gd name="connsiteX2" fmla="*/ 669872 w 669871"/>
                <a:gd name="connsiteY2" fmla="*/ 0 h 354749"/>
                <a:gd name="connsiteX3" fmla="*/ 309834 w 669871"/>
                <a:gd name="connsiteY3" fmla="*/ 304054 h 354749"/>
                <a:gd name="connsiteX4" fmla="*/ 1813 w 669871"/>
                <a:gd name="connsiteY4" fmla="*/ 336126 h 354749"/>
                <a:gd name="connsiteX5" fmla="*/ 0 w 669871"/>
                <a:gd name="connsiteY5" fmla="*/ 330346 h 354749"/>
                <a:gd name="connsiteX6" fmla="*/ 118879 w 669871"/>
                <a:gd name="connsiteY6" fmla="*/ 230959 h 35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871" h="354749">
                  <a:moveTo>
                    <a:pt x="118879" y="230959"/>
                  </a:moveTo>
                  <a:cubicBezTo>
                    <a:pt x="281616" y="122506"/>
                    <a:pt x="504189" y="46237"/>
                    <a:pt x="669079" y="0"/>
                  </a:cubicBezTo>
                  <a:lnTo>
                    <a:pt x="669872" y="0"/>
                  </a:lnTo>
                  <a:cubicBezTo>
                    <a:pt x="669872" y="0"/>
                    <a:pt x="525608" y="213393"/>
                    <a:pt x="309834" y="304054"/>
                  </a:cubicBezTo>
                  <a:cubicBezTo>
                    <a:pt x="94061" y="394715"/>
                    <a:pt x="1813" y="336126"/>
                    <a:pt x="1813" y="336126"/>
                  </a:cubicBezTo>
                  <a:cubicBezTo>
                    <a:pt x="1813" y="336126"/>
                    <a:pt x="1020" y="334086"/>
                    <a:pt x="0" y="330346"/>
                  </a:cubicBezTo>
                  <a:cubicBezTo>
                    <a:pt x="34984" y="292019"/>
                    <a:pt x="74965" y="258599"/>
                    <a:pt x="118879" y="230959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D52BB234-C37E-48E3-BA55-E64DA5014D59}"/>
                </a:ext>
              </a:extLst>
            </p:cNvPr>
            <p:cNvSpPr/>
            <p:nvPr/>
          </p:nvSpPr>
          <p:spPr>
            <a:xfrm>
              <a:off x="723329" y="5885714"/>
              <a:ext cx="655419" cy="330733"/>
            </a:xfrm>
            <a:custGeom>
              <a:avLst/>
              <a:gdLst>
                <a:gd name="connsiteX0" fmla="*/ 538073 w 655419"/>
                <a:gd name="connsiteY0" fmla="*/ 234066 h 330733"/>
                <a:gd name="connsiteX1" fmla="*/ 654346 w 655419"/>
                <a:gd name="connsiteY1" fmla="*/ 330734 h 330733"/>
                <a:gd name="connsiteX2" fmla="*/ 568445 w 655419"/>
                <a:gd name="connsiteY2" fmla="*/ 133659 h 330733"/>
                <a:gd name="connsiteX3" fmla="*/ 0 w 655419"/>
                <a:gd name="connsiteY3" fmla="*/ 6054 h 330733"/>
                <a:gd name="connsiteX4" fmla="*/ 538073 w 655419"/>
                <a:gd name="connsiteY4" fmla="*/ 234066 h 330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419" h="330733">
                  <a:moveTo>
                    <a:pt x="538073" y="234066"/>
                  </a:moveTo>
                  <a:cubicBezTo>
                    <a:pt x="580793" y="261197"/>
                    <a:pt x="619867" y="293687"/>
                    <a:pt x="654346" y="330734"/>
                  </a:cubicBezTo>
                  <a:cubicBezTo>
                    <a:pt x="658313" y="302969"/>
                    <a:pt x="655593" y="234293"/>
                    <a:pt x="568445" y="133659"/>
                  </a:cubicBezTo>
                  <a:cubicBezTo>
                    <a:pt x="430640" y="-25678"/>
                    <a:pt x="82275" y="-1879"/>
                    <a:pt x="0" y="6054"/>
                  </a:cubicBezTo>
                  <a:cubicBezTo>
                    <a:pt x="164323" y="52858"/>
                    <a:pt x="379643" y="128220"/>
                    <a:pt x="538073" y="234066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CF96AA53-EFF6-4A19-A5A4-D220CB4E1D0F}"/>
                </a:ext>
              </a:extLst>
            </p:cNvPr>
            <p:cNvSpPr/>
            <p:nvPr/>
          </p:nvSpPr>
          <p:spPr>
            <a:xfrm>
              <a:off x="706330" y="5893581"/>
              <a:ext cx="669871" cy="355789"/>
            </a:xfrm>
            <a:custGeom>
              <a:avLst/>
              <a:gdLst>
                <a:gd name="connsiteX0" fmla="*/ 550993 w 669871"/>
                <a:gd name="connsiteY0" fmla="*/ 230959 h 355789"/>
                <a:gd name="connsiteX1" fmla="*/ 793 w 669871"/>
                <a:gd name="connsiteY1" fmla="*/ 0 h 355789"/>
                <a:gd name="connsiteX2" fmla="*/ 0 w 669871"/>
                <a:gd name="connsiteY2" fmla="*/ 0 h 355789"/>
                <a:gd name="connsiteX3" fmla="*/ 360038 w 669871"/>
                <a:gd name="connsiteY3" fmla="*/ 304621 h 355789"/>
                <a:gd name="connsiteX4" fmla="*/ 668059 w 669871"/>
                <a:gd name="connsiteY4" fmla="*/ 336579 h 355789"/>
                <a:gd name="connsiteX5" fmla="*/ 669872 w 669871"/>
                <a:gd name="connsiteY5" fmla="*/ 330800 h 355789"/>
                <a:gd name="connsiteX6" fmla="*/ 550993 w 669871"/>
                <a:gd name="connsiteY6" fmla="*/ 230959 h 355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9871" h="355789">
                  <a:moveTo>
                    <a:pt x="550993" y="230959"/>
                  </a:moveTo>
                  <a:cubicBezTo>
                    <a:pt x="388256" y="122506"/>
                    <a:pt x="165683" y="46237"/>
                    <a:pt x="793" y="0"/>
                  </a:cubicBezTo>
                  <a:lnTo>
                    <a:pt x="0" y="0"/>
                  </a:lnTo>
                  <a:cubicBezTo>
                    <a:pt x="0" y="0"/>
                    <a:pt x="144264" y="212713"/>
                    <a:pt x="360038" y="304621"/>
                  </a:cubicBezTo>
                  <a:cubicBezTo>
                    <a:pt x="575811" y="396529"/>
                    <a:pt x="668059" y="336579"/>
                    <a:pt x="668059" y="336579"/>
                  </a:cubicBezTo>
                  <a:cubicBezTo>
                    <a:pt x="668841" y="334709"/>
                    <a:pt x="669453" y="332783"/>
                    <a:pt x="669872" y="330800"/>
                  </a:cubicBezTo>
                  <a:cubicBezTo>
                    <a:pt x="634915" y="292325"/>
                    <a:pt x="594928" y="258747"/>
                    <a:pt x="550993" y="230959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164AE9A0-B43D-4AF7-A526-18F765F1955E}"/>
                </a:ext>
              </a:extLst>
            </p:cNvPr>
            <p:cNvSpPr/>
            <p:nvPr/>
          </p:nvSpPr>
          <p:spPr>
            <a:xfrm>
              <a:off x="1391954" y="5737627"/>
              <a:ext cx="839408" cy="323336"/>
            </a:xfrm>
            <a:custGeom>
              <a:avLst/>
              <a:gdLst>
                <a:gd name="connsiteX0" fmla="*/ 156050 w 839408"/>
                <a:gd name="connsiteY0" fmla="*/ 226443 h 323336"/>
                <a:gd name="connsiteX1" fmla="*/ 0 w 839408"/>
                <a:gd name="connsiteY1" fmla="*/ 323336 h 323336"/>
                <a:gd name="connsiteX2" fmla="*/ 135992 w 839408"/>
                <a:gd name="connsiteY2" fmla="*/ 101217 h 323336"/>
                <a:gd name="connsiteX3" fmla="*/ 839408 w 839408"/>
                <a:gd name="connsiteY3" fmla="*/ 43307 h 323336"/>
                <a:gd name="connsiteX4" fmla="*/ 156050 w 839408"/>
                <a:gd name="connsiteY4" fmla="*/ 226443 h 32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9408" h="323336">
                  <a:moveTo>
                    <a:pt x="156050" y="226443"/>
                  </a:moveTo>
                  <a:cubicBezTo>
                    <a:pt x="100124" y="251975"/>
                    <a:pt x="47688" y="284545"/>
                    <a:pt x="0" y="323336"/>
                  </a:cubicBezTo>
                  <a:cubicBezTo>
                    <a:pt x="0" y="289339"/>
                    <a:pt x="14619" y="207290"/>
                    <a:pt x="135992" y="101217"/>
                  </a:cubicBezTo>
                  <a:cubicBezTo>
                    <a:pt x="328646" y="-67073"/>
                    <a:pt x="742514" y="19962"/>
                    <a:pt x="839408" y="43307"/>
                  </a:cubicBezTo>
                  <a:cubicBezTo>
                    <a:pt x="635194" y="71639"/>
                    <a:pt x="364118" y="125922"/>
                    <a:pt x="156050" y="226443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17A85691-7E13-47AE-AFC3-072BB2A9974B}"/>
                </a:ext>
              </a:extLst>
            </p:cNvPr>
            <p:cNvSpPr/>
            <p:nvPr/>
          </p:nvSpPr>
          <p:spPr>
            <a:xfrm>
              <a:off x="1392634" y="5785354"/>
              <a:ext cx="859806" cy="334597"/>
            </a:xfrm>
            <a:custGeom>
              <a:avLst/>
              <a:gdLst>
                <a:gd name="connsiteX0" fmla="*/ 159450 w 859806"/>
                <a:gd name="connsiteY0" fmla="*/ 184949 h 334597"/>
                <a:gd name="connsiteX1" fmla="*/ 858900 w 859806"/>
                <a:gd name="connsiteY1" fmla="*/ 0 h 334597"/>
                <a:gd name="connsiteX2" fmla="*/ 859807 w 859806"/>
                <a:gd name="connsiteY2" fmla="*/ 0 h 334597"/>
                <a:gd name="connsiteX3" fmla="*/ 376357 w 859806"/>
                <a:gd name="connsiteY3" fmla="*/ 305075 h 334597"/>
                <a:gd name="connsiteX4" fmla="*/ 1133 w 859806"/>
                <a:gd name="connsiteY4" fmla="*/ 291815 h 334597"/>
                <a:gd name="connsiteX5" fmla="*/ 0 w 859806"/>
                <a:gd name="connsiteY5" fmla="*/ 284563 h 334597"/>
                <a:gd name="connsiteX6" fmla="*/ 159450 w 859806"/>
                <a:gd name="connsiteY6" fmla="*/ 184949 h 33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9806" h="334597">
                  <a:moveTo>
                    <a:pt x="159450" y="184949"/>
                  </a:moveTo>
                  <a:cubicBezTo>
                    <a:pt x="373070" y="82048"/>
                    <a:pt x="653213" y="27765"/>
                    <a:pt x="858900" y="0"/>
                  </a:cubicBezTo>
                  <a:lnTo>
                    <a:pt x="859807" y="0"/>
                  </a:lnTo>
                  <a:cubicBezTo>
                    <a:pt x="859807" y="0"/>
                    <a:pt x="650833" y="231639"/>
                    <a:pt x="376357" y="305075"/>
                  </a:cubicBezTo>
                  <a:cubicBezTo>
                    <a:pt x="101880" y="378510"/>
                    <a:pt x="1133" y="291815"/>
                    <a:pt x="1133" y="291815"/>
                  </a:cubicBezTo>
                  <a:cubicBezTo>
                    <a:pt x="567" y="289436"/>
                    <a:pt x="193" y="287010"/>
                    <a:pt x="0" y="284563"/>
                  </a:cubicBezTo>
                  <a:cubicBezTo>
                    <a:pt x="48458" y="244377"/>
                    <a:pt x="102084" y="210866"/>
                    <a:pt x="159450" y="184949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B6540378-912E-4036-823B-BC84A3DC2BD0}"/>
                </a:ext>
              </a:extLst>
            </p:cNvPr>
            <p:cNvSpPr/>
            <p:nvPr/>
          </p:nvSpPr>
          <p:spPr>
            <a:xfrm>
              <a:off x="875413" y="4536271"/>
              <a:ext cx="501528" cy="760306"/>
            </a:xfrm>
            <a:custGeom>
              <a:avLst/>
              <a:gdLst>
                <a:gd name="connsiteX0" fmla="*/ 398115 w 501528"/>
                <a:gd name="connsiteY0" fmla="*/ 585444 h 760306"/>
                <a:gd name="connsiteX1" fmla="*/ 453079 w 501528"/>
                <a:gd name="connsiteY1" fmla="*/ 760306 h 760306"/>
                <a:gd name="connsiteX2" fmla="*/ 495009 w 501528"/>
                <a:gd name="connsiteY2" fmla="*/ 503169 h 760306"/>
                <a:gd name="connsiteX3" fmla="*/ 0 w 501528"/>
                <a:gd name="connsiteY3" fmla="*/ 0 h 760306"/>
                <a:gd name="connsiteX4" fmla="*/ 398115 w 501528"/>
                <a:gd name="connsiteY4" fmla="*/ 585444 h 76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528" h="760306">
                  <a:moveTo>
                    <a:pt x="398115" y="585444"/>
                  </a:moveTo>
                  <a:cubicBezTo>
                    <a:pt x="423784" y="641166"/>
                    <a:pt x="442254" y="699926"/>
                    <a:pt x="453079" y="760306"/>
                  </a:cubicBezTo>
                  <a:cubicBezTo>
                    <a:pt x="475744" y="734695"/>
                    <a:pt x="517675" y="662846"/>
                    <a:pt x="495009" y="503169"/>
                  </a:cubicBezTo>
                  <a:cubicBezTo>
                    <a:pt x="458972" y="250111"/>
                    <a:pt x="88621" y="45557"/>
                    <a:pt x="0" y="0"/>
                  </a:cubicBezTo>
                  <a:cubicBezTo>
                    <a:pt x="136218" y="155371"/>
                    <a:pt x="306094" y="373524"/>
                    <a:pt x="398115" y="585444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F2622F30-2C34-4036-BFC6-B68D7B1AB5AE}"/>
                </a:ext>
              </a:extLst>
            </p:cNvPr>
            <p:cNvSpPr/>
            <p:nvPr/>
          </p:nvSpPr>
          <p:spPr>
            <a:xfrm>
              <a:off x="856374" y="4527206"/>
              <a:ext cx="465317" cy="781271"/>
            </a:xfrm>
            <a:custGeom>
              <a:avLst/>
              <a:gdLst>
                <a:gd name="connsiteX0" fmla="*/ 409788 w 465317"/>
                <a:gd name="connsiteY0" fmla="*/ 596663 h 781271"/>
                <a:gd name="connsiteX1" fmla="*/ 793 w 465317"/>
                <a:gd name="connsiteY1" fmla="*/ 0 h 781271"/>
                <a:gd name="connsiteX2" fmla="*/ 0 w 465317"/>
                <a:gd name="connsiteY2" fmla="*/ 0 h 781271"/>
                <a:gd name="connsiteX3" fmla="*/ 166930 w 465317"/>
                <a:gd name="connsiteY3" fmla="*/ 546800 h 781271"/>
                <a:gd name="connsiteX4" fmla="*/ 459765 w 465317"/>
                <a:gd name="connsiteY4" fmla="*/ 781272 h 781271"/>
                <a:gd name="connsiteX5" fmla="*/ 465318 w 465317"/>
                <a:gd name="connsiteY5" fmla="*/ 776512 h 781271"/>
                <a:gd name="connsiteX6" fmla="*/ 409788 w 465317"/>
                <a:gd name="connsiteY6" fmla="*/ 596663 h 78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5317" h="781271">
                  <a:moveTo>
                    <a:pt x="409788" y="596663"/>
                  </a:moveTo>
                  <a:cubicBezTo>
                    <a:pt x="315274" y="379303"/>
                    <a:pt x="138938" y="155370"/>
                    <a:pt x="793" y="0"/>
                  </a:cubicBezTo>
                  <a:lnTo>
                    <a:pt x="0" y="0"/>
                  </a:lnTo>
                  <a:cubicBezTo>
                    <a:pt x="0" y="0"/>
                    <a:pt x="7026" y="311874"/>
                    <a:pt x="166930" y="546800"/>
                  </a:cubicBezTo>
                  <a:cubicBezTo>
                    <a:pt x="326833" y="781725"/>
                    <a:pt x="459765" y="781272"/>
                    <a:pt x="459765" y="781272"/>
                  </a:cubicBezTo>
                  <a:cubicBezTo>
                    <a:pt x="461733" y="779832"/>
                    <a:pt x="463590" y="778235"/>
                    <a:pt x="465318" y="776512"/>
                  </a:cubicBezTo>
                  <a:cubicBezTo>
                    <a:pt x="461125" y="745234"/>
                    <a:pt x="448319" y="685057"/>
                    <a:pt x="409788" y="596663"/>
                  </a:cubicBezTo>
                  <a:close/>
                </a:path>
              </a:pathLst>
            </a:custGeom>
            <a:grpFill/>
            <a:ln w="1132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552" name="直接箭头连接符 551">
            <a:extLst>
              <a:ext uri="{FF2B5EF4-FFF2-40B4-BE49-F238E27FC236}">
                <a16:creationId xmlns:a16="http://schemas.microsoft.com/office/drawing/2014/main" id="{1D8E37DD-DFAA-4778-BB7A-060913C1044F}"/>
              </a:ext>
            </a:extLst>
          </p:cNvPr>
          <p:cNvCxnSpPr>
            <a:cxnSpLocks/>
          </p:cNvCxnSpPr>
          <p:nvPr/>
        </p:nvCxnSpPr>
        <p:spPr>
          <a:xfrm flipV="1">
            <a:off x="2600143" y="5028943"/>
            <a:ext cx="0" cy="348622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6" name="直接箭头连接符 555">
            <a:extLst>
              <a:ext uri="{FF2B5EF4-FFF2-40B4-BE49-F238E27FC236}">
                <a16:creationId xmlns:a16="http://schemas.microsoft.com/office/drawing/2014/main" id="{BBC3A62B-FB3C-436E-B5C9-C6B253F4A0D6}"/>
              </a:ext>
            </a:extLst>
          </p:cNvPr>
          <p:cNvCxnSpPr>
            <a:cxnSpLocks/>
          </p:cNvCxnSpPr>
          <p:nvPr/>
        </p:nvCxnSpPr>
        <p:spPr>
          <a:xfrm flipV="1">
            <a:off x="2600143" y="3315394"/>
            <a:ext cx="0" cy="348622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7" name="直接箭头连接符 556">
            <a:extLst>
              <a:ext uri="{FF2B5EF4-FFF2-40B4-BE49-F238E27FC236}">
                <a16:creationId xmlns:a16="http://schemas.microsoft.com/office/drawing/2014/main" id="{CA03F379-C9BF-4994-B80F-A1DB3608A11F}"/>
              </a:ext>
            </a:extLst>
          </p:cNvPr>
          <p:cNvCxnSpPr>
            <a:cxnSpLocks/>
          </p:cNvCxnSpPr>
          <p:nvPr/>
        </p:nvCxnSpPr>
        <p:spPr>
          <a:xfrm flipV="1">
            <a:off x="7907419" y="2501378"/>
            <a:ext cx="0" cy="348622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8" name="直接箭头连接符 557">
            <a:extLst>
              <a:ext uri="{FF2B5EF4-FFF2-40B4-BE49-F238E27FC236}">
                <a16:creationId xmlns:a16="http://schemas.microsoft.com/office/drawing/2014/main" id="{4E920787-D706-46D5-979B-44ACF7CD6B88}"/>
              </a:ext>
            </a:extLst>
          </p:cNvPr>
          <p:cNvCxnSpPr>
            <a:cxnSpLocks/>
          </p:cNvCxnSpPr>
          <p:nvPr/>
        </p:nvCxnSpPr>
        <p:spPr>
          <a:xfrm flipV="1">
            <a:off x="7907419" y="4276283"/>
            <a:ext cx="0" cy="348622"/>
          </a:xfrm>
          <a:prstGeom prst="straightConnector1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632381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图形 6">
            <a:extLst>
              <a:ext uri="{FF2B5EF4-FFF2-40B4-BE49-F238E27FC236}">
                <a16:creationId xmlns:a16="http://schemas.microsoft.com/office/drawing/2014/main" id="{9636B053-7101-4A52-AC33-1A8725120B90}"/>
              </a:ext>
            </a:extLst>
          </p:cNvPr>
          <p:cNvGrpSpPr/>
          <p:nvPr/>
        </p:nvGrpSpPr>
        <p:grpSpPr>
          <a:xfrm>
            <a:off x="6655082" y="1160660"/>
            <a:ext cx="5118860" cy="4434253"/>
            <a:chOff x="588642" y="1154994"/>
            <a:chExt cx="5118860" cy="4434253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0E4D882A-4991-4FB8-9987-E040B0A374C1}"/>
                </a:ext>
              </a:extLst>
            </p:cNvPr>
            <p:cNvSpPr/>
            <p:nvPr/>
          </p:nvSpPr>
          <p:spPr>
            <a:xfrm>
              <a:off x="588642" y="1154994"/>
              <a:ext cx="5118860" cy="4434253"/>
            </a:xfrm>
            <a:custGeom>
              <a:avLst/>
              <a:gdLst>
                <a:gd name="connsiteX0" fmla="*/ 52975 w 5118860"/>
                <a:gd name="connsiteY0" fmla="*/ 2806647 h 4434253"/>
                <a:gd name="connsiteX1" fmla="*/ 1111533 w 5118860"/>
                <a:gd name="connsiteY1" fmla="*/ 4112383 h 4434253"/>
                <a:gd name="connsiteX2" fmla="*/ 3807036 w 5118860"/>
                <a:gd name="connsiteY2" fmla="*/ 4351486 h 4434253"/>
                <a:gd name="connsiteX3" fmla="*/ 5115500 w 5118860"/>
                <a:gd name="connsiteY3" fmla="*/ 3002098 h 4434253"/>
                <a:gd name="connsiteX4" fmla="*/ 3893248 w 5118860"/>
                <a:gd name="connsiteY4" fmla="*/ 1472427 h 4434253"/>
                <a:gd name="connsiteX5" fmla="*/ 2546916 w 5118860"/>
                <a:gd name="connsiteY5" fmla="*/ 120311 h 4434253"/>
                <a:gd name="connsiteX6" fmla="*/ 256829 w 5118860"/>
                <a:gd name="connsiteY6" fmla="*/ 1168501 h 4434253"/>
                <a:gd name="connsiteX7" fmla="*/ 52975 w 5118860"/>
                <a:gd name="connsiteY7" fmla="*/ 2806647 h 443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8860" h="4434253">
                  <a:moveTo>
                    <a:pt x="52975" y="2806647"/>
                  </a:moveTo>
                  <a:cubicBezTo>
                    <a:pt x="52975" y="2806647"/>
                    <a:pt x="262504" y="3661787"/>
                    <a:pt x="1111533" y="4112383"/>
                  </a:cubicBezTo>
                  <a:cubicBezTo>
                    <a:pt x="1960562" y="4562979"/>
                    <a:pt x="2978305" y="4434425"/>
                    <a:pt x="3807036" y="4351486"/>
                  </a:cubicBezTo>
                  <a:cubicBezTo>
                    <a:pt x="4635767" y="4268548"/>
                    <a:pt x="5166355" y="3707075"/>
                    <a:pt x="5115500" y="3002098"/>
                  </a:cubicBezTo>
                  <a:cubicBezTo>
                    <a:pt x="5064646" y="2297120"/>
                    <a:pt x="4397864" y="2199449"/>
                    <a:pt x="3893248" y="1472427"/>
                  </a:cubicBezTo>
                  <a:cubicBezTo>
                    <a:pt x="3388633" y="745406"/>
                    <a:pt x="3365279" y="482185"/>
                    <a:pt x="2546916" y="120311"/>
                  </a:cubicBezTo>
                  <a:cubicBezTo>
                    <a:pt x="1728552" y="-241563"/>
                    <a:pt x="669885" y="243191"/>
                    <a:pt x="256829" y="1168501"/>
                  </a:cubicBezTo>
                  <a:cubicBezTo>
                    <a:pt x="-156226" y="2093812"/>
                    <a:pt x="52975" y="2806647"/>
                    <a:pt x="52975" y="2806647"/>
                  </a:cubicBezTo>
                  <a:close/>
                </a:path>
              </a:pathLst>
            </a:custGeom>
            <a:grpFill/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40D90DC8-269A-4B96-93DD-98F678AD2DA2}"/>
                </a:ext>
              </a:extLst>
            </p:cNvPr>
            <p:cNvSpPr/>
            <p:nvPr/>
          </p:nvSpPr>
          <p:spPr>
            <a:xfrm>
              <a:off x="588642" y="1154994"/>
              <a:ext cx="5118860" cy="4434253"/>
            </a:xfrm>
            <a:custGeom>
              <a:avLst/>
              <a:gdLst>
                <a:gd name="connsiteX0" fmla="*/ 52975 w 5118860"/>
                <a:gd name="connsiteY0" fmla="*/ 2806647 h 4434253"/>
                <a:gd name="connsiteX1" fmla="*/ 1111533 w 5118860"/>
                <a:gd name="connsiteY1" fmla="*/ 4112383 h 4434253"/>
                <a:gd name="connsiteX2" fmla="*/ 3807036 w 5118860"/>
                <a:gd name="connsiteY2" fmla="*/ 4351486 h 4434253"/>
                <a:gd name="connsiteX3" fmla="*/ 5115500 w 5118860"/>
                <a:gd name="connsiteY3" fmla="*/ 3002098 h 4434253"/>
                <a:gd name="connsiteX4" fmla="*/ 3893248 w 5118860"/>
                <a:gd name="connsiteY4" fmla="*/ 1472427 h 4434253"/>
                <a:gd name="connsiteX5" fmla="*/ 2546916 w 5118860"/>
                <a:gd name="connsiteY5" fmla="*/ 120311 h 4434253"/>
                <a:gd name="connsiteX6" fmla="*/ 256829 w 5118860"/>
                <a:gd name="connsiteY6" fmla="*/ 1168501 h 4434253"/>
                <a:gd name="connsiteX7" fmla="*/ 52975 w 5118860"/>
                <a:gd name="connsiteY7" fmla="*/ 2806647 h 443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18860" h="4434253">
                  <a:moveTo>
                    <a:pt x="52975" y="2806647"/>
                  </a:moveTo>
                  <a:cubicBezTo>
                    <a:pt x="52975" y="2806647"/>
                    <a:pt x="262504" y="3661787"/>
                    <a:pt x="1111533" y="4112383"/>
                  </a:cubicBezTo>
                  <a:cubicBezTo>
                    <a:pt x="1960562" y="4562979"/>
                    <a:pt x="2978305" y="4434425"/>
                    <a:pt x="3807036" y="4351486"/>
                  </a:cubicBezTo>
                  <a:cubicBezTo>
                    <a:pt x="4635767" y="4268548"/>
                    <a:pt x="5166355" y="3707075"/>
                    <a:pt x="5115500" y="3002098"/>
                  </a:cubicBezTo>
                  <a:cubicBezTo>
                    <a:pt x="5064646" y="2297120"/>
                    <a:pt x="4397864" y="2199449"/>
                    <a:pt x="3893248" y="1472427"/>
                  </a:cubicBezTo>
                  <a:cubicBezTo>
                    <a:pt x="3388633" y="745406"/>
                    <a:pt x="3365279" y="482185"/>
                    <a:pt x="2546916" y="120311"/>
                  </a:cubicBezTo>
                  <a:cubicBezTo>
                    <a:pt x="1728552" y="-241563"/>
                    <a:pt x="669885" y="243191"/>
                    <a:pt x="256829" y="1168501"/>
                  </a:cubicBezTo>
                  <a:cubicBezTo>
                    <a:pt x="-156226" y="2093812"/>
                    <a:pt x="52975" y="2806647"/>
                    <a:pt x="52975" y="2806647"/>
                  </a:cubicBezTo>
                  <a:close/>
                </a:path>
              </a:pathLst>
            </a:custGeom>
            <a:grpFill/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图形 6">
            <a:extLst>
              <a:ext uri="{FF2B5EF4-FFF2-40B4-BE49-F238E27FC236}">
                <a16:creationId xmlns:a16="http://schemas.microsoft.com/office/drawing/2014/main" id="{11555E00-882C-4553-ADB7-82804B3EDCD9}"/>
              </a:ext>
            </a:extLst>
          </p:cNvPr>
          <p:cNvGrpSpPr/>
          <p:nvPr/>
        </p:nvGrpSpPr>
        <p:grpSpPr>
          <a:xfrm>
            <a:off x="7118057" y="1463108"/>
            <a:ext cx="4174536" cy="3968609"/>
            <a:chOff x="1051617" y="1457442"/>
            <a:chExt cx="4174536" cy="3968609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7F1C0AE7-B1BF-4AC1-B210-E403D339C548}"/>
                </a:ext>
              </a:extLst>
            </p:cNvPr>
            <p:cNvSpPr/>
            <p:nvPr/>
          </p:nvSpPr>
          <p:spPr>
            <a:xfrm>
              <a:off x="1051617" y="1604767"/>
              <a:ext cx="10912" cy="3821284"/>
            </a:xfrm>
            <a:custGeom>
              <a:avLst/>
              <a:gdLst>
                <a:gd name="connsiteX0" fmla="*/ 0 w 10912"/>
                <a:gd name="connsiteY0" fmla="*/ 0 h 3821284"/>
                <a:gd name="connsiteX1" fmla="*/ 0 w 10912"/>
                <a:gd name="connsiteY1" fmla="*/ 3821284 h 382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3821284">
                  <a:moveTo>
                    <a:pt x="0" y="0"/>
                  </a:moveTo>
                  <a:lnTo>
                    <a:pt x="0" y="3821284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8119E667-E3F6-4102-B978-6B91A4FDBD36}"/>
                </a:ext>
              </a:extLst>
            </p:cNvPr>
            <p:cNvSpPr/>
            <p:nvPr/>
          </p:nvSpPr>
          <p:spPr>
            <a:xfrm>
              <a:off x="1051617" y="1457442"/>
              <a:ext cx="10912" cy="73116"/>
            </a:xfrm>
            <a:custGeom>
              <a:avLst/>
              <a:gdLst>
                <a:gd name="connsiteX0" fmla="*/ 0 w 10912"/>
                <a:gd name="connsiteY0" fmla="*/ 0 h 73116"/>
                <a:gd name="connsiteX1" fmla="*/ 0 w 10912"/>
                <a:gd name="connsiteY1" fmla="*/ 73117 h 7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73116">
                  <a:moveTo>
                    <a:pt x="0" y="0"/>
                  </a:moveTo>
                  <a:lnTo>
                    <a:pt x="0" y="73117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E5326E2-3C3B-4976-BAD0-48778CFF2E15}"/>
                </a:ext>
              </a:extLst>
            </p:cNvPr>
            <p:cNvSpPr/>
            <p:nvPr/>
          </p:nvSpPr>
          <p:spPr>
            <a:xfrm>
              <a:off x="2443129" y="1457442"/>
              <a:ext cx="10912" cy="3968609"/>
            </a:xfrm>
            <a:custGeom>
              <a:avLst/>
              <a:gdLst>
                <a:gd name="connsiteX0" fmla="*/ 0 w 10912"/>
                <a:gd name="connsiteY0" fmla="*/ 0 h 3968609"/>
                <a:gd name="connsiteX1" fmla="*/ 0 w 10912"/>
                <a:gd name="connsiteY1" fmla="*/ 3968609 h 396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3968609">
                  <a:moveTo>
                    <a:pt x="0" y="0"/>
                  </a:moveTo>
                  <a:lnTo>
                    <a:pt x="0" y="3968609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30BC39F7-8D21-472B-9DB2-C9FBB65C24A3}"/>
                </a:ext>
              </a:extLst>
            </p:cNvPr>
            <p:cNvSpPr/>
            <p:nvPr/>
          </p:nvSpPr>
          <p:spPr>
            <a:xfrm>
              <a:off x="3834642" y="1457442"/>
              <a:ext cx="10912" cy="3968609"/>
            </a:xfrm>
            <a:custGeom>
              <a:avLst/>
              <a:gdLst>
                <a:gd name="connsiteX0" fmla="*/ 0 w 10912"/>
                <a:gd name="connsiteY0" fmla="*/ 0 h 3968609"/>
                <a:gd name="connsiteX1" fmla="*/ 0 w 10912"/>
                <a:gd name="connsiteY1" fmla="*/ 3968609 h 396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3968609">
                  <a:moveTo>
                    <a:pt x="0" y="0"/>
                  </a:moveTo>
                  <a:lnTo>
                    <a:pt x="0" y="3968609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191718A8-0B7B-43B1-A2B4-BBFB2F6333AE}"/>
                </a:ext>
              </a:extLst>
            </p:cNvPr>
            <p:cNvSpPr/>
            <p:nvPr/>
          </p:nvSpPr>
          <p:spPr>
            <a:xfrm>
              <a:off x="5226154" y="2023279"/>
              <a:ext cx="10912" cy="3402771"/>
            </a:xfrm>
            <a:custGeom>
              <a:avLst/>
              <a:gdLst>
                <a:gd name="connsiteX0" fmla="*/ 0 w 10912"/>
                <a:gd name="connsiteY0" fmla="*/ 0 h 3402771"/>
                <a:gd name="connsiteX1" fmla="*/ 0 w 10912"/>
                <a:gd name="connsiteY1" fmla="*/ 3402772 h 340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3402771">
                  <a:moveTo>
                    <a:pt x="0" y="0"/>
                  </a:moveTo>
                  <a:lnTo>
                    <a:pt x="0" y="3402772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E0F11AE9-08F1-4593-A09D-67CF4975C073}"/>
                </a:ext>
              </a:extLst>
            </p:cNvPr>
            <p:cNvSpPr/>
            <p:nvPr/>
          </p:nvSpPr>
          <p:spPr>
            <a:xfrm>
              <a:off x="5226154" y="1457442"/>
              <a:ext cx="10912" cy="470457"/>
            </a:xfrm>
            <a:custGeom>
              <a:avLst/>
              <a:gdLst>
                <a:gd name="connsiteX0" fmla="*/ 0 w 10912"/>
                <a:gd name="connsiteY0" fmla="*/ 0 h 470457"/>
                <a:gd name="connsiteX1" fmla="*/ 0 w 10912"/>
                <a:gd name="connsiteY1" fmla="*/ 470458 h 47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470457">
                  <a:moveTo>
                    <a:pt x="0" y="0"/>
                  </a:moveTo>
                  <a:lnTo>
                    <a:pt x="0" y="470458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" name="图形 6">
            <a:extLst>
              <a:ext uri="{FF2B5EF4-FFF2-40B4-BE49-F238E27FC236}">
                <a16:creationId xmlns:a16="http://schemas.microsoft.com/office/drawing/2014/main" id="{F7E09309-DB00-4C12-BDB7-B0E9D3B1A08D}"/>
              </a:ext>
            </a:extLst>
          </p:cNvPr>
          <p:cNvGrpSpPr/>
          <p:nvPr/>
        </p:nvGrpSpPr>
        <p:grpSpPr>
          <a:xfrm>
            <a:off x="7334352" y="1789515"/>
            <a:ext cx="3240714" cy="2104456"/>
            <a:chOff x="1267912" y="1783849"/>
            <a:chExt cx="3240714" cy="2104456"/>
          </a:xfrm>
        </p:grpSpPr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2FC28E84-D777-4FA6-8258-6F8C851AF170}"/>
                </a:ext>
              </a:extLst>
            </p:cNvPr>
            <p:cNvSpPr/>
            <p:nvPr/>
          </p:nvSpPr>
          <p:spPr>
            <a:xfrm>
              <a:off x="1304252" y="1999816"/>
              <a:ext cx="3186476" cy="1888488"/>
            </a:xfrm>
            <a:custGeom>
              <a:avLst/>
              <a:gdLst>
                <a:gd name="connsiteX0" fmla="*/ 0 w 3186476"/>
                <a:gd name="connsiteY0" fmla="*/ 0 h 1888488"/>
                <a:gd name="connsiteX1" fmla="*/ 3186477 w 3186476"/>
                <a:gd name="connsiteY1" fmla="*/ 0 h 1888488"/>
                <a:gd name="connsiteX2" fmla="*/ 3186477 w 3186476"/>
                <a:gd name="connsiteY2" fmla="*/ 1888489 h 1888488"/>
                <a:gd name="connsiteX3" fmla="*/ 0 w 3186476"/>
                <a:gd name="connsiteY3" fmla="*/ 1888489 h 188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86476" h="1888488">
                  <a:moveTo>
                    <a:pt x="0" y="0"/>
                  </a:moveTo>
                  <a:lnTo>
                    <a:pt x="3186477" y="0"/>
                  </a:lnTo>
                  <a:lnTo>
                    <a:pt x="3186477" y="1888489"/>
                  </a:lnTo>
                  <a:lnTo>
                    <a:pt x="0" y="1888489"/>
                  </a:lnTo>
                  <a:close/>
                </a:path>
              </a:pathLst>
            </a:custGeom>
            <a:solidFill>
              <a:srgbClr val="263238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BAA20942-17E9-4217-988F-12EEE9FE05D7}"/>
                </a:ext>
              </a:extLst>
            </p:cNvPr>
            <p:cNvSpPr/>
            <p:nvPr/>
          </p:nvSpPr>
          <p:spPr>
            <a:xfrm>
              <a:off x="1322259" y="2053508"/>
              <a:ext cx="3150464" cy="1781105"/>
            </a:xfrm>
            <a:custGeom>
              <a:avLst/>
              <a:gdLst>
                <a:gd name="connsiteX0" fmla="*/ 0 w 3150464"/>
                <a:gd name="connsiteY0" fmla="*/ 0 h 1781105"/>
                <a:gd name="connsiteX1" fmla="*/ 3150464 w 3150464"/>
                <a:gd name="connsiteY1" fmla="*/ 0 h 1781105"/>
                <a:gd name="connsiteX2" fmla="*/ 3150464 w 3150464"/>
                <a:gd name="connsiteY2" fmla="*/ 1781105 h 1781105"/>
                <a:gd name="connsiteX3" fmla="*/ 0 w 3150464"/>
                <a:gd name="connsiteY3" fmla="*/ 1781105 h 178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50464" h="1781105">
                  <a:moveTo>
                    <a:pt x="0" y="0"/>
                  </a:moveTo>
                  <a:lnTo>
                    <a:pt x="3150464" y="0"/>
                  </a:lnTo>
                  <a:lnTo>
                    <a:pt x="3150464" y="1781105"/>
                  </a:lnTo>
                  <a:lnTo>
                    <a:pt x="0" y="1781105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C026058B-3DBD-42E3-B4DF-2310C346F27B}"/>
                </a:ext>
              </a:extLst>
            </p:cNvPr>
            <p:cNvSpPr/>
            <p:nvPr/>
          </p:nvSpPr>
          <p:spPr>
            <a:xfrm>
              <a:off x="1267912" y="1967514"/>
              <a:ext cx="3240714" cy="101272"/>
            </a:xfrm>
            <a:custGeom>
              <a:avLst/>
              <a:gdLst>
                <a:gd name="connsiteX0" fmla="*/ 0 w 3240714"/>
                <a:gd name="connsiteY0" fmla="*/ 0 h 101272"/>
                <a:gd name="connsiteX1" fmla="*/ 3240715 w 3240714"/>
                <a:gd name="connsiteY1" fmla="*/ 0 h 101272"/>
                <a:gd name="connsiteX2" fmla="*/ 3240715 w 3240714"/>
                <a:gd name="connsiteY2" fmla="*/ 101272 h 101272"/>
                <a:gd name="connsiteX3" fmla="*/ 0 w 3240714"/>
                <a:gd name="connsiteY3" fmla="*/ 101272 h 10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40714" h="101272">
                  <a:moveTo>
                    <a:pt x="0" y="0"/>
                  </a:moveTo>
                  <a:lnTo>
                    <a:pt x="3240715" y="0"/>
                  </a:lnTo>
                  <a:lnTo>
                    <a:pt x="3240715" y="101272"/>
                  </a:lnTo>
                  <a:lnTo>
                    <a:pt x="0" y="101272"/>
                  </a:lnTo>
                  <a:close/>
                </a:path>
              </a:pathLst>
            </a:custGeom>
            <a:solidFill>
              <a:srgbClr val="263238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F08C1319-F901-45A4-8F4D-88EF3D52457A}"/>
                </a:ext>
              </a:extLst>
            </p:cNvPr>
            <p:cNvSpPr/>
            <p:nvPr/>
          </p:nvSpPr>
          <p:spPr>
            <a:xfrm>
              <a:off x="2842107" y="1783849"/>
              <a:ext cx="182246" cy="182246"/>
            </a:xfrm>
            <a:custGeom>
              <a:avLst/>
              <a:gdLst>
                <a:gd name="connsiteX0" fmla="*/ 182247 w 182246"/>
                <a:gd name="connsiteY0" fmla="*/ 91123 h 182246"/>
                <a:gd name="connsiteX1" fmla="*/ 91123 w 182246"/>
                <a:gd name="connsiteY1" fmla="*/ 182247 h 182246"/>
                <a:gd name="connsiteX2" fmla="*/ 0 w 182246"/>
                <a:gd name="connsiteY2" fmla="*/ 91123 h 182246"/>
                <a:gd name="connsiteX3" fmla="*/ 91123 w 182246"/>
                <a:gd name="connsiteY3" fmla="*/ 0 h 182246"/>
                <a:gd name="connsiteX4" fmla="*/ 182247 w 182246"/>
                <a:gd name="connsiteY4" fmla="*/ 91123 h 18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46" h="182246">
                  <a:moveTo>
                    <a:pt x="182247" y="91123"/>
                  </a:moveTo>
                  <a:cubicBezTo>
                    <a:pt x="182247" y="141449"/>
                    <a:pt x="141449" y="182247"/>
                    <a:pt x="91123" y="182247"/>
                  </a:cubicBezTo>
                  <a:cubicBezTo>
                    <a:pt x="40797" y="182247"/>
                    <a:pt x="0" y="141449"/>
                    <a:pt x="0" y="91123"/>
                  </a:cubicBezTo>
                  <a:cubicBezTo>
                    <a:pt x="0" y="40797"/>
                    <a:pt x="40797" y="0"/>
                    <a:pt x="91123" y="0"/>
                  </a:cubicBezTo>
                  <a:cubicBezTo>
                    <a:pt x="141449" y="0"/>
                    <a:pt x="182247" y="40797"/>
                    <a:pt x="182247" y="91123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6C7D62D4-5DDC-478B-8C75-47B2FB241650}"/>
                </a:ext>
              </a:extLst>
            </p:cNvPr>
            <p:cNvSpPr/>
            <p:nvPr/>
          </p:nvSpPr>
          <p:spPr>
            <a:xfrm>
              <a:off x="2885213" y="1827064"/>
              <a:ext cx="96034" cy="96034"/>
            </a:xfrm>
            <a:custGeom>
              <a:avLst/>
              <a:gdLst>
                <a:gd name="connsiteX0" fmla="*/ 96034 w 96034"/>
                <a:gd name="connsiteY0" fmla="*/ 47908 h 96034"/>
                <a:gd name="connsiteX1" fmla="*/ 48126 w 96034"/>
                <a:gd name="connsiteY1" fmla="*/ 96034 h 96034"/>
                <a:gd name="connsiteX2" fmla="*/ 0 w 96034"/>
                <a:gd name="connsiteY2" fmla="*/ 48126 h 96034"/>
                <a:gd name="connsiteX3" fmla="*/ 47908 w 96034"/>
                <a:gd name="connsiteY3" fmla="*/ 0 h 96034"/>
                <a:gd name="connsiteX4" fmla="*/ 48017 w 96034"/>
                <a:gd name="connsiteY4" fmla="*/ 0 h 96034"/>
                <a:gd name="connsiteX5" fmla="*/ 96034 w 96034"/>
                <a:gd name="connsiteY5" fmla="*/ 47908 h 96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034" h="96034">
                  <a:moveTo>
                    <a:pt x="96034" y="47908"/>
                  </a:moveTo>
                  <a:cubicBezTo>
                    <a:pt x="96100" y="74426"/>
                    <a:pt x="74645" y="95974"/>
                    <a:pt x="48126" y="96034"/>
                  </a:cubicBezTo>
                  <a:cubicBezTo>
                    <a:pt x="21608" y="96094"/>
                    <a:pt x="66" y="74645"/>
                    <a:pt x="0" y="48126"/>
                  </a:cubicBezTo>
                  <a:cubicBezTo>
                    <a:pt x="-55" y="21608"/>
                    <a:pt x="21389" y="60"/>
                    <a:pt x="47908" y="0"/>
                  </a:cubicBezTo>
                  <a:cubicBezTo>
                    <a:pt x="47941" y="0"/>
                    <a:pt x="47984" y="0"/>
                    <a:pt x="48017" y="0"/>
                  </a:cubicBezTo>
                  <a:cubicBezTo>
                    <a:pt x="74492" y="0"/>
                    <a:pt x="95969" y="21432"/>
                    <a:pt x="96034" y="47908"/>
                  </a:cubicBezTo>
                  <a:close/>
                </a:path>
              </a:pathLst>
            </a:custGeom>
            <a:solidFill>
              <a:schemeClr val="accent1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1" name="图形 6">
            <a:extLst>
              <a:ext uri="{FF2B5EF4-FFF2-40B4-BE49-F238E27FC236}">
                <a16:creationId xmlns:a16="http://schemas.microsoft.com/office/drawing/2014/main" id="{F7EBC685-0647-474C-A788-17F1E5506B75}"/>
              </a:ext>
            </a:extLst>
          </p:cNvPr>
          <p:cNvGrpSpPr/>
          <p:nvPr/>
        </p:nvGrpSpPr>
        <p:grpSpPr>
          <a:xfrm>
            <a:off x="7559050" y="2162600"/>
            <a:ext cx="2746138" cy="1557418"/>
            <a:chOff x="1492610" y="2156934"/>
            <a:chExt cx="2746138" cy="1557418"/>
          </a:xfrm>
        </p:grpSpPr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A63125B6-AE17-4323-902C-FA1EB4B617C4}"/>
                </a:ext>
              </a:extLst>
            </p:cNvPr>
            <p:cNvSpPr/>
            <p:nvPr/>
          </p:nvSpPr>
          <p:spPr>
            <a:xfrm>
              <a:off x="1504942" y="2815342"/>
              <a:ext cx="662198" cy="394831"/>
            </a:xfrm>
            <a:custGeom>
              <a:avLst/>
              <a:gdLst>
                <a:gd name="connsiteX0" fmla="*/ 389375 w 662198"/>
                <a:gd name="connsiteY0" fmla="*/ 394831 h 394831"/>
                <a:gd name="connsiteX1" fmla="*/ 0 w 662198"/>
                <a:gd name="connsiteY1" fmla="*/ 394831 h 394831"/>
                <a:gd name="connsiteX2" fmla="*/ 0 w 662198"/>
                <a:gd name="connsiteY2" fmla="*/ 0 h 394831"/>
                <a:gd name="connsiteX3" fmla="*/ 662199 w 662198"/>
                <a:gd name="connsiteY3" fmla="*/ 0 h 394831"/>
                <a:gd name="connsiteX4" fmla="*/ 662199 w 662198"/>
                <a:gd name="connsiteY4" fmla="*/ 394831 h 394831"/>
                <a:gd name="connsiteX5" fmla="*/ 463474 w 662198"/>
                <a:gd name="connsiteY5" fmla="*/ 394831 h 39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198" h="394831">
                  <a:moveTo>
                    <a:pt x="389375" y="394831"/>
                  </a:moveTo>
                  <a:lnTo>
                    <a:pt x="0" y="394831"/>
                  </a:lnTo>
                  <a:lnTo>
                    <a:pt x="0" y="0"/>
                  </a:lnTo>
                  <a:lnTo>
                    <a:pt x="662199" y="0"/>
                  </a:lnTo>
                  <a:lnTo>
                    <a:pt x="662199" y="394831"/>
                  </a:lnTo>
                  <a:lnTo>
                    <a:pt x="463474" y="394831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7ABE701B-8797-468F-981F-7C12E7A72A2F}"/>
                </a:ext>
              </a:extLst>
            </p:cNvPr>
            <p:cNvSpPr/>
            <p:nvPr/>
          </p:nvSpPr>
          <p:spPr>
            <a:xfrm>
              <a:off x="2027454" y="3399186"/>
              <a:ext cx="528514" cy="315166"/>
            </a:xfrm>
            <a:custGeom>
              <a:avLst/>
              <a:gdLst>
                <a:gd name="connsiteX0" fmla="*/ 0 w 528514"/>
                <a:gd name="connsiteY0" fmla="*/ 0 h 315166"/>
                <a:gd name="connsiteX1" fmla="*/ 528515 w 528514"/>
                <a:gd name="connsiteY1" fmla="*/ 0 h 315166"/>
                <a:gd name="connsiteX2" fmla="*/ 528515 w 528514"/>
                <a:gd name="connsiteY2" fmla="*/ 315167 h 315166"/>
                <a:gd name="connsiteX3" fmla="*/ 0 w 528514"/>
                <a:gd name="connsiteY3" fmla="*/ 315167 h 315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514" h="315166">
                  <a:moveTo>
                    <a:pt x="0" y="0"/>
                  </a:moveTo>
                  <a:lnTo>
                    <a:pt x="528515" y="0"/>
                  </a:lnTo>
                  <a:lnTo>
                    <a:pt x="528515" y="315167"/>
                  </a:lnTo>
                  <a:lnTo>
                    <a:pt x="0" y="315167"/>
                  </a:lnTo>
                  <a:close/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9DA78788-4A7C-437D-BD5B-7ABB58B65B17}"/>
                </a:ext>
              </a:extLst>
            </p:cNvPr>
            <p:cNvSpPr/>
            <p:nvPr/>
          </p:nvSpPr>
          <p:spPr>
            <a:xfrm>
              <a:off x="2543747" y="2815342"/>
              <a:ext cx="662198" cy="394831"/>
            </a:xfrm>
            <a:custGeom>
              <a:avLst/>
              <a:gdLst>
                <a:gd name="connsiteX0" fmla="*/ 595521 w 662198"/>
                <a:gd name="connsiteY0" fmla="*/ 0 h 394831"/>
                <a:gd name="connsiteX1" fmla="*/ 662199 w 662198"/>
                <a:gd name="connsiteY1" fmla="*/ 0 h 394831"/>
                <a:gd name="connsiteX2" fmla="*/ 662199 w 662198"/>
                <a:gd name="connsiteY2" fmla="*/ 394831 h 394831"/>
                <a:gd name="connsiteX3" fmla="*/ 0 w 662198"/>
                <a:gd name="connsiteY3" fmla="*/ 394831 h 394831"/>
                <a:gd name="connsiteX4" fmla="*/ 0 w 662198"/>
                <a:gd name="connsiteY4" fmla="*/ 0 h 394831"/>
                <a:gd name="connsiteX5" fmla="*/ 532007 w 662198"/>
                <a:gd name="connsiteY5" fmla="*/ 0 h 39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198" h="394831">
                  <a:moveTo>
                    <a:pt x="595521" y="0"/>
                  </a:moveTo>
                  <a:lnTo>
                    <a:pt x="662199" y="0"/>
                  </a:lnTo>
                  <a:lnTo>
                    <a:pt x="662199" y="394831"/>
                  </a:lnTo>
                  <a:lnTo>
                    <a:pt x="0" y="394831"/>
                  </a:lnTo>
                  <a:lnTo>
                    <a:pt x="0" y="0"/>
                  </a:lnTo>
                  <a:lnTo>
                    <a:pt x="532007" y="0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35B7614B-95B6-455F-8D54-7A1D403F62F7}"/>
                </a:ext>
              </a:extLst>
            </p:cNvPr>
            <p:cNvSpPr/>
            <p:nvPr/>
          </p:nvSpPr>
          <p:spPr>
            <a:xfrm>
              <a:off x="2373723" y="2238155"/>
              <a:ext cx="1002355" cy="394940"/>
            </a:xfrm>
            <a:custGeom>
              <a:avLst/>
              <a:gdLst>
                <a:gd name="connsiteX0" fmla="*/ 225134 w 1002355"/>
                <a:gd name="connsiteY0" fmla="*/ 0 h 394940"/>
                <a:gd name="connsiteX1" fmla="*/ 1002356 w 1002355"/>
                <a:gd name="connsiteY1" fmla="*/ 0 h 394940"/>
                <a:gd name="connsiteX2" fmla="*/ 1002356 w 1002355"/>
                <a:gd name="connsiteY2" fmla="*/ 394940 h 394940"/>
                <a:gd name="connsiteX3" fmla="*/ 0 w 1002355"/>
                <a:gd name="connsiteY3" fmla="*/ 394940 h 394940"/>
                <a:gd name="connsiteX4" fmla="*/ 0 w 1002355"/>
                <a:gd name="connsiteY4" fmla="*/ 0 h 394940"/>
                <a:gd name="connsiteX5" fmla="*/ 151035 w 1002355"/>
                <a:gd name="connsiteY5" fmla="*/ 0 h 39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2355" h="394940">
                  <a:moveTo>
                    <a:pt x="225134" y="0"/>
                  </a:moveTo>
                  <a:lnTo>
                    <a:pt x="1002356" y="0"/>
                  </a:lnTo>
                  <a:lnTo>
                    <a:pt x="1002356" y="394940"/>
                  </a:lnTo>
                  <a:lnTo>
                    <a:pt x="0" y="394940"/>
                  </a:lnTo>
                  <a:lnTo>
                    <a:pt x="0" y="0"/>
                  </a:lnTo>
                  <a:lnTo>
                    <a:pt x="151035" y="0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4E0D3D8F-0A2C-4B14-BDFC-7C32FF6A3C1B}"/>
                </a:ext>
              </a:extLst>
            </p:cNvPr>
            <p:cNvSpPr/>
            <p:nvPr/>
          </p:nvSpPr>
          <p:spPr>
            <a:xfrm>
              <a:off x="3576550" y="2815342"/>
              <a:ext cx="662198" cy="394831"/>
            </a:xfrm>
            <a:custGeom>
              <a:avLst/>
              <a:gdLst>
                <a:gd name="connsiteX0" fmla="*/ 0 w 662198"/>
                <a:gd name="connsiteY0" fmla="*/ 0 h 394831"/>
                <a:gd name="connsiteX1" fmla="*/ 662199 w 662198"/>
                <a:gd name="connsiteY1" fmla="*/ 0 h 394831"/>
                <a:gd name="connsiteX2" fmla="*/ 662199 w 662198"/>
                <a:gd name="connsiteY2" fmla="*/ 394831 h 394831"/>
                <a:gd name="connsiteX3" fmla="*/ 0 w 662198"/>
                <a:gd name="connsiteY3" fmla="*/ 394831 h 39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198" h="394831">
                  <a:moveTo>
                    <a:pt x="0" y="0"/>
                  </a:moveTo>
                  <a:lnTo>
                    <a:pt x="662199" y="0"/>
                  </a:lnTo>
                  <a:lnTo>
                    <a:pt x="662199" y="394831"/>
                  </a:lnTo>
                  <a:lnTo>
                    <a:pt x="0" y="394831"/>
                  </a:lnTo>
                  <a:close/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2AA6C366-34C5-43F1-8D6A-FA3A0387CBA6}"/>
                </a:ext>
              </a:extLst>
            </p:cNvPr>
            <p:cNvSpPr/>
            <p:nvPr/>
          </p:nvSpPr>
          <p:spPr>
            <a:xfrm>
              <a:off x="1761178" y="2432625"/>
              <a:ext cx="557870" cy="346486"/>
            </a:xfrm>
            <a:custGeom>
              <a:avLst/>
              <a:gdLst>
                <a:gd name="connsiteX0" fmla="*/ 557871 w 557870"/>
                <a:gd name="connsiteY0" fmla="*/ 0 h 346486"/>
                <a:gd name="connsiteX1" fmla="*/ 0 w 557870"/>
                <a:gd name="connsiteY1" fmla="*/ 346487 h 346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7870" h="346486">
                  <a:moveTo>
                    <a:pt x="557871" y="0"/>
                  </a:moveTo>
                  <a:cubicBezTo>
                    <a:pt x="557871" y="0"/>
                    <a:pt x="206473" y="48781"/>
                    <a:pt x="0" y="346487"/>
                  </a:cubicBez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14A7A147-2DE2-469C-A97D-AE6C98DB6291}"/>
                </a:ext>
              </a:extLst>
            </p:cNvPr>
            <p:cNvSpPr/>
            <p:nvPr/>
          </p:nvSpPr>
          <p:spPr>
            <a:xfrm>
              <a:off x="2094242" y="3252734"/>
              <a:ext cx="46489" cy="135757"/>
            </a:xfrm>
            <a:custGeom>
              <a:avLst/>
              <a:gdLst>
                <a:gd name="connsiteX0" fmla="*/ 0 w 46489"/>
                <a:gd name="connsiteY0" fmla="*/ 0 h 135757"/>
                <a:gd name="connsiteX1" fmla="*/ 46489 w 46489"/>
                <a:gd name="connsiteY1" fmla="*/ 135757 h 1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89" h="135757">
                  <a:moveTo>
                    <a:pt x="0" y="0"/>
                  </a:moveTo>
                  <a:lnTo>
                    <a:pt x="46489" y="135757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391E1737-DDA7-40B7-8C62-9BB626A9365E}"/>
                </a:ext>
              </a:extLst>
            </p:cNvPr>
            <p:cNvSpPr/>
            <p:nvPr/>
          </p:nvSpPr>
          <p:spPr>
            <a:xfrm>
              <a:off x="2531633" y="3240511"/>
              <a:ext cx="42560" cy="127572"/>
            </a:xfrm>
            <a:custGeom>
              <a:avLst/>
              <a:gdLst>
                <a:gd name="connsiteX0" fmla="*/ 42561 w 42560"/>
                <a:gd name="connsiteY0" fmla="*/ 0 h 127572"/>
                <a:gd name="connsiteX1" fmla="*/ 0 w 42560"/>
                <a:gd name="connsiteY1" fmla="*/ 127573 h 12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560" h="127572">
                  <a:moveTo>
                    <a:pt x="42561" y="0"/>
                  </a:moveTo>
                  <a:lnTo>
                    <a:pt x="0" y="127573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AF7FD30D-391A-4065-9B1D-8ECEA739960C}"/>
                </a:ext>
              </a:extLst>
            </p:cNvPr>
            <p:cNvSpPr/>
            <p:nvPr/>
          </p:nvSpPr>
          <p:spPr>
            <a:xfrm>
              <a:off x="2089658" y="3327815"/>
              <a:ext cx="63840" cy="60676"/>
            </a:xfrm>
            <a:custGeom>
              <a:avLst/>
              <a:gdLst>
                <a:gd name="connsiteX0" fmla="*/ 0 w 63840"/>
                <a:gd name="connsiteY0" fmla="*/ 15933 h 60676"/>
                <a:gd name="connsiteX1" fmla="*/ 51073 w 63840"/>
                <a:gd name="connsiteY1" fmla="*/ 60676 h 60676"/>
                <a:gd name="connsiteX2" fmla="*/ 63841 w 63840"/>
                <a:gd name="connsiteY2" fmla="*/ 0 h 6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840" h="60676">
                  <a:moveTo>
                    <a:pt x="0" y="15933"/>
                  </a:moveTo>
                  <a:lnTo>
                    <a:pt x="51073" y="60676"/>
                  </a:lnTo>
                  <a:lnTo>
                    <a:pt x="63841" y="0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BD03B549-133F-4F21-83CC-07D45B8C0E1F}"/>
                </a:ext>
              </a:extLst>
            </p:cNvPr>
            <p:cNvSpPr/>
            <p:nvPr/>
          </p:nvSpPr>
          <p:spPr>
            <a:xfrm>
              <a:off x="2510790" y="3327815"/>
              <a:ext cx="73335" cy="51072"/>
            </a:xfrm>
            <a:custGeom>
              <a:avLst/>
              <a:gdLst>
                <a:gd name="connsiteX0" fmla="*/ 0 w 73335"/>
                <a:gd name="connsiteY0" fmla="*/ 0 h 51072"/>
                <a:gd name="connsiteX1" fmla="*/ 19098 w 73335"/>
                <a:gd name="connsiteY1" fmla="*/ 51073 h 51072"/>
                <a:gd name="connsiteX2" fmla="*/ 73335 w 73335"/>
                <a:gd name="connsiteY2" fmla="*/ 19098 h 51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335" h="51072">
                  <a:moveTo>
                    <a:pt x="0" y="0"/>
                  </a:moveTo>
                  <a:lnTo>
                    <a:pt x="19098" y="51073"/>
                  </a:lnTo>
                  <a:lnTo>
                    <a:pt x="73335" y="19098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53B1266F-9BA4-4455-92C4-774BC9215CB5}"/>
                </a:ext>
              </a:extLst>
            </p:cNvPr>
            <p:cNvSpPr/>
            <p:nvPr/>
          </p:nvSpPr>
          <p:spPr>
            <a:xfrm>
              <a:off x="1761178" y="2718544"/>
              <a:ext cx="66896" cy="60566"/>
            </a:xfrm>
            <a:custGeom>
              <a:avLst/>
              <a:gdLst>
                <a:gd name="connsiteX0" fmla="*/ 9494 w 66896"/>
                <a:gd name="connsiteY0" fmla="*/ 0 h 60566"/>
                <a:gd name="connsiteX1" fmla="*/ 0 w 66896"/>
                <a:gd name="connsiteY1" fmla="*/ 60567 h 60566"/>
                <a:gd name="connsiteX2" fmla="*/ 66897 w 66896"/>
                <a:gd name="connsiteY2" fmla="*/ 19098 h 6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896" h="60566">
                  <a:moveTo>
                    <a:pt x="9494" y="0"/>
                  </a:moveTo>
                  <a:lnTo>
                    <a:pt x="0" y="60567"/>
                  </a:lnTo>
                  <a:lnTo>
                    <a:pt x="66897" y="19098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F6DBA20B-B4EF-45B6-A3E8-CD81259F0B07}"/>
                </a:ext>
              </a:extLst>
            </p:cNvPr>
            <p:cNvSpPr/>
            <p:nvPr/>
          </p:nvSpPr>
          <p:spPr>
            <a:xfrm>
              <a:off x="3225371" y="3002390"/>
              <a:ext cx="331754" cy="10912"/>
            </a:xfrm>
            <a:custGeom>
              <a:avLst/>
              <a:gdLst>
                <a:gd name="connsiteX0" fmla="*/ 0 w 331754"/>
                <a:gd name="connsiteY0" fmla="*/ 0 h 10912"/>
                <a:gd name="connsiteX1" fmla="*/ 331754 w 331754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754" h="10912">
                  <a:moveTo>
                    <a:pt x="0" y="0"/>
                  </a:moveTo>
                  <a:lnTo>
                    <a:pt x="331754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FE6C035C-0D42-4FB0-A177-B3705E78A4C8}"/>
                </a:ext>
              </a:extLst>
            </p:cNvPr>
            <p:cNvSpPr/>
            <p:nvPr/>
          </p:nvSpPr>
          <p:spPr>
            <a:xfrm>
              <a:off x="3486954" y="2960921"/>
              <a:ext cx="73444" cy="82938"/>
            </a:xfrm>
            <a:custGeom>
              <a:avLst/>
              <a:gdLst>
                <a:gd name="connsiteX0" fmla="*/ 0 w 73444"/>
                <a:gd name="connsiteY0" fmla="*/ 0 h 82938"/>
                <a:gd name="connsiteX1" fmla="*/ 73444 w 73444"/>
                <a:gd name="connsiteY1" fmla="*/ 41469 h 82938"/>
                <a:gd name="connsiteX2" fmla="*/ 6439 w 73444"/>
                <a:gd name="connsiteY2" fmla="*/ 8293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444" h="82938">
                  <a:moveTo>
                    <a:pt x="0" y="0"/>
                  </a:moveTo>
                  <a:lnTo>
                    <a:pt x="73444" y="41469"/>
                  </a:lnTo>
                  <a:lnTo>
                    <a:pt x="6439" y="82938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623FC4A-0DDF-44B9-BD34-1C1629091B50}"/>
                </a:ext>
              </a:extLst>
            </p:cNvPr>
            <p:cNvSpPr/>
            <p:nvPr/>
          </p:nvSpPr>
          <p:spPr>
            <a:xfrm>
              <a:off x="2178162" y="3002390"/>
              <a:ext cx="331754" cy="10912"/>
            </a:xfrm>
            <a:custGeom>
              <a:avLst/>
              <a:gdLst>
                <a:gd name="connsiteX0" fmla="*/ 0 w 331754"/>
                <a:gd name="connsiteY0" fmla="*/ 0 h 10912"/>
                <a:gd name="connsiteX1" fmla="*/ 331754 w 331754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754" h="10912">
                  <a:moveTo>
                    <a:pt x="0" y="0"/>
                  </a:moveTo>
                  <a:lnTo>
                    <a:pt x="331754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FBCC1EA1-3712-40E8-93E2-C776E9552901}"/>
                </a:ext>
              </a:extLst>
            </p:cNvPr>
            <p:cNvSpPr/>
            <p:nvPr/>
          </p:nvSpPr>
          <p:spPr>
            <a:xfrm>
              <a:off x="2439746" y="2960921"/>
              <a:ext cx="73335" cy="82938"/>
            </a:xfrm>
            <a:custGeom>
              <a:avLst/>
              <a:gdLst>
                <a:gd name="connsiteX0" fmla="*/ 0 w 73335"/>
                <a:gd name="connsiteY0" fmla="*/ 0 h 82938"/>
                <a:gd name="connsiteX1" fmla="*/ 73335 w 73335"/>
                <a:gd name="connsiteY1" fmla="*/ 41469 h 82938"/>
                <a:gd name="connsiteX2" fmla="*/ 6439 w 73335"/>
                <a:gd name="connsiteY2" fmla="*/ 82938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3335" h="82938">
                  <a:moveTo>
                    <a:pt x="0" y="0"/>
                  </a:moveTo>
                  <a:lnTo>
                    <a:pt x="73335" y="41469"/>
                  </a:lnTo>
                  <a:lnTo>
                    <a:pt x="6439" y="82938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58F1619-B828-4102-9407-BE7D54EDD8B4}"/>
                </a:ext>
              </a:extLst>
            </p:cNvPr>
            <p:cNvSpPr/>
            <p:nvPr/>
          </p:nvSpPr>
          <p:spPr>
            <a:xfrm>
              <a:off x="2872445" y="2664634"/>
              <a:ext cx="10912" cy="100944"/>
            </a:xfrm>
            <a:custGeom>
              <a:avLst/>
              <a:gdLst>
                <a:gd name="connsiteX0" fmla="*/ 0 w 10912"/>
                <a:gd name="connsiteY0" fmla="*/ 0 h 100944"/>
                <a:gd name="connsiteX1" fmla="*/ 0 w 10912"/>
                <a:gd name="connsiteY1" fmla="*/ 100945 h 10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12" h="100944">
                  <a:moveTo>
                    <a:pt x="0" y="0"/>
                  </a:moveTo>
                  <a:lnTo>
                    <a:pt x="0" y="100945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B462ACB9-817E-4110-9863-C028EECB5D55}"/>
                </a:ext>
              </a:extLst>
            </p:cNvPr>
            <p:cNvSpPr/>
            <p:nvPr/>
          </p:nvSpPr>
          <p:spPr>
            <a:xfrm>
              <a:off x="2830976" y="2695300"/>
              <a:ext cx="82829" cy="73444"/>
            </a:xfrm>
            <a:custGeom>
              <a:avLst/>
              <a:gdLst>
                <a:gd name="connsiteX0" fmla="*/ 82829 w 82829"/>
                <a:gd name="connsiteY0" fmla="*/ 0 h 73444"/>
                <a:gd name="connsiteX1" fmla="*/ 41360 w 82829"/>
                <a:gd name="connsiteY1" fmla="*/ 73444 h 73444"/>
                <a:gd name="connsiteX2" fmla="*/ 0 w 82829"/>
                <a:gd name="connsiteY2" fmla="*/ 6439 h 7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829" h="73444">
                  <a:moveTo>
                    <a:pt x="82829" y="0"/>
                  </a:moveTo>
                  <a:lnTo>
                    <a:pt x="41360" y="73444"/>
                  </a:lnTo>
                  <a:lnTo>
                    <a:pt x="0" y="6439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E2F5B82D-5258-4116-9EC6-D3C4674E213C}"/>
                </a:ext>
              </a:extLst>
            </p:cNvPr>
            <p:cNvSpPr/>
            <p:nvPr/>
          </p:nvSpPr>
          <p:spPr>
            <a:xfrm>
              <a:off x="3234865" y="3121669"/>
              <a:ext cx="319095" cy="10912"/>
            </a:xfrm>
            <a:custGeom>
              <a:avLst/>
              <a:gdLst>
                <a:gd name="connsiteX0" fmla="*/ 319095 w 319095"/>
                <a:gd name="connsiteY0" fmla="*/ 0 h 10912"/>
                <a:gd name="connsiteX1" fmla="*/ 0 w 319095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9095" h="10912">
                  <a:moveTo>
                    <a:pt x="319095" y="0"/>
                  </a:moveTo>
                  <a:lnTo>
                    <a:pt x="0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EA7AAE08-738E-4FDC-BFDE-1200A2497B04}"/>
                </a:ext>
              </a:extLst>
            </p:cNvPr>
            <p:cNvSpPr/>
            <p:nvPr/>
          </p:nvSpPr>
          <p:spPr>
            <a:xfrm>
              <a:off x="3231809" y="3080200"/>
              <a:ext cx="70497" cy="82938"/>
            </a:xfrm>
            <a:custGeom>
              <a:avLst/>
              <a:gdLst>
                <a:gd name="connsiteX0" fmla="*/ 70498 w 70497"/>
                <a:gd name="connsiteY0" fmla="*/ 0 h 82938"/>
                <a:gd name="connsiteX1" fmla="*/ 0 w 70497"/>
                <a:gd name="connsiteY1" fmla="*/ 41469 h 82938"/>
                <a:gd name="connsiteX2" fmla="*/ 64386 w 70497"/>
                <a:gd name="connsiteY2" fmla="*/ 82939 h 8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0497" h="82938">
                  <a:moveTo>
                    <a:pt x="70498" y="0"/>
                  </a:moveTo>
                  <a:lnTo>
                    <a:pt x="0" y="41469"/>
                  </a:lnTo>
                  <a:lnTo>
                    <a:pt x="64386" y="82939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DE5C81BA-08B0-4BB5-96A5-07872ECD5F21}"/>
                </a:ext>
              </a:extLst>
            </p:cNvPr>
            <p:cNvSpPr/>
            <p:nvPr/>
          </p:nvSpPr>
          <p:spPr>
            <a:xfrm>
              <a:off x="2580960" y="2361254"/>
              <a:ext cx="599776" cy="10912"/>
            </a:xfrm>
            <a:custGeom>
              <a:avLst/>
              <a:gdLst>
                <a:gd name="connsiteX0" fmla="*/ 0 w 599776"/>
                <a:gd name="connsiteY0" fmla="*/ 0 h 10912"/>
                <a:gd name="connsiteX1" fmla="*/ 599777 w 599776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9776" h="10912">
                  <a:moveTo>
                    <a:pt x="0" y="0"/>
                  </a:moveTo>
                  <a:lnTo>
                    <a:pt x="599777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A308ABED-5BDB-4515-9D37-4D54E04EC3AA}"/>
                </a:ext>
              </a:extLst>
            </p:cNvPr>
            <p:cNvSpPr/>
            <p:nvPr/>
          </p:nvSpPr>
          <p:spPr>
            <a:xfrm>
              <a:off x="2580960" y="2418656"/>
              <a:ext cx="599776" cy="10912"/>
            </a:xfrm>
            <a:custGeom>
              <a:avLst/>
              <a:gdLst>
                <a:gd name="connsiteX0" fmla="*/ 0 w 599776"/>
                <a:gd name="connsiteY0" fmla="*/ 0 h 10912"/>
                <a:gd name="connsiteX1" fmla="*/ 599777 w 599776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9776" h="10912">
                  <a:moveTo>
                    <a:pt x="0" y="0"/>
                  </a:moveTo>
                  <a:lnTo>
                    <a:pt x="599777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DC9304A8-25A9-45D6-B37A-A594068E2394}"/>
                </a:ext>
              </a:extLst>
            </p:cNvPr>
            <p:cNvSpPr/>
            <p:nvPr/>
          </p:nvSpPr>
          <p:spPr>
            <a:xfrm>
              <a:off x="2580960" y="2476058"/>
              <a:ext cx="599776" cy="10912"/>
            </a:xfrm>
            <a:custGeom>
              <a:avLst/>
              <a:gdLst>
                <a:gd name="connsiteX0" fmla="*/ 0 w 599776"/>
                <a:gd name="connsiteY0" fmla="*/ 0 h 10912"/>
                <a:gd name="connsiteX1" fmla="*/ 599777 w 599776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9776" h="10912">
                  <a:moveTo>
                    <a:pt x="0" y="0"/>
                  </a:moveTo>
                  <a:lnTo>
                    <a:pt x="599777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88ECEEF3-6A00-48EC-B011-3F9A7DC99428}"/>
                </a:ext>
              </a:extLst>
            </p:cNvPr>
            <p:cNvSpPr/>
            <p:nvPr/>
          </p:nvSpPr>
          <p:spPr>
            <a:xfrm>
              <a:off x="1566491" y="2960921"/>
              <a:ext cx="539209" cy="10912"/>
            </a:xfrm>
            <a:custGeom>
              <a:avLst/>
              <a:gdLst>
                <a:gd name="connsiteX0" fmla="*/ 0 w 539209"/>
                <a:gd name="connsiteY0" fmla="*/ 0 h 10912"/>
                <a:gd name="connsiteX1" fmla="*/ 539210 w 539209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209" h="10912">
                  <a:moveTo>
                    <a:pt x="0" y="0"/>
                  </a:moveTo>
                  <a:lnTo>
                    <a:pt x="539210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B27BDB85-4C75-46FB-899F-A5FE5C9F4358}"/>
                </a:ext>
              </a:extLst>
            </p:cNvPr>
            <p:cNvSpPr/>
            <p:nvPr/>
          </p:nvSpPr>
          <p:spPr>
            <a:xfrm>
              <a:off x="1566491" y="3018433"/>
              <a:ext cx="539209" cy="10912"/>
            </a:xfrm>
            <a:custGeom>
              <a:avLst/>
              <a:gdLst>
                <a:gd name="connsiteX0" fmla="*/ 0 w 539209"/>
                <a:gd name="connsiteY0" fmla="*/ 0 h 10912"/>
                <a:gd name="connsiteX1" fmla="*/ 539210 w 539209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209" h="10912">
                  <a:moveTo>
                    <a:pt x="0" y="0"/>
                  </a:moveTo>
                  <a:lnTo>
                    <a:pt x="539210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4A30A961-633A-4946-8D5E-9E6D5899B7F7}"/>
                </a:ext>
              </a:extLst>
            </p:cNvPr>
            <p:cNvSpPr/>
            <p:nvPr/>
          </p:nvSpPr>
          <p:spPr>
            <a:xfrm>
              <a:off x="1566491" y="3075835"/>
              <a:ext cx="539209" cy="10912"/>
            </a:xfrm>
            <a:custGeom>
              <a:avLst/>
              <a:gdLst>
                <a:gd name="connsiteX0" fmla="*/ 0 w 539209"/>
                <a:gd name="connsiteY0" fmla="*/ 0 h 10912"/>
                <a:gd name="connsiteX1" fmla="*/ 539210 w 539209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209" h="10912">
                  <a:moveTo>
                    <a:pt x="0" y="0"/>
                  </a:moveTo>
                  <a:lnTo>
                    <a:pt x="539210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E7A4C0CB-92DA-40AE-AE60-4367871CC642}"/>
                </a:ext>
              </a:extLst>
            </p:cNvPr>
            <p:cNvSpPr/>
            <p:nvPr/>
          </p:nvSpPr>
          <p:spPr>
            <a:xfrm>
              <a:off x="2612935" y="2960921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BF5BCFBE-22EE-4FEC-A31E-2CF4DDFB5107}"/>
                </a:ext>
              </a:extLst>
            </p:cNvPr>
            <p:cNvSpPr/>
            <p:nvPr/>
          </p:nvSpPr>
          <p:spPr>
            <a:xfrm>
              <a:off x="2612935" y="3018433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80C1FEBE-9DB7-4663-8E66-2996DB5A5B1C}"/>
                </a:ext>
              </a:extLst>
            </p:cNvPr>
            <p:cNvSpPr/>
            <p:nvPr/>
          </p:nvSpPr>
          <p:spPr>
            <a:xfrm>
              <a:off x="2612935" y="3075835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534F9B8E-9B01-4A37-878F-3F3E153EBCB6}"/>
                </a:ext>
              </a:extLst>
            </p:cNvPr>
            <p:cNvSpPr/>
            <p:nvPr/>
          </p:nvSpPr>
          <p:spPr>
            <a:xfrm>
              <a:off x="3620966" y="2960921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8349D420-ACCA-4558-BE36-BE5DC96C1E4A}"/>
                </a:ext>
              </a:extLst>
            </p:cNvPr>
            <p:cNvSpPr/>
            <p:nvPr/>
          </p:nvSpPr>
          <p:spPr>
            <a:xfrm>
              <a:off x="3620966" y="3018433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739149A0-DE8C-4C79-97D7-41659EE7C718}"/>
                </a:ext>
              </a:extLst>
            </p:cNvPr>
            <p:cNvSpPr/>
            <p:nvPr/>
          </p:nvSpPr>
          <p:spPr>
            <a:xfrm>
              <a:off x="3620966" y="3075835"/>
              <a:ext cx="539100" cy="10912"/>
            </a:xfrm>
            <a:custGeom>
              <a:avLst/>
              <a:gdLst>
                <a:gd name="connsiteX0" fmla="*/ 0 w 539100"/>
                <a:gd name="connsiteY0" fmla="*/ 0 h 10912"/>
                <a:gd name="connsiteX1" fmla="*/ 539101 w 539100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100" h="10912">
                  <a:moveTo>
                    <a:pt x="0" y="0"/>
                  </a:moveTo>
                  <a:lnTo>
                    <a:pt x="53910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8E2C46D4-C493-43A5-9861-B1178840CA7B}"/>
                </a:ext>
              </a:extLst>
            </p:cNvPr>
            <p:cNvSpPr/>
            <p:nvPr/>
          </p:nvSpPr>
          <p:spPr>
            <a:xfrm>
              <a:off x="2096097" y="3506460"/>
              <a:ext cx="411527" cy="10912"/>
            </a:xfrm>
            <a:custGeom>
              <a:avLst/>
              <a:gdLst>
                <a:gd name="connsiteX0" fmla="*/ 0 w 411527"/>
                <a:gd name="connsiteY0" fmla="*/ 0 h 10912"/>
                <a:gd name="connsiteX1" fmla="*/ 411528 w 411527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1527" h="10912">
                  <a:moveTo>
                    <a:pt x="0" y="0"/>
                  </a:moveTo>
                  <a:lnTo>
                    <a:pt x="411528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2642FC43-5A99-49AA-98CF-8CD96CB40F01}"/>
                </a:ext>
              </a:extLst>
            </p:cNvPr>
            <p:cNvSpPr/>
            <p:nvPr/>
          </p:nvSpPr>
          <p:spPr>
            <a:xfrm>
              <a:off x="2096097" y="3563863"/>
              <a:ext cx="411527" cy="10912"/>
            </a:xfrm>
            <a:custGeom>
              <a:avLst/>
              <a:gdLst>
                <a:gd name="connsiteX0" fmla="*/ 0 w 411527"/>
                <a:gd name="connsiteY0" fmla="*/ 0 h 10912"/>
                <a:gd name="connsiteX1" fmla="*/ 411528 w 411527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1527" h="10912">
                  <a:moveTo>
                    <a:pt x="0" y="0"/>
                  </a:moveTo>
                  <a:lnTo>
                    <a:pt x="411528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6E07BAB-B0E4-4C62-973C-D4DB834AC87D}"/>
                </a:ext>
              </a:extLst>
            </p:cNvPr>
            <p:cNvSpPr/>
            <p:nvPr/>
          </p:nvSpPr>
          <p:spPr>
            <a:xfrm>
              <a:off x="2096097" y="3621374"/>
              <a:ext cx="411527" cy="10912"/>
            </a:xfrm>
            <a:custGeom>
              <a:avLst/>
              <a:gdLst>
                <a:gd name="connsiteX0" fmla="*/ 0 w 411527"/>
                <a:gd name="connsiteY0" fmla="*/ 0 h 10912"/>
                <a:gd name="connsiteX1" fmla="*/ 411528 w 411527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1527" h="10912">
                  <a:moveTo>
                    <a:pt x="0" y="0"/>
                  </a:moveTo>
                  <a:lnTo>
                    <a:pt x="411528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C82F623-8D0F-44DB-86DE-B998F7F7CC55}"/>
                </a:ext>
              </a:extLst>
            </p:cNvPr>
            <p:cNvSpPr/>
            <p:nvPr/>
          </p:nvSpPr>
          <p:spPr>
            <a:xfrm>
              <a:off x="3853189" y="2156934"/>
              <a:ext cx="319063" cy="254410"/>
            </a:xfrm>
            <a:custGeom>
              <a:avLst/>
              <a:gdLst>
                <a:gd name="connsiteX0" fmla="*/ 67774 w 319063"/>
                <a:gd name="connsiteY0" fmla="*/ 254410 h 254410"/>
                <a:gd name="connsiteX1" fmla="*/ 62438 w 319063"/>
                <a:gd name="connsiteY1" fmla="*/ 248834 h 254410"/>
                <a:gd name="connsiteX2" fmla="*/ 64937 w 319063"/>
                <a:gd name="connsiteY2" fmla="*/ 244371 h 254410"/>
                <a:gd name="connsiteX3" fmla="*/ 69084 w 319063"/>
                <a:gd name="connsiteY3" fmla="*/ 241751 h 254410"/>
                <a:gd name="connsiteX4" fmla="*/ 67556 w 319063"/>
                <a:gd name="connsiteY4" fmla="*/ 242624 h 254410"/>
                <a:gd name="connsiteX5" fmla="*/ 60386 w 319063"/>
                <a:gd name="connsiteY5" fmla="*/ 239787 h 254410"/>
                <a:gd name="connsiteX6" fmla="*/ 61990 w 319063"/>
                <a:gd name="connsiteY6" fmla="*/ 233348 h 254410"/>
                <a:gd name="connsiteX7" fmla="*/ 83816 w 319063"/>
                <a:gd name="connsiteY7" fmla="*/ 219489 h 254410"/>
                <a:gd name="connsiteX8" fmla="*/ 64719 w 319063"/>
                <a:gd name="connsiteY8" fmla="*/ 230402 h 254410"/>
                <a:gd name="connsiteX9" fmla="*/ 57396 w 319063"/>
                <a:gd name="connsiteY9" fmla="*/ 227968 h 254410"/>
                <a:gd name="connsiteX10" fmla="*/ 59044 w 319063"/>
                <a:gd name="connsiteY10" fmla="*/ 221126 h 254410"/>
                <a:gd name="connsiteX11" fmla="*/ 98112 w 319063"/>
                <a:gd name="connsiteY11" fmla="*/ 195590 h 254410"/>
                <a:gd name="connsiteX12" fmla="*/ 61117 w 319063"/>
                <a:gd name="connsiteY12" fmla="*/ 217416 h 254410"/>
                <a:gd name="connsiteX13" fmla="*/ 53806 w 319063"/>
                <a:gd name="connsiteY13" fmla="*/ 215560 h 254410"/>
                <a:gd name="connsiteX14" fmla="*/ 55443 w 319063"/>
                <a:gd name="connsiteY14" fmla="*/ 208139 h 254410"/>
                <a:gd name="connsiteX15" fmla="*/ 116337 w 319063"/>
                <a:gd name="connsiteY15" fmla="*/ 167434 h 254410"/>
                <a:gd name="connsiteX16" fmla="*/ 56970 w 319063"/>
                <a:gd name="connsiteY16" fmla="*/ 201592 h 254410"/>
                <a:gd name="connsiteX17" fmla="*/ 49768 w 319063"/>
                <a:gd name="connsiteY17" fmla="*/ 199846 h 254410"/>
                <a:gd name="connsiteX18" fmla="*/ 51143 w 319063"/>
                <a:gd name="connsiteY18" fmla="*/ 192567 h 254410"/>
                <a:gd name="connsiteX19" fmla="*/ 51186 w 319063"/>
                <a:gd name="connsiteY19" fmla="*/ 192534 h 254410"/>
                <a:gd name="connsiteX20" fmla="*/ 142528 w 319063"/>
                <a:gd name="connsiteY20" fmla="*/ 127056 h 254410"/>
                <a:gd name="connsiteX21" fmla="*/ 51296 w 319063"/>
                <a:gd name="connsiteY21" fmla="*/ 179766 h 254410"/>
                <a:gd name="connsiteX22" fmla="*/ 43984 w 319063"/>
                <a:gd name="connsiteY22" fmla="*/ 177911 h 254410"/>
                <a:gd name="connsiteX23" fmla="*/ 45512 w 319063"/>
                <a:gd name="connsiteY23" fmla="*/ 170599 h 254410"/>
                <a:gd name="connsiteX24" fmla="*/ 110990 w 319063"/>
                <a:gd name="connsiteY24" fmla="*/ 125201 h 254410"/>
                <a:gd name="connsiteX25" fmla="*/ 46603 w 319063"/>
                <a:gd name="connsiteY25" fmla="*/ 162414 h 254410"/>
                <a:gd name="connsiteX26" fmla="*/ 39401 w 319063"/>
                <a:gd name="connsiteY26" fmla="*/ 160777 h 254410"/>
                <a:gd name="connsiteX27" fmla="*/ 40928 w 319063"/>
                <a:gd name="connsiteY27" fmla="*/ 153466 h 254410"/>
                <a:gd name="connsiteX28" fmla="*/ 78033 w 319063"/>
                <a:gd name="connsiteY28" fmla="*/ 128475 h 254410"/>
                <a:gd name="connsiteX29" fmla="*/ 43002 w 319063"/>
                <a:gd name="connsiteY29" fmla="*/ 148664 h 254410"/>
                <a:gd name="connsiteX30" fmla="*/ 35690 w 319063"/>
                <a:gd name="connsiteY30" fmla="*/ 146809 h 254410"/>
                <a:gd name="connsiteX31" fmla="*/ 37327 w 319063"/>
                <a:gd name="connsiteY31" fmla="*/ 139497 h 254410"/>
                <a:gd name="connsiteX32" fmla="*/ 61226 w 319063"/>
                <a:gd name="connsiteY32" fmla="*/ 123346 h 254410"/>
                <a:gd name="connsiteX33" fmla="*/ 39401 w 319063"/>
                <a:gd name="connsiteY33" fmla="*/ 135896 h 254410"/>
                <a:gd name="connsiteX34" fmla="*/ 32143 w 319063"/>
                <a:gd name="connsiteY34" fmla="*/ 133255 h 254410"/>
                <a:gd name="connsiteX35" fmla="*/ 33507 w 319063"/>
                <a:gd name="connsiteY35" fmla="*/ 126838 h 254410"/>
                <a:gd name="connsiteX36" fmla="*/ 97348 w 319063"/>
                <a:gd name="connsiteY36" fmla="*/ 79585 h 254410"/>
                <a:gd name="connsiteX37" fmla="*/ 34162 w 319063"/>
                <a:gd name="connsiteY37" fmla="*/ 116034 h 254410"/>
                <a:gd name="connsiteX38" fmla="*/ 26774 w 319063"/>
                <a:gd name="connsiteY38" fmla="*/ 113808 h 254410"/>
                <a:gd name="connsiteX39" fmla="*/ 28160 w 319063"/>
                <a:gd name="connsiteY39" fmla="*/ 106976 h 254410"/>
                <a:gd name="connsiteX40" fmla="*/ 84689 w 319063"/>
                <a:gd name="connsiteY40" fmla="*/ 63324 h 254410"/>
                <a:gd name="connsiteX41" fmla="*/ 28488 w 319063"/>
                <a:gd name="connsiteY41" fmla="*/ 95299 h 254410"/>
                <a:gd name="connsiteX42" fmla="*/ 21176 w 319063"/>
                <a:gd name="connsiteY42" fmla="*/ 93553 h 254410"/>
                <a:gd name="connsiteX43" fmla="*/ 22594 w 319063"/>
                <a:gd name="connsiteY43" fmla="*/ 86242 h 254410"/>
                <a:gd name="connsiteX44" fmla="*/ 50204 w 319063"/>
                <a:gd name="connsiteY44" fmla="*/ 65834 h 254410"/>
                <a:gd name="connsiteX45" fmla="*/ 24668 w 319063"/>
                <a:gd name="connsiteY45" fmla="*/ 80676 h 254410"/>
                <a:gd name="connsiteX46" fmla="*/ 17356 w 319063"/>
                <a:gd name="connsiteY46" fmla="*/ 78930 h 254410"/>
                <a:gd name="connsiteX47" fmla="*/ 18666 w 319063"/>
                <a:gd name="connsiteY47" fmla="*/ 71618 h 254410"/>
                <a:gd name="connsiteX48" fmla="*/ 41256 w 319063"/>
                <a:gd name="connsiteY48" fmla="*/ 54485 h 254410"/>
                <a:gd name="connsiteX49" fmla="*/ 20848 w 319063"/>
                <a:gd name="connsiteY49" fmla="*/ 66271 h 254410"/>
                <a:gd name="connsiteX50" fmla="*/ 13646 w 319063"/>
                <a:gd name="connsiteY50" fmla="*/ 64525 h 254410"/>
                <a:gd name="connsiteX51" fmla="*/ 14737 w 319063"/>
                <a:gd name="connsiteY51" fmla="*/ 57213 h 254410"/>
                <a:gd name="connsiteX52" fmla="*/ 25650 w 319063"/>
                <a:gd name="connsiteY52" fmla="*/ 48374 h 254410"/>
                <a:gd name="connsiteX53" fmla="*/ 16920 w 319063"/>
                <a:gd name="connsiteY53" fmla="*/ 53394 h 254410"/>
                <a:gd name="connsiteX54" fmla="*/ 10154 w 319063"/>
                <a:gd name="connsiteY54" fmla="*/ 52302 h 254410"/>
                <a:gd name="connsiteX55" fmla="*/ 10154 w 319063"/>
                <a:gd name="connsiteY55" fmla="*/ 45427 h 254410"/>
                <a:gd name="connsiteX56" fmla="*/ 27396 w 319063"/>
                <a:gd name="connsiteY56" fmla="*/ 23601 h 254410"/>
                <a:gd name="connsiteX57" fmla="*/ 11681 w 319063"/>
                <a:gd name="connsiteY57" fmla="*/ 32659 h 254410"/>
                <a:gd name="connsiteX58" fmla="*/ 5679 w 319063"/>
                <a:gd name="connsiteY58" fmla="*/ 32659 h 254410"/>
                <a:gd name="connsiteX59" fmla="*/ 3606 w 319063"/>
                <a:gd name="connsiteY59" fmla="*/ 27093 h 254410"/>
                <a:gd name="connsiteX60" fmla="*/ 5243 w 319063"/>
                <a:gd name="connsiteY60" fmla="*/ 20436 h 254410"/>
                <a:gd name="connsiteX61" fmla="*/ 660 w 319063"/>
                <a:gd name="connsiteY61" fmla="*/ 17708 h 254410"/>
                <a:gd name="connsiteX62" fmla="*/ 2733 w 319063"/>
                <a:gd name="connsiteY62" fmla="*/ 10287 h 254410"/>
                <a:gd name="connsiteX63" fmla="*/ 10590 w 319063"/>
                <a:gd name="connsiteY63" fmla="*/ 5704 h 254410"/>
                <a:gd name="connsiteX64" fmla="*/ 18011 w 319063"/>
                <a:gd name="connsiteY64" fmla="*/ 7821 h 254410"/>
                <a:gd name="connsiteX65" fmla="*/ 18557 w 319063"/>
                <a:gd name="connsiteY65" fmla="*/ 11706 h 254410"/>
                <a:gd name="connsiteX66" fmla="*/ 17138 w 319063"/>
                <a:gd name="connsiteY66" fmla="*/ 17272 h 254410"/>
                <a:gd name="connsiteX67" fmla="*/ 45948 w 319063"/>
                <a:gd name="connsiteY67" fmla="*/ 684 h 254410"/>
                <a:gd name="connsiteX68" fmla="*/ 53358 w 319063"/>
                <a:gd name="connsiteY68" fmla="*/ 2823 h 254410"/>
                <a:gd name="connsiteX69" fmla="*/ 52932 w 319063"/>
                <a:gd name="connsiteY69" fmla="*/ 8760 h 254410"/>
                <a:gd name="connsiteX70" fmla="*/ 35799 w 319063"/>
                <a:gd name="connsiteY70" fmla="*/ 30585 h 254410"/>
                <a:gd name="connsiteX71" fmla="*/ 87418 w 319063"/>
                <a:gd name="connsiteY71" fmla="*/ 793 h 254410"/>
                <a:gd name="connsiteX72" fmla="*/ 94620 w 319063"/>
                <a:gd name="connsiteY72" fmla="*/ 2430 h 254410"/>
                <a:gd name="connsiteX73" fmla="*/ 93420 w 319063"/>
                <a:gd name="connsiteY73" fmla="*/ 9742 h 254410"/>
                <a:gd name="connsiteX74" fmla="*/ 82507 w 319063"/>
                <a:gd name="connsiteY74" fmla="*/ 18690 h 254410"/>
                <a:gd name="connsiteX75" fmla="*/ 109789 w 319063"/>
                <a:gd name="connsiteY75" fmla="*/ 2867 h 254410"/>
                <a:gd name="connsiteX76" fmla="*/ 117177 w 319063"/>
                <a:gd name="connsiteY76" fmla="*/ 5093 h 254410"/>
                <a:gd name="connsiteX77" fmla="*/ 115791 w 319063"/>
                <a:gd name="connsiteY77" fmla="*/ 11924 h 254410"/>
                <a:gd name="connsiteX78" fmla="*/ 93201 w 319063"/>
                <a:gd name="connsiteY78" fmla="*/ 29058 h 254410"/>
                <a:gd name="connsiteX79" fmla="*/ 130415 w 319063"/>
                <a:gd name="connsiteY79" fmla="*/ 7232 h 254410"/>
                <a:gd name="connsiteX80" fmla="*/ 137726 w 319063"/>
                <a:gd name="connsiteY80" fmla="*/ 8978 h 254410"/>
                <a:gd name="connsiteX81" fmla="*/ 136417 w 319063"/>
                <a:gd name="connsiteY81" fmla="*/ 16290 h 254410"/>
                <a:gd name="connsiteX82" fmla="*/ 108698 w 319063"/>
                <a:gd name="connsiteY82" fmla="*/ 36697 h 254410"/>
                <a:gd name="connsiteX83" fmla="*/ 150276 w 319063"/>
                <a:gd name="connsiteY83" fmla="*/ 12688 h 254410"/>
                <a:gd name="connsiteX84" fmla="*/ 157752 w 319063"/>
                <a:gd name="connsiteY84" fmla="*/ 14162 h 254410"/>
                <a:gd name="connsiteX85" fmla="*/ 156278 w 319063"/>
                <a:gd name="connsiteY85" fmla="*/ 21637 h 254410"/>
                <a:gd name="connsiteX86" fmla="*/ 99749 w 319063"/>
                <a:gd name="connsiteY86" fmla="*/ 65289 h 254410"/>
                <a:gd name="connsiteX87" fmla="*/ 174285 w 319063"/>
                <a:gd name="connsiteY87" fmla="*/ 21637 h 254410"/>
                <a:gd name="connsiteX88" fmla="*/ 181596 w 319063"/>
                <a:gd name="connsiteY88" fmla="*/ 23383 h 254410"/>
                <a:gd name="connsiteX89" fmla="*/ 180287 w 319063"/>
                <a:gd name="connsiteY89" fmla="*/ 30695 h 254410"/>
                <a:gd name="connsiteX90" fmla="*/ 116337 w 319063"/>
                <a:gd name="connsiteY90" fmla="*/ 77948 h 254410"/>
                <a:gd name="connsiteX91" fmla="*/ 195128 w 319063"/>
                <a:gd name="connsiteY91" fmla="*/ 32550 h 254410"/>
                <a:gd name="connsiteX92" fmla="*/ 202440 w 319063"/>
                <a:gd name="connsiteY92" fmla="*/ 34296 h 254410"/>
                <a:gd name="connsiteX93" fmla="*/ 200912 w 319063"/>
                <a:gd name="connsiteY93" fmla="*/ 41717 h 254410"/>
                <a:gd name="connsiteX94" fmla="*/ 176904 w 319063"/>
                <a:gd name="connsiteY94" fmla="*/ 57759 h 254410"/>
                <a:gd name="connsiteX95" fmla="*/ 207897 w 319063"/>
                <a:gd name="connsiteY95" fmla="*/ 39861 h 254410"/>
                <a:gd name="connsiteX96" fmla="*/ 215176 w 319063"/>
                <a:gd name="connsiteY96" fmla="*/ 42426 h 254410"/>
                <a:gd name="connsiteX97" fmla="*/ 213681 w 319063"/>
                <a:gd name="connsiteY97" fmla="*/ 49028 h 254410"/>
                <a:gd name="connsiteX98" fmla="*/ 176685 w 319063"/>
                <a:gd name="connsiteY98" fmla="*/ 74019 h 254410"/>
                <a:gd name="connsiteX99" fmla="*/ 220337 w 319063"/>
                <a:gd name="connsiteY99" fmla="*/ 48701 h 254410"/>
                <a:gd name="connsiteX100" fmla="*/ 227617 w 319063"/>
                <a:gd name="connsiteY100" fmla="*/ 51266 h 254410"/>
                <a:gd name="connsiteX101" fmla="*/ 226121 w 319063"/>
                <a:gd name="connsiteY101" fmla="*/ 57868 h 254410"/>
                <a:gd name="connsiteX102" fmla="*/ 160643 w 319063"/>
                <a:gd name="connsiteY102" fmla="*/ 103266 h 254410"/>
                <a:gd name="connsiteX103" fmla="*/ 235070 w 319063"/>
                <a:gd name="connsiteY103" fmla="*/ 60269 h 254410"/>
                <a:gd name="connsiteX104" fmla="*/ 242349 w 319063"/>
                <a:gd name="connsiteY104" fmla="*/ 62833 h 254410"/>
                <a:gd name="connsiteX105" fmla="*/ 240854 w 319063"/>
                <a:gd name="connsiteY105" fmla="*/ 69436 h 254410"/>
                <a:gd name="connsiteX106" fmla="*/ 149512 w 319063"/>
                <a:gd name="connsiteY106" fmla="*/ 134914 h 254410"/>
                <a:gd name="connsiteX107" fmla="*/ 251221 w 319063"/>
                <a:gd name="connsiteY107" fmla="*/ 76093 h 254410"/>
                <a:gd name="connsiteX108" fmla="*/ 258533 w 319063"/>
                <a:gd name="connsiteY108" fmla="*/ 77948 h 254410"/>
                <a:gd name="connsiteX109" fmla="*/ 257081 w 319063"/>
                <a:gd name="connsiteY109" fmla="*/ 85216 h 254410"/>
                <a:gd name="connsiteX110" fmla="*/ 257005 w 319063"/>
                <a:gd name="connsiteY110" fmla="*/ 85259 h 254410"/>
                <a:gd name="connsiteX111" fmla="*/ 196002 w 319063"/>
                <a:gd name="connsiteY111" fmla="*/ 126183 h 254410"/>
                <a:gd name="connsiteX112" fmla="*/ 262243 w 319063"/>
                <a:gd name="connsiteY112" fmla="*/ 87879 h 254410"/>
                <a:gd name="connsiteX113" fmla="*/ 269566 w 319063"/>
                <a:gd name="connsiteY113" fmla="*/ 90312 h 254410"/>
                <a:gd name="connsiteX114" fmla="*/ 267918 w 319063"/>
                <a:gd name="connsiteY114" fmla="*/ 97155 h 254410"/>
                <a:gd name="connsiteX115" fmla="*/ 228849 w 319063"/>
                <a:gd name="connsiteY115" fmla="*/ 122691 h 254410"/>
                <a:gd name="connsiteX116" fmla="*/ 270646 w 319063"/>
                <a:gd name="connsiteY116" fmla="*/ 98573 h 254410"/>
                <a:gd name="connsiteX117" fmla="*/ 277958 w 319063"/>
                <a:gd name="connsiteY117" fmla="*/ 100428 h 254410"/>
                <a:gd name="connsiteX118" fmla="*/ 276419 w 319063"/>
                <a:gd name="connsiteY118" fmla="*/ 107675 h 254410"/>
                <a:gd name="connsiteX119" fmla="*/ 276321 w 319063"/>
                <a:gd name="connsiteY119" fmla="*/ 107740 h 254410"/>
                <a:gd name="connsiteX120" fmla="*/ 254495 w 319063"/>
                <a:gd name="connsiteY120" fmla="*/ 121709 h 254410"/>
                <a:gd name="connsiteX121" fmla="*/ 277085 w 319063"/>
                <a:gd name="connsiteY121" fmla="*/ 108613 h 254410"/>
                <a:gd name="connsiteX122" fmla="*/ 284397 w 319063"/>
                <a:gd name="connsiteY122" fmla="*/ 110468 h 254410"/>
                <a:gd name="connsiteX123" fmla="*/ 282760 w 319063"/>
                <a:gd name="connsiteY123" fmla="*/ 117889 h 254410"/>
                <a:gd name="connsiteX124" fmla="*/ 278613 w 319063"/>
                <a:gd name="connsiteY124" fmla="*/ 120508 h 254410"/>
                <a:gd name="connsiteX125" fmla="*/ 283305 w 319063"/>
                <a:gd name="connsiteY125" fmla="*/ 117780 h 254410"/>
                <a:gd name="connsiteX126" fmla="*/ 290584 w 319063"/>
                <a:gd name="connsiteY126" fmla="*/ 120345 h 254410"/>
                <a:gd name="connsiteX127" fmla="*/ 289089 w 319063"/>
                <a:gd name="connsiteY127" fmla="*/ 126947 h 254410"/>
                <a:gd name="connsiteX128" fmla="*/ 226230 w 319063"/>
                <a:gd name="connsiteY128" fmla="*/ 171690 h 254410"/>
                <a:gd name="connsiteX129" fmla="*/ 291708 w 319063"/>
                <a:gd name="connsiteY129" fmla="*/ 133822 h 254410"/>
                <a:gd name="connsiteX130" fmla="*/ 299020 w 319063"/>
                <a:gd name="connsiteY130" fmla="*/ 135568 h 254410"/>
                <a:gd name="connsiteX131" fmla="*/ 297492 w 319063"/>
                <a:gd name="connsiteY131" fmla="*/ 142989 h 254410"/>
                <a:gd name="connsiteX132" fmla="*/ 296073 w 319063"/>
                <a:gd name="connsiteY132" fmla="*/ 143862 h 254410"/>
                <a:gd name="connsiteX133" fmla="*/ 296073 w 319063"/>
                <a:gd name="connsiteY133" fmla="*/ 143862 h 254410"/>
                <a:gd name="connsiteX134" fmla="*/ 303516 w 319063"/>
                <a:gd name="connsiteY134" fmla="*/ 145903 h 254410"/>
                <a:gd name="connsiteX135" fmla="*/ 301966 w 319063"/>
                <a:gd name="connsiteY135" fmla="*/ 153029 h 254410"/>
                <a:gd name="connsiteX136" fmla="*/ 289744 w 319063"/>
                <a:gd name="connsiteY136" fmla="*/ 161650 h 254410"/>
                <a:gd name="connsiteX137" fmla="*/ 301312 w 319063"/>
                <a:gd name="connsiteY137" fmla="*/ 155102 h 254410"/>
                <a:gd name="connsiteX138" fmla="*/ 308700 w 319063"/>
                <a:gd name="connsiteY138" fmla="*/ 156707 h 254410"/>
                <a:gd name="connsiteX139" fmla="*/ 308078 w 319063"/>
                <a:gd name="connsiteY139" fmla="*/ 163287 h 254410"/>
                <a:gd name="connsiteX140" fmla="*/ 287343 w 319063"/>
                <a:gd name="connsiteY140" fmla="*/ 187187 h 254410"/>
                <a:gd name="connsiteX141" fmla="*/ 307423 w 319063"/>
                <a:gd name="connsiteY141" fmla="*/ 175619 h 254410"/>
                <a:gd name="connsiteX142" fmla="*/ 313643 w 319063"/>
                <a:gd name="connsiteY142" fmla="*/ 176274 h 254410"/>
                <a:gd name="connsiteX143" fmla="*/ 315171 w 319063"/>
                <a:gd name="connsiteY143" fmla="*/ 182385 h 254410"/>
                <a:gd name="connsiteX144" fmla="*/ 312989 w 319063"/>
                <a:gd name="connsiteY144" fmla="*/ 187514 h 254410"/>
                <a:gd name="connsiteX145" fmla="*/ 318336 w 319063"/>
                <a:gd name="connsiteY145" fmla="*/ 190242 h 254410"/>
                <a:gd name="connsiteX146" fmla="*/ 316372 w 319063"/>
                <a:gd name="connsiteY146" fmla="*/ 197663 h 254410"/>
                <a:gd name="connsiteX147" fmla="*/ 304804 w 319063"/>
                <a:gd name="connsiteY147" fmla="*/ 204320 h 254410"/>
                <a:gd name="connsiteX148" fmla="*/ 297459 w 319063"/>
                <a:gd name="connsiteY148" fmla="*/ 202497 h 254410"/>
                <a:gd name="connsiteX149" fmla="*/ 297165 w 319063"/>
                <a:gd name="connsiteY149" fmla="*/ 197554 h 254410"/>
                <a:gd name="connsiteX150" fmla="*/ 299020 w 319063"/>
                <a:gd name="connsiteY150" fmla="*/ 192970 h 254410"/>
                <a:gd name="connsiteX151" fmla="*/ 264644 w 319063"/>
                <a:gd name="connsiteY151" fmla="*/ 212832 h 254410"/>
                <a:gd name="connsiteX152" fmla="*/ 257267 w 319063"/>
                <a:gd name="connsiteY152" fmla="*/ 210573 h 254410"/>
                <a:gd name="connsiteX153" fmla="*/ 257878 w 319063"/>
                <a:gd name="connsiteY153" fmla="*/ 204538 h 254410"/>
                <a:gd name="connsiteX154" fmla="*/ 278613 w 319063"/>
                <a:gd name="connsiteY154" fmla="*/ 180639 h 254410"/>
                <a:gd name="connsiteX155" fmla="*/ 199057 w 319063"/>
                <a:gd name="connsiteY155" fmla="*/ 226255 h 254410"/>
                <a:gd name="connsiteX156" fmla="*/ 191855 w 319063"/>
                <a:gd name="connsiteY156" fmla="*/ 224509 h 254410"/>
                <a:gd name="connsiteX157" fmla="*/ 193230 w 319063"/>
                <a:gd name="connsiteY157" fmla="*/ 217230 h 254410"/>
                <a:gd name="connsiteX158" fmla="*/ 193273 w 319063"/>
                <a:gd name="connsiteY158" fmla="*/ 217197 h 254410"/>
                <a:gd name="connsiteX159" fmla="*/ 205496 w 319063"/>
                <a:gd name="connsiteY159" fmla="*/ 208467 h 254410"/>
                <a:gd name="connsiteX160" fmla="*/ 160207 w 319063"/>
                <a:gd name="connsiteY160" fmla="*/ 234549 h 254410"/>
                <a:gd name="connsiteX161" fmla="*/ 152895 w 319063"/>
                <a:gd name="connsiteY161" fmla="*/ 232694 h 254410"/>
                <a:gd name="connsiteX162" fmla="*/ 154532 w 319063"/>
                <a:gd name="connsiteY162" fmla="*/ 225382 h 254410"/>
                <a:gd name="connsiteX163" fmla="*/ 155842 w 319063"/>
                <a:gd name="connsiteY163" fmla="*/ 224400 h 254410"/>
                <a:gd name="connsiteX164" fmla="*/ 125613 w 319063"/>
                <a:gd name="connsiteY164" fmla="*/ 241860 h 254410"/>
                <a:gd name="connsiteX165" fmla="*/ 118410 w 319063"/>
                <a:gd name="connsiteY165" fmla="*/ 240114 h 254410"/>
                <a:gd name="connsiteX166" fmla="*/ 119785 w 319063"/>
                <a:gd name="connsiteY166" fmla="*/ 232835 h 254410"/>
                <a:gd name="connsiteX167" fmla="*/ 119829 w 319063"/>
                <a:gd name="connsiteY167" fmla="*/ 232803 h 254410"/>
                <a:gd name="connsiteX168" fmla="*/ 183015 w 319063"/>
                <a:gd name="connsiteY168" fmla="*/ 188387 h 254410"/>
                <a:gd name="connsiteX169" fmla="*/ 70503 w 319063"/>
                <a:gd name="connsiteY169" fmla="*/ 253319 h 254410"/>
                <a:gd name="connsiteX170" fmla="*/ 67774 w 319063"/>
                <a:gd name="connsiteY170" fmla="*/ 254410 h 25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319063" h="254410">
                  <a:moveTo>
                    <a:pt x="67774" y="254410"/>
                  </a:moveTo>
                  <a:cubicBezTo>
                    <a:pt x="64762" y="254345"/>
                    <a:pt x="62372" y="251846"/>
                    <a:pt x="62438" y="248834"/>
                  </a:cubicBezTo>
                  <a:cubicBezTo>
                    <a:pt x="62481" y="247022"/>
                    <a:pt x="63420" y="245353"/>
                    <a:pt x="64937" y="244371"/>
                  </a:cubicBezTo>
                  <a:lnTo>
                    <a:pt x="69084" y="241751"/>
                  </a:lnTo>
                  <a:lnTo>
                    <a:pt x="67556" y="242624"/>
                  </a:lnTo>
                  <a:cubicBezTo>
                    <a:pt x="64795" y="243825"/>
                    <a:pt x="61576" y="242548"/>
                    <a:pt x="60386" y="239787"/>
                  </a:cubicBezTo>
                  <a:cubicBezTo>
                    <a:pt x="59404" y="237517"/>
                    <a:pt x="60059" y="234887"/>
                    <a:pt x="61990" y="233348"/>
                  </a:cubicBezTo>
                  <a:lnTo>
                    <a:pt x="83816" y="219489"/>
                  </a:lnTo>
                  <a:lnTo>
                    <a:pt x="64719" y="230402"/>
                  </a:lnTo>
                  <a:cubicBezTo>
                    <a:pt x="62023" y="231755"/>
                    <a:pt x="58749" y="230664"/>
                    <a:pt x="57396" y="227968"/>
                  </a:cubicBezTo>
                  <a:cubicBezTo>
                    <a:pt x="56207" y="225589"/>
                    <a:pt x="56905" y="222697"/>
                    <a:pt x="59044" y="221126"/>
                  </a:cubicBezTo>
                  <a:lnTo>
                    <a:pt x="98112" y="195590"/>
                  </a:lnTo>
                  <a:lnTo>
                    <a:pt x="61117" y="217416"/>
                  </a:lnTo>
                  <a:cubicBezTo>
                    <a:pt x="58574" y="218856"/>
                    <a:pt x="55355" y="218037"/>
                    <a:pt x="53806" y="215560"/>
                  </a:cubicBezTo>
                  <a:cubicBezTo>
                    <a:pt x="52311" y="213039"/>
                    <a:pt x="53031" y="209798"/>
                    <a:pt x="55443" y="208139"/>
                  </a:cubicBezTo>
                  <a:lnTo>
                    <a:pt x="116337" y="167434"/>
                  </a:lnTo>
                  <a:lnTo>
                    <a:pt x="56970" y="201592"/>
                  </a:lnTo>
                  <a:cubicBezTo>
                    <a:pt x="54493" y="203032"/>
                    <a:pt x="51307" y="202268"/>
                    <a:pt x="49768" y="199846"/>
                  </a:cubicBezTo>
                  <a:cubicBezTo>
                    <a:pt x="48131" y="197456"/>
                    <a:pt x="48753" y="194193"/>
                    <a:pt x="51143" y="192567"/>
                  </a:cubicBezTo>
                  <a:cubicBezTo>
                    <a:pt x="51154" y="192556"/>
                    <a:pt x="51176" y="192545"/>
                    <a:pt x="51186" y="192534"/>
                  </a:cubicBezTo>
                  <a:lnTo>
                    <a:pt x="142528" y="127056"/>
                  </a:lnTo>
                  <a:lnTo>
                    <a:pt x="51296" y="179766"/>
                  </a:lnTo>
                  <a:cubicBezTo>
                    <a:pt x="48753" y="181206"/>
                    <a:pt x="45534" y="180388"/>
                    <a:pt x="43984" y="177911"/>
                  </a:cubicBezTo>
                  <a:cubicBezTo>
                    <a:pt x="42423" y="175466"/>
                    <a:pt x="43100" y="172214"/>
                    <a:pt x="45512" y="170599"/>
                  </a:cubicBezTo>
                  <a:lnTo>
                    <a:pt x="110990" y="125201"/>
                  </a:lnTo>
                  <a:lnTo>
                    <a:pt x="46603" y="162414"/>
                  </a:lnTo>
                  <a:cubicBezTo>
                    <a:pt x="44137" y="163822"/>
                    <a:pt x="41016" y="163113"/>
                    <a:pt x="39401" y="160777"/>
                  </a:cubicBezTo>
                  <a:cubicBezTo>
                    <a:pt x="37840" y="158333"/>
                    <a:pt x="38517" y="155081"/>
                    <a:pt x="40928" y="153466"/>
                  </a:cubicBezTo>
                  <a:lnTo>
                    <a:pt x="78033" y="128475"/>
                  </a:lnTo>
                  <a:lnTo>
                    <a:pt x="43002" y="148664"/>
                  </a:lnTo>
                  <a:cubicBezTo>
                    <a:pt x="40459" y="150104"/>
                    <a:pt x="37240" y="149286"/>
                    <a:pt x="35690" y="146809"/>
                  </a:cubicBezTo>
                  <a:cubicBezTo>
                    <a:pt x="34152" y="144331"/>
                    <a:pt x="34883" y="141079"/>
                    <a:pt x="37327" y="139497"/>
                  </a:cubicBezTo>
                  <a:lnTo>
                    <a:pt x="61226" y="123346"/>
                  </a:lnTo>
                  <a:lnTo>
                    <a:pt x="39401" y="135896"/>
                  </a:lnTo>
                  <a:cubicBezTo>
                    <a:pt x="36672" y="137173"/>
                    <a:pt x="33420" y="135994"/>
                    <a:pt x="32143" y="133255"/>
                  </a:cubicBezTo>
                  <a:cubicBezTo>
                    <a:pt x="31118" y="131050"/>
                    <a:pt x="31674" y="128431"/>
                    <a:pt x="33507" y="126838"/>
                  </a:cubicBezTo>
                  <a:lnTo>
                    <a:pt x="97348" y="79585"/>
                  </a:lnTo>
                  <a:lnTo>
                    <a:pt x="34162" y="116034"/>
                  </a:lnTo>
                  <a:cubicBezTo>
                    <a:pt x="31511" y="117464"/>
                    <a:pt x="28204" y="116460"/>
                    <a:pt x="26774" y="113808"/>
                  </a:cubicBezTo>
                  <a:cubicBezTo>
                    <a:pt x="25530" y="111494"/>
                    <a:pt x="26119" y="108624"/>
                    <a:pt x="28160" y="106976"/>
                  </a:cubicBezTo>
                  <a:lnTo>
                    <a:pt x="84689" y="63324"/>
                  </a:lnTo>
                  <a:lnTo>
                    <a:pt x="28488" y="95299"/>
                  </a:lnTo>
                  <a:cubicBezTo>
                    <a:pt x="25967" y="96696"/>
                    <a:pt x="22791" y="95943"/>
                    <a:pt x="21176" y="93553"/>
                  </a:cubicBezTo>
                  <a:cubicBezTo>
                    <a:pt x="19593" y="91131"/>
                    <a:pt x="20227" y="87889"/>
                    <a:pt x="22594" y="86242"/>
                  </a:cubicBezTo>
                  <a:lnTo>
                    <a:pt x="50204" y="65834"/>
                  </a:lnTo>
                  <a:lnTo>
                    <a:pt x="24668" y="80676"/>
                  </a:lnTo>
                  <a:cubicBezTo>
                    <a:pt x="22147" y="82073"/>
                    <a:pt x="18971" y="81320"/>
                    <a:pt x="17356" y="78930"/>
                  </a:cubicBezTo>
                  <a:cubicBezTo>
                    <a:pt x="15807" y="76529"/>
                    <a:pt x="16385" y="73332"/>
                    <a:pt x="18666" y="71618"/>
                  </a:cubicBezTo>
                  <a:lnTo>
                    <a:pt x="41256" y="54485"/>
                  </a:lnTo>
                  <a:lnTo>
                    <a:pt x="20848" y="66271"/>
                  </a:lnTo>
                  <a:cubicBezTo>
                    <a:pt x="18371" y="67711"/>
                    <a:pt x="15185" y="66948"/>
                    <a:pt x="13646" y="64525"/>
                  </a:cubicBezTo>
                  <a:cubicBezTo>
                    <a:pt x="12052" y="62178"/>
                    <a:pt x="12522" y="58992"/>
                    <a:pt x="14737" y="57213"/>
                  </a:cubicBezTo>
                  <a:lnTo>
                    <a:pt x="25650" y="48374"/>
                  </a:lnTo>
                  <a:lnTo>
                    <a:pt x="16920" y="53394"/>
                  </a:lnTo>
                  <a:cubicBezTo>
                    <a:pt x="14693" y="54714"/>
                    <a:pt x="11845" y="54256"/>
                    <a:pt x="10154" y="52302"/>
                  </a:cubicBezTo>
                  <a:cubicBezTo>
                    <a:pt x="8571" y="50283"/>
                    <a:pt x="8571" y="47446"/>
                    <a:pt x="10154" y="45427"/>
                  </a:cubicBezTo>
                  <a:lnTo>
                    <a:pt x="27396" y="23601"/>
                  </a:lnTo>
                  <a:lnTo>
                    <a:pt x="11681" y="32659"/>
                  </a:lnTo>
                  <a:cubicBezTo>
                    <a:pt x="9859" y="33859"/>
                    <a:pt x="7502" y="33859"/>
                    <a:pt x="5679" y="32659"/>
                  </a:cubicBezTo>
                  <a:cubicBezTo>
                    <a:pt x="3977" y="31360"/>
                    <a:pt x="3169" y="29189"/>
                    <a:pt x="3606" y="27093"/>
                  </a:cubicBezTo>
                  <a:lnTo>
                    <a:pt x="5243" y="20436"/>
                  </a:lnTo>
                  <a:cubicBezTo>
                    <a:pt x="3366" y="20305"/>
                    <a:pt x="1663" y="19302"/>
                    <a:pt x="660" y="17708"/>
                  </a:cubicBezTo>
                  <a:cubicBezTo>
                    <a:pt x="-748" y="15078"/>
                    <a:pt x="168" y="11804"/>
                    <a:pt x="2733" y="10287"/>
                  </a:cubicBezTo>
                  <a:lnTo>
                    <a:pt x="10590" y="5704"/>
                  </a:lnTo>
                  <a:cubicBezTo>
                    <a:pt x="13220" y="4242"/>
                    <a:pt x="16549" y="5191"/>
                    <a:pt x="18011" y="7821"/>
                  </a:cubicBezTo>
                  <a:cubicBezTo>
                    <a:pt x="18666" y="9000"/>
                    <a:pt x="18862" y="10386"/>
                    <a:pt x="18557" y="11706"/>
                  </a:cubicBezTo>
                  <a:lnTo>
                    <a:pt x="17138" y="17272"/>
                  </a:lnTo>
                  <a:lnTo>
                    <a:pt x="45948" y="684"/>
                  </a:lnTo>
                  <a:cubicBezTo>
                    <a:pt x="48589" y="-778"/>
                    <a:pt x="51907" y="182"/>
                    <a:pt x="53358" y="2823"/>
                  </a:cubicBezTo>
                  <a:cubicBezTo>
                    <a:pt x="54406" y="4711"/>
                    <a:pt x="54242" y="7035"/>
                    <a:pt x="52932" y="8760"/>
                  </a:cubicBezTo>
                  <a:lnTo>
                    <a:pt x="35799" y="30585"/>
                  </a:lnTo>
                  <a:lnTo>
                    <a:pt x="87418" y="793"/>
                  </a:lnTo>
                  <a:cubicBezTo>
                    <a:pt x="89884" y="-560"/>
                    <a:pt x="92983" y="138"/>
                    <a:pt x="94620" y="2430"/>
                  </a:cubicBezTo>
                  <a:cubicBezTo>
                    <a:pt x="96192" y="4809"/>
                    <a:pt x="95668" y="7996"/>
                    <a:pt x="93420" y="9742"/>
                  </a:cubicBezTo>
                  <a:lnTo>
                    <a:pt x="82507" y="18690"/>
                  </a:lnTo>
                  <a:lnTo>
                    <a:pt x="109789" y="2867"/>
                  </a:lnTo>
                  <a:cubicBezTo>
                    <a:pt x="112441" y="1437"/>
                    <a:pt x="115748" y="2441"/>
                    <a:pt x="117177" y="5093"/>
                  </a:cubicBezTo>
                  <a:cubicBezTo>
                    <a:pt x="118421" y="7406"/>
                    <a:pt x="117832" y="10276"/>
                    <a:pt x="115791" y="11924"/>
                  </a:cubicBezTo>
                  <a:lnTo>
                    <a:pt x="93201" y="29058"/>
                  </a:lnTo>
                  <a:lnTo>
                    <a:pt x="130415" y="7232"/>
                  </a:lnTo>
                  <a:cubicBezTo>
                    <a:pt x="132936" y="5835"/>
                    <a:pt x="136111" y="6588"/>
                    <a:pt x="137726" y="8978"/>
                  </a:cubicBezTo>
                  <a:cubicBezTo>
                    <a:pt x="139276" y="11379"/>
                    <a:pt x="138698" y="14576"/>
                    <a:pt x="136417" y="16290"/>
                  </a:cubicBezTo>
                  <a:lnTo>
                    <a:pt x="108698" y="36697"/>
                  </a:lnTo>
                  <a:lnTo>
                    <a:pt x="150276" y="12688"/>
                  </a:lnTo>
                  <a:cubicBezTo>
                    <a:pt x="152742" y="11029"/>
                    <a:pt x="156093" y="11695"/>
                    <a:pt x="157752" y="14162"/>
                  </a:cubicBezTo>
                  <a:cubicBezTo>
                    <a:pt x="159411" y="16628"/>
                    <a:pt x="158745" y="19978"/>
                    <a:pt x="156278" y="21637"/>
                  </a:cubicBezTo>
                  <a:lnTo>
                    <a:pt x="99749" y="65289"/>
                  </a:lnTo>
                  <a:lnTo>
                    <a:pt x="174285" y="21637"/>
                  </a:lnTo>
                  <a:cubicBezTo>
                    <a:pt x="176806" y="20240"/>
                    <a:pt x="179981" y="20993"/>
                    <a:pt x="181596" y="23383"/>
                  </a:cubicBezTo>
                  <a:cubicBezTo>
                    <a:pt x="183146" y="25784"/>
                    <a:pt x="182568" y="28981"/>
                    <a:pt x="180287" y="30695"/>
                  </a:cubicBezTo>
                  <a:lnTo>
                    <a:pt x="116337" y="77948"/>
                  </a:lnTo>
                  <a:lnTo>
                    <a:pt x="195128" y="32550"/>
                  </a:lnTo>
                  <a:cubicBezTo>
                    <a:pt x="197639" y="31087"/>
                    <a:pt x="200858" y="31862"/>
                    <a:pt x="202440" y="34296"/>
                  </a:cubicBezTo>
                  <a:cubicBezTo>
                    <a:pt x="204012" y="36773"/>
                    <a:pt x="203335" y="40058"/>
                    <a:pt x="200912" y="41717"/>
                  </a:cubicBezTo>
                  <a:lnTo>
                    <a:pt x="176904" y="57759"/>
                  </a:lnTo>
                  <a:lnTo>
                    <a:pt x="207897" y="39861"/>
                  </a:lnTo>
                  <a:cubicBezTo>
                    <a:pt x="210614" y="38563"/>
                    <a:pt x="213877" y="39709"/>
                    <a:pt x="215176" y="42426"/>
                  </a:cubicBezTo>
                  <a:cubicBezTo>
                    <a:pt x="216267" y="44707"/>
                    <a:pt x="215645" y="47435"/>
                    <a:pt x="213681" y="49028"/>
                  </a:cubicBezTo>
                  <a:lnTo>
                    <a:pt x="176685" y="74019"/>
                  </a:lnTo>
                  <a:lnTo>
                    <a:pt x="220337" y="48701"/>
                  </a:lnTo>
                  <a:cubicBezTo>
                    <a:pt x="223055" y="47402"/>
                    <a:pt x="226318" y="48548"/>
                    <a:pt x="227617" y="51266"/>
                  </a:cubicBezTo>
                  <a:cubicBezTo>
                    <a:pt x="228708" y="53546"/>
                    <a:pt x="228086" y="56275"/>
                    <a:pt x="226121" y="57868"/>
                  </a:cubicBezTo>
                  <a:lnTo>
                    <a:pt x="160643" y="103266"/>
                  </a:lnTo>
                  <a:lnTo>
                    <a:pt x="235070" y="60269"/>
                  </a:lnTo>
                  <a:cubicBezTo>
                    <a:pt x="237787" y="58970"/>
                    <a:pt x="241050" y="60116"/>
                    <a:pt x="242349" y="62833"/>
                  </a:cubicBezTo>
                  <a:cubicBezTo>
                    <a:pt x="243440" y="65114"/>
                    <a:pt x="242818" y="67842"/>
                    <a:pt x="240854" y="69436"/>
                  </a:cubicBezTo>
                  <a:lnTo>
                    <a:pt x="149512" y="134914"/>
                  </a:lnTo>
                  <a:lnTo>
                    <a:pt x="251221" y="76093"/>
                  </a:lnTo>
                  <a:cubicBezTo>
                    <a:pt x="253764" y="74652"/>
                    <a:pt x="256983" y="75471"/>
                    <a:pt x="258533" y="77948"/>
                  </a:cubicBezTo>
                  <a:cubicBezTo>
                    <a:pt x="260137" y="80360"/>
                    <a:pt x="259482" y="83612"/>
                    <a:pt x="257081" y="85216"/>
                  </a:cubicBezTo>
                  <a:cubicBezTo>
                    <a:pt x="257049" y="85227"/>
                    <a:pt x="257027" y="85249"/>
                    <a:pt x="257005" y="85259"/>
                  </a:cubicBezTo>
                  <a:lnTo>
                    <a:pt x="196002" y="126183"/>
                  </a:lnTo>
                  <a:lnTo>
                    <a:pt x="262243" y="87879"/>
                  </a:lnTo>
                  <a:cubicBezTo>
                    <a:pt x="264939" y="86525"/>
                    <a:pt x="268213" y="87617"/>
                    <a:pt x="269566" y="90312"/>
                  </a:cubicBezTo>
                  <a:cubicBezTo>
                    <a:pt x="270756" y="92691"/>
                    <a:pt x="270057" y="95583"/>
                    <a:pt x="267918" y="97155"/>
                  </a:cubicBezTo>
                  <a:lnTo>
                    <a:pt x="228849" y="122691"/>
                  </a:lnTo>
                  <a:lnTo>
                    <a:pt x="270646" y="98573"/>
                  </a:lnTo>
                  <a:cubicBezTo>
                    <a:pt x="273178" y="97078"/>
                    <a:pt x="276441" y="97908"/>
                    <a:pt x="277958" y="100428"/>
                  </a:cubicBezTo>
                  <a:cubicBezTo>
                    <a:pt x="279540" y="102851"/>
                    <a:pt x="278853" y="106103"/>
                    <a:pt x="276419" y="107675"/>
                  </a:cubicBezTo>
                  <a:cubicBezTo>
                    <a:pt x="276387" y="107697"/>
                    <a:pt x="276354" y="107718"/>
                    <a:pt x="276321" y="107740"/>
                  </a:cubicBezTo>
                  <a:lnTo>
                    <a:pt x="254495" y="121709"/>
                  </a:lnTo>
                  <a:lnTo>
                    <a:pt x="277085" y="108613"/>
                  </a:lnTo>
                  <a:cubicBezTo>
                    <a:pt x="279617" y="107118"/>
                    <a:pt x="282880" y="107947"/>
                    <a:pt x="284397" y="110468"/>
                  </a:cubicBezTo>
                  <a:cubicBezTo>
                    <a:pt x="285892" y="112989"/>
                    <a:pt x="285171" y="116230"/>
                    <a:pt x="282760" y="117889"/>
                  </a:cubicBezTo>
                  <a:lnTo>
                    <a:pt x="278613" y="120508"/>
                  </a:lnTo>
                  <a:lnTo>
                    <a:pt x="283305" y="117780"/>
                  </a:lnTo>
                  <a:cubicBezTo>
                    <a:pt x="286023" y="116481"/>
                    <a:pt x="289286" y="117627"/>
                    <a:pt x="290584" y="120345"/>
                  </a:cubicBezTo>
                  <a:cubicBezTo>
                    <a:pt x="291676" y="122625"/>
                    <a:pt x="291053" y="125354"/>
                    <a:pt x="289089" y="126947"/>
                  </a:cubicBezTo>
                  <a:lnTo>
                    <a:pt x="226230" y="171690"/>
                  </a:lnTo>
                  <a:lnTo>
                    <a:pt x="291708" y="133822"/>
                  </a:lnTo>
                  <a:cubicBezTo>
                    <a:pt x="294207" y="132305"/>
                    <a:pt x="297470" y="133080"/>
                    <a:pt x="299020" y="135568"/>
                  </a:cubicBezTo>
                  <a:cubicBezTo>
                    <a:pt x="300591" y="138046"/>
                    <a:pt x="299915" y="141330"/>
                    <a:pt x="297492" y="142989"/>
                  </a:cubicBezTo>
                  <a:lnTo>
                    <a:pt x="296073" y="143862"/>
                  </a:lnTo>
                  <a:lnTo>
                    <a:pt x="296073" y="143862"/>
                  </a:lnTo>
                  <a:cubicBezTo>
                    <a:pt x="298693" y="142367"/>
                    <a:pt x="302021" y="143284"/>
                    <a:pt x="303516" y="145903"/>
                  </a:cubicBezTo>
                  <a:cubicBezTo>
                    <a:pt x="304902" y="148325"/>
                    <a:pt x="304225" y="151403"/>
                    <a:pt x="301966" y="153029"/>
                  </a:cubicBezTo>
                  <a:lnTo>
                    <a:pt x="289744" y="161650"/>
                  </a:lnTo>
                  <a:lnTo>
                    <a:pt x="301312" y="155102"/>
                  </a:lnTo>
                  <a:cubicBezTo>
                    <a:pt x="303800" y="153509"/>
                    <a:pt x="307107" y="154219"/>
                    <a:pt x="308700" y="156707"/>
                  </a:cubicBezTo>
                  <a:cubicBezTo>
                    <a:pt x="310042" y="158780"/>
                    <a:pt x="309780" y="161497"/>
                    <a:pt x="308078" y="163287"/>
                  </a:cubicBezTo>
                  <a:lnTo>
                    <a:pt x="287343" y="187187"/>
                  </a:lnTo>
                  <a:lnTo>
                    <a:pt x="307423" y="175619"/>
                  </a:lnTo>
                  <a:cubicBezTo>
                    <a:pt x="309409" y="174440"/>
                    <a:pt x="311941" y="174702"/>
                    <a:pt x="313643" y="176274"/>
                  </a:cubicBezTo>
                  <a:cubicBezTo>
                    <a:pt x="315400" y="177780"/>
                    <a:pt x="316011" y="180235"/>
                    <a:pt x="315171" y="182385"/>
                  </a:cubicBezTo>
                  <a:lnTo>
                    <a:pt x="312989" y="187514"/>
                  </a:lnTo>
                  <a:cubicBezTo>
                    <a:pt x="315160" y="187274"/>
                    <a:pt x="317256" y="188343"/>
                    <a:pt x="318336" y="190242"/>
                  </a:cubicBezTo>
                  <a:cubicBezTo>
                    <a:pt x="319831" y="192840"/>
                    <a:pt x="318947" y="196146"/>
                    <a:pt x="316372" y="197663"/>
                  </a:cubicBezTo>
                  <a:lnTo>
                    <a:pt x="304804" y="204320"/>
                  </a:lnTo>
                  <a:cubicBezTo>
                    <a:pt x="302272" y="205848"/>
                    <a:pt x="298987" y="205029"/>
                    <a:pt x="297459" y="202497"/>
                  </a:cubicBezTo>
                  <a:cubicBezTo>
                    <a:pt x="296565" y="201002"/>
                    <a:pt x="296444" y="199147"/>
                    <a:pt x="297165" y="197554"/>
                  </a:cubicBezTo>
                  <a:lnTo>
                    <a:pt x="299020" y="192970"/>
                  </a:lnTo>
                  <a:lnTo>
                    <a:pt x="264644" y="212832"/>
                  </a:lnTo>
                  <a:cubicBezTo>
                    <a:pt x="261981" y="214251"/>
                    <a:pt x="258675" y="213236"/>
                    <a:pt x="257267" y="210573"/>
                  </a:cubicBezTo>
                  <a:cubicBezTo>
                    <a:pt x="256230" y="208620"/>
                    <a:pt x="256470" y="206241"/>
                    <a:pt x="257878" y="204538"/>
                  </a:cubicBezTo>
                  <a:lnTo>
                    <a:pt x="278613" y="180639"/>
                  </a:lnTo>
                  <a:lnTo>
                    <a:pt x="199057" y="226255"/>
                  </a:lnTo>
                  <a:cubicBezTo>
                    <a:pt x="196569" y="227641"/>
                    <a:pt x="193426" y="226877"/>
                    <a:pt x="191855" y="224509"/>
                  </a:cubicBezTo>
                  <a:cubicBezTo>
                    <a:pt x="190218" y="222119"/>
                    <a:pt x="190840" y="218856"/>
                    <a:pt x="193230" y="217230"/>
                  </a:cubicBezTo>
                  <a:cubicBezTo>
                    <a:pt x="193240" y="217219"/>
                    <a:pt x="193262" y="217208"/>
                    <a:pt x="193273" y="217197"/>
                  </a:cubicBezTo>
                  <a:lnTo>
                    <a:pt x="205496" y="208467"/>
                  </a:lnTo>
                  <a:lnTo>
                    <a:pt x="160207" y="234549"/>
                  </a:lnTo>
                  <a:cubicBezTo>
                    <a:pt x="157664" y="235989"/>
                    <a:pt x="154445" y="235171"/>
                    <a:pt x="152895" y="232694"/>
                  </a:cubicBezTo>
                  <a:cubicBezTo>
                    <a:pt x="151357" y="230216"/>
                    <a:pt x="152088" y="226964"/>
                    <a:pt x="154532" y="225382"/>
                  </a:cubicBezTo>
                  <a:lnTo>
                    <a:pt x="155842" y="224400"/>
                  </a:lnTo>
                  <a:lnTo>
                    <a:pt x="125613" y="241860"/>
                  </a:lnTo>
                  <a:cubicBezTo>
                    <a:pt x="123136" y="243301"/>
                    <a:pt x="119949" y="242537"/>
                    <a:pt x="118410" y="240114"/>
                  </a:cubicBezTo>
                  <a:cubicBezTo>
                    <a:pt x="116773" y="237724"/>
                    <a:pt x="117396" y="234462"/>
                    <a:pt x="119785" y="232835"/>
                  </a:cubicBezTo>
                  <a:cubicBezTo>
                    <a:pt x="119796" y="232825"/>
                    <a:pt x="119818" y="232814"/>
                    <a:pt x="119829" y="232803"/>
                  </a:cubicBezTo>
                  <a:lnTo>
                    <a:pt x="183015" y="188387"/>
                  </a:lnTo>
                  <a:lnTo>
                    <a:pt x="70503" y="253319"/>
                  </a:lnTo>
                  <a:cubicBezTo>
                    <a:pt x="69728" y="253952"/>
                    <a:pt x="68778" y="254334"/>
                    <a:pt x="67774" y="254410"/>
                  </a:cubicBezTo>
                  <a:close/>
                </a:path>
              </a:pathLst>
            </a:custGeom>
            <a:solidFill>
              <a:schemeClr val="accent1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B281C47-4747-426C-85EF-28B505539CB9}"/>
                </a:ext>
              </a:extLst>
            </p:cNvPr>
            <p:cNvSpPr/>
            <p:nvPr/>
          </p:nvSpPr>
          <p:spPr>
            <a:xfrm>
              <a:off x="3673348" y="2161001"/>
              <a:ext cx="498831" cy="466201"/>
            </a:xfrm>
            <a:custGeom>
              <a:avLst/>
              <a:gdLst>
                <a:gd name="connsiteX0" fmla="*/ 79446 w 498831"/>
                <a:gd name="connsiteY0" fmla="*/ 403125 h 466201"/>
                <a:gd name="connsiteX1" fmla="*/ 0 w 498831"/>
                <a:gd name="connsiteY1" fmla="*/ 233101 h 466201"/>
                <a:gd name="connsiteX2" fmla="*/ 249361 w 498831"/>
                <a:gd name="connsiteY2" fmla="*/ 0 h 466201"/>
                <a:gd name="connsiteX3" fmla="*/ 498832 w 498831"/>
                <a:gd name="connsiteY3" fmla="*/ 233101 h 466201"/>
                <a:gd name="connsiteX4" fmla="*/ 249361 w 498831"/>
                <a:gd name="connsiteY4" fmla="*/ 466202 h 466201"/>
                <a:gd name="connsiteX5" fmla="*/ 144488 w 498831"/>
                <a:gd name="connsiteY5" fmla="*/ 444376 h 46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831" h="466201">
                  <a:moveTo>
                    <a:pt x="79446" y="403125"/>
                  </a:moveTo>
                  <a:cubicBezTo>
                    <a:pt x="29541" y="360674"/>
                    <a:pt x="546" y="298622"/>
                    <a:pt x="0" y="233101"/>
                  </a:cubicBezTo>
                  <a:cubicBezTo>
                    <a:pt x="0" y="104328"/>
                    <a:pt x="111640" y="0"/>
                    <a:pt x="249361" y="0"/>
                  </a:cubicBezTo>
                  <a:cubicBezTo>
                    <a:pt x="387083" y="0"/>
                    <a:pt x="498832" y="104328"/>
                    <a:pt x="498832" y="233101"/>
                  </a:cubicBezTo>
                  <a:cubicBezTo>
                    <a:pt x="498832" y="361874"/>
                    <a:pt x="387192" y="466202"/>
                    <a:pt x="249361" y="466202"/>
                  </a:cubicBezTo>
                  <a:cubicBezTo>
                    <a:pt x="213272" y="466213"/>
                    <a:pt x="177576" y="458781"/>
                    <a:pt x="144488" y="444376"/>
                  </a:cubicBez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450621E-B7B9-4475-9DD6-6D07ED0F3433}"/>
                </a:ext>
              </a:extLst>
            </p:cNvPr>
            <p:cNvSpPr/>
            <p:nvPr/>
          </p:nvSpPr>
          <p:spPr>
            <a:xfrm>
              <a:off x="3453670" y="2343793"/>
              <a:ext cx="157474" cy="10912"/>
            </a:xfrm>
            <a:custGeom>
              <a:avLst/>
              <a:gdLst>
                <a:gd name="connsiteX0" fmla="*/ 0 w 157474"/>
                <a:gd name="connsiteY0" fmla="*/ 0 h 10912"/>
                <a:gd name="connsiteX1" fmla="*/ 157474 w 157474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474" h="10912">
                  <a:moveTo>
                    <a:pt x="0" y="0"/>
                  </a:moveTo>
                  <a:lnTo>
                    <a:pt x="157474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8809D0A-B9C8-4FA0-ACA1-49E6A95C07CF}"/>
                </a:ext>
              </a:extLst>
            </p:cNvPr>
            <p:cNvSpPr/>
            <p:nvPr/>
          </p:nvSpPr>
          <p:spPr>
            <a:xfrm>
              <a:off x="3453670" y="2398030"/>
              <a:ext cx="157474" cy="10912"/>
            </a:xfrm>
            <a:custGeom>
              <a:avLst/>
              <a:gdLst>
                <a:gd name="connsiteX0" fmla="*/ 0 w 157474"/>
                <a:gd name="connsiteY0" fmla="*/ 0 h 10912"/>
                <a:gd name="connsiteX1" fmla="*/ 157474 w 157474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474" h="10912">
                  <a:moveTo>
                    <a:pt x="0" y="0"/>
                  </a:moveTo>
                  <a:lnTo>
                    <a:pt x="157474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F6D3C497-7CDD-43F9-B8B3-BAE1FBF8C699}"/>
                </a:ext>
              </a:extLst>
            </p:cNvPr>
            <p:cNvSpPr/>
            <p:nvPr/>
          </p:nvSpPr>
          <p:spPr>
            <a:xfrm>
              <a:off x="3453670" y="2452377"/>
              <a:ext cx="157474" cy="10912"/>
            </a:xfrm>
            <a:custGeom>
              <a:avLst/>
              <a:gdLst>
                <a:gd name="connsiteX0" fmla="*/ 0 w 157474"/>
                <a:gd name="connsiteY0" fmla="*/ 0 h 10912"/>
                <a:gd name="connsiteX1" fmla="*/ 157474 w 157474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474" h="10912">
                  <a:moveTo>
                    <a:pt x="0" y="0"/>
                  </a:moveTo>
                  <a:lnTo>
                    <a:pt x="157474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4B5FFA21-8087-4E80-9207-E7E606831952}"/>
                </a:ext>
              </a:extLst>
            </p:cNvPr>
            <p:cNvSpPr/>
            <p:nvPr/>
          </p:nvSpPr>
          <p:spPr>
            <a:xfrm>
              <a:off x="1550121" y="3269758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BE906B4B-894A-42B4-8275-C7ACE59CA6E2}"/>
                </a:ext>
              </a:extLst>
            </p:cNvPr>
            <p:cNvSpPr/>
            <p:nvPr/>
          </p:nvSpPr>
          <p:spPr>
            <a:xfrm>
              <a:off x="1550121" y="3324105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15EC4FE1-4F44-42BC-840E-46BE3210F623}"/>
                </a:ext>
              </a:extLst>
            </p:cNvPr>
            <p:cNvSpPr/>
            <p:nvPr/>
          </p:nvSpPr>
          <p:spPr>
            <a:xfrm>
              <a:off x="1492610" y="2563689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52126A4A-16C4-4867-98F6-44133EE3A243}"/>
                </a:ext>
              </a:extLst>
            </p:cNvPr>
            <p:cNvSpPr/>
            <p:nvPr/>
          </p:nvSpPr>
          <p:spPr>
            <a:xfrm>
              <a:off x="1550121" y="3378342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9DE5C2A4-18BA-486F-9FC6-9CC242F30A10}"/>
                </a:ext>
              </a:extLst>
            </p:cNvPr>
            <p:cNvSpPr/>
            <p:nvPr/>
          </p:nvSpPr>
          <p:spPr>
            <a:xfrm>
              <a:off x="1550121" y="3492383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3C67EA69-0C2B-40CF-A0F0-31EE931D313F}"/>
                </a:ext>
              </a:extLst>
            </p:cNvPr>
            <p:cNvSpPr/>
            <p:nvPr/>
          </p:nvSpPr>
          <p:spPr>
            <a:xfrm>
              <a:off x="1550121" y="3546729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A7FCA71B-10D3-4962-A599-185DF73748EC}"/>
                </a:ext>
              </a:extLst>
            </p:cNvPr>
            <p:cNvSpPr/>
            <p:nvPr/>
          </p:nvSpPr>
          <p:spPr>
            <a:xfrm>
              <a:off x="1550121" y="3601076"/>
              <a:ext cx="276971" cy="10912"/>
            </a:xfrm>
            <a:custGeom>
              <a:avLst/>
              <a:gdLst>
                <a:gd name="connsiteX0" fmla="*/ 0 w 276971"/>
                <a:gd name="connsiteY0" fmla="*/ 0 h 10912"/>
                <a:gd name="connsiteX1" fmla="*/ 276971 w 276971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6971" h="10912">
                  <a:moveTo>
                    <a:pt x="0" y="0"/>
                  </a:moveTo>
                  <a:lnTo>
                    <a:pt x="276971" y="0"/>
                  </a:lnTo>
                </a:path>
              </a:pathLst>
            </a:custGeom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AEEA1639-1AEB-44A9-8977-E8A294CE5358}"/>
                </a:ext>
              </a:extLst>
            </p:cNvPr>
            <p:cNvSpPr/>
            <p:nvPr/>
          </p:nvSpPr>
          <p:spPr>
            <a:xfrm>
              <a:off x="3856358" y="2166894"/>
              <a:ext cx="313638" cy="243686"/>
            </a:xfrm>
            <a:custGeom>
              <a:avLst/>
              <a:gdLst>
                <a:gd name="connsiteX0" fmla="*/ 0 w 313638"/>
                <a:gd name="connsiteY0" fmla="*/ 0 h 243686"/>
                <a:gd name="connsiteX1" fmla="*/ 67333 w 313638"/>
                <a:gd name="connsiteY1" fmla="*/ 243686 h 243686"/>
                <a:gd name="connsiteX2" fmla="*/ 313639 w 313638"/>
                <a:gd name="connsiteY2" fmla="*/ 187485 h 24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3638" h="243686">
                  <a:moveTo>
                    <a:pt x="0" y="0"/>
                  </a:moveTo>
                  <a:lnTo>
                    <a:pt x="67333" y="243686"/>
                  </a:lnTo>
                  <a:lnTo>
                    <a:pt x="313639" y="187485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1147CF3F-2897-4E72-B46A-BEF0648CC4B2}"/>
                </a:ext>
              </a:extLst>
            </p:cNvPr>
            <p:cNvSpPr/>
            <p:nvPr/>
          </p:nvSpPr>
          <p:spPr>
            <a:xfrm>
              <a:off x="1495556" y="2229316"/>
              <a:ext cx="435645" cy="271296"/>
            </a:xfrm>
            <a:custGeom>
              <a:avLst/>
              <a:gdLst>
                <a:gd name="connsiteX0" fmla="*/ 0 w 435645"/>
                <a:gd name="connsiteY0" fmla="*/ 0 h 271296"/>
                <a:gd name="connsiteX1" fmla="*/ 0 w 435645"/>
                <a:gd name="connsiteY1" fmla="*/ 271296 h 271296"/>
                <a:gd name="connsiteX2" fmla="*/ 435646 w 435645"/>
                <a:gd name="connsiteY2" fmla="*/ 271296 h 27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645" h="271296">
                  <a:moveTo>
                    <a:pt x="0" y="0"/>
                  </a:moveTo>
                  <a:lnTo>
                    <a:pt x="0" y="271296"/>
                  </a:lnTo>
                  <a:lnTo>
                    <a:pt x="435646" y="271296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BF66E34A-00DD-438B-97C3-C44D941537A7}"/>
                </a:ext>
              </a:extLst>
            </p:cNvPr>
            <p:cNvSpPr/>
            <p:nvPr/>
          </p:nvSpPr>
          <p:spPr>
            <a:xfrm>
              <a:off x="1540736" y="2266311"/>
              <a:ext cx="90468" cy="234301"/>
            </a:xfrm>
            <a:custGeom>
              <a:avLst/>
              <a:gdLst>
                <a:gd name="connsiteX0" fmla="*/ 0 w 90468"/>
                <a:gd name="connsiteY0" fmla="*/ 0 h 234301"/>
                <a:gd name="connsiteX1" fmla="*/ 90468 w 90468"/>
                <a:gd name="connsiteY1" fmla="*/ 0 h 234301"/>
                <a:gd name="connsiteX2" fmla="*/ 90468 w 90468"/>
                <a:gd name="connsiteY2" fmla="*/ 234301 h 234301"/>
                <a:gd name="connsiteX3" fmla="*/ 0 w 90468"/>
                <a:gd name="connsiteY3" fmla="*/ 234301 h 23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8" h="234301">
                  <a:moveTo>
                    <a:pt x="0" y="0"/>
                  </a:moveTo>
                  <a:lnTo>
                    <a:pt x="90468" y="0"/>
                  </a:lnTo>
                  <a:lnTo>
                    <a:pt x="90468" y="234301"/>
                  </a:lnTo>
                  <a:lnTo>
                    <a:pt x="0" y="234301"/>
                  </a:lnTo>
                  <a:close/>
                </a:path>
              </a:pathLst>
            </a:custGeom>
            <a:solidFill>
              <a:schemeClr val="accent1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EC1EE695-46CD-4927-8C3D-09C0A38E44D3}"/>
                </a:ext>
              </a:extLst>
            </p:cNvPr>
            <p:cNvSpPr/>
            <p:nvPr/>
          </p:nvSpPr>
          <p:spPr>
            <a:xfrm>
              <a:off x="1770891" y="2319675"/>
              <a:ext cx="90468" cy="180827"/>
            </a:xfrm>
            <a:custGeom>
              <a:avLst/>
              <a:gdLst>
                <a:gd name="connsiteX0" fmla="*/ 0 w 90468"/>
                <a:gd name="connsiteY0" fmla="*/ 0 h 180827"/>
                <a:gd name="connsiteX1" fmla="*/ 90468 w 90468"/>
                <a:gd name="connsiteY1" fmla="*/ 0 h 180827"/>
                <a:gd name="connsiteX2" fmla="*/ 90468 w 90468"/>
                <a:gd name="connsiteY2" fmla="*/ 180828 h 180827"/>
                <a:gd name="connsiteX3" fmla="*/ 0 w 90468"/>
                <a:gd name="connsiteY3" fmla="*/ 180828 h 18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8" h="180827">
                  <a:moveTo>
                    <a:pt x="0" y="0"/>
                  </a:moveTo>
                  <a:lnTo>
                    <a:pt x="90468" y="0"/>
                  </a:lnTo>
                  <a:lnTo>
                    <a:pt x="90468" y="180828"/>
                  </a:lnTo>
                  <a:lnTo>
                    <a:pt x="0" y="180828"/>
                  </a:lnTo>
                  <a:close/>
                </a:path>
              </a:pathLst>
            </a:custGeom>
            <a:solidFill>
              <a:schemeClr val="accent1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F6A33B63-B455-4523-AF8B-5B8022A5CB3E}"/>
                </a:ext>
              </a:extLst>
            </p:cNvPr>
            <p:cNvSpPr/>
            <p:nvPr/>
          </p:nvSpPr>
          <p:spPr>
            <a:xfrm>
              <a:off x="1655868" y="2192321"/>
              <a:ext cx="90468" cy="308291"/>
            </a:xfrm>
            <a:custGeom>
              <a:avLst/>
              <a:gdLst>
                <a:gd name="connsiteX0" fmla="*/ 0 w 90468"/>
                <a:gd name="connsiteY0" fmla="*/ 0 h 308291"/>
                <a:gd name="connsiteX1" fmla="*/ 90469 w 90468"/>
                <a:gd name="connsiteY1" fmla="*/ 0 h 308291"/>
                <a:gd name="connsiteX2" fmla="*/ 90469 w 90468"/>
                <a:gd name="connsiteY2" fmla="*/ 308291 h 308291"/>
                <a:gd name="connsiteX3" fmla="*/ 0 w 90468"/>
                <a:gd name="connsiteY3" fmla="*/ 308291 h 30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468" h="308291">
                  <a:moveTo>
                    <a:pt x="0" y="0"/>
                  </a:moveTo>
                  <a:lnTo>
                    <a:pt x="90469" y="0"/>
                  </a:lnTo>
                  <a:lnTo>
                    <a:pt x="90469" y="308291"/>
                  </a:lnTo>
                  <a:lnTo>
                    <a:pt x="0" y="308291"/>
                  </a:lnTo>
                  <a:close/>
                </a:path>
              </a:pathLst>
            </a:custGeom>
            <a:solidFill>
              <a:schemeClr val="accent1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3" name="图形 6">
            <a:extLst>
              <a:ext uri="{FF2B5EF4-FFF2-40B4-BE49-F238E27FC236}">
                <a16:creationId xmlns:a16="http://schemas.microsoft.com/office/drawing/2014/main" id="{E4FD8ADF-362F-4B08-80D5-71E3BF10EF2F}"/>
              </a:ext>
            </a:extLst>
          </p:cNvPr>
          <p:cNvGrpSpPr/>
          <p:nvPr/>
        </p:nvGrpSpPr>
        <p:grpSpPr>
          <a:xfrm>
            <a:off x="6490776" y="3559085"/>
            <a:ext cx="735804" cy="1812425"/>
            <a:chOff x="424336" y="3768263"/>
            <a:chExt cx="735804" cy="1812425"/>
          </a:xfrm>
        </p:grpSpPr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6DFAD56B-E614-4FEA-8897-7273D15CB37C}"/>
                </a:ext>
              </a:extLst>
            </p:cNvPr>
            <p:cNvSpPr/>
            <p:nvPr/>
          </p:nvSpPr>
          <p:spPr>
            <a:xfrm>
              <a:off x="793766" y="3768263"/>
              <a:ext cx="177313" cy="291812"/>
            </a:xfrm>
            <a:custGeom>
              <a:avLst/>
              <a:gdLst>
                <a:gd name="connsiteX0" fmla="*/ 177313 w 177313"/>
                <a:gd name="connsiteY0" fmla="*/ 209420 h 291812"/>
                <a:gd name="connsiteX1" fmla="*/ 113473 w 177313"/>
                <a:gd name="connsiteY1" fmla="*/ 100290 h 291812"/>
                <a:gd name="connsiteX2" fmla="*/ 8599 w 177313"/>
                <a:gd name="connsiteY2" fmla="*/ 0 h 291812"/>
                <a:gd name="connsiteX3" fmla="*/ 35991 w 177313"/>
                <a:gd name="connsiteY3" fmla="*/ 168714 h 291812"/>
                <a:gd name="connsiteX4" fmla="*/ 177313 w 177313"/>
                <a:gd name="connsiteY4" fmla="*/ 291813 h 2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313" h="291812">
                  <a:moveTo>
                    <a:pt x="177313" y="209420"/>
                  </a:moveTo>
                  <a:cubicBezTo>
                    <a:pt x="177313" y="209420"/>
                    <a:pt x="177313" y="163803"/>
                    <a:pt x="113473" y="100290"/>
                  </a:cubicBezTo>
                  <a:cubicBezTo>
                    <a:pt x="49632" y="36777"/>
                    <a:pt x="8599" y="0"/>
                    <a:pt x="8599" y="0"/>
                  </a:cubicBezTo>
                  <a:cubicBezTo>
                    <a:pt x="8599" y="0"/>
                    <a:pt x="-23376" y="104873"/>
                    <a:pt x="35991" y="168714"/>
                  </a:cubicBezTo>
                  <a:cubicBezTo>
                    <a:pt x="79575" y="213621"/>
                    <a:pt x="126849" y="254807"/>
                    <a:pt x="177313" y="291813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80FC744A-5A7E-4BA3-9CF9-E6D3387601C6}"/>
                </a:ext>
              </a:extLst>
            </p:cNvPr>
            <p:cNvSpPr/>
            <p:nvPr/>
          </p:nvSpPr>
          <p:spPr>
            <a:xfrm>
              <a:off x="701099" y="4052873"/>
              <a:ext cx="177765" cy="291812"/>
            </a:xfrm>
            <a:custGeom>
              <a:avLst/>
              <a:gdLst>
                <a:gd name="connsiteX0" fmla="*/ 177329 w 177765"/>
                <a:gd name="connsiteY0" fmla="*/ 209638 h 291812"/>
                <a:gd name="connsiteX1" fmla="*/ 113488 w 177765"/>
                <a:gd name="connsiteY1" fmla="*/ 100508 h 291812"/>
                <a:gd name="connsiteX2" fmla="*/ 8614 w 177765"/>
                <a:gd name="connsiteY2" fmla="*/ 0 h 291812"/>
                <a:gd name="connsiteX3" fmla="*/ 35897 w 177765"/>
                <a:gd name="connsiteY3" fmla="*/ 168714 h 291812"/>
                <a:gd name="connsiteX4" fmla="*/ 177765 w 177765"/>
                <a:gd name="connsiteY4" fmla="*/ 291813 h 2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765" h="291812">
                  <a:moveTo>
                    <a:pt x="177329" y="209638"/>
                  </a:moveTo>
                  <a:cubicBezTo>
                    <a:pt x="177329" y="209638"/>
                    <a:pt x="177329" y="164022"/>
                    <a:pt x="113488" y="100508"/>
                  </a:cubicBezTo>
                  <a:cubicBezTo>
                    <a:pt x="49647" y="36995"/>
                    <a:pt x="8614" y="0"/>
                    <a:pt x="8614" y="0"/>
                  </a:cubicBezTo>
                  <a:cubicBezTo>
                    <a:pt x="8614" y="0"/>
                    <a:pt x="-23361" y="104873"/>
                    <a:pt x="35897" y="168714"/>
                  </a:cubicBezTo>
                  <a:cubicBezTo>
                    <a:pt x="79673" y="213632"/>
                    <a:pt x="127128" y="254807"/>
                    <a:pt x="177765" y="291813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CE3A96D6-B646-4944-9BBA-9FA6E9AF5B39}"/>
                </a:ext>
              </a:extLst>
            </p:cNvPr>
            <p:cNvSpPr/>
            <p:nvPr/>
          </p:nvSpPr>
          <p:spPr>
            <a:xfrm>
              <a:off x="958420" y="3864624"/>
              <a:ext cx="201720" cy="272387"/>
            </a:xfrm>
            <a:custGeom>
              <a:avLst/>
              <a:gdLst>
                <a:gd name="connsiteX0" fmla="*/ 8621 w 201720"/>
                <a:gd name="connsiteY0" fmla="*/ 190759 h 272387"/>
                <a:gd name="connsiteX1" fmla="*/ 83702 w 201720"/>
                <a:gd name="connsiteY1" fmla="*/ 88613 h 272387"/>
                <a:gd name="connsiteX2" fmla="*/ 198616 w 201720"/>
                <a:gd name="connsiteY2" fmla="*/ 0 h 272387"/>
                <a:gd name="connsiteX3" fmla="*/ 153655 w 201720"/>
                <a:gd name="connsiteY3" fmla="*/ 164895 h 272387"/>
                <a:gd name="connsiteX4" fmla="*/ 0 w 201720"/>
                <a:gd name="connsiteY4" fmla="*/ 272388 h 27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720" h="272387">
                  <a:moveTo>
                    <a:pt x="8621" y="190759"/>
                  </a:moveTo>
                  <a:cubicBezTo>
                    <a:pt x="8621" y="190759"/>
                    <a:pt x="13532" y="145361"/>
                    <a:pt x="83702" y="88613"/>
                  </a:cubicBezTo>
                  <a:cubicBezTo>
                    <a:pt x="153873" y="31866"/>
                    <a:pt x="198616" y="0"/>
                    <a:pt x="198616" y="0"/>
                  </a:cubicBezTo>
                  <a:cubicBezTo>
                    <a:pt x="198616" y="0"/>
                    <a:pt x="219351" y="107602"/>
                    <a:pt x="153655" y="164895"/>
                  </a:cubicBezTo>
                  <a:cubicBezTo>
                    <a:pt x="105500" y="204913"/>
                    <a:pt x="54105" y="240871"/>
                    <a:pt x="0" y="272388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F7E31D8A-EE79-40A6-846C-414B668751E3}"/>
                </a:ext>
              </a:extLst>
            </p:cNvPr>
            <p:cNvSpPr/>
            <p:nvPr/>
          </p:nvSpPr>
          <p:spPr>
            <a:xfrm>
              <a:off x="838268" y="4221696"/>
              <a:ext cx="226184" cy="250016"/>
            </a:xfrm>
            <a:custGeom>
              <a:avLst/>
              <a:gdLst>
                <a:gd name="connsiteX0" fmla="*/ 16915 w 226184"/>
                <a:gd name="connsiteY0" fmla="*/ 170024 h 250016"/>
                <a:gd name="connsiteX1" fmla="*/ 102255 w 226184"/>
                <a:gd name="connsiteY1" fmla="*/ 76391 h 250016"/>
                <a:gd name="connsiteX2" fmla="*/ 225789 w 226184"/>
                <a:gd name="connsiteY2" fmla="*/ 0 h 250016"/>
                <a:gd name="connsiteX3" fmla="*/ 163694 w 226184"/>
                <a:gd name="connsiteY3" fmla="*/ 159220 h 250016"/>
                <a:gd name="connsiteX4" fmla="*/ 0 w 226184"/>
                <a:gd name="connsiteY4" fmla="*/ 250016 h 25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184" h="250016">
                  <a:moveTo>
                    <a:pt x="16915" y="170024"/>
                  </a:moveTo>
                  <a:cubicBezTo>
                    <a:pt x="16915" y="170024"/>
                    <a:pt x="26409" y="125499"/>
                    <a:pt x="102255" y="76391"/>
                  </a:cubicBezTo>
                  <a:cubicBezTo>
                    <a:pt x="178100" y="27282"/>
                    <a:pt x="225789" y="0"/>
                    <a:pt x="225789" y="0"/>
                  </a:cubicBezTo>
                  <a:cubicBezTo>
                    <a:pt x="225789" y="0"/>
                    <a:pt x="235065" y="109130"/>
                    <a:pt x="163694" y="159220"/>
                  </a:cubicBezTo>
                  <a:cubicBezTo>
                    <a:pt x="111741" y="193967"/>
                    <a:pt x="56988" y="224338"/>
                    <a:pt x="0" y="250016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A0B5DD54-4C39-4F69-BB2A-1CADF1C0280C}"/>
                </a:ext>
              </a:extLst>
            </p:cNvPr>
            <p:cNvSpPr/>
            <p:nvPr/>
          </p:nvSpPr>
          <p:spPr>
            <a:xfrm>
              <a:off x="875700" y="4549085"/>
              <a:ext cx="177816" cy="291812"/>
            </a:xfrm>
            <a:custGeom>
              <a:avLst/>
              <a:gdLst>
                <a:gd name="connsiteX0" fmla="*/ 437 w 177816"/>
                <a:gd name="connsiteY0" fmla="*/ 209420 h 291812"/>
                <a:gd name="connsiteX1" fmla="*/ 64387 w 177816"/>
                <a:gd name="connsiteY1" fmla="*/ 100290 h 291812"/>
                <a:gd name="connsiteX2" fmla="*/ 169260 w 177816"/>
                <a:gd name="connsiteY2" fmla="*/ 0 h 291812"/>
                <a:gd name="connsiteX3" fmla="*/ 141869 w 177816"/>
                <a:gd name="connsiteY3" fmla="*/ 168714 h 291812"/>
                <a:gd name="connsiteX4" fmla="*/ 0 w 177816"/>
                <a:gd name="connsiteY4" fmla="*/ 291813 h 2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16" h="291812">
                  <a:moveTo>
                    <a:pt x="437" y="209420"/>
                  </a:moveTo>
                  <a:cubicBezTo>
                    <a:pt x="437" y="209420"/>
                    <a:pt x="437" y="163804"/>
                    <a:pt x="64387" y="100290"/>
                  </a:cubicBezTo>
                  <a:cubicBezTo>
                    <a:pt x="128337" y="36777"/>
                    <a:pt x="169260" y="0"/>
                    <a:pt x="169260" y="0"/>
                  </a:cubicBezTo>
                  <a:cubicBezTo>
                    <a:pt x="169260" y="0"/>
                    <a:pt x="201126" y="104873"/>
                    <a:pt x="141869" y="168714"/>
                  </a:cubicBezTo>
                  <a:cubicBezTo>
                    <a:pt x="98120" y="213654"/>
                    <a:pt x="50662" y="254839"/>
                    <a:pt x="0" y="291813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6F0AC3E9-E756-4060-B2B0-50B840F044D8}"/>
                </a:ext>
              </a:extLst>
            </p:cNvPr>
            <p:cNvSpPr/>
            <p:nvPr/>
          </p:nvSpPr>
          <p:spPr>
            <a:xfrm>
              <a:off x="718114" y="4616418"/>
              <a:ext cx="157278" cy="312765"/>
            </a:xfrm>
            <a:custGeom>
              <a:avLst/>
              <a:gdLst>
                <a:gd name="connsiteX0" fmla="*/ 157040 w 157278"/>
                <a:gd name="connsiteY0" fmla="*/ 231573 h 312765"/>
                <a:gd name="connsiteX1" fmla="*/ 109351 w 157278"/>
                <a:gd name="connsiteY1" fmla="*/ 114150 h 312765"/>
                <a:gd name="connsiteX2" fmla="*/ 19755 w 157278"/>
                <a:gd name="connsiteY2" fmla="*/ 0 h 312765"/>
                <a:gd name="connsiteX3" fmla="*/ 22920 w 157278"/>
                <a:gd name="connsiteY3" fmla="*/ 170897 h 312765"/>
                <a:gd name="connsiteX4" fmla="*/ 145363 w 157278"/>
                <a:gd name="connsiteY4" fmla="*/ 312765 h 312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278" h="312765">
                  <a:moveTo>
                    <a:pt x="157040" y="231573"/>
                  </a:moveTo>
                  <a:cubicBezTo>
                    <a:pt x="157040" y="231573"/>
                    <a:pt x="163479" y="186503"/>
                    <a:pt x="109351" y="114150"/>
                  </a:cubicBezTo>
                  <a:cubicBezTo>
                    <a:pt x="55222" y="41797"/>
                    <a:pt x="19755" y="0"/>
                    <a:pt x="19755" y="0"/>
                  </a:cubicBezTo>
                  <a:cubicBezTo>
                    <a:pt x="19755" y="0"/>
                    <a:pt x="-26734" y="99308"/>
                    <a:pt x="22920" y="170897"/>
                  </a:cubicBezTo>
                  <a:cubicBezTo>
                    <a:pt x="59696" y="221522"/>
                    <a:pt x="100653" y="268983"/>
                    <a:pt x="145363" y="312765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2C3A1ABF-40D2-4724-9FFB-01980848B9AA}"/>
                </a:ext>
              </a:extLst>
            </p:cNvPr>
            <p:cNvSpPr/>
            <p:nvPr/>
          </p:nvSpPr>
          <p:spPr>
            <a:xfrm>
              <a:off x="811641" y="4903866"/>
              <a:ext cx="177859" cy="291921"/>
            </a:xfrm>
            <a:custGeom>
              <a:avLst/>
              <a:gdLst>
                <a:gd name="connsiteX0" fmla="*/ 546 w 177859"/>
                <a:gd name="connsiteY0" fmla="*/ 209529 h 291921"/>
                <a:gd name="connsiteX1" fmla="*/ 64387 w 177859"/>
                <a:gd name="connsiteY1" fmla="*/ 100399 h 291921"/>
                <a:gd name="connsiteX2" fmla="*/ 169260 w 177859"/>
                <a:gd name="connsiteY2" fmla="*/ 0 h 291921"/>
                <a:gd name="connsiteX3" fmla="*/ 141869 w 177859"/>
                <a:gd name="connsiteY3" fmla="*/ 168714 h 291921"/>
                <a:gd name="connsiteX4" fmla="*/ 0 w 177859"/>
                <a:gd name="connsiteY4" fmla="*/ 291922 h 29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859" h="291921">
                  <a:moveTo>
                    <a:pt x="546" y="209529"/>
                  </a:moveTo>
                  <a:cubicBezTo>
                    <a:pt x="546" y="209529"/>
                    <a:pt x="546" y="163913"/>
                    <a:pt x="64387" y="100399"/>
                  </a:cubicBezTo>
                  <a:cubicBezTo>
                    <a:pt x="128227" y="36886"/>
                    <a:pt x="169260" y="0"/>
                    <a:pt x="169260" y="0"/>
                  </a:cubicBezTo>
                  <a:cubicBezTo>
                    <a:pt x="169260" y="0"/>
                    <a:pt x="201235" y="104873"/>
                    <a:pt x="141869" y="168714"/>
                  </a:cubicBezTo>
                  <a:cubicBezTo>
                    <a:pt x="98129" y="213698"/>
                    <a:pt x="50672" y="254916"/>
                    <a:pt x="0" y="291922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20C15155-9B54-4E2E-B6BA-61BA19166385}"/>
                </a:ext>
              </a:extLst>
            </p:cNvPr>
            <p:cNvSpPr/>
            <p:nvPr/>
          </p:nvSpPr>
          <p:spPr>
            <a:xfrm>
              <a:off x="853462" y="5108157"/>
              <a:ext cx="142834" cy="325206"/>
            </a:xfrm>
            <a:custGeom>
              <a:avLst/>
              <a:gdLst>
                <a:gd name="connsiteX0" fmla="*/ 1285 w 142834"/>
                <a:gd name="connsiteY0" fmla="*/ 245760 h 325206"/>
                <a:gd name="connsiteX1" fmla="*/ 35334 w 142834"/>
                <a:gd name="connsiteY1" fmla="*/ 123644 h 325206"/>
                <a:gd name="connsiteX2" fmla="*/ 111725 w 142834"/>
                <a:gd name="connsiteY2" fmla="*/ 0 h 325206"/>
                <a:gd name="connsiteX3" fmla="*/ 127985 w 142834"/>
                <a:gd name="connsiteY3" fmla="*/ 170242 h 325206"/>
                <a:gd name="connsiteX4" fmla="*/ 22347 w 142834"/>
                <a:gd name="connsiteY4" fmla="*/ 325206 h 325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34" h="325206">
                  <a:moveTo>
                    <a:pt x="1285" y="245760"/>
                  </a:moveTo>
                  <a:cubicBezTo>
                    <a:pt x="1285" y="245760"/>
                    <a:pt x="-10173" y="201563"/>
                    <a:pt x="35334" y="123644"/>
                  </a:cubicBezTo>
                  <a:cubicBezTo>
                    <a:pt x="80841" y="45725"/>
                    <a:pt x="111725" y="0"/>
                    <a:pt x="111725" y="0"/>
                  </a:cubicBezTo>
                  <a:cubicBezTo>
                    <a:pt x="111725" y="0"/>
                    <a:pt x="169127" y="93415"/>
                    <a:pt x="127985" y="170242"/>
                  </a:cubicBezTo>
                  <a:cubicBezTo>
                    <a:pt x="97118" y="224731"/>
                    <a:pt x="61784" y="276556"/>
                    <a:pt x="22347" y="325206"/>
                  </a:cubicBezTo>
                  <a:close/>
                </a:path>
              </a:pathLst>
            </a:custGeom>
            <a:solidFill>
              <a:srgbClr val="92E3A9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11014518-11AD-46DD-9568-57F57D849EB8}"/>
                </a:ext>
              </a:extLst>
            </p:cNvPr>
            <p:cNvSpPr/>
            <p:nvPr/>
          </p:nvSpPr>
          <p:spPr>
            <a:xfrm>
              <a:off x="809203" y="3965569"/>
              <a:ext cx="167659" cy="1605733"/>
            </a:xfrm>
            <a:custGeom>
              <a:avLst/>
              <a:gdLst>
                <a:gd name="connsiteX0" fmla="*/ 167660 w 167659"/>
                <a:gd name="connsiteY0" fmla="*/ 0 h 1605733"/>
                <a:gd name="connsiteX1" fmla="*/ 150199 w 167659"/>
                <a:gd name="connsiteY1" fmla="*/ 141869 h 1605733"/>
                <a:gd name="connsiteX2" fmla="*/ 36595 w 167659"/>
                <a:gd name="connsiteY2" fmla="*/ 474169 h 1605733"/>
                <a:gd name="connsiteX3" fmla="*/ 64423 w 167659"/>
                <a:gd name="connsiteY3" fmla="*/ 894972 h 1605733"/>
                <a:gd name="connsiteX4" fmla="*/ 2983 w 167659"/>
                <a:gd name="connsiteY4" fmla="*/ 1231419 h 1605733"/>
                <a:gd name="connsiteX5" fmla="*/ 108184 w 167659"/>
                <a:gd name="connsiteY5" fmla="*/ 1605734 h 160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659" h="1605733">
                  <a:moveTo>
                    <a:pt x="167660" y="0"/>
                  </a:moveTo>
                  <a:cubicBezTo>
                    <a:pt x="164443" y="47570"/>
                    <a:pt x="158613" y="94932"/>
                    <a:pt x="150199" y="141869"/>
                  </a:cubicBezTo>
                  <a:cubicBezTo>
                    <a:pt x="124990" y="272824"/>
                    <a:pt x="61804" y="356418"/>
                    <a:pt x="36595" y="474169"/>
                  </a:cubicBezTo>
                  <a:cubicBezTo>
                    <a:pt x="11386" y="591919"/>
                    <a:pt x="83848" y="743719"/>
                    <a:pt x="64423" y="894972"/>
                  </a:cubicBezTo>
                  <a:cubicBezTo>
                    <a:pt x="44998" y="1046226"/>
                    <a:pt x="-13823" y="1130474"/>
                    <a:pt x="2983" y="1231419"/>
                  </a:cubicBezTo>
                  <a:cubicBezTo>
                    <a:pt x="19789" y="1332364"/>
                    <a:pt x="108184" y="1605734"/>
                    <a:pt x="108184" y="1605734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6D36A011-BEAE-4727-889C-17FE22C6A2A0}"/>
                </a:ext>
              </a:extLst>
            </p:cNvPr>
            <p:cNvSpPr/>
            <p:nvPr/>
          </p:nvSpPr>
          <p:spPr>
            <a:xfrm>
              <a:off x="966496" y="4032902"/>
              <a:ext cx="68751" cy="52818"/>
            </a:xfrm>
            <a:custGeom>
              <a:avLst/>
              <a:gdLst>
                <a:gd name="connsiteX0" fmla="*/ 0 w 68751"/>
                <a:gd name="connsiteY0" fmla="*/ 52819 h 52818"/>
                <a:gd name="connsiteX1" fmla="*/ 68752 w 68751"/>
                <a:gd name="connsiteY1" fmla="*/ 0 h 5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751" h="52818">
                  <a:moveTo>
                    <a:pt x="0" y="52819"/>
                  </a:moveTo>
                  <a:lnTo>
                    <a:pt x="68752" y="0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091A5FA5-7588-472D-84FD-643551E5B0E8}"/>
                </a:ext>
              </a:extLst>
            </p:cNvPr>
            <p:cNvSpPr/>
            <p:nvPr/>
          </p:nvSpPr>
          <p:spPr>
            <a:xfrm>
              <a:off x="940850" y="3973644"/>
              <a:ext cx="28810" cy="51181"/>
            </a:xfrm>
            <a:custGeom>
              <a:avLst/>
              <a:gdLst>
                <a:gd name="connsiteX0" fmla="*/ 28810 w 28810"/>
                <a:gd name="connsiteY0" fmla="*/ 51182 h 51181"/>
                <a:gd name="connsiteX1" fmla="*/ 0 w 28810"/>
                <a:gd name="connsiteY1" fmla="*/ 0 h 5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810" h="51181">
                  <a:moveTo>
                    <a:pt x="28810" y="51182"/>
                  </a:moveTo>
                  <a:lnTo>
                    <a:pt x="0" y="0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82D0FEA1-26C0-4C45-955A-BEB40D3AC557}"/>
                </a:ext>
              </a:extLst>
            </p:cNvPr>
            <p:cNvSpPr/>
            <p:nvPr/>
          </p:nvSpPr>
          <p:spPr>
            <a:xfrm>
              <a:off x="849618" y="4348505"/>
              <a:ext cx="116877" cy="86321"/>
            </a:xfrm>
            <a:custGeom>
              <a:avLst/>
              <a:gdLst>
                <a:gd name="connsiteX0" fmla="*/ 0 w 116877"/>
                <a:gd name="connsiteY0" fmla="*/ 86322 h 86321"/>
                <a:gd name="connsiteX1" fmla="*/ 116878 w 116877"/>
                <a:gd name="connsiteY1" fmla="*/ 0 h 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7" h="86321">
                  <a:moveTo>
                    <a:pt x="0" y="86322"/>
                  </a:moveTo>
                  <a:cubicBezTo>
                    <a:pt x="0" y="86322"/>
                    <a:pt x="57620" y="42670"/>
                    <a:pt x="116878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25AC6C00-21B2-4216-88AA-2B7BF01C3434}"/>
                </a:ext>
              </a:extLst>
            </p:cNvPr>
            <p:cNvSpPr/>
            <p:nvPr/>
          </p:nvSpPr>
          <p:spPr>
            <a:xfrm>
              <a:off x="776065" y="4188084"/>
              <a:ext cx="102363" cy="156491"/>
            </a:xfrm>
            <a:custGeom>
              <a:avLst/>
              <a:gdLst>
                <a:gd name="connsiteX0" fmla="*/ 102364 w 102363"/>
                <a:gd name="connsiteY0" fmla="*/ 156492 h 156491"/>
                <a:gd name="connsiteX1" fmla="*/ 0 w 102363"/>
                <a:gd name="connsiteY1" fmla="*/ 0 h 15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363" h="156491">
                  <a:moveTo>
                    <a:pt x="102364" y="156492"/>
                  </a:moveTo>
                  <a:cubicBezTo>
                    <a:pt x="102364" y="156492"/>
                    <a:pt x="54347" y="62422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EDA4D6CF-267C-4783-8B51-FF5669E95B28}"/>
                </a:ext>
              </a:extLst>
            </p:cNvPr>
            <p:cNvSpPr/>
            <p:nvPr/>
          </p:nvSpPr>
          <p:spPr>
            <a:xfrm>
              <a:off x="878428" y="4658542"/>
              <a:ext cx="123207" cy="164894"/>
            </a:xfrm>
            <a:custGeom>
              <a:avLst/>
              <a:gdLst>
                <a:gd name="connsiteX0" fmla="*/ 0 w 123207"/>
                <a:gd name="connsiteY0" fmla="*/ 164895 h 164894"/>
                <a:gd name="connsiteX1" fmla="*/ 123207 w 123207"/>
                <a:gd name="connsiteY1" fmla="*/ 0 h 16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207" h="164894">
                  <a:moveTo>
                    <a:pt x="0" y="164895"/>
                  </a:moveTo>
                  <a:cubicBezTo>
                    <a:pt x="32895" y="104273"/>
                    <a:pt x="74395" y="48726"/>
                    <a:pt x="123207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99B08767-A71C-4961-A326-F6FA3ED43C64}"/>
                </a:ext>
              </a:extLst>
            </p:cNvPr>
            <p:cNvSpPr/>
            <p:nvPr/>
          </p:nvSpPr>
          <p:spPr>
            <a:xfrm>
              <a:off x="766461" y="4712998"/>
              <a:ext cx="100835" cy="174389"/>
            </a:xfrm>
            <a:custGeom>
              <a:avLst/>
              <a:gdLst>
                <a:gd name="connsiteX0" fmla="*/ 100836 w 100835"/>
                <a:gd name="connsiteY0" fmla="*/ 174389 h 174389"/>
                <a:gd name="connsiteX1" fmla="*/ 38414 w 100835"/>
                <a:gd name="connsiteY1" fmla="*/ 55984 h 174389"/>
                <a:gd name="connsiteX2" fmla="*/ 0 w 100835"/>
                <a:gd name="connsiteY2" fmla="*/ 0 h 17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835" h="174389">
                  <a:moveTo>
                    <a:pt x="100836" y="174389"/>
                  </a:moveTo>
                  <a:cubicBezTo>
                    <a:pt x="83338" y="133258"/>
                    <a:pt x="62458" y="93655"/>
                    <a:pt x="38414" y="55984"/>
                  </a:cubicBezTo>
                  <a:cubicBezTo>
                    <a:pt x="4802" y="6439"/>
                    <a:pt x="0" y="0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BE7F0028-43AE-436B-B31E-B81CDC24AFB9}"/>
                </a:ext>
              </a:extLst>
            </p:cNvPr>
            <p:cNvSpPr/>
            <p:nvPr/>
          </p:nvSpPr>
          <p:spPr>
            <a:xfrm>
              <a:off x="812186" y="5004265"/>
              <a:ext cx="119060" cy="192941"/>
            </a:xfrm>
            <a:custGeom>
              <a:avLst/>
              <a:gdLst>
                <a:gd name="connsiteX0" fmla="*/ 0 w 119060"/>
                <a:gd name="connsiteY0" fmla="*/ 192941 h 192941"/>
                <a:gd name="connsiteX1" fmla="*/ 51837 w 119060"/>
                <a:gd name="connsiteY1" fmla="*/ 87958 h 192941"/>
                <a:gd name="connsiteX2" fmla="*/ 119060 w 119060"/>
                <a:gd name="connsiteY2" fmla="*/ 0 h 192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9060" h="192941">
                  <a:moveTo>
                    <a:pt x="0" y="192941"/>
                  </a:moveTo>
                  <a:cubicBezTo>
                    <a:pt x="14574" y="156677"/>
                    <a:pt x="31904" y="121582"/>
                    <a:pt x="51837" y="87958"/>
                  </a:cubicBezTo>
                  <a:cubicBezTo>
                    <a:pt x="71783" y="56835"/>
                    <a:pt x="94268" y="27413"/>
                    <a:pt x="11906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9259F69A-209A-41E6-9B90-66C6A316FD9B}"/>
                </a:ext>
              </a:extLst>
            </p:cNvPr>
            <p:cNvSpPr/>
            <p:nvPr/>
          </p:nvSpPr>
          <p:spPr>
            <a:xfrm>
              <a:off x="874684" y="5201353"/>
              <a:ext cx="80571" cy="232009"/>
            </a:xfrm>
            <a:custGeom>
              <a:avLst/>
              <a:gdLst>
                <a:gd name="connsiteX0" fmla="*/ 907 w 80571"/>
                <a:gd name="connsiteY0" fmla="*/ 232010 h 232009"/>
                <a:gd name="connsiteX1" fmla="*/ 18149 w 80571"/>
                <a:gd name="connsiteY1" fmla="*/ 130956 h 232009"/>
                <a:gd name="connsiteX2" fmla="*/ 80571 w 80571"/>
                <a:gd name="connsiteY2" fmla="*/ 0 h 23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571" h="232009">
                  <a:moveTo>
                    <a:pt x="907" y="232010"/>
                  </a:moveTo>
                  <a:cubicBezTo>
                    <a:pt x="-2439" y="197394"/>
                    <a:pt x="3513" y="162505"/>
                    <a:pt x="18149" y="130956"/>
                  </a:cubicBezTo>
                  <a:cubicBezTo>
                    <a:pt x="42158" y="84575"/>
                    <a:pt x="69331" y="23681"/>
                    <a:pt x="80571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730F476E-6579-4ABD-8F3A-17DA6EAF017B}"/>
                </a:ext>
              </a:extLst>
            </p:cNvPr>
            <p:cNvSpPr/>
            <p:nvPr/>
          </p:nvSpPr>
          <p:spPr>
            <a:xfrm>
              <a:off x="552951" y="4437118"/>
              <a:ext cx="97288" cy="201671"/>
            </a:xfrm>
            <a:custGeom>
              <a:avLst/>
              <a:gdLst>
                <a:gd name="connsiteX0" fmla="*/ 271 w 97288"/>
                <a:gd name="connsiteY0" fmla="*/ 149835 h 201671"/>
                <a:gd name="connsiteX1" fmla="*/ 28426 w 97288"/>
                <a:gd name="connsiteY1" fmla="*/ 74317 h 201671"/>
                <a:gd name="connsiteX2" fmla="*/ 82991 w 97288"/>
                <a:gd name="connsiteY2" fmla="*/ 0 h 201671"/>
                <a:gd name="connsiteX3" fmla="*/ 84083 w 97288"/>
                <a:gd name="connsiteY3" fmla="*/ 109130 h 201671"/>
                <a:gd name="connsiteX4" fmla="*/ 8783 w 97288"/>
                <a:gd name="connsiteY4" fmla="*/ 201672 h 201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288" h="201671">
                  <a:moveTo>
                    <a:pt x="271" y="149835"/>
                  </a:moveTo>
                  <a:cubicBezTo>
                    <a:pt x="271" y="149835"/>
                    <a:pt x="-4749" y="121243"/>
                    <a:pt x="28426" y="74317"/>
                  </a:cubicBezTo>
                  <a:cubicBezTo>
                    <a:pt x="61602" y="27392"/>
                    <a:pt x="82991" y="0"/>
                    <a:pt x="82991" y="0"/>
                  </a:cubicBezTo>
                  <a:cubicBezTo>
                    <a:pt x="82991" y="0"/>
                    <a:pt x="114421" y="62313"/>
                    <a:pt x="84083" y="109130"/>
                  </a:cubicBezTo>
                  <a:cubicBezTo>
                    <a:pt x="61626" y="142032"/>
                    <a:pt x="36438" y="172993"/>
                    <a:pt x="8783" y="201672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4B96D851-4BA8-4F68-92EA-10E80FE1ED8A}"/>
                </a:ext>
              </a:extLst>
            </p:cNvPr>
            <p:cNvSpPr/>
            <p:nvPr/>
          </p:nvSpPr>
          <p:spPr>
            <a:xfrm>
              <a:off x="641782" y="4605724"/>
              <a:ext cx="97240" cy="201780"/>
            </a:xfrm>
            <a:custGeom>
              <a:avLst/>
              <a:gdLst>
                <a:gd name="connsiteX0" fmla="*/ 271 w 97240"/>
                <a:gd name="connsiteY0" fmla="*/ 149835 h 201780"/>
                <a:gd name="connsiteX1" fmla="*/ 28426 w 97240"/>
                <a:gd name="connsiteY1" fmla="*/ 74208 h 201780"/>
                <a:gd name="connsiteX2" fmla="*/ 82991 w 97240"/>
                <a:gd name="connsiteY2" fmla="*/ 0 h 201780"/>
                <a:gd name="connsiteX3" fmla="*/ 84083 w 97240"/>
                <a:gd name="connsiteY3" fmla="*/ 109130 h 201780"/>
                <a:gd name="connsiteX4" fmla="*/ 8783 w 97240"/>
                <a:gd name="connsiteY4" fmla="*/ 201781 h 20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240" h="201780">
                  <a:moveTo>
                    <a:pt x="271" y="149835"/>
                  </a:moveTo>
                  <a:cubicBezTo>
                    <a:pt x="271" y="149835"/>
                    <a:pt x="-4749" y="121243"/>
                    <a:pt x="28426" y="74208"/>
                  </a:cubicBezTo>
                  <a:cubicBezTo>
                    <a:pt x="61602" y="27173"/>
                    <a:pt x="82991" y="0"/>
                    <a:pt x="82991" y="0"/>
                  </a:cubicBezTo>
                  <a:cubicBezTo>
                    <a:pt x="82991" y="0"/>
                    <a:pt x="114311" y="62313"/>
                    <a:pt x="84083" y="109130"/>
                  </a:cubicBezTo>
                  <a:cubicBezTo>
                    <a:pt x="61611" y="142054"/>
                    <a:pt x="36423" y="173047"/>
                    <a:pt x="8783" y="201781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8FECA58C-4943-4E0F-B0E2-6EA2ADB84C9D}"/>
                </a:ext>
              </a:extLst>
            </p:cNvPr>
            <p:cNvSpPr/>
            <p:nvPr/>
          </p:nvSpPr>
          <p:spPr>
            <a:xfrm>
              <a:off x="424336" y="4535771"/>
              <a:ext cx="153876" cy="150053"/>
            </a:xfrm>
            <a:custGeom>
              <a:avLst/>
              <a:gdLst>
                <a:gd name="connsiteX0" fmla="*/ 139799 w 153876"/>
                <a:gd name="connsiteY0" fmla="*/ 99526 h 150053"/>
                <a:gd name="connsiteX1" fmla="*/ 81633 w 153876"/>
                <a:gd name="connsiteY1" fmla="*/ 43652 h 150053"/>
                <a:gd name="connsiteX2" fmla="*/ 4 w 153876"/>
                <a:gd name="connsiteY2" fmla="*/ 0 h 150053"/>
                <a:gd name="connsiteX3" fmla="*/ 46165 w 153876"/>
                <a:gd name="connsiteY3" fmla="*/ 98217 h 150053"/>
                <a:gd name="connsiteX4" fmla="*/ 153876 w 153876"/>
                <a:gd name="connsiteY4" fmla="*/ 150053 h 150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876" h="150053">
                  <a:moveTo>
                    <a:pt x="139799" y="99526"/>
                  </a:moveTo>
                  <a:cubicBezTo>
                    <a:pt x="139799" y="99526"/>
                    <a:pt x="131832" y="71589"/>
                    <a:pt x="81633" y="43652"/>
                  </a:cubicBezTo>
                  <a:cubicBezTo>
                    <a:pt x="31433" y="15715"/>
                    <a:pt x="4" y="0"/>
                    <a:pt x="4" y="0"/>
                  </a:cubicBezTo>
                  <a:cubicBezTo>
                    <a:pt x="4" y="0"/>
                    <a:pt x="-1306" y="69843"/>
                    <a:pt x="46165" y="98217"/>
                  </a:cubicBezTo>
                  <a:cubicBezTo>
                    <a:pt x="80539" y="118504"/>
                    <a:pt x="116572" y="135856"/>
                    <a:pt x="153876" y="150053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9ADB1735-2317-410E-AC2D-A01CA52545C3}"/>
                </a:ext>
              </a:extLst>
            </p:cNvPr>
            <p:cNvSpPr/>
            <p:nvPr/>
          </p:nvSpPr>
          <p:spPr>
            <a:xfrm>
              <a:off x="521138" y="4750320"/>
              <a:ext cx="169041" cy="131937"/>
            </a:xfrm>
            <a:custGeom>
              <a:avLst/>
              <a:gdLst>
                <a:gd name="connsiteX0" fmla="*/ 149508 w 169041"/>
                <a:gd name="connsiteY0" fmla="*/ 83702 h 131937"/>
                <a:gd name="connsiteX1" fmla="*/ 85776 w 169041"/>
                <a:gd name="connsiteY1" fmla="*/ 34267 h 131937"/>
                <a:gd name="connsiteX2" fmla="*/ 0 w 169041"/>
                <a:gd name="connsiteY2" fmla="*/ 0 h 131937"/>
                <a:gd name="connsiteX3" fmla="*/ 56311 w 169041"/>
                <a:gd name="connsiteY3" fmla="*/ 93088 h 131937"/>
                <a:gd name="connsiteX4" fmla="*/ 169042 w 169041"/>
                <a:gd name="connsiteY4" fmla="*/ 131938 h 1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041" h="131937">
                  <a:moveTo>
                    <a:pt x="149508" y="83702"/>
                  </a:moveTo>
                  <a:cubicBezTo>
                    <a:pt x="149508" y="83702"/>
                    <a:pt x="138595" y="56856"/>
                    <a:pt x="85776" y="34267"/>
                  </a:cubicBezTo>
                  <a:cubicBezTo>
                    <a:pt x="32957" y="11677"/>
                    <a:pt x="0" y="0"/>
                    <a:pt x="0" y="0"/>
                  </a:cubicBezTo>
                  <a:cubicBezTo>
                    <a:pt x="0" y="0"/>
                    <a:pt x="6111" y="69516"/>
                    <a:pt x="56311" y="93088"/>
                  </a:cubicBezTo>
                  <a:cubicBezTo>
                    <a:pt x="92755" y="109119"/>
                    <a:pt x="130460" y="122116"/>
                    <a:pt x="169042" y="131938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7C630E69-A5B0-45C9-A493-872BD28F3ACA}"/>
                </a:ext>
              </a:extLst>
            </p:cNvPr>
            <p:cNvSpPr/>
            <p:nvPr/>
          </p:nvSpPr>
          <p:spPr>
            <a:xfrm>
              <a:off x="568236" y="4953083"/>
              <a:ext cx="137766" cy="164785"/>
            </a:xfrm>
            <a:custGeom>
              <a:avLst/>
              <a:gdLst>
                <a:gd name="connsiteX0" fmla="*/ 129037 w 137766"/>
                <a:gd name="connsiteY0" fmla="*/ 113277 h 164785"/>
                <a:gd name="connsiteX1" fmla="*/ 77091 w 137766"/>
                <a:gd name="connsiteY1" fmla="*/ 51509 h 164785"/>
                <a:gd name="connsiteX2" fmla="*/ 700 w 137766"/>
                <a:gd name="connsiteY2" fmla="*/ 0 h 164785"/>
                <a:gd name="connsiteX3" fmla="*/ 36167 w 137766"/>
                <a:gd name="connsiteY3" fmla="*/ 102910 h 164785"/>
                <a:gd name="connsiteX4" fmla="*/ 137767 w 137766"/>
                <a:gd name="connsiteY4" fmla="*/ 164786 h 16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766" h="164785">
                  <a:moveTo>
                    <a:pt x="129037" y="113277"/>
                  </a:moveTo>
                  <a:cubicBezTo>
                    <a:pt x="129037" y="113277"/>
                    <a:pt x="124126" y="84685"/>
                    <a:pt x="77091" y="51509"/>
                  </a:cubicBezTo>
                  <a:cubicBezTo>
                    <a:pt x="30056" y="18334"/>
                    <a:pt x="700" y="0"/>
                    <a:pt x="700" y="0"/>
                  </a:cubicBezTo>
                  <a:cubicBezTo>
                    <a:pt x="700" y="0"/>
                    <a:pt x="-8030" y="69297"/>
                    <a:pt x="36167" y="102910"/>
                  </a:cubicBezTo>
                  <a:cubicBezTo>
                    <a:pt x="68248" y="126329"/>
                    <a:pt x="102233" y="147031"/>
                    <a:pt x="137767" y="164786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AA5CF293-B767-4972-B1A2-7F969546C22D}"/>
                </a:ext>
              </a:extLst>
            </p:cNvPr>
            <p:cNvSpPr/>
            <p:nvPr/>
          </p:nvSpPr>
          <p:spPr>
            <a:xfrm>
              <a:off x="706158" y="4962250"/>
              <a:ext cx="86181" cy="209747"/>
            </a:xfrm>
            <a:custGeom>
              <a:avLst/>
              <a:gdLst>
                <a:gd name="connsiteX0" fmla="*/ 1482 w 86181"/>
                <a:gd name="connsiteY0" fmla="*/ 160093 h 209747"/>
                <a:gd name="connsiteX1" fmla="*/ 18615 w 86181"/>
                <a:gd name="connsiteY1" fmla="*/ 81302 h 209747"/>
                <a:gd name="connsiteX2" fmla="*/ 62267 w 86181"/>
                <a:gd name="connsiteY2" fmla="*/ 0 h 209747"/>
                <a:gd name="connsiteX3" fmla="*/ 78855 w 86181"/>
                <a:gd name="connsiteY3" fmla="*/ 107493 h 209747"/>
                <a:gd name="connsiteX4" fmla="*/ 17524 w 86181"/>
                <a:gd name="connsiteY4" fmla="*/ 209747 h 209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81" h="209747">
                  <a:moveTo>
                    <a:pt x="1482" y="160093"/>
                  </a:moveTo>
                  <a:cubicBezTo>
                    <a:pt x="1482" y="160093"/>
                    <a:pt x="-7467" y="132484"/>
                    <a:pt x="18615" y="81302"/>
                  </a:cubicBezTo>
                  <a:cubicBezTo>
                    <a:pt x="44697" y="30120"/>
                    <a:pt x="62267" y="0"/>
                    <a:pt x="62267" y="0"/>
                  </a:cubicBezTo>
                  <a:cubicBezTo>
                    <a:pt x="62267" y="0"/>
                    <a:pt x="102209" y="57184"/>
                    <a:pt x="78855" y="107493"/>
                  </a:cubicBezTo>
                  <a:cubicBezTo>
                    <a:pt x="61344" y="143255"/>
                    <a:pt x="40826" y="177456"/>
                    <a:pt x="17524" y="209747"/>
                  </a:cubicBezTo>
                  <a:close/>
                </a:path>
              </a:pathLst>
            </a:custGeom>
            <a:solidFill>
              <a:schemeClr val="accent2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2E1D2880-6DE2-4B08-B439-106D2929C48F}"/>
                </a:ext>
              </a:extLst>
            </p:cNvPr>
            <p:cNvSpPr/>
            <p:nvPr/>
          </p:nvSpPr>
          <p:spPr>
            <a:xfrm>
              <a:off x="781958" y="5232673"/>
              <a:ext cx="129540" cy="172315"/>
            </a:xfrm>
            <a:custGeom>
              <a:avLst/>
              <a:gdLst>
                <a:gd name="connsiteX0" fmla="*/ 5784 w 129540"/>
                <a:gd name="connsiteY0" fmla="*/ 120370 h 172315"/>
                <a:gd name="connsiteX1" fmla="*/ 54128 w 129540"/>
                <a:gd name="connsiteY1" fmla="*/ 55765 h 172315"/>
                <a:gd name="connsiteX2" fmla="*/ 127791 w 129540"/>
                <a:gd name="connsiteY2" fmla="*/ 0 h 172315"/>
                <a:gd name="connsiteX3" fmla="*/ 98217 w 129540"/>
                <a:gd name="connsiteY3" fmla="*/ 104656 h 172315"/>
                <a:gd name="connsiteX4" fmla="*/ 0 w 129540"/>
                <a:gd name="connsiteY4" fmla="*/ 172316 h 17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540" h="172315">
                  <a:moveTo>
                    <a:pt x="5784" y="120370"/>
                  </a:moveTo>
                  <a:cubicBezTo>
                    <a:pt x="5784" y="120370"/>
                    <a:pt x="9167" y="91560"/>
                    <a:pt x="54128" y="55765"/>
                  </a:cubicBezTo>
                  <a:cubicBezTo>
                    <a:pt x="99090" y="19971"/>
                    <a:pt x="127791" y="0"/>
                    <a:pt x="127791" y="0"/>
                  </a:cubicBezTo>
                  <a:cubicBezTo>
                    <a:pt x="127791" y="0"/>
                    <a:pt x="140341" y="68643"/>
                    <a:pt x="98217" y="104656"/>
                  </a:cubicBezTo>
                  <a:cubicBezTo>
                    <a:pt x="67427" y="129919"/>
                    <a:pt x="34573" y="152552"/>
                    <a:pt x="0" y="172316"/>
                  </a:cubicBezTo>
                  <a:close/>
                </a:path>
              </a:pathLst>
            </a:custGeom>
            <a:solidFill>
              <a:srgbClr val="92E3A9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F8FF7737-81A0-4B27-90BB-49B2C0710E30}"/>
                </a:ext>
              </a:extLst>
            </p:cNvPr>
            <p:cNvSpPr/>
            <p:nvPr/>
          </p:nvSpPr>
          <p:spPr>
            <a:xfrm>
              <a:off x="646940" y="5168942"/>
              <a:ext cx="138182" cy="164785"/>
            </a:xfrm>
            <a:custGeom>
              <a:avLst/>
              <a:gdLst>
                <a:gd name="connsiteX0" fmla="*/ 129015 w 138182"/>
                <a:gd name="connsiteY0" fmla="*/ 112949 h 164785"/>
                <a:gd name="connsiteX1" fmla="*/ 77070 w 138182"/>
                <a:gd name="connsiteY1" fmla="*/ 51618 h 164785"/>
                <a:gd name="connsiteX2" fmla="*/ 679 w 138182"/>
                <a:gd name="connsiteY2" fmla="*/ 0 h 164785"/>
                <a:gd name="connsiteX3" fmla="*/ 36255 w 138182"/>
                <a:gd name="connsiteY3" fmla="*/ 102910 h 164785"/>
                <a:gd name="connsiteX4" fmla="*/ 138182 w 138182"/>
                <a:gd name="connsiteY4" fmla="*/ 164786 h 16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82" h="164785">
                  <a:moveTo>
                    <a:pt x="129015" y="112949"/>
                  </a:moveTo>
                  <a:cubicBezTo>
                    <a:pt x="129015" y="112949"/>
                    <a:pt x="124541" y="84357"/>
                    <a:pt x="77070" y="51618"/>
                  </a:cubicBezTo>
                  <a:cubicBezTo>
                    <a:pt x="29598" y="18880"/>
                    <a:pt x="679" y="0"/>
                    <a:pt x="679" y="0"/>
                  </a:cubicBezTo>
                  <a:cubicBezTo>
                    <a:pt x="679" y="0"/>
                    <a:pt x="-7942" y="69297"/>
                    <a:pt x="36255" y="102910"/>
                  </a:cubicBezTo>
                  <a:cubicBezTo>
                    <a:pt x="68445" y="126339"/>
                    <a:pt x="102541" y="147041"/>
                    <a:pt x="138182" y="164786"/>
                  </a:cubicBezTo>
                  <a:close/>
                </a:path>
              </a:pathLst>
            </a:custGeom>
            <a:solidFill>
              <a:srgbClr val="92E3A9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9ABFCC23-A7CB-4498-9873-4EC318A937A1}"/>
                </a:ext>
              </a:extLst>
            </p:cNvPr>
            <p:cNvSpPr/>
            <p:nvPr/>
          </p:nvSpPr>
          <p:spPr>
            <a:xfrm>
              <a:off x="670212" y="5295205"/>
              <a:ext cx="105124" cy="194250"/>
            </a:xfrm>
            <a:custGeom>
              <a:avLst/>
              <a:gdLst>
                <a:gd name="connsiteX0" fmla="*/ 105089 w 105124"/>
                <a:gd name="connsiteY0" fmla="*/ 142196 h 194250"/>
                <a:gd name="connsiteX1" fmla="*/ 70495 w 105124"/>
                <a:gd name="connsiteY1" fmla="*/ 69297 h 194250"/>
                <a:gd name="connsiteX2" fmla="*/ 9382 w 105124"/>
                <a:gd name="connsiteY2" fmla="*/ 0 h 194250"/>
                <a:gd name="connsiteX3" fmla="*/ 17676 w 105124"/>
                <a:gd name="connsiteY3" fmla="*/ 108475 h 194250"/>
                <a:gd name="connsiteX4" fmla="*/ 101269 w 105124"/>
                <a:gd name="connsiteY4" fmla="*/ 194251 h 19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124" h="194250">
                  <a:moveTo>
                    <a:pt x="105089" y="142196"/>
                  </a:moveTo>
                  <a:cubicBezTo>
                    <a:pt x="105089" y="142196"/>
                    <a:pt x="107599" y="113277"/>
                    <a:pt x="70495" y="69297"/>
                  </a:cubicBezTo>
                  <a:cubicBezTo>
                    <a:pt x="33391" y="25318"/>
                    <a:pt x="9382" y="0"/>
                    <a:pt x="9382" y="0"/>
                  </a:cubicBezTo>
                  <a:cubicBezTo>
                    <a:pt x="9382" y="0"/>
                    <a:pt x="-16482" y="64823"/>
                    <a:pt x="17676" y="108475"/>
                  </a:cubicBezTo>
                  <a:cubicBezTo>
                    <a:pt x="43075" y="139369"/>
                    <a:pt x="71038" y="168060"/>
                    <a:pt x="101269" y="194251"/>
                  </a:cubicBezTo>
                  <a:close/>
                </a:path>
              </a:pathLst>
            </a:custGeom>
            <a:solidFill>
              <a:srgbClr val="92E3A9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032DD4CB-CD26-434C-9C41-DB6B595092D6}"/>
                </a:ext>
              </a:extLst>
            </p:cNvPr>
            <p:cNvSpPr/>
            <p:nvPr/>
          </p:nvSpPr>
          <p:spPr>
            <a:xfrm>
              <a:off x="548093" y="4580296"/>
              <a:ext cx="236925" cy="1000391"/>
            </a:xfrm>
            <a:custGeom>
              <a:avLst/>
              <a:gdLst>
                <a:gd name="connsiteX0" fmla="*/ 0 w 236925"/>
                <a:gd name="connsiteY0" fmla="*/ 0 h 1000391"/>
                <a:gd name="connsiteX1" fmla="*/ 26300 w 236925"/>
                <a:gd name="connsiteY1" fmla="*/ 87304 h 1000391"/>
                <a:gd name="connsiteX2" fmla="*/ 133684 w 236925"/>
                <a:gd name="connsiteY2" fmla="*/ 283737 h 1000391"/>
                <a:gd name="connsiteX3" fmla="*/ 161839 w 236925"/>
                <a:gd name="connsiteY3" fmla="*/ 550669 h 1000391"/>
                <a:gd name="connsiteX4" fmla="*/ 236921 w 236925"/>
                <a:gd name="connsiteY4" fmla="*/ 754959 h 1000391"/>
                <a:gd name="connsiteX5" fmla="*/ 211602 w 236925"/>
                <a:gd name="connsiteY5" fmla="*/ 1000392 h 100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925" h="1000391">
                  <a:moveTo>
                    <a:pt x="0" y="0"/>
                  </a:moveTo>
                  <a:cubicBezTo>
                    <a:pt x="7173" y="29552"/>
                    <a:pt x="15954" y="58701"/>
                    <a:pt x="26300" y="87304"/>
                  </a:cubicBezTo>
                  <a:cubicBezTo>
                    <a:pt x="56311" y="166423"/>
                    <a:pt x="104983" y="212257"/>
                    <a:pt x="133684" y="283737"/>
                  </a:cubicBezTo>
                  <a:cubicBezTo>
                    <a:pt x="162385" y="355217"/>
                    <a:pt x="133684" y="458345"/>
                    <a:pt x="161839" y="550669"/>
                  </a:cubicBezTo>
                  <a:cubicBezTo>
                    <a:pt x="189995" y="642992"/>
                    <a:pt x="236484" y="689809"/>
                    <a:pt x="236921" y="754959"/>
                  </a:cubicBezTo>
                  <a:cubicBezTo>
                    <a:pt x="237357" y="820110"/>
                    <a:pt x="211602" y="1000392"/>
                    <a:pt x="211602" y="1000392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A1F9581B-604D-4435-9701-3EA30EEAF912}"/>
                </a:ext>
              </a:extLst>
            </p:cNvPr>
            <p:cNvSpPr/>
            <p:nvPr/>
          </p:nvSpPr>
          <p:spPr>
            <a:xfrm>
              <a:off x="518737" y="4628532"/>
              <a:ext cx="48890" cy="25645"/>
            </a:xfrm>
            <a:custGeom>
              <a:avLst/>
              <a:gdLst>
                <a:gd name="connsiteX0" fmla="*/ 48890 w 48890"/>
                <a:gd name="connsiteY0" fmla="*/ 25646 h 25645"/>
                <a:gd name="connsiteX1" fmla="*/ 0 w 48890"/>
                <a:gd name="connsiteY1" fmla="*/ 0 h 2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890" h="25645">
                  <a:moveTo>
                    <a:pt x="48890" y="25646"/>
                  </a:moveTo>
                  <a:lnTo>
                    <a:pt x="0" y="0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597F7A18-C3DC-4048-96CA-6B3C3E36BD28}"/>
                </a:ext>
              </a:extLst>
            </p:cNvPr>
            <p:cNvSpPr/>
            <p:nvPr/>
          </p:nvSpPr>
          <p:spPr>
            <a:xfrm>
              <a:off x="559006" y="4581169"/>
              <a:ext cx="12549" cy="35248"/>
            </a:xfrm>
            <a:custGeom>
              <a:avLst/>
              <a:gdLst>
                <a:gd name="connsiteX0" fmla="*/ 0 w 12549"/>
                <a:gd name="connsiteY0" fmla="*/ 35249 h 35248"/>
                <a:gd name="connsiteX1" fmla="*/ 12550 w 12549"/>
                <a:gd name="connsiteY1" fmla="*/ 0 h 3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549" h="35248">
                  <a:moveTo>
                    <a:pt x="0" y="35249"/>
                  </a:moveTo>
                  <a:lnTo>
                    <a:pt x="12550" y="0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58A6DB5E-9D61-40B5-92D1-F36236CC345F}"/>
                </a:ext>
              </a:extLst>
            </p:cNvPr>
            <p:cNvSpPr/>
            <p:nvPr/>
          </p:nvSpPr>
          <p:spPr>
            <a:xfrm>
              <a:off x="596110" y="4818854"/>
              <a:ext cx="82611" cy="41578"/>
            </a:xfrm>
            <a:custGeom>
              <a:avLst/>
              <a:gdLst>
                <a:gd name="connsiteX0" fmla="*/ 82611 w 82611"/>
                <a:gd name="connsiteY0" fmla="*/ 41578 h 41578"/>
                <a:gd name="connsiteX1" fmla="*/ 0 w 82611"/>
                <a:gd name="connsiteY1" fmla="*/ 0 h 4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611" h="41578">
                  <a:moveTo>
                    <a:pt x="82611" y="41578"/>
                  </a:moveTo>
                  <a:cubicBezTo>
                    <a:pt x="82611" y="41578"/>
                    <a:pt x="41797" y="20735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3DF7F94-46E1-4614-B5E4-7CC564EA15A4}"/>
                </a:ext>
              </a:extLst>
            </p:cNvPr>
            <p:cNvSpPr/>
            <p:nvPr/>
          </p:nvSpPr>
          <p:spPr>
            <a:xfrm>
              <a:off x="651439" y="4697938"/>
              <a:ext cx="47253" cy="109129"/>
            </a:xfrm>
            <a:custGeom>
              <a:avLst/>
              <a:gdLst>
                <a:gd name="connsiteX0" fmla="*/ 0 w 47253"/>
                <a:gd name="connsiteY0" fmla="*/ 109130 h 109129"/>
                <a:gd name="connsiteX1" fmla="*/ 47253 w 47253"/>
                <a:gd name="connsiteY1" fmla="*/ 0 h 109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253" h="109129">
                  <a:moveTo>
                    <a:pt x="0" y="109130"/>
                  </a:moveTo>
                  <a:cubicBezTo>
                    <a:pt x="11986" y="71240"/>
                    <a:pt x="27819" y="34671"/>
                    <a:pt x="47253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1CF2CCD3-256E-467C-95D2-910C1D2FECFD}"/>
                </a:ext>
              </a:extLst>
            </p:cNvPr>
            <p:cNvSpPr/>
            <p:nvPr/>
          </p:nvSpPr>
          <p:spPr>
            <a:xfrm>
              <a:off x="607787" y="5017251"/>
              <a:ext cx="95161" cy="90031"/>
            </a:xfrm>
            <a:custGeom>
              <a:avLst/>
              <a:gdLst>
                <a:gd name="connsiteX0" fmla="*/ 95161 w 95161"/>
                <a:gd name="connsiteY0" fmla="*/ 90032 h 90031"/>
                <a:gd name="connsiteX1" fmla="*/ 0 w 95161"/>
                <a:gd name="connsiteY1" fmla="*/ 0 h 9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161" h="90031">
                  <a:moveTo>
                    <a:pt x="95161" y="90032"/>
                  </a:moveTo>
                  <a:cubicBezTo>
                    <a:pt x="67926" y="55613"/>
                    <a:pt x="35876" y="25286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7242FF4E-EB79-4F5D-8AF1-B1EC0374C606}"/>
                </a:ext>
              </a:extLst>
            </p:cNvPr>
            <p:cNvSpPr/>
            <p:nvPr/>
          </p:nvSpPr>
          <p:spPr>
            <a:xfrm>
              <a:off x="716916" y="5025873"/>
              <a:ext cx="44197" cy="120370"/>
            </a:xfrm>
            <a:custGeom>
              <a:avLst/>
              <a:gdLst>
                <a:gd name="connsiteX0" fmla="*/ 0 w 44197"/>
                <a:gd name="connsiteY0" fmla="*/ 120370 h 120370"/>
                <a:gd name="connsiteX1" fmla="*/ 26191 w 44197"/>
                <a:gd name="connsiteY1" fmla="*/ 39287 h 120370"/>
                <a:gd name="connsiteX2" fmla="*/ 44198 w 44197"/>
                <a:gd name="connsiteY2" fmla="*/ 0 h 12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197" h="120370">
                  <a:moveTo>
                    <a:pt x="0" y="120370"/>
                  </a:moveTo>
                  <a:cubicBezTo>
                    <a:pt x="6478" y="92662"/>
                    <a:pt x="15238" y="65543"/>
                    <a:pt x="26191" y="39287"/>
                  </a:cubicBezTo>
                  <a:cubicBezTo>
                    <a:pt x="41906" y="4583"/>
                    <a:pt x="44198" y="0"/>
                    <a:pt x="44198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3E2E3411-BA5A-4092-96A9-D830BD316245}"/>
                </a:ext>
              </a:extLst>
            </p:cNvPr>
            <p:cNvSpPr/>
            <p:nvPr/>
          </p:nvSpPr>
          <p:spPr>
            <a:xfrm>
              <a:off x="782394" y="5299570"/>
              <a:ext cx="87303" cy="84684"/>
            </a:xfrm>
            <a:custGeom>
              <a:avLst/>
              <a:gdLst>
                <a:gd name="connsiteX0" fmla="*/ 0 w 87303"/>
                <a:gd name="connsiteY0" fmla="*/ 84685 h 84684"/>
                <a:gd name="connsiteX1" fmla="*/ 52600 w 87303"/>
                <a:gd name="connsiteY1" fmla="*/ 30120 h 84684"/>
                <a:gd name="connsiteX2" fmla="*/ 87304 w 87303"/>
                <a:gd name="connsiteY2" fmla="*/ 0 h 8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303" h="84684">
                  <a:moveTo>
                    <a:pt x="0" y="84685"/>
                  </a:moveTo>
                  <a:cubicBezTo>
                    <a:pt x="15907" y="64998"/>
                    <a:pt x="33508" y="46740"/>
                    <a:pt x="52600" y="30120"/>
                  </a:cubicBezTo>
                  <a:cubicBezTo>
                    <a:pt x="64970" y="21040"/>
                    <a:pt x="76576" y="10968"/>
                    <a:pt x="87304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C282CC25-F9A9-4DED-853E-3EE8400D9F91}"/>
                </a:ext>
              </a:extLst>
            </p:cNvPr>
            <p:cNvSpPr/>
            <p:nvPr/>
          </p:nvSpPr>
          <p:spPr>
            <a:xfrm>
              <a:off x="689634" y="5226344"/>
              <a:ext cx="95379" cy="108147"/>
            </a:xfrm>
            <a:custGeom>
              <a:avLst/>
              <a:gdLst>
                <a:gd name="connsiteX0" fmla="*/ 95379 w 95379"/>
                <a:gd name="connsiteY0" fmla="*/ 108148 h 108147"/>
                <a:gd name="connsiteX1" fmla="*/ 51727 w 95379"/>
                <a:gd name="connsiteY1" fmla="*/ 47908 h 108147"/>
                <a:gd name="connsiteX2" fmla="*/ 0 w 95379"/>
                <a:gd name="connsiteY2" fmla="*/ 0 h 10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379" h="108147">
                  <a:moveTo>
                    <a:pt x="95379" y="108148"/>
                  </a:moveTo>
                  <a:cubicBezTo>
                    <a:pt x="82374" y="86987"/>
                    <a:pt x="67783" y="66853"/>
                    <a:pt x="51727" y="47908"/>
                  </a:cubicBezTo>
                  <a:cubicBezTo>
                    <a:pt x="35824" y="30546"/>
                    <a:pt x="18524" y="14525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D8279BC8-F73A-4904-B92D-F5ED3E1B7778}"/>
                </a:ext>
              </a:extLst>
            </p:cNvPr>
            <p:cNvSpPr/>
            <p:nvPr/>
          </p:nvSpPr>
          <p:spPr>
            <a:xfrm>
              <a:off x="696291" y="5352388"/>
              <a:ext cx="75190" cy="137067"/>
            </a:xfrm>
            <a:custGeom>
              <a:avLst/>
              <a:gdLst>
                <a:gd name="connsiteX0" fmla="*/ 75190 w 75190"/>
                <a:gd name="connsiteY0" fmla="*/ 137067 h 137067"/>
                <a:gd name="connsiteX1" fmla="*/ 53364 w 75190"/>
                <a:gd name="connsiteY1" fmla="*/ 75518 h 137067"/>
                <a:gd name="connsiteX2" fmla="*/ 0 w 75190"/>
                <a:gd name="connsiteY2" fmla="*/ 0 h 13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190" h="137067">
                  <a:moveTo>
                    <a:pt x="75190" y="137067"/>
                  </a:moveTo>
                  <a:cubicBezTo>
                    <a:pt x="73500" y="114979"/>
                    <a:pt x="65967" y="93732"/>
                    <a:pt x="53364" y="75518"/>
                  </a:cubicBezTo>
                  <a:cubicBezTo>
                    <a:pt x="33285" y="49108"/>
                    <a:pt x="9713" y="13860"/>
                    <a:pt x="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0" name="图形 6">
            <a:extLst>
              <a:ext uri="{FF2B5EF4-FFF2-40B4-BE49-F238E27FC236}">
                <a16:creationId xmlns:a16="http://schemas.microsoft.com/office/drawing/2014/main" id="{3F09B531-3094-40D5-9FAE-A1CDD6ECF53F}"/>
              </a:ext>
            </a:extLst>
          </p:cNvPr>
          <p:cNvGrpSpPr/>
          <p:nvPr/>
        </p:nvGrpSpPr>
        <p:grpSpPr>
          <a:xfrm>
            <a:off x="10682262" y="2099656"/>
            <a:ext cx="950241" cy="950241"/>
            <a:chOff x="4615822" y="2093990"/>
            <a:chExt cx="950241" cy="950241"/>
          </a:xfrm>
        </p:grpSpPr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A0A8890D-0A85-43DC-B73C-D50027307E48}"/>
                </a:ext>
              </a:extLst>
            </p:cNvPr>
            <p:cNvSpPr/>
            <p:nvPr/>
          </p:nvSpPr>
          <p:spPr>
            <a:xfrm rot="-4615201">
              <a:off x="4695130" y="2173297"/>
              <a:ext cx="791626" cy="791626"/>
            </a:xfrm>
            <a:custGeom>
              <a:avLst/>
              <a:gdLst>
                <a:gd name="connsiteX0" fmla="*/ 791626 w 791626"/>
                <a:gd name="connsiteY0" fmla="*/ 395813 h 791626"/>
                <a:gd name="connsiteX1" fmla="*/ 395813 w 791626"/>
                <a:gd name="connsiteY1" fmla="*/ 791627 h 791626"/>
                <a:gd name="connsiteX2" fmla="*/ 0 w 791626"/>
                <a:gd name="connsiteY2" fmla="*/ 395813 h 791626"/>
                <a:gd name="connsiteX3" fmla="*/ 395813 w 791626"/>
                <a:gd name="connsiteY3" fmla="*/ 0 h 791626"/>
                <a:gd name="connsiteX4" fmla="*/ 791626 w 791626"/>
                <a:gd name="connsiteY4" fmla="*/ 395813 h 791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626" h="791626">
                  <a:moveTo>
                    <a:pt x="791626" y="395813"/>
                  </a:moveTo>
                  <a:cubicBezTo>
                    <a:pt x="791626" y="614415"/>
                    <a:pt x="614415" y="791627"/>
                    <a:pt x="395813" y="791627"/>
                  </a:cubicBezTo>
                  <a:cubicBezTo>
                    <a:pt x="177212" y="791627"/>
                    <a:pt x="0" y="614415"/>
                    <a:pt x="0" y="395813"/>
                  </a:cubicBezTo>
                  <a:cubicBezTo>
                    <a:pt x="0" y="177212"/>
                    <a:pt x="177212" y="0"/>
                    <a:pt x="395813" y="0"/>
                  </a:cubicBezTo>
                  <a:cubicBezTo>
                    <a:pt x="614415" y="0"/>
                    <a:pt x="791626" y="177212"/>
                    <a:pt x="791626" y="395813"/>
                  </a:cubicBezTo>
                  <a:close/>
                </a:path>
              </a:pathLst>
            </a:custGeom>
            <a:solidFill>
              <a:srgbClr val="263238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209381EE-7CCE-45F1-B66F-20A1366919F3}"/>
                </a:ext>
              </a:extLst>
            </p:cNvPr>
            <p:cNvSpPr/>
            <p:nvPr/>
          </p:nvSpPr>
          <p:spPr>
            <a:xfrm rot="-1377002">
              <a:off x="4754371" y="2232889"/>
              <a:ext cx="672456" cy="672456"/>
            </a:xfrm>
            <a:custGeom>
              <a:avLst/>
              <a:gdLst>
                <a:gd name="connsiteX0" fmla="*/ 672457 w 672456"/>
                <a:gd name="connsiteY0" fmla="*/ 336228 h 672456"/>
                <a:gd name="connsiteX1" fmla="*/ 336228 w 672456"/>
                <a:gd name="connsiteY1" fmla="*/ 672457 h 672456"/>
                <a:gd name="connsiteX2" fmla="*/ 0 w 672456"/>
                <a:gd name="connsiteY2" fmla="*/ 336228 h 672456"/>
                <a:gd name="connsiteX3" fmla="*/ 336228 w 672456"/>
                <a:gd name="connsiteY3" fmla="*/ 0 h 672456"/>
                <a:gd name="connsiteX4" fmla="*/ 672457 w 672456"/>
                <a:gd name="connsiteY4" fmla="*/ 336228 h 67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456" h="672456">
                  <a:moveTo>
                    <a:pt x="672457" y="336228"/>
                  </a:moveTo>
                  <a:cubicBezTo>
                    <a:pt x="672457" y="521922"/>
                    <a:pt x="521922" y="672457"/>
                    <a:pt x="336228" y="672457"/>
                  </a:cubicBezTo>
                  <a:cubicBezTo>
                    <a:pt x="150534" y="672457"/>
                    <a:pt x="0" y="521922"/>
                    <a:pt x="0" y="336228"/>
                  </a:cubicBezTo>
                  <a:cubicBezTo>
                    <a:pt x="0" y="150534"/>
                    <a:pt x="150534" y="0"/>
                    <a:pt x="336228" y="0"/>
                  </a:cubicBezTo>
                  <a:cubicBezTo>
                    <a:pt x="521922" y="0"/>
                    <a:pt x="672457" y="150535"/>
                    <a:pt x="672457" y="336228"/>
                  </a:cubicBezTo>
                  <a:close/>
                </a:path>
              </a:pathLst>
            </a:custGeom>
            <a:solidFill>
              <a:srgbClr val="FFFFFF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2A95722D-E160-4496-89F7-58472EC507DE}"/>
                </a:ext>
              </a:extLst>
            </p:cNvPr>
            <p:cNvSpPr/>
            <p:nvPr/>
          </p:nvSpPr>
          <p:spPr>
            <a:xfrm>
              <a:off x="5090615" y="2353287"/>
              <a:ext cx="148416" cy="215531"/>
            </a:xfrm>
            <a:custGeom>
              <a:avLst/>
              <a:gdLst>
                <a:gd name="connsiteX0" fmla="*/ 103891 w 148416"/>
                <a:gd name="connsiteY0" fmla="*/ 0 h 215531"/>
                <a:gd name="connsiteX1" fmla="*/ 0 w 148416"/>
                <a:gd name="connsiteY1" fmla="*/ 215531 h 215531"/>
                <a:gd name="connsiteX2" fmla="*/ 148416 w 148416"/>
                <a:gd name="connsiteY2" fmla="*/ 215531 h 21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416" h="215531">
                  <a:moveTo>
                    <a:pt x="103891" y="0"/>
                  </a:moveTo>
                  <a:lnTo>
                    <a:pt x="0" y="215531"/>
                  </a:lnTo>
                  <a:lnTo>
                    <a:pt x="148416" y="215531"/>
                  </a:lnTo>
                </a:path>
              </a:pathLst>
            </a:custGeom>
            <a:noFill/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AE5C6116-1395-47CA-8186-E23A4066D53A}"/>
                </a:ext>
              </a:extLst>
            </p:cNvPr>
            <p:cNvSpPr/>
            <p:nvPr/>
          </p:nvSpPr>
          <p:spPr>
            <a:xfrm>
              <a:off x="5052856" y="2531059"/>
              <a:ext cx="75517" cy="75518"/>
            </a:xfrm>
            <a:custGeom>
              <a:avLst/>
              <a:gdLst>
                <a:gd name="connsiteX0" fmla="*/ 75518 w 75517"/>
                <a:gd name="connsiteY0" fmla="*/ 37650 h 75518"/>
                <a:gd name="connsiteX1" fmla="*/ 37868 w 75517"/>
                <a:gd name="connsiteY1" fmla="*/ 75518 h 75518"/>
                <a:gd name="connsiteX2" fmla="*/ 0 w 75517"/>
                <a:gd name="connsiteY2" fmla="*/ 37868 h 75518"/>
                <a:gd name="connsiteX3" fmla="*/ 37650 w 75517"/>
                <a:gd name="connsiteY3" fmla="*/ 0 h 75518"/>
                <a:gd name="connsiteX4" fmla="*/ 37759 w 75517"/>
                <a:gd name="connsiteY4" fmla="*/ 0 h 75518"/>
                <a:gd name="connsiteX5" fmla="*/ 75518 w 75517"/>
                <a:gd name="connsiteY5" fmla="*/ 37541 h 75518"/>
                <a:gd name="connsiteX6" fmla="*/ 75518 w 75517"/>
                <a:gd name="connsiteY6" fmla="*/ 37650 h 7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517" h="75518">
                  <a:moveTo>
                    <a:pt x="75518" y="37650"/>
                  </a:moveTo>
                  <a:cubicBezTo>
                    <a:pt x="75583" y="58505"/>
                    <a:pt x="58723" y="75452"/>
                    <a:pt x="37868" y="75518"/>
                  </a:cubicBezTo>
                  <a:cubicBezTo>
                    <a:pt x="17013" y="75583"/>
                    <a:pt x="65" y="58723"/>
                    <a:pt x="0" y="37868"/>
                  </a:cubicBezTo>
                  <a:cubicBezTo>
                    <a:pt x="-54" y="17013"/>
                    <a:pt x="16795" y="66"/>
                    <a:pt x="37650" y="0"/>
                  </a:cubicBezTo>
                  <a:cubicBezTo>
                    <a:pt x="37683" y="0"/>
                    <a:pt x="37726" y="0"/>
                    <a:pt x="37759" y="0"/>
                  </a:cubicBezTo>
                  <a:cubicBezTo>
                    <a:pt x="58548" y="-65"/>
                    <a:pt x="75452" y="16752"/>
                    <a:pt x="75518" y="37541"/>
                  </a:cubicBezTo>
                  <a:cubicBezTo>
                    <a:pt x="75518" y="37573"/>
                    <a:pt x="75518" y="37617"/>
                    <a:pt x="75518" y="37650"/>
                  </a:cubicBezTo>
                  <a:close/>
                </a:path>
              </a:pathLst>
            </a:custGeom>
            <a:solidFill>
              <a:schemeClr val="accent1"/>
            </a:solidFill>
            <a:ln w="10897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5" name="图形 6">
            <a:extLst>
              <a:ext uri="{FF2B5EF4-FFF2-40B4-BE49-F238E27FC236}">
                <a16:creationId xmlns:a16="http://schemas.microsoft.com/office/drawing/2014/main" id="{F30E9B3C-9646-4389-BDFF-D4BE10CFD574}"/>
              </a:ext>
            </a:extLst>
          </p:cNvPr>
          <p:cNvGrpSpPr/>
          <p:nvPr/>
        </p:nvGrpSpPr>
        <p:grpSpPr>
          <a:xfrm>
            <a:off x="8724773" y="2725662"/>
            <a:ext cx="1671881" cy="2971677"/>
            <a:chOff x="2658333" y="2719996"/>
            <a:chExt cx="1671881" cy="2971677"/>
          </a:xfrm>
        </p:grpSpPr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593102BF-8854-4B0E-AB13-679CF7A33B86}"/>
                </a:ext>
              </a:extLst>
            </p:cNvPr>
            <p:cNvSpPr/>
            <p:nvPr/>
          </p:nvSpPr>
          <p:spPr>
            <a:xfrm>
              <a:off x="2690221" y="3349315"/>
              <a:ext cx="260143" cy="324004"/>
            </a:xfrm>
            <a:custGeom>
              <a:avLst/>
              <a:gdLst>
                <a:gd name="connsiteX0" fmla="*/ 260143 w 260143"/>
                <a:gd name="connsiteY0" fmla="*/ 242158 h 324004"/>
                <a:gd name="connsiteX1" fmla="*/ 209289 w 260143"/>
                <a:gd name="connsiteY1" fmla="*/ 168168 h 324004"/>
                <a:gd name="connsiteX2" fmla="*/ 207979 w 260143"/>
                <a:gd name="connsiteY2" fmla="*/ 30664 h 324004"/>
                <a:gd name="connsiteX3" fmla="*/ 1942 w 260143"/>
                <a:gd name="connsiteY3" fmla="*/ 4364 h 324004"/>
                <a:gd name="connsiteX4" fmla="*/ 29661 w 260143"/>
                <a:gd name="connsiteY4" fmla="*/ 30555 h 324004"/>
                <a:gd name="connsiteX5" fmla="*/ 6198 w 260143"/>
                <a:gd name="connsiteY5" fmla="*/ 55328 h 324004"/>
                <a:gd name="connsiteX6" fmla="*/ 43739 w 260143"/>
                <a:gd name="connsiteY6" fmla="*/ 77154 h 324004"/>
                <a:gd name="connsiteX7" fmla="*/ 20385 w 260143"/>
                <a:gd name="connsiteY7" fmla="*/ 106509 h 324004"/>
                <a:gd name="connsiteX8" fmla="*/ 49632 w 260143"/>
                <a:gd name="connsiteY8" fmla="*/ 122879 h 324004"/>
                <a:gd name="connsiteX9" fmla="*/ 44721 w 260143"/>
                <a:gd name="connsiteY9" fmla="*/ 150707 h 324004"/>
                <a:gd name="connsiteX10" fmla="*/ 85426 w 260143"/>
                <a:gd name="connsiteY10" fmla="*/ 182464 h 324004"/>
                <a:gd name="connsiteX11" fmla="*/ 111508 w 260143"/>
                <a:gd name="connsiteY11" fmla="*/ 243685 h 324004"/>
                <a:gd name="connsiteX12" fmla="*/ 224349 w 260143"/>
                <a:gd name="connsiteY12" fmla="*/ 324005 h 324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143" h="324004">
                  <a:moveTo>
                    <a:pt x="260143" y="242158"/>
                  </a:moveTo>
                  <a:lnTo>
                    <a:pt x="209289" y="168168"/>
                  </a:lnTo>
                  <a:cubicBezTo>
                    <a:pt x="209289" y="168168"/>
                    <a:pt x="219329" y="49216"/>
                    <a:pt x="207979" y="30664"/>
                  </a:cubicBezTo>
                  <a:cubicBezTo>
                    <a:pt x="196630" y="12112"/>
                    <a:pt x="12855" y="-9386"/>
                    <a:pt x="1942" y="4364"/>
                  </a:cubicBezTo>
                  <a:cubicBezTo>
                    <a:pt x="-8971" y="18114"/>
                    <a:pt x="29661" y="30555"/>
                    <a:pt x="29661" y="30555"/>
                  </a:cubicBezTo>
                  <a:cubicBezTo>
                    <a:pt x="29661" y="30555"/>
                    <a:pt x="3470" y="42123"/>
                    <a:pt x="6198" y="55328"/>
                  </a:cubicBezTo>
                  <a:cubicBezTo>
                    <a:pt x="10236" y="74753"/>
                    <a:pt x="43739" y="77154"/>
                    <a:pt x="43739" y="77154"/>
                  </a:cubicBezTo>
                  <a:cubicBezTo>
                    <a:pt x="43739" y="77154"/>
                    <a:pt x="17111" y="94942"/>
                    <a:pt x="20385" y="106509"/>
                  </a:cubicBezTo>
                  <a:cubicBezTo>
                    <a:pt x="23004" y="115676"/>
                    <a:pt x="49632" y="122879"/>
                    <a:pt x="49632" y="122879"/>
                  </a:cubicBezTo>
                  <a:cubicBezTo>
                    <a:pt x="49632" y="122879"/>
                    <a:pt x="22677" y="135101"/>
                    <a:pt x="44721" y="150707"/>
                  </a:cubicBezTo>
                  <a:cubicBezTo>
                    <a:pt x="66765" y="166313"/>
                    <a:pt x="85426" y="182464"/>
                    <a:pt x="85426" y="182464"/>
                  </a:cubicBezTo>
                  <a:cubicBezTo>
                    <a:pt x="85426" y="182464"/>
                    <a:pt x="70148" y="215203"/>
                    <a:pt x="111508" y="243685"/>
                  </a:cubicBezTo>
                  <a:cubicBezTo>
                    <a:pt x="152869" y="272168"/>
                    <a:pt x="224349" y="324005"/>
                    <a:pt x="224349" y="324005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165991B3-4F4B-4E92-A68B-4D8A72066692}"/>
                </a:ext>
              </a:extLst>
            </p:cNvPr>
            <p:cNvSpPr/>
            <p:nvPr/>
          </p:nvSpPr>
          <p:spPr>
            <a:xfrm>
              <a:off x="2658333" y="3300751"/>
              <a:ext cx="40705" cy="30992"/>
            </a:xfrm>
            <a:custGeom>
              <a:avLst/>
              <a:gdLst>
                <a:gd name="connsiteX0" fmla="*/ 40705 w 40705"/>
                <a:gd name="connsiteY0" fmla="*/ 3383 h 30992"/>
                <a:gd name="connsiteX1" fmla="*/ 0 w 40705"/>
                <a:gd name="connsiteY1" fmla="*/ 0 h 30992"/>
                <a:gd name="connsiteX2" fmla="*/ 0 w 40705"/>
                <a:gd name="connsiteY2" fmla="*/ 12550 h 30992"/>
                <a:gd name="connsiteX3" fmla="*/ 32739 w 40705"/>
                <a:gd name="connsiteY3" fmla="*/ 30993 h 30992"/>
                <a:gd name="connsiteX4" fmla="*/ 40705 w 40705"/>
                <a:gd name="connsiteY4" fmla="*/ 3383 h 3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05" h="30992">
                  <a:moveTo>
                    <a:pt x="40705" y="3383"/>
                  </a:moveTo>
                  <a:lnTo>
                    <a:pt x="0" y="0"/>
                  </a:lnTo>
                  <a:lnTo>
                    <a:pt x="0" y="12550"/>
                  </a:lnTo>
                  <a:lnTo>
                    <a:pt x="32739" y="30993"/>
                  </a:lnTo>
                  <a:cubicBezTo>
                    <a:pt x="34605" y="21575"/>
                    <a:pt x="37268" y="12343"/>
                    <a:pt x="40705" y="3383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B1A75748-014C-4880-B830-5E71B2DA7B1D}"/>
                </a:ext>
              </a:extLst>
            </p:cNvPr>
            <p:cNvSpPr/>
            <p:nvPr/>
          </p:nvSpPr>
          <p:spPr>
            <a:xfrm>
              <a:off x="2680185" y="3303043"/>
              <a:ext cx="194471" cy="83493"/>
            </a:xfrm>
            <a:custGeom>
              <a:avLst/>
              <a:gdLst>
                <a:gd name="connsiteX0" fmla="*/ 178837 w 194471"/>
                <a:gd name="connsiteY0" fmla="*/ 83484 h 83493"/>
                <a:gd name="connsiteX1" fmla="*/ 173490 w 194471"/>
                <a:gd name="connsiteY1" fmla="*/ 82720 h 83493"/>
                <a:gd name="connsiteX2" fmla="*/ 11978 w 194471"/>
                <a:gd name="connsiteY2" fmla="*/ 31756 h 83493"/>
                <a:gd name="connsiteX3" fmla="*/ 552 w 194471"/>
                <a:gd name="connsiteY3" fmla="*/ 11982 h 83493"/>
                <a:gd name="connsiteX4" fmla="*/ 20326 w 194471"/>
                <a:gd name="connsiteY4" fmla="*/ 556 h 83493"/>
                <a:gd name="connsiteX5" fmla="*/ 21691 w 194471"/>
                <a:gd name="connsiteY5" fmla="*/ 982 h 83493"/>
                <a:gd name="connsiteX6" fmla="*/ 183203 w 194471"/>
                <a:gd name="connsiteY6" fmla="*/ 51945 h 83493"/>
                <a:gd name="connsiteX7" fmla="*/ 193712 w 194471"/>
                <a:gd name="connsiteY7" fmla="*/ 72221 h 83493"/>
                <a:gd name="connsiteX8" fmla="*/ 178837 w 194471"/>
                <a:gd name="connsiteY8" fmla="*/ 83484 h 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71" h="83493">
                  <a:moveTo>
                    <a:pt x="178837" y="83484"/>
                  </a:moveTo>
                  <a:cubicBezTo>
                    <a:pt x="177026" y="83549"/>
                    <a:pt x="175214" y="83287"/>
                    <a:pt x="173490" y="82720"/>
                  </a:cubicBezTo>
                  <a:lnTo>
                    <a:pt x="11978" y="31756"/>
                  </a:lnTo>
                  <a:cubicBezTo>
                    <a:pt x="3357" y="29453"/>
                    <a:pt x="-1750" y="20592"/>
                    <a:pt x="552" y="11982"/>
                  </a:cubicBezTo>
                  <a:cubicBezTo>
                    <a:pt x="2855" y="3361"/>
                    <a:pt x="11716" y="-1758"/>
                    <a:pt x="20326" y="556"/>
                  </a:cubicBezTo>
                  <a:cubicBezTo>
                    <a:pt x="20785" y="676"/>
                    <a:pt x="21243" y="818"/>
                    <a:pt x="21691" y="982"/>
                  </a:cubicBezTo>
                  <a:lnTo>
                    <a:pt x="183203" y="51945"/>
                  </a:lnTo>
                  <a:cubicBezTo>
                    <a:pt x="191704" y="54641"/>
                    <a:pt x="196407" y="63720"/>
                    <a:pt x="193712" y="72221"/>
                  </a:cubicBezTo>
                  <a:cubicBezTo>
                    <a:pt x="191649" y="78747"/>
                    <a:pt x="185680" y="83265"/>
                    <a:pt x="178837" y="83484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35CD28F2-948D-47B1-BA91-D443F60003A2}"/>
                </a:ext>
              </a:extLst>
            </p:cNvPr>
            <p:cNvSpPr/>
            <p:nvPr/>
          </p:nvSpPr>
          <p:spPr>
            <a:xfrm>
              <a:off x="2833775" y="3347444"/>
              <a:ext cx="130161" cy="70839"/>
            </a:xfrm>
            <a:custGeom>
              <a:avLst/>
              <a:gdLst>
                <a:gd name="connsiteX0" fmla="*/ 109386 w 130161"/>
                <a:gd name="connsiteY0" fmla="*/ 70839 h 70839"/>
                <a:gd name="connsiteX1" fmla="*/ 102184 w 130161"/>
                <a:gd name="connsiteY1" fmla="*/ 69748 h 70839"/>
                <a:gd name="connsiteX2" fmla="*/ 18809 w 130161"/>
                <a:gd name="connsiteY2" fmla="*/ 43448 h 70839"/>
                <a:gd name="connsiteX3" fmla="*/ 213 w 130161"/>
                <a:gd name="connsiteY3" fmla="*/ 18817 h 70839"/>
                <a:gd name="connsiteX4" fmla="*/ 24844 w 130161"/>
                <a:gd name="connsiteY4" fmla="*/ 210 h 70839"/>
                <a:gd name="connsiteX5" fmla="*/ 31795 w 130161"/>
                <a:gd name="connsiteY5" fmla="*/ 2415 h 70839"/>
                <a:gd name="connsiteX6" fmla="*/ 115170 w 130161"/>
                <a:gd name="connsiteY6" fmla="*/ 28715 h 70839"/>
                <a:gd name="connsiteX7" fmla="*/ 129248 w 130161"/>
                <a:gd name="connsiteY7" fmla="*/ 55670 h 70839"/>
                <a:gd name="connsiteX8" fmla="*/ 109386 w 130161"/>
                <a:gd name="connsiteY8" fmla="*/ 70839 h 7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0161" h="70839">
                  <a:moveTo>
                    <a:pt x="109386" y="70839"/>
                  </a:moveTo>
                  <a:cubicBezTo>
                    <a:pt x="106942" y="70850"/>
                    <a:pt x="104508" y="70479"/>
                    <a:pt x="102184" y="69748"/>
                  </a:cubicBezTo>
                  <a:lnTo>
                    <a:pt x="18809" y="43448"/>
                  </a:lnTo>
                  <a:cubicBezTo>
                    <a:pt x="6870" y="41778"/>
                    <a:pt x="-1457" y="30756"/>
                    <a:pt x="213" y="18817"/>
                  </a:cubicBezTo>
                  <a:cubicBezTo>
                    <a:pt x="1872" y="6878"/>
                    <a:pt x="12905" y="-1448"/>
                    <a:pt x="24844" y="210"/>
                  </a:cubicBezTo>
                  <a:cubicBezTo>
                    <a:pt x="27266" y="549"/>
                    <a:pt x="29613" y="1302"/>
                    <a:pt x="31795" y="2415"/>
                  </a:cubicBezTo>
                  <a:lnTo>
                    <a:pt x="115170" y="28715"/>
                  </a:lnTo>
                  <a:cubicBezTo>
                    <a:pt x="126378" y="32415"/>
                    <a:pt x="132620" y="44353"/>
                    <a:pt x="129248" y="55670"/>
                  </a:cubicBezTo>
                  <a:cubicBezTo>
                    <a:pt x="126465" y="64390"/>
                    <a:pt x="118531" y="70446"/>
                    <a:pt x="109386" y="70839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F01E145C-9AF0-4479-BFA1-5FF0B687DFE8}"/>
                </a:ext>
              </a:extLst>
            </p:cNvPr>
            <p:cNvSpPr/>
            <p:nvPr/>
          </p:nvSpPr>
          <p:spPr>
            <a:xfrm>
              <a:off x="2782172" y="3311050"/>
              <a:ext cx="93765" cy="244518"/>
            </a:xfrm>
            <a:custGeom>
              <a:avLst/>
              <a:gdLst>
                <a:gd name="connsiteX0" fmla="*/ 93766 w 93765"/>
                <a:gd name="connsiteY0" fmla="*/ 131569 h 244518"/>
                <a:gd name="connsiteX1" fmla="*/ 67575 w 93765"/>
                <a:gd name="connsiteY1" fmla="*/ 67619 h 244518"/>
                <a:gd name="connsiteX2" fmla="*/ 25342 w 93765"/>
                <a:gd name="connsiteY2" fmla="*/ 6943 h 244518"/>
                <a:gd name="connsiteX3" fmla="*/ 1879 w 93765"/>
                <a:gd name="connsiteY3" fmla="*/ 34553 h 244518"/>
                <a:gd name="connsiteX4" fmla="*/ 30362 w 93765"/>
                <a:gd name="connsiteY4" fmla="*/ 84971 h 244518"/>
                <a:gd name="connsiteX5" fmla="*/ 21085 w 93765"/>
                <a:gd name="connsiteY5" fmla="*/ 139536 h 244518"/>
                <a:gd name="connsiteX6" fmla="*/ 29598 w 93765"/>
                <a:gd name="connsiteY6" fmla="*/ 244518 h 2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765" h="244518">
                  <a:moveTo>
                    <a:pt x="93766" y="131569"/>
                  </a:moveTo>
                  <a:cubicBezTo>
                    <a:pt x="86258" y="109776"/>
                    <a:pt x="77506" y="88419"/>
                    <a:pt x="67575" y="67619"/>
                  </a:cubicBezTo>
                  <a:cubicBezTo>
                    <a:pt x="56116" y="46448"/>
                    <a:pt x="34072" y="28223"/>
                    <a:pt x="25342" y="6943"/>
                  </a:cubicBezTo>
                  <a:cubicBezTo>
                    <a:pt x="16611" y="-14337"/>
                    <a:pt x="-6743" y="18620"/>
                    <a:pt x="1879" y="34553"/>
                  </a:cubicBezTo>
                  <a:cubicBezTo>
                    <a:pt x="10500" y="50486"/>
                    <a:pt x="30034" y="74167"/>
                    <a:pt x="30362" y="84971"/>
                  </a:cubicBezTo>
                  <a:cubicBezTo>
                    <a:pt x="30689" y="95775"/>
                    <a:pt x="33526" y="103741"/>
                    <a:pt x="21085" y="139536"/>
                  </a:cubicBezTo>
                  <a:cubicBezTo>
                    <a:pt x="8645" y="175330"/>
                    <a:pt x="1770" y="215926"/>
                    <a:pt x="29598" y="244518"/>
                  </a:cubicBezTo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31F542FD-67BF-497E-9AD8-7A0A6266D9E9}"/>
                </a:ext>
              </a:extLst>
            </p:cNvPr>
            <p:cNvSpPr/>
            <p:nvPr/>
          </p:nvSpPr>
          <p:spPr>
            <a:xfrm>
              <a:off x="2720319" y="3379870"/>
              <a:ext cx="92214" cy="16151"/>
            </a:xfrm>
            <a:custGeom>
              <a:avLst/>
              <a:gdLst>
                <a:gd name="connsiteX0" fmla="*/ 0 w 92214"/>
                <a:gd name="connsiteY0" fmla="*/ 0 h 16151"/>
                <a:gd name="connsiteX1" fmla="*/ 92215 w 92214"/>
                <a:gd name="connsiteY1" fmla="*/ 16151 h 1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214" h="16151">
                  <a:moveTo>
                    <a:pt x="0" y="0"/>
                  </a:moveTo>
                  <a:lnTo>
                    <a:pt x="92215" y="16151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2A180610-535D-407F-9E9E-7C8BF25CFC9D}"/>
                </a:ext>
              </a:extLst>
            </p:cNvPr>
            <p:cNvSpPr/>
            <p:nvPr/>
          </p:nvSpPr>
          <p:spPr>
            <a:xfrm>
              <a:off x="2734396" y="3426333"/>
              <a:ext cx="68860" cy="23816"/>
            </a:xfrm>
            <a:custGeom>
              <a:avLst/>
              <a:gdLst>
                <a:gd name="connsiteX0" fmla="*/ 0 w 68860"/>
                <a:gd name="connsiteY0" fmla="*/ 244 h 23816"/>
                <a:gd name="connsiteX1" fmla="*/ 68861 w 68860"/>
                <a:gd name="connsiteY1" fmla="*/ 23816 h 2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860" h="23816">
                  <a:moveTo>
                    <a:pt x="0" y="244"/>
                  </a:moveTo>
                  <a:cubicBezTo>
                    <a:pt x="10913" y="-2811"/>
                    <a:pt x="68861" y="23816"/>
                    <a:pt x="68861" y="23816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30EB5A29-AEEB-4112-A9FB-8B756851885C}"/>
                </a:ext>
              </a:extLst>
            </p:cNvPr>
            <p:cNvSpPr/>
            <p:nvPr/>
          </p:nvSpPr>
          <p:spPr>
            <a:xfrm>
              <a:off x="2740289" y="3472303"/>
              <a:ext cx="47907" cy="16042"/>
            </a:xfrm>
            <a:custGeom>
              <a:avLst/>
              <a:gdLst>
                <a:gd name="connsiteX0" fmla="*/ 0 w 47907"/>
                <a:gd name="connsiteY0" fmla="*/ 0 h 16042"/>
                <a:gd name="connsiteX1" fmla="*/ 47908 w 47907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907" h="16042">
                  <a:moveTo>
                    <a:pt x="0" y="0"/>
                  </a:moveTo>
                  <a:lnTo>
                    <a:pt x="47908" y="16042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BB9F192F-E602-4FAD-A45C-AE3714945674}"/>
                </a:ext>
              </a:extLst>
            </p:cNvPr>
            <p:cNvSpPr/>
            <p:nvPr/>
          </p:nvSpPr>
          <p:spPr>
            <a:xfrm>
              <a:off x="2851383" y="3446304"/>
              <a:ext cx="792988" cy="611584"/>
            </a:xfrm>
            <a:custGeom>
              <a:avLst/>
              <a:gdLst>
                <a:gd name="connsiteX0" fmla="*/ 744701 w 792988"/>
                <a:gd name="connsiteY0" fmla="*/ 2972 h 611584"/>
                <a:gd name="connsiteX1" fmla="*/ 705087 w 792988"/>
                <a:gd name="connsiteY1" fmla="*/ 30255 h 611584"/>
                <a:gd name="connsiteX2" fmla="*/ 641683 w 792988"/>
                <a:gd name="connsiteY2" fmla="*/ 166885 h 611584"/>
                <a:gd name="connsiteX3" fmla="*/ 471440 w 792988"/>
                <a:gd name="connsiteY3" fmla="*/ 336473 h 611584"/>
                <a:gd name="connsiteX4" fmla="*/ 389484 w 792988"/>
                <a:gd name="connsiteY4" fmla="*/ 303734 h 611584"/>
                <a:gd name="connsiteX5" fmla="*/ 363184 w 792988"/>
                <a:gd name="connsiteY5" fmla="*/ 325560 h 611584"/>
                <a:gd name="connsiteX6" fmla="*/ 98217 w 792988"/>
                <a:gd name="connsiteY6" fmla="*/ 117668 h 611584"/>
                <a:gd name="connsiteX7" fmla="*/ 0 w 792988"/>
                <a:gd name="connsiteY7" fmla="*/ 266193 h 611584"/>
                <a:gd name="connsiteX8" fmla="*/ 390248 w 792988"/>
                <a:gd name="connsiteY8" fmla="*/ 605259 h 611584"/>
                <a:gd name="connsiteX9" fmla="*/ 452343 w 792988"/>
                <a:gd name="connsiteY9" fmla="*/ 606132 h 611584"/>
                <a:gd name="connsiteX10" fmla="*/ 660780 w 792988"/>
                <a:gd name="connsiteY10" fmla="*/ 451604 h 611584"/>
                <a:gd name="connsiteX11" fmla="*/ 791736 w 792988"/>
                <a:gd name="connsiteY11" fmla="*/ 48698 h 611584"/>
                <a:gd name="connsiteX12" fmla="*/ 744701 w 792988"/>
                <a:gd name="connsiteY12" fmla="*/ 2972 h 61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92988" h="611584">
                  <a:moveTo>
                    <a:pt x="744701" y="2972"/>
                  </a:moveTo>
                  <a:cubicBezTo>
                    <a:pt x="744701" y="2972"/>
                    <a:pt x="717200" y="-13288"/>
                    <a:pt x="705087" y="30255"/>
                  </a:cubicBezTo>
                  <a:cubicBezTo>
                    <a:pt x="692973" y="73797"/>
                    <a:pt x="657397" y="150297"/>
                    <a:pt x="641683" y="166885"/>
                  </a:cubicBezTo>
                  <a:cubicBezTo>
                    <a:pt x="625968" y="183473"/>
                    <a:pt x="471440" y="336473"/>
                    <a:pt x="471440" y="336473"/>
                  </a:cubicBezTo>
                  <a:cubicBezTo>
                    <a:pt x="471440" y="336473"/>
                    <a:pt x="405089" y="284418"/>
                    <a:pt x="389484" y="303734"/>
                  </a:cubicBezTo>
                  <a:cubicBezTo>
                    <a:pt x="382914" y="313315"/>
                    <a:pt x="373802" y="320867"/>
                    <a:pt x="363184" y="325560"/>
                  </a:cubicBezTo>
                  <a:lnTo>
                    <a:pt x="98217" y="117668"/>
                  </a:lnTo>
                  <a:lnTo>
                    <a:pt x="0" y="266193"/>
                  </a:lnTo>
                  <a:cubicBezTo>
                    <a:pt x="0" y="266193"/>
                    <a:pt x="360128" y="595328"/>
                    <a:pt x="390248" y="605259"/>
                  </a:cubicBezTo>
                  <a:cubicBezTo>
                    <a:pt x="420367" y="615190"/>
                    <a:pt x="441648" y="611807"/>
                    <a:pt x="452343" y="606132"/>
                  </a:cubicBezTo>
                  <a:cubicBezTo>
                    <a:pt x="463037" y="600457"/>
                    <a:pt x="660780" y="451604"/>
                    <a:pt x="660780" y="451604"/>
                  </a:cubicBezTo>
                  <a:cubicBezTo>
                    <a:pt x="660780" y="451604"/>
                    <a:pt x="781368" y="62448"/>
                    <a:pt x="791736" y="48698"/>
                  </a:cubicBezTo>
                  <a:cubicBezTo>
                    <a:pt x="802103" y="34947"/>
                    <a:pt x="744701" y="2972"/>
                    <a:pt x="744701" y="2972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8E4B3949-2C44-48CC-BD4F-93EC259EC71D}"/>
                </a:ext>
              </a:extLst>
            </p:cNvPr>
            <p:cNvSpPr/>
            <p:nvPr/>
          </p:nvSpPr>
          <p:spPr>
            <a:xfrm>
              <a:off x="3240212" y="3783650"/>
              <a:ext cx="53691" cy="140450"/>
            </a:xfrm>
            <a:custGeom>
              <a:avLst/>
              <a:gdLst>
                <a:gd name="connsiteX0" fmla="*/ 0 w 53691"/>
                <a:gd name="connsiteY0" fmla="*/ 0 h 140450"/>
                <a:gd name="connsiteX1" fmla="*/ 53692 w 53691"/>
                <a:gd name="connsiteY1" fmla="*/ 140450 h 14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691" h="140450">
                  <a:moveTo>
                    <a:pt x="0" y="0"/>
                  </a:moveTo>
                  <a:cubicBezTo>
                    <a:pt x="0" y="0"/>
                    <a:pt x="53692" y="61986"/>
                    <a:pt x="53692" y="140450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689DB9AE-3687-43D4-A877-FAD8CA56EF81}"/>
                </a:ext>
              </a:extLst>
            </p:cNvPr>
            <p:cNvSpPr/>
            <p:nvPr/>
          </p:nvSpPr>
          <p:spPr>
            <a:xfrm>
              <a:off x="3318677" y="3808422"/>
              <a:ext cx="13664" cy="132155"/>
            </a:xfrm>
            <a:custGeom>
              <a:avLst/>
              <a:gdLst>
                <a:gd name="connsiteX0" fmla="*/ 8294 w 13664"/>
                <a:gd name="connsiteY0" fmla="*/ 0 h 132155"/>
                <a:gd name="connsiteX1" fmla="*/ 0 w 13664"/>
                <a:gd name="connsiteY1" fmla="*/ 132156 h 132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64" h="132155">
                  <a:moveTo>
                    <a:pt x="8294" y="0"/>
                  </a:moveTo>
                  <a:cubicBezTo>
                    <a:pt x="8294" y="0"/>
                    <a:pt x="24772" y="41360"/>
                    <a:pt x="0" y="132156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32D98ED1-CA70-470E-86B3-1573444DC8A2}"/>
                </a:ext>
              </a:extLst>
            </p:cNvPr>
            <p:cNvSpPr/>
            <p:nvPr/>
          </p:nvSpPr>
          <p:spPr>
            <a:xfrm>
              <a:off x="3609894" y="2719996"/>
              <a:ext cx="595198" cy="904106"/>
            </a:xfrm>
            <a:custGeom>
              <a:avLst/>
              <a:gdLst>
                <a:gd name="connsiteX0" fmla="*/ 104268 w 595198"/>
                <a:gd name="connsiteY0" fmla="*/ 249001 h 904106"/>
                <a:gd name="connsiteX1" fmla="*/ 1141 w 595198"/>
                <a:gd name="connsiteY1" fmla="*/ 100039 h 904106"/>
                <a:gd name="connsiteX2" fmla="*/ 428165 w 595198"/>
                <a:gd name="connsiteY2" fmla="*/ 18083 h 904106"/>
                <a:gd name="connsiteX3" fmla="*/ 589786 w 595198"/>
                <a:gd name="connsiteY3" fmla="*/ 432011 h 904106"/>
                <a:gd name="connsiteX4" fmla="*/ 557920 w 595198"/>
                <a:gd name="connsiteY4" fmla="*/ 889046 h 904106"/>
                <a:gd name="connsiteX5" fmla="*/ 46211 w 595198"/>
                <a:gd name="connsiteY5" fmla="*/ 904106 h 904106"/>
                <a:gd name="connsiteX6" fmla="*/ 103832 w 595198"/>
                <a:gd name="connsiteY6" fmla="*/ 414332 h 904106"/>
                <a:gd name="connsiteX7" fmla="*/ 104268 w 595198"/>
                <a:gd name="connsiteY7" fmla="*/ 249001 h 904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198" h="904106">
                  <a:moveTo>
                    <a:pt x="104268" y="249001"/>
                  </a:moveTo>
                  <a:cubicBezTo>
                    <a:pt x="104268" y="249001"/>
                    <a:pt x="-12719" y="172610"/>
                    <a:pt x="1141" y="100039"/>
                  </a:cubicBezTo>
                  <a:cubicBezTo>
                    <a:pt x="15000" y="27468"/>
                    <a:pt x="277348" y="-30917"/>
                    <a:pt x="428165" y="18083"/>
                  </a:cubicBezTo>
                  <a:cubicBezTo>
                    <a:pt x="578982" y="67082"/>
                    <a:pt x="609648" y="292762"/>
                    <a:pt x="589786" y="432011"/>
                  </a:cubicBezTo>
                  <a:cubicBezTo>
                    <a:pt x="569925" y="571261"/>
                    <a:pt x="557920" y="889046"/>
                    <a:pt x="557920" y="889046"/>
                  </a:cubicBezTo>
                  <a:lnTo>
                    <a:pt x="46211" y="904106"/>
                  </a:lnTo>
                  <a:cubicBezTo>
                    <a:pt x="46211" y="904106"/>
                    <a:pt x="93901" y="531974"/>
                    <a:pt x="103832" y="414332"/>
                  </a:cubicBezTo>
                  <a:cubicBezTo>
                    <a:pt x="113763" y="296691"/>
                    <a:pt x="104268" y="249001"/>
                    <a:pt x="104268" y="249001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A2E9AF66-6296-4785-9B0A-79264BF4FD2D}"/>
                </a:ext>
              </a:extLst>
            </p:cNvPr>
            <p:cNvSpPr/>
            <p:nvPr/>
          </p:nvSpPr>
          <p:spPr>
            <a:xfrm>
              <a:off x="3444343" y="4472367"/>
              <a:ext cx="616493" cy="1219305"/>
            </a:xfrm>
            <a:custGeom>
              <a:avLst/>
              <a:gdLst>
                <a:gd name="connsiteX0" fmla="*/ 7908 w 616493"/>
                <a:gd name="connsiteY0" fmla="*/ 545539 h 1219305"/>
                <a:gd name="connsiteX1" fmla="*/ 51560 w 616493"/>
                <a:gd name="connsiteY1" fmla="*/ 1219306 h 1219305"/>
                <a:gd name="connsiteX2" fmla="*/ 583567 w 616493"/>
                <a:gd name="connsiteY2" fmla="*/ 1219306 h 1219305"/>
                <a:gd name="connsiteX3" fmla="*/ 593062 w 616493"/>
                <a:gd name="connsiteY3" fmla="*/ 524914 h 1219305"/>
                <a:gd name="connsiteX4" fmla="*/ 606048 w 616493"/>
                <a:gd name="connsiteY4" fmla="*/ 164240 h 1219305"/>
                <a:gd name="connsiteX5" fmla="*/ 554103 w 616493"/>
                <a:gd name="connsiteY5" fmla="*/ 546 h 1219305"/>
                <a:gd name="connsiteX6" fmla="*/ 1906 w 616493"/>
                <a:gd name="connsiteY6" fmla="*/ 0 h 1219305"/>
                <a:gd name="connsiteX7" fmla="*/ 3543 w 616493"/>
                <a:gd name="connsiteY7" fmla="*/ 45289 h 1219305"/>
                <a:gd name="connsiteX8" fmla="*/ 7908 w 616493"/>
                <a:gd name="connsiteY8" fmla="*/ 545539 h 121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6493" h="1219305">
                  <a:moveTo>
                    <a:pt x="7908" y="545539"/>
                  </a:moveTo>
                  <a:cubicBezTo>
                    <a:pt x="18821" y="656742"/>
                    <a:pt x="39556" y="1146734"/>
                    <a:pt x="51560" y="1219306"/>
                  </a:cubicBezTo>
                  <a:lnTo>
                    <a:pt x="583567" y="1219306"/>
                  </a:lnTo>
                  <a:cubicBezTo>
                    <a:pt x="582476" y="1135713"/>
                    <a:pt x="581058" y="571075"/>
                    <a:pt x="593062" y="524914"/>
                  </a:cubicBezTo>
                  <a:cubicBezTo>
                    <a:pt x="608231" y="467184"/>
                    <a:pt x="629511" y="274679"/>
                    <a:pt x="606048" y="164240"/>
                  </a:cubicBezTo>
                  <a:cubicBezTo>
                    <a:pt x="582585" y="53801"/>
                    <a:pt x="554103" y="546"/>
                    <a:pt x="554103" y="546"/>
                  </a:cubicBezTo>
                  <a:lnTo>
                    <a:pt x="1906" y="0"/>
                  </a:lnTo>
                  <a:lnTo>
                    <a:pt x="3543" y="45289"/>
                  </a:lnTo>
                  <a:cubicBezTo>
                    <a:pt x="3543" y="45289"/>
                    <a:pt x="-6824" y="388065"/>
                    <a:pt x="7908" y="545539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BBF7D446-797C-4838-AC2A-52E575E3425D}"/>
                </a:ext>
              </a:extLst>
            </p:cNvPr>
            <p:cNvSpPr/>
            <p:nvPr/>
          </p:nvSpPr>
          <p:spPr>
            <a:xfrm>
              <a:off x="3570330" y="4684406"/>
              <a:ext cx="112730" cy="982603"/>
            </a:xfrm>
            <a:custGeom>
              <a:avLst/>
              <a:gdLst>
                <a:gd name="connsiteX0" fmla="*/ 0 w 112730"/>
                <a:gd name="connsiteY0" fmla="*/ 0 h 982603"/>
                <a:gd name="connsiteX1" fmla="*/ 43652 w 112730"/>
                <a:gd name="connsiteY1" fmla="*/ 47253 h 982603"/>
                <a:gd name="connsiteX2" fmla="*/ 112731 w 112730"/>
                <a:gd name="connsiteY2" fmla="*/ 982604 h 98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730" h="982603">
                  <a:moveTo>
                    <a:pt x="0" y="0"/>
                  </a:moveTo>
                  <a:cubicBezTo>
                    <a:pt x="21826" y="14951"/>
                    <a:pt x="43652" y="25646"/>
                    <a:pt x="43652" y="47253"/>
                  </a:cubicBezTo>
                  <a:cubicBezTo>
                    <a:pt x="54565" y="241286"/>
                    <a:pt x="97562" y="786279"/>
                    <a:pt x="112731" y="982604"/>
                  </a:cubicBezTo>
                </a:path>
              </a:pathLst>
            </a:custGeom>
            <a:noFill/>
            <a:ln w="10897" cap="rnd">
              <a:solidFill>
                <a:srgbClr val="4C4C4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CD0A19DA-F461-4348-BC14-29B20E815BA6}"/>
                </a:ext>
              </a:extLst>
            </p:cNvPr>
            <p:cNvSpPr/>
            <p:nvPr/>
          </p:nvSpPr>
          <p:spPr>
            <a:xfrm>
              <a:off x="3447886" y="3441747"/>
              <a:ext cx="550995" cy="1168894"/>
            </a:xfrm>
            <a:custGeom>
              <a:avLst/>
              <a:gdLst>
                <a:gd name="connsiteX0" fmla="*/ 281009 w 550995"/>
                <a:gd name="connsiteY0" fmla="*/ 0 h 1168894"/>
                <a:gd name="connsiteX1" fmla="*/ 550996 w 550995"/>
                <a:gd name="connsiteY1" fmla="*/ 10040 h 1168894"/>
                <a:gd name="connsiteX2" fmla="*/ 336119 w 550995"/>
                <a:gd name="connsiteY2" fmla="*/ 526987 h 1168894"/>
                <a:gd name="connsiteX3" fmla="*/ 374315 w 550995"/>
                <a:gd name="connsiteY3" fmla="*/ 1090315 h 1168894"/>
                <a:gd name="connsiteX4" fmla="*/ 132811 w 550995"/>
                <a:gd name="connsiteY4" fmla="*/ 1166705 h 1168894"/>
                <a:gd name="connsiteX5" fmla="*/ 112403 w 550995"/>
                <a:gd name="connsiteY5" fmla="*/ 1054738 h 1168894"/>
                <a:gd name="connsiteX6" fmla="*/ 95488 w 550995"/>
                <a:gd name="connsiteY6" fmla="*/ 1159939 h 1168894"/>
                <a:gd name="connsiteX7" fmla="*/ 0 w 550995"/>
                <a:gd name="connsiteY7" fmla="*/ 1076564 h 1168894"/>
                <a:gd name="connsiteX8" fmla="*/ 14296 w 550995"/>
                <a:gd name="connsiteY8" fmla="*/ 709343 h 1168894"/>
                <a:gd name="connsiteX9" fmla="*/ 41142 w 550995"/>
                <a:gd name="connsiteY9" fmla="*/ 399305 h 1168894"/>
                <a:gd name="connsiteX10" fmla="*/ 249361 w 550995"/>
                <a:gd name="connsiteY10" fmla="*/ 22808 h 116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0995" h="1168894">
                  <a:moveTo>
                    <a:pt x="281009" y="0"/>
                  </a:moveTo>
                  <a:lnTo>
                    <a:pt x="550996" y="10040"/>
                  </a:lnTo>
                  <a:cubicBezTo>
                    <a:pt x="550996" y="10040"/>
                    <a:pt x="334264" y="343649"/>
                    <a:pt x="336119" y="526987"/>
                  </a:cubicBezTo>
                  <a:cubicBezTo>
                    <a:pt x="337975" y="710325"/>
                    <a:pt x="374315" y="1090315"/>
                    <a:pt x="374315" y="1090315"/>
                  </a:cubicBezTo>
                  <a:cubicBezTo>
                    <a:pt x="374315" y="1090315"/>
                    <a:pt x="255582" y="1184275"/>
                    <a:pt x="132811" y="1166705"/>
                  </a:cubicBezTo>
                  <a:cubicBezTo>
                    <a:pt x="119497" y="1164741"/>
                    <a:pt x="112403" y="1054738"/>
                    <a:pt x="112403" y="1054738"/>
                  </a:cubicBezTo>
                  <a:cubicBezTo>
                    <a:pt x="112403" y="1054738"/>
                    <a:pt x="104546" y="1161576"/>
                    <a:pt x="95488" y="1159939"/>
                  </a:cubicBezTo>
                  <a:cubicBezTo>
                    <a:pt x="26737" y="1147608"/>
                    <a:pt x="0" y="1076564"/>
                    <a:pt x="0" y="1076564"/>
                  </a:cubicBezTo>
                  <a:lnTo>
                    <a:pt x="14296" y="709343"/>
                  </a:lnTo>
                  <a:cubicBezTo>
                    <a:pt x="14296" y="709343"/>
                    <a:pt x="14296" y="468494"/>
                    <a:pt x="41142" y="399305"/>
                  </a:cubicBezTo>
                  <a:cubicBezTo>
                    <a:pt x="67988" y="330117"/>
                    <a:pt x="249361" y="22808"/>
                    <a:pt x="249361" y="22808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F1E171DD-5735-4194-B5A7-D99A404EBCAA}"/>
                </a:ext>
              </a:extLst>
            </p:cNvPr>
            <p:cNvSpPr/>
            <p:nvPr/>
          </p:nvSpPr>
          <p:spPr>
            <a:xfrm>
              <a:off x="3560289" y="3654331"/>
              <a:ext cx="157692" cy="841716"/>
            </a:xfrm>
            <a:custGeom>
              <a:avLst/>
              <a:gdLst>
                <a:gd name="connsiteX0" fmla="*/ 157692 w 157692"/>
                <a:gd name="connsiteY0" fmla="*/ 0 h 841716"/>
                <a:gd name="connsiteX1" fmla="*/ 43652 w 157692"/>
                <a:gd name="connsiteY1" fmla="*/ 275225 h 841716"/>
                <a:gd name="connsiteX2" fmla="*/ 0 w 157692"/>
                <a:gd name="connsiteY2" fmla="*/ 841717 h 841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7692" h="841716">
                  <a:moveTo>
                    <a:pt x="157692" y="0"/>
                  </a:moveTo>
                  <a:cubicBezTo>
                    <a:pt x="157692" y="0"/>
                    <a:pt x="74208" y="173516"/>
                    <a:pt x="43652" y="275225"/>
                  </a:cubicBezTo>
                  <a:cubicBezTo>
                    <a:pt x="13096" y="376934"/>
                    <a:pt x="0" y="841717"/>
                    <a:pt x="0" y="841717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40E40DDB-78B5-48C2-842F-1A97BD89883D}"/>
                </a:ext>
              </a:extLst>
            </p:cNvPr>
            <p:cNvSpPr/>
            <p:nvPr/>
          </p:nvSpPr>
          <p:spPr>
            <a:xfrm>
              <a:off x="3683660" y="3449167"/>
              <a:ext cx="590883" cy="1400054"/>
            </a:xfrm>
            <a:custGeom>
              <a:avLst/>
              <a:gdLst>
                <a:gd name="connsiteX0" fmla="*/ 282701 w 590883"/>
                <a:gd name="connsiteY0" fmla="*/ 0 h 1400054"/>
                <a:gd name="connsiteX1" fmla="*/ 56803 w 590883"/>
                <a:gd name="connsiteY1" fmla="*/ 384137 h 1400054"/>
                <a:gd name="connsiteX2" fmla="*/ 601 w 590883"/>
                <a:gd name="connsiteY2" fmla="*/ 1040224 h 1400054"/>
                <a:gd name="connsiteX3" fmla="*/ 57567 w 590883"/>
                <a:gd name="connsiteY3" fmla="*/ 1387256 h 1400054"/>
                <a:gd name="connsiteX4" fmla="*/ 516894 w 590883"/>
                <a:gd name="connsiteY4" fmla="*/ 1355718 h 1400054"/>
                <a:gd name="connsiteX5" fmla="*/ 418677 w 590883"/>
                <a:gd name="connsiteY5" fmla="*/ 966780 h 1400054"/>
                <a:gd name="connsiteX6" fmla="*/ 373497 w 590883"/>
                <a:gd name="connsiteY6" fmla="*/ 773948 h 1400054"/>
                <a:gd name="connsiteX7" fmla="*/ 590883 w 590883"/>
                <a:gd name="connsiteY7" fmla="*/ 70061 h 1400054"/>
                <a:gd name="connsiteX8" fmla="*/ 564911 w 590883"/>
                <a:gd name="connsiteY8" fmla="*/ 42015 h 1400054"/>
                <a:gd name="connsiteX9" fmla="*/ 282701 w 590883"/>
                <a:gd name="connsiteY9" fmla="*/ 0 h 1400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0883" h="1400054">
                  <a:moveTo>
                    <a:pt x="282701" y="0"/>
                  </a:moveTo>
                  <a:cubicBezTo>
                    <a:pt x="282701" y="0"/>
                    <a:pt x="93361" y="282428"/>
                    <a:pt x="56803" y="384137"/>
                  </a:cubicBezTo>
                  <a:cubicBezTo>
                    <a:pt x="20244" y="485845"/>
                    <a:pt x="-4201" y="875220"/>
                    <a:pt x="601" y="1040224"/>
                  </a:cubicBezTo>
                  <a:cubicBezTo>
                    <a:pt x="5403" y="1205228"/>
                    <a:pt x="57567" y="1387256"/>
                    <a:pt x="57567" y="1387256"/>
                  </a:cubicBezTo>
                  <a:cubicBezTo>
                    <a:pt x="211079" y="1411767"/>
                    <a:pt x="368172" y="1400974"/>
                    <a:pt x="516894" y="1355718"/>
                  </a:cubicBezTo>
                  <a:cubicBezTo>
                    <a:pt x="516894" y="1355718"/>
                    <a:pt x="450761" y="1062923"/>
                    <a:pt x="418677" y="966780"/>
                  </a:cubicBezTo>
                  <a:cubicBezTo>
                    <a:pt x="398641" y="903768"/>
                    <a:pt x="383537" y="839295"/>
                    <a:pt x="373497" y="773948"/>
                  </a:cubicBezTo>
                  <a:cubicBezTo>
                    <a:pt x="373497" y="773948"/>
                    <a:pt x="590883" y="80756"/>
                    <a:pt x="590883" y="70061"/>
                  </a:cubicBezTo>
                  <a:cubicBezTo>
                    <a:pt x="590883" y="59367"/>
                    <a:pt x="586627" y="48235"/>
                    <a:pt x="564911" y="42015"/>
                  </a:cubicBezTo>
                  <a:cubicBezTo>
                    <a:pt x="543194" y="35795"/>
                    <a:pt x="282701" y="0"/>
                    <a:pt x="282701" y="0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626ECED5-7683-44A5-8A36-FDB75594EEB6}"/>
                </a:ext>
              </a:extLst>
            </p:cNvPr>
            <p:cNvSpPr/>
            <p:nvPr/>
          </p:nvSpPr>
          <p:spPr>
            <a:xfrm>
              <a:off x="3792845" y="4507070"/>
              <a:ext cx="284719" cy="59912"/>
            </a:xfrm>
            <a:custGeom>
              <a:avLst/>
              <a:gdLst>
                <a:gd name="connsiteX0" fmla="*/ 0 w 284719"/>
                <a:gd name="connsiteY0" fmla="*/ 22481 h 59912"/>
                <a:gd name="connsiteX1" fmla="*/ 281009 w 284719"/>
                <a:gd name="connsiteY1" fmla="*/ 0 h 59912"/>
                <a:gd name="connsiteX2" fmla="*/ 284720 w 284719"/>
                <a:gd name="connsiteY2" fmla="*/ 44961 h 59912"/>
                <a:gd name="connsiteX3" fmla="*/ 164895 w 284719"/>
                <a:gd name="connsiteY3" fmla="*/ 5991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19" h="59912">
                  <a:moveTo>
                    <a:pt x="0" y="22481"/>
                  </a:moveTo>
                  <a:lnTo>
                    <a:pt x="281009" y="0"/>
                  </a:lnTo>
                  <a:lnTo>
                    <a:pt x="284720" y="44961"/>
                  </a:lnTo>
                  <a:lnTo>
                    <a:pt x="164895" y="59912"/>
                  </a:ln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17CB0829-6949-4929-8E35-A479B3476349}"/>
                </a:ext>
              </a:extLst>
            </p:cNvPr>
            <p:cNvSpPr/>
            <p:nvPr/>
          </p:nvSpPr>
          <p:spPr>
            <a:xfrm>
              <a:off x="3324347" y="3440437"/>
              <a:ext cx="451254" cy="1325161"/>
            </a:xfrm>
            <a:custGeom>
              <a:avLst/>
              <a:gdLst>
                <a:gd name="connsiteX0" fmla="*/ 402037 w 451254"/>
                <a:gd name="connsiteY0" fmla="*/ 37322 h 1325161"/>
                <a:gd name="connsiteX1" fmla="*/ 171447 w 451254"/>
                <a:gd name="connsiteY1" fmla="*/ 507998 h 1325161"/>
                <a:gd name="connsiteX2" fmla="*/ 114481 w 451254"/>
                <a:gd name="connsiteY2" fmla="*/ 1016652 h 1325161"/>
                <a:gd name="connsiteX3" fmla="*/ 15718 w 451254"/>
                <a:gd name="connsiteY3" fmla="*/ 1325161 h 1325161"/>
                <a:gd name="connsiteX4" fmla="*/ 1095 w 451254"/>
                <a:gd name="connsiteY4" fmla="*/ 1196170 h 1325161"/>
                <a:gd name="connsiteX5" fmla="*/ 103241 w 451254"/>
                <a:gd name="connsiteY5" fmla="*/ 880349 h 1325161"/>
                <a:gd name="connsiteX6" fmla="*/ 122884 w 451254"/>
                <a:gd name="connsiteY6" fmla="*/ 570530 h 1325161"/>
                <a:gd name="connsiteX7" fmla="*/ 131614 w 451254"/>
                <a:gd name="connsiteY7" fmla="*/ 376170 h 1325161"/>
                <a:gd name="connsiteX8" fmla="*/ 271737 w 451254"/>
                <a:gd name="connsiteY8" fmla="*/ 8839 h 1325161"/>
                <a:gd name="connsiteX9" fmla="*/ 451255 w 451254"/>
                <a:gd name="connsiteY9" fmla="*/ 0 h 132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254" h="1325161">
                  <a:moveTo>
                    <a:pt x="402037" y="37322"/>
                  </a:moveTo>
                  <a:cubicBezTo>
                    <a:pt x="402037" y="37322"/>
                    <a:pt x="176467" y="435973"/>
                    <a:pt x="171447" y="507998"/>
                  </a:cubicBezTo>
                  <a:cubicBezTo>
                    <a:pt x="166427" y="580024"/>
                    <a:pt x="133033" y="911778"/>
                    <a:pt x="114481" y="1016652"/>
                  </a:cubicBezTo>
                  <a:cubicBezTo>
                    <a:pt x="95929" y="1121525"/>
                    <a:pt x="15718" y="1325161"/>
                    <a:pt x="15718" y="1325161"/>
                  </a:cubicBezTo>
                  <a:cubicBezTo>
                    <a:pt x="15718" y="1325161"/>
                    <a:pt x="-4907" y="1235893"/>
                    <a:pt x="1095" y="1196170"/>
                  </a:cubicBezTo>
                  <a:cubicBezTo>
                    <a:pt x="7097" y="1156447"/>
                    <a:pt x="93965" y="930985"/>
                    <a:pt x="103241" y="880349"/>
                  </a:cubicBezTo>
                  <a:cubicBezTo>
                    <a:pt x="112516" y="829713"/>
                    <a:pt x="125067" y="649540"/>
                    <a:pt x="122884" y="570530"/>
                  </a:cubicBezTo>
                  <a:cubicBezTo>
                    <a:pt x="120701" y="491520"/>
                    <a:pt x="115245" y="434118"/>
                    <a:pt x="131614" y="376170"/>
                  </a:cubicBezTo>
                  <a:cubicBezTo>
                    <a:pt x="147984" y="318222"/>
                    <a:pt x="271737" y="8839"/>
                    <a:pt x="271737" y="8839"/>
                  </a:cubicBezTo>
                  <a:lnTo>
                    <a:pt x="451255" y="0"/>
                  </a:ln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6378517D-368D-4AA7-AD6E-0F7712DE8CCB}"/>
                </a:ext>
              </a:extLst>
            </p:cNvPr>
            <p:cNvSpPr/>
            <p:nvPr/>
          </p:nvSpPr>
          <p:spPr>
            <a:xfrm>
              <a:off x="3639954" y="3444802"/>
              <a:ext cx="96470" cy="171879"/>
            </a:xfrm>
            <a:custGeom>
              <a:avLst/>
              <a:gdLst>
                <a:gd name="connsiteX0" fmla="*/ 37541 w 96470"/>
                <a:gd name="connsiteY0" fmla="*/ 0 h 171879"/>
                <a:gd name="connsiteX1" fmla="*/ 0 w 96470"/>
                <a:gd name="connsiteY1" fmla="*/ 171879 h 171879"/>
                <a:gd name="connsiteX2" fmla="*/ 96471 w 96470"/>
                <a:gd name="connsiteY2" fmla="*/ 97016 h 171879"/>
                <a:gd name="connsiteX3" fmla="*/ 37541 w 96470"/>
                <a:gd name="connsiteY3" fmla="*/ 0 h 17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70" h="171879">
                  <a:moveTo>
                    <a:pt x="37541" y="0"/>
                  </a:moveTo>
                  <a:lnTo>
                    <a:pt x="0" y="171879"/>
                  </a:lnTo>
                  <a:lnTo>
                    <a:pt x="96471" y="97016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EDE18B64-C15F-4672-BD3D-1FBEFB920DD8}"/>
                </a:ext>
              </a:extLst>
            </p:cNvPr>
            <p:cNvSpPr/>
            <p:nvPr/>
          </p:nvSpPr>
          <p:spPr>
            <a:xfrm>
              <a:off x="3677495" y="3361427"/>
              <a:ext cx="171224" cy="292903"/>
            </a:xfrm>
            <a:custGeom>
              <a:avLst/>
              <a:gdLst>
                <a:gd name="connsiteX0" fmla="*/ 114914 w 171224"/>
                <a:gd name="connsiteY0" fmla="*/ 0 h 292903"/>
                <a:gd name="connsiteX1" fmla="*/ 0 w 171224"/>
                <a:gd name="connsiteY1" fmla="*/ 83375 h 292903"/>
                <a:gd name="connsiteX2" fmla="*/ 43324 w 171224"/>
                <a:gd name="connsiteY2" fmla="*/ 196761 h 292903"/>
                <a:gd name="connsiteX3" fmla="*/ 40924 w 171224"/>
                <a:gd name="connsiteY3" fmla="*/ 292904 h 292903"/>
                <a:gd name="connsiteX4" fmla="*/ 171224 w 171224"/>
                <a:gd name="connsiteY4" fmla="*/ 99635 h 292903"/>
                <a:gd name="connsiteX5" fmla="*/ 114914 w 171224"/>
                <a:gd name="connsiteY5" fmla="*/ 0 h 29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224" h="292903">
                  <a:moveTo>
                    <a:pt x="114914" y="0"/>
                  </a:moveTo>
                  <a:lnTo>
                    <a:pt x="0" y="83375"/>
                  </a:lnTo>
                  <a:lnTo>
                    <a:pt x="43324" y="196761"/>
                  </a:lnTo>
                  <a:lnTo>
                    <a:pt x="40924" y="292904"/>
                  </a:lnTo>
                  <a:lnTo>
                    <a:pt x="171224" y="99635"/>
                  </a:lnTo>
                  <a:lnTo>
                    <a:pt x="114914" y="0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DBE5505E-4022-4B56-BB5C-A31FC94597FE}"/>
                </a:ext>
              </a:extLst>
            </p:cNvPr>
            <p:cNvSpPr/>
            <p:nvPr/>
          </p:nvSpPr>
          <p:spPr>
            <a:xfrm>
              <a:off x="3717982" y="3265284"/>
              <a:ext cx="260492" cy="389047"/>
            </a:xfrm>
            <a:custGeom>
              <a:avLst/>
              <a:gdLst>
                <a:gd name="connsiteX0" fmla="*/ 67769 w 260492"/>
                <a:gd name="connsiteY0" fmla="*/ 50964 h 389047"/>
                <a:gd name="connsiteX1" fmla="*/ 39068 w 260492"/>
                <a:gd name="connsiteY1" fmla="*/ 254490 h 389047"/>
                <a:gd name="connsiteX2" fmla="*/ 0 w 260492"/>
                <a:gd name="connsiteY2" fmla="*/ 389047 h 389047"/>
                <a:gd name="connsiteX3" fmla="*/ 214986 w 260492"/>
                <a:gd name="connsiteY3" fmla="*/ 174607 h 389047"/>
                <a:gd name="connsiteX4" fmla="*/ 260492 w 260492"/>
                <a:gd name="connsiteY4" fmla="*/ 0 h 389047"/>
                <a:gd name="connsiteX5" fmla="*/ 67769 w 260492"/>
                <a:gd name="connsiteY5" fmla="*/ 50964 h 38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492" h="389047">
                  <a:moveTo>
                    <a:pt x="67769" y="50964"/>
                  </a:moveTo>
                  <a:cubicBezTo>
                    <a:pt x="67769" y="50964"/>
                    <a:pt x="45943" y="211711"/>
                    <a:pt x="39068" y="254490"/>
                  </a:cubicBezTo>
                  <a:cubicBezTo>
                    <a:pt x="32193" y="297269"/>
                    <a:pt x="0" y="389047"/>
                    <a:pt x="0" y="389047"/>
                  </a:cubicBezTo>
                  <a:cubicBezTo>
                    <a:pt x="0" y="389047"/>
                    <a:pt x="204836" y="190977"/>
                    <a:pt x="214986" y="174607"/>
                  </a:cubicBezTo>
                  <a:cubicBezTo>
                    <a:pt x="225135" y="158238"/>
                    <a:pt x="260492" y="0"/>
                    <a:pt x="260492" y="0"/>
                  </a:cubicBezTo>
                  <a:cubicBezTo>
                    <a:pt x="260492" y="0"/>
                    <a:pt x="129100" y="49217"/>
                    <a:pt x="67769" y="50964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D05EE1B9-3715-459F-B364-0CD6767696C5}"/>
                </a:ext>
              </a:extLst>
            </p:cNvPr>
            <p:cNvSpPr/>
            <p:nvPr/>
          </p:nvSpPr>
          <p:spPr>
            <a:xfrm>
              <a:off x="3779531" y="3265284"/>
              <a:ext cx="198943" cy="111367"/>
            </a:xfrm>
            <a:custGeom>
              <a:avLst/>
              <a:gdLst>
                <a:gd name="connsiteX0" fmla="*/ 0 w 198943"/>
                <a:gd name="connsiteY0" fmla="*/ 96034 h 111367"/>
                <a:gd name="connsiteX1" fmla="*/ 81956 w 198943"/>
                <a:gd name="connsiteY1" fmla="*/ 108475 h 111367"/>
                <a:gd name="connsiteX2" fmla="*/ 188030 w 198943"/>
                <a:gd name="connsiteY2" fmla="*/ 49217 h 111367"/>
                <a:gd name="connsiteX3" fmla="*/ 198943 w 198943"/>
                <a:gd name="connsiteY3" fmla="*/ 0 h 111367"/>
                <a:gd name="connsiteX4" fmla="*/ 5784 w 198943"/>
                <a:gd name="connsiteY4" fmla="*/ 50964 h 111367"/>
                <a:gd name="connsiteX5" fmla="*/ 0 w 198943"/>
                <a:gd name="connsiteY5" fmla="*/ 96034 h 11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943" h="111367">
                  <a:moveTo>
                    <a:pt x="0" y="96034"/>
                  </a:moveTo>
                  <a:cubicBezTo>
                    <a:pt x="27937" y="113495"/>
                    <a:pt x="49654" y="113495"/>
                    <a:pt x="81956" y="108475"/>
                  </a:cubicBezTo>
                  <a:cubicBezTo>
                    <a:pt x="114258" y="103455"/>
                    <a:pt x="158347" y="73117"/>
                    <a:pt x="188030" y="49217"/>
                  </a:cubicBezTo>
                  <a:cubicBezTo>
                    <a:pt x="194578" y="21389"/>
                    <a:pt x="198943" y="0"/>
                    <a:pt x="198943" y="0"/>
                  </a:cubicBezTo>
                  <a:cubicBezTo>
                    <a:pt x="198943" y="0"/>
                    <a:pt x="67115" y="49217"/>
                    <a:pt x="5784" y="50964"/>
                  </a:cubicBezTo>
                  <a:cubicBezTo>
                    <a:pt x="6220" y="50964"/>
                    <a:pt x="3929" y="69734"/>
                    <a:pt x="0" y="96034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29A14B9F-3C8F-46A0-A183-85CEE065D415}"/>
                </a:ext>
              </a:extLst>
            </p:cNvPr>
            <p:cNvSpPr/>
            <p:nvPr/>
          </p:nvSpPr>
          <p:spPr>
            <a:xfrm>
              <a:off x="3678379" y="2828984"/>
              <a:ext cx="435525" cy="527975"/>
            </a:xfrm>
            <a:custGeom>
              <a:avLst/>
              <a:gdLst>
                <a:gd name="connsiteX0" fmla="*/ 172960 w 435525"/>
                <a:gd name="connsiteY0" fmla="*/ 0 h 527975"/>
                <a:gd name="connsiteX1" fmla="*/ 21815 w 435525"/>
                <a:gd name="connsiteY1" fmla="*/ 119060 h 527975"/>
                <a:gd name="connsiteX2" fmla="*/ 863 w 435525"/>
                <a:gd name="connsiteY2" fmla="*/ 314403 h 527975"/>
                <a:gd name="connsiteX3" fmla="*/ 72342 w 435525"/>
                <a:gd name="connsiteY3" fmla="*/ 490974 h 527975"/>
                <a:gd name="connsiteX4" fmla="*/ 182672 w 435525"/>
                <a:gd name="connsiteY4" fmla="*/ 525023 h 527975"/>
                <a:gd name="connsiteX5" fmla="*/ 311118 w 435525"/>
                <a:gd name="connsiteY5" fmla="*/ 446559 h 527975"/>
                <a:gd name="connsiteX6" fmla="*/ 377905 w 435525"/>
                <a:gd name="connsiteY6" fmla="*/ 359255 h 527975"/>
                <a:gd name="connsiteX7" fmla="*/ 422976 w 435525"/>
                <a:gd name="connsiteY7" fmla="*/ 349979 h 527975"/>
                <a:gd name="connsiteX8" fmla="*/ 435526 w 435525"/>
                <a:gd name="connsiteY8" fmla="*/ 325534 h 527975"/>
                <a:gd name="connsiteX9" fmla="*/ 232763 w 435525"/>
                <a:gd name="connsiteY9" fmla="*/ 142196 h 527975"/>
                <a:gd name="connsiteX10" fmla="*/ 172960 w 435525"/>
                <a:gd name="connsiteY10" fmla="*/ 0 h 52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5525" h="527975">
                  <a:moveTo>
                    <a:pt x="172960" y="0"/>
                  </a:moveTo>
                  <a:lnTo>
                    <a:pt x="21815" y="119060"/>
                  </a:lnTo>
                  <a:cubicBezTo>
                    <a:pt x="21815" y="119060"/>
                    <a:pt x="6537" y="234192"/>
                    <a:pt x="863" y="314403"/>
                  </a:cubicBezTo>
                  <a:cubicBezTo>
                    <a:pt x="-5249" y="381354"/>
                    <a:pt x="21379" y="447126"/>
                    <a:pt x="72342" y="490974"/>
                  </a:cubicBezTo>
                  <a:cubicBezTo>
                    <a:pt x="115994" y="529715"/>
                    <a:pt x="140221" y="531680"/>
                    <a:pt x="182672" y="525023"/>
                  </a:cubicBezTo>
                  <a:cubicBezTo>
                    <a:pt x="225124" y="518366"/>
                    <a:pt x="287764" y="468603"/>
                    <a:pt x="311118" y="446559"/>
                  </a:cubicBezTo>
                  <a:cubicBezTo>
                    <a:pt x="334472" y="424514"/>
                    <a:pt x="377905" y="359255"/>
                    <a:pt x="377905" y="359255"/>
                  </a:cubicBezTo>
                  <a:cubicBezTo>
                    <a:pt x="377905" y="359255"/>
                    <a:pt x="412718" y="366239"/>
                    <a:pt x="422976" y="349979"/>
                  </a:cubicBezTo>
                  <a:cubicBezTo>
                    <a:pt x="428094" y="342351"/>
                    <a:pt x="432306" y="334144"/>
                    <a:pt x="435526" y="325534"/>
                  </a:cubicBezTo>
                  <a:cubicBezTo>
                    <a:pt x="435526" y="325534"/>
                    <a:pt x="291802" y="244450"/>
                    <a:pt x="232763" y="142196"/>
                  </a:cubicBezTo>
                  <a:cubicBezTo>
                    <a:pt x="173724" y="39941"/>
                    <a:pt x="172960" y="0"/>
                    <a:pt x="172960" y="0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FE39FFB3-62BD-46F8-9364-A47D979B9B1A}"/>
                </a:ext>
              </a:extLst>
            </p:cNvPr>
            <p:cNvSpPr/>
            <p:nvPr/>
          </p:nvSpPr>
          <p:spPr>
            <a:xfrm>
              <a:off x="3755183" y="3041022"/>
              <a:ext cx="62980" cy="109146"/>
            </a:xfrm>
            <a:custGeom>
              <a:avLst/>
              <a:gdLst>
                <a:gd name="connsiteX0" fmla="*/ 49121 w 62980"/>
                <a:gd name="connsiteY0" fmla="*/ 0 h 109146"/>
                <a:gd name="connsiteX1" fmla="*/ 34498 w 62980"/>
                <a:gd name="connsiteY1" fmla="*/ 48454 h 109146"/>
                <a:gd name="connsiteX2" fmla="*/ 6451 w 62980"/>
                <a:gd name="connsiteY2" fmla="*/ 92105 h 109146"/>
                <a:gd name="connsiteX3" fmla="*/ 62980 w 62980"/>
                <a:gd name="connsiteY3" fmla="*/ 109130 h 10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80" h="109146">
                  <a:moveTo>
                    <a:pt x="49121" y="0"/>
                  </a:moveTo>
                  <a:cubicBezTo>
                    <a:pt x="46917" y="16839"/>
                    <a:pt x="41973" y="33208"/>
                    <a:pt x="34498" y="48454"/>
                  </a:cubicBezTo>
                  <a:cubicBezTo>
                    <a:pt x="24349" y="64714"/>
                    <a:pt x="-15375" y="73881"/>
                    <a:pt x="6451" y="92105"/>
                  </a:cubicBezTo>
                  <a:cubicBezTo>
                    <a:pt x="23050" y="103564"/>
                    <a:pt x="42824" y="109512"/>
                    <a:pt x="62980" y="10913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9A6FF28D-1BD0-4C31-AC9C-78211CD6E355}"/>
                </a:ext>
              </a:extLst>
            </p:cNvPr>
            <p:cNvSpPr/>
            <p:nvPr/>
          </p:nvSpPr>
          <p:spPr>
            <a:xfrm>
              <a:off x="3760434" y="3169031"/>
              <a:ext cx="133028" cy="24497"/>
            </a:xfrm>
            <a:custGeom>
              <a:avLst/>
              <a:gdLst>
                <a:gd name="connsiteX0" fmla="*/ 0 w 133028"/>
                <a:gd name="connsiteY0" fmla="*/ 12004 h 24497"/>
                <a:gd name="connsiteX1" fmla="*/ 133029 w 133028"/>
                <a:gd name="connsiteY1" fmla="*/ 0 h 2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028" h="24497">
                  <a:moveTo>
                    <a:pt x="0" y="12004"/>
                  </a:moveTo>
                  <a:cubicBezTo>
                    <a:pt x="0" y="12004"/>
                    <a:pt x="80974" y="46926"/>
                    <a:pt x="133029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F524B9D3-502F-4DD6-9AA5-E88C00C3E503}"/>
                </a:ext>
              </a:extLst>
            </p:cNvPr>
            <p:cNvSpPr/>
            <p:nvPr/>
          </p:nvSpPr>
          <p:spPr>
            <a:xfrm>
              <a:off x="3787498" y="3186056"/>
              <a:ext cx="87740" cy="44803"/>
            </a:xfrm>
            <a:custGeom>
              <a:avLst/>
              <a:gdLst>
                <a:gd name="connsiteX0" fmla="*/ 0 w 87740"/>
                <a:gd name="connsiteY0" fmla="*/ 7530 h 44803"/>
                <a:gd name="connsiteX1" fmla="*/ 38414 w 87740"/>
                <a:gd name="connsiteY1" fmla="*/ 43652 h 44803"/>
                <a:gd name="connsiteX2" fmla="*/ 87740 w 87740"/>
                <a:gd name="connsiteY2" fmla="*/ 0 h 44803"/>
                <a:gd name="connsiteX3" fmla="*/ 0 w 87740"/>
                <a:gd name="connsiteY3" fmla="*/ 7530 h 44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740" h="44803">
                  <a:moveTo>
                    <a:pt x="0" y="7530"/>
                  </a:moveTo>
                  <a:cubicBezTo>
                    <a:pt x="0" y="7530"/>
                    <a:pt x="12004" y="52491"/>
                    <a:pt x="38414" y="43652"/>
                  </a:cubicBezTo>
                  <a:cubicBezTo>
                    <a:pt x="64823" y="34812"/>
                    <a:pt x="87740" y="0"/>
                    <a:pt x="87740" y="0"/>
                  </a:cubicBezTo>
                  <a:cubicBezTo>
                    <a:pt x="58701" y="4496"/>
                    <a:pt x="29389" y="7017"/>
                    <a:pt x="0" y="7530"/>
                  </a:cubicBezTo>
                  <a:close/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3595EA40-CF0F-4430-8E90-A89F4563560D}"/>
                </a:ext>
              </a:extLst>
            </p:cNvPr>
            <p:cNvSpPr/>
            <p:nvPr/>
          </p:nvSpPr>
          <p:spPr>
            <a:xfrm>
              <a:off x="3882753" y="3041022"/>
              <a:ext cx="23477" cy="42778"/>
            </a:xfrm>
            <a:custGeom>
              <a:avLst/>
              <a:gdLst>
                <a:gd name="connsiteX0" fmla="*/ 23478 w 23477"/>
                <a:gd name="connsiteY0" fmla="*/ 20953 h 42778"/>
                <a:gd name="connsiteX1" fmla="*/ 12565 w 23477"/>
                <a:gd name="connsiteY1" fmla="*/ 42779 h 42778"/>
                <a:gd name="connsiteX2" fmla="*/ 15 w 23477"/>
                <a:gd name="connsiteY2" fmla="*/ 21826 h 42778"/>
                <a:gd name="connsiteX3" fmla="*/ 10928 w 23477"/>
                <a:gd name="connsiteY3" fmla="*/ 0 h 42778"/>
                <a:gd name="connsiteX4" fmla="*/ 23478 w 23477"/>
                <a:gd name="connsiteY4" fmla="*/ 20953 h 4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77" h="42778">
                  <a:moveTo>
                    <a:pt x="23478" y="20953"/>
                  </a:moveTo>
                  <a:cubicBezTo>
                    <a:pt x="23478" y="32739"/>
                    <a:pt x="18785" y="42779"/>
                    <a:pt x="12565" y="42779"/>
                  </a:cubicBezTo>
                  <a:cubicBezTo>
                    <a:pt x="6345" y="42779"/>
                    <a:pt x="343" y="33612"/>
                    <a:pt x="15" y="21826"/>
                  </a:cubicBezTo>
                  <a:cubicBezTo>
                    <a:pt x="-312" y="10040"/>
                    <a:pt x="4708" y="0"/>
                    <a:pt x="10928" y="0"/>
                  </a:cubicBezTo>
                  <a:cubicBezTo>
                    <a:pt x="17149" y="0"/>
                    <a:pt x="23151" y="9276"/>
                    <a:pt x="23478" y="20953"/>
                  </a:cubicBezTo>
                  <a:close/>
                </a:path>
              </a:pathLst>
            </a:custGeom>
            <a:solidFill>
              <a:srgbClr val="263238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D015511B-BC57-43C8-8BAC-B40D1A70C31C}"/>
                </a:ext>
              </a:extLst>
            </p:cNvPr>
            <p:cNvSpPr/>
            <p:nvPr/>
          </p:nvSpPr>
          <p:spPr>
            <a:xfrm>
              <a:off x="3755617" y="3026181"/>
              <a:ext cx="23477" cy="42778"/>
            </a:xfrm>
            <a:custGeom>
              <a:avLst/>
              <a:gdLst>
                <a:gd name="connsiteX0" fmla="*/ 23478 w 23477"/>
                <a:gd name="connsiteY0" fmla="*/ 20953 h 42778"/>
                <a:gd name="connsiteX1" fmla="*/ 12565 w 23477"/>
                <a:gd name="connsiteY1" fmla="*/ 42779 h 42778"/>
                <a:gd name="connsiteX2" fmla="*/ 15 w 23477"/>
                <a:gd name="connsiteY2" fmla="*/ 21826 h 42778"/>
                <a:gd name="connsiteX3" fmla="*/ 10928 w 23477"/>
                <a:gd name="connsiteY3" fmla="*/ 0 h 42778"/>
                <a:gd name="connsiteX4" fmla="*/ 23478 w 23477"/>
                <a:gd name="connsiteY4" fmla="*/ 20953 h 4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77" h="42778">
                  <a:moveTo>
                    <a:pt x="23478" y="20953"/>
                  </a:moveTo>
                  <a:cubicBezTo>
                    <a:pt x="23478" y="32739"/>
                    <a:pt x="18785" y="42779"/>
                    <a:pt x="12565" y="42779"/>
                  </a:cubicBezTo>
                  <a:cubicBezTo>
                    <a:pt x="6345" y="42779"/>
                    <a:pt x="343" y="33612"/>
                    <a:pt x="15" y="21826"/>
                  </a:cubicBezTo>
                  <a:cubicBezTo>
                    <a:pt x="-312" y="10040"/>
                    <a:pt x="4708" y="0"/>
                    <a:pt x="10928" y="0"/>
                  </a:cubicBezTo>
                  <a:cubicBezTo>
                    <a:pt x="17148" y="0"/>
                    <a:pt x="23151" y="9167"/>
                    <a:pt x="23478" y="20953"/>
                  </a:cubicBezTo>
                  <a:close/>
                </a:path>
              </a:pathLst>
            </a:custGeom>
            <a:solidFill>
              <a:srgbClr val="263238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18349365-8188-4251-9423-C734822A224B}"/>
                </a:ext>
              </a:extLst>
            </p:cNvPr>
            <p:cNvSpPr/>
            <p:nvPr/>
          </p:nvSpPr>
          <p:spPr>
            <a:xfrm>
              <a:off x="3736316" y="2984724"/>
              <a:ext cx="61440" cy="13846"/>
            </a:xfrm>
            <a:custGeom>
              <a:avLst/>
              <a:gdLst>
                <a:gd name="connsiteX0" fmla="*/ 0 w 61440"/>
                <a:gd name="connsiteY0" fmla="*/ 12973 h 13846"/>
                <a:gd name="connsiteX1" fmla="*/ 59247 w 61440"/>
                <a:gd name="connsiteY1" fmla="*/ 11587 h 13846"/>
                <a:gd name="connsiteX2" fmla="*/ 61440 w 61440"/>
                <a:gd name="connsiteY2" fmla="*/ 13846 h 1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1440" h="13846">
                  <a:moveTo>
                    <a:pt x="0" y="12973"/>
                  </a:moveTo>
                  <a:cubicBezTo>
                    <a:pt x="15977" y="-3767"/>
                    <a:pt x="42506" y="-4389"/>
                    <a:pt x="59247" y="11587"/>
                  </a:cubicBezTo>
                  <a:cubicBezTo>
                    <a:pt x="60010" y="12319"/>
                    <a:pt x="60742" y="13072"/>
                    <a:pt x="61440" y="13846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811E9B55-08FC-4563-9A6D-4294EF3CEF0E}"/>
                </a:ext>
              </a:extLst>
            </p:cNvPr>
            <p:cNvSpPr/>
            <p:nvPr/>
          </p:nvSpPr>
          <p:spPr>
            <a:xfrm>
              <a:off x="3859196" y="3000199"/>
              <a:ext cx="86212" cy="34493"/>
            </a:xfrm>
            <a:custGeom>
              <a:avLst/>
              <a:gdLst>
                <a:gd name="connsiteX0" fmla="*/ 0 w 86212"/>
                <a:gd name="connsiteY0" fmla="*/ 5029 h 34493"/>
                <a:gd name="connsiteX1" fmla="*/ 86212 w 86212"/>
                <a:gd name="connsiteY1" fmla="*/ 34494 h 34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212" h="34493">
                  <a:moveTo>
                    <a:pt x="0" y="5029"/>
                  </a:moveTo>
                  <a:cubicBezTo>
                    <a:pt x="0" y="5029"/>
                    <a:pt x="60676" y="-17997"/>
                    <a:pt x="86212" y="34494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29F8F6C2-DA28-4490-B9C0-D043C277A0B6}"/>
                </a:ext>
              </a:extLst>
            </p:cNvPr>
            <p:cNvSpPr/>
            <p:nvPr/>
          </p:nvSpPr>
          <p:spPr>
            <a:xfrm>
              <a:off x="3718419" y="3491182"/>
              <a:ext cx="157474" cy="163148"/>
            </a:xfrm>
            <a:custGeom>
              <a:avLst/>
              <a:gdLst>
                <a:gd name="connsiteX0" fmla="*/ 107165 w 157474"/>
                <a:gd name="connsiteY0" fmla="*/ 0 h 163148"/>
                <a:gd name="connsiteX1" fmla="*/ 0 w 157474"/>
                <a:gd name="connsiteY1" fmla="*/ 163149 h 163148"/>
                <a:gd name="connsiteX2" fmla="*/ 157474 w 157474"/>
                <a:gd name="connsiteY2" fmla="*/ 78464 h 163148"/>
                <a:gd name="connsiteX3" fmla="*/ 107165 w 157474"/>
                <a:gd name="connsiteY3" fmla="*/ 0 h 16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7474" h="163148">
                  <a:moveTo>
                    <a:pt x="107165" y="0"/>
                  </a:moveTo>
                  <a:lnTo>
                    <a:pt x="0" y="163149"/>
                  </a:lnTo>
                  <a:lnTo>
                    <a:pt x="157474" y="78464"/>
                  </a:lnTo>
                  <a:lnTo>
                    <a:pt x="107165" y="0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43D3B1E6-44A0-4E4A-89D1-B20D71F279C5}"/>
                </a:ext>
              </a:extLst>
            </p:cNvPr>
            <p:cNvSpPr/>
            <p:nvPr/>
          </p:nvSpPr>
          <p:spPr>
            <a:xfrm>
              <a:off x="3825584" y="3349750"/>
              <a:ext cx="225134" cy="289193"/>
            </a:xfrm>
            <a:custGeom>
              <a:avLst/>
              <a:gdLst>
                <a:gd name="connsiteX0" fmla="*/ 179846 w 225134"/>
                <a:gd name="connsiteY0" fmla="*/ 0 h 289193"/>
                <a:gd name="connsiteX1" fmla="*/ 0 w 225134"/>
                <a:gd name="connsiteY1" fmla="*/ 141432 h 289193"/>
                <a:gd name="connsiteX2" fmla="*/ 52382 w 225134"/>
                <a:gd name="connsiteY2" fmla="*/ 289194 h 289193"/>
                <a:gd name="connsiteX3" fmla="*/ 225135 w 225134"/>
                <a:gd name="connsiteY3" fmla="*/ 89377 h 289193"/>
                <a:gd name="connsiteX4" fmla="*/ 179846 w 225134"/>
                <a:gd name="connsiteY4" fmla="*/ 0 h 28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34" h="289193">
                  <a:moveTo>
                    <a:pt x="179846" y="0"/>
                  </a:moveTo>
                  <a:lnTo>
                    <a:pt x="0" y="141432"/>
                  </a:lnTo>
                  <a:lnTo>
                    <a:pt x="52382" y="289194"/>
                  </a:lnTo>
                  <a:lnTo>
                    <a:pt x="225135" y="89377"/>
                  </a:lnTo>
                  <a:lnTo>
                    <a:pt x="179846" y="0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7CAEBCF3-6B2F-4848-83F4-F1EC3D991FD1}"/>
                </a:ext>
              </a:extLst>
            </p:cNvPr>
            <p:cNvSpPr/>
            <p:nvPr/>
          </p:nvSpPr>
          <p:spPr>
            <a:xfrm>
              <a:off x="3517742" y="4140817"/>
              <a:ext cx="286998" cy="188822"/>
            </a:xfrm>
            <a:custGeom>
              <a:avLst/>
              <a:gdLst>
                <a:gd name="connsiteX0" fmla="*/ 269101 w 286998"/>
                <a:gd name="connsiteY0" fmla="*/ 47158 h 188822"/>
                <a:gd name="connsiteX1" fmla="*/ 200240 w 286998"/>
                <a:gd name="connsiteY1" fmla="*/ 16820 h 188822"/>
                <a:gd name="connsiteX2" fmla="*/ 81179 w 286998"/>
                <a:gd name="connsiteY2" fmla="*/ 2305 h 188822"/>
                <a:gd name="connsiteX3" fmla="*/ 24323 w 286998"/>
                <a:gd name="connsiteY3" fmla="*/ 25550 h 188822"/>
                <a:gd name="connsiteX4" fmla="*/ 75068 w 286998"/>
                <a:gd name="connsiteY4" fmla="*/ 38427 h 188822"/>
                <a:gd name="connsiteX5" fmla="*/ 104315 w 286998"/>
                <a:gd name="connsiteY5" fmla="*/ 55561 h 188822"/>
                <a:gd name="connsiteX6" fmla="*/ 14501 w 286998"/>
                <a:gd name="connsiteY6" fmla="*/ 77387 h 188822"/>
                <a:gd name="connsiteX7" fmla="*/ 8499 w 286998"/>
                <a:gd name="connsiteY7" fmla="*/ 117110 h 188822"/>
                <a:gd name="connsiteX8" fmla="*/ 34690 w 286998"/>
                <a:gd name="connsiteY8" fmla="*/ 133261 h 188822"/>
                <a:gd name="connsiteX9" fmla="*/ 104642 w 286998"/>
                <a:gd name="connsiteY9" fmla="*/ 188699 h 188822"/>
                <a:gd name="connsiteX10" fmla="*/ 286998 w 286998"/>
                <a:gd name="connsiteY10" fmla="*/ 154541 h 1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998" h="188822">
                  <a:moveTo>
                    <a:pt x="269101" y="47158"/>
                  </a:moveTo>
                  <a:cubicBezTo>
                    <a:pt x="244819" y="40392"/>
                    <a:pt x="221629" y="30177"/>
                    <a:pt x="200240" y="16820"/>
                  </a:cubicBezTo>
                  <a:cubicBezTo>
                    <a:pt x="159971" y="-7189"/>
                    <a:pt x="117083" y="1214"/>
                    <a:pt x="81179" y="2305"/>
                  </a:cubicBezTo>
                  <a:cubicBezTo>
                    <a:pt x="45276" y="3397"/>
                    <a:pt x="20285" y="11363"/>
                    <a:pt x="24323" y="25550"/>
                  </a:cubicBezTo>
                  <a:cubicBezTo>
                    <a:pt x="28361" y="39737"/>
                    <a:pt x="64264" y="38755"/>
                    <a:pt x="75068" y="38427"/>
                  </a:cubicBezTo>
                  <a:cubicBezTo>
                    <a:pt x="85872" y="38100"/>
                    <a:pt x="104315" y="55561"/>
                    <a:pt x="104315" y="55561"/>
                  </a:cubicBezTo>
                  <a:lnTo>
                    <a:pt x="14501" y="77387"/>
                  </a:lnTo>
                  <a:cubicBezTo>
                    <a:pt x="14501" y="77387"/>
                    <a:pt x="-13654" y="96266"/>
                    <a:pt x="8499" y="117110"/>
                  </a:cubicBezTo>
                  <a:cubicBezTo>
                    <a:pt x="30652" y="137954"/>
                    <a:pt x="34690" y="133261"/>
                    <a:pt x="34690" y="133261"/>
                  </a:cubicBezTo>
                  <a:cubicBezTo>
                    <a:pt x="34690" y="133261"/>
                    <a:pt x="68630" y="186189"/>
                    <a:pt x="104642" y="188699"/>
                  </a:cubicBezTo>
                  <a:cubicBezTo>
                    <a:pt x="140655" y="191209"/>
                    <a:pt x="286998" y="154541"/>
                    <a:pt x="286998" y="154541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B94FB2A7-B6BC-41AE-8BB6-F1A40A319530}"/>
                </a:ext>
              </a:extLst>
            </p:cNvPr>
            <p:cNvSpPr/>
            <p:nvPr/>
          </p:nvSpPr>
          <p:spPr>
            <a:xfrm>
              <a:off x="3772547" y="3491401"/>
              <a:ext cx="557667" cy="865507"/>
            </a:xfrm>
            <a:custGeom>
              <a:avLst/>
              <a:gdLst>
                <a:gd name="connsiteX0" fmla="*/ 268786 w 557667"/>
                <a:gd name="connsiteY0" fmla="*/ 284064 h 865507"/>
                <a:gd name="connsiteX1" fmla="*/ 296287 w 557667"/>
                <a:gd name="connsiteY1" fmla="*/ 627059 h 865507"/>
                <a:gd name="connsiteX2" fmla="*/ 0 w 557667"/>
                <a:gd name="connsiteY2" fmla="*/ 696902 h 865507"/>
                <a:gd name="connsiteX3" fmla="*/ 15824 w 557667"/>
                <a:gd name="connsiteY3" fmla="*/ 865507 h 865507"/>
                <a:gd name="connsiteX4" fmla="*/ 555907 w 557667"/>
                <a:gd name="connsiteY4" fmla="*/ 770455 h 865507"/>
                <a:gd name="connsiteX5" fmla="*/ 534081 w 557667"/>
                <a:gd name="connsiteY5" fmla="*/ 141869 h 865507"/>
                <a:gd name="connsiteX6" fmla="*/ 450815 w 557667"/>
                <a:gd name="connsiteY6" fmla="*/ 0 h 865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667" h="865507">
                  <a:moveTo>
                    <a:pt x="268786" y="284064"/>
                  </a:moveTo>
                  <a:cubicBezTo>
                    <a:pt x="273042" y="305890"/>
                    <a:pt x="296287" y="627059"/>
                    <a:pt x="296287" y="627059"/>
                  </a:cubicBezTo>
                  <a:lnTo>
                    <a:pt x="0" y="696902"/>
                  </a:lnTo>
                  <a:lnTo>
                    <a:pt x="15824" y="865507"/>
                  </a:lnTo>
                  <a:cubicBezTo>
                    <a:pt x="15824" y="865507"/>
                    <a:pt x="546085" y="803085"/>
                    <a:pt x="555907" y="770455"/>
                  </a:cubicBezTo>
                  <a:cubicBezTo>
                    <a:pt x="565728" y="737826"/>
                    <a:pt x="531134" y="174280"/>
                    <a:pt x="534081" y="141869"/>
                  </a:cubicBezTo>
                  <a:cubicBezTo>
                    <a:pt x="537027" y="109457"/>
                    <a:pt x="580243" y="0"/>
                    <a:pt x="450815" y="0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FAE350B0-4D7A-49ED-AAE7-C6C1B3326F16}"/>
                </a:ext>
              </a:extLst>
            </p:cNvPr>
            <p:cNvSpPr/>
            <p:nvPr/>
          </p:nvSpPr>
          <p:spPr>
            <a:xfrm>
              <a:off x="4090878" y="3614277"/>
              <a:ext cx="181700" cy="107496"/>
            </a:xfrm>
            <a:custGeom>
              <a:avLst/>
              <a:gdLst>
                <a:gd name="connsiteX0" fmla="*/ 0 w 181700"/>
                <a:gd name="connsiteY0" fmla="*/ 107496 h 107496"/>
                <a:gd name="connsiteX1" fmla="*/ 181701 w 181700"/>
                <a:gd name="connsiteY1" fmla="*/ 113 h 10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700" h="107496">
                  <a:moveTo>
                    <a:pt x="0" y="107496"/>
                  </a:moveTo>
                  <a:cubicBezTo>
                    <a:pt x="0" y="107496"/>
                    <a:pt x="86649" y="-4034"/>
                    <a:pt x="181701" y="113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523A99E3-EBBD-47B5-9AA2-9102633F5B06}"/>
                </a:ext>
              </a:extLst>
            </p:cNvPr>
            <p:cNvSpPr/>
            <p:nvPr/>
          </p:nvSpPr>
          <p:spPr>
            <a:xfrm>
              <a:off x="4090878" y="3721773"/>
              <a:ext cx="148634" cy="41250"/>
            </a:xfrm>
            <a:custGeom>
              <a:avLst/>
              <a:gdLst>
                <a:gd name="connsiteX0" fmla="*/ 0 w 148634"/>
                <a:gd name="connsiteY0" fmla="*/ 41251 h 41250"/>
                <a:gd name="connsiteX1" fmla="*/ 148635 w 148634"/>
                <a:gd name="connsiteY1" fmla="*/ 0 h 4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8634" h="41250">
                  <a:moveTo>
                    <a:pt x="0" y="41251"/>
                  </a:moveTo>
                  <a:cubicBezTo>
                    <a:pt x="0" y="41251"/>
                    <a:pt x="74317" y="0"/>
                    <a:pt x="148635" y="0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63" name="图形 6">
            <a:extLst>
              <a:ext uri="{FF2B5EF4-FFF2-40B4-BE49-F238E27FC236}">
                <a16:creationId xmlns:a16="http://schemas.microsoft.com/office/drawing/2014/main" id="{34227852-9464-4CCF-9850-C809E45F0869}"/>
              </a:ext>
            </a:extLst>
          </p:cNvPr>
          <p:cNvGrpSpPr/>
          <p:nvPr/>
        </p:nvGrpSpPr>
        <p:grpSpPr>
          <a:xfrm>
            <a:off x="6551565" y="3644242"/>
            <a:ext cx="5219016" cy="2053097"/>
            <a:chOff x="485125" y="3638576"/>
            <a:chExt cx="5219016" cy="2053097"/>
          </a:xfrm>
        </p:grpSpPr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1386392D-267E-47C0-9BD0-F280C1D94757}"/>
                </a:ext>
              </a:extLst>
            </p:cNvPr>
            <p:cNvSpPr/>
            <p:nvPr/>
          </p:nvSpPr>
          <p:spPr>
            <a:xfrm>
              <a:off x="663661" y="5041478"/>
              <a:ext cx="115022" cy="650194"/>
            </a:xfrm>
            <a:custGeom>
              <a:avLst/>
              <a:gdLst>
                <a:gd name="connsiteX0" fmla="*/ 115023 w 115022"/>
                <a:gd name="connsiteY0" fmla="*/ 650195 h 650194"/>
                <a:gd name="connsiteX1" fmla="*/ 115023 w 115022"/>
                <a:gd name="connsiteY1" fmla="*/ 18770 h 650194"/>
                <a:gd name="connsiteX2" fmla="*/ 96252 w 115022"/>
                <a:gd name="connsiteY2" fmla="*/ 0 h 650194"/>
                <a:gd name="connsiteX3" fmla="*/ 18879 w 115022"/>
                <a:gd name="connsiteY3" fmla="*/ 0 h 650194"/>
                <a:gd name="connsiteX4" fmla="*/ 0 w 115022"/>
                <a:gd name="connsiteY4" fmla="*/ 18770 h 650194"/>
                <a:gd name="connsiteX5" fmla="*/ 0 w 115022"/>
                <a:gd name="connsiteY5" fmla="*/ 650195 h 6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022" h="650194">
                  <a:moveTo>
                    <a:pt x="115023" y="650195"/>
                  </a:moveTo>
                  <a:lnTo>
                    <a:pt x="115023" y="18770"/>
                  </a:lnTo>
                  <a:cubicBezTo>
                    <a:pt x="115023" y="8403"/>
                    <a:pt x="106619" y="0"/>
                    <a:pt x="96252" y="0"/>
                  </a:cubicBezTo>
                  <a:lnTo>
                    <a:pt x="18879" y="0"/>
                  </a:lnTo>
                  <a:cubicBezTo>
                    <a:pt x="8495" y="0"/>
                    <a:pt x="60" y="8381"/>
                    <a:pt x="0" y="18770"/>
                  </a:cubicBezTo>
                  <a:lnTo>
                    <a:pt x="0" y="650195"/>
                  </a:lnTo>
                  <a:close/>
                </a:path>
              </a:pathLst>
            </a:custGeom>
            <a:solidFill>
              <a:srgbClr val="4C4C4C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B57FC4DD-19B9-498C-A588-9CD72683E145}"/>
                </a:ext>
              </a:extLst>
            </p:cNvPr>
            <p:cNvSpPr/>
            <p:nvPr/>
          </p:nvSpPr>
          <p:spPr>
            <a:xfrm>
              <a:off x="567190" y="5041478"/>
              <a:ext cx="115131" cy="650194"/>
            </a:xfrm>
            <a:custGeom>
              <a:avLst/>
              <a:gdLst>
                <a:gd name="connsiteX0" fmla="*/ 115132 w 115131"/>
                <a:gd name="connsiteY0" fmla="*/ 650195 h 650194"/>
                <a:gd name="connsiteX1" fmla="*/ 115132 w 115131"/>
                <a:gd name="connsiteY1" fmla="*/ 18770 h 650194"/>
                <a:gd name="connsiteX2" fmla="*/ 96252 w 115131"/>
                <a:gd name="connsiteY2" fmla="*/ 0 h 650194"/>
                <a:gd name="connsiteX3" fmla="*/ 18770 w 115131"/>
                <a:gd name="connsiteY3" fmla="*/ 0 h 650194"/>
                <a:gd name="connsiteX4" fmla="*/ 0 w 115131"/>
                <a:gd name="connsiteY4" fmla="*/ 18770 h 650194"/>
                <a:gd name="connsiteX5" fmla="*/ 0 w 115131"/>
                <a:gd name="connsiteY5" fmla="*/ 650195 h 6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131" h="650194">
                  <a:moveTo>
                    <a:pt x="115132" y="650195"/>
                  </a:moveTo>
                  <a:lnTo>
                    <a:pt x="115132" y="18770"/>
                  </a:lnTo>
                  <a:cubicBezTo>
                    <a:pt x="115072" y="8381"/>
                    <a:pt x="106637" y="0"/>
                    <a:pt x="96252" y="0"/>
                  </a:cubicBezTo>
                  <a:lnTo>
                    <a:pt x="18770" y="0"/>
                  </a:lnTo>
                  <a:cubicBezTo>
                    <a:pt x="8404" y="0"/>
                    <a:pt x="0" y="8403"/>
                    <a:pt x="0" y="18770"/>
                  </a:cubicBezTo>
                  <a:lnTo>
                    <a:pt x="0" y="650195"/>
                  </a:ln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17A321D7-97A2-4B12-9F97-26B9537AC0F1}"/>
                </a:ext>
              </a:extLst>
            </p:cNvPr>
            <p:cNvSpPr/>
            <p:nvPr/>
          </p:nvSpPr>
          <p:spPr>
            <a:xfrm>
              <a:off x="721503" y="5488801"/>
              <a:ext cx="1385616" cy="202872"/>
            </a:xfrm>
            <a:custGeom>
              <a:avLst/>
              <a:gdLst>
                <a:gd name="connsiteX0" fmla="*/ 4362 w 1385616"/>
                <a:gd name="connsiteY0" fmla="*/ 202872 h 202872"/>
                <a:gd name="connsiteX1" fmla="*/ 1385617 w 1385616"/>
                <a:gd name="connsiteY1" fmla="*/ 202872 h 202872"/>
                <a:gd name="connsiteX2" fmla="*/ 1338473 w 1385616"/>
                <a:gd name="connsiteY2" fmla="*/ 141760 h 202872"/>
                <a:gd name="connsiteX3" fmla="*/ 679220 w 1385616"/>
                <a:gd name="connsiteY3" fmla="*/ 9931 h 202872"/>
                <a:gd name="connsiteX4" fmla="*/ 59473 w 1385616"/>
                <a:gd name="connsiteY4" fmla="*/ 0 h 202872"/>
                <a:gd name="connsiteX5" fmla="*/ 29790 w 1385616"/>
                <a:gd name="connsiteY5" fmla="*/ 9931 h 202872"/>
                <a:gd name="connsiteX6" fmla="*/ 215 w 1385616"/>
                <a:gd name="connsiteY6" fmla="*/ 79119 h 202872"/>
                <a:gd name="connsiteX7" fmla="*/ 4362 w 1385616"/>
                <a:gd name="connsiteY7" fmla="*/ 202872 h 202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616" h="202872">
                  <a:moveTo>
                    <a:pt x="4362" y="202872"/>
                  </a:moveTo>
                  <a:lnTo>
                    <a:pt x="1385617" y="202872"/>
                  </a:lnTo>
                  <a:cubicBezTo>
                    <a:pt x="1375959" y="178471"/>
                    <a:pt x="1359622" y="157289"/>
                    <a:pt x="1338473" y="141760"/>
                  </a:cubicBezTo>
                  <a:cubicBezTo>
                    <a:pt x="1275832" y="102255"/>
                    <a:pt x="679220" y="9931"/>
                    <a:pt x="679220" y="9931"/>
                  </a:cubicBezTo>
                  <a:lnTo>
                    <a:pt x="59473" y="0"/>
                  </a:lnTo>
                  <a:lnTo>
                    <a:pt x="29790" y="9931"/>
                  </a:lnTo>
                  <a:cubicBezTo>
                    <a:pt x="29790" y="9931"/>
                    <a:pt x="-2949" y="56093"/>
                    <a:pt x="215" y="79119"/>
                  </a:cubicBezTo>
                  <a:cubicBezTo>
                    <a:pt x="1852" y="90796"/>
                    <a:pt x="2616" y="147325"/>
                    <a:pt x="4362" y="202872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A670ADD6-E6A2-4336-8A9F-7E6D5DCDB354}"/>
                </a:ext>
              </a:extLst>
            </p:cNvPr>
            <p:cNvSpPr/>
            <p:nvPr/>
          </p:nvSpPr>
          <p:spPr>
            <a:xfrm>
              <a:off x="748782" y="4300959"/>
              <a:ext cx="876424" cy="1216833"/>
            </a:xfrm>
            <a:custGeom>
              <a:avLst/>
              <a:gdLst>
                <a:gd name="connsiteX0" fmla="*/ 539865 w 876424"/>
                <a:gd name="connsiteY0" fmla="*/ 1165 h 1216833"/>
                <a:gd name="connsiteX1" fmla="*/ 345396 w 876424"/>
                <a:gd name="connsiteY1" fmla="*/ 129720 h 1216833"/>
                <a:gd name="connsiteX2" fmla="*/ 206910 w 876424"/>
                <a:gd name="connsiteY2" fmla="*/ 419787 h 1216833"/>
                <a:gd name="connsiteX3" fmla="*/ 127791 w 876424"/>
                <a:gd name="connsiteY3" fmla="*/ 865036 h 1216833"/>
                <a:gd name="connsiteX4" fmla="*/ 2510 w 876424"/>
                <a:gd name="connsiteY4" fmla="*/ 1197772 h 1216833"/>
                <a:gd name="connsiteX5" fmla="*/ 651941 w 876424"/>
                <a:gd name="connsiteY5" fmla="*/ 1197772 h 1216833"/>
                <a:gd name="connsiteX6" fmla="*/ 635462 w 876424"/>
                <a:gd name="connsiteY6" fmla="*/ 1016508 h 1216833"/>
                <a:gd name="connsiteX7" fmla="*/ 875547 w 876424"/>
                <a:gd name="connsiteY7" fmla="*/ 564820 h 1216833"/>
                <a:gd name="connsiteX8" fmla="*/ 802976 w 876424"/>
                <a:gd name="connsiteY8" fmla="*/ 149472 h 1216833"/>
                <a:gd name="connsiteX9" fmla="*/ 539865 w 876424"/>
                <a:gd name="connsiteY9" fmla="*/ 1165 h 121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424" h="1216833">
                  <a:moveTo>
                    <a:pt x="539865" y="1165"/>
                  </a:moveTo>
                  <a:cubicBezTo>
                    <a:pt x="539865" y="1165"/>
                    <a:pt x="394831" y="83558"/>
                    <a:pt x="345396" y="129720"/>
                  </a:cubicBezTo>
                  <a:cubicBezTo>
                    <a:pt x="295960" y="175882"/>
                    <a:pt x="213567" y="327572"/>
                    <a:pt x="206910" y="419787"/>
                  </a:cubicBezTo>
                  <a:cubicBezTo>
                    <a:pt x="200253" y="512001"/>
                    <a:pt x="127791" y="865036"/>
                    <a:pt x="127791" y="865036"/>
                  </a:cubicBezTo>
                  <a:cubicBezTo>
                    <a:pt x="127791" y="865036"/>
                    <a:pt x="-20953" y="1154884"/>
                    <a:pt x="2510" y="1197772"/>
                  </a:cubicBezTo>
                  <a:cubicBezTo>
                    <a:pt x="25973" y="1240660"/>
                    <a:pt x="635462" y="1197772"/>
                    <a:pt x="651941" y="1197772"/>
                  </a:cubicBezTo>
                  <a:cubicBezTo>
                    <a:pt x="668419" y="1197772"/>
                    <a:pt x="635462" y="1016508"/>
                    <a:pt x="635462" y="1016508"/>
                  </a:cubicBezTo>
                  <a:cubicBezTo>
                    <a:pt x="635462" y="1016508"/>
                    <a:pt x="866162" y="660418"/>
                    <a:pt x="875547" y="564820"/>
                  </a:cubicBezTo>
                  <a:cubicBezTo>
                    <a:pt x="884933" y="469223"/>
                    <a:pt x="816181" y="208839"/>
                    <a:pt x="802976" y="149472"/>
                  </a:cubicBezTo>
                  <a:cubicBezTo>
                    <a:pt x="789772" y="90106"/>
                    <a:pt x="569548" y="-12039"/>
                    <a:pt x="539865" y="1165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7B4AE420-8E0F-4D44-A0D8-BA48536D3CB4}"/>
                </a:ext>
              </a:extLst>
            </p:cNvPr>
            <p:cNvSpPr/>
            <p:nvPr/>
          </p:nvSpPr>
          <p:spPr>
            <a:xfrm>
              <a:off x="1175261" y="4805867"/>
              <a:ext cx="163694" cy="145688"/>
            </a:xfrm>
            <a:custGeom>
              <a:avLst/>
              <a:gdLst>
                <a:gd name="connsiteX0" fmla="*/ 0 w 163694"/>
                <a:gd name="connsiteY0" fmla="*/ 0 h 145688"/>
                <a:gd name="connsiteX1" fmla="*/ 163694 w 163694"/>
                <a:gd name="connsiteY1" fmla="*/ 145688 h 14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3694" h="145688">
                  <a:moveTo>
                    <a:pt x="0" y="0"/>
                  </a:moveTo>
                  <a:cubicBezTo>
                    <a:pt x="0" y="0"/>
                    <a:pt x="115350" y="109130"/>
                    <a:pt x="163694" y="145688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9A51BAC8-9913-4553-A64D-BF9D5E79EA4E}"/>
                </a:ext>
              </a:extLst>
            </p:cNvPr>
            <p:cNvSpPr/>
            <p:nvPr/>
          </p:nvSpPr>
          <p:spPr>
            <a:xfrm>
              <a:off x="1120696" y="4890661"/>
              <a:ext cx="267040" cy="78900"/>
            </a:xfrm>
            <a:custGeom>
              <a:avLst/>
              <a:gdLst>
                <a:gd name="connsiteX0" fmla="*/ 0 w 267040"/>
                <a:gd name="connsiteY0" fmla="*/ 0 h 78900"/>
                <a:gd name="connsiteX1" fmla="*/ 267040 w 267040"/>
                <a:gd name="connsiteY1" fmla="*/ 78901 h 7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7040" h="78900">
                  <a:moveTo>
                    <a:pt x="0" y="0"/>
                  </a:moveTo>
                  <a:cubicBezTo>
                    <a:pt x="0" y="0"/>
                    <a:pt x="212475" y="72790"/>
                    <a:pt x="267040" y="78901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DCF03054-1D0D-4879-8347-F66B8A142BE7}"/>
                </a:ext>
              </a:extLst>
            </p:cNvPr>
            <p:cNvSpPr/>
            <p:nvPr/>
          </p:nvSpPr>
          <p:spPr>
            <a:xfrm>
              <a:off x="1290123" y="3785347"/>
              <a:ext cx="463736" cy="648497"/>
            </a:xfrm>
            <a:custGeom>
              <a:avLst/>
              <a:gdLst>
                <a:gd name="connsiteX0" fmla="*/ 450102 w 463736"/>
                <a:gd name="connsiteY0" fmla="*/ 147483 h 648497"/>
                <a:gd name="connsiteX1" fmla="*/ 463306 w 463736"/>
                <a:gd name="connsiteY1" fmla="*/ 305721 h 648497"/>
                <a:gd name="connsiteX2" fmla="*/ 417145 w 463736"/>
                <a:gd name="connsiteY2" fmla="*/ 493643 h 648497"/>
                <a:gd name="connsiteX3" fmla="*/ 361161 w 463736"/>
                <a:gd name="connsiteY3" fmla="*/ 546352 h 648497"/>
                <a:gd name="connsiteX4" fmla="*/ 301795 w 463736"/>
                <a:gd name="connsiteY4" fmla="*/ 526600 h 648497"/>
                <a:gd name="connsiteX5" fmla="*/ 265564 w 463736"/>
                <a:gd name="connsiteY5" fmla="*/ 648498 h 648497"/>
                <a:gd name="connsiteX6" fmla="*/ 14565 w 463736"/>
                <a:gd name="connsiteY6" fmla="*/ 503464 h 648497"/>
                <a:gd name="connsiteX7" fmla="*/ 47304 w 463736"/>
                <a:gd name="connsiteY7" fmla="*/ 437986 h 648497"/>
                <a:gd name="connsiteX8" fmla="*/ 1142 w 463736"/>
                <a:gd name="connsiteY8" fmla="*/ 279748 h 648497"/>
                <a:gd name="connsiteX9" fmla="*/ 119875 w 463736"/>
                <a:gd name="connsiteY9" fmla="*/ 26022 h 648497"/>
                <a:gd name="connsiteX10" fmla="*/ 353849 w 463736"/>
                <a:gd name="connsiteY10" fmla="*/ 29296 h 648497"/>
                <a:gd name="connsiteX11" fmla="*/ 450102 w 463736"/>
                <a:gd name="connsiteY11" fmla="*/ 147483 h 64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736" h="648497">
                  <a:moveTo>
                    <a:pt x="450102" y="147483"/>
                  </a:moveTo>
                  <a:cubicBezTo>
                    <a:pt x="450102" y="147483"/>
                    <a:pt x="466580" y="269490"/>
                    <a:pt x="463306" y="305721"/>
                  </a:cubicBezTo>
                  <a:cubicBezTo>
                    <a:pt x="460032" y="341952"/>
                    <a:pt x="427075" y="467233"/>
                    <a:pt x="417145" y="493643"/>
                  </a:cubicBezTo>
                  <a:cubicBezTo>
                    <a:pt x="407214" y="520052"/>
                    <a:pt x="397392" y="549626"/>
                    <a:pt x="361161" y="546352"/>
                  </a:cubicBezTo>
                  <a:cubicBezTo>
                    <a:pt x="340055" y="544704"/>
                    <a:pt x="319681" y="537917"/>
                    <a:pt x="301795" y="526600"/>
                  </a:cubicBezTo>
                  <a:lnTo>
                    <a:pt x="265564" y="648498"/>
                  </a:lnTo>
                  <a:lnTo>
                    <a:pt x="14565" y="503464"/>
                  </a:lnTo>
                  <a:lnTo>
                    <a:pt x="47304" y="437986"/>
                  </a:lnTo>
                  <a:cubicBezTo>
                    <a:pt x="47304" y="437986"/>
                    <a:pt x="11073" y="378729"/>
                    <a:pt x="1142" y="279748"/>
                  </a:cubicBezTo>
                  <a:cubicBezTo>
                    <a:pt x="-8788" y="180768"/>
                    <a:pt x="47304" y="68801"/>
                    <a:pt x="119875" y="26022"/>
                  </a:cubicBezTo>
                  <a:cubicBezTo>
                    <a:pt x="192447" y="-16757"/>
                    <a:pt x="317618" y="-387"/>
                    <a:pt x="353849" y="29296"/>
                  </a:cubicBezTo>
                  <a:cubicBezTo>
                    <a:pt x="390080" y="58979"/>
                    <a:pt x="450102" y="147483"/>
                    <a:pt x="450102" y="147483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FDC0731F-4ADA-4536-87F4-7CAA390B4687}"/>
                </a:ext>
              </a:extLst>
            </p:cNvPr>
            <p:cNvSpPr/>
            <p:nvPr/>
          </p:nvSpPr>
          <p:spPr>
            <a:xfrm>
              <a:off x="1268894" y="4239484"/>
              <a:ext cx="339502" cy="299997"/>
            </a:xfrm>
            <a:custGeom>
              <a:avLst/>
              <a:gdLst>
                <a:gd name="connsiteX0" fmla="*/ 23026 w 339502"/>
                <a:gd name="connsiteY0" fmla="*/ 0 h 299997"/>
                <a:gd name="connsiteX1" fmla="*/ 323024 w 339502"/>
                <a:gd name="connsiteY1" fmla="*/ 164895 h 299997"/>
                <a:gd name="connsiteX2" fmla="*/ 339502 w 339502"/>
                <a:gd name="connsiteY2" fmla="*/ 299997 h 299997"/>
                <a:gd name="connsiteX3" fmla="*/ 151581 w 339502"/>
                <a:gd name="connsiteY3" fmla="*/ 168169 h 299997"/>
                <a:gd name="connsiteX4" fmla="*/ 0 w 339502"/>
                <a:gd name="connsiteY4" fmla="*/ 72571 h 2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9502" h="299997">
                  <a:moveTo>
                    <a:pt x="23026" y="0"/>
                  </a:moveTo>
                  <a:cubicBezTo>
                    <a:pt x="36231" y="3383"/>
                    <a:pt x="319750" y="131938"/>
                    <a:pt x="323024" y="164895"/>
                  </a:cubicBezTo>
                  <a:cubicBezTo>
                    <a:pt x="326298" y="197852"/>
                    <a:pt x="339502" y="299997"/>
                    <a:pt x="339502" y="299997"/>
                  </a:cubicBezTo>
                  <a:cubicBezTo>
                    <a:pt x="281336" y="250005"/>
                    <a:pt x="218390" y="205851"/>
                    <a:pt x="151581" y="168169"/>
                  </a:cubicBezTo>
                  <a:cubicBezTo>
                    <a:pt x="98668" y="140253"/>
                    <a:pt x="47991" y="108289"/>
                    <a:pt x="0" y="72571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47280C53-B8EA-440E-9866-F4F0E337B042}"/>
                </a:ext>
              </a:extLst>
            </p:cNvPr>
            <p:cNvSpPr/>
            <p:nvPr/>
          </p:nvSpPr>
          <p:spPr>
            <a:xfrm>
              <a:off x="1542482" y="3638576"/>
              <a:ext cx="250452" cy="314166"/>
            </a:xfrm>
            <a:custGeom>
              <a:avLst/>
              <a:gdLst>
                <a:gd name="connsiteX0" fmla="*/ 0 w 250452"/>
                <a:gd name="connsiteY0" fmla="*/ 24049 h 314166"/>
                <a:gd name="connsiteX1" fmla="*/ 154855 w 250452"/>
                <a:gd name="connsiteY1" fmla="*/ 4297 h 314166"/>
                <a:gd name="connsiteX2" fmla="*/ 250453 w 250452"/>
                <a:gd name="connsiteY2" fmla="*/ 165809 h 314166"/>
                <a:gd name="connsiteX3" fmla="*/ 201017 w 250452"/>
                <a:gd name="connsiteY3" fmla="*/ 314116 h 314166"/>
                <a:gd name="connsiteX4" fmla="*/ 91887 w 250452"/>
                <a:gd name="connsiteY4" fmla="*/ 113099 h 314166"/>
                <a:gd name="connsiteX5" fmla="*/ 0 w 250452"/>
                <a:gd name="connsiteY5" fmla="*/ 24049 h 31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452" h="314166">
                  <a:moveTo>
                    <a:pt x="0" y="24049"/>
                  </a:moveTo>
                  <a:cubicBezTo>
                    <a:pt x="0" y="24049"/>
                    <a:pt x="85667" y="-12182"/>
                    <a:pt x="154855" y="4297"/>
                  </a:cubicBezTo>
                  <a:cubicBezTo>
                    <a:pt x="224043" y="20775"/>
                    <a:pt x="250453" y="99894"/>
                    <a:pt x="250453" y="165809"/>
                  </a:cubicBezTo>
                  <a:cubicBezTo>
                    <a:pt x="250453" y="231723"/>
                    <a:pt x="214222" y="310842"/>
                    <a:pt x="201017" y="314116"/>
                  </a:cubicBezTo>
                  <a:cubicBezTo>
                    <a:pt x="187812" y="317390"/>
                    <a:pt x="154855" y="159261"/>
                    <a:pt x="91887" y="113099"/>
                  </a:cubicBezTo>
                  <a:cubicBezTo>
                    <a:pt x="56977" y="88185"/>
                    <a:pt x="26006" y="58163"/>
                    <a:pt x="0" y="24049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28C15EEF-D880-41DA-9D84-8DD011B3FF40}"/>
                </a:ext>
              </a:extLst>
            </p:cNvPr>
            <p:cNvSpPr/>
            <p:nvPr/>
          </p:nvSpPr>
          <p:spPr>
            <a:xfrm>
              <a:off x="1196759" y="3657486"/>
              <a:ext cx="575106" cy="605233"/>
            </a:xfrm>
            <a:custGeom>
              <a:avLst/>
              <a:gdLst>
                <a:gd name="connsiteX0" fmla="*/ 240414 w 575106"/>
                <a:gd name="connsiteY0" fmla="*/ 25000 h 605233"/>
                <a:gd name="connsiteX1" fmla="*/ 494249 w 575106"/>
                <a:gd name="connsiteY1" fmla="*/ 54574 h 605233"/>
                <a:gd name="connsiteX2" fmla="*/ 546959 w 575106"/>
                <a:gd name="connsiteY2" fmla="*/ 295206 h 605233"/>
                <a:gd name="connsiteX3" fmla="*/ 500797 w 575106"/>
                <a:gd name="connsiteY3" fmla="*/ 413939 h 605233"/>
                <a:gd name="connsiteX4" fmla="*/ 454744 w 575106"/>
                <a:gd name="connsiteY4" fmla="*/ 348461 h 605233"/>
                <a:gd name="connsiteX5" fmla="*/ 408364 w 575106"/>
                <a:gd name="connsiteY5" fmla="*/ 449951 h 605233"/>
                <a:gd name="connsiteX6" fmla="*/ 201018 w 575106"/>
                <a:gd name="connsiteY6" fmla="*/ 604916 h 605233"/>
                <a:gd name="connsiteX7" fmla="*/ 19644 w 575106"/>
                <a:gd name="connsiteY7" fmla="*/ 384037 h 605233"/>
                <a:gd name="connsiteX8" fmla="*/ 85122 w 575106"/>
                <a:gd name="connsiteY8" fmla="*/ 34822 h 605233"/>
                <a:gd name="connsiteX9" fmla="*/ 240414 w 575106"/>
                <a:gd name="connsiteY9" fmla="*/ 25000 h 60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106" h="605233">
                  <a:moveTo>
                    <a:pt x="240414" y="25000"/>
                  </a:moveTo>
                  <a:cubicBezTo>
                    <a:pt x="240414" y="25000"/>
                    <a:pt x="375625" y="-47571"/>
                    <a:pt x="494249" y="54574"/>
                  </a:cubicBezTo>
                  <a:cubicBezTo>
                    <a:pt x="612873" y="156720"/>
                    <a:pt x="573368" y="258974"/>
                    <a:pt x="546959" y="295206"/>
                  </a:cubicBezTo>
                  <a:cubicBezTo>
                    <a:pt x="520549" y="331437"/>
                    <a:pt x="520659" y="400734"/>
                    <a:pt x="500797" y="413939"/>
                  </a:cubicBezTo>
                  <a:cubicBezTo>
                    <a:pt x="480935" y="427143"/>
                    <a:pt x="477771" y="361229"/>
                    <a:pt x="454744" y="348461"/>
                  </a:cubicBezTo>
                  <a:cubicBezTo>
                    <a:pt x="431718" y="335693"/>
                    <a:pt x="434664" y="384474"/>
                    <a:pt x="408364" y="449951"/>
                  </a:cubicBezTo>
                  <a:cubicBezTo>
                    <a:pt x="382064" y="515429"/>
                    <a:pt x="263331" y="611463"/>
                    <a:pt x="201018" y="604916"/>
                  </a:cubicBezTo>
                  <a:cubicBezTo>
                    <a:pt x="138705" y="598368"/>
                    <a:pt x="62532" y="528525"/>
                    <a:pt x="19644" y="384037"/>
                  </a:cubicBezTo>
                  <a:cubicBezTo>
                    <a:pt x="-23244" y="239549"/>
                    <a:pt x="6549" y="84040"/>
                    <a:pt x="85122" y="34822"/>
                  </a:cubicBezTo>
                  <a:cubicBezTo>
                    <a:pt x="131921" y="5586"/>
                    <a:pt x="190303" y="1887"/>
                    <a:pt x="240414" y="25000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8F012FFD-08F6-42AB-BF1E-8EE9B6AFE473}"/>
                </a:ext>
              </a:extLst>
            </p:cNvPr>
            <p:cNvSpPr/>
            <p:nvPr/>
          </p:nvSpPr>
          <p:spPr>
            <a:xfrm>
              <a:off x="1364273" y="3744581"/>
              <a:ext cx="339851" cy="265277"/>
            </a:xfrm>
            <a:custGeom>
              <a:avLst/>
              <a:gdLst>
                <a:gd name="connsiteX0" fmla="*/ 334810 w 339851"/>
                <a:gd name="connsiteY0" fmla="*/ 0 h 265277"/>
                <a:gd name="connsiteX1" fmla="*/ 293995 w 339851"/>
                <a:gd name="connsiteY1" fmla="*/ 160093 h 265277"/>
                <a:gd name="connsiteX2" fmla="*/ 69952 w 339851"/>
                <a:gd name="connsiteY2" fmla="*/ 250343 h 265277"/>
                <a:gd name="connsiteX3" fmla="*/ 0 w 339851"/>
                <a:gd name="connsiteY3" fmla="*/ 163040 h 2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851" h="265277">
                  <a:moveTo>
                    <a:pt x="334810" y="0"/>
                  </a:moveTo>
                  <a:cubicBezTo>
                    <a:pt x="334810" y="0"/>
                    <a:pt x="361001" y="75736"/>
                    <a:pt x="293995" y="160093"/>
                  </a:cubicBezTo>
                  <a:cubicBezTo>
                    <a:pt x="226990" y="244450"/>
                    <a:pt x="136849" y="291049"/>
                    <a:pt x="69952" y="250343"/>
                  </a:cubicBezTo>
                  <a:cubicBezTo>
                    <a:pt x="3056" y="209638"/>
                    <a:pt x="0" y="163040"/>
                    <a:pt x="0" y="16304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7750CEDC-C4FF-4CE4-A1C8-1FE96B730D18}"/>
                </a:ext>
              </a:extLst>
            </p:cNvPr>
            <p:cNvSpPr/>
            <p:nvPr/>
          </p:nvSpPr>
          <p:spPr>
            <a:xfrm>
              <a:off x="1256436" y="3921917"/>
              <a:ext cx="335154" cy="253633"/>
            </a:xfrm>
            <a:custGeom>
              <a:avLst/>
              <a:gdLst>
                <a:gd name="connsiteX0" fmla="*/ 453 w 335154"/>
                <a:gd name="connsiteY0" fmla="*/ 0 h 253633"/>
                <a:gd name="connsiteX1" fmla="*/ 122679 w 335154"/>
                <a:gd name="connsiteY1" fmla="*/ 250998 h 253633"/>
                <a:gd name="connsiteX2" fmla="*/ 335154 w 335154"/>
                <a:gd name="connsiteY2" fmla="*/ 130956 h 25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5154" h="253633">
                  <a:moveTo>
                    <a:pt x="453" y="0"/>
                  </a:moveTo>
                  <a:cubicBezTo>
                    <a:pt x="453" y="0"/>
                    <a:pt x="-14170" y="227317"/>
                    <a:pt x="122679" y="250998"/>
                  </a:cubicBezTo>
                  <a:cubicBezTo>
                    <a:pt x="259527" y="274680"/>
                    <a:pt x="335154" y="130956"/>
                    <a:pt x="335154" y="130956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DA295286-6BA4-41A6-8919-F4C9F9C542C4}"/>
                </a:ext>
              </a:extLst>
            </p:cNvPr>
            <p:cNvSpPr/>
            <p:nvPr/>
          </p:nvSpPr>
          <p:spPr>
            <a:xfrm>
              <a:off x="1163366" y="3649420"/>
              <a:ext cx="273697" cy="276971"/>
            </a:xfrm>
            <a:custGeom>
              <a:avLst/>
              <a:gdLst>
                <a:gd name="connsiteX0" fmla="*/ 273697 w 273697"/>
                <a:gd name="connsiteY0" fmla="*/ 138486 h 276971"/>
                <a:gd name="connsiteX1" fmla="*/ 136849 w 273697"/>
                <a:gd name="connsiteY1" fmla="*/ 276971 h 276971"/>
                <a:gd name="connsiteX2" fmla="*/ 0 w 273697"/>
                <a:gd name="connsiteY2" fmla="*/ 138486 h 276971"/>
                <a:gd name="connsiteX3" fmla="*/ 136849 w 273697"/>
                <a:gd name="connsiteY3" fmla="*/ 0 h 276971"/>
                <a:gd name="connsiteX4" fmla="*/ 273697 w 273697"/>
                <a:gd name="connsiteY4" fmla="*/ 138486 h 27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3697" h="276971">
                  <a:moveTo>
                    <a:pt x="273697" y="138486"/>
                  </a:moveTo>
                  <a:cubicBezTo>
                    <a:pt x="273697" y="214969"/>
                    <a:pt x="212428" y="276971"/>
                    <a:pt x="136849" y="276971"/>
                  </a:cubicBezTo>
                  <a:cubicBezTo>
                    <a:pt x="61269" y="276971"/>
                    <a:pt x="0" y="214969"/>
                    <a:pt x="0" y="138486"/>
                  </a:cubicBezTo>
                  <a:cubicBezTo>
                    <a:pt x="0" y="62002"/>
                    <a:pt x="61269" y="0"/>
                    <a:pt x="136849" y="0"/>
                  </a:cubicBezTo>
                  <a:cubicBezTo>
                    <a:pt x="212428" y="0"/>
                    <a:pt x="273697" y="62002"/>
                    <a:pt x="273697" y="138486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AA883C22-5B7D-4B8F-8E75-FF21D8A96FE4}"/>
                </a:ext>
              </a:extLst>
            </p:cNvPr>
            <p:cNvSpPr/>
            <p:nvPr/>
          </p:nvSpPr>
          <p:spPr>
            <a:xfrm>
              <a:off x="1271404" y="3666008"/>
              <a:ext cx="66896" cy="101927"/>
            </a:xfrm>
            <a:custGeom>
              <a:avLst/>
              <a:gdLst>
                <a:gd name="connsiteX0" fmla="*/ 0 w 66896"/>
                <a:gd name="connsiteY0" fmla="*/ 101927 h 101927"/>
                <a:gd name="connsiteX1" fmla="*/ 66897 w 66896"/>
                <a:gd name="connsiteY1" fmla="*/ 0 h 1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896" h="101927">
                  <a:moveTo>
                    <a:pt x="0" y="101927"/>
                  </a:moveTo>
                  <a:cubicBezTo>
                    <a:pt x="0" y="101927"/>
                    <a:pt x="17461" y="11677"/>
                    <a:pt x="66897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6E91962E-9A4C-4566-90CF-9D42D27CED5C}"/>
                </a:ext>
              </a:extLst>
            </p:cNvPr>
            <p:cNvSpPr/>
            <p:nvPr/>
          </p:nvSpPr>
          <p:spPr>
            <a:xfrm>
              <a:off x="1265620" y="3765365"/>
              <a:ext cx="145469" cy="17629"/>
            </a:xfrm>
            <a:custGeom>
              <a:avLst/>
              <a:gdLst>
                <a:gd name="connsiteX0" fmla="*/ 0 w 145469"/>
                <a:gd name="connsiteY0" fmla="*/ 14683 h 17629"/>
                <a:gd name="connsiteX1" fmla="*/ 145470 w 145469"/>
                <a:gd name="connsiteY1" fmla="*/ 17630 h 1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469" h="17629">
                  <a:moveTo>
                    <a:pt x="0" y="14683"/>
                  </a:moveTo>
                  <a:cubicBezTo>
                    <a:pt x="0" y="14683"/>
                    <a:pt x="98871" y="-20238"/>
                    <a:pt x="145470" y="1763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DBFF0C7-B212-4122-A187-3FD6CFF6EF0A}"/>
                </a:ext>
              </a:extLst>
            </p:cNvPr>
            <p:cNvSpPr/>
            <p:nvPr/>
          </p:nvSpPr>
          <p:spPr>
            <a:xfrm>
              <a:off x="1227702" y="3796963"/>
              <a:ext cx="32024" cy="96143"/>
            </a:xfrm>
            <a:custGeom>
              <a:avLst/>
              <a:gdLst>
                <a:gd name="connsiteX0" fmla="*/ 32025 w 32024"/>
                <a:gd name="connsiteY0" fmla="*/ 0 h 96143"/>
                <a:gd name="connsiteX1" fmla="*/ 2997 w 32024"/>
                <a:gd name="connsiteY1" fmla="*/ 96143 h 9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024" h="96143">
                  <a:moveTo>
                    <a:pt x="32025" y="0"/>
                  </a:moveTo>
                  <a:cubicBezTo>
                    <a:pt x="32025" y="0"/>
                    <a:pt x="-11627" y="29138"/>
                    <a:pt x="2997" y="96143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447FC3EB-31B9-4FDF-8282-72ED96F6511D}"/>
                </a:ext>
              </a:extLst>
            </p:cNvPr>
            <p:cNvSpPr/>
            <p:nvPr/>
          </p:nvSpPr>
          <p:spPr>
            <a:xfrm>
              <a:off x="1613771" y="3985569"/>
              <a:ext cx="57265" cy="185537"/>
            </a:xfrm>
            <a:custGeom>
              <a:avLst/>
              <a:gdLst>
                <a:gd name="connsiteX0" fmla="*/ 57266 w 57265"/>
                <a:gd name="connsiteY0" fmla="*/ 95677 h 185537"/>
                <a:gd name="connsiteX1" fmla="*/ 17652 w 57265"/>
                <a:gd name="connsiteY1" fmla="*/ 80 h 185537"/>
                <a:gd name="connsiteX2" fmla="*/ 17652 w 57265"/>
                <a:gd name="connsiteY2" fmla="*/ 174687 h 185537"/>
                <a:gd name="connsiteX3" fmla="*/ 43657 w 57265"/>
                <a:gd name="connsiteY3" fmla="*/ 183537 h 185537"/>
                <a:gd name="connsiteX4" fmla="*/ 50390 w 57265"/>
                <a:gd name="connsiteY4" fmla="*/ 178070 h 1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265" h="185537">
                  <a:moveTo>
                    <a:pt x="57266" y="95677"/>
                  </a:moveTo>
                  <a:cubicBezTo>
                    <a:pt x="57266" y="95677"/>
                    <a:pt x="47335" y="-3194"/>
                    <a:pt x="17652" y="80"/>
                  </a:cubicBezTo>
                  <a:cubicBezTo>
                    <a:pt x="-12032" y="3354"/>
                    <a:pt x="1173" y="151770"/>
                    <a:pt x="17652" y="174687"/>
                  </a:cubicBezTo>
                  <a:cubicBezTo>
                    <a:pt x="22388" y="184312"/>
                    <a:pt x="34032" y="188274"/>
                    <a:pt x="43657" y="183537"/>
                  </a:cubicBezTo>
                  <a:cubicBezTo>
                    <a:pt x="46287" y="182250"/>
                    <a:pt x="48590" y="180384"/>
                    <a:pt x="50390" y="178070"/>
                  </a:cubicBezTo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6FB4DE49-9A85-4878-9B12-8F5A6E676254}"/>
                </a:ext>
              </a:extLst>
            </p:cNvPr>
            <p:cNvSpPr/>
            <p:nvPr/>
          </p:nvSpPr>
          <p:spPr>
            <a:xfrm>
              <a:off x="1396030" y="5297933"/>
              <a:ext cx="3061087" cy="259837"/>
            </a:xfrm>
            <a:custGeom>
              <a:avLst/>
              <a:gdLst>
                <a:gd name="connsiteX0" fmla="*/ 3061087 w 3061087"/>
                <a:gd name="connsiteY0" fmla="*/ 259838 h 259837"/>
                <a:gd name="connsiteX1" fmla="*/ 0 w 3061087"/>
                <a:gd name="connsiteY1" fmla="*/ 259838 h 259837"/>
                <a:gd name="connsiteX2" fmla="*/ 103237 w 3061087"/>
                <a:gd name="connsiteY2" fmla="*/ 0 h 259837"/>
                <a:gd name="connsiteX3" fmla="*/ 2372370 w 3061087"/>
                <a:gd name="connsiteY3" fmla="*/ 0 h 259837"/>
                <a:gd name="connsiteX4" fmla="*/ 3061087 w 3061087"/>
                <a:gd name="connsiteY4" fmla="*/ 259838 h 25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1087" h="259837">
                  <a:moveTo>
                    <a:pt x="3061087" y="259838"/>
                  </a:moveTo>
                  <a:lnTo>
                    <a:pt x="0" y="259838"/>
                  </a:lnTo>
                  <a:lnTo>
                    <a:pt x="103237" y="0"/>
                  </a:lnTo>
                  <a:lnTo>
                    <a:pt x="2372370" y="0"/>
                  </a:lnTo>
                  <a:lnTo>
                    <a:pt x="3061087" y="259838"/>
                  </a:lnTo>
                  <a:close/>
                </a:path>
              </a:pathLst>
            </a:custGeom>
            <a:solidFill>
              <a:srgbClr val="B5B5B5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6C3CCC31-0930-4A72-BE0D-244BCCDF47B8}"/>
                </a:ext>
              </a:extLst>
            </p:cNvPr>
            <p:cNvSpPr/>
            <p:nvPr/>
          </p:nvSpPr>
          <p:spPr>
            <a:xfrm>
              <a:off x="1429970" y="5609716"/>
              <a:ext cx="2985132" cy="81956"/>
            </a:xfrm>
            <a:custGeom>
              <a:avLst/>
              <a:gdLst>
                <a:gd name="connsiteX0" fmla="*/ 0 w 2985132"/>
                <a:gd name="connsiteY0" fmla="*/ 0 h 81956"/>
                <a:gd name="connsiteX1" fmla="*/ 2985133 w 2985132"/>
                <a:gd name="connsiteY1" fmla="*/ 0 h 81956"/>
                <a:gd name="connsiteX2" fmla="*/ 2985133 w 2985132"/>
                <a:gd name="connsiteY2" fmla="*/ 81957 h 81956"/>
                <a:gd name="connsiteX3" fmla="*/ 0 w 2985132"/>
                <a:gd name="connsiteY3" fmla="*/ 81957 h 8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5132" h="81956">
                  <a:moveTo>
                    <a:pt x="0" y="0"/>
                  </a:moveTo>
                  <a:lnTo>
                    <a:pt x="2985133" y="0"/>
                  </a:lnTo>
                  <a:lnTo>
                    <a:pt x="2985133" y="81957"/>
                  </a:lnTo>
                  <a:lnTo>
                    <a:pt x="0" y="81957"/>
                  </a:ln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0BBED1FE-BB21-495A-BFB8-C61EC0A0D8F0}"/>
                </a:ext>
              </a:extLst>
            </p:cNvPr>
            <p:cNvSpPr/>
            <p:nvPr/>
          </p:nvSpPr>
          <p:spPr>
            <a:xfrm>
              <a:off x="1396030" y="5557771"/>
              <a:ext cx="3061086" cy="96470"/>
            </a:xfrm>
            <a:custGeom>
              <a:avLst/>
              <a:gdLst>
                <a:gd name="connsiteX0" fmla="*/ 0 w 3061086"/>
                <a:gd name="connsiteY0" fmla="*/ 0 h 96470"/>
                <a:gd name="connsiteX1" fmla="*/ 3061087 w 3061086"/>
                <a:gd name="connsiteY1" fmla="*/ 0 h 96470"/>
                <a:gd name="connsiteX2" fmla="*/ 3061087 w 3061086"/>
                <a:gd name="connsiteY2" fmla="*/ 96471 h 96470"/>
                <a:gd name="connsiteX3" fmla="*/ 0 w 3061086"/>
                <a:gd name="connsiteY3" fmla="*/ 96471 h 9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61086" h="96470">
                  <a:moveTo>
                    <a:pt x="0" y="0"/>
                  </a:moveTo>
                  <a:lnTo>
                    <a:pt x="3061087" y="0"/>
                  </a:lnTo>
                  <a:lnTo>
                    <a:pt x="3061087" y="96471"/>
                  </a:lnTo>
                  <a:lnTo>
                    <a:pt x="0" y="96471"/>
                  </a:lnTo>
                  <a:close/>
                </a:path>
              </a:pathLst>
            </a:custGeom>
            <a:solidFill>
              <a:srgbClr val="4C4C4C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77605D89-B8A9-4230-9E9F-D0EFD97237F0}"/>
                </a:ext>
              </a:extLst>
            </p:cNvPr>
            <p:cNvSpPr/>
            <p:nvPr/>
          </p:nvSpPr>
          <p:spPr>
            <a:xfrm>
              <a:off x="1919307" y="5331218"/>
              <a:ext cx="718618" cy="140013"/>
            </a:xfrm>
            <a:custGeom>
              <a:avLst/>
              <a:gdLst>
                <a:gd name="connsiteX0" fmla="*/ 629896 w 718618"/>
                <a:gd name="connsiteY0" fmla="*/ 0 h 140013"/>
                <a:gd name="connsiteX1" fmla="*/ 718619 w 718618"/>
                <a:gd name="connsiteY1" fmla="*/ 140013 h 140013"/>
                <a:gd name="connsiteX2" fmla="*/ 0 w 718618"/>
                <a:gd name="connsiteY2" fmla="*/ 140013 h 140013"/>
                <a:gd name="connsiteX3" fmla="*/ 69952 w 718618"/>
                <a:gd name="connsiteY3" fmla="*/ 0 h 140013"/>
                <a:gd name="connsiteX4" fmla="*/ 629896 w 718618"/>
                <a:gd name="connsiteY4" fmla="*/ 0 h 14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618" h="140013">
                  <a:moveTo>
                    <a:pt x="629896" y="0"/>
                  </a:moveTo>
                  <a:lnTo>
                    <a:pt x="718619" y="140013"/>
                  </a:lnTo>
                  <a:lnTo>
                    <a:pt x="0" y="140013"/>
                  </a:lnTo>
                  <a:lnTo>
                    <a:pt x="69952" y="0"/>
                  </a:lnTo>
                  <a:lnTo>
                    <a:pt x="629896" y="0"/>
                  </a:lnTo>
                  <a:close/>
                </a:path>
              </a:pathLst>
            </a:custGeom>
            <a:solidFill>
              <a:srgbClr val="FFFFFF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7FC5A492-5897-43E1-A511-34DDA9913523}"/>
                </a:ext>
              </a:extLst>
            </p:cNvPr>
            <p:cNvSpPr/>
            <p:nvPr/>
          </p:nvSpPr>
          <p:spPr>
            <a:xfrm>
              <a:off x="1783877" y="5373232"/>
              <a:ext cx="718727" cy="139904"/>
            </a:xfrm>
            <a:custGeom>
              <a:avLst/>
              <a:gdLst>
                <a:gd name="connsiteX0" fmla="*/ 630006 w 718727"/>
                <a:gd name="connsiteY0" fmla="*/ 0 h 139904"/>
                <a:gd name="connsiteX1" fmla="*/ 718728 w 718727"/>
                <a:gd name="connsiteY1" fmla="*/ 139904 h 139904"/>
                <a:gd name="connsiteX2" fmla="*/ 0 w 718727"/>
                <a:gd name="connsiteY2" fmla="*/ 139904 h 139904"/>
                <a:gd name="connsiteX3" fmla="*/ 70061 w 718727"/>
                <a:gd name="connsiteY3" fmla="*/ 0 h 139904"/>
                <a:gd name="connsiteX4" fmla="*/ 630006 w 718727"/>
                <a:gd name="connsiteY4" fmla="*/ 0 h 13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727" h="139904">
                  <a:moveTo>
                    <a:pt x="630006" y="0"/>
                  </a:moveTo>
                  <a:lnTo>
                    <a:pt x="718728" y="139904"/>
                  </a:lnTo>
                  <a:lnTo>
                    <a:pt x="0" y="139904"/>
                  </a:lnTo>
                  <a:lnTo>
                    <a:pt x="70061" y="0"/>
                  </a:lnTo>
                  <a:lnTo>
                    <a:pt x="630006" y="0"/>
                  </a:lnTo>
                  <a:close/>
                </a:path>
              </a:pathLst>
            </a:custGeom>
            <a:solidFill>
              <a:srgbClr val="FFFFFF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E954C370-2AA7-4950-A124-9B65D455F945}"/>
                </a:ext>
              </a:extLst>
            </p:cNvPr>
            <p:cNvSpPr/>
            <p:nvPr/>
          </p:nvSpPr>
          <p:spPr>
            <a:xfrm>
              <a:off x="1216075" y="4602122"/>
              <a:ext cx="1258206" cy="881984"/>
            </a:xfrm>
            <a:custGeom>
              <a:avLst/>
              <a:gdLst>
                <a:gd name="connsiteX0" fmla="*/ 323133 w 1258206"/>
                <a:gd name="connsiteY0" fmla="*/ 0 h 881984"/>
                <a:gd name="connsiteX1" fmla="*/ 461182 w 1258206"/>
                <a:gd name="connsiteY1" fmla="*/ 642774 h 881984"/>
                <a:gd name="connsiteX2" fmla="*/ 998537 w 1258206"/>
                <a:gd name="connsiteY2" fmla="*/ 718619 h 881984"/>
                <a:gd name="connsiteX3" fmla="*/ 1173144 w 1258206"/>
                <a:gd name="connsiteY3" fmla="*/ 653141 h 881984"/>
                <a:gd name="connsiteX4" fmla="*/ 1219306 w 1258206"/>
                <a:gd name="connsiteY4" fmla="*/ 705851 h 881984"/>
                <a:gd name="connsiteX5" fmla="*/ 1252045 w 1258206"/>
                <a:gd name="connsiteY5" fmla="*/ 748739 h 881984"/>
                <a:gd name="connsiteX6" fmla="*/ 1252045 w 1258206"/>
                <a:gd name="connsiteY6" fmla="*/ 821201 h 881984"/>
                <a:gd name="connsiteX7" fmla="*/ 1202500 w 1258206"/>
                <a:gd name="connsiteY7" fmla="*/ 867363 h 881984"/>
                <a:gd name="connsiteX8" fmla="*/ 1202500 w 1258206"/>
                <a:gd name="connsiteY8" fmla="*/ 811379 h 881984"/>
                <a:gd name="connsiteX9" fmla="*/ 1050919 w 1258206"/>
                <a:gd name="connsiteY9" fmla="*/ 857432 h 881984"/>
                <a:gd name="connsiteX10" fmla="*/ 941789 w 1258206"/>
                <a:gd name="connsiteY10" fmla="*/ 824693 h 881984"/>
                <a:gd name="connsiteX11" fmla="*/ 293450 w 1258206"/>
                <a:gd name="connsiteY11" fmla="*/ 880349 h 881984"/>
                <a:gd name="connsiteX12" fmla="*/ 224152 w 1258206"/>
                <a:gd name="connsiteY12" fmla="*/ 820983 h 881984"/>
                <a:gd name="connsiteX13" fmla="*/ 0 w 1258206"/>
                <a:gd name="connsiteY13" fmla="*/ 89159 h 88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8206" h="881984">
                  <a:moveTo>
                    <a:pt x="323133" y="0"/>
                  </a:moveTo>
                  <a:lnTo>
                    <a:pt x="461182" y="642774"/>
                  </a:lnTo>
                  <a:lnTo>
                    <a:pt x="998537" y="718619"/>
                  </a:lnTo>
                  <a:cubicBezTo>
                    <a:pt x="998537" y="718619"/>
                    <a:pt x="1160048" y="653141"/>
                    <a:pt x="1173144" y="653141"/>
                  </a:cubicBezTo>
                  <a:cubicBezTo>
                    <a:pt x="1186240" y="653141"/>
                    <a:pt x="1209375" y="692646"/>
                    <a:pt x="1219306" y="705851"/>
                  </a:cubicBezTo>
                  <a:cubicBezTo>
                    <a:pt x="1229237" y="719056"/>
                    <a:pt x="1245606" y="738590"/>
                    <a:pt x="1252045" y="748739"/>
                  </a:cubicBezTo>
                  <a:cubicBezTo>
                    <a:pt x="1258483" y="758888"/>
                    <a:pt x="1261866" y="807996"/>
                    <a:pt x="1252045" y="821201"/>
                  </a:cubicBezTo>
                  <a:cubicBezTo>
                    <a:pt x="1242223" y="834406"/>
                    <a:pt x="1222361" y="870636"/>
                    <a:pt x="1202500" y="867363"/>
                  </a:cubicBezTo>
                  <a:cubicBezTo>
                    <a:pt x="1182638" y="864089"/>
                    <a:pt x="1202500" y="811379"/>
                    <a:pt x="1202500" y="811379"/>
                  </a:cubicBezTo>
                  <a:cubicBezTo>
                    <a:pt x="1202500" y="811379"/>
                    <a:pt x="1087150" y="857432"/>
                    <a:pt x="1050919" y="857432"/>
                  </a:cubicBezTo>
                  <a:cubicBezTo>
                    <a:pt x="1014688" y="857432"/>
                    <a:pt x="941789" y="824693"/>
                    <a:pt x="941789" y="824693"/>
                  </a:cubicBezTo>
                  <a:cubicBezTo>
                    <a:pt x="941789" y="824693"/>
                    <a:pt x="330226" y="893336"/>
                    <a:pt x="293450" y="880349"/>
                  </a:cubicBezTo>
                  <a:cubicBezTo>
                    <a:pt x="263144" y="870986"/>
                    <a:pt x="238055" y="849498"/>
                    <a:pt x="224152" y="820983"/>
                  </a:cubicBezTo>
                  <a:cubicBezTo>
                    <a:pt x="211057" y="794682"/>
                    <a:pt x="0" y="89159"/>
                    <a:pt x="0" y="89159"/>
                  </a:cubicBezTo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DA8D624C-54A1-4DA2-834A-DA94E5441EDB}"/>
                </a:ext>
              </a:extLst>
            </p:cNvPr>
            <p:cNvSpPr/>
            <p:nvPr/>
          </p:nvSpPr>
          <p:spPr>
            <a:xfrm>
              <a:off x="1908830" y="5255154"/>
              <a:ext cx="566296" cy="214103"/>
            </a:xfrm>
            <a:custGeom>
              <a:avLst/>
              <a:gdLst>
                <a:gd name="connsiteX0" fmla="*/ 526987 w 566296"/>
                <a:gd name="connsiteY0" fmla="*/ 52709 h 214103"/>
                <a:gd name="connsiteX1" fmla="*/ 480825 w 566296"/>
                <a:gd name="connsiteY1" fmla="*/ 0 h 214103"/>
                <a:gd name="connsiteX2" fmla="*/ 306218 w 566296"/>
                <a:gd name="connsiteY2" fmla="*/ 65478 h 214103"/>
                <a:gd name="connsiteX3" fmla="*/ 0 w 566296"/>
                <a:gd name="connsiteY3" fmla="*/ 21826 h 214103"/>
                <a:gd name="connsiteX4" fmla="*/ 14733 w 566296"/>
                <a:gd name="connsiteY4" fmla="*/ 195778 h 214103"/>
                <a:gd name="connsiteX5" fmla="*/ 250125 w 566296"/>
                <a:gd name="connsiteY5" fmla="*/ 170460 h 214103"/>
                <a:gd name="connsiteX6" fmla="*/ 359255 w 566296"/>
                <a:gd name="connsiteY6" fmla="*/ 203199 h 214103"/>
                <a:gd name="connsiteX7" fmla="*/ 510509 w 566296"/>
                <a:gd name="connsiteY7" fmla="*/ 157911 h 214103"/>
                <a:gd name="connsiteX8" fmla="*/ 510509 w 566296"/>
                <a:gd name="connsiteY8" fmla="*/ 213894 h 214103"/>
                <a:gd name="connsiteX9" fmla="*/ 560053 w 566296"/>
                <a:gd name="connsiteY9" fmla="*/ 167732 h 214103"/>
                <a:gd name="connsiteX10" fmla="*/ 560053 w 566296"/>
                <a:gd name="connsiteY10" fmla="*/ 95270 h 214103"/>
                <a:gd name="connsiteX11" fmla="*/ 526987 w 566296"/>
                <a:gd name="connsiteY11" fmla="*/ 52709 h 21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6296" h="214103">
                  <a:moveTo>
                    <a:pt x="526987" y="52709"/>
                  </a:moveTo>
                  <a:cubicBezTo>
                    <a:pt x="517056" y="39505"/>
                    <a:pt x="494248" y="0"/>
                    <a:pt x="480825" y="0"/>
                  </a:cubicBezTo>
                  <a:cubicBezTo>
                    <a:pt x="467402" y="0"/>
                    <a:pt x="306218" y="65478"/>
                    <a:pt x="306218" y="65478"/>
                  </a:cubicBezTo>
                  <a:lnTo>
                    <a:pt x="0" y="21826"/>
                  </a:lnTo>
                  <a:cubicBezTo>
                    <a:pt x="19960" y="77536"/>
                    <a:pt x="25034" y="137503"/>
                    <a:pt x="14733" y="195778"/>
                  </a:cubicBezTo>
                  <a:cubicBezTo>
                    <a:pt x="142523" y="182683"/>
                    <a:pt x="250125" y="170460"/>
                    <a:pt x="250125" y="170460"/>
                  </a:cubicBezTo>
                  <a:cubicBezTo>
                    <a:pt x="250125" y="170460"/>
                    <a:pt x="322696" y="203199"/>
                    <a:pt x="359255" y="203199"/>
                  </a:cubicBezTo>
                  <a:cubicBezTo>
                    <a:pt x="395813" y="203199"/>
                    <a:pt x="510509" y="157911"/>
                    <a:pt x="510509" y="157911"/>
                  </a:cubicBezTo>
                  <a:cubicBezTo>
                    <a:pt x="510509" y="157911"/>
                    <a:pt x="490756" y="210620"/>
                    <a:pt x="510509" y="213894"/>
                  </a:cubicBezTo>
                  <a:cubicBezTo>
                    <a:pt x="530261" y="217168"/>
                    <a:pt x="550123" y="181155"/>
                    <a:pt x="560053" y="167732"/>
                  </a:cubicBezTo>
                  <a:cubicBezTo>
                    <a:pt x="569984" y="154309"/>
                    <a:pt x="566601" y="105092"/>
                    <a:pt x="560053" y="95270"/>
                  </a:cubicBezTo>
                  <a:cubicBezTo>
                    <a:pt x="553506" y="85448"/>
                    <a:pt x="536809" y="65587"/>
                    <a:pt x="526987" y="52709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74876BE9-F644-4A41-814D-0C01B1786768}"/>
                </a:ext>
              </a:extLst>
            </p:cNvPr>
            <p:cNvSpPr/>
            <p:nvPr/>
          </p:nvSpPr>
          <p:spPr>
            <a:xfrm>
              <a:off x="485125" y="5691673"/>
              <a:ext cx="5219016" cy="10912"/>
            </a:xfrm>
            <a:custGeom>
              <a:avLst/>
              <a:gdLst>
                <a:gd name="connsiteX0" fmla="*/ 0 w 5219016"/>
                <a:gd name="connsiteY0" fmla="*/ 0 h 10912"/>
                <a:gd name="connsiteX1" fmla="*/ 5219017 w 5219016"/>
                <a:gd name="connsiteY1" fmla="*/ 0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19016" h="10912">
                  <a:moveTo>
                    <a:pt x="0" y="0"/>
                  </a:moveTo>
                  <a:lnTo>
                    <a:pt x="5219017" y="0"/>
                  </a:lnTo>
                </a:path>
              </a:pathLst>
            </a:custGeom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9" name="图形 6">
            <a:extLst>
              <a:ext uri="{FF2B5EF4-FFF2-40B4-BE49-F238E27FC236}">
                <a16:creationId xmlns:a16="http://schemas.microsoft.com/office/drawing/2014/main" id="{903CD114-6CE0-402F-A410-F2161738228C}"/>
              </a:ext>
            </a:extLst>
          </p:cNvPr>
          <p:cNvGrpSpPr/>
          <p:nvPr/>
        </p:nvGrpSpPr>
        <p:grpSpPr>
          <a:xfrm>
            <a:off x="8995196" y="4877993"/>
            <a:ext cx="1003338" cy="603268"/>
            <a:chOff x="2928756" y="4872327"/>
            <a:chExt cx="1003338" cy="603268"/>
          </a:xfrm>
          <a:solidFill>
            <a:srgbClr val="FFFFFF"/>
          </a:solidFill>
        </p:grpSpPr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B32E55DC-34C1-48A8-A5B5-566715A15CDC}"/>
                </a:ext>
              </a:extLst>
            </p:cNvPr>
            <p:cNvSpPr/>
            <p:nvPr/>
          </p:nvSpPr>
          <p:spPr>
            <a:xfrm>
              <a:off x="3068442" y="5327725"/>
              <a:ext cx="863652" cy="147870"/>
            </a:xfrm>
            <a:custGeom>
              <a:avLst/>
              <a:gdLst>
                <a:gd name="connsiteX0" fmla="*/ 283519 w 863652"/>
                <a:gd name="connsiteY0" fmla="*/ 147871 h 147870"/>
                <a:gd name="connsiteX1" fmla="*/ 863652 w 863652"/>
                <a:gd name="connsiteY1" fmla="*/ 147871 h 147870"/>
                <a:gd name="connsiteX2" fmla="*/ 863652 w 863652"/>
                <a:gd name="connsiteY2" fmla="*/ 129209 h 147870"/>
                <a:gd name="connsiteX3" fmla="*/ 0 w 863652"/>
                <a:gd name="connsiteY3" fmla="*/ 0 h 147870"/>
                <a:gd name="connsiteX4" fmla="*/ 20953 w 863652"/>
                <a:gd name="connsiteY4" fmla="*/ 18661 h 147870"/>
                <a:gd name="connsiteX5" fmla="*/ 283519 w 863652"/>
                <a:gd name="connsiteY5" fmla="*/ 147871 h 147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3652" h="147870">
                  <a:moveTo>
                    <a:pt x="283519" y="147871"/>
                  </a:moveTo>
                  <a:lnTo>
                    <a:pt x="863652" y="147871"/>
                  </a:lnTo>
                  <a:lnTo>
                    <a:pt x="863652" y="129209"/>
                  </a:lnTo>
                  <a:lnTo>
                    <a:pt x="0" y="0"/>
                  </a:lnTo>
                  <a:lnTo>
                    <a:pt x="20953" y="18661"/>
                  </a:lnTo>
                  <a:lnTo>
                    <a:pt x="283519" y="147871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563C0B2F-28D1-4CCC-8596-1A73A6AB7734}"/>
                </a:ext>
              </a:extLst>
            </p:cNvPr>
            <p:cNvSpPr/>
            <p:nvPr/>
          </p:nvSpPr>
          <p:spPr>
            <a:xfrm>
              <a:off x="3089395" y="5327725"/>
              <a:ext cx="842699" cy="129209"/>
            </a:xfrm>
            <a:custGeom>
              <a:avLst/>
              <a:gdLst>
                <a:gd name="connsiteX0" fmla="*/ 262566 w 842699"/>
                <a:gd name="connsiteY0" fmla="*/ 129209 h 129209"/>
                <a:gd name="connsiteX1" fmla="*/ 842699 w 842699"/>
                <a:gd name="connsiteY1" fmla="*/ 129209 h 129209"/>
                <a:gd name="connsiteX2" fmla="*/ 536263 w 842699"/>
                <a:gd name="connsiteY2" fmla="*/ 3056 h 129209"/>
                <a:gd name="connsiteX3" fmla="*/ 0 w 842699"/>
                <a:gd name="connsiteY3" fmla="*/ 0 h 129209"/>
                <a:gd name="connsiteX4" fmla="*/ 262566 w 842699"/>
                <a:gd name="connsiteY4" fmla="*/ 129209 h 129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699" h="129209">
                  <a:moveTo>
                    <a:pt x="262566" y="129209"/>
                  </a:moveTo>
                  <a:lnTo>
                    <a:pt x="842699" y="129209"/>
                  </a:lnTo>
                  <a:lnTo>
                    <a:pt x="536263" y="3056"/>
                  </a:lnTo>
                  <a:lnTo>
                    <a:pt x="0" y="0"/>
                  </a:lnTo>
                  <a:lnTo>
                    <a:pt x="262566" y="129209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675412BE-3BBB-46AE-9329-81EEBFB626BB}"/>
                </a:ext>
              </a:extLst>
            </p:cNvPr>
            <p:cNvSpPr/>
            <p:nvPr/>
          </p:nvSpPr>
          <p:spPr>
            <a:xfrm>
              <a:off x="3419840" y="5344859"/>
              <a:ext cx="80974" cy="11567"/>
            </a:xfrm>
            <a:custGeom>
              <a:avLst/>
              <a:gdLst>
                <a:gd name="connsiteX0" fmla="*/ 26628 w 80974"/>
                <a:gd name="connsiteY0" fmla="*/ 11568 h 11567"/>
                <a:gd name="connsiteX1" fmla="*/ 80974 w 80974"/>
                <a:gd name="connsiteY1" fmla="*/ 11568 h 11567"/>
                <a:gd name="connsiteX2" fmla="*/ 53255 w 80974"/>
                <a:gd name="connsiteY2" fmla="*/ 0 h 11567"/>
                <a:gd name="connsiteX3" fmla="*/ 0 w 80974"/>
                <a:gd name="connsiteY3" fmla="*/ 436 h 11567"/>
                <a:gd name="connsiteX4" fmla="*/ 26628 w 80974"/>
                <a:gd name="connsiteY4" fmla="*/ 11568 h 11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974" h="11567">
                  <a:moveTo>
                    <a:pt x="26628" y="11568"/>
                  </a:moveTo>
                  <a:lnTo>
                    <a:pt x="80974" y="11568"/>
                  </a:lnTo>
                  <a:lnTo>
                    <a:pt x="53255" y="0"/>
                  </a:lnTo>
                  <a:lnTo>
                    <a:pt x="0" y="436"/>
                  </a:lnTo>
                  <a:lnTo>
                    <a:pt x="26628" y="11568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42D68972-F877-4B75-B8BA-93E30B67B3C1}"/>
                </a:ext>
              </a:extLst>
            </p:cNvPr>
            <p:cNvSpPr/>
            <p:nvPr/>
          </p:nvSpPr>
          <p:spPr>
            <a:xfrm>
              <a:off x="3556798" y="5402588"/>
              <a:ext cx="82174" cy="11676"/>
            </a:xfrm>
            <a:custGeom>
              <a:avLst/>
              <a:gdLst>
                <a:gd name="connsiteX0" fmla="*/ 0 w 82174"/>
                <a:gd name="connsiteY0" fmla="*/ 0 h 11676"/>
                <a:gd name="connsiteX1" fmla="*/ 27828 w 82174"/>
                <a:gd name="connsiteY1" fmla="*/ 11677 h 11676"/>
                <a:gd name="connsiteX2" fmla="*/ 82175 w 82174"/>
                <a:gd name="connsiteY2" fmla="*/ 11677 h 11676"/>
                <a:gd name="connsiteX3" fmla="*/ 54346 w 82174"/>
                <a:gd name="connsiteY3" fmla="*/ 0 h 11676"/>
                <a:gd name="connsiteX4" fmla="*/ 0 w 82174"/>
                <a:gd name="connsiteY4" fmla="*/ 0 h 1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174" h="11676">
                  <a:moveTo>
                    <a:pt x="0" y="0"/>
                  </a:moveTo>
                  <a:lnTo>
                    <a:pt x="27828" y="11677"/>
                  </a:lnTo>
                  <a:lnTo>
                    <a:pt x="82175" y="11677"/>
                  </a:lnTo>
                  <a:lnTo>
                    <a:pt x="54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729FF58D-2205-4E72-946D-0764F4039929}"/>
                </a:ext>
              </a:extLst>
            </p:cNvPr>
            <p:cNvSpPr/>
            <p:nvPr/>
          </p:nvSpPr>
          <p:spPr>
            <a:xfrm>
              <a:off x="3597394" y="5385127"/>
              <a:ext cx="76281" cy="6657"/>
            </a:xfrm>
            <a:custGeom>
              <a:avLst/>
              <a:gdLst>
                <a:gd name="connsiteX0" fmla="*/ 60130 w 76281"/>
                <a:gd name="connsiteY0" fmla="*/ 0 h 6657"/>
                <a:gd name="connsiteX1" fmla="*/ 0 w 76281"/>
                <a:gd name="connsiteY1" fmla="*/ 0 h 6657"/>
                <a:gd name="connsiteX2" fmla="*/ 15933 w 76281"/>
                <a:gd name="connsiteY2" fmla="*/ 6657 h 6657"/>
                <a:gd name="connsiteX3" fmla="*/ 76282 w 76281"/>
                <a:gd name="connsiteY3" fmla="*/ 6657 h 6657"/>
                <a:gd name="connsiteX4" fmla="*/ 60130 w 76281"/>
                <a:gd name="connsiteY4" fmla="*/ 0 h 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1" h="6657">
                  <a:moveTo>
                    <a:pt x="60130" y="0"/>
                  </a:moveTo>
                  <a:lnTo>
                    <a:pt x="0" y="0"/>
                  </a:lnTo>
                  <a:lnTo>
                    <a:pt x="15933" y="6657"/>
                  </a:lnTo>
                  <a:lnTo>
                    <a:pt x="76282" y="6657"/>
                  </a:lnTo>
                  <a:lnTo>
                    <a:pt x="6013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571614B1-E9D9-4A10-A0BD-4C4A4A9735CC}"/>
                </a:ext>
              </a:extLst>
            </p:cNvPr>
            <p:cNvSpPr/>
            <p:nvPr/>
          </p:nvSpPr>
          <p:spPr>
            <a:xfrm>
              <a:off x="3515001" y="5385127"/>
              <a:ext cx="70279" cy="6657"/>
            </a:xfrm>
            <a:custGeom>
              <a:avLst/>
              <a:gdLst>
                <a:gd name="connsiteX0" fmla="*/ 15824 w 70279"/>
                <a:gd name="connsiteY0" fmla="*/ 6657 h 6657"/>
                <a:gd name="connsiteX1" fmla="*/ 70280 w 70279"/>
                <a:gd name="connsiteY1" fmla="*/ 6657 h 6657"/>
                <a:gd name="connsiteX2" fmla="*/ 54347 w 70279"/>
                <a:gd name="connsiteY2" fmla="*/ 0 h 6657"/>
                <a:gd name="connsiteX3" fmla="*/ 0 w 70279"/>
                <a:gd name="connsiteY3" fmla="*/ 0 h 6657"/>
                <a:gd name="connsiteX4" fmla="*/ 15824 w 70279"/>
                <a:gd name="connsiteY4" fmla="*/ 6657 h 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79" h="6657">
                  <a:moveTo>
                    <a:pt x="15824" y="6657"/>
                  </a:moveTo>
                  <a:lnTo>
                    <a:pt x="70280" y="6657"/>
                  </a:lnTo>
                  <a:lnTo>
                    <a:pt x="54347" y="0"/>
                  </a:lnTo>
                  <a:lnTo>
                    <a:pt x="0" y="0"/>
                  </a:lnTo>
                  <a:lnTo>
                    <a:pt x="15824" y="6657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793618C8-4BE0-40BC-B911-B19A9D70BD0B}"/>
                </a:ext>
              </a:extLst>
            </p:cNvPr>
            <p:cNvSpPr/>
            <p:nvPr/>
          </p:nvSpPr>
          <p:spPr>
            <a:xfrm>
              <a:off x="3554833" y="5367339"/>
              <a:ext cx="76390" cy="6984"/>
            </a:xfrm>
            <a:custGeom>
              <a:avLst/>
              <a:gdLst>
                <a:gd name="connsiteX0" fmla="*/ 16697 w 76390"/>
                <a:gd name="connsiteY0" fmla="*/ 6984 h 6984"/>
                <a:gd name="connsiteX1" fmla="*/ 76391 w 76390"/>
                <a:gd name="connsiteY1" fmla="*/ 6984 h 6984"/>
                <a:gd name="connsiteX2" fmla="*/ 59367 w 76390"/>
                <a:gd name="connsiteY2" fmla="*/ 0 h 6984"/>
                <a:gd name="connsiteX3" fmla="*/ 0 w 76390"/>
                <a:gd name="connsiteY3" fmla="*/ 0 h 6984"/>
                <a:gd name="connsiteX4" fmla="*/ 16697 w 76390"/>
                <a:gd name="connsiteY4" fmla="*/ 6984 h 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90" h="6984">
                  <a:moveTo>
                    <a:pt x="16697" y="6984"/>
                  </a:moveTo>
                  <a:lnTo>
                    <a:pt x="76391" y="6984"/>
                  </a:lnTo>
                  <a:lnTo>
                    <a:pt x="59367" y="0"/>
                  </a:lnTo>
                  <a:lnTo>
                    <a:pt x="0" y="0"/>
                  </a:lnTo>
                  <a:lnTo>
                    <a:pt x="16697" y="6984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0D39B13-2CBF-40A0-B570-D17CF0C43817}"/>
                </a:ext>
              </a:extLst>
            </p:cNvPr>
            <p:cNvSpPr/>
            <p:nvPr/>
          </p:nvSpPr>
          <p:spPr>
            <a:xfrm>
              <a:off x="3338975" y="5345514"/>
              <a:ext cx="79446" cy="10912"/>
            </a:xfrm>
            <a:custGeom>
              <a:avLst/>
              <a:gdLst>
                <a:gd name="connsiteX0" fmla="*/ 24991 w 79446"/>
                <a:gd name="connsiteY0" fmla="*/ 10913 h 10912"/>
                <a:gd name="connsiteX1" fmla="*/ 79446 w 79446"/>
                <a:gd name="connsiteY1" fmla="*/ 10913 h 10912"/>
                <a:gd name="connsiteX2" fmla="*/ 53365 w 79446"/>
                <a:gd name="connsiteY2" fmla="*/ 0 h 10912"/>
                <a:gd name="connsiteX3" fmla="*/ 0 w 79446"/>
                <a:gd name="connsiteY3" fmla="*/ 546 h 10912"/>
                <a:gd name="connsiteX4" fmla="*/ 24991 w 79446"/>
                <a:gd name="connsiteY4" fmla="*/ 10913 h 1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446" h="10912">
                  <a:moveTo>
                    <a:pt x="24991" y="10913"/>
                  </a:moveTo>
                  <a:lnTo>
                    <a:pt x="79446" y="10913"/>
                  </a:lnTo>
                  <a:lnTo>
                    <a:pt x="53365" y="0"/>
                  </a:lnTo>
                  <a:lnTo>
                    <a:pt x="0" y="546"/>
                  </a:lnTo>
                  <a:lnTo>
                    <a:pt x="24991" y="10913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51F2F35E-A3C8-4F55-AD12-43C8E50D3927}"/>
                </a:ext>
              </a:extLst>
            </p:cNvPr>
            <p:cNvSpPr/>
            <p:nvPr/>
          </p:nvSpPr>
          <p:spPr>
            <a:xfrm>
              <a:off x="3472331" y="5367339"/>
              <a:ext cx="71152" cy="6984"/>
            </a:xfrm>
            <a:custGeom>
              <a:avLst/>
              <a:gdLst>
                <a:gd name="connsiteX0" fmla="*/ 0 w 71152"/>
                <a:gd name="connsiteY0" fmla="*/ 0 h 6984"/>
                <a:gd name="connsiteX1" fmla="*/ 16697 w 71152"/>
                <a:gd name="connsiteY1" fmla="*/ 6984 h 6984"/>
                <a:gd name="connsiteX2" fmla="*/ 71153 w 71152"/>
                <a:gd name="connsiteY2" fmla="*/ 6984 h 6984"/>
                <a:gd name="connsiteX3" fmla="*/ 54456 w 71152"/>
                <a:gd name="connsiteY3" fmla="*/ 0 h 6984"/>
                <a:gd name="connsiteX4" fmla="*/ 0 w 71152"/>
                <a:gd name="connsiteY4" fmla="*/ 0 h 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2" h="6984">
                  <a:moveTo>
                    <a:pt x="0" y="0"/>
                  </a:moveTo>
                  <a:lnTo>
                    <a:pt x="16697" y="6984"/>
                  </a:lnTo>
                  <a:lnTo>
                    <a:pt x="71153" y="6984"/>
                  </a:lnTo>
                  <a:lnTo>
                    <a:pt x="544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342AB585-BA7F-4154-97CB-48697390E326}"/>
                </a:ext>
              </a:extLst>
            </p:cNvPr>
            <p:cNvSpPr/>
            <p:nvPr/>
          </p:nvSpPr>
          <p:spPr>
            <a:xfrm>
              <a:off x="3692991" y="5425178"/>
              <a:ext cx="108474" cy="19206"/>
            </a:xfrm>
            <a:custGeom>
              <a:avLst/>
              <a:gdLst>
                <a:gd name="connsiteX0" fmla="*/ 45944 w 108474"/>
                <a:gd name="connsiteY0" fmla="*/ 19207 h 19206"/>
                <a:gd name="connsiteX1" fmla="*/ 108475 w 108474"/>
                <a:gd name="connsiteY1" fmla="*/ 19207 h 19206"/>
                <a:gd name="connsiteX2" fmla="*/ 61767 w 108474"/>
                <a:gd name="connsiteY2" fmla="*/ 0 h 19206"/>
                <a:gd name="connsiteX3" fmla="*/ 0 w 108474"/>
                <a:gd name="connsiteY3" fmla="*/ 0 h 19206"/>
                <a:gd name="connsiteX4" fmla="*/ 45944 w 108474"/>
                <a:gd name="connsiteY4" fmla="*/ 19207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474" h="19206">
                  <a:moveTo>
                    <a:pt x="45944" y="19207"/>
                  </a:moveTo>
                  <a:lnTo>
                    <a:pt x="108475" y="19207"/>
                  </a:lnTo>
                  <a:lnTo>
                    <a:pt x="61767" y="0"/>
                  </a:lnTo>
                  <a:lnTo>
                    <a:pt x="0" y="0"/>
                  </a:lnTo>
                  <a:lnTo>
                    <a:pt x="45944" y="19207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8D60B123-6DC3-4ECE-99C4-834447484B95}"/>
                </a:ext>
              </a:extLst>
            </p:cNvPr>
            <p:cNvSpPr/>
            <p:nvPr/>
          </p:nvSpPr>
          <p:spPr>
            <a:xfrm>
              <a:off x="3610489" y="5425178"/>
              <a:ext cx="100399" cy="19206"/>
            </a:xfrm>
            <a:custGeom>
              <a:avLst/>
              <a:gdLst>
                <a:gd name="connsiteX0" fmla="*/ 0 w 100399"/>
                <a:gd name="connsiteY0" fmla="*/ 0 h 19206"/>
                <a:gd name="connsiteX1" fmla="*/ 45943 w 100399"/>
                <a:gd name="connsiteY1" fmla="*/ 19207 h 19206"/>
                <a:gd name="connsiteX2" fmla="*/ 100399 w 100399"/>
                <a:gd name="connsiteY2" fmla="*/ 19207 h 19206"/>
                <a:gd name="connsiteX3" fmla="*/ 54456 w 100399"/>
                <a:gd name="connsiteY3" fmla="*/ 0 h 19206"/>
                <a:gd name="connsiteX4" fmla="*/ 0 w 100399"/>
                <a:gd name="connsiteY4" fmla="*/ 0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99" h="19206">
                  <a:moveTo>
                    <a:pt x="0" y="0"/>
                  </a:moveTo>
                  <a:lnTo>
                    <a:pt x="45943" y="19207"/>
                  </a:lnTo>
                  <a:lnTo>
                    <a:pt x="100399" y="19207"/>
                  </a:lnTo>
                  <a:lnTo>
                    <a:pt x="544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30CEFC22-D4C2-4C93-9A29-3FA24AB4F219}"/>
                </a:ext>
              </a:extLst>
            </p:cNvPr>
            <p:cNvSpPr/>
            <p:nvPr/>
          </p:nvSpPr>
          <p:spPr>
            <a:xfrm>
              <a:off x="3527987" y="5425178"/>
              <a:ext cx="100399" cy="19206"/>
            </a:xfrm>
            <a:custGeom>
              <a:avLst/>
              <a:gdLst>
                <a:gd name="connsiteX0" fmla="*/ 0 w 100399"/>
                <a:gd name="connsiteY0" fmla="*/ 0 h 19206"/>
                <a:gd name="connsiteX1" fmla="*/ 45943 w 100399"/>
                <a:gd name="connsiteY1" fmla="*/ 19207 h 19206"/>
                <a:gd name="connsiteX2" fmla="*/ 100399 w 100399"/>
                <a:gd name="connsiteY2" fmla="*/ 19207 h 19206"/>
                <a:gd name="connsiteX3" fmla="*/ 54456 w 100399"/>
                <a:gd name="connsiteY3" fmla="*/ 0 h 19206"/>
                <a:gd name="connsiteX4" fmla="*/ 0 w 100399"/>
                <a:gd name="connsiteY4" fmla="*/ 0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399" h="19206">
                  <a:moveTo>
                    <a:pt x="0" y="0"/>
                  </a:moveTo>
                  <a:lnTo>
                    <a:pt x="45943" y="19207"/>
                  </a:lnTo>
                  <a:lnTo>
                    <a:pt x="100399" y="19207"/>
                  </a:lnTo>
                  <a:lnTo>
                    <a:pt x="544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8D146A29-6C13-4668-A381-72D6735F4420}"/>
                </a:ext>
              </a:extLst>
            </p:cNvPr>
            <p:cNvSpPr/>
            <p:nvPr/>
          </p:nvSpPr>
          <p:spPr>
            <a:xfrm>
              <a:off x="3393649" y="5425178"/>
              <a:ext cx="152236" cy="19206"/>
            </a:xfrm>
            <a:custGeom>
              <a:avLst/>
              <a:gdLst>
                <a:gd name="connsiteX0" fmla="*/ 106292 w 152236"/>
                <a:gd name="connsiteY0" fmla="*/ 0 h 19206"/>
                <a:gd name="connsiteX1" fmla="*/ 0 w 152236"/>
                <a:gd name="connsiteY1" fmla="*/ 0 h 19206"/>
                <a:gd name="connsiteX2" fmla="*/ 37977 w 152236"/>
                <a:gd name="connsiteY2" fmla="*/ 19207 h 19206"/>
                <a:gd name="connsiteX3" fmla="*/ 152236 w 152236"/>
                <a:gd name="connsiteY3" fmla="*/ 19207 h 19206"/>
                <a:gd name="connsiteX4" fmla="*/ 106292 w 152236"/>
                <a:gd name="connsiteY4" fmla="*/ 0 h 19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236" h="19206">
                  <a:moveTo>
                    <a:pt x="106292" y="0"/>
                  </a:moveTo>
                  <a:lnTo>
                    <a:pt x="0" y="0"/>
                  </a:lnTo>
                  <a:lnTo>
                    <a:pt x="37977" y="19207"/>
                  </a:lnTo>
                  <a:lnTo>
                    <a:pt x="152236" y="19207"/>
                  </a:lnTo>
                  <a:lnTo>
                    <a:pt x="106292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D03CDDF9-3717-4167-A890-57AAD05BB2CD}"/>
                </a:ext>
              </a:extLst>
            </p:cNvPr>
            <p:cNvSpPr/>
            <p:nvPr/>
          </p:nvSpPr>
          <p:spPr>
            <a:xfrm>
              <a:off x="3500596" y="5344095"/>
              <a:ext cx="87194" cy="12331"/>
            </a:xfrm>
            <a:custGeom>
              <a:avLst/>
              <a:gdLst>
                <a:gd name="connsiteX0" fmla="*/ 28374 w 87194"/>
                <a:gd name="connsiteY0" fmla="*/ 12332 h 12331"/>
                <a:gd name="connsiteX1" fmla="*/ 87195 w 87194"/>
                <a:gd name="connsiteY1" fmla="*/ 12332 h 12331"/>
                <a:gd name="connsiteX2" fmla="*/ 57184 w 87194"/>
                <a:gd name="connsiteY2" fmla="*/ 0 h 12331"/>
                <a:gd name="connsiteX3" fmla="*/ 0 w 87194"/>
                <a:gd name="connsiteY3" fmla="*/ 546 h 12331"/>
                <a:gd name="connsiteX4" fmla="*/ 28374 w 87194"/>
                <a:gd name="connsiteY4" fmla="*/ 12332 h 1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94" h="12331">
                  <a:moveTo>
                    <a:pt x="28374" y="12332"/>
                  </a:moveTo>
                  <a:lnTo>
                    <a:pt x="87195" y="12332"/>
                  </a:lnTo>
                  <a:lnTo>
                    <a:pt x="57184" y="0"/>
                  </a:lnTo>
                  <a:lnTo>
                    <a:pt x="0" y="546"/>
                  </a:lnTo>
                  <a:lnTo>
                    <a:pt x="28374" y="12332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BA47FAC7-CEE6-43EB-B65C-8CFF92E50A7B}"/>
                </a:ext>
              </a:extLst>
            </p:cNvPr>
            <p:cNvSpPr/>
            <p:nvPr/>
          </p:nvSpPr>
          <p:spPr>
            <a:xfrm>
              <a:off x="3639300" y="5402588"/>
              <a:ext cx="89158" cy="11676"/>
            </a:xfrm>
            <a:custGeom>
              <a:avLst/>
              <a:gdLst>
                <a:gd name="connsiteX0" fmla="*/ 0 w 89158"/>
                <a:gd name="connsiteY0" fmla="*/ 0 h 11676"/>
                <a:gd name="connsiteX1" fmla="*/ 27828 w 89158"/>
                <a:gd name="connsiteY1" fmla="*/ 11677 h 11676"/>
                <a:gd name="connsiteX2" fmla="*/ 89159 w 89158"/>
                <a:gd name="connsiteY2" fmla="*/ 11677 h 11676"/>
                <a:gd name="connsiteX3" fmla="*/ 60785 w 89158"/>
                <a:gd name="connsiteY3" fmla="*/ 0 h 11676"/>
                <a:gd name="connsiteX4" fmla="*/ 0 w 89158"/>
                <a:gd name="connsiteY4" fmla="*/ 0 h 1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158" h="11676">
                  <a:moveTo>
                    <a:pt x="0" y="0"/>
                  </a:moveTo>
                  <a:lnTo>
                    <a:pt x="27828" y="11677"/>
                  </a:lnTo>
                  <a:lnTo>
                    <a:pt x="89159" y="11677"/>
                  </a:lnTo>
                  <a:lnTo>
                    <a:pt x="607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CB10FA47-CDBB-41BE-86B3-3C4235A60D17}"/>
                </a:ext>
              </a:extLst>
            </p:cNvPr>
            <p:cNvSpPr/>
            <p:nvPr/>
          </p:nvSpPr>
          <p:spPr>
            <a:xfrm>
              <a:off x="3474296" y="5402588"/>
              <a:ext cx="82283" cy="11676"/>
            </a:xfrm>
            <a:custGeom>
              <a:avLst/>
              <a:gdLst>
                <a:gd name="connsiteX0" fmla="*/ 82284 w 82283"/>
                <a:gd name="connsiteY0" fmla="*/ 11677 h 11676"/>
                <a:gd name="connsiteX1" fmla="*/ 54346 w 82283"/>
                <a:gd name="connsiteY1" fmla="*/ 0 h 11676"/>
                <a:gd name="connsiteX2" fmla="*/ 0 w 82283"/>
                <a:gd name="connsiteY2" fmla="*/ 0 h 11676"/>
                <a:gd name="connsiteX3" fmla="*/ 27828 w 82283"/>
                <a:gd name="connsiteY3" fmla="*/ 11677 h 11676"/>
                <a:gd name="connsiteX4" fmla="*/ 82284 w 82283"/>
                <a:gd name="connsiteY4" fmla="*/ 11677 h 1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283" h="11676">
                  <a:moveTo>
                    <a:pt x="82284" y="11677"/>
                  </a:moveTo>
                  <a:lnTo>
                    <a:pt x="54346" y="0"/>
                  </a:lnTo>
                  <a:lnTo>
                    <a:pt x="0" y="0"/>
                  </a:lnTo>
                  <a:lnTo>
                    <a:pt x="27828" y="11677"/>
                  </a:lnTo>
                  <a:lnTo>
                    <a:pt x="82284" y="11677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010157EF-B92D-4262-AD90-392CF233BE17}"/>
                </a:ext>
              </a:extLst>
            </p:cNvPr>
            <p:cNvSpPr/>
            <p:nvPr/>
          </p:nvSpPr>
          <p:spPr>
            <a:xfrm>
              <a:off x="3239121" y="5346277"/>
              <a:ext cx="96797" cy="10149"/>
            </a:xfrm>
            <a:custGeom>
              <a:avLst/>
              <a:gdLst>
                <a:gd name="connsiteX0" fmla="*/ 96798 w 96797"/>
                <a:gd name="connsiteY0" fmla="*/ 10149 h 10149"/>
                <a:gd name="connsiteX1" fmla="*/ 72353 w 96797"/>
                <a:gd name="connsiteY1" fmla="*/ 0 h 10149"/>
                <a:gd name="connsiteX2" fmla="*/ 0 w 96797"/>
                <a:gd name="connsiteY2" fmla="*/ 546 h 10149"/>
                <a:gd name="connsiteX3" fmla="*/ 18880 w 96797"/>
                <a:gd name="connsiteY3" fmla="*/ 10149 h 10149"/>
                <a:gd name="connsiteX4" fmla="*/ 96798 w 96797"/>
                <a:gd name="connsiteY4" fmla="*/ 10149 h 10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97" h="10149">
                  <a:moveTo>
                    <a:pt x="96798" y="10149"/>
                  </a:moveTo>
                  <a:lnTo>
                    <a:pt x="72353" y="0"/>
                  </a:lnTo>
                  <a:lnTo>
                    <a:pt x="0" y="546"/>
                  </a:lnTo>
                  <a:lnTo>
                    <a:pt x="18880" y="10149"/>
                  </a:lnTo>
                  <a:lnTo>
                    <a:pt x="96798" y="10149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E1E9B804-BBE9-448A-9AAA-010AC7EE24B5}"/>
                </a:ext>
              </a:extLst>
            </p:cNvPr>
            <p:cNvSpPr/>
            <p:nvPr/>
          </p:nvSpPr>
          <p:spPr>
            <a:xfrm>
              <a:off x="3432499" y="5385127"/>
              <a:ext cx="70279" cy="6657"/>
            </a:xfrm>
            <a:custGeom>
              <a:avLst/>
              <a:gdLst>
                <a:gd name="connsiteX0" fmla="*/ 54347 w 70279"/>
                <a:gd name="connsiteY0" fmla="*/ 0 h 6657"/>
                <a:gd name="connsiteX1" fmla="*/ 0 w 70279"/>
                <a:gd name="connsiteY1" fmla="*/ 0 h 6657"/>
                <a:gd name="connsiteX2" fmla="*/ 15824 w 70279"/>
                <a:gd name="connsiteY2" fmla="*/ 6657 h 6657"/>
                <a:gd name="connsiteX3" fmla="*/ 70280 w 70279"/>
                <a:gd name="connsiteY3" fmla="*/ 6657 h 6657"/>
                <a:gd name="connsiteX4" fmla="*/ 54347 w 70279"/>
                <a:gd name="connsiteY4" fmla="*/ 0 h 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279" h="6657">
                  <a:moveTo>
                    <a:pt x="54347" y="0"/>
                  </a:moveTo>
                  <a:lnTo>
                    <a:pt x="0" y="0"/>
                  </a:lnTo>
                  <a:lnTo>
                    <a:pt x="15824" y="6657"/>
                  </a:lnTo>
                  <a:lnTo>
                    <a:pt x="70280" y="6657"/>
                  </a:lnTo>
                  <a:lnTo>
                    <a:pt x="54347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D9BBC996-A290-4D40-9EFD-1CE9E92C2DC8}"/>
                </a:ext>
              </a:extLst>
            </p:cNvPr>
            <p:cNvSpPr/>
            <p:nvPr/>
          </p:nvSpPr>
          <p:spPr>
            <a:xfrm>
              <a:off x="3389829" y="5367339"/>
              <a:ext cx="71152" cy="6984"/>
            </a:xfrm>
            <a:custGeom>
              <a:avLst/>
              <a:gdLst>
                <a:gd name="connsiteX0" fmla="*/ 0 w 71152"/>
                <a:gd name="connsiteY0" fmla="*/ 0 h 6984"/>
                <a:gd name="connsiteX1" fmla="*/ 16697 w 71152"/>
                <a:gd name="connsiteY1" fmla="*/ 6984 h 6984"/>
                <a:gd name="connsiteX2" fmla="*/ 71153 w 71152"/>
                <a:gd name="connsiteY2" fmla="*/ 6984 h 6984"/>
                <a:gd name="connsiteX3" fmla="*/ 54456 w 71152"/>
                <a:gd name="connsiteY3" fmla="*/ 0 h 6984"/>
                <a:gd name="connsiteX4" fmla="*/ 0 w 71152"/>
                <a:gd name="connsiteY4" fmla="*/ 0 h 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2" h="6984">
                  <a:moveTo>
                    <a:pt x="0" y="0"/>
                  </a:moveTo>
                  <a:lnTo>
                    <a:pt x="16697" y="6984"/>
                  </a:lnTo>
                  <a:lnTo>
                    <a:pt x="71153" y="6984"/>
                  </a:lnTo>
                  <a:lnTo>
                    <a:pt x="544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7F13B42F-DAC4-4E28-9074-B9F44D6988BC}"/>
                </a:ext>
              </a:extLst>
            </p:cNvPr>
            <p:cNvSpPr/>
            <p:nvPr/>
          </p:nvSpPr>
          <p:spPr>
            <a:xfrm>
              <a:off x="3314639" y="5385127"/>
              <a:ext cx="105637" cy="6657"/>
            </a:xfrm>
            <a:custGeom>
              <a:avLst/>
              <a:gdLst>
                <a:gd name="connsiteX0" fmla="*/ 105637 w 105637"/>
                <a:gd name="connsiteY0" fmla="*/ 6657 h 6657"/>
                <a:gd name="connsiteX1" fmla="*/ 89814 w 105637"/>
                <a:gd name="connsiteY1" fmla="*/ 0 h 6657"/>
                <a:gd name="connsiteX2" fmla="*/ 0 w 105637"/>
                <a:gd name="connsiteY2" fmla="*/ 0 h 6657"/>
                <a:gd name="connsiteX3" fmla="*/ 13205 w 105637"/>
                <a:gd name="connsiteY3" fmla="*/ 6657 h 6657"/>
                <a:gd name="connsiteX4" fmla="*/ 105637 w 105637"/>
                <a:gd name="connsiteY4" fmla="*/ 6657 h 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637" h="6657">
                  <a:moveTo>
                    <a:pt x="105637" y="6657"/>
                  </a:moveTo>
                  <a:lnTo>
                    <a:pt x="89814" y="0"/>
                  </a:lnTo>
                  <a:lnTo>
                    <a:pt x="0" y="0"/>
                  </a:lnTo>
                  <a:lnTo>
                    <a:pt x="13205" y="6657"/>
                  </a:lnTo>
                  <a:lnTo>
                    <a:pt x="105637" y="6657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71780AC5-B219-4289-876C-C08B31F7638B}"/>
                </a:ext>
              </a:extLst>
            </p:cNvPr>
            <p:cNvSpPr/>
            <p:nvPr/>
          </p:nvSpPr>
          <p:spPr>
            <a:xfrm>
              <a:off x="3279499" y="5367339"/>
              <a:ext cx="98980" cy="6984"/>
            </a:xfrm>
            <a:custGeom>
              <a:avLst/>
              <a:gdLst>
                <a:gd name="connsiteX0" fmla="*/ 13750 w 98980"/>
                <a:gd name="connsiteY0" fmla="*/ 6984 h 6984"/>
                <a:gd name="connsiteX1" fmla="*/ 98981 w 98980"/>
                <a:gd name="connsiteY1" fmla="*/ 6984 h 6984"/>
                <a:gd name="connsiteX2" fmla="*/ 82284 w 98980"/>
                <a:gd name="connsiteY2" fmla="*/ 0 h 6984"/>
                <a:gd name="connsiteX3" fmla="*/ 0 w 98980"/>
                <a:gd name="connsiteY3" fmla="*/ 0 h 6984"/>
                <a:gd name="connsiteX4" fmla="*/ 13750 w 98980"/>
                <a:gd name="connsiteY4" fmla="*/ 6984 h 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80" h="6984">
                  <a:moveTo>
                    <a:pt x="13750" y="6984"/>
                  </a:moveTo>
                  <a:lnTo>
                    <a:pt x="98981" y="6984"/>
                  </a:lnTo>
                  <a:lnTo>
                    <a:pt x="82284" y="0"/>
                  </a:lnTo>
                  <a:lnTo>
                    <a:pt x="0" y="0"/>
                  </a:lnTo>
                  <a:lnTo>
                    <a:pt x="13750" y="6984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E227494C-6DD0-468C-BB8D-A5C284ED5C7E}"/>
                </a:ext>
              </a:extLst>
            </p:cNvPr>
            <p:cNvSpPr/>
            <p:nvPr/>
          </p:nvSpPr>
          <p:spPr>
            <a:xfrm>
              <a:off x="3349233" y="5402588"/>
              <a:ext cx="124844" cy="11676"/>
            </a:xfrm>
            <a:custGeom>
              <a:avLst/>
              <a:gdLst>
                <a:gd name="connsiteX0" fmla="*/ 97016 w 124844"/>
                <a:gd name="connsiteY0" fmla="*/ 0 h 11676"/>
                <a:gd name="connsiteX1" fmla="*/ 0 w 124844"/>
                <a:gd name="connsiteY1" fmla="*/ 0 h 11676"/>
                <a:gd name="connsiteX2" fmla="*/ 23027 w 124844"/>
                <a:gd name="connsiteY2" fmla="*/ 11677 h 11676"/>
                <a:gd name="connsiteX3" fmla="*/ 124844 w 124844"/>
                <a:gd name="connsiteY3" fmla="*/ 11677 h 11676"/>
                <a:gd name="connsiteX4" fmla="*/ 97016 w 124844"/>
                <a:gd name="connsiteY4" fmla="*/ 0 h 1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" h="11676">
                  <a:moveTo>
                    <a:pt x="97016" y="0"/>
                  </a:moveTo>
                  <a:lnTo>
                    <a:pt x="0" y="0"/>
                  </a:lnTo>
                  <a:lnTo>
                    <a:pt x="23027" y="11677"/>
                  </a:lnTo>
                  <a:lnTo>
                    <a:pt x="124844" y="11677"/>
                  </a:lnTo>
                  <a:lnTo>
                    <a:pt x="97016" y="0"/>
                  </a:lnTo>
                  <a:close/>
                </a:path>
              </a:pathLst>
            </a:custGeom>
            <a:solidFill>
              <a:srgbClr val="FFFFFF"/>
            </a:solidFill>
            <a:ln w="817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F1EEF83B-B7C5-4608-A5DA-D22025D8F7F2}"/>
                </a:ext>
              </a:extLst>
            </p:cNvPr>
            <p:cNvSpPr/>
            <p:nvPr/>
          </p:nvSpPr>
          <p:spPr>
            <a:xfrm>
              <a:off x="2929738" y="4872327"/>
              <a:ext cx="422222" cy="584607"/>
            </a:xfrm>
            <a:custGeom>
              <a:avLst/>
              <a:gdLst>
                <a:gd name="connsiteX0" fmla="*/ 422223 w 422222"/>
                <a:gd name="connsiteY0" fmla="*/ 584608 h 584607"/>
                <a:gd name="connsiteX1" fmla="*/ 401270 w 422222"/>
                <a:gd name="connsiteY1" fmla="*/ 584608 h 584607"/>
                <a:gd name="connsiteX2" fmla="*/ 0 w 422222"/>
                <a:gd name="connsiteY2" fmla="*/ 6002 h 584607"/>
                <a:gd name="connsiteX3" fmla="*/ 19862 w 422222"/>
                <a:gd name="connsiteY3" fmla="*/ 0 h 584607"/>
                <a:gd name="connsiteX4" fmla="*/ 282537 w 422222"/>
                <a:gd name="connsiteY4" fmla="*/ 0 h 584607"/>
                <a:gd name="connsiteX5" fmla="*/ 422223 w 422222"/>
                <a:gd name="connsiteY5" fmla="*/ 584608 h 5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2222" h="584607">
                  <a:moveTo>
                    <a:pt x="422223" y="584608"/>
                  </a:moveTo>
                  <a:lnTo>
                    <a:pt x="401270" y="584608"/>
                  </a:lnTo>
                  <a:lnTo>
                    <a:pt x="0" y="6002"/>
                  </a:lnTo>
                  <a:lnTo>
                    <a:pt x="19862" y="0"/>
                  </a:lnTo>
                  <a:lnTo>
                    <a:pt x="282537" y="0"/>
                  </a:lnTo>
                  <a:lnTo>
                    <a:pt x="422223" y="584608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:a16="http://schemas.microsoft.com/office/drawing/2014/main" id="{E52ABDF0-792F-4DA9-AB8A-F2EAAF109059}"/>
                </a:ext>
              </a:extLst>
            </p:cNvPr>
            <p:cNvSpPr/>
            <p:nvPr/>
          </p:nvSpPr>
          <p:spPr>
            <a:xfrm>
              <a:off x="2928756" y="4872327"/>
              <a:ext cx="402252" cy="584607"/>
            </a:xfrm>
            <a:custGeom>
              <a:avLst/>
              <a:gdLst>
                <a:gd name="connsiteX0" fmla="*/ 402252 w 402252"/>
                <a:gd name="connsiteY0" fmla="*/ 584608 h 584607"/>
                <a:gd name="connsiteX1" fmla="*/ 139686 w 402252"/>
                <a:gd name="connsiteY1" fmla="*/ 455398 h 584607"/>
                <a:gd name="connsiteX2" fmla="*/ 0 w 402252"/>
                <a:gd name="connsiteY2" fmla="*/ 0 h 584607"/>
                <a:gd name="connsiteX3" fmla="*/ 262566 w 402252"/>
                <a:gd name="connsiteY3" fmla="*/ 0 h 584607"/>
                <a:gd name="connsiteX4" fmla="*/ 402252 w 402252"/>
                <a:gd name="connsiteY4" fmla="*/ 584608 h 584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252" h="584607">
                  <a:moveTo>
                    <a:pt x="402252" y="584608"/>
                  </a:moveTo>
                  <a:lnTo>
                    <a:pt x="139686" y="455398"/>
                  </a:lnTo>
                  <a:lnTo>
                    <a:pt x="0" y="0"/>
                  </a:lnTo>
                  <a:lnTo>
                    <a:pt x="262566" y="0"/>
                  </a:lnTo>
                  <a:lnTo>
                    <a:pt x="402252" y="584608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14" name="图形 6">
            <a:extLst>
              <a:ext uri="{FF2B5EF4-FFF2-40B4-BE49-F238E27FC236}">
                <a16:creationId xmlns:a16="http://schemas.microsoft.com/office/drawing/2014/main" id="{FB56EB73-C4E6-4A26-9ACB-F5A5A1C4F08A}"/>
              </a:ext>
            </a:extLst>
          </p:cNvPr>
          <p:cNvGrpSpPr/>
          <p:nvPr/>
        </p:nvGrpSpPr>
        <p:grpSpPr>
          <a:xfrm>
            <a:off x="9514518" y="3686816"/>
            <a:ext cx="2178799" cy="2010522"/>
            <a:chOff x="3448078" y="3681150"/>
            <a:chExt cx="2178799" cy="2010522"/>
          </a:xfrm>
        </p:grpSpPr>
        <p:sp>
          <p:nvSpPr>
            <p:cNvPr id="215" name="任意多边形: 形状 214">
              <a:extLst>
                <a:ext uri="{FF2B5EF4-FFF2-40B4-BE49-F238E27FC236}">
                  <a16:creationId xmlns:a16="http://schemas.microsoft.com/office/drawing/2014/main" id="{4FA98DB2-0774-4115-9708-9EF4830F8E70}"/>
                </a:ext>
              </a:extLst>
            </p:cNvPr>
            <p:cNvSpPr/>
            <p:nvPr/>
          </p:nvSpPr>
          <p:spPr>
            <a:xfrm>
              <a:off x="5333538" y="4971308"/>
              <a:ext cx="293340" cy="720364"/>
            </a:xfrm>
            <a:custGeom>
              <a:avLst/>
              <a:gdLst>
                <a:gd name="connsiteX0" fmla="*/ 293341 w 293340"/>
                <a:gd name="connsiteY0" fmla="*/ 720365 h 720364"/>
                <a:gd name="connsiteX1" fmla="*/ 293341 w 293340"/>
                <a:gd name="connsiteY1" fmla="*/ 18880 h 720364"/>
                <a:gd name="connsiteX2" fmla="*/ 274461 w 293340"/>
                <a:gd name="connsiteY2" fmla="*/ 0 h 720364"/>
                <a:gd name="connsiteX3" fmla="*/ 18879 w 293340"/>
                <a:gd name="connsiteY3" fmla="*/ 0 h 720364"/>
                <a:gd name="connsiteX4" fmla="*/ 0 w 293340"/>
                <a:gd name="connsiteY4" fmla="*/ 18880 h 720364"/>
                <a:gd name="connsiteX5" fmla="*/ 0 w 293340"/>
                <a:gd name="connsiteY5" fmla="*/ 720365 h 72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340" h="720364">
                  <a:moveTo>
                    <a:pt x="293341" y="720365"/>
                  </a:moveTo>
                  <a:lnTo>
                    <a:pt x="293341" y="18880"/>
                  </a:lnTo>
                  <a:cubicBezTo>
                    <a:pt x="293341" y="8457"/>
                    <a:pt x="284883" y="0"/>
                    <a:pt x="274461" y="0"/>
                  </a:cubicBezTo>
                  <a:lnTo>
                    <a:pt x="18879" y="0"/>
                  </a:lnTo>
                  <a:cubicBezTo>
                    <a:pt x="8457" y="0"/>
                    <a:pt x="0" y="8457"/>
                    <a:pt x="0" y="18880"/>
                  </a:cubicBezTo>
                  <a:lnTo>
                    <a:pt x="0" y="720365"/>
                  </a:ln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:a16="http://schemas.microsoft.com/office/drawing/2014/main" id="{DFDC2398-8196-4740-93AD-DE0ED459C178}"/>
                </a:ext>
              </a:extLst>
            </p:cNvPr>
            <p:cNvSpPr/>
            <p:nvPr/>
          </p:nvSpPr>
          <p:spPr>
            <a:xfrm>
              <a:off x="5241214" y="4971307"/>
              <a:ext cx="293232" cy="720365"/>
            </a:xfrm>
            <a:custGeom>
              <a:avLst/>
              <a:gdLst>
                <a:gd name="connsiteX0" fmla="*/ 293232 w 293232"/>
                <a:gd name="connsiteY0" fmla="*/ 720365 h 720365"/>
                <a:gd name="connsiteX1" fmla="*/ 293232 w 293232"/>
                <a:gd name="connsiteY1" fmla="*/ 18880 h 720365"/>
                <a:gd name="connsiteX2" fmla="*/ 274570 w 293232"/>
                <a:gd name="connsiteY2" fmla="*/ 0 h 720365"/>
                <a:gd name="connsiteX3" fmla="*/ 274352 w 293232"/>
                <a:gd name="connsiteY3" fmla="*/ 0 h 720365"/>
                <a:gd name="connsiteX4" fmla="*/ 18880 w 293232"/>
                <a:gd name="connsiteY4" fmla="*/ 0 h 720365"/>
                <a:gd name="connsiteX5" fmla="*/ 0 w 293232"/>
                <a:gd name="connsiteY5" fmla="*/ 18661 h 720365"/>
                <a:gd name="connsiteX6" fmla="*/ 0 w 293232"/>
                <a:gd name="connsiteY6" fmla="*/ 18880 h 720365"/>
                <a:gd name="connsiteX7" fmla="*/ 0 w 293232"/>
                <a:gd name="connsiteY7" fmla="*/ 720365 h 72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232" h="720365">
                  <a:moveTo>
                    <a:pt x="293232" y="720365"/>
                  </a:moveTo>
                  <a:lnTo>
                    <a:pt x="293232" y="18880"/>
                  </a:lnTo>
                  <a:cubicBezTo>
                    <a:pt x="293297" y="8512"/>
                    <a:pt x="284938" y="66"/>
                    <a:pt x="274570" y="0"/>
                  </a:cubicBezTo>
                  <a:cubicBezTo>
                    <a:pt x="274494" y="0"/>
                    <a:pt x="274428" y="0"/>
                    <a:pt x="274352" y="0"/>
                  </a:cubicBezTo>
                  <a:lnTo>
                    <a:pt x="18880" y="0"/>
                  </a:lnTo>
                  <a:cubicBezTo>
                    <a:pt x="8512" y="-65"/>
                    <a:pt x="66" y="8294"/>
                    <a:pt x="0" y="18661"/>
                  </a:cubicBezTo>
                  <a:cubicBezTo>
                    <a:pt x="0" y="18738"/>
                    <a:pt x="0" y="18803"/>
                    <a:pt x="0" y="18880"/>
                  </a:cubicBezTo>
                  <a:lnTo>
                    <a:pt x="0" y="720365"/>
                  </a:lnTo>
                  <a:close/>
                </a:path>
              </a:pathLst>
            </a:custGeom>
            <a:solidFill>
              <a:srgbClr val="4C4C4C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:a16="http://schemas.microsoft.com/office/drawing/2014/main" id="{41F84C2B-0619-4EA8-97A0-00F04CEAA633}"/>
                </a:ext>
              </a:extLst>
            </p:cNvPr>
            <p:cNvSpPr/>
            <p:nvPr/>
          </p:nvSpPr>
          <p:spPr>
            <a:xfrm>
              <a:off x="3448296" y="4538773"/>
              <a:ext cx="1140321" cy="832135"/>
            </a:xfrm>
            <a:custGeom>
              <a:avLst/>
              <a:gdLst>
                <a:gd name="connsiteX0" fmla="*/ 1062185 w 1140321"/>
                <a:gd name="connsiteY0" fmla="*/ 34539 h 832135"/>
                <a:gd name="connsiteX1" fmla="*/ 935376 w 1140321"/>
                <a:gd name="connsiteY1" fmla="*/ 155782 h 832135"/>
                <a:gd name="connsiteX2" fmla="*/ 828538 w 1140321"/>
                <a:gd name="connsiteY2" fmla="*/ 484917 h 832135"/>
                <a:gd name="connsiteX3" fmla="*/ 750620 w 1140321"/>
                <a:gd name="connsiteY3" fmla="*/ 611944 h 832135"/>
                <a:gd name="connsiteX4" fmla="*/ 381107 w 1140321"/>
                <a:gd name="connsiteY4" fmla="*/ 629187 h 832135"/>
                <a:gd name="connsiteX5" fmla="*/ 199188 w 1140321"/>
                <a:gd name="connsiteY5" fmla="*/ 591755 h 832135"/>
                <a:gd name="connsiteX6" fmla="*/ 28836 w 1140321"/>
                <a:gd name="connsiteY6" fmla="*/ 712998 h 832135"/>
                <a:gd name="connsiteX7" fmla="*/ 2863 w 1140321"/>
                <a:gd name="connsiteY7" fmla="*/ 785133 h 832135"/>
                <a:gd name="connsiteX8" fmla="*/ 31783 w 1140321"/>
                <a:gd name="connsiteY8" fmla="*/ 779349 h 832135"/>
                <a:gd name="connsiteX9" fmla="*/ 109701 w 1140321"/>
                <a:gd name="connsiteY9" fmla="*/ 805322 h 832135"/>
                <a:gd name="connsiteX10" fmla="*/ 254080 w 1140321"/>
                <a:gd name="connsiteY10" fmla="*/ 738971 h 832135"/>
                <a:gd name="connsiteX11" fmla="*/ 378160 w 1140321"/>
                <a:gd name="connsiteY11" fmla="*/ 773565 h 832135"/>
                <a:gd name="connsiteX12" fmla="*/ 381107 w 1140321"/>
                <a:gd name="connsiteY12" fmla="*/ 772692 h 832135"/>
                <a:gd name="connsiteX13" fmla="*/ 381107 w 1140321"/>
                <a:gd name="connsiteY13" fmla="*/ 811106 h 832135"/>
                <a:gd name="connsiteX14" fmla="*/ 889215 w 1140321"/>
                <a:gd name="connsiteY14" fmla="*/ 831295 h 832135"/>
                <a:gd name="connsiteX15" fmla="*/ 1016242 w 1140321"/>
                <a:gd name="connsiteY15" fmla="*/ 695647 h 832135"/>
                <a:gd name="connsiteX16" fmla="*/ 1140322 w 1140321"/>
                <a:gd name="connsiteY16" fmla="*/ 25809 h 832135"/>
                <a:gd name="connsiteX17" fmla="*/ 1062185 w 1140321"/>
                <a:gd name="connsiteY17" fmla="*/ 34539 h 83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0321" h="832135">
                  <a:moveTo>
                    <a:pt x="1062185" y="34539"/>
                  </a:moveTo>
                  <a:cubicBezTo>
                    <a:pt x="1062185" y="34539"/>
                    <a:pt x="949563" y="109621"/>
                    <a:pt x="935376" y="155782"/>
                  </a:cubicBezTo>
                  <a:cubicBezTo>
                    <a:pt x="921190" y="201944"/>
                    <a:pt x="837160" y="464728"/>
                    <a:pt x="828538" y="484917"/>
                  </a:cubicBezTo>
                  <a:cubicBezTo>
                    <a:pt x="819917" y="505106"/>
                    <a:pt x="750620" y="611944"/>
                    <a:pt x="750620" y="611944"/>
                  </a:cubicBezTo>
                  <a:lnTo>
                    <a:pt x="381107" y="629187"/>
                  </a:lnTo>
                  <a:cubicBezTo>
                    <a:pt x="381107" y="629187"/>
                    <a:pt x="213702" y="591755"/>
                    <a:pt x="199188" y="591755"/>
                  </a:cubicBezTo>
                  <a:cubicBezTo>
                    <a:pt x="184673" y="591755"/>
                    <a:pt x="40404" y="687026"/>
                    <a:pt x="28836" y="712998"/>
                  </a:cubicBezTo>
                  <a:cubicBezTo>
                    <a:pt x="17269" y="738971"/>
                    <a:pt x="-8595" y="776512"/>
                    <a:pt x="2863" y="785133"/>
                  </a:cubicBezTo>
                  <a:cubicBezTo>
                    <a:pt x="14322" y="793754"/>
                    <a:pt x="31783" y="779349"/>
                    <a:pt x="31783" y="779349"/>
                  </a:cubicBezTo>
                  <a:cubicBezTo>
                    <a:pt x="31783" y="779349"/>
                    <a:pt x="37567" y="819727"/>
                    <a:pt x="109701" y="805322"/>
                  </a:cubicBezTo>
                  <a:cubicBezTo>
                    <a:pt x="181836" y="790917"/>
                    <a:pt x="254080" y="738971"/>
                    <a:pt x="254080" y="738971"/>
                  </a:cubicBezTo>
                  <a:cubicBezTo>
                    <a:pt x="254080" y="738971"/>
                    <a:pt x="343566" y="782623"/>
                    <a:pt x="378160" y="773565"/>
                  </a:cubicBezTo>
                  <a:lnTo>
                    <a:pt x="381107" y="772692"/>
                  </a:lnTo>
                  <a:lnTo>
                    <a:pt x="381107" y="811106"/>
                  </a:lnTo>
                  <a:cubicBezTo>
                    <a:pt x="381107" y="811106"/>
                    <a:pt x="869026" y="837079"/>
                    <a:pt x="889215" y="831295"/>
                  </a:cubicBezTo>
                  <a:cubicBezTo>
                    <a:pt x="909404" y="825511"/>
                    <a:pt x="1016242" y="695647"/>
                    <a:pt x="1016242" y="695647"/>
                  </a:cubicBezTo>
                  <a:lnTo>
                    <a:pt x="1140322" y="25809"/>
                  </a:lnTo>
                  <a:cubicBezTo>
                    <a:pt x="1140322" y="25809"/>
                    <a:pt x="1134320" y="-37705"/>
                    <a:pt x="1062185" y="34539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:a16="http://schemas.microsoft.com/office/drawing/2014/main" id="{75856CED-2C19-4D22-B69C-4B79135D2D7F}"/>
                </a:ext>
              </a:extLst>
            </p:cNvPr>
            <p:cNvSpPr/>
            <p:nvPr/>
          </p:nvSpPr>
          <p:spPr>
            <a:xfrm>
              <a:off x="3448078" y="5130528"/>
              <a:ext cx="389073" cy="219350"/>
            </a:xfrm>
            <a:custGeom>
              <a:avLst/>
              <a:gdLst>
                <a:gd name="connsiteX0" fmla="*/ 389073 w 389073"/>
                <a:gd name="connsiteY0" fmla="*/ 47471 h 219350"/>
                <a:gd name="connsiteX1" fmla="*/ 382089 w 389073"/>
                <a:gd name="connsiteY1" fmla="*/ 37431 h 219350"/>
                <a:gd name="connsiteX2" fmla="*/ 381107 w 389073"/>
                <a:gd name="connsiteY2" fmla="*/ 37431 h 219350"/>
                <a:gd name="connsiteX3" fmla="*/ 199188 w 389073"/>
                <a:gd name="connsiteY3" fmla="*/ 0 h 219350"/>
                <a:gd name="connsiteX4" fmla="*/ 28836 w 389073"/>
                <a:gd name="connsiteY4" fmla="*/ 121243 h 219350"/>
                <a:gd name="connsiteX5" fmla="*/ 2863 w 389073"/>
                <a:gd name="connsiteY5" fmla="*/ 193378 h 219350"/>
                <a:gd name="connsiteX6" fmla="*/ 31783 w 389073"/>
                <a:gd name="connsiteY6" fmla="*/ 187594 h 219350"/>
                <a:gd name="connsiteX7" fmla="*/ 109701 w 389073"/>
                <a:gd name="connsiteY7" fmla="*/ 213567 h 219350"/>
                <a:gd name="connsiteX8" fmla="*/ 254080 w 389073"/>
                <a:gd name="connsiteY8" fmla="*/ 147216 h 219350"/>
                <a:gd name="connsiteX9" fmla="*/ 378160 w 389073"/>
                <a:gd name="connsiteY9" fmla="*/ 181810 h 219350"/>
                <a:gd name="connsiteX10" fmla="*/ 381107 w 389073"/>
                <a:gd name="connsiteY10" fmla="*/ 180937 h 219350"/>
                <a:gd name="connsiteX11" fmla="*/ 381107 w 389073"/>
                <a:gd name="connsiteY11" fmla="*/ 219351 h 2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9073" h="219350">
                  <a:moveTo>
                    <a:pt x="389073" y="47471"/>
                  </a:moveTo>
                  <a:lnTo>
                    <a:pt x="382089" y="37431"/>
                  </a:lnTo>
                  <a:lnTo>
                    <a:pt x="381107" y="37431"/>
                  </a:lnTo>
                  <a:cubicBezTo>
                    <a:pt x="381107" y="37431"/>
                    <a:pt x="213702" y="0"/>
                    <a:pt x="199188" y="0"/>
                  </a:cubicBezTo>
                  <a:cubicBezTo>
                    <a:pt x="184673" y="0"/>
                    <a:pt x="40404" y="95270"/>
                    <a:pt x="28836" y="121243"/>
                  </a:cubicBezTo>
                  <a:cubicBezTo>
                    <a:pt x="17269" y="147216"/>
                    <a:pt x="-8595" y="184756"/>
                    <a:pt x="2863" y="193378"/>
                  </a:cubicBezTo>
                  <a:cubicBezTo>
                    <a:pt x="14322" y="201999"/>
                    <a:pt x="31783" y="187594"/>
                    <a:pt x="31783" y="187594"/>
                  </a:cubicBezTo>
                  <a:cubicBezTo>
                    <a:pt x="31783" y="187594"/>
                    <a:pt x="37567" y="227972"/>
                    <a:pt x="109701" y="213567"/>
                  </a:cubicBezTo>
                  <a:cubicBezTo>
                    <a:pt x="181836" y="199162"/>
                    <a:pt x="254080" y="147216"/>
                    <a:pt x="254080" y="147216"/>
                  </a:cubicBezTo>
                  <a:cubicBezTo>
                    <a:pt x="254080" y="147216"/>
                    <a:pt x="343566" y="190868"/>
                    <a:pt x="378160" y="181810"/>
                  </a:cubicBezTo>
                  <a:lnTo>
                    <a:pt x="381107" y="180937"/>
                  </a:lnTo>
                  <a:lnTo>
                    <a:pt x="381107" y="219351"/>
                  </a:lnTo>
                  <a:close/>
                </a:path>
              </a:pathLst>
            </a:custGeom>
            <a:solidFill>
              <a:srgbClr val="4C4C4C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:a16="http://schemas.microsoft.com/office/drawing/2014/main" id="{39F9BE8B-40BF-4877-B6F4-4D77D792D3EB}"/>
                </a:ext>
              </a:extLst>
            </p:cNvPr>
            <p:cNvSpPr/>
            <p:nvPr/>
          </p:nvSpPr>
          <p:spPr>
            <a:xfrm>
              <a:off x="4321796" y="4573312"/>
              <a:ext cx="213894" cy="1118360"/>
            </a:xfrm>
            <a:custGeom>
              <a:avLst/>
              <a:gdLst>
                <a:gd name="connsiteX0" fmla="*/ 202436 w 213894"/>
                <a:gd name="connsiteY0" fmla="*/ 1118361 h 1118360"/>
                <a:gd name="connsiteX1" fmla="*/ 213894 w 213894"/>
                <a:gd name="connsiteY1" fmla="*/ 1118361 h 1118360"/>
                <a:gd name="connsiteX2" fmla="*/ 194142 w 213894"/>
                <a:gd name="connsiteY2" fmla="*/ 1067725 h 1118360"/>
                <a:gd name="connsiteX3" fmla="*/ 61659 w 213894"/>
                <a:gd name="connsiteY3" fmla="*/ 577732 h 1118360"/>
                <a:gd name="connsiteX4" fmla="*/ 86322 w 213894"/>
                <a:gd name="connsiteY4" fmla="*/ 318768 h 1118360"/>
                <a:gd name="connsiteX5" fmla="*/ 188685 w 213894"/>
                <a:gd name="connsiteY5" fmla="*/ 0 h 1118360"/>
                <a:gd name="connsiteX6" fmla="*/ 86322 w 213894"/>
                <a:gd name="connsiteY6" fmla="*/ 143178 h 1118360"/>
                <a:gd name="connsiteX7" fmla="*/ 0 w 213894"/>
                <a:gd name="connsiteY7" fmla="*/ 519130 h 1118360"/>
                <a:gd name="connsiteX8" fmla="*/ 86322 w 213894"/>
                <a:gd name="connsiteY8" fmla="*/ 888970 h 1118360"/>
                <a:gd name="connsiteX9" fmla="*/ 202436 w 213894"/>
                <a:gd name="connsiteY9" fmla="*/ 1118361 h 1118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894" h="1118360">
                  <a:moveTo>
                    <a:pt x="202436" y="1118361"/>
                  </a:moveTo>
                  <a:lnTo>
                    <a:pt x="213894" y="1118361"/>
                  </a:lnTo>
                  <a:cubicBezTo>
                    <a:pt x="205055" y="1097408"/>
                    <a:pt x="197307" y="1078201"/>
                    <a:pt x="194142" y="1067725"/>
                  </a:cubicBezTo>
                  <a:cubicBezTo>
                    <a:pt x="184975" y="1036950"/>
                    <a:pt x="74099" y="636226"/>
                    <a:pt x="61659" y="577732"/>
                  </a:cubicBezTo>
                  <a:cubicBezTo>
                    <a:pt x="49218" y="519239"/>
                    <a:pt x="55438" y="435864"/>
                    <a:pt x="86322" y="318768"/>
                  </a:cubicBezTo>
                  <a:cubicBezTo>
                    <a:pt x="117205" y="201672"/>
                    <a:pt x="188685" y="0"/>
                    <a:pt x="188685" y="0"/>
                  </a:cubicBezTo>
                  <a:lnTo>
                    <a:pt x="86322" y="143178"/>
                  </a:lnTo>
                  <a:cubicBezTo>
                    <a:pt x="86322" y="143178"/>
                    <a:pt x="0" y="476024"/>
                    <a:pt x="0" y="519130"/>
                  </a:cubicBezTo>
                  <a:cubicBezTo>
                    <a:pt x="0" y="562236"/>
                    <a:pt x="43106" y="781041"/>
                    <a:pt x="86322" y="888970"/>
                  </a:cubicBezTo>
                  <a:cubicBezTo>
                    <a:pt x="111312" y="951502"/>
                    <a:pt x="163258" y="1048081"/>
                    <a:pt x="202436" y="1118361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:a16="http://schemas.microsoft.com/office/drawing/2014/main" id="{7BCCB5D1-CDE0-4400-A052-6B35C421DA77}"/>
                </a:ext>
              </a:extLst>
            </p:cNvPr>
            <p:cNvSpPr/>
            <p:nvPr/>
          </p:nvSpPr>
          <p:spPr>
            <a:xfrm>
              <a:off x="4369050" y="4456147"/>
              <a:ext cx="460164" cy="1098442"/>
            </a:xfrm>
            <a:custGeom>
              <a:avLst/>
              <a:gdLst>
                <a:gd name="connsiteX0" fmla="*/ 187594 w 460164"/>
                <a:gd name="connsiteY0" fmla="*/ 36299 h 1098442"/>
                <a:gd name="connsiteX1" fmla="*/ 51946 w 460164"/>
                <a:gd name="connsiteY1" fmla="*/ 319273 h 1098442"/>
                <a:gd name="connsiteX2" fmla="*/ 0 w 460164"/>
                <a:gd name="connsiteY2" fmla="*/ 639677 h 1098442"/>
                <a:gd name="connsiteX3" fmla="*/ 132811 w 460164"/>
                <a:gd name="connsiteY3" fmla="*/ 1075650 h 1098442"/>
                <a:gd name="connsiteX4" fmla="*/ 395486 w 460164"/>
                <a:gd name="connsiteY4" fmla="*/ 945677 h 1098442"/>
                <a:gd name="connsiteX5" fmla="*/ 444594 w 460164"/>
                <a:gd name="connsiteY5" fmla="*/ 131570 h 1098442"/>
                <a:gd name="connsiteX6" fmla="*/ 187594 w 460164"/>
                <a:gd name="connsiteY6" fmla="*/ 36299 h 1098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164" h="1098442">
                  <a:moveTo>
                    <a:pt x="187594" y="36299"/>
                  </a:moveTo>
                  <a:cubicBezTo>
                    <a:pt x="187594" y="36299"/>
                    <a:pt x="80865" y="203704"/>
                    <a:pt x="51946" y="319273"/>
                  </a:cubicBezTo>
                  <a:cubicBezTo>
                    <a:pt x="23026" y="434841"/>
                    <a:pt x="0" y="535786"/>
                    <a:pt x="0" y="639677"/>
                  </a:cubicBezTo>
                  <a:cubicBezTo>
                    <a:pt x="0" y="743569"/>
                    <a:pt x="115459" y="1038110"/>
                    <a:pt x="132811" y="1075650"/>
                  </a:cubicBezTo>
                  <a:cubicBezTo>
                    <a:pt x="150163" y="1113191"/>
                    <a:pt x="337756" y="1124650"/>
                    <a:pt x="395486" y="945677"/>
                  </a:cubicBezTo>
                  <a:cubicBezTo>
                    <a:pt x="453215" y="766704"/>
                    <a:pt x="479188" y="249975"/>
                    <a:pt x="444594" y="131570"/>
                  </a:cubicBezTo>
                  <a:cubicBezTo>
                    <a:pt x="410000" y="13164"/>
                    <a:pt x="259838" y="-41619"/>
                    <a:pt x="187594" y="36299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:a16="http://schemas.microsoft.com/office/drawing/2014/main" id="{3FD903DF-9B06-4AF9-AB54-D9DFAB136F6F}"/>
                </a:ext>
              </a:extLst>
            </p:cNvPr>
            <p:cNvSpPr/>
            <p:nvPr/>
          </p:nvSpPr>
          <p:spPr>
            <a:xfrm>
              <a:off x="4420013" y="4464619"/>
              <a:ext cx="120479" cy="245650"/>
            </a:xfrm>
            <a:custGeom>
              <a:avLst/>
              <a:gdLst>
                <a:gd name="connsiteX0" fmla="*/ 106620 w 120479"/>
                <a:gd name="connsiteY0" fmla="*/ 3601 h 245650"/>
                <a:gd name="connsiteX1" fmla="*/ 3601 w 120479"/>
                <a:gd name="connsiteY1" fmla="*/ 67551 h 245650"/>
                <a:gd name="connsiteX2" fmla="*/ 0 w 120479"/>
                <a:gd name="connsiteY2" fmla="*/ 166968 h 245650"/>
                <a:gd name="connsiteX3" fmla="*/ 28483 w 120479"/>
                <a:gd name="connsiteY3" fmla="*/ 113713 h 245650"/>
                <a:gd name="connsiteX4" fmla="*/ 72790 w 120479"/>
                <a:gd name="connsiteY4" fmla="*/ 245651 h 245650"/>
                <a:gd name="connsiteX5" fmla="*/ 120479 w 120479"/>
                <a:gd name="connsiteY5" fmla="*/ 0 h 24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79" h="245650">
                  <a:moveTo>
                    <a:pt x="106620" y="3601"/>
                  </a:moveTo>
                  <a:cubicBezTo>
                    <a:pt x="99527" y="14514"/>
                    <a:pt x="3601" y="67551"/>
                    <a:pt x="3601" y="67551"/>
                  </a:cubicBezTo>
                  <a:lnTo>
                    <a:pt x="0" y="166968"/>
                  </a:lnTo>
                  <a:lnTo>
                    <a:pt x="28483" y="113713"/>
                  </a:lnTo>
                  <a:lnTo>
                    <a:pt x="72790" y="245651"/>
                  </a:lnTo>
                  <a:lnTo>
                    <a:pt x="120479" y="0"/>
                  </a:lnTo>
                  <a:close/>
                </a:path>
              </a:pathLst>
            </a:custGeom>
            <a:solidFill>
              <a:srgbClr val="808080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:a16="http://schemas.microsoft.com/office/drawing/2014/main" id="{62EBB373-46C7-41C8-8BCD-F8687F8FC870}"/>
                </a:ext>
              </a:extLst>
            </p:cNvPr>
            <p:cNvSpPr/>
            <p:nvPr/>
          </p:nvSpPr>
          <p:spPr>
            <a:xfrm>
              <a:off x="4412592" y="4436717"/>
              <a:ext cx="910468" cy="1254955"/>
            </a:xfrm>
            <a:custGeom>
              <a:avLst/>
              <a:gdLst>
                <a:gd name="connsiteX0" fmla="*/ 124735 w 910468"/>
                <a:gd name="connsiteY0" fmla="*/ 1254956 h 1254955"/>
                <a:gd name="connsiteX1" fmla="*/ 910469 w 910468"/>
                <a:gd name="connsiteY1" fmla="*/ 1254956 h 1254955"/>
                <a:gd name="connsiteX2" fmla="*/ 781587 w 910468"/>
                <a:gd name="connsiteY2" fmla="*/ 905741 h 1254955"/>
                <a:gd name="connsiteX3" fmla="*/ 611017 w 910468"/>
                <a:gd name="connsiteY3" fmla="*/ 141833 h 1254955"/>
                <a:gd name="connsiteX4" fmla="*/ 284283 w 910468"/>
                <a:gd name="connsiteY4" fmla="*/ 6839 h 1254955"/>
                <a:gd name="connsiteX5" fmla="*/ 88832 w 910468"/>
                <a:gd name="connsiteY5" fmla="*/ 429608 h 1254955"/>
                <a:gd name="connsiteX6" fmla="*/ 0 w 910468"/>
                <a:gd name="connsiteY6" fmla="*/ 870055 h 1254955"/>
                <a:gd name="connsiteX7" fmla="*/ 74645 w 910468"/>
                <a:gd name="connsiteY7" fmla="*/ 1153792 h 125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0468" h="1254955">
                  <a:moveTo>
                    <a:pt x="124735" y="1254956"/>
                  </a:moveTo>
                  <a:lnTo>
                    <a:pt x="910469" y="1254956"/>
                  </a:lnTo>
                  <a:cubicBezTo>
                    <a:pt x="884605" y="1185767"/>
                    <a:pt x="784642" y="917745"/>
                    <a:pt x="781587" y="905741"/>
                  </a:cubicBezTo>
                  <a:cubicBezTo>
                    <a:pt x="777985" y="891444"/>
                    <a:pt x="696356" y="259148"/>
                    <a:pt x="611017" y="141833"/>
                  </a:cubicBezTo>
                  <a:cubicBezTo>
                    <a:pt x="525678" y="24519"/>
                    <a:pt x="327280" y="-18042"/>
                    <a:pt x="284283" y="6839"/>
                  </a:cubicBezTo>
                  <a:cubicBezTo>
                    <a:pt x="284283" y="6839"/>
                    <a:pt x="142414" y="294615"/>
                    <a:pt x="88832" y="429608"/>
                  </a:cubicBezTo>
                  <a:cubicBezTo>
                    <a:pt x="35249" y="564601"/>
                    <a:pt x="0" y="830987"/>
                    <a:pt x="0" y="870055"/>
                  </a:cubicBezTo>
                  <a:cubicBezTo>
                    <a:pt x="0" y="909124"/>
                    <a:pt x="74645" y="1153792"/>
                    <a:pt x="74645" y="1153792"/>
                  </a:cubicBezTo>
                  <a:close/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:a16="http://schemas.microsoft.com/office/drawing/2014/main" id="{2D76D6E7-52C6-4E90-93CA-1C89B3D738A2}"/>
                </a:ext>
              </a:extLst>
            </p:cNvPr>
            <p:cNvSpPr/>
            <p:nvPr/>
          </p:nvSpPr>
          <p:spPr>
            <a:xfrm>
              <a:off x="4763553" y="5480288"/>
              <a:ext cx="339720" cy="144487"/>
            </a:xfrm>
            <a:custGeom>
              <a:avLst/>
              <a:gdLst>
                <a:gd name="connsiteX0" fmla="*/ 339721 w 339720"/>
                <a:gd name="connsiteY0" fmla="*/ 0 h 144487"/>
                <a:gd name="connsiteX1" fmla="*/ 0 w 339720"/>
                <a:gd name="connsiteY1" fmla="*/ 101163 h 144487"/>
                <a:gd name="connsiteX2" fmla="*/ 21717 w 339720"/>
                <a:gd name="connsiteY2" fmla="*/ 144488 h 144487"/>
                <a:gd name="connsiteX3" fmla="*/ 209638 w 339720"/>
                <a:gd name="connsiteY3" fmla="*/ 86758 h 144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720" h="144487">
                  <a:moveTo>
                    <a:pt x="339721" y="0"/>
                  </a:moveTo>
                  <a:lnTo>
                    <a:pt x="0" y="101163"/>
                  </a:lnTo>
                  <a:lnTo>
                    <a:pt x="21717" y="144488"/>
                  </a:lnTo>
                  <a:lnTo>
                    <a:pt x="209638" y="86758"/>
                  </a:ln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:a16="http://schemas.microsoft.com/office/drawing/2014/main" id="{15644157-7A89-4AC8-A606-67F1FA5B42A5}"/>
                </a:ext>
              </a:extLst>
            </p:cNvPr>
            <p:cNvSpPr/>
            <p:nvPr/>
          </p:nvSpPr>
          <p:spPr>
            <a:xfrm>
              <a:off x="4264542" y="3915946"/>
              <a:ext cx="509780" cy="584795"/>
            </a:xfrm>
            <a:custGeom>
              <a:avLst/>
              <a:gdLst>
                <a:gd name="connsiteX0" fmla="*/ 94140 w 509780"/>
                <a:gd name="connsiteY0" fmla="*/ 52133 h 584795"/>
                <a:gd name="connsiteX1" fmla="*/ 66203 w 509780"/>
                <a:gd name="connsiteY1" fmla="*/ 153733 h 584795"/>
                <a:gd name="connsiteX2" fmla="*/ 67404 w 509780"/>
                <a:gd name="connsiteY2" fmla="*/ 192474 h 584795"/>
                <a:gd name="connsiteX3" fmla="*/ 62602 w 509780"/>
                <a:gd name="connsiteY3" fmla="*/ 212226 h 584795"/>
                <a:gd name="connsiteX4" fmla="*/ 616 w 509780"/>
                <a:gd name="connsiteY4" fmla="*/ 295165 h 584795"/>
                <a:gd name="connsiteX5" fmla="*/ 52234 w 509780"/>
                <a:gd name="connsiteY5" fmla="*/ 356496 h 584795"/>
                <a:gd name="connsiteX6" fmla="*/ 124478 w 509780"/>
                <a:gd name="connsiteY6" fmla="*/ 520736 h 584795"/>
                <a:gd name="connsiteX7" fmla="*/ 224223 w 509780"/>
                <a:gd name="connsiteY7" fmla="*/ 527284 h 584795"/>
                <a:gd name="connsiteX8" fmla="*/ 245285 w 509780"/>
                <a:gd name="connsiteY8" fmla="*/ 584795 h 584795"/>
                <a:gd name="connsiteX9" fmla="*/ 503268 w 509780"/>
                <a:gd name="connsiteY9" fmla="*/ 500220 h 584795"/>
                <a:gd name="connsiteX10" fmla="*/ 499339 w 509780"/>
                <a:gd name="connsiteY10" fmla="*/ 415426 h 584795"/>
                <a:gd name="connsiteX11" fmla="*/ 495519 w 509780"/>
                <a:gd name="connsiteY11" fmla="*/ 155915 h 584795"/>
                <a:gd name="connsiteX12" fmla="*/ 94140 w 509780"/>
                <a:gd name="connsiteY12" fmla="*/ 52133 h 58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780" h="584795">
                  <a:moveTo>
                    <a:pt x="94140" y="52133"/>
                  </a:moveTo>
                  <a:cubicBezTo>
                    <a:pt x="94140" y="52133"/>
                    <a:pt x="66858" y="136382"/>
                    <a:pt x="66203" y="153733"/>
                  </a:cubicBezTo>
                  <a:cubicBezTo>
                    <a:pt x="65930" y="166654"/>
                    <a:pt x="66334" y="179586"/>
                    <a:pt x="67404" y="192474"/>
                  </a:cubicBezTo>
                  <a:cubicBezTo>
                    <a:pt x="67742" y="199382"/>
                    <a:pt x="66072" y="206246"/>
                    <a:pt x="62602" y="212226"/>
                  </a:cubicBezTo>
                  <a:cubicBezTo>
                    <a:pt x="56927" y="221393"/>
                    <a:pt x="-6914" y="282833"/>
                    <a:pt x="616" y="295165"/>
                  </a:cubicBezTo>
                  <a:cubicBezTo>
                    <a:pt x="8146" y="307497"/>
                    <a:pt x="52234" y="356496"/>
                    <a:pt x="52234" y="356496"/>
                  </a:cubicBezTo>
                  <a:cubicBezTo>
                    <a:pt x="52234" y="356496"/>
                    <a:pt x="83118" y="503712"/>
                    <a:pt x="124478" y="520736"/>
                  </a:cubicBezTo>
                  <a:cubicBezTo>
                    <a:pt x="165839" y="537760"/>
                    <a:pt x="224223" y="527284"/>
                    <a:pt x="224223" y="527284"/>
                  </a:cubicBezTo>
                  <a:lnTo>
                    <a:pt x="245285" y="584795"/>
                  </a:lnTo>
                  <a:lnTo>
                    <a:pt x="503268" y="500220"/>
                  </a:lnTo>
                  <a:lnTo>
                    <a:pt x="499339" y="415426"/>
                  </a:lnTo>
                  <a:cubicBezTo>
                    <a:pt x="499339" y="415426"/>
                    <a:pt x="525202" y="264390"/>
                    <a:pt x="495519" y="155915"/>
                  </a:cubicBezTo>
                  <a:cubicBezTo>
                    <a:pt x="465836" y="47441"/>
                    <a:pt x="207744" y="-70419"/>
                    <a:pt x="94140" y="52133"/>
                  </a:cubicBez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:a16="http://schemas.microsoft.com/office/drawing/2014/main" id="{0F05459A-5932-430B-AF3D-9E32B94BB665}"/>
                </a:ext>
              </a:extLst>
            </p:cNvPr>
            <p:cNvSpPr/>
            <p:nvPr/>
          </p:nvSpPr>
          <p:spPr>
            <a:xfrm>
              <a:off x="4347826" y="4116172"/>
              <a:ext cx="20708" cy="45716"/>
            </a:xfrm>
            <a:custGeom>
              <a:avLst/>
              <a:gdLst>
                <a:gd name="connsiteX0" fmla="*/ 19150 w 20708"/>
                <a:gd name="connsiteY0" fmla="*/ 24986 h 45716"/>
                <a:gd name="connsiteX1" fmla="*/ 4854 w 20708"/>
                <a:gd name="connsiteY1" fmla="*/ 45612 h 45716"/>
                <a:gd name="connsiteX2" fmla="*/ 1580 w 20708"/>
                <a:gd name="connsiteY2" fmla="*/ 20730 h 45716"/>
                <a:gd name="connsiteX3" fmla="*/ 15876 w 20708"/>
                <a:gd name="connsiteY3" fmla="*/ 105 h 45716"/>
                <a:gd name="connsiteX4" fmla="*/ 19150 w 20708"/>
                <a:gd name="connsiteY4" fmla="*/ 24986 h 4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08" h="45716">
                  <a:moveTo>
                    <a:pt x="19150" y="24986"/>
                  </a:moveTo>
                  <a:cubicBezTo>
                    <a:pt x="16095" y="37536"/>
                    <a:pt x="9656" y="46812"/>
                    <a:pt x="4854" y="45612"/>
                  </a:cubicBezTo>
                  <a:cubicBezTo>
                    <a:pt x="52" y="44411"/>
                    <a:pt x="-1476" y="33280"/>
                    <a:pt x="1580" y="20730"/>
                  </a:cubicBezTo>
                  <a:cubicBezTo>
                    <a:pt x="4636" y="8180"/>
                    <a:pt x="10965" y="-1096"/>
                    <a:pt x="15876" y="105"/>
                  </a:cubicBezTo>
                  <a:cubicBezTo>
                    <a:pt x="20787" y="1305"/>
                    <a:pt x="22097" y="12436"/>
                    <a:pt x="19150" y="24986"/>
                  </a:cubicBezTo>
                  <a:close/>
                </a:path>
              </a:pathLst>
            </a:custGeom>
            <a:solidFill>
              <a:srgbClr val="263238"/>
            </a:solidFill>
            <a:ln w="108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:a16="http://schemas.microsoft.com/office/drawing/2014/main" id="{4A6B907D-D014-425A-A3C7-BD22644214EB}"/>
                </a:ext>
              </a:extLst>
            </p:cNvPr>
            <p:cNvSpPr/>
            <p:nvPr/>
          </p:nvSpPr>
          <p:spPr>
            <a:xfrm>
              <a:off x="4348642" y="4082483"/>
              <a:ext cx="50527" cy="30301"/>
            </a:xfrm>
            <a:custGeom>
              <a:avLst/>
              <a:gdLst>
                <a:gd name="connsiteX0" fmla="*/ 0 w 50527"/>
                <a:gd name="connsiteY0" fmla="*/ 1492 h 30301"/>
                <a:gd name="connsiteX1" fmla="*/ 50472 w 50527"/>
                <a:gd name="connsiteY1" fmla="*/ 30116 h 30301"/>
                <a:gd name="connsiteX2" fmla="*/ 50527 w 50527"/>
                <a:gd name="connsiteY2" fmla="*/ 30302 h 3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27" h="30301">
                  <a:moveTo>
                    <a:pt x="0" y="1492"/>
                  </a:moveTo>
                  <a:cubicBezTo>
                    <a:pt x="21848" y="-4543"/>
                    <a:pt x="44438" y="8279"/>
                    <a:pt x="50472" y="30116"/>
                  </a:cubicBezTo>
                  <a:cubicBezTo>
                    <a:pt x="50494" y="30182"/>
                    <a:pt x="50505" y="30236"/>
                    <a:pt x="50527" y="30302"/>
                  </a:cubicBezTo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:a16="http://schemas.microsoft.com/office/drawing/2014/main" id="{7222B6B3-A758-41F9-9C00-2F02442E615E}"/>
                </a:ext>
              </a:extLst>
            </p:cNvPr>
            <p:cNvSpPr/>
            <p:nvPr/>
          </p:nvSpPr>
          <p:spPr>
            <a:xfrm>
              <a:off x="4323433" y="4292958"/>
              <a:ext cx="79337" cy="16817"/>
            </a:xfrm>
            <a:custGeom>
              <a:avLst/>
              <a:gdLst>
                <a:gd name="connsiteX0" fmla="*/ 0 w 79337"/>
                <a:gd name="connsiteY0" fmla="*/ 0 h 16817"/>
                <a:gd name="connsiteX1" fmla="*/ 79337 w 79337"/>
                <a:gd name="connsiteY1" fmla="*/ 10913 h 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337" h="16817">
                  <a:moveTo>
                    <a:pt x="0" y="0"/>
                  </a:moveTo>
                  <a:cubicBezTo>
                    <a:pt x="0" y="0"/>
                    <a:pt x="28810" y="28919"/>
                    <a:pt x="79337" y="10913"/>
                  </a:cubicBezTo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:a16="http://schemas.microsoft.com/office/drawing/2014/main" id="{C4938ACB-3FA5-4756-B8A8-EEB17A904CFF}"/>
                </a:ext>
              </a:extLst>
            </p:cNvPr>
            <p:cNvSpPr/>
            <p:nvPr/>
          </p:nvSpPr>
          <p:spPr>
            <a:xfrm>
              <a:off x="4237143" y="3681150"/>
              <a:ext cx="717462" cy="702981"/>
            </a:xfrm>
            <a:custGeom>
              <a:avLst/>
              <a:gdLst>
                <a:gd name="connsiteX0" fmla="*/ 279669 w 717462"/>
                <a:gd name="connsiteY0" fmla="*/ 80455 h 702981"/>
                <a:gd name="connsiteX1" fmla="*/ 183525 w 717462"/>
                <a:gd name="connsiteY1" fmla="*/ 1336 h 702981"/>
                <a:gd name="connsiteX2" fmla="*/ 75814 w 717462"/>
                <a:gd name="connsiteY2" fmla="*/ 129127 h 702981"/>
                <a:gd name="connsiteX3" fmla="*/ 67193 w 717462"/>
                <a:gd name="connsiteY3" fmla="*/ 179436 h 702981"/>
                <a:gd name="connsiteX4" fmla="*/ 23541 w 717462"/>
                <a:gd name="connsiteY4" fmla="*/ 329817 h 702981"/>
                <a:gd name="connsiteX5" fmla="*/ 158753 w 717462"/>
                <a:gd name="connsiteY5" fmla="*/ 334400 h 702981"/>
                <a:gd name="connsiteX6" fmla="*/ 187236 w 717462"/>
                <a:gd name="connsiteY6" fmla="*/ 390165 h 702981"/>
                <a:gd name="connsiteX7" fmla="*/ 269738 w 717462"/>
                <a:gd name="connsiteY7" fmla="*/ 410136 h 702981"/>
                <a:gd name="connsiteX8" fmla="*/ 291564 w 717462"/>
                <a:gd name="connsiteY8" fmla="*/ 492310 h 702981"/>
                <a:gd name="connsiteX9" fmla="*/ 367954 w 717462"/>
                <a:gd name="connsiteY9" fmla="*/ 465355 h 702981"/>
                <a:gd name="connsiteX10" fmla="*/ 401894 w 717462"/>
                <a:gd name="connsiteY10" fmla="*/ 585398 h 702981"/>
                <a:gd name="connsiteX11" fmla="*/ 365226 w 717462"/>
                <a:gd name="connsiteY11" fmla="*/ 636034 h 702981"/>
                <a:gd name="connsiteX12" fmla="*/ 492690 w 717462"/>
                <a:gd name="connsiteY12" fmla="*/ 701512 h 702981"/>
                <a:gd name="connsiteX13" fmla="*/ 654092 w 717462"/>
                <a:gd name="connsiteY13" fmla="*/ 597184 h 702981"/>
                <a:gd name="connsiteX14" fmla="*/ 670462 w 717462"/>
                <a:gd name="connsiteY14" fmla="*/ 485872 h 702981"/>
                <a:gd name="connsiteX15" fmla="*/ 716078 w 717462"/>
                <a:gd name="connsiteY15" fmla="*/ 412973 h 702981"/>
                <a:gd name="connsiteX16" fmla="*/ 691415 w 717462"/>
                <a:gd name="connsiteY16" fmla="*/ 326652 h 702981"/>
                <a:gd name="connsiteX17" fmla="*/ 525210 w 717462"/>
                <a:gd name="connsiteY17" fmla="*/ 77072 h 702981"/>
                <a:gd name="connsiteX18" fmla="*/ 279669 w 717462"/>
                <a:gd name="connsiteY18" fmla="*/ 80455 h 70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17462" h="702981">
                  <a:moveTo>
                    <a:pt x="279669" y="80455"/>
                  </a:moveTo>
                  <a:cubicBezTo>
                    <a:pt x="263015" y="39564"/>
                    <a:pt x="226861" y="9816"/>
                    <a:pt x="183525" y="1336"/>
                  </a:cubicBezTo>
                  <a:cubicBezTo>
                    <a:pt x="109972" y="-12851"/>
                    <a:pt x="57371" y="89731"/>
                    <a:pt x="75814" y="129127"/>
                  </a:cubicBezTo>
                  <a:cubicBezTo>
                    <a:pt x="94257" y="168523"/>
                    <a:pt x="102551" y="177472"/>
                    <a:pt x="67193" y="179436"/>
                  </a:cubicBezTo>
                  <a:cubicBezTo>
                    <a:pt x="31835" y="181400"/>
                    <a:pt x="-35934" y="273396"/>
                    <a:pt x="23541" y="329817"/>
                  </a:cubicBezTo>
                  <a:cubicBezTo>
                    <a:pt x="83017" y="386236"/>
                    <a:pt x="155152" y="305590"/>
                    <a:pt x="158753" y="334400"/>
                  </a:cubicBezTo>
                  <a:cubicBezTo>
                    <a:pt x="162354" y="363210"/>
                    <a:pt x="152642" y="388965"/>
                    <a:pt x="187236" y="390165"/>
                  </a:cubicBezTo>
                  <a:cubicBezTo>
                    <a:pt x="221830" y="391366"/>
                    <a:pt x="278686" y="387764"/>
                    <a:pt x="269738" y="410136"/>
                  </a:cubicBezTo>
                  <a:cubicBezTo>
                    <a:pt x="260789" y="432508"/>
                    <a:pt x="258825" y="484344"/>
                    <a:pt x="291564" y="492310"/>
                  </a:cubicBezTo>
                  <a:cubicBezTo>
                    <a:pt x="324303" y="500277"/>
                    <a:pt x="344819" y="459572"/>
                    <a:pt x="367954" y="465355"/>
                  </a:cubicBezTo>
                  <a:cubicBezTo>
                    <a:pt x="391090" y="471139"/>
                    <a:pt x="422519" y="544802"/>
                    <a:pt x="401894" y="585398"/>
                  </a:cubicBezTo>
                  <a:cubicBezTo>
                    <a:pt x="381268" y="625994"/>
                    <a:pt x="367627" y="626104"/>
                    <a:pt x="365226" y="636034"/>
                  </a:cubicBezTo>
                  <a:cubicBezTo>
                    <a:pt x="362825" y="645965"/>
                    <a:pt x="426884" y="713735"/>
                    <a:pt x="492690" y="701512"/>
                  </a:cubicBezTo>
                  <a:cubicBezTo>
                    <a:pt x="558495" y="689290"/>
                    <a:pt x="644052" y="668119"/>
                    <a:pt x="654092" y="597184"/>
                  </a:cubicBezTo>
                  <a:cubicBezTo>
                    <a:pt x="664132" y="526250"/>
                    <a:pt x="643180" y="510753"/>
                    <a:pt x="670462" y="485872"/>
                  </a:cubicBezTo>
                  <a:cubicBezTo>
                    <a:pt x="697744" y="460990"/>
                    <a:pt x="723826" y="453133"/>
                    <a:pt x="716078" y="412973"/>
                  </a:cubicBezTo>
                  <a:cubicBezTo>
                    <a:pt x="708330" y="372814"/>
                    <a:pt x="683339" y="359718"/>
                    <a:pt x="691415" y="326652"/>
                  </a:cubicBezTo>
                  <a:cubicBezTo>
                    <a:pt x="699490" y="293585"/>
                    <a:pt x="666642" y="142550"/>
                    <a:pt x="525210" y="77072"/>
                  </a:cubicBezTo>
                  <a:cubicBezTo>
                    <a:pt x="383778" y="11594"/>
                    <a:pt x="279669" y="80455"/>
                    <a:pt x="279669" y="80455"/>
                  </a:cubicBezTo>
                  <a:close/>
                </a:path>
              </a:pathLst>
            </a:custGeom>
            <a:solidFill>
              <a:srgbClr val="263238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D7EE37F4-DEF7-4F3C-AE11-D933D848302E}"/>
                </a:ext>
              </a:extLst>
            </p:cNvPr>
            <p:cNvSpPr/>
            <p:nvPr/>
          </p:nvSpPr>
          <p:spPr>
            <a:xfrm>
              <a:off x="4469776" y="4336392"/>
              <a:ext cx="370385" cy="373877"/>
            </a:xfrm>
            <a:custGeom>
              <a:avLst/>
              <a:gdLst>
                <a:gd name="connsiteX0" fmla="*/ 325206 w 370385"/>
                <a:gd name="connsiteY0" fmla="*/ 0 h 373877"/>
                <a:gd name="connsiteX1" fmla="*/ 0 w 370385"/>
                <a:gd name="connsiteY1" fmla="*/ 188685 h 373877"/>
                <a:gd name="connsiteX2" fmla="*/ 23354 w 370385"/>
                <a:gd name="connsiteY2" fmla="*/ 373878 h 373877"/>
                <a:gd name="connsiteX3" fmla="*/ 370386 w 370385"/>
                <a:gd name="connsiteY3" fmla="*/ 97998 h 373877"/>
                <a:gd name="connsiteX4" fmla="*/ 325206 w 370385"/>
                <a:gd name="connsiteY4" fmla="*/ 0 h 37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385" h="373877">
                  <a:moveTo>
                    <a:pt x="325206" y="0"/>
                  </a:moveTo>
                  <a:lnTo>
                    <a:pt x="0" y="188685"/>
                  </a:lnTo>
                  <a:lnTo>
                    <a:pt x="23354" y="373878"/>
                  </a:lnTo>
                  <a:lnTo>
                    <a:pt x="370386" y="97998"/>
                  </a:lnTo>
                  <a:lnTo>
                    <a:pt x="325206" y="0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9854007A-0FE2-4322-AFCF-90BBD3D94B43}"/>
                </a:ext>
              </a:extLst>
            </p:cNvPr>
            <p:cNvSpPr/>
            <p:nvPr/>
          </p:nvSpPr>
          <p:spPr>
            <a:xfrm>
              <a:off x="3489139" y="5133295"/>
              <a:ext cx="476239" cy="251652"/>
            </a:xfrm>
            <a:custGeom>
              <a:avLst/>
              <a:gdLst>
                <a:gd name="connsiteX0" fmla="*/ 454959 w 476239"/>
                <a:gd name="connsiteY0" fmla="*/ 80936 h 251652"/>
                <a:gd name="connsiteX1" fmla="*/ 348012 w 476239"/>
                <a:gd name="connsiteY1" fmla="*/ 44704 h 251652"/>
                <a:gd name="connsiteX2" fmla="*/ 185300 w 476239"/>
                <a:gd name="connsiteY2" fmla="*/ 1053 h 251652"/>
                <a:gd name="connsiteX3" fmla="*/ 39284 w 476239"/>
                <a:gd name="connsiteY3" fmla="*/ 91521 h 251652"/>
                <a:gd name="connsiteX4" fmla="*/ 216 w 476239"/>
                <a:gd name="connsiteY4" fmla="*/ 208836 h 251652"/>
                <a:gd name="connsiteX5" fmla="*/ 29790 w 476239"/>
                <a:gd name="connsiteY5" fmla="*/ 200105 h 251652"/>
                <a:gd name="connsiteX6" fmla="*/ 28590 w 476239"/>
                <a:gd name="connsiteY6" fmla="*/ 233717 h 251652"/>
                <a:gd name="connsiteX7" fmla="*/ 57073 w 476239"/>
                <a:gd name="connsiteY7" fmla="*/ 219421 h 251652"/>
                <a:gd name="connsiteX8" fmla="*/ 74752 w 476239"/>
                <a:gd name="connsiteY8" fmla="*/ 251396 h 251652"/>
                <a:gd name="connsiteX9" fmla="*/ 98105 w 476239"/>
                <a:gd name="connsiteY9" fmla="*/ 232080 h 251652"/>
                <a:gd name="connsiteX10" fmla="*/ 117421 w 476239"/>
                <a:gd name="connsiteY10" fmla="*/ 251396 h 251652"/>
                <a:gd name="connsiteX11" fmla="*/ 174278 w 476239"/>
                <a:gd name="connsiteY11" fmla="*/ 176860 h 251652"/>
                <a:gd name="connsiteX12" fmla="*/ 241720 w 476239"/>
                <a:gd name="connsiteY12" fmla="*/ 180353 h 251652"/>
                <a:gd name="connsiteX13" fmla="*/ 327059 w 476239"/>
                <a:gd name="connsiteY13" fmla="*/ 212327 h 251652"/>
                <a:gd name="connsiteX14" fmla="*/ 398103 w 476239"/>
                <a:gd name="connsiteY14" fmla="*/ 194539 h 251652"/>
                <a:gd name="connsiteX15" fmla="*/ 440663 w 476239"/>
                <a:gd name="connsiteY15" fmla="*/ 205452 h 251652"/>
                <a:gd name="connsiteX16" fmla="*/ 476240 w 476239"/>
                <a:gd name="connsiteY16" fmla="*/ 102434 h 25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239" h="251652">
                  <a:moveTo>
                    <a:pt x="454959" y="80936"/>
                  </a:moveTo>
                  <a:cubicBezTo>
                    <a:pt x="454959" y="80936"/>
                    <a:pt x="389481" y="56600"/>
                    <a:pt x="348012" y="44704"/>
                  </a:cubicBezTo>
                  <a:cubicBezTo>
                    <a:pt x="276860" y="24297"/>
                    <a:pt x="210181" y="-6041"/>
                    <a:pt x="185300" y="1053"/>
                  </a:cubicBezTo>
                  <a:cubicBezTo>
                    <a:pt x="160418" y="8146"/>
                    <a:pt x="39284" y="91521"/>
                    <a:pt x="39284" y="91521"/>
                  </a:cubicBezTo>
                  <a:cubicBezTo>
                    <a:pt x="39284" y="91521"/>
                    <a:pt x="-3385" y="194539"/>
                    <a:pt x="216" y="208836"/>
                  </a:cubicBezTo>
                  <a:cubicBezTo>
                    <a:pt x="3817" y="223132"/>
                    <a:pt x="29790" y="200105"/>
                    <a:pt x="29790" y="200105"/>
                  </a:cubicBezTo>
                  <a:cubicBezTo>
                    <a:pt x="29790" y="200105"/>
                    <a:pt x="14403" y="219421"/>
                    <a:pt x="28590" y="233717"/>
                  </a:cubicBezTo>
                  <a:cubicBezTo>
                    <a:pt x="42777" y="248013"/>
                    <a:pt x="57073" y="219421"/>
                    <a:pt x="57073" y="219421"/>
                  </a:cubicBezTo>
                  <a:cubicBezTo>
                    <a:pt x="57073" y="219421"/>
                    <a:pt x="53471" y="254997"/>
                    <a:pt x="74752" y="251396"/>
                  </a:cubicBezTo>
                  <a:cubicBezTo>
                    <a:pt x="86003" y="250948"/>
                    <a:pt x="95562" y="243047"/>
                    <a:pt x="98105" y="232080"/>
                  </a:cubicBezTo>
                  <a:cubicBezTo>
                    <a:pt x="98105" y="232080"/>
                    <a:pt x="99633" y="251396"/>
                    <a:pt x="117421" y="251396"/>
                  </a:cubicBezTo>
                  <a:cubicBezTo>
                    <a:pt x="135209" y="251396"/>
                    <a:pt x="174278" y="176860"/>
                    <a:pt x="174278" y="176860"/>
                  </a:cubicBezTo>
                  <a:lnTo>
                    <a:pt x="241720" y="180353"/>
                  </a:lnTo>
                  <a:cubicBezTo>
                    <a:pt x="241720" y="180353"/>
                    <a:pt x="295084" y="208836"/>
                    <a:pt x="327059" y="212327"/>
                  </a:cubicBezTo>
                  <a:cubicBezTo>
                    <a:pt x="359034" y="215820"/>
                    <a:pt x="398103" y="194539"/>
                    <a:pt x="398103" y="194539"/>
                  </a:cubicBezTo>
                  <a:lnTo>
                    <a:pt x="440663" y="205452"/>
                  </a:lnTo>
                  <a:lnTo>
                    <a:pt x="476240" y="102434"/>
                  </a:lnTo>
                  <a:close/>
                </a:path>
              </a:pathLst>
            </a:custGeom>
            <a:solidFill>
              <a:srgbClr val="FFFFFF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5273BC54-5029-4DFA-A067-340A76A67DE8}"/>
                </a:ext>
              </a:extLst>
            </p:cNvPr>
            <p:cNvSpPr/>
            <p:nvPr/>
          </p:nvSpPr>
          <p:spPr>
            <a:xfrm>
              <a:off x="3518930" y="5193932"/>
              <a:ext cx="120588" cy="139467"/>
            </a:xfrm>
            <a:custGeom>
              <a:avLst/>
              <a:gdLst>
                <a:gd name="connsiteX0" fmla="*/ 0 w 120588"/>
                <a:gd name="connsiteY0" fmla="*/ 139468 h 139467"/>
                <a:gd name="connsiteX1" fmla="*/ 42124 w 120588"/>
                <a:gd name="connsiteY1" fmla="*/ 46489 h 139467"/>
                <a:gd name="connsiteX2" fmla="*/ 120588 w 120588"/>
                <a:gd name="connsiteY2" fmla="*/ 0 h 139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88" h="139467">
                  <a:moveTo>
                    <a:pt x="0" y="139468"/>
                  </a:moveTo>
                  <a:cubicBezTo>
                    <a:pt x="0" y="139468"/>
                    <a:pt x="36340" y="52164"/>
                    <a:pt x="42124" y="46489"/>
                  </a:cubicBezTo>
                  <a:cubicBezTo>
                    <a:pt x="47908" y="40814"/>
                    <a:pt x="120588" y="0"/>
                    <a:pt x="120588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1B625A60-4B7C-4475-9680-ED4799931D55}"/>
                </a:ext>
              </a:extLst>
            </p:cNvPr>
            <p:cNvSpPr/>
            <p:nvPr/>
          </p:nvSpPr>
          <p:spPr>
            <a:xfrm>
              <a:off x="3546212" y="5227435"/>
              <a:ext cx="107820" cy="125280"/>
            </a:xfrm>
            <a:custGeom>
              <a:avLst/>
              <a:gdLst>
                <a:gd name="connsiteX0" fmla="*/ 0 w 107820"/>
                <a:gd name="connsiteY0" fmla="*/ 125281 h 125280"/>
                <a:gd name="connsiteX1" fmla="*/ 48344 w 107820"/>
                <a:gd name="connsiteY1" fmla="*/ 31866 h 125280"/>
                <a:gd name="connsiteX2" fmla="*/ 107820 w 107820"/>
                <a:gd name="connsiteY2" fmla="*/ 0 h 125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20" h="125280">
                  <a:moveTo>
                    <a:pt x="0" y="125281"/>
                  </a:moveTo>
                  <a:cubicBezTo>
                    <a:pt x="0" y="125281"/>
                    <a:pt x="43652" y="36231"/>
                    <a:pt x="48344" y="31866"/>
                  </a:cubicBezTo>
                  <a:cubicBezTo>
                    <a:pt x="53037" y="27501"/>
                    <a:pt x="107820" y="0"/>
                    <a:pt x="107820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AF5D1078-DF3B-44E7-8D8A-9D982D986A31}"/>
                </a:ext>
              </a:extLst>
            </p:cNvPr>
            <p:cNvSpPr/>
            <p:nvPr/>
          </p:nvSpPr>
          <p:spPr>
            <a:xfrm>
              <a:off x="3587026" y="5265194"/>
              <a:ext cx="75517" cy="100180"/>
            </a:xfrm>
            <a:custGeom>
              <a:avLst/>
              <a:gdLst>
                <a:gd name="connsiteX0" fmla="*/ 0 w 75517"/>
                <a:gd name="connsiteY0" fmla="*/ 100181 h 100180"/>
                <a:gd name="connsiteX1" fmla="*/ 49436 w 75517"/>
                <a:gd name="connsiteY1" fmla="*/ 14514 h 100180"/>
                <a:gd name="connsiteX2" fmla="*/ 75518 w 75517"/>
                <a:gd name="connsiteY2" fmla="*/ 0 h 10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517" h="100180">
                  <a:moveTo>
                    <a:pt x="0" y="100181"/>
                  </a:moveTo>
                  <a:cubicBezTo>
                    <a:pt x="0" y="100181"/>
                    <a:pt x="42124" y="18880"/>
                    <a:pt x="49436" y="14514"/>
                  </a:cubicBezTo>
                  <a:cubicBezTo>
                    <a:pt x="56748" y="10149"/>
                    <a:pt x="75518" y="0"/>
                    <a:pt x="75518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3E07B92A-EB4D-4F2F-8DAC-375E23E9A58C}"/>
                </a:ext>
              </a:extLst>
            </p:cNvPr>
            <p:cNvSpPr/>
            <p:nvPr/>
          </p:nvSpPr>
          <p:spPr>
            <a:xfrm>
              <a:off x="3876765" y="4571238"/>
              <a:ext cx="1194424" cy="1038400"/>
            </a:xfrm>
            <a:custGeom>
              <a:avLst/>
              <a:gdLst>
                <a:gd name="connsiteX0" fmla="*/ 1008904 w 1194424"/>
                <a:gd name="connsiteY0" fmla="*/ 0 h 1038400"/>
                <a:gd name="connsiteX1" fmla="*/ 788680 w 1194424"/>
                <a:gd name="connsiteY1" fmla="*/ 202435 h 1038400"/>
                <a:gd name="connsiteX2" fmla="*/ 809960 w 1194424"/>
                <a:gd name="connsiteY2" fmla="*/ 259292 h 1038400"/>
                <a:gd name="connsiteX3" fmla="*/ 696247 w 1194424"/>
                <a:gd name="connsiteY3" fmla="*/ 685553 h 1038400"/>
                <a:gd name="connsiteX4" fmla="*/ 657179 w 1194424"/>
                <a:gd name="connsiteY4" fmla="*/ 692755 h 1038400"/>
                <a:gd name="connsiteX5" fmla="*/ 653687 w 1194424"/>
                <a:gd name="connsiteY5" fmla="*/ 728222 h 1038400"/>
                <a:gd name="connsiteX6" fmla="*/ 60349 w 1194424"/>
                <a:gd name="connsiteY6" fmla="*/ 628805 h 1038400"/>
                <a:gd name="connsiteX7" fmla="*/ 0 w 1194424"/>
                <a:gd name="connsiteY7" fmla="*/ 777985 h 1038400"/>
                <a:gd name="connsiteX8" fmla="*/ 415675 w 1194424"/>
                <a:gd name="connsiteY8" fmla="*/ 934259 h 1038400"/>
                <a:gd name="connsiteX9" fmla="*/ 781478 w 1194424"/>
                <a:gd name="connsiteY9" fmla="*/ 1030184 h 1038400"/>
                <a:gd name="connsiteX10" fmla="*/ 1172598 w 1194424"/>
                <a:gd name="connsiteY10" fmla="*/ 433354 h 1038400"/>
                <a:gd name="connsiteX11" fmla="*/ 1194424 w 1194424"/>
                <a:gd name="connsiteY11" fmla="*/ 323242 h 10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4424" h="1038400">
                  <a:moveTo>
                    <a:pt x="1008904" y="0"/>
                  </a:moveTo>
                  <a:cubicBezTo>
                    <a:pt x="1008904" y="0"/>
                    <a:pt x="785079" y="145579"/>
                    <a:pt x="788680" y="202435"/>
                  </a:cubicBezTo>
                  <a:cubicBezTo>
                    <a:pt x="792281" y="259292"/>
                    <a:pt x="809960" y="259292"/>
                    <a:pt x="809960" y="259292"/>
                  </a:cubicBezTo>
                  <a:lnTo>
                    <a:pt x="696247" y="685553"/>
                  </a:lnTo>
                  <a:cubicBezTo>
                    <a:pt x="696247" y="685553"/>
                    <a:pt x="660780" y="657179"/>
                    <a:pt x="657179" y="692755"/>
                  </a:cubicBezTo>
                  <a:lnTo>
                    <a:pt x="653687" y="728222"/>
                  </a:lnTo>
                  <a:lnTo>
                    <a:pt x="60349" y="628805"/>
                  </a:lnTo>
                  <a:lnTo>
                    <a:pt x="0" y="777985"/>
                  </a:lnTo>
                  <a:cubicBezTo>
                    <a:pt x="0" y="777985"/>
                    <a:pt x="245105" y="873910"/>
                    <a:pt x="415675" y="934259"/>
                  </a:cubicBezTo>
                  <a:cubicBezTo>
                    <a:pt x="586245" y="994608"/>
                    <a:pt x="763799" y="1062159"/>
                    <a:pt x="781478" y="1030184"/>
                  </a:cubicBezTo>
                  <a:cubicBezTo>
                    <a:pt x="799157" y="998209"/>
                    <a:pt x="1150772" y="472422"/>
                    <a:pt x="1172598" y="433354"/>
                  </a:cubicBezTo>
                  <a:cubicBezTo>
                    <a:pt x="1194424" y="394286"/>
                    <a:pt x="1194424" y="323242"/>
                    <a:pt x="1194424" y="323242"/>
                  </a:cubicBezTo>
                </a:path>
              </a:pathLst>
            </a:custGeom>
            <a:solidFill>
              <a:schemeClr val="accent1"/>
            </a:solidFill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E08E2A5D-A8A4-4B49-A7EC-094E2A29C0AC}"/>
                </a:ext>
              </a:extLst>
            </p:cNvPr>
            <p:cNvSpPr/>
            <p:nvPr/>
          </p:nvSpPr>
          <p:spPr>
            <a:xfrm>
              <a:off x="4686508" y="4681350"/>
              <a:ext cx="230918" cy="149180"/>
            </a:xfrm>
            <a:custGeom>
              <a:avLst/>
              <a:gdLst>
                <a:gd name="connsiteX0" fmla="*/ 0 w 230918"/>
                <a:gd name="connsiteY0" fmla="*/ 149180 h 149180"/>
                <a:gd name="connsiteX1" fmla="*/ 230918 w 230918"/>
                <a:gd name="connsiteY1" fmla="*/ 0 h 14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0918" h="149180">
                  <a:moveTo>
                    <a:pt x="0" y="149180"/>
                  </a:moveTo>
                  <a:cubicBezTo>
                    <a:pt x="0" y="149180"/>
                    <a:pt x="67442" y="10695"/>
                    <a:pt x="230918" y="0"/>
                  </a:cubicBezTo>
                </a:path>
              </a:pathLst>
            </a:custGeom>
            <a:noFill/>
            <a:ln w="10897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8" name="文本框 7">
            <a:extLst>
              <a:ext uri="{FF2B5EF4-FFF2-40B4-BE49-F238E27FC236}">
                <a16:creationId xmlns:a16="http://schemas.microsoft.com/office/drawing/2014/main" id="{9427881B-A44B-409C-B81E-C395ABA5F7DB}"/>
              </a:ext>
            </a:extLst>
          </p:cNvPr>
          <p:cNvSpPr txBox="1"/>
          <p:nvPr/>
        </p:nvSpPr>
        <p:spPr>
          <a:xfrm>
            <a:off x="577706" y="338592"/>
            <a:ext cx="1922579" cy="135421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US" altLang="zh-CN" sz="8800" b="1" dirty="0">
                <a:solidFill>
                  <a:schemeClr val="bg1"/>
                </a:solidFill>
              </a:rPr>
              <a:t>03</a:t>
            </a:r>
            <a:endParaRPr lang="zh-CN" altLang="en-US" sz="8800" b="1" dirty="0">
              <a:solidFill>
                <a:schemeClr val="bg1"/>
              </a:solidFill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3D305191-B7B4-47F8-A80D-16247BD6FD57}"/>
              </a:ext>
            </a:extLst>
          </p:cNvPr>
          <p:cNvSpPr txBox="1"/>
          <p:nvPr/>
        </p:nvSpPr>
        <p:spPr>
          <a:xfrm>
            <a:off x="518776" y="2211520"/>
            <a:ext cx="4647427" cy="176971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zh-CN" altLang="en-US" sz="11500" dirty="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rPr>
              <a:t>招聘流程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EEC834C3-9673-41C2-9C9D-294907B5EFEE}"/>
              </a:ext>
            </a:extLst>
          </p:cNvPr>
          <p:cNvSpPr txBox="1"/>
          <p:nvPr/>
        </p:nvSpPr>
        <p:spPr>
          <a:xfrm>
            <a:off x="577706" y="3980035"/>
            <a:ext cx="4395511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2800">
                <a:solidFill>
                  <a:schemeClr val="bg1"/>
                </a:solidFill>
                <a:latin typeface="+mj-lt"/>
                <a:ea typeface="+mj-ea"/>
              </a:rPr>
              <a:t>Hiring  Process</a:t>
            </a: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FADF3F87-3DBF-41D0-8F58-7E26E212CA2A}"/>
              </a:ext>
            </a:extLst>
          </p:cNvPr>
          <p:cNvCxnSpPr>
            <a:cxnSpLocks/>
          </p:cNvCxnSpPr>
          <p:nvPr/>
        </p:nvCxnSpPr>
        <p:spPr>
          <a:xfrm>
            <a:off x="577706" y="1948332"/>
            <a:ext cx="1279652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矩形: 圆角 265">
            <a:extLst>
              <a:ext uri="{FF2B5EF4-FFF2-40B4-BE49-F238E27FC236}">
                <a16:creationId xmlns:a16="http://schemas.microsoft.com/office/drawing/2014/main" id="{92CA54A6-C532-4FB7-B054-6F2804481637}"/>
              </a:ext>
            </a:extLst>
          </p:cNvPr>
          <p:cNvSpPr/>
          <p:nvPr/>
        </p:nvSpPr>
        <p:spPr>
          <a:xfrm>
            <a:off x="636946" y="5088635"/>
            <a:ext cx="4336271" cy="430887"/>
          </a:xfrm>
          <a:prstGeom prst="roundRect">
            <a:avLst>
              <a:gd name="adj" fmla="val 50000"/>
            </a:avLst>
          </a:prstGeom>
          <a:noFill/>
          <a:ln w="25400" cap="flat" cmpd="sng" algn="ctr">
            <a:solidFill>
              <a:schemeClr val="bg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7" name="组合 266">
            <a:extLst>
              <a:ext uri="{FF2B5EF4-FFF2-40B4-BE49-F238E27FC236}">
                <a16:creationId xmlns:a16="http://schemas.microsoft.com/office/drawing/2014/main" id="{86E743FA-CFDA-463A-9B41-28E8ED7138FD}"/>
              </a:ext>
            </a:extLst>
          </p:cNvPr>
          <p:cNvGrpSpPr/>
          <p:nvPr/>
        </p:nvGrpSpPr>
        <p:grpSpPr>
          <a:xfrm>
            <a:off x="924823" y="5158826"/>
            <a:ext cx="915373" cy="290505"/>
            <a:chOff x="2048719" y="2685327"/>
            <a:chExt cx="3027132" cy="960698"/>
          </a:xfrm>
        </p:grpSpPr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1074F5FE-ABB6-40F7-89BB-FA48D8EA279E}"/>
                </a:ext>
              </a:extLst>
            </p:cNvPr>
            <p:cNvSpPr/>
            <p:nvPr/>
          </p:nvSpPr>
          <p:spPr>
            <a:xfrm>
              <a:off x="2048719" y="2685327"/>
              <a:ext cx="910720" cy="960698"/>
            </a:xfrm>
            <a:custGeom>
              <a:avLst/>
              <a:gdLst>
                <a:gd name="connsiteX0" fmla="*/ 480349 w 910720"/>
                <a:gd name="connsiteY0" fmla="*/ 0 h 960698"/>
                <a:gd name="connsiteX1" fmla="*/ 878662 w 910720"/>
                <a:gd name="connsiteY1" fmla="*/ 211782 h 960698"/>
                <a:gd name="connsiteX2" fmla="*/ 910720 w 910720"/>
                <a:gd name="connsiteY2" fmla="*/ 270844 h 960698"/>
                <a:gd name="connsiteX3" fmla="*/ 388845 w 910720"/>
                <a:gd name="connsiteY3" fmla="*/ 480349 h 960698"/>
                <a:gd name="connsiteX4" fmla="*/ 910720 w 910720"/>
                <a:gd name="connsiteY4" fmla="*/ 689854 h 960698"/>
                <a:gd name="connsiteX5" fmla="*/ 878662 w 910720"/>
                <a:gd name="connsiteY5" fmla="*/ 748917 h 960698"/>
                <a:gd name="connsiteX6" fmla="*/ 480349 w 910720"/>
                <a:gd name="connsiteY6" fmla="*/ 960698 h 960698"/>
                <a:gd name="connsiteX7" fmla="*/ 0 w 910720"/>
                <a:gd name="connsiteY7" fmla="*/ 480349 h 960698"/>
                <a:gd name="connsiteX8" fmla="*/ 480349 w 910720"/>
                <a:gd name="connsiteY8" fmla="*/ 0 h 96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720" h="960698">
                  <a:moveTo>
                    <a:pt x="480349" y="0"/>
                  </a:moveTo>
                  <a:cubicBezTo>
                    <a:pt x="646155" y="0"/>
                    <a:pt x="792340" y="84008"/>
                    <a:pt x="878662" y="211782"/>
                  </a:cubicBezTo>
                  <a:lnTo>
                    <a:pt x="910720" y="270844"/>
                  </a:lnTo>
                  <a:lnTo>
                    <a:pt x="388845" y="480349"/>
                  </a:lnTo>
                  <a:lnTo>
                    <a:pt x="910720" y="689854"/>
                  </a:lnTo>
                  <a:lnTo>
                    <a:pt x="878662" y="748917"/>
                  </a:lnTo>
                  <a:cubicBezTo>
                    <a:pt x="792340" y="876690"/>
                    <a:pt x="646155" y="960698"/>
                    <a:pt x="480349" y="960698"/>
                  </a:cubicBezTo>
                  <a:cubicBezTo>
                    <a:pt x="215060" y="960698"/>
                    <a:pt x="0" y="745638"/>
                    <a:pt x="0" y="480349"/>
                  </a:cubicBezTo>
                  <a:cubicBezTo>
                    <a:pt x="0" y="215060"/>
                    <a:pt x="215060" y="0"/>
                    <a:pt x="4803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9" name="椭圆 268">
              <a:extLst>
                <a:ext uri="{FF2B5EF4-FFF2-40B4-BE49-F238E27FC236}">
                  <a16:creationId xmlns:a16="http://schemas.microsoft.com/office/drawing/2014/main" id="{F0403FE7-E09A-4374-BAE0-5C9FF5A7E192}"/>
                </a:ext>
              </a:extLst>
            </p:cNvPr>
            <p:cNvSpPr/>
            <p:nvPr/>
          </p:nvSpPr>
          <p:spPr>
            <a:xfrm>
              <a:off x="3211855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0" name="椭圆 269">
              <a:extLst>
                <a:ext uri="{FF2B5EF4-FFF2-40B4-BE49-F238E27FC236}">
                  <a16:creationId xmlns:a16="http://schemas.microsoft.com/office/drawing/2014/main" id="{9F41042E-FC74-4CC7-B59D-C126E2A44103}"/>
                </a:ext>
              </a:extLst>
            </p:cNvPr>
            <p:cNvSpPr/>
            <p:nvPr/>
          </p:nvSpPr>
          <p:spPr>
            <a:xfrm>
              <a:off x="3740958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椭圆 270">
              <a:extLst>
                <a:ext uri="{FF2B5EF4-FFF2-40B4-BE49-F238E27FC236}">
                  <a16:creationId xmlns:a16="http://schemas.microsoft.com/office/drawing/2014/main" id="{F724C25C-C0FE-400D-8C43-D589C9C214CD}"/>
                </a:ext>
              </a:extLst>
            </p:cNvPr>
            <p:cNvSpPr/>
            <p:nvPr/>
          </p:nvSpPr>
          <p:spPr>
            <a:xfrm>
              <a:off x="4270061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2" name="椭圆 271">
              <a:extLst>
                <a:ext uri="{FF2B5EF4-FFF2-40B4-BE49-F238E27FC236}">
                  <a16:creationId xmlns:a16="http://schemas.microsoft.com/office/drawing/2014/main" id="{FC395DF8-A29F-4648-B65C-9DAE94DB497A}"/>
                </a:ext>
              </a:extLst>
            </p:cNvPr>
            <p:cNvSpPr/>
            <p:nvPr/>
          </p:nvSpPr>
          <p:spPr>
            <a:xfrm>
              <a:off x="4799164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3" name="zoom-tool_72585">
            <a:extLst>
              <a:ext uri="{FF2B5EF4-FFF2-40B4-BE49-F238E27FC236}">
                <a16:creationId xmlns:a16="http://schemas.microsoft.com/office/drawing/2014/main" id="{5036DA73-D137-43EA-9E09-7531BF7FA485}"/>
              </a:ext>
            </a:extLst>
          </p:cNvPr>
          <p:cNvSpPr/>
          <p:nvPr/>
        </p:nvSpPr>
        <p:spPr>
          <a:xfrm>
            <a:off x="4458123" y="5171151"/>
            <a:ext cx="275392" cy="265855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9338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13" name="直接连接符 912">
            <a:extLst>
              <a:ext uri="{FF2B5EF4-FFF2-40B4-BE49-F238E27FC236}">
                <a16:creationId xmlns:a16="http://schemas.microsoft.com/office/drawing/2014/main" id="{F23C1F15-4FC6-4C96-8A51-17277E55622F}"/>
              </a:ext>
            </a:extLst>
          </p:cNvPr>
          <p:cNvCxnSpPr>
            <a:cxnSpLocks/>
          </p:cNvCxnSpPr>
          <p:nvPr/>
        </p:nvCxnSpPr>
        <p:spPr>
          <a:xfrm>
            <a:off x="6662093" y="2027088"/>
            <a:ext cx="0" cy="4462612"/>
          </a:xfrm>
          <a:prstGeom prst="line">
            <a:avLst/>
          </a:prstGeom>
          <a:ln w="1905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校招流程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0BE00268-15D8-411D-B170-DB0D8D59109E}"/>
              </a:ext>
            </a:extLst>
          </p:cNvPr>
          <p:cNvSpPr/>
          <p:nvPr/>
        </p:nvSpPr>
        <p:spPr>
          <a:xfrm>
            <a:off x="6395089" y="1448889"/>
            <a:ext cx="1904576" cy="578199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EBAD143-8FE4-48A0-9EE6-591A406878D3}"/>
              </a:ext>
            </a:extLst>
          </p:cNvPr>
          <p:cNvSpPr txBox="1"/>
          <p:nvPr/>
        </p:nvSpPr>
        <p:spPr>
          <a:xfrm>
            <a:off x="6662093" y="152254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应聘指南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A8B747A7-0D84-4D62-BDB9-7D7806D1DE88}"/>
              </a:ext>
            </a:extLst>
          </p:cNvPr>
          <p:cNvGrpSpPr/>
          <p:nvPr/>
        </p:nvGrpSpPr>
        <p:grpSpPr>
          <a:xfrm>
            <a:off x="6496511" y="2427882"/>
            <a:ext cx="331164" cy="332055"/>
            <a:chOff x="546502" y="1474283"/>
            <a:chExt cx="522000" cy="523404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ACE27F0B-4A56-4574-954F-61E75DE56EDC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0E055AC8-BEFA-4468-B029-BB644DD41F14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AEB3C95-7994-4B03-8CD8-7D25D58F140E}"/>
              </a:ext>
            </a:extLst>
          </p:cNvPr>
          <p:cNvGrpSpPr/>
          <p:nvPr/>
        </p:nvGrpSpPr>
        <p:grpSpPr>
          <a:xfrm>
            <a:off x="6496511" y="3421339"/>
            <a:ext cx="331164" cy="332055"/>
            <a:chOff x="546502" y="1474283"/>
            <a:chExt cx="522000" cy="52340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01EA1890-6AD2-4972-BA00-53938F4B3936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44507754-E206-4626-9B4A-370464E2CA03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5BE212BB-B1F1-4BB3-BD5A-67F539AA5EC9}"/>
              </a:ext>
            </a:extLst>
          </p:cNvPr>
          <p:cNvGrpSpPr/>
          <p:nvPr/>
        </p:nvGrpSpPr>
        <p:grpSpPr>
          <a:xfrm>
            <a:off x="6496511" y="4414796"/>
            <a:ext cx="331164" cy="332055"/>
            <a:chOff x="546502" y="1474283"/>
            <a:chExt cx="522000" cy="523404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9091595F-A82E-4E68-856B-357D24195E70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420321A3-3FA7-461C-987F-14BC06849482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3CF28837-8D1D-4160-B59B-71317C7317A8}"/>
              </a:ext>
            </a:extLst>
          </p:cNvPr>
          <p:cNvGrpSpPr/>
          <p:nvPr/>
        </p:nvGrpSpPr>
        <p:grpSpPr>
          <a:xfrm>
            <a:off x="6496511" y="5408252"/>
            <a:ext cx="331164" cy="332055"/>
            <a:chOff x="546502" y="1474283"/>
            <a:chExt cx="522000" cy="523404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7DE26666-B71F-4D98-B2AA-A7AC64F1E492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3DCE6D7D-D670-4DB2-9163-62B0F2BAACFB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文本框 28">
            <a:extLst>
              <a:ext uri="{FF2B5EF4-FFF2-40B4-BE49-F238E27FC236}">
                <a16:creationId xmlns:a16="http://schemas.microsoft.com/office/drawing/2014/main" id="{D4091CA4-9723-4658-8A6D-F057A1C395CE}"/>
              </a:ext>
            </a:extLst>
          </p:cNvPr>
          <p:cNvSpPr txBox="1"/>
          <p:nvPr/>
        </p:nvSpPr>
        <p:spPr>
          <a:xfrm>
            <a:off x="8431051" y="2445357"/>
            <a:ext cx="2092772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校园宣传</a:t>
            </a:r>
          </a:p>
        </p:txBody>
      </p:sp>
      <p:sp>
        <p:nvSpPr>
          <p:cNvPr id="695" name="任意多边形: 形状 694">
            <a:extLst>
              <a:ext uri="{FF2B5EF4-FFF2-40B4-BE49-F238E27FC236}">
                <a16:creationId xmlns:a16="http://schemas.microsoft.com/office/drawing/2014/main" id="{7F7CFEB6-3BA5-46B7-BA2D-FEA2932D48F1}"/>
              </a:ext>
            </a:extLst>
          </p:cNvPr>
          <p:cNvSpPr/>
          <p:nvPr/>
        </p:nvSpPr>
        <p:spPr>
          <a:xfrm>
            <a:off x="737938" y="3598690"/>
            <a:ext cx="4851789" cy="2655829"/>
          </a:xfrm>
          <a:custGeom>
            <a:avLst/>
            <a:gdLst>
              <a:gd name="connsiteX0" fmla="*/ 4851790 w 4851789"/>
              <a:gd name="connsiteY0" fmla="*/ 1327915 h 2655829"/>
              <a:gd name="connsiteX1" fmla="*/ 2425895 w 4851789"/>
              <a:gd name="connsiteY1" fmla="*/ 2655829 h 2655829"/>
              <a:gd name="connsiteX2" fmla="*/ 0 w 4851789"/>
              <a:gd name="connsiteY2" fmla="*/ 1327915 h 2655829"/>
              <a:gd name="connsiteX3" fmla="*/ 2425895 w 4851789"/>
              <a:gd name="connsiteY3" fmla="*/ 0 h 2655829"/>
              <a:gd name="connsiteX4" fmla="*/ 4851790 w 4851789"/>
              <a:gd name="connsiteY4" fmla="*/ 1327915 h 2655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1789" h="2655829">
                <a:moveTo>
                  <a:pt x="4851790" y="1327915"/>
                </a:moveTo>
                <a:cubicBezTo>
                  <a:pt x="4851790" y="2061302"/>
                  <a:pt x="3765680" y="2655829"/>
                  <a:pt x="2425895" y="2655829"/>
                </a:cubicBezTo>
                <a:cubicBezTo>
                  <a:pt x="1086110" y="2655829"/>
                  <a:pt x="0" y="2061301"/>
                  <a:pt x="0" y="1327915"/>
                </a:cubicBezTo>
                <a:cubicBezTo>
                  <a:pt x="0" y="594527"/>
                  <a:pt x="1086110" y="0"/>
                  <a:pt x="2425895" y="0"/>
                </a:cubicBezTo>
                <a:cubicBezTo>
                  <a:pt x="3765680" y="0"/>
                  <a:pt x="4851790" y="594527"/>
                  <a:pt x="4851790" y="1327915"/>
                </a:cubicBezTo>
                <a:close/>
              </a:path>
            </a:pathLst>
          </a:custGeom>
          <a:solidFill>
            <a:srgbClr val="F5F5F5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696" name="图形 256">
            <a:extLst>
              <a:ext uri="{FF2B5EF4-FFF2-40B4-BE49-F238E27FC236}">
                <a16:creationId xmlns:a16="http://schemas.microsoft.com/office/drawing/2014/main" id="{97711901-E0A3-45F3-A69C-A11F268D850A}"/>
              </a:ext>
            </a:extLst>
          </p:cNvPr>
          <p:cNvGrpSpPr/>
          <p:nvPr/>
        </p:nvGrpSpPr>
        <p:grpSpPr>
          <a:xfrm>
            <a:off x="761286" y="4179645"/>
            <a:ext cx="4438717" cy="1767505"/>
            <a:chOff x="761286" y="4179645"/>
            <a:chExt cx="4438717" cy="1767505"/>
          </a:xfrm>
          <a:solidFill>
            <a:srgbClr val="E0E0E0"/>
          </a:solidFill>
        </p:grpSpPr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D66ED953-1874-4E24-BFE6-A6EA3BF9446E}"/>
                </a:ext>
              </a:extLst>
            </p:cNvPr>
            <p:cNvSpPr/>
            <p:nvPr/>
          </p:nvSpPr>
          <p:spPr>
            <a:xfrm>
              <a:off x="761286" y="4179645"/>
              <a:ext cx="1850852" cy="1068839"/>
            </a:xfrm>
            <a:custGeom>
              <a:avLst/>
              <a:gdLst>
                <a:gd name="connsiteX0" fmla="*/ 553495 w 1850852"/>
                <a:gd name="connsiteY0" fmla="*/ 1058035 h 1068839"/>
                <a:gd name="connsiteX1" fmla="*/ 18766 w 1850852"/>
                <a:gd name="connsiteY1" fmla="*/ 749843 h 1068839"/>
                <a:gd name="connsiteX2" fmla="*/ 18766 w 1850852"/>
                <a:gd name="connsiteY2" fmla="*/ 697534 h 1068839"/>
                <a:gd name="connsiteX3" fmla="*/ 1206743 w 1850852"/>
                <a:gd name="connsiteY3" fmla="*/ 10820 h 1068839"/>
                <a:gd name="connsiteX4" fmla="*/ 1297358 w 1850852"/>
                <a:gd name="connsiteY4" fmla="*/ 10820 h 1068839"/>
                <a:gd name="connsiteX5" fmla="*/ 1832087 w 1850852"/>
                <a:gd name="connsiteY5" fmla="*/ 319012 h 1068839"/>
                <a:gd name="connsiteX6" fmla="*/ 1832087 w 1850852"/>
                <a:gd name="connsiteY6" fmla="*/ 371321 h 1068839"/>
                <a:gd name="connsiteX7" fmla="*/ 644213 w 1850852"/>
                <a:gd name="connsiteY7" fmla="*/ 1058035 h 1068839"/>
                <a:gd name="connsiteX8" fmla="*/ 553495 w 1850852"/>
                <a:gd name="connsiteY8" fmla="*/ 1058035 h 106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0852" h="1068839">
                  <a:moveTo>
                    <a:pt x="553495" y="1058035"/>
                  </a:moveTo>
                  <a:lnTo>
                    <a:pt x="18766" y="749843"/>
                  </a:lnTo>
                  <a:cubicBezTo>
                    <a:pt x="-6255" y="735427"/>
                    <a:pt x="-6255" y="711949"/>
                    <a:pt x="18766" y="697534"/>
                  </a:cubicBezTo>
                  <a:lnTo>
                    <a:pt x="1206743" y="10820"/>
                  </a:lnTo>
                  <a:cubicBezTo>
                    <a:pt x="1235225" y="-3607"/>
                    <a:pt x="1268876" y="-3607"/>
                    <a:pt x="1297358" y="10820"/>
                  </a:cubicBezTo>
                  <a:lnTo>
                    <a:pt x="1832087" y="319012"/>
                  </a:lnTo>
                  <a:cubicBezTo>
                    <a:pt x="1857109" y="333531"/>
                    <a:pt x="1857109" y="356905"/>
                    <a:pt x="1832087" y="371321"/>
                  </a:cubicBezTo>
                  <a:lnTo>
                    <a:pt x="644213" y="1058035"/>
                  </a:lnTo>
                  <a:cubicBezTo>
                    <a:pt x="615690" y="1072441"/>
                    <a:pt x="582018" y="1072441"/>
                    <a:pt x="553495" y="1058035"/>
                  </a:cubicBezTo>
                  <a:close/>
                </a:path>
              </a:pathLst>
            </a:custGeom>
            <a:solidFill>
              <a:srgbClr val="E0E0E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EA2BA933-127C-4153-A02F-C87CBEA2C9E3}"/>
                </a:ext>
              </a:extLst>
            </p:cNvPr>
            <p:cNvSpPr/>
            <p:nvPr/>
          </p:nvSpPr>
          <p:spPr>
            <a:xfrm>
              <a:off x="1484053" y="4696207"/>
              <a:ext cx="1155370" cy="667175"/>
            </a:xfrm>
            <a:custGeom>
              <a:avLst/>
              <a:gdLst>
                <a:gd name="connsiteX0" fmla="*/ 5573 w 1155370"/>
                <a:gd name="connsiteY0" fmla="*/ 631058 h 667175"/>
                <a:gd name="connsiteX1" fmla="*/ 62413 w 1155370"/>
                <a:gd name="connsiteY1" fmla="*/ 664009 h 667175"/>
                <a:gd name="connsiteX2" fmla="*/ 89186 w 1155370"/>
                <a:gd name="connsiteY2" fmla="*/ 664009 h 667175"/>
                <a:gd name="connsiteX3" fmla="*/ 1149788 w 1155370"/>
                <a:gd name="connsiteY3" fmla="*/ 51537 h 667175"/>
                <a:gd name="connsiteX4" fmla="*/ 1154957 w 1155370"/>
                <a:gd name="connsiteY4" fmla="*/ 41261 h 667175"/>
                <a:gd name="connsiteX5" fmla="*/ 1149788 w 1155370"/>
                <a:gd name="connsiteY5" fmla="*/ 36091 h 667175"/>
                <a:gd name="connsiteX6" fmla="*/ 1092845 w 1155370"/>
                <a:gd name="connsiteY6" fmla="*/ 3243 h 667175"/>
                <a:gd name="connsiteX7" fmla="*/ 1066072 w 1155370"/>
                <a:gd name="connsiteY7" fmla="*/ 3243 h 667175"/>
                <a:gd name="connsiteX8" fmla="*/ 5470 w 1155370"/>
                <a:gd name="connsiteY8" fmla="*/ 615612 h 667175"/>
                <a:gd name="connsiteX9" fmla="*/ 5573 w 1155370"/>
                <a:gd name="connsiteY9" fmla="*/ 631058 h 66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5370" h="667175">
                  <a:moveTo>
                    <a:pt x="5573" y="631058"/>
                  </a:moveTo>
                  <a:lnTo>
                    <a:pt x="62413" y="664009"/>
                  </a:lnTo>
                  <a:cubicBezTo>
                    <a:pt x="70837" y="668231"/>
                    <a:pt x="80762" y="668231"/>
                    <a:pt x="89186" y="664009"/>
                  </a:cubicBezTo>
                  <a:lnTo>
                    <a:pt x="1149788" y="51537"/>
                  </a:lnTo>
                  <a:cubicBezTo>
                    <a:pt x="1154051" y="50126"/>
                    <a:pt x="1156368" y="45524"/>
                    <a:pt x="1154957" y="41261"/>
                  </a:cubicBezTo>
                  <a:cubicBezTo>
                    <a:pt x="1154143" y="38820"/>
                    <a:pt x="1152228" y="36894"/>
                    <a:pt x="1149788" y="36091"/>
                  </a:cubicBezTo>
                  <a:lnTo>
                    <a:pt x="1092845" y="3243"/>
                  </a:lnTo>
                  <a:cubicBezTo>
                    <a:pt x="1084442" y="-1081"/>
                    <a:pt x="1074475" y="-1081"/>
                    <a:pt x="1066072" y="3243"/>
                  </a:cubicBezTo>
                  <a:lnTo>
                    <a:pt x="5470" y="615612"/>
                  </a:lnTo>
                  <a:cubicBezTo>
                    <a:pt x="-1841" y="620143"/>
                    <a:pt x="-1841" y="626836"/>
                    <a:pt x="5573" y="631058"/>
                  </a:cubicBezTo>
                  <a:close/>
                </a:path>
              </a:pathLst>
            </a:custGeom>
            <a:solidFill>
              <a:srgbClr val="E0E0E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431B3368-2AC2-4665-85D4-675CB5D5B319}"/>
                </a:ext>
              </a:extLst>
            </p:cNvPr>
            <p:cNvSpPr/>
            <p:nvPr/>
          </p:nvSpPr>
          <p:spPr>
            <a:xfrm>
              <a:off x="3302045" y="5194561"/>
              <a:ext cx="689365" cy="397287"/>
            </a:xfrm>
            <a:custGeom>
              <a:avLst/>
              <a:gdLst>
                <a:gd name="connsiteX0" fmla="*/ 5946 w 689365"/>
                <a:gd name="connsiteY0" fmla="*/ 361197 h 397287"/>
                <a:gd name="connsiteX1" fmla="*/ 62786 w 689365"/>
                <a:gd name="connsiteY1" fmla="*/ 394044 h 397287"/>
                <a:gd name="connsiteX2" fmla="*/ 89559 w 689365"/>
                <a:gd name="connsiteY2" fmla="*/ 394044 h 397287"/>
                <a:gd name="connsiteX3" fmla="*/ 683805 w 689365"/>
                <a:gd name="connsiteY3" fmla="*/ 51460 h 397287"/>
                <a:gd name="connsiteX4" fmla="*/ 683805 w 689365"/>
                <a:gd name="connsiteY4" fmla="*/ 36014 h 397287"/>
                <a:gd name="connsiteX5" fmla="*/ 626862 w 689365"/>
                <a:gd name="connsiteY5" fmla="*/ 3166 h 397287"/>
                <a:gd name="connsiteX6" fmla="*/ 600090 w 689365"/>
                <a:gd name="connsiteY6" fmla="*/ 3166 h 397287"/>
                <a:gd name="connsiteX7" fmla="*/ 5946 w 689365"/>
                <a:gd name="connsiteY7" fmla="*/ 345751 h 397287"/>
                <a:gd name="connsiteX8" fmla="*/ 5946 w 689365"/>
                <a:gd name="connsiteY8" fmla="*/ 361197 h 39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365" h="397287">
                  <a:moveTo>
                    <a:pt x="5946" y="361197"/>
                  </a:moveTo>
                  <a:lnTo>
                    <a:pt x="62786" y="394044"/>
                  </a:lnTo>
                  <a:cubicBezTo>
                    <a:pt x="71189" y="398369"/>
                    <a:pt x="81156" y="398369"/>
                    <a:pt x="89559" y="394044"/>
                  </a:cubicBezTo>
                  <a:lnTo>
                    <a:pt x="683805" y="51460"/>
                  </a:lnTo>
                  <a:cubicBezTo>
                    <a:pt x="691219" y="47238"/>
                    <a:pt x="691219" y="40339"/>
                    <a:pt x="683805" y="36014"/>
                  </a:cubicBezTo>
                  <a:lnTo>
                    <a:pt x="626862" y="3166"/>
                  </a:lnTo>
                  <a:cubicBezTo>
                    <a:pt x="618439" y="-1055"/>
                    <a:pt x="608513" y="-1055"/>
                    <a:pt x="600090" y="3166"/>
                  </a:cubicBezTo>
                  <a:lnTo>
                    <a:pt x="5946" y="345751"/>
                  </a:lnTo>
                  <a:cubicBezTo>
                    <a:pt x="-1982" y="350076"/>
                    <a:pt x="-1982" y="356975"/>
                    <a:pt x="5946" y="361197"/>
                  </a:cubicBezTo>
                  <a:close/>
                </a:path>
              </a:pathLst>
            </a:custGeom>
            <a:solidFill>
              <a:srgbClr val="E0E0E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9B665C78-5545-4EB5-A69E-39455CBD1C30}"/>
                </a:ext>
              </a:extLst>
            </p:cNvPr>
            <p:cNvSpPr/>
            <p:nvPr/>
          </p:nvSpPr>
          <p:spPr>
            <a:xfrm>
              <a:off x="4510878" y="4493869"/>
              <a:ext cx="689126" cy="397288"/>
            </a:xfrm>
            <a:custGeom>
              <a:avLst/>
              <a:gdLst>
                <a:gd name="connsiteX0" fmla="*/ 5582 w 689126"/>
                <a:gd name="connsiteY0" fmla="*/ 361274 h 397288"/>
                <a:gd name="connsiteX1" fmla="*/ 62526 w 689126"/>
                <a:gd name="connsiteY1" fmla="*/ 394122 h 397288"/>
                <a:gd name="connsiteX2" fmla="*/ 89298 w 689126"/>
                <a:gd name="connsiteY2" fmla="*/ 394122 h 397288"/>
                <a:gd name="connsiteX3" fmla="*/ 683544 w 689126"/>
                <a:gd name="connsiteY3" fmla="*/ 51537 h 397288"/>
                <a:gd name="connsiteX4" fmla="*/ 688713 w 689126"/>
                <a:gd name="connsiteY4" fmla="*/ 41260 h 397288"/>
                <a:gd name="connsiteX5" fmla="*/ 683544 w 689126"/>
                <a:gd name="connsiteY5" fmla="*/ 36091 h 397288"/>
                <a:gd name="connsiteX6" fmla="*/ 626601 w 689126"/>
                <a:gd name="connsiteY6" fmla="*/ 3244 h 397288"/>
                <a:gd name="connsiteX7" fmla="*/ 599828 w 689126"/>
                <a:gd name="connsiteY7" fmla="*/ 3244 h 397288"/>
                <a:gd name="connsiteX8" fmla="*/ 5582 w 689126"/>
                <a:gd name="connsiteY8" fmla="*/ 345828 h 397288"/>
                <a:gd name="connsiteX9" fmla="*/ 413 w 689126"/>
                <a:gd name="connsiteY9" fmla="*/ 356105 h 397288"/>
                <a:gd name="connsiteX10" fmla="*/ 5582 w 689126"/>
                <a:gd name="connsiteY10" fmla="*/ 361274 h 39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9126" h="397288">
                  <a:moveTo>
                    <a:pt x="5582" y="361274"/>
                  </a:moveTo>
                  <a:lnTo>
                    <a:pt x="62526" y="394122"/>
                  </a:lnTo>
                  <a:cubicBezTo>
                    <a:pt x="70949" y="398344"/>
                    <a:pt x="80875" y="398344"/>
                    <a:pt x="89298" y="394122"/>
                  </a:cubicBezTo>
                  <a:lnTo>
                    <a:pt x="683544" y="51537"/>
                  </a:lnTo>
                  <a:cubicBezTo>
                    <a:pt x="687807" y="50127"/>
                    <a:pt x="690124" y="45523"/>
                    <a:pt x="688713" y="41260"/>
                  </a:cubicBezTo>
                  <a:cubicBezTo>
                    <a:pt x="687899" y="38820"/>
                    <a:pt x="685984" y="36895"/>
                    <a:pt x="683544" y="36091"/>
                  </a:cubicBezTo>
                  <a:lnTo>
                    <a:pt x="626601" y="3244"/>
                  </a:lnTo>
                  <a:cubicBezTo>
                    <a:pt x="618198" y="-1081"/>
                    <a:pt x="608231" y="-1081"/>
                    <a:pt x="599828" y="3244"/>
                  </a:cubicBezTo>
                  <a:lnTo>
                    <a:pt x="5582" y="345828"/>
                  </a:lnTo>
                  <a:cubicBezTo>
                    <a:pt x="1320" y="347239"/>
                    <a:pt x="-997" y="351842"/>
                    <a:pt x="413" y="356105"/>
                  </a:cubicBezTo>
                  <a:cubicBezTo>
                    <a:pt x="1227" y="358545"/>
                    <a:pt x="3142" y="360471"/>
                    <a:pt x="5582" y="361274"/>
                  </a:cubicBezTo>
                  <a:close/>
                </a:path>
              </a:pathLst>
            </a:custGeom>
            <a:solidFill>
              <a:srgbClr val="E0E0E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D3B20961-A079-43DC-BF7D-12BEE00F1CBB}"/>
                </a:ext>
              </a:extLst>
            </p:cNvPr>
            <p:cNvSpPr/>
            <p:nvPr/>
          </p:nvSpPr>
          <p:spPr>
            <a:xfrm>
              <a:off x="2138447" y="5330148"/>
              <a:ext cx="1068633" cy="617002"/>
            </a:xfrm>
            <a:custGeom>
              <a:avLst/>
              <a:gdLst>
                <a:gd name="connsiteX0" fmla="*/ 1068633 w 1068633"/>
                <a:gd name="connsiteY0" fmla="*/ 308501 h 617002"/>
                <a:gd name="connsiteX1" fmla="*/ 534317 w 1068633"/>
                <a:gd name="connsiteY1" fmla="*/ 617002 h 617002"/>
                <a:gd name="connsiteX2" fmla="*/ 0 w 1068633"/>
                <a:gd name="connsiteY2" fmla="*/ 308501 h 617002"/>
                <a:gd name="connsiteX3" fmla="*/ 534317 w 1068633"/>
                <a:gd name="connsiteY3" fmla="*/ 0 h 617002"/>
                <a:gd name="connsiteX4" fmla="*/ 1068633 w 1068633"/>
                <a:gd name="connsiteY4" fmla="*/ 308501 h 617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633" h="617002">
                  <a:moveTo>
                    <a:pt x="1068633" y="308501"/>
                  </a:moveTo>
                  <a:cubicBezTo>
                    <a:pt x="1068633" y="478882"/>
                    <a:pt x="829412" y="617002"/>
                    <a:pt x="534317" y="617002"/>
                  </a:cubicBezTo>
                  <a:cubicBezTo>
                    <a:pt x="239222" y="617002"/>
                    <a:pt x="0" y="478882"/>
                    <a:pt x="0" y="308501"/>
                  </a:cubicBezTo>
                  <a:cubicBezTo>
                    <a:pt x="0" y="138121"/>
                    <a:pt x="239222" y="0"/>
                    <a:pt x="534317" y="0"/>
                  </a:cubicBezTo>
                  <a:cubicBezTo>
                    <a:pt x="829412" y="0"/>
                    <a:pt x="1068633" y="138121"/>
                    <a:pt x="1068633" y="308501"/>
                  </a:cubicBezTo>
                  <a:close/>
                </a:path>
              </a:pathLst>
            </a:custGeom>
            <a:solidFill>
              <a:srgbClr val="E0E0E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04" name="任意多边形: 形状 703">
            <a:extLst>
              <a:ext uri="{FF2B5EF4-FFF2-40B4-BE49-F238E27FC236}">
                <a16:creationId xmlns:a16="http://schemas.microsoft.com/office/drawing/2014/main" id="{73C2A19F-6246-43A9-BE04-474B5F395481}"/>
              </a:ext>
            </a:extLst>
          </p:cNvPr>
          <p:cNvSpPr/>
          <p:nvPr/>
        </p:nvSpPr>
        <p:spPr>
          <a:xfrm>
            <a:off x="798095" y="4254947"/>
            <a:ext cx="505376" cy="862359"/>
          </a:xfrm>
          <a:custGeom>
            <a:avLst/>
            <a:gdLst>
              <a:gd name="connsiteX0" fmla="*/ 498255 w 505376"/>
              <a:gd name="connsiteY0" fmla="*/ 820862 h 862359"/>
              <a:gd name="connsiteX1" fmla="*/ 398476 w 505376"/>
              <a:gd name="connsiteY1" fmla="*/ 226514 h 862359"/>
              <a:gd name="connsiteX2" fmla="*/ 202316 w 505376"/>
              <a:gd name="connsiteY2" fmla="*/ 24278 h 862359"/>
              <a:gd name="connsiteX3" fmla="*/ 35194 w 505376"/>
              <a:gd name="connsiteY3" fmla="*/ 22528 h 862359"/>
              <a:gd name="connsiteX4" fmla="*/ 5744 w 505376"/>
              <a:gd name="connsiteY4" fmla="*/ 123336 h 862359"/>
              <a:gd name="connsiteX5" fmla="*/ 238150 w 505376"/>
              <a:gd name="connsiteY5" fmla="*/ 366245 h 862359"/>
              <a:gd name="connsiteX6" fmla="*/ 416084 w 505376"/>
              <a:gd name="connsiteY6" fmla="*/ 862360 h 86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376" h="862359">
                <a:moveTo>
                  <a:pt x="498255" y="820862"/>
                </a:moveTo>
                <a:cubicBezTo>
                  <a:pt x="526366" y="502167"/>
                  <a:pt x="466745" y="343077"/>
                  <a:pt x="398476" y="226514"/>
                </a:cubicBezTo>
                <a:cubicBezTo>
                  <a:pt x="345549" y="136105"/>
                  <a:pt x="254316" y="54552"/>
                  <a:pt x="202316" y="24278"/>
                </a:cubicBezTo>
                <a:cubicBezTo>
                  <a:pt x="150315" y="-5995"/>
                  <a:pt x="79780" y="-9496"/>
                  <a:pt x="35194" y="22528"/>
                </a:cubicBezTo>
                <a:cubicBezTo>
                  <a:pt x="-5995" y="51669"/>
                  <a:pt x="-3729" y="86370"/>
                  <a:pt x="5744" y="123336"/>
                </a:cubicBezTo>
                <a:cubicBezTo>
                  <a:pt x="24176" y="194695"/>
                  <a:pt x="182545" y="306934"/>
                  <a:pt x="238150" y="366245"/>
                </a:cubicBezTo>
                <a:cubicBezTo>
                  <a:pt x="332780" y="466951"/>
                  <a:pt x="411553" y="581764"/>
                  <a:pt x="416084" y="862360"/>
                </a:cubicBezTo>
                <a:close/>
              </a:path>
            </a:pathLst>
          </a:custGeom>
          <a:solidFill>
            <a:schemeClr val="accent1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5" name="任意多边形: 形状 704">
            <a:extLst>
              <a:ext uri="{FF2B5EF4-FFF2-40B4-BE49-F238E27FC236}">
                <a16:creationId xmlns:a16="http://schemas.microsoft.com/office/drawing/2014/main" id="{81C00B14-7B0A-4A54-B957-14E67182A3C6}"/>
              </a:ext>
            </a:extLst>
          </p:cNvPr>
          <p:cNvSpPr/>
          <p:nvPr/>
        </p:nvSpPr>
        <p:spPr>
          <a:xfrm>
            <a:off x="798405" y="4254947"/>
            <a:ext cx="505376" cy="862359"/>
          </a:xfrm>
          <a:custGeom>
            <a:avLst/>
            <a:gdLst>
              <a:gd name="connsiteX0" fmla="*/ 498255 w 505376"/>
              <a:gd name="connsiteY0" fmla="*/ 820862 h 862359"/>
              <a:gd name="connsiteX1" fmla="*/ 398476 w 505376"/>
              <a:gd name="connsiteY1" fmla="*/ 226514 h 862359"/>
              <a:gd name="connsiteX2" fmla="*/ 202316 w 505376"/>
              <a:gd name="connsiteY2" fmla="*/ 24278 h 862359"/>
              <a:gd name="connsiteX3" fmla="*/ 35194 w 505376"/>
              <a:gd name="connsiteY3" fmla="*/ 22528 h 862359"/>
              <a:gd name="connsiteX4" fmla="*/ 5744 w 505376"/>
              <a:gd name="connsiteY4" fmla="*/ 123336 h 862359"/>
              <a:gd name="connsiteX5" fmla="*/ 238150 w 505376"/>
              <a:gd name="connsiteY5" fmla="*/ 366245 h 862359"/>
              <a:gd name="connsiteX6" fmla="*/ 416084 w 505376"/>
              <a:gd name="connsiteY6" fmla="*/ 862360 h 86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5376" h="862359">
                <a:moveTo>
                  <a:pt x="498255" y="820862"/>
                </a:moveTo>
                <a:cubicBezTo>
                  <a:pt x="526366" y="502167"/>
                  <a:pt x="466745" y="343077"/>
                  <a:pt x="398476" y="226514"/>
                </a:cubicBezTo>
                <a:cubicBezTo>
                  <a:pt x="345549" y="136105"/>
                  <a:pt x="254316" y="54552"/>
                  <a:pt x="202316" y="24278"/>
                </a:cubicBezTo>
                <a:cubicBezTo>
                  <a:pt x="150315" y="-5995"/>
                  <a:pt x="79780" y="-9496"/>
                  <a:pt x="35194" y="22528"/>
                </a:cubicBezTo>
                <a:cubicBezTo>
                  <a:pt x="-5995" y="51669"/>
                  <a:pt x="-3729" y="86370"/>
                  <a:pt x="5744" y="123336"/>
                </a:cubicBezTo>
                <a:cubicBezTo>
                  <a:pt x="24176" y="194695"/>
                  <a:pt x="182545" y="306934"/>
                  <a:pt x="238150" y="366245"/>
                </a:cubicBezTo>
                <a:cubicBezTo>
                  <a:pt x="332780" y="466951"/>
                  <a:pt x="411553" y="581764"/>
                  <a:pt x="416084" y="862360"/>
                </a:cubicBezTo>
                <a:close/>
              </a:path>
            </a:pathLst>
          </a:custGeom>
          <a:solidFill>
            <a:schemeClr val="accent1">
              <a:alpha val="15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6" name="任意多边形: 形状 705">
            <a:extLst>
              <a:ext uri="{FF2B5EF4-FFF2-40B4-BE49-F238E27FC236}">
                <a16:creationId xmlns:a16="http://schemas.microsoft.com/office/drawing/2014/main" id="{5B7D7C3E-A5F9-46FA-9321-E4DD8319F22A}"/>
              </a:ext>
            </a:extLst>
          </p:cNvPr>
          <p:cNvSpPr/>
          <p:nvPr/>
        </p:nvSpPr>
        <p:spPr>
          <a:xfrm>
            <a:off x="891698" y="4310090"/>
            <a:ext cx="372748" cy="720773"/>
          </a:xfrm>
          <a:custGeom>
            <a:avLst/>
            <a:gdLst>
              <a:gd name="connsiteX0" fmla="*/ 361816 w 372748"/>
              <a:gd name="connsiteY0" fmla="*/ 720722 h 720773"/>
              <a:gd name="connsiteX1" fmla="*/ 361816 w 372748"/>
              <a:gd name="connsiteY1" fmla="*/ 720722 h 720773"/>
              <a:gd name="connsiteX2" fmla="*/ 356976 w 372748"/>
              <a:gd name="connsiteY2" fmla="*/ 714646 h 720773"/>
              <a:gd name="connsiteX3" fmla="*/ 3270 w 372748"/>
              <a:gd name="connsiteY3" fmla="*/ 10839 h 720773"/>
              <a:gd name="connsiteX4" fmla="*/ 542 w 372748"/>
              <a:gd name="connsiteY4" fmla="*/ 3271 h 720773"/>
              <a:gd name="connsiteX5" fmla="*/ 8110 w 372748"/>
              <a:gd name="connsiteY5" fmla="*/ 542 h 720773"/>
              <a:gd name="connsiteX6" fmla="*/ 367891 w 372748"/>
              <a:gd name="connsiteY6" fmla="*/ 715470 h 720773"/>
              <a:gd name="connsiteX7" fmla="*/ 362483 w 372748"/>
              <a:gd name="connsiteY7" fmla="*/ 720773 h 720773"/>
              <a:gd name="connsiteX8" fmla="*/ 361816 w 372748"/>
              <a:gd name="connsiteY8" fmla="*/ 720722 h 72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748" h="720773">
                <a:moveTo>
                  <a:pt x="361816" y="720722"/>
                </a:moveTo>
                <a:lnTo>
                  <a:pt x="361816" y="720722"/>
                </a:lnTo>
                <a:cubicBezTo>
                  <a:pt x="358821" y="720341"/>
                  <a:pt x="356673" y="717653"/>
                  <a:pt x="356976" y="714646"/>
                </a:cubicBezTo>
                <a:cubicBezTo>
                  <a:pt x="403313" y="323357"/>
                  <a:pt x="100475" y="58927"/>
                  <a:pt x="3270" y="10839"/>
                </a:cubicBezTo>
                <a:cubicBezTo>
                  <a:pt x="427" y="9501"/>
                  <a:pt x="-795" y="6113"/>
                  <a:pt x="542" y="3271"/>
                </a:cubicBezTo>
                <a:cubicBezTo>
                  <a:pt x="1878" y="429"/>
                  <a:pt x="5267" y="-796"/>
                  <a:pt x="8110" y="542"/>
                </a:cubicBezTo>
                <a:cubicBezTo>
                  <a:pt x="107065" y="49557"/>
                  <a:pt x="414949" y="318414"/>
                  <a:pt x="367891" y="715470"/>
                </a:cubicBezTo>
                <a:cubicBezTo>
                  <a:pt x="367861" y="718426"/>
                  <a:pt x="365439" y="720804"/>
                  <a:pt x="362483" y="720773"/>
                </a:cubicBezTo>
                <a:cubicBezTo>
                  <a:pt x="362259" y="720773"/>
                  <a:pt x="362037" y="720753"/>
                  <a:pt x="361816" y="720722"/>
                </a:cubicBezTo>
                <a:close/>
              </a:path>
            </a:pathLst>
          </a:custGeom>
          <a:solidFill>
            <a:srgbClr val="FFFFFF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7" name="任意多边形: 形状 706">
            <a:extLst>
              <a:ext uri="{FF2B5EF4-FFF2-40B4-BE49-F238E27FC236}">
                <a16:creationId xmlns:a16="http://schemas.microsoft.com/office/drawing/2014/main" id="{834D7D7D-C1F4-4496-B1BE-DE6109530C21}"/>
              </a:ext>
            </a:extLst>
          </p:cNvPr>
          <p:cNvSpPr/>
          <p:nvPr/>
        </p:nvSpPr>
        <p:spPr>
          <a:xfrm>
            <a:off x="805899" y="4706413"/>
            <a:ext cx="510372" cy="468779"/>
          </a:xfrm>
          <a:custGeom>
            <a:avLst/>
            <a:gdLst>
              <a:gd name="connsiteX0" fmla="*/ 442673 w 510372"/>
              <a:gd name="connsiteY0" fmla="*/ 433445 h 468779"/>
              <a:gd name="connsiteX1" fmla="*/ 416003 w 510372"/>
              <a:gd name="connsiteY1" fmla="*/ 448891 h 468779"/>
              <a:gd name="connsiteX2" fmla="*/ 290378 w 510372"/>
              <a:gd name="connsiteY2" fmla="*/ 468764 h 468779"/>
              <a:gd name="connsiteX3" fmla="*/ 198631 w 510372"/>
              <a:gd name="connsiteY3" fmla="*/ 452598 h 468779"/>
              <a:gd name="connsiteX4" fmla="*/ 181641 w 510372"/>
              <a:gd name="connsiteY4" fmla="*/ 414292 h 468779"/>
              <a:gd name="connsiteX5" fmla="*/ 201617 w 510372"/>
              <a:gd name="connsiteY5" fmla="*/ 371765 h 468779"/>
              <a:gd name="connsiteX6" fmla="*/ 104619 w 510372"/>
              <a:gd name="connsiteY6" fmla="*/ 368470 h 468779"/>
              <a:gd name="connsiteX7" fmla="*/ 53133 w 510372"/>
              <a:gd name="connsiteY7" fmla="*/ 320486 h 468779"/>
              <a:gd name="connsiteX8" fmla="*/ 43351 w 510372"/>
              <a:gd name="connsiteY8" fmla="*/ 275694 h 468779"/>
              <a:gd name="connsiteX9" fmla="*/ 83510 w 510372"/>
              <a:gd name="connsiteY9" fmla="*/ 246965 h 468779"/>
              <a:gd name="connsiteX10" fmla="*/ 95557 w 510372"/>
              <a:gd name="connsiteY10" fmla="*/ 240992 h 468779"/>
              <a:gd name="connsiteX11" fmla="*/ 99264 w 510372"/>
              <a:gd name="connsiteY11" fmla="*/ 228739 h 468779"/>
              <a:gd name="connsiteX12" fmla="*/ 85363 w 510372"/>
              <a:gd name="connsiteY12" fmla="*/ 221016 h 468779"/>
              <a:gd name="connsiteX13" fmla="*/ 49941 w 510372"/>
              <a:gd name="connsiteY13" fmla="*/ 216897 h 468779"/>
              <a:gd name="connsiteX14" fmla="*/ 19050 w 510372"/>
              <a:gd name="connsiteY14" fmla="*/ 200628 h 468779"/>
              <a:gd name="connsiteX15" fmla="*/ 7002 w 510372"/>
              <a:gd name="connsiteY15" fmla="*/ 160675 h 468779"/>
              <a:gd name="connsiteX16" fmla="*/ 4840 w 510372"/>
              <a:gd name="connsiteY16" fmla="*/ 88595 h 468779"/>
              <a:gd name="connsiteX17" fmla="*/ 0 w 510372"/>
              <a:gd name="connsiteY17" fmla="*/ 26812 h 468779"/>
              <a:gd name="connsiteX18" fmla="*/ 178655 w 510372"/>
              <a:gd name="connsiteY18" fmla="*/ 452 h 468779"/>
              <a:gd name="connsiteX19" fmla="*/ 281626 w 510372"/>
              <a:gd name="connsiteY19" fmla="*/ 39890 h 468779"/>
              <a:gd name="connsiteX20" fmla="*/ 290378 w 510372"/>
              <a:gd name="connsiteY20" fmla="*/ 69443 h 468779"/>
              <a:gd name="connsiteX21" fmla="*/ 289555 w 510372"/>
              <a:gd name="connsiteY21" fmla="*/ 83858 h 468779"/>
              <a:gd name="connsiteX22" fmla="*/ 294497 w 510372"/>
              <a:gd name="connsiteY22" fmla="*/ 92096 h 468779"/>
              <a:gd name="connsiteX23" fmla="*/ 296968 w 510372"/>
              <a:gd name="connsiteY23" fmla="*/ 86947 h 468779"/>
              <a:gd name="connsiteX24" fmla="*/ 311899 w 510372"/>
              <a:gd name="connsiteY24" fmla="*/ 37830 h 468779"/>
              <a:gd name="connsiteX25" fmla="*/ 318901 w 510372"/>
              <a:gd name="connsiteY25" fmla="*/ 24444 h 468779"/>
              <a:gd name="connsiteX26" fmla="*/ 380684 w 510372"/>
              <a:gd name="connsiteY26" fmla="*/ 33505 h 468779"/>
              <a:gd name="connsiteX27" fmla="*/ 421872 w 510372"/>
              <a:gd name="connsiteY27" fmla="*/ 83962 h 468779"/>
              <a:gd name="connsiteX28" fmla="*/ 435568 w 510372"/>
              <a:gd name="connsiteY28" fmla="*/ 188065 h 468779"/>
              <a:gd name="connsiteX29" fmla="*/ 452352 w 510372"/>
              <a:gd name="connsiteY29" fmla="*/ 153673 h 468779"/>
              <a:gd name="connsiteX30" fmla="*/ 502499 w 510372"/>
              <a:gd name="connsiteY30" fmla="*/ 190125 h 468779"/>
              <a:gd name="connsiteX31" fmla="*/ 504146 w 510372"/>
              <a:gd name="connsiteY31" fmla="*/ 322545 h 468779"/>
              <a:gd name="connsiteX32" fmla="*/ 442673 w 510372"/>
              <a:gd name="connsiteY32" fmla="*/ 433445 h 468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0372" h="468779">
                <a:moveTo>
                  <a:pt x="442673" y="433445"/>
                </a:moveTo>
                <a:cubicBezTo>
                  <a:pt x="440201" y="435710"/>
                  <a:pt x="418989" y="447449"/>
                  <a:pt x="416003" y="448891"/>
                </a:cubicBezTo>
                <a:cubicBezTo>
                  <a:pt x="381714" y="465366"/>
                  <a:pt x="333626" y="467838"/>
                  <a:pt x="290378" y="468764"/>
                </a:cubicBezTo>
                <a:cubicBezTo>
                  <a:pt x="261649" y="468764"/>
                  <a:pt x="222932" y="469897"/>
                  <a:pt x="198631" y="452598"/>
                </a:cubicBezTo>
                <a:cubicBezTo>
                  <a:pt x="185670" y="444504"/>
                  <a:pt x="178942" y="429337"/>
                  <a:pt x="181641" y="414292"/>
                </a:cubicBezTo>
                <a:cubicBezTo>
                  <a:pt x="185657" y="398847"/>
                  <a:pt x="202750" y="387623"/>
                  <a:pt x="201617" y="371765"/>
                </a:cubicBezTo>
                <a:cubicBezTo>
                  <a:pt x="169387" y="366823"/>
                  <a:pt x="134789" y="380827"/>
                  <a:pt x="104619" y="368470"/>
                </a:cubicBezTo>
                <a:cubicBezTo>
                  <a:pt x="82797" y="358348"/>
                  <a:pt x="64765" y="341543"/>
                  <a:pt x="53133" y="320486"/>
                </a:cubicBezTo>
                <a:cubicBezTo>
                  <a:pt x="44248" y="307367"/>
                  <a:pt x="40746" y="291325"/>
                  <a:pt x="43351" y="275694"/>
                </a:cubicBezTo>
                <a:cubicBezTo>
                  <a:pt x="48293" y="259321"/>
                  <a:pt x="67137" y="252319"/>
                  <a:pt x="83510" y="246965"/>
                </a:cubicBezTo>
                <a:cubicBezTo>
                  <a:pt x="87875" y="245780"/>
                  <a:pt x="91968" y="243752"/>
                  <a:pt x="95557" y="240992"/>
                </a:cubicBezTo>
                <a:cubicBezTo>
                  <a:pt x="99108" y="237996"/>
                  <a:pt x="100560" y="233197"/>
                  <a:pt x="99264" y="228739"/>
                </a:cubicBezTo>
                <a:cubicBezTo>
                  <a:pt x="97205" y="223590"/>
                  <a:pt x="90923" y="221840"/>
                  <a:pt x="85363" y="221016"/>
                </a:cubicBezTo>
                <a:cubicBezTo>
                  <a:pt x="73624" y="219368"/>
                  <a:pt x="61577" y="219265"/>
                  <a:pt x="49941" y="216897"/>
                </a:cubicBezTo>
                <a:cubicBezTo>
                  <a:pt x="38108" y="215105"/>
                  <a:pt x="27226" y="209370"/>
                  <a:pt x="19050" y="200628"/>
                </a:cubicBezTo>
                <a:cubicBezTo>
                  <a:pt x="11036" y="188858"/>
                  <a:pt x="6831" y="174916"/>
                  <a:pt x="7002" y="160675"/>
                </a:cubicBezTo>
                <a:cubicBezTo>
                  <a:pt x="4842" y="136713"/>
                  <a:pt x="4120" y="112639"/>
                  <a:pt x="4840" y="88595"/>
                </a:cubicBezTo>
                <a:cubicBezTo>
                  <a:pt x="4558" y="67918"/>
                  <a:pt x="2941" y="47283"/>
                  <a:pt x="0" y="26812"/>
                </a:cubicBezTo>
                <a:cubicBezTo>
                  <a:pt x="55810" y="4056"/>
                  <a:pt x="119035" y="-1814"/>
                  <a:pt x="178655" y="452"/>
                </a:cubicBezTo>
                <a:cubicBezTo>
                  <a:pt x="212017" y="1687"/>
                  <a:pt x="261032" y="8689"/>
                  <a:pt x="281626" y="39890"/>
                </a:cubicBezTo>
                <a:cubicBezTo>
                  <a:pt x="286921" y="48879"/>
                  <a:pt x="289926" y="59022"/>
                  <a:pt x="290378" y="69443"/>
                </a:cubicBezTo>
                <a:cubicBezTo>
                  <a:pt x="290410" y="74261"/>
                  <a:pt x="290135" y="79081"/>
                  <a:pt x="289555" y="83858"/>
                </a:cubicBezTo>
                <a:cubicBezTo>
                  <a:pt x="289555" y="86742"/>
                  <a:pt x="288422" y="98377"/>
                  <a:pt x="294497" y="92096"/>
                </a:cubicBezTo>
                <a:cubicBezTo>
                  <a:pt x="295726" y="90603"/>
                  <a:pt x="296573" y="88842"/>
                  <a:pt x="296968" y="86947"/>
                </a:cubicBezTo>
                <a:lnTo>
                  <a:pt x="311899" y="37830"/>
                </a:lnTo>
                <a:cubicBezTo>
                  <a:pt x="313006" y="32826"/>
                  <a:pt x="315423" y="28203"/>
                  <a:pt x="318901" y="24444"/>
                </a:cubicBezTo>
                <a:cubicBezTo>
                  <a:pt x="327036" y="17236"/>
                  <a:pt x="352058" y="17442"/>
                  <a:pt x="380684" y="33505"/>
                </a:cubicBezTo>
                <a:cubicBezTo>
                  <a:pt x="399687" y="45224"/>
                  <a:pt x="414195" y="62996"/>
                  <a:pt x="421872" y="83962"/>
                </a:cubicBezTo>
                <a:cubicBezTo>
                  <a:pt x="435156" y="116603"/>
                  <a:pt x="435465" y="152849"/>
                  <a:pt x="435568" y="188065"/>
                </a:cubicBezTo>
                <a:cubicBezTo>
                  <a:pt x="441128" y="176635"/>
                  <a:pt x="446791" y="165206"/>
                  <a:pt x="452352" y="153673"/>
                </a:cubicBezTo>
                <a:cubicBezTo>
                  <a:pt x="472019" y="113514"/>
                  <a:pt x="498998" y="176223"/>
                  <a:pt x="502499" y="190125"/>
                </a:cubicBezTo>
                <a:cubicBezTo>
                  <a:pt x="512410" y="233650"/>
                  <a:pt x="512971" y="278783"/>
                  <a:pt x="504146" y="322545"/>
                </a:cubicBezTo>
                <a:cubicBezTo>
                  <a:pt x="492510" y="365175"/>
                  <a:pt x="475417" y="403995"/>
                  <a:pt x="442673" y="433445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8" name="任意多边形: 形状 707">
            <a:extLst>
              <a:ext uri="{FF2B5EF4-FFF2-40B4-BE49-F238E27FC236}">
                <a16:creationId xmlns:a16="http://schemas.microsoft.com/office/drawing/2014/main" id="{E2F45422-80D0-4AFF-966B-E4F60FEED4E9}"/>
              </a:ext>
            </a:extLst>
          </p:cNvPr>
          <p:cNvSpPr/>
          <p:nvPr/>
        </p:nvSpPr>
        <p:spPr>
          <a:xfrm>
            <a:off x="863045" y="4748925"/>
            <a:ext cx="379371" cy="392380"/>
          </a:xfrm>
          <a:custGeom>
            <a:avLst/>
            <a:gdLst>
              <a:gd name="connsiteX0" fmla="*/ 373890 w 379371"/>
              <a:gd name="connsiteY0" fmla="*/ 392374 h 392380"/>
              <a:gd name="connsiteX1" fmla="*/ 369977 w 379371"/>
              <a:gd name="connsiteY1" fmla="*/ 389079 h 392380"/>
              <a:gd name="connsiteX2" fmla="*/ 3195 w 379371"/>
              <a:gd name="connsiteY2" fmla="*/ 9219 h 392380"/>
              <a:gd name="connsiteX3" fmla="*/ 260 w 379371"/>
              <a:gd name="connsiteY3" fmla="*/ 3195 h 392380"/>
              <a:gd name="connsiteX4" fmla="*/ 6284 w 379371"/>
              <a:gd name="connsiteY4" fmla="*/ 261 h 392380"/>
              <a:gd name="connsiteX5" fmla="*/ 379142 w 379371"/>
              <a:gd name="connsiteY5" fmla="*/ 385887 h 392380"/>
              <a:gd name="connsiteX6" fmla="*/ 376087 w 379371"/>
              <a:gd name="connsiteY6" fmla="*/ 391849 h 392380"/>
              <a:gd name="connsiteX7" fmla="*/ 376053 w 379371"/>
              <a:gd name="connsiteY7" fmla="*/ 391859 h 392380"/>
              <a:gd name="connsiteX8" fmla="*/ 373890 w 379371"/>
              <a:gd name="connsiteY8" fmla="*/ 392374 h 392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371" h="392380">
                <a:moveTo>
                  <a:pt x="373890" y="392374"/>
                </a:moveTo>
                <a:cubicBezTo>
                  <a:pt x="372054" y="392137"/>
                  <a:pt x="370525" y="390850"/>
                  <a:pt x="369977" y="389079"/>
                </a:cubicBezTo>
                <a:cubicBezTo>
                  <a:pt x="321478" y="237918"/>
                  <a:pt x="91338" y="39286"/>
                  <a:pt x="3195" y="9219"/>
                </a:cubicBezTo>
                <a:cubicBezTo>
                  <a:pt x="721" y="8364"/>
                  <a:pt x="-593" y="5666"/>
                  <a:pt x="260" y="3195"/>
                </a:cubicBezTo>
                <a:cubicBezTo>
                  <a:pt x="1113" y="724"/>
                  <a:pt x="3810" y="-594"/>
                  <a:pt x="6284" y="261"/>
                </a:cubicBezTo>
                <a:cubicBezTo>
                  <a:pt x="95869" y="31152"/>
                  <a:pt x="329819" y="232872"/>
                  <a:pt x="379142" y="385887"/>
                </a:cubicBezTo>
                <a:cubicBezTo>
                  <a:pt x="379944" y="388379"/>
                  <a:pt x="378577" y="391046"/>
                  <a:pt x="376087" y="391849"/>
                </a:cubicBezTo>
                <a:cubicBezTo>
                  <a:pt x="376075" y="391849"/>
                  <a:pt x="376064" y="391859"/>
                  <a:pt x="376053" y="391859"/>
                </a:cubicBezTo>
                <a:cubicBezTo>
                  <a:pt x="375397" y="392240"/>
                  <a:pt x="374646" y="392415"/>
                  <a:pt x="373890" y="392374"/>
                </a:cubicBezTo>
                <a:close/>
              </a:path>
            </a:pathLst>
          </a:custGeom>
          <a:solidFill>
            <a:srgbClr val="FFFFFF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09" name="任意多边形: 形状 708">
            <a:extLst>
              <a:ext uri="{FF2B5EF4-FFF2-40B4-BE49-F238E27FC236}">
                <a16:creationId xmlns:a16="http://schemas.microsoft.com/office/drawing/2014/main" id="{C660ED19-E195-4220-B393-AE709976EFA5}"/>
              </a:ext>
            </a:extLst>
          </p:cNvPr>
          <p:cNvSpPr/>
          <p:nvPr/>
        </p:nvSpPr>
        <p:spPr>
          <a:xfrm>
            <a:off x="953472" y="4802689"/>
            <a:ext cx="212911" cy="200423"/>
          </a:xfrm>
          <a:custGeom>
            <a:avLst/>
            <a:gdLst>
              <a:gd name="connsiteX0" fmla="*/ 4412 w 212911"/>
              <a:gd name="connsiteY0" fmla="*/ 200423 h 200423"/>
              <a:gd name="connsiteX1" fmla="*/ 2 w 212911"/>
              <a:gd name="connsiteY1" fmla="*/ 195779 h 200423"/>
              <a:gd name="connsiteX2" fmla="*/ 2249 w 212911"/>
              <a:gd name="connsiteY2" fmla="*/ 191980 h 200423"/>
              <a:gd name="connsiteX3" fmla="*/ 187597 w 212911"/>
              <a:gd name="connsiteY3" fmla="*/ 175504 h 200423"/>
              <a:gd name="connsiteX4" fmla="*/ 204073 w 212911"/>
              <a:gd name="connsiteY4" fmla="*/ 4572 h 200423"/>
              <a:gd name="connsiteX5" fmla="*/ 204073 w 212911"/>
              <a:gd name="connsiteY5" fmla="*/ 3234 h 200423"/>
              <a:gd name="connsiteX6" fmla="*/ 209633 w 212911"/>
              <a:gd name="connsiteY6" fmla="*/ 145 h 200423"/>
              <a:gd name="connsiteX7" fmla="*/ 212782 w 212911"/>
              <a:gd name="connsiteY7" fmla="*/ 5386 h 200423"/>
              <a:gd name="connsiteX8" fmla="*/ 212722 w 212911"/>
              <a:gd name="connsiteY8" fmla="*/ 5602 h 200423"/>
              <a:gd name="connsiteX9" fmla="*/ 212722 w 212911"/>
              <a:gd name="connsiteY9" fmla="*/ 6941 h 200423"/>
              <a:gd name="connsiteX10" fmla="*/ 197483 w 212911"/>
              <a:gd name="connsiteY10" fmla="*/ 180962 h 200423"/>
              <a:gd name="connsiteX11" fmla="*/ 193709 w 212911"/>
              <a:gd name="connsiteY11" fmla="*/ 186141 h 200423"/>
              <a:gd name="connsiteX12" fmla="*/ 191716 w 212911"/>
              <a:gd name="connsiteY12" fmla="*/ 186007 h 200423"/>
              <a:gd name="connsiteX13" fmla="*/ 6368 w 212911"/>
              <a:gd name="connsiteY13" fmla="*/ 199805 h 200423"/>
              <a:gd name="connsiteX14" fmla="*/ 4412 w 212911"/>
              <a:gd name="connsiteY14" fmla="*/ 200423 h 200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1" h="200423">
                <a:moveTo>
                  <a:pt x="4412" y="200423"/>
                </a:moveTo>
                <a:cubicBezTo>
                  <a:pt x="1911" y="200361"/>
                  <a:pt x="-64" y="198282"/>
                  <a:pt x="2" y="195779"/>
                </a:cubicBezTo>
                <a:cubicBezTo>
                  <a:pt x="43" y="194204"/>
                  <a:pt x="893" y="192773"/>
                  <a:pt x="2249" y="191980"/>
                </a:cubicBezTo>
                <a:cubicBezTo>
                  <a:pt x="60230" y="165073"/>
                  <a:pt x="125781" y="159255"/>
                  <a:pt x="187597" y="175504"/>
                </a:cubicBezTo>
                <a:cubicBezTo>
                  <a:pt x="180949" y="118005"/>
                  <a:pt x="186566" y="59744"/>
                  <a:pt x="204073" y="4572"/>
                </a:cubicBezTo>
                <a:lnTo>
                  <a:pt x="204073" y="3234"/>
                </a:lnTo>
                <a:cubicBezTo>
                  <a:pt x="204815" y="896"/>
                  <a:pt x="207253" y="-463"/>
                  <a:pt x="209633" y="145"/>
                </a:cubicBezTo>
                <a:cubicBezTo>
                  <a:pt x="211951" y="721"/>
                  <a:pt x="213360" y="3069"/>
                  <a:pt x="212782" y="5386"/>
                </a:cubicBezTo>
                <a:cubicBezTo>
                  <a:pt x="212763" y="5458"/>
                  <a:pt x="212744" y="5530"/>
                  <a:pt x="212722" y="5602"/>
                </a:cubicBezTo>
                <a:lnTo>
                  <a:pt x="212722" y="6941"/>
                </a:lnTo>
                <a:cubicBezTo>
                  <a:pt x="194800" y="63101"/>
                  <a:pt x="189595" y="122546"/>
                  <a:pt x="197483" y="180962"/>
                </a:cubicBezTo>
                <a:cubicBezTo>
                  <a:pt x="197871" y="183433"/>
                  <a:pt x="196181" y="185750"/>
                  <a:pt x="193709" y="186141"/>
                </a:cubicBezTo>
                <a:cubicBezTo>
                  <a:pt x="193043" y="186244"/>
                  <a:pt x="192363" y="186203"/>
                  <a:pt x="191716" y="186007"/>
                </a:cubicBezTo>
                <a:cubicBezTo>
                  <a:pt x="130300" y="168018"/>
                  <a:pt x="64443" y="172920"/>
                  <a:pt x="6368" y="199805"/>
                </a:cubicBezTo>
                <a:cubicBezTo>
                  <a:pt x="5775" y="200166"/>
                  <a:pt x="5104" y="200382"/>
                  <a:pt x="4412" y="200423"/>
                </a:cubicBezTo>
                <a:close/>
              </a:path>
            </a:pathLst>
          </a:custGeom>
          <a:solidFill>
            <a:srgbClr val="FFFFFF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710" name="图形 256">
            <a:extLst>
              <a:ext uri="{FF2B5EF4-FFF2-40B4-BE49-F238E27FC236}">
                <a16:creationId xmlns:a16="http://schemas.microsoft.com/office/drawing/2014/main" id="{256F5D12-ADD2-4F13-A548-78FA79A00232}"/>
              </a:ext>
            </a:extLst>
          </p:cNvPr>
          <p:cNvGrpSpPr/>
          <p:nvPr/>
        </p:nvGrpSpPr>
        <p:grpSpPr>
          <a:xfrm>
            <a:off x="5018959" y="3633733"/>
            <a:ext cx="420436" cy="710570"/>
            <a:chOff x="5018959" y="3633733"/>
            <a:chExt cx="420436" cy="710570"/>
          </a:xfrm>
        </p:grpSpPr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3B9C62C9-D94D-49A9-B444-9A815B90E9EF}"/>
                </a:ext>
              </a:extLst>
            </p:cNvPr>
            <p:cNvSpPr/>
            <p:nvPr/>
          </p:nvSpPr>
          <p:spPr>
            <a:xfrm>
              <a:off x="5018959" y="3633733"/>
              <a:ext cx="396985" cy="694095"/>
            </a:xfrm>
            <a:custGeom>
              <a:avLst/>
              <a:gdLst>
                <a:gd name="connsiteX0" fmla="*/ 0 w 396985"/>
                <a:gd name="connsiteY0" fmla="*/ 650745 h 694095"/>
                <a:gd name="connsiteX1" fmla="*/ 60032 w 396985"/>
                <a:gd name="connsiteY1" fmla="*/ 256983 h 694095"/>
                <a:gd name="connsiteX2" fmla="*/ 327757 w 396985"/>
                <a:gd name="connsiteY2" fmla="*/ 277 h 694095"/>
                <a:gd name="connsiteX3" fmla="*/ 350719 w 396985"/>
                <a:gd name="connsiteY3" fmla="*/ 189949 h 694095"/>
                <a:gd name="connsiteX4" fmla="*/ 207487 w 396985"/>
                <a:gd name="connsiteY4" fmla="*/ 336580 h 694095"/>
                <a:gd name="connsiteX5" fmla="*/ 91027 w 396985"/>
                <a:gd name="connsiteY5" fmla="*/ 560233 h 694095"/>
                <a:gd name="connsiteX6" fmla="*/ 77125 w 396985"/>
                <a:gd name="connsiteY6" fmla="*/ 694095 h 69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85" h="694095">
                  <a:moveTo>
                    <a:pt x="0" y="650745"/>
                  </a:moveTo>
                  <a:cubicBezTo>
                    <a:pt x="0" y="535623"/>
                    <a:pt x="-515" y="419780"/>
                    <a:pt x="60032" y="256983"/>
                  </a:cubicBezTo>
                  <a:cubicBezTo>
                    <a:pt x="110900" y="120341"/>
                    <a:pt x="242703" y="-6725"/>
                    <a:pt x="327757" y="277"/>
                  </a:cubicBezTo>
                  <a:cubicBezTo>
                    <a:pt x="406839" y="6764"/>
                    <a:pt x="423108" y="104277"/>
                    <a:pt x="350719" y="189949"/>
                  </a:cubicBezTo>
                  <a:cubicBezTo>
                    <a:pt x="317357" y="229387"/>
                    <a:pt x="258560" y="275518"/>
                    <a:pt x="207487" y="336580"/>
                  </a:cubicBezTo>
                  <a:cubicBezTo>
                    <a:pt x="147764" y="407836"/>
                    <a:pt x="101324" y="508027"/>
                    <a:pt x="91027" y="560233"/>
                  </a:cubicBezTo>
                  <a:cubicBezTo>
                    <a:pt x="84066" y="604583"/>
                    <a:pt x="79432" y="649262"/>
                    <a:pt x="77125" y="694095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78C27F9C-8D3F-490E-A22C-F3696B3ED37B}"/>
                </a:ext>
              </a:extLst>
            </p:cNvPr>
            <p:cNvSpPr/>
            <p:nvPr/>
          </p:nvSpPr>
          <p:spPr>
            <a:xfrm>
              <a:off x="5018959" y="3633733"/>
              <a:ext cx="396985" cy="694095"/>
            </a:xfrm>
            <a:custGeom>
              <a:avLst/>
              <a:gdLst>
                <a:gd name="connsiteX0" fmla="*/ 0 w 396985"/>
                <a:gd name="connsiteY0" fmla="*/ 650745 h 694095"/>
                <a:gd name="connsiteX1" fmla="*/ 60032 w 396985"/>
                <a:gd name="connsiteY1" fmla="*/ 256983 h 694095"/>
                <a:gd name="connsiteX2" fmla="*/ 327757 w 396985"/>
                <a:gd name="connsiteY2" fmla="*/ 277 h 694095"/>
                <a:gd name="connsiteX3" fmla="*/ 350719 w 396985"/>
                <a:gd name="connsiteY3" fmla="*/ 189949 h 694095"/>
                <a:gd name="connsiteX4" fmla="*/ 207487 w 396985"/>
                <a:gd name="connsiteY4" fmla="*/ 336580 h 694095"/>
                <a:gd name="connsiteX5" fmla="*/ 91027 w 396985"/>
                <a:gd name="connsiteY5" fmla="*/ 560233 h 694095"/>
                <a:gd name="connsiteX6" fmla="*/ 77125 w 396985"/>
                <a:gd name="connsiteY6" fmla="*/ 694095 h 69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985" h="694095">
                  <a:moveTo>
                    <a:pt x="0" y="650745"/>
                  </a:moveTo>
                  <a:cubicBezTo>
                    <a:pt x="0" y="535623"/>
                    <a:pt x="-515" y="419780"/>
                    <a:pt x="60032" y="256983"/>
                  </a:cubicBezTo>
                  <a:cubicBezTo>
                    <a:pt x="110900" y="120341"/>
                    <a:pt x="242703" y="-6725"/>
                    <a:pt x="327757" y="277"/>
                  </a:cubicBezTo>
                  <a:cubicBezTo>
                    <a:pt x="406839" y="6764"/>
                    <a:pt x="423108" y="104277"/>
                    <a:pt x="350719" y="189949"/>
                  </a:cubicBezTo>
                  <a:cubicBezTo>
                    <a:pt x="317357" y="229387"/>
                    <a:pt x="258560" y="275518"/>
                    <a:pt x="207487" y="336580"/>
                  </a:cubicBezTo>
                  <a:cubicBezTo>
                    <a:pt x="147764" y="407836"/>
                    <a:pt x="101324" y="508027"/>
                    <a:pt x="91027" y="560233"/>
                  </a:cubicBezTo>
                  <a:cubicBezTo>
                    <a:pt x="84066" y="604583"/>
                    <a:pt x="79432" y="649262"/>
                    <a:pt x="77125" y="694095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48D7E3CD-D9DE-4239-B874-F24F2F98851D}"/>
                </a:ext>
              </a:extLst>
            </p:cNvPr>
            <p:cNvSpPr/>
            <p:nvPr/>
          </p:nvSpPr>
          <p:spPr>
            <a:xfrm>
              <a:off x="5050055" y="3691438"/>
              <a:ext cx="287874" cy="557719"/>
            </a:xfrm>
            <a:custGeom>
              <a:avLst/>
              <a:gdLst>
                <a:gd name="connsiteX0" fmla="*/ 6385 w 287874"/>
                <a:gd name="connsiteY0" fmla="*/ 557514 h 557719"/>
                <a:gd name="connsiteX1" fmla="*/ 10093 w 287874"/>
                <a:gd name="connsiteY1" fmla="*/ 552675 h 557719"/>
                <a:gd name="connsiteX2" fmla="*/ 285334 w 287874"/>
                <a:gd name="connsiteY2" fmla="*/ 9502 h 557719"/>
                <a:gd name="connsiteX3" fmla="*/ 287188 w 287874"/>
                <a:gd name="connsiteY3" fmla="*/ 2500 h 557719"/>
                <a:gd name="connsiteX4" fmla="*/ 280288 w 287874"/>
                <a:gd name="connsiteY4" fmla="*/ 688 h 557719"/>
                <a:gd name="connsiteX5" fmla="*/ 280186 w 287874"/>
                <a:gd name="connsiteY5" fmla="*/ 750 h 557719"/>
                <a:gd name="connsiteX6" fmla="*/ 1 w 287874"/>
                <a:gd name="connsiteY6" fmla="*/ 552571 h 557719"/>
                <a:gd name="connsiteX7" fmla="*/ 4944 w 287874"/>
                <a:gd name="connsiteY7" fmla="*/ 557720 h 557719"/>
                <a:gd name="connsiteX8" fmla="*/ 4944 w 287874"/>
                <a:gd name="connsiteY8" fmla="*/ 557720 h 55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874" h="557719">
                  <a:moveTo>
                    <a:pt x="6385" y="557514"/>
                  </a:moveTo>
                  <a:cubicBezTo>
                    <a:pt x="8568" y="556917"/>
                    <a:pt x="10082" y="554940"/>
                    <a:pt x="10093" y="552675"/>
                  </a:cubicBezTo>
                  <a:cubicBezTo>
                    <a:pt x="14211" y="310693"/>
                    <a:pt x="179583" y="71697"/>
                    <a:pt x="285334" y="9502"/>
                  </a:cubicBezTo>
                  <a:cubicBezTo>
                    <a:pt x="287764" y="8071"/>
                    <a:pt x="288598" y="4951"/>
                    <a:pt x="287188" y="2500"/>
                  </a:cubicBezTo>
                  <a:cubicBezTo>
                    <a:pt x="285777" y="91"/>
                    <a:pt x="282688" y="-712"/>
                    <a:pt x="280288" y="688"/>
                  </a:cubicBezTo>
                  <a:cubicBezTo>
                    <a:pt x="280247" y="709"/>
                    <a:pt x="280216" y="729"/>
                    <a:pt x="280186" y="750"/>
                  </a:cubicBezTo>
                  <a:cubicBezTo>
                    <a:pt x="172478" y="64077"/>
                    <a:pt x="4120" y="306883"/>
                    <a:pt x="1" y="552571"/>
                  </a:cubicBezTo>
                  <a:cubicBezTo>
                    <a:pt x="-60" y="555362"/>
                    <a:pt x="2154" y="557658"/>
                    <a:pt x="4944" y="557720"/>
                  </a:cubicBezTo>
                  <a:cubicBezTo>
                    <a:pt x="4944" y="557720"/>
                    <a:pt x="4944" y="557720"/>
                    <a:pt x="4944" y="557720"/>
                  </a:cubicBezTo>
                  <a:close/>
                </a:path>
              </a:pathLst>
            </a:custGeom>
            <a:solidFill>
              <a:srgbClr val="FFFFF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96E7B019-68FC-41F5-8F65-89E29EE75C06}"/>
                </a:ext>
              </a:extLst>
            </p:cNvPr>
            <p:cNvSpPr/>
            <p:nvPr/>
          </p:nvSpPr>
          <p:spPr>
            <a:xfrm>
              <a:off x="5073842" y="3915430"/>
              <a:ext cx="365553" cy="428873"/>
            </a:xfrm>
            <a:custGeom>
              <a:avLst/>
              <a:gdLst>
                <a:gd name="connsiteX0" fmla="*/ 51589 w 365553"/>
                <a:gd name="connsiteY0" fmla="*/ 428873 h 428873"/>
                <a:gd name="connsiteX1" fmla="*/ 163621 w 365553"/>
                <a:gd name="connsiteY1" fmla="*/ 253822 h 428873"/>
                <a:gd name="connsiteX2" fmla="*/ 360811 w 365553"/>
                <a:gd name="connsiteY2" fmla="*/ 91540 h 428873"/>
                <a:gd name="connsiteX3" fmla="*/ 241158 w 365553"/>
                <a:gd name="connsiteY3" fmla="*/ 3706 h 428873"/>
                <a:gd name="connsiteX4" fmla="*/ 0 w 365553"/>
                <a:gd name="connsiteY4" fmla="*/ 398805 h 428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5553" h="428873">
                  <a:moveTo>
                    <a:pt x="51589" y="428873"/>
                  </a:moveTo>
                  <a:cubicBezTo>
                    <a:pt x="56943" y="388611"/>
                    <a:pt x="94939" y="317767"/>
                    <a:pt x="163621" y="253822"/>
                  </a:cubicBezTo>
                  <a:cubicBezTo>
                    <a:pt x="239614" y="183081"/>
                    <a:pt x="342791" y="140554"/>
                    <a:pt x="360811" y="91540"/>
                  </a:cubicBezTo>
                  <a:cubicBezTo>
                    <a:pt x="382435" y="32640"/>
                    <a:pt x="327963" y="-13697"/>
                    <a:pt x="241158" y="3706"/>
                  </a:cubicBezTo>
                  <a:cubicBezTo>
                    <a:pt x="136849" y="24300"/>
                    <a:pt x="22551" y="156000"/>
                    <a:pt x="0" y="398805"/>
                  </a:cubicBez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D17E5543-D796-412D-9260-D83494DED83C}"/>
                </a:ext>
              </a:extLst>
            </p:cNvPr>
            <p:cNvSpPr/>
            <p:nvPr/>
          </p:nvSpPr>
          <p:spPr>
            <a:xfrm>
              <a:off x="5096411" y="3967481"/>
              <a:ext cx="269455" cy="338800"/>
            </a:xfrm>
            <a:custGeom>
              <a:avLst/>
              <a:gdLst>
                <a:gd name="connsiteX0" fmla="*/ 6264 w 269455"/>
                <a:gd name="connsiteY0" fmla="*/ 338723 h 338800"/>
                <a:gd name="connsiteX1" fmla="*/ 10074 w 269455"/>
                <a:gd name="connsiteY1" fmla="*/ 334707 h 338800"/>
                <a:gd name="connsiteX2" fmla="*/ 265751 w 269455"/>
                <a:gd name="connsiteY2" fmla="*/ 10040 h 338800"/>
                <a:gd name="connsiteX3" fmla="*/ 269272 w 269455"/>
                <a:gd name="connsiteY3" fmla="*/ 3831 h 338800"/>
                <a:gd name="connsiteX4" fmla="*/ 269252 w 269455"/>
                <a:gd name="connsiteY4" fmla="*/ 3758 h 338800"/>
                <a:gd name="connsiteX5" fmla="*/ 263454 w 269455"/>
                <a:gd name="connsiteY5" fmla="*/ 123 h 338800"/>
                <a:gd name="connsiteX6" fmla="*/ 262971 w 269455"/>
                <a:gd name="connsiteY6" fmla="*/ 257 h 338800"/>
                <a:gd name="connsiteX7" fmla="*/ 85 w 269455"/>
                <a:gd name="connsiteY7" fmla="*/ 332751 h 338800"/>
                <a:gd name="connsiteX8" fmla="*/ 4101 w 269455"/>
                <a:gd name="connsiteY8" fmla="*/ 338723 h 338800"/>
                <a:gd name="connsiteX9" fmla="*/ 6264 w 269455"/>
                <a:gd name="connsiteY9" fmla="*/ 338723 h 33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455" h="338800">
                  <a:moveTo>
                    <a:pt x="6264" y="338723"/>
                  </a:moveTo>
                  <a:cubicBezTo>
                    <a:pt x="8189" y="338219"/>
                    <a:pt x="9672" y="336664"/>
                    <a:pt x="10074" y="334707"/>
                  </a:cubicBezTo>
                  <a:cubicBezTo>
                    <a:pt x="52703" y="122793"/>
                    <a:pt x="195422" y="29707"/>
                    <a:pt x="265751" y="10040"/>
                  </a:cubicBezTo>
                  <a:cubicBezTo>
                    <a:pt x="268438" y="9298"/>
                    <a:pt x="270014" y="6518"/>
                    <a:pt x="269272" y="3831"/>
                  </a:cubicBezTo>
                  <a:cubicBezTo>
                    <a:pt x="269262" y="3810"/>
                    <a:pt x="269262" y="3779"/>
                    <a:pt x="269252" y="3758"/>
                  </a:cubicBezTo>
                  <a:cubicBezTo>
                    <a:pt x="268655" y="1153"/>
                    <a:pt x="266060" y="-474"/>
                    <a:pt x="263454" y="123"/>
                  </a:cubicBezTo>
                  <a:cubicBezTo>
                    <a:pt x="263290" y="154"/>
                    <a:pt x="263125" y="206"/>
                    <a:pt x="262971" y="257"/>
                  </a:cubicBezTo>
                  <a:cubicBezTo>
                    <a:pt x="185845" y="21984"/>
                    <a:pt x="43642" y="116409"/>
                    <a:pt x="85" y="332751"/>
                  </a:cubicBezTo>
                  <a:cubicBezTo>
                    <a:pt x="-419" y="335500"/>
                    <a:pt x="1362" y="338157"/>
                    <a:pt x="4101" y="338723"/>
                  </a:cubicBezTo>
                  <a:cubicBezTo>
                    <a:pt x="4822" y="338826"/>
                    <a:pt x="5543" y="338826"/>
                    <a:pt x="6264" y="338723"/>
                  </a:cubicBezTo>
                  <a:close/>
                </a:path>
              </a:pathLst>
            </a:custGeom>
            <a:solidFill>
              <a:srgbClr val="FFFFF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17" name="任意多边形: 形状 716">
            <a:extLst>
              <a:ext uri="{FF2B5EF4-FFF2-40B4-BE49-F238E27FC236}">
                <a16:creationId xmlns:a16="http://schemas.microsoft.com/office/drawing/2014/main" id="{2C335E7B-B57E-47AB-8124-BCCA1826B2CF}"/>
              </a:ext>
            </a:extLst>
          </p:cNvPr>
          <p:cNvSpPr/>
          <p:nvPr/>
        </p:nvSpPr>
        <p:spPr>
          <a:xfrm>
            <a:off x="3301516" y="1796597"/>
            <a:ext cx="332584" cy="438962"/>
          </a:xfrm>
          <a:custGeom>
            <a:avLst/>
            <a:gdLst>
              <a:gd name="connsiteX0" fmla="*/ 294794 w 332584"/>
              <a:gd name="connsiteY0" fmla="*/ 57146 h 438962"/>
              <a:gd name="connsiteX1" fmla="*/ 294794 w 332584"/>
              <a:gd name="connsiteY1" fmla="*/ 57146 h 438962"/>
              <a:gd name="connsiteX2" fmla="*/ 288410 w 332584"/>
              <a:gd name="connsiteY2" fmla="*/ 58072 h 438962"/>
              <a:gd name="connsiteX3" fmla="*/ 275848 w 332584"/>
              <a:gd name="connsiteY3" fmla="*/ 67649 h 438962"/>
              <a:gd name="connsiteX4" fmla="*/ 273377 w 332584"/>
              <a:gd name="connsiteY4" fmla="*/ 75681 h 438962"/>
              <a:gd name="connsiteX5" fmla="*/ 278010 w 332584"/>
              <a:gd name="connsiteY5" fmla="*/ 90096 h 438962"/>
              <a:gd name="connsiteX6" fmla="*/ 284497 w 332584"/>
              <a:gd name="connsiteY6" fmla="*/ 96996 h 438962"/>
              <a:gd name="connsiteX7" fmla="*/ 296854 w 332584"/>
              <a:gd name="connsiteY7" fmla="*/ 99026 h 438962"/>
              <a:gd name="connsiteX8" fmla="*/ 296957 w 332584"/>
              <a:gd name="connsiteY8" fmla="*/ 98952 h 438962"/>
              <a:gd name="connsiteX9" fmla="*/ 326304 w 332584"/>
              <a:gd name="connsiteY9" fmla="*/ 76710 h 438962"/>
              <a:gd name="connsiteX10" fmla="*/ 332585 w 332584"/>
              <a:gd name="connsiteY10" fmla="*/ 75681 h 438962"/>
              <a:gd name="connsiteX11" fmla="*/ 255254 w 332584"/>
              <a:gd name="connsiteY11" fmla="*/ 173194 h 438962"/>
              <a:gd name="connsiteX12" fmla="*/ 212109 w 332584"/>
              <a:gd name="connsiteY12" fmla="*/ 140243 h 438962"/>
              <a:gd name="connsiteX13" fmla="*/ 217360 w 332584"/>
              <a:gd name="connsiteY13" fmla="*/ 154453 h 438962"/>
              <a:gd name="connsiteX14" fmla="*/ 169890 w 332584"/>
              <a:gd name="connsiteY14" fmla="*/ 283167 h 438962"/>
              <a:gd name="connsiteX15" fmla="*/ 131585 w 332584"/>
              <a:gd name="connsiteY15" fmla="*/ 303761 h 438962"/>
              <a:gd name="connsiteX16" fmla="*/ 207784 w 332584"/>
              <a:gd name="connsiteY16" fmla="*/ 302217 h 438962"/>
              <a:gd name="connsiteX17" fmla="*/ 255254 w 332584"/>
              <a:gd name="connsiteY17" fmla="*/ 173194 h 438962"/>
              <a:gd name="connsiteX18" fmla="*/ 244956 w 332584"/>
              <a:gd name="connsiteY18" fmla="*/ 4528 h 438962"/>
              <a:gd name="connsiteX19" fmla="*/ 244956 w 332584"/>
              <a:gd name="connsiteY19" fmla="*/ 4528 h 438962"/>
              <a:gd name="connsiteX20" fmla="*/ 242485 w 332584"/>
              <a:gd name="connsiteY20" fmla="*/ 3704 h 438962"/>
              <a:gd name="connsiteX21" fmla="*/ 219008 w 332584"/>
              <a:gd name="connsiteY21" fmla="*/ 100 h 438962"/>
              <a:gd name="connsiteX22" fmla="*/ 206239 w 332584"/>
              <a:gd name="connsiteY22" fmla="*/ 6999 h 438962"/>
              <a:gd name="connsiteX23" fmla="*/ 187087 w 332584"/>
              <a:gd name="connsiteY23" fmla="*/ 49629 h 438962"/>
              <a:gd name="connsiteX24" fmla="*/ 182556 w 332584"/>
              <a:gd name="connsiteY24" fmla="*/ 55498 h 438962"/>
              <a:gd name="connsiteX25" fmla="*/ 182556 w 332584"/>
              <a:gd name="connsiteY25" fmla="*/ 55498 h 438962"/>
              <a:gd name="connsiteX26" fmla="*/ 179055 w 332584"/>
              <a:gd name="connsiteY26" fmla="*/ 58175 h 438962"/>
              <a:gd name="connsiteX27" fmla="*/ 187396 w 332584"/>
              <a:gd name="connsiteY27" fmla="*/ 80417 h 438962"/>
              <a:gd name="connsiteX28" fmla="*/ 197374 w 332584"/>
              <a:gd name="connsiteY28" fmla="*/ 85203 h 438962"/>
              <a:gd name="connsiteX29" fmla="*/ 198619 w 332584"/>
              <a:gd name="connsiteY29" fmla="*/ 84639 h 438962"/>
              <a:gd name="connsiteX30" fmla="*/ 212521 w 332584"/>
              <a:gd name="connsiteY30" fmla="*/ 79079 h 438962"/>
              <a:gd name="connsiteX31" fmla="*/ 220552 w 332584"/>
              <a:gd name="connsiteY31" fmla="*/ 74239 h 438962"/>
              <a:gd name="connsiteX32" fmla="*/ 225083 w 332584"/>
              <a:gd name="connsiteY32" fmla="*/ 68267 h 438962"/>
              <a:gd name="connsiteX33" fmla="*/ 244030 w 332584"/>
              <a:gd name="connsiteY33" fmla="*/ 25328 h 438962"/>
              <a:gd name="connsiteX34" fmla="*/ 256695 w 332584"/>
              <a:gd name="connsiteY34" fmla="*/ 18738 h 438962"/>
              <a:gd name="connsiteX35" fmla="*/ 280172 w 332584"/>
              <a:gd name="connsiteY35" fmla="*/ 22444 h 438962"/>
              <a:gd name="connsiteX36" fmla="*/ 282541 w 332584"/>
              <a:gd name="connsiteY36" fmla="*/ 23062 h 438962"/>
              <a:gd name="connsiteX37" fmla="*/ 206136 w 332584"/>
              <a:gd name="connsiteY37" fmla="*/ 410027 h 438962"/>
              <a:gd name="connsiteX38" fmla="*/ 203768 w 332584"/>
              <a:gd name="connsiteY38" fmla="*/ 406629 h 438962"/>
              <a:gd name="connsiteX39" fmla="*/ 194192 w 332584"/>
              <a:gd name="connsiteY39" fmla="*/ 381196 h 438962"/>
              <a:gd name="connsiteX40" fmla="*/ 184090 w 332584"/>
              <a:gd name="connsiteY40" fmla="*/ 376321 h 438962"/>
              <a:gd name="connsiteX41" fmla="*/ 182865 w 332584"/>
              <a:gd name="connsiteY41" fmla="*/ 376871 h 438962"/>
              <a:gd name="connsiteX42" fmla="*/ 168964 w 332584"/>
              <a:gd name="connsiteY42" fmla="*/ 382534 h 438962"/>
              <a:gd name="connsiteX43" fmla="*/ 164639 w 332584"/>
              <a:gd name="connsiteY43" fmla="*/ 384697 h 438962"/>
              <a:gd name="connsiteX44" fmla="*/ 165875 w 332584"/>
              <a:gd name="connsiteY44" fmla="*/ 387992 h 438962"/>
              <a:gd name="connsiteX45" fmla="*/ 169067 w 332584"/>
              <a:gd name="connsiteY45" fmla="*/ 391802 h 438962"/>
              <a:gd name="connsiteX46" fmla="*/ 169067 w 332584"/>
              <a:gd name="connsiteY46" fmla="*/ 391802 h 438962"/>
              <a:gd name="connsiteX47" fmla="*/ 136631 w 332584"/>
              <a:gd name="connsiteY47" fmla="*/ 32330 h 438962"/>
              <a:gd name="connsiteX48" fmla="*/ 133954 w 332584"/>
              <a:gd name="connsiteY48" fmla="*/ 31815 h 438962"/>
              <a:gd name="connsiteX49" fmla="*/ 129835 w 332584"/>
              <a:gd name="connsiteY49" fmla="*/ 33771 h 438962"/>
              <a:gd name="connsiteX50" fmla="*/ 96987 w 332584"/>
              <a:gd name="connsiteY50" fmla="*/ 63324 h 438962"/>
              <a:gd name="connsiteX51" fmla="*/ 95648 w 332584"/>
              <a:gd name="connsiteY51" fmla="*/ 64663 h 438962"/>
              <a:gd name="connsiteX52" fmla="*/ 94825 w 332584"/>
              <a:gd name="connsiteY52" fmla="*/ 65795 h 438962"/>
              <a:gd name="connsiteX53" fmla="*/ 92147 w 332584"/>
              <a:gd name="connsiteY53" fmla="*/ 71459 h 438962"/>
              <a:gd name="connsiteX54" fmla="*/ 92147 w 332584"/>
              <a:gd name="connsiteY54" fmla="*/ 72797 h 438962"/>
              <a:gd name="connsiteX55" fmla="*/ 92147 w 332584"/>
              <a:gd name="connsiteY55" fmla="*/ 72797 h 438962"/>
              <a:gd name="connsiteX56" fmla="*/ 91530 w 332584"/>
              <a:gd name="connsiteY56" fmla="*/ 78461 h 438962"/>
              <a:gd name="connsiteX57" fmla="*/ 95854 w 332584"/>
              <a:gd name="connsiteY57" fmla="*/ 111309 h 438962"/>
              <a:gd name="connsiteX58" fmla="*/ 91427 w 332584"/>
              <a:gd name="connsiteY58" fmla="*/ 127578 h 438962"/>
              <a:gd name="connsiteX59" fmla="*/ 76805 w 332584"/>
              <a:gd name="connsiteY59" fmla="*/ 150026 h 438962"/>
              <a:gd name="connsiteX60" fmla="*/ 69494 w 332584"/>
              <a:gd name="connsiteY60" fmla="*/ 156410 h 438962"/>
              <a:gd name="connsiteX61" fmla="*/ 66611 w 332584"/>
              <a:gd name="connsiteY61" fmla="*/ 157542 h 438962"/>
              <a:gd name="connsiteX62" fmla="*/ 65169 w 332584"/>
              <a:gd name="connsiteY62" fmla="*/ 157542 h 438962"/>
              <a:gd name="connsiteX63" fmla="*/ 63110 w 332584"/>
              <a:gd name="connsiteY63" fmla="*/ 157542 h 438962"/>
              <a:gd name="connsiteX64" fmla="*/ 40765 w 332584"/>
              <a:gd name="connsiteY64" fmla="*/ 157542 h 438962"/>
              <a:gd name="connsiteX65" fmla="*/ 40250 w 332584"/>
              <a:gd name="connsiteY65" fmla="*/ 157542 h 438962"/>
              <a:gd name="connsiteX66" fmla="*/ 38397 w 332584"/>
              <a:gd name="connsiteY66" fmla="*/ 157542 h 438962"/>
              <a:gd name="connsiteX67" fmla="*/ 36852 w 332584"/>
              <a:gd name="connsiteY67" fmla="*/ 157542 h 438962"/>
              <a:gd name="connsiteX68" fmla="*/ 36852 w 332584"/>
              <a:gd name="connsiteY68" fmla="*/ 157542 h 438962"/>
              <a:gd name="connsiteX69" fmla="*/ 35101 w 332584"/>
              <a:gd name="connsiteY69" fmla="*/ 158366 h 438962"/>
              <a:gd name="connsiteX70" fmla="*/ 32012 w 332584"/>
              <a:gd name="connsiteY70" fmla="*/ 160529 h 438962"/>
              <a:gd name="connsiteX71" fmla="*/ 28717 w 332584"/>
              <a:gd name="connsiteY71" fmla="*/ 165368 h 438962"/>
              <a:gd name="connsiteX72" fmla="*/ 10903 w 332584"/>
              <a:gd name="connsiteY72" fmla="*/ 213662 h 438962"/>
              <a:gd name="connsiteX73" fmla="*/ 15125 w 332584"/>
              <a:gd name="connsiteY73" fmla="*/ 224783 h 438962"/>
              <a:gd name="connsiteX74" fmla="*/ 40868 w 332584"/>
              <a:gd name="connsiteY74" fmla="*/ 237345 h 438962"/>
              <a:gd name="connsiteX75" fmla="*/ 41794 w 332584"/>
              <a:gd name="connsiteY75" fmla="*/ 243832 h 438962"/>
              <a:gd name="connsiteX76" fmla="*/ 39426 w 332584"/>
              <a:gd name="connsiteY76" fmla="*/ 266486 h 438962"/>
              <a:gd name="connsiteX77" fmla="*/ 32939 w 332584"/>
              <a:gd name="connsiteY77" fmla="*/ 282137 h 438962"/>
              <a:gd name="connsiteX78" fmla="*/ 32939 w 332584"/>
              <a:gd name="connsiteY78" fmla="*/ 282137 h 438962"/>
              <a:gd name="connsiteX79" fmla="*/ 4416 w 332584"/>
              <a:gd name="connsiteY79" fmla="*/ 312102 h 438962"/>
              <a:gd name="connsiteX80" fmla="*/ 2975 w 332584"/>
              <a:gd name="connsiteY80" fmla="*/ 313853 h 438962"/>
              <a:gd name="connsiteX81" fmla="*/ 2975 w 332584"/>
              <a:gd name="connsiteY81" fmla="*/ 313853 h 438962"/>
              <a:gd name="connsiteX82" fmla="*/ 1842 w 332584"/>
              <a:gd name="connsiteY82" fmla="*/ 315912 h 438962"/>
              <a:gd name="connsiteX83" fmla="*/ 297 w 332584"/>
              <a:gd name="connsiteY83" fmla="*/ 327342 h 438962"/>
              <a:gd name="connsiteX84" fmla="*/ 8329 w 332584"/>
              <a:gd name="connsiteY84" fmla="*/ 360395 h 438962"/>
              <a:gd name="connsiteX85" fmla="*/ 11315 w 332584"/>
              <a:gd name="connsiteY85" fmla="*/ 364823 h 438962"/>
              <a:gd name="connsiteX86" fmla="*/ 49106 w 332584"/>
              <a:gd name="connsiteY86" fmla="*/ 383358 h 438962"/>
              <a:gd name="connsiteX87" fmla="*/ 46222 w 332584"/>
              <a:gd name="connsiteY87" fmla="*/ 379033 h 438962"/>
              <a:gd name="connsiteX88" fmla="*/ 37367 w 332584"/>
              <a:gd name="connsiteY88" fmla="*/ 348760 h 438962"/>
              <a:gd name="connsiteX89" fmla="*/ 37367 w 332584"/>
              <a:gd name="connsiteY89" fmla="*/ 342273 h 438962"/>
              <a:gd name="connsiteX90" fmla="*/ 41589 w 332584"/>
              <a:gd name="connsiteY90" fmla="*/ 333211 h 438962"/>
              <a:gd name="connsiteX91" fmla="*/ 70112 w 332584"/>
              <a:gd name="connsiteY91" fmla="*/ 303349 h 438962"/>
              <a:gd name="connsiteX92" fmla="*/ 70112 w 332584"/>
              <a:gd name="connsiteY92" fmla="*/ 303349 h 438962"/>
              <a:gd name="connsiteX93" fmla="*/ 76599 w 332584"/>
              <a:gd name="connsiteY93" fmla="*/ 287698 h 438962"/>
              <a:gd name="connsiteX94" fmla="*/ 79070 w 332584"/>
              <a:gd name="connsiteY94" fmla="*/ 265044 h 438962"/>
              <a:gd name="connsiteX95" fmla="*/ 71965 w 332584"/>
              <a:gd name="connsiteY95" fmla="*/ 252997 h 438962"/>
              <a:gd name="connsiteX96" fmla="*/ 53430 w 332584"/>
              <a:gd name="connsiteY96" fmla="*/ 246510 h 438962"/>
              <a:gd name="connsiteX97" fmla="*/ 47932 w 332584"/>
              <a:gd name="connsiteY97" fmla="*/ 235096 h 438962"/>
              <a:gd name="connsiteX98" fmla="*/ 47973 w 332584"/>
              <a:gd name="connsiteY98" fmla="*/ 234977 h 438962"/>
              <a:gd name="connsiteX99" fmla="*/ 65890 w 332584"/>
              <a:gd name="connsiteY99" fmla="*/ 186580 h 438962"/>
              <a:gd name="connsiteX100" fmla="*/ 69082 w 332584"/>
              <a:gd name="connsiteY100" fmla="*/ 181741 h 438962"/>
              <a:gd name="connsiteX101" fmla="*/ 78143 w 332584"/>
              <a:gd name="connsiteY101" fmla="*/ 177828 h 438962"/>
              <a:gd name="connsiteX102" fmla="*/ 100591 w 332584"/>
              <a:gd name="connsiteY102" fmla="*/ 177828 h 438962"/>
              <a:gd name="connsiteX103" fmla="*/ 106872 w 332584"/>
              <a:gd name="connsiteY103" fmla="*/ 176180 h 438962"/>
              <a:gd name="connsiteX104" fmla="*/ 114183 w 332584"/>
              <a:gd name="connsiteY104" fmla="*/ 169796 h 438962"/>
              <a:gd name="connsiteX105" fmla="*/ 128805 w 332584"/>
              <a:gd name="connsiteY105" fmla="*/ 147451 h 438962"/>
              <a:gd name="connsiteX106" fmla="*/ 133130 w 332584"/>
              <a:gd name="connsiteY106" fmla="*/ 131079 h 438962"/>
              <a:gd name="connsiteX107" fmla="*/ 128908 w 332584"/>
              <a:gd name="connsiteY107" fmla="*/ 98231 h 438962"/>
              <a:gd name="connsiteX108" fmla="*/ 129423 w 332584"/>
              <a:gd name="connsiteY108" fmla="*/ 92465 h 438962"/>
              <a:gd name="connsiteX109" fmla="*/ 134571 w 332584"/>
              <a:gd name="connsiteY109" fmla="*/ 83094 h 438962"/>
              <a:gd name="connsiteX110" fmla="*/ 167419 w 332584"/>
              <a:gd name="connsiteY110" fmla="*/ 53542 h 438962"/>
              <a:gd name="connsiteX111" fmla="*/ 174215 w 332584"/>
              <a:gd name="connsiteY111" fmla="*/ 52100 h 438962"/>
              <a:gd name="connsiteX112" fmla="*/ 107696 w 332584"/>
              <a:gd name="connsiteY112" fmla="*/ 385932 h 438962"/>
              <a:gd name="connsiteX113" fmla="*/ 103165 w 332584"/>
              <a:gd name="connsiteY113" fmla="*/ 371619 h 438962"/>
              <a:gd name="connsiteX114" fmla="*/ 96678 w 332584"/>
              <a:gd name="connsiteY114" fmla="*/ 364617 h 438962"/>
              <a:gd name="connsiteX115" fmla="*/ 84218 w 332584"/>
              <a:gd name="connsiteY115" fmla="*/ 362661 h 438962"/>
              <a:gd name="connsiteX116" fmla="*/ 67434 w 332584"/>
              <a:gd name="connsiteY116" fmla="*/ 375326 h 438962"/>
              <a:gd name="connsiteX117" fmla="*/ 57137 w 332584"/>
              <a:gd name="connsiteY117" fmla="*/ 410645 h 438962"/>
              <a:gd name="connsiteX118" fmla="*/ 60844 w 332584"/>
              <a:gd name="connsiteY118" fmla="*/ 419810 h 438962"/>
              <a:gd name="connsiteX119" fmla="*/ 60844 w 332584"/>
              <a:gd name="connsiteY119" fmla="*/ 419810 h 438962"/>
              <a:gd name="connsiteX120" fmla="*/ 99149 w 332584"/>
              <a:gd name="connsiteY120" fmla="*/ 438962 h 438962"/>
              <a:gd name="connsiteX121" fmla="*/ 95443 w 332584"/>
              <a:gd name="connsiteY121" fmla="*/ 429695 h 43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332584" h="438962">
                <a:moveTo>
                  <a:pt x="294794" y="57146"/>
                </a:moveTo>
                <a:lnTo>
                  <a:pt x="294794" y="57146"/>
                </a:lnTo>
                <a:cubicBezTo>
                  <a:pt x="292673" y="56180"/>
                  <a:pt x="290171" y="56542"/>
                  <a:pt x="288410" y="58072"/>
                </a:cubicBezTo>
                <a:lnTo>
                  <a:pt x="275848" y="67649"/>
                </a:lnTo>
                <a:lnTo>
                  <a:pt x="273377" y="75681"/>
                </a:lnTo>
                <a:cubicBezTo>
                  <a:pt x="272275" y="80966"/>
                  <a:pt x="274036" y="86441"/>
                  <a:pt x="278010" y="90096"/>
                </a:cubicBezTo>
                <a:cubicBezTo>
                  <a:pt x="280327" y="92245"/>
                  <a:pt x="282500" y="94550"/>
                  <a:pt x="284497" y="96996"/>
                </a:cubicBezTo>
                <a:cubicBezTo>
                  <a:pt x="287350" y="100969"/>
                  <a:pt x="292879" y="101877"/>
                  <a:pt x="296854" y="99026"/>
                </a:cubicBezTo>
                <a:cubicBezTo>
                  <a:pt x="296885" y="99001"/>
                  <a:pt x="296926" y="98977"/>
                  <a:pt x="296957" y="98952"/>
                </a:cubicBezTo>
                <a:lnTo>
                  <a:pt x="326304" y="76710"/>
                </a:lnTo>
                <a:cubicBezTo>
                  <a:pt x="328013" y="75163"/>
                  <a:pt x="330474" y="74760"/>
                  <a:pt x="332585" y="75681"/>
                </a:cubicBezTo>
                <a:close/>
                <a:moveTo>
                  <a:pt x="255254" y="173194"/>
                </a:moveTo>
                <a:cubicBezTo>
                  <a:pt x="249281" y="148584"/>
                  <a:pt x="232600" y="137154"/>
                  <a:pt x="212109" y="140243"/>
                </a:cubicBezTo>
                <a:cubicBezTo>
                  <a:pt x="214446" y="144740"/>
                  <a:pt x="216217" y="149515"/>
                  <a:pt x="217360" y="154453"/>
                </a:cubicBezTo>
                <a:cubicBezTo>
                  <a:pt x="226731" y="193479"/>
                  <a:pt x="205518" y="251143"/>
                  <a:pt x="169890" y="283167"/>
                </a:cubicBezTo>
                <a:cubicBezTo>
                  <a:pt x="159388" y="293593"/>
                  <a:pt x="146073" y="300746"/>
                  <a:pt x="131585" y="303761"/>
                </a:cubicBezTo>
                <a:cubicBezTo>
                  <a:pt x="145692" y="329401"/>
                  <a:pt x="177099" y="329813"/>
                  <a:pt x="207784" y="302217"/>
                </a:cubicBezTo>
                <a:cubicBezTo>
                  <a:pt x="243309" y="269678"/>
                  <a:pt x="264624" y="212014"/>
                  <a:pt x="255254" y="173194"/>
                </a:cubicBezTo>
                <a:close/>
                <a:moveTo>
                  <a:pt x="244956" y="4528"/>
                </a:moveTo>
                <a:lnTo>
                  <a:pt x="244956" y="4528"/>
                </a:lnTo>
                <a:cubicBezTo>
                  <a:pt x="244164" y="4176"/>
                  <a:pt x="243330" y="3900"/>
                  <a:pt x="242485" y="3704"/>
                </a:cubicBezTo>
                <a:lnTo>
                  <a:pt x="219008" y="100"/>
                </a:lnTo>
                <a:cubicBezTo>
                  <a:pt x="213715" y="-573"/>
                  <a:pt x="208577" y="2201"/>
                  <a:pt x="206239" y="6999"/>
                </a:cubicBezTo>
                <a:lnTo>
                  <a:pt x="187087" y="49629"/>
                </a:lnTo>
                <a:cubicBezTo>
                  <a:pt x="185964" y="51856"/>
                  <a:pt x="184430" y="53849"/>
                  <a:pt x="182556" y="55498"/>
                </a:cubicBezTo>
                <a:lnTo>
                  <a:pt x="182556" y="55498"/>
                </a:lnTo>
                <a:cubicBezTo>
                  <a:pt x="181526" y="56558"/>
                  <a:pt x="180342" y="57460"/>
                  <a:pt x="179055" y="58175"/>
                </a:cubicBezTo>
                <a:lnTo>
                  <a:pt x="187396" y="80417"/>
                </a:lnTo>
                <a:cubicBezTo>
                  <a:pt x="188827" y="84495"/>
                  <a:pt x="193296" y="86638"/>
                  <a:pt x="197374" y="85203"/>
                </a:cubicBezTo>
                <a:cubicBezTo>
                  <a:pt x="197806" y="85052"/>
                  <a:pt x="198218" y="84863"/>
                  <a:pt x="198619" y="84639"/>
                </a:cubicBezTo>
                <a:cubicBezTo>
                  <a:pt x="203119" y="82468"/>
                  <a:pt x="207763" y="80610"/>
                  <a:pt x="212521" y="79079"/>
                </a:cubicBezTo>
                <a:cubicBezTo>
                  <a:pt x="215476" y="77979"/>
                  <a:pt x="218205" y="76337"/>
                  <a:pt x="220552" y="74239"/>
                </a:cubicBezTo>
                <a:cubicBezTo>
                  <a:pt x="222426" y="72552"/>
                  <a:pt x="223961" y="70526"/>
                  <a:pt x="225083" y="68267"/>
                </a:cubicBezTo>
                <a:lnTo>
                  <a:pt x="244030" y="25328"/>
                </a:lnTo>
                <a:cubicBezTo>
                  <a:pt x="246491" y="20734"/>
                  <a:pt x="251516" y="18119"/>
                  <a:pt x="256695" y="18738"/>
                </a:cubicBezTo>
                <a:lnTo>
                  <a:pt x="280172" y="22444"/>
                </a:lnTo>
                <a:cubicBezTo>
                  <a:pt x="280986" y="22527"/>
                  <a:pt x="281789" y="22735"/>
                  <a:pt x="282541" y="23062"/>
                </a:cubicBezTo>
                <a:close/>
                <a:moveTo>
                  <a:pt x="206136" y="410027"/>
                </a:moveTo>
                <a:cubicBezTo>
                  <a:pt x="205004" y="409179"/>
                  <a:pt x="204170" y="407988"/>
                  <a:pt x="203768" y="406629"/>
                </a:cubicBezTo>
                <a:lnTo>
                  <a:pt x="194192" y="381196"/>
                </a:lnTo>
                <a:cubicBezTo>
                  <a:pt x="192750" y="377061"/>
                  <a:pt x="188230" y="374878"/>
                  <a:pt x="184090" y="376321"/>
                </a:cubicBezTo>
                <a:cubicBezTo>
                  <a:pt x="183668" y="376469"/>
                  <a:pt x="183256" y="376654"/>
                  <a:pt x="182865" y="376871"/>
                </a:cubicBezTo>
                <a:cubicBezTo>
                  <a:pt x="178386" y="379109"/>
                  <a:pt x="173731" y="381002"/>
                  <a:pt x="168964" y="382534"/>
                </a:cubicBezTo>
                <a:cubicBezTo>
                  <a:pt x="167430" y="383045"/>
                  <a:pt x="165967" y="383773"/>
                  <a:pt x="164639" y="384697"/>
                </a:cubicBezTo>
                <a:lnTo>
                  <a:pt x="165875" y="387992"/>
                </a:lnTo>
                <a:cubicBezTo>
                  <a:pt x="166410" y="389625"/>
                  <a:pt x="167553" y="390988"/>
                  <a:pt x="169067" y="391802"/>
                </a:cubicBezTo>
                <a:lnTo>
                  <a:pt x="169067" y="391802"/>
                </a:lnTo>
                <a:close/>
                <a:moveTo>
                  <a:pt x="136631" y="32330"/>
                </a:moveTo>
                <a:cubicBezTo>
                  <a:pt x="135787" y="31954"/>
                  <a:pt x="134870" y="31778"/>
                  <a:pt x="133954" y="31815"/>
                </a:cubicBezTo>
                <a:cubicBezTo>
                  <a:pt x="132399" y="31982"/>
                  <a:pt x="130947" y="32672"/>
                  <a:pt x="129835" y="33771"/>
                </a:cubicBezTo>
                <a:lnTo>
                  <a:pt x="96987" y="63324"/>
                </a:lnTo>
                <a:cubicBezTo>
                  <a:pt x="96493" y="63717"/>
                  <a:pt x="96040" y="64166"/>
                  <a:pt x="95648" y="64663"/>
                </a:cubicBezTo>
                <a:cubicBezTo>
                  <a:pt x="95350" y="65021"/>
                  <a:pt x="95072" y="65400"/>
                  <a:pt x="94825" y="65795"/>
                </a:cubicBezTo>
                <a:cubicBezTo>
                  <a:pt x="93692" y="67558"/>
                  <a:pt x="92786" y="69462"/>
                  <a:pt x="92147" y="71459"/>
                </a:cubicBezTo>
                <a:lnTo>
                  <a:pt x="92147" y="72797"/>
                </a:lnTo>
                <a:lnTo>
                  <a:pt x="92147" y="72797"/>
                </a:lnTo>
                <a:cubicBezTo>
                  <a:pt x="91602" y="74631"/>
                  <a:pt x="91385" y="76551"/>
                  <a:pt x="91530" y="78461"/>
                </a:cubicBezTo>
                <a:lnTo>
                  <a:pt x="95854" y="111309"/>
                </a:lnTo>
                <a:cubicBezTo>
                  <a:pt x="96235" y="117074"/>
                  <a:pt x="94670" y="122799"/>
                  <a:pt x="91427" y="127578"/>
                </a:cubicBezTo>
                <a:cubicBezTo>
                  <a:pt x="86175" y="134786"/>
                  <a:pt x="81129" y="142303"/>
                  <a:pt x="76805" y="150026"/>
                </a:cubicBezTo>
                <a:cubicBezTo>
                  <a:pt x="75003" y="152789"/>
                  <a:pt x="72470" y="154999"/>
                  <a:pt x="69494" y="156410"/>
                </a:cubicBezTo>
                <a:cubicBezTo>
                  <a:pt x="68567" y="156876"/>
                  <a:pt x="67610" y="157255"/>
                  <a:pt x="66611" y="157542"/>
                </a:cubicBezTo>
                <a:lnTo>
                  <a:pt x="65169" y="157542"/>
                </a:lnTo>
                <a:lnTo>
                  <a:pt x="63110" y="157542"/>
                </a:lnTo>
                <a:lnTo>
                  <a:pt x="40765" y="157542"/>
                </a:lnTo>
                <a:lnTo>
                  <a:pt x="40250" y="157542"/>
                </a:lnTo>
                <a:lnTo>
                  <a:pt x="38397" y="157542"/>
                </a:lnTo>
                <a:lnTo>
                  <a:pt x="36852" y="157542"/>
                </a:lnTo>
                <a:lnTo>
                  <a:pt x="36852" y="157542"/>
                </a:lnTo>
                <a:cubicBezTo>
                  <a:pt x="36224" y="157710"/>
                  <a:pt x="35627" y="157989"/>
                  <a:pt x="35101" y="158366"/>
                </a:cubicBezTo>
                <a:cubicBezTo>
                  <a:pt x="33989" y="158968"/>
                  <a:pt x="32960" y="159693"/>
                  <a:pt x="32012" y="160529"/>
                </a:cubicBezTo>
                <a:cubicBezTo>
                  <a:pt x="30571" y="161881"/>
                  <a:pt x="29448" y="163533"/>
                  <a:pt x="28717" y="165368"/>
                </a:cubicBezTo>
                <a:lnTo>
                  <a:pt x="10903" y="213662"/>
                </a:lnTo>
                <a:cubicBezTo>
                  <a:pt x="9338" y="217903"/>
                  <a:pt x="11140" y="222647"/>
                  <a:pt x="15125" y="224783"/>
                </a:cubicBezTo>
                <a:lnTo>
                  <a:pt x="40868" y="237345"/>
                </a:lnTo>
                <a:cubicBezTo>
                  <a:pt x="41836" y="239361"/>
                  <a:pt x="42155" y="241626"/>
                  <a:pt x="41794" y="243832"/>
                </a:cubicBezTo>
                <a:cubicBezTo>
                  <a:pt x="40610" y="251337"/>
                  <a:pt x="39818" y="258898"/>
                  <a:pt x="39426" y="266486"/>
                </a:cubicBezTo>
                <a:cubicBezTo>
                  <a:pt x="38963" y="272254"/>
                  <a:pt x="36687" y="277729"/>
                  <a:pt x="32939" y="282137"/>
                </a:cubicBezTo>
                <a:lnTo>
                  <a:pt x="32939" y="282137"/>
                </a:lnTo>
                <a:lnTo>
                  <a:pt x="4416" y="312102"/>
                </a:lnTo>
                <a:cubicBezTo>
                  <a:pt x="3880" y="312639"/>
                  <a:pt x="3397" y="313224"/>
                  <a:pt x="2975" y="313853"/>
                </a:cubicBezTo>
                <a:cubicBezTo>
                  <a:pt x="2975" y="313853"/>
                  <a:pt x="2975" y="313853"/>
                  <a:pt x="2975" y="313853"/>
                </a:cubicBezTo>
                <a:cubicBezTo>
                  <a:pt x="2532" y="314504"/>
                  <a:pt x="2161" y="315193"/>
                  <a:pt x="1842" y="315912"/>
                </a:cubicBezTo>
                <a:cubicBezTo>
                  <a:pt x="143" y="319464"/>
                  <a:pt x="-403" y="323464"/>
                  <a:pt x="297" y="327342"/>
                </a:cubicBezTo>
                <a:lnTo>
                  <a:pt x="8329" y="360395"/>
                </a:lnTo>
                <a:cubicBezTo>
                  <a:pt x="8689" y="362213"/>
                  <a:pt x="9771" y="363808"/>
                  <a:pt x="11315" y="364823"/>
                </a:cubicBezTo>
                <a:lnTo>
                  <a:pt x="49106" y="383358"/>
                </a:lnTo>
                <a:cubicBezTo>
                  <a:pt x="47612" y="382355"/>
                  <a:pt x="46573" y="380800"/>
                  <a:pt x="46222" y="379033"/>
                </a:cubicBezTo>
                <a:lnTo>
                  <a:pt x="37367" y="348760"/>
                </a:lnTo>
                <a:cubicBezTo>
                  <a:pt x="36903" y="346622"/>
                  <a:pt x="36903" y="344410"/>
                  <a:pt x="37367" y="342273"/>
                </a:cubicBezTo>
                <a:cubicBezTo>
                  <a:pt x="37892" y="338916"/>
                  <a:pt x="39364" y="335776"/>
                  <a:pt x="41589" y="333211"/>
                </a:cubicBezTo>
                <a:lnTo>
                  <a:pt x="70112" y="303349"/>
                </a:lnTo>
                <a:lnTo>
                  <a:pt x="70112" y="303349"/>
                </a:lnTo>
                <a:cubicBezTo>
                  <a:pt x="73860" y="298941"/>
                  <a:pt x="76136" y="293466"/>
                  <a:pt x="76599" y="287698"/>
                </a:cubicBezTo>
                <a:cubicBezTo>
                  <a:pt x="76980" y="280105"/>
                  <a:pt x="77804" y="272541"/>
                  <a:pt x="79070" y="265044"/>
                </a:cubicBezTo>
                <a:cubicBezTo>
                  <a:pt x="79801" y="259864"/>
                  <a:pt x="76856" y="254866"/>
                  <a:pt x="71965" y="252997"/>
                </a:cubicBezTo>
                <a:lnTo>
                  <a:pt x="53430" y="246510"/>
                </a:lnTo>
                <a:cubicBezTo>
                  <a:pt x="48755" y="244876"/>
                  <a:pt x="46294" y="239767"/>
                  <a:pt x="47932" y="235096"/>
                </a:cubicBezTo>
                <a:cubicBezTo>
                  <a:pt x="47942" y="235056"/>
                  <a:pt x="47962" y="235017"/>
                  <a:pt x="47973" y="234977"/>
                </a:cubicBezTo>
                <a:lnTo>
                  <a:pt x="65890" y="186580"/>
                </a:lnTo>
                <a:cubicBezTo>
                  <a:pt x="66580" y="184751"/>
                  <a:pt x="67671" y="183097"/>
                  <a:pt x="69082" y="181741"/>
                </a:cubicBezTo>
                <a:cubicBezTo>
                  <a:pt x="71533" y="179396"/>
                  <a:pt x="74756" y="178008"/>
                  <a:pt x="78143" y="177828"/>
                </a:cubicBezTo>
                <a:lnTo>
                  <a:pt x="100591" y="177828"/>
                </a:lnTo>
                <a:cubicBezTo>
                  <a:pt x="102784" y="177767"/>
                  <a:pt x="104937" y="177204"/>
                  <a:pt x="106872" y="176180"/>
                </a:cubicBezTo>
                <a:cubicBezTo>
                  <a:pt x="109838" y="174740"/>
                  <a:pt x="112360" y="172536"/>
                  <a:pt x="114183" y="169796"/>
                </a:cubicBezTo>
                <a:cubicBezTo>
                  <a:pt x="118714" y="162073"/>
                  <a:pt x="123657" y="154556"/>
                  <a:pt x="128805" y="147451"/>
                </a:cubicBezTo>
                <a:cubicBezTo>
                  <a:pt x="132100" y="142659"/>
                  <a:pt x="133624" y="136872"/>
                  <a:pt x="133130" y="131079"/>
                </a:cubicBezTo>
                <a:lnTo>
                  <a:pt x="128908" y="98231"/>
                </a:lnTo>
                <a:cubicBezTo>
                  <a:pt x="128733" y="96293"/>
                  <a:pt x="128908" y="94341"/>
                  <a:pt x="129423" y="92465"/>
                </a:cubicBezTo>
                <a:cubicBezTo>
                  <a:pt x="130164" y="88897"/>
                  <a:pt x="131956" y="85633"/>
                  <a:pt x="134571" y="83094"/>
                </a:cubicBezTo>
                <a:lnTo>
                  <a:pt x="167419" y="53542"/>
                </a:lnTo>
                <a:cubicBezTo>
                  <a:pt x="169139" y="51657"/>
                  <a:pt x="171878" y="51078"/>
                  <a:pt x="174215" y="52100"/>
                </a:cubicBezTo>
                <a:close/>
                <a:moveTo>
                  <a:pt x="107696" y="385932"/>
                </a:moveTo>
                <a:cubicBezTo>
                  <a:pt x="108849" y="380695"/>
                  <a:pt x="107119" y="375241"/>
                  <a:pt x="103165" y="371619"/>
                </a:cubicBezTo>
                <a:cubicBezTo>
                  <a:pt x="100849" y="369434"/>
                  <a:pt x="98676" y="367095"/>
                  <a:pt x="96678" y="364617"/>
                </a:cubicBezTo>
                <a:cubicBezTo>
                  <a:pt x="93764" y="360657"/>
                  <a:pt x="88204" y="359784"/>
                  <a:pt x="84218" y="362661"/>
                </a:cubicBezTo>
                <a:lnTo>
                  <a:pt x="67434" y="375326"/>
                </a:lnTo>
                <a:lnTo>
                  <a:pt x="57137" y="410645"/>
                </a:lnTo>
                <a:cubicBezTo>
                  <a:pt x="55953" y="414196"/>
                  <a:pt x="57529" y="418080"/>
                  <a:pt x="60844" y="419810"/>
                </a:cubicBezTo>
                <a:lnTo>
                  <a:pt x="60844" y="419810"/>
                </a:lnTo>
                <a:lnTo>
                  <a:pt x="99149" y="438962"/>
                </a:lnTo>
                <a:cubicBezTo>
                  <a:pt x="95813" y="437194"/>
                  <a:pt x="94248" y="433275"/>
                  <a:pt x="95443" y="429695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18" name="任意多边形: 形状 717">
            <a:extLst>
              <a:ext uri="{FF2B5EF4-FFF2-40B4-BE49-F238E27FC236}">
                <a16:creationId xmlns:a16="http://schemas.microsoft.com/office/drawing/2014/main" id="{A3463BA2-A085-46C8-B2EE-37B4A906E595}"/>
              </a:ext>
            </a:extLst>
          </p:cNvPr>
          <p:cNvSpPr/>
          <p:nvPr/>
        </p:nvSpPr>
        <p:spPr>
          <a:xfrm>
            <a:off x="3301516" y="1796597"/>
            <a:ext cx="332584" cy="438962"/>
          </a:xfrm>
          <a:custGeom>
            <a:avLst/>
            <a:gdLst>
              <a:gd name="connsiteX0" fmla="*/ 294794 w 332584"/>
              <a:gd name="connsiteY0" fmla="*/ 57146 h 438962"/>
              <a:gd name="connsiteX1" fmla="*/ 294794 w 332584"/>
              <a:gd name="connsiteY1" fmla="*/ 57146 h 438962"/>
              <a:gd name="connsiteX2" fmla="*/ 288410 w 332584"/>
              <a:gd name="connsiteY2" fmla="*/ 58072 h 438962"/>
              <a:gd name="connsiteX3" fmla="*/ 275848 w 332584"/>
              <a:gd name="connsiteY3" fmla="*/ 67649 h 438962"/>
              <a:gd name="connsiteX4" fmla="*/ 273377 w 332584"/>
              <a:gd name="connsiteY4" fmla="*/ 75681 h 438962"/>
              <a:gd name="connsiteX5" fmla="*/ 278010 w 332584"/>
              <a:gd name="connsiteY5" fmla="*/ 90096 h 438962"/>
              <a:gd name="connsiteX6" fmla="*/ 284497 w 332584"/>
              <a:gd name="connsiteY6" fmla="*/ 96996 h 438962"/>
              <a:gd name="connsiteX7" fmla="*/ 296854 w 332584"/>
              <a:gd name="connsiteY7" fmla="*/ 99026 h 438962"/>
              <a:gd name="connsiteX8" fmla="*/ 296957 w 332584"/>
              <a:gd name="connsiteY8" fmla="*/ 98952 h 438962"/>
              <a:gd name="connsiteX9" fmla="*/ 326304 w 332584"/>
              <a:gd name="connsiteY9" fmla="*/ 76710 h 438962"/>
              <a:gd name="connsiteX10" fmla="*/ 332585 w 332584"/>
              <a:gd name="connsiteY10" fmla="*/ 75681 h 438962"/>
              <a:gd name="connsiteX11" fmla="*/ 255254 w 332584"/>
              <a:gd name="connsiteY11" fmla="*/ 173194 h 438962"/>
              <a:gd name="connsiteX12" fmla="*/ 212109 w 332584"/>
              <a:gd name="connsiteY12" fmla="*/ 140243 h 438962"/>
              <a:gd name="connsiteX13" fmla="*/ 217360 w 332584"/>
              <a:gd name="connsiteY13" fmla="*/ 154453 h 438962"/>
              <a:gd name="connsiteX14" fmla="*/ 169890 w 332584"/>
              <a:gd name="connsiteY14" fmla="*/ 283167 h 438962"/>
              <a:gd name="connsiteX15" fmla="*/ 131585 w 332584"/>
              <a:gd name="connsiteY15" fmla="*/ 303761 h 438962"/>
              <a:gd name="connsiteX16" fmla="*/ 207784 w 332584"/>
              <a:gd name="connsiteY16" fmla="*/ 302217 h 438962"/>
              <a:gd name="connsiteX17" fmla="*/ 255254 w 332584"/>
              <a:gd name="connsiteY17" fmla="*/ 173194 h 438962"/>
              <a:gd name="connsiteX18" fmla="*/ 244956 w 332584"/>
              <a:gd name="connsiteY18" fmla="*/ 4528 h 438962"/>
              <a:gd name="connsiteX19" fmla="*/ 244956 w 332584"/>
              <a:gd name="connsiteY19" fmla="*/ 4528 h 438962"/>
              <a:gd name="connsiteX20" fmla="*/ 242485 w 332584"/>
              <a:gd name="connsiteY20" fmla="*/ 3704 h 438962"/>
              <a:gd name="connsiteX21" fmla="*/ 219008 w 332584"/>
              <a:gd name="connsiteY21" fmla="*/ 100 h 438962"/>
              <a:gd name="connsiteX22" fmla="*/ 206239 w 332584"/>
              <a:gd name="connsiteY22" fmla="*/ 6999 h 438962"/>
              <a:gd name="connsiteX23" fmla="*/ 187087 w 332584"/>
              <a:gd name="connsiteY23" fmla="*/ 49629 h 438962"/>
              <a:gd name="connsiteX24" fmla="*/ 182556 w 332584"/>
              <a:gd name="connsiteY24" fmla="*/ 55498 h 438962"/>
              <a:gd name="connsiteX25" fmla="*/ 182556 w 332584"/>
              <a:gd name="connsiteY25" fmla="*/ 55498 h 438962"/>
              <a:gd name="connsiteX26" fmla="*/ 179055 w 332584"/>
              <a:gd name="connsiteY26" fmla="*/ 58175 h 438962"/>
              <a:gd name="connsiteX27" fmla="*/ 187396 w 332584"/>
              <a:gd name="connsiteY27" fmla="*/ 80417 h 438962"/>
              <a:gd name="connsiteX28" fmla="*/ 197374 w 332584"/>
              <a:gd name="connsiteY28" fmla="*/ 85203 h 438962"/>
              <a:gd name="connsiteX29" fmla="*/ 198619 w 332584"/>
              <a:gd name="connsiteY29" fmla="*/ 84639 h 438962"/>
              <a:gd name="connsiteX30" fmla="*/ 212521 w 332584"/>
              <a:gd name="connsiteY30" fmla="*/ 79079 h 438962"/>
              <a:gd name="connsiteX31" fmla="*/ 220552 w 332584"/>
              <a:gd name="connsiteY31" fmla="*/ 74239 h 438962"/>
              <a:gd name="connsiteX32" fmla="*/ 225083 w 332584"/>
              <a:gd name="connsiteY32" fmla="*/ 68267 h 438962"/>
              <a:gd name="connsiteX33" fmla="*/ 244030 w 332584"/>
              <a:gd name="connsiteY33" fmla="*/ 25328 h 438962"/>
              <a:gd name="connsiteX34" fmla="*/ 256695 w 332584"/>
              <a:gd name="connsiteY34" fmla="*/ 18738 h 438962"/>
              <a:gd name="connsiteX35" fmla="*/ 280172 w 332584"/>
              <a:gd name="connsiteY35" fmla="*/ 22444 h 438962"/>
              <a:gd name="connsiteX36" fmla="*/ 282541 w 332584"/>
              <a:gd name="connsiteY36" fmla="*/ 23062 h 438962"/>
              <a:gd name="connsiteX37" fmla="*/ 206136 w 332584"/>
              <a:gd name="connsiteY37" fmla="*/ 410027 h 438962"/>
              <a:gd name="connsiteX38" fmla="*/ 203768 w 332584"/>
              <a:gd name="connsiteY38" fmla="*/ 406629 h 438962"/>
              <a:gd name="connsiteX39" fmla="*/ 194192 w 332584"/>
              <a:gd name="connsiteY39" fmla="*/ 381196 h 438962"/>
              <a:gd name="connsiteX40" fmla="*/ 184090 w 332584"/>
              <a:gd name="connsiteY40" fmla="*/ 376321 h 438962"/>
              <a:gd name="connsiteX41" fmla="*/ 182865 w 332584"/>
              <a:gd name="connsiteY41" fmla="*/ 376871 h 438962"/>
              <a:gd name="connsiteX42" fmla="*/ 168964 w 332584"/>
              <a:gd name="connsiteY42" fmla="*/ 382534 h 438962"/>
              <a:gd name="connsiteX43" fmla="*/ 164639 w 332584"/>
              <a:gd name="connsiteY43" fmla="*/ 384697 h 438962"/>
              <a:gd name="connsiteX44" fmla="*/ 165875 w 332584"/>
              <a:gd name="connsiteY44" fmla="*/ 387992 h 438962"/>
              <a:gd name="connsiteX45" fmla="*/ 169067 w 332584"/>
              <a:gd name="connsiteY45" fmla="*/ 391802 h 438962"/>
              <a:gd name="connsiteX46" fmla="*/ 169067 w 332584"/>
              <a:gd name="connsiteY46" fmla="*/ 391802 h 438962"/>
              <a:gd name="connsiteX47" fmla="*/ 136631 w 332584"/>
              <a:gd name="connsiteY47" fmla="*/ 32330 h 438962"/>
              <a:gd name="connsiteX48" fmla="*/ 133954 w 332584"/>
              <a:gd name="connsiteY48" fmla="*/ 31815 h 438962"/>
              <a:gd name="connsiteX49" fmla="*/ 129835 w 332584"/>
              <a:gd name="connsiteY49" fmla="*/ 33771 h 438962"/>
              <a:gd name="connsiteX50" fmla="*/ 96987 w 332584"/>
              <a:gd name="connsiteY50" fmla="*/ 63324 h 438962"/>
              <a:gd name="connsiteX51" fmla="*/ 95648 w 332584"/>
              <a:gd name="connsiteY51" fmla="*/ 64663 h 438962"/>
              <a:gd name="connsiteX52" fmla="*/ 94825 w 332584"/>
              <a:gd name="connsiteY52" fmla="*/ 65795 h 438962"/>
              <a:gd name="connsiteX53" fmla="*/ 92147 w 332584"/>
              <a:gd name="connsiteY53" fmla="*/ 71459 h 438962"/>
              <a:gd name="connsiteX54" fmla="*/ 92147 w 332584"/>
              <a:gd name="connsiteY54" fmla="*/ 72797 h 438962"/>
              <a:gd name="connsiteX55" fmla="*/ 92147 w 332584"/>
              <a:gd name="connsiteY55" fmla="*/ 72797 h 438962"/>
              <a:gd name="connsiteX56" fmla="*/ 91530 w 332584"/>
              <a:gd name="connsiteY56" fmla="*/ 78461 h 438962"/>
              <a:gd name="connsiteX57" fmla="*/ 95854 w 332584"/>
              <a:gd name="connsiteY57" fmla="*/ 111309 h 438962"/>
              <a:gd name="connsiteX58" fmla="*/ 91427 w 332584"/>
              <a:gd name="connsiteY58" fmla="*/ 127578 h 438962"/>
              <a:gd name="connsiteX59" fmla="*/ 76805 w 332584"/>
              <a:gd name="connsiteY59" fmla="*/ 150026 h 438962"/>
              <a:gd name="connsiteX60" fmla="*/ 69494 w 332584"/>
              <a:gd name="connsiteY60" fmla="*/ 156410 h 438962"/>
              <a:gd name="connsiteX61" fmla="*/ 66611 w 332584"/>
              <a:gd name="connsiteY61" fmla="*/ 157542 h 438962"/>
              <a:gd name="connsiteX62" fmla="*/ 65169 w 332584"/>
              <a:gd name="connsiteY62" fmla="*/ 157542 h 438962"/>
              <a:gd name="connsiteX63" fmla="*/ 63110 w 332584"/>
              <a:gd name="connsiteY63" fmla="*/ 157542 h 438962"/>
              <a:gd name="connsiteX64" fmla="*/ 40765 w 332584"/>
              <a:gd name="connsiteY64" fmla="*/ 157542 h 438962"/>
              <a:gd name="connsiteX65" fmla="*/ 40250 w 332584"/>
              <a:gd name="connsiteY65" fmla="*/ 157542 h 438962"/>
              <a:gd name="connsiteX66" fmla="*/ 38397 w 332584"/>
              <a:gd name="connsiteY66" fmla="*/ 157542 h 438962"/>
              <a:gd name="connsiteX67" fmla="*/ 36852 w 332584"/>
              <a:gd name="connsiteY67" fmla="*/ 157542 h 438962"/>
              <a:gd name="connsiteX68" fmla="*/ 36852 w 332584"/>
              <a:gd name="connsiteY68" fmla="*/ 157542 h 438962"/>
              <a:gd name="connsiteX69" fmla="*/ 35101 w 332584"/>
              <a:gd name="connsiteY69" fmla="*/ 158366 h 438962"/>
              <a:gd name="connsiteX70" fmla="*/ 32012 w 332584"/>
              <a:gd name="connsiteY70" fmla="*/ 160529 h 438962"/>
              <a:gd name="connsiteX71" fmla="*/ 28717 w 332584"/>
              <a:gd name="connsiteY71" fmla="*/ 165368 h 438962"/>
              <a:gd name="connsiteX72" fmla="*/ 10903 w 332584"/>
              <a:gd name="connsiteY72" fmla="*/ 213662 h 438962"/>
              <a:gd name="connsiteX73" fmla="*/ 15125 w 332584"/>
              <a:gd name="connsiteY73" fmla="*/ 224783 h 438962"/>
              <a:gd name="connsiteX74" fmla="*/ 40868 w 332584"/>
              <a:gd name="connsiteY74" fmla="*/ 237345 h 438962"/>
              <a:gd name="connsiteX75" fmla="*/ 41794 w 332584"/>
              <a:gd name="connsiteY75" fmla="*/ 243832 h 438962"/>
              <a:gd name="connsiteX76" fmla="*/ 39426 w 332584"/>
              <a:gd name="connsiteY76" fmla="*/ 266486 h 438962"/>
              <a:gd name="connsiteX77" fmla="*/ 32939 w 332584"/>
              <a:gd name="connsiteY77" fmla="*/ 282137 h 438962"/>
              <a:gd name="connsiteX78" fmla="*/ 32939 w 332584"/>
              <a:gd name="connsiteY78" fmla="*/ 282137 h 438962"/>
              <a:gd name="connsiteX79" fmla="*/ 4416 w 332584"/>
              <a:gd name="connsiteY79" fmla="*/ 312102 h 438962"/>
              <a:gd name="connsiteX80" fmla="*/ 2975 w 332584"/>
              <a:gd name="connsiteY80" fmla="*/ 313853 h 438962"/>
              <a:gd name="connsiteX81" fmla="*/ 2975 w 332584"/>
              <a:gd name="connsiteY81" fmla="*/ 313853 h 438962"/>
              <a:gd name="connsiteX82" fmla="*/ 1842 w 332584"/>
              <a:gd name="connsiteY82" fmla="*/ 315912 h 438962"/>
              <a:gd name="connsiteX83" fmla="*/ 297 w 332584"/>
              <a:gd name="connsiteY83" fmla="*/ 327342 h 438962"/>
              <a:gd name="connsiteX84" fmla="*/ 8329 w 332584"/>
              <a:gd name="connsiteY84" fmla="*/ 360395 h 438962"/>
              <a:gd name="connsiteX85" fmla="*/ 11315 w 332584"/>
              <a:gd name="connsiteY85" fmla="*/ 364823 h 438962"/>
              <a:gd name="connsiteX86" fmla="*/ 49106 w 332584"/>
              <a:gd name="connsiteY86" fmla="*/ 383358 h 438962"/>
              <a:gd name="connsiteX87" fmla="*/ 46222 w 332584"/>
              <a:gd name="connsiteY87" fmla="*/ 379033 h 438962"/>
              <a:gd name="connsiteX88" fmla="*/ 37367 w 332584"/>
              <a:gd name="connsiteY88" fmla="*/ 348760 h 438962"/>
              <a:gd name="connsiteX89" fmla="*/ 37367 w 332584"/>
              <a:gd name="connsiteY89" fmla="*/ 342273 h 438962"/>
              <a:gd name="connsiteX90" fmla="*/ 41589 w 332584"/>
              <a:gd name="connsiteY90" fmla="*/ 333211 h 438962"/>
              <a:gd name="connsiteX91" fmla="*/ 70112 w 332584"/>
              <a:gd name="connsiteY91" fmla="*/ 303349 h 438962"/>
              <a:gd name="connsiteX92" fmla="*/ 70112 w 332584"/>
              <a:gd name="connsiteY92" fmla="*/ 303349 h 438962"/>
              <a:gd name="connsiteX93" fmla="*/ 76599 w 332584"/>
              <a:gd name="connsiteY93" fmla="*/ 287698 h 438962"/>
              <a:gd name="connsiteX94" fmla="*/ 79070 w 332584"/>
              <a:gd name="connsiteY94" fmla="*/ 265044 h 438962"/>
              <a:gd name="connsiteX95" fmla="*/ 71965 w 332584"/>
              <a:gd name="connsiteY95" fmla="*/ 252997 h 438962"/>
              <a:gd name="connsiteX96" fmla="*/ 53430 w 332584"/>
              <a:gd name="connsiteY96" fmla="*/ 246510 h 438962"/>
              <a:gd name="connsiteX97" fmla="*/ 47932 w 332584"/>
              <a:gd name="connsiteY97" fmla="*/ 235096 h 438962"/>
              <a:gd name="connsiteX98" fmla="*/ 47973 w 332584"/>
              <a:gd name="connsiteY98" fmla="*/ 234977 h 438962"/>
              <a:gd name="connsiteX99" fmla="*/ 65890 w 332584"/>
              <a:gd name="connsiteY99" fmla="*/ 186580 h 438962"/>
              <a:gd name="connsiteX100" fmla="*/ 69082 w 332584"/>
              <a:gd name="connsiteY100" fmla="*/ 181741 h 438962"/>
              <a:gd name="connsiteX101" fmla="*/ 78143 w 332584"/>
              <a:gd name="connsiteY101" fmla="*/ 177828 h 438962"/>
              <a:gd name="connsiteX102" fmla="*/ 100591 w 332584"/>
              <a:gd name="connsiteY102" fmla="*/ 177828 h 438962"/>
              <a:gd name="connsiteX103" fmla="*/ 106872 w 332584"/>
              <a:gd name="connsiteY103" fmla="*/ 176180 h 438962"/>
              <a:gd name="connsiteX104" fmla="*/ 114183 w 332584"/>
              <a:gd name="connsiteY104" fmla="*/ 169796 h 438962"/>
              <a:gd name="connsiteX105" fmla="*/ 128805 w 332584"/>
              <a:gd name="connsiteY105" fmla="*/ 147451 h 438962"/>
              <a:gd name="connsiteX106" fmla="*/ 133130 w 332584"/>
              <a:gd name="connsiteY106" fmla="*/ 131079 h 438962"/>
              <a:gd name="connsiteX107" fmla="*/ 128908 w 332584"/>
              <a:gd name="connsiteY107" fmla="*/ 98231 h 438962"/>
              <a:gd name="connsiteX108" fmla="*/ 129423 w 332584"/>
              <a:gd name="connsiteY108" fmla="*/ 92465 h 438962"/>
              <a:gd name="connsiteX109" fmla="*/ 134571 w 332584"/>
              <a:gd name="connsiteY109" fmla="*/ 83094 h 438962"/>
              <a:gd name="connsiteX110" fmla="*/ 167419 w 332584"/>
              <a:gd name="connsiteY110" fmla="*/ 53542 h 438962"/>
              <a:gd name="connsiteX111" fmla="*/ 174215 w 332584"/>
              <a:gd name="connsiteY111" fmla="*/ 52100 h 438962"/>
              <a:gd name="connsiteX112" fmla="*/ 107696 w 332584"/>
              <a:gd name="connsiteY112" fmla="*/ 385932 h 438962"/>
              <a:gd name="connsiteX113" fmla="*/ 103165 w 332584"/>
              <a:gd name="connsiteY113" fmla="*/ 371619 h 438962"/>
              <a:gd name="connsiteX114" fmla="*/ 96678 w 332584"/>
              <a:gd name="connsiteY114" fmla="*/ 364617 h 438962"/>
              <a:gd name="connsiteX115" fmla="*/ 84218 w 332584"/>
              <a:gd name="connsiteY115" fmla="*/ 362661 h 438962"/>
              <a:gd name="connsiteX116" fmla="*/ 67434 w 332584"/>
              <a:gd name="connsiteY116" fmla="*/ 375326 h 438962"/>
              <a:gd name="connsiteX117" fmla="*/ 57137 w 332584"/>
              <a:gd name="connsiteY117" fmla="*/ 410645 h 438962"/>
              <a:gd name="connsiteX118" fmla="*/ 60844 w 332584"/>
              <a:gd name="connsiteY118" fmla="*/ 419810 h 438962"/>
              <a:gd name="connsiteX119" fmla="*/ 60844 w 332584"/>
              <a:gd name="connsiteY119" fmla="*/ 419810 h 438962"/>
              <a:gd name="connsiteX120" fmla="*/ 99149 w 332584"/>
              <a:gd name="connsiteY120" fmla="*/ 438962 h 438962"/>
              <a:gd name="connsiteX121" fmla="*/ 95443 w 332584"/>
              <a:gd name="connsiteY121" fmla="*/ 429695 h 43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332584" h="438962">
                <a:moveTo>
                  <a:pt x="294794" y="57146"/>
                </a:moveTo>
                <a:lnTo>
                  <a:pt x="294794" y="57146"/>
                </a:lnTo>
                <a:cubicBezTo>
                  <a:pt x="292673" y="56180"/>
                  <a:pt x="290171" y="56542"/>
                  <a:pt x="288410" y="58072"/>
                </a:cubicBezTo>
                <a:lnTo>
                  <a:pt x="275848" y="67649"/>
                </a:lnTo>
                <a:lnTo>
                  <a:pt x="273377" y="75681"/>
                </a:lnTo>
                <a:cubicBezTo>
                  <a:pt x="272275" y="80966"/>
                  <a:pt x="274036" y="86441"/>
                  <a:pt x="278010" y="90096"/>
                </a:cubicBezTo>
                <a:cubicBezTo>
                  <a:pt x="280327" y="92245"/>
                  <a:pt x="282500" y="94550"/>
                  <a:pt x="284497" y="96996"/>
                </a:cubicBezTo>
                <a:cubicBezTo>
                  <a:pt x="287350" y="100969"/>
                  <a:pt x="292879" y="101877"/>
                  <a:pt x="296854" y="99026"/>
                </a:cubicBezTo>
                <a:cubicBezTo>
                  <a:pt x="296885" y="99001"/>
                  <a:pt x="296926" y="98977"/>
                  <a:pt x="296957" y="98952"/>
                </a:cubicBezTo>
                <a:lnTo>
                  <a:pt x="326304" y="76710"/>
                </a:lnTo>
                <a:cubicBezTo>
                  <a:pt x="328013" y="75163"/>
                  <a:pt x="330474" y="74760"/>
                  <a:pt x="332585" y="75681"/>
                </a:cubicBezTo>
                <a:close/>
                <a:moveTo>
                  <a:pt x="255254" y="173194"/>
                </a:moveTo>
                <a:cubicBezTo>
                  <a:pt x="249281" y="148584"/>
                  <a:pt x="232600" y="137154"/>
                  <a:pt x="212109" y="140243"/>
                </a:cubicBezTo>
                <a:cubicBezTo>
                  <a:pt x="214446" y="144740"/>
                  <a:pt x="216217" y="149515"/>
                  <a:pt x="217360" y="154453"/>
                </a:cubicBezTo>
                <a:cubicBezTo>
                  <a:pt x="226731" y="193479"/>
                  <a:pt x="205518" y="251143"/>
                  <a:pt x="169890" y="283167"/>
                </a:cubicBezTo>
                <a:cubicBezTo>
                  <a:pt x="159388" y="293593"/>
                  <a:pt x="146073" y="300746"/>
                  <a:pt x="131585" y="303761"/>
                </a:cubicBezTo>
                <a:cubicBezTo>
                  <a:pt x="145692" y="329401"/>
                  <a:pt x="177099" y="329813"/>
                  <a:pt x="207784" y="302217"/>
                </a:cubicBezTo>
                <a:cubicBezTo>
                  <a:pt x="243309" y="269678"/>
                  <a:pt x="264624" y="212014"/>
                  <a:pt x="255254" y="173194"/>
                </a:cubicBezTo>
                <a:close/>
                <a:moveTo>
                  <a:pt x="244956" y="4528"/>
                </a:moveTo>
                <a:lnTo>
                  <a:pt x="244956" y="4528"/>
                </a:lnTo>
                <a:cubicBezTo>
                  <a:pt x="244164" y="4176"/>
                  <a:pt x="243330" y="3900"/>
                  <a:pt x="242485" y="3704"/>
                </a:cubicBezTo>
                <a:lnTo>
                  <a:pt x="219008" y="100"/>
                </a:lnTo>
                <a:cubicBezTo>
                  <a:pt x="213715" y="-573"/>
                  <a:pt x="208577" y="2201"/>
                  <a:pt x="206239" y="6999"/>
                </a:cubicBezTo>
                <a:lnTo>
                  <a:pt x="187087" y="49629"/>
                </a:lnTo>
                <a:cubicBezTo>
                  <a:pt x="185964" y="51856"/>
                  <a:pt x="184430" y="53849"/>
                  <a:pt x="182556" y="55498"/>
                </a:cubicBezTo>
                <a:lnTo>
                  <a:pt x="182556" y="55498"/>
                </a:lnTo>
                <a:cubicBezTo>
                  <a:pt x="181526" y="56558"/>
                  <a:pt x="180342" y="57460"/>
                  <a:pt x="179055" y="58175"/>
                </a:cubicBezTo>
                <a:lnTo>
                  <a:pt x="187396" y="80417"/>
                </a:lnTo>
                <a:cubicBezTo>
                  <a:pt x="188827" y="84495"/>
                  <a:pt x="193296" y="86638"/>
                  <a:pt x="197374" y="85203"/>
                </a:cubicBezTo>
                <a:cubicBezTo>
                  <a:pt x="197806" y="85052"/>
                  <a:pt x="198218" y="84863"/>
                  <a:pt x="198619" y="84639"/>
                </a:cubicBezTo>
                <a:cubicBezTo>
                  <a:pt x="203119" y="82468"/>
                  <a:pt x="207763" y="80610"/>
                  <a:pt x="212521" y="79079"/>
                </a:cubicBezTo>
                <a:cubicBezTo>
                  <a:pt x="215476" y="77979"/>
                  <a:pt x="218205" y="76337"/>
                  <a:pt x="220552" y="74239"/>
                </a:cubicBezTo>
                <a:cubicBezTo>
                  <a:pt x="222426" y="72552"/>
                  <a:pt x="223961" y="70526"/>
                  <a:pt x="225083" y="68267"/>
                </a:cubicBezTo>
                <a:lnTo>
                  <a:pt x="244030" y="25328"/>
                </a:lnTo>
                <a:cubicBezTo>
                  <a:pt x="246491" y="20734"/>
                  <a:pt x="251516" y="18119"/>
                  <a:pt x="256695" y="18738"/>
                </a:cubicBezTo>
                <a:lnTo>
                  <a:pt x="280172" y="22444"/>
                </a:lnTo>
                <a:cubicBezTo>
                  <a:pt x="280986" y="22527"/>
                  <a:pt x="281789" y="22735"/>
                  <a:pt x="282541" y="23062"/>
                </a:cubicBezTo>
                <a:close/>
                <a:moveTo>
                  <a:pt x="206136" y="410027"/>
                </a:moveTo>
                <a:cubicBezTo>
                  <a:pt x="205004" y="409179"/>
                  <a:pt x="204170" y="407988"/>
                  <a:pt x="203768" y="406629"/>
                </a:cubicBezTo>
                <a:lnTo>
                  <a:pt x="194192" y="381196"/>
                </a:lnTo>
                <a:cubicBezTo>
                  <a:pt x="192750" y="377061"/>
                  <a:pt x="188230" y="374878"/>
                  <a:pt x="184090" y="376321"/>
                </a:cubicBezTo>
                <a:cubicBezTo>
                  <a:pt x="183668" y="376469"/>
                  <a:pt x="183256" y="376654"/>
                  <a:pt x="182865" y="376871"/>
                </a:cubicBezTo>
                <a:cubicBezTo>
                  <a:pt x="178386" y="379109"/>
                  <a:pt x="173731" y="381002"/>
                  <a:pt x="168964" y="382534"/>
                </a:cubicBezTo>
                <a:cubicBezTo>
                  <a:pt x="167430" y="383045"/>
                  <a:pt x="165967" y="383773"/>
                  <a:pt x="164639" y="384697"/>
                </a:cubicBezTo>
                <a:lnTo>
                  <a:pt x="165875" y="387992"/>
                </a:lnTo>
                <a:cubicBezTo>
                  <a:pt x="166410" y="389625"/>
                  <a:pt x="167553" y="390988"/>
                  <a:pt x="169067" y="391802"/>
                </a:cubicBezTo>
                <a:lnTo>
                  <a:pt x="169067" y="391802"/>
                </a:lnTo>
                <a:close/>
                <a:moveTo>
                  <a:pt x="136631" y="32330"/>
                </a:moveTo>
                <a:cubicBezTo>
                  <a:pt x="135787" y="31954"/>
                  <a:pt x="134870" y="31778"/>
                  <a:pt x="133954" y="31815"/>
                </a:cubicBezTo>
                <a:cubicBezTo>
                  <a:pt x="132399" y="31982"/>
                  <a:pt x="130947" y="32672"/>
                  <a:pt x="129835" y="33771"/>
                </a:cubicBezTo>
                <a:lnTo>
                  <a:pt x="96987" y="63324"/>
                </a:lnTo>
                <a:cubicBezTo>
                  <a:pt x="96493" y="63717"/>
                  <a:pt x="96040" y="64166"/>
                  <a:pt x="95648" y="64663"/>
                </a:cubicBezTo>
                <a:cubicBezTo>
                  <a:pt x="95350" y="65021"/>
                  <a:pt x="95072" y="65400"/>
                  <a:pt x="94825" y="65795"/>
                </a:cubicBezTo>
                <a:cubicBezTo>
                  <a:pt x="93692" y="67558"/>
                  <a:pt x="92786" y="69462"/>
                  <a:pt x="92147" y="71459"/>
                </a:cubicBezTo>
                <a:lnTo>
                  <a:pt x="92147" y="72797"/>
                </a:lnTo>
                <a:lnTo>
                  <a:pt x="92147" y="72797"/>
                </a:lnTo>
                <a:cubicBezTo>
                  <a:pt x="91602" y="74631"/>
                  <a:pt x="91385" y="76551"/>
                  <a:pt x="91530" y="78461"/>
                </a:cubicBezTo>
                <a:lnTo>
                  <a:pt x="95854" y="111309"/>
                </a:lnTo>
                <a:cubicBezTo>
                  <a:pt x="96235" y="117074"/>
                  <a:pt x="94670" y="122799"/>
                  <a:pt x="91427" y="127578"/>
                </a:cubicBezTo>
                <a:cubicBezTo>
                  <a:pt x="86175" y="134786"/>
                  <a:pt x="81129" y="142303"/>
                  <a:pt x="76805" y="150026"/>
                </a:cubicBezTo>
                <a:cubicBezTo>
                  <a:pt x="75003" y="152789"/>
                  <a:pt x="72470" y="154999"/>
                  <a:pt x="69494" y="156410"/>
                </a:cubicBezTo>
                <a:cubicBezTo>
                  <a:pt x="68567" y="156876"/>
                  <a:pt x="67610" y="157255"/>
                  <a:pt x="66611" y="157542"/>
                </a:cubicBezTo>
                <a:lnTo>
                  <a:pt x="65169" y="157542"/>
                </a:lnTo>
                <a:lnTo>
                  <a:pt x="63110" y="157542"/>
                </a:lnTo>
                <a:lnTo>
                  <a:pt x="40765" y="157542"/>
                </a:lnTo>
                <a:lnTo>
                  <a:pt x="40250" y="157542"/>
                </a:lnTo>
                <a:lnTo>
                  <a:pt x="38397" y="157542"/>
                </a:lnTo>
                <a:lnTo>
                  <a:pt x="36852" y="157542"/>
                </a:lnTo>
                <a:lnTo>
                  <a:pt x="36852" y="157542"/>
                </a:lnTo>
                <a:cubicBezTo>
                  <a:pt x="36224" y="157710"/>
                  <a:pt x="35627" y="157989"/>
                  <a:pt x="35101" y="158366"/>
                </a:cubicBezTo>
                <a:cubicBezTo>
                  <a:pt x="33989" y="158968"/>
                  <a:pt x="32960" y="159693"/>
                  <a:pt x="32012" y="160529"/>
                </a:cubicBezTo>
                <a:cubicBezTo>
                  <a:pt x="30571" y="161881"/>
                  <a:pt x="29448" y="163533"/>
                  <a:pt x="28717" y="165368"/>
                </a:cubicBezTo>
                <a:lnTo>
                  <a:pt x="10903" y="213662"/>
                </a:lnTo>
                <a:cubicBezTo>
                  <a:pt x="9338" y="217903"/>
                  <a:pt x="11140" y="222647"/>
                  <a:pt x="15125" y="224783"/>
                </a:cubicBezTo>
                <a:lnTo>
                  <a:pt x="40868" y="237345"/>
                </a:lnTo>
                <a:cubicBezTo>
                  <a:pt x="41836" y="239361"/>
                  <a:pt x="42155" y="241626"/>
                  <a:pt x="41794" y="243832"/>
                </a:cubicBezTo>
                <a:cubicBezTo>
                  <a:pt x="40610" y="251337"/>
                  <a:pt x="39818" y="258898"/>
                  <a:pt x="39426" y="266486"/>
                </a:cubicBezTo>
                <a:cubicBezTo>
                  <a:pt x="38963" y="272254"/>
                  <a:pt x="36687" y="277729"/>
                  <a:pt x="32939" y="282137"/>
                </a:cubicBezTo>
                <a:lnTo>
                  <a:pt x="32939" y="282137"/>
                </a:lnTo>
                <a:lnTo>
                  <a:pt x="4416" y="312102"/>
                </a:lnTo>
                <a:cubicBezTo>
                  <a:pt x="3880" y="312639"/>
                  <a:pt x="3397" y="313224"/>
                  <a:pt x="2975" y="313853"/>
                </a:cubicBezTo>
                <a:cubicBezTo>
                  <a:pt x="2975" y="313853"/>
                  <a:pt x="2975" y="313853"/>
                  <a:pt x="2975" y="313853"/>
                </a:cubicBezTo>
                <a:cubicBezTo>
                  <a:pt x="2532" y="314504"/>
                  <a:pt x="2161" y="315193"/>
                  <a:pt x="1842" y="315912"/>
                </a:cubicBezTo>
                <a:cubicBezTo>
                  <a:pt x="143" y="319464"/>
                  <a:pt x="-403" y="323464"/>
                  <a:pt x="297" y="327342"/>
                </a:cubicBezTo>
                <a:lnTo>
                  <a:pt x="8329" y="360395"/>
                </a:lnTo>
                <a:cubicBezTo>
                  <a:pt x="8689" y="362213"/>
                  <a:pt x="9771" y="363808"/>
                  <a:pt x="11315" y="364823"/>
                </a:cubicBezTo>
                <a:lnTo>
                  <a:pt x="49106" y="383358"/>
                </a:lnTo>
                <a:cubicBezTo>
                  <a:pt x="47612" y="382355"/>
                  <a:pt x="46573" y="380800"/>
                  <a:pt x="46222" y="379033"/>
                </a:cubicBezTo>
                <a:lnTo>
                  <a:pt x="37367" y="348760"/>
                </a:lnTo>
                <a:cubicBezTo>
                  <a:pt x="36903" y="346622"/>
                  <a:pt x="36903" y="344410"/>
                  <a:pt x="37367" y="342273"/>
                </a:cubicBezTo>
                <a:cubicBezTo>
                  <a:pt x="37892" y="338916"/>
                  <a:pt x="39364" y="335776"/>
                  <a:pt x="41589" y="333211"/>
                </a:cubicBezTo>
                <a:lnTo>
                  <a:pt x="70112" y="303349"/>
                </a:lnTo>
                <a:lnTo>
                  <a:pt x="70112" y="303349"/>
                </a:lnTo>
                <a:cubicBezTo>
                  <a:pt x="73860" y="298941"/>
                  <a:pt x="76136" y="293466"/>
                  <a:pt x="76599" y="287698"/>
                </a:cubicBezTo>
                <a:cubicBezTo>
                  <a:pt x="76980" y="280105"/>
                  <a:pt x="77804" y="272541"/>
                  <a:pt x="79070" y="265044"/>
                </a:cubicBezTo>
                <a:cubicBezTo>
                  <a:pt x="79801" y="259864"/>
                  <a:pt x="76856" y="254866"/>
                  <a:pt x="71965" y="252997"/>
                </a:cubicBezTo>
                <a:lnTo>
                  <a:pt x="53430" y="246510"/>
                </a:lnTo>
                <a:cubicBezTo>
                  <a:pt x="48755" y="244876"/>
                  <a:pt x="46294" y="239767"/>
                  <a:pt x="47932" y="235096"/>
                </a:cubicBezTo>
                <a:cubicBezTo>
                  <a:pt x="47942" y="235056"/>
                  <a:pt x="47962" y="235017"/>
                  <a:pt x="47973" y="234977"/>
                </a:cubicBezTo>
                <a:lnTo>
                  <a:pt x="65890" y="186580"/>
                </a:lnTo>
                <a:cubicBezTo>
                  <a:pt x="66580" y="184751"/>
                  <a:pt x="67671" y="183097"/>
                  <a:pt x="69082" y="181741"/>
                </a:cubicBezTo>
                <a:cubicBezTo>
                  <a:pt x="71533" y="179396"/>
                  <a:pt x="74756" y="178008"/>
                  <a:pt x="78143" y="177828"/>
                </a:cubicBezTo>
                <a:lnTo>
                  <a:pt x="100591" y="177828"/>
                </a:lnTo>
                <a:cubicBezTo>
                  <a:pt x="102784" y="177767"/>
                  <a:pt x="104937" y="177204"/>
                  <a:pt x="106872" y="176180"/>
                </a:cubicBezTo>
                <a:cubicBezTo>
                  <a:pt x="109838" y="174740"/>
                  <a:pt x="112360" y="172536"/>
                  <a:pt x="114183" y="169796"/>
                </a:cubicBezTo>
                <a:cubicBezTo>
                  <a:pt x="118714" y="162073"/>
                  <a:pt x="123657" y="154556"/>
                  <a:pt x="128805" y="147451"/>
                </a:cubicBezTo>
                <a:cubicBezTo>
                  <a:pt x="132100" y="142659"/>
                  <a:pt x="133624" y="136872"/>
                  <a:pt x="133130" y="131079"/>
                </a:cubicBezTo>
                <a:lnTo>
                  <a:pt x="128908" y="98231"/>
                </a:lnTo>
                <a:cubicBezTo>
                  <a:pt x="128733" y="96293"/>
                  <a:pt x="128908" y="94341"/>
                  <a:pt x="129423" y="92465"/>
                </a:cubicBezTo>
                <a:cubicBezTo>
                  <a:pt x="130164" y="88897"/>
                  <a:pt x="131956" y="85633"/>
                  <a:pt x="134571" y="83094"/>
                </a:cubicBezTo>
                <a:lnTo>
                  <a:pt x="167419" y="53542"/>
                </a:lnTo>
                <a:cubicBezTo>
                  <a:pt x="169139" y="51657"/>
                  <a:pt x="171878" y="51078"/>
                  <a:pt x="174215" y="52100"/>
                </a:cubicBezTo>
                <a:close/>
                <a:moveTo>
                  <a:pt x="107696" y="385932"/>
                </a:moveTo>
                <a:cubicBezTo>
                  <a:pt x="108849" y="380695"/>
                  <a:pt x="107119" y="375241"/>
                  <a:pt x="103165" y="371619"/>
                </a:cubicBezTo>
                <a:cubicBezTo>
                  <a:pt x="100849" y="369434"/>
                  <a:pt x="98676" y="367095"/>
                  <a:pt x="96678" y="364617"/>
                </a:cubicBezTo>
                <a:cubicBezTo>
                  <a:pt x="93764" y="360657"/>
                  <a:pt x="88204" y="359784"/>
                  <a:pt x="84218" y="362661"/>
                </a:cubicBezTo>
                <a:lnTo>
                  <a:pt x="67434" y="375326"/>
                </a:lnTo>
                <a:lnTo>
                  <a:pt x="57137" y="410645"/>
                </a:lnTo>
                <a:cubicBezTo>
                  <a:pt x="55953" y="414196"/>
                  <a:pt x="57529" y="418080"/>
                  <a:pt x="60844" y="419810"/>
                </a:cubicBezTo>
                <a:lnTo>
                  <a:pt x="60844" y="419810"/>
                </a:lnTo>
                <a:lnTo>
                  <a:pt x="99149" y="438962"/>
                </a:lnTo>
                <a:cubicBezTo>
                  <a:pt x="95813" y="437194"/>
                  <a:pt x="94248" y="433275"/>
                  <a:pt x="95443" y="429695"/>
                </a:cubicBezTo>
                <a:close/>
              </a:path>
            </a:pathLst>
          </a:custGeom>
          <a:solidFill>
            <a:srgbClr val="FFFFFF">
              <a:alpha val="70000"/>
            </a:srgb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19" name="任意多边形: 形状 718">
            <a:extLst>
              <a:ext uri="{FF2B5EF4-FFF2-40B4-BE49-F238E27FC236}">
                <a16:creationId xmlns:a16="http://schemas.microsoft.com/office/drawing/2014/main" id="{A00DDEBC-5EA1-451A-B37E-7BE43B157861}"/>
              </a:ext>
            </a:extLst>
          </p:cNvPr>
          <p:cNvSpPr/>
          <p:nvPr/>
        </p:nvSpPr>
        <p:spPr>
          <a:xfrm>
            <a:off x="3301516" y="1796597"/>
            <a:ext cx="332584" cy="438962"/>
          </a:xfrm>
          <a:custGeom>
            <a:avLst/>
            <a:gdLst>
              <a:gd name="connsiteX0" fmla="*/ 294794 w 332584"/>
              <a:gd name="connsiteY0" fmla="*/ 57146 h 438962"/>
              <a:gd name="connsiteX1" fmla="*/ 294794 w 332584"/>
              <a:gd name="connsiteY1" fmla="*/ 57146 h 438962"/>
              <a:gd name="connsiteX2" fmla="*/ 288410 w 332584"/>
              <a:gd name="connsiteY2" fmla="*/ 58072 h 438962"/>
              <a:gd name="connsiteX3" fmla="*/ 275848 w 332584"/>
              <a:gd name="connsiteY3" fmla="*/ 67649 h 438962"/>
              <a:gd name="connsiteX4" fmla="*/ 273377 w 332584"/>
              <a:gd name="connsiteY4" fmla="*/ 75681 h 438962"/>
              <a:gd name="connsiteX5" fmla="*/ 278010 w 332584"/>
              <a:gd name="connsiteY5" fmla="*/ 90096 h 438962"/>
              <a:gd name="connsiteX6" fmla="*/ 284497 w 332584"/>
              <a:gd name="connsiteY6" fmla="*/ 96996 h 438962"/>
              <a:gd name="connsiteX7" fmla="*/ 296854 w 332584"/>
              <a:gd name="connsiteY7" fmla="*/ 99026 h 438962"/>
              <a:gd name="connsiteX8" fmla="*/ 296957 w 332584"/>
              <a:gd name="connsiteY8" fmla="*/ 98952 h 438962"/>
              <a:gd name="connsiteX9" fmla="*/ 326304 w 332584"/>
              <a:gd name="connsiteY9" fmla="*/ 76710 h 438962"/>
              <a:gd name="connsiteX10" fmla="*/ 332585 w 332584"/>
              <a:gd name="connsiteY10" fmla="*/ 75681 h 438962"/>
              <a:gd name="connsiteX11" fmla="*/ 255254 w 332584"/>
              <a:gd name="connsiteY11" fmla="*/ 173194 h 438962"/>
              <a:gd name="connsiteX12" fmla="*/ 212109 w 332584"/>
              <a:gd name="connsiteY12" fmla="*/ 140243 h 438962"/>
              <a:gd name="connsiteX13" fmla="*/ 217360 w 332584"/>
              <a:gd name="connsiteY13" fmla="*/ 154453 h 438962"/>
              <a:gd name="connsiteX14" fmla="*/ 169890 w 332584"/>
              <a:gd name="connsiteY14" fmla="*/ 283167 h 438962"/>
              <a:gd name="connsiteX15" fmla="*/ 131585 w 332584"/>
              <a:gd name="connsiteY15" fmla="*/ 303761 h 438962"/>
              <a:gd name="connsiteX16" fmla="*/ 207784 w 332584"/>
              <a:gd name="connsiteY16" fmla="*/ 302217 h 438962"/>
              <a:gd name="connsiteX17" fmla="*/ 255254 w 332584"/>
              <a:gd name="connsiteY17" fmla="*/ 173194 h 438962"/>
              <a:gd name="connsiteX18" fmla="*/ 244956 w 332584"/>
              <a:gd name="connsiteY18" fmla="*/ 4528 h 438962"/>
              <a:gd name="connsiteX19" fmla="*/ 244956 w 332584"/>
              <a:gd name="connsiteY19" fmla="*/ 4528 h 438962"/>
              <a:gd name="connsiteX20" fmla="*/ 242485 w 332584"/>
              <a:gd name="connsiteY20" fmla="*/ 3704 h 438962"/>
              <a:gd name="connsiteX21" fmla="*/ 219008 w 332584"/>
              <a:gd name="connsiteY21" fmla="*/ 100 h 438962"/>
              <a:gd name="connsiteX22" fmla="*/ 206239 w 332584"/>
              <a:gd name="connsiteY22" fmla="*/ 6999 h 438962"/>
              <a:gd name="connsiteX23" fmla="*/ 187087 w 332584"/>
              <a:gd name="connsiteY23" fmla="*/ 49629 h 438962"/>
              <a:gd name="connsiteX24" fmla="*/ 182556 w 332584"/>
              <a:gd name="connsiteY24" fmla="*/ 55498 h 438962"/>
              <a:gd name="connsiteX25" fmla="*/ 182556 w 332584"/>
              <a:gd name="connsiteY25" fmla="*/ 55498 h 438962"/>
              <a:gd name="connsiteX26" fmla="*/ 179055 w 332584"/>
              <a:gd name="connsiteY26" fmla="*/ 58175 h 438962"/>
              <a:gd name="connsiteX27" fmla="*/ 187396 w 332584"/>
              <a:gd name="connsiteY27" fmla="*/ 80417 h 438962"/>
              <a:gd name="connsiteX28" fmla="*/ 197374 w 332584"/>
              <a:gd name="connsiteY28" fmla="*/ 85203 h 438962"/>
              <a:gd name="connsiteX29" fmla="*/ 198619 w 332584"/>
              <a:gd name="connsiteY29" fmla="*/ 84639 h 438962"/>
              <a:gd name="connsiteX30" fmla="*/ 212521 w 332584"/>
              <a:gd name="connsiteY30" fmla="*/ 79079 h 438962"/>
              <a:gd name="connsiteX31" fmla="*/ 220552 w 332584"/>
              <a:gd name="connsiteY31" fmla="*/ 74239 h 438962"/>
              <a:gd name="connsiteX32" fmla="*/ 225083 w 332584"/>
              <a:gd name="connsiteY32" fmla="*/ 68267 h 438962"/>
              <a:gd name="connsiteX33" fmla="*/ 244030 w 332584"/>
              <a:gd name="connsiteY33" fmla="*/ 25328 h 438962"/>
              <a:gd name="connsiteX34" fmla="*/ 256695 w 332584"/>
              <a:gd name="connsiteY34" fmla="*/ 18738 h 438962"/>
              <a:gd name="connsiteX35" fmla="*/ 280172 w 332584"/>
              <a:gd name="connsiteY35" fmla="*/ 22444 h 438962"/>
              <a:gd name="connsiteX36" fmla="*/ 282541 w 332584"/>
              <a:gd name="connsiteY36" fmla="*/ 23062 h 438962"/>
              <a:gd name="connsiteX37" fmla="*/ 206136 w 332584"/>
              <a:gd name="connsiteY37" fmla="*/ 410027 h 438962"/>
              <a:gd name="connsiteX38" fmla="*/ 203768 w 332584"/>
              <a:gd name="connsiteY38" fmla="*/ 406629 h 438962"/>
              <a:gd name="connsiteX39" fmla="*/ 194192 w 332584"/>
              <a:gd name="connsiteY39" fmla="*/ 381196 h 438962"/>
              <a:gd name="connsiteX40" fmla="*/ 184090 w 332584"/>
              <a:gd name="connsiteY40" fmla="*/ 376321 h 438962"/>
              <a:gd name="connsiteX41" fmla="*/ 182865 w 332584"/>
              <a:gd name="connsiteY41" fmla="*/ 376871 h 438962"/>
              <a:gd name="connsiteX42" fmla="*/ 168964 w 332584"/>
              <a:gd name="connsiteY42" fmla="*/ 382534 h 438962"/>
              <a:gd name="connsiteX43" fmla="*/ 164639 w 332584"/>
              <a:gd name="connsiteY43" fmla="*/ 384697 h 438962"/>
              <a:gd name="connsiteX44" fmla="*/ 165875 w 332584"/>
              <a:gd name="connsiteY44" fmla="*/ 387992 h 438962"/>
              <a:gd name="connsiteX45" fmla="*/ 169067 w 332584"/>
              <a:gd name="connsiteY45" fmla="*/ 391802 h 438962"/>
              <a:gd name="connsiteX46" fmla="*/ 169067 w 332584"/>
              <a:gd name="connsiteY46" fmla="*/ 391802 h 438962"/>
              <a:gd name="connsiteX47" fmla="*/ 136631 w 332584"/>
              <a:gd name="connsiteY47" fmla="*/ 32330 h 438962"/>
              <a:gd name="connsiteX48" fmla="*/ 133954 w 332584"/>
              <a:gd name="connsiteY48" fmla="*/ 31815 h 438962"/>
              <a:gd name="connsiteX49" fmla="*/ 129835 w 332584"/>
              <a:gd name="connsiteY49" fmla="*/ 33771 h 438962"/>
              <a:gd name="connsiteX50" fmla="*/ 96987 w 332584"/>
              <a:gd name="connsiteY50" fmla="*/ 63324 h 438962"/>
              <a:gd name="connsiteX51" fmla="*/ 95648 w 332584"/>
              <a:gd name="connsiteY51" fmla="*/ 64663 h 438962"/>
              <a:gd name="connsiteX52" fmla="*/ 94825 w 332584"/>
              <a:gd name="connsiteY52" fmla="*/ 65795 h 438962"/>
              <a:gd name="connsiteX53" fmla="*/ 92147 w 332584"/>
              <a:gd name="connsiteY53" fmla="*/ 71459 h 438962"/>
              <a:gd name="connsiteX54" fmla="*/ 92147 w 332584"/>
              <a:gd name="connsiteY54" fmla="*/ 72797 h 438962"/>
              <a:gd name="connsiteX55" fmla="*/ 92147 w 332584"/>
              <a:gd name="connsiteY55" fmla="*/ 72797 h 438962"/>
              <a:gd name="connsiteX56" fmla="*/ 91530 w 332584"/>
              <a:gd name="connsiteY56" fmla="*/ 78461 h 438962"/>
              <a:gd name="connsiteX57" fmla="*/ 95854 w 332584"/>
              <a:gd name="connsiteY57" fmla="*/ 111309 h 438962"/>
              <a:gd name="connsiteX58" fmla="*/ 91427 w 332584"/>
              <a:gd name="connsiteY58" fmla="*/ 127578 h 438962"/>
              <a:gd name="connsiteX59" fmla="*/ 76805 w 332584"/>
              <a:gd name="connsiteY59" fmla="*/ 150026 h 438962"/>
              <a:gd name="connsiteX60" fmla="*/ 69494 w 332584"/>
              <a:gd name="connsiteY60" fmla="*/ 156410 h 438962"/>
              <a:gd name="connsiteX61" fmla="*/ 66611 w 332584"/>
              <a:gd name="connsiteY61" fmla="*/ 157542 h 438962"/>
              <a:gd name="connsiteX62" fmla="*/ 65169 w 332584"/>
              <a:gd name="connsiteY62" fmla="*/ 157542 h 438962"/>
              <a:gd name="connsiteX63" fmla="*/ 63110 w 332584"/>
              <a:gd name="connsiteY63" fmla="*/ 157542 h 438962"/>
              <a:gd name="connsiteX64" fmla="*/ 40765 w 332584"/>
              <a:gd name="connsiteY64" fmla="*/ 157542 h 438962"/>
              <a:gd name="connsiteX65" fmla="*/ 40250 w 332584"/>
              <a:gd name="connsiteY65" fmla="*/ 157542 h 438962"/>
              <a:gd name="connsiteX66" fmla="*/ 38397 w 332584"/>
              <a:gd name="connsiteY66" fmla="*/ 157542 h 438962"/>
              <a:gd name="connsiteX67" fmla="*/ 36852 w 332584"/>
              <a:gd name="connsiteY67" fmla="*/ 157542 h 438962"/>
              <a:gd name="connsiteX68" fmla="*/ 36852 w 332584"/>
              <a:gd name="connsiteY68" fmla="*/ 157542 h 438962"/>
              <a:gd name="connsiteX69" fmla="*/ 35101 w 332584"/>
              <a:gd name="connsiteY69" fmla="*/ 158366 h 438962"/>
              <a:gd name="connsiteX70" fmla="*/ 32012 w 332584"/>
              <a:gd name="connsiteY70" fmla="*/ 160529 h 438962"/>
              <a:gd name="connsiteX71" fmla="*/ 28717 w 332584"/>
              <a:gd name="connsiteY71" fmla="*/ 165368 h 438962"/>
              <a:gd name="connsiteX72" fmla="*/ 10903 w 332584"/>
              <a:gd name="connsiteY72" fmla="*/ 213662 h 438962"/>
              <a:gd name="connsiteX73" fmla="*/ 15125 w 332584"/>
              <a:gd name="connsiteY73" fmla="*/ 224783 h 438962"/>
              <a:gd name="connsiteX74" fmla="*/ 40868 w 332584"/>
              <a:gd name="connsiteY74" fmla="*/ 237345 h 438962"/>
              <a:gd name="connsiteX75" fmla="*/ 41794 w 332584"/>
              <a:gd name="connsiteY75" fmla="*/ 243832 h 438962"/>
              <a:gd name="connsiteX76" fmla="*/ 39426 w 332584"/>
              <a:gd name="connsiteY76" fmla="*/ 266486 h 438962"/>
              <a:gd name="connsiteX77" fmla="*/ 32939 w 332584"/>
              <a:gd name="connsiteY77" fmla="*/ 282137 h 438962"/>
              <a:gd name="connsiteX78" fmla="*/ 32939 w 332584"/>
              <a:gd name="connsiteY78" fmla="*/ 282137 h 438962"/>
              <a:gd name="connsiteX79" fmla="*/ 4416 w 332584"/>
              <a:gd name="connsiteY79" fmla="*/ 312102 h 438962"/>
              <a:gd name="connsiteX80" fmla="*/ 2975 w 332584"/>
              <a:gd name="connsiteY80" fmla="*/ 313853 h 438962"/>
              <a:gd name="connsiteX81" fmla="*/ 2975 w 332584"/>
              <a:gd name="connsiteY81" fmla="*/ 313853 h 438962"/>
              <a:gd name="connsiteX82" fmla="*/ 1842 w 332584"/>
              <a:gd name="connsiteY82" fmla="*/ 315912 h 438962"/>
              <a:gd name="connsiteX83" fmla="*/ 297 w 332584"/>
              <a:gd name="connsiteY83" fmla="*/ 327342 h 438962"/>
              <a:gd name="connsiteX84" fmla="*/ 8329 w 332584"/>
              <a:gd name="connsiteY84" fmla="*/ 360395 h 438962"/>
              <a:gd name="connsiteX85" fmla="*/ 11315 w 332584"/>
              <a:gd name="connsiteY85" fmla="*/ 364823 h 438962"/>
              <a:gd name="connsiteX86" fmla="*/ 49106 w 332584"/>
              <a:gd name="connsiteY86" fmla="*/ 383358 h 438962"/>
              <a:gd name="connsiteX87" fmla="*/ 46222 w 332584"/>
              <a:gd name="connsiteY87" fmla="*/ 379033 h 438962"/>
              <a:gd name="connsiteX88" fmla="*/ 37367 w 332584"/>
              <a:gd name="connsiteY88" fmla="*/ 348760 h 438962"/>
              <a:gd name="connsiteX89" fmla="*/ 37367 w 332584"/>
              <a:gd name="connsiteY89" fmla="*/ 342273 h 438962"/>
              <a:gd name="connsiteX90" fmla="*/ 41589 w 332584"/>
              <a:gd name="connsiteY90" fmla="*/ 333211 h 438962"/>
              <a:gd name="connsiteX91" fmla="*/ 70112 w 332584"/>
              <a:gd name="connsiteY91" fmla="*/ 303349 h 438962"/>
              <a:gd name="connsiteX92" fmla="*/ 70112 w 332584"/>
              <a:gd name="connsiteY92" fmla="*/ 303349 h 438962"/>
              <a:gd name="connsiteX93" fmla="*/ 76599 w 332584"/>
              <a:gd name="connsiteY93" fmla="*/ 287698 h 438962"/>
              <a:gd name="connsiteX94" fmla="*/ 79070 w 332584"/>
              <a:gd name="connsiteY94" fmla="*/ 265044 h 438962"/>
              <a:gd name="connsiteX95" fmla="*/ 71965 w 332584"/>
              <a:gd name="connsiteY95" fmla="*/ 252997 h 438962"/>
              <a:gd name="connsiteX96" fmla="*/ 53430 w 332584"/>
              <a:gd name="connsiteY96" fmla="*/ 246510 h 438962"/>
              <a:gd name="connsiteX97" fmla="*/ 47932 w 332584"/>
              <a:gd name="connsiteY97" fmla="*/ 235096 h 438962"/>
              <a:gd name="connsiteX98" fmla="*/ 47973 w 332584"/>
              <a:gd name="connsiteY98" fmla="*/ 234977 h 438962"/>
              <a:gd name="connsiteX99" fmla="*/ 65890 w 332584"/>
              <a:gd name="connsiteY99" fmla="*/ 186580 h 438962"/>
              <a:gd name="connsiteX100" fmla="*/ 69082 w 332584"/>
              <a:gd name="connsiteY100" fmla="*/ 181741 h 438962"/>
              <a:gd name="connsiteX101" fmla="*/ 78143 w 332584"/>
              <a:gd name="connsiteY101" fmla="*/ 177828 h 438962"/>
              <a:gd name="connsiteX102" fmla="*/ 100591 w 332584"/>
              <a:gd name="connsiteY102" fmla="*/ 177828 h 438962"/>
              <a:gd name="connsiteX103" fmla="*/ 106872 w 332584"/>
              <a:gd name="connsiteY103" fmla="*/ 176180 h 438962"/>
              <a:gd name="connsiteX104" fmla="*/ 114183 w 332584"/>
              <a:gd name="connsiteY104" fmla="*/ 169796 h 438962"/>
              <a:gd name="connsiteX105" fmla="*/ 128805 w 332584"/>
              <a:gd name="connsiteY105" fmla="*/ 147451 h 438962"/>
              <a:gd name="connsiteX106" fmla="*/ 133130 w 332584"/>
              <a:gd name="connsiteY106" fmla="*/ 131079 h 438962"/>
              <a:gd name="connsiteX107" fmla="*/ 128908 w 332584"/>
              <a:gd name="connsiteY107" fmla="*/ 98231 h 438962"/>
              <a:gd name="connsiteX108" fmla="*/ 129423 w 332584"/>
              <a:gd name="connsiteY108" fmla="*/ 92465 h 438962"/>
              <a:gd name="connsiteX109" fmla="*/ 134571 w 332584"/>
              <a:gd name="connsiteY109" fmla="*/ 83094 h 438962"/>
              <a:gd name="connsiteX110" fmla="*/ 167419 w 332584"/>
              <a:gd name="connsiteY110" fmla="*/ 53542 h 438962"/>
              <a:gd name="connsiteX111" fmla="*/ 174215 w 332584"/>
              <a:gd name="connsiteY111" fmla="*/ 52100 h 438962"/>
              <a:gd name="connsiteX112" fmla="*/ 107696 w 332584"/>
              <a:gd name="connsiteY112" fmla="*/ 385932 h 438962"/>
              <a:gd name="connsiteX113" fmla="*/ 103165 w 332584"/>
              <a:gd name="connsiteY113" fmla="*/ 371619 h 438962"/>
              <a:gd name="connsiteX114" fmla="*/ 96678 w 332584"/>
              <a:gd name="connsiteY114" fmla="*/ 364617 h 438962"/>
              <a:gd name="connsiteX115" fmla="*/ 84218 w 332584"/>
              <a:gd name="connsiteY115" fmla="*/ 362661 h 438962"/>
              <a:gd name="connsiteX116" fmla="*/ 67434 w 332584"/>
              <a:gd name="connsiteY116" fmla="*/ 375326 h 438962"/>
              <a:gd name="connsiteX117" fmla="*/ 57137 w 332584"/>
              <a:gd name="connsiteY117" fmla="*/ 410645 h 438962"/>
              <a:gd name="connsiteX118" fmla="*/ 60844 w 332584"/>
              <a:gd name="connsiteY118" fmla="*/ 419810 h 438962"/>
              <a:gd name="connsiteX119" fmla="*/ 60844 w 332584"/>
              <a:gd name="connsiteY119" fmla="*/ 419810 h 438962"/>
              <a:gd name="connsiteX120" fmla="*/ 99149 w 332584"/>
              <a:gd name="connsiteY120" fmla="*/ 438962 h 438962"/>
              <a:gd name="connsiteX121" fmla="*/ 95443 w 332584"/>
              <a:gd name="connsiteY121" fmla="*/ 429695 h 43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332584" h="438962">
                <a:moveTo>
                  <a:pt x="294794" y="57146"/>
                </a:moveTo>
                <a:lnTo>
                  <a:pt x="294794" y="57146"/>
                </a:lnTo>
                <a:cubicBezTo>
                  <a:pt x="292673" y="56180"/>
                  <a:pt x="290171" y="56542"/>
                  <a:pt x="288410" y="58072"/>
                </a:cubicBezTo>
                <a:lnTo>
                  <a:pt x="275848" y="67649"/>
                </a:lnTo>
                <a:lnTo>
                  <a:pt x="273377" y="75681"/>
                </a:lnTo>
                <a:cubicBezTo>
                  <a:pt x="272275" y="80966"/>
                  <a:pt x="274036" y="86441"/>
                  <a:pt x="278010" y="90096"/>
                </a:cubicBezTo>
                <a:cubicBezTo>
                  <a:pt x="280327" y="92245"/>
                  <a:pt x="282500" y="94550"/>
                  <a:pt x="284497" y="96996"/>
                </a:cubicBezTo>
                <a:cubicBezTo>
                  <a:pt x="287350" y="100969"/>
                  <a:pt x="292879" y="101877"/>
                  <a:pt x="296854" y="99026"/>
                </a:cubicBezTo>
                <a:cubicBezTo>
                  <a:pt x="296885" y="99001"/>
                  <a:pt x="296926" y="98977"/>
                  <a:pt x="296957" y="98952"/>
                </a:cubicBezTo>
                <a:lnTo>
                  <a:pt x="326304" y="76710"/>
                </a:lnTo>
                <a:cubicBezTo>
                  <a:pt x="328013" y="75163"/>
                  <a:pt x="330474" y="74760"/>
                  <a:pt x="332585" y="75681"/>
                </a:cubicBezTo>
                <a:close/>
                <a:moveTo>
                  <a:pt x="255254" y="173194"/>
                </a:moveTo>
                <a:cubicBezTo>
                  <a:pt x="249281" y="148584"/>
                  <a:pt x="232600" y="137154"/>
                  <a:pt x="212109" y="140243"/>
                </a:cubicBezTo>
                <a:cubicBezTo>
                  <a:pt x="214446" y="144740"/>
                  <a:pt x="216217" y="149515"/>
                  <a:pt x="217360" y="154453"/>
                </a:cubicBezTo>
                <a:cubicBezTo>
                  <a:pt x="226731" y="193479"/>
                  <a:pt x="205518" y="251143"/>
                  <a:pt x="169890" y="283167"/>
                </a:cubicBezTo>
                <a:cubicBezTo>
                  <a:pt x="159388" y="293593"/>
                  <a:pt x="146073" y="300746"/>
                  <a:pt x="131585" y="303761"/>
                </a:cubicBezTo>
                <a:cubicBezTo>
                  <a:pt x="145692" y="329401"/>
                  <a:pt x="177099" y="329813"/>
                  <a:pt x="207784" y="302217"/>
                </a:cubicBezTo>
                <a:cubicBezTo>
                  <a:pt x="243309" y="269678"/>
                  <a:pt x="264624" y="212014"/>
                  <a:pt x="255254" y="173194"/>
                </a:cubicBezTo>
                <a:close/>
                <a:moveTo>
                  <a:pt x="244956" y="4528"/>
                </a:moveTo>
                <a:lnTo>
                  <a:pt x="244956" y="4528"/>
                </a:lnTo>
                <a:cubicBezTo>
                  <a:pt x="244164" y="4176"/>
                  <a:pt x="243330" y="3900"/>
                  <a:pt x="242485" y="3704"/>
                </a:cubicBezTo>
                <a:lnTo>
                  <a:pt x="219008" y="100"/>
                </a:lnTo>
                <a:cubicBezTo>
                  <a:pt x="213715" y="-573"/>
                  <a:pt x="208577" y="2201"/>
                  <a:pt x="206239" y="6999"/>
                </a:cubicBezTo>
                <a:lnTo>
                  <a:pt x="187087" y="49629"/>
                </a:lnTo>
                <a:cubicBezTo>
                  <a:pt x="185964" y="51856"/>
                  <a:pt x="184430" y="53849"/>
                  <a:pt x="182556" y="55498"/>
                </a:cubicBezTo>
                <a:lnTo>
                  <a:pt x="182556" y="55498"/>
                </a:lnTo>
                <a:cubicBezTo>
                  <a:pt x="181526" y="56558"/>
                  <a:pt x="180342" y="57460"/>
                  <a:pt x="179055" y="58175"/>
                </a:cubicBezTo>
                <a:lnTo>
                  <a:pt x="187396" y="80417"/>
                </a:lnTo>
                <a:cubicBezTo>
                  <a:pt x="188827" y="84495"/>
                  <a:pt x="193296" y="86638"/>
                  <a:pt x="197374" y="85203"/>
                </a:cubicBezTo>
                <a:cubicBezTo>
                  <a:pt x="197806" y="85052"/>
                  <a:pt x="198218" y="84863"/>
                  <a:pt x="198619" y="84639"/>
                </a:cubicBezTo>
                <a:cubicBezTo>
                  <a:pt x="203119" y="82468"/>
                  <a:pt x="207763" y="80610"/>
                  <a:pt x="212521" y="79079"/>
                </a:cubicBezTo>
                <a:cubicBezTo>
                  <a:pt x="215476" y="77979"/>
                  <a:pt x="218205" y="76337"/>
                  <a:pt x="220552" y="74239"/>
                </a:cubicBezTo>
                <a:cubicBezTo>
                  <a:pt x="222426" y="72552"/>
                  <a:pt x="223961" y="70526"/>
                  <a:pt x="225083" y="68267"/>
                </a:cubicBezTo>
                <a:lnTo>
                  <a:pt x="244030" y="25328"/>
                </a:lnTo>
                <a:cubicBezTo>
                  <a:pt x="246491" y="20734"/>
                  <a:pt x="251516" y="18119"/>
                  <a:pt x="256695" y="18738"/>
                </a:cubicBezTo>
                <a:lnTo>
                  <a:pt x="280172" y="22444"/>
                </a:lnTo>
                <a:cubicBezTo>
                  <a:pt x="280986" y="22527"/>
                  <a:pt x="281789" y="22735"/>
                  <a:pt x="282541" y="23062"/>
                </a:cubicBezTo>
                <a:close/>
                <a:moveTo>
                  <a:pt x="206136" y="410027"/>
                </a:moveTo>
                <a:cubicBezTo>
                  <a:pt x="205004" y="409179"/>
                  <a:pt x="204170" y="407988"/>
                  <a:pt x="203768" y="406629"/>
                </a:cubicBezTo>
                <a:lnTo>
                  <a:pt x="194192" y="381196"/>
                </a:lnTo>
                <a:cubicBezTo>
                  <a:pt x="192750" y="377061"/>
                  <a:pt x="188230" y="374878"/>
                  <a:pt x="184090" y="376321"/>
                </a:cubicBezTo>
                <a:cubicBezTo>
                  <a:pt x="183668" y="376469"/>
                  <a:pt x="183256" y="376654"/>
                  <a:pt x="182865" y="376871"/>
                </a:cubicBezTo>
                <a:cubicBezTo>
                  <a:pt x="178386" y="379109"/>
                  <a:pt x="173731" y="381002"/>
                  <a:pt x="168964" y="382534"/>
                </a:cubicBezTo>
                <a:cubicBezTo>
                  <a:pt x="167430" y="383045"/>
                  <a:pt x="165967" y="383773"/>
                  <a:pt x="164639" y="384697"/>
                </a:cubicBezTo>
                <a:lnTo>
                  <a:pt x="165875" y="387992"/>
                </a:lnTo>
                <a:cubicBezTo>
                  <a:pt x="166410" y="389625"/>
                  <a:pt x="167553" y="390988"/>
                  <a:pt x="169067" y="391802"/>
                </a:cubicBezTo>
                <a:lnTo>
                  <a:pt x="169067" y="391802"/>
                </a:lnTo>
                <a:close/>
                <a:moveTo>
                  <a:pt x="136631" y="32330"/>
                </a:moveTo>
                <a:cubicBezTo>
                  <a:pt x="135787" y="31954"/>
                  <a:pt x="134870" y="31778"/>
                  <a:pt x="133954" y="31815"/>
                </a:cubicBezTo>
                <a:cubicBezTo>
                  <a:pt x="132399" y="31982"/>
                  <a:pt x="130947" y="32672"/>
                  <a:pt x="129835" y="33771"/>
                </a:cubicBezTo>
                <a:lnTo>
                  <a:pt x="96987" y="63324"/>
                </a:lnTo>
                <a:cubicBezTo>
                  <a:pt x="96493" y="63717"/>
                  <a:pt x="96040" y="64166"/>
                  <a:pt x="95648" y="64663"/>
                </a:cubicBezTo>
                <a:cubicBezTo>
                  <a:pt x="95350" y="65021"/>
                  <a:pt x="95072" y="65400"/>
                  <a:pt x="94825" y="65795"/>
                </a:cubicBezTo>
                <a:cubicBezTo>
                  <a:pt x="93692" y="67558"/>
                  <a:pt x="92786" y="69462"/>
                  <a:pt x="92147" y="71459"/>
                </a:cubicBezTo>
                <a:lnTo>
                  <a:pt x="92147" y="72797"/>
                </a:lnTo>
                <a:lnTo>
                  <a:pt x="92147" y="72797"/>
                </a:lnTo>
                <a:cubicBezTo>
                  <a:pt x="91602" y="74631"/>
                  <a:pt x="91385" y="76551"/>
                  <a:pt x="91530" y="78461"/>
                </a:cubicBezTo>
                <a:lnTo>
                  <a:pt x="95854" y="111309"/>
                </a:lnTo>
                <a:cubicBezTo>
                  <a:pt x="96235" y="117074"/>
                  <a:pt x="94670" y="122799"/>
                  <a:pt x="91427" y="127578"/>
                </a:cubicBezTo>
                <a:cubicBezTo>
                  <a:pt x="86175" y="134786"/>
                  <a:pt x="81129" y="142303"/>
                  <a:pt x="76805" y="150026"/>
                </a:cubicBezTo>
                <a:cubicBezTo>
                  <a:pt x="75003" y="152789"/>
                  <a:pt x="72470" y="154999"/>
                  <a:pt x="69494" y="156410"/>
                </a:cubicBezTo>
                <a:cubicBezTo>
                  <a:pt x="68567" y="156876"/>
                  <a:pt x="67610" y="157255"/>
                  <a:pt x="66611" y="157542"/>
                </a:cubicBezTo>
                <a:lnTo>
                  <a:pt x="65169" y="157542"/>
                </a:lnTo>
                <a:lnTo>
                  <a:pt x="63110" y="157542"/>
                </a:lnTo>
                <a:lnTo>
                  <a:pt x="40765" y="157542"/>
                </a:lnTo>
                <a:lnTo>
                  <a:pt x="40250" y="157542"/>
                </a:lnTo>
                <a:lnTo>
                  <a:pt x="38397" y="157542"/>
                </a:lnTo>
                <a:lnTo>
                  <a:pt x="36852" y="157542"/>
                </a:lnTo>
                <a:lnTo>
                  <a:pt x="36852" y="157542"/>
                </a:lnTo>
                <a:cubicBezTo>
                  <a:pt x="36224" y="157710"/>
                  <a:pt x="35627" y="157989"/>
                  <a:pt x="35101" y="158366"/>
                </a:cubicBezTo>
                <a:cubicBezTo>
                  <a:pt x="33989" y="158968"/>
                  <a:pt x="32960" y="159693"/>
                  <a:pt x="32012" y="160529"/>
                </a:cubicBezTo>
                <a:cubicBezTo>
                  <a:pt x="30571" y="161881"/>
                  <a:pt x="29448" y="163533"/>
                  <a:pt x="28717" y="165368"/>
                </a:cubicBezTo>
                <a:lnTo>
                  <a:pt x="10903" y="213662"/>
                </a:lnTo>
                <a:cubicBezTo>
                  <a:pt x="9338" y="217903"/>
                  <a:pt x="11140" y="222647"/>
                  <a:pt x="15125" y="224783"/>
                </a:cubicBezTo>
                <a:lnTo>
                  <a:pt x="40868" y="237345"/>
                </a:lnTo>
                <a:cubicBezTo>
                  <a:pt x="41836" y="239361"/>
                  <a:pt x="42155" y="241626"/>
                  <a:pt x="41794" y="243832"/>
                </a:cubicBezTo>
                <a:cubicBezTo>
                  <a:pt x="40610" y="251337"/>
                  <a:pt x="39818" y="258898"/>
                  <a:pt x="39426" y="266486"/>
                </a:cubicBezTo>
                <a:cubicBezTo>
                  <a:pt x="38963" y="272254"/>
                  <a:pt x="36687" y="277729"/>
                  <a:pt x="32939" y="282137"/>
                </a:cubicBezTo>
                <a:lnTo>
                  <a:pt x="32939" y="282137"/>
                </a:lnTo>
                <a:lnTo>
                  <a:pt x="4416" y="312102"/>
                </a:lnTo>
                <a:cubicBezTo>
                  <a:pt x="3880" y="312639"/>
                  <a:pt x="3397" y="313224"/>
                  <a:pt x="2975" y="313853"/>
                </a:cubicBezTo>
                <a:cubicBezTo>
                  <a:pt x="2975" y="313853"/>
                  <a:pt x="2975" y="313853"/>
                  <a:pt x="2975" y="313853"/>
                </a:cubicBezTo>
                <a:cubicBezTo>
                  <a:pt x="2532" y="314504"/>
                  <a:pt x="2161" y="315193"/>
                  <a:pt x="1842" y="315912"/>
                </a:cubicBezTo>
                <a:cubicBezTo>
                  <a:pt x="143" y="319464"/>
                  <a:pt x="-403" y="323464"/>
                  <a:pt x="297" y="327342"/>
                </a:cubicBezTo>
                <a:lnTo>
                  <a:pt x="8329" y="360395"/>
                </a:lnTo>
                <a:cubicBezTo>
                  <a:pt x="8689" y="362213"/>
                  <a:pt x="9771" y="363808"/>
                  <a:pt x="11315" y="364823"/>
                </a:cubicBezTo>
                <a:lnTo>
                  <a:pt x="49106" y="383358"/>
                </a:lnTo>
                <a:cubicBezTo>
                  <a:pt x="47612" y="382355"/>
                  <a:pt x="46573" y="380800"/>
                  <a:pt x="46222" y="379033"/>
                </a:cubicBezTo>
                <a:lnTo>
                  <a:pt x="37367" y="348760"/>
                </a:lnTo>
                <a:cubicBezTo>
                  <a:pt x="36903" y="346622"/>
                  <a:pt x="36903" y="344410"/>
                  <a:pt x="37367" y="342273"/>
                </a:cubicBezTo>
                <a:cubicBezTo>
                  <a:pt x="37892" y="338916"/>
                  <a:pt x="39364" y="335776"/>
                  <a:pt x="41589" y="333211"/>
                </a:cubicBezTo>
                <a:lnTo>
                  <a:pt x="70112" y="303349"/>
                </a:lnTo>
                <a:lnTo>
                  <a:pt x="70112" y="303349"/>
                </a:lnTo>
                <a:cubicBezTo>
                  <a:pt x="73860" y="298941"/>
                  <a:pt x="76136" y="293466"/>
                  <a:pt x="76599" y="287698"/>
                </a:cubicBezTo>
                <a:cubicBezTo>
                  <a:pt x="76980" y="280105"/>
                  <a:pt x="77804" y="272541"/>
                  <a:pt x="79070" y="265044"/>
                </a:cubicBezTo>
                <a:cubicBezTo>
                  <a:pt x="79801" y="259864"/>
                  <a:pt x="76856" y="254866"/>
                  <a:pt x="71965" y="252997"/>
                </a:cubicBezTo>
                <a:lnTo>
                  <a:pt x="53430" y="246510"/>
                </a:lnTo>
                <a:cubicBezTo>
                  <a:pt x="48755" y="244876"/>
                  <a:pt x="46294" y="239767"/>
                  <a:pt x="47932" y="235096"/>
                </a:cubicBezTo>
                <a:cubicBezTo>
                  <a:pt x="47942" y="235056"/>
                  <a:pt x="47962" y="235017"/>
                  <a:pt x="47973" y="234977"/>
                </a:cubicBezTo>
                <a:lnTo>
                  <a:pt x="65890" y="186580"/>
                </a:lnTo>
                <a:cubicBezTo>
                  <a:pt x="66580" y="184751"/>
                  <a:pt x="67671" y="183097"/>
                  <a:pt x="69082" y="181741"/>
                </a:cubicBezTo>
                <a:cubicBezTo>
                  <a:pt x="71533" y="179396"/>
                  <a:pt x="74756" y="178008"/>
                  <a:pt x="78143" y="177828"/>
                </a:cubicBezTo>
                <a:lnTo>
                  <a:pt x="100591" y="177828"/>
                </a:lnTo>
                <a:cubicBezTo>
                  <a:pt x="102784" y="177767"/>
                  <a:pt x="104937" y="177204"/>
                  <a:pt x="106872" y="176180"/>
                </a:cubicBezTo>
                <a:cubicBezTo>
                  <a:pt x="109838" y="174740"/>
                  <a:pt x="112360" y="172536"/>
                  <a:pt x="114183" y="169796"/>
                </a:cubicBezTo>
                <a:cubicBezTo>
                  <a:pt x="118714" y="162073"/>
                  <a:pt x="123657" y="154556"/>
                  <a:pt x="128805" y="147451"/>
                </a:cubicBezTo>
                <a:cubicBezTo>
                  <a:pt x="132100" y="142659"/>
                  <a:pt x="133624" y="136872"/>
                  <a:pt x="133130" y="131079"/>
                </a:cubicBezTo>
                <a:lnTo>
                  <a:pt x="128908" y="98231"/>
                </a:lnTo>
                <a:cubicBezTo>
                  <a:pt x="128733" y="96293"/>
                  <a:pt x="128908" y="94341"/>
                  <a:pt x="129423" y="92465"/>
                </a:cubicBezTo>
                <a:cubicBezTo>
                  <a:pt x="130164" y="88897"/>
                  <a:pt x="131956" y="85633"/>
                  <a:pt x="134571" y="83094"/>
                </a:cubicBezTo>
                <a:lnTo>
                  <a:pt x="167419" y="53542"/>
                </a:lnTo>
                <a:cubicBezTo>
                  <a:pt x="169139" y="51657"/>
                  <a:pt x="171878" y="51078"/>
                  <a:pt x="174215" y="52100"/>
                </a:cubicBezTo>
                <a:close/>
                <a:moveTo>
                  <a:pt x="107696" y="385932"/>
                </a:moveTo>
                <a:cubicBezTo>
                  <a:pt x="108849" y="380695"/>
                  <a:pt x="107119" y="375241"/>
                  <a:pt x="103165" y="371619"/>
                </a:cubicBezTo>
                <a:cubicBezTo>
                  <a:pt x="100849" y="369434"/>
                  <a:pt x="98676" y="367095"/>
                  <a:pt x="96678" y="364617"/>
                </a:cubicBezTo>
                <a:cubicBezTo>
                  <a:pt x="93764" y="360657"/>
                  <a:pt x="88204" y="359784"/>
                  <a:pt x="84218" y="362661"/>
                </a:cubicBezTo>
                <a:lnTo>
                  <a:pt x="67434" y="375326"/>
                </a:lnTo>
                <a:lnTo>
                  <a:pt x="57137" y="410645"/>
                </a:lnTo>
                <a:cubicBezTo>
                  <a:pt x="55953" y="414196"/>
                  <a:pt x="57529" y="418080"/>
                  <a:pt x="60844" y="419810"/>
                </a:cubicBezTo>
                <a:lnTo>
                  <a:pt x="60844" y="419810"/>
                </a:lnTo>
                <a:lnTo>
                  <a:pt x="99149" y="438962"/>
                </a:lnTo>
                <a:cubicBezTo>
                  <a:pt x="95813" y="437194"/>
                  <a:pt x="94248" y="433275"/>
                  <a:pt x="95443" y="429695"/>
                </a:cubicBezTo>
                <a:close/>
              </a:path>
            </a:pathLst>
          </a:custGeom>
          <a:solidFill>
            <a:srgbClr val="000000">
              <a:alpha val="5000"/>
            </a:srgb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0" name="任意多边形: 形状 719">
            <a:extLst>
              <a:ext uri="{FF2B5EF4-FFF2-40B4-BE49-F238E27FC236}">
                <a16:creationId xmlns:a16="http://schemas.microsoft.com/office/drawing/2014/main" id="{0476A8E4-421C-46F4-9A08-A0A3D84328A3}"/>
              </a:ext>
            </a:extLst>
          </p:cNvPr>
          <p:cNvSpPr/>
          <p:nvPr/>
        </p:nvSpPr>
        <p:spPr>
          <a:xfrm>
            <a:off x="3301093" y="2081515"/>
            <a:ext cx="70535" cy="57354"/>
          </a:xfrm>
          <a:custGeom>
            <a:avLst/>
            <a:gdLst>
              <a:gd name="connsiteX0" fmla="*/ 70535 w 70535"/>
              <a:gd name="connsiteY0" fmla="*/ 18432 h 57354"/>
              <a:gd name="connsiteX1" fmla="*/ 42012 w 70535"/>
              <a:gd name="connsiteY1" fmla="*/ 48293 h 57354"/>
              <a:gd name="connsiteX2" fmla="*/ 37791 w 70535"/>
              <a:gd name="connsiteY2" fmla="*/ 57355 h 57354"/>
              <a:gd name="connsiteX3" fmla="*/ 0 w 70535"/>
              <a:gd name="connsiteY3" fmla="*/ 38820 h 57354"/>
              <a:gd name="connsiteX4" fmla="*/ 1442 w 70535"/>
              <a:gd name="connsiteY4" fmla="*/ 33774 h 57354"/>
              <a:gd name="connsiteX5" fmla="*/ 2574 w 70535"/>
              <a:gd name="connsiteY5" fmla="*/ 31715 h 57354"/>
              <a:gd name="connsiteX6" fmla="*/ 2574 w 70535"/>
              <a:gd name="connsiteY6" fmla="*/ 31715 h 57354"/>
              <a:gd name="connsiteX7" fmla="*/ 4016 w 70535"/>
              <a:gd name="connsiteY7" fmla="*/ 29965 h 57354"/>
              <a:gd name="connsiteX8" fmla="*/ 32539 w 70535"/>
              <a:gd name="connsiteY8" fmla="*/ 0 h 57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535" h="57354">
                <a:moveTo>
                  <a:pt x="70535" y="18432"/>
                </a:moveTo>
                <a:lnTo>
                  <a:pt x="42012" y="48293"/>
                </a:lnTo>
                <a:cubicBezTo>
                  <a:pt x="39788" y="50858"/>
                  <a:pt x="38316" y="53998"/>
                  <a:pt x="37791" y="57355"/>
                </a:cubicBezTo>
                <a:lnTo>
                  <a:pt x="0" y="38820"/>
                </a:lnTo>
                <a:cubicBezTo>
                  <a:pt x="319" y="37097"/>
                  <a:pt x="803" y="35409"/>
                  <a:pt x="1442" y="33774"/>
                </a:cubicBezTo>
                <a:cubicBezTo>
                  <a:pt x="1761" y="33056"/>
                  <a:pt x="2132" y="32367"/>
                  <a:pt x="2574" y="31715"/>
                </a:cubicBezTo>
                <a:cubicBezTo>
                  <a:pt x="2574" y="31715"/>
                  <a:pt x="2574" y="31715"/>
                  <a:pt x="2574" y="31715"/>
                </a:cubicBezTo>
                <a:cubicBezTo>
                  <a:pt x="2997" y="31087"/>
                  <a:pt x="3481" y="30501"/>
                  <a:pt x="4016" y="29965"/>
                </a:cubicBezTo>
                <a:lnTo>
                  <a:pt x="32539" y="0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1" name="任意多边形: 形状 720">
            <a:extLst>
              <a:ext uri="{FF2B5EF4-FFF2-40B4-BE49-F238E27FC236}">
                <a16:creationId xmlns:a16="http://schemas.microsoft.com/office/drawing/2014/main" id="{E52B306B-12F8-4627-872A-556C3F95C5BA}"/>
              </a:ext>
            </a:extLst>
          </p:cNvPr>
          <p:cNvSpPr/>
          <p:nvPr/>
        </p:nvSpPr>
        <p:spPr>
          <a:xfrm>
            <a:off x="3333117" y="1955272"/>
            <a:ext cx="75580" cy="22241"/>
          </a:xfrm>
          <a:custGeom>
            <a:avLst/>
            <a:gdLst>
              <a:gd name="connsiteX0" fmla="*/ 75581 w 75580"/>
              <a:gd name="connsiteY0" fmla="*/ 16681 h 22241"/>
              <a:gd name="connsiteX1" fmla="*/ 69300 w 75580"/>
              <a:gd name="connsiteY1" fmla="*/ 18329 h 22241"/>
              <a:gd name="connsiteX2" fmla="*/ 46852 w 75580"/>
              <a:gd name="connsiteY2" fmla="*/ 18329 h 22241"/>
              <a:gd name="connsiteX3" fmla="*/ 37790 w 75580"/>
              <a:gd name="connsiteY3" fmla="*/ 22242 h 22241"/>
              <a:gd name="connsiteX4" fmla="*/ 0 w 75580"/>
              <a:gd name="connsiteY4" fmla="*/ 4222 h 22241"/>
              <a:gd name="connsiteX5" fmla="*/ 3089 w 75580"/>
              <a:gd name="connsiteY5" fmla="*/ 2059 h 22241"/>
              <a:gd name="connsiteX6" fmla="*/ 4840 w 75580"/>
              <a:gd name="connsiteY6" fmla="*/ 1236 h 22241"/>
              <a:gd name="connsiteX7" fmla="*/ 4840 w 75580"/>
              <a:gd name="connsiteY7" fmla="*/ 1236 h 22241"/>
              <a:gd name="connsiteX8" fmla="*/ 6384 w 75580"/>
              <a:gd name="connsiteY8" fmla="*/ 1236 h 22241"/>
              <a:gd name="connsiteX9" fmla="*/ 8238 w 75580"/>
              <a:gd name="connsiteY9" fmla="*/ 1236 h 22241"/>
              <a:gd name="connsiteX10" fmla="*/ 8753 w 75580"/>
              <a:gd name="connsiteY10" fmla="*/ 1236 h 22241"/>
              <a:gd name="connsiteX11" fmla="*/ 31097 w 75580"/>
              <a:gd name="connsiteY11" fmla="*/ 1236 h 22241"/>
              <a:gd name="connsiteX12" fmla="*/ 33157 w 75580"/>
              <a:gd name="connsiteY12" fmla="*/ 1236 h 22241"/>
              <a:gd name="connsiteX13" fmla="*/ 34598 w 75580"/>
              <a:gd name="connsiteY13" fmla="*/ 1236 h 22241"/>
              <a:gd name="connsiteX14" fmla="*/ 37379 w 75580"/>
              <a:gd name="connsiteY14" fmla="*/ 0 h 22241"/>
              <a:gd name="connsiteX15" fmla="*/ 37379 w 75580"/>
              <a:gd name="connsiteY15" fmla="*/ 0 h 2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5580" h="22241">
                <a:moveTo>
                  <a:pt x="75581" y="16681"/>
                </a:moveTo>
                <a:cubicBezTo>
                  <a:pt x="73645" y="17705"/>
                  <a:pt x="71493" y="18268"/>
                  <a:pt x="69300" y="18329"/>
                </a:cubicBezTo>
                <a:lnTo>
                  <a:pt x="46852" y="18329"/>
                </a:lnTo>
                <a:cubicBezTo>
                  <a:pt x="43464" y="18509"/>
                  <a:pt x="40251" y="19897"/>
                  <a:pt x="37790" y="22242"/>
                </a:cubicBezTo>
                <a:lnTo>
                  <a:pt x="0" y="4222"/>
                </a:lnTo>
                <a:cubicBezTo>
                  <a:pt x="947" y="3386"/>
                  <a:pt x="1977" y="2661"/>
                  <a:pt x="3089" y="2059"/>
                </a:cubicBezTo>
                <a:cubicBezTo>
                  <a:pt x="3614" y="1683"/>
                  <a:pt x="4211" y="1403"/>
                  <a:pt x="4840" y="1236"/>
                </a:cubicBezTo>
                <a:lnTo>
                  <a:pt x="4840" y="1236"/>
                </a:lnTo>
                <a:lnTo>
                  <a:pt x="6384" y="1236"/>
                </a:lnTo>
                <a:lnTo>
                  <a:pt x="8238" y="1236"/>
                </a:lnTo>
                <a:lnTo>
                  <a:pt x="8753" y="1236"/>
                </a:lnTo>
                <a:lnTo>
                  <a:pt x="31097" y="1236"/>
                </a:lnTo>
                <a:lnTo>
                  <a:pt x="33157" y="1236"/>
                </a:lnTo>
                <a:lnTo>
                  <a:pt x="34598" y="1236"/>
                </a:lnTo>
                <a:cubicBezTo>
                  <a:pt x="35525" y="1236"/>
                  <a:pt x="36452" y="412"/>
                  <a:pt x="37379" y="0"/>
                </a:cubicBezTo>
                <a:lnTo>
                  <a:pt x="37379" y="0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2" name="任意多边形: 形状 721">
            <a:extLst>
              <a:ext uri="{FF2B5EF4-FFF2-40B4-BE49-F238E27FC236}">
                <a16:creationId xmlns:a16="http://schemas.microsoft.com/office/drawing/2014/main" id="{0F406321-6901-4E47-885A-14620932A3CE}"/>
              </a:ext>
            </a:extLst>
          </p:cNvPr>
          <p:cNvSpPr/>
          <p:nvPr/>
        </p:nvSpPr>
        <p:spPr>
          <a:xfrm>
            <a:off x="3574879" y="1853255"/>
            <a:ext cx="59531" cy="44133"/>
          </a:xfrm>
          <a:custGeom>
            <a:avLst/>
            <a:gdLst>
              <a:gd name="connsiteX0" fmla="*/ 59531 w 59531"/>
              <a:gd name="connsiteY0" fmla="*/ 19023 h 44133"/>
              <a:gd name="connsiteX1" fmla="*/ 53250 w 59531"/>
              <a:gd name="connsiteY1" fmla="*/ 20156 h 44133"/>
              <a:gd name="connsiteX2" fmla="*/ 23903 w 59531"/>
              <a:gd name="connsiteY2" fmla="*/ 42397 h 44133"/>
              <a:gd name="connsiteX3" fmla="*/ 11516 w 59531"/>
              <a:gd name="connsiteY3" fmla="*/ 40543 h 44133"/>
              <a:gd name="connsiteX4" fmla="*/ 11444 w 59531"/>
              <a:gd name="connsiteY4" fmla="*/ 40441 h 44133"/>
              <a:gd name="connsiteX5" fmla="*/ 4956 w 59531"/>
              <a:gd name="connsiteY5" fmla="*/ 33542 h 44133"/>
              <a:gd name="connsiteX6" fmla="*/ 323 w 59531"/>
              <a:gd name="connsiteY6" fmla="*/ 19126 h 44133"/>
              <a:gd name="connsiteX7" fmla="*/ 2794 w 59531"/>
              <a:gd name="connsiteY7" fmla="*/ 11094 h 44133"/>
              <a:gd name="connsiteX8" fmla="*/ 15357 w 59531"/>
              <a:gd name="connsiteY8" fmla="*/ 1518 h 44133"/>
              <a:gd name="connsiteX9" fmla="*/ 21638 w 59531"/>
              <a:gd name="connsiteY9" fmla="*/ 488 h 44133"/>
              <a:gd name="connsiteX10" fmla="*/ 21638 w 59531"/>
              <a:gd name="connsiteY10" fmla="*/ 488 h 4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31" h="44133">
                <a:moveTo>
                  <a:pt x="59531" y="19023"/>
                </a:moveTo>
                <a:cubicBezTo>
                  <a:pt x="57389" y="18206"/>
                  <a:pt x="54969" y="18642"/>
                  <a:pt x="53250" y="20156"/>
                </a:cubicBezTo>
                <a:lnTo>
                  <a:pt x="23903" y="42397"/>
                </a:lnTo>
                <a:cubicBezTo>
                  <a:pt x="19970" y="45305"/>
                  <a:pt x="14430" y="44475"/>
                  <a:pt x="11516" y="40543"/>
                </a:cubicBezTo>
                <a:cubicBezTo>
                  <a:pt x="11495" y="40509"/>
                  <a:pt x="11464" y="40475"/>
                  <a:pt x="11444" y="40441"/>
                </a:cubicBezTo>
                <a:cubicBezTo>
                  <a:pt x="9467" y="37973"/>
                  <a:pt x="7294" y="35665"/>
                  <a:pt x="4956" y="33542"/>
                </a:cubicBezTo>
                <a:cubicBezTo>
                  <a:pt x="982" y="29886"/>
                  <a:pt x="-779" y="24411"/>
                  <a:pt x="323" y="19126"/>
                </a:cubicBezTo>
                <a:lnTo>
                  <a:pt x="2794" y="11094"/>
                </a:lnTo>
                <a:lnTo>
                  <a:pt x="15357" y="1518"/>
                </a:lnTo>
                <a:cubicBezTo>
                  <a:pt x="17066" y="-30"/>
                  <a:pt x="19527" y="-432"/>
                  <a:pt x="21638" y="488"/>
                </a:cubicBezTo>
                <a:lnTo>
                  <a:pt x="21638" y="488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3" name="任意多边形: 形状 722">
            <a:extLst>
              <a:ext uri="{FF2B5EF4-FFF2-40B4-BE49-F238E27FC236}">
                <a16:creationId xmlns:a16="http://schemas.microsoft.com/office/drawing/2014/main" id="{E3D043BB-9D85-498B-84D6-BB2D034FAA37}"/>
              </a:ext>
            </a:extLst>
          </p:cNvPr>
          <p:cNvSpPr/>
          <p:nvPr/>
        </p:nvSpPr>
        <p:spPr>
          <a:xfrm>
            <a:off x="3484072" y="1796597"/>
            <a:ext cx="99984" cy="74547"/>
          </a:xfrm>
          <a:custGeom>
            <a:avLst/>
            <a:gdLst>
              <a:gd name="connsiteX0" fmla="*/ 99985 w 99984"/>
              <a:gd name="connsiteY0" fmla="*/ 22959 h 74547"/>
              <a:gd name="connsiteX1" fmla="*/ 97616 w 99984"/>
              <a:gd name="connsiteY1" fmla="*/ 22341 h 74547"/>
              <a:gd name="connsiteX2" fmla="*/ 74139 w 99984"/>
              <a:gd name="connsiteY2" fmla="*/ 18738 h 74547"/>
              <a:gd name="connsiteX3" fmla="*/ 61371 w 99984"/>
              <a:gd name="connsiteY3" fmla="*/ 25637 h 74547"/>
              <a:gd name="connsiteX4" fmla="*/ 42424 w 99984"/>
              <a:gd name="connsiteY4" fmla="*/ 68576 h 74547"/>
              <a:gd name="connsiteX5" fmla="*/ 37893 w 99984"/>
              <a:gd name="connsiteY5" fmla="*/ 74548 h 74547"/>
              <a:gd name="connsiteX6" fmla="*/ 0 w 99984"/>
              <a:gd name="connsiteY6" fmla="*/ 55807 h 74547"/>
              <a:gd name="connsiteX7" fmla="*/ 4531 w 99984"/>
              <a:gd name="connsiteY7" fmla="*/ 49938 h 74547"/>
              <a:gd name="connsiteX8" fmla="*/ 23477 w 99984"/>
              <a:gd name="connsiteY8" fmla="*/ 6999 h 74547"/>
              <a:gd name="connsiteX9" fmla="*/ 36246 w 99984"/>
              <a:gd name="connsiteY9" fmla="*/ 100 h 74547"/>
              <a:gd name="connsiteX10" fmla="*/ 59723 w 99984"/>
              <a:gd name="connsiteY10" fmla="*/ 3704 h 74547"/>
              <a:gd name="connsiteX11" fmla="*/ 62195 w 99984"/>
              <a:gd name="connsiteY11" fmla="*/ 4528 h 74547"/>
              <a:gd name="connsiteX12" fmla="*/ 62195 w 99984"/>
              <a:gd name="connsiteY12" fmla="*/ 4528 h 74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984" h="74547">
                <a:moveTo>
                  <a:pt x="99985" y="22959"/>
                </a:moveTo>
                <a:cubicBezTo>
                  <a:pt x="99233" y="22632"/>
                  <a:pt x="98430" y="22424"/>
                  <a:pt x="97616" y="22341"/>
                </a:cubicBezTo>
                <a:lnTo>
                  <a:pt x="74139" y="18738"/>
                </a:lnTo>
                <a:cubicBezTo>
                  <a:pt x="68857" y="18129"/>
                  <a:pt x="63760" y="20884"/>
                  <a:pt x="61371" y="25637"/>
                </a:cubicBezTo>
                <a:lnTo>
                  <a:pt x="42424" y="68576"/>
                </a:lnTo>
                <a:cubicBezTo>
                  <a:pt x="41302" y="70835"/>
                  <a:pt x="39767" y="72861"/>
                  <a:pt x="37893" y="74548"/>
                </a:cubicBezTo>
                <a:lnTo>
                  <a:pt x="0" y="55807"/>
                </a:lnTo>
                <a:cubicBezTo>
                  <a:pt x="1874" y="54158"/>
                  <a:pt x="3408" y="52165"/>
                  <a:pt x="4531" y="49938"/>
                </a:cubicBezTo>
                <a:lnTo>
                  <a:pt x="23477" y="6999"/>
                </a:lnTo>
                <a:cubicBezTo>
                  <a:pt x="25815" y="2201"/>
                  <a:pt x="30953" y="-573"/>
                  <a:pt x="36246" y="100"/>
                </a:cubicBezTo>
                <a:lnTo>
                  <a:pt x="59723" y="3704"/>
                </a:lnTo>
                <a:cubicBezTo>
                  <a:pt x="60567" y="3900"/>
                  <a:pt x="61401" y="4176"/>
                  <a:pt x="62195" y="4528"/>
                </a:cubicBezTo>
                <a:lnTo>
                  <a:pt x="62195" y="4528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4" name="任意多边形: 形状 723">
            <a:extLst>
              <a:ext uri="{FF2B5EF4-FFF2-40B4-BE49-F238E27FC236}">
                <a16:creationId xmlns:a16="http://schemas.microsoft.com/office/drawing/2014/main" id="{B04CEE9E-16C1-4315-8C34-5AC26FE8886D}"/>
              </a:ext>
            </a:extLst>
          </p:cNvPr>
          <p:cNvSpPr/>
          <p:nvPr/>
        </p:nvSpPr>
        <p:spPr>
          <a:xfrm>
            <a:off x="3393355" y="1828716"/>
            <a:ext cx="82685" cy="59522"/>
          </a:xfrm>
          <a:custGeom>
            <a:avLst/>
            <a:gdLst>
              <a:gd name="connsiteX0" fmla="*/ 82686 w 82685"/>
              <a:gd name="connsiteY0" fmla="*/ 19157 h 59522"/>
              <a:gd name="connsiteX1" fmla="*/ 75890 w 82685"/>
              <a:gd name="connsiteY1" fmla="*/ 20599 h 59522"/>
              <a:gd name="connsiteX2" fmla="*/ 43042 w 82685"/>
              <a:gd name="connsiteY2" fmla="*/ 50152 h 59522"/>
              <a:gd name="connsiteX3" fmla="*/ 37893 w 82685"/>
              <a:gd name="connsiteY3" fmla="*/ 59522 h 59522"/>
              <a:gd name="connsiteX4" fmla="*/ 0 w 82685"/>
              <a:gd name="connsiteY4" fmla="*/ 40987 h 59522"/>
              <a:gd name="connsiteX5" fmla="*/ 0 w 82685"/>
              <a:gd name="connsiteY5" fmla="*/ 39649 h 59522"/>
              <a:gd name="connsiteX6" fmla="*/ 2677 w 82685"/>
              <a:gd name="connsiteY6" fmla="*/ 33985 h 59522"/>
              <a:gd name="connsiteX7" fmla="*/ 3501 w 82685"/>
              <a:gd name="connsiteY7" fmla="*/ 32853 h 59522"/>
              <a:gd name="connsiteX8" fmla="*/ 4840 w 82685"/>
              <a:gd name="connsiteY8" fmla="*/ 31514 h 59522"/>
              <a:gd name="connsiteX9" fmla="*/ 38202 w 82685"/>
              <a:gd name="connsiteY9" fmla="*/ 1961 h 59522"/>
              <a:gd name="connsiteX10" fmla="*/ 42321 w 82685"/>
              <a:gd name="connsiteY10" fmla="*/ 5 h 59522"/>
              <a:gd name="connsiteX11" fmla="*/ 44998 w 82685"/>
              <a:gd name="connsiteY11" fmla="*/ 520 h 5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685" h="59522">
                <a:moveTo>
                  <a:pt x="82686" y="19157"/>
                </a:moveTo>
                <a:cubicBezTo>
                  <a:pt x="80348" y="18135"/>
                  <a:pt x="77609" y="18715"/>
                  <a:pt x="75890" y="20599"/>
                </a:cubicBezTo>
                <a:lnTo>
                  <a:pt x="43042" y="50152"/>
                </a:lnTo>
                <a:cubicBezTo>
                  <a:pt x="40426" y="52690"/>
                  <a:pt x="38635" y="55954"/>
                  <a:pt x="37893" y="59522"/>
                </a:cubicBezTo>
                <a:lnTo>
                  <a:pt x="0" y="40987"/>
                </a:lnTo>
                <a:lnTo>
                  <a:pt x="0" y="39649"/>
                </a:lnTo>
                <a:cubicBezTo>
                  <a:pt x="638" y="37652"/>
                  <a:pt x="1545" y="35748"/>
                  <a:pt x="2677" y="33985"/>
                </a:cubicBezTo>
                <a:cubicBezTo>
                  <a:pt x="2924" y="33590"/>
                  <a:pt x="3202" y="33211"/>
                  <a:pt x="3501" y="32853"/>
                </a:cubicBezTo>
                <a:cubicBezTo>
                  <a:pt x="3892" y="32356"/>
                  <a:pt x="4345" y="31907"/>
                  <a:pt x="4840" y="31514"/>
                </a:cubicBezTo>
                <a:lnTo>
                  <a:pt x="38202" y="1961"/>
                </a:lnTo>
                <a:cubicBezTo>
                  <a:pt x="39314" y="862"/>
                  <a:pt x="40766" y="172"/>
                  <a:pt x="42321" y="5"/>
                </a:cubicBezTo>
                <a:cubicBezTo>
                  <a:pt x="43238" y="-32"/>
                  <a:pt x="44154" y="144"/>
                  <a:pt x="44998" y="520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5" name="任意多边形: 形状 724">
            <a:extLst>
              <a:ext uri="{FF2B5EF4-FFF2-40B4-BE49-F238E27FC236}">
                <a16:creationId xmlns:a16="http://schemas.microsoft.com/office/drawing/2014/main" id="{5B9C1E21-B21B-4E75-A9D1-47E163D8144B}"/>
              </a:ext>
            </a:extLst>
          </p:cNvPr>
          <p:cNvSpPr/>
          <p:nvPr/>
        </p:nvSpPr>
        <p:spPr>
          <a:xfrm>
            <a:off x="3301093" y="2081515"/>
            <a:ext cx="70535" cy="57354"/>
          </a:xfrm>
          <a:custGeom>
            <a:avLst/>
            <a:gdLst>
              <a:gd name="connsiteX0" fmla="*/ 70535 w 70535"/>
              <a:gd name="connsiteY0" fmla="*/ 18432 h 57354"/>
              <a:gd name="connsiteX1" fmla="*/ 42012 w 70535"/>
              <a:gd name="connsiteY1" fmla="*/ 48293 h 57354"/>
              <a:gd name="connsiteX2" fmla="*/ 37791 w 70535"/>
              <a:gd name="connsiteY2" fmla="*/ 57355 h 57354"/>
              <a:gd name="connsiteX3" fmla="*/ 0 w 70535"/>
              <a:gd name="connsiteY3" fmla="*/ 38820 h 57354"/>
              <a:gd name="connsiteX4" fmla="*/ 1442 w 70535"/>
              <a:gd name="connsiteY4" fmla="*/ 33774 h 57354"/>
              <a:gd name="connsiteX5" fmla="*/ 2574 w 70535"/>
              <a:gd name="connsiteY5" fmla="*/ 31715 h 57354"/>
              <a:gd name="connsiteX6" fmla="*/ 2574 w 70535"/>
              <a:gd name="connsiteY6" fmla="*/ 31715 h 57354"/>
              <a:gd name="connsiteX7" fmla="*/ 4016 w 70535"/>
              <a:gd name="connsiteY7" fmla="*/ 29965 h 57354"/>
              <a:gd name="connsiteX8" fmla="*/ 32539 w 70535"/>
              <a:gd name="connsiteY8" fmla="*/ 0 h 57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535" h="57354">
                <a:moveTo>
                  <a:pt x="70535" y="18432"/>
                </a:moveTo>
                <a:lnTo>
                  <a:pt x="42012" y="48293"/>
                </a:lnTo>
                <a:cubicBezTo>
                  <a:pt x="39788" y="50858"/>
                  <a:pt x="38316" y="53998"/>
                  <a:pt x="37791" y="57355"/>
                </a:cubicBezTo>
                <a:lnTo>
                  <a:pt x="0" y="38820"/>
                </a:lnTo>
                <a:cubicBezTo>
                  <a:pt x="319" y="37097"/>
                  <a:pt x="803" y="35409"/>
                  <a:pt x="1442" y="33774"/>
                </a:cubicBezTo>
                <a:cubicBezTo>
                  <a:pt x="1761" y="33056"/>
                  <a:pt x="2132" y="32367"/>
                  <a:pt x="2574" y="31715"/>
                </a:cubicBezTo>
                <a:cubicBezTo>
                  <a:pt x="2574" y="31715"/>
                  <a:pt x="2574" y="31715"/>
                  <a:pt x="2574" y="31715"/>
                </a:cubicBezTo>
                <a:cubicBezTo>
                  <a:pt x="2997" y="31087"/>
                  <a:pt x="3481" y="30501"/>
                  <a:pt x="4016" y="29965"/>
                </a:cubicBezTo>
                <a:lnTo>
                  <a:pt x="32539" y="0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6" name="任意多边形: 形状 725">
            <a:extLst>
              <a:ext uri="{FF2B5EF4-FFF2-40B4-BE49-F238E27FC236}">
                <a16:creationId xmlns:a16="http://schemas.microsoft.com/office/drawing/2014/main" id="{09FC3B97-1D16-42EA-999C-15B19D39CFCD}"/>
              </a:ext>
            </a:extLst>
          </p:cNvPr>
          <p:cNvSpPr/>
          <p:nvPr/>
        </p:nvSpPr>
        <p:spPr>
          <a:xfrm>
            <a:off x="3333117" y="1955272"/>
            <a:ext cx="75580" cy="22241"/>
          </a:xfrm>
          <a:custGeom>
            <a:avLst/>
            <a:gdLst>
              <a:gd name="connsiteX0" fmla="*/ 75581 w 75580"/>
              <a:gd name="connsiteY0" fmla="*/ 16681 h 22241"/>
              <a:gd name="connsiteX1" fmla="*/ 69300 w 75580"/>
              <a:gd name="connsiteY1" fmla="*/ 18329 h 22241"/>
              <a:gd name="connsiteX2" fmla="*/ 46852 w 75580"/>
              <a:gd name="connsiteY2" fmla="*/ 18329 h 22241"/>
              <a:gd name="connsiteX3" fmla="*/ 37790 w 75580"/>
              <a:gd name="connsiteY3" fmla="*/ 22242 h 22241"/>
              <a:gd name="connsiteX4" fmla="*/ 0 w 75580"/>
              <a:gd name="connsiteY4" fmla="*/ 4222 h 22241"/>
              <a:gd name="connsiteX5" fmla="*/ 3089 w 75580"/>
              <a:gd name="connsiteY5" fmla="*/ 2059 h 22241"/>
              <a:gd name="connsiteX6" fmla="*/ 4840 w 75580"/>
              <a:gd name="connsiteY6" fmla="*/ 1236 h 22241"/>
              <a:gd name="connsiteX7" fmla="*/ 4840 w 75580"/>
              <a:gd name="connsiteY7" fmla="*/ 1236 h 22241"/>
              <a:gd name="connsiteX8" fmla="*/ 6384 w 75580"/>
              <a:gd name="connsiteY8" fmla="*/ 1236 h 22241"/>
              <a:gd name="connsiteX9" fmla="*/ 8238 w 75580"/>
              <a:gd name="connsiteY9" fmla="*/ 1236 h 22241"/>
              <a:gd name="connsiteX10" fmla="*/ 8753 w 75580"/>
              <a:gd name="connsiteY10" fmla="*/ 1236 h 22241"/>
              <a:gd name="connsiteX11" fmla="*/ 31097 w 75580"/>
              <a:gd name="connsiteY11" fmla="*/ 1236 h 22241"/>
              <a:gd name="connsiteX12" fmla="*/ 33157 w 75580"/>
              <a:gd name="connsiteY12" fmla="*/ 1236 h 22241"/>
              <a:gd name="connsiteX13" fmla="*/ 34598 w 75580"/>
              <a:gd name="connsiteY13" fmla="*/ 1236 h 22241"/>
              <a:gd name="connsiteX14" fmla="*/ 37379 w 75580"/>
              <a:gd name="connsiteY14" fmla="*/ 0 h 22241"/>
              <a:gd name="connsiteX15" fmla="*/ 37379 w 75580"/>
              <a:gd name="connsiteY15" fmla="*/ 0 h 22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5580" h="22241">
                <a:moveTo>
                  <a:pt x="75581" y="16681"/>
                </a:moveTo>
                <a:cubicBezTo>
                  <a:pt x="73645" y="17705"/>
                  <a:pt x="71493" y="18268"/>
                  <a:pt x="69300" y="18329"/>
                </a:cubicBezTo>
                <a:lnTo>
                  <a:pt x="46852" y="18329"/>
                </a:lnTo>
                <a:cubicBezTo>
                  <a:pt x="43464" y="18509"/>
                  <a:pt x="40251" y="19897"/>
                  <a:pt x="37790" y="22242"/>
                </a:cubicBezTo>
                <a:lnTo>
                  <a:pt x="0" y="4222"/>
                </a:lnTo>
                <a:cubicBezTo>
                  <a:pt x="947" y="3386"/>
                  <a:pt x="1977" y="2661"/>
                  <a:pt x="3089" y="2059"/>
                </a:cubicBezTo>
                <a:cubicBezTo>
                  <a:pt x="3614" y="1683"/>
                  <a:pt x="4211" y="1403"/>
                  <a:pt x="4840" y="1236"/>
                </a:cubicBezTo>
                <a:lnTo>
                  <a:pt x="4840" y="1236"/>
                </a:lnTo>
                <a:lnTo>
                  <a:pt x="6384" y="1236"/>
                </a:lnTo>
                <a:lnTo>
                  <a:pt x="8238" y="1236"/>
                </a:lnTo>
                <a:lnTo>
                  <a:pt x="8753" y="1236"/>
                </a:lnTo>
                <a:lnTo>
                  <a:pt x="31097" y="1236"/>
                </a:lnTo>
                <a:lnTo>
                  <a:pt x="33157" y="1236"/>
                </a:lnTo>
                <a:lnTo>
                  <a:pt x="34598" y="1236"/>
                </a:lnTo>
                <a:cubicBezTo>
                  <a:pt x="35525" y="1236"/>
                  <a:pt x="36452" y="412"/>
                  <a:pt x="37379" y="0"/>
                </a:cubicBezTo>
                <a:lnTo>
                  <a:pt x="37379" y="0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7" name="任意多边形: 形状 726">
            <a:extLst>
              <a:ext uri="{FF2B5EF4-FFF2-40B4-BE49-F238E27FC236}">
                <a16:creationId xmlns:a16="http://schemas.microsoft.com/office/drawing/2014/main" id="{37E05AD0-E317-4F15-A2B0-E0220CA8CFF5}"/>
              </a:ext>
            </a:extLst>
          </p:cNvPr>
          <p:cNvSpPr/>
          <p:nvPr/>
        </p:nvSpPr>
        <p:spPr>
          <a:xfrm>
            <a:off x="3574879" y="1853255"/>
            <a:ext cx="59531" cy="44133"/>
          </a:xfrm>
          <a:custGeom>
            <a:avLst/>
            <a:gdLst>
              <a:gd name="connsiteX0" fmla="*/ 59531 w 59531"/>
              <a:gd name="connsiteY0" fmla="*/ 19023 h 44133"/>
              <a:gd name="connsiteX1" fmla="*/ 53250 w 59531"/>
              <a:gd name="connsiteY1" fmla="*/ 20156 h 44133"/>
              <a:gd name="connsiteX2" fmla="*/ 23903 w 59531"/>
              <a:gd name="connsiteY2" fmla="*/ 42397 h 44133"/>
              <a:gd name="connsiteX3" fmla="*/ 11516 w 59531"/>
              <a:gd name="connsiteY3" fmla="*/ 40543 h 44133"/>
              <a:gd name="connsiteX4" fmla="*/ 11444 w 59531"/>
              <a:gd name="connsiteY4" fmla="*/ 40441 h 44133"/>
              <a:gd name="connsiteX5" fmla="*/ 4956 w 59531"/>
              <a:gd name="connsiteY5" fmla="*/ 33542 h 44133"/>
              <a:gd name="connsiteX6" fmla="*/ 323 w 59531"/>
              <a:gd name="connsiteY6" fmla="*/ 19126 h 44133"/>
              <a:gd name="connsiteX7" fmla="*/ 2794 w 59531"/>
              <a:gd name="connsiteY7" fmla="*/ 11094 h 44133"/>
              <a:gd name="connsiteX8" fmla="*/ 15357 w 59531"/>
              <a:gd name="connsiteY8" fmla="*/ 1518 h 44133"/>
              <a:gd name="connsiteX9" fmla="*/ 21638 w 59531"/>
              <a:gd name="connsiteY9" fmla="*/ 488 h 44133"/>
              <a:gd name="connsiteX10" fmla="*/ 21638 w 59531"/>
              <a:gd name="connsiteY10" fmla="*/ 488 h 4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31" h="44133">
                <a:moveTo>
                  <a:pt x="59531" y="19023"/>
                </a:moveTo>
                <a:cubicBezTo>
                  <a:pt x="57389" y="18206"/>
                  <a:pt x="54969" y="18642"/>
                  <a:pt x="53250" y="20156"/>
                </a:cubicBezTo>
                <a:lnTo>
                  <a:pt x="23903" y="42397"/>
                </a:lnTo>
                <a:cubicBezTo>
                  <a:pt x="19970" y="45305"/>
                  <a:pt x="14430" y="44475"/>
                  <a:pt x="11516" y="40543"/>
                </a:cubicBezTo>
                <a:cubicBezTo>
                  <a:pt x="11495" y="40509"/>
                  <a:pt x="11464" y="40475"/>
                  <a:pt x="11444" y="40441"/>
                </a:cubicBezTo>
                <a:cubicBezTo>
                  <a:pt x="9467" y="37973"/>
                  <a:pt x="7294" y="35665"/>
                  <a:pt x="4956" y="33542"/>
                </a:cubicBezTo>
                <a:cubicBezTo>
                  <a:pt x="982" y="29886"/>
                  <a:pt x="-779" y="24411"/>
                  <a:pt x="323" y="19126"/>
                </a:cubicBezTo>
                <a:lnTo>
                  <a:pt x="2794" y="11094"/>
                </a:lnTo>
                <a:lnTo>
                  <a:pt x="15357" y="1518"/>
                </a:lnTo>
                <a:cubicBezTo>
                  <a:pt x="17066" y="-30"/>
                  <a:pt x="19527" y="-432"/>
                  <a:pt x="21638" y="488"/>
                </a:cubicBezTo>
                <a:lnTo>
                  <a:pt x="21638" y="488"/>
                </a:lnTo>
                <a:close/>
              </a:path>
            </a:pathLst>
          </a:custGeom>
          <a:solidFill>
            <a:srgbClr val="FFFFFF">
              <a:alpha val="90000"/>
            </a:srgb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8" name="任意多边形: 形状 727">
            <a:extLst>
              <a:ext uri="{FF2B5EF4-FFF2-40B4-BE49-F238E27FC236}">
                <a16:creationId xmlns:a16="http://schemas.microsoft.com/office/drawing/2014/main" id="{8B9B0101-BCAE-4BB8-884C-5141F6EC50F6}"/>
              </a:ext>
            </a:extLst>
          </p:cNvPr>
          <p:cNvSpPr/>
          <p:nvPr/>
        </p:nvSpPr>
        <p:spPr>
          <a:xfrm>
            <a:off x="3484072" y="1796597"/>
            <a:ext cx="99984" cy="74547"/>
          </a:xfrm>
          <a:custGeom>
            <a:avLst/>
            <a:gdLst>
              <a:gd name="connsiteX0" fmla="*/ 99985 w 99984"/>
              <a:gd name="connsiteY0" fmla="*/ 22959 h 74547"/>
              <a:gd name="connsiteX1" fmla="*/ 97616 w 99984"/>
              <a:gd name="connsiteY1" fmla="*/ 22341 h 74547"/>
              <a:gd name="connsiteX2" fmla="*/ 74139 w 99984"/>
              <a:gd name="connsiteY2" fmla="*/ 18738 h 74547"/>
              <a:gd name="connsiteX3" fmla="*/ 61371 w 99984"/>
              <a:gd name="connsiteY3" fmla="*/ 25637 h 74547"/>
              <a:gd name="connsiteX4" fmla="*/ 42424 w 99984"/>
              <a:gd name="connsiteY4" fmla="*/ 68576 h 74547"/>
              <a:gd name="connsiteX5" fmla="*/ 37893 w 99984"/>
              <a:gd name="connsiteY5" fmla="*/ 74548 h 74547"/>
              <a:gd name="connsiteX6" fmla="*/ 0 w 99984"/>
              <a:gd name="connsiteY6" fmla="*/ 55807 h 74547"/>
              <a:gd name="connsiteX7" fmla="*/ 4531 w 99984"/>
              <a:gd name="connsiteY7" fmla="*/ 49938 h 74547"/>
              <a:gd name="connsiteX8" fmla="*/ 23477 w 99984"/>
              <a:gd name="connsiteY8" fmla="*/ 6999 h 74547"/>
              <a:gd name="connsiteX9" fmla="*/ 36246 w 99984"/>
              <a:gd name="connsiteY9" fmla="*/ 100 h 74547"/>
              <a:gd name="connsiteX10" fmla="*/ 59723 w 99984"/>
              <a:gd name="connsiteY10" fmla="*/ 3704 h 74547"/>
              <a:gd name="connsiteX11" fmla="*/ 62195 w 99984"/>
              <a:gd name="connsiteY11" fmla="*/ 4528 h 74547"/>
              <a:gd name="connsiteX12" fmla="*/ 62195 w 99984"/>
              <a:gd name="connsiteY12" fmla="*/ 4528 h 74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984" h="74547">
                <a:moveTo>
                  <a:pt x="99985" y="22959"/>
                </a:moveTo>
                <a:cubicBezTo>
                  <a:pt x="99233" y="22632"/>
                  <a:pt x="98430" y="22424"/>
                  <a:pt x="97616" y="22341"/>
                </a:cubicBezTo>
                <a:lnTo>
                  <a:pt x="74139" y="18738"/>
                </a:lnTo>
                <a:cubicBezTo>
                  <a:pt x="68857" y="18129"/>
                  <a:pt x="63760" y="20884"/>
                  <a:pt x="61371" y="25637"/>
                </a:cubicBezTo>
                <a:lnTo>
                  <a:pt x="42424" y="68576"/>
                </a:lnTo>
                <a:cubicBezTo>
                  <a:pt x="41302" y="70835"/>
                  <a:pt x="39767" y="72861"/>
                  <a:pt x="37893" y="74548"/>
                </a:cubicBezTo>
                <a:lnTo>
                  <a:pt x="0" y="55807"/>
                </a:lnTo>
                <a:cubicBezTo>
                  <a:pt x="1874" y="54158"/>
                  <a:pt x="3408" y="52165"/>
                  <a:pt x="4531" y="49938"/>
                </a:cubicBezTo>
                <a:lnTo>
                  <a:pt x="23477" y="6999"/>
                </a:lnTo>
                <a:cubicBezTo>
                  <a:pt x="25815" y="2201"/>
                  <a:pt x="30953" y="-573"/>
                  <a:pt x="36246" y="100"/>
                </a:cubicBezTo>
                <a:lnTo>
                  <a:pt x="59723" y="3704"/>
                </a:lnTo>
                <a:cubicBezTo>
                  <a:pt x="60567" y="3900"/>
                  <a:pt x="61401" y="4176"/>
                  <a:pt x="62195" y="4528"/>
                </a:cubicBezTo>
                <a:lnTo>
                  <a:pt x="62195" y="4528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29" name="任意多边形: 形状 728">
            <a:extLst>
              <a:ext uri="{FF2B5EF4-FFF2-40B4-BE49-F238E27FC236}">
                <a16:creationId xmlns:a16="http://schemas.microsoft.com/office/drawing/2014/main" id="{85FF86A0-0634-4405-9453-9FDE51A75B9C}"/>
              </a:ext>
            </a:extLst>
          </p:cNvPr>
          <p:cNvSpPr/>
          <p:nvPr/>
        </p:nvSpPr>
        <p:spPr>
          <a:xfrm>
            <a:off x="3393355" y="1828716"/>
            <a:ext cx="82685" cy="59522"/>
          </a:xfrm>
          <a:custGeom>
            <a:avLst/>
            <a:gdLst>
              <a:gd name="connsiteX0" fmla="*/ 82686 w 82685"/>
              <a:gd name="connsiteY0" fmla="*/ 19157 h 59522"/>
              <a:gd name="connsiteX1" fmla="*/ 75890 w 82685"/>
              <a:gd name="connsiteY1" fmla="*/ 20599 h 59522"/>
              <a:gd name="connsiteX2" fmla="*/ 43042 w 82685"/>
              <a:gd name="connsiteY2" fmla="*/ 50152 h 59522"/>
              <a:gd name="connsiteX3" fmla="*/ 37893 w 82685"/>
              <a:gd name="connsiteY3" fmla="*/ 59522 h 59522"/>
              <a:gd name="connsiteX4" fmla="*/ 0 w 82685"/>
              <a:gd name="connsiteY4" fmla="*/ 40987 h 59522"/>
              <a:gd name="connsiteX5" fmla="*/ 0 w 82685"/>
              <a:gd name="connsiteY5" fmla="*/ 39649 h 59522"/>
              <a:gd name="connsiteX6" fmla="*/ 2677 w 82685"/>
              <a:gd name="connsiteY6" fmla="*/ 33985 h 59522"/>
              <a:gd name="connsiteX7" fmla="*/ 3501 w 82685"/>
              <a:gd name="connsiteY7" fmla="*/ 32853 h 59522"/>
              <a:gd name="connsiteX8" fmla="*/ 4840 w 82685"/>
              <a:gd name="connsiteY8" fmla="*/ 31514 h 59522"/>
              <a:gd name="connsiteX9" fmla="*/ 38202 w 82685"/>
              <a:gd name="connsiteY9" fmla="*/ 1961 h 59522"/>
              <a:gd name="connsiteX10" fmla="*/ 42321 w 82685"/>
              <a:gd name="connsiteY10" fmla="*/ 5 h 59522"/>
              <a:gd name="connsiteX11" fmla="*/ 44998 w 82685"/>
              <a:gd name="connsiteY11" fmla="*/ 520 h 5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685" h="59522">
                <a:moveTo>
                  <a:pt x="82686" y="19157"/>
                </a:moveTo>
                <a:cubicBezTo>
                  <a:pt x="80348" y="18135"/>
                  <a:pt x="77609" y="18715"/>
                  <a:pt x="75890" y="20599"/>
                </a:cubicBezTo>
                <a:lnTo>
                  <a:pt x="43042" y="50152"/>
                </a:lnTo>
                <a:cubicBezTo>
                  <a:pt x="40426" y="52690"/>
                  <a:pt x="38635" y="55954"/>
                  <a:pt x="37893" y="59522"/>
                </a:cubicBezTo>
                <a:lnTo>
                  <a:pt x="0" y="40987"/>
                </a:lnTo>
                <a:lnTo>
                  <a:pt x="0" y="39649"/>
                </a:lnTo>
                <a:cubicBezTo>
                  <a:pt x="638" y="37652"/>
                  <a:pt x="1545" y="35748"/>
                  <a:pt x="2677" y="33985"/>
                </a:cubicBezTo>
                <a:cubicBezTo>
                  <a:pt x="2924" y="33590"/>
                  <a:pt x="3202" y="33211"/>
                  <a:pt x="3501" y="32853"/>
                </a:cubicBezTo>
                <a:cubicBezTo>
                  <a:pt x="3892" y="32356"/>
                  <a:pt x="4345" y="31907"/>
                  <a:pt x="4840" y="31514"/>
                </a:cubicBezTo>
                <a:lnTo>
                  <a:pt x="38202" y="1961"/>
                </a:lnTo>
                <a:cubicBezTo>
                  <a:pt x="39314" y="862"/>
                  <a:pt x="40766" y="172"/>
                  <a:pt x="42321" y="5"/>
                </a:cubicBezTo>
                <a:cubicBezTo>
                  <a:pt x="43238" y="-32"/>
                  <a:pt x="44154" y="144"/>
                  <a:pt x="44998" y="520"/>
                </a:cubicBez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0" name="任意多边形: 形状 729">
            <a:extLst>
              <a:ext uri="{FF2B5EF4-FFF2-40B4-BE49-F238E27FC236}">
                <a16:creationId xmlns:a16="http://schemas.microsoft.com/office/drawing/2014/main" id="{539D10D6-12EC-48AB-88DB-6880A88788C0}"/>
              </a:ext>
            </a:extLst>
          </p:cNvPr>
          <p:cNvSpPr/>
          <p:nvPr/>
        </p:nvSpPr>
        <p:spPr>
          <a:xfrm>
            <a:off x="3338596" y="1815251"/>
            <a:ext cx="307318" cy="425449"/>
          </a:xfrm>
          <a:custGeom>
            <a:avLst/>
            <a:gdLst>
              <a:gd name="connsiteX0" fmla="*/ 306935 w 307318"/>
              <a:gd name="connsiteY0" fmla="*/ 94714 h 425449"/>
              <a:gd name="connsiteX1" fmla="*/ 298904 w 307318"/>
              <a:gd name="connsiteY1" fmla="*/ 61866 h 425449"/>
              <a:gd name="connsiteX2" fmla="*/ 292839 w 307318"/>
              <a:gd name="connsiteY2" fmla="*/ 56859 h 425449"/>
              <a:gd name="connsiteX3" fmla="*/ 289430 w 307318"/>
              <a:gd name="connsiteY3" fmla="*/ 58468 h 425449"/>
              <a:gd name="connsiteX4" fmla="*/ 260084 w 307318"/>
              <a:gd name="connsiteY4" fmla="*/ 80710 h 425449"/>
              <a:gd name="connsiteX5" fmla="*/ 247696 w 307318"/>
              <a:gd name="connsiteY5" fmla="*/ 78855 h 425449"/>
              <a:gd name="connsiteX6" fmla="*/ 247624 w 307318"/>
              <a:gd name="connsiteY6" fmla="*/ 78753 h 425449"/>
              <a:gd name="connsiteX7" fmla="*/ 241137 w 307318"/>
              <a:gd name="connsiteY7" fmla="*/ 71854 h 425449"/>
              <a:gd name="connsiteX8" fmla="*/ 236503 w 307318"/>
              <a:gd name="connsiteY8" fmla="*/ 57438 h 425449"/>
              <a:gd name="connsiteX9" fmla="*/ 249375 w 307318"/>
              <a:gd name="connsiteY9" fmla="*/ 14088 h 425449"/>
              <a:gd name="connsiteX10" fmla="*/ 244514 w 307318"/>
              <a:gd name="connsiteY10" fmla="*/ 4147 h 425449"/>
              <a:gd name="connsiteX11" fmla="*/ 242990 w 307318"/>
              <a:gd name="connsiteY11" fmla="*/ 3791 h 425449"/>
              <a:gd name="connsiteX12" fmla="*/ 219616 w 307318"/>
              <a:gd name="connsiteY12" fmla="*/ 84 h 425449"/>
              <a:gd name="connsiteX13" fmla="*/ 206847 w 307318"/>
              <a:gd name="connsiteY13" fmla="*/ 6983 h 425449"/>
              <a:gd name="connsiteX14" fmla="*/ 187901 w 307318"/>
              <a:gd name="connsiteY14" fmla="*/ 49922 h 425449"/>
              <a:gd name="connsiteX15" fmla="*/ 175441 w 307318"/>
              <a:gd name="connsiteY15" fmla="*/ 60219 h 425449"/>
              <a:gd name="connsiteX16" fmla="*/ 161437 w 307318"/>
              <a:gd name="connsiteY16" fmla="*/ 65882 h 425449"/>
              <a:gd name="connsiteX17" fmla="*/ 150780 w 307318"/>
              <a:gd name="connsiteY17" fmla="*/ 62905 h 425449"/>
              <a:gd name="connsiteX18" fmla="*/ 150213 w 307318"/>
              <a:gd name="connsiteY18" fmla="*/ 61660 h 425449"/>
              <a:gd name="connsiteX19" fmla="*/ 140637 w 307318"/>
              <a:gd name="connsiteY19" fmla="*/ 36226 h 425449"/>
              <a:gd name="connsiteX20" fmla="*/ 133975 w 307318"/>
              <a:gd name="connsiteY20" fmla="*/ 31530 h 425449"/>
              <a:gd name="connsiteX21" fmla="*/ 130340 w 307318"/>
              <a:gd name="connsiteY21" fmla="*/ 33755 h 425449"/>
              <a:gd name="connsiteX22" fmla="*/ 97492 w 307318"/>
              <a:gd name="connsiteY22" fmla="*/ 63308 h 425449"/>
              <a:gd name="connsiteX23" fmla="*/ 91829 w 307318"/>
              <a:gd name="connsiteY23" fmla="*/ 78445 h 425449"/>
              <a:gd name="connsiteX24" fmla="*/ 96154 w 307318"/>
              <a:gd name="connsiteY24" fmla="*/ 111292 h 425449"/>
              <a:gd name="connsiteX25" fmla="*/ 91726 w 307318"/>
              <a:gd name="connsiteY25" fmla="*/ 127665 h 425449"/>
              <a:gd name="connsiteX26" fmla="*/ 77104 w 307318"/>
              <a:gd name="connsiteY26" fmla="*/ 150009 h 425449"/>
              <a:gd name="connsiteX27" fmla="*/ 63409 w 307318"/>
              <a:gd name="connsiteY27" fmla="*/ 158041 h 425449"/>
              <a:gd name="connsiteX28" fmla="*/ 41064 w 307318"/>
              <a:gd name="connsiteY28" fmla="*/ 158041 h 425449"/>
              <a:gd name="connsiteX29" fmla="*/ 28810 w 307318"/>
              <a:gd name="connsiteY29" fmla="*/ 166794 h 425449"/>
              <a:gd name="connsiteX30" fmla="*/ 11306 w 307318"/>
              <a:gd name="connsiteY30" fmla="*/ 216323 h 425449"/>
              <a:gd name="connsiteX31" fmla="*/ 16475 w 307318"/>
              <a:gd name="connsiteY31" fmla="*/ 227890 h 425449"/>
              <a:gd name="connsiteX32" fmla="*/ 16660 w 307318"/>
              <a:gd name="connsiteY32" fmla="*/ 227959 h 425449"/>
              <a:gd name="connsiteX33" fmla="*/ 35195 w 307318"/>
              <a:gd name="connsiteY33" fmla="*/ 234446 h 425449"/>
              <a:gd name="connsiteX34" fmla="*/ 42197 w 307318"/>
              <a:gd name="connsiteY34" fmla="*/ 246390 h 425449"/>
              <a:gd name="connsiteX35" fmla="*/ 39828 w 307318"/>
              <a:gd name="connsiteY35" fmla="*/ 269147 h 425449"/>
              <a:gd name="connsiteX36" fmla="*/ 33341 w 307318"/>
              <a:gd name="connsiteY36" fmla="*/ 284799 h 425449"/>
              <a:gd name="connsiteX37" fmla="*/ 4509 w 307318"/>
              <a:gd name="connsiteY37" fmla="*/ 315072 h 425449"/>
              <a:gd name="connsiteX38" fmla="*/ 288 w 307318"/>
              <a:gd name="connsiteY38" fmla="*/ 330621 h 425449"/>
              <a:gd name="connsiteX39" fmla="*/ 8319 w 307318"/>
              <a:gd name="connsiteY39" fmla="*/ 363674 h 425449"/>
              <a:gd name="connsiteX40" fmla="*/ 14158 w 307318"/>
              <a:gd name="connsiteY40" fmla="*/ 368726 h 425449"/>
              <a:gd name="connsiteX41" fmla="*/ 17690 w 307318"/>
              <a:gd name="connsiteY41" fmla="*/ 367072 h 425449"/>
              <a:gd name="connsiteX42" fmla="*/ 47139 w 307318"/>
              <a:gd name="connsiteY42" fmla="*/ 344831 h 425449"/>
              <a:gd name="connsiteX43" fmla="*/ 59599 w 307318"/>
              <a:gd name="connsiteY43" fmla="*/ 346787 h 425449"/>
              <a:gd name="connsiteX44" fmla="*/ 66086 w 307318"/>
              <a:gd name="connsiteY44" fmla="*/ 353789 h 425449"/>
              <a:gd name="connsiteX45" fmla="*/ 70617 w 307318"/>
              <a:gd name="connsiteY45" fmla="*/ 368102 h 425449"/>
              <a:gd name="connsiteX46" fmla="*/ 57745 w 307318"/>
              <a:gd name="connsiteY46" fmla="*/ 411453 h 425449"/>
              <a:gd name="connsiteX47" fmla="*/ 62400 w 307318"/>
              <a:gd name="connsiteY47" fmla="*/ 421334 h 425449"/>
              <a:gd name="connsiteX48" fmla="*/ 64233 w 307318"/>
              <a:gd name="connsiteY48" fmla="*/ 421750 h 425449"/>
              <a:gd name="connsiteX49" fmla="*/ 87710 w 307318"/>
              <a:gd name="connsiteY49" fmla="*/ 425354 h 425449"/>
              <a:gd name="connsiteX50" fmla="*/ 100375 w 307318"/>
              <a:gd name="connsiteY50" fmla="*/ 418455 h 425449"/>
              <a:gd name="connsiteX51" fmla="*/ 119425 w 307318"/>
              <a:gd name="connsiteY51" fmla="*/ 375516 h 425449"/>
              <a:gd name="connsiteX52" fmla="*/ 131885 w 307318"/>
              <a:gd name="connsiteY52" fmla="*/ 365219 h 425449"/>
              <a:gd name="connsiteX53" fmla="*/ 145889 w 307318"/>
              <a:gd name="connsiteY53" fmla="*/ 359556 h 425449"/>
              <a:gd name="connsiteX54" fmla="*/ 156629 w 307318"/>
              <a:gd name="connsiteY54" fmla="*/ 362785 h 425449"/>
              <a:gd name="connsiteX55" fmla="*/ 157113 w 307318"/>
              <a:gd name="connsiteY55" fmla="*/ 363880 h 425449"/>
              <a:gd name="connsiteX56" fmla="*/ 166689 w 307318"/>
              <a:gd name="connsiteY56" fmla="*/ 389314 h 425449"/>
              <a:gd name="connsiteX57" fmla="*/ 173423 w 307318"/>
              <a:gd name="connsiteY57" fmla="*/ 393913 h 425449"/>
              <a:gd name="connsiteX58" fmla="*/ 176986 w 307318"/>
              <a:gd name="connsiteY58" fmla="*/ 391682 h 425449"/>
              <a:gd name="connsiteX59" fmla="*/ 209834 w 307318"/>
              <a:gd name="connsiteY59" fmla="*/ 362130 h 425449"/>
              <a:gd name="connsiteX60" fmla="*/ 215394 w 307318"/>
              <a:gd name="connsiteY60" fmla="*/ 346993 h 425449"/>
              <a:gd name="connsiteX61" fmla="*/ 211172 w 307318"/>
              <a:gd name="connsiteY61" fmla="*/ 314145 h 425449"/>
              <a:gd name="connsiteX62" fmla="*/ 215497 w 307318"/>
              <a:gd name="connsiteY62" fmla="*/ 297876 h 425449"/>
              <a:gd name="connsiteX63" fmla="*/ 230222 w 307318"/>
              <a:gd name="connsiteY63" fmla="*/ 275428 h 425449"/>
              <a:gd name="connsiteX64" fmla="*/ 243814 w 307318"/>
              <a:gd name="connsiteY64" fmla="*/ 267396 h 425449"/>
              <a:gd name="connsiteX65" fmla="*/ 266262 w 307318"/>
              <a:gd name="connsiteY65" fmla="*/ 267396 h 425449"/>
              <a:gd name="connsiteX66" fmla="*/ 278309 w 307318"/>
              <a:gd name="connsiteY66" fmla="*/ 257511 h 425449"/>
              <a:gd name="connsiteX67" fmla="*/ 296123 w 307318"/>
              <a:gd name="connsiteY67" fmla="*/ 209115 h 425449"/>
              <a:gd name="connsiteX68" fmla="*/ 290717 w 307318"/>
              <a:gd name="connsiteY68" fmla="*/ 197497 h 425449"/>
              <a:gd name="connsiteX69" fmla="*/ 290666 w 307318"/>
              <a:gd name="connsiteY69" fmla="*/ 197479 h 425449"/>
              <a:gd name="connsiteX70" fmla="*/ 272131 w 307318"/>
              <a:gd name="connsiteY70" fmla="*/ 190992 h 425449"/>
              <a:gd name="connsiteX71" fmla="*/ 265129 w 307318"/>
              <a:gd name="connsiteY71" fmla="*/ 179047 h 425449"/>
              <a:gd name="connsiteX72" fmla="*/ 267600 w 307318"/>
              <a:gd name="connsiteY72" fmla="*/ 156394 h 425449"/>
              <a:gd name="connsiteX73" fmla="*/ 274088 w 307318"/>
              <a:gd name="connsiteY73" fmla="*/ 140639 h 425449"/>
              <a:gd name="connsiteX74" fmla="*/ 302920 w 307318"/>
              <a:gd name="connsiteY74" fmla="*/ 110366 h 425449"/>
              <a:gd name="connsiteX75" fmla="*/ 306935 w 307318"/>
              <a:gd name="connsiteY75" fmla="*/ 94714 h 425449"/>
              <a:gd name="connsiteX76" fmla="*/ 170705 w 307318"/>
              <a:gd name="connsiteY76" fmla="*/ 283048 h 425449"/>
              <a:gd name="connsiteX77" fmla="*/ 89152 w 307318"/>
              <a:gd name="connsiteY77" fmla="*/ 270383 h 425449"/>
              <a:gd name="connsiteX78" fmla="*/ 136621 w 307318"/>
              <a:gd name="connsiteY78" fmla="*/ 141772 h 425449"/>
              <a:gd name="connsiteX79" fmla="*/ 218174 w 307318"/>
              <a:gd name="connsiteY79" fmla="*/ 154334 h 425449"/>
              <a:gd name="connsiteX80" fmla="*/ 170705 w 307318"/>
              <a:gd name="connsiteY80" fmla="*/ 283048 h 425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07318" h="425449">
                <a:moveTo>
                  <a:pt x="306935" y="94714"/>
                </a:moveTo>
                <a:lnTo>
                  <a:pt x="298904" y="61866"/>
                </a:lnTo>
                <a:cubicBezTo>
                  <a:pt x="298615" y="58809"/>
                  <a:pt x="295897" y="56567"/>
                  <a:pt x="292839" y="56859"/>
                </a:cubicBezTo>
                <a:cubicBezTo>
                  <a:pt x="291552" y="56981"/>
                  <a:pt x="290347" y="57551"/>
                  <a:pt x="289430" y="58468"/>
                </a:cubicBezTo>
                <a:lnTo>
                  <a:pt x="260084" y="80710"/>
                </a:lnTo>
                <a:cubicBezTo>
                  <a:pt x="256150" y="83618"/>
                  <a:pt x="250610" y="82788"/>
                  <a:pt x="247696" y="78855"/>
                </a:cubicBezTo>
                <a:cubicBezTo>
                  <a:pt x="247675" y="78821"/>
                  <a:pt x="247645" y="78787"/>
                  <a:pt x="247624" y="78753"/>
                </a:cubicBezTo>
                <a:cubicBezTo>
                  <a:pt x="245626" y="76308"/>
                  <a:pt x="243454" y="74003"/>
                  <a:pt x="241137" y="71854"/>
                </a:cubicBezTo>
                <a:cubicBezTo>
                  <a:pt x="237203" y="68176"/>
                  <a:pt x="235443" y="62722"/>
                  <a:pt x="236503" y="57438"/>
                </a:cubicBezTo>
                <a:lnTo>
                  <a:pt x="249375" y="14088"/>
                </a:lnTo>
                <a:cubicBezTo>
                  <a:pt x="250775" y="9999"/>
                  <a:pt x="248602" y="5548"/>
                  <a:pt x="244514" y="4147"/>
                </a:cubicBezTo>
                <a:cubicBezTo>
                  <a:pt x="244020" y="3978"/>
                  <a:pt x="243505" y="3859"/>
                  <a:pt x="242990" y="3791"/>
                </a:cubicBezTo>
                <a:lnTo>
                  <a:pt x="219616" y="84"/>
                </a:lnTo>
                <a:cubicBezTo>
                  <a:pt x="214333" y="-525"/>
                  <a:pt x="209236" y="2231"/>
                  <a:pt x="206847" y="6983"/>
                </a:cubicBezTo>
                <a:lnTo>
                  <a:pt x="187901" y="49922"/>
                </a:lnTo>
                <a:cubicBezTo>
                  <a:pt x="185152" y="54763"/>
                  <a:pt x="180713" y="58427"/>
                  <a:pt x="175441" y="60219"/>
                </a:cubicBezTo>
                <a:cubicBezTo>
                  <a:pt x="170663" y="61813"/>
                  <a:pt x="165978" y="63704"/>
                  <a:pt x="161437" y="65882"/>
                </a:cubicBezTo>
                <a:cubicBezTo>
                  <a:pt x="157668" y="68003"/>
                  <a:pt x="152901" y="66671"/>
                  <a:pt x="150780" y="62905"/>
                </a:cubicBezTo>
                <a:cubicBezTo>
                  <a:pt x="150553" y="62508"/>
                  <a:pt x="150368" y="62091"/>
                  <a:pt x="150213" y="61660"/>
                </a:cubicBezTo>
                <a:lnTo>
                  <a:pt x="140637" y="36226"/>
                </a:lnTo>
                <a:cubicBezTo>
                  <a:pt x="140091" y="33089"/>
                  <a:pt x="137105" y="30986"/>
                  <a:pt x="133975" y="31530"/>
                </a:cubicBezTo>
                <a:cubicBezTo>
                  <a:pt x="132523" y="31781"/>
                  <a:pt x="131226" y="32577"/>
                  <a:pt x="130340" y="33755"/>
                </a:cubicBezTo>
                <a:lnTo>
                  <a:pt x="97492" y="63308"/>
                </a:lnTo>
                <a:cubicBezTo>
                  <a:pt x="93497" y="67294"/>
                  <a:pt x="91437" y="72816"/>
                  <a:pt x="91829" y="78445"/>
                </a:cubicBezTo>
                <a:lnTo>
                  <a:pt x="96154" y="111292"/>
                </a:lnTo>
                <a:cubicBezTo>
                  <a:pt x="96514" y="117088"/>
                  <a:pt x="94959" y="122841"/>
                  <a:pt x="91726" y="127665"/>
                </a:cubicBezTo>
                <a:cubicBezTo>
                  <a:pt x="86577" y="134770"/>
                  <a:pt x="81429" y="142287"/>
                  <a:pt x="77104" y="150009"/>
                </a:cubicBezTo>
                <a:cubicBezTo>
                  <a:pt x="74046" y="154685"/>
                  <a:pt x="68979" y="157659"/>
                  <a:pt x="63409" y="158041"/>
                </a:cubicBezTo>
                <a:lnTo>
                  <a:pt x="41064" y="158041"/>
                </a:lnTo>
                <a:cubicBezTo>
                  <a:pt x="35648" y="158401"/>
                  <a:pt x="30911" y="161789"/>
                  <a:pt x="28810" y="166794"/>
                </a:cubicBezTo>
                <a:lnTo>
                  <a:pt x="11306" y="216323"/>
                </a:lnTo>
                <a:cubicBezTo>
                  <a:pt x="9534" y="220944"/>
                  <a:pt x="11851" y="226123"/>
                  <a:pt x="16475" y="227890"/>
                </a:cubicBezTo>
                <a:cubicBezTo>
                  <a:pt x="16536" y="227913"/>
                  <a:pt x="16598" y="227936"/>
                  <a:pt x="16660" y="227959"/>
                </a:cubicBezTo>
                <a:lnTo>
                  <a:pt x="35195" y="234446"/>
                </a:lnTo>
                <a:cubicBezTo>
                  <a:pt x="40024" y="236312"/>
                  <a:pt x="42928" y="241264"/>
                  <a:pt x="42197" y="246390"/>
                </a:cubicBezTo>
                <a:cubicBezTo>
                  <a:pt x="41012" y="253930"/>
                  <a:pt x="40230" y="261526"/>
                  <a:pt x="39828" y="269147"/>
                </a:cubicBezTo>
                <a:cubicBezTo>
                  <a:pt x="39365" y="274915"/>
                  <a:pt x="37089" y="280390"/>
                  <a:pt x="33341" y="284799"/>
                </a:cubicBezTo>
                <a:lnTo>
                  <a:pt x="4509" y="315072"/>
                </a:lnTo>
                <a:cubicBezTo>
                  <a:pt x="854" y="319369"/>
                  <a:pt x="-691" y="325067"/>
                  <a:pt x="288" y="330621"/>
                </a:cubicBezTo>
                <a:lnTo>
                  <a:pt x="8319" y="363674"/>
                </a:lnTo>
                <a:cubicBezTo>
                  <a:pt x="8535" y="366681"/>
                  <a:pt x="11151" y="368942"/>
                  <a:pt x="14158" y="368726"/>
                </a:cubicBezTo>
                <a:cubicBezTo>
                  <a:pt x="15496" y="368629"/>
                  <a:pt x="16753" y="368040"/>
                  <a:pt x="17690" y="367072"/>
                </a:cubicBezTo>
                <a:lnTo>
                  <a:pt x="47139" y="344831"/>
                </a:lnTo>
                <a:cubicBezTo>
                  <a:pt x="51124" y="341954"/>
                  <a:pt x="56685" y="342827"/>
                  <a:pt x="59599" y="346787"/>
                </a:cubicBezTo>
                <a:cubicBezTo>
                  <a:pt x="61597" y="349265"/>
                  <a:pt x="63769" y="351604"/>
                  <a:pt x="66086" y="353789"/>
                </a:cubicBezTo>
                <a:cubicBezTo>
                  <a:pt x="70040" y="357411"/>
                  <a:pt x="71770" y="362865"/>
                  <a:pt x="70617" y="368102"/>
                </a:cubicBezTo>
                <a:lnTo>
                  <a:pt x="57745" y="411453"/>
                </a:lnTo>
                <a:cubicBezTo>
                  <a:pt x="56304" y="415467"/>
                  <a:pt x="58384" y="419890"/>
                  <a:pt x="62400" y="421334"/>
                </a:cubicBezTo>
                <a:cubicBezTo>
                  <a:pt x="62987" y="421547"/>
                  <a:pt x="63604" y="421686"/>
                  <a:pt x="64233" y="421750"/>
                </a:cubicBezTo>
                <a:lnTo>
                  <a:pt x="87710" y="425354"/>
                </a:lnTo>
                <a:cubicBezTo>
                  <a:pt x="92972" y="426012"/>
                  <a:pt x="98069" y="423236"/>
                  <a:pt x="100375" y="418455"/>
                </a:cubicBezTo>
                <a:lnTo>
                  <a:pt x="119425" y="375516"/>
                </a:lnTo>
                <a:cubicBezTo>
                  <a:pt x="122205" y="370699"/>
                  <a:pt x="126633" y="367045"/>
                  <a:pt x="131885" y="365219"/>
                </a:cubicBezTo>
                <a:cubicBezTo>
                  <a:pt x="136662" y="363625"/>
                  <a:pt x="141348" y="361733"/>
                  <a:pt x="145889" y="359556"/>
                </a:cubicBezTo>
                <a:cubicBezTo>
                  <a:pt x="149750" y="357482"/>
                  <a:pt x="154548" y="358928"/>
                  <a:pt x="156629" y="362785"/>
                </a:cubicBezTo>
                <a:cubicBezTo>
                  <a:pt x="156814" y="363137"/>
                  <a:pt x="156979" y="363503"/>
                  <a:pt x="157113" y="363880"/>
                </a:cubicBezTo>
                <a:lnTo>
                  <a:pt x="166689" y="389314"/>
                </a:lnTo>
                <a:cubicBezTo>
                  <a:pt x="167276" y="392443"/>
                  <a:pt x="170293" y="394503"/>
                  <a:pt x="173423" y="393913"/>
                </a:cubicBezTo>
                <a:cubicBezTo>
                  <a:pt x="174854" y="393644"/>
                  <a:pt x="176121" y="392848"/>
                  <a:pt x="176986" y="391682"/>
                </a:cubicBezTo>
                <a:lnTo>
                  <a:pt x="209834" y="362130"/>
                </a:lnTo>
                <a:cubicBezTo>
                  <a:pt x="213829" y="358149"/>
                  <a:pt x="215857" y="352611"/>
                  <a:pt x="215394" y="346993"/>
                </a:cubicBezTo>
                <a:lnTo>
                  <a:pt x="211172" y="314145"/>
                </a:lnTo>
                <a:cubicBezTo>
                  <a:pt x="210771" y="308393"/>
                  <a:pt x="212295" y="302671"/>
                  <a:pt x="215497" y="297876"/>
                </a:cubicBezTo>
                <a:cubicBezTo>
                  <a:pt x="220749" y="290668"/>
                  <a:pt x="225794" y="283151"/>
                  <a:pt x="230222" y="275428"/>
                </a:cubicBezTo>
                <a:cubicBezTo>
                  <a:pt x="233290" y="270814"/>
                  <a:pt x="238295" y="267856"/>
                  <a:pt x="243814" y="267396"/>
                </a:cubicBezTo>
                <a:lnTo>
                  <a:pt x="266262" y="267396"/>
                </a:lnTo>
                <a:cubicBezTo>
                  <a:pt x="271884" y="266794"/>
                  <a:pt x="276621" y="262911"/>
                  <a:pt x="278309" y="257511"/>
                </a:cubicBezTo>
                <a:lnTo>
                  <a:pt x="296123" y="209115"/>
                </a:lnTo>
                <a:cubicBezTo>
                  <a:pt x="297843" y="204413"/>
                  <a:pt x="295413" y="199212"/>
                  <a:pt x="290717" y="197497"/>
                </a:cubicBezTo>
                <a:cubicBezTo>
                  <a:pt x="290697" y="197491"/>
                  <a:pt x="290686" y="197485"/>
                  <a:pt x="290666" y="197479"/>
                </a:cubicBezTo>
                <a:lnTo>
                  <a:pt x="272131" y="190992"/>
                </a:lnTo>
                <a:cubicBezTo>
                  <a:pt x="267323" y="189096"/>
                  <a:pt x="264439" y="184166"/>
                  <a:pt x="265129" y="179047"/>
                </a:cubicBezTo>
                <a:cubicBezTo>
                  <a:pt x="266344" y="171544"/>
                  <a:pt x="267168" y="163983"/>
                  <a:pt x="267600" y="156394"/>
                </a:cubicBezTo>
                <a:cubicBezTo>
                  <a:pt x="268064" y="150594"/>
                  <a:pt x="270340" y="145086"/>
                  <a:pt x="274088" y="140639"/>
                </a:cubicBezTo>
                <a:lnTo>
                  <a:pt x="302920" y="110366"/>
                </a:lnTo>
                <a:cubicBezTo>
                  <a:pt x="306606" y="106052"/>
                  <a:pt x="308089" y="100271"/>
                  <a:pt x="306935" y="94714"/>
                </a:cubicBezTo>
                <a:close/>
                <a:moveTo>
                  <a:pt x="170705" y="283048"/>
                </a:moveTo>
                <a:cubicBezTo>
                  <a:pt x="135077" y="315072"/>
                  <a:pt x="98625" y="309409"/>
                  <a:pt x="89152" y="270383"/>
                </a:cubicBezTo>
                <a:cubicBezTo>
                  <a:pt x="79678" y="231357"/>
                  <a:pt x="100993" y="173796"/>
                  <a:pt x="136621" y="141772"/>
                </a:cubicBezTo>
                <a:cubicBezTo>
                  <a:pt x="172249" y="109748"/>
                  <a:pt x="208701" y="115308"/>
                  <a:pt x="218174" y="154334"/>
                </a:cubicBezTo>
                <a:cubicBezTo>
                  <a:pt x="227647" y="193360"/>
                  <a:pt x="206230" y="251024"/>
                  <a:pt x="170705" y="283048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1" name="任意多边形: 形状 730">
            <a:extLst>
              <a:ext uri="{FF2B5EF4-FFF2-40B4-BE49-F238E27FC236}">
                <a16:creationId xmlns:a16="http://schemas.microsoft.com/office/drawing/2014/main" id="{ABCFB8D5-3ADA-4966-AF0E-787A3BB58DA8}"/>
              </a:ext>
            </a:extLst>
          </p:cNvPr>
          <p:cNvSpPr/>
          <p:nvPr/>
        </p:nvSpPr>
        <p:spPr>
          <a:xfrm>
            <a:off x="3338360" y="1815649"/>
            <a:ext cx="307318" cy="425449"/>
          </a:xfrm>
          <a:custGeom>
            <a:avLst/>
            <a:gdLst>
              <a:gd name="connsiteX0" fmla="*/ 306935 w 307318"/>
              <a:gd name="connsiteY0" fmla="*/ 94714 h 425449"/>
              <a:gd name="connsiteX1" fmla="*/ 298904 w 307318"/>
              <a:gd name="connsiteY1" fmla="*/ 61866 h 425449"/>
              <a:gd name="connsiteX2" fmla="*/ 292839 w 307318"/>
              <a:gd name="connsiteY2" fmla="*/ 56859 h 425449"/>
              <a:gd name="connsiteX3" fmla="*/ 289430 w 307318"/>
              <a:gd name="connsiteY3" fmla="*/ 58468 h 425449"/>
              <a:gd name="connsiteX4" fmla="*/ 260084 w 307318"/>
              <a:gd name="connsiteY4" fmla="*/ 80710 h 425449"/>
              <a:gd name="connsiteX5" fmla="*/ 247696 w 307318"/>
              <a:gd name="connsiteY5" fmla="*/ 78855 h 425449"/>
              <a:gd name="connsiteX6" fmla="*/ 247624 w 307318"/>
              <a:gd name="connsiteY6" fmla="*/ 78753 h 425449"/>
              <a:gd name="connsiteX7" fmla="*/ 241137 w 307318"/>
              <a:gd name="connsiteY7" fmla="*/ 71854 h 425449"/>
              <a:gd name="connsiteX8" fmla="*/ 236503 w 307318"/>
              <a:gd name="connsiteY8" fmla="*/ 57438 h 425449"/>
              <a:gd name="connsiteX9" fmla="*/ 249375 w 307318"/>
              <a:gd name="connsiteY9" fmla="*/ 14088 h 425449"/>
              <a:gd name="connsiteX10" fmla="*/ 244514 w 307318"/>
              <a:gd name="connsiteY10" fmla="*/ 4147 h 425449"/>
              <a:gd name="connsiteX11" fmla="*/ 242990 w 307318"/>
              <a:gd name="connsiteY11" fmla="*/ 3791 h 425449"/>
              <a:gd name="connsiteX12" fmla="*/ 219616 w 307318"/>
              <a:gd name="connsiteY12" fmla="*/ 84 h 425449"/>
              <a:gd name="connsiteX13" fmla="*/ 206847 w 307318"/>
              <a:gd name="connsiteY13" fmla="*/ 6983 h 425449"/>
              <a:gd name="connsiteX14" fmla="*/ 187901 w 307318"/>
              <a:gd name="connsiteY14" fmla="*/ 49922 h 425449"/>
              <a:gd name="connsiteX15" fmla="*/ 175441 w 307318"/>
              <a:gd name="connsiteY15" fmla="*/ 60219 h 425449"/>
              <a:gd name="connsiteX16" fmla="*/ 161437 w 307318"/>
              <a:gd name="connsiteY16" fmla="*/ 65882 h 425449"/>
              <a:gd name="connsiteX17" fmla="*/ 150780 w 307318"/>
              <a:gd name="connsiteY17" fmla="*/ 62905 h 425449"/>
              <a:gd name="connsiteX18" fmla="*/ 150213 w 307318"/>
              <a:gd name="connsiteY18" fmla="*/ 61660 h 425449"/>
              <a:gd name="connsiteX19" fmla="*/ 140637 w 307318"/>
              <a:gd name="connsiteY19" fmla="*/ 36226 h 425449"/>
              <a:gd name="connsiteX20" fmla="*/ 133975 w 307318"/>
              <a:gd name="connsiteY20" fmla="*/ 31530 h 425449"/>
              <a:gd name="connsiteX21" fmla="*/ 130340 w 307318"/>
              <a:gd name="connsiteY21" fmla="*/ 33755 h 425449"/>
              <a:gd name="connsiteX22" fmla="*/ 97492 w 307318"/>
              <a:gd name="connsiteY22" fmla="*/ 63308 h 425449"/>
              <a:gd name="connsiteX23" fmla="*/ 91829 w 307318"/>
              <a:gd name="connsiteY23" fmla="*/ 78445 h 425449"/>
              <a:gd name="connsiteX24" fmla="*/ 96154 w 307318"/>
              <a:gd name="connsiteY24" fmla="*/ 111292 h 425449"/>
              <a:gd name="connsiteX25" fmla="*/ 91726 w 307318"/>
              <a:gd name="connsiteY25" fmla="*/ 127665 h 425449"/>
              <a:gd name="connsiteX26" fmla="*/ 77104 w 307318"/>
              <a:gd name="connsiteY26" fmla="*/ 150009 h 425449"/>
              <a:gd name="connsiteX27" fmla="*/ 63409 w 307318"/>
              <a:gd name="connsiteY27" fmla="*/ 158041 h 425449"/>
              <a:gd name="connsiteX28" fmla="*/ 41064 w 307318"/>
              <a:gd name="connsiteY28" fmla="*/ 158041 h 425449"/>
              <a:gd name="connsiteX29" fmla="*/ 28810 w 307318"/>
              <a:gd name="connsiteY29" fmla="*/ 166794 h 425449"/>
              <a:gd name="connsiteX30" fmla="*/ 11306 w 307318"/>
              <a:gd name="connsiteY30" fmla="*/ 216323 h 425449"/>
              <a:gd name="connsiteX31" fmla="*/ 16475 w 307318"/>
              <a:gd name="connsiteY31" fmla="*/ 227890 h 425449"/>
              <a:gd name="connsiteX32" fmla="*/ 16660 w 307318"/>
              <a:gd name="connsiteY32" fmla="*/ 227959 h 425449"/>
              <a:gd name="connsiteX33" fmla="*/ 35195 w 307318"/>
              <a:gd name="connsiteY33" fmla="*/ 234446 h 425449"/>
              <a:gd name="connsiteX34" fmla="*/ 42197 w 307318"/>
              <a:gd name="connsiteY34" fmla="*/ 246390 h 425449"/>
              <a:gd name="connsiteX35" fmla="*/ 39828 w 307318"/>
              <a:gd name="connsiteY35" fmla="*/ 269147 h 425449"/>
              <a:gd name="connsiteX36" fmla="*/ 33341 w 307318"/>
              <a:gd name="connsiteY36" fmla="*/ 284799 h 425449"/>
              <a:gd name="connsiteX37" fmla="*/ 4509 w 307318"/>
              <a:gd name="connsiteY37" fmla="*/ 315072 h 425449"/>
              <a:gd name="connsiteX38" fmla="*/ 288 w 307318"/>
              <a:gd name="connsiteY38" fmla="*/ 330621 h 425449"/>
              <a:gd name="connsiteX39" fmla="*/ 8319 w 307318"/>
              <a:gd name="connsiteY39" fmla="*/ 363674 h 425449"/>
              <a:gd name="connsiteX40" fmla="*/ 14158 w 307318"/>
              <a:gd name="connsiteY40" fmla="*/ 368726 h 425449"/>
              <a:gd name="connsiteX41" fmla="*/ 17690 w 307318"/>
              <a:gd name="connsiteY41" fmla="*/ 367072 h 425449"/>
              <a:gd name="connsiteX42" fmla="*/ 47139 w 307318"/>
              <a:gd name="connsiteY42" fmla="*/ 344831 h 425449"/>
              <a:gd name="connsiteX43" fmla="*/ 59599 w 307318"/>
              <a:gd name="connsiteY43" fmla="*/ 346787 h 425449"/>
              <a:gd name="connsiteX44" fmla="*/ 66086 w 307318"/>
              <a:gd name="connsiteY44" fmla="*/ 353789 h 425449"/>
              <a:gd name="connsiteX45" fmla="*/ 70617 w 307318"/>
              <a:gd name="connsiteY45" fmla="*/ 368102 h 425449"/>
              <a:gd name="connsiteX46" fmla="*/ 57745 w 307318"/>
              <a:gd name="connsiteY46" fmla="*/ 411453 h 425449"/>
              <a:gd name="connsiteX47" fmla="*/ 62400 w 307318"/>
              <a:gd name="connsiteY47" fmla="*/ 421334 h 425449"/>
              <a:gd name="connsiteX48" fmla="*/ 64233 w 307318"/>
              <a:gd name="connsiteY48" fmla="*/ 421750 h 425449"/>
              <a:gd name="connsiteX49" fmla="*/ 87710 w 307318"/>
              <a:gd name="connsiteY49" fmla="*/ 425354 h 425449"/>
              <a:gd name="connsiteX50" fmla="*/ 100375 w 307318"/>
              <a:gd name="connsiteY50" fmla="*/ 418455 h 425449"/>
              <a:gd name="connsiteX51" fmla="*/ 119425 w 307318"/>
              <a:gd name="connsiteY51" fmla="*/ 375516 h 425449"/>
              <a:gd name="connsiteX52" fmla="*/ 131885 w 307318"/>
              <a:gd name="connsiteY52" fmla="*/ 365219 h 425449"/>
              <a:gd name="connsiteX53" fmla="*/ 145889 w 307318"/>
              <a:gd name="connsiteY53" fmla="*/ 359556 h 425449"/>
              <a:gd name="connsiteX54" fmla="*/ 156629 w 307318"/>
              <a:gd name="connsiteY54" fmla="*/ 362785 h 425449"/>
              <a:gd name="connsiteX55" fmla="*/ 157113 w 307318"/>
              <a:gd name="connsiteY55" fmla="*/ 363880 h 425449"/>
              <a:gd name="connsiteX56" fmla="*/ 166689 w 307318"/>
              <a:gd name="connsiteY56" fmla="*/ 389314 h 425449"/>
              <a:gd name="connsiteX57" fmla="*/ 173423 w 307318"/>
              <a:gd name="connsiteY57" fmla="*/ 393913 h 425449"/>
              <a:gd name="connsiteX58" fmla="*/ 176986 w 307318"/>
              <a:gd name="connsiteY58" fmla="*/ 391682 h 425449"/>
              <a:gd name="connsiteX59" fmla="*/ 209834 w 307318"/>
              <a:gd name="connsiteY59" fmla="*/ 362130 h 425449"/>
              <a:gd name="connsiteX60" fmla="*/ 215394 w 307318"/>
              <a:gd name="connsiteY60" fmla="*/ 346993 h 425449"/>
              <a:gd name="connsiteX61" fmla="*/ 211172 w 307318"/>
              <a:gd name="connsiteY61" fmla="*/ 314145 h 425449"/>
              <a:gd name="connsiteX62" fmla="*/ 215497 w 307318"/>
              <a:gd name="connsiteY62" fmla="*/ 297876 h 425449"/>
              <a:gd name="connsiteX63" fmla="*/ 230222 w 307318"/>
              <a:gd name="connsiteY63" fmla="*/ 275428 h 425449"/>
              <a:gd name="connsiteX64" fmla="*/ 243814 w 307318"/>
              <a:gd name="connsiteY64" fmla="*/ 267396 h 425449"/>
              <a:gd name="connsiteX65" fmla="*/ 266262 w 307318"/>
              <a:gd name="connsiteY65" fmla="*/ 267396 h 425449"/>
              <a:gd name="connsiteX66" fmla="*/ 278309 w 307318"/>
              <a:gd name="connsiteY66" fmla="*/ 257511 h 425449"/>
              <a:gd name="connsiteX67" fmla="*/ 296123 w 307318"/>
              <a:gd name="connsiteY67" fmla="*/ 209115 h 425449"/>
              <a:gd name="connsiteX68" fmla="*/ 290717 w 307318"/>
              <a:gd name="connsiteY68" fmla="*/ 197497 h 425449"/>
              <a:gd name="connsiteX69" fmla="*/ 290666 w 307318"/>
              <a:gd name="connsiteY69" fmla="*/ 197479 h 425449"/>
              <a:gd name="connsiteX70" fmla="*/ 272131 w 307318"/>
              <a:gd name="connsiteY70" fmla="*/ 190992 h 425449"/>
              <a:gd name="connsiteX71" fmla="*/ 265129 w 307318"/>
              <a:gd name="connsiteY71" fmla="*/ 179047 h 425449"/>
              <a:gd name="connsiteX72" fmla="*/ 267600 w 307318"/>
              <a:gd name="connsiteY72" fmla="*/ 156394 h 425449"/>
              <a:gd name="connsiteX73" fmla="*/ 274088 w 307318"/>
              <a:gd name="connsiteY73" fmla="*/ 140639 h 425449"/>
              <a:gd name="connsiteX74" fmla="*/ 302920 w 307318"/>
              <a:gd name="connsiteY74" fmla="*/ 110366 h 425449"/>
              <a:gd name="connsiteX75" fmla="*/ 306935 w 307318"/>
              <a:gd name="connsiteY75" fmla="*/ 94714 h 425449"/>
              <a:gd name="connsiteX76" fmla="*/ 170705 w 307318"/>
              <a:gd name="connsiteY76" fmla="*/ 283048 h 425449"/>
              <a:gd name="connsiteX77" fmla="*/ 89152 w 307318"/>
              <a:gd name="connsiteY77" fmla="*/ 270383 h 425449"/>
              <a:gd name="connsiteX78" fmla="*/ 136621 w 307318"/>
              <a:gd name="connsiteY78" fmla="*/ 141772 h 425449"/>
              <a:gd name="connsiteX79" fmla="*/ 218174 w 307318"/>
              <a:gd name="connsiteY79" fmla="*/ 154334 h 425449"/>
              <a:gd name="connsiteX80" fmla="*/ 170705 w 307318"/>
              <a:gd name="connsiteY80" fmla="*/ 283048 h 425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07318" h="425449">
                <a:moveTo>
                  <a:pt x="306935" y="94714"/>
                </a:moveTo>
                <a:lnTo>
                  <a:pt x="298904" y="61866"/>
                </a:lnTo>
                <a:cubicBezTo>
                  <a:pt x="298615" y="58809"/>
                  <a:pt x="295897" y="56567"/>
                  <a:pt x="292839" y="56859"/>
                </a:cubicBezTo>
                <a:cubicBezTo>
                  <a:pt x="291552" y="56981"/>
                  <a:pt x="290347" y="57551"/>
                  <a:pt x="289430" y="58468"/>
                </a:cubicBezTo>
                <a:lnTo>
                  <a:pt x="260084" y="80710"/>
                </a:lnTo>
                <a:cubicBezTo>
                  <a:pt x="256150" y="83618"/>
                  <a:pt x="250610" y="82788"/>
                  <a:pt x="247696" y="78855"/>
                </a:cubicBezTo>
                <a:cubicBezTo>
                  <a:pt x="247675" y="78821"/>
                  <a:pt x="247645" y="78787"/>
                  <a:pt x="247624" y="78753"/>
                </a:cubicBezTo>
                <a:cubicBezTo>
                  <a:pt x="245626" y="76308"/>
                  <a:pt x="243454" y="74003"/>
                  <a:pt x="241137" y="71854"/>
                </a:cubicBezTo>
                <a:cubicBezTo>
                  <a:pt x="237203" y="68176"/>
                  <a:pt x="235443" y="62722"/>
                  <a:pt x="236503" y="57438"/>
                </a:cubicBezTo>
                <a:lnTo>
                  <a:pt x="249375" y="14088"/>
                </a:lnTo>
                <a:cubicBezTo>
                  <a:pt x="250775" y="9999"/>
                  <a:pt x="248602" y="5548"/>
                  <a:pt x="244514" y="4147"/>
                </a:cubicBezTo>
                <a:cubicBezTo>
                  <a:pt x="244020" y="3978"/>
                  <a:pt x="243505" y="3859"/>
                  <a:pt x="242990" y="3791"/>
                </a:cubicBezTo>
                <a:lnTo>
                  <a:pt x="219616" y="84"/>
                </a:lnTo>
                <a:cubicBezTo>
                  <a:pt x="214333" y="-525"/>
                  <a:pt x="209236" y="2231"/>
                  <a:pt x="206847" y="6983"/>
                </a:cubicBezTo>
                <a:lnTo>
                  <a:pt x="187901" y="49922"/>
                </a:lnTo>
                <a:cubicBezTo>
                  <a:pt x="185152" y="54763"/>
                  <a:pt x="180713" y="58427"/>
                  <a:pt x="175441" y="60219"/>
                </a:cubicBezTo>
                <a:cubicBezTo>
                  <a:pt x="170663" y="61813"/>
                  <a:pt x="165978" y="63704"/>
                  <a:pt x="161437" y="65882"/>
                </a:cubicBezTo>
                <a:cubicBezTo>
                  <a:pt x="157668" y="68003"/>
                  <a:pt x="152901" y="66671"/>
                  <a:pt x="150780" y="62905"/>
                </a:cubicBezTo>
                <a:cubicBezTo>
                  <a:pt x="150553" y="62508"/>
                  <a:pt x="150368" y="62091"/>
                  <a:pt x="150213" y="61660"/>
                </a:cubicBezTo>
                <a:lnTo>
                  <a:pt x="140637" y="36226"/>
                </a:lnTo>
                <a:cubicBezTo>
                  <a:pt x="140091" y="33089"/>
                  <a:pt x="137105" y="30986"/>
                  <a:pt x="133975" y="31530"/>
                </a:cubicBezTo>
                <a:cubicBezTo>
                  <a:pt x="132523" y="31781"/>
                  <a:pt x="131226" y="32577"/>
                  <a:pt x="130340" y="33755"/>
                </a:cubicBezTo>
                <a:lnTo>
                  <a:pt x="97492" y="63308"/>
                </a:lnTo>
                <a:cubicBezTo>
                  <a:pt x="93497" y="67294"/>
                  <a:pt x="91437" y="72816"/>
                  <a:pt x="91829" y="78445"/>
                </a:cubicBezTo>
                <a:lnTo>
                  <a:pt x="96154" y="111292"/>
                </a:lnTo>
                <a:cubicBezTo>
                  <a:pt x="96514" y="117088"/>
                  <a:pt x="94959" y="122841"/>
                  <a:pt x="91726" y="127665"/>
                </a:cubicBezTo>
                <a:cubicBezTo>
                  <a:pt x="86577" y="134770"/>
                  <a:pt x="81429" y="142287"/>
                  <a:pt x="77104" y="150009"/>
                </a:cubicBezTo>
                <a:cubicBezTo>
                  <a:pt x="74046" y="154685"/>
                  <a:pt x="68979" y="157659"/>
                  <a:pt x="63409" y="158041"/>
                </a:cubicBezTo>
                <a:lnTo>
                  <a:pt x="41064" y="158041"/>
                </a:lnTo>
                <a:cubicBezTo>
                  <a:pt x="35648" y="158401"/>
                  <a:pt x="30911" y="161789"/>
                  <a:pt x="28810" y="166794"/>
                </a:cubicBezTo>
                <a:lnTo>
                  <a:pt x="11306" y="216323"/>
                </a:lnTo>
                <a:cubicBezTo>
                  <a:pt x="9534" y="220944"/>
                  <a:pt x="11851" y="226123"/>
                  <a:pt x="16475" y="227890"/>
                </a:cubicBezTo>
                <a:cubicBezTo>
                  <a:pt x="16536" y="227913"/>
                  <a:pt x="16598" y="227936"/>
                  <a:pt x="16660" y="227959"/>
                </a:cubicBezTo>
                <a:lnTo>
                  <a:pt x="35195" y="234446"/>
                </a:lnTo>
                <a:cubicBezTo>
                  <a:pt x="40024" y="236312"/>
                  <a:pt x="42928" y="241264"/>
                  <a:pt x="42197" y="246390"/>
                </a:cubicBezTo>
                <a:cubicBezTo>
                  <a:pt x="41012" y="253930"/>
                  <a:pt x="40230" y="261526"/>
                  <a:pt x="39828" y="269147"/>
                </a:cubicBezTo>
                <a:cubicBezTo>
                  <a:pt x="39365" y="274915"/>
                  <a:pt x="37089" y="280390"/>
                  <a:pt x="33341" y="284799"/>
                </a:cubicBezTo>
                <a:lnTo>
                  <a:pt x="4509" y="315072"/>
                </a:lnTo>
                <a:cubicBezTo>
                  <a:pt x="854" y="319369"/>
                  <a:pt x="-691" y="325067"/>
                  <a:pt x="288" y="330621"/>
                </a:cubicBezTo>
                <a:lnTo>
                  <a:pt x="8319" y="363674"/>
                </a:lnTo>
                <a:cubicBezTo>
                  <a:pt x="8535" y="366681"/>
                  <a:pt x="11151" y="368942"/>
                  <a:pt x="14158" y="368726"/>
                </a:cubicBezTo>
                <a:cubicBezTo>
                  <a:pt x="15496" y="368629"/>
                  <a:pt x="16753" y="368040"/>
                  <a:pt x="17690" y="367072"/>
                </a:cubicBezTo>
                <a:lnTo>
                  <a:pt x="47139" y="344831"/>
                </a:lnTo>
                <a:cubicBezTo>
                  <a:pt x="51124" y="341954"/>
                  <a:pt x="56685" y="342827"/>
                  <a:pt x="59599" y="346787"/>
                </a:cubicBezTo>
                <a:cubicBezTo>
                  <a:pt x="61597" y="349265"/>
                  <a:pt x="63769" y="351604"/>
                  <a:pt x="66086" y="353789"/>
                </a:cubicBezTo>
                <a:cubicBezTo>
                  <a:pt x="70040" y="357411"/>
                  <a:pt x="71770" y="362865"/>
                  <a:pt x="70617" y="368102"/>
                </a:cubicBezTo>
                <a:lnTo>
                  <a:pt x="57745" y="411453"/>
                </a:lnTo>
                <a:cubicBezTo>
                  <a:pt x="56304" y="415467"/>
                  <a:pt x="58384" y="419890"/>
                  <a:pt x="62400" y="421334"/>
                </a:cubicBezTo>
                <a:cubicBezTo>
                  <a:pt x="62987" y="421547"/>
                  <a:pt x="63604" y="421686"/>
                  <a:pt x="64233" y="421750"/>
                </a:cubicBezTo>
                <a:lnTo>
                  <a:pt x="87710" y="425354"/>
                </a:lnTo>
                <a:cubicBezTo>
                  <a:pt x="92972" y="426012"/>
                  <a:pt x="98069" y="423236"/>
                  <a:pt x="100375" y="418455"/>
                </a:cubicBezTo>
                <a:lnTo>
                  <a:pt x="119425" y="375516"/>
                </a:lnTo>
                <a:cubicBezTo>
                  <a:pt x="122205" y="370699"/>
                  <a:pt x="126633" y="367045"/>
                  <a:pt x="131885" y="365219"/>
                </a:cubicBezTo>
                <a:cubicBezTo>
                  <a:pt x="136662" y="363625"/>
                  <a:pt x="141348" y="361733"/>
                  <a:pt x="145889" y="359556"/>
                </a:cubicBezTo>
                <a:cubicBezTo>
                  <a:pt x="149750" y="357482"/>
                  <a:pt x="154548" y="358928"/>
                  <a:pt x="156629" y="362785"/>
                </a:cubicBezTo>
                <a:cubicBezTo>
                  <a:pt x="156814" y="363137"/>
                  <a:pt x="156979" y="363503"/>
                  <a:pt x="157113" y="363880"/>
                </a:cubicBezTo>
                <a:lnTo>
                  <a:pt x="166689" y="389314"/>
                </a:lnTo>
                <a:cubicBezTo>
                  <a:pt x="167276" y="392443"/>
                  <a:pt x="170293" y="394503"/>
                  <a:pt x="173423" y="393913"/>
                </a:cubicBezTo>
                <a:cubicBezTo>
                  <a:pt x="174854" y="393644"/>
                  <a:pt x="176121" y="392848"/>
                  <a:pt x="176986" y="391682"/>
                </a:cubicBezTo>
                <a:lnTo>
                  <a:pt x="209834" y="362130"/>
                </a:lnTo>
                <a:cubicBezTo>
                  <a:pt x="213829" y="358149"/>
                  <a:pt x="215857" y="352611"/>
                  <a:pt x="215394" y="346993"/>
                </a:cubicBezTo>
                <a:lnTo>
                  <a:pt x="211172" y="314145"/>
                </a:lnTo>
                <a:cubicBezTo>
                  <a:pt x="210771" y="308393"/>
                  <a:pt x="212295" y="302671"/>
                  <a:pt x="215497" y="297876"/>
                </a:cubicBezTo>
                <a:cubicBezTo>
                  <a:pt x="220749" y="290668"/>
                  <a:pt x="225794" y="283151"/>
                  <a:pt x="230222" y="275428"/>
                </a:cubicBezTo>
                <a:cubicBezTo>
                  <a:pt x="233290" y="270814"/>
                  <a:pt x="238295" y="267856"/>
                  <a:pt x="243814" y="267396"/>
                </a:cubicBezTo>
                <a:lnTo>
                  <a:pt x="266262" y="267396"/>
                </a:lnTo>
                <a:cubicBezTo>
                  <a:pt x="271884" y="266794"/>
                  <a:pt x="276621" y="262911"/>
                  <a:pt x="278309" y="257511"/>
                </a:cubicBezTo>
                <a:lnTo>
                  <a:pt x="296123" y="209115"/>
                </a:lnTo>
                <a:cubicBezTo>
                  <a:pt x="297843" y="204413"/>
                  <a:pt x="295413" y="199212"/>
                  <a:pt x="290717" y="197497"/>
                </a:cubicBezTo>
                <a:cubicBezTo>
                  <a:pt x="290697" y="197491"/>
                  <a:pt x="290686" y="197485"/>
                  <a:pt x="290666" y="197479"/>
                </a:cubicBezTo>
                <a:lnTo>
                  <a:pt x="272131" y="190992"/>
                </a:lnTo>
                <a:cubicBezTo>
                  <a:pt x="267323" y="189096"/>
                  <a:pt x="264439" y="184166"/>
                  <a:pt x="265129" y="179047"/>
                </a:cubicBezTo>
                <a:cubicBezTo>
                  <a:pt x="266344" y="171544"/>
                  <a:pt x="267168" y="163983"/>
                  <a:pt x="267600" y="156394"/>
                </a:cubicBezTo>
                <a:cubicBezTo>
                  <a:pt x="268064" y="150594"/>
                  <a:pt x="270340" y="145086"/>
                  <a:pt x="274088" y="140639"/>
                </a:cubicBezTo>
                <a:lnTo>
                  <a:pt x="302920" y="110366"/>
                </a:lnTo>
                <a:cubicBezTo>
                  <a:pt x="306606" y="106052"/>
                  <a:pt x="308089" y="100271"/>
                  <a:pt x="306935" y="94714"/>
                </a:cubicBezTo>
                <a:close/>
                <a:moveTo>
                  <a:pt x="170705" y="283048"/>
                </a:moveTo>
                <a:cubicBezTo>
                  <a:pt x="135077" y="315072"/>
                  <a:pt x="98625" y="309409"/>
                  <a:pt x="89152" y="270383"/>
                </a:cubicBezTo>
                <a:cubicBezTo>
                  <a:pt x="79678" y="231357"/>
                  <a:pt x="100993" y="173796"/>
                  <a:pt x="136621" y="141772"/>
                </a:cubicBezTo>
                <a:cubicBezTo>
                  <a:pt x="172249" y="109748"/>
                  <a:pt x="208701" y="115308"/>
                  <a:pt x="218174" y="154334"/>
                </a:cubicBezTo>
                <a:cubicBezTo>
                  <a:pt x="227647" y="193360"/>
                  <a:pt x="206230" y="251024"/>
                  <a:pt x="170705" y="28304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2" name="任意多边形: 形状 731">
            <a:extLst>
              <a:ext uri="{FF2B5EF4-FFF2-40B4-BE49-F238E27FC236}">
                <a16:creationId xmlns:a16="http://schemas.microsoft.com/office/drawing/2014/main" id="{578F0744-827A-466D-B2A2-E7B3082139C0}"/>
              </a:ext>
            </a:extLst>
          </p:cNvPr>
          <p:cNvSpPr/>
          <p:nvPr/>
        </p:nvSpPr>
        <p:spPr>
          <a:xfrm>
            <a:off x="2785083" y="1881115"/>
            <a:ext cx="458758" cy="604766"/>
          </a:xfrm>
          <a:custGeom>
            <a:avLst/>
            <a:gdLst>
              <a:gd name="connsiteX0" fmla="*/ 406655 w 458758"/>
              <a:gd name="connsiteY0" fmla="*/ 78379 h 604766"/>
              <a:gd name="connsiteX1" fmla="*/ 406655 w 458758"/>
              <a:gd name="connsiteY1" fmla="*/ 78379 h 604766"/>
              <a:gd name="connsiteX2" fmla="*/ 397902 w 458758"/>
              <a:gd name="connsiteY2" fmla="*/ 79718 h 604766"/>
              <a:gd name="connsiteX3" fmla="*/ 380603 w 458758"/>
              <a:gd name="connsiteY3" fmla="*/ 92795 h 604766"/>
              <a:gd name="connsiteX4" fmla="*/ 377308 w 458758"/>
              <a:gd name="connsiteY4" fmla="*/ 104019 h 604766"/>
              <a:gd name="connsiteX5" fmla="*/ 383589 w 458758"/>
              <a:gd name="connsiteY5" fmla="*/ 123789 h 604766"/>
              <a:gd name="connsiteX6" fmla="*/ 392445 w 458758"/>
              <a:gd name="connsiteY6" fmla="*/ 133365 h 604766"/>
              <a:gd name="connsiteX7" fmla="*/ 409713 w 458758"/>
              <a:gd name="connsiteY7" fmla="*/ 136068 h 604766"/>
              <a:gd name="connsiteX8" fmla="*/ 409744 w 458758"/>
              <a:gd name="connsiteY8" fmla="*/ 136043 h 604766"/>
              <a:gd name="connsiteX9" fmla="*/ 450212 w 458758"/>
              <a:gd name="connsiteY9" fmla="*/ 105151 h 604766"/>
              <a:gd name="connsiteX10" fmla="*/ 458758 w 458758"/>
              <a:gd name="connsiteY10" fmla="*/ 103710 h 604766"/>
              <a:gd name="connsiteX11" fmla="*/ 351771 w 458758"/>
              <a:gd name="connsiteY11" fmla="*/ 237984 h 604766"/>
              <a:gd name="connsiteX12" fmla="*/ 292460 w 458758"/>
              <a:gd name="connsiteY12" fmla="*/ 192677 h 604766"/>
              <a:gd name="connsiteX13" fmla="*/ 299668 w 458758"/>
              <a:gd name="connsiteY13" fmla="*/ 212344 h 604766"/>
              <a:gd name="connsiteX14" fmla="*/ 234178 w 458758"/>
              <a:gd name="connsiteY14" fmla="*/ 389557 h 604766"/>
              <a:gd name="connsiteX15" fmla="*/ 181560 w 458758"/>
              <a:gd name="connsiteY15" fmla="*/ 417360 h 604766"/>
              <a:gd name="connsiteX16" fmla="*/ 286488 w 458758"/>
              <a:gd name="connsiteY16" fmla="*/ 415197 h 604766"/>
              <a:gd name="connsiteX17" fmla="*/ 351771 w 458758"/>
              <a:gd name="connsiteY17" fmla="*/ 238293 h 604766"/>
              <a:gd name="connsiteX18" fmla="*/ 337561 w 458758"/>
              <a:gd name="connsiteY18" fmla="*/ 6299 h 604766"/>
              <a:gd name="connsiteX19" fmla="*/ 337561 w 458758"/>
              <a:gd name="connsiteY19" fmla="*/ 6299 h 604766"/>
              <a:gd name="connsiteX20" fmla="*/ 334163 w 458758"/>
              <a:gd name="connsiteY20" fmla="*/ 5167 h 604766"/>
              <a:gd name="connsiteX21" fmla="*/ 301830 w 458758"/>
              <a:gd name="connsiteY21" fmla="*/ 121 h 604766"/>
              <a:gd name="connsiteX22" fmla="*/ 284325 w 458758"/>
              <a:gd name="connsiteY22" fmla="*/ 9697 h 604766"/>
              <a:gd name="connsiteX23" fmla="*/ 258068 w 458758"/>
              <a:gd name="connsiteY23" fmla="*/ 68803 h 604766"/>
              <a:gd name="connsiteX24" fmla="*/ 251889 w 458758"/>
              <a:gd name="connsiteY24" fmla="*/ 76834 h 604766"/>
              <a:gd name="connsiteX25" fmla="*/ 251889 w 458758"/>
              <a:gd name="connsiteY25" fmla="*/ 76834 h 604766"/>
              <a:gd name="connsiteX26" fmla="*/ 247050 w 458758"/>
              <a:gd name="connsiteY26" fmla="*/ 80644 h 604766"/>
              <a:gd name="connsiteX27" fmla="*/ 258480 w 458758"/>
              <a:gd name="connsiteY27" fmla="*/ 111536 h 604766"/>
              <a:gd name="connsiteX28" fmla="*/ 272267 w 458758"/>
              <a:gd name="connsiteY28" fmla="*/ 118150 h 604766"/>
              <a:gd name="connsiteX29" fmla="*/ 273925 w 458758"/>
              <a:gd name="connsiteY29" fmla="*/ 117405 h 604766"/>
              <a:gd name="connsiteX30" fmla="*/ 293181 w 458758"/>
              <a:gd name="connsiteY30" fmla="*/ 109682 h 604766"/>
              <a:gd name="connsiteX31" fmla="*/ 304199 w 458758"/>
              <a:gd name="connsiteY31" fmla="*/ 102989 h 604766"/>
              <a:gd name="connsiteX32" fmla="*/ 310377 w 458758"/>
              <a:gd name="connsiteY32" fmla="*/ 94854 h 604766"/>
              <a:gd name="connsiteX33" fmla="*/ 336532 w 458758"/>
              <a:gd name="connsiteY33" fmla="*/ 35646 h 604766"/>
              <a:gd name="connsiteX34" fmla="*/ 354037 w 458758"/>
              <a:gd name="connsiteY34" fmla="*/ 26070 h 604766"/>
              <a:gd name="connsiteX35" fmla="*/ 386473 w 458758"/>
              <a:gd name="connsiteY35" fmla="*/ 31218 h 604766"/>
              <a:gd name="connsiteX36" fmla="*/ 389768 w 458758"/>
              <a:gd name="connsiteY36" fmla="*/ 32145 h 604766"/>
              <a:gd name="connsiteX37" fmla="*/ 284325 w 458758"/>
              <a:gd name="connsiteY37" fmla="*/ 565432 h 604766"/>
              <a:gd name="connsiteX38" fmla="*/ 281030 w 458758"/>
              <a:gd name="connsiteY38" fmla="*/ 560798 h 604766"/>
              <a:gd name="connsiteX39" fmla="*/ 267850 w 458758"/>
              <a:gd name="connsiteY39" fmla="*/ 525685 h 604766"/>
              <a:gd name="connsiteX40" fmla="*/ 255133 w 458758"/>
              <a:gd name="connsiteY40" fmla="*/ 518590 h 604766"/>
              <a:gd name="connsiteX41" fmla="*/ 252404 w 458758"/>
              <a:gd name="connsiteY41" fmla="*/ 519816 h 604766"/>
              <a:gd name="connsiteX42" fmla="*/ 233149 w 458758"/>
              <a:gd name="connsiteY42" fmla="*/ 527642 h 604766"/>
              <a:gd name="connsiteX43" fmla="*/ 227176 w 458758"/>
              <a:gd name="connsiteY43" fmla="*/ 530628 h 604766"/>
              <a:gd name="connsiteX44" fmla="*/ 228927 w 458758"/>
              <a:gd name="connsiteY44" fmla="*/ 535056 h 604766"/>
              <a:gd name="connsiteX45" fmla="*/ 233355 w 458758"/>
              <a:gd name="connsiteY45" fmla="*/ 540307 h 604766"/>
              <a:gd name="connsiteX46" fmla="*/ 233355 w 458758"/>
              <a:gd name="connsiteY46" fmla="*/ 540307 h 604766"/>
              <a:gd name="connsiteX47" fmla="*/ 188562 w 458758"/>
              <a:gd name="connsiteY47" fmla="*/ 45222 h 604766"/>
              <a:gd name="connsiteX48" fmla="*/ 184958 w 458758"/>
              <a:gd name="connsiteY48" fmla="*/ 44501 h 604766"/>
              <a:gd name="connsiteX49" fmla="*/ 179295 w 458758"/>
              <a:gd name="connsiteY49" fmla="*/ 47179 h 604766"/>
              <a:gd name="connsiteX50" fmla="*/ 133988 w 458758"/>
              <a:gd name="connsiteY50" fmla="*/ 88367 h 604766"/>
              <a:gd name="connsiteX51" fmla="*/ 132237 w 458758"/>
              <a:gd name="connsiteY51" fmla="*/ 90324 h 604766"/>
              <a:gd name="connsiteX52" fmla="*/ 131104 w 458758"/>
              <a:gd name="connsiteY52" fmla="*/ 91765 h 604766"/>
              <a:gd name="connsiteX53" fmla="*/ 127397 w 458758"/>
              <a:gd name="connsiteY53" fmla="*/ 99591 h 604766"/>
              <a:gd name="connsiteX54" fmla="*/ 127397 w 458758"/>
              <a:gd name="connsiteY54" fmla="*/ 101444 h 604766"/>
              <a:gd name="connsiteX55" fmla="*/ 127397 w 458758"/>
              <a:gd name="connsiteY55" fmla="*/ 101444 h 604766"/>
              <a:gd name="connsiteX56" fmla="*/ 126677 w 458758"/>
              <a:gd name="connsiteY56" fmla="*/ 109270 h 604766"/>
              <a:gd name="connsiteX57" fmla="*/ 132546 w 458758"/>
              <a:gd name="connsiteY57" fmla="*/ 154475 h 604766"/>
              <a:gd name="connsiteX58" fmla="*/ 126574 w 458758"/>
              <a:gd name="connsiteY58" fmla="*/ 177025 h 604766"/>
              <a:gd name="connsiteX59" fmla="*/ 105979 w 458758"/>
              <a:gd name="connsiteY59" fmla="*/ 207917 h 604766"/>
              <a:gd name="connsiteX60" fmla="*/ 95682 w 458758"/>
              <a:gd name="connsiteY60" fmla="*/ 216669 h 604766"/>
              <a:gd name="connsiteX61" fmla="*/ 91666 w 458758"/>
              <a:gd name="connsiteY61" fmla="*/ 218214 h 604766"/>
              <a:gd name="connsiteX62" fmla="*/ 89607 w 458758"/>
              <a:gd name="connsiteY62" fmla="*/ 218728 h 604766"/>
              <a:gd name="connsiteX63" fmla="*/ 86930 w 458758"/>
              <a:gd name="connsiteY63" fmla="*/ 218728 h 604766"/>
              <a:gd name="connsiteX64" fmla="*/ 56039 w 458758"/>
              <a:gd name="connsiteY64" fmla="*/ 219243 h 604766"/>
              <a:gd name="connsiteX65" fmla="*/ 55215 w 458758"/>
              <a:gd name="connsiteY65" fmla="*/ 219243 h 604766"/>
              <a:gd name="connsiteX66" fmla="*/ 52743 w 458758"/>
              <a:gd name="connsiteY66" fmla="*/ 219243 h 604766"/>
              <a:gd name="connsiteX67" fmla="*/ 50581 w 458758"/>
              <a:gd name="connsiteY67" fmla="*/ 219861 h 604766"/>
              <a:gd name="connsiteX68" fmla="*/ 50581 w 458758"/>
              <a:gd name="connsiteY68" fmla="*/ 219861 h 604766"/>
              <a:gd name="connsiteX69" fmla="*/ 48213 w 458758"/>
              <a:gd name="connsiteY69" fmla="*/ 221097 h 604766"/>
              <a:gd name="connsiteX70" fmla="*/ 43888 w 458758"/>
              <a:gd name="connsiteY70" fmla="*/ 224083 h 604766"/>
              <a:gd name="connsiteX71" fmla="*/ 39357 w 458758"/>
              <a:gd name="connsiteY71" fmla="*/ 230673 h 604766"/>
              <a:gd name="connsiteX72" fmla="*/ 14850 w 458758"/>
              <a:gd name="connsiteY72" fmla="*/ 297295 h 604766"/>
              <a:gd name="connsiteX73" fmla="*/ 20719 w 458758"/>
              <a:gd name="connsiteY73" fmla="*/ 312535 h 604766"/>
              <a:gd name="connsiteX74" fmla="*/ 56141 w 458758"/>
              <a:gd name="connsiteY74" fmla="*/ 329937 h 604766"/>
              <a:gd name="connsiteX75" fmla="*/ 57480 w 458758"/>
              <a:gd name="connsiteY75" fmla="*/ 338793 h 604766"/>
              <a:gd name="connsiteX76" fmla="*/ 54185 w 458758"/>
              <a:gd name="connsiteY76" fmla="*/ 369684 h 604766"/>
              <a:gd name="connsiteX77" fmla="*/ 45227 w 458758"/>
              <a:gd name="connsiteY77" fmla="*/ 391308 h 604766"/>
              <a:gd name="connsiteX78" fmla="*/ 45227 w 458758"/>
              <a:gd name="connsiteY78" fmla="*/ 391308 h 604766"/>
              <a:gd name="connsiteX79" fmla="*/ 5892 w 458758"/>
              <a:gd name="connsiteY79" fmla="*/ 432496 h 604766"/>
              <a:gd name="connsiteX80" fmla="*/ 4038 w 458758"/>
              <a:gd name="connsiteY80" fmla="*/ 434865 h 604766"/>
              <a:gd name="connsiteX81" fmla="*/ 4038 w 458758"/>
              <a:gd name="connsiteY81" fmla="*/ 434865 h 604766"/>
              <a:gd name="connsiteX82" fmla="*/ 2597 w 458758"/>
              <a:gd name="connsiteY82" fmla="*/ 437748 h 604766"/>
              <a:gd name="connsiteX83" fmla="*/ 434 w 458758"/>
              <a:gd name="connsiteY83" fmla="*/ 453399 h 604766"/>
              <a:gd name="connsiteX84" fmla="*/ 11555 w 458758"/>
              <a:gd name="connsiteY84" fmla="*/ 499016 h 604766"/>
              <a:gd name="connsiteX85" fmla="*/ 15571 w 458758"/>
              <a:gd name="connsiteY85" fmla="*/ 505091 h 604766"/>
              <a:gd name="connsiteX86" fmla="*/ 67571 w 458758"/>
              <a:gd name="connsiteY86" fmla="*/ 530628 h 604766"/>
              <a:gd name="connsiteX87" fmla="*/ 63658 w 458758"/>
              <a:gd name="connsiteY87" fmla="*/ 524758 h 604766"/>
              <a:gd name="connsiteX88" fmla="*/ 51714 w 458758"/>
              <a:gd name="connsiteY88" fmla="*/ 479966 h 604766"/>
              <a:gd name="connsiteX89" fmla="*/ 51714 w 458758"/>
              <a:gd name="connsiteY89" fmla="*/ 471008 h 604766"/>
              <a:gd name="connsiteX90" fmla="*/ 57480 w 458758"/>
              <a:gd name="connsiteY90" fmla="*/ 458548 h 604766"/>
              <a:gd name="connsiteX91" fmla="*/ 96712 w 458758"/>
              <a:gd name="connsiteY91" fmla="*/ 417360 h 604766"/>
              <a:gd name="connsiteX92" fmla="*/ 96712 w 458758"/>
              <a:gd name="connsiteY92" fmla="*/ 417360 h 604766"/>
              <a:gd name="connsiteX93" fmla="*/ 105671 w 458758"/>
              <a:gd name="connsiteY93" fmla="*/ 395736 h 604766"/>
              <a:gd name="connsiteX94" fmla="*/ 108966 w 458758"/>
              <a:gd name="connsiteY94" fmla="*/ 364844 h 604766"/>
              <a:gd name="connsiteX95" fmla="*/ 99286 w 458758"/>
              <a:gd name="connsiteY95" fmla="*/ 348266 h 604766"/>
              <a:gd name="connsiteX96" fmla="*/ 73852 w 458758"/>
              <a:gd name="connsiteY96" fmla="*/ 339411 h 604766"/>
              <a:gd name="connsiteX97" fmla="*/ 66202 w 458758"/>
              <a:gd name="connsiteY97" fmla="*/ 323538 h 604766"/>
              <a:gd name="connsiteX98" fmla="*/ 66233 w 458758"/>
              <a:gd name="connsiteY98" fmla="*/ 323450 h 604766"/>
              <a:gd name="connsiteX99" fmla="*/ 90843 w 458758"/>
              <a:gd name="connsiteY99" fmla="*/ 256828 h 604766"/>
              <a:gd name="connsiteX100" fmla="*/ 95373 w 458758"/>
              <a:gd name="connsiteY100" fmla="*/ 250238 h 604766"/>
              <a:gd name="connsiteX101" fmla="*/ 107730 w 458758"/>
              <a:gd name="connsiteY101" fmla="*/ 244780 h 604766"/>
              <a:gd name="connsiteX102" fmla="*/ 138621 w 458758"/>
              <a:gd name="connsiteY102" fmla="*/ 244265 h 604766"/>
              <a:gd name="connsiteX103" fmla="*/ 147374 w 458758"/>
              <a:gd name="connsiteY103" fmla="*/ 241897 h 604766"/>
              <a:gd name="connsiteX104" fmla="*/ 157671 w 458758"/>
              <a:gd name="connsiteY104" fmla="*/ 233041 h 604766"/>
              <a:gd name="connsiteX105" fmla="*/ 178265 w 458758"/>
              <a:gd name="connsiteY105" fmla="*/ 202150 h 604766"/>
              <a:gd name="connsiteX106" fmla="*/ 184237 w 458758"/>
              <a:gd name="connsiteY106" fmla="*/ 179702 h 604766"/>
              <a:gd name="connsiteX107" fmla="*/ 178471 w 458758"/>
              <a:gd name="connsiteY107" fmla="*/ 134498 h 604766"/>
              <a:gd name="connsiteX108" fmla="*/ 179089 w 458758"/>
              <a:gd name="connsiteY108" fmla="*/ 126569 h 604766"/>
              <a:gd name="connsiteX109" fmla="*/ 186194 w 458758"/>
              <a:gd name="connsiteY109" fmla="*/ 113595 h 604766"/>
              <a:gd name="connsiteX110" fmla="*/ 231501 w 458758"/>
              <a:gd name="connsiteY110" fmla="*/ 72407 h 604766"/>
              <a:gd name="connsiteX111" fmla="*/ 240872 w 458758"/>
              <a:gd name="connsiteY111" fmla="*/ 70347 h 604766"/>
              <a:gd name="connsiteX112" fmla="*/ 148815 w 458758"/>
              <a:gd name="connsiteY112" fmla="*/ 532378 h 604766"/>
              <a:gd name="connsiteX113" fmla="*/ 142534 w 458758"/>
              <a:gd name="connsiteY113" fmla="*/ 512505 h 604766"/>
              <a:gd name="connsiteX114" fmla="*/ 133679 w 458758"/>
              <a:gd name="connsiteY114" fmla="*/ 502929 h 604766"/>
              <a:gd name="connsiteX115" fmla="*/ 116380 w 458758"/>
              <a:gd name="connsiteY115" fmla="*/ 500251 h 604766"/>
              <a:gd name="connsiteX116" fmla="*/ 93314 w 458758"/>
              <a:gd name="connsiteY116" fmla="*/ 517756 h 604766"/>
              <a:gd name="connsiteX117" fmla="*/ 78898 w 458758"/>
              <a:gd name="connsiteY117" fmla="*/ 566359 h 604766"/>
              <a:gd name="connsiteX118" fmla="*/ 84047 w 458758"/>
              <a:gd name="connsiteY118" fmla="*/ 579024 h 604766"/>
              <a:gd name="connsiteX119" fmla="*/ 84047 w 458758"/>
              <a:gd name="connsiteY119" fmla="*/ 579024 h 604766"/>
              <a:gd name="connsiteX120" fmla="*/ 136356 w 458758"/>
              <a:gd name="connsiteY120" fmla="*/ 604767 h 604766"/>
              <a:gd name="connsiteX121" fmla="*/ 131207 w 458758"/>
              <a:gd name="connsiteY121" fmla="*/ 591998 h 60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58758" h="604766">
                <a:moveTo>
                  <a:pt x="406655" y="78379"/>
                </a:moveTo>
                <a:lnTo>
                  <a:pt x="406655" y="78379"/>
                </a:lnTo>
                <a:cubicBezTo>
                  <a:pt x="403741" y="77003"/>
                  <a:pt x="400271" y="77533"/>
                  <a:pt x="397902" y="79718"/>
                </a:cubicBezTo>
                <a:lnTo>
                  <a:pt x="380603" y="92795"/>
                </a:lnTo>
                <a:lnTo>
                  <a:pt x="377308" y="104019"/>
                </a:lnTo>
                <a:cubicBezTo>
                  <a:pt x="375692" y="111260"/>
                  <a:pt x="378091" y="118812"/>
                  <a:pt x="383589" y="123789"/>
                </a:cubicBezTo>
                <a:cubicBezTo>
                  <a:pt x="386771" y="126757"/>
                  <a:pt x="389737" y="129958"/>
                  <a:pt x="392445" y="133365"/>
                </a:cubicBezTo>
                <a:cubicBezTo>
                  <a:pt x="396471" y="138880"/>
                  <a:pt x="404194" y="140089"/>
                  <a:pt x="409713" y="136068"/>
                </a:cubicBezTo>
                <a:cubicBezTo>
                  <a:pt x="409723" y="136059"/>
                  <a:pt x="409734" y="136051"/>
                  <a:pt x="409744" y="136043"/>
                </a:cubicBezTo>
                <a:lnTo>
                  <a:pt x="450212" y="105151"/>
                </a:lnTo>
                <a:cubicBezTo>
                  <a:pt x="452539" y="103043"/>
                  <a:pt x="455875" y="102480"/>
                  <a:pt x="458758" y="103710"/>
                </a:cubicBezTo>
                <a:close/>
                <a:moveTo>
                  <a:pt x="351771" y="237984"/>
                </a:moveTo>
                <a:cubicBezTo>
                  <a:pt x="343637" y="204107"/>
                  <a:pt x="320880" y="188455"/>
                  <a:pt x="292460" y="192677"/>
                </a:cubicBezTo>
                <a:cubicBezTo>
                  <a:pt x="295662" y="198913"/>
                  <a:pt x="298082" y="205517"/>
                  <a:pt x="299668" y="212344"/>
                </a:cubicBezTo>
                <a:cubicBezTo>
                  <a:pt x="312642" y="265992"/>
                  <a:pt x="283296" y="345383"/>
                  <a:pt x="234178" y="389557"/>
                </a:cubicBezTo>
                <a:cubicBezTo>
                  <a:pt x="219711" y="403732"/>
                  <a:pt x="201423" y="413393"/>
                  <a:pt x="181560" y="417360"/>
                </a:cubicBezTo>
                <a:cubicBezTo>
                  <a:pt x="200919" y="452679"/>
                  <a:pt x="244167" y="453297"/>
                  <a:pt x="286488" y="415197"/>
                </a:cubicBezTo>
                <a:cubicBezTo>
                  <a:pt x="335502" y="371435"/>
                  <a:pt x="364746" y="292044"/>
                  <a:pt x="351771" y="238293"/>
                </a:cubicBezTo>
                <a:close/>
                <a:moveTo>
                  <a:pt x="337561" y="6299"/>
                </a:moveTo>
                <a:lnTo>
                  <a:pt x="337561" y="6299"/>
                </a:lnTo>
                <a:cubicBezTo>
                  <a:pt x="336490" y="5755"/>
                  <a:pt x="335348" y="5372"/>
                  <a:pt x="334163" y="5167"/>
                </a:cubicBezTo>
                <a:lnTo>
                  <a:pt x="301830" y="121"/>
                </a:lnTo>
                <a:cubicBezTo>
                  <a:pt x="294550" y="-745"/>
                  <a:pt x="287517" y="3100"/>
                  <a:pt x="284325" y="9697"/>
                </a:cubicBezTo>
                <a:lnTo>
                  <a:pt x="258068" y="68803"/>
                </a:lnTo>
                <a:cubicBezTo>
                  <a:pt x="256585" y="71876"/>
                  <a:pt x="254484" y="74610"/>
                  <a:pt x="251889" y="76834"/>
                </a:cubicBezTo>
                <a:lnTo>
                  <a:pt x="251889" y="76834"/>
                </a:lnTo>
                <a:cubicBezTo>
                  <a:pt x="250438" y="78302"/>
                  <a:pt x="248811" y="79581"/>
                  <a:pt x="247050" y="80644"/>
                </a:cubicBezTo>
                <a:lnTo>
                  <a:pt x="258480" y="111536"/>
                </a:lnTo>
                <a:cubicBezTo>
                  <a:pt x="260457" y="117169"/>
                  <a:pt x="266635" y="120131"/>
                  <a:pt x="272267" y="118150"/>
                </a:cubicBezTo>
                <a:cubicBezTo>
                  <a:pt x="272834" y="117950"/>
                  <a:pt x="273390" y="117700"/>
                  <a:pt x="273925" y="117405"/>
                </a:cubicBezTo>
                <a:cubicBezTo>
                  <a:pt x="280145" y="114355"/>
                  <a:pt x="286580" y="111774"/>
                  <a:pt x="293181" y="109682"/>
                </a:cubicBezTo>
                <a:cubicBezTo>
                  <a:pt x="297228" y="108142"/>
                  <a:pt x="300965" y="105873"/>
                  <a:pt x="304199" y="102989"/>
                </a:cubicBezTo>
                <a:cubicBezTo>
                  <a:pt x="306773" y="100708"/>
                  <a:pt x="308874" y="97944"/>
                  <a:pt x="310377" y="94854"/>
                </a:cubicBezTo>
                <a:lnTo>
                  <a:pt x="336532" y="35646"/>
                </a:lnTo>
                <a:cubicBezTo>
                  <a:pt x="339816" y="29137"/>
                  <a:pt x="346777" y="25328"/>
                  <a:pt x="354037" y="26070"/>
                </a:cubicBezTo>
                <a:lnTo>
                  <a:pt x="386473" y="31218"/>
                </a:lnTo>
                <a:cubicBezTo>
                  <a:pt x="387615" y="31355"/>
                  <a:pt x="388728" y="31668"/>
                  <a:pt x="389768" y="32145"/>
                </a:cubicBezTo>
                <a:close/>
                <a:moveTo>
                  <a:pt x="284325" y="565432"/>
                </a:moveTo>
                <a:cubicBezTo>
                  <a:pt x="282781" y="564258"/>
                  <a:pt x="281627" y="562641"/>
                  <a:pt x="281030" y="560798"/>
                </a:cubicBezTo>
                <a:lnTo>
                  <a:pt x="267850" y="525685"/>
                </a:lnTo>
                <a:cubicBezTo>
                  <a:pt x="266295" y="520217"/>
                  <a:pt x="260601" y="517036"/>
                  <a:pt x="255133" y="518590"/>
                </a:cubicBezTo>
                <a:cubicBezTo>
                  <a:pt x="254165" y="518868"/>
                  <a:pt x="253249" y="519280"/>
                  <a:pt x="252404" y="519816"/>
                </a:cubicBezTo>
                <a:cubicBezTo>
                  <a:pt x="246185" y="522884"/>
                  <a:pt x="239749" y="525500"/>
                  <a:pt x="233149" y="527642"/>
                </a:cubicBezTo>
                <a:cubicBezTo>
                  <a:pt x="231028" y="528342"/>
                  <a:pt x="229009" y="529351"/>
                  <a:pt x="227176" y="530628"/>
                </a:cubicBezTo>
                <a:lnTo>
                  <a:pt x="228927" y="535056"/>
                </a:lnTo>
                <a:cubicBezTo>
                  <a:pt x="229565" y="537372"/>
                  <a:pt x="231182" y="539288"/>
                  <a:pt x="233355" y="540307"/>
                </a:cubicBezTo>
                <a:lnTo>
                  <a:pt x="233355" y="540307"/>
                </a:lnTo>
                <a:close/>
                <a:moveTo>
                  <a:pt x="188562" y="45222"/>
                </a:moveTo>
                <a:cubicBezTo>
                  <a:pt x="187430" y="44717"/>
                  <a:pt x="186194" y="44471"/>
                  <a:pt x="184958" y="44501"/>
                </a:cubicBezTo>
                <a:cubicBezTo>
                  <a:pt x="182827" y="44734"/>
                  <a:pt x="180829" y="45676"/>
                  <a:pt x="179295" y="47179"/>
                </a:cubicBezTo>
                <a:lnTo>
                  <a:pt x="133988" y="88367"/>
                </a:lnTo>
                <a:cubicBezTo>
                  <a:pt x="133349" y="88970"/>
                  <a:pt x="132762" y="89624"/>
                  <a:pt x="132237" y="90324"/>
                </a:cubicBezTo>
                <a:cubicBezTo>
                  <a:pt x="131805" y="90758"/>
                  <a:pt x="131424" y="91242"/>
                  <a:pt x="131104" y="91765"/>
                </a:cubicBezTo>
                <a:cubicBezTo>
                  <a:pt x="129508" y="94187"/>
                  <a:pt x="128262" y="96821"/>
                  <a:pt x="127397" y="99591"/>
                </a:cubicBezTo>
                <a:cubicBezTo>
                  <a:pt x="127439" y="100208"/>
                  <a:pt x="127439" y="100828"/>
                  <a:pt x="127397" y="101444"/>
                </a:cubicBezTo>
                <a:lnTo>
                  <a:pt x="127397" y="101444"/>
                </a:lnTo>
                <a:cubicBezTo>
                  <a:pt x="126718" y="103994"/>
                  <a:pt x="126471" y="106639"/>
                  <a:pt x="126677" y="109270"/>
                </a:cubicBezTo>
                <a:lnTo>
                  <a:pt x="132546" y="154475"/>
                </a:lnTo>
                <a:cubicBezTo>
                  <a:pt x="133051" y="162439"/>
                  <a:pt x="130950" y="170353"/>
                  <a:pt x="126574" y="177025"/>
                </a:cubicBezTo>
                <a:cubicBezTo>
                  <a:pt x="119180" y="186962"/>
                  <a:pt x="112312" y="197272"/>
                  <a:pt x="105979" y="207917"/>
                </a:cubicBezTo>
                <a:cubicBezTo>
                  <a:pt x="103518" y="211818"/>
                  <a:pt x="99925" y="214873"/>
                  <a:pt x="95682" y="216669"/>
                </a:cubicBezTo>
                <a:cubicBezTo>
                  <a:pt x="94416" y="217362"/>
                  <a:pt x="93067" y="217881"/>
                  <a:pt x="91666" y="218214"/>
                </a:cubicBezTo>
                <a:lnTo>
                  <a:pt x="89607" y="218728"/>
                </a:lnTo>
                <a:cubicBezTo>
                  <a:pt x="88722" y="218836"/>
                  <a:pt x="87815" y="218836"/>
                  <a:pt x="86930" y="218728"/>
                </a:cubicBezTo>
                <a:lnTo>
                  <a:pt x="56039" y="219243"/>
                </a:lnTo>
                <a:lnTo>
                  <a:pt x="55215" y="219243"/>
                </a:lnTo>
                <a:cubicBezTo>
                  <a:pt x="54391" y="219145"/>
                  <a:pt x="53567" y="219145"/>
                  <a:pt x="52743" y="219243"/>
                </a:cubicBezTo>
                <a:lnTo>
                  <a:pt x="50581" y="219861"/>
                </a:lnTo>
                <a:lnTo>
                  <a:pt x="50581" y="219861"/>
                </a:lnTo>
                <a:cubicBezTo>
                  <a:pt x="49737" y="220168"/>
                  <a:pt x="48944" y="220584"/>
                  <a:pt x="48213" y="221097"/>
                </a:cubicBezTo>
                <a:cubicBezTo>
                  <a:pt x="46668" y="221937"/>
                  <a:pt x="45216" y="222938"/>
                  <a:pt x="43888" y="224083"/>
                </a:cubicBezTo>
                <a:cubicBezTo>
                  <a:pt x="41942" y="225950"/>
                  <a:pt x="40407" y="228193"/>
                  <a:pt x="39357" y="230673"/>
                </a:cubicBezTo>
                <a:lnTo>
                  <a:pt x="14850" y="297295"/>
                </a:lnTo>
                <a:cubicBezTo>
                  <a:pt x="12647" y="303129"/>
                  <a:pt x="15169" y="309689"/>
                  <a:pt x="20719" y="312535"/>
                </a:cubicBezTo>
                <a:lnTo>
                  <a:pt x="56141" y="329937"/>
                </a:lnTo>
                <a:cubicBezTo>
                  <a:pt x="57398" y="332707"/>
                  <a:pt x="57861" y="335774"/>
                  <a:pt x="57480" y="338793"/>
                </a:cubicBezTo>
                <a:cubicBezTo>
                  <a:pt x="55853" y="349026"/>
                  <a:pt x="54751" y="359336"/>
                  <a:pt x="54185" y="369684"/>
                </a:cubicBezTo>
                <a:cubicBezTo>
                  <a:pt x="53536" y="377652"/>
                  <a:pt x="50406" y="385215"/>
                  <a:pt x="45227" y="391308"/>
                </a:cubicBezTo>
                <a:lnTo>
                  <a:pt x="45227" y="391308"/>
                </a:lnTo>
                <a:lnTo>
                  <a:pt x="5892" y="432496"/>
                </a:lnTo>
                <a:cubicBezTo>
                  <a:pt x="5160" y="433190"/>
                  <a:pt x="4532" y="433988"/>
                  <a:pt x="4038" y="434865"/>
                </a:cubicBezTo>
                <a:lnTo>
                  <a:pt x="4038" y="434865"/>
                </a:lnTo>
                <a:cubicBezTo>
                  <a:pt x="3451" y="435772"/>
                  <a:pt x="2978" y="436738"/>
                  <a:pt x="2597" y="437748"/>
                </a:cubicBezTo>
                <a:cubicBezTo>
                  <a:pt x="187" y="442588"/>
                  <a:pt x="-575" y="448086"/>
                  <a:pt x="434" y="453399"/>
                </a:cubicBezTo>
                <a:lnTo>
                  <a:pt x="11555" y="499016"/>
                </a:lnTo>
                <a:cubicBezTo>
                  <a:pt x="11998" y="501508"/>
                  <a:pt x="13450" y="503711"/>
                  <a:pt x="15571" y="505091"/>
                </a:cubicBezTo>
                <a:lnTo>
                  <a:pt x="67571" y="530628"/>
                </a:lnTo>
                <a:cubicBezTo>
                  <a:pt x="65543" y="529269"/>
                  <a:pt x="64142" y="527158"/>
                  <a:pt x="63658" y="524758"/>
                </a:cubicBezTo>
                <a:lnTo>
                  <a:pt x="51714" y="479966"/>
                </a:lnTo>
                <a:cubicBezTo>
                  <a:pt x="51096" y="477011"/>
                  <a:pt x="51096" y="473963"/>
                  <a:pt x="51714" y="471008"/>
                </a:cubicBezTo>
                <a:cubicBezTo>
                  <a:pt x="52434" y="466394"/>
                  <a:pt x="54432" y="462080"/>
                  <a:pt x="57480" y="458548"/>
                </a:cubicBezTo>
                <a:lnTo>
                  <a:pt x="96712" y="417360"/>
                </a:lnTo>
                <a:lnTo>
                  <a:pt x="96712" y="417360"/>
                </a:lnTo>
                <a:cubicBezTo>
                  <a:pt x="101819" y="411228"/>
                  <a:pt x="104950" y="403686"/>
                  <a:pt x="105671" y="395736"/>
                </a:cubicBezTo>
                <a:cubicBezTo>
                  <a:pt x="106185" y="385385"/>
                  <a:pt x="107287" y="375071"/>
                  <a:pt x="108966" y="364844"/>
                </a:cubicBezTo>
                <a:cubicBezTo>
                  <a:pt x="109944" y="357749"/>
                  <a:pt x="105949" y="350903"/>
                  <a:pt x="99286" y="348266"/>
                </a:cubicBezTo>
                <a:lnTo>
                  <a:pt x="73852" y="339411"/>
                </a:lnTo>
                <a:cubicBezTo>
                  <a:pt x="67355" y="337140"/>
                  <a:pt x="63926" y="330034"/>
                  <a:pt x="66202" y="323538"/>
                </a:cubicBezTo>
                <a:cubicBezTo>
                  <a:pt x="66212" y="323509"/>
                  <a:pt x="66222" y="323479"/>
                  <a:pt x="66233" y="323450"/>
                </a:cubicBezTo>
                <a:lnTo>
                  <a:pt x="90843" y="256828"/>
                </a:lnTo>
                <a:cubicBezTo>
                  <a:pt x="91800" y="254300"/>
                  <a:pt x="93355" y="252040"/>
                  <a:pt x="95373" y="250238"/>
                </a:cubicBezTo>
                <a:cubicBezTo>
                  <a:pt x="98689" y="246970"/>
                  <a:pt x="103086" y="245029"/>
                  <a:pt x="107730" y="244780"/>
                </a:cubicBezTo>
                <a:lnTo>
                  <a:pt x="138621" y="244265"/>
                </a:lnTo>
                <a:cubicBezTo>
                  <a:pt x="141669" y="244110"/>
                  <a:pt x="144655" y="243302"/>
                  <a:pt x="147374" y="241897"/>
                </a:cubicBezTo>
                <a:cubicBezTo>
                  <a:pt x="151585" y="239998"/>
                  <a:pt x="155158" y="236923"/>
                  <a:pt x="157671" y="233041"/>
                </a:cubicBezTo>
                <a:cubicBezTo>
                  <a:pt x="163952" y="222744"/>
                  <a:pt x="170748" y="212447"/>
                  <a:pt x="178265" y="202150"/>
                </a:cubicBezTo>
                <a:cubicBezTo>
                  <a:pt x="182765" y="195572"/>
                  <a:pt x="184876" y="187648"/>
                  <a:pt x="184237" y="179702"/>
                </a:cubicBezTo>
                <a:lnTo>
                  <a:pt x="178471" y="134498"/>
                </a:lnTo>
                <a:cubicBezTo>
                  <a:pt x="178162" y="131841"/>
                  <a:pt x="178368" y="129147"/>
                  <a:pt x="179089" y="126569"/>
                </a:cubicBezTo>
                <a:cubicBezTo>
                  <a:pt x="180139" y="121642"/>
                  <a:pt x="182610" y="117132"/>
                  <a:pt x="186194" y="113595"/>
                </a:cubicBezTo>
                <a:lnTo>
                  <a:pt x="231501" y="72407"/>
                </a:lnTo>
                <a:cubicBezTo>
                  <a:pt x="233859" y="69784"/>
                  <a:pt x="237628" y="68956"/>
                  <a:pt x="240872" y="70347"/>
                </a:cubicBezTo>
                <a:close/>
                <a:moveTo>
                  <a:pt x="148815" y="532378"/>
                </a:moveTo>
                <a:cubicBezTo>
                  <a:pt x="150329" y="525109"/>
                  <a:pt x="147940" y="517581"/>
                  <a:pt x="142534" y="512505"/>
                </a:cubicBezTo>
                <a:cubicBezTo>
                  <a:pt x="139291" y="509591"/>
                  <a:pt x="136335" y="506388"/>
                  <a:pt x="133679" y="502929"/>
                </a:cubicBezTo>
                <a:cubicBezTo>
                  <a:pt x="129611" y="497450"/>
                  <a:pt x="121909" y="496256"/>
                  <a:pt x="116380" y="500251"/>
                </a:cubicBezTo>
                <a:lnTo>
                  <a:pt x="93314" y="517756"/>
                </a:lnTo>
                <a:lnTo>
                  <a:pt x="78898" y="566359"/>
                </a:lnTo>
                <a:cubicBezTo>
                  <a:pt x="77158" y="571270"/>
                  <a:pt x="79372" y="576718"/>
                  <a:pt x="84047" y="579024"/>
                </a:cubicBezTo>
                <a:lnTo>
                  <a:pt x="84047" y="579024"/>
                </a:lnTo>
                <a:lnTo>
                  <a:pt x="136356" y="604767"/>
                </a:lnTo>
                <a:cubicBezTo>
                  <a:pt x="131630" y="602450"/>
                  <a:pt x="129405" y="596941"/>
                  <a:pt x="131207" y="591998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3" name="任意多边形: 形状 732">
            <a:extLst>
              <a:ext uri="{FF2B5EF4-FFF2-40B4-BE49-F238E27FC236}">
                <a16:creationId xmlns:a16="http://schemas.microsoft.com/office/drawing/2014/main" id="{282C6C7F-2EB1-4153-BD4A-67512489B9AD}"/>
              </a:ext>
            </a:extLst>
          </p:cNvPr>
          <p:cNvSpPr/>
          <p:nvPr/>
        </p:nvSpPr>
        <p:spPr>
          <a:xfrm>
            <a:off x="2785083" y="1881115"/>
            <a:ext cx="458758" cy="604766"/>
          </a:xfrm>
          <a:custGeom>
            <a:avLst/>
            <a:gdLst>
              <a:gd name="connsiteX0" fmla="*/ 406655 w 458758"/>
              <a:gd name="connsiteY0" fmla="*/ 78379 h 604766"/>
              <a:gd name="connsiteX1" fmla="*/ 406655 w 458758"/>
              <a:gd name="connsiteY1" fmla="*/ 78379 h 604766"/>
              <a:gd name="connsiteX2" fmla="*/ 397902 w 458758"/>
              <a:gd name="connsiteY2" fmla="*/ 79718 h 604766"/>
              <a:gd name="connsiteX3" fmla="*/ 380603 w 458758"/>
              <a:gd name="connsiteY3" fmla="*/ 92795 h 604766"/>
              <a:gd name="connsiteX4" fmla="*/ 377308 w 458758"/>
              <a:gd name="connsiteY4" fmla="*/ 104019 h 604766"/>
              <a:gd name="connsiteX5" fmla="*/ 383589 w 458758"/>
              <a:gd name="connsiteY5" fmla="*/ 123789 h 604766"/>
              <a:gd name="connsiteX6" fmla="*/ 392445 w 458758"/>
              <a:gd name="connsiteY6" fmla="*/ 133365 h 604766"/>
              <a:gd name="connsiteX7" fmla="*/ 409713 w 458758"/>
              <a:gd name="connsiteY7" fmla="*/ 136068 h 604766"/>
              <a:gd name="connsiteX8" fmla="*/ 409744 w 458758"/>
              <a:gd name="connsiteY8" fmla="*/ 136043 h 604766"/>
              <a:gd name="connsiteX9" fmla="*/ 450212 w 458758"/>
              <a:gd name="connsiteY9" fmla="*/ 105151 h 604766"/>
              <a:gd name="connsiteX10" fmla="*/ 458758 w 458758"/>
              <a:gd name="connsiteY10" fmla="*/ 103710 h 604766"/>
              <a:gd name="connsiteX11" fmla="*/ 351771 w 458758"/>
              <a:gd name="connsiteY11" fmla="*/ 237984 h 604766"/>
              <a:gd name="connsiteX12" fmla="*/ 292460 w 458758"/>
              <a:gd name="connsiteY12" fmla="*/ 192677 h 604766"/>
              <a:gd name="connsiteX13" fmla="*/ 299668 w 458758"/>
              <a:gd name="connsiteY13" fmla="*/ 212344 h 604766"/>
              <a:gd name="connsiteX14" fmla="*/ 234178 w 458758"/>
              <a:gd name="connsiteY14" fmla="*/ 389557 h 604766"/>
              <a:gd name="connsiteX15" fmla="*/ 181560 w 458758"/>
              <a:gd name="connsiteY15" fmla="*/ 417360 h 604766"/>
              <a:gd name="connsiteX16" fmla="*/ 286488 w 458758"/>
              <a:gd name="connsiteY16" fmla="*/ 415197 h 604766"/>
              <a:gd name="connsiteX17" fmla="*/ 351771 w 458758"/>
              <a:gd name="connsiteY17" fmla="*/ 238293 h 604766"/>
              <a:gd name="connsiteX18" fmla="*/ 337561 w 458758"/>
              <a:gd name="connsiteY18" fmla="*/ 6299 h 604766"/>
              <a:gd name="connsiteX19" fmla="*/ 337561 w 458758"/>
              <a:gd name="connsiteY19" fmla="*/ 6299 h 604766"/>
              <a:gd name="connsiteX20" fmla="*/ 334163 w 458758"/>
              <a:gd name="connsiteY20" fmla="*/ 5167 h 604766"/>
              <a:gd name="connsiteX21" fmla="*/ 301830 w 458758"/>
              <a:gd name="connsiteY21" fmla="*/ 121 h 604766"/>
              <a:gd name="connsiteX22" fmla="*/ 284325 w 458758"/>
              <a:gd name="connsiteY22" fmla="*/ 9697 h 604766"/>
              <a:gd name="connsiteX23" fmla="*/ 258068 w 458758"/>
              <a:gd name="connsiteY23" fmla="*/ 68803 h 604766"/>
              <a:gd name="connsiteX24" fmla="*/ 251889 w 458758"/>
              <a:gd name="connsiteY24" fmla="*/ 76834 h 604766"/>
              <a:gd name="connsiteX25" fmla="*/ 251889 w 458758"/>
              <a:gd name="connsiteY25" fmla="*/ 76834 h 604766"/>
              <a:gd name="connsiteX26" fmla="*/ 247050 w 458758"/>
              <a:gd name="connsiteY26" fmla="*/ 80644 h 604766"/>
              <a:gd name="connsiteX27" fmla="*/ 258480 w 458758"/>
              <a:gd name="connsiteY27" fmla="*/ 111536 h 604766"/>
              <a:gd name="connsiteX28" fmla="*/ 272267 w 458758"/>
              <a:gd name="connsiteY28" fmla="*/ 118150 h 604766"/>
              <a:gd name="connsiteX29" fmla="*/ 273925 w 458758"/>
              <a:gd name="connsiteY29" fmla="*/ 117405 h 604766"/>
              <a:gd name="connsiteX30" fmla="*/ 293181 w 458758"/>
              <a:gd name="connsiteY30" fmla="*/ 109682 h 604766"/>
              <a:gd name="connsiteX31" fmla="*/ 304199 w 458758"/>
              <a:gd name="connsiteY31" fmla="*/ 102989 h 604766"/>
              <a:gd name="connsiteX32" fmla="*/ 310377 w 458758"/>
              <a:gd name="connsiteY32" fmla="*/ 94854 h 604766"/>
              <a:gd name="connsiteX33" fmla="*/ 336532 w 458758"/>
              <a:gd name="connsiteY33" fmla="*/ 35646 h 604766"/>
              <a:gd name="connsiteX34" fmla="*/ 354037 w 458758"/>
              <a:gd name="connsiteY34" fmla="*/ 26070 h 604766"/>
              <a:gd name="connsiteX35" fmla="*/ 386473 w 458758"/>
              <a:gd name="connsiteY35" fmla="*/ 31218 h 604766"/>
              <a:gd name="connsiteX36" fmla="*/ 389768 w 458758"/>
              <a:gd name="connsiteY36" fmla="*/ 32145 h 604766"/>
              <a:gd name="connsiteX37" fmla="*/ 284325 w 458758"/>
              <a:gd name="connsiteY37" fmla="*/ 565432 h 604766"/>
              <a:gd name="connsiteX38" fmla="*/ 281030 w 458758"/>
              <a:gd name="connsiteY38" fmla="*/ 560798 h 604766"/>
              <a:gd name="connsiteX39" fmla="*/ 267850 w 458758"/>
              <a:gd name="connsiteY39" fmla="*/ 525685 h 604766"/>
              <a:gd name="connsiteX40" fmla="*/ 255133 w 458758"/>
              <a:gd name="connsiteY40" fmla="*/ 518590 h 604766"/>
              <a:gd name="connsiteX41" fmla="*/ 252404 w 458758"/>
              <a:gd name="connsiteY41" fmla="*/ 519816 h 604766"/>
              <a:gd name="connsiteX42" fmla="*/ 233149 w 458758"/>
              <a:gd name="connsiteY42" fmla="*/ 527642 h 604766"/>
              <a:gd name="connsiteX43" fmla="*/ 227176 w 458758"/>
              <a:gd name="connsiteY43" fmla="*/ 530628 h 604766"/>
              <a:gd name="connsiteX44" fmla="*/ 228927 w 458758"/>
              <a:gd name="connsiteY44" fmla="*/ 535056 h 604766"/>
              <a:gd name="connsiteX45" fmla="*/ 233355 w 458758"/>
              <a:gd name="connsiteY45" fmla="*/ 540307 h 604766"/>
              <a:gd name="connsiteX46" fmla="*/ 233355 w 458758"/>
              <a:gd name="connsiteY46" fmla="*/ 540307 h 604766"/>
              <a:gd name="connsiteX47" fmla="*/ 188562 w 458758"/>
              <a:gd name="connsiteY47" fmla="*/ 45222 h 604766"/>
              <a:gd name="connsiteX48" fmla="*/ 184958 w 458758"/>
              <a:gd name="connsiteY48" fmla="*/ 44501 h 604766"/>
              <a:gd name="connsiteX49" fmla="*/ 179295 w 458758"/>
              <a:gd name="connsiteY49" fmla="*/ 47179 h 604766"/>
              <a:gd name="connsiteX50" fmla="*/ 133988 w 458758"/>
              <a:gd name="connsiteY50" fmla="*/ 88367 h 604766"/>
              <a:gd name="connsiteX51" fmla="*/ 132237 w 458758"/>
              <a:gd name="connsiteY51" fmla="*/ 90324 h 604766"/>
              <a:gd name="connsiteX52" fmla="*/ 131104 w 458758"/>
              <a:gd name="connsiteY52" fmla="*/ 91765 h 604766"/>
              <a:gd name="connsiteX53" fmla="*/ 127397 w 458758"/>
              <a:gd name="connsiteY53" fmla="*/ 99591 h 604766"/>
              <a:gd name="connsiteX54" fmla="*/ 127397 w 458758"/>
              <a:gd name="connsiteY54" fmla="*/ 101444 h 604766"/>
              <a:gd name="connsiteX55" fmla="*/ 127397 w 458758"/>
              <a:gd name="connsiteY55" fmla="*/ 101444 h 604766"/>
              <a:gd name="connsiteX56" fmla="*/ 126677 w 458758"/>
              <a:gd name="connsiteY56" fmla="*/ 109270 h 604766"/>
              <a:gd name="connsiteX57" fmla="*/ 132546 w 458758"/>
              <a:gd name="connsiteY57" fmla="*/ 154475 h 604766"/>
              <a:gd name="connsiteX58" fmla="*/ 126574 w 458758"/>
              <a:gd name="connsiteY58" fmla="*/ 177025 h 604766"/>
              <a:gd name="connsiteX59" fmla="*/ 105979 w 458758"/>
              <a:gd name="connsiteY59" fmla="*/ 207917 h 604766"/>
              <a:gd name="connsiteX60" fmla="*/ 95682 w 458758"/>
              <a:gd name="connsiteY60" fmla="*/ 216669 h 604766"/>
              <a:gd name="connsiteX61" fmla="*/ 91666 w 458758"/>
              <a:gd name="connsiteY61" fmla="*/ 218214 h 604766"/>
              <a:gd name="connsiteX62" fmla="*/ 89607 w 458758"/>
              <a:gd name="connsiteY62" fmla="*/ 218728 h 604766"/>
              <a:gd name="connsiteX63" fmla="*/ 86930 w 458758"/>
              <a:gd name="connsiteY63" fmla="*/ 218728 h 604766"/>
              <a:gd name="connsiteX64" fmla="*/ 56039 w 458758"/>
              <a:gd name="connsiteY64" fmla="*/ 219243 h 604766"/>
              <a:gd name="connsiteX65" fmla="*/ 55215 w 458758"/>
              <a:gd name="connsiteY65" fmla="*/ 219243 h 604766"/>
              <a:gd name="connsiteX66" fmla="*/ 52743 w 458758"/>
              <a:gd name="connsiteY66" fmla="*/ 219243 h 604766"/>
              <a:gd name="connsiteX67" fmla="*/ 50581 w 458758"/>
              <a:gd name="connsiteY67" fmla="*/ 219861 h 604766"/>
              <a:gd name="connsiteX68" fmla="*/ 50581 w 458758"/>
              <a:gd name="connsiteY68" fmla="*/ 219861 h 604766"/>
              <a:gd name="connsiteX69" fmla="*/ 48213 w 458758"/>
              <a:gd name="connsiteY69" fmla="*/ 221097 h 604766"/>
              <a:gd name="connsiteX70" fmla="*/ 43888 w 458758"/>
              <a:gd name="connsiteY70" fmla="*/ 224083 h 604766"/>
              <a:gd name="connsiteX71" fmla="*/ 39357 w 458758"/>
              <a:gd name="connsiteY71" fmla="*/ 230673 h 604766"/>
              <a:gd name="connsiteX72" fmla="*/ 14850 w 458758"/>
              <a:gd name="connsiteY72" fmla="*/ 297295 h 604766"/>
              <a:gd name="connsiteX73" fmla="*/ 20719 w 458758"/>
              <a:gd name="connsiteY73" fmla="*/ 312535 h 604766"/>
              <a:gd name="connsiteX74" fmla="*/ 56141 w 458758"/>
              <a:gd name="connsiteY74" fmla="*/ 329937 h 604766"/>
              <a:gd name="connsiteX75" fmla="*/ 57480 w 458758"/>
              <a:gd name="connsiteY75" fmla="*/ 338793 h 604766"/>
              <a:gd name="connsiteX76" fmla="*/ 54185 w 458758"/>
              <a:gd name="connsiteY76" fmla="*/ 369684 h 604766"/>
              <a:gd name="connsiteX77" fmla="*/ 45227 w 458758"/>
              <a:gd name="connsiteY77" fmla="*/ 391308 h 604766"/>
              <a:gd name="connsiteX78" fmla="*/ 45227 w 458758"/>
              <a:gd name="connsiteY78" fmla="*/ 391308 h 604766"/>
              <a:gd name="connsiteX79" fmla="*/ 5892 w 458758"/>
              <a:gd name="connsiteY79" fmla="*/ 432496 h 604766"/>
              <a:gd name="connsiteX80" fmla="*/ 4038 w 458758"/>
              <a:gd name="connsiteY80" fmla="*/ 434865 h 604766"/>
              <a:gd name="connsiteX81" fmla="*/ 4038 w 458758"/>
              <a:gd name="connsiteY81" fmla="*/ 434865 h 604766"/>
              <a:gd name="connsiteX82" fmla="*/ 2597 w 458758"/>
              <a:gd name="connsiteY82" fmla="*/ 437748 h 604766"/>
              <a:gd name="connsiteX83" fmla="*/ 434 w 458758"/>
              <a:gd name="connsiteY83" fmla="*/ 453399 h 604766"/>
              <a:gd name="connsiteX84" fmla="*/ 11555 w 458758"/>
              <a:gd name="connsiteY84" fmla="*/ 499016 h 604766"/>
              <a:gd name="connsiteX85" fmla="*/ 15571 w 458758"/>
              <a:gd name="connsiteY85" fmla="*/ 505091 h 604766"/>
              <a:gd name="connsiteX86" fmla="*/ 67571 w 458758"/>
              <a:gd name="connsiteY86" fmla="*/ 530628 h 604766"/>
              <a:gd name="connsiteX87" fmla="*/ 63658 w 458758"/>
              <a:gd name="connsiteY87" fmla="*/ 524758 h 604766"/>
              <a:gd name="connsiteX88" fmla="*/ 51714 w 458758"/>
              <a:gd name="connsiteY88" fmla="*/ 479966 h 604766"/>
              <a:gd name="connsiteX89" fmla="*/ 51714 w 458758"/>
              <a:gd name="connsiteY89" fmla="*/ 471008 h 604766"/>
              <a:gd name="connsiteX90" fmla="*/ 57480 w 458758"/>
              <a:gd name="connsiteY90" fmla="*/ 458548 h 604766"/>
              <a:gd name="connsiteX91" fmla="*/ 96712 w 458758"/>
              <a:gd name="connsiteY91" fmla="*/ 417360 h 604766"/>
              <a:gd name="connsiteX92" fmla="*/ 96712 w 458758"/>
              <a:gd name="connsiteY92" fmla="*/ 417360 h 604766"/>
              <a:gd name="connsiteX93" fmla="*/ 105671 w 458758"/>
              <a:gd name="connsiteY93" fmla="*/ 395736 h 604766"/>
              <a:gd name="connsiteX94" fmla="*/ 108966 w 458758"/>
              <a:gd name="connsiteY94" fmla="*/ 364844 h 604766"/>
              <a:gd name="connsiteX95" fmla="*/ 99286 w 458758"/>
              <a:gd name="connsiteY95" fmla="*/ 348266 h 604766"/>
              <a:gd name="connsiteX96" fmla="*/ 73852 w 458758"/>
              <a:gd name="connsiteY96" fmla="*/ 339411 h 604766"/>
              <a:gd name="connsiteX97" fmla="*/ 66202 w 458758"/>
              <a:gd name="connsiteY97" fmla="*/ 323538 h 604766"/>
              <a:gd name="connsiteX98" fmla="*/ 66233 w 458758"/>
              <a:gd name="connsiteY98" fmla="*/ 323450 h 604766"/>
              <a:gd name="connsiteX99" fmla="*/ 90843 w 458758"/>
              <a:gd name="connsiteY99" fmla="*/ 256828 h 604766"/>
              <a:gd name="connsiteX100" fmla="*/ 95373 w 458758"/>
              <a:gd name="connsiteY100" fmla="*/ 250238 h 604766"/>
              <a:gd name="connsiteX101" fmla="*/ 107730 w 458758"/>
              <a:gd name="connsiteY101" fmla="*/ 244780 h 604766"/>
              <a:gd name="connsiteX102" fmla="*/ 138621 w 458758"/>
              <a:gd name="connsiteY102" fmla="*/ 244265 h 604766"/>
              <a:gd name="connsiteX103" fmla="*/ 147374 w 458758"/>
              <a:gd name="connsiteY103" fmla="*/ 241897 h 604766"/>
              <a:gd name="connsiteX104" fmla="*/ 157671 w 458758"/>
              <a:gd name="connsiteY104" fmla="*/ 233041 h 604766"/>
              <a:gd name="connsiteX105" fmla="*/ 178265 w 458758"/>
              <a:gd name="connsiteY105" fmla="*/ 202150 h 604766"/>
              <a:gd name="connsiteX106" fmla="*/ 184237 w 458758"/>
              <a:gd name="connsiteY106" fmla="*/ 179702 h 604766"/>
              <a:gd name="connsiteX107" fmla="*/ 178471 w 458758"/>
              <a:gd name="connsiteY107" fmla="*/ 134498 h 604766"/>
              <a:gd name="connsiteX108" fmla="*/ 179089 w 458758"/>
              <a:gd name="connsiteY108" fmla="*/ 126569 h 604766"/>
              <a:gd name="connsiteX109" fmla="*/ 186194 w 458758"/>
              <a:gd name="connsiteY109" fmla="*/ 113595 h 604766"/>
              <a:gd name="connsiteX110" fmla="*/ 231501 w 458758"/>
              <a:gd name="connsiteY110" fmla="*/ 72407 h 604766"/>
              <a:gd name="connsiteX111" fmla="*/ 240872 w 458758"/>
              <a:gd name="connsiteY111" fmla="*/ 70347 h 604766"/>
              <a:gd name="connsiteX112" fmla="*/ 148815 w 458758"/>
              <a:gd name="connsiteY112" fmla="*/ 532378 h 604766"/>
              <a:gd name="connsiteX113" fmla="*/ 142534 w 458758"/>
              <a:gd name="connsiteY113" fmla="*/ 512505 h 604766"/>
              <a:gd name="connsiteX114" fmla="*/ 133679 w 458758"/>
              <a:gd name="connsiteY114" fmla="*/ 502929 h 604766"/>
              <a:gd name="connsiteX115" fmla="*/ 116380 w 458758"/>
              <a:gd name="connsiteY115" fmla="*/ 500251 h 604766"/>
              <a:gd name="connsiteX116" fmla="*/ 93314 w 458758"/>
              <a:gd name="connsiteY116" fmla="*/ 517756 h 604766"/>
              <a:gd name="connsiteX117" fmla="*/ 78898 w 458758"/>
              <a:gd name="connsiteY117" fmla="*/ 566359 h 604766"/>
              <a:gd name="connsiteX118" fmla="*/ 84047 w 458758"/>
              <a:gd name="connsiteY118" fmla="*/ 579024 h 604766"/>
              <a:gd name="connsiteX119" fmla="*/ 84047 w 458758"/>
              <a:gd name="connsiteY119" fmla="*/ 579024 h 604766"/>
              <a:gd name="connsiteX120" fmla="*/ 136356 w 458758"/>
              <a:gd name="connsiteY120" fmla="*/ 604767 h 604766"/>
              <a:gd name="connsiteX121" fmla="*/ 131207 w 458758"/>
              <a:gd name="connsiteY121" fmla="*/ 591998 h 60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58758" h="604766">
                <a:moveTo>
                  <a:pt x="406655" y="78379"/>
                </a:moveTo>
                <a:lnTo>
                  <a:pt x="406655" y="78379"/>
                </a:lnTo>
                <a:cubicBezTo>
                  <a:pt x="403741" y="77003"/>
                  <a:pt x="400271" y="77533"/>
                  <a:pt x="397902" y="79718"/>
                </a:cubicBezTo>
                <a:lnTo>
                  <a:pt x="380603" y="92795"/>
                </a:lnTo>
                <a:lnTo>
                  <a:pt x="377308" y="104019"/>
                </a:lnTo>
                <a:cubicBezTo>
                  <a:pt x="375692" y="111260"/>
                  <a:pt x="378091" y="118812"/>
                  <a:pt x="383589" y="123789"/>
                </a:cubicBezTo>
                <a:cubicBezTo>
                  <a:pt x="386771" y="126757"/>
                  <a:pt x="389737" y="129958"/>
                  <a:pt x="392445" y="133365"/>
                </a:cubicBezTo>
                <a:cubicBezTo>
                  <a:pt x="396471" y="138880"/>
                  <a:pt x="404194" y="140089"/>
                  <a:pt x="409713" y="136068"/>
                </a:cubicBezTo>
                <a:cubicBezTo>
                  <a:pt x="409723" y="136059"/>
                  <a:pt x="409734" y="136051"/>
                  <a:pt x="409744" y="136043"/>
                </a:cubicBezTo>
                <a:lnTo>
                  <a:pt x="450212" y="105151"/>
                </a:lnTo>
                <a:cubicBezTo>
                  <a:pt x="452539" y="103043"/>
                  <a:pt x="455875" y="102480"/>
                  <a:pt x="458758" y="103710"/>
                </a:cubicBezTo>
                <a:close/>
                <a:moveTo>
                  <a:pt x="351771" y="237984"/>
                </a:moveTo>
                <a:cubicBezTo>
                  <a:pt x="343637" y="204107"/>
                  <a:pt x="320880" y="188455"/>
                  <a:pt x="292460" y="192677"/>
                </a:cubicBezTo>
                <a:cubicBezTo>
                  <a:pt x="295662" y="198913"/>
                  <a:pt x="298082" y="205517"/>
                  <a:pt x="299668" y="212344"/>
                </a:cubicBezTo>
                <a:cubicBezTo>
                  <a:pt x="312642" y="265992"/>
                  <a:pt x="283296" y="345383"/>
                  <a:pt x="234178" y="389557"/>
                </a:cubicBezTo>
                <a:cubicBezTo>
                  <a:pt x="219711" y="403732"/>
                  <a:pt x="201423" y="413393"/>
                  <a:pt x="181560" y="417360"/>
                </a:cubicBezTo>
                <a:cubicBezTo>
                  <a:pt x="200919" y="452679"/>
                  <a:pt x="244167" y="453297"/>
                  <a:pt x="286488" y="415197"/>
                </a:cubicBezTo>
                <a:cubicBezTo>
                  <a:pt x="335502" y="371435"/>
                  <a:pt x="364746" y="292044"/>
                  <a:pt x="351771" y="238293"/>
                </a:cubicBezTo>
                <a:close/>
                <a:moveTo>
                  <a:pt x="337561" y="6299"/>
                </a:moveTo>
                <a:lnTo>
                  <a:pt x="337561" y="6299"/>
                </a:lnTo>
                <a:cubicBezTo>
                  <a:pt x="336490" y="5755"/>
                  <a:pt x="335348" y="5372"/>
                  <a:pt x="334163" y="5167"/>
                </a:cubicBezTo>
                <a:lnTo>
                  <a:pt x="301830" y="121"/>
                </a:lnTo>
                <a:cubicBezTo>
                  <a:pt x="294550" y="-745"/>
                  <a:pt x="287517" y="3100"/>
                  <a:pt x="284325" y="9697"/>
                </a:cubicBezTo>
                <a:lnTo>
                  <a:pt x="258068" y="68803"/>
                </a:lnTo>
                <a:cubicBezTo>
                  <a:pt x="256585" y="71876"/>
                  <a:pt x="254484" y="74610"/>
                  <a:pt x="251889" y="76834"/>
                </a:cubicBezTo>
                <a:lnTo>
                  <a:pt x="251889" y="76834"/>
                </a:lnTo>
                <a:cubicBezTo>
                  <a:pt x="250438" y="78302"/>
                  <a:pt x="248811" y="79581"/>
                  <a:pt x="247050" y="80644"/>
                </a:cubicBezTo>
                <a:lnTo>
                  <a:pt x="258480" y="111536"/>
                </a:lnTo>
                <a:cubicBezTo>
                  <a:pt x="260457" y="117169"/>
                  <a:pt x="266635" y="120131"/>
                  <a:pt x="272267" y="118150"/>
                </a:cubicBezTo>
                <a:cubicBezTo>
                  <a:pt x="272834" y="117950"/>
                  <a:pt x="273390" y="117700"/>
                  <a:pt x="273925" y="117405"/>
                </a:cubicBezTo>
                <a:cubicBezTo>
                  <a:pt x="280145" y="114355"/>
                  <a:pt x="286580" y="111774"/>
                  <a:pt x="293181" y="109682"/>
                </a:cubicBezTo>
                <a:cubicBezTo>
                  <a:pt x="297228" y="108142"/>
                  <a:pt x="300965" y="105873"/>
                  <a:pt x="304199" y="102989"/>
                </a:cubicBezTo>
                <a:cubicBezTo>
                  <a:pt x="306773" y="100708"/>
                  <a:pt x="308874" y="97944"/>
                  <a:pt x="310377" y="94854"/>
                </a:cubicBezTo>
                <a:lnTo>
                  <a:pt x="336532" y="35646"/>
                </a:lnTo>
                <a:cubicBezTo>
                  <a:pt x="339816" y="29137"/>
                  <a:pt x="346777" y="25328"/>
                  <a:pt x="354037" y="26070"/>
                </a:cubicBezTo>
                <a:lnTo>
                  <a:pt x="386473" y="31218"/>
                </a:lnTo>
                <a:cubicBezTo>
                  <a:pt x="387615" y="31355"/>
                  <a:pt x="388728" y="31668"/>
                  <a:pt x="389768" y="32145"/>
                </a:cubicBezTo>
                <a:close/>
                <a:moveTo>
                  <a:pt x="284325" y="565432"/>
                </a:moveTo>
                <a:cubicBezTo>
                  <a:pt x="282781" y="564258"/>
                  <a:pt x="281627" y="562641"/>
                  <a:pt x="281030" y="560798"/>
                </a:cubicBezTo>
                <a:lnTo>
                  <a:pt x="267850" y="525685"/>
                </a:lnTo>
                <a:cubicBezTo>
                  <a:pt x="266295" y="520217"/>
                  <a:pt x="260601" y="517036"/>
                  <a:pt x="255133" y="518590"/>
                </a:cubicBezTo>
                <a:cubicBezTo>
                  <a:pt x="254165" y="518868"/>
                  <a:pt x="253249" y="519280"/>
                  <a:pt x="252404" y="519816"/>
                </a:cubicBezTo>
                <a:cubicBezTo>
                  <a:pt x="246185" y="522884"/>
                  <a:pt x="239749" y="525500"/>
                  <a:pt x="233149" y="527642"/>
                </a:cubicBezTo>
                <a:cubicBezTo>
                  <a:pt x="231028" y="528342"/>
                  <a:pt x="229009" y="529351"/>
                  <a:pt x="227176" y="530628"/>
                </a:cubicBezTo>
                <a:lnTo>
                  <a:pt x="228927" y="535056"/>
                </a:lnTo>
                <a:cubicBezTo>
                  <a:pt x="229565" y="537372"/>
                  <a:pt x="231182" y="539288"/>
                  <a:pt x="233355" y="540307"/>
                </a:cubicBezTo>
                <a:lnTo>
                  <a:pt x="233355" y="540307"/>
                </a:lnTo>
                <a:close/>
                <a:moveTo>
                  <a:pt x="188562" y="45222"/>
                </a:moveTo>
                <a:cubicBezTo>
                  <a:pt x="187430" y="44717"/>
                  <a:pt x="186194" y="44471"/>
                  <a:pt x="184958" y="44501"/>
                </a:cubicBezTo>
                <a:cubicBezTo>
                  <a:pt x="182827" y="44734"/>
                  <a:pt x="180829" y="45676"/>
                  <a:pt x="179295" y="47179"/>
                </a:cubicBezTo>
                <a:lnTo>
                  <a:pt x="133988" y="88367"/>
                </a:lnTo>
                <a:cubicBezTo>
                  <a:pt x="133349" y="88970"/>
                  <a:pt x="132762" y="89624"/>
                  <a:pt x="132237" y="90324"/>
                </a:cubicBezTo>
                <a:cubicBezTo>
                  <a:pt x="131805" y="90758"/>
                  <a:pt x="131424" y="91242"/>
                  <a:pt x="131104" y="91765"/>
                </a:cubicBezTo>
                <a:cubicBezTo>
                  <a:pt x="129508" y="94187"/>
                  <a:pt x="128262" y="96821"/>
                  <a:pt x="127397" y="99591"/>
                </a:cubicBezTo>
                <a:cubicBezTo>
                  <a:pt x="127439" y="100208"/>
                  <a:pt x="127439" y="100828"/>
                  <a:pt x="127397" y="101444"/>
                </a:cubicBezTo>
                <a:lnTo>
                  <a:pt x="127397" y="101444"/>
                </a:lnTo>
                <a:cubicBezTo>
                  <a:pt x="126718" y="103994"/>
                  <a:pt x="126471" y="106639"/>
                  <a:pt x="126677" y="109270"/>
                </a:cubicBezTo>
                <a:lnTo>
                  <a:pt x="132546" y="154475"/>
                </a:lnTo>
                <a:cubicBezTo>
                  <a:pt x="133051" y="162439"/>
                  <a:pt x="130950" y="170353"/>
                  <a:pt x="126574" y="177025"/>
                </a:cubicBezTo>
                <a:cubicBezTo>
                  <a:pt x="119180" y="186962"/>
                  <a:pt x="112312" y="197272"/>
                  <a:pt x="105979" y="207917"/>
                </a:cubicBezTo>
                <a:cubicBezTo>
                  <a:pt x="103518" y="211818"/>
                  <a:pt x="99925" y="214873"/>
                  <a:pt x="95682" y="216669"/>
                </a:cubicBezTo>
                <a:cubicBezTo>
                  <a:pt x="94416" y="217362"/>
                  <a:pt x="93067" y="217881"/>
                  <a:pt x="91666" y="218214"/>
                </a:cubicBezTo>
                <a:lnTo>
                  <a:pt x="89607" y="218728"/>
                </a:lnTo>
                <a:cubicBezTo>
                  <a:pt x="88722" y="218836"/>
                  <a:pt x="87815" y="218836"/>
                  <a:pt x="86930" y="218728"/>
                </a:cubicBezTo>
                <a:lnTo>
                  <a:pt x="56039" y="219243"/>
                </a:lnTo>
                <a:lnTo>
                  <a:pt x="55215" y="219243"/>
                </a:lnTo>
                <a:cubicBezTo>
                  <a:pt x="54391" y="219145"/>
                  <a:pt x="53567" y="219145"/>
                  <a:pt x="52743" y="219243"/>
                </a:cubicBezTo>
                <a:lnTo>
                  <a:pt x="50581" y="219861"/>
                </a:lnTo>
                <a:lnTo>
                  <a:pt x="50581" y="219861"/>
                </a:lnTo>
                <a:cubicBezTo>
                  <a:pt x="49737" y="220168"/>
                  <a:pt x="48944" y="220584"/>
                  <a:pt x="48213" y="221097"/>
                </a:cubicBezTo>
                <a:cubicBezTo>
                  <a:pt x="46668" y="221937"/>
                  <a:pt x="45216" y="222938"/>
                  <a:pt x="43888" y="224083"/>
                </a:cubicBezTo>
                <a:cubicBezTo>
                  <a:pt x="41942" y="225950"/>
                  <a:pt x="40407" y="228193"/>
                  <a:pt x="39357" y="230673"/>
                </a:cubicBezTo>
                <a:lnTo>
                  <a:pt x="14850" y="297295"/>
                </a:lnTo>
                <a:cubicBezTo>
                  <a:pt x="12647" y="303129"/>
                  <a:pt x="15169" y="309689"/>
                  <a:pt x="20719" y="312535"/>
                </a:cubicBezTo>
                <a:lnTo>
                  <a:pt x="56141" y="329937"/>
                </a:lnTo>
                <a:cubicBezTo>
                  <a:pt x="57398" y="332707"/>
                  <a:pt x="57861" y="335774"/>
                  <a:pt x="57480" y="338793"/>
                </a:cubicBezTo>
                <a:cubicBezTo>
                  <a:pt x="55853" y="349026"/>
                  <a:pt x="54751" y="359336"/>
                  <a:pt x="54185" y="369684"/>
                </a:cubicBezTo>
                <a:cubicBezTo>
                  <a:pt x="53536" y="377652"/>
                  <a:pt x="50406" y="385215"/>
                  <a:pt x="45227" y="391308"/>
                </a:cubicBezTo>
                <a:lnTo>
                  <a:pt x="45227" y="391308"/>
                </a:lnTo>
                <a:lnTo>
                  <a:pt x="5892" y="432496"/>
                </a:lnTo>
                <a:cubicBezTo>
                  <a:pt x="5160" y="433190"/>
                  <a:pt x="4532" y="433988"/>
                  <a:pt x="4038" y="434865"/>
                </a:cubicBezTo>
                <a:lnTo>
                  <a:pt x="4038" y="434865"/>
                </a:lnTo>
                <a:cubicBezTo>
                  <a:pt x="3451" y="435772"/>
                  <a:pt x="2978" y="436738"/>
                  <a:pt x="2597" y="437748"/>
                </a:cubicBezTo>
                <a:cubicBezTo>
                  <a:pt x="187" y="442588"/>
                  <a:pt x="-575" y="448086"/>
                  <a:pt x="434" y="453399"/>
                </a:cubicBezTo>
                <a:lnTo>
                  <a:pt x="11555" y="499016"/>
                </a:lnTo>
                <a:cubicBezTo>
                  <a:pt x="11998" y="501508"/>
                  <a:pt x="13450" y="503711"/>
                  <a:pt x="15571" y="505091"/>
                </a:cubicBezTo>
                <a:lnTo>
                  <a:pt x="67571" y="530628"/>
                </a:lnTo>
                <a:cubicBezTo>
                  <a:pt x="65543" y="529269"/>
                  <a:pt x="64142" y="527158"/>
                  <a:pt x="63658" y="524758"/>
                </a:cubicBezTo>
                <a:lnTo>
                  <a:pt x="51714" y="479966"/>
                </a:lnTo>
                <a:cubicBezTo>
                  <a:pt x="51096" y="477011"/>
                  <a:pt x="51096" y="473963"/>
                  <a:pt x="51714" y="471008"/>
                </a:cubicBezTo>
                <a:cubicBezTo>
                  <a:pt x="52434" y="466394"/>
                  <a:pt x="54432" y="462080"/>
                  <a:pt x="57480" y="458548"/>
                </a:cubicBezTo>
                <a:lnTo>
                  <a:pt x="96712" y="417360"/>
                </a:lnTo>
                <a:lnTo>
                  <a:pt x="96712" y="417360"/>
                </a:lnTo>
                <a:cubicBezTo>
                  <a:pt x="101819" y="411228"/>
                  <a:pt x="104950" y="403686"/>
                  <a:pt x="105671" y="395736"/>
                </a:cubicBezTo>
                <a:cubicBezTo>
                  <a:pt x="106185" y="385385"/>
                  <a:pt x="107287" y="375071"/>
                  <a:pt x="108966" y="364844"/>
                </a:cubicBezTo>
                <a:cubicBezTo>
                  <a:pt x="109944" y="357749"/>
                  <a:pt x="105949" y="350903"/>
                  <a:pt x="99286" y="348266"/>
                </a:cubicBezTo>
                <a:lnTo>
                  <a:pt x="73852" y="339411"/>
                </a:lnTo>
                <a:cubicBezTo>
                  <a:pt x="67355" y="337140"/>
                  <a:pt x="63926" y="330034"/>
                  <a:pt x="66202" y="323538"/>
                </a:cubicBezTo>
                <a:cubicBezTo>
                  <a:pt x="66212" y="323509"/>
                  <a:pt x="66222" y="323479"/>
                  <a:pt x="66233" y="323450"/>
                </a:cubicBezTo>
                <a:lnTo>
                  <a:pt x="90843" y="256828"/>
                </a:lnTo>
                <a:cubicBezTo>
                  <a:pt x="91800" y="254300"/>
                  <a:pt x="93355" y="252040"/>
                  <a:pt x="95373" y="250238"/>
                </a:cubicBezTo>
                <a:cubicBezTo>
                  <a:pt x="98689" y="246970"/>
                  <a:pt x="103086" y="245029"/>
                  <a:pt x="107730" y="244780"/>
                </a:cubicBezTo>
                <a:lnTo>
                  <a:pt x="138621" y="244265"/>
                </a:lnTo>
                <a:cubicBezTo>
                  <a:pt x="141669" y="244110"/>
                  <a:pt x="144655" y="243302"/>
                  <a:pt x="147374" y="241897"/>
                </a:cubicBezTo>
                <a:cubicBezTo>
                  <a:pt x="151585" y="239998"/>
                  <a:pt x="155158" y="236923"/>
                  <a:pt x="157671" y="233041"/>
                </a:cubicBezTo>
                <a:cubicBezTo>
                  <a:pt x="163952" y="222744"/>
                  <a:pt x="170748" y="212447"/>
                  <a:pt x="178265" y="202150"/>
                </a:cubicBezTo>
                <a:cubicBezTo>
                  <a:pt x="182765" y="195572"/>
                  <a:pt x="184876" y="187648"/>
                  <a:pt x="184237" y="179702"/>
                </a:cubicBezTo>
                <a:lnTo>
                  <a:pt x="178471" y="134498"/>
                </a:lnTo>
                <a:cubicBezTo>
                  <a:pt x="178162" y="131841"/>
                  <a:pt x="178368" y="129147"/>
                  <a:pt x="179089" y="126569"/>
                </a:cubicBezTo>
                <a:cubicBezTo>
                  <a:pt x="180139" y="121642"/>
                  <a:pt x="182610" y="117132"/>
                  <a:pt x="186194" y="113595"/>
                </a:cubicBezTo>
                <a:lnTo>
                  <a:pt x="231501" y="72407"/>
                </a:lnTo>
                <a:cubicBezTo>
                  <a:pt x="233859" y="69784"/>
                  <a:pt x="237628" y="68956"/>
                  <a:pt x="240872" y="70347"/>
                </a:cubicBezTo>
                <a:close/>
                <a:moveTo>
                  <a:pt x="148815" y="532378"/>
                </a:moveTo>
                <a:cubicBezTo>
                  <a:pt x="150329" y="525109"/>
                  <a:pt x="147940" y="517581"/>
                  <a:pt x="142534" y="512505"/>
                </a:cubicBezTo>
                <a:cubicBezTo>
                  <a:pt x="139291" y="509591"/>
                  <a:pt x="136335" y="506388"/>
                  <a:pt x="133679" y="502929"/>
                </a:cubicBezTo>
                <a:cubicBezTo>
                  <a:pt x="129611" y="497450"/>
                  <a:pt x="121909" y="496256"/>
                  <a:pt x="116380" y="500251"/>
                </a:cubicBezTo>
                <a:lnTo>
                  <a:pt x="93314" y="517756"/>
                </a:lnTo>
                <a:lnTo>
                  <a:pt x="78898" y="566359"/>
                </a:lnTo>
                <a:cubicBezTo>
                  <a:pt x="77158" y="571270"/>
                  <a:pt x="79372" y="576718"/>
                  <a:pt x="84047" y="579024"/>
                </a:cubicBezTo>
                <a:lnTo>
                  <a:pt x="84047" y="579024"/>
                </a:lnTo>
                <a:lnTo>
                  <a:pt x="136356" y="604767"/>
                </a:lnTo>
                <a:cubicBezTo>
                  <a:pt x="131630" y="602450"/>
                  <a:pt x="129405" y="596941"/>
                  <a:pt x="131207" y="5919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7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4" name="任意多边形: 形状 733">
            <a:extLst>
              <a:ext uri="{FF2B5EF4-FFF2-40B4-BE49-F238E27FC236}">
                <a16:creationId xmlns:a16="http://schemas.microsoft.com/office/drawing/2014/main" id="{0B66BD42-5A66-4200-B37B-8715EB728D17}"/>
              </a:ext>
            </a:extLst>
          </p:cNvPr>
          <p:cNvSpPr/>
          <p:nvPr/>
        </p:nvSpPr>
        <p:spPr>
          <a:xfrm>
            <a:off x="2788217" y="1881115"/>
            <a:ext cx="458758" cy="604766"/>
          </a:xfrm>
          <a:custGeom>
            <a:avLst/>
            <a:gdLst>
              <a:gd name="connsiteX0" fmla="*/ 406655 w 458758"/>
              <a:gd name="connsiteY0" fmla="*/ 78379 h 604766"/>
              <a:gd name="connsiteX1" fmla="*/ 406655 w 458758"/>
              <a:gd name="connsiteY1" fmla="*/ 78379 h 604766"/>
              <a:gd name="connsiteX2" fmla="*/ 397902 w 458758"/>
              <a:gd name="connsiteY2" fmla="*/ 79718 h 604766"/>
              <a:gd name="connsiteX3" fmla="*/ 380603 w 458758"/>
              <a:gd name="connsiteY3" fmla="*/ 92795 h 604766"/>
              <a:gd name="connsiteX4" fmla="*/ 377308 w 458758"/>
              <a:gd name="connsiteY4" fmla="*/ 104019 h 604766"/>
              <a:gd name="connsiteX5" fmla="*/ 383589 w 458758"/>
              <a:gd name="connsiteY5" fmla="*/ 123789 h 604766"/>
              <a:gd name="connsiteX6" fmla="*/ 392445 w 458758"/>
              <a:gd name="connsiteY6" fmla="*/ 133365 h 604766"/>
              <a:gd name="connsiteX7" fmla="*/ 409713 w 458758"/>
              <a:gd name="connsiteY7" fmla="*/ 136068 h 604766"/>
              <a:gd name="connsiteX8" fmla="*/ 409744 w 458758"/>
              <a:gd name="connsiteY8" fmla="*/ 136043 h 604766"/>
              <a:gd name="connsiteX9" fmla="*/ 450212 w 458758"/>
              <a:gd name="connsiteY9" fmla="*/ 105151 h 604766"/>
              <a:gd name="connsiteX10" fmla="*/ 458758 w 458758"/>
              <a:gd name="connsiteY10" fmla="*/ 103710 h 604766"/>
              <a:gd name="connsiteX11" fmla="*/ 351771 w 458758"/>
              <a:gd name="connsiteY11" fmla="*/ 237984 h 604766"/>
              <a:gd name="connsiteX12" fmla="*/ 292460 w 458758"/>
              <a:gd name="connsiteY12" fmla="*/ 192677 h 604766"/>
              <a:gd name="connsiteX13" fmla="*/ 299668 w 458758"/>
              <a:gd name="connsiteY13" fmla="*/ 212344 h 604766"/>
              <a:gd name="connsiteX14" fmla="*/ 234178 w 458758"/>
              <a:gd name="connsiteY14" fmla="*/ 389557 h 604766"/>
              <a:gd name="connsiteX15" fmla="*/ 181560 w 458758"/>
              <a:gd name="connsiteY15" fmla="*/ 417360 h 604766"/>
              <a:gd name="connsiteX16" fmla="*/ 286488 w 458758"/>
              <a:gd name="connsiteY16" fmla="*/ 415197 h 604766"/>
              <a:gd name="connsiteX17" fmla="*/ 351771 w 458758"/>
              <a:gd name="connsiteY17" fmla="*/ 238293 h 604766"/>
              <a:gd name="connsiteX18" fmla="*/ 337561 w 458758"/>
              <a:gd name="connsiteY18" fmla="*/ 6299 h 604766"/>
              <a:gd name="connsiteX19" fmla="*/ 337561 w 458758"/>
              <a:gd name="connsiteY19" fmla="*/ 6299 h 604766"/>
              <a:gd name="connsiteX20" fmla="*/ 334163 w 458758"/>
              <a:gd name="connsiteY20" fmla="*/ 5167 h 604766"/>
              <a:gd name="connsiteX21" fmla="*/ 301830 w 458758"/>
              <a:gd name="connsiteY21" fmla="*/ 121 h 604766"/>
              <a:gd name="connsiteX22" fmla="*/ 284325 w 458758"/>
              <a:gd name="connsiteY22" fmla="*/ 9697 h 604766"/>
              <a:gd name="connsiteX23" fmla="*/ 258068 w 458758"/>
              <a:gd name="connsiteY23" fmla="*/ 68803 h 604766"/>
              <a:gd name="connsiteX24" fmla="*/ 251889 w 458758"/>
              <a:gd name="connsiteY24" fmla="*/ 76834 h 604766"/>
              <a:gd name="connsiteX25" fmla="*/ 251889 w 458758"/>
              <a:gd name="connsiteY25" fmla="*/ 76834 h 604766"/>
              <a:gd name="connsiteX26" fmla="*/ 247050 w 458758"/>
              <a:gd name="connsiteY26" fmla="*/ 80644 h 604766"/>
              <a:gd name="connsiteX27" fmla="*/ 258480 w 458758"/>
              <a:gd name="connsiteY27" fmla="*/ 111536 h 604766"/>
              <a:gd name="connsiteX28" fmla="*/ 272267 w 458758"/>
              <a:gd name="connsiteY28" fmla="*/ 118150 h 604766"/>
              <a:gd name="connsiteX29" fmla="*/ 273925 w 458758"/>
              <a:gd name="connsiteY29" fmla="*/ 117405 h 604766"/>
              <a:gd name="connsiteX30" fmla="*/ 293181 w 458758"/>
              <a:gd name="connsiteY30" fmla="*/ 109682 h 604766"/>
              <a:gd name="connsiteX31" fmla="*/ 304199 w 458758"/>
              <a:gd name="connsiteY31" fmla="*/ 102989 h 604766"/>
              <a:gd name="connsiteX32" fmla="*/ 310377 w 458758"/>
              <a:gd name="connsiteY32" fmla="*/ 94854 h 604766"/>
              <a:gd name="connsiteX33" fmla="*/ 336532 w 458758"/>
              <a:gd name="connsiteY33" fmla="*/ 35646 h 604766"/>
              <a:gd name="connsiteX34" fmla="*/ 354037 w 458758"/>
              <a:gd name="connsiteY34" fmla="*/ 26070 h 604766"/>
              <a:gd name="connsiteX35" fmla="*/ 386473 w 458758"/>
              <a:gd name="connsiteY35" fmla="*/ 31218 h 604766"/>
              <a:gd name="connsiteX36" fmla="*/ 389768 w 458758"/>
              <a:gd name="connsiteY36" fmla="*/ 32145 h 604766"/>
              <a:gd name="connsiteX37" fmla="*/ 284325 w 458758"/>
              <a:gd name="connsiteY37" fmla="*/ 565432 h 604766"/>
              <a:gd name="connsiteX38" fmla="*/ 281030 w 458758"/>
              <a:gd name="connsiteY38" fmla="*/ 560798 h 604766"/>
              <a:gd name="connsiteX39" fmla="*/ 267850 w 458758"/>
              <a:gd name="connsiteY39" fmla="*/ 525685 h 604766"/>
              <a:gd name="connsiteX40" fmla="*/ 255133 w 458758"/>
              <a:gd name="connsiteY40" fmla="*/ 518590 h 604766"/>
              <a:gd name="connsiteX41" fmla="*/ 252404 w 458758"/>
              <a:gd name="connsiteY41" fmla="*/ 519816 h 604766"/>
              <a:gd name="connsiteX42" fmla="*/ 233149 w 458758"/>
              <a:gd name="connsiteY42" fmla="*/ 527642 h 604766"/>
              <a:gd name="connsiteX43" fmla="*/ 227176 w 458758"/>
              <a:gd name="connsiteY43" fmla="*/ 530628 h 604766"/>
              <a:gd name="connsiteX44" fmla="*/ 228927 w 458758"/>
              <a:gd name="connsiteY44" fmla="*/ 535056 h 604766"/>
              <a:gd name="connsiteX45" fmla="*/ 233355 w 458758"/>
              <a:gd name="connsiteY45" fmla="*/ 540307 h 604766"/>
              <a:gd name="connsiteX46" fmla="*/ 233355 w 458758"/>
              <a:gd name="connsiteY46" fmla="*/ 540307 h 604766"/>
              <a:gd name="connsiteX47" fmla="*/ 188562 w 458758"/>
              <a:gd name="connsiteY47" fmla="*/ 45222 h 604766"/>
              <a:gd name="connsiteX48" fmla="*/ 184958 w 458758"/>
              <a:gd name="connsiteY48" fmla="*/ 44501 h 604766"/>
              <a:gd name="connsiteX49" fmla="*/ 179295 w 458758"/>
              <a:gd name="connsiteY49" fmla="*/ 47179 h 604766"/>
              <a:gd name="connsiteX50" fmla="*/ 133988 w 458758"/>
              <a:gd name="connsiteY50" fmla="*/ 88367 h 604766"/>
              <a:gd name="connsiteX51" fmla="*/ 132237 w 458758"/>
              <a:gd name="connsiteY51" fmla="*/ 90324 h 604766"/>
              <a:gd name="connsiteX52" fmla="*/ 131104 w 458758"/>
              <a:gd name="connsiteY52" fmla="*/ 91765 h 604766"/>
              <a:gd name="connsiteX53" fmla="*/ 127397 w 458758"/>
              <a:gd name="connsiteY53" fmla="*/ 99591 h 604766"/>
              <a:gd name="connsiteX54" fmla="*/ 127397 w 458758"/>
              <a:gd name="connsiteY54" fmla="*/ 101444 h 604766"/>
              <a:gd name="connsiteX55" fmla="*/ 127397 w 458758"/>
              <a:gd name="connsiteY55" fmla="*/ 101444 h 604766"/>
              <a:gd name="connsiteX56" fmla="*/ 126677 w 458758"/>
              <a:gd name="connsiteY56" fmla="*/ 109270 h 604766"/>
              <a:gd name="connsiteX57" fmla="*/ 132546 w 458758"/>
              <a:gd name="connsiteY57" fmla="*/ 154475 h 604766"/>
              <a:gd name="connsiteX58" fmla="*/ 126574 w 458758"/>
              <a:gd name="connsiteY58" fmla="*/ 177025 h 604766"/>
              <a:gd name="connsiteX59" fmla="*/ 105979 w 458758"/>
              <a:gd name="connsiteY59" fmla="*/ 207917 h 604766"/>
              <a:gd name="connsiteX60" fmla="*/ 95682 w 458758"/>
              <a:gd name="connsiteY60" fmla="*/ 216669 h 604766"/>
              <a:gd name="connsiteX61" fmla="*/ 91666 w 458758"/>
              <a:gd name="connsiteY61" fmla="*/ 218214 h 604766"/>
              <a:gd name="connsiteX62" fmla="*/ 89607 w 458758"/>
              <a:gd name="connsiteY62" fmla="*/ 218728 h 604766"/>
              <a:gd name="connsiteX63" fmla="*/ 86930 w 458758"/>
              <a:gd name="connsiteY63" fmla="*/ 218728 h 604766"/>
              <a:gd name="connsiteX64" fmla="*/ 56039 w 458758"/>
              <a:gd name="connsiteY64" fmla="*/ 219243 h 604766"/>
              <a:gd name="connsiteX65" fmla="*/ 55215 w 458758"/>
              <a:gd name="connsiteY65" fmla="*/ 219243 h 604766"/>
              <a:gd name="connsiteX66" fmla="*/ 52743 w 458758"/>
              <a:gd name="connsiteY66" fmla="*/ 219243 h 604766"/>
              <a:gd name="connsiteX67" fmla="*/ 50581 w 458758"/>
              <a:gd name="connsiteY67" fmla="*/ 219861 h 604766"/>
              <a:gd name="connsiteX68" fmla="*/ 50581 w 458758"/>
              <a:gd name="connsiteY68" fmla="*/ 219861 h 604766"/>
              <a:gd name="connsiteX69" fmla="*/ 48213 w 458758"/>
              <a:gd name="connsiteY69" fmla="*/ 221097 h 604766"/>
              <a:gd name="connsiteX70" fmla="*/ 43888 w 458758"/>
              <a:gd name="connsiteY70" fmla="*/ 224083 h 604766"/>
              <a:gd name="connsiteX71" fmla="*/ 39357 w 458758"/>
              <a:gd name="connsiteY71" fmla="*/ 230673 h 604766"/>
              <a:gd name="connsiteX72" fmla="*/ 14850 w 458758"/>
              <a:gd name="connsiteY72" fmla="*/ 297295 h 604766"/>
              <a:gd name="connsiteX73" fmla="*/ 20719 w 458758"/>
              <a:gd name="connsiteY73" fmla="*/ 312535 h 604766"/>
              <a:gd name="connsiteX74" fmla="*/ 56141 w 458758"/>
              <a:gd name="connsiteY74" fmla="*/ 329937 h 604766"/>
              <a:gd name="connsiteX75" fmla="*/ 57480 w 458758"/>
              <a:gd name="connsiteY75" fmla="*/ 338793 h 604766"/>
              <a:gd name="connsiteX76" fmla="*/ 54185 w 458758"/>
              <a:gd name="connsiteY76" fmla="*/ 369684 h 604766"/>
              <a:gd name="connsiteX77" fmla="*/ 45227 w 458758"/>
              <a:gd name="connsiteY77" fmla="*/ 391308 h 604766"/>
              <a:gd name="connsiteX78" fmla="*/ 45227 w 458758"/>
              <a:gd name="connsiteY78" fmla="*/ 391308 h 604766"/>
              <a:gd name="connsiteX79" fmla="*/ 5892 w 458758"/>
              <a:gd name="connsiteY79" fmla="*/ 432496 h 604766"/>
              <a:gd name="connsiteX80" fmla="*/ 4038 w 458758"/>
              <a:gd name="connsiteY80" fmla="*/ 434865 h 604766"/>
              <a:gd name="connsiteX81" fmla="*/ 4038 w 458758"/>
              <a:gd name="connsiteY81" fmla="*/ 434865 h 604766"/>
              <a:gd name="connsiteX82" fmla="*/ 2597 w 458758"/>
              <a:gd name="connsiteY82" fmla="*/ 437748 h 604766"/>
              <a:gd name="connsiteX83" fmla="*/ 434 w 458758"/>
              <a:gd name="connsiteY83" fmla="*/ 453399 h 604766"/>
              <a:gd name="connsiteX84" fmla="*/ 11555 w 458758"/>
              <a:gd name="connsiteY84" fmla="*/ 499016 h 604766"/>
              <a:gd name="connsiteX85" fmla="*/ 15571 w 458758"/>
              <a:gd name="connsiteY85" fmla="*/ 505091 h 604766"/>
              <a:gd name="connsiteX86" fmla="*/ 67571 w 458758"/>
              <a:gd name="connsiteY86" fmla="*/ 530628 h 604766"/>
              <a:gd name="connsiteX87" fmla="*/ 63658 w 458758"/>
              <a:gd name="connsiteY87" fmla="*/ 524758 h 604766"/>
              <a:gd name="connsiteX88" fmla="*/ 51714 w 458758"/>
              <a:gd name="connsiteY88" fmla="*/ 479966 h 604766"/>
              <a:gd name="connsiteX89" fmla="*/ 51714 w 458758"/>
              <a:gd name="connsiteY89" fmla="*/ 471008 h 604766"/>
              <a:gd name="connsiteX90" fmla="*/ 57480 w 458758"/>
              <a:gd name="connsiteY90" fmla="*/ 458548 h 604766"/>
              <a:gd name="connsiteX91" fmla="*/ 96712 w 458758"/>
              <a:gd name="connsiteY91" fmla="*/ 417360 h 604766"/>
              <a:gd name="connsiteX92" fmla="*/ 96712 w 458758"/>
              <a:gd name="connsiteY92" fmla="*/ 417360 h 604766"/>
              <a:gd name="connsiteX93" fmla="*/ 105671 w 458758"/>
              <a:gd name="connsiteY93" fmla="*/ 395736 h 604766"/>
              <a:gd name="connsiteX94" fmla="*/ 108966 w 458758"/>
              <a:gd name="connsiteY94" fmla="*/ 364844 h 604766"/>
              <a:gd name="connsiteX95" fmla="*/ 99286 w 458758"/>
              <a:gd name="connsiteY95" fmla="*/ 348266 h 604766"/>
              <a:gd name="connsiteX96" fmla="*/ 73852 w 458758"/>
              <a:gd name="connsiteY96" fmla="*/ 339411 h 604766"/>
              <a:gd name="connsiteX97" fmla="*/ 66202 w 458758"/>
              <a:gd name="connsiteY97" fmla="*/ 323538 h 604766"/>
              <a:gd name="connsiteX98" fmla="*/ 66233 w 458758"/>
              <a:gd name="connsiteY98" fmla="*/ 323450 h 604766"/>
              <a:gd name="connsiteX99" fmla="*/ 90843 w 458758"/>
              <a:gd name="connsiteY99" fmla="*/ 256828 h 604766"/>
              <a:gd name="connsiteX100" fmla="*/ 95373 w 458758"/>
              <a:gd name="connsiteY100" fmla="*/ 250238 h 604766"/>
              <a:gd name="connsiteX101" fmla="*/ 107730 w 458758"/>
              <a:gd name="connsiteY101" fmla="*/ 244780 h 604766"/>
              <a:gd name="connsiteX102" fmla="*/ 138621 w 458758"/>
              <a:gd name="connsiteY102" fmla="*/ 244265 h 604766"/>
              <a:gd name="connsiteX103" fmla="*/ 147374 w 458758"/>
              <a:gd name="connsiteY103" fmla="*/ 241897 h 604766"/>
              <a:gd name="connsiteX104" fmla="*/ 157671 w 458758"/>
              <a:gd name="connsiteY104" fmla="*/ 233041 h 604766"/>
              <a:gd name="connsiteX105" fmla="*/ 178265 w 458758"/>
              <a:gd name="connsiteY105" fmla="*/ 202150 h 604766"/>
              <a:gd name="connsiteX106" fmla="*/ 184237 w 458758"/>
              <a:gd name="connsiteY106" fmla="*/ 179702 h 604766"/>
              <a:gd name="connsiteX107" fmla="*/ 178471 w 458758"/>
              <a:gd name="connsiteY107" fmla="*/ 134498 h 604766"/>
              <a:gd name="connsiteX108" fmla="*/ 179089 w 458758"/>
              <a:gd name="connsiteY108" fmla="*/ 126569 h 604766"/>
              <a:gd name="connsiteX109" fmla="*/ 186194 w 458758"/>
              <a:gd name="connsiteY109" fmla="*/ 113595 h 604766"/>
              <a:gd name="connsiteX110" fmla="*/ 231501 w 458758"/>
              <a:gd name="connsiteY110" fmla="*/ 72407 h 604766"/>
              <a:gd name="connsiteX111" fmla="*/ 240872 w 458758"/>
              <a:gd name="connsiteY111" fmla="*/ 70347 h 604766"/>
              <a:gd name="connsiteX112" fmla="*/ 148815 w 458758"/>
              <a:gd name="connsiteY112" fmla="*/ 532378 h 604766"/>
              <a:gd name="connsiteX113" fmla="*/ 142534 w 458758"/>
              <a:gd name="connsiteY113" fmla="*/ 512505 h 604766"/>
              <a:gd name="connsiteX114" fmla="*/ 133679 w 458758"/>
              <a:gd name="connsiteY114" fmla="*/ 502929 h 604766"/>
              <a:gd name="connsiteX115" fmla="*/ 116380 w 458758"/>
              <a:gd name="connsiteY115" fmla="*/ 500251 h 604766"/>
              <a:gd name="connsiteX116" fmla="*/ 93314 w 458758"/>
              <a:gd name="connsiteY116" fmla="*/ 517756 h 604766"/>
              <a:gd name="connsiteX117" fmla="*/ 78898 w 458758"/>
              <a:gd name="connsiteY117" fmla="*/ 566359 h 604766"/>
              <a:gd name="connsiteX118" fmla="*/ 84047 w 458758"/>
              <a:gd name="connsiteY118" fmla="*/ 579024 h 604766"/>
              <a:gd name="connsiteX119" fmla="*/ 84047 w 458758"/>
              <a:gd name="connsiteY119" fmla="*/ 579024 h 604766"/>
              <a:gd name="connsiteX120" fmla="*/ 136356 w 458758"/>
              <a:gd name="connsiteY120" fmla="*/ 604767 h 604766"/>
              <a:gd name="connsiteX121" fmla="*/ 131207 w 458758"/>
              <a:gd name="connsiteY121" fmla="*/ 591998 h 60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458758" h="604766">
                <a:moveTo>
                  <a:pt x="406655" y="78379"/>
                </a:moveTo>
                <a:lnTo>
                  <a:pt x="406655" y="78379"/>
                </a:lnTo>
                <a:cubicBezTo>
                  <a:pt x="403741" y="77003"/>
                  <a:pt x="400271" y="77533"/>
                  <a:pt x="397902" y="79718"/>
                </a:cubicBezTo>
                <a:lnTo>
                  <a:pt x="380603" y="92795"/>
                </a:lnTo>
                <a:lnTo>
                  <a:pt x="377308" y="104019"/>
                </a:lnTo>
                <a:cubicBezTo>
                  <a:pt x="375692" y="111260"/>
                  <a:pt x="378091" y="118812"/>
                  <a:pt x="383589" y="123789"/>
                </a:cubicBezTo>
                <a:cubicBezTo>
                  <a:pt x="386771" y="126757"/>
                  <a:pt x="389737" y="129958"/>
                  <a:pt x="392445" y="133365"/>
                </a:cubicBezTo>
                <a:cubicBezTo>
                  <a:pt x="396471" y="138880"/>
                  <a:pt x="404194" y="140089"/>
                  <a:pt x="409713" y="136068"/>
                </a:cubicBezTo>
                <a:cubicBezTo>
                  <a:pt x="409723" y="136059"/>
                  <a:pt x="409734" y="136051"/>
                  <a:pt x="409744" y="136043"/>
                </a:cubicBezTo>
                <a:lnTo>
                  <a:pt x="450212" y="105151"/>
                </a:lnTo>
                <a:cubicBezTo>
                  <a:pt x="452539" y="103043"/>
                  <a:pt x="455875" y="102480"/>
                  <a:pt x="458758" y="103710"/>
                </a:cubicBezTo>
                <a:close/>
                <a:moveTo>
                  <a:pt x="351771" y="237984"/>
                </a:moveTo>
                <a:cubicBezTo>
                  <a:pt x="343637" y="204107"/>
                  <a:pt x="320880" y="188455"/>
                  <a:pt x="292460" y="192677"/>
                </a:cubicBezTo>
                <a:cubicBezTo>
                  <a:pt x="295662" y="198913"/>
                  <a:pt x="298082" y="205517"/>
                  <a:pt x="299668" y="212344"/>
                </a:cubicBezTo>
                <a:cubicBezTo>
                  <a:pt x="312642" y="265992"/>
                  <a:pt x="283296" y="345383"/>
                  <a:pt x="234178" y="389557"/>
                </a:cubicBezTo>
                <a:cubicBezTo>
                  <a:pt x="219711" y="403732"/>
                  <a:pt x="201423" y="413393"/>
                  <a:pt x="181560" y="417360"/>
                </a:cubicBezTo>
                <a:cubicBezTo>
                  <a:pt x="200919" y="452679"/>
                  <a:pt x="244167" y="453297"/>
                  <a:pt x="286488" y="415197"/>
                </a:cubicBezTo>
                <a:cubicBezTo>
                  <a:pt x="335502" y="371435"/>
                  <a:pt x="364746" y="292044"/>
                  <a:pt x="351771" y="238293"/>
                </a:cubicBezTo>
                <a:close/>
                <a:moveTo>
                  <a:pt x="337561" y="6299"/>
                </a:moveTo>
                <a:lnTo>
                  <a:pt x="337561" y="6299"/>
                </a:lnTo>
                <a:cubicBezTo>
                  <a:pt x="336490" y="5755"/>
                  <a:pt x="335348" y="5372"/>
                  <a:pt x="334163" y="5167"/>
                </a:cubicBezTo>
                <a:lnTo>
                  <a:pt x="301830" y="121"/>
                </a:lnTo>
                <a:cubicBezTo>
                  <a:pt x="294550" y="-745"/>
                  <a:pt x="287517" y="3100"/>
                  <a:pt x="284325" y="9697"/>
                </a:cubicBezTo>
                <a:lnTo>
                  <a:pt x="258068" y="68803"/>
                </a:lnTo>
                <a:cubicBezTo>
                  <a:pt x="256585" y="71876"/>
                  <a:pt x="254484" y="74610"/>
                  <a:pt x="251889" y="76834"/>
                </a:cubicBezTo>
                <a:lnTo>
                  <a:pt x="251889" y="76834"/>
                </a:lnTo>
                <a:cubicBezTo>
                  <a:pt x="250438" y="78302"/>
                  <a:pt x="248811" y="79581"/>
                  <a:pt x="247050" y="80644"/>
                </a:cubicBezTo>
                <a:lnTo>
                  <a:pt x="258480" y="111536"/>
                </a:lnTo>
                <a:cubicBezTo>
                  <a:pt x="260457" y="117169"/>
                  <a:pt x="266635" y="120131"/>
                  <a:pt x="272267" y="118150"/>
                </a:cubicBezTo>
                <a:cubicBezTo>
                  <a:pt x="272834" y="117950"/>
                  <a:pt x="273390" y="117700"/>
                  <a:pt x="273925" y="117405"/>
                </a:cubicBezTo>
                <a:cubicBezTo>
                  <a:pt x="280145" y="114355"/>
                  <a:pt x="286580" y="111774"/>
                  <a:pt x="293181" y="109682"/>
                </a:cubicBezTo>
                <a:cubicBezTo>
                  <a:pt x="297228" y="108142"/>
                  <a:pt x="300965" y="105873"/>
                  <a:pt x="304199" y="102989"/>
                </a:cubicBezTo>
                <a:cubicBezTo>
                  <a:pt x="306773" y="100708"/>
                  <a:pt x="308874" y="97944"/>
                  <a:pt x="310377" y="94854"/>
                </a:cubicBezTo>
                <a:lnTo>
                  <a:pt x="336532" y="35646"/>
                </a:lnTo>
                <a:cubicBezTo>
                  <a:pt x="339816" y="29137"/>
                  <a:pt x="346777" y="25328"/>
                  <a:pt x="354037" y="26070"/>
                </a:cubicBezTo>
                <a:lnTo>
                  <a:pt x="386473" y="31218"/>
                </a:lnTo>
                <a:cubicBezTo>
                  <a:pt x="387615" y="31355"/>
                  <a:pt x="388728" y="31668"/>
                  <a:pt x="389768" y="32145"/>
                </a:cubicBezTo>
                <a:close/>
                <a:moveTo>
                  <a:pt x="284325" y="565432"/>
                </a:moveTo>
                <a:cubicBezTo>
                  <a:pt x="282781" y="564258"/>
                  <a:pt x="281627" y="562641"/>
                  <a:pt x="281030" y="560798"/>
                </a:cubicBezTo>
                <a:lnTo>
                  <a:pt x="267850" y="525685"/>
                </a:lnTo>
                <a:cubicBezTo>
                  <a:pt x="266295" y="520217"/>
                  <a:pt x="260601" y="517036"/>
                  <a:pt x="255133" y="518590"/>
                </a:cubicBezTo>
                <a:cubicBezTo>
                  <a:pt x="254165" y="518868"/>
                  <a:pt x="253249" y="519280"/>
                  <a:pt x="252404" y="519816"/>
                </a:cubicBezTo>
                <a:cubicBezTo>
                  <a:pt x="246185" y="522884"/>
                  <a:pt x="239749" y="525500"/>
                  <a:pt x="233149" y="527642"/>
                </a:cubicBezTo>
                <a:cubicBezTo>
                  <a:pt x="231028" y="528342"/>
                  <a:pt x="229009" y="529351"/>
                  <a:pt x="227176" y="530628"/>
                </a:cubicBezTo>
                <a:lnTo>
                  <a:pt x="228927" y="535056"/>
                </a:lnTo>
                <a:cubicBezTo>
                  <a:pt x="229565" y="537372"/>
                  <a:pt x="231182" y="539288"/>
                  <a:pt x="233355" y="540307"/>
                </a:cubicBezTo>
                <a:lnTo>
                  <a:pt x="233355" y="540307"/>
                </a:lnTo>
                <a:close/>
                <a:moveTo>
                  <a:pt x="188562" y="45222"/>
                </a:moveTo>
                <a:cubicBezTo>
                  <a:pt x="187430" y="44717"/>
                  <a:pt x="186194" y="44471"/>
                  <a:pt x="184958" y="44501"/>
                </a:cubicBezTo>
                <a:cubicBezTo>
                  <a:pt x="182827" y="44734"/>
                  <a:pt x="180829" y="45676"/>
                  <a:pt x="179295" y="47179"/>
                </a:cubicBezTo>
                <a:lnTo>
                  <a:pt x="133988" y="88367"/>
                </a:lnTo>
                <a:cubicBezTo>
                  <a:pt x="133349" y="88970"/>
                  <a:pt x="132762" y="89624"/>
                  <a:pt x="132237" y="90324"/>
                </a:cubicBezTo>
                <a:cubicBezTo>
                  <a:pt x="131805" y="90758"/>
                  <a:pt x="131424" y="91242"/>
                  <a:pt x="131104" y="91765"/>
                </a:cubicBezTo>
                <a:cubicBezTo>
                  <a:pt x="129508" y="94187"/>
                  <a:pt x="128262" y="96821"/>
                  <a:pt x="127397" y="99591"/>
                </a:cubicBezTo>
                <a:cubicBezTo>
                  <a:pt x="127439" y="100208"/>
                  <a:pt x="127439" y="100828"/>
                  <a:pt x="127397" y="101444"/>
                </a:cubicBezTo>
                <a:lnTo>
                  <a:pt x="127397" y="101444"/>
                </a:lnTo>
                <a:cubicBezTo>
                  <a:pt x="126718" y="103994"/>
                  <a:pt x="126471" y="106639"/>
                  <a:pt x="126677" y="109270"/>
                </a:cubicBezTo>
                <a:lnTo>
                  <a:pt x="132546" y="154475"/>
                </a:lnTo>
                <a:cubicBezTo>
                  <a:pt x="133051" y="162439"/>
                  <a:pt x="130950" y="170353"/>
                  <a:pt x="126574" y="177025"/>
                </a:cubicBezTo>
                <a:cubicBezTo>
                  <a:pt x="119180" y="186962"/>
                  <a:pt x="112312" y="197272"/>
                  <a:pt x="105979" y="207917"/>
                </a:cubicBezTo>
                <a:cubicBezTo>
                  <a:pt x="103518" y="211818"/>
                  <a:pt x="99925" y="214873"/>
                  <a:pt x="95682" y="216669"/>
                </a:cubicBezTo>
                <a:cubicBezTo>
                  <a:pt x="94416" y="217362"/>
                  <a:pt x="93067" y="217881"/>
                  <a:pt x="91666" y="218214"/>
                </a:cubicBezTo>
                <a:lnTo>
                  <a:pt x="89607" y="218728"/>
                </a:lnTo>
                <a:cubicBezTo>
                  <a:pt x="88722" y="218836"/>
                  <a:pt x="87815" y="218836"/>
                  <a:pt x="86930" y="218728"/>
                </a:cubicBezTo>
                <a:lnTo>
                  <a:pt x="56039" y="219243"/>
                </a:lnTo>
                <a:lnTo>
                  <a:pt x="55215" y="219243"/>
                </a:lnTo>
                <a:cubicBezTo>
                  <a:pt x="54391" y="219145"/>
                  <a:pt x="53567" y="219145"/>
                  <a:pt x="52743" y="219243"/>
                </a:cubicBezTo>
                <a:lnTo>
                  <a:pt x="50581" y="219861"/>
                </a:lnTo>
                <a:lnTo>
                  <a:pt x="50581" y="219861"/>
                </a:lnTo>
                <a:cubicBezTo>
                  <a:pt x="49737" y="220168"/>
                  <a:pt x="48944" y="220584"/>
                  <a:pt x="48213" y="221097"/>
                </a:cubicBezTo>
                <a:cubicBezTo>
                  <a:pt x="46668" y="221937"/>
                  <a:pt x="45216" y="222938"/>
                  <a:pt x="43888" y="224083"/>
                </a:cubicBezTo>
                <a:cubicBezTo>
                  <a:pt x="41942" y="225950"/>
                  <a:pt x="40407" y="228193"/>
                  <a:pt x="39357" y="230673"/>
                </a:cubicBezTo>
                <a:lnTo>
                  <a:pt x="14850" y="297295"/>
                </a:lnTo>
                <a:cubicBezTo>
                  <a:pt x="12647" y="303129"/>
                  <a:pt x="15169" y="309689"/>
                  <a:pt x="20719" y="312535"/>
                </a:cubicBezTo>
                <a:lnTo>
                  <a:pt x="56141" y="329937"/>
                </a:lnTo>
                <a:cubicBezTo>
                  <a:pt x="57398" y="332707"/>
                  <a:pt x="57861" y="335774"/>
                  <a:pt x="57480" y="338793"/>
                </a:cubicBezTo>
                <a:cubicBezTo>
                  <a:pt x="55853" y="349026"/>
                  <a:pt x="54751" y="359336"/>
                  <a:pt x="54185" y="369684"/>
                </a:cubicBezTo>
                <a:cubicBezTo>
                  <a:pt x="53536" y="377652"/>
                  <a:pt x="50406" y="385215"/>
                  <a:pt x="45227" y="391308"/>
                </a:cubicBezTo>
                <a:lnTo>
                  <a:pt x="45227" y="391308"/>
                </a:lnTo>
                <a:lnTo>
                  <a:pt x="5892" y="432496"/>
                </a:lnTo>
                <a:cubicBezTo>
                  <a:pt x="5160" y="433190"/>
                  <a:pt x="4532" y="433988"/>
                  <a:pt x="4038" y="434865"/>
                </a:cubicBezTo>
                <a:lnTo>
                  <a:pt x="4038" y="434865"/>
                </a:lnTo>
                <a:cubicBezTo>
                  <a:pt x="3451" y="435772"/>
                  <a:pt x="2978" y="436738"/>
                  <a:pt x="2597" y="437748"/>
                </a:cubicBezTo>
                <a:cubicBezTo>
                  <a:pt x="187" y="442588"/>
                  <a:pt x="-575" y="448086"/>
                  <a:pt x="434" y="453399"/>
                </a:cubicBezTo>
                <a:lnTo>
                  <a:pt x="11555" y="499016"/>
                </a:lnTo>
                <a:cubicBezTo>
                  <a:pt x="11998" y="501508"/>
                  <a:pt x="13450" y="503711"/>
                  <a:pt x="15571" y="505091"/>
                </a:cubicBezTo>
                <a:lnTo>
                  <a:pt x="67571" y="530628"/>
                </a:lnTo>
                <a:cubicBezTo>
                  <a:pt x="65543" y="529269"/>
                  <a:pt x="64142" y="527158"/>
                  <a:pt x="63658" y="524758"/>
                </a:cubicBezTo>
                <a:lnTo>
                  <a:pt x="51714" y="479966"/>
                </a:lnTo>
                <a:cubicBezTo>
                  <a:pt x="51096" y="477011"/>
                  <a:pt x="51096" y="473963"/>
                  <a:pt x="51714" y="471008"/>
                </a:cubicBezTo>
                <a:cubicBezTo>
                  <a:pt x="52434" y="466394"/>
                  <a:pt x="54432" y="462080"/>
                  <a:pt x="57480" y="458548"/>
                </a:cubicBezTo>
                <a:lnTo>
                  <a:pt x="96712" y="417360"/>
                </a:lnTo>
                <a:lnTo>
                  <a:pt x="96712" y="417360"/>
                </a:lnTo>
                <a:cubicBezTo>
                  <a:pt x="101819" y="411228"/>
                  <a:pt x="104950" y="403686"/>
                  <a:pt x="105671" y="395736"/>
                </a:cubicBezTo>
                <a:cubicBezTo>
                  <a:pt x="106185" y="385385"/>
                  <a:pt x="107287" y="375071"/>
                  <a:pt x="108966" y="364844"/>
                </a:cubicBezTo>
                <a:cubicBezTo>
                  <a:pt x="109944" y="357749"/>
                  <a:pt x="105949" y="350903"/>
                  <a:pt x="99286" y="348266"/>
                </a:cubicBezTo>
                <a:lnTo>
                  <a:pt x="73852" y="339411"/>
                </a:lnTo>
                <a:cubicBezTo>
                  <a:pt x="67355" y="337140"/>
                  <a:pt x="63926" y="330034"/>
                  <a:pt x="66202" y="323538"/>
                </a:cubicBezTo>
                <a:cubicBezTo>
                  <a:pt x="66212" y="323509"/>
                  <a:pt x="66222" y="323479"/>
                  <a:pt x="66233" y="323450"/>
                </a:cubicBezTo>
                <a:lnTo>
                  <a:pt x="90843" y="256828"/>
                </a:lnTo>
                <a:cubicBezTo>
                  <a:pt x="91800" y="254300"/>
                  <a:pt x="93355" y="252040"/>
                  <a:pt x="95373" y="250238"/>
                </a:cubicBezTo>
                <a:cubicBezTo>
                  <a:pt x="98689" y="246970"/>
                  <a:pt x="103086" y="245029"/>
                  <a:pt x="107730" y="244780"/>
                </a:cubicBezTo>
                <a:lnTo>
                  <a:pt x="138621" y="244265"/>
                </a:lnTo>
                <a:cubicBezTo>
                  <a:pt x="141669" y="244110"/>
                  <a:pt x="144655" y="243302"/>
                  <a:pt x="147374" y="241897"/>
                </a:cubicBezTo>
                <a:cubicBezTo>
                  <a:pt x="151585" y="239998"/>
                  <a:pt x="155158" y="236923"/>
                  <a:pt x="157671" y="233041"/>
                </a:cubicBezTo>
                <a:cubicBezTo>
                  <a:pt x="163952" y="222744"/>
                  <a:pt x="170748" y="212447"/>
                  <a:pt x="178265" y="202150"/>
                </a:cubicBezTo>
                <a:cubicBezTo>
                  <a:pt x="182765" y="195572"/>
                  <a:pt x="184876" y="187648"/>
                  <a:pt x="184237" y="179702"/>
                </a:cubicBezTo>
                <a:lnTo>
                  <a:pt x="178471" y="134498"/>
                </a:lnTo>
                <a:cubicBezTo>
                  <a:pt x="178162" y="131841"/>
                  <a:pt x="178368" y="129147"/>
                  <a:pt x="179089" y="126569"/>
                </a:cubicBezTo>
                <a:cubicBezTo>
                  <a:pt x="180139" y="121642"/>
                  <a:pt x="182610" y="117132"/>
                  <a:pt x="186194" y="113595"/>
                </a:cubicBezTo>
                <a:lnTo>
                  <a:pt x="231501" y="72407"/>
                </a:lnTo>
                <a:cubicBezTo>
                  <a:pt x="233859" y="69784"/>
                  <a:pt x="237628" y="68956"/>
                  <a:pt x="240872" y="70347"/>
                </a:cubicBezTo>
                <a:close/>
                <a:moveTo>
                  <a:pt x="148815" y="532378"/>
                </a:moveTo>
                <a:cubicBezTo>
                  <a:pt x="150329" y="525109"/>
                  <a:pt x="147940" y="517581"/>
                  <a:pt x="142534" y="512505"/>
                </a:cubicBezTo>
                <a:cubicBezTo>
                  <a:pt x="139291" y="509591"/>
                  <a:pt x="136335" y="506388"/>
                  <a:pt x="133679" y="502929"/>
                </a:cubicBezTo>
                <a:cubicBezTo>
                  <a:pt x="129611" y="497450"/>
                  <a:pt x="121909" y="496256"/>
                  <a:pt x="116380" y="500251"/>
                </a:cubicBezTo>
                <a:lnTo>
                  <a:pt x="93314" y="517756"/>
                </a:lnTo>
                <a:lnTo>
                  <a:pt x="78898" y="566359"/>
                </a:lnTo>
                <a:cubicBezTo>
                  <a:pt x="77158" y="571270"/>
                  <a:pt x="79372" y="576718"/>
                  <a:pt x="84047" y="579024"/>
                </a:cubicBezTo>
                <a:lnTo>
                  <a:pt x="84047" y="579024"/>
                </a:lnTo>
                <a:lnTo>
                  <a:pt x="136356" y="604767"/>
                </a:lnTo>
                <a:cubicBezTo>
                  <a:pt x="131630" y="602450"/>
                  <a:pt x="129405" y="596941"/>
                  <a:pt x="131207" y="591998"/>
                </a:cubicBezTo>
                <a:close/>
              </a:path>
            </a:pathLst>
          </a:custGeom>
          <a:solidFill>
            <a:srgbClr val="000000">
              <a:alpha val="5000"/>
            </a:srgb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5" name="任意多边形: 形状 734">
            <a:extLst>
              <a:ext uri="{FF2B5EF4-FFF2-40B4-BE49-F238E27FC236}">
                <a16:creationId xmlns:a16="http://schemas.microsoft.com/office/drawing/2014/main" id="{CA05CF0F-6757-4759-8C53-9858F6D8E3EC}"/>
              </a:ext>
            </a:extLst>
          </p:cNvPr>
          <p:cNvSpPr/>
          <p:nvPr/>
        </p:nvSpPr>
        <p:spPr>
          <a:xfrm>
            <a:off x="2784693" y="2274071"/>
            <a:ext cx="97101" cy="78875"/>
          </a:xfrm>
          <a:custGeom>
            <a:avLst/>
            <a:gdLst>
              <a:gd name="connsiteX0" fmla="*/ 97102 w 97101"/>
              <a:gd name="connsiteY0" fmla="*/ 25228 h 78875"/>
              <a:gd name="connsiteX1" fmla="*/ 57870 w 97101"/>
              <a:gd name="connsiteY1" fmla="*/ 66416 h 78875"/>
              <a:gd name="connsiteX2" fmla="*/ 52103 w 97101"/>
              <a:gd name="connsiteY2" fmla="*/ 78876 h 78875"/>
              <a:gd name="connsiteX3" fmla="*/ 0 w 97101"/>
              <a:gd name="connsiteY3" fmla="*/ 53339 h 78875"/>
              <a:gd name="connsiteX4" fmla="*/ 2060 w 97101"/>
              <a:gd name="connsiteY4" fmla="*/ 46440 h 78875"/>
              <a:gd name="connsiteX5" fmla="*/ 3501 w 97101"/>
              <a:gd name="connsiteY5" fmla="*/ 43557 h 78875"/>
              <a:gd name="connsiteX6" fmla="*/ 3501 w 97101"/>
              <a:gd name="connsiteY6" fmla="*/ 43557 h 78875"/>
              <a:gd name="connsiteX7" fmla="*/ 5355 w 97101"/>
              <a:gd name="connsiteY7" fmla="*/ 41188 h 78875"/>
              <a:gd name="connsiteX8" fmla="*/ 44690 w 97101"/>
              <a:gd name="connsiteY8" fmla="*/ 0 h 7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101" h="78875">
                <a:moveTo>
                  <a:pt x="97102" y="25228"/>
                </a:moveTo>
                <a:lnTo>
                  <a:pt x="57870" y="66416"/>
                </a:lnTo>
                <a:cubicBezTo>
                  <a:pt x="54822" y="69948"/>
                  <a:pt x="52824" y="74263"/>
                  <a:pt x="52103" y="78876"/>
                </a:cubicBezTo>
                <a:lnTo>
                  <a:pt x="0" y="53339"/>
                </a:lnTo>
                <a:cubicBezTo>
                  <a:pt x="402" y="50964"/>
                  <a:pt x="1092" y="48648"/>
                  <a:pt x="2060" y="46440"/>
                </a:cubicBezTo>
                <a:cubicBezTo>
                  <a:pt x="2441" y="45431"/>
                  <a:pt x="2914" y="44464"/>
                  <a:pt x="3501" y="43557"/>
                </a:cubicBezTo>
                <a:lnTo>
                  <a:pt x="3501" y="43557"/>
                </a:lnTo>
                <a:cubicBezTo>
                  <a:pt x="3995" y="42680"/>
                  <a:pt x="4623" y="41882"/>
                  <a:pt x="5355" y="41188"/>
                </a:cubicBezTo>
                <a:lnTo>
                  <a:pt x="44690" y="0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6" name="任意多边形: 形状 735">
            <a:extLst>
              <a:ext uri="{FF2B5EF4-FFF2-40B4-BE49-F238E27FC236}">
                <a16:creationId xmlns:a16="http://schemas.microsoft.com/office/drawing/2014/main" id="{A1B11520-C9E9-4306-BA91-9FDD88BCD161}"/>
              </a:ext>
            </a:extLst>
          </p:cNvPr>
          <p:cNvSpPr/>
          <p:nvPr/>
        </p:nvSpPr>
        <p:spPr>
          <a:xfrm>
            <a:off x="2828765" y="2097784"/>
            <a:ext cx="104206" cy="33156"/>
          </a:xfrm>
          <a:custGeom>
            <a:avLst/>
            <a:gdLst>
              <a:gd name="connsiteX0" fmla="*/ 104207 w 104206"/>
              <a:gd name="connsiteY0" fmla="*/ 24816 h 33156"/>
              <a:gd name="connsiteX1" fmla="*/ 95454 w 104206"/>
              <a:gd name="connsiteY1" fmla="*/ 27184 h 33156"/>
              <a:gd name="connsiteX2" fmla="*/ 64563 w 104206"/>
              <a:gd name="connsiteY2" fmla="*/ 27699 h 33156"/>
              <a:gd name="connsiteX3" fmla="*/ 52206 w 104206"/>
              <a:gd name="connsiteY3" fmla="*/ 33157 h 33156"/>
              <a:gd name="connsiteX4" fmla="*/ 0 w 104206"/>
              <a:gd name="connsiteY4" fmla="*/ 7414 h 33156"/>
              <a:gd name="connsiteX5" fmla="*/ 4325 w 104206"/>
              <a:gd name="connsiteY5" fmla="*/ 4428 h 33156"/>
              <a:gd name="connsiteX6" fmla="*/ 6693 w 104206"/>
              <a:gd name="connsiteY6" fmla="*/ 3192 h 33156"/>
              <a:gd name="connsiteX7" fmla="*/ 6693 w 104206"/>
              <a:gd name="connsiteY7" fmla="*/ 3192 h 33156"/>
              <a:gd name="connsiteX8" fmla="*/ 8856 w 104206"/>
              <a:gd name="connsiteY8" fmla="*/ 2574 h 33156"/>
              <a:gd name="connsiteX9" fmla="*/ 11327 w 104206"/>
              <a:gd name="connsiteY9" fmla="*/ 2574 h 33156"/>
              <a:gd name="connsiteX10" fmla="*/ 12151 w 104206"/>
              <a:gd name="connsiteY10" fmla="*/ 2574 h 33156"/>
              <a:gd name="connsiteX11" fmla="*/ 43042 w 104206"/>
              <a:gd name="connsiteY11" fmla="*/ 2059 h 33156"/>
              <a:gd name="connsiteX12" fmla="*/ 45719 w 104206"/>
              <a:gd name="connsiteY12" fmla="*/ 2059 h 33156"/>
              <a:gd name="connsiteX13" fmla="*/ 47779 w 104206"/>
              <a:gd name="connsiteY13" fmla="*/ 1545 h 33156"/>
              <a:gd name="connsiteX14" fmla="*/ 51691 w 104206"/>
              <a:gd name="connsiteY14" fmla="*/ 0 h 33156"/>
              <a:gd name="connsiteX15" fmla="*/ 51691 w 104206"/>
              <a:gd name="connsiteY15" fmla="*/ 0 h 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4206" h="33156">
                <a:moveTo>
                  <a:pt x="104207" y="24816"/>
                </a:moveTo>
                <a:cubicBezTo>
                  <a:pt x="101488" y="26221"/>
                  <a:pt x="98512" y="27029"/>
                  <a:pt x="95454" y="27184"/>
                </a:cubicBezTo>
                <a:lnTo>
                  <a:pt x="64563" y="27699"/>
                </a:lnTo>
                <a:cubicBezTo>
                  <a:pt x="59919" y="27948"/>
                  <a:pt x="55522" y="29889"/>
                  <a:pt x="52206" y="33157"/>
                </a:cubicBezTo>
                <a:lnTo>
                  <a:pt x="0" y="7414"/>
                </a:lnTo>
                <a:cubicBezTo>
                  <a:pt x="1328" y="6269"/>
                  <a:pt x="2780" y="5268"/>
                  <a:pt x="4325" y="4428"/>
                </a:cubicBezTo>
                <a:cubicBezTo>
                  <a:pt x="5056" y="3915"/>
                  <a:pt x="5849" y="3499"/>
                  <a:pt x="6693" y="3192"/>
                </a:cubicBezTo>
                <a:lnTo>
                  <a:pt x="6693" y="3192"/>
                </a:lnTo>
                <a:lnTo>
                  <a:pt x="8856" y="2574"/>
                </a:lnTo>
                <a:cubicBezTo>
                  <a:pt x="9679" y="2475"/>
                  <a:pt x="10503" y="2475"/>
                  <a:pt x="11327" y="2574"/>
                </a:cubicBezTo>
                <a:lnTo>
                  <a:pt x="12151" y="2574"/>
                </a:lnTo>
                <a:lnTo>
                  <a:pt x="43042" y="2059"/>
                </a:lnTo>
                <a:cubicBezTo>
                  <a:pt x="43927" y="2167"/>
                  <a:pt x="44833" y="2167"/>
                  <a:pt x="45719" y="2059"/>
                </a:cubicBezTo>
                <a:lnTo>
                  <a:pt x="47779" y="1545"/>
                </a:lnTo>
                <a:lnTo>
                  <a:pt x="51691" y="0"/>
                </a:lnTo>
                <a:lnTo>
                  <a:pt x="51691" y="0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7" name="任意多边形: 形状 736">
            <a:extLst>
              <a:ext uri="{FF2B5EF4-FFF2-40B4-BE49-F238E27FC236}">
                <a16:creationId xmlns:a16="http://schemas.microsoft.com/office/drawing/2014/main" id="{E11FF096-E8E4-4553-BA6F-861F42963E93}"/>
              </a:ext>
            </a:extLst>
          </p:cNvPr>
          <p:cNvSpPr/>
          <p:nvPr/>
        </p:nvSpPr>
        <p:spPr>
          <a:xfrm>
            <a:off x="3161855" y="1959376"/>
            <a:ext cx="81985" cy="60722"/>
          </a:xfrm>
          <a:custGeom>
            <a:avLst/>
            <a:gdLst>
              <a:gd name="connsiteX0" fmla="*/ 81986 w 81985"/>
              <a:gd name="connsiteY0" fmla="*/ 25964 h 60722"/>
              <a:gd name="connsiteX1" fmla="*/ 73439 w 81985"/>
              <a:gd name="connsiteY1" fmla="*/ 27509 h 60722"/>
              <a:gd name="connsiteX2" fmla="*/ 32972 w 81985"/>
              <a:gd name="connsiteY2" fmla="*/ 58400 h 60722"/>
              <a:gd name="connsiteX3" fmla="*/ 15673 w 81985"/>
              <a:gd name="connsiteY3" fmla="*/ 55620 h 60722"/>
              <a:gd name="connsiteX4" fmla="*/ 6714 w 81985"/>
              <a:gd name="connsiteY4" fmla="*/ 46147 h 60722"/>
              <a:gd name="connsiteX5" fmla="*/ 536 w 81985"/>
              <a:gd name="connsiteY5" fmla="*/ 26273 h 60722"/>
              <a:gd name="connsiteX6" fmla="*/ 3831 w 81985"/>
              <a:gd name="connsiteY6" fmla="*/ 15255 h 60722"/>
              <a:gd name="connsiteX7" fmla="*/ 21130 w 81985"/>
              <a:gd name="connsiteY7" fmla="*/ 2075 h 60722"/>
              <a:gd name="connsiteX8" fmla="*/ 29883 w 81985"/>
              <a:gd name="connsiteY8" fmla="*/ 633 h 60722"/>
              <a:gd name="connsiteX9" fmla="*/ 29883 w 81985"/>
              <a:gd name="connsiteY9" fmla="*/ 633 h 6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985" h="60722">
                <a:moveTo>
                  <a:pt x="81986" y="25964"/>
                </a:moveTo>
                <a:cubicBezTo>
                  <a:pt x="79072" y="24814"/>
                  <a:pt x="75766" y="25412"/>
                  <a:pt x="73439" y="27509"/>
                </a:cubicBezTo>
                <a:lnTo>
                  <a:pt x="32972" y="58400"/>
                </a:lnTo>
                <a:cubicBezTo>
                  <a:pt x="27422" y="62369"/>
                  <a:pt x="19699" y="61129"/>
                  <a:pt x="15673" y="55620"/>
                </a:cubicBezTo>
                <a:cubicBezTo>
                  <a:pt x="12985" y="52195"/>
                  <a:pt x="9989" y="49024"/>
                  <a:pt x="6714" y="46147"/>
                </a:cubicBezTo>
                <a:cubicBezTo>
                  <a:pt x="1215" y="41127"/>
                  <a:pt x="-1153" y="33528"/>
                  <a:pt x="536" y="26273"/>
                </a:cubicBezTo>
                <a:lnTo>
                  <a:pt x="3831" y="15255"/>
                </a:lnTo>
                <a:lnTo>
                  <a:pt x="21130" y="2075"/>
                </a:lnTo>
                <a:cubicBezTo>
                  <a:pt x="23540" y="-22"/>
                  <a:pt x="26927" y="-581"/>
                  <a:pt x="29883" y="633"/>
                </a:cubicBezTo>
                <a:lnTo>
                  <a:pt x="29883" y="633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8" name="任意多边形: 形状 737">
            <a:extLst>
              <a:ext uri="{FF2B5EF4-FFF2-40B4-BE49-F238E27FC236}">
                <a16:creationId xmlns:a16="http://schemas.microsoft.com/office/drawing/2014/main" id="{478DB45A-65F2-4FAA-A141-2FBE02C39ED0}"/>
              </a:ext>
            </a:extLst>
          </p:cNvPr>
          <p:cNvSpPr/>
          <p:nvPr/>
        </p:nvSpPr>
        <p:spPr>
          <a:xfrm>
            <a:off x="3036354" y="1880909"/>
            <a:ext cx="137775" cy="102680"/>
          </a:xfrm>
          <a:custGeom>
            <a:avLst/>
            <a:gdLst>
              <a:gd name="connsiteX0" fmla="*/ 137775 w 137775"/>
              <a:gd name="connsiteY0" fmla="*/ 31836 h 102680"/>
              <a:gd name="connsiteX1" fmla="*/ 134480 w 137775"/>
              <a:gd name="connsiteY1" fmla="*/ 30909 h 102680"/>
              <a:gd name="connsiteX2" fmla="*/ 102044 w 137775"/>
              <a:gd name="connsiteY2" fmla="*/ 25761 h 102680"/>
              <a:gd name="connsiteX3" fmla="*/ 84539 w 137775"/>
              <a:gd name="connsiteY3" fmla="*/ 35337 h 102680"/>
              <a:gd name="connsiteX4" fmla="*/ 58385 w 137775"/>
              <a:gd name="connsiteY4" fmla="*/ 94545 h 102680"/>
              <a:gd name="connsiteX5" fmla="*/ 52206 w 137775"/>
              <a:gd name="connsiteY5" fmla="*/ 102680 h 102680"/>
              <a:gd name="connsiteX6" fmla="*/ 0 w 137775"/>
              <a:gd name="connsiteY6" fmla="*/ 76834 h 102680"/>
              <a:gd name="connsiteX7" fmla="*/ 6178 w 137775"/>
              <a:gd name="connsiteY7" fmla="*/ 68803 h 102680"/>
              <a:gd name="connsiteX8" fmla="*/ 32436 w 137775"/>
              <a:gd name="connsiteY8" fmla="*/ 9697 h 102680"/>
              <a:gd name="connsiteX9" fmla="*/ 49941 w 137775"/>
              <a:gd name="connsiteY9" fmla="*/ 121 h 102680"/>
              <a:gd name="connsiteX10" fmla="*/ 82274 w 137775"/>
              <a:gd name="connsiteY10" fmla="*/ 5167 h 102680"/>
              <a:gd name="connsiteX11" fmla="*/ 86290 w 137775"/>
              <a:gd name="connsiteY11" fmla="*/ 6505 h 102680"/>
              <a:gd name="connsiteX12" fmla="*/ 86290 w 137775"/>
              <a:gd name="connsiteY12" fmla="*/ 6505 h 102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775" h="102680">
                <a:moveTo>
                  <a:pt x="137775" y="31836"/>
                </a:moveTo>
                <a:cubicBezTo>
                  <a:pt x="136735" y="31359"/>
                  <a:pt x="135623" y="31046"/>
                  <a:pt x="134480" y="30909"/>
                </a:cubicBezTo>
                <a:lnTo>
                  <a:pt x="102044" y="25761"/>
                </a:lnTo>
                <a:cubicBezTo>
                  <a:pt x="94785" y="25019"/>
                  <a:pt x="87824" y="28828"/>
                  <a:pt x="84539" y="35337"/>
                </a:cubicBezTo>
                <a:lnTo>
                  <a:pt x="58385" y="94545"/>
                </a:lnTo>
                <a:cubicBezTo>
                  <a:pt x="56881" y="97636"/>
                  <a:pt x="54781" y="100399"/>
                  <a:pt x="52206" y="102680"/>
                </a:cubicBezTo>
                <a:lnTo>
                  <a:pt x="0" y="76834"/>
                </a:lnTo>
                <a:cubicBezTo>
                  <a:pt x="2595" y="74610"/>
                  <a:pt x="4696" y="71876"/>
                  <a:pt x="6178" y="68803"/>
                </a:cubicBezTo>
                <a:lnTo>
                  <a:pt x="32436" y="9697"/>
                </a:lnTo>
                <a:cubicBezTo>
                  <a:pt x="35638" y="3100"/>
                  <a:pt x="42661" y="-745"/>
                  <a:pt x="49941" y="121"/>
                </a:cubicBezTo>
                <a:lnTo>
                  <a:pt x="82274" y="5167"/>
                </a:lnTo>
                <a:cubicBezTo>
                  <a:pt x="83685" y="5372"/>
                  <a:pt x="85044" y="5826"/>
                  <a:pt x="86290" y="6505"/>
                </a:cubicBezTo>
                <a:lnTo>
                  <a:pt x="86290" y="6505"/>
                </a:ln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39" name="任意多边形: 形状 738">
            <a:extLst>
              <a:ext uri="{FF2B5EF4-FFF2-40B4-BE49-F238E27FC236}">
                <a16:creationId xmlns:a16="http://schemas.microsoft.com/office/drawing/2014/main" id="{CF6116A6-1E4B-4FC9-8E6F-C8758A4C91D0}"/>
              </a:ext>
            </a:extLst>
          </p:cNvPr>
          <p:cNvSpPr/>
          <p:nvPr/>
        </p:nvSpPr>
        <p:spPr>
          <a:xfrm>
            <a:off x="2911759" y="1925305"/>
            <a:ext cx="113988" cy="82585"/>
          </a:xfrm>
          <a:custGeom>
            <a:avLst/>
            <a:gdLst>
              <a:gd name="connsiteX0" fmla="*/ 113989 w 113988"/>
              <a:gd name="connsiteY0" fmla="*/ 26363 h 82585"/>
              <a:gd name="connsiteX1" fmla="*/ 104618 w 113988"/>
              <a:gd name="connsiteY1" fmla="*/ 28423 h 82585"/>
              <a:gd name="connsiteX2" fmla="*/ 59311 w 113988"/>
              <a:gd name="connsiteY2" fmla="*/ 69611 h 82585"/>
              <a:gd name="connsiteX3" fmla="*/ 52206 w 113988"/>
              <a:gd name="connsiteY3" fmla="*/ 82585 h 82585"/>
              <a:gd name="connsiteX4" fmla="*/ 0 w 113988"/>
              <a:gd name="connsiteY4" fmla="*/ 56946 h 82585"/>
              <a:gd name="connsiteX5" fmla="*/ 0 w 113988"/>
              <a:gd name="connsiteY5" fmla="*/ 55092 h 82585"/>
              <a:gd name="connsiteX6" fmla="*/ 3707 w 113988"/>
              <a:gd name="connsiteY6" fmla="*/ 47266 h 82585"/>
              <a:gd name="connsiteX7" fmla="*/ 4840 w 113988"/>
              <a:gd name="connsiteY7" fmla="*/ 45825 h 82585"/>
              <a:gd name="connsiteX8" fmla="*/ 6590 w 113988"/>
              <a:gd name="connsiteY8" fmla="*/ 43868 h 82585"/>
              <a:gd name="connsiteX9" fmla="*/ 51897 w 113988"/>
              <a:gd name="connsiteY9" fmla="*/ 2680 h 82585"/>
              <a:gd name="connsiteX10" fmla="*/ 57561 w 113988"/>
              <a:gd name="connsiteY10" fmla="*/ 3 h 82585"/>
              <a:gd name="connsiteX11" fmla="*/ 61165 w 113988"/>
              <a:gd name="connsiteY11" fmla="*/ 723 h 8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3988" h="82585">
                <a:moveTo>
                  <a:pt x="113989" y="26363"/>
                </a:moveTo>
                <a:cubicBezTo>
                  <a:pt x="110745" y="24972"/>
                  <a:pt x="106977" y="25801"/>
                  <a:pt x="104618" y="28423"/>
                </a:cubicBezTo>
                <a:lnTo>
                  <a:pt x="59311" y="69611"/>
                </a:lnTo>
                <a:cubicBezTo>
                  <a:pt x="55728" y="73148"/>
                  <a:pt x="53257" y="77658"/>
                  <a:pt x="52206" y="82585"/>
                </a:cubicBezTo>
                <a:lnTo>
                  <a:pt x="0" y="56946"/>
                </a:lnTo>
                <a:cubicBezTo>
                  <a:pt x="41" y="56329"/>
                  <a:pt x="41" y="55709"/>
                  <a:pt x="0" y="55092"/>
                </a:cubicBezTo>
                <a:cubicBezTo>
                  <a:pt x="865" y="52322"/>
                  <a:pt x="2111" y="49688"/>
                  <a:pt x="3707" y="47266"/>
                </a:cubicBezTo>
                <a:cubicBezTo>
                  <a:pt x="4026" y="46743"/>
                  <a:pt x="4407" y="46259"/>
                  <a:pt x="4840" y="45825"/>
                </a:cubicBezTo>
                <a:cubicBezTo>
                  <a:pt x="5365" y="45126"/>
                  <a:pt x="5952" y="44471"/>
                  <a:pt x="6590" y="43868"/>
                </a:cubicBezTo>
                <a:lnTo>
                  <a:pt x="51897" y="2680"/>
                </a:lnTo>
                <a:cubicBezTo>
                  <a:pt x="53432" y="1178"/>
                  <a:pt x="55429" y="235"/>
                  <a:pt x="57561" y="3"/>
                </a:cubicBezTo>
                <a:cubicBezTo>
                  <a:pt x="58796" y="-28"/>
                  <a:pt x="60032" y="218"/>
                  <a:pt x="61165" y="723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0" name="任意多边形: 形状 739">
            <a:extLst>
              <a:ext uri="{FF2B5EF4-FFF2-40B4-BE49-F238E27FC236}">
                <a16:creationId xmlns:a16="http://schemas.microsoft.com/office/drawing/2014/main" id="{C94E1928-8F49-4558-9CDB-5E5F11199D31}"/>
              </a:ext>
            </a:extLst>
          </p:cNvPr>
          <p:cNvSpPr/>
          <p:nvPr/>
        </p:nvSpPr>
        <p:spPr>
          <a:xfrm>
            <a:off x="2784693" y="2274071"/>
            <a:ext cx="97101" cy="78875"/>
          </a:xfrm>
          <a:custGeom>
            <a:avLst/>
            <a:gdLst>
              <a:gd name="connsiteX0" fmla="*/ 97102 w 97101"/>
              <a:gd name="connsiteY0" fmla="*/ 25228 h 78875"/>
              <a:gd name="connsiteX1" fmla="*/ 57870 w 97101"/>
              <a:gd name="connsiteY1" fmla="*/ 66416 h 78875"/>
              <a:gd name="connsiteX2" fmla="*/ 52103 w 97101"/>
              <a:gd name="connsiteY2" fmla="*/ 78876 h 78875"/>
              <a:gd name="connsiteX3" fmla="*/ 0 w 97101"/>
              <a:gd name="connsiteY3" fmla="*/ 53339 h 78875"/>
              <a:gd name="connsiteX4" fmla="*/ 2060 w 97101"/>
              <a:gd name="connsiteY4" fmla="*/ 46440 h 78875"/>
              <a:gd name="connsiteX5" fmla="*/ 3501 w 97101"/>
              <a:gd name="connsiteY5" fmla="*/ 43557 h 78875"/>
              <a:gd name="connsiteX6" fmla="*/ 3501 w 97101"/>
              <a:gd name="connsiteY6" fmla="*/ 43557 h 78875"/>
              <a:gd name="connsiteX7" fmla="*/ 5355 w 97101"/>
              <a:gd name="connsiteY7" fmla="*/ 41188 h 78875"/>
              <a:gd name="connsiteX8" fmla="*/ 44690 w 97101"/>
              <a:gd name="connsiteY8" fmla="*/ 0 h 7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7101" h="78875">
                <a:moveTo>
                  <a:pt x="97102" y="25228"/>
                </a:moveTo>
                <a:lnTo>
                  <a:pt x="57870" y="66416"/>
                </a:lnTo>
                <a:cubicBezTo>
                  <a:pt x="54822" y="69948"/>
                  <a:pt x="52824" y="74263"/>
                  <a:pt x="52103" y="78876"/>
                </a:cubicBezTo>
                <a:lnTo>
                  <a:pt x="0" y="53339"/>
                </a:lnTo>
                <a:cubicBezTo>
                  <a:pt x="402" y="50964"/>
                  <a:pt x="1092" y="48648"/>
                  <a:pt x="2060" y="46440"/>
                </a:cubicBezTo>
                <a:cubicBezTo>
                  <a:pt x="2441" y="45431"/>
                  <a:pt x="2914" y="44464"/>
                  <a:pt x="3501" y="43557"/>
                </a:cubicBezTo>
                <a:lnTo>
                  <a:pt x="3501" y="43557"/>
                </a:lnTo>
                <a:cubicBezTo>
                  <a:pt x="3995" y="42680"/>
                  <a:pt x="4623" y="41882"/>
                  <a:pt x="5355" y="41188"/>
                </a:cubicBezTo>
                <a:lnTo>
                  <a:pt x="44690" y="0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1" name="任意多边形: 形状 740">
            <a:extLst>
              <a:ext uri="{FF2B5EF4-FFF2-40B4-BE49-F238E27FC236}">
                <a16:creationId xmlns:a16="http://schemas.microsoft.com/office/drawing/2014/main" id="{680B7534-01AE-4B01-B37C-FFA662D5303B}"/>
              </a:ext>
            </a:extLst>
          </p:cNvPr>
          <p:cNvSpPr/>
          <p:nvPr/>
        </p:nvSpPr>
        <p:spPr>
          <a:xfrm>
            <a:off x="2828765" y="2097784"/>
            <a:ext cx="104206" cy="33156"/>
          </a:xfrm>
          <a:custGeom>
            <a:avLst/>
            <a:gdLst>
              <a:gd name="connsiteX0" fmla="*/ 104207 w 104206"/>
              <a:gd name="connsiteY0" fmla="*/ 24816 h 33156"/>
              <a:gd name="connsiteX1" fmla="*/ 95454 w 104206"/>
              <a:gd name="connsiteY1" fmla="*/ 27184 h 33156"/>
              <a:gd name="connsiteX2" fmla="*/ 64563 w 104206"/>
              <a:gd name="connsiteY2" fmla="*/ 27699 h 33156"/>
              <a:gd name="connsiteX3" fmla="*/ 52206 w 104206"/>
              <a:gd name="connsiteY3" fmla="*/ 33157 h 33156"/>
              <a:gd name="connsiteX4" fmla="*/ 0 w 104206"/>
              <a:gd name="connsiteY4" fmla="*/ 7414 h 33156"/>
              <a:gd name="connsiteX5" fmla="*/ 4325 w 104206"/>
              <a:gd name="connsiteY5" fmla="*/ 4428 h 33156"/>
              <a:gd name="connsiteX6" fmla="*/ 6693 w 104206"/>
              <a:gd name="connsiteY6" fmla="*/ 3192 h 33156"/>
              <a:gd name="connsiteX7" fmla="*/ 6693 w 104206"/>
              <a:gd name="connsiteY7" fmla="*/ 3192 h 33156"/>
              <a:gd name="connsiteX8" fmla="*/ 8856 w 104206"/>
              <a:gd name="connsiteY8" fmla="*/ 2574 h 33156"/>
              <a:gd name="connsiteX9" fmla="*/ 11327 w 104206"/>
              <a:gd name="connsiteY9" fmla="*/ 2574 h 33156"/>
              <a:gd name="connsiteX10" fmla="*/ 12151 w 104206"/>
              <a:gd name="connsiteY10" fmla="*/ 2574 h 33156"/>
              <a:gd name="connsiteX11" fmla="*/ 43042 w 104206"/>
              <a:gd name="connsiteY11" fmla="*/ 2059 h 33156"/>
              <a:gd name="connsiteX12" fmla="*/ 45719 w 104206"/>
              <a:gd name="connsiteY12" fmla="*/ 2059 h 33156"/>
              <a:gd name="connsiteX13" fmla="*/ 47779 w 104206"/>
              <a:gd name="connsiteY13" fmla="*/ 1545 h 33156"/>
              <a:gd name="connsiteX14" fmla="*/ 51691 w 104206"/>
              <a:gd name="connsiteY14" fmla="*/ 0 h 33156"/>
              <a:gd name="connsiteX15" fmla="*/ 51691 w 104206"/>
              <a:gd name="connsiteY15" fmla="*/ 0 h 3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4206" h="33156">
                <a:moveTo>
                  <a:pt x="104207" y="24816"/>
                </a:moveTo>
                <a:cubicBezTo>
                  <a:pt x="101488" y="26221"/>
                  <a:pt x="98512" y="27029"/>
                  <a:pt x="95454" y="27184"/>
                </a:cubicBezTo>
                <a:lnTo>
                  <a:pt x="64563" y="27699"/>
                </a:lnTo>
                <a:cubicBezTo>
                  <a:pt x="59919" y="27948"/>
                  <a:pt x="55522" y="29889"/>
                  <a:pt x="52206" y="33157"/>
                </a:cubicBezTo>
                <a:lnTo>
                  <a:pt x="0" y="7414"/>
                </a:lnTo>
                <a:cubicBezTo>
                  <a:pt x="1328" y="6269"/>
                  <a:pt x="2780" y="5268"/>
                  <a:pt x="4325" y="4428"/>
                </a:cubicBezTo>
                <a:cubicBezTo>
                  <a:pt x="5056" y="3915"/>
                  <a:pt x="5849" y="3499"/>
                  <a:pt x="6693" y="3192"/>
                </a:cubicBezTo>
                <a:lnTo>
                  <a:pt x="6693" y="3192"/>
                </a:lnTo>
                <a:lnTo>
                  <a:pt x="8856" y="2574"/>
                </a:lnTo>
                <a:cubicBezTo>
                  <a:pt x="9679" y="2475"/>
                  <a:pt x="10503" y="2475"/>
                  <a:pt x="11327" y="2574"/>
                </a:cubicBezTo>
                <a:lnTo>
                  <a:pt x="12151" y="2574"/>
                </a:lnTo>
                <a:lnTo>
                  <a:pt x="43042" y="2059"/>
                </a:lnTo>
                <a:cubicBezTo>
                  <a:pt x="43927" y="2167"/>
                  <a:pt x="44833" y="2167"/>
                  <a:pt x="45719" y="2059"/>
                </a:cubicBezTo>
                <a:lnTo>
                  <a:pt x="47779" y="1545"/>
                </a:lnTo>
                <a:lnTo>
                  <a:pt x="51691" y="0"/>
                </a:lnTo>
                <a:lnTo>
                  <a:pt x="51691" y="0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2" name="任意多边形: 形状 741">
            <a:extLst>
              <a:ext uri="{FF2B5EF4-FFF2-40B4-BE49-F238E27FC236}">
                <a16:creationId xmlns:a16="http://schemas.microsoft.com/office/drawing/2014/main" id="{F252A8E4-0ED4-4F1A-B2AB-2665E678B440}"/>
              </a:ext>
            </a:extLst>
          </p:cNvPr>
          <p:cNvSpPr/>
          <p:nvPr/>
        </p:nvSpPr>
        <p:spPr>
          <a:xfrm>
            <a:off x="3161855" y="1959376"/>
            <a:ext cx="81985" cy="60722"/>
          </a:xfrm>
          <a:custGeom>
            <a:avLst/>
            <a:gdLst>
              <a:gd name="connsiteX0" fmla="*/ 81986 w 81985"/>
              <a:gd name="connsiteY0" fmla="*/ 25964 h 60722"/>
              <a:gd name="connsiteX1" fmla="*/ 73439 w 81985"/>
              <a:gd name="connsiteY1" fmla="*/ 27509 h 60722"/>
              <a:gd name="connsiteX2" fmla="*/ 32972 w 81985"/>
              <a:gd name="connsiteY2" fmla="*/ 58400 h 60722"/>
              <a:gd name="connsiteX3" fmla="*/ 15673 w 81985"/>
              <a:gd name="connsiteY3" fmla="*/ 55620 h 60722"/>
              <a:gd name="connsiteX4" fmla="*/ 6714 w 81985"/>
              <a:gd name="connsiteY4" fmla="*/ 46147 h 60722"/>
              <a:gd name="connsiteX5" fmla="*/ 536 w 81985"/>
              <a:gd name="connsiteY5" fmla="*/ 26273 h 60722"/>
              <a:gd name="connsiteX6" fmla="*/ 3831 w 81985"/>
              <a:gd name="connsiteY6" fmla="*/ 15255 h 60722"/>
              <a:gd name="connsiteX7" fmla="*/ 21130 w 81985"/>
              <a:gd name="connsiteY7" fmla="*/ 2075 h 60722"/>
              <a:gd name="connsiteX8" fmla="*/ 29883 w 81985"/>
              <a:gd name="connsiteY8" fmla="*/ 633 h 60722"/>
              <a:gd name="connsiteX9" fmla="*/ 29883 w 81985"/>
              <a:gd name="connsiteY9" fmla="*/ 633 h 6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985" h="60722">
                <a:moveTo>
                  <a:pt x="81986" y="25964"/>
                </a:moveTo>
                <a:cubicBezTo>
                  <a:pt x="79072" y="24814"/>
                  <a:pt x="75766" y="25412"/>
                  <a:pt x="73439" y="27509"/>
                </a:cubicBezTo>
                <a:lnTo>
                  <a:pt x="32972" y="58400"/>
                </a:lnTo>
                <a:cubicBezTo>
                  <a:pt x="27422" y="62369"/>
                  <a:pt x="19699" y="61129"/>
                  <a:pt x="15673" y="55620"/>
                </a:cubicBezTo>
                <a:cubicBezTo>
                  <a:pt x="12985" y="52195"/>
                  <a:pt x="9989" y="49024"/>
                  <a:pt x="6714" y="46147"/>
                </a:cubicBezTo>
                <a:cubicBezTo>
                  <a:pt x="1215" y="41127"/>
                  <a:pt x="-1153" y="33528"/>
                  <a:pt x="536" y="26273"/>
                </a:cubicBezTo>
                <a:lnTo>
                  <a:pt x="3831" y="15255"/>
                </a:lnTo>
                <a:lnTo>
                  <a:pt x="21130" y="2075"/>
                </a:lnTo>
                <a:cubicBezTo>
                  <a:pt x="23540" y="-22"/>
                  <a:pt x="26927" y="-581"/>
                  <a:pt x="29883" y="633"/>
                </a:cubicBezTo>
                <a:lnTo>
                  <a:pt x="29883" y="633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3" name="任意多边形: 形状 742">
            <a:extLst>
              <a:ext uri="{FF2B5EF4-FFF2-40B4-BE49-F238E27FC236}">
                <a16:creationId xmlns:a16="http://schemas.microsoft.com/office/drawing/2014/main" id="{C6D6B225-A37A-4F7D-A59D-54C781E27361}"/>
              </a:ext>
            </a:extLst>
          </p:cNvPr>
          <p:cNvSpPr/>
          <p:nvPr/>
        </p:nvSpPr>
        <p:spPr>
          <a:xfrm>
            <a:off x="3036354" y="1880909"/>
            <a:ext cx="137775" cy="102680"/>
          </a:xfrm>
          <a:custGeom>
            <a:avLst/>
            <a:gdLst>
              <a:gd name="connsiteX0" fmla="*/ 137775 w 137775"/>
              <a:gd name="connsiteY0" fmla="*/ 31836 h 102680"/>
              <a:gd name="connsiteX1" fmla="*/ 134480 w 137775"/>
              <a:gd name="connsiteY1" fmla="*/ 30909 h 102680"/>
              <a:gd name="connsiteX2" fmla="*/ 102044 w 137775"/>
              <a:gd name="connsiteY2" fmla="*/ 25761 h 102680"/>
              <a:gd name="connsiteX3" fmla="*/ 84539 w 137775"/>
              <a:gd name="connsiteY3" fmla="*/ 35337 h 102680"/>
              <a:gd name="connsiteX4" fmla="*/ 58385 w 137775"/>
              <a:gd name="connsiteY4" fmla="*/ 94545 h 102680"/>
              <a:gd name="connsiteX5" fmla="*/ 52206 w 137775"/>
              <a:gd name="connsiteY5" fmla="*/ 102680 h 102680"/>
              <a:gd name="connsiteX6" fmla="*/ 0 w 137775"/>
              <a:gd name="connsiteY6" fmla="*/ 76834 h 102680"/>
              <a:gd name="connsiteX7" fmla="*/ 6178 w 137775"/>
              <a:gd name="connsiteY7" fmla="*/ 68803 h 102680"/>
              <a:gd name="connsiteX8" fmla="*/ 32436 w 137775"/>
              <a:gd name="connsiteY8" fmla="*/ 9697 h 102680"/>
              <a:gd name="connsiteX9" fmla="*/ 49941 w 137775"/>
              <a:gd name="connsiteY9" fmla="*/ 121 h 102680"/>
              <a:gd name="connsiteX10" fmla="*/ 82274 w 137775"/>
              <a:gd name="connsiteY10" fmla="*/ 5167 h 102680"/>
              <a:gd name="connsiteX11" fmla="*/ 86290 w 137775"/>
              <a:gd name="connsiteY11" fmla="*/ 6505 h 102680"/>
              <a:gd name="connsiteX12" fmla="*/ 86290 w 137775"/>
              <a:gd name="connsiteY12" fmla="*/ 6505 h 102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7775" h="102680">
                <a:moveTo>
                  <a:pt x="137775" y="31836"/>
                </a:moveTo>
                <a:cubicBezTo>
                  <a:pt x="136735" y="31359"/>
                  <a:pt x="135623" y="31046"/>
                  <a:pt x="134480" y="30909"/>
                </a:cubicBezTo>
                <a:lnTo>
                  <a:pt x="102044" y="25761"/>
                </a:lnTo>
                <a:cubicBezTo>
                  <a:pt x="94785" y="25019"/>
                  <a:pt x="87824" y="28828"/>
                  <a:pt x="84539" y="35337"/>
                </a:cubicBezTo>
                <a:lnTo>
                  <a:pt x="58385" y="94545"/>
                </a:lnTo>
                <a:cubicBezTo>
                  <a:pt x="56881" y="97636"/>
                  <a:pt x="54781" y="100399"/>
                  <a:pt x="52206" y="102680"/>
                </a:cubicBezTo>
                <a:lnTo>
                  <a:pt x="0" y="76834"/>
                </a:lnTo>
                <a:cubicBezTo>
                  <a:pt x="2595" y="74610"/>
                  <a:pt x="4696" y="71876"/>
                  <a:pt x="6178" y="68803"/>
                </a:cubicBezTo>
                <a:lnTo>
                  <a:pt x="32436" y="9697"/>
                </a:lnTo>
                <a:cubicBezTo>
                  <a:pt x="35638" y="3100"/>
                  <a:pt x="42661" y="-745"/>
                  <a:pt x="49941" y="121"/>
                </a:cubicBezTo>
                <a:lnTo>
                  <a:pt x="82274" y="5167"/>
                </a:lnTo>
                <a:cubicBezTo>
                  <a:pt x="83685" y="5372"/>
                  <a:pt x="85044" y="5826"/>
                  <a:pt x="86290" y="6505"/>
                </a:cubicBezTo>
                <a:lnTo>
                  <a:pt x="86290" y="6505"/>
                </a:ln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4" name="任意多边形: 形状 743">
            <a:extLst>
              <a:ext uri="{FF2B5EF4-FFF2-40B4-BE49-F238E27FC236}">
                <a16:creationId xmlns:a16="http://schemas.microsoft.com/office/drawing/2014/main" id="{5ADCC25C-367B-413F-B350-4776E1AB7AE2}"/>
              </a:ext>
            </a:extLst>
          </p:cNvPr>
          <p:cNvSpPr/>
          <p:nvPr/>
        </p:nvSpPr>
        <p:spPr>
          <a:xfrm>
            <a:off x="2911759" y="1926108"/>
            <a:ext cx="113988" cy="82585"/>
          </a:xfrm>
          <a:custGeom>
            <a:avLst/>
            <a:gdLst>
              <a:gd name="connsiteX0" fmla="*/ 113989 w 113988"/>
              <a:gd name="connsiteY0" fmla="*/ 26363 h 82585"/>
              <a:gd name="connsiteX1" fmla="*/ 104618 w 113988"/>
              <a:gd name="connsiteY1" fmla="*/ 28423 h 82585"/>
              <a:gd name="connsiteX2" fmla="*/ 59311 w 113988"/>
              <a:gd name="connsiteY2" fmla="*/ 69611 h 82585"/>
              <a:gd name="connsiteX3" fmla="*/ 52206 w 113988"/>
              <a:gd name="connsiteY3" fmla="*/ 82585 h 82585"/>
              <a:gd name="connsiteX4" fmla="*/ 0 w 113988"/>
              <a:gd name="connsiteY4" fmla="*/ 56946 h 82585"/>
              <a:gd name="connsiteX5" fmla="*/ 0 w 113988"/>
              <a:gd name="connsiteY5" fmla="*/ 55092 h 82585"/>
              <a:gd name="connsiteX6" fmla="*/ 3707 w 113988"/>
              <a:gd name="connsiteY6" fmla="*/ 47266 h 82585"/>
              <a:gd name="connsiteX7" fmla="*/ 4840 w 113988"/>
              <a:gd name="connsiteY7" fmla="*/ 45825 h 82585"/>
              <a:gd name="connsiteX8" fmla="*/ 6590 w 113988"/>
              <a:gd name="connsiteY8" fmla="*/ 43868 h 82585"/>
              <a:gd name="connsiteX9" fmla="*/ 51897 w 113988"/>
              <a:gd name="connsiteY9" fmla="*/ 2680 h 82585"/>
              <a:gd name="connsiteX10" fmla="*/ 57561 w 113988"/>
              <a:gd name="connsiteY10" fmla="*/ 3 h 82585"/>
              <a:gd name="connsiteX11" fmla="*/ 61165 w 113988"/>
              <a:gd name="connsiteY11" fmla="*/ 723 h 8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3988" h="82585">
                <a:moveTo>
                  <a:pt x="113989" y="26363"/>
                </a:moveTo>
                <a:cubicBezTo>
                  <a:pt x="110745" y="24972"/>
                  <a:pt x="106977" y="25801"/>
                  <a:pt x="104618" y="28423"/>
                </a:cubicBezTo>
                <a:lnTo>
                  <a:pt x="59311" y="69611"/>
                </a:lnTo>
                <a:cubicBezTo>
                  <a:pt x="55728" y="73148"/>
                  <a:pt x="53257" y="77658"/>
                  <a:pt x="52206" y="82585"/>
                </a:cubicBezTo>
                <a:lnTo>
                  <a:pt x="0" y="56946"/>
                </a:lnTo>
                <a:cubicBezTo>
                  <a:pt x="41" y="56329"/>
                  <a:pt x="41" y="55709"/>
                  <a:pt x="0" y="55092"/>
                </a:cubicBezTo>
                <a:cubicBezTo>
                  <a:pt x="865" y="52322"/>
                  <a:pt x="2111" y="49688"/>
                  <a:pt x="3707" y="47266"/>
                </a:cubicBezTo>
                <a:cubicBezTo>
                  <a:pt x="4026" y="46743"/>
                  <a:pt x="4407" y="46259"/>
                  <a:pt x="4840" y="45825"/>
                </a:cubicBezTo>
                <a:cubicBezTo>
                  <a:pt x="5365" y="45126"/>
                  <a:pt x="5952" y="44471"/>
                  <a:pt x="6590" y="43868"/>
                </a:cubicBezTo>
                <a:lnTo>
                  <a:pt x="51897" y="2680"/>
                </a:lnTo>
                <a:cubicBezTo>
                  <a:pt x="53432" y="1178"/>
                  <a:pt x="55429" y="235"/>
                  <a:pt x="57561" y="3"/>
                </a:cubicBezTo>
                <a:cubicBezTo>
                  <a:pt x="58796" y="-28"/>
                  <a:pt x="60032" y="218"/>
                  <a:pt x="61165" y="723"/>
                </a:cubicBezTo>
                <a:close/>
              </a:path>
            </a:pathLst>
          </a:custGeom>
          <a:solidFill>
            <a:schemeClr val="bg1">
              <a:lumMod val="95000"/>
              <a:alpha val="9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5" name="任意多边形: 形状 744">
            <a:extLst>
              <a:ext uri="{FF2B5EF4-FFF2-40B4-BE49-F238E27FC236}">
                <a16:creationId xmlns:a16="http://schemas.microsoft.com/office/drawing/2014/main" id="{E7E46093-AF4F-42A6-86C1-6BD7222FD5B8}"/>
              </a:ext>
            </a:extLst>
          </p:cNvPr>
          <p:cNvSpPr/>
          <p:nvPr/>
        </p:nvSpPr>
        <p:spPr>
          <a:xfrm>
            <a:off x="2835902" y="1906852"/>
            <a:ext cx="423585" cy="584203"/>
          </a:xfrm>
          <a:custGeom>
            <a:avLst/>
            <a:gdLst>
              <a:gd name="connsiteX0" fmla="*/ 423281 w 423585"/>
              <a:gd name="connsiteY0" fmla="*/ 130282 h 584203"/>
              <a:gd name="connsiteX1" fmla="*/ 412263 w 423585"/>
              <a:gd name="connsiteY1" fmla="*/ 84666 h 584203"/>
              <a:gd name="connsiteX2" fmla="*/ 403933 w 423585"/>
              <a:gd name="connsiteY2" fmla="*/ 77834 h 584203"/>
              <a:gd name="connsiteX3" fmla="*/ 399289 w 423585"/>
              <a:gd name="connsiteY3" fmla="*/ 80032 h 584203"/>
              <a:gd name="connsiteX4" fmla="*/ 358924 w 423585"/>
              <a:gd name="connsiteY4" fmla="*/ 110924 h 584203"/>
              <a:gd name="connsiteX5" fmla="*/ 341646 w 423585"/>
              <a:gd name="connsiteY5" fmla="*/ 108281 h 584203"/>
              <a:gd name="connsiteX6" fmla="*/ 341625 w 423585"/>
              <a:gd name="connsiteY6" fmla="*/ 108246 h 584203"/>
              <a:gd name="connsiteX7" fmla="*/ 332770 w 423585"/>
              <a:gd name="connsiteY7" fmla="*/ 98670 h 584203"/>
              <a:gd name="connsiteX8" fmla="*/ 326489 w 423585"/>
              <a:gd name="connsiteY8" fmla="*/ 78797 h 584203"/>
              <a:gd name="connsiteX9" fmla="*/ 344200 w 423585"/>
              <a:gd name="connsiteY9" fmla="*/ 19073 h 584203"/>
              <a:gd name="connsiteX10" fmla="*/ 338340 w 423585"/>
              <a:gd name="connsiteY10" fmla="*/ 5744 h 584203"/>
              <a:gd name="connsiteX11" fmla="*/ 335344 w 423585"/>
              <a:gd name="connsiteY11" fmla="*/ 5069 h 584203"/>
              <a:gd name="connsiteX12" fmla="*/ 303011 w 423585"/>
              <a:gd name="connsiteY12" fmla="*/ 127 h 584203"/>
              <a:gd name="connsiteX13" fmla="*/ 285506 w 423585"/>
              <a:gd name="connsiteY13" fmla="*/ 9600 h 584203"/>
              <a:gd name="connsiteX14" fmla="*/ 259248 w 423585"/>
              <a:gd name="connsiteY14" fmla="*/ 68705 h 584203"/>
              <a:gd name="connsiteX15" fmla="*/ 242052 w 423585"/>
              <a:gd name="connsiteY15" fmla="*/ 83533 h 584203"/>
              <a:gd name="connsiteX16" fmla="*/ 222900 w 423585"/>
              <a:gd name="connsiteY16" fmla="*/ 91359 h 584203"/>
              <a:gd name="connsiteX17" fmla="*/ 208072 w 423585"/>
              <a:gd name="connsiteY17" fmla="*/ 87078 h 584203"/>
              <a:gd name="connsiteX18" fmla="*/ 207351 w 423585"/>
              <a:gd name="connsiteY18" fmla="*/ 85490 h 584203"/>
              <a:gd name="connsiteX19" fmla="*/ 194068 w 423585"/>
              <a:gd name="connsiteY19" fmla="*/ 50171 h 584203"/>
              <a:gd name="connsiteX20" fmla="*/ 184533 w 423585"/>
              <a:gd name="connsiteY20" fmla="*/ 44264 h 584203"/>
              <a:gd name="connsiteX21" fmla="*/ 180373 w 423585"/>
              <a:gd name="connsiteY21" fmla="*/ 46773 h 584203"/>
              <a:gd name="connsiteX22" fmla="*/ 135065 w 423585"/>
              <a:gd name="connsiteY22" fmla="*/ 87961 h 584203"/>
              <a:gd name="connsiteX23" fmla="*/ 127343 w 423585"/>
              <a:gd name="connsiteY23" fmla="*/ 108555 h 584203"/>
              <a:gd name="connsiteX24" fmla="*/ 133212 w 423585"/>
              <a:gd name="connsiteY24" fmla="*/ 153862 h 584203"/>
              <a:gd name="connsiteX25" fmla="*/ 127239 w 423585"/>
              <a:gd name="connsiteY25" fmla="*/ 176310 h 584203"/>
              <a:gd name="connsiteX26" fmla="*/ 106645 w 423585"/>
              <a:gd name="connsiteY26" fmla="*/ 207201 h 584203"/>
              <a:gd name="connsiteX27" fmla="*/ 87905 w 423585"/>
              <a:gd name="connsiteY27" fmla="*/ 218322 h 584203"/>
              <a:gd name="connsiteX28" fmla="*/ 57013 w 423585"/>
              <a:gd name="connsiteY28" fmla="*/ 218837 h 584203"/>
              <a:gd name="connsiteX29" fmla="*/ 40023 w 423585"/>
              <a:gd name="connsiteY29" fmla="*/ 230782 h 584203"/>
              <a:gd name="connsiteX30" fmla="*/ 15516 w 423585"/>
              <a:gd name="connsiteY30" fmla="*/ 297404 h 584203"/>
              <a:gd name="connsiteX31" fmla="*/ 22569 w 423585"/>
              <a:gd name="connsiteY31" fmla="*/ 313233 h 584203"/>
              <a:gd name="connsiteX32" fmla="*/ 22930 w 423585"/>
              <a:gd name="connsiteY32" fmla="*/ 313365 h 584203"/>
              <a:gd name="connsiteX33" fmla="*/ 48467 w 423585"/>
              <a:gd name="connsiteY33" fmla="*/ 322323 h 584203"/>
              <a:gd name="connsiteX34" fmla="*/ 58146 w 423585"/>
              <a:gd name="connsiteY34" fmla="*/ 338901 h 584203"/>
              <a:gd name="connsiteX35" fmla="*/ 54851 w 423585"/>
              <a:gd name="connsiteY35" fmla="*/ 369793 h 584203"/>
              <a:gd name="connsiteX36" fmla="*/ 45892 w 423585"/>
              <a:gd name="connsiteY36" fmla="*/ 391417 h 584203"/>
              <a:gd name="connsiteX37" fmla="*/ 6146 w 423585"/>
              <a:gd name="connsiteY37" fmla="*/ 432605 h 584203"/>
              <a:gd name="connsiteX38" fmla="*/ 379 w 423585"/>
              <a:gd name="connsiteY38" fmla="*/ 453920 h 584203"/>
              <a:gd name="connsiteX39" fmla="*/ 11397 w 423585"/>
              <a:gd name="connsiteY39" fmla="*/ 499639 h 584203"/>
              <a:gd name="connsiteX40" fmla="*/ 19810 w 423585"/>
              <a:gd name="connsiteY40" fmla="*/ 506363 h 584203"/>
              <a:gd name="connsiteX41" fmla="*/ 24372 w 423585"/>
              <a:gd name="connsiteY41" fmla="*/ 504170 h 584203"/>
              <a:gd name="connsiteX42" fmla="*/ 64839 w 423585"/>
              <a:gd name="connsiteY42" fmla="*/ 473279 h 584203"/>
              <a:gd name="connsiteX43" fmla="*/ 81973 w 423585"/>
              <a:gd name="connsiteY43" fmla="*/ 475873 h 584203"/>
              <a:gd name="connsiteX44" fmla="*/ 82035 w 423585"/>
              <a:gd name="connsiteY44" fmla="*/ 475956 h 584203"/>
              <a:gd name="connsiteX45" fmla="*/ 90994 w 423585"/>
              <a:gd name="connsiteY45" fmla="*/ 485532 h 584203"/>
              <a:gd name="connsiteX46" fmla="*/ 97275 w 423585"/>
              <a:gd name="connsiteY46" fmla="*/ 505303 h 584203"/>
              <a:gd name="connsiteX47" fmla="*/ 79564 w 423585"/>
              <a:gd name="connsiteY47" fmla="*/ 565129 h 584203"/>
              <a:gd name="connsiteX48" fmla="*/ 85423 w 423585"/>
              <a:gd name="connsiteY48" fmla="*/ 578464 h 584203"/>
              <a:gd name="connsiteX49" fmla="*/ 88420 w 423585"/>
              <a:gd name="connsiteY49" fmla="*/ 579133 h 584203"/>
              <a:gd name="connsiteX50" fmla="*/ 120752 w 423585"/>
              <a:gd name="connsiteY50" fmla="*/ 584075 h 584203"/>
              <a:gd name="connsiteX51" fmla="*/ 138257 w 423585"/>
              <a:gd name="connsiteY51" fmla="*/ 574499 h 584203"/>
              <a:gd name="connsiteX52" fmla="*/ 164412 w 423585"/>
              <a:gd name="connsiteY52" fmla="*/ 515497 h 584203"/>
              <a:gd name="connsiteX53" fmla="*/ 181711 w 423585"/>
              <a:gd name="connsiteY53" fmla="*/ 500669 h 584203"/>
              <a:gd name="connsiteX54" fmla="*/ 200864 w 423585"/>
              <a:gd name="connsiteY54" fmla="*/ 492843 h 584203"/>
              <a:gd name="connsiteX55" fmla="*/ 215692 w 423585"/>
              <a:gd name="connsiteY55" fmla="*/ 497127 h 584203"/>
              <a:gd name="connsiteX56" fmla="*/ 216412 w 423585"/>
              <a:gd name="connsiteY56" fmla="*/ 498712 h 584203"/>
              <a:gd name="connsiteX57" fmla="*/ 229490 w 423585"/>
              <a:gd name="connsiteY57" fmla="*/ 533826 h 584203"/>
              <a:gd name="connsiteX58" fmla="*/ 239282 w 423585"/>
              <a:gd name="connsiteY58" fmla="*/ 539582 h 584203"/>
              <a:gd name="connsiteX59" fmla="*/ 243288 w 423585"/>
              <a:gd name="connsiteY59" fmla="*/ 537121 h 584203"/>
              <a:gd name="connsiteX60" fmla="*/ 288595 w 423585"/>
              <a:gd name="connsiteY60" fmla="*/ 495932 h 584203"/>
              <a:gd name="connsiteX61" fmla="*/ 296318 w 423585"/>
              <a:gd name="connsiteY61" fmla="*/ 475338 h 584203"/>
              <a:gd name="connsiteX62" fmla="*/ 290449 w 423585"/>
              <a:gd name="connsiteY62" fmla="*/ 430134 h 584203"/>
              <a:gd name="connsiteX63" fmla="*/ 296421 w 423585"/>
              <a:gd name="connsiteY63" fmla="*/ 407686 h 584203"/>
              <a:gd name="connsiteX64" fmla="*/ 317015 w 423585"/>
              <a:gd name="connsiteY64" fmla="*/ 376795 h 584203"/>
              <a:gd name="connsiteX65" fmla="*/ 335756 w 423585"/>
              <a:gd name="connsiteY65" fmla="*/ 365674 h 584203"/>
              <a:gd name="connsiteX66" fmla="*/ 366647 w 423585"/>
              <a:gd name="connsiteY66" fmla="*/ 365159 h 584203"/>
              <a:gd name="connsiteX67" fmla="*/ 383534 w 423585"/>
              <a:gd name="connsiteY67" fmla="*/ 353111 h 584203"/>
              <a:gd name="connsiteX68" fmla="*/ 408145 w 423585"/>
              <a:gd name="connsiteY68" fmla="*/ 286489 h 584203"/>
              <a:gd name="connsiteX69" fmla="*/ 401122 w 423585"/>
              <a:gd name="connsiteY69" fmla="*/ 270807 h 584203"/>
              <a:gd name="connsiteX70" fmla="*/ 400628 w 423585"/>
              <a:gd name="connsiteY70" fmla="*/ 270632 h 584203"/>
              <a:gd name="connsiteX71" fmla="*/ 375194 w 423585"/>
              <a:gd name="connsiteY71" fmla="*/ 261673 h 584203"/>
              <a:gd name="connsiteX72" fmla="*/ 365514 w 423585"/>
              <a:gd name="connsiteY72" fmla="*/ 245095 h 584203"/>
              <a:gd name="connsiteX73" fmla="*/ 368810 w 423585"/>
              <a:gd name="connsiteY73" fmla="*/ 214203 h 584203"/>
              <a:gd name="connsiteX74" fmla="*/ 377768 w 423585"/>
              <a:gd name="connsiteY74" fmla="*/ 192579 h 584203"/>
              <a:gd name="connsiteX75" fmla="*/ 417515 w 423585"/>
              <a:gd name="connsiteY75" fmla="*/ 150773 h 584203"/>
              <a:gd name="connsiteX76" fmla="*/ 423281 w 423585"/>
              <a:gd name="connsiteY76" fmla="*/ 130282 h 584203"/>
              <a:gd name="connsiteX77" fmla="*/ 235256 w 423585"/>
              <a:gd name="connsiteY77" fmla="*/ 389769 h 584203"/>
              <a:gd name="connsiteX78" fmla="*/ 122915 w 423585"/>
              <a:gd name="connsiteY78" fmla="*/ 372367 h 584203"/>
              <a:gd name="connsiteX79" fmla="*/ 188301 w 423585"/>
              <a:gd name="connsiteY79" fmla="*/ 195154 h 584203"/>
              <a:gd name="connsiteX80" fmla="*/ 300643 w 423585"/>
              <a:gd name="connsiteY80" fmla="*/ 212556 h 584203"/>
              <a:gd name="connsiteX81" fmla="*/ 235256 w 423585"/>
              <a:gd name="connsiteY81" fmla="*/ 389769 h 584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23585" h="584203">
                <a:moveTo>
                  <a:pt x="423281" y="130282"/>
                </a:moveTo>
                <a:lnTo>
                  <a:pt x="412263" y="84666"/>
                </a:lnTo>
                <a:cubicBezTo>
                  <a:pt x="411851" y="80478"/>
                  <a:pt x="408114" y="77419"/>
                  <a:pt x="403933" y="77834"/>
                </a:cubicBezTo>
                <a:cubicBezTo>
                  <a:pt x="402172" y="78008"/>
                  <a:pt x="400535" y="78784"/>
                  <a:pt x="399289" y="80032"/>
                </a:cubicBezTo>
                <a:lnTo>
                  <a:pt x="358924" y="110924"/>
                </a:lnTo>
                <a:cubicBezTo>
                  <a:pt x="353426" y="114964"/>
                  <a:pt x="345693" y="113781"/>
                  <a:pt x="341646" y="108281"/>
                </a:cubicBezTo>
                <a:cubicBezTo>
                  <a:pt x="341646" y="108269"/>
                  <a:pt x="341635" y="108258"/>
                  <a:pt x="341625" y="108246"/>
                </a:cubicBezTo>
                <a:cubicBezTo>
                  <a:pt x="338917" y="104839"/>
                  <a:pt x="335952" y="101639"/>
                  <a:pt x="332770" y="98670"/>
                </a:cubicBezTo>
                <a:cubicBezTo>
                  <a:pt x="327230" y="93672"/>
                  <a:pt x="324831" y="86069"/>
                  <a:pt x="326489" y="78797"/>
                </a:cubicBezTo>
                <a:lnTo>
                  <a:pt x="344200" y="19073"/>
                </a:lnTo>
                <a:cubicBezTo>
                  <a:pt x="346259" y="13773"/>
                  <a:pt x="343633" y="7805"/>
                  <a:pt x="338340" y="5744"/>
                </a:cubicBezTo>
                <a:cubicBezTo>
                  <a:pt x="337383" y="5371"/>
                  <a:pt x="336374" y="5143"/>
                  <a:pt x="335344" y="5069"/>
                </a:cubicBezTo>
                <a:lnTo>
                  <a:pt x="303011" y="127"/>
                </a:lnTo>
                <a:cubicBezTo>
                  <a:pt x="295752" y="-757"/>
                  <a:pt x="288739" y="3043"/>
                  <a:pt x="285506" y="9600"/>
                </a:cubicBezTo>
                <a:lnTo>
                  <a:pt x="259248" y="68705"/>
                </a:lnTo>
                <a:cubicBezTo>
                  <a:pt x="255603" y="75652"/>
                  <a:pt x="249456" y="80953"/>
                  <a:pt x="242052" y="83533"/>
                </a:cubicBezTo>
                <a:cubicBezTo>
                  <a:pt x="235493" y="85689"/>
                  <a:pt x="229088" y="88304"/>
                  <a:pt x="222900" y="91359"/>
                </a:cubicBezTo>
                <a:cubicBezTo>
                  <a:pt x="217617" y="94272"/>
                  <a:pt x="210986" y="92356"/>
                  <a:pt x="208072" y="87078"/>
                </a:cubicBezTo>
                <a:cubicBezTo>
                  <a:pt x="207783" y="86569"/>
                  <a:pt x="207547" y="86037"/>
                  <a:pt x="207351" y="85490"/>
                </a:cubicBezTo>
                <a:lnTo>
                  <a:pt x="194068" y="50171"/>
                </a:lnTo>
                <a:cubicBezTo>
                  <a:pt x="193069" y="45908"/>
                  <a:pt x="188796" y="43263"/>
                  <a:pt x="184533" y="44264"/>
                </a:cubicBezTo>
                <a:cubicBezTo>
                  <a:pt x="182916" y="44644"/>
                  <a:pt x="181464" y="45521"/>
                  <a:pt x="180373" y="46773"/>
                </a:cubicBezTo>
                <a:lnTo>
                  <a:pt x="135065" y="87961"/>
                </a:lnTo>
                <a:cubicBezTo>
                  <a:pt x="129649" y="93395"/>
                  <a:pt x="126838" y="100899"/>
                  <a:pt x="127343" y="108555"/>
                </a:cubicBezTo>
                <a:lnTo>
                  <a:pt x="133212" y="153862"/>
                </a:lnTo>
                <a:cubicBezTo>
                  <a:pt x="133696" y="161794"/>
                  <a:pt x="131606" y="169669"/>
                  <a:pt x="127239" y="176310"/>
                </a:cubicBezTo>
                <a:cubicBezTo>
                  <a:pt x="120032" y="186607"/>
                  <a:pt x="113235" y="196904"/>
                  <a:pt x="106645" y="207201"/>
                </a:cubicBezTo>
                <a:cubicBezTo>
                  <a:pt x="102465" y="213623"/>
                  <a:pt x="95545" y="217734"/>
                  <a:pt x="87905" y="218322"/>
                </a:cubicBezTo>
                <a:lnTo>
                  <a:pt x="57013" y="218837"/>
                </a:lnTo>
                <a:cubicBezTo>
                  <a:pt x="49558" y="219308"/>
                  <a:pt x="42989" y="223922"/>
                  <a:pt x="40023" y="230782"/>
                </a:cubicBezTo>
                <a:lnTo>
                  <a:pt x="15516" y="297404"/>
                </a:lnTo>
                <a:cubicBezTo>
                  <a:pt x="13096" y="303722"/>
                  <a:pt x="16247" y="310810"/>
                  <a:pt x="22569" y="313233"/>
                </a:cubicBezTo>
                <a:cubicBezTo>
                  <a:pt x="22693" y="313278"/>
                  <a:pt x="22806" y="313322"/>
                  <a:pt x="22930" y="313365"/>
                </a:cubicBezTo>
                <a:lnTo>
                  <a:pt x="48467" y="322323"/>
                </a:lnTo>
                <a:cubicBezTo>
                  <a:pt x="55150" y="324930"/>
                  <a:pt x="59165" y="331797"/>
                  <a:pt x="58146" y="338901"/>
                </a:cubicBezTo>
                <a:cubicBezTo>
                  <a:pt x="56519" y="349135"/>
                  <a:pt x="55417" y="359446"/>
                  <a:pt x="54851" y="369793"/>
                </a:cubicBezTo>
                <a:cubicBezTo>
                  <a:pt x="54202" y="377761"/>
                  <a:pt x="51072" y="385324"/>
                  <a:pt x="45892" y="391417"/>
                </a:cubicBezTo>
                <a:lnTo>
                  <a:pt x="6146" y="432605"/>
                </a:lnTo>
                <a:cubicBezTo>
                  <a:pt x="1182" y="438516"/>
                  <a:pt x="-928" y="446311"/>
                  <a:pt x="379" y="453920"/>
                </a:cubicBezTo>
                <a:lnTo>
                  <a:pt x="11397" y="499639"/>
                </a:lnTo>
                <a:cubicBezTo>
                  <a:pt x="11860" y="503820"/>
                  <a:pt x="15629" y="506837"/>
                  <a:pt x="19810" y="506363"/>
                </a:cubicBezTo>
                <a:cubicBezTo>
                  <a:pt x="21540" y="506178"/>
                  <a:pt x="23146" y="505406"/>
                  <a:pt x="24372" y="504170"/>
                </a:cubicBezTo>
                <a:lnTo>
                  <a:pt x="64839" y="473279"/>
                </a:lnTo>
                <a:cubicBezTo>
                  <a:pt x="70286" y="469263"/>
                  <a:pt x="77958" y="470426"/>
                  <a:pt x="81973" y="475873"/>
                </a:cubicBezTo>
                <a:cubicBezTo>
                  <a:pt x="81994" y="475894"/>
                  <a:pt x="82015" y="475925"/>
                  <a:pt x="82035" y="475956"/>
                </a:cubicBezTo>
                <a:cubicBezTo>
                  <a:pt x="84754" y="479385"/>
                  <a:pt x="87750" y="482597"/>
                  <a:pt x="90994" y="485532"/>
                </a:cubicBezTo>
                <a:cubicBezTo>
                  <a:pt x="96389" y="490578"/>
                  <a:pt x="98768" y="498064"/>
                  <a:pt x="97275" y="505303"/>
                </a:cubicBezTo>
                <a:lnTo>
                  <a:pt x="79564" y="565129"/>
                </a:lnTo>
                <a:cubicBezTo>
                  <a:pt x="77504" y="570432"/>
                  <a:pt x="80130" y="576394"/>
                  <a:pt x="85423" y="578464"/>
                </a:cubicBezTo>
                <a:cubicBezTo>
                  <a:pt x="86381" y="578834"/>
                  <a:pt x="87390" y="579061"/>
                  <a:pt x="88420" y="579133"/>
                </a:cubicBezTo>
                <a:lnTo>
                  <a:pt x="120752" y="584075"/>
                </a:lnTo>
                <a:cubicBezTo>
                  <a:pt x="128043" y="584971"/>
                  <a:pt x="135086" y="581120"/>
                  <a:pt x="138257" y="574499"/>
                </a:cubicBezTo>
                <a:lnTo>
                  <a:pt x="164412" y="515497"/>
                </a:lnTo>
                <a:cubicBezTo>
                  <a:pt x="168129" y="508567"/>
                  <a:pt x="174297" y="503284"/>
                  <a:pt x="181711" y="500669"/>
                </a:cubicBezTo>
                <a:cubicBezTo>
                  <a:pt x="188270" y="498517"/>
                  <a:pt x="194675" y="495901"/>
                  <a:pt x="200864" y="492843"/>
                </a:cubicBezTo>
                <a:cubicBezTo>
                  <a:pt x="206146" y="489929"/>
                  <a:pt x="212778" y="491844"/>
                  <a:pt x="215692" y="497127"/>
                </a:cubicBezTo>
                <a:cubicBezTo>
                  <a:pt x="215980" y="497631"/>
                  <a:pt x="216217" y="498167"/>
                  <a:pt x="216412" y="498712"/>
                </a:cubicBezTo>
                <a:lnTo>
                  <a:pt x="229490" y="533826"/>
                </a:lnTo>
                <a:cubicBezTo>
                  <a:pt x="230602" y="538120"/>
                  <a:pt x="234988" y="540694"/>
                  <a:pt x="239282" y="539582"/>
                </a:cubicBezTo>
                <a:cubicBezTo>
                  <a:pt x="240837" y="539180"/>
                  <a:pt x="242227" y="538325"/>
                  <a:pt x="243288" y="537121"/>
                </a:cubicBezTo>
                <a:lnTo>
                  <a:pt x="288595" y="495932"/>
                </a:lnTo>
                <a:cubicBezTo>
                  <a:pt x="293970" y="490464"/>
                  <a:pt x="296771" y="482989"/>
                  <a:pt x="296318" y="475338"/>
                </a:cubicBezTo>
                <a:lnTo>
                  <a:pt x="290449" y="430134"/>
                </a:lnTo>
                <a:cubicBezTo>
                  <a:pt x="289862" y="422193"/>
                  <a:pt x="291962" y="414284"/>
                  <a:pt x="296421" y="407686"/>
                </a:cubicBezTo>
                <a:cubicBezTo>
                  <a:pt x="303629" y="397389"/>
                  <a:pt x="310425" y="387092"/>
                  <a:pt x="317015" y="376795"/>
                </a:cubicBezTo>
                <a:cubicBezTo>
                  <a:pt x="321196" y="370373"/>
                  <a:pt x="328116" y="366263"/>
                  <a:pt x="335756" y="365674"/>
                </a:cubicBezTo>
                <a:lnTo>
                  <a:pt x="366647" y="365159"/>
                </a:lnTo>
                <a:cubicBezTo>
                  <a:pt x="374123" y="364728"/>
                  <a:pt x="380692" y="360042"/>
                  <a:pt x="383534" y="353111"/>
                </a:cubicBezTo>
                <a:lnTo>
                  <a:pt x="408145" y="286489"/>
                </a:lnTo>
                <a:cubicBezTo>
                  <a:pt x="410534" y="280219"/>
                  <a:pt x="407393" y="273198"/>
                  <a:pt x="401122" y="270807"/>
                </a:cubicBezTo>
                <a:cubicBezTo>
                  <a:pt x="400957" y="270745"/>
                  <a:pt x="400792" y="270686"/>
                  <a:pt x="400628" y="270632"/>
                </a:cubicBezTo>
                <a:lnTo>
                  <a:pt x="375194" y="261673"/>
                </a:lnTo>
                <a:cubicBezTo>
                  <a:pt x="368511" y="259067"/>
                  <a:pt x="364495" y="252199"/>
                  <a:pt x="365514" y="245095"/>
                </a:cubicBezTo>
                <a:cubicBezTo>
                  <a:pt x="367141" y="234861"/>
                  <a:pt x="368243" y="224551"/>
                  <a:pt x="368810" y="214203"/>
                </a:cubicBezTo>
                <a:cubicBezTo>
                  <a:pt x="369438" y="206230"/>
                  <a:pt x="372578" y="198662"/>
                  <a:pt x="377768" y="192579"/>
                </a:cubicBezTo>
                <a:lnTo>
                  <a:pt x="417515" y="150773"/>
                </a:lnTo>
                <a:cubicBezTo>
                  <a:pt x="422313" y="145102"/>
                  <a:pt x="424424" y="137625"/>
                  <a:pt x="423281" y="130282"/>
                </a:cubicBezTo>
                <a:close/>
                <a:moveTo>
                  <a:pt x="235256" y="389769"/>
                </a:moveTo>
                <a:cubicBezTo>
                  <a:pt x="186242" y="433944"/>
                  <a:pt x="135889" y="426118"/>
                  <a:pt x="122915" y="372367"/>
                </a:cubicBezTo>
                <a:cubicBezTo>
                  <a:pt x="109940" y="318616"/>
                  <a:pt x="139287" y="239225"/>
                  <a:pt x="188301" y="195154"/>
                </a:cubicBezTo>
                <a:cubicBezTo>
                  <a:pt x="237316" y="151082"/>
                  <a:pt x="287668" y="158805"/>
                  <a:pt x="300643" y="212556"/>
                </a:cubicBezTo>
                <a:cubicBezTo>
                  <a:pt x="313617" y="266307"/>
                  <a:pt x="284682" y="345697"/>
                  <a:pt x="235256" y="389769"/>
                </a:cubicBezTo>
                <a:close/>
              </a:path>
            </a:pathLst>
          </a:custGeom>
          <a:solidFill>
            <a:srgbClr val="6D2FEB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6" name="任意多边形: 形状 745">
            <a:extLst>
              <a:ext uri="{FF2B5EF4-FFF2-40B4-BE49-F238E27FC236}">
                <a16:creationId xmlns:a16="http://schemas.microsoft.com/office/drawing/2014/main" id="{1AD84D18-3BE5-4259-BA4A-F94ED3458C23}"/>
              </a:ext>
            </a:extLst>
          </p:cNvPr>
          <p:cNvSpPr/>
          <p:nvPr/>
        </p:nvSpPr>
        <p:spPr>
          <a:xfrm>
            <a:off x="2836427" y="1906856"/>
            <a:ext cx="423585" cy="584203"/>
          </a:xfrm>
          <a:custGeom>
            <a:avLst/>
            <a:gdLst>
              <a:gd name="connsiteX0" fmla="*/ 423281 w 423585"/>
              <a:gd name="connsiteY0" fmla="*/ 130282 h 584203"/>
              <a:gd name="connsiteX1" fmla="*/ 412263 w 423585"/>
              <a:gd name="connsiteY1" fmla="*/ 84666 h 584203"/>
              <a:gd name="connsiteX2" fmla="*/ 403933 w 423585"/>
              <a:gd name="connsiteY2" fmla="*/ 77834 h 584203"/>
              <a:gd name="connsiteX3" fmla="*/ 399289 w 423585"/>
              <a:gd name="connsiteY3" fmla="*/ 80032 h 584203"/>
              <a:gd name="connsiteX4" fmla="*/ 358924 w 423585"/>
              <a:gd name="connsiteY4" fmla="*/ 110924 h 584203"/>
              <a:gd name="connsiteX5" fmla="*/ 341646 w 423585"/>
              <a:gd name="connsiteY5" fmla="*/ 108281 h 584203"/>
              <a:gd name="connsiteX6" fmla="*/ 341625 w 423585"/>
              <a:gd name="connsiteY6" fmla="*/ 108246 h 584203"/>
              <a:gd name="connsiteX7" fmla="*/ 332770 w 423585"/>
              <a:gd name="connsiteY7" fmla="*/ 98670 h 584203"/>
              <a:gd name="connsiteX8" fmla="*/ 326489 w 423585"/>
              <a:gd name="connsiteY8" fmla="*/ 78797 h 584203"/>
              <a:gd name="connsiteX9" fmla="*/ 344200 w 423585"/>
              <a:gd name="connsiteY9" fmla="*/ 19073 h 584203"/>
              <a:gd name="connsiteX10" fmla="*/ 338340 w 423585"/>
              <a:gd name="connsiteY10" fmla="*/ 5744 h 584203"/>
              <a:gd name="connsiteX11" fmla="*/ 335344 w 423585"/>
              <a:gd name="connsiteY11" fmla="*/ 5069 h 584203"/>
              <a:gd name="connsiteX12" fmla="*/ 303011 w 423585"/>
              <a:gd name="connsiteY12" fmla="*/ 127 h 584203"/>
              <a:gd name="connsiteX13" fmla="*/ 285506 w 423585"/>
              <a:gd name="connsiteY13" fmla="*/ 9600 h 584203"/>
              <a:gd name="connsiteX14" fmla="*/ 259248 w 423585"/>
              <a:gd name="connsiteY14" fmla="*/ 68705 h 584203"/>
              <a:gd name="connsiteX15" fmla="*/ 242052 w 423585"/>
              <a:gd name="connsiteY15" fmla="*/ 83533 h 584203"/>
              <a:gd name="connsiteX16" fmla="*/ 222900 w 423585"/>
              <a:gd name="connsiteY16" fmla="*/ 91359 h 584203"/>
              <a:gd name="connsiteX17" fmla="*/ 208072 w 423585"/>
              <a:gd name="connsiteY17" fmla="*/ 87078 h 584203"/>
              <a:gd name="connsiteX18" fmla="*/ 207351 w 423585"/>
              <a:gd name="connsiteY18" fmla="*/ 85490 h 584203"/>
              <a:gd name="connsiteX19" fmla="*/ 194068 w 423585"/>
              <a:gd name="connsiteY19" fmla="*/ 50171 h 584203"/>
              <a:gd name="connsiteX20" fmla="*/ 184533 w 423585"/>
              <a:gd name="connsiteY20" fmla="*/ 44264 h 584203"/>
              <a:gd name="connsiteX21" fmla="*/ 180373 w 423585"/>
              <a:gd name="connsiteY21" fmla="*/ 46773 h 584203"/>
              <a:gd name="connsiteX22" fmla="*/ 135065 w 423585"/>
              <a:gd name="connsiteY22" fmla="*/ 87961 h 584203"/>
              <a:gd name="connsiteX23" fmla="*/ 127343 w 423585"/>
              <a:gd name="connsiteY23" fmla="*/ 108555 h 584203"/>
              <a:gd name="connsiteX24" fmla="*/ 133212 w 423585"/>
              <a:gd name="connsiteY24" fmla="*/ 153862 h 584203"/>
              <a:gd name="connsiteX25" fmla="*/ 127239 w 423585"/>
              <a:gd name="connsiteY25" fmla="*/ 176310 h 584203"/>
              <a:gd name="connsiteX26" fmla="*/ 106645 w 423585"/>
              <a:gd name="connsiteY26" fmla="*/ 207201 h 584203"/>
              <a:gd name="connsiteX27" fmla="*/ 87905 w 423585"/>
              <a:gd name="connsiteY27" fmla="*/ 218322 h 584203"/>
              <a:gd name="connsiteX28" fmla="*/ 57013 w 423585"/>
              <a:gd name="connsiteY28" fmla="*/ 218837 h 584203"/>
              <a:gd name="connsiteX29" fmla="*/ 40023 w 423585"/>
              <a:gd name="connsiteY29" fmla="*/ 230782 h 584203"/>
              <a:gd name="connsiteX30" fmla="*/ 15516 w 423585"/>
              <a:gd name="connsiteY30" fmla="*/ 297404 h 584203"/>
              <a:gd name="connsiteX31" fmla="*/ 22569 w 423585"/>
              <a:gd name="connsiteY31" fmla="*/ 313233 h 584203"/>
              <a:gd name="connsiteX32" fmla="*/ 22930 w 423585"/>
              <a:gd name="connsiteY32" fmla="*/ 313365 h 584203"/>
              <a:gd name="connsiteX33" fmla="*/ 48467 w 423585"/>
              <a:gd name="connsiteY33" fmla="*/ 322323 h 584203"/>
              <a:gd name="connsiteX34" fmla="*/ 58146 w 423585"/>
              <a:gd name="connsiteY34" fmla="*/ 338901 h 584203"/>
              <a:gd name="connsiteX35" fmla="*/ 54851 w 423585"/>
              <a:gd name="connsiteY35" fmla="*/ 369793 h 584203"/>
              <a:gd name="connsiteX36" fmla="*/ 45892 w 423585"/>
              <a:gd name="connsiteY36" fmla="*/ 391417 h 584203"/>
              <a:gd name="connsiteX37" fmla="*/ 6146 w 423585"/>
              <a:gd name="connsiteY37" fmla="*/ 432605 h 584203"/>
              <a:gd name="connsiteX38" fmla="*/ 379 w 423585"/>
              <a:gd name="connsiteY38" fmla="*/ 453920 h 584203"/>
              <a:gd name="connsiteX39" fmla="*/ 11397 w 423585"/>
              <a:gd name="connsiteY39" fmla="*/ 499639 h 584203"/>
              <a:gd name="connsiteX40" fmla="*/ 19810 w 423585"/>
              <a:gd name="connsiteY40" fmla="*/ 506363 h 584203"/>
              <a:gd name="connsiteX41" fmla="*/ 24372 w 423585"/>
              <a:gd name="connsiteY41" fmla="*/ 504170 h 584203"/>
              <a:gd name="connsiteX42" fmla="*/ 64839 w 423585"/>
              <a:gd name="connsiteY42" fmla="*/ 473279 h 584203"/>
              <a:gd name="connsiteX43" fmla="*/ 81973 w 423585"/>
              <a:gd name="connsiteY43" fmla="*/ 475873 h 584203"/>
              <a:gd name="connsiteX44" fmla="*/ 82035 w 423585"/>
              <a:gd name="connsiteY44" fmla="*/ 475956 h 584203"/>
              <a:gd name="connsiteX45" fmla="*/ 90994 w 423585"/>
              <a:gd name="connsiteY45" fmla="*/ 485532 h 584203"/>
              <a:gd name="connsiteX46" fmla="*/ 97275 w 423585"/>
              <a:gd name="connsiteY46" fmla="*/ 505303 h 584203"/>
              <a:gd name="connsiteX47" fmla="*/ 79564 w 423585"/>
              <a:gd name="connsiteY47" fmla="*/ 565129 h 584203"/>
              <a:gd name="connsiteX48" fmla="*/ 85423 w 423585"/>
              <a:gd name="connsiteY48" fmla="*/ 578464 h 584203"/>
              <a:gd name="connsiteX49" fmla="*/ 88420 w 423585"/>
              <a:gd name="connsiteY49" fmla="*/ 579133 h 584203"/>
              <a:gd name="connsiteX50" fmla="*/ 120752 w 423585"/>
              <a:gd name="connsiteY50" fmla="*/ 584075 h 584203"/>
              <a:gd name="connsiteX51" fmla="*/ 138257 w 423585"/>
              <a:gd name="connsiteY51" fmla="*/ 574499 h 584203"/>
              <a:gd name="connsiteX52" fmla="*/ 164412 w 423585"/>
              <a:gd name="connsiteY52" fmla="*/ 515497 h 584203"/>
              <a:gd name="connsiteX53" fmla="*/ 181711 w 423585"/>
              <a:gd name="connsiteY53" fmla="*/ 500669 h 584203"/>
              <a:gd name="connsiteX54" fmla="*/ 200864 w 423585"/>
              <a:gd name="connsiteY54" fmla="*/ 492843 h 584203"/>
              <a:gd name="connsiteX55" fmla="*/ 215692 w 423585"/>
              <a:gd name="connsiteY55" fmla="*/ 497127 h 584203"/>
              <a:gd name="connsiteX56" fmla="*/ 216412 w 423585"/>
              <a:gd name="connsiteY56" fmla="*/ 498712 h 584203"/>
              <a:gd name="connsiteX57" fmla="*/ 229490 w 423585"/>
              <a:gd name="connsiteY57" fmla="*/ 533826 h 584203"/>
              <a:gd name="connsiteX58" fmla="*/ 239282 w 423585"/>
              <a:gd name="connsiteY58" fmla="*/ 539582 h 584203"/>
              <a:gd name="connsiteX59" fmla="*/ 243288 w 423585"/>
              <a:gd name="connsiteY59" fmla="*/ 537121 h 584203"/>
              <a:gd name="connsiteX60" fmla="*/ 288595 w 423585"/>
              <a:gd name="connsiteY60" fmla="*/ 495932 h 584203"/>
              <a:gd name="connsiteX61" fmla="*/ 296318 w 423585"/>
              <a:gd name="connsiteY61" fmla="*/ 475338 h 584203"/>
              <a:gd name="connsiteX62" fmla="*/ 290449 w 423585"/>
              <a:gd name="connsiteY62" fmla="*/ 430134 h 584203"/>
              <a:gd name="connsiteX63" fmla="*/ 296421 w 423585"/>
              <a:gd name="connsiteY63" fmla="*/ 407686 h 584203"/>
              <a:gd name="connsiteX64" fmla="*/ 317015 w 423585"/>
              <a:gd name="connsiteY64" fmla="*/ 376795 h 584203"/>
              <a:gd name="connsiteX65" fmla="*/ 335756 w 423585"/>
              <a:gd name="connsiteY65" fmla="*/ 365674 h 584203"/>
              <a:gd name="connsiteX66" fmla="*/ 366647 w 423585"/>
              <a:gd name="connsiteY66" fmla="*/ 365159 h 584203"/>
              <a:gd name="connsiteX67" fmla="*/ 383534 w 423585"/>
              <a:gd name="connsiteY67" fmla="*/ 353111 h 584203"/>
              <a:gd name="connsiteX68" fmla="*/ 408145 w 423585"/>
              <a:gd name="connsiteY68" fmla="*/ 286489 h 584203"/>
              <a:gd name="connsiteX69" fmla="*/ 401122 w 423585"/>
              <a:gd name="connsiteY69" fmla="*/ 270807 h 584203"/>
              <a:gd name="connsiteX70" fmla="*/ 400628 w 423585"/>
              <a:gd name="connsiteY70" fmla="*/ 270632 h 584203"/>
              <a:gd name="connsiteX71" fmla="*/ 375194 w 423585"/>
              <a:gd name="connsiteY71" fmla="*/ 261673 h 584203"/>
              <a:gd name="connsiteX72" fmla="*/ 365514 w 423585"/>
              <a:gd name="connsiteY72" fmla="*/ 245095 h 584203"/>
              <a:gd name="connsiteX73" fmla="*/ 368810 w 423585"/>
              <a:gd name="connsiteY73" fmla="*/ 214203 h 584203"/>
              <a:gd name="connsiteX74" fmla="*/ 377768 w 423585"/>
              <a:gd name="connsiteY74" fmla="*/ 192579 h 584203"/>
              <a:gd name="connsiteX75" fmla="*/ 417515 w 423585"/>
              <a:gd name="connsiteY75" fmla="*/ 150773 h 584203"/>
              <a:gd name="connsiteX76" fmla="*/ 423281 w 423585"/>
              <a:gd name="connsiteY76" fmla="*/ 130282 h 584203"/>
              <a:gd name="connsiteX77" fmla="*/ 235256 w 423585"/>
              <a:gd name="connsiteY77" fmla="*/ 389769 h 584203"/>
              <a:gd name="connsiteX78" fmla="*/ 122915 w 423585"/>
              <a:gd name="connsiteY78" fmla="*/ 372367 h 584203"/>
              <a:gd name="connsiteX79" fmla="*/ 188301 w 423585"/>
              <a:gd name="connsiteY79" fmla="*/ 195154 h 584203"/>
              <a:gd name="connsiteX80" fmla="*/ 300643 w 423585"/>
              <a:gd name="connsiteY80" fmla="*/ 212556 h 584203"/>
              <a:gd name="connsiteX81" fmla="*/ 235256 w 423585"/>
              <a:gd name="connsiteY81" fmla="*/ 389769 h 584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23585" h="584203">
                <a:moveTo>
                  <a:pt x="423281" y="130282"/>
                </a:moveTo>
                <a:lnTo>
                  <a:pt x="412263" y="84666"/>
                </a:lnTo>
                <a:cubicBezTo>
                  <a:pt x="411851" y="80478"/>
                  <a:pt x="408114" y="77419"/>
                  <a:pt x="403933" y="77834"/>
                </a:cubicBezTo>
                <a:cubicBezTo>
                  <a:pt x="402172" y="78008"/>
                  <a:pt x="400535" y="78784"/>
                  <a:pt x="399289" y="80032"/>
                </a:cubicBezTo>
                <a:lnTo>
                  <a:pt x="358924" y="110924"/>
                </a:lnTo>
                <a:cubicBezTo>
                  <a:pt x="353426" y="114964"/>
                  <a:pt x="345693" y="113781"/>
                  <a:pt x="341646" y="108281"/>
                </a:cubicBezTo>
                <a:cubicBezTo>
                  <a:pt x="341646" y="108269"/>
                  <a:pt x="341635" y="108258"/>
                  <a:pt x="341625" y="108246"/>
                </a:cubicBezTo>
                <a:cubicBezTo>
                  <a:pt x="338917" y="104839"/>
                  <a:pt x="335952" y="101639"/>
                  <a:pt x="332770" y="98670"/>
                </a:cubicBezTo>
                <a:cubicBezTo>
                  <a:pt x="327230" y="93672"/>
                  <a:pt x="324831" y="86069"/>
                  <a:pt x="326489" y="78797"/>
                </a:cubicBezTo>
                <a:lnTo>
                  <a:pt x="344200" y="19073"/>
                </a:lnTo>
                <a:cubicBezTo>
                  <a:pt x="346259" y="13773"/>
                  <a:pt x="343633" y="7805"/>
                  <a:pt x="338340" y="5744"/>
                </a:cubicBezTo>
                <a:cubicBezTo>
                  <a:pt x="337383" y="5371"/>
                  <a:pt x="336374" y="5143"/>
                  <a:pt x="335344" y="5069"/>
                </a:cubicBezTo>
                <a:lnTo>
                  <a:pt x="303011" y="127"/>
                </a:lnTo>
                <a:cubicBezTo>
                  <a:pt x="295752" y="-757"/>
                  <a:pt x="288739" y="3043"/>
                  <a:pt x="285506" y="9600"/>
                </a:cubicBezTo>
                <a:lnTo>
                  <a:pt x="259248" y="68705"/>
                </a:lnTo>
                <a:cubicBezTo>
                  <a:pt x="255603" y="75652"/>
                  <a:pt x="249456" y="80953"/>
                  <a:pt x="242052" y="83533"/>
                </a:cubicBezTo>
                <a:cubicBezTo>
                  <a:pt x="235493" y="85689"/>
                  <a:pt x="229088" y="88304"/>
                  <a:pt x="222900" y="91359"/>
                </a:cubicBezTo>
                <a:cubicBezTo>
                  <a:pt x="217617" y="94272"/>
                  <a:pt x="210986" y="92356"/>
                  <a:pt x="208072" y="87078"/>
                </a:cubicBezTo>
                <a:cubicBezTo>
                  <a:pt x="207783" y="86569"/>
                  <a:pt x="207547" y="86037"/>
                  <a:pt x="207351" y="85490"/>
                </a:cubicBezTo>
                <a:lnTo>
                  <a:pt x="194068" y="50171"/>
                </a:lnTo>
                <a:cubicBezTo>
                  <a:pt x="193069" y="45908"/>
                  <a:pt x="188796" y="43263"/>
                  <a:pt x="184533" y="44264"/>
                </a:cubicBezTo>
                <a:cubicBezTo>
                  <a:pt x="182916" y="44644"/>
                  <a:pt x="181464" y="45521"/>
                  <a:pt x="180373" y="46773"/>
                </a:cubicBezTo>
                <a:lnTo>
                  <a:pt x="135065" y="87961"/>
                </a:lnTo>
                <a:cubicBezTo>
                  <a:pt x="129649" y="93395"/>
                  <a:pt x="126838" y="100899"/>
                  <a:pt x="127343" y="108555"/>
                </a:cubicBezTo>
                <a:lnTo>
                  <a:pt x="133212" y="153862"/>
                </a:lnTo>
                <a:cubicBezTo>
                  <a:pt x="133696" y="161794"/>
                  <a:pt x="131606" y="169669"/>
                  <a:pt x="127239" y="176310"/>
                </a:cubicBezTo>
                <a:cubicBezTo>
                  <a:pt x="120032" y="186607"/>
                  <a:pt x="113235" y="196904"/>
                  <a:pt x="106645" y="207201"/>
                </a:cubicBezTo>
                <a:cubicBezTo>
                  <a:pt x="102465" y="213623"/>
                  <a:pt x="95545" y="217734"/>
                  <a:pt x="87905" y="218322"/>
                </a:cubicBezTo>
                <a:lnTo>
                  <a:pt x="57013" y="218837"/>
                </a:lnTo>
                <a:cubicBezTo>
                  <a:pt x="49558" y="219308"/>
                  <a:pt x="42989" y="223922"/>
                  <a:pt x="40023" y="230782"/>
                </a:cubicBezTo>
                <a:lnTo>
                  <a:pt x="15516" y="297404"/>
                </a:lnTo>
                <a:cubicBezTo>
                  <a:pt x="13096" y="303722"/>
                  <a:pt x="16247" y="310810"/>
                  <a:pt x="22569" y="313233"/>
                </a:cubicBezTo>
                <a:cubicBezTo>
                  <a:pt x="22693" y="313278"/>
                  <a:pt x="22806" y="313322"/>
                  <a:pt x="22930" y="313365"/>
                </a:cubicBezTo>
                <a:lnTo>
                  <a:pt x="48467" y="322323"/>
                </a:lnTo>
                <a:cubicBezTo>
                  <a:pt x="55150" y="324930"/>
                  <a:pt x="59165" y="331797"/>
                  <a:pt x="58146" y="338901"/>
                </a:cubicBezTo>
                <a:cubicBezTo>
                  <a:pt x="56519" y="349135"/>
                  <a:pt x="55417" y="359446"/>
                  <a:pt x="54851" y="369793"/>
                </a:cubicBezTo>
                <a:cubicBezTo>
                  <a:pt x="54202" y="377761"/>
                  <a:pt x="51072" y="385324"/>
                  <a:pt x="45892" y="391417"/>
                </a:cubicBezTo>
                <a:lnTo>
                  <a:pt x="6146" y="432605"/>
                </a:lnTo>
                <a:cubicBezTo>
                  <a:pt x="1182" y="438516"/>
                  <a:pt x="-928" y="446311"/>
                  <a:pt x="379" y="453920"/>
                </a:cubicBezTo>
                <a:lnTo>
                  <a:pt x="11397" y="499639"/>
                </a:lnTo>
                <a:cubicBezTo>
                  <a:pt x="11860" y="503820"/>
                  <a:pt x="15629" y="506837"/>
                  <a:pt x="19810" y="506363"/>
                </a:cubicBezTo>
                <a:cubicBezTo>
                  <a:pt x="21540" y="506178"/>
                  <a:pt x="23146" y="505406"/>
                  <a:pt x="24372" y="504170"/>
                </a:cubicBezTo>
                <a:lnTo>
                  <a:pt x="64839" y="473279"/>
                </a:lnTo>
                <a:cubicBezTo>
                  <a:pt x="70286" y="469263"/>
                  <a:pt x="77958" y="470426"/>
                  <a:pt x="81973" y="475873"/>
                </a:cubicBezTo>
                <a:cubicBezTo>
                  <a:pt x="81994" y="475894"/>
                  <a:pt x="82015" y="475925"/>
                  <a:pt x="82035" y="475956"/>
                </a:cubicBezTo>
                <a:cubicBezTo>
                  <a:pt x="84754" y="479385"/>
                  <a:pt x="87750" y="482597"/>
                  <a:pt x="90994" y="485532"/>
                </a:cubicBezTo>
                <a:cubicBezTo>
                  <a:pt x="96389" y="490578"/>
                  <a:pt x="98768" y="498064"/>
                  <a:pt x="97275" y="505303"/>
                </a:cubicBezTo>
                <a:lnTo>
                  <a:pt x="79564" y="565129"/>
                </a:lnTo>
                <a:cubicBezTo>
                  <a:pt x="77504" y="570432"/>
                  <a:pt x="80130" y="576394"/>
                  <a:pt x="85423" y="578464"/>
                </a:cubicBezTo>
                <a:cubicBezTo>
                  <a:pt x="86381" y="578834"/>
                  <a:pt x="87390" y="579061"/>
                  <a:pt x="88420" y="579133"/>
                </a:cubicBezTo>
                <a:lnTo>
                  <a:pt x="120752" y="584075"/>
                </a:lnTo>
                <a:cubicBezTo>
                  <a:pt x="128043" y="584971"/>
                  <a:pt x="135086" y="581120"/>
                  <a:pt x="138257" y="574499"/>
                </a:cubicBezTo>
                <a:lnTo>
                  <a:pt x="164412" y="515497"/>
                </a:lnTo>
                <a:cubicBezTo>
                  <a:pt x="168129" y="508567"/>
                  <a:pt x="174297" y="503284"/>
                  <a:pt x="181711" y="500669"/>
                </a:cubicBezTo>
                <a:cubicBezTo>
                  <a:pt x="188270" y="498517"/>
                  <a:pt x="194675" y="495901"/>
                  <a:pt x="200864" y="492843"/>
                </a:cubicBezTo>
                <a:cubicBezTo>
                  <a:pt x="206146" y="489929"/>
                  <a:pt x="212778" y="491844"/>
                  <a:pt x="215692" y="497127"/>
                </a:cubicBezTo>
                <a:cubicBezTo>
                  <a:pt x="215980" y="497631"/>
                  <a:pt x="216217" y="498167"/>
                  <a:pt x="216412" y="498712"/>
                </a:cubicBezTo>
                <a:lnTo>
                  <a:pt x="229490" y="533826"/>
                </a:lnTo>
                <a:cubicBezTo>
                  <a:pt x="230602" y="538120"/>
                  <a:pt x="234988" y="540694"/>
                  <a:pt x="239282" y="539582"/>
                </a:cubicBezTo>
                <a:cubicBezTo>
                  <a:pt x="240837" y="539180"/>
                  <a:pt x="242227" y="538325"/>
                  <a:pt x="243288" y="537121"/>
                </a:cubicBezTo>
                <a:lnTo>
                  <a:pt x="288595" y="495932"/>
                </a:lnTo>
                <a:cubicBezTo>
                  <a:pt x="293970" y="490464"/>
                  <a:pt x="296771" y="482989"/>
                  <a:pt x="296318" y="475338"/>
                </a:cubicBezTo>
                <a:lnTo>
                  <a:pt x="290449" y="430134"/>
                </a:lnTo>
                <a:cubicBezTo>
                  <a:pt x="289862" y="422193"/>
                  <a:pt x="291962" y="414284"/>
                  <a:pt x="296421" y="407686"/>
                </a:cubicBezTo>
                <a:cubicBezTo>
                  <a:pt x="303629" y="397389"/>
                  <a:pt x="310425" y="387092"/>
                  <a:pt x="317015" y="376795"/>
                </a:cubicBezTo>
                <a:cubicBezTo>
                  <a:pt x="321196" y="370373"/>
                  <a:pt x="328116" y="366263"/>
                  <a:pt x="335756" y="365674"/>
                </a:cubicBezTo>
                <a:lnTo>
                  <a:pt x="366647" y="365159"/>
                </a:lnTo>
                <a:cubicBezTo>
                  <a:pt x="374123" y="364728"/>
                  <a:pt x="380692" y="360042"/>
                  <a:pt x="383534" y="353111"/>
                </a:cubicBezTo>
                <a:lnTo>
                  <a:pt x="408145" y="286489"/>
                </a:lnTo>
                <a:cubicBezTo>
                  <a:pt x="410534" y="280219"/>
                  <a:pt x="407393" y="273198"/>
                  <a:pt x="401122" y="270807"/>
                </a:cubicBezTo>
                <a:cubicBezTo>
                  <a:pt x="400957" y="270745"/>
                  <a:pt x="400792" y="270686"/>
                  <a:pt x="400628" y="270632"/>
                </a:cubicBezTo>
                <a:lnTo>
                  <a:pt x="375194" y="261673"/>
                </a:lnTo>
                <a:cubicBezTo>
                  <a:pt x="368511" y="259067"/>
                  <a:pt x="364495" y="252199"/>
                  <a:pt x="365514" y="245095"/>
                </a:cubicBezTo>
                <a:cubicBezTo>
                  <a:pt x="367141" y="234861"/>
                  <a:pt x="368243" y="224551"/>
                  <a:pt x="368810" y="214203"/>
                </a:cubicBezTo>
                <a:cubicBezTo>
                  <a:pt x="369438" y="206230"/>
                  <a:pt x="372578" y="198662"/>
                  <a:pt x="377768" y="192579"/>
                </a:cubicBezTo>
                <a:lnTo>
                  <a:pt x="417515" y="150773"/>
                </a:lnTo>
                <a:cubicBezTo>
                  <a:pt x="422313" y="145102"/>
                  <a:pt x="424424" y="137625"/>
                  <a:pt x="423281" y="130282"/>
                </a:cubicBezTo>
                <a:close/>
                <a:moveTo>
                  <a:pt x="235256" y="389769"/>
                </a:moveTo>
                <a:cubicBezTo>
                  <a:pt x="186242" y="433944"/>
                  <a:pt x="135889" y="426118"/>
                  <a:pt x="122915" y="372367"/>
                </a:cubicBezTo>
                <a:cubicBezTo>
                  <a:pt x="109940" y="318616"/>
                  <a:pt x="139287" y="239225"/>
                  <a:pt x="188301" y="195154"/>
                </a:cubicBezTo>
                <a:cubicBezTo>
                  <a:pt x="237316" y="151082"/>
                  <a:pt x="287668" y="158805"/>
                  <a:pt x="300643" y="212556"/>
                </a:cubicBezTo>
                <a:cubicBezTo>
                  <a:pt x="313617" y="266307"/>
                  <a:pt x="284682" y="345697"/>
                  <a:pt x="235256" y="38976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75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49" name="任意多边形: 形状 748">
            <a:extLst>
              <a:ext uri="{FF2B5EF4-FFF2-40B4-BE49-F238E27FC236}">
                <a16:creationId xmlns:a16="http://schemas.microsoft.com/office/drawing/2014/main" id="{EEB9D755-F26F-4B19-925B-B0C76A26D2C1}"/>
              </a:ext>
            </a:extLst>
          </p:cNvPr>
          <p:cNvSpPr/>
          <p:nvPr/>
        </p:nvSpPr>
        <p:spPr>
          <a:xfrm>
            <a:off x="1224888" y="1941265"/>
            <a:ext cx="1265308" cy="3242499"/>
          </a:xfrm>
          <a:custGeom>
            <a:avLst/>
            <a:gdLst>
              <a:gd name="connsiteX0" fmla="*/ 1099937 w 1265308"/>
              <a:gd name="connsiteY0" fmla="*/ 8550 h 3242499"/>
              <a:gd name="connsiteX1" fmla="*/ 56222 w 1265308"/>
              <a:gd name="connsiteY1" fmla="*/ 611239 h 3242499"/>
              <a:gd name="connsiteX2" fmla="*/ 0 w 1265308"/>
              <a:gd name="connsiteY2" fmla="*/ 704531 h 3242499"/>
              <a:gd name="connsiteX3" fmla="*/ 0 w 1265308"/>
              <a:gd name="connsiteY3" fmla="*/ 3131352 h 3242499"/>
              <a:gd name="connsiteX4" fmla="*/ 52721 w 1265308"/>
              <a:gd name="connsiteY4" fmla="*/ 3231029 h 3242499"/>
              <a:gd name="connsiteX5" fmla="*/ 165372 w 1265308"/>
              <a:gd name="connsiteY5" fmla="*/ 3226909 h 3242499"/>
              <a:gd name="connsiteX6" fmla="*/ 1205379 w 1265308"/>
              <a:gd name="connsiteY6" fmla="*/ 2626383 h 3242499"/>
              <a:gd name="connsiteX7" fmla="*/ 1265308 w 1265308"/>
              <a:gd name="connsiteY7" fmla="*/ 2522588 h 3242499"/>
              <a:gd name="connsiteX8" fmla="*/ 1265308 w 1265308"/>
              <a:gd name="connsiteY8" fmla="*/ 104004 h 3242499"/>
              <a:gd name="connsiteX9" fmla="*/ 1204246 w 1265308"/>
              <a:gd name="connsiteY9" fmla="*/ 22863 h 3242499"/>
              <a:gd name="connsiteX10" fmla="*/ 1099937 w 1265308"/>
              <a:gd name="connsiteY10" fmla="*/ 8550 h 3242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5308" h="3242499">
                <a:moveTo>
                  <a:pt x="1099937" y="8550"/>
                </a:moveTo>
                <a:lnTo>
                  <a:pt x="56222" y="611239"/>
                </a:lnTo>
                <a:cubicBezTo>
                  <a:pt x="22651" y="630567"/>
                  <a:pt x="1403" y="665824"/>
                  <a:pt x="0" y="704531"/>
                </a:cubicBezTo>
                <a:lnTo>
                  <a:pt x="0" y="3131352"/>
                </a:lnTo>
                <a:cubicBezTo>
                  <a:pt x="0" y="3169555"/>
                  <a:pt x="23580" y="3214244"/>
                  <a:pt x="52721" y="3231029"/>
                </a:cubicBezTo>
                <a:cubicBezTo>
                  <a:pt x="81862" y="3247813"/>
                  <a:pt x="132318" y="3245959"/>
                  <a:pt x="165372" y="3226909"/>
                </a:cubicBezTo>
                <a:lnTo>
                  <a:pt x="1205379" y="2626383"/>
                </a:lnTo>
                <a:cubicBezTo>
                  <a:pt x="1240708" y="2603266"/>
                  <a:pt x="1262950" y="2564744"/>
                  <a:pt x="1265308" y="2522588"/>
                </a:cubicBezTo>
                <a:lnTo>
                  <a:pt x="1265308" y="104004"/>
                </a:lnTo>
                <a:cubicBezTo>
                  <a:pt x="1265308" y="65802"/>
                  <a:pt x="1233387" y="39647"/>
                  <a:pt x="1204246" y="22863"/>
                </a:cubicBezTo>
                <a:cubicBezTo>
                  <a:pt x="1175106" y="6078"/>
                  <a:pt x="1133093" y="-10603"/>
                  <a:pt x="1099937" y="855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0" name="任意多边形: 形状 749">
            <a:extLst>
              <a:ext uri="{FF2B5EF4-FFF2-40B4-BE49-F238E27FC236}">
                <a16:creationId xmlns:a16="http://schemas.microsoft.com/office/drawing/2014/main" id="{F0B70BC4-F4B4-4A1C-87C4-ABADAA4C7284}"/>
              </a:ext>
            </a:extLst>
          </p:cNvPr>
          <p:cNvSpPr/>
          <p:nvPr/>
        </p:nvSpPr>
        <p:spPr>
          <a:xfrm>
            <a:off x="1224888" y="2594311"/>
            <a:ext cx="151058" cy="2589476"/>
          </a:xfrm>
          <a:custGeom>
            <a:avLst/>
            <a:gdLst>
              <a:gd name="connsiteX0" fmla="*/ 151059 w 151058"/>
              <a:gd name="connsiteY0" fmla="*/ 2580660 h 2589476"/>
              <a:gd name="connsiteX1" fmla="*/ 52721 w 151058"/>
              <a:gd name="connsiteY1" fmla="*/ 2577983 h 2589476"/>
              <a:gd name="connsiteX2" fmla="*/ 0 w 151058"/>
              <a:gd name="connsiteY2" fmla="*/ 2478307 h 2589476"/>
              <a:gd name="connsiteX3" fmla="*/ 0 w 151058"/>
              <a:gd name="connsiteY3" fmla="*/ 51485 h 2589476"/>
              <a:gd name="connsiteX4" fmla="*/ 15137 w 151058"/>
              <a:gd name="connsiteY4" fmla="*/ 0 h 2589476"/>
              <a:gd name="connsiteX5" fmla="*/ 111827 w 151058"/>
              <a:gd name="connsiteY5" fmla="*/ 55089 h 2589476"/>
              <a:gd name="connsiteX6" fmla="*/ 83921 w 151058"/>
              <a:gd name="connsiteY6" fmla="*/ 125007 h 2589476"/>
              <a:gd name="connsiteX7" fmla="*/ 83921 w 151058"/>
              <a:gd name="connsiteY7" fmla="*/ 2526909 h 2589476"/>
              <a:gd name="connsiteX8" fmla="*/ 151059 w 151058"/>
              <a:gd name="connsiteY8" fmla="*/ 2580660 h 2589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1058" h="2589476">
                <a:moveTo>
                  <a:pt x="151059" y="2580660"/>
                </a:moveTo>
                <a:cubicBezTo>
                  <a:pt x="119035" y="2593120"/>
                  <a:pt x="77846" y="2592502"/>
                  <a:pt x="52721" y="2577983"/>
                </a:cubicBezTo>
                <a:cubicBezTo>
                  <a:pt x="23683" y="2561199"/>
                  <a:pt x="0" y="2516201"/>
                  <a:pt x="0" y="2478307"/>
                </a:cubicBezTo>
                <a:lnTo>
                  <a:pt x="0" y="51485"/>
                </a:lnTo>
                <a:cubicBezTo>
                  <a:pt x="558" y="33311"/>
                  <a:pt x="5769" y="15580"/>
                  <a:pt x="15137" y="0"/>
                </a:cubicBezTo>
                <a:lnTo>
                  <a:pt x="111827" y="55089"/>
                </a:lnTo>
                <a:cubicBezTo>
                  <a:pt x="95108" y="74705"/>
                  <a:pt x="85303" y="99274"/>
                  <a:pt x="83921" y="125007"/>
                </a:cubicBezTo>
                <a:lnTo>
                  <a:pt x="83921" y="2526909"/>
                </a:lnTo>
                <a:cubicBezTo>
                  <a:pt x="83921" y="2572937"/>
                  <a:pt x="113062" y="2594767"/>
                  <a:pt x="151059" y="2580660"/>
                </a:cubicBezTo>
                <a:close/>
              </a:path>
            </a:pathLst>
          </a:custGeom>
          <a:solidFill>
            <a:schemeClr val="accent1">
              <a:lumMod val="50000"/>
              <a:alpha val="4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2" name="任意多边形: 形状 751">
            <a:extLst>
              <a:ext uri="{FF2B5EF4-FFF2-40B4-BE49-F238E27FC236}">
                <a16:creationId xmlns:a16="http://schemas.microsoft.com/office/drawing/2014/main" id="{9FE0A400-2317-4902-90D9-B3A0595B49D6}"/>
              </a:ext>
            </a:extLst>
          </p:cNvPr>
          <p:cNvSpPr/>
          <p:nvPr/>
        </p:nvSpPr>
        <p:spPr>
          <a:xfrm>
            <a:off x="1308912" y="2002643"/>
            <a:ext cx="1181284" cy="3176554"/>
          </a:xfrm>
          <a:custGeom>
            <a:avLst/>
            <a:gdLst>
              <a:gd name="connsiteX0" fmla="*/ 1121458 w 1181284"/>
              <a:gd name="connsiteY0" fmla="*/ 8337 h 3176554"/>
              <a:gd name="connsiteX1" fmla="*/ 52927 w 1181284"/>
              <a:gd name="connsiteY1" fmla="*/ 625030 h 3176554"/>
              <a:gd name="connsiteX2" fmla="*/ 0 w 1181284"/>
              <a:gd name="connsiteY2" fmla="*/ 716572 h 3176554"/>
              <a:gd name="connsiteX3" fmla="*/ 0 w 1181284"/>
              <a:gd name="connsiteY3" fmla="*/ 3118680 h 3176554"/>
              <a:gd name="connsiteX4" fmla="*/ 81347 w 1181284"/>
              <a:gd name="connsiteY4" fmla="*/ 3165532 h 3176554"/>
              <a:gd name="connsiteX5" fmla="*/ 1121355 w 1181284"/>
              <a:gd name="connsiteY5" fmla="*/ 2565005 h 3176554"/>
              <a:gd name="connsiteX6" fmla="*/ 1181284 w 1181284"/>
              <a:gd name="connsiteY6" fmla="*/ 2461210 h 3176554"/>
              <a:gd name="connsiteX7" fmla="*/ 1181284 w 1181284"/>
              <a:gd name="connsiteY7" fmla="*/ 42626 h 3176554"/>
              <a:gd name="connsiteX8" fmla="*/ 1121458 w 1181284"/>
              <a:gd name="connsiteY8" fmla="*/ 8337 h 3176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1284" h="3176554">
                <a:moveTo>
                  <a:pt x="1121458" y="8337"/>
                </a:moveTo>
                <a:lnTo>
                  <a:pt x="52927" y="625030"/>
                </a:lnTo>
                <a:cubicBezTo>
                  <a:pt x="21737" y="645398"/>
                  <a:pt x="2089" y="679378"/>
                  <a:pt x="0" y="716572"/>
                </a:cubicBezTo>
                <a:lnTo>
                  <a:pt x="0" y="3118680"/>
                </a:lnTo>
                <a:cubicBezTo>
                  <a:pt x="0" y="3170166"/>
                  <a:pt x="36658" y="3191378"/>
                  <a:pt x="81347" y="3165532"/>
                </a:cubicBezTo>
                <a:lnTo>
                  <a:pt x="1121355" y="2565005"/>
                </a:lnTo>
                <a:cubicBezTo>
                  <a:pt x="1156684" y="2541888"/>
                  <a:pt x="1178926" y="2503366"/>
                  <a:pt x="1181284" y="2461210"/>
                </a:cubicBezTo>
                <a:lnTo>
                  <a:pt x="1181284" y="42626"/>
                </a:lnTo>
                <a:cubicBezTo>
                  <a:pt x="1181387" y="4527"/>
                  <a:pt x="1154717" y="-11022"/>
                  <a:pt x="1121458" y="8337"/>
                </a:cubicBezTo>
                <a:close/>
              </a:path>
            </a:pathLst>
          </a:custGeom>
          <a:solidFill>
            <a:schemeClr val="accent1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4" name="任意多边形: 形状 753">
            <a:extLst>
              <a:ext uri="{FF2B5EF4-FFF2-40B4-BE49-F238E27FC236}">
                <a16:creationId xmlns:a16="http://schemas.microsoft.com/office/drawing/2014/main" id="{1DDB8D10-0526-4EAC-98ED-780E58758F83}"/>
              </a:ext>
            </a:extLst>
          </p:cNvPr>
          <p:cNvSpPr/>
          <p:nvPr/>
        </p:nvSpPr>
        <p:spPr>
          <a:xfrm>
            <a:off x="1358956" y="2154902"/>
            <a:ext cx="1077282" cy="2891966"/>
          </a:xfrm>
          <a:custGeom>
            <a:avLst/>
            <a:gdLst>
              <a:gd name="connsiteX0" fmla="*/ 1077283 w 1077282"/>
              <a:gd name="connsiteY0" fmla="*/ 51723 h 2891966"/>
              <a:gd name="connsiteX1" fmla="*/ 1077283 w 1077282"/>
              <a:gd name="connsiteY1" fmla="*/ 2229457 h 2891966"/>
              <a:gd name="connsiteX2" fmla="*/ 1020340 w 1077282"/>
              <a:gd name="connsiteY2" fmla="*/ 2328104 h 2891966"/>
              <a:gd name="connsiteX3" fmla="*/ 56943 w 1077282"/>
              <a:gd name="connsiteY3" fmla="*/ 2884147 h 2891966"/>
              <a:gd name="connsiteX4" fmla="*/ 0 w 1077282"/>
              <a:gd name="connsiteY4" fmla="*/ 2851300 h 2891966"/>
              <a:gd name="connsiteX5" fmla="*/ 0 w 1077282"/>
              <a:gd name="connsiteY5" fmla="*/ 655751 h 2891966"/>
              <a:gd name="connsiteX6" fmla="*/ 39953 w 1077282"/>
              <a:gd name="connsiteY6" fmla="*/ 569873 h 2891966"/>
              <a:gd name="connsiteX7" fmla="*/ 45410 w 1077282"/>
              <a:gd name="connsiteY7" fmla="*/ 565034 h 2891966"/>
              <a:gd name="connsiteX8" fmla="*/ 56943 w 1077282"/>
              <a:gd name="connsiteY8" fmla="*/ 557105 h 2891966"/>
              <a:gd name="connsiteX9" fmla="*/ 185966 w 1077282"/>
              <a:gd name="connsiteY9" fmla="*/ 482554 h 2891966"/>
              <a:gd name="connsiteX10" fmla="*/ 196263 w 1077282"/>
              <a:gd name="connsiteY10" fmla="*/ 476478 h 2891966"/>
              <a:gd name="connsiteX11" fmla="*/ 209031 w 1077282"/>
              <a:gd name="connsiteY11" fmla="*/ 469373 h 2891966"/>
              <a:gd name="connsiteX12" fmla="*/ 239922 w 1077282"/>
              <a:gd name="connsiteY12" fmla="*/ 451868 h 2891966"/>
              <a:gd name="connsiteX13" fmla="*/ 286465 w 1077282"/>
              <a:gd name="connsiteY13" fmla="*/ 472463 h 2891966"/>
              <a:gd name="connsiteX14" fmla="*/ 286465 w 1077282"/>
              <a:gd name="connsiteY14" fmla="*/ 553810 h 2891966"/>
              <a:gd name="connsiteX15" fmla="*/ 331052 w 1077282"/>
              <a:gd name="connsiteY15" fmla="*/ 576360 h 2891966"/>
              <a:gd name="connsiteX16" fmla="*/ 733978 w 1077282"/>
              <a:gd name="connsiteY16" fmla="*/ 341483 h 2891966"/>
              <a:gd name="connsiteX17" fmla="*/ 779285 w 1077282"/>
              <a:gd name="connsiteY17" fmla="*/ 267962 h 2891966"/>
              <a:gd name="connsiteX18" fmla="*/ 779285 w 1077282"/>
              <a:gd name="connsiteY18" fmla="*/ 175288 h 2891966"/>
              <a:gd name="connsiteX19" fmla="*/ 806778 w 1077282"/>
              <a:gd name="connsiteY19" fmla="*/ 123803 h 2891966"/>
              <a:gd name="connsiteX20" fmla="*/ 999540 w 1077282"/>
              <a:gd name="connsiteY20" fmla="*/ 13315 h 2891966"/>
              <a:gd name="connsiteX21" fmla="*/ 1005203 w 1077282"/>
              <a:gd name="connsiteY21" fmla="*/ 10020 h 2891966"/>
              <a:gd name="connsiteX22" fmla="*/ 1077283 w 1077282"/>
              <a:gd name="connsiteY22" fmla="*/ 51723 h 289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77282" h="2891966">
                <a:moveTo>
                  <a:pt x="1077283" y="51723"/>
                </a:moveTo>
                <a:lnTo>
                  <a:pt x="1077283" y="2229457"/>
                </a:lnTo>
                <a:cubicBezTo>
                  <a:pt x="1075069" y="2269524"/>
                  <a:pt x="1053929" y="2306150"/>
                  <a:pt x="1020340" y="2328104"/>
                </a:cubicBezTo>
                <a:lnTo>
                  <a:pt x="56943" y="2884147"/>
                </a:lnTo>
                <a:cubicBezTo>
                  <a:pt x="26052" y="2902373"/>
                  <a:pt x="0" y="2887648"/>
                  <a:pt x="0" y="2851300"/>
                </a:cubicBezTo>
                <a:lnTo>
                  <a:pt x="0" y="655751"/>
                </a:lnTo>
                <a:cubicBezTo>
                  <a:pt x="1826" y="623068"/>
                  <a:pt x="16126" y="592321"/>
                  <a:pt x="39953" y="569873"/>
                </a:cubicBezTo>
                <a:lnTo>
                  <a:pt x="45410" y="565034"/>
                </a:lnTo>
                <a:cubicBezTo>
                  <a:pt x="49047" y="562099"/>
                  <a:pt x="52902" y="559452"/>
                  <a:pt x="56943" y="557105"/>
                </a:cubicBezTo>
                <a:lnTo>
                  <a:pt x="185966" y="482554"/>
                </a:lnTo>
                <a:lnTo>
                  <a:pt x="196263" y="476478"/>
                </a:lnTo>
                <a:lnTo>
                  <a:pt x="209031" y="469373"/>
                </a:lnTo>
                <a:lnTo>
                  <a:pt x="239922" y="451868"/>
                </a:lnTo>
                <a:cubicBezTo>
                  <a:pt x="262267" y="439615"/>
                  <a:pt x="286465" y="446205"/>
                  <a:pt x="286465" y="472463"/>
                </a:cubicBezTo>
                <a:lnTo>
                  <a:pt x="286465" y="553810"/>
                </a:lnTo>
                <a:cubicBezTo>
                  <a:pt x="286465" y="580479"/>
                  <a:pt x="306442" y="590570"/>
                  <a:pt x="331052" y="576360"/>
                </a:cubicBezTo>
                <a:lnTo>
                  <a:pt x="733978" y="341483"/>
                </a:lnTo>
                <a:cubicBezTo>
                  <a:pt x="759916" y="325574"/>
                  <a:pt x="776731" y="298277"/>
                  <a:pt x="779285" y="267962"/>
                </a:cubicBezTo>
                <a:lnTo>
                  <a:pt x="779285" y="175288"/>
                </a:lnTo>
                <a:cubicBezTo>
                  <a:pt x="779820" y="154753"/>
                  <a:pt x="790014" y="135673"/>
                  <a:pt x="806778" y="123803"/>
                </a:cubicBezTo>
                <a:lnTo>
                  <a:pt x="999540" y="13315"/>
                </a:lnTo>
                <a:lnTo>
                  <a:pt x="1005203" y="10020"/>
                </a:lnTo>
                <a:cubicBezTo>
                  <a:pt x="1044847" y="-13252"/>
                  <a:pt x="1077283" y="5386"/>
                  <a:pt x="1077283" y="51723"/>
                </a:cubicBezTo>
                <a:close/>
              </a:path>
            </a:pathLst>
          </a:custGeom>
          <a:solidFill>
            <a:srgbClr val="37474F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5" name="任意多边形: 形状 754">
            <a:extLst>
              <a:ext uri="{FF2B5EF4-FFF2-40B4-BE49-F238E27FC236}">
                <a16:creationId xmlns:a16="http://schemas.microsoft.com/office/drawing/2014/main" id="{2582130A-056A-47EC-9B39-3FF1349681C6}"/>
              </a:ext>
            </a:extLst>
          </p:cNvPr>
          <p:cNvSpPr/>
          <p:nvPr/>
        </p:nvSpPr>
        <p:spPr>
          <a:xfrm>
            <a:off x="1359162" y="2167805"/>
            <a:ext cx="999333" cy="2805960"/>
          </a:xfrm>
          <a:custGeom>
            <a:avLst/>
            <a:gdLst>
              <a:gd name="connsiteX0" fmla="*/ 999334 w 999333"/>
              <a:gd name="connsiteY0" fmla="*/ 2163113 h 2805960"/>
              <a:gd name="connsiteX1" fmla="*/ 999334 w 999333"/>
              <a:gd name="connsiteY1" fmla="*/ 0 h 2805960"/>
              <a:gd name="connsiteX2" fmla="*/ 806572 w 999333"/>
              <a:gd name="connsiteY2" fmla="*/ 110900 h 2805960"/>
              <a:gd name="connsiteX3" fmla="*/ 779079 w 999333"/>
              <a:gd name="connsiteY3" fmla="*/ 162385 h 2805960"/>
              <a:gd name="connsiteX4" fmla="*/ 779079 w 999333"/>
              <a:gd name="connsiteY4" fmla="*/ 255059 h 2805960"/>
              <a:gd name="connsiteX5" fmla="*/ 734493 w 999333"/>
              <a:gd name="connsiteY5" fmla="*/ 329095 h 2805960"/>
              <a:gd name="connsiteX6" fmla="*/ 331567 w 999333"/>
              <a:gd name="connsiteY6" fmla="*/ 563972 h 2805960"/>
              <a:gd name="connsiteX7" fmla="*/ 297792 w 999333"/>
              <a:gd name="connsiteY7" fmla="*/ 566650 h 2805960"/>
              <a:gd name="connsiteX8" fmla="*/ 219328 w 999333"/>
              <a:gd name="connsiteY8" fmla="*/ 512796 h 2805960"/>
              <a:gd name="connsiteX9" fmla="*/ 209031 w 999333"/>
              <a:gd name="connsiteY9" fmla="*/ 487980 h 2805960"/>
              <a:gd name="connsiteX10" fmla="*/ 209031 w 999333"/>
              <a:gd name="connsiteY10" fmla="*/ 457088 h 2805960"/>
              <a:gd name="connsiteX11" fmla="*/ 196263 w 999333"/>
              <a:gd name="connsiteY11" fmla="*/ 464193 h 2805960"/>
              <a:gd name="connsiteX12" fmla="*/ 185966 w 999333"/>
              <a:gd name="connsiteY12" fmla="*/ 470269 h 2805960"/>
              <a:gd name="connsiteX13" fmla="*/ 56943 w 999333"/>
              <a:gd name="connsiteY13" fmla="*/ 544820 h 2805960"/>
              <a:gd name="connsiteX14" fmla="*/ 45410 w 999333"/>
              <a:gd name="connsiteY14" fmla="*/ 552749 h 2805960"/>
              <a:gd name="connsiteX15" fmla="*/ 39953 w 999333"/>
              <a:gd name="connsiteY15" fmla="*/ 557588 h 2805960"/>
              <a:gd name="connsiteX16" fmla="*/ 0 w 999333"/>
              <a:gd name="connsiteY16" fmla="*/ 643466 h 2805960"/>
              <a:gd name="connsiteX17" fmla="*/ 0 w 999333"/>
              <a:gd name="connsiteY17" fmla="*/ 2805961 h 2805960"/>
              <a:gd name="connsiteX18" fmla="*/ 942597 w 999333"/>
              <a:gd name="connsiteY18" fmla="*/ 2261759 h 2805960"/>
              <a:gd name="connsiteX19" fmla="*/ 999334 w 999333"/>
              <a:gd name="connsiteY19" fmla="*/ 2163113 h 280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99333" h="2805960">
                <a:moveTo>
                  <a:pt x="999334" y="2163113"/>
                </a:moveTo>
                <a:lnTo>
                  <a:pt x="999334" y="0"/>
                </a:lnTo>
                <a:lnTo>
                  <a:pt x="806572" y="110900"/>
                </a:lnTo>
                <a:cubicBezTo>
                  <a:pt x="789809" y="122770"/>
                  <a:pt x="779614" y="141850"/>
                  <a:pt x="779079" y="162385"/>
                </a:cubicBezTo>
                <a:lnTo>
                  <a:pt x="779079" y="255059"/>
                </a:lnTo>
                <a:cubicBezTo>
                  <a:pt x="776844" y="285425"/>
                  <a:pt x="760287" y="312919"/>
                  <a:pt x="734493" y="329095"/>
                </a:cubicBezTo>
                <a:lnTo>
                  <a:pt x="331567" y="563972"/>
                </a:lnTo>
                <a:cubicBezTo>
                  <a:pt x="321764" y="571304"/>
                  <a:pt x="308625" y="572354"/>
                  <a:pt x="297792" y="566650"/>
                </a:cubicBezTo>
                <a:cubicBezTo>
                  <a:pt x="291099" y="562119"/>
                  <a:pt x="227463" y="518768"/>
                  <a:pt x="219328" y="512796"/>
                </a:cubicBezTo>
                <a:cubicBezTo>
                  <a:pt x="212074" y="506679"/>
                  <a:pt x="208235" y="497432"/>
                  <a:pt x="209031" y="487980"/>
                </a:cubicBezTo>
                <a:lnTo>
                  <a:pt x="209031" y="457088"/>
                </a:lnTo>
                <a:lnTo>
                  <a:pt x="196263" y="464193"/>
                </a:lnTo>
                <a:lnTo>
                  <a:pt x="185966" y="470269"/>
                </a:lnTo>
                <a:lnTo>
                  <a:pt x="56943" y="544820"/>
                </a:lnTo>
                <a:cubicBezTo>
                  <a:pt x="52902" y="547167"/>
                  <a:pt x="49047" y="549814"/>
                  <a:pt x="45410" y="552749"/>
                </a:cubicBezTo>
                <a:lnTo>
                  <a:pt x="39953" y="557588"/>
                </a:lnTo>
                <a:cubicBezTo>
                  <a:pt x="16126" y="580036"/>
                  <a:pt x="1826" y="610783"/>
                  <a:pt x="0" y="643466"/>
                </a:cubicBezTo>
                <a:lnTo>
                  <a:pt x="0" y="2805961"/>
                </a:lnTo>
                <a:lnTo>
                  <a:pt x="942597" y="2261759"/>
                </a:lnTo>
                <a:cubicBezTo>
                  <a:pt x="976114" y="2239764"/>
                  <a:pt x="997172" y="2203138"/>
                  <a:pt x="999334" y="2163113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6" name="任意多边形: 形状 755">
            <a:extLst>
              <a:ext uri="{FF2B5EF4-FFF2-40B4-BE49-F238E27FC236}">
                <a16:creationId xmlns:a16="http://schemas.microsoft.com/office/drawing/2014/main" id="{76B0B1A7-CB95-4B40-9F67-2235790C17B2}"/>
              </a:ext>
            </a:extLst>
          </p:cNvPr>
          <p:cNvSpPr/>
          <p:nvPr/>
        </p:nvSpPr>
        <p:spPr>
          <a:xfrm>
            <a:off x="1800187" y="2500691"/>
            <a:ext cx="176080" cy="121959"/>
          </a:xfrm>
          <a:custGeom>
            <a:avLst/>
            <a:gdLst>
              <a:gd name="connsiteX0" fmla="*/ 15652 w 176080"/>
              <a:gd name="connsiteY0" fmla="*/ 85794 h 121959"/>
              <a:gd name="connsiteX1" fmla="*/ 160429 w 176080"/>
              <a:gd name="connsiteY1" fmla="*/ 2285 h 121959"/>
              <a:gd name="connsiteX2" fmla="*/ 176080 w 176080"/>
              <a:gd name="connsiteY2" fmla="*/ 10214 h 121959"/>
              <a:gd name="connsiteX3" fmla="*/ 160429 w 176080"/>
              <a:gd name="connsiteY3" fmla="*/ 36162 h 121959"/>
              <a:gd name="connsiteX4" fmla="*/ 15652 w 176080"/>
              <a:gd name="connsiteY4" fmla="*/ 119672 h 121959"/>
              <a:gd name="connsiteX5" fmla="*/ 0 w 176080"/>
              <a:gd name="connsiteY5" fmla="*/ 111846 h 121959"/>
              <a:gd name="connsiteX6" fmla="*/ 15652 w 176080"/>
              <a:gd name="connsiteY6" fmla="*/ 85794 h 121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080" h="121959">
                <a:moveTo>
                  <a:pt x="15652" y="85794"/>
                </a:moveTo>
                <a:lnTo>
                  <a:pt x="160429" y="2285"/>
                </a:lnTo>
                <a:cubicBezTo>
                  <a:pt x="169079" y="-2761"/>
                  <a:pt x="176080" y="843"/>
                  <a:pt x="176080" y="10214"/>
                </a:cubicBezTo>
                <a:cubicBezTo>
                  <a:pt x="175267" y="20850"/>
                  <a:pt x="169459" y="30478"/>
                  <a:pt x="160429" y="36162"/>
                </a:cubicBezTo>
                <a:lnTo>
                  <a:pt x="15652" y="119672"/>
                </a:lnTo>
                <a:cubicBezTo>
                  <a:pt x="7002" y="124717"/>
                  <a:pt x="0" y="121113"/>
                  <a:pt x="0" y="111846"/>
                </a:cubicBezTo>
                <a:cubicBezTo>
                  <a:pt x="793" y="101168"/>
                  <a:pt x="6600" y="91509"/>
                  <a:pt x="15652" y="85794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7" name="任意多边形: 形状 756">
            <a:extLst>
              <a:ext uri="{FF2B5EF4-FFF2-40B4-BE49-F238E27FC236}">
                <a16:creationId xmlns:a16="http://schemas.microsoft.com/office/drawing/2014/main" id="{E51F0EA4-F60B-4B8E-ABFB-C387310A5106}"/>
              </a:ext>
            </a:extLst>
          </p:cNvPr>
          <p:cNvSpPr/>
          <p:nvPr/>
        </p:nvSpPr>
        <p:spPr>
          <a:xfrm>
            <a:off x="2020236" y="2457838"/>
            <a:ext cx="29346" cy="37862"/>
          </a:xfrm>
          <a:custGeom>
            <a:avLst/>
            <a:gdLst>
              <a:gd name="connsiteX0" fmla="*/ 14622 w 29346"/>
              <a:gd name="connsiteY0" fmla="*/ 1992 h 37862"/>
              <a:gd name="connsiteX1" fmla="*/ 29347 w 29346"/>
              <a:gd name="connsiteY1" fmla="*/ 10436 h 37862"/>
              <a:gd name="connsiteX2" fmla="*/ 14622 w 29346"/>
              <a:gd name="connsiteY2" fmla="*/ 35870 h 37862"/>
              <a:gd name="connsiteX3" fmla="*/ 0 w 29346"/>
              <a:gd name="connsiteY3" fmla="*/ 27426 h 37862"/>
              <a:gd name="connsiteX4" fmla="*/ 14622 w 29346"/>
              <a:gd name="connsiteY4" fmla="*/ 1992 h 37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6" h="37862">
                <a:moveTo>
                  <a:pt x="14622" y="1992"/>
                </a:moveTo>
                <a:cubicBezTo>
                  <a:pt x="22757" y="-2641"/>
                  <a:pt x="29347" y="1066"/>
                  <a:pt x="29347" y="10436"/>
                </a:cubicBezTo>
                <a:cubicBezTo>
                  <a:pt x="28801" y="20785"/>
                  <a:pt x="23323" y="30237"/>
                  <a:pt x="14622" y="35870"/>
                </a:cubicBezTo>
                <a:cubicBezTo>
                  <a:pt x="6487" y="40504"/>
                  <a:pt x="0" y="36797"/>
                  <a:pt x="0" y="27426"/>
                </a:cubicBezTo>
                <a:cubicBezTo>
                  <a:pt x="505" y="17088"/>
                  <a:pt x="5952" y="7635"/>
                  <a:pt x="14622" y="1992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8" name="任意多边形: 形状 757">
            <a:extLst>
              <a:ext uri="{FF2B5EF4-FFF2-40B4-BE49-F238E27FC236}">
                <a16:creationId xmlns:a16="http://schemas.microsoft.com/office/drawing/2014/main" id="{2EAE3653-572B-46C3-98CD-F283C926D861}"/>
              </a:ext>
            </a:extLst>
          </p:cNvPr>
          <p:cNvSpPr/>
          <p:nvPr/>
        </p:nvSpPr>
        <p:spPr>
          <a:xfrm>
            <a:off x="2078930" y="2423979"/>
            <a:ext cx="29346" cy="37888"/>
          </a:xfrm>
          <a:custGeom>
            <a:avLst/>
            <a:gdLst>
              <a:gd name="connsiteX0" fmla="*/ 14622 w 29346"/>
              <a:gd name="connsiteY0" fmla="*/ 1974 h 37888"/>
              <a:gd name="connsiteX1" fmla="*/ 29347 w 29346"/>
              <a:gd name="connsiteY1" fmla="*/ 10417 h 37888"/>
              <a:gd name="connsiteX2" fmla="*/ 14622 w 29346"/>
              <a:gd name="connsiteY2" fmla="*/ 35851 h 37888"/>
              <a:gd name="connsiteX3" fmla="*/ 0 w 29346"/>
              <a:gd name="connsiteY3" fmla="*/ 27408 h 37888"/>
              <a:gd name="connsiteX4" fmla="*/ 14622 w 29346"/>
              <a:gd name="connsiteY4" fmla="*/ 1974 h 3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6" h="37888">
                <a:moveTo>
                  <a:pt x="14622" y="1974"/>
                </a:moveTo>
                <a:cubicBezTo>
                  <a:pt x="22757" y="-2660"/>
                  <a:pt x="29347" y="1150"/>
                  <a:pt x="29347" y="10417"/>
                </a:cubicBezTo>
                <a:cubicBezTo>
                  <a:pt x="28801" y="20766"/>
                  <a:pt x="23323" y="30219"/>
                  <a:pt x="14622" y="35851"/>
                </a:cubicBezTo>
                <a:cubicBezTo>
                  <a:pt x="6590" y="40588"/>
                  <a:pt x="0" y="36778"/>
                  <a:pt x="0" y="27408"/>
                </a:cubicBezTo>
                <a:cubicBezTo>
                  <a:pt x="577" y="17090"/>
                  <a:pt x="5993" y="7658"/>
                  <a:pt x="14622" y="1974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59" name="任意多边形: 形状 758">
            <a:extLst>
              <a:ext uri="{FF2B5EF4-FFF2-40B4-BE49-F238E27FC236}">
                <a16:creationId xmlns:a16="http://schemas.microsoft.com/office/drawing/2014/main" id="{6DC4D20D-539A-4236-9B04-161F80C0A470}"/>
              </a:ext>
            </a:extLst>
          </p:cNvPr>
          <p:cNvSpPr/>
          <p:nvPr/>
        </p:nvSpPr>
        <p:spPr>
          <a:xfrm>
            <a:off x="1668178" y="2661161"/>
            <a:ext cx="29346" cy="37886"/>
          </a:xfrm>
          <a:custGeom>
            <a:avLst/>
            <a:gdLst>
              <a:gd name="connsiteX0" fmla="*/ 14622 w 29346"/>
              <a:gd name="connsiteY0" fmla="*/ 2037 h 37886"/>
              <a:gd name="connsiteX1" fmla="*/ 29347 w 29346"/>
              <a:gd name="connsiteY1" fmla="*/ 10481 h 37886"/>
              <a:gd name="connsiteX2" fmla="*/ 14622 w 29346"/>
              <a:gd name="connsiteY2" fmla="*/ 35915 h 37886"/>
              <a:gd name="connsiteX3" fmla="*/ 0 w 29346"/>
              <a:gd name="connsiteY3" fmla="*/ 27368 h 37886"/>
              <a:gd name="connsiteX4" fmla="*/ 14622 w 29346"/>
              <a:gd name="connsiteY4" fmla="*/ 2037 h 3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6" h="37886">
                <a:moveTo>
                  <a:pt x="14622" y="2037"/>
                </a:moveTo>
                <a:cubicBezTo>
                  <a:pt x="22757" y="-2699"/>
                  <a:pt x="29347" y="1111"/>
                  <a:pt x="29347" y="10481"/>
                </a:cubicBezTo>
                <a:cubicBezTo>
                  <a:pt x="28760" y="20819"/>
                  <a:pt x="23302" y="30262"/>
                  <a:pt x="14622" y="35915"/>
                </a:cubicBezTo>
                <a:cubicBezTo>
                  <a:pt x="6590" y="40549"/>
                  <a:pt x="0" y="36739"/>
                  <a:pt x="0" y="27368"/>
                </a:cubicBezTo>
                <a:cubicBezTo>
                  <a:pt x="587" y="17082"/>
                  <a:pt x="6014" y="7691"/>
                  <a:pt x="14622" y="2037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760" name="任意多边形: 形状 759">
            <a:extLst>
              <a:ext uri="{FF2B5EF4-FFF2-40B4-BE49-F238E27FC236}">
                <a16:creationId xmlns:a16="http://schemas.microsoft.com/office/drawing/2014/main" id="{2AEA8386-F3CB-4722-89BB-11BFEA47BB60}"/>
              </a:ext>
            </a:extLst>
          </p:cNvPr>
          <p:cNvSpPr/>
          <p:nvPr/>
        </p:nvSpPr>
        <p:spPr>
          <a:xfrm>
            <a:off x="1726872" y="2627283"/>
            <a:ext cx="29346" cy="37888"/>
          </a:xfrm>
          <a:custGeom>
            <a:avLst/>
            <a:gdLst>
              <a:gd name="connsiteX0" fmla="*/ 14725 w 29346"/>
              <a:gd name="connsiteY0" fmla="*/ 2038 h 37888"/>
              <a:gd name="connsiteX1" fmla="*/ 29347 w 29346"/>
              <a:gd name="connsiteY1" fmla="*/ 10481 h 37888"/>
              <a:gd name="connsiteX2" fmla="*/ 14725 w 29346"/>
              <a:gd name="connsiteY2" fmla="*/ 35915 h 37888"/>
              <a:gd name="connsiteX3" fmla="*/ 0 w 29346"/>
              <a:gd name="connsiteY3" fmla="*/ 27471 h 37888"/>
              <a:gd name="connsiteX4" fmla="*/ 14725 w 29346"/>
              <a:gd name="connsiteY4" fmla="*/ 2038 h 37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6" h="37888">
                <a:moveTo>
                  <a:pt x="14725" y="2038"/>
                </a:moveTo>
                <a:cubicBezTo>
                  <a:pt x="22757" y="-2699"/>
                  <a:pt x="29347" y="1111"/>
                  <a:pt x="29347" y="10481"/>
                </a:cubicBezTo>
                <a:cubicBezTo>
                  <a:pt x="28770" y="20799"/>
                  <a:pt x="23354" y="30231"/>
                  <a:pt x="14725" y="35915"/>
                </a:cubicBezTo>
                <a:cubicBezTo>
                  <a:pt x="6590" y="40549"/>
                  <a:pt x="0" y="36739"/>
                  <a:pt x="0" y="27471"/>
                </a:cubicBezTo>
                <a:cubicBezTo>
                  <a:pt x="546" y="17123"/>
                  <a:pt x="6024" y="7670"/>
                  <a:pt x="14725" y="2038"/>
                </a:cubicBezTo>
                <a:close/>
              </a:path>
            </a:pathLst>
          </a:custGeom>
          <a:solidFill>
            <a:srgbClr val="455A64"/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761" name="图形 256">
            <a:extLst>
              <a:ext uri="{FF2B5EF4-FFF2-40B4-BE49-F238E27FC236}">
                <a16:creationId xmlns:a16="http://schemas.microsoft.com/office/drawing/2014/main" id="{7CDE7FD8-E413-4A9C-9F17-C90753A8635E}"/>
              </a:ext>
            </a:extLst>
          </p:cNvPr>
          <p:cNvGrpSpPr/>
          <p:nvPr/>
        </p:nvGrpSpPr>
        <p:grpSpPr>
          <a:xfrm>
            <a:off x="1507539" y="2347003"/>
            <a:ext cx="1146175" cy="2931628"/>
            <a:chOff x="1507539" y="2347003"/>
            <a:chExt cx="1146175" cy="2931628"/>
          </a:xfrm>
        </p:grpSpPr>
        <p:sp>
          <p:nvSpPr>
            <p:cNvPr id="762" name="任意多边形: 形状 761">
              <a:extLst>
                <a:ext uri="{FF2B5EF4-FFF2-40B4-BE49-F238E27FC236}">
                  <a16:creationId xmlns:a16="http://schemas.microsoft.com/office/drawing/2014/main" id="{DEB7ADBF-42A1-4013-B0FA-64AFBBABA829}"/>
                </a:ext>
              </a:extLst>
            </p:cNvPr>
            <p:cNvSpPr/>
            <p:nvPr/>
          </p:nvSpPr>
          <p:spPr>
            <a:xfrm>
              <a:off x="1507539" y="2347023"/>
              <a:ext cx="1144424" cy="2930892"/>
            </a:xfrm>
            <a:custGeom>
              <a:avLst/>
              <a:gdLst>
                <a:gd name="connsiteX0" fmla="*/ 1056488 w 1144424"/>
                <a:gd name="connsiteY0" fmla="*/ 4894 h 2930892"/>
                <a:gd name="connsiteX1" fmla="*/ 1005620 w 1144424"/>
                <a:gd name="connsiteY1" fmla="*/ 9734 h 2930892"/>
                <a:gd name="connsiteX2" fmla="*/ 1005620 w 1144424"/>
                <a:gd name="connsiteY2" fmla="*/ 9734 h 2930892"/>
                <a:gd name="connsiteX3" fmla="*/ 807092 w 1144424"/>
                <a:gd name="connsiteY3" fmla="*/ 123002 h 2930892"/>
                <a:gd name="connsiteX4" fmla="*/ 779598 w 1144424"/>
                <a:gd name="connsiteY4" fmla="*/ 175311 h 2930892"/>
                <a:gd name="connsiteX5" fmla="*/ 779598 w 1144424"/>
                <a:gd name="connsiteY5" fmla="*/ 266955 h 2930892"/>
                <a:gd name="connsiteX6" fmla="*/ 735012 w 1144424"/>
                <a:gd name="connsiteY6" fmla="*/ 341095 h 2930892"/>
                <a:gd name="connsiteX7" fmla="*/ 354019 w 1144424"/>
                <a:gd name="connsiteY7" fmla="*/ 562997 h 2930892"/>
                <a:gd name="connsiteX8" fmla="*/ 354019 w 1144424"/>
                <a:gd name="connsiteY8" fmla="*/ 510688 h 2930892"/>
                <a:gd name="connsiteX9" fmla="*/ 342280 w 1144424"/>
                <a:gd name="connsiteY9" fmla="*/ 487416 h 2930892"/>
                <a:gd name="connsiteX10" fmla="*/ 275452 w 1144424"/>
                <a:gd name="connsiteY10" fmla="*/ 448905 h 2930892"/>
                <a:gd name="connsiteX11" fmla="*/ 240545 w 1144424"/>
                <a:gd name="connsiteY11" fmla="*/ 451479 h 2930892"/>
                <a:gd name="connsiteX12" fmla="*/ 196473 w 1144424"/>
                <a:gd name="connsiteY12" fmla="*/ 476090 h 2930892"/>
                <a:gd name="connsiteX13" fmla="*/ 186176 w 1144424"/>
                <a:gd name="connsiteY13" fmla="*/ 482165 h 2930892"/>
                <a:gd name="connsiteX14" fmla="*/ 57154 w 1144424"/>
                <a:gd name="connsiteY14" fmla="*/ 556716 h 2930892"/>
                <a:gd name="connsiteX15" fmla="*/ 45621 w 1144424"/>
                <a:gd name="connsiteY15" fmla="*/ 564645 h 2930892"/>
                <a:gd name="connsiteX16" fmla="*/ 40163 w 1144424"/>
                <a:gd name="connsiteY16" fmla="*/ 569484 h 2930892"/>
                <a:gd name="connsiteX17" fmla="*/ 211 w 1144424"/>
                <a:gd name="connsiteY17" fmla="*/ 655362 h 2930892"/>
                <a:gd name="connsiteX18" fmla="*/ 211 w 1144424"/>
                <a:gd name="connsiteY18" fmla="*/ 2851632 h 2930892"/>
                <a:gd name="connsiteX19" fmla="*/ 16789 w 1144424"/>
                <a:gd name="connsiteY19" fmla="*/ 2888392 h 2930892"/>
                <a:gd name="connsiteX20" fmla="*/ 83823 w 1144424"/>
                <a:gd name="connsiteY20" fmla="*/ 2927109 h 2930892"/>
                <a:gd name="connsiteX21" fmla="*/ 124085 w 1144424"/>
                <a:gd name="connsiteY21" fmla="*/ 2923094 h 2930892"/>
                <a:gd name="connsiteX22" fmla="*/ 1087482 w 1144424"/>
                <a:gd name="connsiteY22" fmla="*/ 2367050 h 2930892"/>
                <a:gd name="connsiteX23" fmla="*/ 1144425 w 1144424"/>
                <a:gd name="connsiteY23" fmla="*/ 2268404 h 2930892"/>
                <a:gd name="connsiteX24" fmla="*/ 1144425 w 1144424"/>
                <a:gd name="connsiteY24" fmla="*/ 89948 h 2930892"/>
                <a:gd name="connsiteX25" fmla="*/ 1123110 w 1144424"/>
                <a:gd name="connsiteY25" fmla="*/ 43405 h 293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4424" h="2930892">
                  <a:moveTo>
                    <a:pt x="1056488" y="4894"/>
                  </a:moveTo>
                  <a:cubicBezTo>
                    <a:pt x="1043410" y="-2726"/>
                    <a:pt x="1025596" y="-1696"/>
                    <a:pt x="1005620" y="9734"/>
                  </a:cubicBezTo>
                  <a:lnTo>
                    <a:pt x="1005620" y="9734"/>
                  </a:lnTo>
                  <a:lnTo>
                    <a:pt x="807092" y="123002"/>
                  </a:lnTo>
                  <a:cubicBezTo>
                    <a:pt x="790081" y="135029"/>
                    <a:pt x="779866" y="154480"/>
                    <a:pt x="779598" y="175311"/>
                  </a:cubicBezTo>
                  <a:lnTo>
                    <a:pt x="779598" y="266955"/>
                  </a:lnTo>
                  <a:cubicBezTo>
                    <a:pt x="777364" y="297352"/>
                    <a:pt x="760816" y="324877"/>
                    <a:pt x="735012" y="341095"/>
                  </a:cubicBezTo>
                  <a:lnTo>
                    <a:pt x="354019" y="562997"/>
                  </a:lnTo>
                  <a:lnTo>
                    <a:pt x="354019" y="510688"/>
                  </a:lnTo>
                  <a:cubicBezTo>
                    <a:pt x="354750" y="501348"/>
                    <a:pt x="350230" y="492380"/>
                    <a:pt x="342280" y="487416"/>
                  </a:cubicBezTo>
                  <a:cubicBezTo>
                    <a:pt x="333116" y="482268"/>
                    <a:pt x="282557" y="452921"/>
                    <a:pt x="275452" y="448905"/>
                  </a:cubicBezTo>
                  <a:cubicBezTo>
                    <a:pt x="264146" y="443695"/>
                    <a:pt x="250966" y="444673"/>
                    <a:pt x="240545" y="451479"/>
                  </a:cubicBezTo>
                  <a:lnTo>
                    <a:pt x="196473" y="476090"/>
                  </a:lnTo>
                  <a:lnTo>
                    <a:pt x="186176" y="482165"/>
                  </a:lnTo>
                  <a:lnTo>
                    <a:pt x="57154" y="556716"/>
                  </a:lnTo>
                  <a:cubicBezTo>
                    <a:pt x="53113" y="559064"/>
                    <a:pt x="49258" y="561710"/>
                    <a:pt x="45621" y="564645"/>
                  </a:cubicBezTo>
                  <a:lnTo>
                    <a:pt x="40163" y="569484"/>
                  </a:lnTo>
                  <a:cubicBezTo>
                    <a:pt x="16337" y="591932"/>
                    <a:pt x="2036" y="622679"/>
                    <a:pt x="211" y="655362"/>
                  </a:cubicBezTo>
                  <a:lnTo>
                    <a:pt x="211" y="2851632"/>
                  </a:lnTo>
                  <a:cubicBezTo>
                    <a:pt x="-1262" y="2865976"/>
                    <a:pt x="5065" y="2880000"/>
                    <a:pt x="16789" y="2888392"/>
                  </a:cubicBezTo>
                  <a:cubicBezTo>
                    <a:pt x="27086" y="2894468"/>
                    <a:pt x="73526" y="2921137"/>
                    <a:pt x="83823" y="2927109"/>
                  </a:cubicBezTo>
                  <a:cubicBezTo>
                    <a:pt x="94120" y="2933082"/>
                    <a:pt x="108330" y="2932155"/>
                    <a:pt x="124085" y="2923094"/>
                  </a:cubicBezTo>
                  <a:lnTo>
                    <a:pt x="1087482" y="2367050"/>
                  </a:lnTo>
                  <a:cubicBezTo>
                    <a:pt x="1121071" y="2345096"/>
                    <a:pt x="1142211" y="2308470"/>
                    <a:pt x="1144425" y="2268404"/>
                  </a:cubicBezTo>
                  <a:lnTo>
                    <a:pt x="1144425" y="89948"/>
                  </a:lnTo>
                  <a:cubicBezTo>
                    <a:pt x="1144425" y="66986"/>
                    <a:pt x="1136290" y="50922"/>
                    <a:pt x="1123110" y="43405"/>
                  </a:cubicBezTo>
                  <a:close/>
                </a:path>
              </a:pathLst>
            </a:custGeom>
            <a:solidFill>
              <a:srgbClr val="EBEBEB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3" name="任意多边形: 形状 762">
              <a:extLst>
                <a:ext uri="{FF2B5EF4-FFF2-40B4-BE49-F238E27FC236}">
                  <a16:creationId xmlns:a16="http://schemas.microsoft.com/office/drawing/2014/main" id="{713E89C0-7651-45C8-9AC8-11461745800C}"/>
                </a:ext>
              </a:extLst>
            </p:cNvPr>
            <p:cNvSpPr/>
            <p:nvPr/>
          </p:nvSpPr>
          <p:spPr>
            <a:xfrm>
              <a:off x="1526593" y="2793063"/>
              <a:ext cx="321784" cy="188316"/>
            </a:xfrm>
            <a:custGeom>
              <a:avLst/>
              <a:gdLst>
                <a:gd name="connsiteX0" fmla="*/ 321785 w 321784"/>
                <a:gd name="connsiteY0" fmla="*/ 40862 h 188316"/>
                <a:gd name="connsiteX1" fmla="*/ 288731 w 321784"/>
                <a:gd name="connsiteY1" fmla="*/ 44466 h 188316"/>
                <a:gd name="connsiteX2" fmla="*/ 244762 w 321784"/>
                <a:gd name="connsiteY2" fmla="*/ 69179 h 188316"/>
                <a:gd name="connsiteX3" fmla="*/ 234465 w 321784"/>
                <a:gd name="connsiteY3" fmla="*/ 75254 h 188316"/>
                <a:gd name="connsiteX4" fmla="*/ 105442 w 321784"/>
                <a:gd name="connsiteY4" fmla="*/ 149805 h 188316"/>
                <a:gd name="connsiteX5" fmla="*/ 93910 w 321784"/>
                <a:gd name="connsiteY5" fmla="*/ 157734 h 188316"/>
                <a:gd name="connsiteX6" fmla="*/ 88452 w 321784"/>
                <a:gd name="connsiteY6" fmla="*/ 162574 h 188316"/>
                <a:gd name="connsiteX7" fmla="*/ 67858 w 321784"/>
                <a:gd name="connsiteY7" fmla="*/ 188316 h 188316"/>
                <a:gd name="connsiteX8" fmla="*/ 0 w 321784"/>
                <a:gd name="connsiteY8" fmla="*/ 149702 h 188316"/>
                <a:gd name="connsiteX9" fmla="*/ 20594 w 321784"/>
                <a:gd name="connsiteY9" fmla="*/ 123959 h 188316"/>
                <a:gd name="connsiteX10" fmla="*/ 26052 w 321784"/>
                <a:gd name="connsiteY10" fmla="*/ 119120 h 188316"/>
                <a:gd name="connsiteX11" fmla="*/ 37584 w 321784"/>
                <a:gd name="connsiteY11" fmla="*/ 111191 h 188316"/>
                <a:gd name="connsiteX12" fmla="*/ 166607 w 321784"/>
                <a:gd name="connsiteY12" fmla="*/ 36640 h 188316"/>
                <a:gd name="connsiteX13" fmla="*/ 176904 w 321784"/>
                <a:gd name="connsiteY13" fmla="*/ 30565 h 188316"/>
                <a:gd name="connsiteX14" fmla="*/ 220976 w 321784"/>
                <a:gd name="connsiteY14" fmla="*/ 5954 h 188316"/>
                <a:gd name="connsiteX15" fmla="*/ 255883 w 321784"/>
                <a:gd name="connsiteY15" fmla="*/ 3277 h 18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784" h="188316">
                  <a:moveTo>
                    <a:pt x="321785" y="40862"/>
                  </a:moveTo>
                  <a:cubicBezTo>
                    <a:pt x="310797" y="36918"/>
                    <a:pt x="298606" y="38257"/>
                    <a:pt x="288731" y="44466"/>
                  </a:cubicBezTo>
                  <a:lnTo>
                    <a:pt x="244762" y="69179"/>
                  </a:lnTo>
                  <a:lnTo>
                    <a:pt x="234465" y="75254"/>
                  </a:lnTo>
                  <a:lnTo>
                    <a:pt x="105442" y="149805"/>
                  </a:lnTo>
                  <a:cubicBezTo>
                    <a:pt x="101406" y="152153"/>
                    <a:pt x="97544" y="154799"/>
                    <a:pt x="93910" y="157734"/>
                  </a:cubicBezTo>
                  <a:lnTo>
                    <a:pt x="88452" y="162574"/>
                  </a:lnTo>
                  <a:cubicBezTo>
                    <a:pt x="80510" y="170234"/>
                    <a:pt x="73588" y="178884"/>
                    <a:pt x="67858" y="188316"/>
                  </a:cubicBezTo>
                  <a:lnTo>
                    <a:pt x="0" y="149702"/>
                  </a:lnTo>
                  <a:cubicBezTo>
                    <a:pt x="5725" y="140270"/>
                    <a:pt x="12648" y="131620"/>
                    <a:pt x="20594" y="123959"/>
                  </a:cubicBezTo>
                  <a:lnTo>
                    <a:pt x="26052" y="119120"/>
                  </a:lnTo>
                  <a:cubicBezTo>
                    <a:pt x="29689" y="116185"/>
                    <a:pt x="33544" y="113539"/>
                    <a:pt x="37584" y="111191"/>
                  </a:cubicBezTo>
                  <a:lnTo>
                    <a:pt x="166607" y="36640"/>
                  </a:lnTo>
                  <a:lnTo>
                    <a:pt x="176904" y="30565"/>
                  </a:lnTo>
                  <a:lnTo>
                    <a:pt x="220976" y="5954"/>
                  </a:lnTo>
                  <a:cubicBezTo>
                    <a:pt x="231376" y="-893"/>
                    <a:pt x="244567" y="-1902"/>
                    <a:pt x="255883" y="3277"/>
                  </a:cubicBezTo>
                  <a:close/>
                </a:path>
              </a:pathLst>
            </a:custGeom>
            <a:solidFill>
              <a:srgbClr val="F5F5F5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4" name="任意多边形: 形状 763">
              <a:extLst>
                <a:ext uri="{FF2B5EF4-FFF2-40B4-BE49-F238E27FC236}">
                  <a16:creationId xmlns:a16="http://schemas.microsoft.com/office/drawing/2014/main" id="{23F8334F-FEB2-4A41-9F8D-E58BE7FB1517}"/>
                </a:ext>
              </a:extLst>
            </p:cNvPr>
            <p:cNvSpPr/>
            <p:nvPr/>
          </p:nvSpPr>
          <p:spPr>
            <a:xfrm>
              <a:off x="2295066" y="2347003"/>
              <a:ext cx="335788" cy="183774"/>
            </a:xfrm>
            <a:custGeom>
              <a:avLst/>
              <a:gdLst>
                <a:gd name="connsiteX0" fmla="*/ 335789 w 335788"/>
                <a:gd name="connsiteY0" fmla="*/ 43425 h 183774"/>
                <a:gd name="connsiteX1" fmla="*/ 284921 w 335788"/>
                <a:gd name="connsiteY1" fmla="*/ 48368 h 183774"/>
                <a:gd name="connsiteX2" fmla="*/ 86496 w 335788"/>
                <a:gd name="connsiteY2" fmla="*/ 161636 h 183774"/>
                <a:gd name="connsiteX3" fmla="*/ 66828 w 335788"/>
                <a:gd name="connsiteY3" fmla="*/ 183775 h 183774"/>
                <a:gd name="connsiteX4" fmla="*/ 0 w 335788"/>
                <a:gd name="connsiteY4" fmla="*/ 145161 h 183774"/>
                <a:gd name="connsiteX5" fmla="*/ 19564 w 335788"/>
                <a:gd name="connsiteY5" fmla="*/ 123022 h 183774"/>
                <a:gd name="connsiteX6" fmla="*/ 218093 w 335788"/>
                <a:gd name="connsiteY6" fmla="*/ 9754 h 183774"/>
                <a:gd name="connsiteX7" fmla="*/ 268960 w 335788"/>
                <a:gd name="connsiteY7" fmla="*/ 4811 h 18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788" h="183774">
                  <a:moveTo>
                    <a:pt x="335789" y="43425"/>
                  </a:moveTo>
                  <a:cubicBezTo>
                    <a:pt x="322814" y="35805"/>
                    <a:pt x="304897" y="36835"/>
                    <a:pt x="284921" y="48368"/>
                  </a:cubicBezTo>
                  <a:lnTo>
                    <a:pt x="86496" y="161636"/>
                  </a:lnTo>
                  <a:cubicBezTo>
                    <a:pt x="77949" y="166970"/>
                    <a:pt x="71112" y="174652"/>
                    <a:pt x="66828" y="183775"/>
                  </a:cubicBezTo>
                  <a:lnTo>
                    <a:pt x="0" y="145161"/>
                  </a:lnTo>
                  <a:cubicBezTo>
                    <a:pt x="4273" y="136068"/>
                    <a:pt x="11069" y="128387"/>
                    <a:pt x="19564" y="123022"/>
                  </a:cubicBezTo>
                  <a:lnTo>
                    <a:pt x="218093" y="9754"/>
                  </a:lnTo>
                  <a:cubicBezTo>
                    <a:pt x="237863" y="-1676"/>
                    <a:pt x="255883" y="-2706"/>
                    <a:pt x="268960" y="4811"/>
                  </a:cubicBezTo>
                  <a:close/>
                </a:path>
              </a:pathLst>
            </a:custGeom>
            <a:solidFill>
              <a:srgbClr val="F5F5F5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5206021B-7551-4100-9EEC-3AA9488FA388}"/>
                </a:ext>
              </a:extLst>
            </p:cNvPr>
            <p:cNvSpPr/>
            <p:nvPr/>
          </p:nvSpPr>
          <p:spPr>
            <a:xfrm>
              <a:off x="2265101" y="2492678"/>
              <a:ext cx="96792" cy="214591"/>
            </a:xfrm>
            <a:custGeom>
              <a:avLst/>
              <a:gdLst>
                <a:gd name="connsiteX0" fmla="*/ 96793 w 96792"/>
                <a:gd name="connsiteY0" fmla="*/ 38614 h 214591"/>
                <a:gd name="connsiteX1" fmla="*/ 88864 w 96792"/>
                <a:gd name="connsiteY1" fmla="*/ 68785 h 214591"/>
                <a:gd name="connsiteX2" fmla="*/ 88864 w 96792"/>
                <a:gd name="connsiteY2" fmla="*/ 160429 h 214591"/>
                <a:gd name="connsiteX3" fmla="*/ 66931 w 96792"/>
                <a:gd name="connsiteY3" fmla="*/ 214592 h 214591"/>
                <a:gd name="connsiteX4" fmla="*/ 0 w 96792"/>
                <a:gd name="connsiteY4" fmla="*/ 175977 h 214591"/>
                <a:gd name="connsiteX5" fmla="*/ 22036 w 96792"/>
                <a:gd name="connsiteY5" fmla="*/ 121815 h 214591"/>
                <a:gd name="connsiteX6" fmla="*/ 22036 w 96792"/>
                <a:gd name="connsiteY6" fmla="*/ 30171 h 214591"/>
                <a:gd name="connsiteX7" fmla="*/ 29965 w 96792"/>
                <a:gd name="connsiteY7" fmla="*/ 0 h 21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792" h="214591">
                  <a:moveTo>
                    <a:pt x="96793" y="38614"/>
                  </a:moveTo>
                  <a:cubicBezTo>
                    <a:pt x="91830" y="47912"/>
                    <a:pt x="89111" y="58251"/>
                    <a:pt x="88864" y="68785"/>
                  </a:cubicBezTo>
                  <a:lnTo>
                    <a:pt x="88864" y="160429"/>
                  </a:lnTo>
                  <a:cubicBezTo>
                    <a:pt x="87731" y="180405"/>
                    <a:pt x="80019" y="199455"/>
                    <a:pt x="66931" y="214592"/>
                  </a:cubicBezTo>
                  <a:lnTo>
                    <a:pt x="0" y="175977"/>
                  </a:lnTo>
                  <a:cubicBezTo>
                    <a:pt x="13057" y="160810"/>
                    <a:pt x="20790" y="141791"/>
                    <a:pt x="22036" y="121815"/>
                  </a:cubicBezTo>
                  <a:lnTo>
                    <a:pt x="22036" y="30171"/>
                  </a:lnTo>
                  <a:cubicBezTo>
                    <a:pt x="22283" y="19637"/>
                    <a:pt x="25001" y="9298"/>
                    <a:pt x="29965" y="0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11C39F1F-839D-4E2B-96F4-B98130D88EFF}"/>
                </a:ext>
              </a:extLst>
            </p:cNvPr>
            <p:cNvSpPr/>
            <p:nvPr/>
          </p:nvSpPr>
          <p:spPr>
            <a:xfrm>
              <a:off x="1575092" y="2385603"/>
              <a:ext cx="1077283" cy="2892512"/>
            </a:xfrm>
            <a:custGeom>
              <a:avLst/>
              <a:gdLst>
                <a:gd name="connsiteX0" fmla="*/ 1004894 w 1077283"/>
                <a:gd name="connsiteY0" fmla="*/ 9767 h 2892512"/>
                <a:gd name="connsiteX1" fmla="*/ 1004894 w 1077283"/>
                <a:gd name="connsiteY1" fmla="*/ 9767 h 2892512"/>
                <a:gd name="connsiteX2" fmla="*/ 806366 w 1077283"/>
                <a:gd name="connsiteY2" fmla="*/ 123035 h 2892512"/>
                <a:gd name="connsiteX3" fmla="*/ 778873 w 1077283"/>
                <a:gd name="connsiteY3" fmla="*/ 175345 h 2892512"/>
                <a:gd name="connsiteX4" fmla="*/ 778873 w 1077283"/>
                <a:gd name="connsiteY4" fmla="*/ 266989 h 2892512"/>
                <a:gd name="connsiteX5" fmla="*/ 734287 w 1077283"/>
                <a:gd name="connsiteY5" fmla="*/ 341025 h 2892512"/>
                <a:gd name="connsiteX6" fmla="*/ 331464 w 1077283"/>
                <a:gd name="connsiteY6" fmla="*/ 576520 h 2892512"/>
                <a:gd name="connsiteX7" fmla="*/ 286877 w 1077283"/>
                <a:gd name="connsiteY7" fmla="*/ 553969 h 2892512"/>
                <a:gd name="connsiteX8" fmla="*/ 286877 w 1077283"/>
                <a:gd name="connsiteY8" fmla="*/ 472622 h 2892512"/>
                <a:gd name="connsiteX9" fmla="*/ 240231 w 1077283"/>
                <a:gd name="connsiteY9" fmla="*/ 452028 h 2892512"/>
                <a:gd name="connsiteX10" fmla="*/ 196263 w 1077283"/>
                <a:gd name="connsiteY10" fmla="*/ 476638 h 2892512"/>
                <a:gd name="connsiteX11" fmla="*/ 185966 w 1077283"/>
                <a:gd name="connsiteY11" fmla="*/ 482713 h 2892512"/>
                <a:gd name="connsiteX12" fmla="*/ 56943 w 1077283"/>
                <a:gd name="connsiteY12" fmla="*/ 557264 h 2892512"/>
                <a:gd name="connsiteX13" fmla="*/ 45410 w 1077283"/>
                <a:gd name="connsiteY13" fmla="*/ 565193 h 2892512"/>
                <a:gd name="connsiteX14" fmla="*/ 39953 w 1077283"/>
                <a:gd name="connsiteY14" fmla="*/ 570033 h 2892512"/>
                <a:gd name="connsiteX15" fmla="*/ 0 w 1077283"/>
                <a:gd name="connsiteY15" fmla="*/ 655910 h 2892512"/>
                <a:gd name="connsiteX16" fmla="*/ 0 w 1077283"/>
                <a:gd name="connsiteY16" fmla="*/ 2851665 h 2892512"/>
                <a:gd name="connsiteX17" fmla="*/ 56943 w 1077283"/>
                <a:gd name="connsiteY17" fmla="*/ 2884513 h 2892512"/>
                <a:gd name="connsiteX18" fmla="*/ 1020340 w 1077283"/>
                <a:gd name="connsiteY18" fmla="*/ 2328469 h 2892512"/>
                <a:gd name="connsiteX19" fmla="*/ 1077283 w 1077283"/>
                <a:gd name="connsiteY19" fmla="*/ 2229823 h 2892512"/>
                <a:gd name="connsiteX20" fmla="*/ 1077283 w 1077283"/>
                <a:gd name="connsiteY20" fmla="*/ 51367 h 2892512"/>
                <a:gd name="connsiteX21" fmla="*/ 1004894 w 1077283"/>
                <a:gd name="connsiteY21" fmla="*/ 9767 h 289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7283" h="2892512">
                  <a:moveTo>
                    <a:pt x="1004894" y="9767"/>
                  </a:moveTo>
                  <a:lnTo>
                    <a:pt x="1004894" y="9767"/>
                  </a:lnTo>
                  <a:lnTo>
                    <a:pt x="806366" y="123035"/>
                  </a:lnTo>
                  <a:cubicBezTo>
                    <a:pt x="789397" y="135103"/>
                    <a:pt x="779182" y="154524"/>
                    <a:pt x="778873" y="175345"/>
                  </a:cubicBezTo>
                  <a:lnTo>
                    <a:pt x="778873" y="266989"/>
                  </a:lnTo>
                  <a:cubicBezTo>
                    <a:pt x="776638" y="297355"/>
                    <a:pt x="760081" y="324848"/>
                    <a:pt x="734287" y="341025"/>
                  </a:cubicBezTo>
                  <a:lnTo>
                    <a:pt x="331464" y="576520"/>
                  </a:lnTo>
                  <a:cubicBezTo>
                    <a:pt x="306854" y="590730"/>
                    <a:pt x="286877" y="580639"/>
                    <a:pt x="286877" y="553969"/>
                  </a:cubicBezTo>
                  <a:lnTo>
                    <a:pt x="286877" y="472622"/>
                  </a:lnTo>
                  <a:cubicBezTo>
                    <a:pt x="286877" y="446364"/>
                    <a:pt x="262576" y="439774"/>
                    <a:pt x="240231" y="452028"/>
                  </a:cubicBezTo>
                  <a:lnTo>
                    <a:pt x="196263" y="476638"/>
                  </a:lnTo>
                  <a:lnTo>
                    <a:pt x="185966" y="482713"/>
                  </a:lnTo>
                  <a:lnTo>
                    <a:pt x="56943" y="557264"/>
                  </a:lnTo>
                  <a:cubicBezTo>
                    <a:pt x="52907" y="559612"/>
                    <a:pt x="49045" y="562258"/>
                    <a:pt x="45410" y="565193"/>
                  </a:cubicBezTo>
                  <a:lnTo>
                    <a:pt x="39953" y="570033"/>
                  </a:lnTo>
                  <a:cubicBezTo>
                    <a:pt x="16126" y="592480"/>
                    <a:pt x="1826" y="623227"/>
                    <a:pt x="0" y="655910"/>
                  </a:cubicBezTo>
                  <a:lnTo>
                    <a:pt x="0" y="2851665"/>
                  </a:lnTo>
                  <a:cubicBezTo>
                    <a:pt x="0" y="2888014"/>
                    <a:pt x="25537" y="2903151"/>
                    <a:pt x="56943" y="2884513"/>
                  </a:cubicBezTo>
                  <a:lnTo>
                    <a:pt x="1020340" y="2328469"/>
                  </a:lnTo>
                  <a:cubicBezTo>
                    <a:pt x="1053929" y="2306516"/>
                    <a:pt x="1075069" y="2269889"/>
                    <a:pt x="1077283" y="2229823"/>
                  </a:cubicBezTo>
                  <a:lnTo>
                    <a:pt x="1077283" y="51367"/>
                  </a:lnTo>
                  <a:cubicBezTo>
                    <a:pt x="1076974" y="5545"/>
                    <a:pt x="1044538" y="-13092"/>
                    <a:pt x="1004894" y="9767"/>
                  </a:cubicBezTo>
                  <a:close/>
                </a:path>
              </a:pathLst>
            </a:custGeom>
            <a:solidFill>
              <a:srgbClr val="6D2FEB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5F3293ED-D4C8-4A85-BE59-A20265E415CA}"/>
                </a:ext>
              </a:extLst>
            </p:cNvPr>
            <p:cNvSpPr/>
            <p:nvPr/>
          </p:nvSpPr>
          <p:spPr>
            <a:xfrm>
              <a:off x="1575092" y="2385603"/>
              <a:ext cx="1077283" cy="2892512"/>
            </a:xfrm>
            <a:custGeom>
              <a:avLst/>
              <a:gdLst>
                <a:gd name="connsiteX0" fmla="*/ 1004894 w 1077283"/>
                <a:gd name="connsiteY0" fmla="*/ 9767 h 2892512"/>
                <a:gd name="connsiteX1" fmla="*/ 1004894 w 1077283"/>
                <a:gd name="connsiteY1" fmla="*/ 9767 h 2892512"/>
                <a:gd name="connsiteX2" fmla="*/ 806366 w 1077283"/>
                <a:gd name="connsiteY2" fmla="*/ 123035 h 2892512"/>
                <a:gd name="connsiteX3" fmla="*/ 778873 w 1077283"/>
                <a:gd name="connsiteY3" fmla="*/ 175345 h 2892512"/>
                <a:gd name="connsiteX4" fmla="*/ 778873 w 1077283"/>
                <a:gd name="connsiteY4" fmla="*/ 266989 h 2892512"/>
                <a:gd name="connsiteX5" fmla="*/ 734287 w 1077283"/>
                <a:gd name="connsiteY5" fmla="*/ 341025 h 2892512"/>
                <a:gd name="connsiteX6" fmla="*/ 331464 w 1077283"/>
                <a:gd name="connsiteY6" fmla="*/ 576520 h 2892512"/>
                <a:gd name="connsiteX7" fmla="*/ 286877 w 1077283"/>
                <a:gd name="connsiteY7" fmla="*/ 553969 h 2892512"/>
                <a:gd name="connsiteX8" fmla="*/ 286877 w 1077283"/>
                <a:gd name="connsiteY8" fmla="*/ 472622 h 2892512"/>
                <a:gd name="connsiteX9" fmla="*/ 240231 w 1077283"/>
                <a:gd name="connsiteY9" fmla="*/ 452028 h 2892512"/>
                <a:gd name="connsiteX10" fmla="*/ 196263 w 1077283"/>
                <a:gd name="connsiteY10" fmla="*/ 476638 h 2892512"/>
                <a:gd name="connsiteX11" fmla="*/ 185966 w 1077283"/>
                <a:gd name="connsiteY11" fmla="*/ 482713 h 2892512"/>
                <a:gd name="connsiteX12" fmla="*/ 56943 w 1077283"/>
                <a:gd name="connsiteY12" fmla="*/ 557264 h 2892512"/>
                <a:gd name="connsiteX13" fmla="*/ 45410 w 1077283"/>
                <a:gd name="connsiteY13" fmla="*/ 565193 h 2892512"/>
                <a:gd name="connsiteX14" fmla="*/ 39953 w 1077283"/>
                <a:gd name="connsiteY14" fmla="*/ 570033 h 2892512"/>
                <a:gd name="connsiteX15" fmla="*/ 0 w 1077283"/>
                <a:gd name="connsiteY15" fmla="*/ 655910 h 2892512"/>
                <a:gd name="connsiteX16" fmla="*/ 0 w 1077283"/>
                <a:gd name="connsiteY16" fmla="*/ 2851665 h 2892512"/>
                <a:gd name="connsiteX17" fmla="*/ 56943 w 1077283"/>
                <a:gd name="connsiteY17" fmla="*/ 2884513 h 2892512"/>
                <a:gd name="connsiteX18" fmla="*/ 1020340 w 1077283"/>
                <a:gd name="connsiteY18" fmla="*/ 2328469 h 2892512"/>
                <a:gd name="connsiteX19" fmla="*/ 1077283 w 1077283"/>
                <a:gd name="connsiteY19" fmla="*/ 2229823 h 2892512"/>
                <a:gd name="connsiteX20" fmla="*/ 1077283 w 1077283"/>
                <a:gd name="connsiteY20" fmla="*/ 51367 h 2892512"/>
                <a:gd name="connsiteX21" fmla="*/ 1004894 w 1077283"/>
                <a:gd name="connsiteY21" fmla="*/ 9767 h 289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7283" h="2892512">
                  <a:moveTo>
                    <a:pt x="1004894" y="9767"/>
                  </a:moveTo>
                  <a:lnTo>
                    <a:pt x="1004894" y="9767"/>
                  </a:lnTo>
                  <a:lnTo>
                    <a:pt x="806366" y="123035"/>
                  </a:lnTo>
                  <a:cubicBezTo>
                    <a:pt x="789397" y="135103"/>
                    <a:pt x="779182" y="154524"/>
                    <a:pt x="778873" y="175345"/>
                  </a:cubicBezTo>
                  <a:lnTo>
                    <a:pt x="778873" y="266989"/>
                  </a:lnTo>
                  <a:cubicBezTo>
                    <a:pt x="776638" y="297355"/>
                    <a:pt x="760081" y="324848"/>
                    <a:pt x="734287" y="341025"/>
                  </a:cubicBezTo>
                  <a:lnTo>
                    <a:pt x="331464" y="576520"/>
                  </a:lnTo>
                  <a:cubicBezTo>
                    <a:pt x="306854" y="590730"/>
                    <a:pt x="286877" y="580639"/>
                    <a:pt x="286877" y="553969"/>
                  </a:cubicBezTo>
                  <a:lnTo>
                    <a:pt x="286877" y="472622"/>
                  </a:lnTo>
                  <a:cubicBezTo>
                    <a:pt x="286877" y="446364"/>
                    <a:pt x="262576" y="439774"/>
                    <a:pt x="240231" y="452028"/>
                  </a:cubicBezTo>
                  <a:lnTo>
                    <a:pt x="196263" y="476638"/>
                  </a:lnTo>
                  <a:lnTo>
                    <a:pt x="185966" y="482713"/>
                  </a:lnTo>
                  <a:lnTo>
                    <a:pt x="56943" y="557264"/>
                  </a:lnTo>
                  <a:cubicBezTo>
                    <a:pt x="52907" y="559612"/>
                    <a:pt x="49045" y="562258"/>
                    <a:pt x="45410" y="565193"/>
                  </a:cubicBezTo>
                  <a:lnTo>
                    <a:pt x="39953" y="570033"/>
                  </a:lnTo>
                  <a:cubicBezTo>
                    <a:pt x="16126" y="592480"/>
                    <a:pt x="1826" y="623227"/>
                    <a:pt x="0" y="655910"/>
                  </a:cubicBezTo>
                  <a:lnTo>
                    <a:pt x="0" y="2851665"/>
                  </a:lnTo>
                  <a:cubicBezTo>
                    <a:pt x="0" y="2888014"/>
                    <a:pt x="25537" y="2903151"/>
                    <a:pt x="56943" y="2884513"/>
                  </a:cubicBezTo>
                  <a:lnTo>
                    <a:pt x="1020340" y="2328469"/>
                  </a:lnTo>
                  <a:cubicBezTo>
                    <a:pt x="1053929" y="2306516"/>
                    <a:pt x="1075069" y="2269889"/>
                    <a:pt x="1077283" y="2229823"/>
                  </a:cubicBezTo>
                  <a:lnTo>
                    <a:pt x="1077283" y="51367"/>
                  </a:lnTo>
                  <a:cubicBezTo>
                    <a:pt x="1076974" y="5545"/>
                    <a:pt x="1044538" y="-13092"/>
                    <a:pt x="1004894" y="9767"/>
                  </a:cubicBezTo>
                  <a:close/>
                </a:path>
              </a:pathLst>
            </a:custGeom>
            <a:solidFill>
              <a:srgbClr val="FFFFF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3B06048C-B99A-4018-84CA-506D419BF400}"/>
                </a:ext>
              </a:extLst>
            </p:cNvPr>
            <p:cNvSpPr/>
            <p:nvPr/>
          </p:nvSpPr>
          <p:spPr>
            <a:xfrm>
              <a:off x="1574680" y="3448455"/>
              <a:ext cx="1079033" cy="1274987"/>
            </a:xfrm>
            <a:custGeom>
              <a:avLst/>
              <a:gdLst>
                <a:gd name="connsiteX0" fmla="*/ 0 w 1079033"/>
                <a:gd name="connsiteY0" fmla="*/ 531228 h 1274987"/>
                <a:gd name="connsiteX1" fmla="*/ 368019 w 1079033"/>
                <a:gd name="connsiteY1" fmla="*/ 48293 h 1274987"/>
                <a:gd name="connsiteX2" fmla="*/ 793907 w 1079033"/>
                <a:gd name="connsiteY2" fmla="*/ 322711 h 1274987"/>
                <a:gd name="connsiteX3" fmla="*/ 694952 w 1079033"/>
                <a:gd name="connsiteY3" fmla="*/ 217269 h 1274987"/>
                <a:gd name="connsiteX4" fmla="*/ 838390 w 1079033"/>
                <a:gd name="connsiteY4" fmla="*/ 0 h 1274987"/>
                <a:gd name="connsiteX5" fmla="*/ 1079034 w 1079033"/>
                <a:gd name="connsiteY5" fmla="*/ 161459 h 1274987"/>
                <a:gd name="connsiteX6" fmla="*/ 1079034 w 1079033"/>
                <a:gd name="connsiteY6" fmla="*/ 652013 h 1274987"/>
                <a:gd name="connsiteX7" fmla="*/ 0 w 1079033"/>
                <a:gd name="connsiteY7" fmla="*/ 1274988 h 1274987"/>
                <a:gd name="connsiteX8" fmla="*/ 0 w 1079033"/>
                <a:gd name="connsiteY8" fmla="*/ 531228 h 1274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033" h="1274987">
                  <a:moveTo>
                    <a:pt x="0" y="531228"/>
                  </a:moveTo>
                  <a:lnTo>
                    <a:pt x="368019" y="48293"/>
                  </a:lnTo>
                  <a:lnTo>
                    <a:pt x="793907" y="322711"/>
                  </a:lnTo>
                  <a:lnTo>
                    <a:pt x="694952" y="217269"/>
                  </a:lnTo>
                  <a:lnTo>
                    <a:pt x="838390" y="0"/>
                  </a:lnTo>
                  <a:lnTo>
                    <a:pt x="1079034" y="161459"/>
                  </a:lnTo>
                  <a:lnTo>
                    <a:pt x="1079034" y="652013"/>
                  </a:lnTo>
                  <a:lnTo>
                    <a:pt x="0" y="1274988"/>
                  </a:lnTo>
                  <a:lnTo>
                    <a:pt x="0" y="531228"/>
                  </a:ln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EE43841-18A5-4A54-A457-4FD2E2F9829C}"/>
                </a:ext>
              </a:extLst>
            </p:cNvPr>
            <p:cNvSpPr/>
            <p:nvPr/>
          </p:nvSpPr>
          <p:spPr>
            <a:xfrm>
              <a:off x="2214542" y="3246448"/>
              <a:ext cx="125521" cy="162254"/>
            </a:xfrm>
            <a:custGeom>
              <a:avLst/>
              <a:gdLst>
                <a:gd name="connsiteX0" fmla="*/ 62709 w 125521"/>
                <a:gd name="connsiteY0" fmla="*/ 8833 h 162254"/>
                <a:gd name="connsiteX1" fmla="*/ 125522 w 125521"/>
                <a:gd name="connsiteY1" fmla="*/ 44976 h 162254"/>
                <a:gd name="connsiteX2" fmla="*/ 62709 w 125521"/>
                <a:gd name="connsiteY2" fmla="*/ 153714 h 162254"/>
                <a:gd name="connsiteX3" fmla="*/ 0 w 125521"/>
                <a:gd name="connsiteY3" fmla="*/ 117468 h 162254"/>
                <a:gd name="connsiteX4" fmla="*/ 62709 w 125521"/>
                <a:gd name="connsiteY4" fmla="*/ 8833 h 16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21" h="162254">
                  <a:moveTo>
                    <a:pt x="62709" y="8833"/>
                  </a:moveTo>
                  <a:cubicBezTo>
                    <a:pt x="97411" y="-11761"/>
                    <a:pt x="125522" y="5023"/>
                    <a:pt x="125522" y="44976"/>
                  </a:cubicBezTo>
                  <a:cubicBezTo>
                    <a:pt x="123112" y="89161"/>
                    <a:pt x="99779" y="129556"/>
                    <a:pt x="62709" y="153714"/>
                  </a:cubicBezTo>
                  <a:cubicBezTo>
                    <a:pt x="28111" y="173690"/>
                    <a:pt x="0" y="157420"/>
                    <a:pt x="0" y="117468"/>
                  </a:cubicBezTo>
                  <a:cubicBezTo>
                    <a:pt x="2379" y="73324"/>
                    <a:pt x="25681" y="32970"/>
                    <a:pt x="62709" y="8833"/>
                  </a:cubicBez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0" name="任意多边形: 形状 769">
              <a:extLst>
                <a:ext uri="{FF2B5EF4-FFF2-40B4-BE49-F238E27FC236}">
                  <a16:creationId xmlns:a16="http://schemas.microsoft.com/office/drawing/2014/main" id="{95C879CD-2E30-49D4-8A19-7E27B1FAF70E}"/>
                </a:ext>
              </a:extLst>
            </p:cNvPr>
            <p:cNvSpPr/>
            <p:nvPr/>
          </p:nvSpPr>
          <p:spPr>
            <a:xfrm>
              <a:off x="1574578" y="3938555"/>
              <a:ext cx="1077488" cy="1340075"/>
            </a:xfrm>
            <a:custGeom>
              <a:avLst/>
              <a:gdLst>
                <a:gd name="connsiteX0" fmla="*/ 1077489 w 1077488"/>
                <a:gd name="connsiteY0" fmla="*/ 676665 h 1340075"/>
                <a:gd name="connsiteX1" fmla="*/ 1077489 w 1077488"/>
                <a:gd name="connsiteY1" fmla="*/ 47100 h 1340075"/>
                <a:gd name="connsiteX2" fmla="*/ 535449 w 1077488"/>
                <a:gd name="connsiteY2" fmla="*/ 106308 h 1340075"/>
                <a:gd name="connsiteX3" fmla="*/ 0 w 1077488"/>
                <a:gd name="connsiteY3" fmla="*/ 662352 h 1340075"/>
                <a:gd name="connsiteX4" fmla="*/ 0 w 1077488"/>
                <a:gd name="connsiteY4" fmla="*/ 1299228 h 1340075"/>
                <a:gd name="connsiteX5" fmla="*/ 56943 w 1077488"/>
                <a:gd name="connsiteY5" fmla="*/ 1332076 h 1340075"/>
                <a:gd name="connsiteX6" fmla="*/ 1020340 w 1077488"/>
                <a:gd name="connsiteY6" fmla="*/ 776032 h 1340075"/>
                <a:gd name="connsiteX7" fmla="*/ 1077489 w 1077488"/>
                <a:gd name="connsiteY7" fmla="*/ 676665 h 134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7488" h="1340075">
                  <a:moveTo>
                    <a:pt x="1077489" y="676665"/>
                  </a:moveTo>
                  <a:lnTo>
                    <a:pt x="1077489" y="47100"/>
                  </a:lnTo>
                  <a:cubicBezTo>
                    <a:pt x="937345" y="-28996"/>
                    <a:pt x="746128" y="-15403"/>
                    <a:pt x="535449" y="106308"/>
                  </a:cubicBezTo>
                  <a:cubicBezTo>
                    <a:pt x="327963" y="226064"/>
                    <a:pt x="139629" y="428608"/>
                    <a:pt x="0" y="662352"/>
                  </a:cubicBezTo>
                  <a:lnTo>
                    <a:pt x="0" y="1299228"/>
                  </a:lnTo>
                  <a:cubicBezTo>
                    <a:pt x="0" y="1335577"/>
                    <a:pt x="25537" y="1350713"/>
                    <a:pt x="56943" y="1332076"/>
                  </a:cubicBezTo>
                  <a:lnTo>
                    <a:pt x="1020340" y="776032"/>
                  </a:lnTo>
                  <a:cubicBezTo>
                    <a:pt x="1054207" y="753976"/>
                    <a:pt x="1075460" y="717030"/>
                    <a:pt x="1077489" y="676665"/>
                  </a:cubicBezTo>
                  <a:close/>
                </a:path>
              </a:pathLst>
            </a:custGeom>
            <a:solidFill>
              <a:srgbClr val="FAFAFA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1" name="任意多边形: 形状 770">
              <a:extLst>
                <a:ext uri="{FF2B5EF4-FFF2-40B4-BE49-F238E27FC236}">
                  <a16:creationId xmlns:a16="http://schemas.microsoft.com/office/drawing/2014/main" id="{A2889E8C-A797-49E6-A596-239F8C4AA12A}"/>
                </a:ext>
              </a:extLst>
            </p:cNvPr>
            <p:cNvSpPr/>
            <p:nvPr/>
          </p:nvSpPr>
          <p:spPr>
            <a:xfrm>
              <a:off x="1575298" y="3975255"/>
              <a:ext cx="1076768" cy="1302686"/>
            </a:xfrm>
            <a:custGeom>
              <a:avLst/>
              <a:gdLst>
                <a:gd name="connsiteX0" fmla="*/ 1056174 w 1076768"/>
                <a:gd name="connsiteY0" fmla="*/ 0 h 1302686"/>
                <a:gd name="connsiteX1" fmla="*/ 1056174 w 1076768"/>
                <a:gd name="connsiteY1" fmla="*/ 639965 h 1302686"/>
                <a:gd name="connsiteX2" fmla="*/ 1009528 w 1076768"/>
                <a:gd name="connsiteY2" fmla="*/ 720797 h 1302686"/>
                <a:gd name="connsiteX3" fmla="*/ 46028 w 1076768"/>
                <a:gd name="connsiteY3" fmla="*/ 1276841 h 1302686"/>
                <a:gd name="connsiteX4" fmla="*/ 30891 w 1076768"/>
                <a:gd name="connsiteY4" fmla="*/ 1281886 h 1302686"/>
                <a:gd name="connsiteX5" fmla="*/ 20594 w 1076768"/>
                <a:gd name="connsiteY5" fmla="*/ 1261807 h 1302686"/>
                <a:gd name="connsiteX6" fmla="*/ 20594 w 1076768"/>
                <a:gd name="connsiteY6" fmla="*/ 591466 h 1302686"/>
                <a:gd name="connsiteX7" fmla="*/ 0 w 1076768"/>
                <a:gd name="connsiteY7" fmla="*/ 625137 h 1302686"/>
                <a:gd name="connsiteX8" fmla="*/ 0 w 1076768"/>
                <a:gd name="connsiteY8" fmla="*/ 1262013 h 1302686"/>
                <a:gd name="connsiteX9" fmla="*/ 30891 w 1076768"/>
                <a:gd name="connsiteY9" fmla="*/ 1302686 h 1302686"/>
                <a:gd name="connsiteX10" fmla="*/ 56428 w 1076768"/>
                <a:gd name="connsiteY10" fmla="*/ 1294861 h 1302686"/>
                <a:gd name="connsiteX11" fmla="*/ 1019825 w 1076768"/>
                <a:gd name="connsiteY11" fmla="*/ 738817 h 1302686"/>
                <a:gd name="connsiteX12" fmla="*/ 1076768 w 1076768"/>
                <a:gd name="connsiteY12" fmla="*/ 640171 h 1302686"/>
                <a:gd name="connsiteX13" fmla="*/ 1076768 w 1076768"/>
                <a:gd name="connsiteY13" fmla="*/ 10400 h 1302686"/>
                <a:gd name="connsiteX14" fmla="*/ 1056174 w 1076768"/>
                <a:gd name="connsiteY14" fmla="*/ 0 h 130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76768" h="1302686">
                  <a:moveTo>
                    <a:pt x="1056174" y="0"/>
                  </a:moveTo>
                  <a:lnTo>
                    <a:pt x="1056174" y="639965"/>
                  </a:lnTo>
                  <a:cubicBezTo>
                    <a:pt x="1053878" y="672648"/>
                    <a:pt x="1036671" y="702458"/>
                    <a:pt x="1009528" y="720797"/>
                  </a:cubicBezTo>
                  <a:lnTo>
                    <a:pt x="46028" y="1276841"/>
                  </a:lnTo>
                  <a:cubicBezTo>
                    <a:pt x="41476" y="1279745"/>
                    <a:pt x="36276" y="1281474"/>
                    <a:pt x="30891" y="1281886"/>
                  </a:cubicBezTo>
                  <a:cubicBezTo>
                    <a:pt x="21418" y="1281886"/>
                    <a:pt x="20594" y="1269324"/>
                    <a:pt x="20594" y="1261807"/>
                  </a:cubicBezTo>
                  <a:lnTo>
                    <a:pt x="20594" y="591466"/>
                  </a:lnTo>
                  <a:cubicBezTo>
                    <a:pt x="13695" y="602483"/>
                    <a:pt x="6796" y="613707"/>
                    <a:pt x="0" y="625137"/>
                  </a:cubicBezTo>
                  <a:lnTo>
                    <a:pt x="0" y="1262013"/>
                  </a:lnTo>
                  <a:cubicBezTo>
                    <a:pt x="0" y="1287756"/>
                    <a:pt x="12768" y="1302686"/>
                    <a:pt x="30891" y="1302686"/>
                  </a:cubicBezTo>
                  <a:cubicBezTo>
                    <a:pt x="39938" y="1302336"/>
                    <a:pt x="48736" y="1299639"/>
                    <a:pt x="56428" y="1294861"/>
                  </a:cubicBezTo>
                  <a:lnTo>
                    <a:pt x="1019825" y="738817"/>
                  </a:lnTo>
                  <a:cubicBezTo>
                    <a:pt x="1053414" y="716864"/>
                    <a:pt x="1074554" y="680237"/>
                    <a:pt x="1076768" y="640171"/>
                  </a:cubicBezTo>
                  <a:lnTo>
                    <a:pt x="1076768" y="10400"/>
                  </a:lnTo>
                  <a:cubicBezTo>
                    <a:pt x="1070590" y="7105"/>
                    <a:pt x="1063382" y="3604"/>
                    <a:pt x="1056174" y="0"/>
                  </a:cubicBezTo>
                  <a:close/>
                </a:path>
              </a:pathLst>
            </a:custGeom>
            <a:solidFill>
              <a:srgbClr val="EBEBEB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2" name="任意多边形: 形状 771">
              <a:extLst>
                <a:ext uri="{FF2B5EF4-FFF2-40B4-BE49-F238E27FC236}">
                  <a16:creationId xmlns:a16="http://schemas.microsoft.com/office/drawing/2014/main" id="{A1BB3313-8E0E-4A71-BD26-65D64A5190B1}"/>
                </a:ext>
              </a:extLst>
            </p:cNvPr>
            <p:cNvSpPr/>
            <p:nvPr/>
          </p:nvSpPr>
          <p:spPr>
            <a:xfrm>
              <a:off x="1900893" y="4206705"/>
              <a:ext cx="501880" cy="318754"/>
            </a:xfrm>
            <a:custGeom>
              <a:avLst/>
              <a:gdLst>
                <a:gd name="connsiteX0" fmla="*/ 22242 w 501880"/>
                <a:gd name="connsiteY0" fmla="*/ 267239 h 318754"/>
                <a:gd name="connsiteX1" fmla="*/ 479639 w 501880"/>
                <a:gd name="connsiteY1" fmla="*/ 3221 h 318754"/>
                <a:gd name="connsiteX2" fmla="*/ 501881 w 501880"/>
                <a:gd name="connsiteY2" fmla="*/ 14445 h 318754"/>
                <a:gd name="connsiteX3" fmla="*/ 479536 w 501880"/>
                <a:gd name="connsiteY3" fmla="*/ 51515 h 318754"/>
                <a:gd name="connsiteX4" fmla="*/ 22242 w 501880"/>
                <a:gd name="connsiteY4" fmla="*/ 315533 h 318754"/>
                <a:gd name="connsiteX5" fmla="*/ 0 w 501880"/>
                <a:gd name="connsiteY5" fmla="*/ 304309 h 318754"/>
                <a:gd name="connsiteX6" fmla="*/ 22242 w 501880"/>
                <a:gd name="connsiteY6" fmla="*/ 267239 h 318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880" h="318754">
                  <a:moveTo>
                    <a:pt x="22242" y="267239"/>
                  </a:moveTo>
                  <a:lnTo>
                    <a:pt x="479639" y="3221"/>
                  </a:lnTo>
                  <a:cubicBezTo>
                    <a:pt x="491893" y="-3884"/>
                    <a:pt x="501881" y="1162"/>
                    <a:pt x="501881" y="14445"/>
                  </a:cubicBezTo>
                  <a:cubicBezTo>
                    <a:pt x="500779" y="29665"/>
                    <a:pt x="492480" y="43432"/>
                    <a:pt x="479536" y="51515"/>
                  </a:cubicBezTo>
                  <a:lnTo>
                    <a:pt x="22242" y="315533"/>
                  </a:lnTo>
                  <a:cubicBezTo>
                    <a:pt x="9988" y="322638"/>
                    <a:pt x="0" y="317592"/>
                    <a:pt x="0" y="304309"/>
                  </a:cubicBezTo>
                  <a:cubicBezTo>
                    <a:pt x="1061" y="289110"/>
                    <a:pt x="9329" y="275333"/>
                    <a:pt x="22242" y="267239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3" name="任意多边形: 形状 772">
              <a:extLst>
                <a:ext uri="{FF2B5EF4-FFF2-40B4-BE49-F238E27FC236}">
                  <a16:creationId xmlns:a16="http://schemas.microsoft.com/office/drawing/2014/main" id="{5C7CF7F6-3DF2-4923-B96F-A1C983B79014}"/>
                </a:ext>
              </a:extLst>
            </p:cNvPr>
            <p:cNvSpPr/>
            <p:nvPr/>
          </p:nvSpPr>
          <p:spPr>
            <a:xfrm>
              <a:off x="1942699" y="4351588"/>
              <a:ext cx="418268" cy="270457"/>
            </a:xfrm>
            <a:custGeom>
              <a:avLst/>
              <a:gdLst>
                <a:gd name="connsiteX0" fmla="*/ 22242 w 418268"/>
                <a:gd name="connsiteY0" fmla="*/ 218943 h 270457"/>
                <a:gd name="connsiteX1" fmla="*/ 395924 w 418268"/>
                <a:gd name="connsiteY1" fmla="*/ 3218 h 270457"/>
                <a:gd name="connsiteX2" fmla="*/ 418268 w 418268"/>
                <a:gd name="connsiteY2" fmla="*/ 14545 h 270457"/>
                <a:gd name="connsiteX3" fmla="*/ 395924 w 418268"/>
                <a:gd name="connsiteY3" fmla="*/ 51512 h 270457"/>
                <a:gd name="connsiteX4" fmla="*/ 22242 w 418268"/>
                <a:gd name="connsiteY4" fmla="*/ 267236 h 270457"/>
                <a:gd name="connsiteX5" fmla="*/ 0 w 418268"/>
                <a:gd name="connsiteY5" fmla="*/ 256012 h 270457"/>
                <a:gd name="connsiteX6" fmla="*/ 22242 w 418268"/>
                <a:gd name="connsiteY6" fmla="*/ 218943 h 27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268" h="270457">
                  <a:moveTo>
                    <a:pt x="22242" y="218943"/>
                  </a:moveTo>
                  <a:lnTo>
                    <a:pt x="395924" y="3218"/>
                  </a:lnTo>
                  <a:cubicBezTo>
                    <a:pt x="408280" y="-3887"/>
                    <a:pt x="418268" y="1159"/>
                    <a:pt x="418268" y="14545"/>
                  </a:cubicBezTo>
                  <a:cubicBezTo>
                    <a:pt x="417136" y="29723"/>
                    <a:pt x="408836" y="43449"/>
                    <a:pt x="395924" y="51512"/>
                  </a:cubicBezTo>
                  <a:lnTo>
                    <a:pt x="22242" y="267236"/>
                  </a:lnTo>
                  <a:cubicBezTo>
                    <a:pt x="9988" y="274341"/>
                    <a:pt x="0" y="269296"/>
                    <a:pt x="0" y="256012"/>
                  </a:cubicBezTo>
                  <a:cubicBezTo>
                    <a:pt x="1092" y="240824"/>
                    <a:pt x="9350" y="227057"/>
                    <a:pt x="22242" y="218943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4" name="任意多边形: 形状 773">
              <a:extLst>
                <a:ext uri="{FF2B5EF4-FFF2-40B4-BE49-F238E27FC236}">
                  <a16:creationId xmlns:a16="http://schemas.microsoft.com/office/drawing/2014/main" id="{7FF349F3-2DF6-48B7-9A9B-58D78AE9CDC8}"/>
                </a:ext>
              </a:extLst>
            </p:cNvPr>
            <p:cNvSpPr/>
            <p:nvPr/>
          </p:nvSpPr>
          <p:spPr>
            <a:xfrm>
              <a:off x="1942699" y="4110118"/>
              <a:ext cx="418268" cy="270460"/>
            </a:xfrm>
            <a:custGeom>
              <a:avLst/>
              <a:gdLst>
                <a:gd name="connsiteX0" fmla="*/ 22242 w 418268"/>
                <a:gd name="connsiteY0" fmla="*/ 218946 h 270460"/>
                <a:gd name="connsiteX1" fmla="*/ 395924 w 418268"/>
                <a:gd name="connsiteY1" fmla="*/ 3221 h 270460"/>
                <a:gd name="connsiteX2" fmla="*/ 418268 w 418268"/>
                <a:gd name="connsiteY2" fmla="*/ 14445 h 270460"/>
                <a:gd name="connsiteX3" fmla="*/ 395924 w 418268"/>
                <a:gd name="connsiteY3" fmla="*/ 51515 h 270460"/>
                <a:gd name="connsiteX4" fmla="*/ 22242 w 418268"/>
                <a:gd name="connsiteY4" fmla="*/ 267239 h 270460"/>
                <a:gd name="connsiteX5" fmla="*/ 0 w 418268"/>
                <a:gd name="connsiteY5" fmla="*/ 256015 h 270460"/>
                <a:gd name="connsiteX6" fmla="*/ 22242 w 418268"/>
                <a:gd name="connsiteY6" fmla="*/ 218946 h 27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268" h="270460">
                  <a:moveTo>
                    <a:pt x="22242" y="218946"/>
                  </a:moveTo>
                  <a:lnTo>
                    <a:pt x="395924" y="3221"/>
                  </a:lnTo>
                  <a:cubicBezTo>
                    <a:pt x="408280" y="-3884"/>
                    <a:pt x="418268" y="1162"/>
                    <a:pt x="418268" y="14445"/>
                  </a:cubicBezTo>
                  <a:cubicBezTo>
                    <a:pt x="417167" y="29664"/>
                    <a:pt x="408867" y="43432"/>
                    <a:pt x="395924" y="51515"/>
                  </a:cubicBezTo>
                  <a:lnTo>
                    <a:pt x="22242" y="267239"/>
                  </a:lnTo>
                  <a:cubicBezTo>
                    <a:pt x="9988" y="274344"/>
                    <a:pt x="0" y="269299"/>
                    <a:pt x="0" y="256015"/>
                  </a:cubicBezTo>
                  <a:cubicBezTo>
                    <a:pt x="1092" y="240827"/>
                    <a:pt x="9350" y="227060"/>
                    <a:pt x="22242" y="218946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5" name="任意多边形: 形状 774">
              <a:extLst>
                <a:ext uri="{FF2B5EF4-FFF2-40B4-BE49-F238E27FC236}">
                  <a16:creationId xmlns:a16="http://schemas.microsoft.com/office/drawing/2014/main" id="{1819A94A-11C7-4B23-9B60-AC3B67F426DC}"/>
                </a:ext>
              </a:extLst>
            </p:cNvPr>
            <p:cNvSpPr/>
            <p:nvPr/>
          </p:nvSpPr>
          <p:spPr>
            <a:xfrm>
              <a:off x="2026311" y="4612843"/>
              <a:ext cx="292849" cy="250667"/>
            </a:xfrm>
            <a:custGeom>
              <a:avLst/>
              <a:gdLst>
                <a:gd name="connsiteX0" fmla="*/ 0 w 292849"/>
                <a:gd name="connsiteY0" fmla="*/ 201111 h 250667"/>
                <a:gd name="connsiteX1" fmla="*/ 0 w 292849"/>
                <a:gd name="connsiteY1" fmla="*/ 218822 h 250667"/>
                <a:gd name="connsiteX2" fmla="*/ 44586 w 292849"/>
                <a:gd name="connsiteY2" fmla="*/ 244565 h 250667"/>
                <a:gd name="connsiteX3" fmla="*/ 248263 w 292849"/>
                <a:gd name="connsiteY3" fmla="*/ 126869 h 250667"/>
                <a:gd name="connsiteX4" fmla="*/ 292850 w 292849"/>
                <a:gd name="connsiteY4" fmla="*/ 49641 h 250667"/>
                <a:gd name="connsiteX5" fmla="*/ 292850 w 292849"/>
                <a:gd name="connsiteY5" fmla="*/ 31826 h 250667"/>
                <a:gd name="connsiteX6" fmla="*/ 248263 w 292849"/>
                <a:gd name="connsiteY6" fmla="*/ 6084 h 250667"/>
                <a:gd name="connsiteX7" fmla="*/ 44586 w 292849"/>
                <a:gd name="connsiteY7" fmla="*/ 123677 h 250667"/>
                <a:gd name="connsiteX8" fmla="*/ 0 w 292849"/>
                <a:gd name="connsiteY8" fmla="*/ 201111 h 25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49" h="250667">
                  <a:moveTo>
                    <a:pt x="0" y="201111"/>
                  </a:moveTo>
                  <a:lnTo>
                    <a:pt x="0" y="218822"/>
                  </a:lnTo>
                  <a:cubicBezTo>
                    <a:pt x="0" y="247345"/>
                    <a:pt x="19976" y="258775"/>
                    <a:pt x="44586" y="244565"/>
                  </a:cubicBezTo>
                  <a:lnTo>
                    <a:pt x="248263" y="126869"/>
                  </a:lnTo>
                  <a:cubicBezTo>
                    <a:pt x="274572" y="109693"/>
                    <a:pt x="291140" y="81016"/>
                    <a:pt x="292850" y="49641"/>
                  </a:cubicBezTo>
                  <a:lnTo>
                    <a:pt x="292850" y="31826"/>
                  </a:lnTo>
                  <a:cubicBezTo>
                    <a:pt x="292850" y="3407"/>
                    <a:pt x="272873" y="-8126"/>
                    <a:pt x="248263" y="6084"/>
                  </a:cubicBezTo>
                  <a:lnTo>
                    <a:pt x="44586" y="123677"/>
                  </a:lnTo>
                  <a:cubicBezTo>
                    <a:pt x="18216" y="140893"/>
                    <a:pt x="1648" y="169664"/>
                    <a:pt x="0" y="201111"/>
                  </a:cubicBez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6" name="任意多边形: 形状 775">
              <a:extLst>
                <a:ext uri="{FF2B5EF4-FFF2-40B4-BE49-F238E27FC236}">
                  <a16:creationId xmlns:a16="http://schemas.microsoft.com/office/drawing/2014/main" id="{DBFE7E2F-FDE9-4B77-B30B-3B81B7325038}"/>
                </a:ext>
              </a:extLst>
            </p:cNvPr>
            <p:cNvSpPr/>
            <p:nvPr/>
          </p:nvSpPr>
          <p:spPr>
            <a:xfrm>
              <a:off x="2081846" y="4748733"/>
              <a:ext cx="36630" cy="70305"/>
            </a:xfrm>
            <a:custGeom>
              <a:avLst/>
              <a:gdLst>
                <a:gd name="connsiteX0" fmla="*/ 17678 w 36630"/>
                <a:gd name="connsiteY0" fmla="*/ 2306 h 70305"/>
                <a:gd name="connsiteX1" fmla="*/ 24680 w 36630"/>
                <a:gd name="connsiteY1" fmla="*/ 41 h 70305"/>
                <a:gd name="connsiteX2" fmla="*/ 30137 w 36630"/>
                <a:gd name="connsiteY2" fmla="*/ 1173 h 70305"/>
                <a:gd name="connsiteX3" fmla="*/ 33741 w 36630"/>
                <a:gd name="connsiteY3" fmla="*/ 4880 h 70305"/>
                <a:gd name="connsiteX4" fmla="*/ 35080 w 36630"/>
                <a:gd name="connsiteY4" fmla="*/ 10235 h 70305"/>
                <a:gd name="connsiteX5" fmla="*/ 35080 w 36630"/>
                <a:gd name="connsiteY5" fmla="*/ 11882 h 70305"/>
                <a:gd name="connsiteX6" fmla="*/ 34256 w 36630"/>
                <a:gd name="connsiteY6" fmla="*/ 13015 h 70305"/>
                <a:gd name="connsiteX7" fmla="*/ 26533 w 36630"/>
                <a:gd name="connsiteY7" fmla="*/ 17443 h 70305"/>
                <a:gd name="connsiteX8" fmla="*/ 25194 w 36630"/>
                <a:gd name="connsiteY8" fmla="*/ 17443 h 70305"/>
                <a:gd name="connsiteX9" fmla="*/ 24165 w 36630"/>
                <a:gd name="connsiteY9" fmla="*/ 16928 h 70305"/>
                <a:gd name="connsiteX10" fmla="*/ 23547 w 36630"/>
                <a:gd name="connsiteY10" fmla="*/ 16310 h 70305"/>
                <a:gd name="connsiteX11" fmla="*/ 22517 w 36630"/>
                <a:gd name="connsiteY11" fmla="*/ 15692 h 70305"/>
                <a:gd name="connsiteX12" fmla="*/ 20664 w 36630"/>
                <a:gd name="connsiteY12" fmla="*/ 15692 h 70305"/>
                <a:gd name="connsiteX13" fmla="*/ 18089 w 36630"/>
                <a:gd name="connsiteY13" fmla="*/ 16722 h 70305"/>
                <a:gd name="connsiteX14" fmla="*/ 15927 w 36630"/>
                <a:gd name="connsiteY14" fmla="*/ 18164 h 70305"/>
                <a:gd name="connsiteX15" fmla="*/ 14073 w 36630"/>
                <a:gd name="connsiteY15" fmla="*/ 20017 h 70305"/>
                <a:gd name="connsiteX16" fmla="*/ 12735 w 36630"/>
                <a:gd name="connsiteY16" fmla="*/ 22179 h 70305"/>
                <a:gd name="connsiteX17" fmla="*/ 12735 w 36630"/>
                <a:gd name="connsiteY17" fmla="*/ 24754 h 70305"/>
                <a:gd name="connsiteX18" fmla="*/ 12735 w 36630"/>
                <a:gd name="connsiteY18" fmla="*/ 26710 h 70305"/>
                <a:gd name="connsiteX19" fmla="*/ 14588 w 36630"/>
                <a:gd name="connsiteY19" fmla="*/ 27225 h 70305"/>
                <a:gd name="connsiteX20" fmla="*/ 18192 w 36630"/>
                <a:gd name="connsiteY20" fmla="*/ 26710 h 70305"/>
                <a:gd name="connsiteX21" fmla="*/ 23650 w 36630"/>
                <a:gd name="connsiteY21" fmla="*/ 25372 h 70305"/>
                <a:gd name="connsiteX22" fmla="*/ 29313 w 36630"/>
                <a:gd name="connsiteY22" fmla="*/ 24548 h 70305"/>
                <a:gd name="connsiteX23" fmla="*/ 33329 w 36630"/>
                <a:gd name="connsiteY23" fmla="*/ 26092 h 70305"/>
                <a:gd name="connsiteX24" fmla="*/ 35800 w 36630"/>
                <a:gd name="connsiteY24" fmla="*/ 30211 h 70305"/>
                <a:gd name="connsiteX25" fmla="*/ 36624 w 36630"/>
                <a:gd name="connsiteY25" fmla="*/ 37213 h 70305"/>
                <a:gd name="connsiteX26" fmla="*/ 35183 w 36630"/>
                <a:gd name="connsiteY26" fmla="*/ 46275 h 70305"/>
                <a:gd name="connsiteX27" fmla="*/ 31373 w 36630"/>
                <a:gd name="connsiteY27" fmla="*/ 54718 h 70305"/>
                <a:gd name="connsiteX28" fmla="*/ 25606 w 36630"/>
                <a:gd name="connsiteY28" fmla="*/ 62029 h 70305"/>
                <a:gd name="connsiteX29" fmla="*/ 18295 w 36630"/>
                <a:gd name="connsiteY29" fmla="*/ 67590 h 70305"/>
                <a:gd name="connsiteX30" fmla="*/ 10881 w 36630"/>
                <a:gd name="connsiteY30" fmla="*/ 70267 h 70305"/>
                <a:gd name="connsiteX31" fmla="*/ 5218 w 36630"/>
                <a:gd name="connsiteY31" fmla="*/ 69237 h 70305"/>
                <a:gd name="connsiteX32" fmla="*/ 1408 w 36630"/>
                <a:gd name="connsiteY32" fmla="*/ 65324 h 70305"/>
                <a:gd name="connsiteX33" fmla="*/ 69 w 36630"/>
                <a:gd name="connsiteY33" fmla="*/ 59249 h 70305"/>
                <a:gd name="connsiteX34" fmla="*/ 69 w 36630"/>
                <a:gd name="connsiteY34" fmla="*/ 57602 h 70305"/>
                <a:gd name="connsiteX35" fmla="*/ 996 w 36630"/>
                <a:gd name="connsiteY35" fmla="*/ 56572 h 70305"/>
                <a:gd name="connsiteX36" fmla="*/ 8719 w 36630"/>
                <a:gd name="connsiteY36" fmla="*/ 52041 h 70305"/>
                <a:gd name="connsiteX37" fmla="*/ 10058 w 36630"/>
                <a:gd name="connsiteY37" fmla="*/ 52041 h 70305"/>
                <a:gd name="connsiteX38" fmla="*/ 10984 w 36630"/>
                <a:gd name="connsiteY38" fmla="*/ 52041 h 70305"/>
                <a:gd name="connsiteX39" fmla="*/ 11705 w 36630"/>
                <a:gd name="connsiteY39" fmla="*/ 52865 h 70305"/>
                <a:gd name="connsiteX40" fmla="*/ 12941 w 36630"/>
                <a:gd name="connsiteY40" fmla="*/ 53792 h 70305"/>
                <a:gd name="connsiteX41" fmla="*/ 15000 w 36630"/>
                <a:gd name="connsiteY41" fmla="*/ 53792 h 70305"/>
                <a:gd name="connsiteX42" fmla="*/ 17986 w 36630"/>
                <a:gd name="connsiteY42" fmla="*/ 52762 h 70305"/>
                <a:gd name="connsiteX43" fmla="*/ 23238 w 36630"/>
                <a:gd name="connsiteY43" fmla="*/ 48643 h 70305"/>
                <a:gd name="connsiteX44" fmla="*/ 25297 w 36630"/>
                <a:gd name="connsiteY44" fmla="*/ 43597 h 70305"/>
                <a:gd name="connsiteX45" fmla="*/ 24577 w 36630"/>
                <a:gd name="connsiteY45" fmla="*/ 41847 h 70305"/>
                <a:gd name="connsiteX46" fmla="*/ 22208 w 36630"/>
                <a:gd name="connsiteY46" fmla="*/ 41847 h 70305"/>
                <a:gd name="connsiteX47" fmla="*/ 18295 w 36630"/>
                <a:gd name="connsiteY47" fmla="*/ 42671 h 70305"/>
                <a:gd name="connsiteX48" fmla="*/ 12632 w 36630"/>
                <a:gd name="connsiteY48" fmla="*/ 44112 h 70305"/>
                <a:gd name="connsiteX49" fmla="*/ 3673 w 36630"/>
                <a:gd name="connsiteY49" fmla="*/ 42568 h 70305"/>
                <a:gd name="connsiteX50" fmla="*/ 790 w 36630"/>
                <a:gd name="connsiteY50" fmla="*/ 32168 h 70305"/>
                <a:gd name="connsiteX51" fmla="*/ 1923 w 36630"/>
                <a:gd name="connsiteY51" fmla="*/ 23930 h 70305"/>
                <a:gd name="connsiteX52" fmla="*/ 5321 w 36630"/>
                <a:gd name="connsiteY52" fmla="*/ 15692 h 70305"/>
                <a:gd name="connsiteX53" fmla="*/ 10572 w 36630"/>
                <a:gd name="connsiteY53" fmla="*/ 8381 h 70305"/>
                <a:gd name="connsiteX54" fmla="*/ 17678 w 36630"/>
                <a:gd name="connsiteY54" fmla="*/ 2306 h 7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6630" h="70305">
                  <a:moveTo>
                    <a:pt x="17678" y="2306"/>
                  </a:moveTo>
                  <a:cubicBezTo>
                    <a:pt x="19799" y="1009"/>
                    <a:pt x="22198" y="236"/>
                    <a:pt x="24680" y="41"/>
                  </a:cubicBezTo>
                  <a:cubicBezTo>
                    <a:pt x="26574" y="-134"/>
                    <a:pt x="28469" y="257"/>
                    <a:pt x="30137" y="1173"/>
                  </a:cubicBezTo>
                  <a:cubicBezTo>
                    <a:pt x="31671" y="2028"/>
                    <a:pt x="32928" y="3315"/>
                    <a:pt x="33741" y="4880"/>
                  </a:cubicBezTo>
                  <a:cubicBezTo>
                    <a:pt x="34606" y="6538"/>
                    <a:pt x="35069" y="8371"/>
                    <a:pt x="35080" y="10235"/>
                  </a:cubicBezTo>
                  <a:cubicBezTo>
                    <a:pt x="35224" y="10770"/>
                    <a:pt x="35224" y="11336"/>
                    <a:pt x="35080" y="11882"/>
                  </a:cubicBezTo>
                  <a:cubicBezTo>
                    <a:pt x="34915" y="12335"/>
                    <a:pt x="34637" y="12727"/>
                    <a:pt x="34256" y="13015"/>
                  </a:cubicBezTo>
                  <a:lnTo>
                    <a:pt x="26533" y="17443"/>
                  </a:lnTo>
                  <a:cubicBezTo>
                    <a:pt x="26090" y="17536"/>
                    <a:pt x="25637" y="17536"/>
                    <a:pt x="25194" y="17443"/>
                  </a:cubicBezTo>
                  <a:cubicBezTo>
                    <a:pt x="24803" y="17381"/>
                    <a:pt x="24453" y="17196"/>
                    <a:pt x="24165" y="16928"/>
                  </a:cubicBezTo>
                  <a:lnTo>
                    <a:pt x="23547" y="16310"/>
                  </a:lnTo>
                  <a:cubicBezTo>
                    <a:pt x="23259" y="16022"/>
                    <a:pt x="22908" y="15806"/>
                    <a:pt x="22517" y="15692"/>
                  </a:cubicBezTo>
                  <a:cubicBezTo>
                    <a:pt x="21910" y="15528"/>
                    <a:pt x="21271" y="15528"/>
                    <a:pt x="20664" y="15692"/>
                  </a:cubicBezTo>
                  <a:cubicBezTo>
                    <a:pt x="19747" y="15857"/>
                    <a:pt x="18872" y="16207"/>
                    <a:pt x="18089" y="16722"/>
                  </a:cubicBezTo>
                  <a:lnTo>
                    <a:pt x="15927" y="18164"/>
                  </a:lnTo>
                  <a:cubicBezTo>
                    <a:pt x="15237" y="18699"/>
                    <a:pt x="14609" y="19327"/>
                    <a:pt x="14073" y="20017"/>
                  </a:cubicBezTo>
                  <a:cubicBezTo>
                    <a:pt x="13548" y="20686"/>
                    <a:pt x="13095" y="21407"/>
                    <a:pt x="12735" y="22179"/>
                  </a:cubicBezTo>
                  <a:cubicBezTo>
                    <a:pt x="12581" y="23034"/>
                    <a:pt x="12581" y="23899"/>
                    <a:pt x="12735" y="24754"/>
                  </a:cubicBezTo>
                  <a:cubicBezTo>
                    <a:pt x="12488" y="25382"/>
                    <a:pt x="12488" y="26082"/>
                    <a:pt x="12735" y="26710"/>
                  </a:cubicBezTo>
                  <a:cubicBezTo>
                    <a:pt x="13281" y="27071"/>
                    <a:pt x="13929" y="27256"/>
                    <a:pt x="14588" y="27225"/>
                  </a:cubicBezTo>
                  <a:cubicBezTo>
                    <a:pt x="15803" y="27225"/>
                    <a:pt x="17019" y="27050"/>
                    <a:pt x="18192" y="26710"/>
                  </a:cubicBezTo>
                  <a:lnTo>
                    <a:pt x="23650" y="25372"/>
                  </a:lnTo>
                  <a:cubicBezTo>
                    <a:pt x="25483" y="24785"/>
                    <a:pt x="27388" y="24507"/>
                    <a:pt x="29313" y="24548"/>
                  </a:cubicBezTo>
                  <a:cubicBezTo>
                    <a:pt x="30786" y="24579"/>
                    <a:pt x="32207" y="25125"/>
                    <a:pt x="33329" y="26092"/>
                  </a:cubicBezTo>
                  <a:cubicBezTo>
                    <a:pt x="34565" y="27174"/>
                    <a:pt x="35430" y="28615"/>
                    <a:pt x="35800" y="30211"/>
                  </a:cubicBezTo>
                  <a:cubicBezTo>
                    <a:pt x="36398" y="32497"/>
                    <a:pt x="36676" y="34855"/>
                    <a:pt x="36624" y="37213"/>
                  </a:cubicBezTo>
                  <a:cubicBezTo>
                    <a:pt x="36604" y="40292"/>
                    <a:pt x="36120" y="43340"/>
                    <a:pt x="35183" y="46275"/>
                  </a:cubicBezTo>
                  <a:cubicBezTo>
                    <a:pt x="34318" y="49251"/>
                    <a:pt x="33041" y="52103"/>
                    <a:pt x="31373" y="54718"/>
                  </a:cubicBezTo>
                  <a:cubicBezTo>
                    <a:pt x="29777" y="57396"/>
                    <a:pt x="27841" y="59846"/>
                    <a:pt x="25606" y="62029"/>
                  </a:cubicBezTo>
                  <a:cubicBezTo>
                    <a:pt x="23434" y="64202"/>
                    <a:pt x="20973" y="66076"/>
                    <a:pt x="18295" y="67590"/>
                  </a:cubicBezTo>
                  <a:cubicBezTo>
                    <a:pt x="16040" y="69000"/>
                    <a:pt x="13517" y="69917"/>
                    <a:pt x="10881" y="70267"/>
                  </a:cubicBezTo>
                  <a:cubicBezTo>
                    <a:pt x="8935" y="70432"/>
                    <a:pt x="6979" y="70071"/>
                    <a:pt x="5218" y="69237"/>
                  </a:cubicBezTo>
                  <a:cubicBezTo>
                    <a:pt x="3581" y="68341"/>
                    <a:pt x="2252" y="66982"/>
                    <a:pt x="1408" y="65324"/>
                  </a:cubicBezTo>
                  <a:cubicBezTo>
                    <a:pt x="512" y="63430"/>
                    <a:pt x="49" y="61350"/>
                    <a:pt x="69" y="59249"/>
                  </a:cubicBezTo>
                  <a:cubicBezTo>
                    <a:pt x="-23" y="58703"/>
                    <a:pt x="-23" y="58147"/>
                    <a:pt x="69" y="57602"/>
                  </a:cubicBezTo>
                  <a:cubicBezTo>
                    <a:pt x="296" y="57190"/>
                    <a:pt x="615" y="56839"/>
                    <a:pt x="996" y="56572"/>
                  </a:cubicBezTo>
                  <a:lnTo>
                    <a:pt x="8719" y="52041"/>
                  </a:lnTo>
                  <a:cubicBezTo>
                    <a:pt x="9162" y="51928"/>
                    <a:pt x="9615" y="51928"/>
                    <a:pt x="10058" y="52041"/>
                  </a:cubicBezTo>
                  <a:cubicBezTo>
                    <a:pt x="10367" y="51959"/>
                    <a:pt x="10676" y="51959"/>
                    <a:pt x="10984" y="52041"/>
                  </a:cubicBezTo>
                  <a:lnTo>
                    <a:pt x="11705" y="52865"/>
                  </a:lnTo>
                  <a:lnTo>
                    <a:pt x="12941" y="53792"/>
                  </a:lnTo>
                  <a:cubicBezTo>
                    <a:pt x="13610" y="54008"/>
                    <a:pt x="14331" y="54008"/>
                    <a:pt x="15000" y="53792"/>
                  </a:cubicBezTo>
                  <a:cubicBezTo>
                    <a:pt x="16061" y="53668"/>
                    <a:pt x="17080" y="53318"/>
                    <a:pt x="17986" y="52762"/>
                  </a:cubicBezTo>
                  <a:cubicBezTo>
                    <a:pt x="19922" y="51639"/>
                    <a:pt x="21693" y="50260"/>
                    <a:pt x="23238" y="48643"/>
                  </a:cubicBezTo>
                  <a:cubicBezTo>
                    <a:pt x="24535" y="47274"/>
                    <a:pt x="25266" y="45482"/>
                    <a:pt x="25297" y="43597"/>
                  </a:cubicBezTo>
                  <a:cubicBezTo>
                    <a:pt x="25400" y="42928"/>
                    <a:pt x="25122" y="42259"/>
                    <a:pt x="24577" y="41847"/>
                  </a:cubicBezTo>
                  <a:cubicBezTo>
                    <a:pt x="23804" y="41600"/>
                    <a:pt x="22981" y="41600"/>
                    <a:pt x="22208" y="41847"/>
                  </a:cubicBezTo>
                  <a:cubicBezTo>
                    <a:pt x="20880" y="41981"/>
                    <a:pt x="19562" y="42259"/>
                    <a:pt x="18295" y="42671"/>
                  </a:cubicBezTo>
                  <a:lnTo>
                    <a:pt x="12632" y="44112"/>
                  </a:lnTo>
                  <a:cubicBezTo>
                    <a:pt x="9594" y="45338"/>
                    <a:pt x="6124" y="44740"/>
                    <a:pt x="3673" y="42568"/>
                  </a:cubicBezTo>
                  <a:cubicBezTo>
                    <a:pt x="1583" y="39520"/>
                    <a:pt x="564" y="35854"/>
                    <a:pt x="790" y="32168"/>
                  </a:cubicBezTo>
                  <a:cubicBezTo>
                    <a:pt x="821" y="29388"/>
                    <a:pt x="1202" y="26617"/>
                    <a:pt x="1923" y="23930"/>
                  </a:cubicBezTo>
                  <a:cubicBezTo>
                    <a:pt x="2767" y="21078"/>
                    <a:pt x="3910" y="18318"/>
                    <a:pt x="5321" y="15692"/>
                  </a:cubicBezTo>
                  <a:cubicBezTo>
                    <a:pt x="6793" y="13066"/>
                    <a:pt x="8554" y="10616"/>
                    <a:pt x="10572" y="8381"/>
                  </a:cubicBezTo>
                  <a:cubicBezTo>
                    <a:pt x="12622" y="6013"/>
                    <a:pt x="15011" y="3964"/>
                    <a:pt x="17678" y="2306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7" name="任意多边形: 形状 776">
              <a:extLst>
                <a:ext uri="{FF2B5EF4-FFF2-40B4-BE49-F238E27FC236}">
                  <a16:creationId xmlns:a16="http://schemas.microsoft.com/office/drawing/2014/main" id="{2606351B-1818-49B4-858A-EA66EE2C9A59}"/>
                </a:ext>
              </a:extLst>
            </p:cNvPr>
            <p:cNvSpPr/>
            <p:nvPr/>
          </p:nvSpPr>
          <p:spPr>
            <a:xfrm>
              <a:off x="2121342" y="4720264"/>
              <a:ext cx="34020" cy="75585"/>
            </a:xfrm>
            <a:custGeom>
              <a:avLst/>
              <a:gdLst>
                <a:gd name="connsiteX0" fmla="*/ 32756 w 34020"/>
                <a:gd name="connsiteY0" fmla="*/ 193 h 75585"/>
                <a:gd name="connsiteX1" fmla="*/ 33889 w 34020"/>
                <a:gd name="connsiteY1" fmla="*/ 193 h 75585"/>
                <a:gd name="connsiteX2" fmla="*/ 33889 w 34020"/>
                <a:gd name="connsiteY2" fmla="*/ 1634 h 75585"/>
                <a:gd name="connsiteX3" fmla="*/ 33889 w 34020"/>
                <a:gd name="connsiteY3" fmla="*/ 11314 h 75585"/>
                <a:gd name="connsiteX4" fmla="*/ 33889 w 34020"/>
                <a:gd name="connsiteY4" fmla="*/ 13270 h 75585"/>
                <a:gd name="connsiteX5" fmla="*/ 32756 w 34020"/>
                <a:gd name="connsiteY5" fmla="*/ 14712 h 75585"/>
                <a:gd name="connsiteX6" fmla="*/ 22459 w 34020"/>
                <a:gd name="connsiteY6" fmla="*/ 20684 h 75585"/>
                <a:gd name="connsiteX7" fmla="*/ 22459 w 34020"/>
                <a:gd name="connsiteY7" fmla="*/ 67536 h 75585"/>
                <a:gd name="connsiteX8" fmla="*/ 21944 w 34020"/>
                <a:gd name="connsiteY8" fmla="*/ 69492 h 75585"/>
                <a:gd name="connsiteX9" fmla="*/ 20811 w 34020"/>
                <a:gd name="connsiteY9" fmla="*/ 70934 h 75585"/>
                <a:gd name="connsiteX10" fmla="*/ 13089 w 34020"/>
                <a:gd name="connsiteY10" fmla="*/ 75362 h 75585"/>
                <a:gd name="connsiteX11" fmla="*/ 11956 w 34020"/>
                <a:gd name="connsiteY11" fmla="*/ 75362 h 75585"/>
                <a:gd name="connsiteX12" fmla="*/ 11956 w 34020"/>
                <a:gd name="connsiteY12" fmla="*/ 73920 h 75585"/>
                <a:gd name="connsiteX13" fmla="*/ 11956 w 34020"/>
                <a:gd name="connsiteY13" fmla="*/ 27171 h 75585"/>
                <a:gd name="connsiteX14" fmla="*/ 1659 w 34020"/>
                <a:gd name="connsiteY14" fmla="*/ 33144 h 75585"/>
                <a:gd name="connsiteX15" fmla="*/ 526 w 34020"/>
                <a:gd name="connsiteY15" fmla="*/ 33144 h 75585"/>
                <a:gd name="connsiteX16" fmla="*/ 11 w 34020"/>
                <a:gd name="connsiteY16" fmla="*/ 31702 h 75585"/>
                <a:gd name="connsiteX17" fmla="*/ 11 w 34020"/>
                <a:gd name="connsiteY17" fmla="*/ 22023 h 75585"/>
                <a:gd name="connsiteX18" fmla="*/ 526 w 34020"/>
                <a:gd name="connsiteY18" fmla="*/ 20066 h 75585"/>
                <a:gd name="connsiteX19" fmla="*/ 1659 w 34020"/>
                <a:gd name="connsiteY19" fmla="*/ 18625 h 75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020" h="75585">
                  <a:moveTo>
                    <a:pt x="32756" y="193"/>
                  </a:moveTo>
                  <a:cubicBezTo>
                    <a:pt x="33086" y="-64"/>
                    <a:pt x="33559" y="-64"/>
                    <a:pt x="33889" y="193"/>
                  </a:cubicBezTo>
                  <a:cubicBezTo>
                    <a:pt x="34064" y="656"/>
                    <a:pt x="34064" y="1171"/>
                    <a:pt x="33889" y="1634"/>
                  </a:cubicBezTo>
                  <a:lnTo>
                    <a:pt x="33889" y="11314"/>
                  </a:lnTo>
                  <a:cubicBezTo>
                    <a:pt x="34033" y="11963"/>
                    <a:pt x="34033" y="12622"/>
                    <a:pt x="33889" y="13270"/>
                  </a:cubicBezTo>
                  <a:cubicBezTo>
                    <a:pt x="33652" y="13847"/>
                    <a:pt x="33261" y="14341"/>
                    <a:pt x="32756" y="14712"/>
                  </a:cubicBezTo>
                  <a:lnTo>
                    <a:pt x="22459" y="20684"/>
                  </a:lnTo>
                  <a:lnTo>
                    <a:pt x="22459" y="67536"/>
                  </a:lnTo>
                  <a:cubicBezTo>
                    <a:pt x="22438" y="68216"/>
                    <a:pt x="22253" y="68885"/>
                    <a:pt x="21944" y="69492"/>
                  </a:cubicBezTo>
                  <a:cubicBezTo>
                    <a:pt x="21707" y="70069"/>
                    <a:pt x="21316" y="70563"/>
                    <a:pt x="20811" y="70934"/>
                  </a:cubicBezTo>
                  <a:lnTo>
                    <a:pt x="13089" y="75362"/>
                  </a:lnTo>
                  <a:cubicBezTo>
                    <a:pt x="12769" y="75661"/>
                    <a:pt x="12275" y="75661"/>
                    <a:pt x="11956" y="75362"/>
                  </a:cubicBezTo>
                  <a:cubicBezTo>
                    <a:pt x="11760" y="74899"/>
                    <a:pt x="11760" y="74384"/>
                    <a:pt x="11956" y="73920"/>
                  </a:cubicBezTo>
                  <a:lnTo>
                    <a:pt x="11956" y="27171"/>
                  </a:lnTo>
                  <a:lnTo>
                    <a:pt x="1659" y="33144"/>
                  </a:lnTo>
                  <a:cubicBezTo>
                    <a:pt x="1340" y="33442"/>
                    <a:pt x="845" y="33442"/>
                    <a:pt x="526" y="33144"/>
                  </a:cubicBezTo>
                  <a:cubicBezTo>
                    <a:pt x="145" y="32763"/>
                    <a:pt x="-51" y="32238"/>
                    <a:pt x="11" y="31702"/>
                  </a:cubicBezTo>
                  <a:lnTo>
                    <a:pt x="11" y="22023"/>
                  </a:lnTo>
                  <a:cubicBezTo>
                    <a:pt x="32" y="21343"/>
                    <a:pt x="217" y="20674"/>
                    <a:pt x="526" y="20066"/>
                  </a:cubicBezTo>
                  <a:cubicBezTo>
                    <a:pt x="763" y="19490"/>
                    <a:pt x="1154" y="18995"/>
                    <a:pt x="1659" y="18625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8" name="任意多边形: 形状 777">
              <a:extLst>
                <a:ext uri="{FF2B5EF4-FFF2-40B4-BE49-F238E27FC236}">
                  <a16:creationId xmlns:a16="http://schemas.microsoft.com/office/drawing/2014/main" id="{07052AFE-1F1E-4DE6-948E-DDEF9331F20D}"/>
                </a:ext>
              </a:extLst>
            </p:cNvPr>
            <p:cNvSpPr/>
            <p:nvPr/>
          </p:nvSpPr>
          <p:spPr>
            <a:xfrm>
              <a:off x="2153753" y="4706144"/>
              <a:ext cx="40683" cy="77640"/>
            </a:xfrm>
            <a:custGeom>
              <a:avLst/>
              <a:gdLst>
                <a:gd name="connsiteX0" fmla="*/ 25058 w 40683"/>
                <a:gd name="connsiteY0" fmla="*/ 0 h 77640"/>
                <a:gd name="connsiteX1" fmla="*/ 26809 w 40683"/>
                <a:gd name="connsiteY1" fmla="*/ 0 h 77640"/>
                <a:gd name="connsiteX2" fmla="*/ 27735 w 40683"/>
                <a:gd name="connsiteY2" fmla="*/ 1545 h 77640"/>
                <a:gd name="connsiteX3" fmla="*/ 40607 w 40683"/>
                <a:gd name="connsiteY3" fmla="*/ 51486 h 77640"/>
                <a:gd name="connsiteX4" fmla="*/ 40607 w 40683"/>
                <a:gd name="connsiteY4" fmla="*/ 52721 h 77640"/>
                <a:gd name="connsiteX5" fmla="*/ 40607 w 40683"/>
                <a:gd name="connsiteY5" fmla="*/ 54369 h 77640"/>
                <a:gd name="connsiteX6" fmla="*/ 39680 w 40683"/>
                <a:gd name="connsiteY6" fmla="*/ 55502 h 77640"/>
                <a:gd name="connsiteX7" fmla="*/ 32163 w 40683"/>
                <a:gd name="connsiteY7" fmla="*/ 59826 h 77640"/>
                <a:gd name="connsiteX8" fmla="*/ 30515 w 40683"/>
                <a:gd name="connsiteY8" fmla="*/ 59826 h 77640"/>
                <a:gd name="connsiteX9" fmla="*/ 29898 w 40683"/>
                <a:gd name="connsiteY9" fmla="*/ 58694 h 77640"/>
                <a:gd name="connsiteX10" fmla="*/ 28250 w 40683"/>
                <a:gd name="connsiteY10" fmla="*/ 52103 h 77640"/>
                <a:gd name="connsiteX11" fmla="*/ 12496 w 40683"/>
                <a:gd name="connsiteY11" fmla="*/ 61165 h 77640"/>
                <a:gd name="connsiteX12" fmla="*/ 10848 w 40683"/>
                <a:gd name="connsiteY12" fmla="*/ 69712 h 77640"/>
                <a:gd name="connsiteX13" fmla="*/ 10230 w 40683"/>
                <a:gd name="connsiteY13" fmla="*/ 71565 h 77640"/>
                <a:gd name="connsiteX14" fmla="*/ 8480 w 40683"/>
                <a:gd name="connsiteY14" fmla="*/ 73315 h 77640"/>
                <a:gd name="connsiteX15" fmla="*/ 1066 w 40683"/>
                <a:gd name="connsiteY15" fmla="*/ 77640 h 77640"/>
                <a:gd name="connsiteX16" fmla="*/ 139 w 40683"/>
                <a:gd name="connsiteY16" fmla="*/ 77640 h 77640"/>
                <a:gd name="connsiteX17" fmla="*/ 139 w 40683"/>
                <a:gd name="connsiteY17" fmla="*/ 76508 h 77640"/>
                <a:gd name="connsiteX18" fmla="*/ 139 w 40683"/>
                <a:gd name="connsiteY18" fmla="*/ 74963 h 77640"/>
                <a:gd name="connsiteX19" fmla="*/ 13113 w 40683"/>
                <a:gd name="connsiteY19" fmla="*/ 10091 h 77640"/>
                <a:gd name="connsiteX20" fmla="*/ 13937 w 40683"/>
                <a:gd name="connsiteY20" fmla="*/ 7517 h 77640"/>
                <a:gd name="connsiteX21" fmla="*/ 15791 w 40683"/>
                <a:gd name="connsiteY21" fmla="*/ 5457 h 77640"/>
                <a:gd name="connsiteX22" fmla="*/ 15482 w 40683"/>
                <a:gd name="connsiteY22" fmla="*/ 45410 h 77640"/>
                <a:gd name="connsiteX23" fmla="*/ 25058 w 40683"/>
                <a:gd name="connsiteY23" fmla="*/ 39953 h 77640"/>
                <a:gd name="connsiteX24" fmla="*/ 20218 w 40683"/>
                <a:gd name="connsiteY24" fmla="*/ 20800 h 7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683" h="77640">
                  <a:moveTo>
                    <a:pt x="25058" y="0"/>
                  </a:moveTo>
                  <a:cubicBezTo>
                    <a:pt x="25882" y="0"/>
                    <a:pt x="26500" y="0"/>
                    <a:pt x="26809" y="0"/>
                  </a:cubicBezTo>
                  <a:cubicBezTo>
                    <a:pt x="27272" y="412"/>
                    <a:pt x="27591" y="947"/>
                    <a:pt x="27735" y="1545"/>
                  </a:cubicBezTo>
                  <a:lnTo>
                    <a:pt x="40607" y="51486"/>
                  </a:lnTo>
                  <a:cubicBezTo>
                    <a:pt x="40669" y="51897"/>
                    <a:pt x="40669" y="52309"/>
                    <a:pt x="40607" y="52721"/>
                  </a:cubicBezTo>
                  <a:cubicBezTo>
                    <a:pt x="40710" y="53267"/>
                    <a:pt x="40710" y="53823"/>
                    <a:pt x="40607" y="54369"/>
                  </a:cubicBezTo>
                  <a:cubicBezTo>
                    <a:pt x="40411" y="54822"/>
                    <a:pt x="40092" y="55213"/>
                    <a:pt x="39680" y="55502"/>
                  </a:cubicBezTo>
                  <a:lnTo>
                    <a:pt x="32163" y="59826"/>
                  </a:lnTo>
                  <a:cubicBezTo>
                    <a:pt x="31442" y="60341"/>
                    <a:pt x="30824" y="60341"/>
                    <a:pt x="30515" y="59826"/>
                  </a:cubicBezTo>
                  <a:cubicBezTo>
                    <a:pt x="30217" y="59507"/>
                    <a:pt x="30001" y="59116"/>
                    <a:pt x="29898" y="58694"/>
                  </a:cubicBezTo>
                  <a:lnTo>
                    <a:pt x="28250" y="52103"/>
                  </a:lnTo>
                  <a:lnTo>
                    <a:pt x="12496" y="61165"/>
                  </a:lnTo>
                  <a:lnTo>
                    <a:pt x="10848" y="69712"/>
                  </a:lnTo>
                  <a:cubicBezTo>
                    <a:pt x="10704" y="70350"/>
                    <a:pt x="10498" y="70968"/>
                    <a:pt x="10230" y="71565"/>
                  </a:cubicBezTo>
                  <a:cubicBezTo>
                    <a:pt x="9839" y="72317"/>
                    <a:pt x="9231" y="72924"/>
                    <a:pt x="8480" y="73315"/>
                  </a:cubicBezTo>
                  <a:lnTo>
                    <a:pt x="1066" y="77640"/>
                  </a:lnTo>
                  <a:cubicBezTo>
                    <a:pt x="1066" y="77640"/>
                    <a:pt x="345" y="77640"/>
                    <a:pt x="139" y="77640"/>
                  </a:cubicBezTo>
                  <a:cubicBezTo>
                    <a:pt x="-46" y="77280"/>
                    <a:pt x="-46" y="76858"/>
                    <a:pt x="139" y="76508"/>
                  </a:cubicBezTo>
                  <a:cubicBezTo>
                    <a:pt x="139" y="76508"/>
                    <a:pt x="139" y="75684"/>
                    <a:pt x="139" y="74963"/>
                  </a:cubicBezTo>
                  <a:lnTo>
                    <a:pt x="13113" y="10091"/>
                  </a:lnTo>
                  <a:cubicBezTo>
                    <a:pt x="13258" y="9195"/>
                    <a:pt x="13536" y="8331"/>
                    <a:pt x="13937" y="7517"/>
                  </a:cubicBezTo>
                  <a:cubicBezTo>
                    <a:pt x="14329" y="6652"/>
                    <a:pt x="14977" y="5931"/>
                    <a:pt x="15791" y="5457"/>
                  </a:cubicBezTo>
                  <a:close/>
                  <a:moveTo>
                    <a:pt x="15482" y="45410"/>
                  </a:moveTo>
                  <a:lnTo>
                    <a:pt x="25058" y="39953"/>
                  </a:lnTo>
                  <a:lnTo>
                    <a:pt x="20218" y="20800"/>
                  </a:ln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9" name="任意多边形: 形状 778">
              <a:extLst>
                <a:ext uri="{FF2B5EF4-FFF2-40B4-BE49-F238E27FC236}">
                  <a16:creationId xmlns:a16="http://schemas.microsoft.com/office/drawing/2014/main" id="{00B9B528-BA0D-48F9-9C6F-74115797CD49}"/>
                </a:ext>
              </a:extLst>
            </p:cNvPr>
            <p:cNvSpPr/>
            <p:nvPr/>
          </p:nvSpPr>
          <p:spPr>
            <a:xfrm>
              <a:off x="2200495" y="4681159"/>
              <a:ext cx="33689" cy="76487"/>
            </a:xfrm>
            <a:custGeom>
              <a:avLst/>
              <a:gdLst>
                <a:gd name="connsiteX0" fmla="*/ 16622 w 33689"/>
                <a:gd name="connsiteY0" fmla="*/ 2948 h 76487"/>
                <a:gd name="connsiteX1" fmla="*/ 23624 w 33689"/>
                <a:gd name="connsiteY1" fmla="*/ 168 h 76487"/>
                <a:gd name="connsiteX2" fmla="*/ 28773 w 33689"/>
                <a:gd name="connsiteY2" fmla="*/ 992 h 76487"/>
                <a:gd name="connsiteX3" fmla="*/ 32171 w 33689"/>
                <a:gd name="connsiteY3" fmla="*/ 5625 h 76487"/>
                <a:gd name="connsiteX4" fmla="*/ 33303 w 33689"/>
                <a:gd name="connsiteY4" fmla="*/ 14172 h 76487"/>
                <a:gd name="connsiteX5" fmla="*/ 31450 w 33689"/>
                <a:gd name="connsiteY5" fmla="*/ 26632 h 76487"/>
                <a:gd name="connsiteX6" fmla="*/ 26198 w 33689"/>
                <a:gd name="connsiteY6" fmla="*/ 36929 h 76487"/>
                <a:gd name="connsiteX7" fmla="*/ 33612 w 33689"/>
                <a:gd name="connsiteY7" fmla="*/ 54434 h 76487"/>
                <a:gd name="connsiteX8" fmla="*/ 33612 w 33689"/>
                <a:gd name="connsiteY8" fmla="*/ 55258 h 76487"/>
                <a:gd name="connsiteX9" fmla="*/ 33612 w 33689"/>
                <a:gd name="connsiteY9" fmla="*/ 56905 h 76487"/>
                <a:gd name="connsiteX10" fmla="*/ 32686 w 33689"/>
                <a:gd name="connsiteY10" fmla="*/ 58038 h 76487"/>
                <a:gd name="connsiteX11" fmla="*/ 24654 w 33689"/>
                <a:gd name="connsiteY11" fmla="*/ 62672 h 76487"/>
                <a:gd name="connsiteX12" fmla="*/ 22903 w 33689"/>
                <a:gd name="connsiteY12" fmla="*/ 62672 h 76487"/>
                <a:gd name="connsiteX13" fmla="*/ 22080 w 33689"/>
                <a:gd name="connsiteY13" fmla="*/ 61436 h 76487"/>
                <a:gd name="connsiteX14" fmla="*/ 15592 w 33689"/>
                <a:gd name="connsiteY14" fmla="*/ 45681 h 76487"/>
                <a:gd name="connsiteX15" fmla="*/ 10135 w 33689"/>
                <a:gd name="connsiteY15" fmla="*/ 48873 h 76487"/>
                <a:gd name="connsiteX16" fmla="*/ 10135 w 33689"/>
                <a:gd name="connsiteY16" fmla="*/ 68438 h 76487"/>
                <a:gd name="connsiteX17" fmla="*/ 10135 w 33689"/>
                <a:gd name="connsiteY17" fmla="*/ 70394 h 76487"/>
                <a:gd name="connsiteX18" fmla="*/ 9002 w 33689"/>
                <a:gd name="connsiteY18" fmla="*/ 71836 h 76487"/>
                <a:gd name="connsiteX19" fmla="*/ 1280 w 33689"/>
                <a:gd name="connsiteY19" fmla="*/ 76264 h 76487"/>
                <a:gd name="connsiteX20" fmla="*/ 147 w 33689"/>
                <a:gd name="connsiteY20" fmla="*/ 76264 h 76487"/>
                <a:gd name="connsiteX21" fmla="*/ 147 w 33689"/>
                <a:gd name="connsiteY21" fmla="*/ 74822 h 76487"/>
                <a:gd name="connsiteX22" fmla="*/ 147 w 33689"/>
                <a:gd name="connsiteY22" fmla="*/ 15923 h 76487"/>
                <a:gd name="connsiteX23" fmla="*/ 147 w 33689"/>
                <a:gd name="connsiteY23" fmla="*/ 13863 h 76487"/>
                <a:gd name="connsiteX24" fmla="*/ 1280 w 33689"/>
                <a:gd name="connsiteY24" fmla="*/ 12525 h 76487"/>
                <a:gd name="connsiteX25" fmla="*/ 9929 w 33689"/>
                <a:gd name="connsiteY25" fmla="*/ 34458 h 76487"/>
                <a:gd name="connsiteX26" fmla="*/ 16622 w 33689"/>
                <a:gd name="connsiteY26" fmla="*/ 30545 h 76487"/>
                <a:gd name="connsiteX27" fmla="*/ 20741 w 33689"/>
                <a:gd name="connsiteY27" fmla="*/ 26735 h 76487"/>
                <a:gd name="connsiteX28" fmla="*/ 22286 w 33689"/>
                <a:gd name="connsiteY28" fmla="*/ 20556 h 76487"/>
                <a:gd name="connsiteX29" fmla="*/ 20741 w 33689"/>
                <a:gd name="connsiteY29" fmla="*/ 16129 h 76487"/>
                <a:gd name="connsiteX30" fmla="*/ 16622 w 33689"/>
                <a:gd name="connsiteY30" fmla="*/ 17055 h 76487"/>
                <a:gd name="connsiteX31" fmla="*/ 9929 w 33689"/>
                <a:gd name="connsiteY31" fmla="*/ 20968 h 7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3689" h="76487">
                  <a:moveTo>
                    <a:pt x="16622" y="2948"/>
                  </a:moveTo>
                  <a:cubicBezTo>
                    <a:pt x="18754" y="1579"/>
                    <a:pt x="21132" y="642"/>
                    <a:pt x="23624" y="168"/>
                  </a:cubicBezTo>
                  <a:cubicBezTo>
                    <a:pt x="25385" y="-223"/>
                    <a:pt x="27218" y="76"/>
                    <a:pt x="28773" y="992"/>
                  </a:cubicBezTo>
                  <a:cubicBezTo>
                    <a:pt x="30441" y="2053"/>
                    <a:pt x="31656" y="3711"/>
                    <a:pt x="32171" y="5625"/>
                  </a:cubicBezTo>
                  <a:cubicBezTo>
                    <a:pt x="32994" y="8396"/>
                    <a:pt x="33375" y="11279"/>
                    <a:pt x="33303" y="14172"/>
                  </a:cubicBezTo>
                  <a:cubicBezTo>
                    <a:pt x="33355" y="18394"/>
                    <a:pt x="32727" y="22606"/>
                    <a:pt x="31450" y="26632"/>
                  </a:cubicBezTo>
                  <a:cubicBezTo>
                    <a:pt x="30328" y="30349"/>
                    <a:pt x="28556" y="33840"/>
                    <a:pt x="26198" y="36929"/>
                  </a:cubicBezTo>
                  <a:lnTo>
                    <a:pt x="33612" y="54434"/>
                  </a:lnTo>
                  <a:cubicBezTo>
                    <a:pt x="33674" y="54702"/>
                    <a:pt x="33674" y="54990"/>
                    <a:pt x="33612" y="55258"/>
                  </a:cubicBezTo>
                  <a:cubicBezTo>
                    <a:pt x="33715" y="55803"/>
                    <a:pt x="33715" y="56359"/>
                    <a:pt x="33612" y="56905"/>
                  </a:cubicBezTo>
                  <a:cubicBezTo>
                    <a:pt x="33386" y="57338"/>
                    <a:pt x="33067" y="57729"/>
                    <a:pt x="32686" y="58038"/>
                  </a:cubicBezTo>
                  <a:lnTo>
                    <a:pt x="24654" y="62672"/>
                  </a:lnTo>
                  <a:cubicBezTo>
                    <a:pt x="23830" y="63187"/>
                    <a:pt x="23315" y="63187"/>
                    <a:pt x="22903" y="62672"/>
                  </a:cubicBezTo>
                  <a:lnTo>
                    <a:pt x="22080" y="61436"/>
                  </a:lnTo>
                  <a:lnTo>
                    <a:pt x="15592" y="45681"/>
                  </a:lnTo>
                  <a:lnTo>
                    <a:pt x="10135" y="48873"/>
                  </a:lnTo>
                  <a:lnTo>
                    <a:pt x="10135" y="68438"/>
                  </a:lnTo>
                  <a:cubicBezTo>
                    <a:pt x="10279" y="69087"/>
                    <a:pt x="10279" y="69746"/>
                    <a:pt x="10135" y="70394"/>
                  </a:cubicBezTo>
                  <a:cubicBezTo>
                    <a:pt x="9898" y="70971"/>
                    <a:pt x="9507" y="71465"/>
                    <a:pt x="9002" y="71836"/>
                  </a:cubicBezTo>
                  <a:lnTo>
                    <a:pt x="1280" y="76264"/>
                  </a:lnTo>
                  <a:cubicBezTo>
                    <a:pt x="960" y="76562"/>
                    <a:pt x="466" y="76562"/>
                    <a:pt x="147" y="76264"/>
                  </a:cubicBezTo>
                  <a:cubicBezTo>
                    <a:pt x="-49" y="75800"/>
                    <a:pt x="-49" y="75286"/>
                    <a:pt x="147" y="74822"/>
                  </a:cubicBezTo>
                  <a:lnTo>
                    <a:pt x="147" y="15923"/>
                  </a:lnTo>
                  <a:cubicBezTo>
                    <a:pt x="3" y="15243"/>
                    <a:pt x="3" y="14543"/>
                    <a:pt x="147" y="13863"/>
                  </a:cubicBezTo>
                  <a:cubicBezTo>
                    <a:pt x="353" y="13297"/>
                    <a:pt x="754" y="12813"/>
                    <a:pt x="1280" y="12525"/>
                  </a:cubicBezTo>
                  <a:close/>
                  <a:moveTo>
                    <a:pt x="9929" y="34458"/>
                  </a:moveTo>
                  <a:lnTo>
                    <a:pt x="16622" y="30545"/>
                  </a:lnTo>
                  <a:cubicBezTo>
                    <a:pt x="18270" y="29618"/>
                    <a:pt x="19680" y="28310"/>
                    <a:pt x="20741" y="26735"/>
                  </a:cubicBezTo>
                  <a:cubicBezTo>
                    <a:pt x="21832" y="24861"/>
                    <a:pt x="22368" y="22719"/>
                    <a:pt x="22286" y="20556"/>
                  </a:cubicBezTo>
                  <a:cubicBezTo>
                    <a:pt x="22286" y="17982"/>
                    <a:pt x="21771" y="16541"/>
                    <a:pt x="20741" y="16129"/>
                  </a:cubicBezTo>
                  <a:cubicBezTo>
                    <a:pt x="19299" y="15881"/>
                    <a:pt x="17817" y="16221"/>
                    <a:pt x="16622" y="17055"/>
                  </a:cubicBezTo>
                  <a:lnTo>
                    <a:pt x="9929" y="20968"/>
                  </a:ln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0" name="任意多边形: 形状 779">
              <a:extLst>
                <a:ext uri="{FF2B5EF4-FFF2-40B4-BE49-F238E27FC236}">
                  <a16:creationId xmlns:a16="http://schemas.microsoft.com/office/drawing/2014/main" id="{2532CDCD-ED0B-4C8C-9099-71B1E3B07BD5}"/>
                </a:ext>
              </a:extLst>
            </p:cNvPr>
            <p:cNvSpPr/>
            <p:nvPr/>
          </p:nvSpPr>
          <p:spPr>
            <a:xfrm>
              <a:off x="2238769" y="4653114"/>
              <a:ext cx="33156" cy="75392"/>
            </a:xfrm>
            <a:custGeom>
              <a:avLst/>
              <a:gdLst>
                <a:gd name="connsiteX0" fmla="*/ 31893 w 33156"/>
                <a:gd name="connsiteY0" fmla="*/ 0 h 75392"/>
                <a:gd name="connsiteX1" fmla="*/ 33025 w 33156"/>
                <a:gd name="connsiteY1" fmla="*/ 0 h 75392"/>
                <a:gd name="connsiteX2" fmla="*/ 33025 w 33156"/>
                <a:gd name="connsiteY2" fmla="*/ 1442 h 75392"/>
                <a:gd name="connsiteX3" fmla="*/ 33025 w 33156"/>
                <a:gd name="connsiteY3" fmla="*/ 11121 h 75392"/>
                <a:gd name="connsiteX4" fmla="*/ 33025 w 33156"/>
                <a:gd name="connsiteY4" fmla="*/ 13180 h 75392"/>
                <a:gd name="connsiteX5" fmla="*/ 31893 w 33156"/>
                <a:gd name="connsiteY5" fmla="*/ 14519 h 75392"/>
                <a:gd name="connsiteX6" fmla="*/ 21596 w 33156"/>
                <a:gd name="connsiteY6" fmla="*/ 20491 h 75392"/>
                <a:gd name="connsiteX7" fmla="*/ 21596 w 33156"/>
                <a:gd name="connsiteY7" fmla="*/ 67343 h 75392"/>
                <a:gd name="connsiteX8" fmla="*/ 21596 w 33156"/>
                <a:gd name="connsiteY8" fmla="*/ 69300 h 75392"/>
                <a:gd name="connsiteX9" fmla="*/ 20463 w 33156"/>
                <a:gd name="connsiteY9" fmla="*/ 70741 h 75392"/>
                <a:gd name="connsiteX10" fmla="*/ 12637 w 33156"/>
                <a:gd name="connsiteY10" fmla="*/ 75169 h 75392"/>
                <a:gd name="connsiteX11" fmla="*/ 11504 w 33156"/>
                <a:gd name="connsiteY11" fmla="*/ 75169 h 75392"/>
                <a:gd name="connsiteX12" fmla="*/ 11504 w 33156"/>
                <a:gd name="connsiteY12" fmla="*/ 73624 h 75392"/>
                <a:gd name="connsiteX13" fmla="*/ 11504 w 33156"/>
                <a:gd name="connsiteY13" fmla="*/ 26876 h 75392"/>
                <a:gd name="connsiteX14" fmla="*/ 1207 w 33156"/>
                <a:gd name="connsiteY14" fmla="*/ 32848 h 75392"/>
                <a:gd name="connsiteX15" fmla="*/ 178 w 33156"/>
                <a:gd name="connsiteY15" fmla="*/ 32848 h 75392"/>
                <a:gd name="connsiteX16" fmla="*/ 178 w 33156"/>
                <a:gd name="connsiteY16" fmla="*/ 31303 h 75392"/>
                <a:gd name="connsiteX17" fmla="*/ 178 w 33156"/>
                <a:gd name="connsiteY17" fmla="*/ 21624 h 75392"/>
                <a:gd name="connsiteX18" fmla="*/ 178 w 33156"/>
                <a:gd name="connsiteY18" fmla="*/ 19668 h 75392"/>
                <a:gd name="connsiteX19" fmla="*/ 1207 w 33156"/>
                <a:gd name="connsiteY19" fmla="*/ 18329 h 75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156" h="75392">
                  <a:moveTo>
                    <a:pt x="31893" y="0"/>
                  </a:moveTo>
                  <a:cubicBezTo>
                    <a:pt x="32408" y="0"/>
                    <a:pt x="32716" y="0"/>
                    <a:pt x="33025" y="0"/>
                  </a:cubicBezTo>
                  <a:cubicBezTo>
                    <a:pt x="33200" y="464"/>
                    <a:pt x="33200" y="978"/>
                    <a:pt x="33025" y="1442"/>
                  </a:cubicBezTo>
                  <a:lnTo>
                    <a:pt x="33025" y="11121"/>
                  </a:lnTo>
                  <a:cubicBezTo>
                    <a:pt x="33170" y="11800"/>
                    <a:pt x="33170" y="12501"/>
                    <a:pt x="33025" y="13180"/>
                  </a:cubicBezTo>
                  <a:cubicBezTo>
                    <a:pt x="32799" y="13736"/>
                    <a:pt x="32397" y="14200"/>
                    <a:pt x="31893" y="14519"/>
                  </a:cubicBezTo>
                  <a:lnTo>
                    <a:pt x="21596" y="20491"/>
                  </a:lnTo>
                  <a:lnTo>
                    <a:pt x="21596" y="67343"/>
                  </a:lnTo>
                  <a:cubicBezTo>
                    <a:pt x="21740" y="67992"/>
                    <a:pt x="21740" y="68651"/>
                    <a:pt x="21596" y="69300"/>
                  </a:cubicBezTo>
                  <a:cubicBezTo>
                    <a:pt x="21328" y="69856"/>
                    <a:pt x="20937" y="70350"/>
                    <a:pt x="20463" y="70741"/>
                  </a:cubicBezTo>
                  <a:lnTo>
                    <a:pt x="12637" y="75169"/>
                  </a:lnTo>
                  <a:cubicBezTo>
                    <a:pt x="12318" y="75468"/>
                    <a:pt x="11824" y="75468"/>
                    <a:pt x="11504" y="75169"/>
                  </a:cubicBezTo>
                  <a:cubicBezTo>
                    <a:pt x="11319" y="74675"/>
                    <a:pt x="11319" y="74119"/>
                    <a:pt x="11504" y="73624"/>
                  </a:cubicBezTo>
                  <a:lnTo>
                    <a:pt x="11504" y="26876"/>
                  </a:lnTo>
                  <a:lnTo>
                    <a:pt x="1207" y="32848"/>
                  </a:lnTo>
                  <a:cubicBezTo>
                    <a:pt x="1207" y="32848"/>
                    <a:pt x="487" y="32848"/>
                    <a:pt x="178" y="32848"/>
                  </a:cubicBezTo>
                  <a:cubicBezTo>
                    <a:pt x="-59" y="32364"/>
                    <a:pt x="-59" y="31787"/>
                    <a:pt x="178" y="31303"/>
                  </a:cubicBezTo>
                  <a:lnTo>
                    <a:pt x="178" y="21624"/>
                  </a:lnTo>
                  <a:cubicBezTo>
                    <a:pt x="-8" y="20985"/>
                    <a:pt x="-8" y="20306"/>
                    <a:pt x="178" y="19668"/>
                  </a:cubicBezTo>
                  <a:cubicBezTo>
                    <a:pt x="384" y="19132"/>
                    <a:pt x="734" y="18658"/>
                    <a:pt x="1207" y="18329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1" name="任意多边形: 形状 780">
              <a:extLst>
                <a:ext uri="{FF2B5EF4-FFF2-40B4-BE49-F238E27FC236}">
                  <a16:creationId xmlns:a16="http://schemas.microsoft.com/office/drawing/2014/main" id="{104148E2-3EDC-4EE6-BC60-E7C46E89B3E5}"/>
                </a:ext>
              </a:extLst>
            </p:cNvPr>
            <p:cNvSpPr/>
            <p:nvPr/>
          </p:nvSpPr>
          <p:spPr>
            <a:xfrm>
              <a:off x="1799672" y="2851892"/>
              <a:ext cx="627402" cy="420330"/>
            </a:xfrm>
            <a:custGeom>
              <a:avLst/>
              <a:gdLst>
                <a:gd name="connsiteX0" fmla="*/ 44586 w 627402"/>
                <a:gd name="connsiteY0" fmla="*/ 317203 h 420330"/>
                <a:gd name="connsiteX1" fmla="*/ 582816 w 627402"/>
                <a:gd name="connsiteY1" fmla="*/ 6437 h 420330"/>
                <a:gd name="connsiteX2" fmla="*/ 627403 w 627402"/>
                <a:gd name="connsiteY2" fmla="*/ 29091 h 420330"/>
                <a:gd name="connsiteX3" fmla="*/ 582816 w 627402"/>
                <a:gd name="connsiteY3" fmla="*/ 103127 h 420330"/>
                <a:gd name="connsiteX4" fmla="*/ 44586 w 627402"/>
                <a:gd name="connsiteY4" fmla="*/ 413893 h 420330"/>
                <a:gd name="connsiteX5" fmla="*/ 0 w 627402"/>
                <a:gd name="connsiteY5" fmla="*/ 391240 h 420330"/>
                <a:gd name="connsiteX6" fmla="*/ 44586 w 627402"/>
                <a:gd name="connsiteY6" fmla="*/ 317203 h 42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7402" h="420330">
                  <a:moveTo>
                    <a:pt x="44586" y="317203"/>
                  </a:moveTo>
                  <a:lnTo>
                    <a:pt x="582816" y="6437"/>
                  </a:lnTo>
                  <a:cubicBezTo>
                    <a:pt x="607426" y="-7773"/>
                    <a:pt x="627403" y="2318"/>
                    <a:pt x="627403" y="29091"/>
                  </a:cubicBezTo>
                  <a:cubicBezTo>
                    <a:pt x="625168" y="59457"/>
                    <a:pt x="608610" y="86950"/>
                    <a:pt x="582816" y="103127"/>
                  </a:cubicBezTo>
                  <a:lnTo>
                    <a:pt x="44586" y="413893"/>
                  </a:lnTo>
                  <a:cubicBezTo>
                    <a:pt x="19976" y="428103"/>
                    <a:pt x="0" y="418012"/>
                    <a:pt x="0" y="391240"/>
                  </a:cubicBezTo>
                  <a:cubicBezTo>
                    <a:pt x="2235" y="360873"/>
                    <a:pt x="18792" y="333380"/>
                    <a:pt x="44586" y="317203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82" name="图形 256">
            <a:extLst>
              <a:ext uri="{FF2B5EF4-FFF2-40B4-BE49-F238E27FC236}">
                <a16:creationId xmlns:a16="http://schemas.microsoft.com/office/drawing/2014/main" id="{DC6E38D4-B6AF-429A-BCDA-A4E4B6C0595B}"/>
              </a:ext>
            </a:extLst>
          </p:cNvPr>
          <p:cNvGrpSpPr/>
          <p:nvPr/>
        </p:nvGrpSpPr>
        <p:grpSpPr>
          <a:xfrm>
            <a:off x="2756310" y="1741993"/>
            <a:ext cx="2444478" cy="2738129"/>
            <a:chOff x="2756310" y="1741993"/>
            <a:chExt cx="2444478" cy="2738129"/>
          </a:xfrm>
        </p:grpSpPr>
        <p:sp>
          <p:nvSpPr>
            <p:cNvPr id="783" name="任意多边形: 形状 782">
              <a:extLst>
                <a:ext uri="{FF2B5EF4-FFF2-40B4-BE49-F238E27FC236}">
                  <a16:creationId xmlns:a16="http://schemas.microsoft.com/office/drawing/2014/main" id="{250C73D6-4FC4-4EB6-ADCD-A3EAB1B01451}"/>
                </a:ext>
              </a:extLst>
            </p:cNvPr>
            <p:cNvSpPr/>
            <p:nvPr/>
          </p:nvSpPr>
          <p:spPr>
            <a:xfrm>
              <a:off x="3946553" y="2834105"/>
              <a:ext cx="45664" cy="57071"/>
            </a:xfrm>
            <a:custGeom>
              <a:avLst/>
              <a:gdLst>
                <a:gd name="connsiteX0" fmla="*/ 14482 w 45664"/>
                <a:gd name="connsiteY0" fmla="*/ 57072 h 57071"/>
                <a:gd name="connsiteX1" fmla="*/ 7583 w 45664"/>
                <a:gd name="connsiteY1" fmla="*/ 55321 h 57071"/>
                <a:gd name="connsiteX2" fmla="*/ 66 w 45664"/>
                <a:gd name="connsiteY2" fmla="*/ 39669 h 57071"/>
                <a:gd name="connsiteX3" fmla="*/ 20660 w 45664"/>
                <a:gd name="connsiteY3" fmla="*/ 3424 h 57071"/>
                <a:gd name="connsiteX4" fmla="*/ 42243 w 45664"/>
                <a:gd name="connsiteY4" fmla="*/ 5679 h 57071"/>
                <a:gd name="connsiteX5" fmla="*/ 45476 w 45664"/>
                <a:gd name="connsiteY5" fmla="*/ 17737 h 57071"/>
                <a:gd name="connsiteX6" fmla="*/ 24882 w 45664"/>
                <a:gd name="connsiteY6" fmla="*/ 53982 h 57071"/>
                <a:gd name="connsiteX7" fmla="*/ 14482 w 45664"/>
                <a:gd name="connsiteY7" fmla="*/ 57072 h 57071"/>
                <a:gd name="connsiteX8" fmla="*/ 31369 w 45664"/>
                <a:gd name="connsiteY8" fmla="*/ 8057 h 57071"/>
                <a:gd name="connsiteX9" fmla="*/ 24882 w 45664"/>
                <a:gd name="connsiteY9" fmla="*/ 10117 h 57071"/>
                <a:gd name="connsiteX10" fmla="*/ 7789 w 45664"/>
                <a:gd name="connsiteY10" fmla="*/ 39669 h 57071"/>
                <a:gd name="connsiteX11" fmla="*/ 13051 w 45664"/>
                <a:gd name="connsiteY11" fmla="*/ 49410 h 57071"/>
                <a:gd name="connsiteX12" fmla="*/ 20969 w 45664"/>
                <a:gd name="connsiteY12" fmla="*/ 47289 h 57071"/>
                <a:gd name="connsiteX13" fmla="*/ 38062 w 45664"/>
                <a:gd name="connsiteY13" fmla="*/ 17737 h 57071"/>
                <a:gd name="connsiteX14" fmla="*/ 34355 w 45664"/>
                <a:gd name="connsiteY14" fmla="*/ 8778 h 57071"/>
                <a:gd name="connsiteX15" fmla="*/ 31369 w 45664"/>
                <a:gd name="connsiteY15" fmla="*/ 8057 h 5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4" h="57071">
                  <a:moveTo>
                    <a:pt x="14482" y="57072"/>
                  </a:moveTo>
                  <a:cubicBezTo>
                    <a:pt x="12072" y="57082"/>
                    <a:pt x="9693" y="56474"/>
                    <a:pt x="7583" y="55321"/>
                  </a:cubicBezTo>
                  <a:cubicBezTo>
                    <a:pt x="2403" y="51872"/>
                    <a:pt x="-480" y="45868"/>
                    <a:pt x="66" y="39669"/>
                  </a:cubicBezTo>
                  <a:cubicBezTo>
                    <a:pt x="683" y="24976"/>
                    <a:pt x="8355" y="11476"/>
                    <a:pt x="20660" y="3424"/>
                  </a:cubicBezTo>
                  <a:cubicBezTo>
                    <a:pt x="27240" y="-1910"/>
                    <a:pt x="36909" y="-901"/>
                    <a:pt x="42243" y="5679"/>
                  </a:cubicBezTo>
                  <a:cubicBezTo>
                    <a:pt x="44982" y="9056"/>
                    <a:pt x="46156" y="13443"/>
                    <a:pt x="45476" y="17737"/>
                  </a:cubicBezTo>
                  <a:cubicBezTo>
                    <a:pt x="44827" y="32420"/>
                    <a:pt x="37166" y="45899"/>
                    <a:pt x="24882" y="53982"/>
                  </a:cubicBezTo>
                  <a:cubicBezTo>
                    <a:pt x="21741" y="55888"/>
                    <a:pt x="18158" y="56948"/>
                    <a:pt x="14482" y="57072"/>
                  </a:cubicBezTo>
                  <a:close/>
                  <a:moveTo>
                    <a:pt x="31369" y="8057"/>
                  </a:moveTo>
                  <a:cubicBezTo>
                    <a:pt x="29062" y="8181"/>
                    <a:pt x="26828" y="8891"/>
                    <a:pt x="24882" y="10117"/>
                  </a:cubicBezTo>
                  <a:cubicBezTo>
                    <a:pt x="14863" y="16748"/>
                    <a:pt x="8540" y="27684"/>
                    <a:pt x="7789" y="39669"/>
                  </a:cubicBezTo>
                  <a:cubicBezTo>
                    <a:pt x="6553" y="43809"/>
                    <a:pt x="8911" y="48175"/>
                    <a:pt x="13051" y="49410"/>
                  </a:cubicBezTo>
                  <a:cubicBezTo>
                    <a:pt x="15882" y="50255"/>
                    <a:pt x="18940" y="49431"/>
                    <a:pt x="20969" y="47289"/>
                  </a:cubicBezTo>
                  <a:cubicBezTo>
                    <a:pt x="30988" y="40658"/>
                    <a:pt x="37310" y="29723"/>
                    <a:pt x="38062" y="17737"/>
                  </a:cubicBezTo>
                  <a:cubicBezTo>
                    <a:pt x="38402" y="14318"/>
                    <a:pt x="37012" y="10961"/>
                    <a:pt x="34355" y="8778"/>
                  </a:cubicBezTo>
                  <a:cubicBezTo>
                    <a:pt x="33449" y="8263"/>
                    <a:pt x="32409" y="8016"/>
                    <a:pt x="31369" y="8057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4" name="任意多边形: 形状 783">
              <a:extLst>
                <a:ext uri="{FF2B5EF4-FFF2-40B4-BE49-F238E27FC236}">
                  <a16:creationId xmlns:a16="http://schemas.microsoft.com/office/drawing/2014/main" id="{7CFBD4D7-9441-4242-A8B7-EBBDBCC35906}"/>
                </a:ext>
              </a:extLst>
            </p:cNvPr>
            <p:cNvSpPr/>
            <p:nvPr/>
          </p:nvSpPr>
          <p:spPr>
            <a:xfrm>
              <a:off x="4212220" y="2680728"/>
              <a:ext cx="45585" cy="57124"/>
            </a:xfrm>
            <a:custGeom>
              <a:avLst/>
              <a:gdLst>
                <a:gd name="connsiteX0" fmla="*/ 14376 w 45585"/>
                <a:gd name="connsiteY0" fmla="*/ 57124 h 57124"/>
                <a:gd name="connsiteX1" fmla="*/ 7580 w 45585"/>
                <a:gd name="connsiteY1" fmla="*/ 55271 h 57124"/>
                <a:gd name="connsiteX2" fmla="*/ 63 w 45585"/>
                <a:gd name="connsiteY2" fmla="*/ 39722 h 57124"/>
                <a:gd name="connsiteX3" fmla="*/ 20658 w 45585"/>
                <a:gd name="connsiteY3" fmla="*/ 3476 h 57124"/>
                <a:gd name="connsiteX4" fmla="*/ 20658 w 45585"/>
                <a:gd name="connsiteY4" fmla="*/ 3476 h 57124"/>
                <a:gd name="connsiteX5" fmla="*/ 42107 w 45585"/>
                <a:gd name="connsiteY5" fmla="*/ 5556 h 57124"/>
                <a:gd name="connsiteX6" fmla="*/ 45371 w 45585"/>
                <a:gd name="connsiteY6" fmla="*/ 17789 h 57124"/>
                <a:gd name="connsiteX7" fmla="*/ 24776 w 45585"/>
                <a:gd name="connsiteY7" fmla="*/ 53932 h 57124"/>
                <a:gd name="connsiteX8" fmla="*/ 14376 w 45585"/>
                <a:gd name="connsiteY8" fmla="*/ 57124 h 57124"/>
                <a:gd name="connsiteX9" fmla="*/ 31366 w 45585"/>
                <a:gd name="connsiteY9" fmla="*/ 8110 h 57124"/>
                <a:gd name="connsiteX10" fmla="*/ 24776 w 45585"/>
                <a:gd name="connsiteY10" fmla="*/ 10169 h 57124"/>
                <a:gd name="connsiteX11" fmla="*/ 24776 w 45585"/>
                <a:gd name="connsiteY11" fmla="*/ 10169 h 57124"/>
                <a:gd name="connsiteX12" fmla="*/ 7786 w 45585"/>
                <a:gd name="connsiteY12" fmla="*/ 39722 h 57124"/>
                <a:gd name="connsiteX13" fmla="*/ 13048 w 45585"/>
                <a:gd name="connsiteY13" fmla="*/ 49463 h 57124"/>
                <a:gd name="connsiteX14" fmla="*/ 20967 w 45585"/>
                <a:gd name="connsiteY14" fmla="*/ 47342 h 57124"/>
                <a:gd name="connsiteX15" fmla="*/ 37957 w 45585"/>
                <a:gd name="connsiteY15" fmla="*/ 17789 h 57124"/>
                <a:gd name="connsiteX16" fmla="*/ 34353 w 45585"/>
                <a:gd name="connsiteY16" fmla="*/ 8831 h 57124"/>
                <a:gd name="connsiteX17" fmla="*/ 31366 w 45585"/>
                <a:gd name="connsiteY17" fmla="*/ 8110 h 57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585" h="57124">
                  <a:moveTo>
                    <a:pt x="14376" y="57124"/>
                  </a:moveTo>
                  <a:cubicBezTo>
                    <a:pt x="11987" y="57145"/>
                    <a:pt x="9629" y="56506"/>
                    <a:pt x="7580" y="55271"/>
                  </a:cubicBezTo>
                  <a:cubicBezTo>
                    <a:pt x="2411" y="51862"/>
                    <a:pt x="-472" y="45890"/>
                    <a:pt x="63" y="39722"/>
                  </a:cubicBezTo>
                  <a:cubicBezTo>
                    <a:pt x="681" y="25028"/>
                    <a:pt x="8353" y="11529"/>
                    <a:pt x="20658" y="3476"/>
                  </a:cubicBezTo>
                  <a:lnTo>
                    <a:pt x="20658" y="3476"/>
                  </a:lnTo>
                  <a:cubicBezTo>
                    <a:pt x="27155" y="-1878"/>
                    <a:pt x="36762" y="-941"/>
                    <a:pt x="42107" y="5556"/>
                  </a:cubicBezTo>
                  <a:cubicBezTo>
                    <a:pt x="44918" y="8965"/>
                    <a:pt x="46112" y="13434"/>
                    <a:pt x="45371" y="17789"/>
                  </a:cubicBezTo>
                  <a:cubicBezTo>
                    <a:pt x="44753" y="32463"/>
                    <a:pt x="37082" y="45921"/>
                    <a:pt x="24776" y="53932"/>
                  </a:cubicBezTo>
                  <a:cubicBezTo>
                    <a:pt x="21667" y="55940"/>
                    <a:pt x="18073" y="57042"/>
                    <a:pt x="14376" y="57124"/>
                  </a:cubicBezTo>
                  <a:close/>
                  <a:moveTo>
                    <a:pt x="31366" y="8110"/>
                  </a:moveTo>
                  <a:cubicBezTo>
                    <a:pt x="29019" y="8182"/>
                    <a:pt x="26743" y="8893"/>
                    <a:pt x="24776" y="10169"/>
                  </a:cubicBezTo>
                  <a:lnTo>
                    <a:pt x="24776" y="10169"/>
                  </a:lnTo>
                  <a:cubicBezTo>
                    <a:pt x="14788" y="16811"/>
                    <a:pt x="8497" y="27747"/>
                    <a:pt x="7786" y="39722"/>
                  </a:cubicBezTo>
                  <a:cubicBezTo>
                    <a:pt x="6551" y="43862"/>
                    <a:pt x="8908" y="48227"/>
                    <a:pt x="13048" y="49463"/>
                  </a:cubicBezTo>
                  <a:cubicBezTo>
                    <a:pt x="15880" y="50307"/>
                    <a:pt x="18938" y="49484"/>
                    <a:pt x="20967" y="47342"/>
                  </a:cubicBezTo>
                  <a:cubicBezTo>
                    <a:pt x="30934" y="40680"/>
                    <a:pt x="37215" y="29755"/>
                    <a:pt x="37957" y="17789"/>
                  </a:cubicBezTo>
                  <a:cubicBezTo>
                    <a:pt x="38317" y="14391"/>
                    <a:pt x="36968" y="11034"/>
                    <a:pt x="34353" y="8831"/>
                  </a:cubicBezTo>
                  <a:cubicBezTo>
                    <a:pt x="33447" y="8316"/>
                    <a:pt x="32407" y="8069"/>
                    <a:pt x="31366" y="8110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5" name="任意多边形: 形状 784">
              <a:extLst>
                <a:ext uri="{FF2B5EF4-FFF2-40B4-BE49-F238E27FC236}">
                  <a16:creationId xmlns:a16="http://schemas.microsoft.com/office/drawing/2014/main" id="{EB159389-5DC1-4782-A556-8DAC4CD8192B}"/>
                </a:ext>
              </a:extLst>
            </p:cNvPr>
            <p:cNvSpPr/>
            <p:nvPr/>
          </p:nvSpPr>
          <p:spPr>
            <a:xfrm>
              <a:off x="3984543" y="2716567"/>
              <a:ext cx="235364" cy="138890"/>
            </a:xfrm>
            <a:custGeom>
              <a:avLst/>
              <a:gdLst>
                <a:gd name="connsiteX0" fmla="*/ 3881 w 235364"/>
                <a:gd name="connsiteY0" fmla="*/ 138775 h 138890"/>
                <a:gd name="connsiteX1" fmla="*/ 586 w 235364"/>
                <a:gd name="connsiteY1" fmla="*/ 136819 h 138890"/>
                <a:gd name="connsiteX2" fmla="*/ 1708 w 235364"/>
                <a:gd name="connsiteY2" fmla="*/ 131701 h 138890"/>
                <a:gd name="connsiteX3" fmla="*/ 1925 w 235364"/>
                <a:gd name="connsiteY3" fmla="*/ 131567 h 138890"/>
                <a:gd name="connsiteX4" fmla="*/ 229594 w 235364"/>
                <a:gd name="connsiteY4" fmla="*/ 485 h 138890"/>
                <a:gd name="connsiteX5" fmla="*/ 234845 w 235364"/>
                <a:gd name="connsiteY5" fmla="*/ 1927 h 138890"/>
                <a:gd name="connsiteX6" fmla="*/ 233476 w 235364"/>
                <a:gd name="connsiteY6" fmla="*/ 7137 h 138890"/>
                <a:gd name="connsiteX7" fmla="*/ 233404 w 235364"/>
                <a:gd name="connsiteY7" fmla="*/ 7178 h 138890"/>
                <a:gd name="connsiteX8" fmla="*/ 5838 w 235364"/>
                <a:gd name="connsiteY8" fmla="*/ 138775 h 138890"/>
                <a:gd name="connsiteX9" fmla="*/ 3881 w 235364"/>
                <a:gd name="connsiteY9" fmla="*/ 138775 h 13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364" h="138890">
                  <a:moveTo>
                    <a:pt x="3881" y="138775"/>
                  </a:moveTo>
                  <a:cubicBezTo>
                    <a:pt x="2512" y="138765"/>
                    <a:pt x="1256" y="138013"/>
                    <a:pt x="586" y="136819"/>
                  </a:cubicBezTo>
                  <a:cubicBezTo>
                    <a:pt x="-515" y="135099"/>
                    <a:pt x="-22" y="132803"/>
                    <a:pt x="1708" y="131701"/>
                  </a:cubicBezTo>
                  <a:cubicBezTo>
                    <a:pt x="1781" y="131649"/>
                    <a:pt x="1853" y="131608"/>
                    <a:pt x="1925" y="131567"/>
                  </a:cubicBezTo>
                  <a:lnTo>
                    <a:pt x="229594" y="485"/>
                  </a:lnTo>
                  <a:cubicBezTo>
                    <a:pt x="231447" y="-535"/>
                    <a:pt x="233774" y="104"/>
                    <a:pt x="234845" y="1927"/>
                  </a:cubicBezTo>
                  <a:cubicBezTo>
                    <a:pt x="235906" y="3739"/>
                    <a:pt x="235288" y="6076"/>
                    <a:pt x="233476" y="7137"/>
                  </a:cubicBezTo>
                  <a:cubicBezTo>
                    <a:pt x="233455" y="7147"/>
                    <a:pt x="233424" y="7168"/>
                    <a:pt x="233404" y="7178"/>
                  </a:cubicBezTo>
                  <a:lnTo>
                    <a:pt x="5838" y="138775"/>
                  </a:lnTo>
                  <a:cubicBezTo>
                    <a:pt x="5199" y="138929"/>
                    <a:pt x="4520" y="138929"/>
                    <a:pt x="3881" y="138775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6" name="任意多边形: 形状 785">
              <a:extLst>
                <a:ext uri="{FF2B5EF4-FFF2-40B4-BE49-F238E27FC236}">
                  <a16:creationId xmlns:a16="http://schemas.microsoft.com/office/drawing/2014/main" id="{82807CA8-6E9C-4FA6-AF80-7137C8B4EB8F}"/>
                </a:ext>
              </a:extLst>
            </p:cNvPr>
            <p:cNvSpPr/>
            <p:nvPr/>
          </p:nvSpPr>
          <p:spPr>
            <a:xfrm>
              <a:off x="3618382" y="3637073"/>
              <a:ext cx="45666" cy="57071"/>
            </a:xfrm>
            <a:custGeom>
              <a:avLst/>
              <a:gdLst>
                <a:gd name="connsiteX0" fmla="*/ 14484 w 45666"/>
                <a:gd name="connsiteY0" fmla="*/ 57072 h 57071"/>
                <a:gd name="connsiteX1" fmla="*/ 7585 w 45666"/>
                <a:gd name="connsiteY1" fmla="*/ 55321 h 57071"/>
                <a:gd name="connsiteX2" fmla="*/ 68 w 45666"/>
                <a:gd name="connsiteY2" fmla="*/ 39670 h 57071"/>
                <a:gd name="connsiteX3" fmla="*/ 20662 w 45666"/>
                <a:gd name="connsiteY3" fmla="*/ 3424 h 57071"/>
                <a:gd name="connsiteX4" fmla="*/ 20662 w 45666"/>
                <a:gd name="connsiteY4" fmla="*/ 3424 h 57071"/>
                <a:gd name="connsiteX5" fmla="*/ 42245 w 45666"/>
                <a:gd name="connsiteY5" fmla="*/ 5679 h 57071"/>
                <a:gd name="connsiteX6" fmla="*/ 45478 w 45666"/>
                <a:gd name="connsiteY6" fmla="*/ 17737 h 57071"/>
                <a:gd name="connsiteX7" fmla="*/ 24884 w 45666"/>
                <a:gd name="connsiteY7" fmla="*/ 53983 h 57071"/>
                <a:gd name="connsiteX8" fmla="*/ 14484 w 45666"/>
                <a:gd name="connsiteY8" fmla="*/ 57072 h 57071"/>
                <a:gd name="connsiteX9" fmla="*/ 31371 w 45666"/>
                <a:gd name="connsiteY9" fmla="*/ 8057 h 57071"/>
                <a:gd name="connsiteX10" fmla="*/ 24884 w 45666"/>
                <a:gd name="connsiteY10" fmla="*/ 10117 h 57071"/>
                <a:gd name="connsiteX11" fmla="*/ 24884 w 45666"/>
                <a:gd name="connsiteY11" fmla="*/ 10117 h 57071"/>
                <a:gd name="connsiteX12" fmla="*/ 7791 w 45666"/>
                <a:gd name="connsiteY12" fmla="*/ 39670 h 57071"/>
                <a:gd name="connsiteX13" fmla="*/ 13053 w 45666"/>
                <a:gd name="connsiteY13" fmla="*/ 49411 h 57071"/>
                <a:gd name="connsiteX14" fmla="*/ 20971 w 45666"/>
                <a:gd name="connsiteY14" fmla="*/ 47289 h 57071"/>
                <a:gd name="connsiteX15" fmla="*/ 38064 w 45666"/>
                <a:gd name="connsiteY15" fmla="*/ 17737 h 57071"/>
                <a:gd name="connsiteX16" fmla="*/ 34460 w 45666"/>
                <a:gd name="connsiteY16" fmla="*/ 8778 h 57071"/>
                <a:gd name="connsiteX17" fmla="*/ 31371 w 45666"/>
                <a:gd name="connsiteY17" fmla="*/ 8057 h 5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666" h="57071">
                  <a:moveTo>
                    <a:pt x="14484" y="57072"/>
                  </a:moveTo>
                  <a:cubicBezTo>
                    <a:pt x="12074" y="57082"/>
                    <a:pt x="9696" y="56474"/>
                    <a:pt x="7585" y="55321"/>
                  </a:cubicBezTo>
                  <a:cubicBezTo>
                    <a:pt x="2405" y="51872"/>
                    <a:pt x="-488" y="45868"/>
                    <a:pt x="68" y="39670"/>
                  </a:cubicBezTo>
                  <a:cubicBezTo>
                    <a:pt x="706" y="24976"/>
                    <a:pt x="8367" y="11486"/>
                    <a:pt x="20662" y="3424"/>
                  </a:cubicBezTo>
                  <a:lnTo>
                    <a:pt x="20662" y="3424"/>
                  </a:lnTo>
                  <a:cubicBezTo>
                    <a:pt x="27242" y="-1910"/>
                    <a:pt x="36911" y="-901"/>
                    <a:pt x="42245" y="5679"/>
                  </a:cubicBezTo>
                  <a:cubicBezTo>
                    <a:pt x="44984" y="9056"/>
                    <a:pt x="46158" y="13443"/>
                    <a:pt x="45478" y="17737"/>
                  </a:cubicBezTo>
                  <a:cubicBezTo>
                    <a:pt x="44860" y="32431"/>
                    <a:pt x="37189" y="45930"/>
                    <a:pt x="24884" y="53983"/>
                  </a:cubicBezTo>
                  <a:cubicBezTo>
                    <a:pt x="21754" y="55918"/>
                    <a:pt x="18160" y="56989"/>
                    <a:pt x="14484" y="57072"/>
                  </a:cubicBezTo>
                  <a:close/>
                  <a:moveTo>
                    <a:pt x="31371" y="8057"/>
                  </a:moveTo>
                  <a:cubicBezTo>
                    <a:pt x="29075" y="8191"/>
                    <a:pt x="26840" y="8902"/>
                    <a:pt x="24884" y="10117"/>
                  </a:cubicBezTo>
                  <a:lnTo>
                    <a:pt x="24884" y="10117"/>
                  </a:lnTo>
                  <a:cubicBezTo>
                    <a:pt x="14865" y="16748"/>
                    <a:pt x="8542" y="27684"/>
                    <a:pt x="7791" y="39670"/>
                  </a:cubicBezTo>
                  <a:cubicBezTo>
                    <a:pt x="6555" y="43809"/>
                    <a:pt x="8913" y="48175"/>
                    <a:pt x="13053" y="49411"/>
                  </a:cubicBezTo>
                  <a:cubicBezTo>
                    <a:pt x="15884" y="50255"/>
                    <a:pt x="18942" y="49431"/>
                    <a:pt x="20971" y="47289"/>
                  </a:cubicBezTo>
                  <a:cubicBezTo>
                    <a:pt x="30990" y="40658"/>
                    <a:pt x="37312" y="29723"/>
                    <a:pt x="38064" y="17737"/>
                  </a:cubicBezTo>
                  <a:cubicBezTo>
                    <a:pt x="38425" y="14339"/>
                    <a:pt x="37076" y="10982"/>
                    <a:pt x="34460" y="8778"/>
                  </a:cubicBezTo>
                  <a:cubicBezTo>
                    <a:pt x="33513" y="8274"/>
                    <a:pt x="32442" y="8027"/>
                    <a:pt x="31371" y="8057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7" name="任意多边形: 形状 786">
              <a:extLst>
                <a:ext uri="{FF2B5EF4-FFF2-40B4-BE49-F238E27FC236}">
                  <a16:creationId xmlns:a16="http://schemas.microsoft.com/office/drawing/2014/main" id="{24E054B9-031A-4867-B497-166090B5C368}"/>
                </a:ext>
              </a:extLst>
            </p:cNvPr>
            <p:cNvSpPr/>
            <p:nvPr/>
          </p:nvSpPr>
          <p:spPr>
            <a:xfrm>
              <a:off x="3940889" y="4349774"/>
              <a:ext cx="45426" cy="56728"/>
            </a:xfrm>
            <a:custGeom>
              <a:avLst/>
              <a:gdLst>
                <a:gd name="connsiteX0" fmla="*/ 14379 w 45426"/>
                <a:gd name="connsiteY0" fmla="*/ 56724 h 56728"/>
                <a:gd name="connsiteX1" fmla="*/ 7583 w 45426"/>
                <a:gd name="connsiteY1" fmla="*/ 54973 h 56728"/>
                <a:gd name="connsiteX2" fmla="*/ 66 w 45426"/>
                <a:gd name="connsiteY2" fmla="*/ 39322 h 56728"/>
                <a:gd name="connsiteX3" fmla="*/ 20660 w 45426"/>
                <a:gd name="connsiteY3" fmla="*/ 3076 h 56728"/>
                <a:gd name="connsiteX4" fmla="*/ 20660 w 45426"/>
                <a:gd name="connsiteY4" fmla="*/ 3076 h 56728"/>
                <a:gd name="connsiteX5" fmla="*/ 37959 w 45426"/>
                <a:gd name="connsiteY5" fmla="*/ 1737 h 56728"/>
                <a:gd name="connsiteX6" fmla="*/ 45373 w 45426"/>
                <a:gd name="connsiteY6" fmla="*/ 17389 h 56728"/>
                <a:gd name="connsiteX7" fmla="*/ 24779 w 45426"/>
                <a:gd name="connsiteY7" fmla="*/ 53635 h 56728"/>
                <a:gd name="connsiteX8" fmla="*/ 14379 w 45426"/>
                <a:gd name="connsiteY8" fmla="*/ 56724 h 56728"/>
                <a:gd name="connsiteX9" fmla="*/ 31369 w 45426"/>
                <a:gd name="connsiteY9" fmla="*/ 7710 h 56728"/>
                <a:gd name="connsiteX10" fmla="*/ 24779 w 45426"/>
                <a:gd name="connsiteY10" fmla="*/ 9769 h 56728"/>
                <a:gd name="connsiteX11" fmla="*/ 24779 w 45426"/>
                <a:gd name="connsiteY11" fmla="*/ 9769 h 56728"/>
                <a:gd name="connsiteX12" fmla="*/ 7789 w 45426"/>
                <a:gd name="connsiteY12" fmla="*/ 39322 h 56728"/>
                <a:gd name="connsiteX13" fmla="*/ 13050 w 45426"/>
                <a:gd name="connsiteY13" fmla="*/ 49063 h 56728"/>
                <a:gd name="connsiteX14" fmla="*/ 20969 w 45426"/>
                <a:gd name="connsiteY14" fmla="*/ 46942 h 56728"/>
                <a:gd name="connsiteX15" fmla="*/ 37959 w 45426"/>
                <a:gd name="connsiteY15" fmla="*/ 17389 h 56728"/>
                <a:gd name="connsiteX16" fmla="*/ 34355 w 45426"/>
                <a:gd name="connsiteY16" fmla="*/ 8431 h 56728"/>
                <a:gd name="connsiteX17" fmla="*/ 31369 w 45426"/>
                <a:gd name="connsiteY17" fmla="*/ 7710 h 5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426" h="56728">
                  <a:moveTo>
                    <a:pt x="14379" y="56724"/>
                  </a:moveTo>
                  <a:cubicBezTo>
                    <a:pt x="11990" y="56786"/>
                    <a:pt x="9642" y="56178"/>
                    <a:pt x="7583" y="54973"/>
                  </a:cubicBezTo>
                  <a:cubicBezTo>
                    <a:pt x="2403" y="51524"/>
                    <a:pt x="-480" y="45521"/>
                    <a:pt x="66" y="39322"/>
                  </a:cubicBezTo>
                  <a:cubicBezTo>
                    <a:pt x="704" y="24628"/>
                    <a:pt x="8365" y="11139"/>
                    <a:pt x="20660" y="3076"/>
                  </a:cubicBezTo>
                  <a:lnTo>
                    <a:pt x="20660" y="3076"/>
                  </a:lnTo>
                  <a:cubicBezTo>
                    <a:pt x="25757" y="-477"/>
                    <a:pt x="32378" y="-991"/>
                    <a:pt x="37959" y="1737"/>
                  </a:cubicBezTo>
                  <a:cubicBezTo>
                    <a:pt x="43036" y="5269"/>
                    <a:pt x="45857" y="11221"/>
                    <a:pt x="45373" y="17389"/>
                  </a:cubicBezTo>
                  <a:cubicBezTo>
                    <a:pt x="44755" y="32083"/>
                    <a:pt x="37084" y="45583"/>
                    <a:pt x="24779" y="53635"/>
                  </a:cubicBezTo>
                  <a:cubicBezTo>
                    <a:pt x="21649" y="55571"/>
                    <a:pt x="18055" y="56641"/>
                    <a:pt x="14379" y="56724"/>
                  </a:cubicBezTo>
                  <a:close/>
                  <a:moveTo>
                    <a:pt x="31369" y="7710"/>
                  </a:moveTo>
                  <a:cubicBezTo>
                    <a:pt x="29031" y="7833"/>
                    <a:pt x="26766" y="8544"/>
                    <a:pt x="24779" y="9769"/>
                  </a:cubicBezTo>
                  <a:lnTo>
                    <a:pt x="24779" y="9769"/>
                  </a:lnTo>
                  <a:cubicBezTo>
                    <a:pt x="14811" y="16431"/>
                    <a:pt x="8530" y="27357"/>
                    <a:pt x="7789" y="39322"/>
                  </a:cubicBezTo>
                  <a:cubicBezTo>
                    <a:pt x="6553" y="43461"/>
                    <a:pt x="8911" y="47827"/>
                    <a:pt x="13050" y="49063"/>
                  </a:cubicBezTo>
                  <a:cubicBezTo>
                    <a:pt x="15882" y="49907"/>
                    <a:pt x="18940" y="49084"/>
                    <a:pt x="20969" y="46942"/>
                  </a:cubicBezTo>
                  <a:cubicBezTo>
                    <a:pt x="30957" y="40300"/>
                    <a:pt x="37249" y="29365"/>
                    <a:pt x="37959" y="17389"/>
                  </a:cubicBezTo>
                  <a:cubicBezTo>
                    <a:pt x="38319" y="13991"/>
                    <a:pt x="36970" y="10634"/>
                    <a:pt x="34355" y="8431"/>
                  </a:cubicBezTo>
                  <a:cubicBezTo>
                    <a:pt x="33428" y="7957"/>
                    <a:pt x="32409" y="7720"/>
                    <a:pt x="31369" y="7710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8" name="任意多边形: 形状 787">
              <a:extLst>
                <a:ext uri="{FF2B5EF4-FFF2-40B4-BE49-F238E27FC236}">
                  <a16:creationId xmlns:a16="http://schemas.microsoft.com/office/drawing/2014/main" id="{004EF340-B368-43C1-9970-936B872F3999}"/>
                </a:ext>
              </a:extLst>
            </p:cNvPr>
            <p:cNvSpPr/>
            <p:nvPr/>
          </p:nvSpPr>
          <p:spPr>
            <a:xfrm>
              <a:off x="4434211" y="4064814"/>
              <a:ext cx="45677" cy="57071"/>
            </a:xfrm>
            <a:custGeom>
              <a:avLst/>
              <a:gdLst>
                <a:gd name="connsiteX0" fmla="*/ 14391 w 45677"/>
                <a:gd name="connsiteY0" fmla="*/ 57072 h 57071"/>
                <a:gd name="connsiteX1" fmla="*/ 7492 w 45677"/>
                <a:gd name="connsiteY1" fmla="*/ 55321 h 57071"/>
                <a:gd name="connsiteX2" fmla="*/ 78 w 45677"/>
                <a:gd name="connsiteY2" fmla="*/ 39669 h 57071"/>
                <a:gd name="connsiteX3" fmla="*/ 20673 w 45677"/>
                <a:gd name="connsiteY3" fmla="*/ 3424 h 57071"/>
                <a:gd name="connsiteX4" fmla="*/ 20673 w 45677"/>
                <a:gd name="connsiteY4" fmla="*/ 3424 h 57071"/>
                <a:gd name="connsiteX5" fmla="*/ 42255 w 45677"/>
                <a:gd name="connsiteY5" fmla="*/ 5679 h 57071"/>
                <a:gd name="connsiteX6" fmla="*/ 45489 w 45677"/>
                <a:gd name="connsiteY6" fmla="*/ 17737 h 57071"/>
                <a:gd name="connsiteX7" fmla="*/ 24894 w 45677"/>
                <a:gd name="connsiteY7" fmla="*/ 53983 h 57071"/>
                <a:gd name="connsiteX8" fmla="*/ 14391 w 45677"/>
                <a:gd name="connsiteY8" fmla="*/ 57072 h 57071"/>
                <a:gd name="connsiteX9" fmla="*/ 24688 w 45677"/>
                <a:gd name="connsiteY9" fmla="*/ 10117 h 57071"/>
                <a:gd name="connsiteX10" fmla="*/ 7698 w 45677"/>
                <a:gd name="connsiteY10" fmla="*/ 39669 h 57071"/>
                <a:gd name="connsiteX11" fmla="*/ 11302 w 45677"/>
                <a:gd name="connsiteY11" fmla="*/ 48628 h 57071"/>
                <a:gd name="connsiteX12" fmla="*/ 20878 w 45677"/>
                <a:gd name="connsiteY12" fmla="*/ 47289 h 57071"/>
                <a:gd name="connsiteX13" fmla="*/ 37869 w 45677"/>
                <a:gd name="connsiteY13" fmla="*/ 17737 h 57071"/>
                <a:gd name="connsiteX14" fmla="*/ 34265 w 45677"/>
                <a:gd name="connsiteY14" fmla="*/ 8778 h 57071"/>
                <a:gd name="connsiteX15" fmla="*/ 24688 w 45677"/>
                <a:gd name="connsiteY15" fmla="*/ 10117 h 5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77" h="57071">
                  <a:moveTo>
                    <a:pt x="14391" y="57072"/>
                  </a:moveTo>
                  <a:cubicBezTo>
                    <a:pt x="11982" y="57061"/>
                    <a:pt x="9613" y="56464"/>
                    <a:pt x="7492" y="55321"/>
                  </a:cubicBezTo>
                  <a:cubicBezTo>
                    <a:pt x="2333" y="51861"/>
                    <a:pt x="-519" y="45858"/>
                    <a:pt x="78" y="39669"/>
                  </a:cubicBezTo>
                  <a:cubicBezTo>
                    <a:pt x="634" y="24955"/>
                    <a:pt x="8316" y="11435"/>
                    <a:pt x="20673" y="3424"/>
                  </a:cubicBezTo>
                  <a:lnTo>
                    <a:pt x="20673" y="3424"/>
                  </a:lnTo>
                  <a:cubicBezTo>
                    <a:pt x="27252" y="-1910"/>
                    <a:pt x="36921" y="-901"/>
                    <a:pt x="42255" y="5679"/>
                  </a:cubicBezTo>
                  <a:cubicBezTo>
                    <a:pt x="44994" y="9056"/>
                    <a:pt x="46168" y="13443"/>
                    <a:pt x="45489" y="17737"/>
                  </a:cubicBezTo>
                  <a:cubicBezTo>
                    <a:pt x="44871" y="32431"/>
                    <a:pt x="37199" y="45930"/>
                    <a:pt x="24894" y="53983"/>
                  </a:cubicBezTo>
                  <a:cubicBezTo>
                    <a:pt x="21733" y="55939"/>
                    <a:pt x="18109" y="57010"/>
                    <a:pt x="14391" y="57072"/>
                  </a:cubicBezTo>
                  <a:close/>
                  <a:moveTo>
                    <a:pt x="24688" y="10117"/>
                  </a:moveTo>
                  <a:cubicBezTo>
                    <a:pt x="14659" y="16717"/>
                    <a:pt x="8357" y="27684"/>
                    <a:pt x="7698" y="39669"/>
                  </a:cubicBezTo>
                  <a:cubicBezTo>
                    <a:pt x="7338" y="43068"/>
                    <a:pt x="8687" y="46424"/>
                    <a:pt x="11302" y="48628"/>
                  </a:cubicBezTo>
                  <a:cubicBezTo>
                    <a:pt x="14515" y="49802"/>
                    <a:pt x="18109" y="49297"/>
                    <a:pt x="20878" y="47289"/>
                  </a:cubicBezTo>
                  <a:cubicBezTo>
                    <a:pt x="30836" y="40617"/>
                    <a:pt x="37107" y="29692"/>
                    <a:pt x="37869" y="17737"/>
                  </a:cubicBezTo>
                  <a:cubicBezTo>
                    <a:pt x="38229" y="14339"/>
                    <a:pt x="36880" y="10982"/>
                    <a:pt x="34265" y="8778"/>
                  </a:cubicBezTo>
                  <a:cubicBezTo>
                    <a:pt x="31052" y="7604"/>
                    <a:pt x="27458" y="8109"/>
                    <a:pt x="24688" y="10117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9" name="任意多边形: 形状 788">
              <a:extLst>
                <a:ext uri="{FF2B5EF4-FFF2-40B4-BE49-F238E27FC236}">
                  <a16:creationId xmlns:a16="http://schemas.microsoft.com/office/drawing/2014/main" id="{D9D1E118-4FB4-434D-968D-2D08CA7AC799}"/>
                </a:ext>
              </a:extLst>
            </p:cNvPr>
            <p:cNvSpPr/>
            <p:nvPr/>
          </p:nvSpPr>
          <p:spPr>
            <a:xfrm>
              <a:off x="3637499" y="3421141"/>
              <a:ext cx="576742" cy="336240"/>
            </a:xfrm>
            <a:custGeom>
              <a:avLst/>
              <a:gdLst>
                <a:gd name="connsiteX0" fmla="*/ 3810 w 576742"/>
                <a:gd name="connsiteY0" fmla="*/ 336125 h 336240"/>
                <a:gd name="connsiteX1" fmla="*/ 1853 w 576742"/>
                <a:gd name="connsiteY1" fmla="*/ 335610 h 336240"/>
                <a:gd name="connsiteX2" fmla="*/ 0 w 576742"/>
                <a:gd name="connsiteY2" fmla="*/ 332315 h 336240"/>
                <a:gd name="connsiteX3" fmla="*/ 0 w 576742"/>
                <a:gd name="connsiteY3" fmla="*/ 266516 h 336240"/>
                <a:gd name="connsiteX4" fmla="*/ 3810 w 576742"/>
                <a:gd name="connsiteY4" fmla="*/ 262706 h 336240"/>
                <a:gd name="connsiteX5" fmla="*/ 7723 w 576742"/>
                <a:gd name="connsiteY5" fmla="*/ 266516 h 336240"/>
                <a:gd name="connsiteX6" fmla="*/ 7723 w 576742"/>
                <a:gd name="connsiteY6" fmla="*/ 325622 h 336240"/>
                <a:gd name="connsiteX7" fmla="*/ 570975 w 576742"/>
                <a:gd name="connsiteY7" fmla="*/ 542 h 336240"/>
                <a:gd name="connsiteX8" fmla="*/ 576205 w 576742"/>
                <a:gd name="connsiteY8" fmla="*/ 1850 h 336240"/>
                <a:gd name="connsiteX9" fmla="*/ 576741 w 576742"/>
                <a:gd name="connsiteY9" fmla="*/ 3837 h 336240"/>
                <a:gd name="connsiteX10" fmla="*/ 576741 w 576742"/>
                <a:gd name="connsiteY10" fmla="*/ 288861 h 336240"/>
                <a:gd name="connsiteX11" fmla="*/ 573034 w 576742"/>
                <a:gd name="connsiteY11" fmla="*/ 292774 h 336240"/>
                <a:gd name="connsiteX12" fmla="*/ 572931 w 576742"/>
                <a:gd name="connsiteY12" fmla="*/ 292774 h 336240"/>
                <a:gd name="connsiteX13" fmla="*/ 569018 w 576742"/>
                <a:gd name="connsiteY13" fmla="*/ 288861 h 336240"/>
                <a:gd name="connsiteX14" fmla="*/ 569018 w 576742"/>
                <a:gd name="connsiteY14" fmla="*/ 10839 h 336240"/>
                <a:gd name="connsiteX15" fmla="*/ 5766 w 576742"/>
                <a:gd name="connsiteY15" fmla="*/ 336125 h 336240"/>
                <a:gd name="connsiteX16" fmla="*/ 3810 w 576742"/>
                <a:gd name="connsiteY16" fmla="*/ 336125 h 33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6742" h="336240">
                  <a:moveTo>
                    <a:pt x="3810" y="336125"/>
                  </a:moveTo>
                  <a:cubicBezTo>
                    <a:pt x="3130" y="336104"/>
                    <a:pt x="2461" y="335919"/>
                    <a:pt x="1853" y="335610"/>
                  </a:cubicBezTo>
                  <a:cubicBezTo>
                    <a:pt x="711" y="334899"/>
                    <a:pt x="10" y="333654"/>
                    <a:pt x="0" y="332315"/>
                  </a:cubicBezTo>
                  <a:lnTo>
                    <a:pt x="0" y="266516"/>
                  </a:lnTo>
                  <a:cubicBezTo>
                    <a:pt x="0" y="264416"/>
                    <a:pt x="1709" y="262706"/>
                    <a:pt x="3810" y="262706"/>
                  </a:cubicBezTo>
                  <a:cubicBezTo>
                    <a:pt x="5931" y="262706"/>
                    <a:pt x="7671" y="264395"/>
                    <a:pt x="7723" y="266516"/>
                  </a:cubicBezTo>
                  <a:lnTo>
                    <a:pt x="7723" y="325622"/>
                  </a:lnTo>
                  <a:lnTo>
                    <a:pt x="570975" y="542"/>
                  </a:lnTo>
                  <a:cubicBezTo>
                    <a:pt x="572776" y="-539"/>
                    <a:pt x="575124" y="48"/>
                    <a:pt x="576205" y="1850"/>
                  </a:cubicBezTo>
                  <a:cubicBezTo>
                    <a:pt x="576556" y="2457"/>
                    <a:pt x="576741" y="3137"/>
                    <a:pt x="576741" y="3837"/>
                  </a:cubicBezTo>
                  <a:lnTo>
                    <a:pt x="576741" y="288861"/>
                  </a:lnTo>
                  <a:cubicBezTo>
                    <a:pt x="576803" y="290962"/>
                    <a:pt x="575135" y="292712"/>
                    <a:pt x="573034" y="292774"/>
                  </a:cubicBezTo>
                  <a:cubicBezTo>
                    <a:pt x="573003" y="292774"/>
                    <a:pt x="572962" y="292774"/>
                    <a:pt x="572931" y="292774"/>
                  </a:cubicBezTo>
                  <a:cubicBezTo>
                    <a:pt x="570768" y="292774"/>
                    <a:pt x="569018" y="291023"/>
                    <a:pt x="569018" y="288861"/>
                  </a:cubicBezTo>
                  <a:lnTo>
                    <a:pt x="569018" y="10839"/>
                  </a:lnTo>
                  <a:lnTo>
                    <a:pt x="5766" y="336125"/>
                  </a:lnTo>
                  <a:cubicBezTo>
                    <a:pt x="5128" y="336279"/>
                    <a:pt x="4448" y="336279"/>
                    <a:pt x="3810" y="336125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0" name="任意多边形: 形状 789">
              <a:extLst>
                <a:ext uri="{FF2B5EF4-FFF2-40B4-BE49-F238E27FC236}">
                  <a16:creationId xmlns:a16="http://schemas.microsoft.com/office/drawing/2014/main" id="{30A6E982-EEFE-4929-B705-463B7088F026}"/>
                </a:ext>
              </a:extLst>
            </p:cNvPr>
            <p:cNvSpPr/>
            <p:nvPr/>
          </p:nvSpPr>
          <p:spPr>
            <a:xfrm>
              <a:off x="4149814" y="3706043"/>
              <a:ext cx="121253" cy="183025"/>
            </a:xfrm>
            <a:custGeom>
              <a:avLst/>
              <a:gdLst>
                <a:gd name="connsiteX0" fmla="*/ 60616 w 121253"/>
                <a:gd name="connsiteY0" fmla="*/ 183026 h 183025"/>
                <a:gd name="connsiteX1" fmla="*/ 57939 w 121253"/>
                <a:gd name="connsiteY1" fmla="*/ 181893 h 183025"/>
                <a:gd name="connsiteX2" fmla="*/ 1202 w 121253"/>
                <a:gd name="connsiteY2" fmla="*/ 126803 h 183025"/>
                <a:gd name="connsiteX3" fmla="*/ 378 w 121253"/>
                <a:gd name="connsiteY3" fmla="*/ 122376 h 183025"/>
                <a:gd name="connsiteX4" fmla="*/ 57115 w 121253"/>
                <a:gd name="connsiteY4" fmla="*/ 2208 h 183025"/>
                <a:gd name="connsiteX5" fmla="*/ 59895 w 121253"/>
                <a:gd name="connsiteY5" fmla="*/ 46 h 183025"/>
                <a:gd name="connsiteX6" fmla="*/ 63293 w 121253"/>
                <a:gd name="connsiteY6" fmla="*/ 1076 h 183025"/>
                <a:gd name="connsiteX7" fmla="*/ 120030 w 121253"/>
                <a:gd name="connsiteY7" fmla="*/ 55753 h 183025"/>
                <a:gd name="connsiteX8" fmla="*/ 120854 w 121253"/>
                <a:gd name="connsiteY8" fmla="*/ 60181 h 183025"/>
                <a:gd name="connsiteX9" fmla="*/ 64323 w 121253"/>
                <a:gd name="connsiteY9" fmla="*/ 180760 h 183025"/>
                <a:gd name="connsiteX10" fmla="*/ 61543 w 121253"/>
                <a:gd name="connsiteY10" fmla="*/ 182923 h 183025"/>
                <a:gd name="connsiteX11" fmla="*/ 8512 w 121253"/>
                <a:gd name="connsiteY11" fmla="*/ 123199 h 183025"/>
                <a:gd name="connsiteX12" fmla="*/ 59380 w 121253"/>
                <a:gd name="connsiteY12" fmla="*/ 172626 h 183025"/>
                <a:gd name="connsiteX13" fmla="*/ 112719 w 121253"/>
                <a:gd name="connsiteY13" fmla="*/ 59357 h 183025"/>
                <a:gd name="connsiteX14" fmla="*/ 61749 w 121253"/>
                <a:gd name="connsiteY14" fmla="*/ 10446 h 18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253" h="183025">
                  <a:moveTo>
                    <a:pt x="60616" y="183026"/>
                  </a:moveTo>
                  <a:cubicBezTo>
                    <a:pt x="59607" y="183026"/>
                    <a:pt x="58639" y="182624"/>
                    <a:pt x="57939" y="181893"/>
                  </a:cubicBezTo>
                  <a:lnTo>
                    <a:pt x="1202" y="126803"/>
                  </a:lnTo>
                  <a:cubicBezTo>
                    <a:pt x="-13" y="125660"/>
                    <a:pt x="-343" y="123869"/>
                    <a:pt x="378" y="122376"/>
                  </a:cubicBezTo>
                  <a:lnTo>
                    <a:pt x="57115" y="2208"/>
                  </a:lnTo>
                  <a:cubicBezTo>
                    <a:pt x="57661" y="1096"/>
                    <a:pt x="58680" y="303"/>
                    <a:pt x="59895" y="46"/>
                  </a:cubicBezTo>
                  <a:cubicBezTo>
                    <a:pt x="61120" y="-139"/>
                    <a:pt x="62377" y="242"/>
                    <a:pt x="63293" y="1076"/>
                  </a:cubicBezTo>
                  <a:lnTo>
                    <a:pt x="120030" y="55753"/>
                  </a:lnTo>
                  <a:cubicBezTo>
                    <a:pt x="121276" y="56876"/>
                    <a:pt x="121606" y="58688"/>
                    <a:pt x="120854" y="60181"/>
                  </a:cubicBezTo>
                  <a:lnTo>
                    <a:pt x="64323" y="180760"/>
                  </a:lnTo>
                  <a:cubicBezTo>
                    <a:pt x="63818" y="181903"/>
                    <a:pt x="62778" y="182717"/>
                    <a:pt x="61543" y="182923"/>
                  </a:cubicBezTo>
                  <a:close/>
                  <a:moveTo>
                    <a:pt x="8512" y="123199"/>
                  </a:moveTo>
                  <a:lnTo>
                    <a:pt x="59380" y="172626"/>
                  </a:lnTo>
                  <a:lnTo>
                    <a:pt x="112719" y="59357"/>
                  </a:lnTo>
                  <a:lnTo>
                    <a:pt x="61749" y="10446"/>
                  </a:ln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1" name="任意多边形: 形状 790">
              <a:extLst>
                <a:ext uri="{FF2B5EF4-FFF2-40B4-BE49-F238E27FC236}">
                  <a16:creationId xmlns:a16="http://schemas.microsoft.com/office/drawing/2014/main" id="{EAEF01F5-8916-4AB3-9693-E916C2882003}"/>
                </a:ext>
              </a:extLst>
            </p:cNvPr>
            <p:cNvSpPr/>
            <p:nvPr/>
          </p:nvSpPr>
          <p:spPr>
            <a:xfrm>
              <a:off x="4016844" y="3826226"/>
              <a:ext cx="140688" cy="216166"/>
            </a:xfrm>
            <a:custGeom>
              <a:avLst/>
              <a:gdLst>
                <a:gd name="connsiteX0" fmla="*/ 3810 w 140688"/>
                <a:gd name="connsiteY0" fmla="*/ 216166 h 216166"/>
                <a:gd name="connsiteX1" fmla="*/ 0 w 140688"/>
                <a:gd name="connsiteY1" fmla="*/ 212356 h 216166"/>
                <a:gd name="connsiteX2" fmla="*/ 0 w 140688"/>
                <a:gd name="connsiteY2" fmla="*/ 80862 h 216166"/>
                <a:gd name="connsiteX3" fmla="*/ 1854 w 140688"/>
                <a:gd name="connsiteY3" fmla="*/ 77567 h 216166"/>
                <a:gd name="connsiteX4" fmla="*/ 134892 w 140688"/>
                <a:gd name="connsiteY4" fmla="*/ 545 h 216166"/>
                <a:gd name="connsiteX5" fmla="*/ 140123 w 140688"/>
                <a:gd name="connsiteY5" fmla="*/ 1842 h 216166"/>
                <a:gd name="connsiteX6" fmla="*/ 140144 w 140688"/>
                <a:gd name="connsiteY6" fmla="*/ 1884 h 216166"/>
                <a:gd name="connsiteX7" fmla="*/ 138846 w 140688"/>
                <a:gd name="connsiteY7" fmla="*/ 7114 h 216166"/>
                <a:gd name="connsiteX8" fmla="*/ 138805 w 140688"/>
                <a:gd name="connsiteY8" fmla="*/ 7135 h 216166"/>
                <a:gd name="connsiteX9" fmla="*/ 7723 w 140688"/>
                <a:gd name="connsiteY9" fmla="*/ 83128 h 216166"/>
                <a:gd name="connsiteX10" fmla="*/ 7723 w 140688"/>
                <a:gd name="connsiteY10" fmla="*/ 212356 h 216166"/>
                <a:gd name="connsiteX11" fmla="*/ 3913 w 140688"/>
                <a:gd name="connsiteY11" fmla="*/ 216166 h 216166"/>
                <a:gd name="connsiteX12" fmla="*/ 3810 w 140688"/>
                <a:gd name="connsiteY12" fmla="*/ 216166 h 21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688" h="216166">
                  <a:moveTo>
                    <a:pt x="3810" y="216166"/>
                  </a:moveTo>
                  <a:cubicBezTo>
                    <a:pt x="1710" y="216166"/>
                    <a:pt x="0" y="214457"/>
                    <a:pt x="0" y="212356"/>
                  </a:cubicBezTo>
                  <a:lnTo>
                    <a:pt x="0" y="80862"/>
                  </a:lnTo>
                  <a:cubicBezTo>
                    <a:pt x="-10" y="79513"/>
                    <a:pt x="700" y="78257"/>
                    <a:pt x="1854" y="77567"/>
                  </a:cubicBezTo>
                  <a:lnTo>
                    <a:pt x="134892" y="545"/>
                  </a:lnTo>
                  <a:cubicBezTo>
                    <a:pt x="136694" y="-536"/>
                    <a:pt x="139032" y="40"/>
                    <a:pt x="140123" y="1842"/>
                  </a:cubicBezTo>
                  <a:cubicBezTo>
                    <a:pt x="140133" y="1863"/>
                    <a:pt x="140133" y="1873"/>
                    <a:pt x="140144" y="1884"/>
                  </a:cubicBezTo>
                  <a:cubicBezTo>
                    <a:pt x="141225" y="3686"/>
                    <a:pt x="140648" y="6023"/>
                    <a:pt x="138846" y="7114"/>
                  </a:cubicBezTo>
                  <a:cubicBezTo>
                    <a:pt x="138826" y="7125"/>
                    <a:pt x="138816" y="7125"/>
                    <a:pt x="138805" y="7135"/>
                  </a:cubicBezTo>
                  <a:lnTo>
                    <a:pt x="7723" y="83128"/>
                  </a:lnTo>
                  <a:lnTo>
                    <a:pt x="7723" y="212356"/>
                  </a:lnTo>
                  <a:cubicBezTo>
                    <a:pt x="7723" y="214457"/>
                    <a:pt x="6014" y="216166"/>
                    <a:pt x="3913" y="216166"/>
                  </a:cubicBezTo>
                  <a:cubicBezTo>
                    <a:pt x="3882" y="216166"/>
                    <a:pt x="3841" y="216166"/>
                    <a:pt x="3810" y="216166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2" name="任意多边形: 形状 791">
              <a:extLst>
                <a:ext uri="{FF2B5EF4-FFF2-40B4-BE49-F238E27FC236}">
                  <a16:creationId xmlns:a16="http://schemas.microsoft.com/office/drawing/2014/main" id="{EBCFFCC3-881A-4905-9C51-F3C0A7388D09}"/>
                </a:ext>
              </a:extLst>
            </p:cNvPr>
            <p:cNvSpPr/>
            <p:nvPr/>
          </p:nvSpPr>
          <p:spPr>
            <a:xfrm>
              <a:off x="3963403" y="4036521"/>
              <a:ext cx="114606" cy="114096"/>
            </a:xfrm>
            <a:custGeom>
              <a:avLst/>
              <a:gdLst>
                <a:gd name="connsiteX0" fmla="*/ 20594 w 114606"/>
                <a:gd name="connsiteY0" fmla="*/ 45104 h 114096"/>
                <a:gd name="connsiteX1" fmla="*/ 94013 w 114606"/>
                <a:gd name="connsiteY1" fmla="*/ 2783 h 114096"/>
                <a:gd name="connsiteX2" fmla="*/ 114607 w 114606"/>
                <a:gd name="connsiteY2" fmla="*/ 14418 h 114096"/>
                <a:gd name="connsiteX3" fmla="*/ 114607 w 114606"/>
                <a:gd name="connsiteY3" fmla="*/ 33880 h 114096"/>
                <a:gd name="connsiteX4" fmla="*/ 94013 w 114606"/>
                <a:gd name="connsiteY4" fmla="*/ 68993 h 114096"/>
                <a:gd name="connsiteX5" fmla="*/ 20594 w 114606"/>
                <a:gd name="connsiteY5" fmla="*/ 111314 h 114096"/>
                <a:gd name="connsiteX6" fmla="*/ 0 w 114606"/>
                <a:gd name="connsiteY6" fmla="*/ 99679 h 114096"/>
                <a:gd name="connsiteX7" fmla="*/ 0 w 114606"/>
                <a:gd name="connsiteY7" fmla="*/ 80217 h 114096"/>
                <a:gd name="connsiteX8" fmla="*/ 20594 w 114606"/>
                <a:gd name="connsiteY8" fmla="*/ 45104 h 1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06" h="114096">
                  <a:moveTo>
                    <a:pt x="20594" y="45104"/>
                  </a:moveTo>
                  <a:lnTo>
                    <a:pt x="94013" y="2783"/>
                  </a:lnTo>
                  <a:cubicBezTo>
                    <a:pt x="105133" y="-3704"/>
                    <a:pt x="114607" y="1547"/>
                    <a:pt x="114607" y="14418"/>
                  </a:cubicBezTo>
                  <a:lnTo>
                    <a:pt x="114607" y="33880"/>
                  </a:lnTo>
                  <a:cubicBezTo>
                    <a:pt x="113752" y="48203"/>
                    <a:pt x="106091" y="61249"/>
                    <a:pt x="94013" y="68993"/>
                  </a:cubicBezTo>
                  <a:lnTo>
                    <a:pt x="20594" y="111314"/>
                  </a:lnTo>
                  <a:cubicBezTo>
                    <a:pt x="9370" y="117801"/>
                    <a:pt x="0" y="112550"/>
                    <a:pt x="0" y="99679"/>
                  </a:cubicBezTo>
                  <a:lnTo>
                    <a:pt x="0" y="80217"/>
                  </a:lnTo>
                  <a:cubicBezTo>
                    <a:pt x="824" y="65883"/>
                    <a:pt x="8485" y="52816"/>
                    <a:pt x="20594" y="45104"/>
                  </a:cubicBez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3" name="任意多边形: 形状 792">
              <a:extLst>
                <a:ext uri="{FF2B5EF4-FFF2-40B4-BE49-F238E27FC236}">
                  <a16:creationId xmlns:a16="http://schemas.microsoft.com/office/drawing/2014/main" id="{2D1A869A-E551-4B8D-8D86-D45D8674534B}"/>
                </a:ext>
              </a:extLst>
            </p:cNvPr>
            <p:cNvSpPr/>
            <p:nvPr/>
          </p:nvSpPr>
          <p:spPr>
            <a:xfrm>
              <a:off x="4342851" y="3818119"/>
              <a:ext cx="114606" cy="113740"/>
            </a:xfrm>
            <a:custGeom>
              <a:avLst/>
              <a:gdLst>
                <a:gd name="connsiteX0" fmla="*/ 20594 w 114606"/>
                <a:gd name="connsiteY0" fmla="*/ 45104 h 113740"/>
                <a:gd name="connsiteX1" fmla="*/ 94013 w 114606"/>
                <a:gd name="connsiteY1" fmla="*/ 2783 h 113740"/>
                <a:gd name="connsiteX2" fmla="*/ 114607 w 114606"/>
                <a:gd name="connsiteY2" fmla="*/ 14418 h 113740"/>
                <a:gd name="connsiteX3" fmla="*/ 114607 w 114606"/>
                <a:gd name="connsiteY3" fmla="*/ 33571 h 113740"/>
                <a:gd name="connsiteX4" fmla="*/ 94013 w 114606"/>
                <a:gd name="connsiteY4" fmla="*/ 68581 h 113740"/>
                <a:gd name="connsiteX5" fmla="*/ 20594 w 114606"/>
                <a:gd name="connsiteY5" fmla="*/ 111005 h 113740"/>
                <a:gd name="connsiteX6" fmla="*/ 0 w 114606"/>
                <a:gd name="connsiteY6" fmla="*/ 99267 h 113740"/>
                <a:gd name="connsiteX7" fmla="*/ 0 w 114606"/>
                <a:gd name="connsiteY7" fmla="*/ 80114 h 113740"/>
                <a:gd name="connsiteX8" fmla="*/ 20594 w 114606"/>
                <a:gd name="connsiteY8" fmla="*/ 45104 h 11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606" h="113740">
                  <a:moveTo>
                    <a:pt x="20594" y="45104"/>
                  </a:moveTo>
                  <a:lnTo>
                    <a:pt x="94013" y="2783"/>
                  </a:lnTo>
                  <a:cubicBezTo>
                    <a:pt x="105133" y="-3705"/>
                    <a:pt x="114607" y="1547"/>
                    <a:pt x="114607" y="14418"/>
                  </a:cubicBezTo>
                  <a:lnTo>
                    <a:pt x="114607" y="33571"/>
                  </a:lnTo>
                  <a:cubicBezTo>
                    <a:pt x="113752" y="47863"/>
                    <a:pt x="106091" y="60889"/>
                    <a:pt x="94013" y="68581"/>
                  </a:cubicBezTo>
                  <a:lnTo>
                    <a:pt x="20594" y="111005"/>
                  </a:lnTo>
                  <a:cubicBezTo>
                    <a:pt x="9473" y="117389"/>
                    <a:pt x="0" y="112241"/>
                    <a:pt x="0" y="99267"/>
                  </a:cubicBezTo>
                  <a:lnTo>
                    <a:pt x="0" y="80114"/>
                  </a:lnTo>
                  <a:cubicBezTo>
                    <a:pt x="896" y="65832"/>
                    <a:pt x="8536" y="52827"/>
                    <a:pt x="20594" y="45104"/>
                  </a:cubicBezTo>
                  <a:close/>
                </a:path>
              </a:pathLst>
            </a:custGeom>
            <a:solidFill>
              <a:schemeClr val="accent1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4" name="任意多边形: 形状 793">
              <a:extLst>
                <a:ext uri="{FF2B5EF4-FFF2-40B4-BE49-F238E27FC236}">
                  <a16:creationId xmlns:a16="http://schemas.microsoft.com/office/drawing/2014/main" id="{CC1988F2-C94E-42EF-B9CE-875512B8493A}"/>
                </a:ext>
              </a:extLst>
            </p:cNvPr>
            <p:cNvSpPr/>
            <p:nvPr/>
          </p:nvSpPr>
          <p:spPr>
            <a:xfrm>
              <a:off x="3978844" y="4145764"/>
              <a:ext cx="45777" cy="225311"/>
            </a:xfrm>
            <a:custGeom>
              <a:avLst/>
              <a:gdLst>
                <a:gd name="connsiteX0" fmla="*/ 3917 w 45777"/>
                <a:gd name="connsiteY0" fmla="*/ 225312 h 225311"/>
                <a:gd name="connsiteX1" fmla="*/ 519 w 45777"/>
                <a:gd name="connsiteY1" fmla="*/ 223355 h 225311"/>
                <a:gd name="connsiteX2" fmla="*/ 1889 w 45777"/>
                <a:gd name="connsiteY2" fmla="*/ 218145 h 225311"/>
                <a:gd name="connsiteX3" fmla="*/ 1961 w 45777"/>
                <a:gd name="connsiteY3" fmla="*/ 218104 h 225311"/>
                <a:gd name="connsiteX4" fmla="*/ 38000 w 45777"/>
                <a:gd name="connsiteY4" fmla="*/ 197510 h 225311"/>
                <a:gd name="connsiteX5" fmla="*/ 38000 w 45777"/>
                <a:gd name="connsiteY5" fmla="*/ 4542 h 225311"/>
                <a:gd name="connsiteX6" fmla="*/ 41234 w 45777"/>
                <a:gd name="connsiteY6" fmla="*/ 52 h 225311"/>
                <a:gd name="connsiteX7" fmla="*/ 45723 w 45777"/>
                <a:gd name="connsiteY7" fmla="*/ 3275 h 225311"/>
                <a:gd name="connsiteX8" fmla="*/ 45723 w 45777"/>
                <a:gd name="connsiteY8" fmla="*/ 4542 h 225311"/>
                <a:gd name="connsiteX9" fmla="*/ 45723 w 45777"/>
                <a:gd name="connsiteY9" fmla="*/ 199569 h 225311"/>
                <a:gd name="connsiteX10" fmla="*/ 43767 w 45777"/>
                <a:gd name="connsiteY10" fmla="*/ 202864 h 225311"/>
                <a:gd name="connsiteX11" fmla="*/ 5874 w 45777"/>
                <a:gd name="connsiteY11" fmla="*/ 224797 h 225311"/>
                <a:gd name="connsiteX12" fmla="*/ 3917 w 45777"/>
                <a:gd name="connsiteY12" fmla="*/ 225312 h 22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77" h="225311">
                  <a:moveTo>
                    <a:pt x="3917" y="225312"/>
                  </a:moveTo>
                  <a:cubicBezTo>
                    <a:pt x="2517" y="225291"/>
                    <a:pt x="1240" y="224550"/>
                    <a:pt x="519" y="223355"/>
                  </a:cubicBezTo>
                  <a:cubicBezTo>
                    <a:pt x="-542" y="221543"/>
                    <a:pt x="76" y="219206"/>
                    <a:pt x="1889" y="218145"/>
                  </a:cubicBezTo>
                  <a:cubicBezTo>
                    <a:pt x="1909" y="218135"/>
                    <a:pt x="1940" y="218114"/>
                    <a:pt x="1961" y="218104"/>
                  </a:cubicBezTo>
                  <a:lnTo>
                    <a:pt x="38000" y="197510"/>
                  </a:lnTo>
                  <a:lnTo>
                    <a:pt x="38000" y="4542"/>
                  </a:lnTo>
                  <a:cubicBezTo>
                    <a:pt x="37650" y="2410"/>
                    <a:pt x="39092" y="402"/>
                    <a:pt x="41234" y="52"/>
                  </a:cubicBezTo>
                  <a:cubicBezTo>
                    <a:pt x="43365" y="-298"/>
                    <a:pt x="45373" y="1144"/>
                    <a:pt x="45723" y="3275"/>
                  </a:cubicBezTo>
                  <a:cubicBezTo>
                    <a:pt x="45795" y="3698"/>
                    <a:pt x="45795" y="4120"/>
                    <a:pt x="45723" y="4542"/>
                  </a:cubicBezTo>
                  <a:lnTo>
                    <a:pt x="45723" y="199569"/>
                  </a:lnTo>
                  <a:cubicBezTo>
                    <a:pt x="45713" y="200939"/>
                    <a:pt x="44961" y="202195"/>
                    <a:pt x="43767" y="202864"/>
                  </a:cubicBezTo>
                  <a:lnTo>
                    <a:pt x="5874" y="224797"/>
                  </a:lnTo>
                  <a:cubicBezTo>
                    <a:pt x="5266" y="225106"/>
                    <a:pt x="4597" y="225291"/>
                    <a:pt x="3917" y="225312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5" name="任意多边形: 形状 794">
              <a:extLst>
                <a:ext uri="{FF2B5EF4-FFF2-40B4-BE49-F238E27FC236}">
                  <a16:creationId xmlns:a16="http://schemas.microsoft.com/office/drawing/2014/main" id="{45B2A6D5-E0F2-48FB-9869-B8564A303F79}"/>
                </a:ext>
              </a:extLst>
            </p:cNvPr>
            <p:cNvSpPr/>
            <p:nvPr/>
          </p:nvSpPr>
          <p:spPr>
            <a:xfrm>
              <a:off x="4263456" y="3684432"/>
              <a:ext cx="140972" cy="138858"/>
            </a:xfrm>
            <a:custGeom>
              <a:avLst/>
              <a:gdLst>
                <a:gd name="connsiteX0" fmla="*/ 136647 w 140972"/>
                <a:gd name="connsiteY0" fmla="*/ 138838 h 138858"/>
                <a:gd name="connsiteX1" fmla="*/ 132837 w 140972"/>
                <a:gd name="connsiteY1" fmla="*/ 134926 h 138858"/>
                <a:gd name="connsiteX2" fmla="*/ 132837 w 140972"/>
                <a:gd name="connsiteY2" fmla="*/ 10228 h 138858"/>
                <a:gd name="connsiteX3" fmla="*/ 5668 w 140972"/>
                <a:gd name="connsiteY3" fmla="*/ 83440 h 138858"/>
                <a:gd name="connsiteX4" fmla="*/ 324 w 140972"/>
                <a:gd name="connsiteY4" fmla="*/ 82009 h 138858"/>
                <a:gd name="connsiteX5" fmla="*/ 313 w 140972"/>
                <a:gd name="connsiteY5" fmla="*/ 81998 h 138858"/>
                <a:gd name="connsiteX6" fmla="*/ 2167 w 140972"/>
                <a:gd name="connsiteY6" fmla="*/ 77056 h 138858"/>
                <a:gd name="connsiteX7" fmla="*/ 135206 w 140972"/>
                <a:gd name="connsiteY7" fmla="*/ 548 h 138858"/>
                <a:gd name="connsiteX8" fmla="*/ 139015 w 140972"/>
                <a:gd name="connsiteY8" fmla="*/ 548 h 138858"/>
                <a:gd name="connsiteX9" fmla="*/ 140972 w 140972"/>
                <a:gd name="connsiteY9" fmla="*/ 3946 h 138858"/>
                <a:gd name="connsiteX10" fmla="*/ 140972 w 140972"/>
                <a:gd name="connsiteY10" fmla="*/ 135337 h 138858"/>
                <a:gd name="connsiteX11" fmla="*/ 136688 w 140972"/>
                <a:gd name="connsiteY11" fmla="*/ 138838 h 138858"/>
                <a:gd name="connsiteX12" fmla="*/ 136647 w 140972"/>
                <a:gd name="connsiteY12" fmla="*/ 138838 h 13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972" h="138858">
                  <a:moveTo>
                    <a:pt x="136647" y="138838"/>
                  </a:moveTo>
                  <a:cubicBezTo>
                    <a:pt x="134526" y="138787"/>
                    <a:pt x="132837" y="137047"/>
                    <a:pt x="132837" y="134926"/>
                  </a:cubicBezTo>
                  <a:lnTo>
                    <a:pt x="132837" y="10228"/>
                  </a:lnTo>
                  <a:lnTo>
                    <a:pt x="5668" y="83440"/>
                  </a:lnTo>
                  <a:cubicBezTo>
                    <a:pt x="3794" y="84521"/>
                    <a:pt x="1405" y="83883"/>
                    <a:pt x="324" y="82009"/>
                  </a:cubicBezTo>
                  <a:cubicBezTo>
                    <a:pt x="313" y="82009"/>
                    <a:pt x="313" y="81998"/>
                    <a:pt x="313" y="81998"/>
                  </a:cubicBezTo>
                  <a:cubicBezTo>
                    <a:pt x="-500" y="80124"/>
                    <a:pt x="324" y="77941"/>
                    <a:pt x="2167" y="77056"/>
                  </a:cubicBezTo>
                  <a:lnTo>
                    <a:pt x="135206" y="548"/>
                  </a:lnTo>
                  <a:cubicBezTo>
                    <a:pt x="136369" y="-183"/>
                    <a:pt x="137852" y="-183"/>
                    <a:pt x="139015" y="548"/>
                  </a:cubicBezTo>
                  <a:cubicBezTo>
                    <a:pt x="140241" y="1228"/>
                    <a:pt x="140992" y="2536"/>
                    <a:pt x="140972" y="3946"/>
                  </a:cubicBezTo>
                  <a:lnTo>
                    <a:pt x="140972" y="135337"/>
                  </a:lnTo>
                  <a:cubicBezTo>
                    <a:pt x="140756" y="137490"/>
                    <a:pt x="138840" y="139055"/>
                    <a:pt x="136688" y="138838"/>
                  </a:cubicBezTo>
                  <a:cubicBezTo>
                    <a:pt x="136678" y="138838"/>
                    <a:pt x="136657" y="138838"/>
                    <a:pt x="136647" y="138838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6" name="任意多边形: 形状 795">
              <a:extLst>
                <a:ext uri="{FF2B5EF4-FFF2-40B4-BE49-F238E27FC236}">
                  <a16:creationId xmlns:a16="http://schemas.microsoft.com/office/drawing/2014/main" id="{ADF70932-DC7E-4302-9472-0491581B60A0}"/>
                </a:ext>
              </a:extLst>
            </p:cNvPr>
            <p:cNvSpPr/>
            <p:nvPr/>
          </p:nvSpPr>
          <p:spPr>
            <a:xfrm>
              <a:off x="4396241" y="3924479"/>
              <a:ext cx="45748" cy="205547"/>
            </a:xfrm>
            <a:custGeom>
              <a:avLst/>
              <a:gdLst>
                <a:gd name="connsiteX0" fmla="*/ 3862 w 45748"/>
                <a:gd name="connsiteY0" fmla="*/ 205541 h 205547"/>
                <a:gd name="connsiteX1" fmla="*/ 2009 w 45748"/>
                <a:gd name="connsiteY1" fmla="*/ 205026 h 205547"/>
                <a:gd name="connsiteX2" fmla="*/ 52 w 45748"/>
                <a:gd name="connsiteY2" fmla="*/ 201732 h 205547"/>
                <a:gd name="connsiteX3" fmla="*/ 52 w 45748"/>
                <a:gd name="connsiteY3" fmla="*/ 4542 h 205547"/>
                <a:gd name="connsiteX4" fmla="*/ 3286 w 45748"/>
                <a:gd name="connsiteY4" fmla="*/ 52 h 205547"/>
                <a:gd name="connsiteX5" fmla="*/ 7775 w 45748"/>
                <a:gd name="connsiteY5" fmla="*/ 3275 h 205547"/>
                <a:gd name="connsiteX6" fmla="*/ 7775 w 45748"/>
                <a:gd name="connsiteY6" fmla="*/ 4542 h 205547"/>
                <a:gd name="connsiteX7" fmla="*/ 7775 w 45748"/>
                <a:gd name="connsiteY7" fmla="*/ 195038 h 205547"/>
                <a:gd name="connsiteX8" fmla="*/ 39902 w 45748"/>
                <a:gd name="connsiteY8" fmla="*/ 176504 h 205547"/>
                <a:gd name="connsiteX9" fmla="*/ 45256 w 45748"/>
                <a:gd name="connsiteY9" fmla="*/ 177842 h 205547"/>
                <a:gd name="connsiteX10" fmla="*/ 43815 w 45748"/>
                <a:gd name="connsiteY10" fmla="*/ 183197 h 205547"/>
                <a:gd name="connsiteX11" fmla="*/ 5819 w 45748"/>
                <a:gd name="connsiteY11" fmla="*/ 205026 h 205547"/>
                <a:gd name="connsiteX12" fmla="*/ 3862 w 45748"/>
                <a:gd name="connsiteY12" fmla="*/ 205541 h 205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748" h="205547">
                  <a:moveTo>
                    <a:pt x="3862" y="205541"/>
                  </a:moveTo>
                  <a:cubicBezTo>
                    <a:pt x="3203" y="205583"/>
                    <a:pt x="2555" y="205397"/>
                    <a:pt x="2009" y="205026"/>
                  </a:cubicBezTo>
                  <a:cubicBezTo>
                    <a:pt x="794" y="204378"/>
                    <a:pt x="42" y="203111"/>
                    <a:pt x="52" y="201732"/>
                  </a:cubicBezTo>
                  <a:lnTo>
                    <a:pt x="52" y="4542"/>
                  </a:lnTo>
                  <a:cubicBezTo>
                    <a:pt x="-298" y="2410"/>
                    <a:pt x="1144" y="392"/>
                    <a:pt x="3286" y="52"/>
                  </a:cubicBezTo>
                  <a:cubicBezTo>
                    <a:pt x="5417" y="-298"/>
                    <a:pt x="7425" y="1144"/>
                    <a:pt x="7775" y="3275"/>
                  </a:cubicBezTo>
                  <a:cubicBezTo>
                    <a:pt x="7847" y="3698"/>
                    <a:pt x="7847" y="4120"/>
                    <a:pt x="7775" y="4542"/>
                  </a:cubicBezTo>
                  <a:lnTo>
                    <a:pt x="7775" y="195038"/>
                  </a:lnTo>
                  <a:lnTo>
                    <a:pt x="39902" y="176504"/>
                  </a:lnTo>
                  <a:cubicBezTo>
                    <a:pt x="41766" y="175515"/>
                    <a:pt x="44083" y="176092"/>
                    <a:pt x="45256" y="177842"/>
                  </a:cubicBezTo>
                  <a:cubicBezTo>
                    <a:pt x="46286" y="179726"/>
                    <a:pt x="45648" y="182085"/>
                    <a:pt x="43815" y="183197"/>
                  </a:cubicBezTo>
                  <a:lnTo>
                    <a:pt x="5819" y="205026"/>
                  </a:lnTo>
                  <a:cubicBezTo>
                    <a:pt x="5232" y="205397"/>
                    <a:pt x="4552" y="205583"/>
                    <a:pt x="3862" y="205541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7" name="任意多边形: 形状 796">
              <a:extLst>
                <a:ext uri="{FF2B5EF4-FFF2-40B4-BE49-F238E27FC236}">
                  <a16:creationId xmlns:a16="http://schemas.microsoft.com/office/drawing/2014/main" id="{AEF67F8F-A580-4F32-B141-F642914C0C02}"/>
                </a:ext>
              </a:extLst>
            </p:cNvPr>
            <p:cNvSpPr/>
            <p:nvPr/>
          </p:nvSpPr>
          <p:spPr>
            <a:xfrm>
              <a:off x="4927455" y="2705597"/>
              <a:ext cx="45664" cy="57072"/>
            </a:xfrm>
            <a:custGeom>
              <a:avLst/>
              <a:gdLst>
                <a:gd name="connsiteX0" fmla="*/ 14482 w 45664"/>
                <a:gd name="connsiteY0" fmla="*/ 57072 h 57072"/>
                <a:gd name="connsiteX1" fmla="*/ 7583 w 45664"/>
                <a:gd name="connsiteY1" fmla="*/ 55218 h 57072"/>
                <a:gd name="connsiteX2" fmla="*/ 66 w 45664"/>
                <a:gd name="connsiteY2" fmla="*/ 39567 h 57072"/>
                <a:gd name="connsiteX3" fmla="*/ 20660 w 45664"/>
                <a:gd name="connsiteY3" fmla="*/ 3424 h 57072"/>
                <a:gd name="connsiteX4" fmla="*/ 20660 w 45664"/>
                <a:gd name="connsiteY4" fmla="*/ 3424 h 57072"/>
                <a:gd name="connsiteX5" fmla="*/ 42243 w 45664"/>
                <a:gd name="connsiteY5" fmla="*/ 5679 h 57072"/>
                <a:gd name="connsiteX6" fmla="*/ 45476 w 45664"/>
                <a:gd name="connsiteY6" fmla="*/ 17737 h 57072"/>
                <a:gd name="connsiteX7" fmla="*/ 24882 w 45664"/>
                <a:gd name="connsiteY7" fmla="*/ 53880 h 57072"/>
                <a:gd name="connsiteX8" fmla="*/ 14482 w 45664"/>
                <a:gd name="connsiteY8" fmla="*/ 57072 h 57072"/>
                <a:gd name="connsiteX9" fmla="*/ 24779 w 45664"/>
                <a:gd name="connsiteY9" fmla="*/ 10117 h 57072"/>
                <a:gd name="connsiteX10" fmla="*/ 7686 w 45664"/>
                <a:gd name="connsiteY10" fmla="*/ 39567 h 57072"/>
                <a:gd name="connsiteX11" fmla="*/ 11393 w 45664"/>
                <a:gd name="connsiteY11" fmla="*/ 48525 h 57072"/>
                <a:gd name="connsiteX12" fmla="*/ 20866 w 45664"/>
                <a:gd name="connsiteY12" fmla="*/ 47186 h 57072"/>
                <a:gd name="connsiteX13" fmla="*/ 37959 w 45664"/>
                <a:gd name="connsiteY13" fmla="*/ 17737 h 57072"/>
                <a:gd name="connsiteX14" fmla="*/ 34252 w 45664"/>
                <a:gd name="connsiteY14" fmla="*/ 8778 h 57072"/>
                <a:gd name="connsiteX15" fmla="*/ 24779 w 45664"/>
                <a:gd name="connsiteY15" fmla="*/ 10117 h 5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4" h="57072">
                  <a:moveTo>
                    <a:pt x="14482" y="57072"/>
                  </a:moveTo>
                  <a:cubicBezTo>
                    <a:pt x="12052" y="57092"/>
                    <a:pt x="9673" y="56454"/>
                    <a:pt x="7583" y="55218"/>
                  </a:cubicBezTo>
                  <a:cubicBezTo>
                    <a:pt x="2403" y="51769"/>
                    <a:pt x="-480" y="45765"/>
                    <a:pt x="66" y="39567"/>
                  </a:cubicBezTo>
                  <a:cubicBezTo>
                    <a:pt x="704" y="24904"/>
                    <a:pt x="8365" y="11445"/>
                    <a:pt x="20660" y="3424"/>
                  </a:cubicBezTo>
                  <a:lnTo>
                    <a:pt x="20660" y="3424"/>
                  </a:lnTo>
                  <a:cubicBezTo>
                    <a:pt x="27240" y="-1910"/>
                    <a:pt x="36909" y="-901"/>
                    <a:pt x="42243" y="5679"/>
                  </a:cubicBezTo>
                  <a:cubicBezTo>
                    <a:pt x="44982" y="9056"/>
                    <a:pt x="46156" y="13443"/>
                    <a:pt x="45476" y="17737"/>
                  </a:cubicBezTo>
                  <a:cubicBezTo>
                    <a:pt x="44858" y="32410"/>
                    <a:pt x="37187" y="45868"/>
                    <a:pt x="24882" y="53880"/>
                  </a:cubicBezTo>
                  <a:cubicBezTo>
                    <a:pt x="21751" y="55826"/>
                    <a:pt x="18168" y="56927"/>
                    <a:pt x="14482" y="57072"/>
                  </a:cubicBezTo>
                  <a:close/>
                  <a:moveTo>
                    <a:pt x="24779" y="10117"/>
                  </a:moveTo>
                  <a:cubicBezTo>
                    <a:pt x="14791" y="16717"/>
                    <a:pt x="8468" y="27622"/>
                    <a:pt x="7686" y="39567"/>
                  </a:cubicBezTo>
                  <a:cubicBezTo>
                    <a:pt x="7346" y="42985"/>
                    <a:pt x="8736" y="46342"/>
                    <a:pt x="11393" y="48525"/>
                  </a:cubicBezTo>
                  <a:cubicBezTo>
                    <a:pt x="14564" y="49823"/>
                    <a:pt x="18178" y="49308"/>
                    <a:pt x="20866" y="47186"/>
                  </a:cubicBezTo>
                  <a:cubicBezTo>
                    <a:pt x="30875" y="40607"/>
                    <a:pt x="37207" y="29692"/>
                    <a:pt x="37959" y="17737"/>
                  </a:cubicBezTo>
                  <a:cubicBezTo>
                    <a:pt x="38299" y="14318"/>
                    <a:pt x="36909" y="10961"/>
                    <a:pt x="34252" y="8778"/>
                  </a:cubicBezTo>
                  <a:cubicBezTo>
                    <a:pt x="31081" y="7481"/>
                    <a:pt x="27466" y="7996"/>
                    <a:pt x="24779" y="10117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8" name="任意多边形: 形状 797">
              <a:extLst>
                <a:ext uri="{FF2B5EF4-FFF2-40B4-BE49-F238E27FC236}">
                  <a16:creationId xmlns:a16="http://schemas.microsoft.com/office/drawing/2014/main" id="{409777E0-BFC7-425E-81C3-B5887C3C43AF}"/>
                </a:ext>
              </a:extLst>
            </p:cNvPr>
            <p:cNvSpPr/>
            <p:nvPr/>
          </p:nvSpPr>
          <p:spPr>
            <a:xfrm>
              <a:off x="5155126" y="1741993"/>
              <a:ext cx="45662" cy="57072"/>
            </a:xfrm>
            <a:custGeom>
              <a:avLst/>
              <a:gdLst>
                <a:gd name="connsiteX0" fmla="*/ 14479 w 45662"/>
                <a:gd name="connsiteY0" fmla="*/ 57072 h 57072"/>
                <a:gd name="connsiteX1" fmla="*/ 7580 w 45662"/>
                <a:gd name="connsiteY1" fmla="*/ 55219 h 57072"/>
                <a:gd name="connsiteX2" fmla="*/ 63 w 45662"/>
                <a:gd name="connsiteY2" fmla="*/ 39670 h 57072"/>
                <a:gd name="connsiteX3" fmla="*/ 20658 w 45662"/>
                <a:gd name="connsiteY3" fmla="*/ 3424 h 57072"/>
                <a:gd name="connsiteX4" fmla="*/ 42240 w 45662"/>
                <a:gd name="connsiteY4" fmla="*/ 5682 h 57072"/>
                <a:gd name="connsiteX5" fmla="*/ 45473 w 45662"/>
                <a:gd name="connsiteY5" fmla="*/ 17737 h 57072"/>
                <a:gd name="connsiteX6" fmla="*/ 24879 w 45662"/>
                <a:gd name="connsiteY6" fmla="*/ 53983 h 57072"/>
                <a:gd name="connsiteX7" fmla="*/ 14479 w 45662"/>
                <a:gd name="connsiteY7" fmla="*/ 57072 h 57072"/>
                <a:gd name="connsiteX8" fmla="*/ 31366 w 45662"/>
                <a:gd name="connsiteY8" fmla="*/ 8058 h 57072"/>
                <a:gd name="connsiteX9" fmla="*/ 24879 w 45662"/>
                <a:gd name="connsiteY9" fmla="*/ 10118 h 57072"/>
                <a:gd name="connsiteX10" fmla="*/ 7786 w 45662"/>
                <a:gd name="connsiteY10" fmla="*/ 39670 h 57072"/>
                <a:gd name="connsiteX11" fmla="*/ 11493 w 45662"/>
                <a:gd name="connsiteY11" fmla="*/ 48526 h 57072"/>
                <a:gd name="connsiteX12" fmla="*/ 20967 w 45662"/>
                <a:gd name="connsiteY12" fmla="*/ 47290 h 57072"/>
                <a:gd name="connsiteX13" fmla="*/ 38059 w 45662"/>
                <a:gd name="connsiteY13" fmla="*/ 17737 h 57072"/>
                <a:gd name="connsiteX14" fmla="*/ 34456 w 45662"/>
                <a:gd name="connsiteY14" fmla="*/ 8779 h 57072"/>
                <a:gd name="connsiteX15" fmla="*/ 31366 w 45662"/>
                <a:gd name="connsiteY15" fmla="*/ 8058 h 5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2" h="57072">
                  <a:moveTo>
                    <a:pt x="14479" y="57072"/>
                  </a:moveTo>
                  <a:cubicBezTo>
                    <a:pt x="12049" y="57096"/>
                    <a:pt x="9670" y="56456"/>
                    <a:pt x="7580" y="55219"/>
                  </a:cubicBezTo>
                  <a:cubicBezTo>
                    <a:pt x="2411" y="51806"/>
                    <a:pt x="-472" y="45839"/>
                    <a:pt x="63" y="39670"/>
                  </a:cubicBezTo>
                  <a:cubicBezTo>
                    <a:pt x="681" y="24974"/>
                    <a:pt x="8353" y="11480"/>
                    <a:pt x="20658" y="3424"/>
                  </a:cubicBezTo>
                  <a:cubicBezTo>
                    <a:pt x="27237" y="-1912"/>
                    <a:pt x="36906" y="-900"/>
                    <a:pt x="42240" y="5682"/>
                  </a:cubicBezTo>
                  <a:cubicBezTo>
                    <a:pt x="44979" y="9060"/>
                    <a:pt x="46153" y="13441"/>
                    <a:pt x="45473" y="17737"/>
                  </a:cubicBezTo>
                  <a:cubicBezTo>
                    <a:pt x="44835" y="32428"/>
                    <a:pt x="37174" y="45916"/>
                    <a:pt x="24879" y="53983"/>
                  </a:cubicBezTo>
                  <a:cubicBezTo>
                    <a:pt x="21749" y="55924"/>
                    <a:pt x="18155" y="56991"/>
                    <a:pt x="14479" y="57072"/>
                  </a:cubicBezTo>
                  <a:close/>
                  <a:moveTo>
                    <a:pt x="31366" y="8058"/>
                  </a:moveTo>
                  <a:cubicBezTo>
                    <a:pt x="29070" y="8196"/>
                    <a:pt x="26836" y="8905"/>
                    <a:pt x="24879" y="10118"/>
                  </a:cubicBezTo>
                  <a:cubicBezTo>
                    <a:pt x="14860" y="16745"/>
                    <a:pt x="8538" y="27684"/>
                    <a:pt x="7786" y="39670"/>
                  </a:cubicBezTo>
                  <a:cubicBezTo>
                    <a:pt x="7343" y="43073"/>
                    <a:pt x="8764" y="46451"/>
                    <a:pt x="11493" y="48526"/>
                  </a:cubicBezTo>
                  <a:cubicBezTo>
                    <a:pt x="14644" y="49810"/>
                    <a:pt x="18248" y="49340"/>
                    <a:pt x="20967" y="47290"/>
                  </a:cubicBezTo>
                  <a:cubicBezTo>
                    <a:pt x="30986" y="40663"/>
                    <a:pt x="37308" y="29723"/>
                    <a:pt x="38059" y="17737"/>
                  </a:cubicBezTo>
                  <a:cubicBezTo>
                    <a:pt x="38420" y="14338"/>
                    <a:pt x="37071" y="10981"/>
                    <a:pt x="34456" y="8779"/>
                  </a:cubicBezTo>
                  <a:cubicBezTo>
                    <a:pt x="33508" y="8274"/>
                    <a:pt x="32437" y="8025"/>
                    <a:pt x="31366" y="8058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9" name="任意多边形: 形状 798">
              <a:extLst>
                <a:ext uri="{FF2B5EF4-FFF2-40B4-BE49-F238E27FC236}">
                  <a16:creationId xmlns:a16="http://schemas.microsoft.com/office/drawing/2014/main" id="{5688A5E1-80CD-4862-879C-B364B3AB5AED}"/>
                </a:ext>
              </a:extLst>
            </p:cNvPr>
            <p:cNvSpPr/>
            <p:nvPr/>
          </p:nvSpPr>
          <p:spPr>
            <a:xfrm>
              <a:off x="5155126" y="1961733"/>
              <a:ext cx="45662" cy="57072"/>
            </a:xfrm>
            <a:custGeom>
              <a:avLst/>
              <a:gdLst>
                <a:gd name="connsiteX0" fmla="*/ 14479 w 45662"/>
                <a:gd name="connsiteY0" fmla="*/ 57072 h 57072"/>
                <a:gd name="connsiteX1" fmla="*/ 7580 w 45662"/>
                <a:gd name="connsiteY1" fmla="*/ 55219 h 57072"/>
                <a:gd name="connsiteX2" fmla="*/ 63 w 45662"/>
                <a:gd name="connsiteY2" fmla="*/ 39670 h 57072"/>
                <a:gd name="connsiteX3" fmla="*/ 20658 w 45662"/>
                <a:gd name="connsiteY3" fmla="*/ 3424 h 57072"/>
                <a:gd name="connsiteX4" fmla="*/ 42240 w 45662"/>
                <a:gd name="connsiteY4" fmla="*/ 5682 h 57072"/>
                <a:gd name="connsiteX5" fmla="*/ 45473 w 45662"/>
                <a:gd name="connsiteY5" fmla="*/ 17737 h 57072"/>
                <a:gd name="connsiteX6" fmla="*/ 24879 w 45662"/>
                <a:gd name="connsiteY6" fmla="*/ 53880 h 57072"/>
                <a:gd name="connsiteX7" fmla="*/ 14479 w 45662"/>
                <a:gd name="connsiteY7" fmla="*/ 57072 h 57072"/>
                <a:gd name="connsiteX8" fmla="*/ 31366 w 45662"/>
                <a:gd name="connsiteY8" fmla="*/ 8058 h 57072"/>
                <a:gd name="connsiteX9" fmla="*/ 24879 w 45662"/>
                <a:gd name="connsiteY9" fmla="*/ 10118 h 57072"/>
                <a:gd name="connsiteX10" fmla="*/ 7786 w 45662"/>
                <a:gd name="connsiteY10" fmla="*/ 39567 h 57072"/>
                <a:gd name="connsiteX11" fmla="*/ 13048 w 45662"/>
                <a:gd name="connsiteY11" fmla="*/ 49304 h 57072"/>
                <a:gd name="connsiteX12" fmla="*/ 20967 w 45662"/>
                <a:gd name="connsiteY12" fmla="*/ 47187 h 57072"/>
                <a:gd name="connsiteX13" fmla="*/ 38059 w 45662"/>
                <a:gd name="connsiteY13" fmla="*/ 17737 h 57072"/>
                <a:gd name="connsiteX14" fmla="*/ 34456 w 45662"/>
                <a:gd name="connsiteY14" fmla="*/ 8779 h 57072"/>
                <a:gd name="connsiteX15" fmla="*/ 31366 w 45662"/>
                <a:gd name="connsiteY15" fmla="*/ 8058 h 5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2" h="57072">
                  <a:moveTo>
                    <a:pt x="14479" y="57072"/>
                  </a:moveTo>
                  <a:cubicBezTo>
                    <a:pt x="12049" y="57096"/>
                    <a:pt x="9670" y="56456"/>
                    <a:pt x="7580" y="55219"/>
                  </a:cubicBezTo>
                  <a:cubicBezTo>
                    <a:pt x="2411" y="51806"/>
                    <a:pt x="-472" y="45839"/>
                    <a:pt x="63" y="39670"/>
                  </a:cubicBezTo>
                  <a:cubicBezTo>
                    <a:pt x="681" y="24974"/>
                    <a:pt x="8353" y="11480"/>
                    <a:pt x="20658" y="3424"/>
                  </a:cubicBezTo>
                  <a:cubicBezTo>
                    <a:pt x="27237" y="-1912"/>
                    <a:pt x="36906" y="-900"/>
                    <a:pt x="42240" y="5682"/>
                  </a:cubicBezTo>
                  <a:cubicBezTo>
                    <a:pt x="44979" y="9060"/>
                    <a:pt x="46153" y="13443"/>
                    <a:pt x="45473" y="17737"/>
                  </a:cubicBezTo>
                  <a:cubicBezTo>
                    <a:pt x="44856" y="32406"/>
                    <a:pt x="37184" y="45870"/>
                    <a:pt x="24879" y="53880"/>
                  </a:cubicBezTo>
                  <a:cubicBezTo>
                    <a:pt x="21759" y="55857"/>
                    <a:pt x="18166" y="56960"/>
                    <a:pt x="14479" y="57072"/>
                  </a:cubicBezTo>
                  <a:close/>
                  <a:moveTo>
                    <a:pt x="31366" y="8058"/>
                  </a:moveTo>
                  <a:cubicBezTo>
                    <a:pt x="29060" y="8145"/>
                    <a:pt x="26815" y="8857"/>
                    <a:pt x="24879" y="10118"/>
                  </a:cubicBezTo>
                  <a:cubicBezTo>
                    <a:pt x="14891" y="16723"/>
                    <a:pt x="8569" y="27618"/>
                    <a:pt x="7786" y="39567"/>
                  </a:cubicBezTo>
                  <a:cubicBezTo>
                    <a:pt x="6550" y="43709"/>
                    <a:pt x="8908" y="48069"/>
                    <a:pt x="13048" y="49304"/>
                  </a:cubicBezTo>
                  <a:cubicBezTo>
                    <a:pt x="15880" y="50148"/>
                    <a:pt x="18938" y="49329"/>
                    <a:pt x="20967" y="47187"/>
                  </a:cubicBezTo>
                  <a:cubicBezTo>
                    <a:pt x="30975" y="40604"/>
                    <a:pt x="37308" y="29695"/>
                    <a:pt x="38059" y="17737"/>
                  </a:cubicBezTo>
                  <a:cubicBezTo>
                    <a:pt x="38420" y="14338"/>
                    <a:pt x="37071" y="10981"/>
                    <a:pt x="34456" y="8779"/>
                  </a:cubicBezTo>
                  <a:cubicBezTo>
                    <a:pt x="33508" y="8274"/>
                    <a:pt x="32437" y="8025"/>
                    <a:pt x="31366" y="8058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0" name="任意多边形: 形状 799">
              <a:extLst>
                <a:ext uri="{FF2B5EF4-FFF2-40B4-BE49-F238E27FC236}">
                  <a16:creationId xmlns:a16="http://schemas.microsoft.com/office/drawing/2014/main" id="{F87AF6A7-7A46-4918-A57E-0B35079DC4EE}"/>
                </a:ext>
              </a:extLst>
            </p:cNvPr>
            <p:cNvSpPr/>
            <p:nvPr/>
          </p:nvSpPr>
          <p:spPr>
            <a:xfrm>
              <a:off x="5155124" y="2181473"/>
              <a:ext cx="45664" cy="57072"/>
            </a:xfrm>
            <a:custGeom>
              <a:avLst/>
              <a:gdLst>
                <a:gd name="connsiteX0" fmla="*/ 14482 w 45664"/>
                <a:gd name="connsiteY0" fmla="*/ 57072 h 57072"/>
                <a:gd name="connsiteX1" fmla="*/ 7582 w 45664"/>
                <a:gd name="connsiteY1" fmla="*/ 55219 h 57072"/>
                <a:gd name="connsiteX2" fmla="*/ 66 w 45664"/>
                <a:gd name="connsiteY2" fmla="*/ 39567 h 57072"/>
                <a:gd name="connsiteX3" fmla="*/ 20660 w 45664"/>
                <a:gd name="connsiteY3" fmla="*/ 3424 h 57072"/>
                <a:gd name="connsiteX4" fmla="*/ 42242 w 45664"/>
                <a:gd name="connsiteY4" fmla="*/ 5682 h 57072"/>
                <a:gd name="connsiteX5" fmla="*/ 45476 w 45664"/>
                <a:gd name="connsiteY5" fmla="*/ 17737 h 57072"/>
                <a:gd name="connsiteX6" fmla="*/ 24881 w 45664"/>
                <a:gd name="connsiteY6" fmla="*/ 53880 h 57072"/>
                <a:gd name="connsiteX7" fmla="*/ 14482 w 45664"/>
                <a:gd name="connsiteY7" fmla="*/ 57072 h 57072"/>
                <a:gd name="connsiteX8" fmla="*/ 31369 w 45664"/>
                <a:gd name="connsiteY8" fmla="*/ 8058 h 57072"/>
                <a:gd name="connsiteX9" fmla="*/ 24881 w 45664"/>
                <a:gd name="connsiteY9" fmla="*/ 10118 h 57072"/>
                <a:gd name="connsiteX10" fmla="*/ 7789 w 45664"/>
                <a:gd name="connsiteY10" fmla="*/ 39567 h 57072"/>
                <a:gd name="connsiteX11" fmla="*/ 13050 w 45664"/>
                <a:gd name="connsiteY11" fmla="*/ 49304 h 57072"/>
                <a:gd name="connsiteX12" fmla="*/ 20969 w 45664"/>
                <a:gd name="connsiteY12" fmla="*/ 47187 h 57072"/>
                <a:gd name="connsiteX13" fmla="*/ 38062 w 45664"/>
                <a:gd name="connsiteY13" fmla="*/ 17737 h 57072"/>
                <a:gd name="connsiteX14" fmla="*/ 34458 w 45664"/>
                <a:gd name="connsiteY14" fmla="*/ 8779 h 57072"/>
                <a:gd name="connsiteX15" fmla="*/ 31369 w 45664"/>
                <a:gd name="connsiteY15" fmla="*/ 8058 h 5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4" h="57072">
                  <a:moveTo>
                    <a:pt x="14482" y="57072"/>
                  </a:moveTo>
                  <a:cubicBezTo>
                    <a:pt x="12051" y="57096"/>
                    <a:pt x="9673" y="56456"/>
                    <a:pt x="7582" y="55219"/>
                  </a:cubicBezTo>
                  <a:cubicBezTo>
                    <a:pt x="2403" y="51772"/>
                    <a:pt x="-480" y="45767"/>
                    <a:pt x="66" y="39567"/>
                  </a:cubicBezTo>
                  <a:cubicBezTo>
                    <a:pt x="684" y="24899"/>
                    <a:pt x="8355" y="11435"/>
                    <a:pt x="20660" y="3424"/>
                  </a:cubicBezTo>
                  <a:cubicBezTo>
                    <a:pt x="27240" y="-1912"/>
                    <a:pt x="36909" y="-900"/>
                    <a:pt x="42242" y="5682"/>
                  </a:cubicBezTo>
                  <a:cubicBezTo>
                    <a:pt x="44982" y="9060"/>
                    <a:pt x="46155" y="13441"/>
                    <a:pt x="45476" y="17737"/>
                  </a:cubicBezTo>
                  <a:cubicBezTo>
                    <a:pt x="44858" y="32406"/>
                    <a:pt x="37187" y="45870"/>
                    <a:pt x="24881" y="53880"/>
                  </a:cubicBezTo>
                  <a:cubicBezTo>
                    <a:pt x="21751" y="55826"/>
                    <a:pt x="18168" y="56926"/>
                    <a:pt x="14482" y="57072"/>
                  </a:cubicBezTo>
                  <a:close/>
                  <a:moveTo>
                    <a:pt x="31369" y="8058"/>
                  </a:moveTo>
                  <a:cubicBezTo>
                    <a:pt x="29062" y="8145"/>
                    <a:pt x="26818" y="8857"/>
                    <a:pt x="24881" y="10118"/>
                  </a:cubicBezTo>
                  <a:cubicBezTo>
                    <a:pt x="14873" y="16700"/>
                    <a:pt x="8540" y="27609"/>
                    <a:pt x="7789" y="39567"/>
                  </a:cubicBezTo>
                  <a:cubicBezTo>
                    <a:pt x="6553" y="43709"/>
                    <a:pt x="8911" y="48069"/>
                    <a:pt x="13050" y="49304"/>
                  </a:cubicBezTo>
                  <a:cubicBezTo>
                    <a:pt x="15882" y="50147"/>
                    <a:pt x="18940" y="49329"/>
                    <a:pt x="20969" y="47187"/>
                  </a:cubicBezTo>
                  <a:cubicBezTo>
                    <a:pt x="30977" y="40604"/>
                    <a:pt x="37310" y="29695"/>
                    <a:pt x="38062" y="17737"/>
                  </a:cubicBezTo>
                  <a:cubicBezTo>
                    <a:pt x="38422" y="14338"/>
                    <a:pt x="37073" y="10981"/>
                    <a:pt x="34458" y="8779"/>
                  </a:cubicBezTo>
                  <a:cubicBezTo>
                    <a:pt x="33511" y="8273"/>
                    <a:pt x="32440" y="8025"/>
                    <a:pt x="31369" y="8058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1" name="任意多边形: 形状 800">
              <a:extLst>
                <a:ext uri="{FF2B5EF4-FFF2-40B4-BE49-F238E27FC236}">
                  <a16:creationId xmlns:a16="http://schemas.microsoft.com/office/drawing/2014/main" id="{DA3F748B-3BBD-4ED5-A7B8-E5C921378684}"/>
                </a:ext>
              </a:extLst>
            </p:cNvPr>
            <p:cNvSpPr/>
            <p:nvPr/>
          </p:nvSpPr>
          <p:spPr>
            <a:xfrm>
              <a:off x="5155124" y="2401518"/>
              <a:ext cx="45539" cy="56667"/>
            </a:xfrm>
            <a:custGeom>
              <a:avLst/>
              <a:gdLst>
                <a:gd name="connsiteX0" fmla="*/ 14482 w 45539"/>
                <a:gd name="connsiteY0" fmla="*/ 56665 h 56667"/>
                <a:gd name="connsiteX1" fmla="*/ 7582 w 45539"/>
                <a:gd name="connsiteY1" fmla="*/ 54914 h 56667"/>
                <a:gd name="connsiteX2" fmla="*/ 66 w 45539"/>
                <a:gd name="connsiteY2" fmla="*/ 39263 h 56667"/>
                <a:gd name="connsiteX3" fmla="*/ 20660 w 45539"/>
                <a:gd name="connsiteY3" fmla="*/ 3017 h 56667"/>
                <a:gd name="connsiteX4" fmla="*/ 37959 w 45539"/>
                <a:gd name="connsiteY4" fmla="*/ 1781 h 56667"/>
                <a:gd name="connsiteX5" fmla="*/ 45476 w 45539"/>
                <a:gd name="connsiteY5" fmla="*/ 17330 h 56667"/>
                <a:gd name="connsiteX6" fmla="*/ 24881 w 45539"/>
                <a:gd name="connsiteY6" fmla="*/ 53576 h 56667"/>
                <a:gd name="connsiteX7" fmla="*/ 14482 w 45539"/>
                <a:gd name="connsiteY7" fmla="*/ 56665 h 56667"/>
                <a:gd name="connsiteX8" fmla="*/ 31369 w 45539"/>
                <a:gd name="connsiteY8" fmla="*/ 7651 h 56667"/>
                <a:gd name="connsiteX9" fmla="*/ 24881 w 45539"/>
                <a:gd name="connsiteY9" fmla="*/ 9813 h 56667"/>
                <a:gd name="connsiteX10" fmla="*/ 7789 w 45539"/>
                <a:gd name="connsiteY10" fmla="*/ 39263 h 56667"/>
                <a:gd name="connsiteX11" fmla="*/ 13050 w 45539"/>
                <a:gd name="connsiteY11" fmla="*/ 49004 h 56667"/>
                <a:gd name="connsiteX12" fmla="*/ 20969 w 45539"/>
                <a:gd name="connsiteY12" fmla="*/ 46883 h 56667"/>
                <a:gd name="connsiteX13" fmla="*/ 38062 w 45539"/>
                <a:gd name="connsiteY13" fmla="*/ 17330 h 56667"/>
                <a:gd name="connsiteX14" fmla="*/ 34458 w 45539"/>
                <a:gd name="connsiteY14" fmla="*/ 8474 h 56667"/>
                <a:gd name="connsiteX15" fmla="*/ 31369 w 45539"/>
                <a:gd name="connsiteY15" fmla="*/ 7651 h 5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39" h="56667">
                  <a:moveTo>
                    <a:pt x="14482" y="56665"/>
                  </a:moveTo>
                  <a:cubicBezTo>
                    <a:pt x="12062" y="56716"/>
                    <a:pt x="9683" y="56119"/>
                    <a:pt x="7582" y="54914"/>
                  </a:cubicBezTo>
                  <a:cubicBezTo>
                    <a:pt x="2403" y="51465"/>
                    <a:pt x="-480" y="45462"/>
                    <a:pt x="66" y="39263"/>
                  </a:cubicBezTo>
                  <a:cubicBezTo>
                    <a:pt x="704" y="24569"/>
                    <a:pt x="8365" y="11079"/>
                    <a:pt x="20660" y="3017"/>
                  </a:cubicBezTo>
                  <a:cubicBezTo>
                    <a:pt x="25777" y="-505"/>
                    <a:pt x="32398" y="-978"/>
                    <a:pt x="37959" y="1781"/>
                  </a:cubicBezTo>
                  <a:cubicBezTo>
                    <a:pt x="43128" y="5190"/>
                    <a:pt x="46011" y="11162"/>
                    <a:pt x="45476" y="17330"/>
                  </a:cubicBezTo>
                  <a:cubicBezTo>
                    <a:pt x="44858" y="32024"/>
                    <a:pt x="37187" y="45523"/>
                    <a:pt x="24881" y="53576"/>
                  </a:cubicBezTo>
                  <a:cubicBezTo>
                    <a:pt x="21751" y="55511"/>
                    <a:pt x="18158" y="56582"/>
                    <a:pt x="14482" y="56665"/>
                  </a:cubicBezTo>
                  <a:close/>
                  <a:moveTo>
                    <a:pt x="31369" y="7651"/>
                  </a:moveTo>
                  <a:cubicBezTo>
                    <a:pt x="29052" y="7784"/>
                    <a:pt x="26818" y="8526"/>
                    <a:pt x="24881" y="9813"/>
                  </a:cubicBezTo>
                  <a:cubicBezTo>
                    <a:pt x="14873" y="16393"/>
                    <a:pt x="8540" y="27308"/>
                    <a:pt x="7789" y="39263"/>
                  </a:cubicBezTo>
                  <a:cubicBezTo>
                    <a:pt x="6553" y="43402"/>
                    <a:pt x="8911" y="47768"/>
                    <a:pt x="13050" y="49004"/>
                  </a:cubicBezTo>
                  <a:cubicBezTo>
                    <a:pt x="15882" y="49848"/>
                    <a:pt x="18940" y="49024"/>
                    <a:pt x="20969" y="46883"/>
                  </a:cubicBezTo>
                  <a:cubicBezTo>
                    <a:pt x="30988" y="40251"/>
                    <a:pt x="37310" y="29316"/>
                    <a:pt x="38062" y="17330"/>
                  </a:cubicBezTo>
                  <a:cubicBezTo>
                    <a:pt x="38391" y="13963"/>
                    <a:pt x="37042" y="10657"/>
                    <a:pt x="34458" y="8474"/>
                  </a:cubicBezTo>
                  <a:cubicBezTo>
                    <a:pt x="33521" y="7939"/>
                    <a:pt x="32450" y="7651"/>
                    <a:pt x="31369" y="7651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2" name="任意多边形: 形状 801">
              <a:extLst>
                <a:ext uri="{FF2B5EF4-FFF2-40B4-BE49-F238E27FC236}">
                  <a16:creationId xmlns:a16="http://schemas.microsoft.com/office/drawing/2014/main" id="{11E73B72-331F-4113-ACE8-C55E07EBB810}"/>
                </a:ext>
              </a:extLst>
            </p:cNvPr>
            <p:cNvSpPr/>
            <p:nvPr/>
          </p:nvSpPr>
          <p:spPr>
            <a:xfrm>
              <a:off x="4965565" y="1777745"/>
              <a:ext cx="197418" cy="949880"/>
            </a:xfrm>
            <a:custGeom>
              <a:avLst/>
              <a:gdLst>
                <a:gd name="connsiteX0" fmla="*/ 3761 w 197418"/>
                <a:gd name="connsiteY0" fmla="*/ 949810 h 949880"/>
                <a:gd name="connsiteX1" fmla="*/ 3 w 197418"/>
                <a:gd name="connsiteY1" fmla="*/ 945753 h 949880"/>
                <a:gd name="connsiteX2" fmla="*/ 1805 w 197418"/>
                <a:gd name="connsiteY2" fmla="*/ 942602 h 949880"/>
                <a:gd name="connsiteX3" fmla="*/ 75841 w 197418"/>
                <a:gd name="connsiteY3" fmla="*/ 899869 h 949880"/>
                <a:gd name="connsiteX4" fmla="*/ 75841 w 197418"/>
                <a:gd name="connsiteY4" fmla="*/ 69613 h 949880"/>
                <a:gd name="connsiteX5" fmla="*/ 77694 w 197418"/>
                <a:gd name="connsiteY5" fmla="*/ 66215 h 949880"/>
                <a:gd name="connsiteX6" fmla="*/ 191580 w 197418"/>
                <a:gd name="connsiteY6" fmla="*/ 520 h 949880"/>
                <a:gd name="connsiteX7" fmla="*/ 196791 w 197418"/>
                <a:gd name="connsiteY7" fmla="*/ 1890 h 949880"/>
                <a:gd name="connsiteX8" fmla="*/ 196832 w 197418"/>
                <a:gd name="connsiteY8" fmla="*/ 1962 h 949880"/>
                <a:gd name="connsiteX9" fmla="*/ 195709 w 197418"/>
                <a:gd name="connsiteY9" fmla="*/ 7083 h 949880"/>
                <a:gd name="connsiteX10" fmla="*/ 195493 w 197418"/>
                <a:gd name="connsiteY10" fmla="*/ 7213 h 949880"/>
                <a:gd name="connsiteX11" fmla="*/ 83564 w 197418"/>
                <a:gd name="connsiteY11" fmla="*/ 71879 h 949880"/>
                <a:gd name="connsiteX12" fmla="*/ 83564 w 197418"/>
                <a:gd name="connsiteY12" fmla="*/ 902546 h 949880"/>
                <a:gd name="connsiteX13" fmla="*/ 81607 w 197418"/>
                <a:gd name="connsiteY13" fmla="*/ 905944 h 949880"/>
                <a:gd name="connsiteX14" fmla="*/ 5718 w 197418"/>
                <a:gd name="connsiteY14" fmla="*/ 949707 h 949880"/>
                <a:gd name="connsiteX15" fmla="*/ 3761 w 197418"/>
                <a:gd name="connsiteY15" fmla="*/ 949810 h 94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7418" h="949880">
                  <a:moveTo>
                    <a:pt x="3761" y="949810"/>
                  </a:moveTo>
                  <a:cubicBezTo>
                    <a:pt x="1599" y="949728"/>
                    <a:pt x="-79" y="947905"/>
                    <a:pt x="3" y="945753"/>
                  </a:cubicBezTo>
                  <a:cubicBezTo>
                    <a:pt x="54" y="944466"/>
                    <a:pt x="724" y="943292"/>
                    <a:pt x="1805" y="942602"/>
                  </a:cubicBezTo>
                  <a:lnTo>
                    <a:pt x="75841" y="899869"/>
                  </a:lnTo>
                  <a:lnTo>
                    <a:pt x="75841" y="69613"/>
                  </a:lnTo>
                  <a:cubicBezTo>
                    <a:pt x="75841" y="68238"/>
                    <a:pt x="76531" y="66956"/>
                    <a:pt x="77694" y="66215"/>
                  </a:cubicBezTo>
                  <a:lnTo>
                    <a:pt x="191580" y="520"/>
                  </a:lnTo>
                  <a:cubicBezTo>
                    <a:pt x="193393" y="-541"/>
                    <a:pt x="195730" y="73"/>
                    <a:pt x="196791" y="1890"/>
                  </a:cubicBezTo>
                  <a:cubicBezTo>
                    <a:pt x="196801" y="1914"/>
                    <a:pt x="196822" y="1938"/>
                    <a:pt x="196832" y="1962"/>
                  </a:cubicBezTo>
                  <a:cubicBezTo>
                    <a:pt x="197934" y="3685"/>
                    <a:pt x="197439" y="5978"/>
                    <a:pt x="195709" y="7083"/>
                  </a:cubicBezTo>
                  <a:cubicBezTo>
                    <a:pt x="195638" y="7129"/>
                    <a:pt x="195566" y="7172"/>
                    <a:pt x="195493" y="7213"/>
                  </a:cubicBezTo>
                  <a:lnTo>
                    <a:pt x="83564" y="71879"/>
                  </a:lnTo>
                  <a:lnTo>
                    <a:pt x="83564" y="902546"/>
                  </a:lnTo>
                  <a:cubicBezTo>
                    <a:pt x="83543" y="903947"/>
                    <a:pt x="82802" y="905223"/>
                    <a:pt x="81607" y="905944"/>
                  </a:cubicBezTo>
                  <a:lnTo>
                    <a:pt x="5718" y="949707"/>
                  </a:lnTo>
                  <a:cubicBezTo>
                    <a:pt x="5079" y="949892"/>
                    <a:pt x="4410" y="949934"/>
                    <a:pt x="3761" y="949810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9AD5B527-E215-465C-A891-D18E171CCEEC}"/>
                </a:ext>
              </a:extLst>
            </p:cNvPr>
            <p:cNvSpPr/>
            <p:nvPr/>
          </p:nvSpPr>
          <p:spPr>
            <a:xfrm>
              <a:off x="5041270" y="1996868"/>
              <a:ext cx="121672" cy="73425"/>
            </a:xfrm>
            <a:custGeom>
              <a:avLst/>
              <a:gdLst>
                <a:gd name="connsiteX0" fmla="*/ 3946 w 121672"/>
                <a:gd name="connsiteY0" fmla="*/ 73423 h 73425"/>
                <a:gd name="connsiteX1" fmla="*/ 2 w 121672"/>
                <a:gd name="connsiteY1" fmla="*/ 69751 h 73425"/>
                <a:gd name="connsiteX2" fmla="*/ 2093 w 121672"/>
                <a:gd name="connsiteY2" fmla="*/ 66215 h 73425"/>
                <a:gd name="connsiteX3" fmla="*/ 115876 w 121672"/>
                <a:gd name="connsiteY3" fmla="*/ 520 h 73425"/>
                <a:gd name="connsiteX4" fmla="*/ 121086 w 121672"/>
                <a:gd name="connsiteY4" fmla="*/ 1890 h 73425"/>
                <a:gd name="connsiteX5" fmla="*/ 121127 w 121672"/>
                <a:gd name="connsiteY5" fmla="*/ 1962 h 73425"/>
                <a:gd name="connsiteX6" fmla="*/ 119830 w 121672"/>
                <a:gd name="connsiteY6" fmla="*/ 7190 h 73425"/>
                <a:gd name="connsiteX7" fmla="*/ 119788 w 121672"/>
                <a:gd name="connsiteY7" fmla="*/ 7213 h 73425"/>
                <a:gd name="connsiteX8" fmla="*/ 5903 w 121672"/>
                <a:gd name="connsiteY8" fmla="*/ 72909 h 73425"/>
                <a:gd name="connsiteX9" fmla="*/ 3946 w 121672"/>
                <a:gd name="connsiteY9" fmla="*/ 73423 h 7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672" h="73425">
                  <a:moveTo>
                    <a:pt x="3946" y="73423"/>
                  </a:moveTo>
                  <a:cubicBezTo>
                    <a:pt x="1846" y="73499"/>
                    <a:pt x="75" y="71854"/>
                    <a:pt x="2" y="69751"/>
                  </a:cubicBezTo>
                  <a:cubicBezTo>
                    <a:pt x="-49" y="68266"/>
                    <a:pt x="764" y="66886"/>
                    <a:pt x="2093" y="66215"/>
                  </a:cubicBezTo>
                  <a:lnTo>
                    <a:pt x="115876" y="520"/>
                  </a:lnTo>
                  <a:cubicBezTo>
                    <a:pt x="117688" y="-541"/>
                    <a:pt x="120025" y="73"/>
                    <a:pt x="121086" y="1890"/>
                  </a:cubicBezTo>
                  <a:cubicBezTo>
                    <a:pt x="121096" y="1914"/>
                    <a:pt x="121117" y="1938"/>
                    <a:pt x="121127" y="1962"/>
                  </a:cubicBezTo>
                  <a:cubicBezTo>
                    <a:pt x="122208" y="3765"/>
                    <a:pt x="121632" y="6105"/>
                    <a:pt x="119830" y="7190"/>
                  </a:cubicBezTo>
                  <a:cubicBezTo>
                    <a:pt x="119809" y="7198"/>
                    <a:pt x="119799" y="7206"/>
                    <a:pt x="119788" y="7213"/>
                  </a:cubicBezTo>
                  <a:lnTo>
                    <a:pt x="5903" y="72909"/>
                  </a:lnTo>
                  <a:cubicBezTo>
                    <a:pt x="5305" y="73236"/>
                    <a:pt x="4626" y="73413"/>
                    <a:pt x="3946" y="73423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203CAF2F-C472-4754-B370-6BC6110C9CA7}"/>
                </a:ext>
              </a:extLst>
            </p:cNvPr>
            <p:cNvSpPr/>
            <p:nvPr/>
          </p:nvSpPr>
          <p:spPr>
            <a:xfrm>
              <a:off x="5041270" y="2216402"/>
              <a:ext cx="121672" cy="73219"/>
            </a:xfrm>
            <a:custGeom>
              <a:avLst/>
              <a:gdLst>
                <a:gd name="connsiteX0" fmla="*/ 3946 w 121672"/>
                <a:gd name="connsiteY0" fmla="*/ 73217 h 73219"/>
                <a:gd name="connsiteX1" fmla="*/ 2 w 121672"/>
                <a:gd name="connsiteY1" fmla="*/ 69546 h 73219"/>
                <a:gd name="connsiteX2" fmla="*/ 2093 w 121672"/>
                <a:gd name="connsiteY2" fmla="*/ 66010 h 73219"/>
                <a:gd name="connsiteX3" fmla="*/ 115876 w 121672"/>
                <a:gd name="connsiteY3" fmla="*/ 520 h 73219"/>
                <a:gd name="connsiteX4" fmla="*/ 121086 w 121672"/>
                <a:gd name="connsiteY4" fmla="*/ 1890 h 73219"/>
                <a:gd name="connsiteX5" fmla="*/ 121127 w 121672"/>
                <a:gd name="connsiteY5" fmla="*/ 1962 h 73219"/>
                <a:gd name="connsiteX6" fmla="*/ 119830 w 121672"/>
                <a:gd name="connsiteY6" fmla="*/ 7190 h 73219"/>
                <a:gd name="connsiteX7" fmla="*/ 119788 w 121672"/>
                <a:gd name="connsiteY7" fmla="*/ 7213 h 73219"/>
                <a:gd name="connsiteX8" fmla="*/ 5903 w 121672"/>
                <a:gd name="connsiteY8" fmla="*/ 72600 h 73219"/>
                <a:gd name="connsiteX9" fmla="*/ 3946 w 121672"/>
                <a:gd name="connsiteY9" fmla="*/ 73217 h 7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672" h="73219">
                  <a:moveTo>
                    <a:pt x="3946" y="73217"/>
                  </a:moveTo>
                  <a:cubicBezTo>
                    <a:pt x="1846" y="73292"/>
                    <a:pt x="75" y="71648"/>
                    <a:pt x="2" y="69546"/>
                  </a:cubicBezTo>
                  <a:cubicBezTo>
                    <a:pt x="-49" y="68060"/>
                    <a:pt x="764" y="66680"/>
                    <a:pt x="2093" y="66010"/>
                  </a:cubicBezTo>
                  <a:lnTo>
                    <a:pt x="115876" y="520"/>
                  </a:lnTo>
                  <a:cubicBezTo>
                    <a:pt x="117688" y="-541"/>
                    <a:pt x="120025" y="73"/>
                    <a:pt x="121086" y="1890"/>
                  </a:cubicBezTo>
                  <a:cubicBezTo>
                    <a:pt x="121096" y="1914"/>
                    <a:pt x="121117" y="1938"/>
                    <a:pt x="121127" y="1962"/>
                  </a:cubicBezTo>
                  <a:cubicBezTo>
                    <a:pt x="122208" y="3765"/>
                    <a:pt x="121632" y="6105"/>
                    <a:pt x="119830" y="7190"/>
                  </a:cubicBezTo>
                  <a:cubicBezTo>
                    <a:pt x="119809" y="7198"/>
                    <a:pt x="119799" y="7206"/>
                    <a:pt x="119788" y="7213"/>
                  </a:cubicBezTo>
                  <a:lnTo>
                    <a:pt x="5903" y="72600"/>
                  </a:lnTo>
                  <a:cubicBezTo>
                    <a:pt x="5316" y="72963"/>
                    <a:pt x="4636" y="73175"/>
                    <a:pt x="3946" y="73217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ABA28AE8-A145-4AC4-886C-1B2B63A39EF0}"/>
                </a:ext>
              </a:extLst>
            </p:cNvPr>
            <p:cNvSpPr/>
            <p:nvPr/>
          </p:nvSpPr>
          <p:spPr>
            <a:xfrm>
              <a:off x="5041270" y="2435525"/>
              <a:ext cx="121672" cy="73424"/>
            </a:xfrm>
            <a:custGeom>
              <a:avLst/>
              <a:gdLst>
                <a:gd name="connsiteX0" fmla="*/ 3946 w 121672"/>
                <a:gd name="connsiteY0" fmla="*/ 73423 h 73424"/>
                <a:gd name="connsiteX1" fmla="*/ 2 w 121672"/>
                <a:gd name="connsiteY1" fmla="*/ 69746 h 73424"/>
                <a:gd name="connsiteX2" fmla="*/ 2093 w 121672"/>
                <a:gd name="connsiteY2" fmla="*/ 66215 h 73424"/>
                <a:gd name="connsiteX3" fmla="*/ 115876 w 121672"/>
                <a:gd name="connsiteY3" fmla="*/ 519 h 73424"/>
                <a:gd name="connsiteX4" fmla="*/ 121086 w 121672"/>
                <a:gd name="connsiteY4" fmla="*/ 1889 h 73424"/>
                <a:gd name="connsiteX5" fmla="*/ 121127 w 121672"/>
                <a:gd name="connsiteY5" fmla="*/ 1961 h 73424"/>
                <a:gd name="connsiteX6" fmla="*/ 119830 w 121672"/>
                <a:gd name="connsiteY6" fmla="*/ 7192 h 73424"/>
                <a:gd name="connsiteX7" fmla="*/ 119788 w 121672"/>
                <a:gd name="connsiteY7" fmla="*/ 7212 h 73424"/>
                <a:gd name="connsiteX8" fmla="*/ 5903 w 121672"/>
                <a:gd name="connsiteY8" fmla="*/ 72908 h 73424"/>
                <a:gd name="connsiteX9" fmla="*/ 3946 w 121672"/>
                <a:gd name="connsiteY9" fmla="*/ 73423 h 7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672" h="73424">
                  <a:moveTo>
                    <a:pt x="3946" y="73423"/>
                  </a:moveTo>
                  <a:cubicBezTo>
                    <a:pt x="1846" y="73495"/>
                    <a:pt x="75" y="71857"/>
                    <a:pt x="2" y="69746"/>
                  </a:cubicBezTo>
                  <a:cubicBezTo>
                    <a:pt x="-49" y="68264"/>
                    <a:pt x="764" y="66884"/>
                    <a:pt x="2093" y="66215"/>
                  </a:cubicBezTo>
                  <a:lnTo>
                    <a:pt x="115876" y="519"/>
                  </a:lnTo>
                  <a:cubicBezTo>
                    <a:pt x="117688" y="-542"/>
                    <a:pt x="120025" y="76"/>
                    <a:pt x="121086" y="1889"/>
                  </a:cubicBezTo>
                  <a:cubicBezTo>
                    <a:pt x="121096" y="1909"/>
                    <a:pt x="121117" y="1940"/>
                    <a:pt x="121127" y="1961"/>
                  </a:cubicBezTo>
                  <a:cubicBezTo>
                    <a:pt x="122208" y="3763"/>
                    <a:pt x="121632" y="6100"/>
                    <a:pt x="119830" y="7192"/>
                  </a:cubicBezTo>
                  <a:cubicBezTo>
                    <a:pt x="119809" y="7202"/>
                    <a:pt x="119799" y="7202"/>
                    <a:pt x="119788" y="7212"/>
                  </a:cubicBezTo>
                  <a:lnTo>
                    <a:pt x="5903" y="72908"/>
                  </a:lnTo>
                  <a:cubicBezTo>
                    <a:pt x="5305" y="73237"/>
                    <a:pt x="4626" y="73412"/>
                    <a:pt x="3946" y="73423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2F86616E-FC87-410E-A11B-644E281CC1FA}"/>
                </a:ext>
              </a:extLst>
            </p:cNvPr>
            <p:cNvSpPr/>
            <p:nvPr/>
          </p:nvSpPr>
          <p:spPr>
            <a:xfrm>
              <a:off x="2794368" y="2939684"/>
              <a:ext cx="425972" cy="1504913"/>
            </a:xfrm>
            <a:custGeom>
              <a:avLst/>
              <a:gdLst>
                <a:gd name="connsiteX0" fmla="*/ 3814 w 425972"/>
                <a:gd name="connsiteY0" fmla="*/ 1504913 h 1504913"/>
                <a:gd name="connsiteX1" fmla="*/ 519 w 425972"/>
                <a:gd name="connsiteY1" fmla="*/ 1502957 h 1504913"/>
                <a:gd name="connsiteX2" fmla="*/ 1889 w 425972"/>
                <a:gd name="connsiteY2" fmla="*/ 1497747 h 1504913"/>
                <a:gd name="connsiteX3" fmla="*/ 1961 w 425972"/>
                <a:gd name="connsiteY3" fmla="*/ 1497706 h 1504913"/>
                <a:gd name="connsiteX4" fmla="*/ 250945 w 425972"/>
                <a:gd name="connsiteY4" fmla="*/ 1353546 h 1504913"/>
                <a:gd name="connsiteX5" fmla="*/ 250945 w 425972"/>
                <a:gd name="connsiteY5" fmla="*/ 100388 h 1504913"/>
                <a:gd name="connsiteX6" fmla="*/ 252901 w 425972"/>
                <a:gd name="connsiteY6" fmla="*/ 97093 h 1504913"/>
                <a:gd name="connsiteX7" fmla="*/ 420229 w 425972"/>
                <a:gd name="connsiteY7" fmla="*/ 506 h 1504913"/>
                <a:gd name="connsiteX8" fmla="*/ 425481 w 425972"/>
                <a:gd name="connsiteY8" fmla="*/ 1845 h 1504913"/>
                <a:gd name="connsiteX9" fmla="*/ 424039 w 425972"/>
                <a:gd name="connsiteY9" fmla="*/ 7200 h 1504913"/>
                <a:gd name="connsiteX10" fmla="*/ 258668 w 425972"/>
                <a:gd name="connsiteY10" fmla="*/ 102654 h 1504913"/>
                <a:gd name="connsiteX11" fmla="*/ 258668 w 425972"/>
                <a:gd name="connsiteY11" fmla="*/ 1356120 h 1504913"/>
                <a:gd name="connsiteX12" fmla="*/ 256711 w 425972"/>
                <a:gd name="connsiteY12" fmla="*/ 1359518 h 1504913"/>
                <a:gd name="connsiteX13" fmla="*/ 5771 w 425972"/>
                <a:gd name="connsiteY13" fmla="*/ 1504399 h 1504913"/>
                <a:gd name="connsiteX14" fmla="*/ 3814 w 425972"/>
                <a:gd name="connsiteY14" fmla="*/ 1504913 h 15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5972" h="1504913">
                  <a:moveTo>
                    <a:pt x="3814" y="1504913"/>
                  </a:moveTo>
                  <a:cubicBezTo>
                    <a:pt x="2445" y="1504883"/>
                    <a:pt x="1199" y="1504141"/>
                    <a:pt x="519" y="1502957"/>
                  </a:cubicBezTo>
                  <a:cubicBezTo>
                    <a:pt x="-542" y="1501145"/>
                    <a:pt x="76" y="1498807"/>
                    <a:pt x="1889" y="1497747"/>
                  </a:cubicBezTo>
                  <a:cubicBezTo>
                    <a:pt x="1909" y="1497736"/>
                    <a:pt x="1940" y="1497716"/>
                    <a:pt x="1961" y="1497706"/>
                  </a:cubicBezTo>
                  <a:lnTo>
                    <a:pt x="250945" y="1353546"/>
                  </a:lnTo>
                  <a:lnTo>
                    <a:pt x="250945" y="100388"/>
                  </a:lnTo>
                  <a:cubicBezTo>
                    <a:pt x="250934" y="99009"/>
                    <a:pt x="251686" y="97742"/>
                    <a:pt x="252901" y="97093"/>
                  </a:cubicBezTo>
                  <a:lnTo>
                    <a:pt x="420229" y="506"/>
                  </a:lnTo>
                  <a:cubicBezTo>
                    <a:pt x="422052" y="-523"/>
                    <a:pt x="424368" y="64"/>
                    <a:pt x="425481" y="1845"/>
                  </a:cubicBezTo>
                  <a:cubicBezTo>
                    <a:pt x="426510" y="3729"/>
                    <a:pt x="425872" y="6087"/>
                    <a:pt x="424039" y="7200"/>
                  </a:cubicBezTo>
                  <a:lnTo>
                    <a:pt x="258668" y="102654"/>
                  </a:lnTo>
                  <a:lnTo>
                    <a:pt x="258668" y="1356120"/>
                  </a:lnTo>
                  <a:cubicBezTo>
                    <a:pt x="258688" y="1357531"/>
                    <a:pt x="257936" y="1358839"/>
                    <a:pt x="256711" y="1359518"/>
                  </a:cubicBezTo>
                  <a:lnTo>
                    <a:pt x="5771" y="1504399"/>
                  </a:lnTo>
                  <a:cubicBezTo>
                    <a:pt x="5173" y="1504728"/>
                    <a:pt x="4494" y="1504903"/>
                    <a:pt x="3814" y="1504913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989EA8EC-9C5A-4258-873E-F1BB43763423}"/>
                </a:ext>
              </a:extLst>
            </p:cNvPr>
            <p:cNvSpPr/>
            <p:nvPr/>
          </p:nvSpPr>
          <p:spPr>
            <a:xfrm>
              <a:off x="3212575" y="2903907"/>
              <a:ext cx="45546" cy="56983"/>
            </a:xfrm>
            <a:custGeom>
              <a:avLst/>
              <a:gdLst>
                <a:gd name="connsiteX0" fmla="*/ 14482 w 45546"/>
                <a:gd name="connsiteY0" fmla="*/ 56980 h 56983"/>
                <a:gd name="connsiteX1" fmla="*/ 7583 w 45546"/>
                <a:gd name="connsiteY1" fmla="*/ 55230 h 56983"/>
                <a:gd name="connsiteX2" fmla="*/ 66 w 45546"/>
                <a:gd name="connsiteY2" fmla="*/ 39578 h 56983"/>
                <a:gd name="connsiteX3" fmla="*/ 20660 w 45546"/>
                <a:gd name="connsiteY3" fmla="*/ 3332 h 56983"/>
                <a:gd name="connsiteX4" fmla="*/ 20660 w 45546"/>
                <a:gd name="connsiteY4" fmla="*/ 3332 h 56983"/>
                <a:gd name="connsiteX5" fmla="*/ 42212 w 45546"/>
                <a:gd name="connsiteY5" fmla="*/ 5803 h 56983"/>
                <a:gd name="connsiteX6" fmla="*/ 45373 w 45546"/>
                <a:gd name="connsiteY6" fmla="*/ 17645 h 56983"/>
                <a:gd name="connsiteX7" fmla="*/ 24779 w 45546"/>
                <a:gd name="connsiteY7" fmla="*/ 53891 h 56983"/>
                <a:gd name="connsiteX8" fmla="*/ 14482 w 45546"/>
                <a:gd name="connsiteY8" fmla="*/ 56980 h 56983"/>
                <a:gd name="connsiteX9" fmla="*/ 24779 w 45546"/>
                <a:gd name="connsiteY9" fmla="*/ 10025 h 56983"/>
                <a:gd name="connsiteX10" fmla="*/ 7789 w 45546"/>
                <a:gd name="connsiteY10" fmla="*/ 39578 h 56983"/>
                <a:gd name="connsiteX11" fmla="*/ 11392 w 45546"/>
                <a:gd name="connsiteY11" fmla="*/ 48536 h 56983"/>
                <a:gd name="connsiteX12" fmla="*/ 20969 w 45546"/>
                <a:gd name="connsiteY12" fmla="*/ 47198 h 56983"/>
                <a:gd name="connsiteX13" fmla="*/ 37959 w 45546"/>
                <a:gd name="connsiteY13" fmla="*/ 17645 h 56983"/>
                <a:gd name="connsiteX14" fmla="*/ 34355 w 45546"/>
                <a:gd name="connsiteY14" fmla="*/ 8687 h 56983"/>
                <a:gd name="connsiteX15" fmla="*/ 24779 w 45546"/>
                <a:gd name="connsiteY15" fmla="*/ 10025 h 5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6" h="56983">
                  <a:moveTo>
                    <a:pt x="14482" y="56980"/>
                  </a:moveTo>
                  <a:cubicBezTo>
                    <a:pt x="12062" y="57032"/>
                    <a:pt x="9683" y="56434"/>
                    <a:pt x="7583" y="55230"/>
                  </a:cubicBezTo>
                  <a:cubicBezTo>
                    <a:pt x="2403" y="51780"/>
                    <a:pt x="-480" y="45777"/>
                    <a:pt x="66" y="39578"/>
                  </a:cubicBezTo>
                  <a:cubicBezTo>
                    <a:pt x="704" y="24884"/>
                    <a:pt x="8365" y="11395"/>
                    <a:pt x="20660" y="3332"/>
                  </a:cubicBezTo>
                  <a:lnTo>
                    <a:pt x="20660" y="3332"/>
                  </a:lnTo>
                  <a:cubicBezTo>
                    <a:pt x="27291" y="-1940"/>
                    <a:pt x="36950" y="-838"/>
                    <a:pt x="42212" y="5803"/>
                  </a:cubicBezTo>
                  <a:cubicBezTo>
                    <a:pt x="44868" y="9140"/>
                    <a:pt x="46011" y="13434"/>
                    <a:pt x="45373" y="17645"/>
                  </a:cubicBezTo>
                  <a:cubicBezTo>
                    <a:pt x="44735" y="32339"/>
                    <a:pt x="37074" y="45828"/>
                    <a:pt x="24779" y="53891"/>
                  </a:cubicBezTo>
                  <a:cubicBezTo>
                    <a:pt x="21669" y="55775"/>
                    <a:pt x="18117" y="56846"/>
                    <a:pt x="14482" y="56980"/>
                  </a:cubicBezTo>
                  <a:close/>
                  <a:moveTo>
                    <a:pt x="24779" y="10025"/>
                  </a:moveTo>
                  <a:cubicBezTo>
                    <a:pt x="14842" y="16708"/>
                    <a:pt x="8561" y="27623"/>
                    <a:pt x="7789" y="39578"/>
                  </a:cubicBezTo>
                  <a:cubicBezTo>
                    <a:pt x="7428" y="42976"/>
                    <a:pt x="8777" y="46333"/>
                    <a:pt x="11392" y="48536"/>
                  </a:cubicBezTo>
                  <a:cubicBezTo>
                    <a:pt x="14605" y="49710"/>
                    <a:pt x="18199" y="49206"/>
                    <a:pt x="20969" y="47198"/>
                  </a:cubicBezTo>
                  <a:cubicBezTo>
                    <a:pt x="30957" y="40556"/>
                    <a:pt x="37249" y="29621"/>
                    <a:pt x="37959" y="17645"/>
                  </a:cubicBezTo>
                  <a:cubicBezTo>
                    <a:pt x="38319" y="14247"/>
                    <a:pt x="36971" y="10890"/>
                    <a:pt x="34355" y="8687"/>
                  </a:cubicBezTo>
                  <a:cubicBezTo>
                    <a:pt x="31142" y="7513"/>
                    <a:pt x="27549" y="8017"/>
                    <a:pt x="24779" y="10025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8" name="任意多边形: 形状 807">
              <a:extLst>
                <a:ext uri="{FF2B5EF4-FFF2-40B4-BE49-F238E27FC236}">
                  <a16:creationId xmlns:a16="http://schemas.microsoft.com/office/drawing/2014/main" id="{71D26020-BF9F-4C62-ACCF-5FFE612B1DE0}"/>
                </a:ext>
              </a:extLst>
            </p:cNvPr>
            <p:cNvSpPr/>
            <p:nvPr/>
          </p:nvSpPr>
          <p:spPr>
            <a:xfrm>
              <a:off x="2756310" y="4423051"/>
              <a:ext cx="45664" cy="57071"/>
            </a:xfrm>
            <a:custGeom>
              <a:avLst/>
              <a:gdLst>
                <a:gd name="connsiteX0" fmla="*/ 14482 w 45664"/>
                <a:gd name="connsiteY0" fmla="*/ 57072 h 57071"/>
                <a:gd name="connsiteX1" fmla="*/ 7583 w 45664"/>
                <a:gd name="connsiteY1" fmla="*/ 55218 h 57071"/>
                <a:gd name="connsiteX2" fmla="*/ 66 w 45664"/>
                <a:gd name="connsiteY2" fmla="*/ 39566 h 57071"/>
                <a:gd name="connsiteX3" fmla="*/ 20660 w 45664"/>
                <a:gd name="connsiteY3" fmla="*/ 3424 h 57071"/>
                <a:gd name="connsiteX4" fmla="*/ 42243 w 45664"/>
                <a:gd name="connsiteY4" fmla="*/ 5679 h 57071"/>
                <a:gd name="connsiteX5" fmla="*/ 45476 w 45664"/>
                <a:gd name="connsiteY5" fmla="*/ 17737 h 57071"/>
                <a:gd name="connsiteX6" fmla="*/ 24882 w 45664"/>
                <a:gd name="connsiteY6" fmla="*/ 53880 h 57071"/>
                <a:gd name="connsiteX7" fmla="*/ 14482 w 45664"/>
                <a:gd name="connsiteY7" fmla="*/ 57072 h 57071"/>
                <a:gd name="connsiteX8" fmla="*/ 31472 w 45664"/>
                <a:gd name="connsiteY8" fmla="*/ 7954 h 57071"/>
                <a:gd name="connsiteX9" fmla="*/ 24882 w 45664"/>
                <a:gd name="connsiteY9" fmla="*/ 10117 h 57071"/>
                <a:gd name="connsiteX10" fmla="*/ 7789 w 45664"/>
                <a:gd name="connsiteY10" fmla="*/ 39566 h 57071"/>
                <a:gd name="connsiteX11" fmla="*/ 11496 w 45664"/>
                <a:gd name="connsiteY11" fmla="*/ 48525 h 57071"/>
                <a:gd name="connsiteX12" fmla="*/ 21072 w 45664"/>
                <a:gd name="connsiteY12" fmla="*/ 47186 h 57071"/>
                <a:gd name="connsiteX13" fmla="*/ 38062 w 45664"/>
                <a:gd name="connsiteY13" fmla="*/ 17737 h 57071"/>
                <a:gd name="connsiteX14" fmla="*/ 34458 w 45664"/>
                <a:gd name="connsiteY14" fmla="*/ 8778 h 57071"/>
                <a:gd name="connsiteX15" fmla="*/ 31472 w 45664"/>
                <a:gd name="connsiteY15" fmla="*/ 7748 h 5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664" h="57071">
                  <a:moveTo>
                    <a:pt x="14482" y="57072"/>
                  </a:moveTo>
                  <a:cubicBezTo>
                    <a:pt x="12062" y="57082"/>
                    <a:pt x="9673" y="56444"/>
                    <a:pt x="7583" y="55218"/>
                  </a:cubicBezTo>
                  <a:cubicBezTo>
                    <a:pt x="2403" y="51769"/>
                    <a:pt x="-480" y="45765"/>
                    <a:pt x="66" y="39566"/>
                  </a:cubicBezTo>
                  <a:cubicBezTo>
                    <a:pt x="684" y="24903"/>
                    <a:pt x="8355" y="11435"/>
                    <a:pt x="20660" y="3424"/>
                  </a:cubicBezTo>
                  <a:cubicBezTo>
                    <a:pt x="27240" y="-1910"/>
                    <a:pt x="36909" y="-901"/>
                    <a:pt x="42243" y="5679"/>
                  </a:cubicBezTo>
                  <a:cubicBezTo>
                    <a:pt x="44982" y="9056"/>
                    <a:pt x="46156" y="13443"/>
                    <a:pt x="45476" y="17737"/>
                  </a:cubicBezTo>
                  <a:cubicBezTo>
                    <a:pt x="44838" y="32400"/>
                    <a:pt x="37177" y="45858"/>
                    <a:pt x="24882" y="53880"/>
                  </a:cubicBezTo>
                  <a:cubicBezTo>
                    <a:pt x="21751" y="55826"/>
                    <a:pt x="18168" y="56927"/>
                    <a:pt x="14482" y="57072"/>
                  </a:cubicBezTo>
                  <a:close/>
                  <a:moveTo>
                    <a:pt x="31472" y="7954"/>
                  </a:moveTo>
                  <a:cubicBezTo>
                    <a:pt x="29124" y="8068"/>
                    <a:pt x="26849" y="8819"/>
                    <a:pt x="24882" y="10117"/>
                  </a:cubicBezTo>
                  <a:cubicBezTo>
                    <a:pt x="14873" y="16697"/>
                    <a:pt x="8540" y="27611"/>
                    <a:pt x="7789" y="39566"/>
                  </a:cubicBezTo>
                  <a:cubicBezTo>
                    <a:pt x="7449" y="42985"/>
                    <a:pt x="8839" y="46342"/>
                    <a:pt x="11496" y="48525"/>
                  </a:cubicBezTo>
                  <a:cubicBezTo>
                    <a:pt x="14708" y="49699"/>
                    <a:pt x="18302" y="49194"/>
                    <a:pt x="21072" y="47186"/>
                  </a:cubicBezTo>
                  <a:cubicBezTo>
                    <a:pt x="30998" y="40534"/>
                    <a:pt x="37269" y="29661"/>
                    <a:pt x="38062" y="17737"/>
                  </a:cubicBezTo>
                  <a:cubicBezTo>
                    <a:pt x="38422" y="14339"/>
                    <a:pt x="37074" y="10982"/>
                    <a:pt x="34458" y="8778"/>
                  </a:cubicBezTo>
                  <a:cubicBezTo>
                    <a:pt x="33573" y="8170"/>
                    <a:pt x="32543" y="7810"/>
                    <a:pt x="31472" y="7748"/>
                  </a:cubicBez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09" name="图形 256">
            <a:extLst>
              <a:ext uri="{FF2B5EF4-FFF2-40B4-BE49-F238E27FC236}">
                <a16:creationId xmlns:a16="http://schemas.microsoft.com/office/drawing/2014/main" id="{AC1C268F-C850-417F-87ED-8C52C0E2BBA2}"/>
              </a:ext>
            </a:extLst>
          </p:cNvPr>
          <p:cNvGrpSpPr/>
          <p:nvPr/>
        </p:nvGrpSpPr>
        <p:grpSpPr>
          <a:xfrm>
            <a:off x="1889974" y="3180632"/>
            <a:ext cx="1492154" cy="2621814"/>
            <a:chOff x="1889974" y="3180632"/>
            <a:chExt cx="1492154" cy="2621814"/>
          </a:xfrm>
        </p:grpSpPr>
        <p:sp>
          <p:nvSpPr>
            <p:cNvPr id="810" name="任意多边形: 形状 809">
              <a:extLst>
                <a:ext uri="{FF2B5EF4-FFF2-40B4-BE49-F238E27FC236}">
                  <a16:creationId xmlns:a16="http://schemas.microsoft.com/office/drawing/2014/main" id="{A59EFAEB-0C4D-480C-8F71-40BDCB0A5770}"/>
                </a:ext>
              </a:extLst>
            </p:cNvPr>
            <p:cNvSpPr/>
            <p:nvPr/>
          </p:nvSpPr>
          <p:spPr>
            <a:xfrm>
              <a:off x="2403612" y="4080080"/>
              <a:ext cx="661333" cy="1632283"/>
            </a:xfrm>
            <a:custGeom>
              <a:avLst/>
              <a:gdLst>
                <a:gd name="connsiteX0" fmla="*/ 6370 w 661333"/>
                <a:gd name="connsiteY0" fmla="*/ 1374251 h 1632283"/>
                <a:gd name="connsiteX1" fmla="*/ 8017 w 661333"/>
                <a:gd name="connsiteY1" fmla="*/ 929417 h 1632283"/>
                <a:gd name="connsiteX2" fmla="*/ 45396 w 661333"/>
                <a:gd name="connsiteY2" fmla="*/ 752203 h 1632283"/>
                <a:gd name="connsiteX3" fmla="*/ 63931 w 661333"/>
                <a:gd name="connsiteY3" fmla="*/ 293776 h 1632283"/>
                <a:gd name="connsiteX4" fmla="*/ 129729 w 661333"/>
                <a:gd name="connsiteY4" fmla="*/ 0 h 1632283"/>
                <a:gd name="connsiteX5" fmla="*/ 478698 w 661333"/>
                <a:gd name="connsiteY5" fmla="*/ 79288 h 1632283"/>
                <a:gd name="connsiteX6" fmla="*/ 524314 w 661333"/>
                <a:gd name="connsiteY6" fmla="*/ 810897 h 1632283"/>
                <a:gd name="connsiteX7" fmla="*/ 521431 w 661333"/>
                <a:gd name="connsiteY7" fmla="*/ 1330283 h 1632283"/>
                <a:gd name="connsiteX8" fmla="*/ 521431 w 661333"/>
                <a:gd name="connsiteY8" fmla="*/ 1344905 h 1632283"/>
                <a:gd name="connsiteX9" fmla="*/ 535332 w 661333"/>
                <a:gd name="connsiteY9" fmla="*/ 1398347 h 1632283"/>
                <a:gd name="connsiteX10" fmla="*/ 590628 w 661333"/>
                <a:gd name="connsiteY10" fmla="*/ 1489785 h 1632283"/>
                <a:gd name="connsiteX11" fmla="*/ 655602 w 661333"/>
                <a:gd name="connsiteY11" fmla="*/ 1551568 h 1632283"/>
                <a:gd name="connsiteX12" fmla="*/ 598556 w 661333"/>
                <a:gd name="connsiteY12" fmla="*/ 1586887 h 1632283"/>
                <a:gd name="connsiteX13" fmla="*/ 492290 w 661333"/>
                <a:gd name="connsiteY13" fmla="*/ 1547037 h 1632283"/>
                <a:gd name="connsiteX14" fmla="*/ 463355 w 661333"/>
                <a:gd name="connsiteY14" fmla="*/ 1467646 h 1632283"/>
                <a:gd name="connsiteX15" fmla="*/ 411870 w 661333"/>
                <a:gd name="connsiteY15" fmla="*/ 1381562 h 1632283"/>
                <a:gd name="connsiteX16" fmla="*/ 424638 w 661333"/>
                <a:gd name="connsiteY16" fmla="*/ 1325855 h 1632283"/>
                <a:gd name="connsiteX17" fmla="*/ 348028 w 661333"/>
                <a:gd name="connsiteY17" fmla="*/ 918708 h 1632283"/>
                <a:gd name="connsiteX18" fmla="*/ 350602 w 661333"/>
                <a:gd name="connsiteY18" fmla="*/ 808014 h 1632283"/>
                <a:gd name="connsiteX19" fmla="*/ 294380 w 661333"/>
                <a:gd name="connsiteY19" fmla="*/ 485714 h 1632283"/>
                <a:gd name="connsiteX20" fmla="*/ 220550 w 661333"/>
                <a:gd name="connsiteY20" fmla="*/ 792980 h 1632283"/>
                <a:gd name="connsiteX21" fmla="*/ 117578 w 661333"/>
                <a:gd name="connsiteY21" fmla="*/ 1283740 h 1632283"/>
                <a:gd name="connsiteX22" fmla="*/ 95234 w 661333"/>
                <a:gd name="connsiteY22" fmla="*/ 1381665 h 1632283"/>
                <a:gd name="connsiteX23" fmla="*/ 94101 w 661333"/>
                <a:gd name="connsiteY23" fmla="*/ 1392580 h 1632283"/>
                <a:gd name="connsiteX24" fmla="*/ 81848 w 661333"/>
                <a:gd name="connsiteY24" fmla="*/ 1585857 h 1632283"/>
                <a:gd name="connsiteX25" fmla="*/ 3075 w 661333"/>
                <a:gd name="connsiteY25" fmla="*/ 1590182 h 1632283"/>
                <a:gd name="connsiteX26" fmla="*/ 5237 w 661333"/>
                <a:gd name="connsiteY26" fmla="*/ 1389079 h 16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61333" h="1632283">
                  <a:moveTo>
                    <a:pt x="6370" y="1374251"/>
                  </a:moveTo>
                  <a:cubicBezTo>
                    <a:pt x="6370" y="1374251"/>
                    <a:pt x="-8870" y="1052261"/>
                    <a:pt x="8017" y="929417"/>
                  </a:cubicBezTo>
                  <a:cubicBezTo>
                    <a:pt x="22536" y="824077"/>
                    <a:pt x="42410" y="776093"/>
                    <a:pt x="45396" y="752203"/>
                  </a:cubicBezTo>
                  <a:cubicBezTo>
                    <a:pt x="45396" y="752203"/>
                    <a:pt x="61768" y="504249"/>
                    <a:pt x="63931" y="293776"/>
                  </a:cubicBezTo>
                  <a:cubicBezTo>
                    <a:pt x="64960" y="192453"/>
                    <a:pt x="74228" y="120373"/>
                    <a:pt x="129729" y="0"/>
                  </a:cubicBezTo>
                  <a:lnTo>
                    <a:pt x="478698" y="79288"/>
                  </a:lnTo>
                  <a:cubicBezTo>
                    <a:pt x="485906" y="132730"/>
                    <a:pt x="518445" y="494673"/>
                    <a:pt x="524314" y="810897"/>
                  </a:cubicBezTo>
                  <a:cubicBezTo>
                    <a:pt x="529360" y="1087889"/>
                    <a:pt x="521431" y="1330283"/>
                    <a:pt x="521431" y="1330283"/>
                  </a:cubicBezTo>
                  <a:lnTo>
                    <a:pt x="521431" y="1344905"/>
                  </a:lnTo>
                  <a:cubicBezTo>
                    <a:pt x="521431" y="1361071"/>
                    <a:pt x="524932" y="1372398"/>
                    <a:pt x="535332" y="1398347"/>
                  </a:cubicBezTo>
                  <a:cubicBezTo>
                    <a:pt x="548461" y="1431740"/>
                    <a:pt x="567150" y="1462652"/>
                    <a:pt x="590628" y="1489785"/>
                  </a:cubicBezTo>
                  <a:cubicBezTo>
                    <a:pt x="598041" y="1497714"/>
                    <a:pt x="648909" y="1542300"/>
                    <a:pt x="655602" y="1551568"/>
                  </a:cubicBezTo>
                  <a:cubicBezTo>
                    <a:pt x="677432" y="1577001"/>
                    <a:pt x="632228" y="1591417"/>
                    <a:pt x="598556" y="1586887"/>
                  </a:cubicBezTo>
                  <a:cubicBezTo>
                    <a:pt x="563031" y="1582150"/>
                    <a:pt x="507942" y="1568661"/>
                    <a:pt x="492290" y="1547037"/>
                  </a:cubicBezTo>
                  <a:cubicBezTo>
                    <a:pt x="481993" y="1532724"/>
                    <a:pt x="474064" y="1482268"/>
                    <a:pt x="463355" y="1467646"/>
                  </a:cubicBezTo>
                  <a:cubicBezTo>
                    <a:pt x="427212" y="1418426"/>
                    <a:pt x="412385" y="1397214"/>
                    <a:pt x="411870" y="1381562"/>
                  </a:cubicBezTo>
                  <a:cubicBezTo>
                    <a:pt x="411870" y="1353143"/>
                    <a:pt x="421137" y="1341816"/>
                    <a:pt x="424638" y="1325855"/>
                  </a:cubicBezTo>
                  <a:cubicBezTo>
                    <a:pt x="421652" y="1292287"/>
                    <a:pt x="349263" y="1016324"/>
                    <a:pt x="348028" y="918708"/>
                  </a:cubicBezTo>
                  <a:cubicBezTo>
                    <a:pt x="347410" y="872165"/>
                    <a:pt x="350602" y="808014"/>
                    <a:pt x="350602" y="808014"/>
                  </a:cubicBezTo>
                  <a:lnTo>
                    <a:pt x="294380" y="485714"/>
                  </a:lnTo>
                  <a:cubicBezTo>
                    <a:pt x="272653" y="566135"/>
                    <a:pt x="233318" y="716267"/>
                    <a:pt x="220550" y="792980"/>
                  </a:cubicBezTo>
                  <a:cubicBezTo>
                    <a:pt x="204795" y="886684"/>
                    <a:pt x="151559" y="1159660"/>
                    <a:pt x="117578" y="1283740"/>
                  </a:cubicBezTo>
                  <a:cubicBezTo>
                    <a:pt x="107621" y="1315754"/>
                    <a:pt x="100146" y="1348498"/>
                    <a:pt x="95234" y="1381665"/>
                  </a:cubicBezTo>
                  <a:cubicBezTo>
                    <a:pt x="95234" y="1381665"/>
                    <a:pt x="94101" y="1392478"/>
                    <a:pt x="94101" y="1392580"/>
                  </a:cubicBezTo>
                  <a:cubicBezTo>
                    <a:pt x="93380" y="1406481"/>
                    <a:pt x="87305" y="1554657"/>
                    <a:pt x="81848" y="1585857"/>
                  </a:cubicBezTo>
                  <a:cubicBezTo>
                    <a:pt x="70418" y="1651141"/>
                    <a:pt x="12342" y="1642903"/>
                    <a:pt x="3075" y="1590182"/>
                  </a:cubicBezTo>
                  <a:cubicBezTo>
                    <a:pt x="-4854" y="1545183"/>
                    <a:pt x="5031" y="1406173"/>
                    <a:pt x="5237" y="1389079"/>
                  </a:cubicBezTo>
                  <a:close/>
                </a:path>
              </a:pathLst>
            </a:custGeom>
            <a:solidFill>
              <a:srgbClr val="FFA8A7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1" name="任意多边形: 形状 810">
              <a:extLst>
                <a:ext uri="{FF2B5EF4-FFF2-40B4-BE49-F238E27FC236}">
                  <a16:creationId xmlns:a16="http://schemas.microsoft.com/office/drawing/2014/main" id="{2027806F-0CEA-4784-8313-359E6E59093E}"/>
                </a:ext>
              </a:extLst>
            </p:cNvPr>
            <p:cNvSpPr/>
            <p:nvPr/>
          </p:nvSpPr>
          <p:spPr>
            <a:xfrm>
              <a:off x="2374980" y="5454331"/>
              <a:ext cx="133455" cy="348114"/>
            </a:xfrm>
            <a:custGeom>
              <a:avLst/>
              <a:gdLst>
                <a:gd name="connsiteX0" fmla="*/ 35001 w 133455"/>
                <a:gd name="connsiteY0" fmla="*/ 0 h 348114"/>
                <a:gd name="connsiteX1" fmla="*/ 25219 w 133455"/>
                <a:gd name="connsiteY1" fmla="*/ 104310 h 348114"/>
                <a:gd name="connsiteX2" fmla="*/ 2257 w 133455"/>
                <a:gd name="connsiteY2" fmla="*/ 215724 h 348114"/>
                <a:gd name="connsiteX3" fmla="*/ 15952 w 133455"/>
                <a:gd name="connsiteY3" fmla="*/ 307472 h 348114"/>
                <a:gd name="connsiteX4" fmla="*/ 106463 w 133455"/>
                <a:gd name="connsiteY4" fmla="*/ 332082 h 348114"/>
                <a:gd name="connsiteX5" fmla="*/ 130456 w 133455"/>
                <a:gd name="connsiteY5" fmla="*/ 211194 h 348114"/>
                <a:gd name="connsiteX6" fmla="*/ 124483 w 133455"/>
                <a:gd name="connsiteY6" fmla="*/ 106163 h 348114"/>
                <a:gd name="connsiteX7" fmla="*/ 124483 w 133455"/>
                <a:gd name="connsiteY7" fmla="*/ 7620 h 348114"/>
                <a:gd name="connsiteX8" fmla="*/ 123351 w 133455"/>
                <a:gd name="connsiteY8" fmla="*/ 18535 h 348114"/>
                <a:gd name="connsiteX9" fmla="*/ 34487 w 133455"/>
                <a:gd name="connsiteY9" fmla="*/ 15034 h 348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455" h="348114">
                  <a:moveTo>
                    <a:pt x="35001" y="0"/>
                  </a:moveTo>
                  <a:cubicBezTo>
                    <a:pt x="18629" y="0"/>
                    <a:pt x="29441" y="63636"/>
                    <a:pt x="25219" y="104310"/>
                  </a:cubicBezTo>
                  <a:cubicBezTo>
                    <a:pt x="20688" y="148072"/>
                    <a:pt x="6376" y="179890"/>
                    <a:pt x="2257" y="215724"/>
                  </a:cubicBezTo>
                  <a:cubicBezTo>
                    <a:pt x="-3314" y="246986"/>
                    <a:pt x="1495" y="279206"/>
                    <a:pt x="15952" y="307472"/>
                  </a:cubicBezTo>
                  <a:cubicBezTo>
                    <a:pt x="27279" y="333626"/>
                    <a:pt x="84634" y="369254"/>
                    <a:pt x="106463" y="332082"/>
                  </a:cubicBezTo>
                  <a:cubicBezTo>
                    <a:pt x="126337" y="295084"/>
                    <a:pt x="134698" y="252979"/>
                    <a:pt x="130456" y="211194"/>
                  </a:cubicBezTo>
                  <a:cubicBezTo>
                    <a:pt x="127881" y="169079"/>
                    <a:pt x="125307" y="138187"/>
                    <a:pt x="124483" y="106163"/>
                  </a:cubicBezTo>
                  <a:cubicBezTo>
                    <a:pt x="123660" y="77949"/>
                    <a:pt x="145078" y="11636"/>
                    <a:pt x="124483" y="7620"/>
                  </a:cubicBezTo>
                  <a:lnTo>
                    <a:pt x="123351" y="18535"/>
                  </a:lnTo>
                  <a:cubicBezTo>
                    <a:pt x="115731" y="33774"/>
                    <a:pt x="43136" y="44278"/>
                    <a:pt x="34487" y="15034"/>
                  </a:cubicBezTo>
                  <a:close/>
                </a:path>
              </a:pathLst>
            </a:custGeom>
            <a:solidFill>
              <a:srgbClr val="37474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2" name="任意多边形: 形状 811">
              <a:extLst>
                <a:ext uri="{FF2B5EF4-FFF2-40B4-BE49-F238E27FC236}">
                  <a16:creationId xmlns:a16="http://schemas.microsoft.com/office/drawing/2014/main" id="{DCA3494F-B02A-43B0-BD82-487C573903E5}"/>
                </a:ext>
              </a:extLst>
            </p:cNvPr>
            <p:cNvSpPr/>
            <p:nvPr/>
          </p:nvSpPr>
          <p:spPr>
            <a:xfrm>
              <a:off x="2809738" y="5496240"/>
              <a:ext cx="56714" cy="108531"/>
            </a:xfrm>
            <a:custGeom>
              <a:avLst/>
              <a:gdLst>
                <a:gd name="connsiteX0" fmla="*/ 2243 w 56714"/>
                <a:gd name="connsiteY0" fmla="*/ 0 h 108531"/>
                <a:gd name="connsiteX1" fmla="*/ 2243 w 56714"/>
                <a:gd name="connsiteY1" fmla="*/ 76302 h 108531"/>
                <a:gd name="connsiteX2" fmla="*/ 42607 w 56714"/>
                <a:gd name="connsiteY2" fmla="*/ 108532 h 108531"/>
                <a:gd name="connsiteX3" fmla="*/ 56714 w 56714"/>
                <a:gd name="connsiteY3" fmla="*/ 30685 h 10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714" h="108531">
                  <a:moveTo>
                    <a:pt x="2243" y="0"/>
                  </a:moveTo>
                  <a:cubicBezTo>
                    <a:pt x="-2803" y="20594"/>
                    <a:pt x="2243" y="76302"/>
                    <a:pt x="2243" y="76302"/>
                  </a:cubicBezTo>
                  <a:cubicBezTo>
                    <a:pt x="11438" y="91510"/>
                    <a:pt x="25751" y="102930"/>
                    <a:pt x="42607" y="108532"/>
                  </a:cubicBezTo>
                  <a:lnTo>
                    <a:pt x="56714" y="30685"/>
                  </a:ln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3" name="任意多边形: 形状 812">
              <a:extLst>
                <a:ext uri="{FF2B5EF4-FFF2-40B4-BE49-F238E27FC236}">
                  <a16:creationId xmlns:a16="http://schemas.microsoft.com/office/drawing/2014/main" id="{48C7C7B9-D52F-4C82-A182-437D9931BC13}"/>
                </a:ext>
              </a:extLst>
            </p:cNvPr>
            <p:cNvSpPr/>
            <p:nvPr/>
          </p:nvSpPr>
          <p:spPr>
            <a:xfrm>
              <a:off x="2852551" y="5520336"/>
              <a:ext cx="86083" cy="84436"/>
            </a:xfrm>
            <a:custGeom>
              <a:avLst/>
              <a:gdLst>
                <a:gd name="connsiteX0" fmla="*/ 0 w 86083"/>
                <a:gd name="connsiteY0" fmla="*/ 84436 h 84436"/>
                <a:gd name="connsiteX1" fmla="*/ 69402 w 86083"/>
                <a:gd name="connsiteY1" fmla="*/ 61577 h 84436"/>
                <a:gd name="connsiteX2" fmla="*/ 86084 w 86083"/>
                <a:gd name="connsiteY2" fmla="*/ 0 h 84436"/>
                <a:gd name="connsiteX3" fmla="*/ 8135 w 86083"/>
                <a:gd name="connsiteY3" fmla="*/ 39438 h 84436"/>
                <a:gd name="connsiteX4" fmla="*/ 0 w 86083"/>
                <a:gd name="connsiteY4" fmla="*/ 84436 h 84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083" h="84436">
                  <a:moveTo>
                    <a:pt x="0" y="84436"/>
                  </a:moveTo>
                  <a:lnTo>
                    <a:pt x="69402" y="61577"/>
                  </a:lnTo>
                  <a:lnTo>
                    <a:pt x="86084" y="0"/>
                  </a:lnTo>
                  <a:lnTo>
                    <a:pt x="8135" y="39438"/>
                  </a:lnTo>
                  <a:lnTo>
                    <a:pt x="0" y="84436"/>
                  </a:lnTo>
                  <a:close/>
                </a:path>
              </a:pathLst>
            </a:custGeom>
            <a:solidFill>
              <a:srgbClr val="000000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4" name="任意多边形: 形状 813">
              <a:extLst>
                <a:ext uri="{FF2B5EF4-FFF2-40B4-BE49-F238E27FC236}">
                  <a16:creationId xmlns:a16="http://schemas.microsoft.com/office/drawing/2014/main" id="{2A81A6C0-A76B-4C1F-8BBE-1DF644BB2F63}"/>
                </a:ext>
              </a:extLst>
            </p:cNvPr>
            <p:cNvSpPr/>
            <p:nvPr/>
          </p:nvSpPr>
          <p:spPr>
            <a:xfrm>
              <a:off x="2808037" y="5405912"/>
              <a:ext cx="273489" cy="283955"/>
            </a:xfrm>
            <a:custGeom>
              <a:avLst/>
              <a:gdLst>
                <a:gd name="connsiteX0" fmla="*/ 116697 w 273489"/>
                <a:gd name="connsiteY0" fmla="*/ 19073 h 283955"/>
                <a:gd name="connsiteX1" fmla="*/ 116697 w 273489"/>
                <a:gd name="connsiteY1" fmla="*/ 4451 h 283955"/>
                <a:gd name="connsiteX2" fmla="*/ 174979 w 273489"/>
                <a:gd name="connsiteY2" fmla="*/ 137078 h 283955"/>
                <a:gd name="connsiteX3" fmla="*/ 267653 w 273489"/>
                <a:gd name="connsiteY3" fmla="*/ 231914 h 283955"/>
                <a:gd name="connsiteX4" fmla="*/ 178068 w 273489"/>
                <a:gd name="connsiteY4" fmla="*/ 280516 h 283955"/>
                <a:gd name="connsiteX5" fmla="*/ 78186 w 273489"/>
                <a:gd name="connsiteY5" fmla="*/ 228310 h 283955"/>
                <a:gd name="connsiteX6" fmla="*/ 47913 w 273489"/>
                <a:gd name="connsiteY6" fmla="*/ 145933 h 283955"/>
                <a:gd name="connsiteX7" fmla="*/ 3429 w 273489"/>
                <a:gd name="connsiteY7" fmla="*/ 90226 h 283955"/>
                <a:gd name="connsiteX8" fmla="*/ 3429 w 273489"/>
                <a:gd name="connsiteY8" fmla="*/ 36990 h 283955"/>
                <a:gd name="connsiteX9" fmla="*/ 19492 w 273489"/>
                <a:gd name="connsiteY9" fmla="*/ 126 h 283955"/>
                <a:gd name="connsiteX10" fmla="*/ 19492 w 273489"/>
                <a:gd name="connsiteY10" fmla="*/ 13409 h 283955"/>
                <a:gd name="connsiteX11" fmla="*/ 75406 w 273489"/>
                <a:gd name="connsiteY11" fmla="*/ 35651 h 283955"/>
                <a:gd name="connsiteX12" fmla="*/ 116697 w 273489"/>
                <a:gd name="connsiteY12" fmla="*/ 19073 h 283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489" h="283955">
                  <a:moveTo>
                    <a:pt x="116697" y="19073"/>
                  </a:moveTo>
                  <a:lnTo>
                    <a:pt x="116697" y="4451"/>
                  </a:lnTo>
                  <a:cubicBezTo>
                    <a:pt x="126170" y="9084"/>
                    <a:pt x="146868" y="84974"/>
                    <a:pt x="174979" y="137078"/>
                  </a:cubicBezTo>
                  <a:cubicBezTo>
                    <a:pt x="200618" y="184650"/>
                    <a:pt x="251383" y="211217"/>
                    <a:pt x="267653" y="231914"/>
                  </a:cubicBezTo>
                  <a:cubicBezTo>
                    <a:pt x="289688" y="259613"/>
                    <a:pt x="247058" y="295241"/>
                    <a:pt x="178068" y="280516"/>
                  </a:cubicBezTo>
                  <a:cubicBezTo>
                    <a:pt x="143881" y="273205"/>
                    <a:pt x="92190" y="251375"/>
                    <a:pt x="78186" y="228310"/>
                  </a:cubicBezTo>
                  <a:cubicBezTo>
                    <a:pt x="64182" y="205244"/>
                    <a:pt x="59342" y="162923"/>
                    <a:pt x="47913" y="145933"/>
                  </a:cubicBezTo>
                  <a:cubicBezTo>
                    <a:pt x="36483" y="128943"/>
                    <a:pt x="9195" y="109481"/>
                    <a:pt x="3429" y="90226"/>
                  </a:cubicBezTo>
                  <a:cubicBezTo>
                    <a:pt x="-1143" y="72772"/>
                    <a:pt x="-1143" y="54443"/>
                    <a:pt x="3429" y="36990"/>
                  </a:cubicBezTo>
                  <a:cubicBezTo>
                    <a:pt x="8783" y="19382"/>
                    <a:pt x="13726" y="-1830"/>
                    <a:pt x="19492" y="126"/>
                  </a:cubicBezTo>
                  <a:lnTo>
                    <a:pt x="19492" y="13409"/>
                  </a:lnTo>
                  <a:cubicBezTo>
                    <a:pt x="24023" y="22780"/>
                    <a:pt x="40704" y="34004"/>
                    <a:pt x="75406" y="35651"/>
                  </a:cubicBezTo>
                  <a:cubicBezTo>
                    <a:pt x="93117" y="36578"/>
                    <a:pt x="108665" y="34004"/>
                    <a:pt x="116697" y="19073"/>
                  </a:cubicBezTo>
                  <a:close/>
                </a:path>
              </a:pathLst>
            </a:custGeom>
            <a:solidFill>
              <a:srgbClr val="37474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5" name="任意多边形: 形状 814">
              <a:extLst>
                <a:ext uri="{FF2B5EF4-FFF2-40B4-BE49-F238E27FC236}">
                  <a16:creationId xmlns:a16="http://schemas.microsoft.com/office/drawing/2014/main" id="{D6F8A6F6-E881-4846-A735-3887D2360548}"/>
                </a:ext>
              </a:extLst>
            </p:cNvPr>
            <p:cNvSpPr/>
            <p:nvPr/>
          </p:nvSpPr>
          <p:spPr>
            <a:xfrm>
              <a:off x="2398804" y="4109220"/>
              <a:ext cx="533147" cy="1127960"/>
            </a:xfrm>
            <a:custGeom>
              <a:avLst/>
              <a:gdLst>
                <a:gd name="connsiteX0" fmla="*/ 479283 w 533147"/>
                <a:gd name="connsiteY0" fmla="*/ 6693 h 1127960"/>
                <a:gd name="connsiteX1" fmla="*/ 529533 w 533147"/>
                <a:gd name="connsiteY1" fmla="*/ 545747 h 1127960"/>
                <a:gd name="connsiteX2" fmla="*/ 530357 w 533147"/>
                <a:gd name="connsiteY2" fmla="*/ 1076974 h 1127960"/>
                <a:gd name="connsiteX3" fmla="*/ 453747 w 533147"/>
                <a:gd name="connsiteY3" fmla="*/ 1096436 h 1127960"/>
                <a:gd name="connsiteX4" fmla="*/ 382800 w 533147"/>
                <a:gd name="connsiteY4" fmla="*/ 1081196 h 1127960"/>
                <a:gd name="connsiteX5" fmla="*/ 345524 w 533147"/>
                <a:gd name="connsiteY5" fmla="*/ 902129 h 1127960"/>
                <a:gd name="connsiteX6" fmla="*/ 345524 w 533147"/>
                <a:gd name="connsiteY6" fmla="*/ 781756 h 1127960"/>
                <a:gd name="connsiteX7" fmla="*/ 298466 w 533147"/>
                <a:gd name="connsiteY7" fmla="*/ 472328 h 1127960"/>
                <a:gd name="connsiteX8" fmla="*/ 235345 w 533147"/>
                <a:gd name="connsiteY8" fmla="*/ 802659 h 1127960"/>
                <a:gd name="connsiteX9" fmla="*/ 164295 w 533147"/>
                <a:gd name="connsiteY9" fmla="*/ 1104262 h 1127960"/>
                <a:gd name="connsiteX10" fmla="*/ 71621 w 533147"/>
                <a:gd name="connsiteY10" fmla="*/ 1127327 h 1127960"/>
                <a:gd name="connsiteX11" fmla="*/ 365 w 533147"/>
                <a:gd name="connsiteY11" fmla="*/ 1096436 h 1127960"/>
                <a:gd name="connsiteX12" fmla="*/ 7367 w 533147"/>
                <a:gd name="connsiteY12" fmla="*/ 886993 h 1127960"/>
                <a:gd name="connsiteX13" fmla="*/ 44952 w 533147"/>
                <a:gd name="connsiteY13" fmla="*/ 706381 h 1127960"/>
                <a:gd name="connsiteX14" fmla="*/ 51954 w 533147"/>
                <a:gd name="connsiteY14" fmla="*/ 290687 h 1127960"/>
                <a:gd name="connsiteX15" fmla="*/ 113736 w 533147"/>
                <a:gd name="connsiteY15" fmla="*/ 0 h 112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147" h="1127960">
                  <a:moveTo>
                    <a:pt x="479283" y="6693"/>
                  </a:moveTo>
                  <a:cubicBezTo>
                    <a:pt x="479283" y="6693"/>
                    <a:pt x="521913" y="313753"/>
                    <a:pt x="529533" y="545747"/>
                  </a:cubicBezTo>
                  <a:cubicBezTo>
                    <a:pt x="537153" y="777740"/>
                    <a:pt x="530357" y="1076974"/>
                    <a:pt x="530357" y="1076974"/>
                  </a:cubicBezTo>
                  <a:cubicBezTo>
                    <a:pt x="530357" y="1076974"/>
                    <a:pt x="506365" y="1094067"/>
                    <a:pt x="453747" y="1096436"/>
                  </a:cubicBezTo>
                  <a:cubicBezTo>
                    <a:pt x="401128" y="1098804"/>
                    <a:pt x="382800" y="1081196"/>
                    <a:pt x="382800" y="1081196"/>
                  </a:cubicBezTo>
                  <a:cubicBezTo>
                    <a:pt x="382800" y="1081196"/>
                    <a:pt x="350570" y="976063"/>
                    <a:pt x="345524" y="902129"/>
                  </a:cubicBezTo>
                  <a:cubicBezTo>
                    <a:pt x="342322" y="862074"/>
                    <a:pt x="342322" y="821812"/>
                    <a:pt x="345524" y="781756"/>
                  </a:cubicBezTo>
                  <a:lnTo>
                    <a:pt x="298466" y="472328"/>
                  </a:lnTo>
                  <a:cubicBezTo>
                    <a:pt x="298466" y="472328"/>
                    <a:pt x="242141" y="765796"/>
                    <a:pt x="235345" y="802659"/>
                  </a:cubicBezTo>
                  <a:cubicBezTo>
                    <a:pt x="228549" y="839523"/>
                    <a:pt x="164295" y="1104262"/>
                    <a:pt x="164295" y="1104262"/>
                  </a:cubicBezTo>
                  <a:cubicBezTo>
                    <a:pt x="136925" y="1122261"/>
                    <a:pt x="104232" y="1130396"/>
                    <a:pt x="71621" y="1127327"/>
                  </a:cubicBezTo>
                  <a:cubicBezTo>
                    <a:pt x="21268" y="1120634"/>
                    <a:pt x="365" y="1096436"/>
                    <a:pt x="365" y="1096436"/>
                  </a:cubicBezTo>
                  <a:cubicBezTo>
                    <a:pt x="365" y="1096436"/>
                    <a:pt x="-2415" y="961544"/>
                    <a:pt x="7367" y="886993"/>
                  </a:cubicBezTo>
                  <a:cubicBezTo>
                    <a:pt x="17149" y="812442"/>
                    <a:pt x="41554" y="755190"/>
                    <a:pt x="44952" y="706381"/>
                  </a:cubicBezTo>
                  <a:cubicBezTo>
                    <a:pt x="48350" y="657573"/>
                    <a:pt x="46393" y="396336"/>
                    <a:pt x="51954" y="290687"/>
                  </a:cubicBezTo>
                  <a:cubicBezTo>
                    <a:pt x="58338" y="172065"/>
                    <a:pt x="61118" y="146013"/>
                    <a:pt x="113736" y="0"/>
                  </a:cubicBezTo>
                  <a:close/>
                </a:path>
              </a:pathLst>
            </a:custGeom>
            <a:solidFill>
              <a:srgbClr val="6D2FEB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6" name="任意多边形: 形状 815">
              <a:extLst>
                <a:ext uri="{FF2B5EF4-FFF2-40B4-BE49-F238E27FC236}">
                  <a16:creationId xmlns:a16="http://schemas.microsoft.com/office/drawing/2014/main" id="{A28A5B21-FEBA-4455-98B7-9A3E22175872}"/>
                </a:ext>
              </a:extLst>
            </p:cNvPr>
            <p:cNvSpPr/>
            <p:nvPr/>
          </p:nvSpPr>
          <p:spPr>
            <a:xfrm>
              <a:off x="2398804" y="4109220"/>
              <a:ext cx="533147" cy="1127960"/>
            </a:xfrm>
            <a:custGeom>
              <a:avLst/>
              <a:gdLst>
                <a:gd name="connsiteX0" fmla="*/ 479283 w 533147"/>
                <a:gd name="connsiteY0" fmla="*/ 6693 h 1127960"/>
                <a:gd name="connsiteX1" fmla="*/ 529533 w 533147"/>
                <a:gd name="connsiteY1" fmla="*/ 545747 h 1127960"/>
                <a:gd name="connsiteX2" fmla="*/ 530357 w 533147"/>
                <a:gd name="connsiteY2" fmla="*/ 1076974 h 1127960"/>
                <a:gd name="connsiteX3" fmla="*/ 453747 w 533147"/>
                <a:gd name="connsiteY3" fmla="*/ 1096436 h 1127960"/>
                <a:gd name="connsiteX4" fmla="*/ 382800 w 533147"/>
                <a:gd name="connsiteY4" fmla="*/ 1081196 h 1127960"/>
                <a:gd name="connsiteX5" fmla="*/ 345524 w 533147"/>
                <a:gd name="connsiteY5" fmla="*/ 902129 h 1127960"/>
                <a:gd name="connsiteX6" fmla="*/ 345524 w 533147"/>
                <a:gd name="connsiteY6" fmla="*/ 781756 h 1127960"/>
                <a:gd name="connsiteX7" fmla="*/ 298466 w 533147"/>
                <a:gd name="connsiteY7" fmla="*/ 472328 h 1127960"/>
                <a:gd name="connsiteX8" fmla="*/ 235345 w 533147"/>
                <a:gd name="connsiteY8" fmla="*/ 802659 h 1127960"/>
                <a:gd name="connsiteX9" fmla="*/ 164295 w 533147"/>
                <a:gd name="connsiteY9" fmla="*/ 1104262 h 1127960"/>
                <a:gd name="connsiteX10" fmla="*/ 71621 w 533147"/>
                <a:gd name="connsiteY10" fmla="*/ 1127327 h 1127960"/>
                <a:gd name="connsiteX11" fmla="*/ 365 w 533147"/>
                <a:gd name="connsiteY11" fmla="*/ 1096436 h 1127960"/>
                <a:gd name="connsiteX12" fmla="*/ 7367 w 533147"/>
                <a:gd name="connsiteY12" fmla="*/ 886993 h 1127960"/>
                <a:gd name="connsiteX13" fmla="*/ 44952 w 533147"/>
                <a:gd name="connsiteY13" fmla="*/ 706381 h 1127960"/>
                <a:gd name="connsiteX14" fmla="*/ 51954 w 533147"/>
                <a:gd name="connsiteY14" fmla="*/ 290687 h 1127960"/>
                <a:gd name="connsiteX15" fmla="*/ 113736 w 533147"/>
                <a:gd name="connsiteY15" fmla="*/ 0 h 1127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3147" h="1127960">
                  <a:moveTo>
                    <a:pt x="479283" y="6693"/>
                  </a:moveTo>
                  <a:cubicBezTo>
                    <a:pt x="479283" y="6693"/>
                    <a:pt x="521913" y="313753"/>
                    <a:pt x="529533" y="545747"/>
                  </a:cubicBezTo>
                  <a:cubicBezTo>
                    <a:pt x="537153" y="777740"/>
                    <a:pt x="530357" y="1076974"/>
                    <a:pt x="530357" y="1076974"/>
                  </a:cubicBezTo>
                  <a:cubicBezTo>
                    <a:pt x="530357" y="1076974"/>
                    <a:pt x="506365" y="1094067"/>
                    <a:pt x="453747" y="1096436"/>
                  </a:cubicBezTo>
                  <a:cubicBezTo>
                    <a:pt x="401128" y="1098804"/>
                    <a:pt x="382800" y="1081196"/>
                    <a:pt x="382800" y="1081196"/>
                  </a:cubicBezTo>
                  <a:cubicBezTo>
                    <a:pt x="382800" y="1081196"/>
                    <a:pt x="350570" y="976063"/>
                    <a:pt x="345524" y="902129"/>
                  </a:cubicBezTo>
                  <a:cubicBezTo>
                    <a:pt x="342322" y="862074"/>
                    <a:pt x="342322" y="821812"/>
                    <a:pt x="345524" y="781756"/>
                  </a:cubicBezTo>
                  <a:lnTo>
                    <a:pt x="298466" y="472328"/>
                  </a:lnTo>
                  <a:cubicBezTo>
                    <a:pt x="298466" y="472328"/>
                    <a:pt x="242141" y="765796"/>
                    <a:pt x="235345" y="802659"/>
                  </a:cubicBezTo>
                  <a:cubicBezTo>
                    <a:pt x="228549" y="839523"/>
                    <a:pt x="164295" y="1104262"/>
                    <a:pt x="164295" y="1104262"/>
                  </a:cubicBezTo>
                  <a:cubicBezTo>
                    <a:pt x="136925" y="1122261"/>
                    <a:pt x="104232" y="1130396"/>
                    <a:pt x="71621" y="1127327"/>
                  </a:cubicBezTo>
                  <a:cubicBezTo>
                    <a:pt x="21268" y="1120634"/>
                    <a:pt x="365" y="1096436"/>
                    <a:pt x="365" y="1096436"/>
                  </a:cubicBezTo>
                  <a:cubicBezTo>
                    <a:pt x="365" y="1096436"/>
                    <a:pt x="-2415" y="961544"/>
                    <a:pt x="7367" y="886993"/>
                  </a:cubicBezTo>
                  <a:cubicBezTo>
                    <a:pt x="17149" y="812442"/>
                    <a:pt x="41554" y="755190"/>
                    <a:pt x="44952" y="706381"/>
                  </a:cubicBezTo>
                  <a:cubicBezTo>
                    <a:pt x="48350" y="657573"/>
                    <a:pt x="46393" y="396336"/>
                    <a:pt x="51954" y="290687"/>
                  </a:cubicBezTo>
                  <a:cubicBezTo>
                    <a:pt x="58338" y="172065"/>
                    <a:pt x="61118" y="146013"/>
                    <a:pt x="113736" y="0"/>
                  </a:cubicBez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7" name="任意多边形: 形状 816">
              <a:extLst>
                <a:ext uri="{FF2B5EF4-FFF2-40B4-BE49-F238E27FC236}">
                  <a16:creationId xmlns:a16="http://schemas.microsoft.com/office/drawing/2014/main" id="{2CCF6670-9566-48FB-B0D5-D93C1F6046A6}"/>
                </a:ext>
              </a:extLst>
            </p:cNvPr>
            <p:cNvSpPr/>
            <p:nvPr/>
          </p:nvSpPr>
          <p:spPr>
            <a:xfrm>
              <a:off x="2697271" y="4328137"/>
              <a:ext cx="139319" cy="468518"/>
            </a:xfrm>
            <a:custGeom>
              <a:avLst/>
              <a:gdLst>
                <a:gd name="connsiteX0" fmla="*/ 0 w 139319"/>
                <a:gd name="connsiteY0" fmla="*/ 253412 h 468518"/>
                <a:gd name="connsiteX1" fmla="*/ 39129 w 139319"/>
                <a:gd name="connsiteY1" fmla="*/ 59517 h 468518"/>
                <a:gd name="connsiteX2" fmla="*/ 139320 w 139319"/>
                <a:gd name="connsiteY2" fmla="*/ 0 h 468518"/>
                <a:gd name="connsiteX3" fmla="*/ 60238 w 139319"/>
                <a:gd name="connsiteY3" fmla="*/ 75787 h 468518"/>
                <a:gd name="connsiteX4" fmla="*/ 19050 w 139319"/>
                <a:gd name="connsiteY4" fmla="*/ 268960 h 468518"/>
                <a:gd name="connsiteX5" fmla="*/ 33260 w 139319"/>
                <a:gd name="connsiteY5" fmla="*/ 468518 h 46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319" h="468518">
                  <a:moveTo>
                    <a:pt x="0" y="253412"/>
                  </a:moveTo>
                  <a:lnTo>
                    <a:pt x="39129" y="59517"/>
                  </a:lnTo>
                  <a:cubicBezTo>
                    <a:pt x="39129" y="59517"/>
                    <a:pt x="107399" y="41703"/>
                    <a:pt x="139320" y="0"/>
                  </a:cubicBezTo>
                  <a:cubicBezTo>
                    <a:pt x="139320" y="0"/>
                    <a:pt x="130464" y="46234"/>
                    <a:pt x="60238" y="75787"/>
                  </a:cubicBezTo>
                  <a:lnTo>
                    <a:pt x="19050" y="268960"/>
                  </a:lnTo>
                  <a:lnTo>
                    <a:pt x="33260" y="468518"/>
                  </a:ln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8" name="任意多边形: 形状 817">
              <a:extLst>
                <a:ext uri="{FF2B5EF4-FFF2-40B4-BE49-F238E27FC236}">
                  <a16:creationId xmlns:a16="http://schemas.microsoft.com/office/drawing/2014/main" id="{00889225-0251-4813-9392-DBBF8DEFA2E5}"/>
                </a:ext>
              </a:extLst>
            </p:cNvPr>
            <p:cNvSpPr/>
            <p:nvPr/>
          </p:nvSpPr>
          <p:spPr>
            <a:xfrm>
              <a:off x="2798079" y="3385690"/>
              <a:ext cx="584049" cy="530736"/>
            </a:xfrm>
            <a:custGeom>
              <a:avLst/>
              <a:gdLst>
                <a:gd name="connsiteX0" fmla="*/ 565311 w 584049"/>
                <a:gd name="connsiteY0" fmla="*/ 32801 h 530736"/>
                <a:gd name="connsiteX1" fmla="*/ 496835 w 584049"/>
                <a:gd name="connsiteY1" fmla="*/ 43819 h 530736"/>
                <a:gd name="connsiteX2" fmla="*/ 468724 w 584049"/>
                <a:gd name="connsiteY2" fmla="*/ 118370 h 530736"/>
                <a:gd name="connsiteX3" fmla="*/ 455235 w 584049"/>
                <a:gd name="connsiteY3" fmla="*/ 76461 h 530736"/>
                <a:gd name="connsiteX4" fmla="*/ 427948 w 584049"/>
                <a:gd name="connsiteY4" fmla="*/ 61942 h 530736"/>
                <a:gd name="connsiteX5" fmla="*/ 427948 w 584049"/>
                <a:gd name="connsiteY5" fmla="*/ 98702 h 530736"/>
                <a:gd name="connsiteX6" fmla="*/ 427948 w 584049"/>
                <a:gd name="connsiteY6" fmla="*/ 165325 h 530736"/>
                <a:gd name="connsiteX7" fmla="*/ 422387 w 584049"/>
                <a:gd name="connsiteY7" fmla="*/ 207955 h 530736"/>
                <a:gd name="connsiteX8" fmla="*/ 295733 w 584049"/>
                <a:gd name="connsiteY8" fmla="*/ 393303 h 530736"/>
                <a:gd name="connsiteX9" fmla="*/ 130979 w 584049"/>
                <a:gd name="connsiteY9" fmla="*/ 306601 h 530736"/>
                <a:gd name="connsiteX10" fmla="*/ 2677 w 584049"/>
                <a:gd name="connsiteY10" fmla="*/ 263868 h 530736"/>
                <a:gd name="connsiteX11" fmla="*/ 0 w 584049"/>
                <a:gd name="connsiteY11" fmla="*/ 402673 h 530736"/>
                <a:gd name="connsiteX12" fmla="*/ 277095 w 584049"/>
                <a:gd name="connsiteY12" fmla="*/ 519751 h 530736"/>
                <a:gd name="connsiteX13" fmla="*/ 372446 w 584049"/>
                <a:gd name="connsiteY13" fmla="*/ 505850 h 530736"/>
                <a:gd name="connsiteX14" fmla="*/ 500645 w 584049"/>
                <a:gd name="connsiteY14" fmla="*/ 289611 h 530736"/>
                <a:gd name="connsiteX15" fmla="*/ 559956 w 584049"/>
                <a:gd name="connsiteY15" fmla="*/ 174592 h 530736"/>
                <a:gd name="connsiteX16" fmla="*/ 565311 w 584049"/>
                <a:gd name="connsiteY16" fmla="*/ 32801 h 5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4049" h="530736">
                  <a:moveTo>
                    <a:pt x="565311" y="32801"/>
                  </a:moveTo>
                  <a:cubicBezTo>
                    <a:pt x="529065" y="-17037"/>
                    <a:pt x="511457" y="-7461"/>
                    <a:pt x="496835" y="43819"/>
                  </a:cubicBezTo>
                  <a:cubicBezTo>
                    <a:pt x="489185" y="69284"/>
                    <a:pt x="479794" y="94192"/>
                    <a:pt x="468724" y="118370"/>
                  </a:cubicBezTo>
                  <a:cubicBezTo>
                    <a:pt x="465861" y="103923"/>
                    <a:pt x="461331" y="89868"/>
                    <a:pt x="455235" y="76461"/>
                  </a:cubicBezTo>
                  <a:cubicBezTo>
                    <a:pt x="450982" y="65536"/>
                    <a:pt x="439388" y="59357"/>
                    <a:pt x="427948" y="61942"/>
                  </a:cubicBezTo>
                  <a:cubicBezTo>
                    <a:pt x="423623" y="63795"/>
                    <a:pt x="429183" y="79653"/>
                    <a:pt x="427948" y="98702"/>
                  </a:cubicBezTo>
                  <a:cubicBezTo>
                    <a:pt x="426712" y="123107"/>
                    <a:pt x="422490" y="139891"/>
                    <a:pt x="427948" y="165325"/>
                  </a:cubicBezTo>
                  <a:cubicBezTo>
                    <a:pt x="429523" y="179772"/>
                    <a:pt x="427618" y="194393"/>
                    <a:pt x="422387" y="207955"/>
                  </a:cubicBezTo>
                  <a:cubicBezTo>
                    <a:pt x="394791" y="256866"/>
                    <a:pt x="295733" y="393303"/>
                    <a:pt x="295733" y="393303"/>
                  </a:cubicBezTo>
                  <a:cubicBezTo>
                    <a:pt x="276374" y="381873"/>
                    <a:pt x="214283" y="347583"/>
                    <a:pt x="130979" y="306601"/>
                  </a:cubicBezTo>
                  <a:cubicBezTo>
                    <a:pt x="59517" y="271282"/>
                    <a:pt x="52309" y="266030"/>
                    <a:pt x="2677" y="263868"/>
                  </a:cubicBezTo>
                  <a:lnTo>
                    <a:pt x="0" y="402673"/>
                  </a:lnTo>
                  <a:cubicBezTo>
                    <a:pt x="80935" y="437374"/>
                    <a:pt x="145910" y="470840"/>
                    <a:pt x="277095" y="519751"/>
                  </a:cubicBezTo>
                  <a:cubicBezTo>
                    <a:pt x="318284" y="534991"/>
                    <a:pt x="351337" y="537771"/>
                    <a:pt x="372446" y="505850"/>
                  </a:cubicBezTo>
                  <a:cubicBezTo>
                    <a:pt x="393555" y="473929"/>
                    <a:pt x="456059" y="368899"/>
                    <a:pt x="500645" y="289611"/>
                  </a:cubicBezTo>
                  <a:cubicBezTo>
                    <a:pt x="525770" y="244921"/>
                    <a:pt x="547703" y="198584"/>
                    <a:pt x="559956" y="174592"/>
                  </a:cubicBezTo>
                  <a:cubicBezTo>
                    <a:pt x="602587" y="90877"/>
                    <a:pt x="578286" y="50615"/>
                    <a:pt x="565311" y="32801"/>
                  </a:cubicBezTo>
                  <a:close/>
                </a:path>
              </a:pathLst>
            </a:custGeom>
            <a:solidFill>
              <a:srgbClr val="FFA8A7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9" name="任意多边形: 形状 818">
              <a:extLst>
                <a:ext uri="{FF2B5EF4-FFF2-40B4-BE49-F238E27FC236}">
                  <a16:creationId xmlns:a16="http://schemas.microsoft.com/office/drawing/2014/main" id="{C48FA7C1-7739-4317-A9DF-093B778E9BED}"/>
                </a:ext>
              </a:extLst>
            </p:cNvPr>
            <p:cNvSpPr/>
            <p:nvPr/>
          </p:nvSpPr>
          <p:spPr>
            <a:xfrm>
              <a:off x="2481238" y="3648219"/>
              <a:ext cx="439179" cy="604687"/>
            </a:xfrm>
            <a:custGeom>
              <a:avLst/>
              <a:gdLst>
                <a:gd name="connsiteX0" fmla="*/ 157443 w 439179"/>
                <a:gd name="connsiteY0" fmla="*/ 0 h 604687"/>
                <a:gd name="connsiteX1" fmla="*/ 45616 w 439179"/>
                <a:gd name="connsiteY1" fmla="*/ 14313 h 604687"/>
                <a:gd name="connsiteX2" fmla="*/ 25022 w 439179"/>
                <a:gd name="connsiteY2" fmla="*/ 216548 h 604687"/>
                <a:gd name="connsiteX3" fmla="*/ 61783 w 439179"/>
                <a:gd name="connsiteY3" fmla="*/ 384082 h 604687"/>
                <a:gd name="connsiteX4" fmla="*/ 0 w 439179"/>
                <a:gd name="connsiteY4" fmla="*/ 534523 h 604687"/>
                <a:gd name="connsiteX5" fmla="*/ 409001 w 439179"/>
                <a:gd name="connsiteY5" fmla="*/ 561295 h 604687"/>
                <a:gd name="connsiteX6" fmla="*/ 390878 w 439179"/>
                <a:gd name="connsiteY6" fmla="*/ 396542 h 604687"/>
                <a:gd name="connsiteX7" fmla="*/ 392834 w 439179"/>
                <a:gd name="connsiteY7" fmla="*/ 288628 h 604687"/>
                <a:gd name="connsiteX8" fmla="*/ 319725 w 439179"/>
                <a:gd name="connsiteY8" fmla="*/ 1750 h 604687"/>
                <a:gd name="connsiteX9" fmla="*/ 270711 w 439179"/>
                <a:gd name="connsiteY9" fmla="*/ 1750 h 60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179" h="604687">
                  <a:moveTo>
                    <a:pt x="157443" y="0"/>
                  </a:moveTo>
                  <a:lnTo>
                    <a:pt x="45616" y="14313"/>
                  </a:lnTo>
                  <a:cubicBezTo>
                    <a:pt x="55759" y="82387"/>
                    <a:pt x="48674" y="151913"/>
                    <a:pt x="25022" y="216548"/>
                  </a:cubicBezTo>
                  <a:lnTo>
                    <a:pt x="61783" y="384082"/>
                  </a:lnTo>
                  <a:cubicBezTo>
                    <a:pt x="60444" y="403544"/>
                    <a:pt x="25743" y="454205"/>
                    <a:pt x="0" y="534523"/>
                  </a:cubicBezTo>
                  <a:cubicBezTo>
                    <a:pt x="59002" y="613399"/>
                    <a:pt x="314679" y="630595"/>
                    <a:pt x="409001" y="561295"/>
                  </a:cubicBezTo>
                  <a:cubicBezTo>
                    <a:pt x="401690" y="471196"/>
                    <a:pt x="393761" y="424447"/>
                    <a:pt x="390878" y="396542"/>
                  </a:cubicBezTo>
                  <a:lnTo>
                    <a:pt x="392834" y="288628"/>
                  </a:lnTo>
                  <a:cubicBezTo>
                    <a:pt x="510942" y="191629"/>
                    <a:pt x="372240" y="48705"/>
                    <a:pt x="319725" y="1750"/>
                  </a:cubicBezTo>
                  <a:lnTo>
                    <a:pt x="270711" y="1750"/>
                  </a:lnTo>
                  <a:close/>
                </a:path>
              </a:pathLst>
            </a:custGeom>
            <a:solidFill>
              <a:srgbClr val="455A64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0" name="任意多边形: 形状 819">
              <a:extLst>
                <a:ext uri="{FF2B5EF4-FFF2-40B4-BE49-F238E27FC236}">
                  <a16:creationId xmlns:a16="http://schemas.microsoft.com/office/drawing/2014/main" id="{A9B62838-6111-4FD3-87AE-F291492D69D3}"/>
                </a:ext>
              </a:extLst>
            </p:cNvPr>
            <p:cNvSpPr/>
            <p:nvPr/>
          </p:nvSpPr>
          <p:spPr>
            <a:xfrm>
              <a:off x="1889974" y="3662223"/>
              <a:ext cx="663010" cy="421828"/>
            </a:xfrm>
            <a:custGeom>
              <a:avLst/>
              <a:gdLst>
                <a:gd name="connsiteX0" fmla="*/ 518 w 663010"/>
                <a:gd name="connsiteY0" fmla="*/ 137466 h 421828"/>
                <a:gd name="connsiteX1" fmla="*/ 12360 w 663010"/>
                <a:gd name="connsiteY1" fmla="*/ 129332 h 421828"/>
                <a:gd name="connsiteX2" fmla="*/ 27291 w 663010"/>
                <a:gd name="connsiteY2" fmla="*/ 130876 h 421828"/>
                <a:gd name="connsiteX3" fmla="*/ 116567 w 663010"/>
                <a:gd name="connsiteY3" fmla="*/ 141173 h 421828"/>
                <a:gd name="connsiteX4" fmla="*/ 138088 w 663010"/>
                <a:gd name="connsiteY4" fmla="*/ 133656 h 421828"/>
                <a:gd name="connsiteX5" fmla="*/ 133145 w 663010"/>
                <a:gd name="connsiteY5" fmla="*/ 106472 h 421828"/>
                <a:gd name="connsiteX6" fmla="*/ 129644 w 663010"/>
                <a:gd name="connsiteY6" fmla="*/ 74654 h 421828"/>
                <a:gd name="connsiteX7" fmla="*/ 144678 w 663010"/>
                <a:gd name="connsiteY7" fmla="*/ 65490 h 421828"/>
                <a:gd name="connsiteX8" fmla="*/ 182468 w 663010"/>
                <a:gd name="connsiteY8" fmla="*/ 104104 h 421828"/>
                <a:gd name="connsiteX9" fmla="*/ 239720 w 663010"/>
                <a:gd name="connsiteY9" fmla="*/ 163209 h 421828"/>
                <a:gd name="connsiteX10" fmla="*/ 436910 w 663010"/>
                <a:gd name="connsiteY10" fmla="*/ 287392 h 421828"/>
                <a:gd name="connsiteX11" fmla="*/ 636879 w 663010"/>
                <a:gd name="connsiteY11" fmla="*/ 0 h 421828"/>
                <a:gd name="connsiteX12" fmla="*/ 633378 w 663010"/>
                <a:gd name="connsiteY12" fmla="*/ 212635 h 421828"/>
                <a:gd name="connsiteX13" fmla="*/ 507239 w 663010"/>
                <a:gd name="connsiteY13" fmla="*/ 388819 h 421828"/>
                <a:gd name="connsiteX14" fmla="*/ 395309 w 663010"/>
                <a:gd name="connsiteY14" fmla="*/ 404367 h 421828"/>
                <a:gd name="connsiteX15" fmla="*/ 246722 w 663010"/>
                <a:gd name="connsiteY15" fmla="*/ 292747 h 421828"/>
                <a:gd name="connsiteX16" fmla="*/ 189367 w 663010"/>
                <a:gd name="connsiteY16" fmla="*/ 252588 h 421828"/>
                <a:gd name="connsiteX17" fmla="*/ 156416 w 663010"/>
                <a:gd name="connsiteY17" fmla="*/ 243012 h 421828"/>
                <a:gd name="connsiteX18" fmla="*/ 117184 w 663010"/>
                <a:gd name="connsiteY18" fmla="*/ 240334 h 421828"/>
                <a:gd name="connsiteX19" fmla="*/ 58388 w 663010"/>
                <a:gd name="connsiteY19" fmla="*/ 230758 h 421828"/>
                <a:gd name="connsiteX20" fmla="*/ 33160 w 663010"/>
                <a:gd name="connsiteY20" fmla="*/ 218196 h 421828"/>
                <a:gd name="connsiteX21" fmla="*/ 22863 w 663010"/>
                <a:gd name="connsiteY21" fmla="*/ 200382 h 421828"/>
                <a:gd name="connsiteX22" fmla="*/ 14316 w 663010"/>
                <a:gd name="connsiteY22" fmla="*/ 184524 h 421828"/>
                <a:gd name="connsiteX23" fmla="*/ 15758 w 663010"/>
                <a:gd name="connsiteY23" fmla="*/ 159708 h 421828"/>
                <a:gd name="connsiteX24" fmla="*/ 3916 w 663010"/>
                <a:gd name="connsiteY24" fmla="*/ 151059 h 421828"/>
                <a:gd name="connsiteX25" fmla="*/ 518 w 663010"/>
                <a:gd name="connsiteY25" fmla="*/ 137466 h 4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63010" h="421828">
                  <a:moveTo>
                    <a:pt x="518" y="137466"/>
                  </a:moveTo>
                  <a:cubicBezTo>
                    <a:pt x="2722" y="132822"/>
                    <a:pt x="7242" y="129723"/>
                    <a:pt x="12360" y="129332"/>
                  </a:cubicBezTo>
                  <a:cubicBezTo>
                    <a:pt x="17385" y="129012"/>
                    <a:pt x="22431" y="129538"/>
                    <a:pt x="27291" y="130876"/>
                  </a:cubicBezTo>
                  <a:cubicBezTo>
                    <a:pt x="56627" y="137281"/>
                    <a:pt x="86540" y="140730"/>
                    <a:pt x="116567" y="141173"/>
                  </a:cubicBezTo>
                  <a:cubicBezTo>
                    <a:pt x="124495" y="141173"/>
                    <a:pt x="133969" y="140555"/>
                    <a:pt x="138088" y="133656"/>
                  </a:cubicBezTo>
                  <a:cubicBezTo>
                    <a:pt x="142206" y="126757"/>
                    <a:pt x="136955" y="115328"/>
                    <a:pt x="133145" y="106472"/>
                  </a:cubicBezTo>
                  <a:cubicBezTo>
                    <a:pt x="128923" y="96432"/>
                    <a:pt x="127708" y="85373"/>
                    <a:pt x="129644" y="74654"/>
                  </a:cubicBezTo>
                  <a:cubicBezTo>
                    <a:pt x="130880" y="68373"/>
                    <a:pt x="136749" y="56119"/>
                    <a:pt x="144678" y="65490"/>
                  </a:cubicBezTo>
                  <a:cubicBezTo>
                    <a:pt x="155788" y="79741"/>
                    <a:pt x="168464" y="92695"/>
                    <a:pt x="182468" y="104104"/>
                  </a:cubicBezTo>
                  <a:cubicBezTo>
                    <a:pt x="207284" y="125213"/>
                    <a:pt x="215419" y="142821"/>
                    <a:pt x="239720" y="163209"/>
                  </a:cubicBezTo>
                  <a:cubicBezTo>
                    <a:pt x="302707" y="208805"/>
                    <a:pt x="368578" y="250281"/>
                    <a:pt x="436910" y="287392"/>
                  </a:cubicBezTo>
                  <a:cubicBezTo>
                    <a:pt x="524847" y="144880"/>
                    <a:pt x="568301" y="5046"/>
                    <a:pt x="636879" y="0"/>
                  </a:cubicBezTo>
                  <a:cubicBezTo>
                    <a:pt x="673331" y="35113"/>
                    <a:pt x="671169" y="155177"/>
                    <a:pt x="633378" y="212635"/>
                  </a:cubicBezTo>
                  <a:cubicBezTo>
                    <a:pt x="592190" y="274418"/>
                    <a:pt x="540704" y="349896"/>
                    <a:pt x="507239" y="388819"/>
                  </a:cubicBezTo>
                  <a:cubicBezTo>
                    <a:pt x="481187" y="418783"/>
                    <a:pt x="444323" y="437318"/>
                    <a:pt x="395309" y="404367"/>
                  </a:cubicBezTo>
                  <a:cubicBezTo>
                    <a:pt x="331982" y="362046"/>
                    <a:pt x="273700" y="313444"/>
                    <a:pt x="246722" y="292747"/>
                  </a:cubicBezTo>
                  <a:cubicBezTo>
                    <a:pt x="229217" y="279258"/>
                    <a:pt x="209755" y="261855"/>
                    <a:pt x="189367" y="252588"/>
                  </a:cubicBezTo>
                  <a:cubicBezTo>
                    <a:pt x="179029" y="247491"/>
                    <a:pt x="167877" y="244247"/>
                    <a:pt x="156416" y="243012"/>
                  </a:cubicBezTo>
                  <a:cubicBezTo>
                    <a:pt x="143442" y="241879"/>
                    <a:pt x="130365" y="241055"/>
                    <a:pt x="117184" y="240334"/>
                  </a:cubicBezTo>
                  <a:cubicBezTo>
                    <a:pt x="97290" y="239356"/>
                    <a:pt x="77561" y="236143"/>
                    <a:pt x="58388" y="230758"/>
                  </a:cubicBezTo>
                  <a:cubicBezTo>
                    <a:pt x="49018" y="228874"/>
                    <a:pt x="40317" y="224539"/>
                    <a:pt x="33160" y="218196"/>
                  </a:cubicBezTo>
                  <a:cubicBezTo>
                    <a:pt x="28609" y="212985"/>
                    <a:pt x="25108" y="206931"/>
                    <a:pt x="22863" y="200382"/>
                  </a:cubicBezTo>
                  <a:cubicBezTo>
                    <a:pt x="20701" y="194718"/>
                    <a:pt x="16685" y="190085"/>
                    <a:pt x="14316" y="184524"/>
                  </a:cubicBezTo>
                  <a:cubicBezTo>
                    <a:pt x="10589" y="176534"/>
                    <a:pt x="11124" y="167204"/>
                    <a:pt x="15758" y="159708"/>
                  </a:cubicBezTo>
                  <a:cubicBezTo>
                    <a:pt x="11330" y="157556"/>
                    <a:pt x="7314" y="154632"/>
                    <a:pt x="3916" y="151059"/>
                  </a:cubicBezTo>
                  <a:cubicBezTo>
                    <a:pt x="477" y="147444"/>
                    <a:pt x="-820" y="142275"/>
                    <a:pt x="518" y="137466"/>
                  </a:cubicBezTo>
                  <a:close/>
                </a:path>
              </a:pathLst>
            </a:custGeom>
            <a:solidFill>
              <a:srgbClr val="FFA8A7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1" name="任意多边形: 形状 820">
              <a:extLst>
                <a:ext uri="{FF2B5EF4-FFF2-40B4-BE49-F238E27FC236}">
                  <a16:creationId xmlns:a16="http://schemas.microsoft.com/office/drawing/2014/main" id="{301DD7F8-4CAF-4149-B694-10E244BEBD83}"/>
                </a:ext>
              </a:extLst>
            </p:cNvPr>
            <p:cNvSpPr/>
            <p:nvPr/>
          </p:nvSpPr>
          <p:spPr>
            <a:xfrm>
              <a:off x="2506304" y="3180632"/>
              <a:ext cx="409618" cy="435151"/>
            </a:xfrm>
            <a:custGeom>
              <a:avLst/>
              <a:gdLst>
                <a:gd name="connsiteX0" fmla="*/ 120947 w 409618"/>
                <a:gd name="connsiteY0" fmla="*/ 435151 h 435151"/>
                <a:gd name="connsiteX1" fmla="*/ 29920 w 409618"/>
                <a:gd name="connsiteY1" fmla="*/ 321883 h 435151"/>
                <a:gd name="connsiteX2" fmla="*/ 56178 w 409618"/>
                <a:gd name="connsiteY2" fmla="*/ 120678 h 435151"/>
                <a:gd name="connsiteX3" fmla="*/ 146072 w 409618"/>
                <a:gd name="connsiteY3" fmla="*/ 9263 h 435151"/>
                <a:gd name="connsiteX4" fmla="*/ 344188 w 409618"/>
                <a:gd name="connsiteY4" fmla="*/ 29034 h 435151"/>
                <a:gd name="connsiteX5" fmla="*/ 394850 w 409618"/>
                <a:gd name="connsiteY5" fmla="*/ 79181 h 435151"/>
                <a:gd name="connsiteX6" fmla="*/ 395879 w 409618"/>
                <a:gd name="connsiteY6" fmla="*/ 129327 h 435151"/>
                <a:gd name="connsiteX7" fmla="*/ 402367 w 409618"/>
                <a:gd name="connsiteY7" fmla="*/ 152187 h 435151"/>
                <a:gd name="connsiteX8" fmla="*/ 409369 w 409618"/>
                <a:gd name="connsiteY8" fmla="*/ 178033 h 435151"/>
                <a:gd name="connsiteX9" fmla="*/ 385479 w 409618"/>
                <a:gd name="connsiteY9" fmla="*/ 212528 h 435151"/>
                <a:gd name="connsiteX10" fmla="*/ 392821 w 409618"/>
                <a:gd name="connsiteY10" fmla="*/ 224081 h 435151"/>
                <a:gd name="connsiteX11" fmla="*/ 402058 w 409618"/>
                <a:gd name="connsiteY11" fmla="*/ 221178 h 435151"/>
                <a:gd name="connsiteX12" fmla="*/ 378694 w 409618"/>
                <a:gd name="connsiteY12" fmla="*/ 237056 h 435151"/>
                <a:gd name="connsiteX13" fmla="*/ 378580 w 409618"/>
                <a:gd name="connsiteY13" fmla="*/ 237035 h 435151"/>
                <a:gd name="connsiteX14" fmla="*/ 338216 w 409618"/>
                <a:gd name="connsiteY14" fmla="*/ 206865 h 43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618" h="435151">
                  <a:moveTo>
                    <a:pt x="120947" y="435151"/>
                  </a:moveTo>
                  <a:cubicBezTo>
                    <a:pt x="120947" y="417132"/>
                    <a:pt x="60091" y="367191"/>
                    <a:pt x="29920" y="321883"/>
                  </a:cubicBezTo>
                  <a:cubicBezTo>
                    <a:pt x="2015" y="279562"/>
                    <a:pt x="-30627" y="170001"/>
                    <a:pt x="56178" y="120678"/>
                  </a:cubicBezTo>
                  <a:cubicBezTo>
                    <a:pt x="54016" y="50143"/>
                    <a:pt x="90879" y="28519"/>
                    <a:pt x="146072" y="9263"/>
                  </a:cubicBezTo>
                  <a:cubicBezTo>
                    <a:pt x="189937" y="-6079"/>
                    <a:pt x="279110" y="-4226"/>
                    <a:pt x="344188" y="29034"/>
                  </a:cubicBezTo>
                  <a:cubicBezTo>
                    <a:pt x="366296" y="39495"/>
                    <a:pt x="384161" y="57186"/>
                    <a:pt x="394850" y="79181"/>
                  </a:cubicBezTo>
                  <a:cubicBezTo>
                    <a:pt x="401852" y="95090"/>
                    <a:pt x="402222" y="113140"/>
                    <a:pt x="395879" y="129327"/>
                  </a:cubicBezTo>
                  <a:cubicBezTo>
                    <a:pt x="392275" y="141684"/>
                    <a:pt x="395365" y="142508"/>
                    <a:pt x="402367" y="152187"/>
                  </a:cubicBezTo>
                  <a:cubicBezTo>
                    <a:pt x="407948" y="159570"/>
                    <a:pt x="410460" y="168837"/>
                    <a:pt x="409369" y="178033"/>
                  </a:cubicBezTo>
                  <a:cubicBezTo>
                    <a:pt x="406691" y="197803"/>
                    <a:pt x="387745" y="202746"/>
                    <a:pt x="385479" y="212528"/>
                  </a:cubicBezTo>
                  <a:cubicBezTo>
                    <a:pt x="384316" y="217749"/>
                    <a:pt x="387601" y="222918"/>
                    <a:pt x="392821" y="224081"/>
                  </a:cubicBezTo>
                  <a:cubicBezTo>
                    <a:pt x="396199" y="224833"/>
                    <a:pt x="399720" y="223721"/>
                    <a:pt x="402058" y="221178"/>
                  </a:cubicBezTo>
                  <a:cubicBezTo>
                    <a:pt x="399988" y="232010"/>
                    <a:pt x="389526" y="239125"/>
                    <a:pt x="378694" y="237056"/>
                  </a:cubicBezTo>
                  <a:cubicBezTo>
                    <a:pt x="378652" y="237045"/>
                    <a:pt x="378621" y="237045"/>
                    <a:pt x="378580" y="237035"/>
                  </a:cubicBezTo>
                  <a:cubicBezTo>
                    <a:pt x="357265" y="235902"/>
                    <a:pt x="338216" y="206865"/>
                    <a:pt x="338216" y="206865"/>
                  </a:cubicBez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2" name="任意多边形: 形状 821">
              <a:extLst>
                <a:ext uri="{FF2B5EF4-FFF2-40B4-BE49-F238E27FC236}">
                  <a16:creationId xmlns:a16="http://schemas.microsoft.com/office/drawing/2014/main" id="{BC9FA848-81A9-4606-AE4F-48A6E43F1604}"/>
                </a:ext>
              </a:extLst>
            </p:cNvPr>
            <p:cNvSpPr/>
            <p:nvPr/>
          </p:nvSpPr>
          <p:spPr>
            <a:xfrm>
              <a:off x="2554308" y="3295132"/>
              <a:ext cx="320281" cy="440613"/>
            </a:xfrm>
            <a:custGeom>
              <a:avLst/>
              <a:gdLst>
                <a:gd name="connsiteX0" fmla="*/ 267249 w 320281"/>
                <a:gd name="connsiteY0" fmla="*/ 0 h 440613"/>
                <a:gd name="connsiteX1" fmla="*/ 320279 w 320281"/>
                <a:gd name="connsiteY1" fmla="*/ 170932 h 440613"/>
                <a:gd name="connsiteX2" fmla="*/ 274045 w 320281"/>
                <a:gd name="connsiteY2" fmla="*/ 302632 h 440613"/>
                <a:gd name="connsiteX3" fmla="*/ 199494 w 320281"/>
                <a:gd name="connsiteY3" fmla="*/ 301808 h 440613"/>
                <a:gd name="connsiteX4" fmla="*/ 199494 w 320281"/>
                <a:gd name="connsiteY4" fmla="*/ 358854 h 440613"/>
                <a:gd name="connsiteX5" fmla="*/ 214939 w 320281"/>
                <a:gd name="connsiteY5" fmla="*/ 440613 h 440613"/>
                <a:gd name="connsiteX6" fmla="*/ 73560 w 320281"/>
                <a:gd name="connsiteY6" fmla="*/ 355559 h 440613"/>
                <a:gd name="connsiteX7" fmla="*/ 71398 w 320281"/>
                <a:gd name="connsiteY7" fmla="*/ 225404 h 440613"/>
                <a:gd name="connsiteX8" fmla="*/ 25061 w 320281"/>
                <a:gd name="connsiteY8" fmla="*/ 222932 h 440613"/>
                <a:gd name="connsiteX9" fmla="*/ 10233 w 320281"/>
                <a:gd name="connsiteY9" fmla="*/ 144880 h 440613"/>
                <a:gd name="connsiteX10" fmla="*/ 73251 w 320281"/>
                <a:gd name="connsiteY10" fmla="*/ 145601 h 440613"/>
                <a:gd name="connsiteX11" fmla="*/ 176222 w 320281"/>
                <a:gd name="connsiteY11" fmla="*/ 114710 h 440613"/>
                <a:gd name="connsiteX12" fmla="*/ 267249 w 320281"/>
                <a:gd name="connsiteY12" fmla="*/ 0 h 44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0281" h="440613">
                  <a:moveTo>
                    <a:pt x="267249" y="0"/>
                  </a:moveTo>
                  <a:cubicBezTo>
                    <a:pt x="294639" y="11945"/>
                    <a:pt x="320588" y="53751"/>
                    <a:pt x="320279" y="170932"/>
                  </a:cubicBezTo>
                  <a:cubicBezTo>
                    <a:pt x="320279" y="270196"/>
                    <a:pt x="289388" y="295218"/>
                    <a:pt x="274045" y="302632"/>
                  </a:cubicBezTo>
                  <a:cubicBezTo>
                    <a:pt x="258702" y="310046"/>
                    <a:pt x="228738" y="306236"/>
                    <a:pt x="199494" y="301808"/>
                  </a:cubicBezTo>
                  <a:lnTo>
                    <a:pt x="199494" y="358854"/>
                  </a:lnTo>
                  <a:cubicBezTo>
                    <a:pt x="199494" y="358854"/>
                    <a:pt x="229252" y="402926"/>
                    <a:pt x="214939" y="440613"/>
                  </a:cubicBezTo>
                  <a:cubicBezTo>
                    <a:pt x="92919" y="419298"/>
                    <a:pt x="73560" y="355559"/>
                    <a:pt x="73560" y="355559"/>
                  </a:cubicBezTo>
                  <a:lnTo>
                    <a:pt x="71398" y="225404"/>
                  </a:lnTo>
                  <a:cubicBezTo>
                    <a:pt x="56910" y="234187"/>
                    <a:pt x="38529" y="233209"/>
                    <a:pt x="25061" y="222932"/>
                  </a:cubicBezTo>
                  <a:cubicBezTo>
                    <a:pt x="-991" y="203677"/>
                    <a:pt x="-8096" y="164960"/>
                    <a:pt x="10233" y="144880"/>
                  </a:cubicBezTo>
                  <a:cubicBezTo>
                    <a:pt x="28562" y="124801"/>
                    <a:pt x="52039" y="123153"/>
                    <a:pt x="73251" y="145601"/>
                  </a:cubicBezTo>
                  <a:cubicBezTo>
                    <a:pt x="73251" y="145601"/>
                    <a:pt x="117735" y="151779"/>
                    <a:pt x="176222" y="114710"/>
                  </a:cubicBezTo>
                  <a:cubicBezTo>
                    <a:pt x="234710" y="77640"/>
                    <a:pt x="261379" y="38099"/>
                    <a:pt x="267249" y="0"/>
                  </a:cubicBezTo>
                  <a:close/>
                </a:path>
              </a:pathLst>
            </a:custGeom>
            <a:solidFill>
              <a:srgbClr val="FFA8A7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3" name="任意多边形: 形状 822">
              <a:extLst>
                <a:ext uri="{FF2B5EF4-FFF2-40B4-BE49-F238E27FC236}">
                  <a16:creationId xmlns:a16="http://schemas.microsoft.com/office/drawing/2014/main" id="{3291C6C0-D0FA-42CE-B19A-ECDBEB3F7DB2}"/>
                </a:ext>
              </a:extLst>
            </p:cNvPr>
            <p:cNvSpPr/>
            <p:nvPr/>
          </p:nvSpPr>
          <p:spPr>
            <a:xfrm>
              <a:off x="2824028" y="3418793"/>
              <a:ext cx="26360" cy="26356"/>
            </a:xfrm>
            <a:custGeom>
              <a:avLst/>
              <a:gdLst>
                <a:gd name="connsiteX0" fmla="*/ 0 w 26360"/>
                <a:gd name="connsiteY0" fmla="*/ 13187 h 26356"/>
                <a:gd name="connsiteX1" fmla="*/ 13191 w 26360"/>
                <a:gd name="connsiteY1" fmla="*/ 26357 h 26356"/>
                <a:gd name="connsiteX2" fmla="*/ 26361 w 26360"/>
                <a:gd name="connsiteY2" fmla="*/ 13166 h 26356"/>
                <a:gd name="connsiteX3" fmla="*/ 13695 w 26360"/>
                <a:gd name="connsiteY3" fmla="*/ 6 h 26356"/>
                <a:gd name="connsiteX4" fmla="*/ 10 w 26360"/>
                <a:gd name="connsiteY4" fmla="*/ 12867 h 26356"/>
                <a:gd name="connsiteX5" fmla="*/ 0 w 26360"/>
                <a:gd name="connsiteY5" fmla="*/ 13187 h 2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60" h="26356">
                  <a:moveTo>
                    <a:pt x="0" y="13187"/>
                  </a:moveTo>
                  <a:cubicBezTo>
                    <a:pt x="10" y="20467"/>
                    <a:pt x="5911" y="26367"/>
                    <a:pt x="13191" y="26357"/>
                  </a:cubicBezTo>
                  <a:cubicBezTo>
                    <a:pt x="20471" y="26346"/>
                    <a:pt x="26371" y="20446"/>
                    <a:pt x="26361" y="13166"/>
                  </a:cubicBezTo>
                  <a:cubicBezTo>
                    <a:pt x="26350" y="6092"/>
                    <a:pt x="20769" y="284"/>
                    <a:pt x="13695" y="6"/>
                  </a:cubicBezTo>
                  <a:cubicBezTo>
                    <a:pt x="6364" y="-220"/>
                    <a:pt x="237" y="5536"/>
                    <a:pt x="10" y="12867"/>
                  </a:cubicBezTo>
                  <a:cubicBezTo>
                    <a:pt x="0" y="12981"/>
                    <a:pt x="0" y="13084"/>
                    <a:pt x="0" y="13187"/>
                  </a:cubicBez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4" name="任意多边形: 形状 823">
              <a:extLst>
                <a:ext uri="{FF2B5EF4-FFF2-40B4-BE49-F238E27FC236}">
                  <a16:creationId xmlns:a16="http://schemas.microsoft.com/office/drawing/2014/main" id="{C0284EEA-F27F-4EFC-8497-AFD03BC9DD3D}"/>
                </a:ext>
              </a:extLst>
            </p:cNvPr>
            <p:cNvSpPr/>
            <p:nvPr/>
          </p:nvSpPr>
          <p:spPr>
            <a:xfrm>
              <a:off x="2719101" y="3423948"/>
              <a:ext cx="28214" cy="28204"/>
            </a:xfrm>
            <a:custGeom>
              <a:avLst/>
              <a:gdLst>
                <a:gd name="connsiteX0" fmla="*/ 0 w 28214"/>
                <a:gd name="connsiteY0" fmla="*/ 14211 h 28204"/>
                <a:gd name="connsiteX1" fmla="*/ 14220 w 28214"/>
                <a:gd name="connsiteY1" fmla="*/ 28204 h 28204"/>
                <a:gd name="connsiteX2" fmla="*/ 28214 w 28214"/>
                <a:gd name="connsiteY2" fmla="*/ 13984 h 28204"/>
                <a:gd name="connsiteX3" fmla="*/ 14622 w 28214"/>
                <a:gd name="connsiteY3" fmla="*/ 0 h 28204"/>
                <a:gd name="connsiteX4" fmla="*/ 0 w 28214"/>
                <a:gd name="connsiteY4" fmla="*/ 14211 h 28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14" h="28204">
                  <a:moveTo>
                    <a:pt x="0" y="14211"/>
                  </a:moveTo>
                  <a:cubicBezTo>
                    <a:pt x="62" y="22005"/>
                    <a:pt x="6425" y="28266"/>
                    <a:pt x="14220" y="28204"/>
                  </a:cubicBezTo>
                  <a:cubicBezTo>
                    <a:pt x="22005" y="28142"/>
                    <a:pt x="28276" y="21779"/>
                    <a:pt x="28214" y="13984"/>
                  </a:cubicBezTo>
                  <a:cubicBezTo>
                    <a:pt x="28152" y="6436"/>
                    <a:pt x="22159" y="278"/>
                    <a:pt x="14622" y="0"/>
                  </a:cubicBezTo>
                  <a:cubicBezTo>
                    <a:pt x="6683" y="-61"/>
                    <a:pt x="165" y="6271"/>
                    <a:pt x="0" y="14211"/>
                  </a:cubicBez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5" name="任意多边形: 形状 824">
              <a:extLst>
                <a:ext uri="{FF2B5EF4-FFF2-40B4-BE49-F238E27FC236}">
                  <a16:creationId xmlns:a16="http://schemas.microsoft.com/office/drawing/2014/main" id="{B17A7909-8E49-4DAC-AEF2-C67EB83A6A7B}"/>
                </a:ext>
              </a:extLst>
            </p:cNvPr>
            <p:cNvSpPr/>
            <p:nvPr/>
          </p:nvSpPr>
          <p:spPr>
            <a:xfrm>
              <a:off x="2734945" y="3515798"/>
              <a:ext cx="48718" cy="34117"/>
            </a:xfrm>
            <a:custGeom>
              <a:avLst/>
              <a:gdLst>
                <a:gd name="connsiteX0" fmla="*/ 1043 w 48718"/>
                <a:gd name="connsiteY0" fmla="*/ 0 h 34117"/>
                <a:gd name="connsiteX1" fmla="*/ 48719 w 48718"/>
                <a:gd name="connsiteY1" fmla="*/ 14725 h 34117"/>
                <a:gd name="connsiteX2" fmla="*/ 20010 w 48718"/>
                <a:gd name="connsiteY2" fmla="*/ 33610 h 34117"/>
                <a:gd name="connsiteX3" fmla="*/ 17827 w 48718"/>
                <a:gd name="connsiteY3" fmla="*/ 33054 h 34117"/>
                <a:gd name="connsiteX4" fmla="*/ 1043 w 48718"/>
                <a:gd name="connsiteY4" fmla="*/ 0 h 34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18" h="34117">
                  <a:moveTo>
                    <a:pt x="1043" y="0"/>
                  </a:moveTo>
                  <a:lnTo>
                    <a:pt x="48719" y="14725"/>
                  </a:lnTo>
                  <a:cubicBezTo>
                    <a:pt x="46000" y="27864"/>
                    <a:pt x="33149" y="36328"/>
                    <a:pt x="20010" y="33610"/>
                  </a:cubicBezTo>
                  <a:cubicBezTo>
                    <a:pt x="19269" y="33455"/>
                    <a:pt x="18548" y="33270"/>
                    <a:pt x="17827" y="33054"/>
                  </a:cubicBezTo>
                  <a:cubicBezTo>
                    <a:pt x="4462" y="28111"/>
                    <a:pt x="-2849" y="13705"/>
                    <a:pt x="1043" y="0"/>
                  </a:cubicBezTo>
                  <a:close/>
                </a:path>
              </a:pathLst>
            </a:custGeom>
            <a:solidFill>
              <a:srgbClr val="B1666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6" name="任意多边形: 形状 825">
              <a:extLst>
                <a:ext uri="{FF2B5EF4-FFF2-40B4-BE49-F238E27FC236}">
                  <a16:creationId xmlns:a16="http://schemas.microsoft.com/office/drawing/2014/main" id="{7F89CD77-B060-4873-857B-7091EFD03982}"/>
                </a:ext>
              </a:extLst>
            </p:cNvPr>
            <p:cNvSpPr/>
            <p:nvPr/>
          </p:nvSpPr>
          <p:spPr>
            <a:xfrm>
              <a:off x="2735370" y="3526224"/>
              <a:ext cx="27493" cy="23549"/>
            </a:xfrm>
            <a:custGeom>
              <a:avLst/>
              <a:gdLst>
                <a:gd name="connsiteX0" fmla="*/ 27493 w 27493"/>
                <a:gd name="connsiteY0" fmla="*/ 23452 h 23549"/>
                <a:gd name="connsiteX1" fmla="*/ 3913 w 27493"/>
                <a:gd name="connsiteY1" fmla="*/ 77 h 23549"/>
                <a:gd name="connsiteX2" fmla="*/ 0 w 27493"/>
                <a:gd name="connsiteY2" fmla="*/ 77 h 23549"/>
                <a:gd name="connsiteX3" fmla="*/ 17814 w 27493"/>
                <a:gd name="connsiteY3" fmla="*/ 22216 h 23549"/>
                <a:gd name="connsiteX4" fmla="*/ 27493 w 27493"/>
                <a:gd name="connsiteY4" fmla="*/ 23452 h 2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93" h="23549">
                  <a:moveTo>
                    <a:pt x="27493" y="23452"/>
                  </a:moveTo>
                  <a:cubicBezTo>
                    <a:pt x="27380" y="10508"/>
                    <a:pt x="16856" y="77"/>
                    <a:pt x="3913" y="77"/>
                  </a:cubicBezTo>
                  <a:cubicBezTo>
                    <a:pt x="2615" y="-26"/>
                    <a:pt x="1298" y="-26"/>
                    <a:pt x="0" y="77"/>
                  </a:cubicBezTo>
                  <a:cubicBezTo>
                    <a:pt x="1112" y="10302"/>
                    <a:pt x="8063" y="18942"/>
                    <a:pt x="17814" y="22216"/>
                  </a:cubicBezTo>
                  <a:cubicBezTo>
                    <a:pt x="20913" y="23338"/>
                    <a:pt x="24219" y="23761"/>
                    <a:pt x="27493" y="23452"/>
                  </a:cubicBezTo>
                  <a:close/>
                </a:path>
              </a:pathLst>
            </a:custGeom>
            <a:solidFill>
              <a:srgbClr val="F28F8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7" name="任意多边形: 形状 826">
              <a:extLst>
                <a:ext uri="{FF2B5EF4-FFF2-40B4-BE49-F238E27FC236}">
                  <a16:creationId xmlns:a16="http://schemas.microsoft.com/office/drawing/2014/main" id="{D713B8DA-69CF-46D8-8078-907ED9F76814}"/>
                </a:ext>
              </a:extLst>
            </p:cNvPr>
            <p:cNvSpPr/>
            <p:nvPr/>
          </p:nvSpPr>
          <p:spPr>
            <a:xfrm>
              <a:off x="2825058" y="3382552"/>
              <a:ext cx="35070" cy="25229"/>
            </a:xfrm>
            <a:custGeom>
              <a:avLst/>
              <a:gdLst>
                <a:gd name="connsiteX0" fmla="*/ 33980 w 35070"/>
                <a:gd name="connsiteY0" fmla="*/ 25230 h 25229"/>
                <a:gd name="connsiteX1" fmla="*/ 0 w 35070"/>
                <a:gd name="connsiteY1" fmla="*/ 11741 h 25229"/>
                <a:gd name="connsiteX2" fmla="*/ 22293 w 35070"/>
                <a:gd name="connsiteY2" fmla="*/ 980 h 25229"/>
                <a:gd name="connsiteX3" fmla="*/ 23477 w 35070"/>
                <a:gd name="connsiteY3" fmla="*/ 1444 h 25229"/>
                <a:gd name="connsiteX4" fmla="*/ 33980 w 35070"/>
                <a:gd name="connsiteY4" fmla="*/ 25230 h 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70" h="25229">
                  <a:moveTo>
                    <a:pt x="33980" y="25230"/>
                  </a:moveTo>
                  <a:lnTo>
                    <a:pt x="0" y="11741"/>
                  </a:lnTo>
                  <a:cubicBezTo>
                    <a:pt x="3182" y="2618"/>
                    <a:pt x="13170" y="-2202"/>
                    <a:pt x="22293" y="980"/>
                  </a:cubicBezTo>
                  <a:cubicBezTo>
                    <a:pt x="22695" y="1125"/>
                    <a:pt x="23086" y="1279"/>
                    <a:pt x="23477" y="1444"/>
                  </a:cubicBezTo>
                  <a:cubicBezTo>
                    <a:pt x="32724" y="5336"/>
                    <a:pt x="37327" y="15767"/>
                    <a:pt x="33980" y="25230"/>
                  </a:cubicBez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8" name="任意多边形: 形状 827">
              <a:extLst>
                <a:ext uri="{FF2B5EF4-FFF2-40B4-BE49-F238E27FC236}">
                  <a16:creationId xmlns:a16="http://schemas.microsoft.com/office/drawing/2014/main" id="{05B2A6CD-6BD3-402E-B4DC-0AD3F273DD9C}"/>
                </a:ext>
              </a:extLst>
            </p:cNvPr>
            <p:cNvSpPr/>
            <p:nvPr/>
          </p:nvSpPr>
          <p:spPr>
            <a:xfrm>
              <a:off x="2628383" y="3424566"/>
              <a:ext cx="26480" cy="55200"/>
            </a:xfrm>
            <a:custGeom>
              <a:avLst/>
              <a:gdLst>
                <a:gd name="connsiteX0" fmla="*/ 0 w 26480"/>
                <a:gd name="connsiteY0" fmla="*/ 0 h 55200"/>
                <a:gd name="connsiteX1" fmla="*/ 0 w 26480"/>
                <a:gd name="connsiteY1" fmla="*/ 55192 h 55200"/>
                <a:gd name="connsiteX2" fmla="*/ 26474 w 26480"/>
                <a:gd name="connsiteY2" fmla="*/ 29985 h 55200"/>
                <a:gd name="connsiteX3" fmla="*/ 26464 w 26480"/>
                <a:gd name="connsiteY3" fmla="*/ 28523 h 55200"/>
                <a:gd name="connsiteX4" fmla="*/ 0 w 26480"/>
                <a:gd name="connsiteY4" fmla="*/ 0 h 5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80" h="55200">
                  <a:moveTo>
                    <a:pt x="0" y="0"/>
                  </a:moveTo>
                  <a:lnTo>
                    <a:pt x="0" y="55192"/>
                  </a:lnTo>
                  <a:cubicBezTo>
                    <a:pt x="14272" y="55543"/>
                    <a:pt x="26124" y="44257"/>
                    <a:pt x="26474" y="29985"/>
                  </a:cubicBezTo>
                  <a:cubicBezTo>
                    <a:pt x="26484" y="29501"/>
                    <a:pt x="26484" y="29007"/>
                    <a:pt x="26464" y="28523"/>
                  </a:cubicBezTo>
                  <a:cubicBezTo>
                    <a:pt x="26505" y="13541"/>
                    <a:pt x="14941" y="108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9" name="任意多边形: 形状 828">
              <a:extLst>
                <a:ext uri="{FF2B5EF4-FFF2-40B4-BE49-F238E27FC236}">
                  <a16:creationId xmlns:a16="http://schemas.microsoft.com/office/drawing/2014/main" id="{4A683789-341C-43D4-9D63-C1E04AA5D7D3}"/>
                </a:ext>
              </a:extLst>
            </p:cNvPr>
            <p:cNvSpPr/>
            <p:nvPr/>
          </p:nvSpPr>
          <p:spPr>
            <a:xfrm>
              <a:off x="2779854" y="3424772"/>
              <a:ext cx="46439" cy="80626"/>
            </a:xfrm>
            <a:custGeom>
              <a:avLst/>
              <a:gdLst>
                <a:gd name="connsiteX0" fmla="*/ 0 w 46439"/>
                <a:gd name="connsiteY0" fmla="*/ 0 h 80626"/>
                <a:gd name="connsiteX1" fmla="*/ 10606 w 46439"/>
                <a:gd name="connsiteY1" fmla="*/ 80626 h 80626"/>
                <a:gd name="connsiteX2" fmla="*/ 46440 w 46439"/>
                <a:gd name="connsiteY2" fmla="*/ 63224 h 80626"/>
                <a:gd name="connsiteX3" fmla="*/ 0 w 46439"/>
                <a:gd name="connsiteY3" fmla="*/ 0 h 8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439" h="80626">
                  <a:moveTo>
                    <a:pt x="0" y="0"/>
                  </a:moveTo>
                  <a:lnTo>
                    <a:pt x="10606" y="80626"/>
                  </a:lnTo>
                  <a:lnTo>
                    <a:pt x="46440" y="63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8F8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0" name="任意多边形: 形状 829">
              <a:extLst>
                <a:ext uri="{FF2B5EF4-FFF2-40B4-BE49-F238E27FC236}">
                  <a16:creationId xmlns:a16="http://schemas.microsoft.com/office/drawing/2014/main" id="{4968507B-1A81-4D3B-9F6A-6EA016CBC434}"/>
                </a:ext>
              </a:extLst>
            </p:cNvPr>
            <p:cNvSpPr/>
            <p:nvPr/>
          </p:nvSpPr>
          <p:spPr>
            <a:xfrm>
              <a:off x="2649389" y="3549676"/>
              <a:ext cx="104515" cy="66210"/>
            </a:xfrm>
            <a:custGeom>
              <a:avLst/>
              <a:gdLst>
                <a:gd name="connsiteX0" fmla="*/ 104413 w 104515"/>
                <a:gd name="connsiteY0" fmla="*/ 47058 h 66210"/>
                <a:gd name="connsiteX1" fmla="*/ 0 w 104515"/>
                <a:gd name="connsiteY1" fmla="*/ 0 h 66210"/>
                <a:gd name="connsiteX2" fmla="*/ 22757 w 104515"/>
                <a:gd name="connsiteY2" fmla="*/ 32745 h 66210"/>
                <a:gd name="connsiteX3" fmla="*/ 104516 w 104515"/>
                <a:gd name="connsiteY3" fmla="*/ 66210 h 66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515" h="66210">
                  <a:moveTo>
                    <a:pt x="104413" y="47058"/>
                  </a:moveTo>
                  <a:cubicBezTo>
                    <a:pt x="73521" y="43454"/>
                    <a:pt x="10297" y="25743"/>
                    <a:pt x="0" y="0"/>
                  </a:cubicBezTo>
                  <a:cubicBezTo>
                    <a:pt x="4140" y="12943"/>
                    <a:pt x="12058" y="24353"/>
                    <a:pt x="22757" y="32745"/>
                  </a:cubicBezTo>
                  <a:cubicBezTo>
                    <a:pt x="41909" y="49117"/>
                    <a:pt x="104516" y="66210"/>
                    <a:pt x="104516" y="66210"/>
                  </a:cubicBezTo>
                  <a:close/>
                </a:path>
              </a:pathLst>
            </a:custGeom>
            <a:solidFill>
              <a:srgbClr val="F28F8F"/>
            </a:solidFill>
            <a:ln w="102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31" name="图形 256">
            <a:extLst>
              <a:ext uri="{FF2B5EF4-FFF2-40B4-BE49-F238E27FC236}">
                <a16:creationId xmlns:a16="http://schemas.microsoft.com/office/drawing/2014/main" id="{CCA78493-4521-480D-B8E4-9135D95E1140}"/>
              </a:ext>
            </a:extLst>
          </p:cNvPr>
          <p:cNvGrpSpPr/>
          <p:nvPr/>
        </p:nvGrpSpPr>
        <p:grpSpPr>
          <a:xfrm>
            <a:off x="3299925" y="1582257"/>
            <a:ext cx="1831662" cy="3793816"/>
            <a:chOff x="3299925" y="1582257"/>
            <a:chExt cx="1831662" cy="3793816"/>
          </a:xfrm>
        </p:grpSpPr>
        <p:grpSp>
          <p:nvGrpSpPr>
            <p:cNvPr id="832" name="图形 256">
              <a:extLst>
                <a:ext uri="{FF2B5EF4-FFF2-40B4-BE49-F238E27FC236}">
                  <a16:creationId xmlns:a16="http://schemas.microsoft.com/office/drawing/2014/main" id="{972CF18E-DBBC-4754-93A9-57899C3586FA}"/>
                </a:ext>
              </a:extLst>
            </p:cNvPr>
            <p:cNvGrpSpPr/>
            <p:nvPr/>
          </p:nvGrpSpPr>
          <p:grpSpPr>
            <a:xfrm>
              <a:off x="3300028" y="2147520"/>
              <a:ext cx="626085" cy="1628383"/>
              <a:chOff x="3300028" y="2147520"/>
              <a:chExt cx="626085" cy="1628383"/>
            </a:xfrm>
          </p:grpSpPr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7E0F23FE-306F-49B5-AA20-FCB4F0F8DC2D}"/>
                  </a:ext>
                </a:extLst>
              </p:cNvPr>
              <p:cNvSpPr/>
              <p:nvPr/>
            </p:nvSpPr>
            <p:spPr>
              <a:xfrm>
                <a:off x="3300028" y="2147523"/>
                <a:ext cx="626085" cy="1628263"/>
              </a:xfrm>
              <a:custGeom>
                <a:avLst/>
                <a:gdLst>
                  <a:gd name="connsiteX0" fmla="*/ 565552 w 626085"/>
                  <a:gd name="connsiteY0" fmla="*/ 3189 h 1628263"/>
                  <a:gd name="connsiteX1" fmla="*/ 530851 w 626085"/>
                  <a:gd name="connsiteY1" fmla="*/ 6587 h 1628263"/>
                  <a:gd name="connsiteX2" fmla="*/ 530851 w 626085"/>
                  <a:gd name="connsiteY2" fmla="*/ 6587 h 1628263"/>
                  <a:gd name="connsiteX3" fmla="*/ 433749 w 626085"/>
                  <a:gd name="connsiteY3" fmla="*/ 62603 h 1628263"/>
                  <a:gd name="connsiteX4" fmla="*/ 415008 w 626085"/>
                  <a:gd name="connsiteY4" fmla="*/ 98231 h 1628263"/>
                  <a:gd name="connsiteX5" fmla="*/ 415008 w 626085"/>
                  <a:gd name="connsiteY5" fmla="*/ 160013 h 1628263"/>
                  <a:gd name="connsiteX6" fmla="*/ 384735 w 626085"/>
                  <a:gd name="connsiteY6" fmla="*/ 210366 h 1628263"/>
                  <a:gd name="connsiteX7" fmla="*/ 201652 w 626085"/>
                  <a:gd name="connsiteY7" fmla="*/ 317559 h 1628263"/>
                  <a:gd name="connsiteX8" fmla="*/ 201652 w 626085"/>
                  <a:gd name="connsiteY8" fmla="*/ 282034 h 1628263"/>
                  <a:gd name="connsiteX9" fmla="*/ 193621 w 626085"/>
                  <a:gd name="connsiteY9" fmla="*/ 266177 h 1628263"/>
                  <a:gd name="connsiteX10" fmla="*/ 148210 w 626085"/>
                  <a:gd name="connsiteY10" fmla="*/ 239919 h 1628263"/>
                  <a:gd name="connsiteX11" fmla="*/ 124424 w 626085"/>
                  <a:gd name="connsiteY11" fmla="*/ 241669 h 1628263"/>
                  <a:gd name="connsiteX12" fmla="*/ 94459 w 626085"/>
                  <a:gd name="connsiteY12" fmla="*/ 258454 h 1628263"/>
                  <a:gd name="connsiteX13" fmla="*/ 87252 w 626085"/>
                  <a:gd name="connsiteY13" fmla="*/ 262573 h 1628263"/>
                  <a:gd name="connsiteX14" fmla="*/ 38855 w 626085"/>
                  <a:gd name="connsiteY14" fmla="*/ 290890 h 1628263"/>
                  <a:gd name="connsiteX15" fmla="*/ 31029 w 626085"/>
                  <a:gd name="connsiteY15" fmla="*/ 296244 h 1628263"/>
                  <a:gd name="connsiteX16" fmla="*/ 27322 w 626085"/>
                  <a:gd name="connsiteY16" fmla="*/ 299539 h 1628263"/>
                  <a:gd name="connsiteX17" fmla="*/ 138 w 626085"/>
                  <a:gd name="connsiteY17" fmla="*/ 358027 h 1628263"/>
                  <a:gd name="connsiteX18" fmla="*/ 138 w 626085"/>
                  <a:gd name="connsiteY18" fmla="*/ 1574424 h 1628263"/>
                  <a:gd name="connsiteX19" fmla="*/ 11362 w 626085"/>
                  <a:gd name="connsiteY19" fmla="*/ 1599446 h 1628263"/>
                  <a:gd name="connsiteX20" fmla="*/ 56978 w 626085"/>
                  <a:gd name="connsiteY20" fmla="*/ 1625806 h 1628263"/>
                  <a:gd name="connsiteX21" fmla="*/ 84369 w 626085"/>
                  <a:gd name="connsiteY21" fmla="*/ 1623026 h 1628263"/>
                  <a:gd name="connsiteX22" fmla="*/ 587176 w 626085"/>
                  <a:gd name="connsiteY22" fmla="*/ 1332751 h 1628263"/>
                  <a:gd name="connsiteX23" fmla="*/ 625893 w 626085"/>
                  <a:gd name="connsiteY23" fmla="*/ 1265614 h 1628263"/>
                  <a:gd name="connsiteX24" fmla="*/ 625893 w 626085"/>
                  <a:gd name="connsiteY24" fmla="*/ 61161 h 1628263"/>
                  <a:gd name="connsiteX25" fmla="*/ 611477 w 626085"/>
                  <a:gd name="connsiteY25" fmla="*/ 29446 h 162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26085" h="1628263">
                    <a:moveTo>
                      <a:pt x="565552" y="3189"/>
                    </a:moveTo>
                    <a:cubicBezTo>
                      <a:pt x="554225" y="-2061"/>
                      <a:pt x="540942" y="-760"/>
                      <a:pt x="530851" y="6587"/>
                    </a:cubicBezTo>
                    <a:lnTo>
                      <a:pt x="530851" y="6587"/>
                    </a:lnTo>
                    <a:lnTo>
                      <a:pt x="433749" y="62603"/>
                    </a:lnTo>
                    <a:cubicBezTo>
                      <a:pt x="422175" y="70811"/>
                      <a:pt x="415214" y="84046"/>
                      <a:pt x="415008" y="98231"/>
                    </a:cubicBezTo>
                    <a:lnTo>
                      <a:pt x="415008" y="160013"/>
                    </a:lnTo>
                    <a:cubicBezTo>
                      <a:pt x="413484" y="180652"/>
                      <a:pt x="402250" y="199338"/>
                      <a:pt x="384735" y="210366"/>
                    </a:cubicBezTo>
                    <a:lnTo>
                      <a:pt x="201652" y="317559"/>
                    </a:lnTo>
                    <a:lnTo>
                      <a:pt x="201652" y="282034"/>
                    </a:lnTo>
                    <a:cubicBezTo>
                      <a:pt x="202147" y="275660"/>
                      <a:pt x="199047" y="269544"/>
                      <a:pt x="193621" y="266177"/>
                    </a:cubicBezTo>
                    <a:lnTo>
                      <a:pt x="148210" y="239919"/>
                    </a:lnTo>
                    <a:cubicBezTo>
                      <a:pt x="140488" y="236480"/>
                      <a:pt x="131560" y="237139"/>
                      <a:pt x="124424" y="241669"/>
                    </a:cubicBezTo>
                    <a:lnTo>
                      <a:pt x="94459" y="258454"/>
                    </a:lnTo>
                    <a:lnTo>
                      <a:pt x="87252" y="262573"/>
                    </a:lnTo>
                    <a:lnTo>
                      <a:pt x="38855" y="290890"/>
                    </a:lnTo>
                    <a:cubicBezTo>
                      <a:pt x="36157" y="292537"/>
                      <a:pt x="33542" y="294319"/>
                      <a:pt x="31029" y="296244"/>
                    </a:cubicBezTo>
                    <a:lnTo>
                      <a:pt x="27322" y="299539"/>
                    </a:lnTo>
                    <a:cubicBezTo>
                      <a:pt x="11115" y="314841"/>
                      <a:pt x="1384" y="335775"/>
                      <a:pt x="138" y="358027"/>
                    </a:cubicBezTo>
                    <a:lnTo>
                      <a:pt x="138" y="1574424"/>
                    </a:lnTo>
                    <a:cubicBezTo>
                      <a:pt x="-840" y="1584165"/>
                      <a:pt x="3433" y="1593700"/>
                      <a:pt x="11362" y="1599446"/>
                    </a:cubicBezTo>
                    <a:lnTo>
                      <a:pt x="56978" y="1625806"/>
                    </a:lnTo>
                    <a:cubicBezTo>
                      <a:pt x="65937" y="1629894"/>
                      <a:pt x="76409" y="1628823"/>
                      <a:pt x="84369" y="1623026"/>
                    </a:cubicBezTo>
                    <a:lnTo>
                      <a:pt x="587176" y="1332751"/>
                    </a:lnTo>
                    <a:cubicBezTo>
                      <a:pt x="610046" y="1317820"/>
                      <a:pt x="624431" y="1292880"/>
                      <a:pt x="625893" y="1265614"/>
                    </a:cubicBezTo>
                    <a:lnTo>
                      <a:pt x="625893" y="61161"/>
                    </a:lnTo>
                    <a:cubicBezTo>
                      <a:pt x="627211" y="48754"/>
                      <a:pt x="621692" y="36608"/>
                      <a:pt x="611477" y="29446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1975B117-56FB-4125-836D-0A98EFDD8791}"/>
                  </a:ext>
                </a:extLst>
              </p:cNvPr>
              <p:cNvSpPr/>
              <p:nvPr/>
            </p:nvSpPr>
            <p:spPr>
              <a:xfrm>
                <a:off x="3312729" y="2384778"/>
                <a:ext cx="179684" cy="105737"/>
              </a:xfrm>
              <a:custGeom>
                <a:avLst/>
                <a:gdLst>
                  <a:gd name="connsiteX0" fmla="*/ 179685 w 179684"/>
                  <a:gd name="connsiteY0" fmla="*/ 27788 h 105737"/>
                  <a:gd name="connsiteX1" fmla="*/ 157237 w 179684"/>
                  <a:gd name="connsiteY1" fmla="*/ 30260 h 105737"/>
                  <a:gd name="connsiteX2" fmla="*/ 127272 w 179684"/>
                  <a:gd name="connsiteY2" fmla="*/ 47147 h 105737"/>
                  <a:gd name="connsiteX3" fmla="*/ 120064 w 179684"/>
                  <a:gd name="connsiteY3" fmla="*/ 51266 h 105737"/>
                  <a:gd name="connsiteX4" fmla="*/ 71256 w 179684"/>
                  <a:gd name="connsiteY4" fmla="*/ 79480 h 105737"/>
                  <a:gd name="connsiteX5" fmla="*/ 63327 w 179684"/>
                  <a:gd name="connsiteY5" fmla="*/ 84937 h 105737"/>
                  <a:gd name="connsiteX6" fmla="*/ 59620 w 179684"/>
                  <a:gd name="connsiteY6" fmla="*/ 88232 h 105737"/>
                  <a:gd name="connsiteX7" fmla="*/ 45410 w 179684"/>
                  <a:gd name="connsiteY7" fmla="*/ 105737 h 105737"/>
                  <a:gd name="connsiteX8" fmla="*/ 0 w 179684"/>
                  <a:gd name="connsiteY8" fmla="*/ 79480 h 105737"/>
                  <a:gd name="connsiteX9" fmla="*/ 14107 w 179684"/>
                  <a:gd name="connsiteY9" fmla="*/ 61872 h 105737"/>
                  <a:gd name="connsiteX10" fmla="*/ 17814 w 179684"/>
                  <a:gd name="connsiteY10" fmla="*/ 58577 h 105737"/>
                  <a:gd name="connsiteX11" fmla="*/ 25640 w 179684"/>
                  <a:gd name="connsiteY11" fmla="*/ 53222 h 105737"/>
                  <a:gd name="connsiteX12" fmla="*/ 74551 w 179684"/>
                  <a:gd name="connsiteY12" fmla="*/ 25008 h 105737"/>
                  <a:gd name="connsiteX13" fmla="*/ 81759 w 179684"/>
                  <a:gd name="connsiteY13" fmla="*/ 20786 h 105737"/>
                  <a:gd name="connsiteX14" fmla="*/ 111724 w 179684"/>
                  <a:gd name="connsiteY14" fmla="*/ 4105 h 105737"/>
                  <a:gd name="connsiteX15" fmla="*/ 135510 w 179684"/>
                  <a:gd name="connsiteY15" fmla="*/ 2252 h 10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9684" h="105737">
                    <a:moveTo>
                      <a:pt x="179685" y="27788"/>
                    </a:moveTo>
                    <a:cubicBezTo>
                      <a:pt x="172219" y="25132"/>
                      <a:pt x="163940" y="26038"/>
                      <a:pt x="157237" y="30260"/>
                    </a:cubicBezTo>
                    <a:lnTo>
                      <a:pt x="127272" y="47147"/>
                    </a:lnTo>
                    <a:lnTo>
                      <a:pt x="120064" y="51266"/>
                    </a:lnTo>
                    <a:lnTo>
                      <a:pt x="71256" y="79480"/>
                    </a:lnTo>
                    <a:cubicBezTo>
                      <a:pt x="68476" y="81097"/>
                      <a:pt x="65829" y="82919"/>
                      <a:pt x="63327" y="84937"/>
                    </a:cubicBezTo>
                    <a:lnTo>
                      <a:pt x="59620" y="88232"/>
                    </a:lnTo>
                    <a:cubicBezTo>
                      <a:pt x="54163" y="93443"/>
                      <a:pt x="49385" y="99322"/>
                      <a:pt x="45410" y="105737"/>
                    </a:cubicBezTo>
                    <a:lnTo>
                      <a:pt x="0" y="79480"/>
                    </a:lnTo>
                    <a:cubicBezTo>
                      <a:pt x="3893" y="73003"/>
                      <a:pt x="8639" y="67082"/>
                      <a:pt x="14107" y="61872"/>
                    </a:cubicBezTo>
                    <a:lnTo>
                      <a:pt x="17814" y="58577"/>
                    </a:lnTo>
                    <a:cubicBezTo>
                      <a:pt x="20306" y="56631"/>
                      <a:pt x="22921" y="54839"/>
                      <a:pt x="25640" y="53222"/>
                    </a:cubicBezTo>
                    <a:lnTo>
                      <a:pt x="74551" y="25008"/>
                    </a:lnTo>
                    <a:lnTo>
                      <a:pt x="81759" y="20786"/>
                    </a:lnTo>
                    <a:lnTo>
                      <a:pt x="111724" y="4105"/>
                    </a:lnTo>
                    <a:cubicBezTo>
                      <a:pt x="118788" y="-611"/>
                      <a:pt x="127797" y="-1311"/>
                      <a:pt x="135510" y="225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89803063-4A49-4D57-BB4B-FFB2D3C6D119}"/>
                  </a:ext>
                </a:extLst>
              </p:cNvPr>
              <p:cNvSpPr/>
              <p:nvPr/>
            </p:nvSpPr>
            <p:spPr>
              <a:xfrm>
                <a:off x="3720494" y="2147520"/>
                <a:ext cx="190496" cy="103999"/>
              </a:xfrm>
              <a:custGeom>
                <a:avLst/>
                <a:gdLst>
                  <a:gd name="connsiteX0" fmla="*/ 190496 w 190496"/>
                  <a:gd name="connsiteY0" fmla="*/ 29449 h 103999"/>
                  <a:gd name="connsiteX1" fmla="*/ 155898 w 190496"/>
                  <a:gd name="connsiteY1" fmla="*/ 32847 h 103999"/>
                  <a:gd name="connsiteX2" fmla="*/ 58796 w 190496"/>
                  <a:gd name="connsiteY2" fmla="*/ 88863 h 103999"/>
                  <a:gd name="connsiteX3" fmla="*/ 45513 w 190496"/>
                  <a:gd name="connsiteY3" fmla="*/ 104000 h 103999"/>
                  <a:gd name="connsiteX4" fmla="*/ 0 w 190496"/>
                  <a:gd name="connsiteY4" fmla="*/ 77742 h 103999"/>
                  <a:gd name="connsiteX5" fmla="*/ 13283 w 190496"/>
                  <a:gd name="connsiteY5" fmla="*/ 62605 h 103999"/>
                  <a:gd name="connsiteX6" fmla="*/ 110488 w 190496"/>
                  <a:gd name="connsiteY6" fmla="*/ 6589 h 103999"/>
                  <a:gd name="connsiteX7" fmla="*/ 145086 w 190496"/>
                  <a:gd name="connsiteY7" fmla="*/ 3191 h 10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496" h="103999">
                    <a:moveTo>
                      <a:pt x="190496" y="29449"/>
                    </a:moveTo>
                    <a:cubicBezTo>
                      <a:pt x="179211" y="24195"/>
                      <a:pt x="165948" y="25497"/>
                      <a:pt x="155898" y="32847"/>
                    </a:cubicBezTo>
                    <a:lnTo>
                      <a:pt x="58796" y="88863"/>
                    </a:lnTo>
                    <a:cubicBezTo>
                      <a:pt x="53020" y="92548"/>
                      <a:pt x="48417" y="97798"/>
                      <a:pt x="45513" y="104000"/>
                    </a:cubicBezTo>
                    <a:lnTo>
                      <a:pt x="0" y="77742"/>
                    </a:lnTo>
                    <a:cubicBezTo>
                      <a:pt x="2904" y="71540"/>
                      <a:pt x="7507" y="66291"/>
                      <a:pt x="13283" y="62605"/>
                    </a:cubicBezTo>
                    <a:lnTo>
                      <a:pt x="110488" y="6589"/>
                    </a:lnTo>
                    <a:cubicBezTo>
                      <a:pt x="120538" y="-761"/>
                      <a:pt x="133790" y="-2062"/>
                      <a:pt x="145086" y="3191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" name="任意多边形: 形状 835">
                <a:extLst>
                  <a:ext uri="{FF2B5EF4-FFF2-40B4-BE49-F238E27FC236}">
                    <a16:creationId xmlns:a16="http://schemas.microsoft.com/office/drawing/2014/main" id="{2126CA91-E346-4B80-B20C-B351EC8830E1}"/>
                  </a:ext>
                </a:extLst>
              </p:cNvPr>
              <p:cNvSpPr/>
              <p:nvPr/>
            </p:nvSpPr>
            <p:spPr>
              <a:xfrm>
                <a:off x="3700106" y="2225262"/>
                <a:ext cx="65901" cy="145498"/>
              </a:xfrm>
              <a:custGeom>
                <a:avLst/>
                <a:gdLst>
                  <a:gd name="connsiteX0" fmla="*/ 65902 w 65901"/>
                  <a:gd name="connsiteY0" fmla="*/ 26258 h 145498"/>
                  <a:gd name="connsiteX1" fmla="*/ 60444 w 65901"/>
                  <a:gd name="connsiteY1" fmla="*/ 46852 h 145498"/>
                  <a:gd name="connsiteX2" fmla="*/ 60444 w 65901"/>
                  <a:gd name="connsiteY2" fmla="*/ 108634 h 145498"/>
                  <a:gd name="connsiteX3" fmla="*/ 45513 w 65901"/>
                  <a:gd name="connsiteY3" fmla="*/ 145498 h 145498"/>
                  <a:gd name="connsiteX4" fmla="*/ 0 w 65901"/>
                  <a:gd name="connsiteY4" fmla="*/ 119240 h 145498"/>
                  <a:gd name="connsiteX5" fmla="*/ 14931 w 65901"/>
                  <a:gd name="connsiteY5" fmla="*/ 82377 h 145498"/>
                  <a:gd name="connsiteX6" fmla="*/ 14931 w 65901"/>
                  <a:gd name="connsiteY6" fmla="*/ 20594 h 145498"/>
                  <a:gd name="connsiteX7" fmla="*/ 20388 w 65901"/>
                  <a:gd name="connsiteY7" fmla="*/ 0 h 14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901" h="145498">
                    <a:moveTo>
                      <a:pt x="65902" y="26258"/>
                    </a:moveTo>
                    <a:cubicBezTo>
                      <a:pt x="62432" y="32576"/>
                      <a:pt x="60557" y="39645"/>
                      <a:pt x="60444" y="46852"/>
                    </a:cubicBezTo>
                    <a:lnTo>
                      <a:pt x="60444" y="108634"/>
                    </a:lnTo>
                    <a:cubicBezTo>
                      <a:pt x="59661" y="122237"/>
                      <a:pt x="54420" y="135191"/>
                      <a:pt x="45513" y="145498"/>
                    </a:cubicBezTo>
                    <a:lnTo>
                      <a:pt x="0" y="119240"/>
                    </a:lnTo>
                    <a:cubicBezTo>
                      <a:pt x="8856" y="108902"/>
                      <a:pt x="14097" y="95961"/>
                      <a:pt x="14931" y="82377"/>
                    </a:cubicBezTo>
                    <a:lnTo>
                      <a:pt x="14931" y="20594"/>
                    </a:lnTo>
                    <a:cubicBezTo>
                      <a:pt x="15096" y="13395"/>
                      <a:pt x="16970" y="6338"/>
                      <a:pt x="20388" y="0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4E4C720C-7E3C-49FB-A12D-4C5925B6C6CC}"/>
                  </a:ext>
                </a:extLst>
              </p:cNvPr>
              <p:cNvSpPr/>
              <p:nvPr/>
            </p:nvSpPr>
            <p:spPr>
              <a:xfrm>
                <a:off x="3345679" y="2173677"/>
                <a:ext cx="580241" cy="1602215"/>
              </a:xfrm>
              <a:custGeom>
                <a:avLst/>
                <a:gdLst>
                  <a:gd name="connsiteX0" fmla="*/ 530713 w 580241"/>
                  <a:gd name="connsiteY0" fmla="*/ 6690 h 1602215"/>
                  <a:gd name="connsiteX1" fmla="*/ 530713 w 580241"/>
                  <a:gd name="connsiteY1" fmla="*/ 6690 h 1602215"/>
                  <a:gd name="connsiteX2" fmla="*/ 433611 w 580241"/>
                  <a:gd name="connsiteY2" fmla="*/ 62706 h 1602215"/>
                  <a:gd name="connsiteX3" fmla="*/ 415385 w 580241"/>
                  <a:gd name="connsiteY3" fmla="*/ 98334 h 1602215"/>
                  <a:gd name="connsiteX4" fmla="*/ 415385 w 580241"/>
                  <a:gd name="connsiteY4" fmla="*/ 160117 h 1602215"/>
                  <a:gd name="connsiteX5" fmla="*/ 385009 w 580241"/>
                  <a:gd name="connsiteY5" fmla="*/ 210470 h 1602215"/>
                  <a:gd name="connsiteX6" fmla="*/ 186789 w 580241"/>
                  <a:gd name="connsiteY6" fmla="*/ 326518 h 1602215"/>
                  <a:gd name="connsiteX7" fmla="*/ 156516 w 580241"/>
                  <a:gd name="connsiteY7" fmla="*/ 311175 h 1602215"/>
                  <a:gd name="connsiteX8" fmla="*/ 156516 w 580241"/>
                  <a:gd name="connsiteY8" fmla="*/ 255880 h 1602215"/>
                  <a:gd name="connsiteX9" fmla="*/ 124801 w 580241"/>
                  <a:gd name="connsiteY9" fmla="*/ 241876 h 1602215"/>
                  <a:gd name="connsiteX10" fmla="*/ 94836 w 580241"/>
                  <a:gd name="connsiteY10" fmla="*/ 258557 h 1602215"/>
                  <a:gd name="connsiteX11" fmla="*/ 87628 w 580241"/>
                  <a:gd name="connsiteY11" fmla="*/ 262676 h 1602215"/>
                  <a:gd name="connsiteX12" fmla="*/ 38717 w 580241"/>
                  <a:gd name="connsiteY12" fmla="*/ 290993 h 1602215"/>
                  <a:gd name="connsiteX13" fmla="*/ 30891 w 580241"/>
                  <a:gd name="connsiteY13" fmla="*/ 296348 h 1602215"/>
                  <a:gd name="connsiteX14" fmla="*/ 27184 w 580241"/>
                  <a:gd name="connsiteY14" fmla="*/ 299643 h 1602215"/>
                  <a:gd name="connsiteX15" fmla="*/ 0 w 580241"/>
                  <a:gd name="connsiteY15" fmla="*/ 358130 h 1602215"/>
                  <a:gd name="connsiteX16" fmla="*/ 0 w 580241"/>
                  <a:gd name="connsiteY16" fmla="*/ 1574527 h 1602215"/>
                  <a:gd name="connsiteX17" fmla="*/ 38717 w 580241"/>
                  <a:gd name="connsiteY17" fmla="*/ 1596872 h 1602215"/>
                  <a:gd name="connsiteX18" fmla="*/ 541525 w 580241"/>
                  <a:gd name="connsiteY18" fmla="*/ 1306597 h 1602215"/>
                  <a:gd name="connsiteX19" fmla="*/ 580242 w 580241"/>
                  <a:gd name="connsiteY19" fmla="*/ 1239459 h 1602215"/>
                  <a:gd name="connsiteX20" fmla="*/ 580242 w 580241"/>
                  <a:gd name="connsiteY20" fmla="*/ 35007 h 1602215"/>
                  <a:gd name="connsiteX21" fmla="*/ 530713 w 580241"/>
                  <a:gd name="connsiteY21" fmla="*/ 6690 h 1602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0241" h="1602215">
                    <a:moveTo>
                      <a:pt x="530713" y="6690"/>
                    </a:moveTo>
                    <a:lnTo>
                      <a:pt x="530713" y="6690"/>
                    </a:lnTo>
                    <a:lnTo>
                      <a:pt x="433611" y="62706"/>
                    </a:lnTo>
                    <a:cubicBezTo>
                      <a:pt x="422233" y="71024"/>
                      <a:pt x="415478" y="84242"/>
                      <a:pt x="415385" y="98334"/>
                    </a:cubicBezTo>
                    <a:lnTo>
                      <a:pt x="415385" y="160117"/>
                    </a:lnTo>
                    <a:cubicBezTo>
                      <a:pt x="413923" y="180804"/>
                      <a:pt x="402617" y="199524"/>
                      <a:pt x="385009" y="210470"/>
                    </a:cubicBezTo>
                    <a:lnTo>
                      <a:pt x="186789" y="326518"/>
                    </a:lnTo>
                    <a:cubicBezTo>
                      <a:pt x="170108" y="336197"/>
                      <a:pt x="156516" y="329298"/>
                      <a:pt x="156516" y="311175"/>
                    </a:cubicBezTo>
                    <a:lnTo>
                      <a:pt x="156516" y="255880"/>
                    </a:lnTo>
                    <a:cubicBezTo>
                      <a:pt x="156516" y="237963"/>
                      <a:pt x="140041" y="233432"/>
                      <a:pt x="124801" y="241876"/>
                    </a:cubicBezTo>
                    <a:lnTo>
                      <a:pt x="94836" y="258557"/>
                    </a:lnTo>
                    <a:lnTo>
                      <a:pt x="87628" y="262676"/>
                    </a:lnTo>
                    <a:lnTo>
                      <a:pt x="38717" y="290993"/>
                    </a:lnTo>
                    <a:cubicBezTo>
                      <a:pt x="35999" y="292610"/>
                      <a:pt x="33383" y="294402"/>
                      <a:pt x="30891" y="296348"/>
                    </a:cubicBezTo>
                    <a:lnTo>
                      <a:pt x="27184" y="299643"/>
                    </a:lnTo>
                    <a:cubicBezTo>
                      <a:pt x="10977" y="314944"/>
                      <a:pt x="1246" y="335878"/>
                      <a:pt x="0" y="358130"/>
                    </a:cubicBezTo>
                    <a:lnTo>
                      <a:pt x="0" y="1574527"/>
                    </a:lnTo>
                    <a:cubicBezTo>
                      <a:pt x="0" y="1599240"/>
                      <a:pt x="17402" y="1609331"/>
                      <a:pt x="38717" y="1596872"/>
                    </a:cubicBezTo>
                    <a:lnTo>
                      <a:pt x="541525" y="1306597"/>
                    </a:lnTo>
                    <a:cubicBezTo>
                      <a:pt x="564395" y="1291666"/>
                      <a:pt x="578780" y="1266726"/>
                      <a:pt x="580242" y="1239459"/>
                    </a:cubicBezTo>
                    <a:lnTo>
                      <a:pt x="580242" y="35007"/>
                    </a:lnTo>
                    <a:cubicBezTo>
                      <a:pt x="580139" y="3807"/>
                      <a:pt x="557691" y="-8961"/>
                      <a:pt x="530713" y="6690"/>
                    </a:cubicBezTo>
                    <a:close/>
                  </a:path>
                </a:pathLst>
              </a:custGeom>
              <a:solidFill>
                <a:srgbClr val="FAFAFA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37B3F88D-5D0E-47DB-8854-CC752686A03B}"/>
                  </a:ext>
                </a:extLst>
              </p:cNvPr>
              <p:cNvSpPr/>
              <p:nvPr/>
            </p:nvSpPr>
            <p:spPr>
              <a:xfrm>
                <a:off x="3345679" y="2173365"/>
                <a:ext cx="580241" cy="1602538"/>
              </a:xfrm>
              <a:custGeom>
                <a:avLst/>
                <a:gdLst>
                  <a:gd name="connsiteX0" fmla="*/ 552543 w 580241"/>
                  <a:gd name="connsiteY0" fmla="*/ 9679 h 1602538"/>
                  <a:gd name="connsiteX1" fmla="*/ 570460 w 580241"/>
                  <a:gd name="connsiteY1" fmla="*/ 35319 h 1602538"/>
                  <a:gd name="connsiteX2" fmla="*/ 570460 w 580241"/>
                  <a:gd name="connsiteY2" fmla="*/ 1240080 h 1602538"/>
                  <a:gd name="connsiteX3" fmla="*/ 536376 w 580241"/>
                  <a:gd name="connsiteY3" fmla="*/ 1299186 h 1602538"/>
                  <a:gd name="connsiteX4" fmla="*/ 33569 w 580241"/>
                  <a:gd name="connsiteY4" fmla="*/ 1589152 h 1602538"/>
                  <a:gd name="connsiteX5" fmla="*/ 20903 w 580241"/>
                  <a:gd name="connsiteY5" fmla="*/ 1593168 h 1602538"/>
                  <a:gd name="connsiteX6" fmla="*/ 8855 w 580241"/>
                  <a:gd name="connsiteY6" fmla="*/ 1574839 h 1602538"/>
                  <a:gd name="connsiteX7" fmla="*/ 8855 w 580241"/>
                  <a:gd name="connsiteY7" fmla="*/ 358442 h 1602538"/>
                  <a:gd name="connsiteX8" fmla="*/ 32848 w 580241"/>
                  <a:gd name="connsiteY8" fmla="*/ 306957 h 1602538"/>
                  <a:gd name="connsiteX9" fmla="*/ 34186 w 580241"/>
                  <a:gd name="connsiteY9" fmla="*/ 305824 h 1602538"/>
                  <a:gd name="connsiteX10" fmla="*/ 36246 w 580241"/>
                  <a:gd name="connsiteY10" fmla="*/ 303971 h 1602538"/>
                  <a:gd name="connsiteX11" fmla="*/ 42939 w 580241"/>
                  <a:gd name="connsiteY11" fmla="*/ 299440 h 1602538"/>
                  <a:gd name="connsiteX12" fmla="*/ 91747 w 580241"/>
                  <a:gd name="connsiteY12" fmla="*/ 271123 h 1602538"/>
                  <a:gd name="connsiteX13" fmla="*/ 98852 w 580241"/>
                  <a:gd name="connsiteY13" fmla="*/ 267004 h 1602538"/>
                  <a:gd name="connsiteX14" fmla="*/ 128817 w 580241"/>
                  <a:gd name="connsiteY14" fmla="*/ 250323 h 1602538"/>
                  <a:gd name="connsiteX15" fmla="*/ 139114 w 580241"/>
                  <a:gd name="connsiteY15" fmla="*/ 247439 h 1602538"/>
                  <a:gd name="connsiteX16" fmla="*/ 146940 w 580241"/>
                  <a:gd name="connsiteY16" fmla="*/ 256192 h 1602538"/>
                  <a:gd name="connsiteX17" fmla="*/ 146940 w 580241"/>
                  <a:gd name="connsiteY17" fmla="*/ 311282 h 1602538"/>
                  <a:gd name="connsiteX18" fmla="*/ 169614 w 580241"/>
                  <a:gd name="connsiteY18" fmla="*/ 340134 h 1602538"/>
                  <a:gd name="connsiteX19" fmla="*/ 172373 w 580241"/>
                  <a:gd name="connsiteY19" fmla="*/ 340319 h 1602538"/>
                  <a:gd name="connsiteX20" fmla="*/ 191320 w 580241"/>
                  <a:gd name="connsiteY20" fmla="*/ 334656 h 1602538"/>
                  <a:gd name="connsiteX21" fmla="*/ 389230 w 580241"/>
                  <a:gd name="connsiteY21" fmla="*/ 218608 h 1602538"/>
                  <a:gd name="connsiteX22" fmla="*/ 424241 w 580241"/>
                  <a:gd name="connsiteY22" fmla="*/ 160120 h 1602538"/>
                  <a:gd name="connsiteX23" fmla="*/ 424241 w 580241"/>
                  <a:gd name="connsiteY23" fmla="*/ 98337 h 1602538"/>
                  <a:gd name="connsiteX24" fmla="*/ 438245 w 580241"/>
                  <a:gd name="connsiteY24" fmla="*/ 70844 h 1602538"/>
                  <a:gd name="connsiteX25" fmla="*/ 535346 w 580241"/>
                  <a:gd name="connsiteY25" fmla="*/ 14725 h 1602538"/>
                  <a:gd name="connsiteX26" fmla="*/ 552543 w 580241"/>
                  <a:gd name="connsiteY26" fmla="*/ 9370 h 1602538"/>
                  <a:gd name="connsiteX27" fmla="*/ 552543 w 580241"/>
                  <a:gd name="connsiteY27" fmla="*/ 0 h 1602538"/>
                  <a:gd name="connsiteX28" fmla="*/ 530713 w 580241"/>
                  <a:gd name="connsiteY28" fmla="*/ 6693 h 1602538"/>
                  <a:gd name="connsiteX29" fmla="*/ 433611 w 580241"/>
                  <a:gd name="connsiteY29" fmla="*/ 62709 h 1602538"/>
                  <a:gd name="connsiteX30" fmla="*/ 415385 w 580241"/>
                  <a:gd name="connsiteY30" fmla="*/ 98646 h 1602538"/>
                  <a:gd name="connsiteX31" fmla="*/ 415385 w 580241"/>
                  <a:gd name="connsiteY31" fmla="*/ 160429 h 1602538"/>
                  <a:gd name="connsiteX32" fmla="*/ 385009 w 580241"/>
                  <a:gd name="connsiteY32" fmla="*/ 210782 h 1602538"/>
                  <a:gd name="connsiteX33" fmla="*/ 186789 w 580241"/>
                  <a:gd name="connsiteY33" fmla="*/ 326830 h 1602538"/>
                  <a:gd name="connsiteX34" fmla="*/ 172580 w 580241"/>
                  <a:gd name="connsiteY34" fmla="*/ 331258 h 1602538"/>
                  <a:gd name="connsiteX35" fmla="*/ 156516 w 580241"/>
                  <a:gd name="connsiteY35" fmla="*/ 311487 h 1602538"/>
                  <a:gd name="connsiteX36" fmla="*/ 156516 w 580241"/>
                  <a:gd name="connsiteY36" fmla="*/ 256192 h 1602538"/>
                  <a:gd name="connsiteX37" fmla="*/ 142018 w 580241"/>
                  <a:gd name="connsiteY37" fmla="*/ 238141 h 1602538"/>
                  <a:gd name="connsiteX38" fmla="*/ 139320 w 580241"/>
                  <a:gd name="connsiteY38" fmla="*/ 238069 h 1602538"/>
                  <a:gd name="connsiteX39" fmla="*/ 124801 w 580241"/>
                  <a:gd name="connsiteY39" fmla="*/ 242188 h 1602538"/>
                  <a:gd name="connsiteX40" fmla="*/ 94836 w 580241"/>
                  <a:gd name="connsiteY40" fmla="*/ 258869 h 1602538"/>
                  <a:gd name="connsiteX41" fmla="*/ 87628 w 580241"/>
                  <a:gd name="connsiteY41" fmla="*/ 262988 h 1602538"/>
                  <a:gd name="connsiteX42" fmla="*/ 38717 w 580241"/>
                  <a:gd name="connsiteY42" fmla="*/ 291305 h 1602538"/>
                  <a:gd name="connsiteX43" fmla="*/ 30891 w 580241"/>
                  <a:gd name="connsiteY43" fmla="*/ 296660 h 1602538"/>
                  <a:gd name="connsiteX44" fmla="*/ 27184 w 580241"/>
                  <a:gd name="connsiteY44" fmla="*/ 299955 h 1602538"/>
                  <a:gd name="connsiteX45" fmla="*/ 0 w 580241"/>
                  <a:gd name="connsiteY45" fmla="*/ 358442 h 1602538"/>
                  <a:gd name="connsiteX46" fmla="*/ 0 w 580241"/>
                  <a:gd name="connsiteY46" fmla="*/ 1574839 h 1602538"/>
                  <a:gd name="connsiteX47" fmla="*/ 21418 w 580241"/>
                  <a:gd name="connsiteY47" fmla="*/ 1602538 h 1602538"/>
                  <a:gd name="connsiteX48" fmla="*/ 38717 w 580241"/>
                  <a:gd name="connsiteY48" fmla="*/ 1597184 h 1602538"/>
                  <a:gd name="connsiteX49" fmla="*/ 541525 w 580241"/>
                  <a:gd name="connsiteY49" fmla="*/ 1306909 h 1602538"/>
                  <a:gd name="connsiteX50" fmla="*/ 580242 w 580241"/>
                  <a:gd name="connsiteY50" fmla="*/ 1239771 h 1602538"/>
                  <a:gd name="connsiteX51" fmla="*/ 580242 w 580241"/>
                  <a:gd name="connsiteY51" fmla="*/ 35319 h 1602538"/>
                  <a:gd name="connsiteX52" fmla="*/ 553057 w 580241"/>
                  <a:gd name="connsiteY52" fmla="*/ 309 h 1602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80241" h="1602538">
                    <a:moveTo>
                      <a:pt x="552543" y="9679"/>
                    </a:moveTo>
                    <a:cubicBezTo>
                      <a:pt x="569121" y="9679"/>
                      <a:pt x="570460" y="29244"/>
                      <a:pt x="570460" y="35319"/>
                    </a:cubicBezTo>
                    <a:lnTo>
                      <a:pt x="570460" y="1240080"/>
                    </a:lnTo>
                    <a:cubicBezTo>
                      <a:pt x="568956" y="1264021"/>
                      <a:pt x="556342" y="1285892"/>
                      <a:pt x="536376" y="1299186"/>
                    </a:cubicBezTo>
                    <a:lnTo>
                      <a:pt x="33569" y="1589152"/>
                    </a:lnTo>
                    <a:cubicBezTo>
                      <a:pt x="29769" y="1591562"/>
                      <a:pt x="25403" y="1592952"/>
                      <a:pt x="20903" y="1593168"/>
                    </a:cubicBezTo>
                    <a:cubicBezTo>
                      <a:pt x="9988" y="1593168"/>
                      <a:pt x="8855" y="1580400"/>
                      <a:pt x="8855" y="1574839"/>
                    </a:cubicBezTo>
                    <a:lnTo>
                      <a:pt x="8855" y="358442"/>
                    </a:lnTo>
                    <a:cubicBezTo>
                      <a:pt x="10050" y="338867"/>
                      <a:pt x="18627" y="320467"/>
                      <a:pt x="32848" y="306957"/>
                    </a:cubicBezTo>
                    <a:lnTo>
                      <a:pt x="34186" y="305824"/>
                    </a:lnTo>
                    <a:lnTo>
                      <a:pt x="36246" y="303971"/>
                    </a:lnTo>
                    <a:cubicBezTo>
                      <a:pt x="38346" y="302272"/>
                      <a:pt x="40581" y="300758"/>
                      <a:pt x="42939" y="299440"/>
                    </a:cubicBezTo>
                    <a:lnTo>
                      <a:pt x="91747" y="271123"/>
                    </a:lnTo>
                    <a:lnTo>
                      <a:pt x="98852" y="267004"/>
                    </a:lnTo>
                    <a:lnTo>
                      <a:pt x="128817" y="250323"/>
                    </a:lnTo>
                    <a:cubicBezTo>
                      <a:pt x="131947" y="248510"/>
                      <a:pt x="135489" y="247522"/>
                      <a:pt x="139114" y="247439"/>
                    </a:cubicBezTo>
                    <a:cubicBezTo>
                      <a:pt x="144468" y="247439"/>
                      <a:pt x="146940" y="250220"/>
                      <a:pt x="146940" y="256192"/>
                    </a:cubicBezTo>
                    <a:lnTo>
                      <a:pt x="146940" y="311282"/>
                    </a:lnTo>
                    <a:cubicBezTo>
                      <a:pt x="145230" y="325512"/>
                      <a:pt x="155383" y="338425"/>
                      <a:pt x="169614" y="340134"/>
                    </a:cubicBezTo>
                    <a:cubicBezTo>
                      <a:pt x="170530" y="340247"/>
                      <a:pt x="171447" y="340309"/>
                      <a:pt x="172373" y="340319"/>
                    </a:cubicBezTo>
                    <a:cubicBezTo>
                      <a:pt x="179087" y="340165"/>
                      <a:pt x="185626" y="338208"/>
                      <a:pt x="191320" y="334656"/>
                    </a:cubicBezTo>
                    <a:lnTo>
                      <a:pt x="389230" y="218608"/>
                    </a:lnTo>
                    <a:cubicBezTo>
                      <a:pt x="409660" y="205911"/>
                      <a:pt x="422706" y="184123"/>
                      <a:pt x="424241" y="160120"/>
                    </a:cubicBezTo>
                    <a:lnTo>
                      <a:pt x="424241" y="98337"/>
                    </a:lnTo>
                    <a:cubicBezTo>
                      <a:pt x="424436" y="87507"/>
                      <a:pt x="429595" y="77367"/>
                      <a:pt x="438245" y="70844"/>
                    </a:cubicBezTo>
                    <a:lnTo>
                      <a:pt x="535346" y="14725"/>
                    </a:lnTo>
                    <a:cubicBezTo>
                      <a:pt x="540536" y="11509"/>
                      <a:pt x="546447" y="9667"/>
                      <a:pt x="552543" y="9370"/>
                    </a:cubicBezTo>
                    <a:moveTo>
                      <a:pt x="552543" y="0"/>
                    </a:moveTo>
                    <a:cubicBezTo>
                      <a:pt x="544809" y="284"/>
                      <a:pt x="537282" y="2592"/>
                      <a:pt x="530713" y="6693"/>
                    </a:cubicBezTo>
                    <a:lnTo>
                      <a:pt x="433611" y="62709"/>
                    </a:lnTo>
                    <a:cubicBezTo>
                      <a:pt x="422161" y="71104"/>
                      <a:pt x="415396" y="84449"/>
                      <a:pt x="415385" y="98646"/>
                    </a:cubicBezTo>
                    <a:lnTo>
                      <a:pt x="415385" y="160429"/>
                    </a:lnTo>
                    <a:cubicBezTo>
                      <a:pt x="413923" y="181116"/>
                      <a:pt x="402617" y="199836"/>
                      <a:pt x="385009" y="210782"/>
                    </a:cubicBezTo>
                    <a:lnTo>
                      <a:pt x="186789" y="326830"/>
                    </a:lnTo>
                    <a:cubicBezTo>
                      <a:pt x="182516" y="329518"/>
                      <a:pt x="177625" y="331042"/>
                      <a:pt x="172580" y="331258"/>
                    </a:cubicBezTo>
                    <a:cubicBezTo>
                      <a:pt x="163003" y="331258"/>
                      <a:pt x="156516" y="324050"/>
                      <a:pt x="156516" y="311487"/>
                    </a:cubicBezTo>
                    <a:lnTo>
                      <a:pt x="156516" y="256192"/>
                    </a:lnTo>
                    <a:cubicBezTo>
                      <a:pt x="157494" y="247203"/>
                      <a:pt x="151007" y="239119"/>
                      <a:pt x="142018" y="238141"/>
                    </a:cubicBezTo>
                    <a:cubicBezTo>
                      <a:pt x="141122" y="238038"/>
                      <a:pt x="140216" y="238018"/>
                      <a:pt x="139320" y="238069"/>
                    </a:cubicBezTo>
                    <a:cubicBezTo>
                      <a:pt x="134212" y="238182"/>
                      <a:pt x="129208" y="239603"/>
                      <a:pt x="124801" y="242188"/>
                    </a:cubicBezTo>
                    <a:lnTo>
                      <a:pt x="94836" y="258869"/>
                    </a:lnTo>
                    <a:lnTo>
                      <a:pt x="87628" y="262988"/>
                    </a:lnTo>
                    <a:lnTo>
                      <a:pt x="38717" y="291305"/>
                    </a:lnTo>
                    <a:cubicBezTo>
                      <a:pt x="35999" y="292922"/>
                      <a:pt x="33383" y="294713"/>
                      <a:pt x="30891" y="296660"/>
                    </a:cubicBezTo>
                    <a:lnTo>
                      <a:pt x="27184" y="299955"/>
                    </a:lnTo>
                    <a:cubicBezTo>
                      <a:pt x="10977" y="315256"/>
                      <a:pt x="1246" y="336190"/>
                      <a:pt x="0" y="358442"/>
                    </a:cubicBezTo>
                    <a:lnTo>
                      <a:pt x="0" y="1574839"/>
                    </a:lnTo>
                    <a:cubicBezTo>
                      <a:pt x="0" y="1592344"/>
                      <a:pt x="8753" y="1602538"/>
                      <a:pt x="21418" y="1602538"/>
                    </a:cubicBezTo>
                    <a:cubicBezTo>
                      <a:pt x="27555" y="1602302"/>
                      <a:pt x="33517" y="1600458"/>
                      <a:pt x="38717" y="1597184"/>
                    </a:cubicBezTo>
                    <a:lnTo>
                      <a:pt x="541525" y="1306909"/>
                    </a:lnTo>
                    <a:cubicBezTo>
                      <a:pt x="564395" y="1291978"/>
                      <a:pt x="578780" y="1267038"/>
                      <a:pt x="580242" y="1239771"/>
                    </a:cubicBezTo>
                    <a:lnTo>
                      <a:pt x="580242" y="35319"/>
                    </a:lnTo>
                    <a:cubicBezTo>
                      <a:pt x="580242" y="13180"/>
                      <a:pt x="569121" y="309"/>
                      <a:pt x="553057" y="309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9" name="任意多边形: 形状 838">
                <a:extLst>
                  <a:ext uri="{FF2B5EF4-FFF2-40B4-BE49-F238E27FC236}">
                    <a16:creationId xmlns:a16="http://schemas.microsoft.com/office/drawing/2014/main" id="{D4D64053-4771-4848-8878-9B249ACE108B}"/>
                  </a:ext>
                </a:extLst>
              </p:cNvPr>
              <p:cNvSpPr/>
              <p:nvPr/>
            </p:nvSpPr>
            <p:spPr>
              <a:xfrm>
                <a:off x="3413640" y="2395062"/>
                <a:ext cx="455234" cy="701129"/>
              </a:xfrm>
              <a:custGeom>
                <a:avLst/>
                <a:gdLst>
                  <a:gd name="connsiteX0" fmla="*/ 0 w 455234"/>
                  <a:gd name="connsiteY0" fmla="*/ 262988 h 701129"/>
                  <a:gd name="connsiteX1" fmla="*/ 455235 w 455234"/>
                  <a:gd name="connsiteY1" fmla="*/ 0 h 701129"/>
                  <a:gd name="connsiteX2" fmla="*/ 455235 w 455234"/>
                  <a:gd name="connsiteY2" fmla="*/ 438142 h 701129"/>
                  <a:gd name="connsiteX3" fmla="*/ 0 w 455234"/>
                  <a:gd name="connsiteY3" fmla="*/ 701130 h 701129"/>
                  <a:gd name="connsiteX4" fmla="*/ 0 w 455234"/>
                  <a:gd name="connsiteY4" fmla="*/ 262988 h 70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234" h="701129">
                    <a:moveTo>
                      <a:pt x="0" y="262988"/>
                    </a:moveTo>
                    <a:lnTo>
                      <a:pt x="455235" y="0"/>
                    </a:lnTo>
                    <a:lnTo>
                      <a:pt x="455235" y="438142"/>
                    </a:lnTo>
                    <a:lnTo>
                      <a:pt x="0" y="701130"/>
                    </a:lnTo>
                    <a:lnTo>
                      <a:pt x="0" y="262988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FC780470-45C4-4753-A750-06EA7E370C02}"/>
                  </a:ext>
                </a:extLst>
              </p:cNvPr>
              <p:cNvSpPr/>
              <p:nvPr/>
            </p:nvSpPr>
            <p:spPr>
              <a:xfrm>
                <a:off x="3413640" y="2684204"/>
                <a:ext cx="455234" cy="411987"/>
              </a:xfrm>
              <a:custGeom>
                <a:avLst/>
                <a:gdLst>
                  <a:gd name="connsiteX0" fmla="*/ 0 w 455234"/>
                  <a:gd name="connsiteY0" fmla="*/ 411987 h 411987"/>
                  <a:gd name="connsiteX1" fmla="*/ 0 w 455234"/>
                  <a:gd name="connsiteY1" fmla="*/ 236730 h 411987"/>
                  <a:gd name="connsiteX2" fmla="*/ 151676 w 455234"/>
                  <a:gd name="connsiteY2" fmla="*/ 39541 h 411987"/>
                  <a:gd name="connsiteX3" fmla="*/ 341452 w 455234"/>
                  <a:gd name="connsiteY3" fmla="*/ 148999 h 411987"/>
                  <a:gd name="connsiteX4" fmla="*/ 302426 w 455234"/>
                  <a:gd name="connsiteY4" fmla="*/ 109973 h 411987"/>
                  <a:gd name="connsiteX5" fmla="*/ 375535 w 455234"/>
                  <a:gd name="connsiteY5" fmla="*/ 0 h 411987"/>
                  <a:gd name="connsiteX6" fmla="*/ 455235 w 455234"/>
                  <a:gd name="connsiteY6" fmla="*/ 66828 h 411987"/>
                  <a:gd name="connsiteX7" fmla="*/ 455235 w 455234"/>
                  <a:gd name="connsiteY7" fmla="*/ 148999 h 411987"/>
                  <a:gd name="connsiteX8" fmla="*/ 0 w 455234"/>
                  <a:gd name="connsiteY8" fmla="*/ 411987 h 41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234" h="411987">
                    <a:moveTo>
                      <a:pt x="0" y="411987"/>
                    </a:moveTo>
                    <a:lnTo>
                      <a:pt x="0" y="236730"/>
                    </a:lnTo>
                    <a:lnTo>
                      <a:pt x="151676" y="39541"/>
                    </a:lnTo>
                    <a:lnTo>
                      <a:pt x="341452" y="148999"/>
                    </a:lnTo>
                    <a:lnTo>
                      <a:pt x="302426" y="109973"/>
                    </a:lnTo>
                    <a:lnTo>
                      <a:pt x="375535" y="0"/>
                    </a:lnTo>
                    <a:lnTo>
                      <a:pt x="455235" y="66828"/>
                    </a:lnTo>
                    <a:lnTo>
                      <a:pt x="455235" y="148999"/>
                    </a:lnTo>
                    <a:lnTo>
                      <a:pt x="0" y="411987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F9B3474B-5468-4848-9868-0434B4BC760C}"/>
                  </a:ext>
                </a:extLst>
              </p:cNvPr>
              <p:cNvSpPr/>
              <p:nvPr/>
            </p:nvSpPr>
            <p:spPr>
              <a:xfrm>
                <a:off x="3681571" y="2577044"/>
                <a:ext cx="73830" cy="95455"/>
              </a:xfrm>
              <a:custGeom>
                <a:avLst/>
                <a:gdLst>
                  <a:gd name="connsiteX0" fmla="*/ 36863 w 73830"/>
                  <a:gd name="connsiteY0" fmla="*/ 5013 h 95455"/>
                  <a:gd name="connsiteX1" fmla="*/ 73830 w 73830"/>
                  <a:gd name="connsiteY1" fmla="*/ 26431 h 95455"/>
                  <a:gd name="connsiteX2" fmla="*/ 36863 w 73830"/>
                  <a:gd name="connsiteY2" fmla="*/ 90376 h 95455"/>
                  <a:gd name="connsiteX3" fmla="*/ 0 w 73830"/>
                  <a:gd name="connsiteY3" fmla="*/ 69061 h 95455"/>
                  <a:gd name="connsiteX4" fmla="*/ 36863 w 73830"/>
                  <a:gd name="connsiteY4" fmla="*/ 5013 h 95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830" h="95455">
                    <a:moveTo>
                      <a:pt x="36863" y="5013"/>
                    </a:moveTo>
                    <a:cubicBezTo>
                      <a:pt x="57458" y="-6725"/>
                      <a:pt x="73830" y="2851"/>
                      <a:pt x="73830" y="26431"/>
                    </a:cubicBezTo>
                    <a:cubicBezTo>
                      <a:pt x="72440" y="52431"/>
                      <a:pt x="58694" y="76197"/>
                      <a:pt x="36863" y="90376"/>
                    </a:cubicBezTo>
                    <a:cubicBezTo>
                      <a:pt x="16269" y="102218"/>
                      <a:pt x="0" y="92642"/>
                      <a:pt x="0" y="69061"/>
                    </a:cubicBezTo>
                    <a:cubicBezTo>
                      <a:pt x="1390" y="43061"/>
                      <a:pt x="15075" y="19275"/>
                      <a:pt x="36863" y="501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70B996B6-D42D-4CEF-9989-97FFF42A576B}"/>
                  </a:ext>
                </a:extLst>
              </p:cNvPr>
              <p:cNvSpPr/>
              <p:nvPr/>
            </p:nvSpPr>
            <p:spPr>
              <a:xfrm>
                <a:off x="3413537" y="3112867"/>
                <a:ext cx="75889" cy="97982"/>
              </a:xfrm>
              <a:custGeom>
                <a:avLst/>
                <a:gdLst>
                  <a:gd name="connsiteX0" fmla="*/ 37893 w 75889"/>
                  <a:gd name="connsiteY0" fmla="*/ 5155 h 97982"/>
                  <a:gd name="connsiteX1" fmla="*/ 75890 w 75889"/>
                  <a:gd name="connsiteY1" fmla="*/ 27087 h 97982"/>
                  <a:gd name="connsiteX2" fmla="*/ 37996 w 75889"/>
                  <a:gd name="connsiteY2" fmla="*/ 92783 h 97982"/>
                  <a:gd name="connsiteX3" fmla="*/ 0 w 75889"/>
                  <a:gd name="connsiteY3" fmla="*/ 70850 h 97982"/>
                  <a:gd name="connsiteX4" fmla="*/ 37893 w 75889"/>
                  <a:gd name="connsiteY4" fmla="*/ 5155 h 9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889" h="97982">
                    <a:moveTo>
                      <a:pt x="37893" y="5155"/>
                    </a:moveTo>
                    <a:cubicBezTo>
                      <a:pt x="58487" y="-6893"/>
                      <a:pt x="75890" y="2889"/>
                      <a:pt x="75890" y="27087"/>
                    </a:cubicBezTo>
                    <a:cubicBezTo>
                      <a:pt x="74458" y="53777"/>
                      <a:pt x="60382" y="78182"/>
                      <a:pt x="37996" y="92783"/>
                    </a:cubicBezTo>
                    <a:cubicBezTo>
                      <a:pt x="17402" y="104934"/>
                      <a:pt x="103" y="95048"/>
                      <a:pt x="0" y="70850"/>
                    </a:cubicBezTo>
                    <a:cubicBezTo>
                      <a:pt x="1483" y="44181"/>
                      <a:pt x="15549" y="19797"/>
                      <a:pt x="37893" y="5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DD855E3C-16CA-439F-BAB6-6C344243CCDD}"/>
                  </a:ext>
                </a:extLst>
              </p:cNvPr>
              <p:cNvSpPr/>
              <p:nvPr/>
            </p:nvSpPr>
            <p:spPr>
              <a:xfrm>
                <a:off x="3527423" y="2948137"/>
                <a:ext cx="227876" cy="152358"/>
              </a:xfrm>
              <a:custGeom>
                <a:avLst/>
                <a:gdLst>
                  <a:gd name="connsiteX0" fmla="*/ 12048 w 227876"/>
                  <a:gd name="connsiteY0" fmla="*/ 119119 h 152358"/>
                  <a:gd name="connsiteX1" fmla="*/ 215827 w 227876"/>
                  <a:gd name="connsiteY1" fmla="*/ 1629 h 152358"/>
                  <a:gd name="connsiteX2" fmla="*/ 227875 w 227876"/>
                  <a:gd name="connsiteY2" fmla="*/ 8631 h 152358"/>
                  <a:gd name="connsiteX3" fmla="*/ 227875 w 227876"/>
                  <a:gd name="connsiteY3" fmla="*/ 12647 h 152358"/>
                  <a:gd name="connsiteX4" fmla="*/ 215621 w 227876"/>
                  <a:gd name="connsiteY4" fmla="*/ 33241 h 152358"/>
                  <a:gd name="connsiteX5" fmla="*/ 12151 w 227876"/>
                  <a:gd name="connsiteY5" fmla="*/ 150731 h 152358"/>
                  <a:gd name="connsiteX6" fmla="*/ 0 w 227876"/>
                  <a:gd name="connsiteY6" fmla="*/ 143626 h 152358"/>
                  <a:gd name="connsiteX7" fmla="*/ 0 w 227876"/>
                  <a:gd name="connsiteY7" fmla="*/ 139713 h 152358"/>
                  <a:gd name="connsiteX8" fmla="*/ 12048 w 227876"/>
                  <a:gd name="connsiteY8" fmla="*/ 119119 h 152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876" h="152358">
                    <a:moveTo>
                      <a:pt x="12048" y="119119"/>
                    </a:moveTo>
                    <a:lnTo>
                      <a:pt x="215827" y="1629"/>
                    </a:lnTo>
                    <a:cubicBezTo>
                      <a:pt x="222623" y="-2181"/>
                      <a:pt x="227978" y="909"/>
                      <a:pt x="227875" y="8631"/>
                    </a:cubicBezTo>
                    <a:lnTo>
                      <a:pt x="227875" y="12647"/>
                    </a:lnTo>
                    <a:cubicBezTo>
                      <a:pt x="227185" y="21039"/>
                      <a:pt x="222665" y="28628"/>
                      <a:pt x="215621" y="33241"/>
                    </a:cubicBezTo>
                    <a:lnTo>
                      <a:pt x="12151" y="150731"/>
                    </a:lnTo>
                    <a:cubicBezTo>
                      <a:pt x="5457" y="154541"/>
                      <a:pt x="0" y="151452"/>
                      <a:pt x="0" y="143626"/>
                    </a:cubicBezTo>
                    <a:lnTo>
                      <a:pt x="0" y="139713"/>
                    </a:lnTo>
                    <a:cubicBezTo>
                      <a:pt x="566" y="131342"/>
                      <a:pt x="5025" y="123712"/>
                      <a:pt x="12048" y="119119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EB09398B-1EFA-418C-A910-D50DE91A27FD}"/>
                  </a:ext>
                </a:extLst>
              </p:cNvPr>
              <p:cNvSpPr/>
              <p:nvPr/>
            </p:nvSpPr>
            <p:spPr>
              <a:xfrm>
                <a:off x="3527423" y="2952345"/>
                <a:ext cx="329404" cy="205639"/>
              </a:xfrm>
              <a:custGeom>
                <a:avLst/>
                <a:gdLst>
                  <a:gd name="connsiteX0" fmla="*/ 8856 w 329404"/>
                  <a:gd name="connsiteY0" fmla="*/ 181019 h 205639"/>
                  <a:gd name="connsiteX1" fmla="*/ 320549 w 329404"/>
                  <a:gd name="connsiteY1" fmla="*/ 1231 h 205639"/>
                  <a:gd name="connsiteX2" fmla="*/ 329404 w 329404"/>
                  <a:gd name="connsiteY2" fmla="*/ 6380 h 205639"/>
                  <a:gd name="connsiteX3" fmla="*/ 329404 w 329404"/>
                  <a:gd name="connsiteY3" fmla="*/ 9263 h 205639"/>
                  <a:gd name="connsiteX4" fmla="*/ 320446 w 329404"/>
                  <a:gd name="connsiteY4" fmla="*/ 24709 h 205639"/>
                  <a:gd name="connsiteX5" fmla="*/ 8958 w 329404"/>
                  <a:gd name="connsiteY5" fmla="*/ 204496 h 205639"/>
                  <a:gd name="connsiteX6" fmla="*/ 0 w 329404"/>
                  <a:gd name="connsiteY6" fmla="*/ 199347 h 205639"/>
                  <a:gd name="connsiteX7" fmla="*/ 0 w 329404"/>
                  <a:gd name="connsiteY7" fmla="*/ 196464 h 205639"/>
                  <a:gd name="connsiteX8" fmla="*/ 8856 w 329404"/>
                  <a:gd name="connsiteY8" fmla="*/ 181019 h 20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404" h="205639">
                    <a:moveTo>
                      <a:pt x="8856" y="181019"/>
                    </a:moveTo>
                    <a:lnTo>
                      <a:pt x="320549" y="1231"/>
                    </a:lnTo>
                    <a:cubicBezTo>
                      <a:pt x="325492" y="-1652"/>
                      <a:pt x="329404" y="716"/>
                      <a:pt x="329404" y="6380"/>
                    </a:cubicBezTo>
                    <a:lnTo>
                      <a:pt x="329404" y="9263"/>
                    </a:lnTo>
                    <a:cubicBezTo>
                      <a:pt x="328920" y="15503"/>
                      <a:pt x="325626" y="21187"/>
                      <a:pt x="320446" y="24709"/>
                    </a:cubicBezTo>
                    <a:lnTo>
                      <a:pt x="8958" y="204496"/>
                    </a:lnTo>
                    <a:cubicBezTo>
                      <a:pt x="4016" y="207379"/>
                      <a:pt x="0" y="204496"/>
                      <a:pt x="0" y="199347"/>
                    </a:cubicBezTo>
                    <a:lnTo>
                      <a:pt x="0" y="196464"/>
                    </a:lnTo>
                    <a:cubicBezTo>
                      <a:pt x="340" y="190204"/>
                      <a:pt x="3624" y="184468"/>
                      <a:pt x="8856" y="18101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5770CE07-6515-45E0-BF35-EAF425E25947}"/>
                  </a:ext>
                </a:extLst>
              </p:cNvPr>
              <p:cNvSpPr/>
              <p:nvPr/>
            </p:nvSpPr>
            <p:spPr>
              <a:xfrm>
                <a:off x="3406255" y="3545900"/>
                <a:ext cx="90895" cy="116804"/>
              </a:xfrm>
              <a:custGeom>
                <a:avLst/>
                <a:gdLst>
                  <a:gd name="connsiteX0" fmla="*/ 16859 w 90895"/>
                  <a:gd name="connsiteY0" fmla="*/ 116735 h 116804"/>
                  <a:gd name="connsiteX1" fmla="*/ 15623 w 90895"/>
                  <a:gd name="connsiteY1" fmla="*/ 116735 h 116804"/>
                  <a:gd name="connsiteX2" fmla="*/ 14491 w 90895"/>
                  <a:gd name="connsiteY2" fmla="*/ 114779 h 116804"/>
                  <a:gd name="connsiteX3" fmla="*/ 14491 w 90895"/>
                  <a:gd name="connsiteY3" fmla="*/ 71119 h 116804"/>
                  <a:gd name="connsiteX4" fmla="*/ 3370 w 90895"/>
                  <a:gd name="connsiteY4" fmla="*/ 77503 h 116804"/>
                  <a:gd name="connsiteX5" fmla="*/ 486 w 90895"/>
                  <a:gd name="connsiteY5" fmla="*/ 77503 h 116804"/>
                  <a:gd name="connsiteX6" fmla="*/ 486 w 90895"/>
                  <a:gd name="connsiteY6" fmla="*/ 74620 h 116804"/>
                  <a:gd name="connsiteX7" fmla="*/ 43528 w 90895"/>
                  <a:gd name="connsiteY7" fmla="*/ 1202 h 116804"/>
                  <a:gd name="connsiteX8" fmla="*/ 46586 w 90895"/>
                  <a:gd name="connsiteY8" fmla="*/ 265 h 116804"/>
                  <a:gd name="connsiteX9" fmla="*/ 46618 w 90895"/>
                  <a:gd name="connsiteY9" fmla="*/ 275 h 116804"/>
                  <a:gd name="connsiteX10" fmla="*/ 89659 w 90895"/>
                  <a:gd name="connsiteY10" fmla="*/ 24061 h 116804"/>
                  <a:gd name="connsiteX11" fmla="*/ 90895 w 90895"/>
                  <a:gd name="connsiteY11" fmla="*/ 26121 h 116804"/>
                  <a:gd name="connsiteX12" fmla="*/ 89762 w 90895"/>
                  <a:gd name="connsiteY12" fmla="*/ 28180 h 116804"/>
                  <a:gd name="connsiteX13" fmla="*/ 76376 w 90895"/>
                  <a:gd name="connsiteY13" fmla="*/ 35903 h 116804"/>
                  <a:gd name="connsiteX14" fmla="*/ 76376 w 90895"/>
                  <a:gd name="connsiteY14" fmla="*/ 81725 h 116804"/>
                  <a:gd name="connsiteX15" fmla="*/ 75244 w 90895"/>
                  <a:gd name="connsiteY15" fmla="*/ 83682 h 116804"/>
                  <a:gd name="connsiteX16" fmla="*/ 18301 w 90895"/>
                  <a:gd name="connsiteY16" fmla="*/ 116529 h 116804"/>
                  <a:gd name="connsiteX17" fmla="*/ 16859 w 90895"/>
                  <a:gd name="connsiteY17" fmla="*/ 116735 h 116804"/>
                  <a:gd name="connsiteX18" fmla="*/ 16859 w 90895"/>
                  <a:gd name="connsiteY18" fmla="*/ 64426 h 116804"/>
                  <a:gd name="connsiteX19" fmla="*/ 17992 w 90895"/>
                  <a:gd name="connsiteY19" fmla="*/ 64426 h 116804"/>
                  <a:gd name="connsiteX20" fmla="*/ 19124 w 90895"/>
                  <a:gd name="connsiteY20" fmla="*/ 66486 h 116804"/>
                  <a:gd name="connsiteX21" fmla="*/ 19124 w 90895"/>
                  <a:gd name="connsiteY21" fmla="*/ 110145 h 116804"/>
                  <a:gd name="connsiteX22" fmla="*/ 71434 w 90895"/>
                  <a:gd name="connsiteY22" fmla="*/ 79975 h 116804"/>
                  <a:gd name="connsiteX23" fmla="*/ 71434 w 90895"/>
                  <a:gd name="connsiteY23" fmla="*/ 33638 h 116804"/>
                  <a:gd name="connsiteX24" fmla="*/ 72669 w 90895"/>
                  <a:gd name="connsiteY24" fmla="*/ 31578 h 116804"/>
                  <a:gd name="connsiteX25" fmla="*/ 83584 w 90895"/>
                  <a:gd name="connsiteY25" fmla="*/ 25194 h 116804"/>
                  <a:gd name="connsiteX26" fmla="*/ 46206 w 90895"/>
                  <a:gd name="connsiteY26" fmla="*/ 4600 h 116804"/>
                  <a:gd name="connsiteX27" fmla="*/ 8724 w 90895"/>
                  <a:gd name="connsiteY27" fmla="*/ 68442 h 116804"/>
                  <a:gd name="connsiteX28" fmla="*/ 15726 w 90895"/>
                  <a:gd name="connsiteY28" fmla="*/ 64426 h 11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0895" h="116804">
                    <a:moveTo>
                      <a:pt x="16859" y="116735"/>
                    </a:moveTo>
                    <a:cubicBezTo>
                      <a:pt x="16457" y="116828"/>
                      <a:pt x="16025" y="116828"/>
                      <a:pt x="15623" y="116735"/>
                    </a:cubicBezTo>
                    <a:cubicBezTo>
                      <a:pt x="14913" y="116344"/>
                      <a:pt x="14470" y="115592"/>
                      <a:pt x="14491" y="114779"/>
                    </a:cubicBezTo>
                    <a:lnTo>
                      <a:pt x="14491" y="71119"/>
                    </a:lnTo>
                    <a:lnTo>
                      <a:pt x="3370" y="77503"/>
                    </a:lnTo>
                    <a:cubicBezTo>
                      <a:pt x="2505" y="78121"/>
                      <a:pt x="1352" y="78121"/>
                      <a:pt x="486" y="77503"/>
                    </a:cubicBezTo>
                    <a:cubicBezTo>
                      <a:pt x="-162" y="76649"/>
                      <a:pt x="-162" y="75475"/>
                      <a:pt x="486" y="74620"/>
                    </a:cubicBezTo>
                    <a:lnTo>
                      <a:pt x="43528" y="1202"/>
                    </a:lnTo>
                    <a:cubicBezTo>
                      <a:pt x="44115" y="100"/>
                      <a:pt x="45485" y="-322"/>
                      <a:pt x="46586" y="265"/>
                    </a:cubicBezTo>
                    <a:cubicBezTo>
                      <a:pt x="46597" y="265"/>
                      <a:pt x="46607" y="275"/>
                      <a:pt x="46618" y="275"/>
                    </a:cubicBezTo>
                    <a:lnTo>
                      <a:pt x="89659" y="24061"/>
                    </a:lnTo>
                    <a:cubicBezTo>
                      <a:pt x="90432" y="24453"/>
                      <a:pt x="90916" y="25256"/>
                      <a:pt x="90895" y="26121"/>
                    </a:cubicBezTo>
                    <a:cubicBezTo>
                      <a:pt x="90885" y="26955"/>
                      <a:pt x="90463" y="27727"/>
                      <a:pt x="89762" y="28180"/>
                    </a:cubicBezTo>
                    <a:lnTo>
                      <a:pt x="76376" y="35903"/>
                    </a:lnTo>
                    <a:lnTo>
                      <a:pt x="76376" y="81725"/>
                    </a:lnTo>
                    <a:cubicBezTo>
                      <a:pt x="76397" y="82539"/>
                      <a:pt x="75954" y="83290"/>
                      <a:pt x="75244" y="83682"/>
                    </a:cubicBezTo>
                    <a:lnTo>
                      <a:pt x="18301" y="116529"/>
                    </a:lnTo>
                    <a:cubicBezTo>
                      <a:pt x="17858" y="116746"/>
                      <a:pt x="17353" y="116818"/>
                      <a:pt x="16859" y="116735"/>
                    </a:cubicBezTo>
                    <a:close/>
                    <a:moveTo>
                      <a:pt x="16859" y="64426"/>
                    </a:moveTo>
                    <a:cubicBezTo>
                      <a:pt x="17230" y="64333"/>
                      <a:pt x="17621" y="64333"/>
                      <a:pt x="17992" y="64426"/>
                    </a:cubicBezTo>
                    <a:cubicBezTo>
                      <a:pt x="18723" y="64848"/>
                      <a:pt x="19155" y="65641"/>
                      <a:pt x="19124" y="66486"/>
                    </a:cubicBezTo>
                    <a:lnTo>
                      <a:pt x="19124" y="110145"/>
                    </a:lnTo>
                    <a:lnTo>
                      <a:pt x="71434" y="79975"/>
                    </a:lnTo>
                    <a:lnTo>
                      <a:pt x="71434" y="33638"/>
                    </a:lnTo>
                    <a:cubicBezTo>
                      <a:pt x="71464" y="32783"/>
                      <a:pt x="71928" y="32001"/>
                      <a:pt x="72669" y="31578"/>
                    </a:cubicBezTo>
                    <a:lnTo>
                      <a:pt x="83584" y="25194"/>
                    </a:lnTo>
                    <a:lnTo>
                      <a:pt x="46206" y="4600"/>
                    </a:lnTo>
                    <a:lnTo>
                      <a:pt x="8724" y="68442"/>
                    </a:lnTo>
                    <a:lnTo>
                      <a:pt x="15726" y="64426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7C6F5A32-F52C-4C13-B72A-C91C95DEA701}"/>
                  </a:ext>
                </a:extLst>
              </p:cNvPr>
              <p:cNvSpPr/>
              <p:nvPr/>
            </p:nvSpPr>
            <p:spPr>
              <a:xfrm>
                <a:off x="3791421" y="3318080"/>
                <a:ext cx="79576" cy="109061"/>
              </a:xfrm>
              <a:custGeom>
                <a:avLst/>
                <a:gdLst>
                  <a:gd name="connsiteX0" fmla="*/ 39767 w 79576"/>
                  <a:gd name="connsiteY0" fmla="*/ 109061 h 109061"/>
                  <a:gd name="connsiteX1" fmla="*/ 39767 w 79576"/>
                  <a:gd name="connsiteY1" fmla="*/ 109061 h 109061"/>
                  <a:gd name="connsiteX2" fmla="*/ 31014 w 79576"/>
                  <a:gd name="connsiteY2" fmla="*/ 107413 h 109061"/>
                  <a:gd name="connsiteX3" fmla="*/ 123 w 79576"/>
                  <a:gd name="connsiteY3" fmla="*/ 69314 h 109061"/>
                  <a:gd name="connsiteX4" fmla="*/ 17422 w 79576"/>
                  <a:gd name="connsiteY4" fmla="*/ 25345 h 109061"/>
                  <a:gd name="connsiteX5" fmla="*/ 32147 w 79576"/>
                  <a:gd name="connsiteY5" fmla="*/ 22153 h 109061"/>
                  <a:gd name="connsiteX6" fmla="*/ 39149 w 79576"/>
                  <a:gd name="connsiteY6" fmla="*/ 28743 h 109061"/>
                  <a:gd name="connsiteX7" fmla="*/ 59743 w 79576"/>
                  <a:gd name="connsiteY7" fmla="*/ 941 h 109061"/>
                  <a:gd name="connsiteX8" fmla="*/ 71791 w 79576"/>
                  <a:gd name="connsiteY8" fmla="*/ 2486 h 109061"/>
                  <a:gd name="connsiteX9" fmla="*/ 79102 w 79576"/>
                  <a:gd name="connsiteY9" fmla="*/ 26581 h 109061"/>
                  <a:gd name="connsiteX10" fmla="*/ 50373 w 79576"/>
                  <a:gd name="connsiteY10" fmla="*/ 96087 h 109061"/>
                  <a:gd name="connsiteX11" fmla="*/ 41826 w 79576"/>
                  <a:gd name="connsiteY11" fmla="*/ 108134 h 109061"/>
                  <a:gd name="connsiteX12" fmla="*/ 39767 w 79576"/>
                  <a:gd name="connsiteY12" fmla="*/ 109061 h 109061"/>
                  <a:gd name="connsiteX13" fmla="*/ 27616 w 79576"/>
                  <a:gd name="connsiteY13" fmla="*/ 25860 h 109061"/>
                  <a:gd name="connsiteX14" fmla="*/ 20099 w 79576"/>
                  <a:gd name="connsiteY14" fmla="*/ 28949 h 109061"/>
                  <a:gd name="connsiteX15" fmla="*/ 4757 w 79576"/>
                  <a:gd name="connsiteY15" fmla="*/ 68799 h 109061"/>
                  <a:gd name="connsiteX16" fmla="*/ 31529 w 79576"/>
                  <a:gd name="connsiteY16" fmla="*/ 102677 h 109061"/>
                  <a:gd name="connsiteX17" fmla="*/ 38737 w 79576"/>
                  <a:gd name="connsiteY17" fmla="*/ 104118 h 109061"/>
                  <a:gd name="connsiteX18" fmla="*/ 46460 w 79576"/>
                  <a:gd name="connsiteY18" fmla="*/ 93306 h 109061"/>
                  <a:gd name="connsiteX19" fmla="*/ 74365 w 79576"/>
                  <a:gd name="connsiteY19" fmla="*/ 26169 h 109061"/>
                  <a:gd name="connsiteX20" fmla="*/ 68908 w 79576"/>
                  <a:gd name="connsiteY20" fmla="*/ 6090 h 109061"/>
                  <a:gd name="connsiteX21" fmla="*/ 61288 w 79576"/>
                  <a:gd name="connsiteY21" fmla="*/ 5266 h 109061"/>
                  <a:gd name="connsiteX22" fmla="*/ 42135 w 79576"/>
                  <a:gd name="connsiteY22" fmla="*/ 36157 h 109061"/>
                  <a:gd name="connsiteX23" fmla="*/ 42135 w 79576"/>
                  <a:gd name="connsiteY23" fmla="*/ 36878 h 109061"/>
                  <a:gd name="connsiteX24" fmla="*/ 41620 w 79576"/>
                  <a:gd name="connsiteY24" fmla="*/ 38320 h 109061"/>
                  <a:gd name="connsiteX25" fmla="*/ 39458 w 79576"/>
                  <a:gd name="connsiteY25" fmla="*/ 39967 h 109061"/>
                  <a:gd name="connsiteX26" fmla="*/ 39458 w 79576"/>
                  <a:gd name="connsiteY26" fmla="*/ 39967 h 109061"/>
                  <a:gd name="connsiteX27" fmla="*/ 37090 w 79576"/>
                  <a:gd name="connsiteY27" fmla="*/ 37908 h 109061"/>
                  <a:gd name="connsiteX28" fmla="*/ 30191 w 79576"/>
                  <a:gd name="connsiteY28" fmla="*/ 26169 h 109061"/>
                  <a:gd name="connsiteX29" fmla="*/ 27616 w 79576"/>
                  <a:gd name="connsiteY29" fmla="*/ 25860 h 109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9576" h="109061">
                    <a:moveTo>
                      <a:pt x="39767" y="109061"/>
                    </a:moveTo>
                    <a:lnTo>
                      <a:pt x="39767" y="109061"/>
                    </a:lnTo>
                    <a:lnTo>
                      <a:pt x="31014" y="107413"/>
                    </a:lnTo>
                    <a:cubicBezTo>
                      <a:pt x="12933" y="103727"/>
                      <a:pt x="-1" y="87766"/>
                      <a:pt x="123" y="69314"/>
                    </a:cubicBezTo>
                    <a:cubicBezTo>
                      <a:pt x="-979" y="52808"/>
                      <a:pt x="5364" y="36672"/>
                      <a:pt x="17422" y="25345"/>
                    </a:cubicBezTo>
                    <a:cubicBezTo>
                      <a:pt x="21418" y="21741"/>
                      <a:pt x="27019" y="20526"/>
                      <a:pt x="32147" y="22153"/>
                    </a:cubicBezTo>
                    <a:cubicBezTo>
                      <a:pt x="35195" y="23451"/>
                      <a:pt x="37677" y="25788"/>
                      <a:pt x="39149" y="28743"/>
                    </a:cubicBezTo>
                    <a:cubicBezTo>
                      <a:pt x="41600" y="16902"/>
                      <a:pt x="49127" y="6739"/>
                      <a:pt x="59743" y="941"/>
                    </a:cubicBezTo>
                    <a:cubicBezTo>
                      <a:pt x="63749" y="-737"/>
                      <a:pt x="68341" y="-140"/>
                      <a:pt x="71791" y="2486"/>
                    </a:cubicBezTo>
                    <a:cubicBezTo>
                      <a:pt x="78021" y="8839"/>
                      <a:pt x="80760" y="17839"/>
                      <a:pt x="79102" y="26581"/>
                    </a:cubicBezTo>
                    <a:cubicBezTo>
                      <a:pt x="75333" y="51747"/>
                      <a:pt x="65479" y="75606"/>
                      <a:pt x="50373" y="96087"/>
                    </a:cubicBezTo>
                    <a:lnTo>
                      <a:pt x="41826" y="108134"/>
                    </a:lnTo>
                    <a:cubicBezTo>
                      <a:pt x="41311" y="108731"/>
                      <a:pt x="40560" y="109071"/>
                      <a:pt x="39767" y="109061"/>
                    </a:cubicBezTo>
                    <a:close/>
                    <a:moveTo>
                      <a:pt x="27616" y="25860"/>
                    </a:moveTo>
                    <a:cubicBezTo>
                      <a:pt x="24846" y="26046"/>
                      <a:pt x="22200" y="27127"/>
                      <a:pt x="20099" y="28949"/>
                    </a:cubicBezTo>
                    <a:cubicBezTo>
                      <a:pt x="9288" y="39277"/>
                      <a:pt x="3665" y="53889"/>
                      <a:pt x="4757" y="68799"/>
                    </a:cubicBezTo>
                    <a:cubicBezTo>
                      <a:pt x="4396" y="85048"/>
                      <a:pt x="15631" y="99268"/>
                      <a:pt x="31529" y="102677"/>
                    </a:cubicBezTo>
                    <a:lnTo>
                      <a:pt x="38737" y="104118"/>
                    </a:lnTo>
                    <a:lnTo>
                      <a:pt x="46460" y="93306"/>
                    </a:lnTo>
                    <a:cubicBezTo>
                      <a:pt x="61102" y="73546"/>
                      <a:pt x="70689" y="50491"/>
                      <a:pt x="74365" y="26169"/>
                    </a:cubicBezTo>
                    <a:cubicBezTo>
                      <a:pt x="75755" y="18992"/>
                      <a:pt x="73737" y="11578"/>
                      <a:pt x="68908" y="6090"/>
                    </a:cubicBezTo>
                    <a:cubicBezTo>
                      <a:pt x="66714" y="4422"/>
                      <a:pt x="63780" y="4102"/>
                      <a:pt x="61288" y="5266"/>
                    </a:cubicBezTo>
                    <a:cubicBezTo>
                      <a:pt x="50455" y="12042"/>
                      <a:pt x="43381" y="23451"/>
                      <a:pt x="42135" y="36157"/>
                    </a:cubicBezTo>
                    <a:cubicBezTo>
                      <a:pt x="42135" y="36157"/>
                      <a:pt x="42135" y="36672"/>
                      <a:pt x="42135" y="36878"/>
                    </a:cubicBezTo>
                    <a:cubicBezTo>
                      <a:pt x="42135" y="37403"/>
                      <a:pt x="41950" y="37918"/>
                      <a:pt x="41620" y="38320"/>
                    </a:cubicBezTo>
                    <a:cubicBezTo>
                      <a:pt x="41322" y="39267"/>
                      <a:pt x="40457" y="39926"/>
                      <a:pt x="39458" y="39967"/>
                    </a:cubicBezTo>
                    <a:lnTo>
                      <a:pt x="39458" y="39967"/>
                    </a:lnTo>
                    <a:cubicBezTo>
                      <a:pt x="38264" y="39978"/>
                      <a:pt x="37244" y="39092"/>
                      <a:pt x="37090" y="37908"/>
                    </a:cubicBezTo>
                    <a:cubicBezTo>
                      <a:pt x="36956" y="33068"/>
                      <a:pt x="34351" y="28640"/>
                      <a:pt x="30191" y="26169"/>
                    </a:cubicBezTo>
                    <a:cubicBezTo>
                      <a:pt x="29357" y="25922"/>
                      <a:pt x="28481" y="25819"/>
                      <a:pt x="27616" y="2586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CCC805CC-EAC3-45F6-B58D-7BE2E6A4018F}"/>
                  </a:ext>
                </a:extLst>
              </p:cNvPr>
              <p:cNvSpPr/>
              <p:nvPr/>
            </p:nvSpPr>
            <p:spPr>
              <a:xfrm>
                <a:off x="3608050" y="3491373"/>
                <a:ext cx="54877" cy="63148"/>
              </a:xfrm>
              <a:custGeom>
                <a:avLst/>
                <a:gdLst>
                  <a:gd name="connsiteX0" fmla="*/ 2368 w 54877"/>
                  <a:gd name="connsiteY0" fmla="*/ 63040 h 63148"/>
                  <a:gd name="connsiteX1" fmla="*/ 1236 w 54877"/>
                  <a:gd name="connsiteY1" fmla="*/ 63040 h 63148"/>
                  <a:gd name="connsiteX2" fmla="*/ 0 w 54877"/>
                  <a:gd name="connsiteY2" fmla="*/ 61084 h 63148"/>
                  <a:gd name="connsiteX3" fmla="*/ 0 w 54877"/>
                  <a:gd name="connsiteY3" fmla="*/ 48418 h 63148"/>
                  <a:gd name="connsiteX4" fmla="*/ 20594 w 54877"/>
                  <a:gd name="connsiteY4" fmla="*/ 9083 h 63148"/>
                  <a:gd name="connsiteX5" fmla="*/ 31715 w 54877"/>
                  <a:gd name="connsiteY5" fmla="*/ 2596 h 63148"/>
                  <a:gd name="connsiteX6" fmla="*/ 46852 w 54877"/>
                  <a:gd name="connsiteY6" fmla="*/ 1566 h 63148"/>
                  <a:gd name="connsiteX7" fmla="*/ 54780 w 54877"/>
                  <a:gd name="connsiteY7" fmla="*/ 19380 h 63148"/>
                  <a:gd name="connsiteX8" fmla="*/ 54780 w 54877"/>
                  <a:gd name="connsiteY8" fmla="*/ 32046 h 63148"/>
                  <a:gd name="connsiteX9" fmla="*/ 53648 w 54877"/>
                  <a:gd name="connsiteY9" fmla="*/ 34105 h 63148"/>
                  <a:gd name="connsiteX10" fmla="*/ 3295 w 54877"/>
                  <a:gd name="connsiteY10" fmla="*/ 63040 h 63148"/>
                  <a:gd name="connsiteX11" fmla="*/ 2368 w 54877"/>
                  <a:gd name="connsiteY11" fmla="*/ 63040 h 63148"/>
                  <a:gd name="connsiteX12" fmla="*/ 40879 w 54877"/>
                  <a:gd name="connsiteY12" fmla="*/ 4243 h 63148"/>
                  <a:gd name="connsiteX13" fmla="*/ 34289 w 54877"/>
                  <a:gd name="connsiteY13" fmla="*/ 6200 h 63148"/>
                  <a:gd name="connsiteX14" fmla="*/ 34289 w 54877"/>
                  <a:gd name="connsiteY14" fmla="*/ 6200 h 63148"/>
                  <a:gd name="connsiteX15" fmla="*/ 23065 w 54877"/>
                  <a:gd name="connsiteY15" fmla="*/ 12687 h 63148"/>
                  <a:gd name="connsiteX16" fmla="*/ 4737 w 54877"/>
                  <a:gd name="connsiteY16" fmla="*/ 48006 h 63148"/>
                  <a:gd name="connsiteX17" fmla="*/ 4737 w 54877"/>
                  <a:gd name="connsiteY17" fmla="*/ 56656 h 63148"/>
                  <a:gd name="connsiteX18" fmla="*/ 50353 w 54877"/>
                  <a:gd name="connsiteY18" fmla="*/ 30295 h 63148"/>
                  <a:gd name="connsiteX19" fmla="*/ 50353 w 54877"/>
                  <a:gd name="connsiteY19" fmla="*/ 18968 h 63148"/>
                  <a:gd name="connsiteX20" fmla="*/ 44689 w 54877"/>
                  <a:gd name="connsiteY20" fmla="*/ 5170 h 63148"/>
                  <a:gd name="connsiteX21" fmla="*/ 40879 w 54877"/>
                  <a:gd name="connsiteY21" fmla="*/ 4243 h 63148"/>
                  <a:gd name="connsiteX22" fmla="*/ 33054 w 54877"/>
                  <a:gd name="connsiteY22" fmla="*/ 4243 h 63148"/>
                  <a:gd name="connsiteX23" fmla="*/ 33054 w 54877"/>
                  <a:gd name="connsiteY23" fmla="*/ 4243 h 6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877" h="63148">
                    <a:moveTo>
                      <a:pt x="2368" y="63040"/>
                    </a:moveTo>
                    <a:cubicBezTo>
                      <a:pt x="2008" y="63184"/>
                      <a:pt x="1596" y="63184"/>
                      <a:pt x="1236" y="63040"/>
                    </a:cubicBezTo>
                    <a:cubicBezTo>
                      <a:pt x="494" y="62659"/>
                      <a:pt x="20" y="61918"/>
                      <a:pt x="0" y="61084"/>
                    </a:cubicBezTo>
                    <a:lnTo>
                      <a:pt x="0" y="48418"/>
                    </a:lnTo>
                    <a:cubicBezTo>
                      <a:pt x="257" y="32787"/>
                      <a:pt x="7898" y="18196"/>
                      <a:pt x="20594" y="9083"/>
                    </a:cubicBezTo>
                    <a:lnTo>
                      <a:pt x="31715" y="2596"/>
                    </a:lnTo>
                    <a:cubicBezTo>
                      <a:pt x="36205" y="-452"/>
                      <a:pt x="41991" y="-843"/>
                      <a:pt x="46852" y="1566"/>
                    </a:cubicBezTo>
                    <a:cubicBezTo>
                      <a:pt x="52463" y="5685"/>
                      <a:pt x="55470" y="12461"/>
                      <a:pt x="54780" y="19380"/>
                    </a:cubicBezTo>
                    <a:lnTo>
                      <a:pt x="54780" y="32046"/>
                    </a:lnTo>
                    <a:cubicBezTo>
                      <a:pt x="54791" y="32880"/>
                      <a:pt x="54358" y="33673"/>
                      <a:pt x="53648" y="34105"/>
                    </a:cubicBezTo>
                    <a:lnTo>
                      <a:pt x="3295" y="63040"/>
                    </a:lnTo>
                    <a:cubicBezTo>
                      <a:pt x="2996" y="63133"/>
                      <a:pt x="2667" y="63133"/>
                      <a:pt x="2368" y="63040"/>
                    </a:cubicBezTo>
                    <a:close/>
                    <a:moveTo>
                      <a:pt x="40879" y="4243"/>
                    </a:moveTo>
                    <a:cubicBezTo>
                      <a:pt x="38552" y="4305"/>
                      <a:pt x="36276" y="4985"/>
                      <a:pt x="34289" y="6200"/>
                    </a:cubicBezTo>
                    <a:lnTo>
                      <a:pt x="34289" y="6200"/>
                    </a:lnTo>
                    <a:lnTo>
                      <a:pt x="23065" y="12687"/>
                    </a:lnTo>
                    <a:cubicBezTo>
                      <a:pt x="11739" y="20915"/>
                      <a:pt x="4942" y="34002"/>
                      <a:pt x="4737" y="48006"/>
                    </a:cubicBezTo>
                    <a:lnTo>
                      <a:pt x="4737" y="56656"/>
                    </a:lnTo>
                    <a:lnTo>
                      <a:pt x="50353" y="30295"/>
                    </a:lnTo>
                    <a:lnTo>
                      <a:pt x="50353" y="18968"/>
                    </a:lnTo>
                    <a:cubicBezTo>
                      <a:pt x="51001" y="13696"/>
                      <a:pt x="48849" y="8465"/>
                      <a:pt x="44689" y="5170"/>
                    </a:cubicBezTo>
                    <a:cubicBezTo>
                      <a:pt x="43515" y="4553"/>
                      <a:pt x="42208" y="4233"/>
                      <a:pt x="40879" y="4243"/>
                    </a:cubicBezTo>
                    <a:close/>
                    <a:moveTo>
                      <a:pt x="33054" y="4243"/>
                    </a:moveTo>
                    <a:lnTo>
                      <a:pt x="33054" y="4243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DED20625-A57D-4238-ABB0-7E21C4932B5C}"/>
                  </a:ext>
                </a:extLst>
              </p:cNvPr>
              <p:cNvSpPr/>
              <p:nvPr/>
            </p:nvSpPr>
            <p:spPr>
              <a:xfrm>
                <a:off x="3616415" y="3433461"/>
                <a:ext cx="38269" cy="53299"/>
              </a:xfrm>
              <a:custGeom>
                <a:avLst/>
                <a:gdLst>
                  <a:gd name="connsiteX0" fmla="*/ 12538 w 38269"/>
                  <a:gd name="connsiteY0" fmla="*/ 53300 h 53299"/>
                  <a:gd name="connsiteX1" fmla="*/ 7080 w 38269"/>
                  <a:gd name="connsiteY1" fmla="*/ 51858 h 53299"/>
                  <a:gd name="connsiteX2" fmla="*/ 78 w 38269"/>
                  <a:gd name="connsiteY2" fmla="*/ 36310 h 53299"/>
                  <a:gd name="connsiteX3" fmla="*/ 17995 w 38269"/>
                  <a:gd name="connsiteY3" fmla="*/ 2329 h 53299"/>
                  <a:gd name="connsiteX4" fmla="*/ 31278 w 38269"/>
                  <a:gd name="connsiteY4" fmla="*/ 1402 h 53299"/>
                  <a:gd name="connsiteX5" fmla="*/ 38177 w 38269"/>
                  <a:gd name="connsiteY5" fmla="*/ 16951 h 53299"/>
                  <a:gd name="connsiteX6" fmla="*/ 20363 w 38269"/>
                  <a:gd name="connsiteY6" fmla="*/ 50932 h 53299"/>
                  <a:gd name="connsiteX7" fmla="*/ 12538 w 38269"/>
                  <a:gd name="connsiteY7" fmla="*/ 53300 h 53299"/>
                  <a:gd name="connsiteX8" fmla="*/ 25821 w 38269"/>
                  <a:gd name="connsiteY8" fmla="*/ 4698 h 53299"/>
                  <a:gd name="connsiteX9" fmla="*/ 20363 w 38269"/>
                  <a:gd name="connsiteY9" fmla="*/ 6345 h 53299"/>
                  <a:gd name="connsiteX10" fmla="*/ 4712 w 38269"/>
                  <a:gd name="connsiteY10" fmla="*/ 36310 h 53299"/>
                  <a:gd name="connsiteX11" fmla="*/ 9345 w 38269"/>
                  <a:gd name="connsiteY11" fmla="*/ 47739 h 53299"/>
                  <a:gd name="connsiteX12" fmla="*/ 17995 w 38269"/>
                  <a:gd name="connsiteY12" fmla="*/ 46916 h 53299"/>
                  <a:gd name="connsiteX13" fmla="*/ 33543 w 38269"/>
                  <a:gd name="connsiteY13" fmla="*/ 16951 h 53299"/>
                  <a:gd name="connsiteX14" fmla="*/ 28910 w 38269"/>
                  <a:gd name="connsiteY14" fmla="*/ 5521 h 53299"/>
                  <a:gd name="connsiteX15" fmla="*/ 25821 w 38269"/>
                  <a:gd name="connsiteY15" fmla="*/ 4698 h 53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269" h="53299">
                    <a:moveTo>
                      <a:pt x="12538" y="53300"/>
                    </a:moveTo>
                    <a:cubicBezTo>
                      <a:pt x="10622" y="53300"/>
                      <a:pt x="8748" y="52795"/>
                      <a:pt x="7080" y="51858"/>
                    </a:cubicBezTo>
                    <a:cubicBezTo>
                      <a:pt x="2158" y="48275"/>
                      <a:pt x="-499" y="42364"/>
                      <a:pt x="78" y="36310"/>
                    </a:cubicBezTo>
                    <a:cubicBezTo>
                      <a:pt x="181" y="22748"/>
                      <a:pt x="6864" y="10083"/>
                      <a:pt x="17995" y="2329"/>
                    </a:cubicBezTo>
                    <a:cubicBezTo>
                      <a:pt x="21918" y="-400"/>
                      <a:pt x="27015" y="-760"/>
                      <a:pt x="31278" y="1402"/>
                    </a:cubicBezTo>
                    <a:cubicBezTo>
                      <a:pt x="36180" y="4996"/>
                      <a:pt x="38805" y="10907"/>
                      <a:pt x="38177" y="16951"/>
                    </a:cubicBezTo>
                    <a:cubicBezTo>
                      <a:pt x="38064" y="30482"/>
                      <a:pt x="31433" y="43137"/>
                      <a:pt x="20363" y="50932"/>
                    </a:cubicBezTo>
                    <a:cubicBezTo>
                      <a:pt x="18005" y="52383"/>
                      <a:pt x="15307" y="53207"/>
                      <a:pt x="12538" y="53300"/>
                    </a:cubicBezTo>
                    <a:close/>
                    <a:moveTo>
                      <a:pt x="25821" y="4698"/>
                    </a:moveTo>
                    <a:cubicBezTo>
                      <a:pt x="23895" y="4770"/>
                      <a:pt x="22011" y="5336"/>
                      <a:pt x="20363" y="6345"/>
                    </a:cubicBezTo>
                    <a:cubicBezTo>
                      <a:pt x="10684" y="13275"/>
                      <a:pt x="4876" y="24406"/>
                      <a:pt x="4712" y="36310"/>
                    </a:cubicBezTo>
                    <a:cubicBezTo>
                      <a:pt x="4197" y="40665"/>
                      <a:pt x="5937" y="44980"/>
                      <a:pt x="9345" y="47739"/>
                    </a:cubicBezTo>
                    <a:cubicBezTo>
                      <a:pt x="12167" y="49058"/>
                      <a:pt x="15472" y="48749"/>
                      <a:pt x="17995" y="46916"/>
                    </a:cubicBezTo>
                    <a:cubicBezTo>
                      <a:pt x="27623" y="39945"/>
                      <a:pt x="33389" y="28834"/>
                      <a:pt x="33543" y="16951"/>
                    </a:cubicBezTo>
                    <a:cubicBezTo>
                      <a:pt x="34100" y="12595"/>
                      <a:pt x="32349" y="8260"/>
                      <a:pt x="28910" y="5521"/>
                    </a:cubicBezTo>
                    <a:cubicBezTo>
                      <a:pt x="27983" y="4965"/>
                      <a:pt x="26912" y="4677"/>
                      <a:pt x="25821" y="469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9" name="任意多边形: 形状 848">
                <a:extLst>
                  <a:ext uri="{FF2B5EF4-FFF2-40B4-BE49-F238E27FC236}">
                    <a16:creationId xmlns:a16="http://schemas.microsoft.com/office/drawing/2014/main" id="{1DCDEB4A-EC15-4AE2-BE84-25B09F2473F7}"/>
                  </a:ext>
                </a:extLst>
              </p:cNvPr>
              <p:cNvSpPr/>
              <p:nvPr/>
            </p:nvSpPr>
            <p:spPr>
              <a:xfrm>
                <a:off x="3413228" y="3033427"/>
                <a:ext cx="456161" cy="332963"/>
              </a:xfrm>
              <a:custGeom>
                <a:avLst/>
                <a:gdLst>
                  <a:gd name="connsiteX0" fmla="*/ 435465 w 456161"/>
                  <a:gd name="connsiteY0" fmla="*/ 2732 h 332963"/>
                  <a:gd name="connsiteX1" fmla="*/ 20594 w 456161"/>
                  <a:gd name="connsiteY1" fmla="*/ 242346 h 332963"/>
                  <a:gd name="connsiteX2" fmla="*/ 0 w 456161"/>
                  <a:gd name="connsiteY2" fmla="*/ 277356 h 332963"/>
                  <a:gd name="connsiteX3" fmla="*/ 0 w 456161"/>
                  <a:gd name="connsiteY3" fmla="*/ 318545 h 332963"/>
                  <a:gd name="connsiteX4" fmla="*/ 20594 w 456161"/>
                  <a:gd name="connsiteY4" fmla="*/ 330180 h 332963"/>
                  <a:gd name="connsiteX5" fmla="*/ 435567 w 456161"/>
                  <a:gd name="connsiteY5" fmla="*/ 90773 h 332963"/>
                  <a:gd name="connsiteX6" fmla="*/ 456162 w 456161"/>
                  <a:gd name="connsiteY6" fmla="*/ 55763 h 332963"/>
                  <a:gd name="connsiteX7" fmla="*/ 456162 w 456161"/>
                  <a:gd name="connsiteY7" fmla="*/ 14574 h 332963"/>
                  <a:gd name="connsiteX8" fmla="*/ 435465 w 456161"/>
                  <a:gd name="connsiteY8" fmla="*/ 2732 h 33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6161" h="332963">
                    <a:moveTo>
                      <a:pt x="435465" y="2732"/>
                    </a:moveTo>
                    <a:lnTo>
                      <a:pt x="20594" y="242346"/>
                    </a:lnTo>
                    <a:cubicBezTo>
                      <a:pt x="8536" y="250069"/>
                      <a:pt x="896" y="263074"/>
                      <a:pt x="0" y="277356"/>
                    </a:cubicBezTo>
                    <a:lnTo>
                      <a:pt x="0" y="318545"/>
                    </a:lnTo>
                    <a:cubicBezTo>
                      <a:pt x="0" y="331416"/>
                      <a:pt x="9062" y="336668"/>
                      <a:pt x="20594" y="330180"/>
                    </a:cubicBezTo>
                    <a:lnTo>
                      <a:pt x="435567" y="90773"/>
                    </a:lnTo>
                    <a:cubicBezTo>
                      <a:pt x="447626" y="83050"/>
                      <a:pt x="455266" y="70045"/>
                      <a:pt x="456162" y="55763"/>
                    </a:cubicBezTo>
                    <a:lnTo>
                      <a:pt x="456162" y="14574"/>
                    </a:lnTo>
                    <a:cubicBezTo>
                      <a:pt x="455647" y="1497"/>
                      <a:pt x="446585" y="-3652"/>
                      <a:pt x="435465" y="2732"/>
                    </a:cubicBezTo>
                    <a:close/>
                  </a:path>
                </a:pathLst>
              </a:custGeom>
              <a:solidFill>
                <a:srgbClr val="6D2FEB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0" name="任意多边形: 形状 849">
                <a:extLst>
                  <a:ext uri="{FF2B5EF4-FFF2-40B4-BE49-F238E27FC236}">
                    <a16:creationId xmlns:a16="http://schemas.microsoft.com/office/drawing/2014/main" id="{FA70B970-7129-4EBF-9B7D-D354F7D0DF80}"/>
                  </a:ext>
                </a:extLst>
              </p:cNvPr>
              <p:cNvSpPr/>
              <p:nvPr/>
            </p:nvSpPr>
            <p:spPr>
              <a:xfrm>
                <a:off x="3413228" y="3033427"/>
                <a:ext cx="456161" cy="332963"/>
              </a:xfrm>
              <a:custGeom>
                <a:avLst/>
                <a:gdLst>
                  <a:gd name="connsiteX0" fmla="*/ 435465 w 456161"/>
                  <a:gd name="connsiteY0" fmla="*/ 2732 h 332963"/>
                  <a:gd name="connsiteX1" fmla="*/ 20594 w 456161"/>
                  <a:gd name="connsiteY1" fmla="*/ 242346 h 332963"/>
                  <a:gd name="connsiteX2" fmla="*/ 0 w 456161"/>
                  <a:gd name="connsiteY2" fmla="*/ 277356 h 332963"/>
                  <a:gd name="connsiteX3" fmla="*/ 0 w 456161"/>
                  <a:gd name="connsiteY3" fmla="*/ 318545 h 332963"/>
                  <a:gd name="connsiteX4" fmla="*/ 20594 w 456161"/>
                  <a:gd name="connsiteY4" fmla="*/ 330180 h 332963"/>
                  <a:gd name="connsiteX5" fmla="*/ 435567 w 456161"/>
                  <a:gd name="connsiteY5" fmla="*/ 90773 h 332963"/>
                  <a:gd name="connsiteX6" fmla="*/ 456162 w 456161"/>
                  <a:gd name="connsiteY6" fmla="*/ 55763 h 332963"/>
                  <a:gd name="connsiteX7" fmla="*/ 456162 w 456161"/>
                  <a:gd name="connsiteY7" fmla="*/ 14574 h 332963"/>
                  <a:gd name="connsiteX8" fmla="*/ 435465 w 456161"/>
                  <a:gd name="connsiteY8" fmla="*/ 2732 h 33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6161" h="332963">
                    <a:moveTo>
                      <a:pt x="435465" y="2732"/>
                    </a:moveTo>
                    <a:lnTo>
                      <a:pt x="20594" y="242346"/>
                    </a:lnTo>
                    <a:cubicBezTo>
                      <a:pt x="8536" y="250069"/>
                      <a:pt x="896" y="263074"/>
                      <a:pt x="0" y="277356"/>
                    </a:cubicBezTo>
                    <a:lnTo>
                      <a:pt x="0" y="318545"/>
                    </a:lnTo>
                    <a:cubicBezTo>
                      <a:pt x="0" y="331416"/>
                      <a:pt x="9062" y="336668"/>
                      <a:pt x="20594" y="330180"/>
                    </a:cubicBezTo>
                    <a:lnTo>
                      <a:pt x="435567" y="90773"/>
                    </a:lnTo>
                    <a:cubicBezTo>
                      <a:pt x="447626" y="83050"/>
                      <a:pt x="455266" y="70045"/>
                      <a:pt x="456162" y="55763"/>
                    </a:cubicBezTo>
                    <a:lnTo>
                      <a:pt x="456162" y="14574"/>
                    </a:lnTo>
                    <a:cubicBezTo>
                      <a:pt x="455647" y="1497"/>
                      <a:pt x="446585" y="-3652"/>
                      <a:pt x="435465" y="273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1" name="任意多边形: 形状 850">
                <a:extLst>
                  <a:ext uri="{FF2B5EF4-FFF2-40B4-BE49-F238E27FC236}">
                    <a16:creationId xmlns:a16="http://schemas.microsoft.com/office/drawing/2014/main" id="{BA45B032-68AD-40AB-8467-54AB79541BD9}"/>
                  </a:ext>
                </a:extLst>
              </p:cNvPr>
              <p:cNvSpPr/>
              <p:nvPr/>
            </p:nvSpPr>
            <p:spPr>
              <a:xfrm>
                <a:off x="3413228" y="3164921"/>
                <a:ext cx="456161" cy="332962"/>
              </a:xfrm>
              <a:custGeom>
                <a:avLst/>
                <a:gdLst>
                  <a:gd name="connsiteX0" fmla="*/ 435465 w 456161"/>
                  <a:gd name="connsiteY0" fmla="*/ 2732 h 332962"/>
                  <a:gd name="connsiteX1" fmla="*/ 20594 w 456161"/>
                  <a:gd name="connsiteY1" fmla="*/ 242346 h 332962"/>
                  <a:gd name="connsiteX2" fmla="*/ 0 w 456161"/>
                  <a:gd name="connsiteY2" fmla="*/ 277356 h 332962"/>
                  <a:gd name="connsiteX3" fmla="*/ 0 w 456161"/>
                  <a:gd name="connsiteY3" fmla="*/ 318545 h 332962"/>
                  <a:gd name="connsiteX4" fmla="*/ 20594 w 456161"/>
                  <a:gd name="connsiteY4" fmla="*/ 330180 h 332962"/>
                  <a:gd name="connsiteX5" fmla="*/ 435567 w 456161"/>
                  <a:gd name="connsiteY5" fmla="*/ 90773 h 332962"/>
                  <a:gd name="connsiteX6" fmla="*/ 456162 w 456161"/>
                  <a:gd name="connsiteY6" fmla="*/ 55762 h 332962"/>
                  <a:gd name="connsiteX7" fmla="*/ 456162 w 456161"/>
                  <a:gd name="connsiteY7" fmla="*/ 14574 h 332962"/>
                  <a:gd name="connsiteX8" fmla="*/ 435465 w 456161"/>
                  <a:gd name="connsiteY8" fmla="*/ 2732 h 332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6161" h="332962">
                    <a:moveTo>
                      <a:pt x="435465" y="2732"/>
                    </a:moveTo>
                    <a:lnTo>
                      <a:pt x="20594" y="242346"/>
                    </a:lnTo>
                    <a:cubicBezTo>
                      <a:pt x="8536" y="250069"/>
                      <a:pt x="896" y="263074"/>
                      <a:pt x="0" y="277356"/>
                    </a:cubicBezTo>
                    <a:lnTo>
                      <a:pt x="0" y="318545"/>
                    </a:lnTo>
                    <a:cubicBezTo>
                      <a:pt x="0" y="331416"/>
                      <a:pt x="9062" y="336667"/>
                      <a:pt x="20594" y="330180"/>
                    </a:cubicBezTo>
                    <a:lnTo>
                      <a:pt x="435567" y="90773"/>
                    </a:lnTo>
                    <a:cubicBezTo>
                      <a:pt x="447626" y="83050"/>
                      <a:pt x="455266" y="70045"/>
                      <a:pt x="456162" y="55762"/>
                    </a:cubicBezTo>
                    <a:lnTo>
                      <a:pt x="456162" y="14574"/>
                    </a:lnTo>
                    <a:cubicBezTo>
                      <a:pt x="455647" y="1497"/>
                      <a:pt x="446585" y="-3652"/>
                      <a:pt x="435465" y="2732"/>
                    </a:cubicBezTo>
                    <a:close/>
                  </a:path>
                </a:pathLst>
              </a:custGeom>
              <a:solidFill>
                <a:srgbClr val="6D2FEB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2" name="任意多边形: 形状 851">
                <a:extLst>
                  <a:ext uri="{FF2B5EF4-FFF2-40B4-BE49-F238E27FC236}">
                    <a16:creationId xmlns:a16="http://schemas.microsoft.com/office/drawing/2014/main" id="{EE345CFE-B87B-4FA2-B3EF-65BC4BB884E6}"/>
                  </a:ext>
                </a:extLst>
              </p:cNvPr>
              <p:cNvSpPr/>
              <p:nvPr/>
            </p:nvSpPr>
            <p:spPr>
              <a:xfrm>
                <a:off x="3413228" y="3164921"/>
                <a:ext cx="456161" cy="332962"/>
              </a:xfrm>
              <a:custGeom>
                <a:avLst/>
                <a:gdLst>
                  <a:gd name="connsiteX0" fmla="*/ 435465 w 456161"/>
                  <a:gd name="connsiteY0" fmla="*/ 2732 h 332962"/>
                  <a:gd name="connsiteX1" fmla="*/ 20594 w 456161"/>
                  <a:gd name="connsiteY1" fmla="*/ 242346 h 332962"/>
                  <a:gd name="connsiteX2" fmla="*/ 0 w 456161"/>
                  <a:gd name="connsiteY2" fmla="*/ 277356 h 332962"/>
                  <a:gd name="connsiteX3" fmla="*/ 0 w 456161"/>
                  <a:gd name="connsiteY3" fmla="*/ 318545 h 332962"/>
                  <a:gd name="connsiteX4" fmla="*/ 20594 w 456161"/>
                  <a:gd name="connsiteY4" fmla="*/ 330180 h 332962"/>
                  <a:gd name="connsiteX5" fmla="*/ 435567 w 456161"/>
                  <a:gd name="connsiteY5" fmla="*/ 90773 h 332962"/>
                  <a:gd name="connsiteX6" fmla="*/ 456162 w 456161"/>
                  <a:gd name="connsiteY6" fmla="*/ 55762 h 332962"/>
                  <a:gd name="connsiteX7" fmla="*/ 456162 w 456161"/>
                  <a:gd name="connsiteY7" fmla="*/ 14574 h 332962"/>
                  <a:gd name="connsiteX8" fmla="*/ 435465 w 456161"/>
                  <a:gd name="connsiteY8" fmla="*/ 2732 h 332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6161" h="332962">
                    <a:moveTo>
                      <a:pt x="435465" y="2732"/>
                    </a:moveTo>
                    <a:lnTo>
                      <a:pt x="20594" y="242346"/>
                    </a:lnTo>
                    <a:cubicBezTo>
                      <a:pt x="8536" y="250069"/>
                      <a:pt x="896" y="263074"/>
                      <a:pt x="0" y="277356"/>
                    </a:cubicBezTo>
                    <a:lnTo>
                      <a:pt x="0" y="318545"/>
                    </a:lnTo>
                    <a:cubicBezTo>
                      <a:pt x="0" y="331416"/>
                      <a:pt x="9062" y="336667"/>
                      <a:pt x="20594" y="330180"/>
                    </a:cubicBezTo>
                    <a:lnTo>
                      <a:pt x="435567" y="90773"/>
                    </a:lnTo>
                    <a:cubicBezTo>
                      <a:pt x="447626" y="83050"/>
                      <a:pt x="455266" y="70045"/>
                      <a:pt x="456162" y="55762"/>
                    </a:cubicBezTo>
                    <a:lnTo>
                      <a:pt x="456162" y="14574"/>
                    </a:lnTo>
                    <a:cubicBezTo>
                      <a:pt x="455647" y="1497"/>
                      <a:pt x="446585" y="-3652"/>
                      <a:pt x="435465" y="2732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" name="图形 256">
              <a:extLst>
                <a:ext uri="{FF2B5EF4-FFF2-40B4-BE49-F238E27FC236}">
                  <a16:creationId xmlns:a16="http://schemas.microsoft.com/office/drawing/2014/main" id="{9A58ACAE-BE83-4E2D-AD60-8EF52B1883B3}"/>
                </a:ext>
              </a:extLst>
            </p:cNvPr>
            <p:cNvGrpSpPr/>
            <p:nvPr/>
          </p:nvGrpSpPr>
          <p:grpSpPr>
            <a:xfrm>
              <a:off x="4278240" y="1582257"/>
              <a:ext cx="626088" cy="1628755"/>
              <a:chOff x="4278240" y="1582257"/>
              <a:chExt cx="626088" cy="1628755"/>
            </a:xfrm>
          </p:grpSpPr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C2C34518-C8B5-47CA-A788-10C54D9887A3}"/>
                  </a:ext>
                </a:extLst>
              </p:cNvPr>
              <p:cNvSpPr/>
              <p:nvPr/>
            </p:nvSpPr>
            <p:spPr>
              <a:xfrm>
                <a:off x="4278240" y="1582621"/>
                <a:ext cx="626088" cy="1628298"/>
              </a:xfrm>
              <a:custGeom>
                <a:avLst/>
                <a:gdLst>
                  <a:gd name="connsiteX0" fmla="*/ 565565 w 626088"/>
                  <a:gd name="connsiteY0" fmla="*/ 3191 h 1628298"/>
                  <a:gd name="connsiteX1" fmla="*/ 530967 w 626088"/>
                  <a:gd name="connsiteY1" fmla="*/ 6589 h 1628298"/>
                  <a:gd name="connsiteX2" fmla="*/ 530967 w 626088"/>
                  <a:gd name="connsiteY2" fmla="*/ 6589 h 1628298"/>
                  <a:gd name="connsiteX3" fmla="*/ 433865 w 626088"/>
                  <a:gd name="connsiteY3" fmla="*/ 62606 h 1628298"/>
                  <a:gd name="connsiteX4" fmla="*/ 415125 w 626088"/>
                  <a:gd name="connsiteY4" fmla="*/ 98233 h 1628298"/>
                  <a:gd name="connsiteX5" fmla="*/ 415125 w 626088"/>
                  <a:gd name="connsiteY5" fmla="*/ 160016 h 1628298"/>
                  <a:gd name="connsiteX6" fmla="*/ 384233 w 626088"/>
                  <a:gd name="connsiteY6" fmla="*/ 210472 h 1628298"/>
                  <a:gd name="connsiteX7" fmla="*/ 201151 w 626088"/>
                  <a:gd name="connsiteY7" fmla="*/ 317562 h 1628298"/>
                  <a:gd name="connsiteX8" fmla="*/ 201151 w 626088"/>
                  <a:gd name="connsiteY8" fmla="*/ 282037 h 1628298"/>
                  <a:gd name="connsiteX9" fmla="*/ 193222 w 626088"/>
                  <a:gd name="connsiteY9" fmla="*/ 266179 h 1628298"/>
                  <a:gd name="connsiteX10" fmla="*/ 147812 w 626088"/>
                  <a:gd name="connsiteY10" fmla="*/ 240025 h 1628298"/>
                  <a:gd name="connsiteX11" fmla="*/ 124025 w 626088"/>
                  <a:gd name="connsiteY11" fmla="*/ 241775 h 1628298"/>
                  <a:gd name="connsiteX12" fmla="*/ 94061 w 626088"/>
                  <a:gd name="connsiteY12" fmla="*/ 258456 h 1628298"/>
                  <a:gd name="connsiteX13" fmla="*/ 86853 w 626088"/>
                  <a:gd name="connsiteY13" fmla="*/ 262678 h 1628298"/>
                  <a:gd name="connsiteX14" fmla="*/ 38868 w 626088"/>
                  <a:gd name="connsiteY14" fmla="*/ 290892 h 1628298"/>
                  <a:gd name="connsiteX15" fmla="*/ 31042 w 626088"/>
                  <a:gd name="connsiteY15" fmla="*/ 296350 h 1628298"/>
                  <a:gd name="connsiteX16" fmla="*/ 27336 w 626088"/>
                  <a:gd name="connsiteY16" fmla="*/ 299645 h 1628298"/>
                  <a:gd name="connsiteX17" fmla="*/ 151 w 626088"/>
                  <a:gd name="connsiteY17" fmla="*/ 358029 h 1628298"/>
                  <a:gd name="connsiteX18" fmla="*/ 151 w 626088"/>
                  <a:gd name="connsiteY18" fmla="*/ 1574426 h 1628298"/>
                  <a:gd name="connsiteX19" fmla="*/ 11375 w 626088"/>
                  <a:gd name="connsiteY19" fmla="*/ 1599448 h 1628298"/>
                  <a:gd name="connsiteX20" fmla="*/ 56991 w 626088"/>
                  <a:gd name="connsiteY20" fmla="*/ 1625809 h 1628298"/>
                  <a:gd name="connsiteX21" fmla="*/ 84382 w 626088"/>
                  <a:gd name="connsiteY21" fmla="*/ 1623029 h 1628298"/>
                  <a:gd name="connsiteX22" fmla="*/ 587189 w 626088"/>
                  <a:gd name="connsiteY22" fmla="*/ 1332753 h 1628298"/>
                  <a:gd name="connsiteX23" fmla="*/ 625906 w 626088"/>
                  <a:gd name="connsiteY23" fmla="*/ 1265719 h 1628298"/>
                  <a:gd name="connsiteX24" fmla="*/ 625906 w 626088"/>
                  <a:gd name="connsiteY24" fmla="*/ 60958 h 1628298"/>
                  <a:gd name="connsiteX25" fmla="*/ 611490 w 626088"/>
                  <a:gd name="connsiteY25" fmla="*/ 29243 h 16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26088" h="1628298">
                    <a:moveTo>
                      <a:pt x="565565" y="3191"/>
                    </a:moveTo>
                    <a:cubicBezTo>
                      <a:pt x="554269" y="-2062"/>
                      <a:pt x="541017" y="-761"/>
                      <a:pt x="530967" y="6589"/>
                    </a:cubicBezTo>
                    <a:lnTo>
                      <a:pt x="530967" y="6589"/>
                    </a:lnTo>
                    <a:lnTo>
                      <a:pt x="433865" y="62606"/>
                    </a:lnTo>
                    <a:cubicBezTo>
                      <a:pt x="422312" y="70825"/>
                      <a:pt x="415351" y="84052"/>
                      <a:pt x="415125" y="98233"/>
                    </a:cubicBezTo>
                    <a:lnTo>
                      <a:pt x="415125" y="160016"/>
                    </a:lnTo>
                    <a:cubicBezTo>
                      <a:pt x="413508" y="180813"/>
                      <a:pt x="402027" y="199577"/>
                      <a:pt x="384233" y="210472"/>
                    </a:cubicBezTo>
                    <a:lnTo>
                      <a:pt x="201151" y="317562"/>
                    </a:lnTo>
                    <a:lnTo>
                      <a:pt x="201151" y="282037"/>
                    </a:lnTo>
                    <a:cubicBezTo>
                      <a:pt x="201696" y="275681"/>
                      <a:pt x="198628" y="269558"/>
                      <a:pt x="193222" y="266179"/>
                    </a:cubicBezTo>
                    <a:lnTo>
                      <a:pt x="147812" y="240025"/>
                    </a:lnTo>
                    <a:cubicBezTo>
                      <a:pt x="140109" y="236470"/>
                      <a:pt x="131120" y="237132"/>
                      <a:pt x="124025" y="241775"/>
                    </a:cubicBezTo>
                    <a:lnTo>
                      <a:pt x="94061" y="258456"/>
                    </a:lnTo>
                    <a:lnTo>
                      <a:pt x="86853" y="262678"/>
                    </a:lnTo>
                    <a:lnTo>
                      <a:pt x="38868" y="290892"/>
                    </a:lnTo>
                    <a:cubicBezTo>
                      <a:pt x="36109" y="292487"/>
                      <a:pt x="33493" y="294313"/>
                      <a:pt x="31042" y="296350"/>
                    </a:cubicBezTo>
                    <a:lnTo>
                      <a:pt x="27336" y="299645"/>
                    </a:lnTo>
                    <a:cubicBezTo>
                      <a:pt x="11107" y="314888"/>
                      <a:pt x="1366" y="335797"/>
                      <a:pt x="151" y="358029"/>
                    </a:cubicBezTo>
                    <a:lnTo>
                      <a:pt x="151" y="1574426"/>
                    </a:lnTo>
                    <a:cubicBezTo>
                      <a:pt x="-878" y="1584178"/>
                      <a:pt x="3405" y="1593733"/>
                      <a:pt x="11375" y="1599448"/>
                    </a:cubicBezTo>
                    <a:lnTo>
                      <a:pt x="56991" y="1625809"/>
                    </a:lnTo>
                    <a:cubicBezTo>
                      <a:pt x="65950" y="1629938"/>
                      <a:pt x="76442" y="1628877"/>
                      <a:pt x="84382" y="1623029"/>
                    </a:cubicBezTo>
                    <a:lnTo>
                      <a:pt x="587189" y="1332753"/>
                    </a:lnTo>
                    <a:cubicBezTo>
                      <a:pt x="610028" y="1317843"/>
                      <a:pt x="624403" y="1292955"/>
                      <a:pt x="625906" y="1265719"/>
                    </a:cubicBezTo>
                    <a:lnTo>
                      <a:pt x="625906" y="60958"/>
                    </a:lnTo>
                    <a:cubicBezTo>
                      <a:pt x="627183" y="48558"/>
                      <a:pt x="621674" y="36433"/>
                      <a:pt x="611490" y="29243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" name="任意多边形: 形状 854">
                <a:extLst>
                  <a:ext uri="{FF2B5EF4-FFF2-40B4-BE49-F238E27FC236}">
                    <a16:creationId xmlns:a16="http://schemas.microsoft.com/office/drawing/2014/main" id="{48A2B9EC-DEA0-4395-AE68-4337296ED9C6}"/>
                  </a:ext>
                </a:extLst>
              </p:cNvPr>
              <p:cNvSpPr/>
              <p:nvPr/>
            </p:nvSpPr>
            <p:spPr>
              <a:xfrm>
                <a:off x="4290953" y="1820362"/>
                <a:ext cx="179787" cy="105666"/>
              </a:xfrm>
              <a:custGeom>
                <a:avLst/>
                <a:gdLst>
                  <a:gd name="connsiteX0" fmla="*/ 179788 w 179787"/>
                  <a:gd name="connsiteY0" fmla="*/ 27820 h 105666"/>
                  <a:gd name="connsiteX1" fmla="*/ 157340 w 179787"/>
                  <a:gd name="connsiteY1" fmla="*/ 30189 h 105666"/>
                  <a:gd name="connsiteX2" fmla="*/ 127375 w 179787"/>
                  <a:gd name="connsiteY2" fmla="*/ 47076 h 105666"/>
                  <a:gd name="connsiteX3" fmla="*/ 120167 w 179787"/>
                  <a:gd name="connsiteY3" fmla="*/ 51195 h 105666"/>
                  <a:gd name="connsiteX4" fmla="*/ 71256 w 179787"/>
                  <a:gd name="connsiteY4" fmla="*/ 79512 h 105666"/>
                  <a:gd name="connsiteX5" fmla="*/ 63430 w 179787"/>
                  <a:gd name="connsiteY5" fmla="*/ 84866 h 105666"/>
                  <a:gd name="connsiteX6" fmla="*/ 59723 w 179787"/>
                  <a:gd name="connsiteY6" fmla="*/ 88161 h 105666"/>
                  <a:gd name="connsiteX7" fmla="*/ 45513 w 179787"/>
                  <a:gd name="connsiteY7" fmla="*/ 105667 h 105666"/>
                  <a:gd name="connsiteX8" fmla="*/ 0 w 179787"/>
                  <a:gd name="connsiteY8" fmla="*/ 79409 h 105666"/>
                  <a:gd name="connsiteX9" fmla="*/ 14210 w 179787"/>
                  <a:gd name="connsiteY9" fmla="*/ 61904 h 105666"/>
                  <a:gd name="connsiteX10" fmla="*/ 17917 w 179787"/>
                  <a:gd name="connsiteY10" fmla="*/ 58609 h 105666"/>
                  <a:gd name="connsiteX11" fmla="*/ 25743 w 179787"/>
                  <a:gd name="connsiteY11" fmla="*/ 53151 h 105666"/>
                  <a:gd name="connsiteX12" fmla="*/ 74654 w 179787"/>
                  <a:gd name="connsiteY12" fmla="*/ 24937 h 105666"/>
                  <a:gd name="connsiteX13" fmla="*/ 81862 w 179787"/>
                  <a:gd name="connsiteY13" fmla="*/ 20818 h 105666"/>
                  <a:gd name="connsiteX14" fmla="*/ 111827 w 179787"/>
                  <a:gd name="connsiteY14" fmla="*/ 4034 h 105666"/>
                  <a:gd name="connsiteX15" fmla="*/ 135613 w 179787"/>
                  <a:gd name="connsiteY15" fmla="*/ 2181 h 105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9787" h="105666">
                    <a:moveTo>
                      <a:pt x="179788" y="27820"/>
                    </a:moveTo>
                    <a:cubicBezTo>
                      <a:pt x="172343" y="25065"/>
                      <a:pt x="164043" y="25940"/>
                      <a:pt x="157340" y="30189"/>
                    </a:cubicBezTo>
                    <a:lnTo>
                      <a:pt x="127375" y="47076"/>
                    </a:lnTo>
                    <a:lnTo>
                      <a:pt x="120167" y="51195"/>
                    </a:lnTo>
                    <a:lnTo>
                      <a:pt x="71256" y="79512"/>
                    </a:lnTo>
                    <a:cubicBezTo>
                      <a:pt x="68476" y="81034"/>
                      <a:pt x="65860" y="82828"/>
                      <a:pt x="63430" y="84866"/>
                    </a:cubicBezTo>
                    <a:lnTo>
                      <a:pt x="59723" y="88161"/>
                    </a:lnTo>
                    <a:cubicBezTo>
                      <a:pt x="54225" y="93336"/>
                      <a:pt x="49447" y="99224"/>
                      <a:pt x="45513" y="105667"/>
                    </a:cubicBezTo>
                    <a:lnTo>
                      <a:pt x="0" y="79409"/>
                    </a:lnTo>
                    <a:cubicBezTo>
                      <a:pt x="3964" y="72989"/>
                      <a:pt x="8742" y="67106"/>
                      <a:pt x="14210" y="61904"/>
                    </a:cubicBezTo>
                    <a:cubicBezTo>
                      <a:pt x="15446" y="60771"/>
                      <a:pt x="16579" y="59638"/>
                      <a:pt x="17917" y="58609"/>
                    </a:cubicBezTo>
                    <a:cubicBezTo>
                      <a:pt x="20368" y="56572"/>
                      <a:pt x="22983" y="54746"/>
                      <a:pt x="25743" y="53151"/>
                    </a:cubicBezTo>
                    <a:lnTo>
                      <a:pt x="74654" y="24937"/>
                    </a:lnTo>
                    <a:lnTo>
                      <a:pt x="81862" y="20818"/>
                    </a:lnTo>
                    <a:lnTo>
                      <a:pt x="111827" y="4034"/>
                    </a:lnTo>
                    <a:cubicBezTo>
                      <a:pt x="118921" y="-586"/>
                      <a:pt x="127880" y="-1284"/>
                      <a:pt x="135613" y="2181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" name="任意多边形: 形状 855">
                <a:extLst>
                  <a:ext uri="{FF2B5EF4-FFF2-40B4-BE49-F238E27FC236}">
                    <a16:creationId xmlns:a16="http://schemas.microsoft.com/office/drawing/2014/main" id="{C9AD3D16-BF28-4BF0-9EB1-A329A78EA50F}"/>
                  </a:ext>
                </a:extLst>
              </p:cNvPr>
              <p:cNvSpPr/>
              <p:nvPr/>
            </p:nvSpPr>
            <p:spPr>
              <a:xfrm>
                <a:off x="4698822" y="1582257"/>
                <a:ext cx="190496" cy="103952"/>
              </a:xfrm>
              <a:custGeom>
                <a:avLst/>
                <a:gdLst>
                  <a:gd name="connsiteX0" fmla="*/ 190496 w 190496"/>
                  <a:gd name="connsiteY0" fmla="*/ 29813 h 103952"/>
                  <a:gd name="connsiteX1" fmla="*/ 155898 w 190496"/>
                  <a:gd name="connsiteY1" fmla="*/ 33211 h 103952"/>
                  <a:gd name="connsiteX2" fmla="*/ 58796 w 190496"/>
                  <a:gd name="connsiteY2" fmla="*/ 88919 h 103952"/>
                  <a:gd name="connsiteX3" fmla="*/ 45410 w 190496"/>
                  <a:gd name="connsiteY3" fmla="*/ 103952 h 103952"/>
                  <a:gd name="connsiteX4" fmla="*/ 0 w 190496"/>
                  <a:gd name="connsiteY4" fmla="*/ 78621 h 103952"/>
                  <a:gd name="connsiteX5" fmla="*/ 13283 w 190496"/>
                  <a:gd name="connsiteY5" fmla="*/ 63588 h 103952"/>
                  <a:gd name="connsiteX6" fmla="*/ 110385 w 190496"/>
                  <a:gd name="connsiteY6" fmla="*/ 6542 h 103952"/>
                  <a:gd name="connsiteX7" fmla="*/ 144983 w 190496"/>
                  <a:gd name="connsiteY7" fmla="*/ 3144 h 103952"/>
                  <a:gd name="connsiteX8" fmla="*/ 190496 w 190496"/>
                  <a:gd name="connsiteY8" fmla="*/ 29813 h 10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0496" h="103952">
                    <a:moveTo>
                      <a:pt x="190496" y="29813"/>
                    </a:moveTo>
                    <a:cubicBezTo>
                      <a:pt x="179211" y="24560"/>
                      <a:pt x="165948" y="25861"/>
                      <a:pt x="155898" y="33211"/>
                    </a:cubicBezTo>
                    <a:lnTo>
                      <a:pt x="58796" y="88919"/>
                    </a:lnTo>
                    <a:cubicBezTo>
                      <a:pt x="52978" y="92530"/>
                      <a:pt x="48324" y="97752"/>
                      <a:pt x="45410" y="103952"/>
                    </a:cubicBezTo>
                    <a:lnTo>
                      <a:pt x="0" y="78621"/>
                    </a:lnTo>
                    <a:cubicBezTo>
                      <a:pt x="2873" y="72425"/>
                      <a:pt x="7486" y="67201"/>
                      <a:pt x="13283" y="63588"/>
                    </a:cubicBezTo>
                    <a:lnTo>
                      <a:pt x="110385" y="6542"/>
                    </a:lnTo>
                    <a:cubicBezTo>
                      <a:pt x="120466" y="-744"/>
                      <a:pt x="133677" y="-2043"/>
                      <a:pt x="144983" y="3144"/>
                    </a:cubicBezTo>
                    <a:cubicBezTo>
                      <a:pt x="153118" y="8292"/>
                      <a:pt x="182259" y="25179"/>
                      <a:pt x="190496" y="29813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" name="任意多边形: 形状 856">
                <a:extLst>
                  <a:ext uri="{FF2B5EF4-FFF2-40B4-BE49-F238E27FC236}">
                    <a16:creationId xmlns:a16="http://schemas.microsoft.com/office/drawing/2014/main" id="{15BD2EA2-1C19-4080-A809-283064249BE8}"/>
                  </a:ext>
                </a:extLst>
              </p:cNvPr>
              <p:cNvSpPr/>
              <p:nvPr/>
            </p:nvSpPr>
            <p:spPr>
              <a:xfrm>
                <a:off x="4678433" y="1660363"/>
                <a:ext cx="65798" cy="145498"/>
              </a:xfrm>
              <a:custGeom>
                <a:avLst/>
                <a:gdLst>
                  <a:gd name="connsiteX0" fmla="*/ 65799 w 65798"/>
                  <a:gd name="connsiteY0" fmla="*/ 26258 h 145498"/>
                  <a:gd name="connsiteX1" fmla="*/ 60444 w 65798"/>
                  <a:gd name="connsiteY1" fmla="*/ 46852 h 145498"/>
                  <a:gd name="connsiteX2" fmla="*/ 60444 w 65798"/>
                  <a:gd name="connsiteY2" fmla="*/ 108634 h 145498"/>
                  <a:gd name="connsiteX3" fmla="*/ 45513 w 65798"/>
                  <a:gd name="connsiteY3" fmla="*/ 145498 h 145498"/>
                  <a:gd name="connsiteX4" fmla="*/ 0 w 65798"/>
                  <a:gd name="connsiteY4" fmla="*/ 119240 h 145498"/>
                  <a:gd name="connsiteX5" fmla="*/ 14931 w 65798"/>
                  <a:gd name="connsiteY5" fmla="*/ 82377 h 145498"/>
                  <a:gd name="connsiteX6" fmla="*/ 14931 w 65798"/>
                  <a:gd name="connsiteY6" fmla="*/ 20594 h 145498"/>
                  <a:gd name="connsiteX7" fmla="*/ 20388 w 65798"/>
                  <a:gd name="connsiteY7" fmla="*/ 0 h 14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98" h="145498">
                    <a:moveTo>
                      <a:pt x="65799" y="26258"/>
                    </a:moveTo>
                    <a:cubicBezTo>
                      <a:pt x="62421" y="32606"/>
                      <a:pt x="60588" y="39661"/>
                      <a:pt x="60444" y="46852"/>
                    </a:cubicBezTo>
                    <a:lnTo>
                      <a:pt x="60444" y="108634"/>
                    </a:lnTo>
                    <a:cubicBezTo>
                      <a:pt x="59661" y="122232"/>
                      <a:pt x="54420" y="135192"/>
                      <a:pt x="45513" y="145498"/>
                    </a:cubicBezTo>
                    <a:lnTo>
                      <a:pt x="0" y="119240"/>
                    </a:lnTo>
                    <a:cubicBezTo>
                      <a:pt x="8856" y="108902"/>
                      <a:pt x="14097" y="95961"/>
                      <a:pt x="14931" y="82377"/>
                    </a:cubicBezTo>
                    <a:lnTo>
                      <a:pt x="14931" y="20594"/>
                    </a:lnTo>
                    <a:cubicBezTo>
                      <a:pt x="15106" y="13397"/>
                      <a:pt x="16980" y="6342"/>
                      <a:pt x="20388" y="0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" name="任意多边形: 形状 857">
                <a:extLst>
                  <a:ext uri="{FF2B5EF4-FFF2-40B4-BE49-F238E27FC236}">
                    <a16:creationId xmlns:a16="http://schemas.microsoft.com/office/drawing/2014/main" id="{5C2B9365-DDAF-4F3F-8DD1-F8C4A5362DC5}"/>
                  </a:ext>
                </a:extLst>
              </p:cNvPr>
              <p:cNvSpPr/>
              <p:nvPr/>
            </p:nvSpPr>
            <p:spPr>
              <a:xfrm>
                <a:off x="4323492" y="1608818"/>
                <a:ext cx="580245" cy="1602194"/>
              </a:xfrm>
              <a:custGeom>
                <a:avLst/>
                <a:gdLst>
                  <a:gd name="connsiteX0" fmla="*/ 531228 w 580245"/>
                  <a:gd name="connsiteY0" fmla="*/ 6650 h 1602194"/>
                  <a:gd name="connsiteX1" fmla="*/ 531228 w 580245"/>
                  <a:gd name="connsiteY1" fmla="*/ 6650 h 1602194"/>
                  <a:gd name="connsiteX2" fmla="*/ 434126 w 580245"/>
                  <a:gd name="connsiteY2" fmla="*/ 62357 h 1602194"/>
                  <a:gd name="connsiteX3" fmla="*/ 415797 w 580245"/>
                  <a:gd name="connsiteY3" fmla="*/ 98294 h 1602194"/>
                  <a:gd name="connsiteX4" fmla="*/ 415797 w 580245"/>
                  <a:gd name="connsiteY4" fmla="*/ 160077 h 1602194"/>
                  <a:gd name="connsiteX5" fmla="*/ 384906 w 580245"/>
                  <a:gd name="connsiteY5" fmla="*/ 210533 h 1602194"/>
                  <a:gd name="connsiteX6" fmla="*/ 186790 w 580245"/>
                  <a:gd name="connsiteY6" fmla="*/ 326478 h 1602194"/>
                  <a:gd name="connsiteX7" fmla="*/ 156413 w 580245"/>
                  <a:gd name="connsiteY7" fmla="*/ 311135 h 1602194"/>
                  <a:gd name="connsiteX8" fmla="*/ 156413 w 580245"/>
                  <a:gd name="connsiteY8" fmla="*/ 255840 h 1602194"/>
                  <a:gd name="connsiteX9" fmla="*/ 124801 w 580245"/>
                  <a:gd name="connsiteY9" fmla="*/ 241836 h 1602194"/>
                  <a:gd name="connsiteX10" fmla="*/ 94836 w 580245"/>
                  <a:gd name="connsiteY10" fmla="*/ 258620 h 1602194"/>
                  <a:gd name="connsiteX11" fmla="*/ 87628 w 580245"/>
                  <a:gd name="connsiteY11" fmla="*/ 262739 h 1602194"/>
                  <a:gd name="connsiteX12" fmla="*/ 38717 w 580245"/>
                  <a:gd name="connsiteY12" fmla="*/ 290953 h 1602194"/>
                  <a:gd name="connsiteX13" fmla="*/ 30891 w 580245"/>
                  <a:gd name="connsiteY13" fmla="*/ 296411 h 1602194"/>
                  <a:gd name="connsiteX14" fmla="*/ 27185 w 580245"/>
                  <a:gd name="connsiteY14" fmla="*/ 299706 h 1602194"/>
                  <a:gd name="connsiteX15" fmla="*/ 0 w 580245"/>
                  <a:gd name="connsiteY15" fmla="*/ 358090 h 1602194"/>
                  <a:gd name="connsiteX16" fmla="*/ 0 w 580245"/>
                  <a:gd name="connsiteY16" fmla="*/ 1574487 h 1602194"/>
                  <a:gd name="connsiteX17" fmla="*/ 38717 w 580245"/>
                  <a:gd name="connsiteY17" fmla="*/ 1596832 h 1602194"/>
                  <a:gd name="connsiteX18" fmla="*/ 541525 w 580245"/>
                  <a:gd name="connsiteY18" fmla="*/ 1306556 h 1602194"/>
                  <a:gd name="connsiteX19" fmla="*/ 580242 w 580245"/>
                  <a:gd name="connsiteY19" fmla="*/ 1239522 h 1602194"/>
                  <a:gd name="connsiteX20" fmla="*/ 580242 w 580245"/>
                  <a:gd name="connsiteY20" fmla="*/ 34761 h 1602194"/>
                  <a:gd name="connsiteX21" fmla="*/ 531228 w 580245"/>
                  <a:gd name="connsiteY21" fmla="*/ 6650 h 160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0245" h="1602194">
                    <a:moveTo>
                      <a:pt x="531228" y="6650"/>
                    </a:moveTo>
                    <a:lnTo>
                      <a:pt x="531228" y="6650"/>
                    </a:lnTo>
                    <a:lnTo>
                      <a:pt x="434126" y="62357"/>
                    </a:lnTo>
                    <a:cubicBezTo>
                      <a:pt x="422593" y="70696"/>
                      <a:pt x="415776" y="84066"/>
                      <a:pt x="415797" y="98294"/>
                    </a:cubicBezTo>
                    <a:lnTo>
                      <a:pt x="415797" y="160077"/>
                    </a:lnTo>
                    <a:cubicBezTo>
                      <a:pt x="414180" y="180875"/>
                      <a:pt x="402699" y="199637"/>
                      <a:pt x="384906" y="210533"/>
                    </a:cubicBezTo>
                    <a:lnTo>
                      <a:pt x="186790" y="326478"/>
                    </a:lnTo>
                    <a:cubicBezTo>
                      <a:pt x="170005" y="336157"/>
                      <a:pt x="156413" y="329361"/>
                      <a:pt x="156413" y="311135"/>
                    </a:cubicBezTo>
                    <a:lnTo>
                      <a:pt x="156413" y="255840"/>
                    </a:lnTo>
                    <a:cubicBezTo>
                      <a:pt x="156413" y="237923"/>
                      <a:pt x="139938" y="233495"/>
                      <a:pt x="124801" y="241836"/>
                    </a:cubicBezTo>
                    <a:lnTo>
                      <a:pt x="94836" y="258620"/>
                    </a:lnTo>
                    <a:lnTo>
                      <a:pt x="87628" y="262739"/>
                    </a:lnTo>
                    <a:lnTo>
                      <a:pt x="38717" y="290953"/>
                    </a:lnTo>
                    <a:cubicBezTo>
                      <a:pt x="35958" y="292548"/>
                      <a:pt x="33342" y="294374"/>
                      <a:pt x="30891" y="296411"/>
                    </a:cubicBezTo>
                    <a:cubicBezTo>
                      <a:pt x="29553" y="297440"/>
                      <a:pt x="28420" y="298573"/>
                      <a:pt x="27185" y="299706"/>
                    </a:cubicBezTo>
                    <a:cubicBezTo>
                      <a:pt x="10977" y="314961"/>
                      <a:pt x="1236" y="335863"/>
                      <a:pt x="0" y="358090"/>
                    </a:cubicBezTo>
                    <a:lnTo>
                      <a:pt x="0" y="1574487"/>
                    </a:lnTo>
                    <a:cubicBezTo>
                      <a:pt x="0" y="1599303"/>
                      <a:pt x="17299" y="1609291"/>
                      <a:pt x="38717" y="1596832"/>
                    </a:cubicBezTo>
                    <a:lnTo>
                      <a:pt x="541525" y="1306556"/>
                    </a:lnTo>
                    <a:cubicBezTo>
                      <a:pt x="564364" y="1291646"/>
                      <a:pt x="578739" y="1266758"/>
                      <a:pt x="580242" y="1239522"/>
                    </a:cubicBezTo>
                    <a:lnTo>
                      <a:pt x="580242" y="34761"/>
                    </a:lnTo>
                    <a:cubicBezTo>
                      <a:pt x="580551" y="3767"/>
                      <a:pt x="558206" y="-8899"/>
                      <a:pt x="531228" y="6650"/>
                    </a:cubicBezTo>
                    <a:close/>
                  </a:path>
                </a:pathLst>
              </a:custGeom>
              <a:solidFill>
                <a:srgbClr val="FAFAFA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9" name="任意多边形: 形状 858">
                <a:extLst>
                  <a:ext uri="{FF2B5EF4-FFF2-40B4-BE49-F238E27FC236}">
                    <a16:creationId xmlns:a16="http://schemas.microsoft.com/office/drawing/2014/main" id="{DCF5A836-0E45-4D1C-8F88-91A4C3015AD8}"/>
                  </a:ext>
                </a:extLst>
              </p:cNvPr>
              <p:cNvSpPr/>
              <p:nvPr/>
            </p:nvSpPr>
            <p:spPr>
              <a:xfrm>
                <a:off x="4323492" y="1608569"/>
                <a:ext cx="580241" cy="1602435"/>
              </a:xfrm>
              <a:custGeom>
                <a:avLst/>
                <a:gdLst>
                  <a:gd name="connsiteX0" fmla="*/ 552955 w 580241"/>
                  <a:gd name="connsiteY0" fmla="*/ 9576 h 1602435"/>
                  <a:gd name="connsiteX1" fmla="*/ 570872 w 580241"/>
                  <a:gd name="connsiteY1" fmla="*/ 35216 h 1602435"/>
                  <a:gd name="connsiteX2" fmla="*/ 570872 w 580241"/>
                  <a:gd name="connsiteY2" fmla="*/ 1239977 h 1602435"/>
                  <a:gd name="connsiteX3" fmla="*/ 536788 w 580241"/>
                  <a:gd name="connsiteY3" fmla="*/ 1298980 h 1602435"/>
                  <a:gd name="connsiteX4" fmla="*/ 33981 w 580241"/>
                  <a:gd name="connsiteY4" fmla="*/ 1589255 h 1602435"/>
                  <a:gd name="connsiteX5" fmla="*/ 21418 w 580241"/>
                  <a:gd name="connsiteY5" fmla="*/ 1593271 h 1602435"/>
                  <a:gd name="connsiteX6" fmla="*/ 9267 w 580241"/>
                  <a:gd name="connsiteY6" fmla="*/ 1574942 h 1602435"/>
                  <a:gd name="connsiteX7" fmla="*/ 9267 w 580241"/>
                  <a:gd name="connsiteY7" fmla="*/ 358339 h 1602435"/>
                  <a:gd name="connsiteX8" fmla="*/ 33363 w 580241"/>
                  <a:gd name="connsiteY8" fmla="*/ 306854 h 1602435"/>
                  <a:gd name="connsiteX9" fmla="*/ 34701 w 580241"/>
                  <a:gd name="connsiteY9" fmla="*/ 305618 h 1602435"/>
                  <a:gd name="connsiteX10" fmla="*/ 36761 w 580241"/>
                  <a:gd name="connsiteY10" fmla="*/ 303765 h 1602435"/>
                  <a:gd name="connsiteX11" fmla="*/ 43351 w 580241"/>
                  <a:gd name="connsiteY11" fmla="*/ 299234 h 1602435"/>
                  <a:gd name="connsiteX12" fmla="*/ 92262 w 580241"/>
                  <a:gd name="connsiteY12" fmla="*/ 270917 h 1602435"/>
                  <a:gd name="connsiteX13" fmla="*/ 99367 w 580241"/>
                  <a:gd name="connsiteY13" fmla="*/ 266901 h 1602435"/>
                  <a:gd name="connsiteX14" fmla="*/ 129229 w 580241"/>
                  <a:gd name="connsiteY14" fmla="*/ 250117 h 1602435"/>
                  <a:gd name="connsiteX15" fmla="*/ 139526 w 580241"/>
                  <a:gd name="connsiteY15" fmla="*/ 247233 h 1602435"/>
                  <a:gd name="connsiteX16" fmla="*/ 147352 w 580241"/>
                  <a:gd name="connsiteY16" fmla="*/ 255986 h 1602435"/>
                  <a:gd name="connsiteX17" fmla="*/ 147352 w 580241"/>
                  <a:gd name="connsiteY17" fmla="*/ 311281 h 1602435"/>
                  <a:gd name="connsiteX18" fmla="*/ 169676 w 580241"/>
                  <a:gd name="connsiteY18" fmla="*/ 340409 h 1602435"/>
                  <a:gd name="connsiteX19" fmla="*/ 172580 w 580241"/>
                  <a:gd name="connsiteY19" fmla="*/ 340628 h 1602435"/>
                  <a:gd name="connsiteX20" fmla="*/ 191526 w 580241"/>
                  <a:gd name="connsiteY20" fmla="*/ 334965 h 1602435"/>
                  <a:gd name="connsiteX21" fmla="*/ 389642 w 580241"/>
                  <a:gd name="connsiteY21" fmla="*/ 218916 h 1602435"/>
                  <a:gd name="connsiteX22" fmla="*/ 424652 w 580241"/>
                  <a:gd name="connsiteY22" fmla="*/ 160532 h 1602435"/>
                  <a:gd name="connsiteX23" fmla="*/ 424652 w 580241"/>
                  <a:gd name="connsiteY23" fmla="*/ 98749 h 1602435"/>
                  <a:gd name="connsiteX24" fmla="*/ 438760 w 580241"/>
                  <a:gd name="connsiteY24" fmla="*/ 71256 h 1602435"/>
                  <a:gd name="connsiteX25" fmla="*/ 535861 w 580241"/>
                  <a:gd name="connsiteY25" fmla="*/ 15240 h 1602435"/>
                  <a:gd name="connsiteX26" fmla="*/ 552955 w 580241"/>
                  <a:gd name="connsiteY26" fmla="*/ 9782 h 1602435"/>
                  <a:gd name="connsiteX27" fmla="*/ 552955 w 580241"/>
                  <a:gd name="connsiteY27" fmla="*/ 412 h 1602435"/>
                  <a:gd name="connsiteX28" fmla="*/ 531228 w 580241"/>
                  <a:gd name="connsiteY28" fmla="*/ 7105 h 1602435"/>
                  <a:gd name="connsiteX29" fmla="*/ 434126 w 580241"/>
                  <a:gd name="connsiteY29" fmla="*/ 62606 h 1602435"/>
                  <a:gd name="connsiteX30" fmla="*/ 415797 w 580241"/>
                  <a:gd name="connsiteY30" fmla="*/ 98543 h 1602435"/>
                  <a:gd name="connsiteX31" fmla="*/ 415797 w 580241"/>
                  <a:gd name="connsiteY31" fmla="*/ 160326 h 1602435"/>
                  <a:gd name="connsiteX32" fmla="*/ 384906 w 580241"/>
                  <a:gd name="connsiteY32" fmla="*/ 210782 h 1602435"/>
                  <a:gd name="connsiteX33" fmla="*/ 186790 w 580241"/>
                  <a:gd name="connsiteY33" fmla="*/ 326727 h 1602435"/>
                  <a:gd name="connsiteX34" fmla="*/ 172580 w 580241"/>
                  <a:gd name="connsiteY34" fmla="*/ 331155 h 1602435"/>
                  <a:gd name="connsiteX35" fmla="*/ 156413 w 580241"/>
                  <a:gd name="connsiteY35" fmla="*/ 311384 h 1602435"/>
                  <a:gd name="connsiteX36" fmla="*/ 156413 w 580241"/>
                  <a:gd name="connsiteY36" fmla="*/ 256089 h 1602435"/>
                  <a:gd name="connsiteX37" fmla="*/ 142255 w 580241"/>
                  <a:gd name="connsiteY37" fmla="*/ 237767 h 1602435"/>
                  <a:gd name="connsiteX38" fmla="*/ 139320 w 580241"/>
                  <a:gd name="connsiteY38" fmla="*/ 237657 h 1602435"/>
                  <a:gd name="connsiteX39" fmla="*/ 124801 w 580241"/>
                  <a:gd name="connsiteY39" fmla="*/ 241776 h 1602435"/>
                  <a:gd name="connsiteX40" fmla="*/ 94836 w 580241"/>
                  <a:gd name="connsiteY40" fmla="*/ 258560 h 1602435"/>
                  <a:gd name="connsiteX41" fmla="*/ 87628 w 580241"/>
                  <a:gd name="connsiteY41" fmla="*/ 262679 h 1602435"/>
                  <a:gd name="connsiteX42" fmla="*/ 38717 w 580241"/>
                  <a:gd name="connsiteY42" fmla="*/ 290893 h 1602435"/>
                  <a:gd name="connsiteX43" fmla="*/ 30891 w 580241"/>
                  <a:gd name="connsiteY43" fmla="*/ 296351 h 1602435"/>
                  <a:gd name="connsiteX44" fmla="*/ 27185 w 580241"/>
                  <a:gd name="connsiteY44" fmla="*/ 299646 h 1602435"/>
                  <a:gd name="connsiteX45" fmla="*/ 0 w 580241"/>
                  <a:gd name="connsiteY45" fmla="*/ 358030 h 1602435"/>
                  <a:gd name="connsiteX46" fmla="*/ 0 w 580241"/>
                  <a:gd name="connsiteY46" fmla="*/ 1574736 h 1602435"/>
                  <a:gd name="connsiteX47" fmla="*/ 21418 w 580241"/>
                  <a:gd name="connsiteY47" fmla="*/ 1602435 h 1602435"/>
                  <a:gd name="connsiteX48" fmla="*/ 38717 w 580241"/>
                  <a:gd name="connsiteY48" fmla="*/ 1597081 h 1602435"/>
                  <a:gd name="connsiteX49" fmla="*/ 541525 w 580241"/>
                  <a:gd name="connsiteY49" fmla="*/ 1306806 h 1602435"/>
                  <a:gd name="connsiteX50" fmla="*/ 580242 w 580241"/>
                  <a:gd name="connsiteY50" fmla="*/ 1239771 h 1602435"/>
                  <a:gd name="connsiteX51" fmla="*/ 580242 w 580241"/>
                  <a:gd name="connsiteY51" fmla="*/ 35010 h 1602435"/>
                  <a:gd name="connsiteX52" fmla="*/ 552955 w 580241"/>
                  <a:gd name="connsiteY52" fmla="*/ 0 h 16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80241" h="1602435">
                    <a:moveTo>
                      <a:pt x="552955" y="9576"/>
                    </a:moveTo>
                    <a:cubicBezTo>
                      <a:pt x="569636" y="9576"/>
                      <a:pt x="570872" y="29141"/>
                      <a:pt x="570872" y="35216"/>
                    </a:cubicBezTo>
                    <a:lnTo>
                      <a:pt x="570872" y="1239977"/>
                    </a:lnTo>
                    <a:cubicBezTo>
                      <a:pt x="569409" y="1263908"/>
                      <a:pt x="556785" y="1285758"/>
                      <a:pt x="536788" y="1298980"/>
                    </a:cubicBezTo>
                    <a:lnTo>
                      <a:pt x="33981" y="1589255"/>
                    </a:lnTo>
                    <a:cubicBezTo>
                      <a:pt x="30222" y="1591675"/>
                      <a:pt x="25887" y="1593065"/>
                      <a:pt x="21418" y="1593271"/>
                    </a:cubicBezTo>
                    <a:cubicBezTo>
                      <a:pt x="10503" y="1593271"/>
                      <a:pt x="9267" y="1580503"/>
                      <a:pt x="9267" y="1574942"/>
                    </a:cubicBezTo>
                    <a:lnTo>
                      <a:pt x="9267" y="358339"/>
                    </a:lnTo>
                    <a:cubicBezTo>
                      <a:pt x="10462" y="338738"/>
                      <a:pt x="19081" y="320327"/>
                      <a:pt x="33363" y="306854"/>
                    </a:cubicBezTo>
                    <a:lnTo>
                      <a:pt x="34701" y="305618"/>
                    </a:lnTo>
                    <a:lnTo>
                      <a:pt x="36761" y="303765"/>
                    </a:lnTo>
                    <a:cubicBezTo>
                      <a:pt x="38851" y="302103"/>
                      <a:pt x="41055" y="300589"/>
                      <a:pt x="43351" y="299234"/>
                    </a:cubicBezTo>
                    <a:lnTo>
                      <a:pt x="92262" y="270917"/>
                    </a:lnTo>
                    <a:lnTo>
                      <a:pt x="99367" y="266901"/>
                    </a:lnTo>
                    <a:lnTo>
                      <a:pt x="129229" y="250117"/>
                    </a:lnTo>
                    <a:cubicBezTo>
                      <a:pt x="132369" y="248317"/>
                      <a:pt x="135912" y="247326"/>
                      <a:pt x="139526" y="247233"/>
                    </a:cubicBezTo>
                    <a:cubicBezTo>
                      <a:pt x="144880" y="247233"/>
                      <a:pt x="147352" y="250014"/>
                      <a:pt x="147352" y="255986"/>
                    </a:cubicBezTo>
                    <a:lnTo>
                      <a:pt x="147352" y="311281"/>
                    </a:lnTo>
                    <a:cubicBezTo>
                      <a:pt x="145467" y="325488"/>
                      <a:pt x="155466" y="338530"/>
                      <a:pt x="169676" y="340409"/>
                    </a:cubicBezTo>
                    <a:cubicBezTo>
                      <a:pt x="170633" y="340537"/>
                      <a:pt x="171612" y="340610"/>
                      <a:pt x="172580" y="340628"/>
                    </a:cubicBezTo>
                    <a:cubicBezTo>
                      <a:pt x="179283" y="340421"/>
                      <a:pt x="185811" y="338470"/>
                      <a:pt x="191526" y="334965"/>
                    </a:cubicBezTo>
                    <a:lnTo>
                      <a:pt x="389642" y="218916"/>
                    </a:lnTo>
                    <a:cubicBezTo>
                      <a:pt x="410082" y="206280"/>
                      <a:pt x="423139" y="184518"/>
                      <a:pt x="424652" y="160532"/>
                    </a:cubicBezTo>
                    <a:lnTo>
                      <a:pt x="424652" y="98749"/>
                    </a:lnTo>
                    <a:cubicBezTo>
                      <a:pt x="424838" y="87893"/>
                      <a:pt x="430048" y="77737"/>
                      <a:pt x="438760" y="71256"/>
                    </a:cubicBezTo>
                    <a:lnTo>
                      <a:pt x="535861" y="15240"/>
                    </a:lnTo>
                    <a:cubicBezTo>
                      <a:pt x="540989" y="11966"/>
                      <a:pt x="546879" y="10086"/>
                      <a:pt x="552955" y="9782"/>
                    </a:cubicBezTo>
                    <a:moveTo>
                      <a:pt x="552955" y="412"/>
                    </a:moveTo>
                    <a:cubicBezTo>
                      <a:pt x="545252" y="709"/>
                      <a:pt x="537766" y="3017"/>
                      <a:pt x="531228" y="7105"/>
                    </a:cubicBezTo>
                    <a:lnTo>
                      <a:pt x="434126" y="62606"/>
                    </a:lnTo>
                    <a:cubicBezTo>
                      <a:pt x="422593" y="70945"/>
                      <a:pt x="415776" y="84315"/>
                      <a:pt x="415797" y="98543"/>
                    </a:cubicBezTo>
                    <a:lnTo>
                      <a:pt x="415797" y="160326"/>
                    </a:lnTo>
                    <a:cubicBezTo>
                      <a:pt x="414180" y="181124"/>
                      <a:pt x="402699" y="199886"/>
                      <a:pt x="384906" y="210782"/>
                    </a:cubicBezTo>
                    <a:lnTo>
                      <a:pt x="186790" y="326727"/>
                    </a:lnTo>
                    <a:cubicBezTo>
                      <a:pt x="182516" y="329417"/>
                      <a:pt x="177625" y="330944"/>
                      <a:pt x="172580" y="331155"/>
                    </a:cubicBezTo>
                    <a:cubicBezTo>
                      <a:pt x="163003" y="331155"/>
                      <a:pt x="156413" y="323947"/>
                      <a:pt x="156413" y="311384"/>
                    </a:cubicBezTo>
                    <a:lnTo>
                      <a:pt x="156413" y="256089"/>
                    </a:lnTo>
                    <a:cubicBezTo>
                      <a:pt x="157566" y="247120"/>
                      <a:pt x="151223" y="238918"/>
                      <a:pt x="142255" y="237767"/>
                    </a:cubicBezTo>
                    <a:cubicBezTo>
                      <a:pt x="141287" y="237643"/>
                      <a:pt x="140298" y="237606"/>
                      <a:pt x="139320" y="237657"/>
                    </a:cubicBezTo>
                    <a:cubicBezTo>
                      <a:pt x="134212" y="237809"/>
                      <a:pt x="129229" y="239223"/>
                      <a:pt x="124801" y="241776"/>
                    </a:cubicBezTo>
                    <a:lnTo>
                      <a:pt x="94836" y="258560"/>
                    </a:lnTo>
                    <a:lnTo>
                      <a:pt x="87628" y="262679"/>
                    </a:lnTo>
                    <a:lnTo>
                      <a:pt x="38717" y="290893"/>
                    </a:lnTo>
                    <a:cubicBezTo>
                      <a:pt x="35958" y="292488"/>
                      <a:pt x="33342" y="294314"/>
                      <a:pt x="30891" y="296351"/>
                    </a:cubicBezTo>
                    <a:cubicBezTo>
                      <a:pt x="29553" y="297380"/>
                      <a:pt x="28420" y="298513"/>
                      <a:pt x="27185" y="299646"/>
                    </a:cubicBezTo>
                    <a:cubicBezTo>
                      <a:pt x="10977" y="314901"/>
                      <a:pt x="1236" y="335803"/>
                      <a:pt x="0" y="358030"/>
                    </a:cubicBezTo>
                    <a:lnTo>
                      <a:pt x="0" y="1574736"/>
                    </a:lnTo>
                    <a:cubicBezTo>
                      <a:pt x="0" y="1592344"/>
                      <a:pt x="8650" y="1602435"/>
                      <a:pt x="21418" y="1602435"/>
                    </a:cubicBezTo>
                    <a:cubicBezTo>
                      <a:pt x="27555" y="1602229"/>
                      <a:pt x="33538" y="1600376"/>
                      <a:pt x="38717" y="1597081"/>
                    </a:cubicBezTo>
                    <a:lnTo>
                      <a:pt x="541525" y="1306806"/>
                    </a:lnTo>
                    <a:cubicBezTo>
                      <a:pt x="564364" y="1291895"/>
                      <a:pt x="578739" y="1267007"/>
                      <a:pt x="580242" y="1239771"/>
                    </a:cubicBezTo>
                    <a:lnTo>
                      <a:pt x="580242" y="35010"/>
                    </a:lnTo>
                    <a:cubicBezTo>
                      <a:pt x="580242" y="12871"/>
                      <a:pt x="569121" y="0"/>
                      <a:pt x="552955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0" name="任意多边形: 形状 859">
                <a:extLst>
                  <a:ext uri="{FF2B5EF4-FFF2-40B4-BE49-F238E27FC236}">
                    <a16:creationId xmlns:a16="http://schemas.microsoft.com/office/drawing/2014/main" id="{91DD33D7-4D55-4BE6-A984-F2EE3735BE53}"/>
                  </a:ext>
                </a:extLst>
              </p:cNvPr>
              <p:cNvSpPr/>
              <p:nvPr/>
            </p:nvSpPr>
            <p:spPr>
              <a:xfrm>
                <a:off x="4391865" y="1830163"/>
                <a:ext cx="455337" cy="789684"/>
              </a:xfrm>
              <a:custGeom>
                <a:avLst/>
                <a:gdLst>
                  <a:gd name="connsiteX0" fmla="*/ 0 w 455337"/>
                  <a:gd name="connsiteY0" fmla="*/ 262988 h 789684"/>
                  <a:gd name="connsiteX1" fmla="*/ 455338 w 455337"/>
                  <a:gd name="connsiteY1" fmla="*/ 0 h 789684"/>
                  <a:gd name="connsiteX2" fmla="*/ 455338 w 455337"/>
                  <a:gd name="connsiteY2" fmla="*/ 526800 h 789684"/>
                  <a:gd name="connsiteX3" fmla="*/ 0 w 455337"/>
                  <a:gd name="connsiteY3" fmla="*/ 789685 h 789684"/>
                  <a:gd name="connsiteX4" fmla="*/ 0 w 455337"/>
                  <a:gd name="connsiteY4" fmla="*/ 262988 h 789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5337" h="789684">
                    <a:moveTo>
                      <a:pt x="0" y="262988"/>
                    </a:moveTo>
                    <a:lnTo>
                      <a:pt x="455338" y="0"/>
                    </a:lnTo>
                    <a:lnTo>
                      <a:pt x="455338" y="526800"/>
                    </a:lnTo>
                    <a:lnTo>
                      <a:pt x="0" y="789685"/>
                    </a:lnTo>
                    <a:lnTo>
                      <a:pt x="0" y="262988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1" name="任意多边形: 形状 860">
                <a:extLst>
                  <a:ext uri="{FF2B5EF4-FFF2-40B4-BE49-F238E27FC236}">
                    <a16:creationId xmlns:a16="http://schemas.microsoft.com/office/drawing/2014/main" id="{1845149C-A6C2-41B1-AB7A-DE653774049E}"/>
                  </a:ext>
                </a:extLst>
              </p:cNvPr>
              <p:cNvSpPr/>
              <p:nvPr/>
            </p:nvSpPr>
            <p:spPr>
              <a:xfrm>
                <a:off x="4391865" y="2177072"/>
                <a:ext cx="455337" cy="442775"/>
              </a:xfrm>
              <a:custGeom>
                <a:avLst/>
                <a:gdLst>
                  <a:gd name="connsiteX0" fmla="*/ 0 w 455337"/>
                  <a:gd name="connsiteY0" fmla="*/ 442776 h 442775"/>
                  <a:gd name="connsiteX1" fmla="*/ 0 w 455337"/>
                  <a:gd name="connsiteY1" fmla="*/ 267519 h 442775"/>
                  <a:gd name="connsiteX2" fmla="*/ 156413 w 455337"/>
                  <a:gd name="connsiteY2" fmla="*/ 0 h 442775"/>
                  <a:gd name="connsiteX3" fmla="*/ 341452 w 455337"/>
                  <a:gd name="connsiteY3" fmla="*/ 157958 h 442775"/>
                  <a:gd name="connsiteX4" fmla="*/ 303558 w 455337"/>
                  <a:gd name="connsiteY4" fmla="*/ 92159 h 442775"/>
                  <a:gd name="connsiteX5" fmla="*/ 361737 w 455337"/>
                  <a:gd name="connsiteY5" fmla="*/ 0 h 442775"/>
                  <a:gd name="connsiteX6" fmla="*/ 455338 w 455337"/>
                  <a:gd name="connsiteY6" fmla="*/ 76405 h 442775"/>
                  <a:gd name="connsiteX7" fmla="*/ 455338 w 455337"/>
                  <a:gd name="connsiteY7" fmla="*/ 179890 h 442775"/>
                  <a:gd name="connsiteX8" fmla="*/ 0 w 455337"/>
                  <a:gd name="connsiteY8" fmla="*/ 442776 h 442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337" h="442775">
                    <a:moveTo>
                      <a:pt x="0" y="442776"/>
                    </a:moveTo>
                    <a:lnTo>
                      <a:pt x="0" y="267519"/>
                    </a:lnTo>
                    <a:lnTo>
                      <a:pt x="156413" y="0"/>
                    </a:lnTo>
                    <a:lnTo>
                      <a:pt x="341452" y="157958"/>
                    </a:lnTo>
                    <a:lnTo>
                      <a:pt x="303558" y="92159"/>
                    </a:lnTo>
                    <a:lnTo>
                      <a:pt x="361737" y="0"/>
                    </a:lnTo>
                    <a:lnTo>
                      <a:pt x="455338" y="76405"/>
                    </a:lnTo>
                    <a:lnTo>
                      <a:pt x="455338" y="179890"/>
                    </a:lnTo>
                    <a:lnTo>
                      <a:pt x="0" y="442776"/>
                    </a:ln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2" name="任意多边形: 形状 861">
                <a:extLst>
                  <a:ext uri="{FF2B5EF4-FFF2-40B4-BE49-F238E27FC236}">
                    <a16:creationId xmlns:a16="http://schemas.microsoft.com/office/drawing/2014/main" id="{BEE19A20-C2D4-4BD6-B3FA-47411DBEBEF6}"/>
                  </a:ext>
                </a:extLst>
              </p:cNvPr>
              <p:cNvSpPr/>
              <p:nvPr/>
            </p:nvSpPr>
            <p:spPr>
              <a:xfrm>
                <a:off x="4659796" y="2002465"/>
                <a:ext cx="73933" cy="95970"/>
              </a:xfrm>
              <a:custGeom>
                <a:avLst/>
                <a:gdLst>
                  <a:gd name="connsiteX0" fmla="*/ 36967 w 73933"/>
                  <a:gd name="connsiteY0" fmla="*/ 5013 h 95970"/>
                  <a:gd name="connsiteX1" fmla="*/ 73933 w 73933"/>
                  <a:gd name="connsiteY1" fmla="*/ 26431 h 95970"/>
                  <a:gd name="connsiteX2" fmla="*/ 36967 w 73933"/>
                  <a:gd name="connsiteY2" fmla="*/ 90891 h 95970"/>
                  <a:gd name="connsiteX3" fmla="*/ 0 w 73933"/>
                  <a:gd name="connsiteY3" fmla="*/ 69576 h 95970"/>
                  <a:gd name="connsiteX4" fmla="*/ 36967 w 73933"/>
                  <a:gd name="connsiteY4" fmla="*/ 5013 h 95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933" h="95970">
                    <a:moveTo>
                      <a:pt x="36967" y="5013"/>
                    </a:moveTo>
                    <a:cubicBezTo>
                      <a:pt x="57561" y="-6726"/>
                      <a:pt x="73933" y="2851"/>
                      <a:pt x="73933" y="26431"/>
                    </a:cubicBezTo>
                    <a:cubicBezTo>
                      <a:pt x="72687" y="52610"/>
                      <a:pt x="58930" y="76592"/>
                      <a:pt x="36967" y="90891"/>
                    </a:cubicBezTo>
                    <a:cubicBezTo>
                      <a:pt x="16372" y="102733"/>
                      <a:pt x="0" y="93156"/>
                      <a:pt x="0" y="69576"/>
                    </a:cubicBezTo>
                    <a:cubicBezTo>
                      <a:pt x="1349" y="43400"/>
                      <a:pt x="15075" y="19427"/>
                      <a:pt x="36967" y="5013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3" name="任意多边形: 形状 862">
                <a:extLst>
                  <a:ext uri="{FF2B5EF4-FFF2-40B4-BE49-F238E27FC236}">
                    <a16:creationId xmlns:a16="http://schemas.microsoft.com/office/drawing/2014/main" id="{B8AB640A-85A8-4F35-BDE6-F73B5373DE8B}"/>
                  </a:ext>
                </a:extLst>
              </p:cNvPr>
              <p:cNvSpPr/>
              <p:nvPr/>
            </p:nvSpPr>
            <p:spPr>
              <a:xfrm>
                <a:off x="4384395" y="2980726"/>
                <a:ext cx="90774" cy="117190"/>
              </a:xfrm>
              <a:custGeom>
                <a:avLst/>
                <a:gdLst>
                  <a:gd name="connsiteX0" fmla="*/ 16944 w 90774"/>
                  <a:gd name="connsiteY0" fmla="*/ 117113 h 117190"/>
                  <a:gd name="connsiteX1" fmla="*/ 15811 w 90774"/>
                  <a:gd name="connsiteY1" fmla="*/ 117113 h 117190"/>
                  <a:gd name="connsiteX2" fmla="*/ 14678 w 90774"/>
                  <a:gd name="connsiteY2" fmla="*/ 115054 h 117190"/>
                  <a:gd name="connsiteX3" fmla="*/ 14678 w 90774"/>
                  <a:gd name="connsiteY3" fmla="*/ 71394 h 117190"/>
                  <a:gd name="connsiteX4" fmla="*/ 3455 w 90774"/>
                  <a:gd name="connsiteY4" fmla="*/ 77881 h 117190"/>
                  <a:gd name="connsiteX5" fmla="*/ 263 w 90774"/>
                  <a:gd name="connsiteY5" fmla="*/ 76872 h 117190"/>
                  <a:gd name="connsiteX6" fmla="*/ 263 w 90774"/>
                  <a:gd name="connsiteY6" fmla="*/ 74689 h 117190"/>
                  <a:gd name="connsiteX7" fmla="*/ 43407 w 90774"/>
                  <a:gd name="connsiteY7" fmla="*/ 1168 h 117190"/>
                  <a:gd name="connsiteX8" fmla="*/ 46321 w 90774"/>
                  <a:gd name="connsiteY8" fmla="*/ 241 h 117190"/>
                  <a:gd name="connsiteX9" fmla="*/ 46496 w 90774"/>
                  <a:gd name="connsiteY9" fmla="*/ 344 h 117190"/>
                  <a:gd name="connsiteX10" fmla="*/ 89539 w 90774"/>
                  <a:gd name="connsiteY10" fmla="*/ 24027 h 117190"/>
                  <a:gd name="connsiteX11" fmla="*/ 90774 w 90774"/>
                  <a:gd name="connsiteY11" fmla="*/ 26087 h 117190"/>
                  <a:gd name="connsiteX12" fmla="*/ 89539 w 90774"/>
                  <a:gd name="connsiteY12" fmla="*/ 28146 h 117190"/>
                  <a:gd name="connsiteX13" fmla="*/ 76152 w 90774"/>
                  <a:gd name="connsiteY13" fmla="*/ 35869 h 117190"/>
                  <a:gd name="connsiteX14" fmla="*/ 76152 w 90774"/>
                  <a:gd name="connsiteY14" fmla="*/ 82206 h 117190"/>
                  <a:gd name="connsiteX15" fmla="*/ 74917 w 90774"/>
                  <a:gd name="connsiteY15" fmla="*/ 84265 h 117190"/>
                  <a:gd name="connsiteX16" fmla="*/ 18077 w 90774"/>
                  <a:gd name="connsiteY16" fmla="*/ 117113 h 117190"/>
                  <a:gd name="connsiteX17" fmla="*/ 16944 w 90774"/>
                  <a:gd name="connsiteY17" fmla="*/ 64701 h 117190"/>
                  <a:gd name="connsiteX18" fmla="*/ 18179 w 90774"/>
                  <a:gd name="connsiteY18" fmla="*/ 64701 h 117190"/>
                  <a:gd name="connsiteX19" fmla="*/ 19312 w 90774"/>
                  <a:gd name="connsiteY19" fmla="*/ 66760 h 117190"/>
                  <a:gd name="connsiteX20" fmla="*/ 19312 w 90774"/>
                  <a:gd name="connsiteY20" fmla="*/ 110420 h 117190"/>
                  <a:gd name="connsiteX21" fmla="*/ 71519 w 90774"/>
                  <a:gd name="connsiteY21" fmla="*/ 80249 h 117190"/>
                  <a:gd name="connsiteX22" fmla="*/ 71519 w 90774"/>
                  <a:gd name="connsiteY22" fmla="*/ 33913 h 117190"/>
                  <a:gd name="connsiteX23" fmla="*/ 72651 w 90774"/>
                  <a:gd name="connsiteY23" fmla="*/ 31853 h 117190"/>
                  <a:gd name="connsiteX24" fmla="*/ 83669 w 90774"/>
                  <a:gd name="connsiteY24" fmla="*/ 25572 h 117190"/>
                  <a:gd name="connsiteX25" fmla="*/ 46188 w 90774"/>
                  <a:gd name="connsiteY25" fmla="*/ 4978 h 117190"/>
                  <a:gd name="connsiteX26" fmla="*/ 8809 w 90774"/>
                  <a:gd name="connsiteY26" fmla="*/ 68923 h 117190"/>
                  <a:gd name="connsiteX27" fmla="*/ 15811 w 90774"/>
                  <a:gd name="connsiteY27" fmla="*/ 64804 h 117190"/>
                  <a:gd name="connsiteX28" fmla="*/ 16944 w 90774"/>
                  <a:gd name="connsiteY28" fmla="*/ 64701 h 117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0774" h="117190">
                    <a:moveTo>
                      <a:pt x="16944" y="117113"/>
                    </a:moveTo>
                    <a:cubicBezTo>
                      <a:pt x="16573" y="117216"/>
                      <a:pt x="16182" y="117216"/>
                      <a:pt x="15811" y="117113"/>
                    </a:cubicBezTo>
                    <a:cubicBezTo>
                      <a:pt x="15101" y="116681"/>
                      <a:pt x="14668" y="115888"/>
                      <a:pt x="14678" y="115054"/>
                    </a:cubicBezTo>
                    <a:lnTo>
                      <a:pt x="14678" y="71394"/>
                    </a:lnTo>
                    <a:lnTo>
                      <a:pt x="3455" y="77881"/>
                    </a:lnTo>
                    <a:cubicBezTo>
                      <a:pt x="2291" y="78478"/>
                      <a:pt x="860" y="78025"/>
                      <a:pt x="263" y="76872"/>
                    </a:cubicBezTo>
                    <a:cubicBezTo>
                      <a:pt x="-88" y="76182"/>
                      <a:pt x="-88" y="75369"/>
                      <a:pt x="263" y="74689"/>
                    </a:cubicBezTo>
                    <a:lnTo>
                      <a:pt x="43407" y="1168"/>
                    </a:lnTo>
                    <a:cubicBezTo>
                      <a:pt x="43953" y="107"/>
                      <a:pt x="45261" y="-305"/>
                      <a:pt x="46321" y="241"/>
                    </a:cubicBezTo>
                    <a:cubicBezTo>
                      <a:pt x="46383" y="272"/>
                      <a:pt x="46445" y="303"/>
                      <a:pt x="46496" y="344"/>
                    </a:cubicBezTo>
                    <a:lnTo>
                      <a:pt x="89539" y="24027"/>
                    </a:lnTo>
                    <a:cubicBezTo>
                      <a:pt x="90280" y="24449"/>
                      <a:pt x="90743" y="25232"/>
                      <a:pt x="90774" y="26087"/>
                    </a:cubicBezTo>
                    <a:cubicBezTo>
                      <a:pt x="90795" y="26952"/>
                      <a:pt x="90311" y="27755"/>
                      <a:pt x="89539" y="28146"/>
                    </a:cubicBezTo>
                    <a:lnTo>
                      <a:pt x="76152" y="35869"/>
                    </a:lnTo>
                    <a:lnTo>
                      <a:pt x="76152" y="82206"/>
                    </a:lnTo>
                    <a:cubicBezTo>
                      <a:pt x="76173" y="83071"/>
                      <a:pt x="75689" y="83874"/>
                      <a:pt x="74917" y="84265"/>
                    </a:cubicBezTo>
                    <a:lnTo>
                      <a:pt x="18077" y="117113"/>
                    </a:lnTo>
                    <a:close/>
                    <a:moveTo>
                      <a:pt x="16944" y="64701"/>
                    </a:moveTo>
                    <a:cubicBezTo>
                      <a:pt x="17345" y="64608"/>
                      <a:pt x="17768" y="64608"/>
                      <a:pt x="18179" y="64701"/>
                    </a:cubicBezTo>
                    <a:cubicBezTo>
                      <a:pt x="18890" y="65133"/>
                      <a:pt x="19323" y="65926"/>
                      <a:pt x="19312" y="66760"/>
                    </a:cubicBezTo>
                    <a:lnTo>
                      <a:pt x="19312" y="110420"/>
                    </a:lnTo>
                    <a:lnTo>
                      <a:pt x="71519" y="80249"/>
                    </a:lnTo>
                    <a:lnTo>
                      <a:pt x="71519" y="33913"/>
                    </a:lnTo>
                    <a:cubicBezTo>
                      <a:pt x="71508" y="33079"/>
                      <a:pt x="71941" y="32286"/>
                      <a:pt x="72651" y="31853"/>
                    </a:cubicBezTo>
                    <a:lnTo>
                      <a:pt x="83669" y="25572"/>
                    </a:lnTo>
                    <a:lnTo>
                      <a:pt x="46188" y="4978"/>
                    </a:lnTo>
                    <a:lnTo>
                      <a:pt x="8809" y="68923"/>
                    </a:lnTo>
                    <a:lnTo>
                      <a:pt x="15811" y="64804"/>
                    </a:lnTo>
                    <a:cubicBezTo>
                      <a:pt x="16172" y="64660"/>
                      <a:pt x="16563" y="64629"/>
                      <a:pt x="16944" y="6470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864" name="任意多边形: 形状 863">
                <a:extLst>
                  <a:ext uri="{FF2B5EF4-FFF2-40B4-BE49-F238E27FC236}">
                    <a16:creationId xmlns:a16="http://schemas.microsoft.com/office/drawing/2014/main" id="{3378C120-1A91-4914-A3C1-A074431A030B}"/>
                  </a:ext>
                </a:extLst>
              </p:cNvPr>
              <p:cNvSpPr/>
              <p:nvPr/>
            </p:nvSpPr>
            <p:spPr>
              <a:xfrm>
                <a:off x="4574107" y="2865914"/>
                <a:ext cx="79495" cy="109087"/>
              </a:xfrm>
              <a:custGeom>
                <a:avLst/>
                <a:gdLst>
                  <a:gd name="connsiteX0" fmla="*/ 39763 w 79495"/>
                  <a:gd name="connsiteY0" fmla="*/ 109080 h 109087"/>
                  <a:gd name="connsiteX1" fmla="*/ 39763 w 79495"/>
                  <a:gd name="connsiteY1" fmla="*/ 109080 h 109087"/>
                  <a:gd name="connsiteX2" fmla="*/ 31011 w 79495"/>
                  <a:gd name="connsiteY2" fmla="*/ 107330 h 109087"/>
                  <a:gd name="connsiteX3" fmla="*/ 119 w 79495"/>
                  <a:gd name="connsiteY3" fmla="*/ 69333 h 109087"/>
                  <a:gd name="connsiteX4" fmla="*/ 17316 w 79495"/>
                  <a:gd name="connsiteY4" fmla="*/ 25365 h 109087"/>
                  <a:gd name="connsiteX5" fmla="*/ 32143 w 79495"/>
                  <a:gd name="connsiteY5" fmla="*/ 22173 h 109087"/>
                  <a:gd name="connsiteX6" fmla="*/ 39146 w 79495"/>
                  <a:gd name="connsiteY6" fmla="*/ 28763 h 109087"/>
                  <a:gd name="connsiteX7" fmla="*/ 59740 w 79495"/>
                  <a:gd name="connsiteY7" fmla="*/ 961 h 109087"/>
                  <a:gd name="connsiteX8" fmla="*/ 71787 w 79495"/>
                  <a:gd name="connsiteY8" fmla="*/ 2402 h 109087"/>
                  <a:gd name="connsiteX9" fmla="*/ 78995 w 79495"/>
                  <a:gd name="connsiteY9" fmla="*/ 26601 h 109087"/>
                  <a:gd name="connsiteX10" fmla="*/ 50369 w 79495"/>
                  <a:gd name="connsiteY10" fmla="*/ 96106 h 109087"/>
                  <a:gd name="connsiteX11" fmla="*/ 41720 w 79495"/>
                  <a:gd name="connsiteY11" fmla="*/ 108154 h 109087"/>
                  <a:gd name="connsiteX12" fmla="*/ 39763 w 79495"/>
                  <a:gd name="connsiteY12" fmla="*/ 109080 h 109087"/>
                  <a:gd name="connsiteX13" fmla="*/ 27613 w 79495"/>
                  <a:gd name="connsiteY13" fmla="*/ 25983 h 109087"/>
                  <a:gd name="connsiteX14" fmla="*/ 20096 w 79495"/>
                  <a:gd name="connsiteY14" fmla="*/ 29072 h 109087"/>
                  <a:gd name="connsiteX15" fmla="*/ 4650 w 79495"/>
                  <a:gd name="connsiteY15" fmla="*/ 68922 h 109087"/>
                  <a:gd name="connsiteX16" fmla="*/ 31320 w 79495"/>
                  <a:gd name="connsiteY16" fmla="*/ 102696 h 109087"/>
                  <a:gd name="connsiteX17" fmla="*/ 38528 w 79495"/>
                  <a:gd name="connsiteY17" fmla="*/ 104138 h 109087"/>
                  <a:gd name="connsiteX18" fmla="*/ 46251 w 79495"/>
                  <a:gd name="connsiteY18" fmla="*/ 93223 h 109087"/>
                  <a:gd name="connsiteX19" fmla="*/ 74053 w 79495"/>
                  <a:gd name="connsiteY19" fmla="*/ 26086 h 109087"/>
                  <a:gd name="connsiteX20" fmla="*/ 68698 w 79495"/>
                  <a:gd name="connsiteY20" fmla="*/ 6006 h 109087"/>
                  <a:gd name="connsiteX21" fmla="*/ 60975 w 79495"/>
                  <a:gd name="connsiteY21" fmla="*/ 5285 h 109087"/>
                  <a:gd name="connsiteX22" fmla="*/ 41823 w 79495"/>
                  <a:gd name="connsiteY22" fmla="*/ 36177 h 109087"/>
                  <a:gd name="connsiteX23" fmla="*/ 41823 w 79495"/>
                  <a:gd name="connsiteY23" fmla="*/ 37001 h 109087"/>
                  <a:gd name="connsiteX24" fmla="*/ 41308 w 79495"/>
                  <a:gd name="connsiteY24" fmla="*/ 38442 h 109087"/>
                  <a:gd name="connsiteX25" fmla="*/ 39146 w 79495"/>
                  <a:gd name="connsiteY25" fmla="*/ 39987 h 109087"/>
                  <a:gd name="connsiteX26" fmla="*/ 39146 w 79495"/>
                  <a:gd name="connsiteY26" fmla="*/ 39987 h 109087"/>
                  <a:gd name="connsiteX27" fmla="*/ 36880 w 79495"/>
                  <a:gd name="connsiteY27" fmla="*/ 38030 h 109087"/>
                  <a:gd name="connsiteX28" fmla="*/ 29981 w 79495"/>
                  <a:gd name="connsiteY28" fmla="*/ 26292 h 109087"/>
                  <a:gd name="connsiteX29" fmla="*/ 27613 w 79495"/>
                  <a:gd name="connsiteY29" fmla="*/ 25983 h 10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9495" h="109087">
                    <a:moveTo>
                      <a:pt x="39763" y="109080"/>
                    </a:moveTo>
                    <a:lnTo>
                      <a:pt x="39763" y="109080"/>
                    </a:lnTo>
                    <a:lnTo>
                      <a:pt x="31011" y="107330"/>
                    </a:lnTo>
                    <a:cubicBezTo>
                      <a:pt x="12950" y="103685"/>
                      <a:pt x="6" y="87755"/>
                      <a:pt x="119" y="69333"/>
                    </a:cubicBezTo>
                    <a:cubicBezTo>
                      <a:pt x="-962" y="52848"/>
                      <a:pt x="5340" y="36743"/>
                      <a:pt x="17316" y="25365"/>
                    </a:cubicBezTo>
                    <a:cubicBezTo>
                      <a:pt x="21301" y="21658"/>
                      <a:pt x="26985" y="20433"/>
                      <a:pt x="32143" y="22173"/>
                    </a:cubicBezTo>
                    <a:cubicBezTo>
                      <a:pt x="35191" y="23470"/>
                      <a:pt x="37673" y="25808"/>
                      <a:pt x="39146" y="28763"/>
                    </a:cubicBezTo>
                    <a:cubicBezTo>
                      <a:pt x="41596" y="16921"/>
                      <a:pt x="49123" y="6758"/>
                      <a:pt x="59740" y="961"/>
                    </a:cubicBezTo>
                    <a:cubicBezTo>
                      <a:pt x="63725" y="-718"/>
                      <a:pt x="68307" y="-172"/>
                      <a:pt x="71787" y="2402"/>
                    </a:cubicBezTo>
                    <a:cubicBezTo>
                      <a:pt x="78007" y="8807"/>
                      <a:pt x="80694" y="17838"/>
                      <a:pt x="78995" y="26601"/>
                    </a:cubicBezTo>
                    <a:cubicBezTo>
                      <a:pt x="75278" y="51756"/>
                      <a:pt x="65444" y="75625"/>
                      <a:pt x="50369" y="96106"/>
                    </a:cubicBezTo>
                    <a:lnTo>
                      <a:pt x="41720" y="108154"/>
                    </a:lnTo>
                    <a:cubicBezTo>
                      <a:pt x="41277" y="108792"/>
                      <a:pt x="40535" y="109142"/>
                      <a:pt x="39763" y="109080"/>
                    </a:cubicBezTo>
                    <a:close/>
                    <a:moveTo>
                      <a:pt x="27613" y="25983"/>
                    </a:moveTo>
                    <a:cubicBezTo>
                      <a:pt x="24843" y="26168"/>
                      <a:pt x="22197" y="27249"/>
                      <a:pt x="20096" y="29072"/>
                    </a:cubicBezTo>
                    <a:cubicBezTo>
                      <a:pt x="9253" y="39379"/>
                      <a:pt x="3579" y="54001"/>
                      <a:pt x="4650" y="68922"/>
                    </a:cubicBezTo>
                    <a:cubicBezTo>
                      <a:pt x="4454" y="85067"/>
                      <a:pt x="15565" y="99144"/>
                      <a:pt x="31320" y="102696"/>
                    </a:cubicBezTo>
                    <a:lnTo>
                      <a:pt x="38528" y="104138"/>
                    </a:lnTo>
                    <a:lnTo>
                      <a:pt x="46251" y="93223"/>
                    </a:lnTo>
                    <a:cubicBezTo>
                      <a:pt x="60831" y="73432"/>
                      <a:pt x="70377" y="50387"/>
                      <a:pt x="74053" y="26086"/>
                    </a:cubicBezTo>
                    <a:cubicBezTo>
                      <a:pt x="75453" y="18929"/>
                      <a:pt x="73486" y="11515"/>
                      <a:pt x="68698" y="6006"/>
                    </a:cubicBezTo>
                    <a:cubicBezTo>
                      <a:pt x="66433" y="4421"/>
                      <a:pt x="63498" y="4143"/>
                      <a:pt x="60975" y="5285"/>
                    </a:cubicBezTo>
                    <a:cubicBezTo>
                      <a:pt x="52429" y="8375"/>
                      <a:pt x="44191" y="21864"/>
                      <a:pt x="41823" y="36177"/>
                    </a:cubicBezTo>
                    <a:cubicBezTo>
                      <a:pt x="41864" y="36445"/>
                      <a:pt x="41864" y="36733"/>
                      <a:pt x="41823" y="37001"/>
                    </a:cubicBezTo>
                    <a:cubicBezTo>
                      <a:pt x="41813" y="37526"/>
                      <a:pt x="41627" y="38030"/>
                      <a:pt x="41308" y="38442"/>
                    </a:cubicBezTo>
                    <a:cubicBezTo>
                      <a:pt x="40968" y="39348"/>
                      <a:pt x="40113" y="39966"/>
                      <a:pt x="39146" y="39987"/>
                    </a:cubicBezTo>
                    <a:lnTo>
                      <a:pt x="39146" y="39987"/>
                    </a:lnTo>
                    <a:cubicBezTo>
                      <a:pt x="38002" y="39997"/>
                      <a:pt x="37034" y="39163"/>
                      <a:pt x="36880" y="38030"/>
                    </a:cubicBezTo>
                    <a:cubicBezTo>
                      <a:pt x="36767" y="33191"/>
                      <a:pt x="34151" y="28753"/>
                      <a:pt x="29981" y="26292"/>
                    </a:cubicBezTo>
                    <a:cubicBezTo>
                      <a:pt x="29219" y="26034"/>
                      <a:pt x="28416" y="25921"/>
                      <a:pt x="27613" y="2598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5" name="任意多边形: 形状 864">
                <a:extLst>
                  <a:ext uri="{FF2B5EF4-FFF2-40B4-BE49-F238E27FC236}">
                    <a16:creationId xmlns:a16="http://schemas.microsoft.com/office/drawing/2014/main" id="{268ABFD1-367F-4E05-A65F-ACFF3FAC2D8A}"/>
                  </a:ext>
                </a:extLst>
              </p:cNvPr>
              <p:cNvSpPr/>
              <p:nvPr/>
            </p:nvSpPr>
            <p:spPr>
              <a:xfrm>
                <a:off x="4777182" y="2816397"/>
                <a:ext cx="54981" cy="63140"/>
              </a:xfrm>
              <a:custGeom>
                <a:avLst/>
                <a:gdLst>
                  <a:gd name="connsiteX0" fmla="*/ 2369 w 54981"/>
                  <a:gd name="connsiteY0" fmla="*/ 63040 h 63140"/>
                  <a:gd name="connsiteX1" fmla="*/ 1134 w 54981"/>
                  <a:gd name="connsiteY1" fmla="*/ 63040 h 63140"/>
                  <a:gd name="connsiteX2" fmla="*/ 1 w 54981"/>
                  <a:gd name="connsiteY2" fmla="*/ 61084 h 63140"/>
                  <a:gd name="connsiteX3" fmla="*/ 1 w 54981"/>
                  <a:gd name="connsiteY3" fmla="*/ 48418 h 63140"/>
                  <a:gd name="connsiteX4" fmla="*/ 20595 w 54981"/>
                  <a:gd name="connsiteY4" fmla="*/ 9083 h 63140"/>
                  <a:gd name="connsiteX5" fmla="*/ 31819 w 54981"/>
                  <a:gd name="connsiteY5" fmla="*/ 2596 h 63140"/>
                  <a:gd name="connsiteX6" fmla="*/ 31819 w 54981"/>
                  <a:gd name="connsiteY6" fmla="*/ 2596 h 63140"/>
                  <a:gd name="connsiteX7" fmla="*/ 46955 w 54981"/>
                  <a:gd name="connsiteY7" fmla="*/ 1566 h 63140"/>
                  <a:gd name="connsiteX8" fmla="*/ 54884 w 54981"/>
                  <a:gd name="connsiteY8" fmla="*/ 19380 h 63140"/>
                  <a:gd name="connsiteX9" fmla="*/ 54884 w 54981"/>
                  <a:gd name="connsiteY9" fmla="*/ 32046 h 63140"/>
                  <a:gd name="connsiteX10" fmla="*/ 53649 w 54981"/>
                  <a:gd name="connsiteY10" fmla="*/ 34105 h 63140"/>
                  <a:gd name="connsiteX11" fmla="*/ 3296 w 54981"/>
                  <a:gd name="connsiteY11" fmla="*/ 62628 h 63140"/>
                  <a:gd name="connsiteX12" fmla="*/ 2369 w 54981"/>
                  <a:gd name="connsiteY12" fmla="*/ 63040 h 63140"/>
                  <a:gd name="connsiteX13" fmla="*/ 34290 w 54981"/>
                  <a:gd name="connsiteY13" fmla="*/ 6200 h 63140"/>
                  <a:gd name="connsiteX14" fmla="*/ 23066 w 54981"/>
                  <a:gd name="connsiteY14" fmla="*/ 12687 h 63140"/>
                  <a:gd name="connsiteX15" fmla="*/ 4635 w 54981"/>
                  <a:gd name="connsiteY15" fmla="*/ 48006 h 63140"/>
                  <a:gd name="connsiteX16" fmla="*/ 4635 w 54981"/>
                  <a:gd name="connsiteY16" fmla="*/ 56656 h 63140"/>
                  <a:gd name="connsiteX17" fmla="*/ 50251 w 54981"/>
                  <a:gd name="connsiteY17" fmla="*/ 30295 h 63140"/>
                  <a:gd name="connsiteX18" fmla="*/ 50251 w 54981"/>
                  <a:gd name="connsiteY18" fmla="*/ 18968 h 63140"/>
                  <a:gd name="connsiteX19" fmla="*/ 44690 w 54981"/>
                  <a:gd name="connsiteY19" fmla="*/ 5170 h 63140"/>
                  <a:gd name="connsiteX20" fmla="*/ 34393 w 54981"/>
                  <a:gd name="connsiteY20" fmla="*/ 6200 h 63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981" h="63140">
                    <a:moveTo>
                      <a:pt x="2369" y="63040"/>
                    </a:moveTo>
                    <a:cubicBezTo>
                      <a:pt x="1968" y="63174"/>
                      <a:pt x="1535" y="63174"/>
                      <a:pt x="1134" y="63040"/>
                    </a:cubicBezTo>
                    <a:cubicBezTo>
                      <a:pt x="423" y="62649"/>
                      <a:pt x="-20" y="61897"/>
                      <a:pt x="1" y="61084"/>
                    </a:cubicBezTo>
                    <a:lnTo>
                      <a:pt x="1" y="48418"/>
                    </a:lnTo>
                    <a:cubicBezTo>
                      <a:pt x="258" y="32787"/>
                      <a:pt x="7899" y="18196"/>
                      <a:pt x="20595" y="9083"/>
                    </a:cubicBezTo>
                    <a:lnTo>
                      <a:pt x="31819" y="2596"/>
                    </a:lnTo>
                    <a:lnTo>
                      <a:pt x="31819" y="2596"/>
                    </a:lnTo>
                    <a:cubicBezTo>
                      <a:pt x="36308" y="-452"/>
                      <a:pt x="42095" y="-843"/>
                      <a:pt x="46955" y="1566"/>
                    </a:cubicBezTo>
                    <a:cubicBezTo>
                      <a:pt x="52568" y="5685"/>
                      <a:pt x="55574" y="12461"/>
                      <a:pt x="54884" y="19380"/>
                    </a:cubicBezTo>
                    <a:lnTo>
                      <a:pt x="54884" y="32046"/>
                    </a:lnTo>
                    <a:cubicBezTo>
                      <a:pt x="54905" y="32911"/>
                      <a:pt x="54421" y="33714"/>
                      <a:pt x="53649" y="34105"/>
                    </a:cubicBezTo>
                    <a:lnTo>
                      <a:pt x="3296" y="62628"/>
                    </a:lnTo>
                    <a:cubicBezTo>
                      <a:pt x="3038" y="62865"/>
                      <a:pt x="2719" y="63009"/>
                      <a:pt x="2369" y="63040"/>
                    </a:cubicBezTo>
                    <a:close/>
                    <a:moveTo>
                      <a:pt x="34290" y="6200"/>
                    </a:moveTo>
                    <a:lnTo>
                      <a:pt x="23066" y="12687"/>
                    </a:lnTo>
                    <a:cubicBezTo>
                      <a:pt x="11708" y="20904"/>
                      <a:pt x="4881" y="33992"/>
                      <a:pt x="4635" y="48006"/>
                    </a:cubicBezTo>
                    <a:lnTo>
                      <a:pt x="4635" y="56656"/>
                    </a:lnTo>
                    <a:lnTo>
                      <a:pt x="50251" y="30295"/>
                    </a:lnTo>
                    <a:lnTo>
                      <a:pt x="50251" y="18968"/>
                    </a:lnTo>
                    <a:cubicBezTo>
                      <a:pt x="50920" y="13717"/>
                      <a:pt x="48819" y="8496"/>
                      <a:pt x="44690" y="5170"/>
                    </a:cubicBezTo>
                    <a:cubicBezTo>
                      <a:pt x="41323" y="3636"/>
                      <a:pt x="37390" y="4027"/>
                      <a:pt x="34393" y="62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6" name="任意多边形: 形状 865">
                <a:extLst>
                  <a:ext uri="{FF2B5EF4-FFF2-40B4-BE49-F238E27FC236}">
                    <a16:creationId xmlns:a16="http://schemas.microsoft.com/office/drawing/2014/main" id="{730054AB-4608-4E0C-AAA0-95073B6F59EE}"/>
                  </a:ext>
                </a:extLst>
              </p:cNvPr>
              <p:cNvSpPr/>
              <p:nvPr/>
            </p:nvSpPr>
            <p:spPr>
              <a:xfrm>
                <a:off x="4785535" y="2758501"/>
                <a:ext cx="38269" cy="53284"/>
              </a:xfrm>
              <a:custGeom>
                <a:avLst/>
                <a:gdLst>
                  <a:gd name="connsiteX0" fmla="*/ 12449 w 38269"/>
                  <a:gd name="connsiteY0" fmla="*/ 53285 h 53284"/>
                  <a:gd name="connsiteX1" fmla="*/ 6991 w 38269"/>
                  <a:gd name="connsiteY1" fmla="*/ 51843 h 53284"/>
                  <a:gd name="connsiteX2" fmla="*/ 92 w 38269"/>
                  <a:gd name="connsiteY2" fmla="*/ 36294 h 53284"/>
                  <a:gd name="connsiteX3" fmla="*/ 18009 w 38269"/>
                  <a:gd name="connsiteY3" fmla="*/ 2314 h 53284"/>
                  <a:gd name="connsiteX4" fmla="*/ 31189 w 38269"/>
                  <a:gd name="connsiteY4" fmla="*/ 1387 h 53284"/>
                  <a:gd name="connsiteX5" fmla="*/ 38191 w 38269"/>
                  <a:gd name="connsiteY5" fmla="*/ 16936 h 53284"/>
                  <a:gd name="connsiteX6" fmla="*/ 20274 w 38269"/>
                  <a:gd name="connsiteY6" fmla="*/ 50916 h 53284"/>
                  <a:gd name="connsiteX7" fmla="*/ 12449 w 38269"/>
                  <a:gd name="connsiteY7" fmla="*/ 53285 h 53284"/>
                  <a:gd name="connsiteX8" fmla="*/ 25732 w 38269"/>
                  <a:gd name="connsiteY8" fmla="*/ 4682 h 53284"/>
                  <a:gd name="connsiteX9" fmla="*/ 20274 w 38269"/>
                  <a:gd name="connsiteY9" fmla="*/ 6330 h 53284"/>
                  <a:gd name="connsiteX10" fmla="*/ 4726 w 38269"/>
                  <a:gd name="connsiteY10" fmla="*/ 36294 h 53284"/>
                  <a:gd name="connsiteX11" fmla="*/ 9359 w 38269"/>
                  <a:gd name="connsiteY11" fmla="*/ 47827 h 53284"/>
                  <a:gd name="connsiteX12" fmla="*/ 18009 w 38269"/>
                  <a:gd name="connsiteY12" fmla="*/ 46900 h 53284"/>
                  <a:gd name="connsiteX13" fmla="*/ 33557 w 38269"/>
                  <a:gd name="connsiteY13" fmla="*/ 16936 h 53284"/>
                  <a:gd name="connsiteX14" fmla="*/ 28924 w 38269"/>
                  <a:gd name="connsiteY14" fmla="*/ 5506 h 53284"/>
                  <a:gd name="connsiteX15" fmla="*/ 25835 w 38269"/>
                  <a:gd name="connsiteY15" fmla="*/ 4682 h 5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269" h="53284">
                    <a:moveTo>
                      <a:pt x="12449" y="53285"/>
                    </a:moveTo>
                    <a:cubicBezTo>
                      <a:pt x="10533" y="53274"/>
                      <a:pt x="8659" y="52780"/>
                      <a:pt x="6991" y="51843"/>
                    </a:cubicBezTo>
                    <a:cubicBezTo>
                      <a:pt x="2089" y="48249"/>
                      <a:pt x="-536" y="42339"/>
                      <a:pt x="92" y="36294"/>
                    </a:cubicBezTo>
                    <a:cubicBezTo>
                      <a:pt x="195" y="22733"/>
                      <a:pt x="6878" y="10068"/>
                      <a:pt x="18009" y="2314"/>
                    </a:cubicBezTo>
                    <a:cubicBezTo>
                      <a:pt x="21901" y="-394"/>
                      <a:pt x="26957" y="-754"/>
                      <a:pt x="31189" y="1387"/>
                    </a:cubicBezTo>
                    <a:cubicBezTo>
                      <a:pt x="36111" y="4971"/>
                      <a:pt x="38768" y="10881"/>
                      <a:pt x="38191" y="16936"/>
                    </a:cubicBezTo>
                    <a:cubicBezTo>
                      <a:pt x="38088" y="30497"/>
                      <a:pt x="31405" y="43163"/>
                      <a:pt x="20274" y="50916"/>
                    </a:cubicBezTo>
                    <a:cubicBezTo>
                      <a:pt x="17916" y="52368"/>
                      <a:pt x="15218" y="53192"/>
                      <a:pt x="12449" y="53285"/>
                    </a:cubicBezTo>
                    <a:close/>
                    <a:moveTo>
                      <a:pt x="25732" y="4682"/>
                    </a:moveTo>
                    <a:cubicBezTo>
                      <a:pt x="23806" y="4796"/>
                      <a:pt x="21932" y="5352"/>
                      <a:pt x="20274" y="6330"/>
                    </a:cubicBezTo>
                    <a:cubicBezTo>
                      <a:pt x="10657" y="13311"/>
                      <a:pt x="4890" y="24412"/>
                      <a:pt x="4726" y="36294"/>
                    </a:cubicBezTo>
                    <a:cubicBezTo>
                      <a:pt x="4231" y="40671"/>
                      <a:pt x="5972" y="45006"/>
                      <a:pt x="9359" y="47827"/>
                    </a:cubicBezTo>
                    <a:cubicBezTo>
                      <a:pt x="12201" y="49053"/>
                      <a:pt x="15486" y="48702"/>
                      <a:pt x="18009" y="46900"/>
                    </a:cubicBezTo>
                    <a:cubicBezTo>
                      <a:pt x="27636" y="39929"/>
                      <a:pt x="33403" y="28819"/>
                      <a:pt x="33557" y="16936"/>
                    </a:cubicBezTo>
                    <a:cubicBezTo>
                      <a:pt x="34072" y="12580"/>
                      <a:pt x="32332" y="8266"/>
                      <a:pt x="28924" y="5506"/>
                    </a:cubicBezTo>
                    <a:cubicBezTo>
                      <a:pt x="27987" y="4960"/>
                      <a:pt x="26916" y="4672"/>
                      <a:pt x="25835" y="4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7" name="任意多边形: 形状 866">
                <a:extLst>
                  <a:ext uri="{FF2B5EF4-FFF2-40B4-BE49-F238E27FC236}">
                    <a16:creationId xmlns:a16="http://schemas.microsoft.com/office/drawing/2014/main" id="{A98575A3-155B-47A8-8283-723D5D2FA321}"/>
                  </a:ext>
                </a:extLst>
              </p:cNvPr>
              <p:cNvSpPr/>
              <p:nvPr/>
            </p:nvSpPr>
            <p:spPr>
              <a:xfrm>
                <a:off x="4391453" y="2475225"/>
                <a:ext cx="342275" cy="223467"/>
              </a:xfrm>
              <a:custGeom>
                <a:avLst/>
                <a:gdLst>
                  <a:gd name="connsiteX0" fmla="*/ 20594 w 342275"/>
                  <a:gd name="connsiteY0" fmla="*/ 176750 h 223467"/>
                  <a:gd name="connsiteX1" fmla="*/ 321681 w 342275"/>
                  <a:gd name="connsiteY1" fmla="*/ 2935 h 223467"/>
                  <a:gd name="connsiteX2" fmla="*/ 342276 w 342275"/>
                  <a:gd name="connsiteY2" fmla="*/ 13232 h 223467"/>
                  <a:gd name="connsiteX3" fmla="*/ 321681 w 342275"/>
                  <a:gd name="connsiteY3" fmla="*/ 46800 h 223467"/>
                  <a:gd name="connsiteX4" fmla="*/ 20594 w 342275"/>
                  <a:gd name="connsiteY4" fmla="*/ 220512 h 223467"/>
                  <a:gd name="connsiteX5" fmla="*/ 0 w 342275"/>
                  <a:gd name="connsiteY5" fmla="*/ 210215 h 223467"/>
                  <a:gd name="connsiteX6" fmla="*/ 20594 w 342275"/>
                  <a:gd name="connsiteY6" fmla="*/ 176750 h 22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2275" h="223467">
                    <a:moveTo>
                      <a:pt x="20594" y="176750"/>
                    </a:moveTo>
                    <a:lnTo>
                      <a:pt x="321681" y="2935"/>
                    </a:lnTo>
                    <a:cubicBezTo>
                      <a:pt x="332802" y="-3553"/>
                      <a:pt x="342276" y="1081"/>
                      <a:pt x="342276" y="13232"/>
                    </a:cubicBezTo>
                    <a:cubicBezTo>
                      <a:pt x="341195" y="27081"/>
                      <a:pt x="333533" y="39572"/>
                      <a:pt x="321681" y="46800"/>
                    </a:cubicBezTo>
                    <a:lnTo>
                      <a:pt x="20594" y="220512"/>
                    </a:lnTo>
                    <a:cubicBezTo>
                      <a:pt x="9370" y="227000"/>
                      <a:pt x="0" y="222469"/>
                      <a:pt x="0" y="210215"/>
                    </a:cubicBezTo>
                    <a:cubicBezTo>
                      <a:pt x="1112" y="196407"/>
                      <a:pt x="8763" y="183958"/>
                      <a:pt x="20594" y="176750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8" name="任意多边形: 形状 867">
                <a:extLst>
                  <a:ext uri="{FF2B5EF4-FFF2-40B4-BE49-F238E27FC236}">
                    <a16:creationId xmlns:a16="http://schemas.microsoft.com/office/drawing/2014/main" id="{7898ED11-B810-4A8F-80D4-2A6B11D48F1C}"/>
                  </a:ext>
                </a:extLst>
              </p:cNvPr>
              <p:cNvSpPr/>
              <p:nvPr/>
            </p:nvSpPr>
            <p:spPr>
              <a:xfrm>
                <a:off x="4391453" y="2507352"/>
                <a:ext cx="438347" cy="278799"/>
              </a:xfrm>
              <a:custGeom>
                <a:avLst/>
                <a:gdLst>
                  <a:gd name="connsiteX0" fmla="*/ 20594 w 438347"/>
                  <a:gd name="connsiteY0" fmla="*/ 232354 h 278799"/>
                  <a:gd name="connsiteX1" fmla="*/ 417754 w 438347"/>
                  <a:gd name="connsiteY1" fmla="*/ 2935 h 278799"/>
                  <a:gd name="connsiteX2" fmla="*/ 438348 w 438347"/>
                  <a:gd name="connsiteY2" fmla="*/ 13232 h 278799"/>
                  <a:gd name="connsiteX3" fmla="*/ 417754 w 438347"/>
                  <a:gd name="connsiteY3" fmla="*/ 46800 h 278799"/>
                  <a:gd name="connsiteX4" fmla="*/ 20594 w 438347"/>
                  <a:gd name="connsiteY4" fmla="*/ 275911 h 278799"/>
                  <a:gd name="connsiteX5" fmla="*/ 0 w 438347"/>
                  <a:gd name="connsiteY5" fmla="*/ 265614 h 278799"/>
                  <a:gd name="connsiteX6" fmla="*/ 20594 w 438347"/>
                  <a:gd name="connsiteY6" fmla="*/ 232354 h 278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38347" h="278799">
                    <a:moveTo>
                      <a:pt x="20594" y="232354"/>
                    </a:moveTo>
                    <a:lnTo>
                      <a:pt x="417754" y="2935"/>
                    </a:lnTo>
                    <a:cubicBezTo>
                      <a:pt x="428977" y="-3553"/>
                      <a:pt x="438348" y="1081"/>
                      <a:pt x="438348" y="13232"/>
                    </a:cubicBezTo>
                    <a:cubicBezTo>
                      <a:pt x="437308" y="27092"/>
                      <a:pt x="429636" y="39592"/>
                      <a:pt x="417754" y="46800"/>
                    </a:cubicBezTo>
                    <a:lnTo>
                      <a:pt x="20594" y="275911"/>
                    </a:lnTo>
                    <a:cubicBezTo>
                      <a:pt x="9370" y="282295"/>
                      <a:pt x="0" y="277764"/>
                      <a:pt x="0" y="265614"/>
                    </a:cubicBezTo>
                    <a:cubicBezTo>
                      <a:pt x="1174" y="251877"/>
                      <a:pt x="8825" y="239521"/>
                      <a:pt x="20594" y="232354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9" name="任意多边形: 形状 868">
                <a:extLst>
                  <a:ext uri="{FF2B5EF4-FFF2-40B4-BE49-F238E27FC236}">
                    <a16:creationId xmlns:a16="http://schemas.microsoft.com/office/drawing/2014/main" id="{861CEBF0-4573-4A6B-96DD-0282DDA326EA}"/>
                  </a:ext>
                </a:extLst>
              </p:cNvPr>
              <p:cNvSpPr/>
              <p:nvPr/>
            </p:nvSpPr>
            <p:spPr>
              <a:xfrm>
                <a:off x="4391865" y="2822525"/>
                <a:ext cx="75786" cy="97948"/>
              </a:xfrm>
              <a:custGeom>
                <a:avLst/>
                <a:gdLst>
                  <a:gd name="connsiteX0" fmla="*/ 37893 w 75786"/>
                  <a:gd name="connsiteY0" fmla="*/ 5221 h 97948"/>
                  <a:gd name="connsiteX1" fmla="*/ 75787 w 75786"/>
                  <a:gd name="connsiteY1" fmla="*/ 27051 h 97948"/>
                  <a:gd name="connsiteX2" fmla="*/ 37893 w 75786"/>
                  <a:gd name="connsiteY2" fmla="*/ 92746 h 97948"/>
                  <a:gd name="connsiteX3" fmla="*/ 0 w 75786"/>
                  <a:gd name="connsiteY3" fmla="*/ 70916 h 97948"/>
                  <a:gd name="connsiteX4" fmla="*/ 37893 w 75786"/>
                  <a:gd name="connsiteY4" fmla="*/ 5221 h 97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786" h="97948">
                    <a:moveTo>
                      <a:pt x="37893" y="5221"/>
                    </a:moveTo>
                    <a:cubicBezTo>
                      <a:pt x="58487" y="-6930"/>
                      <a:pt x="75787" y="2852"/>
                      <a:pt x="75787" y="27051"/>
                    </a:cubicBezTo>
                    <a:cubicBezTo>
                      <a:pt x="74355" y="53741"/>
                      <a:pt x="60279" y="78145"/>
                      <a:pt x="37893" y="92746"/>
                    </a:cubicBezTo>
                    <a:cubicBezTo>
                      <a:pt x="17299" y="104897"/>
                      <a:pt x="0" y="95011"/>
                      <a:pt x="0" y="70916"/>
                    </a:cubicBezTo>
                    <a:cubicBezTo>
                      <a:pt x="1349" y="44206"/>
                      <a:pt x="15446" y="19771"/>
                      <a:pt x="37893" y="52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0" name="任意多边形: 形状 869">
                <a:extLst>
                  <a:ext uri="{FF2B5EF4-FFF2-40B4-BE49-F238E27FC236}">
                    <a16:creationId xmlns:a16="http://schemas.microsoft.com/office/drawing/2014/main" id="{A0EDA0CA-9427-413B-8A8F-EB4DF8A24902}"/>
                  </a:ext>
                </a:extLst>
              </p:cNvPr>
              <p:cNvSpPr/>
              <p:nvPr/>
            </p:nvSpPr>
            <p:spPr>
              <a:xfrm>
                <a:off x="4505751" y="2658068"/>
                <a:ext cx="227773" cy="151639"/>
              </a:xfrm>
              <a:custGeom>
                <a:avLst/>
                <a:gdLst>
                  <a:gd name="connsiteX0" fmla="*/ 12047 w 227773"/>
                  <a:gd name="connsiteY0" fmla="*/ 118810 h 151639"/>
                  <a:gd name="connsiteX1" fmla="*/ 215827 w 227773"/>
                  <a:gd name="connsiteY1" fmla="*/ 1629 h 151639"/>
                  <a:gd name="connsiteX2" fmla="*/ 227772 w 227773"/>
                  <a:gd name="connsiteY2" fmla="*/ 8631 h 151639"/>
                  <a:gd name="connsiteX3" fmla="*/ 227772 w 227773"/>
                  <a:gd name="connsiteY3" fmla="*/ 11926 h 151639"/>
                  <a:gd name="connsiteX4" fmla="*/ 215518 w 227773"/>
                  <a:gd name="connsiteY4" fmla="*/ 32521 h 151639"/>
                  <a:gd name="connsiteX5" fmla="*/ 12047 w 227773"/>
                  <a:gd name="connsiteY5" fmla="*/ 150011 h 151639"/>
                  <a:gd name="connsiteX6" fmla="*/ 0 w 227773"/>
                  <a:gd name="connsiteY6" fmla="*/ 143008 h 151639"/>
                  <a:gd name="connsiteX7" fmla="*/ 0 w 227773"/>
                  <a:gd name="connsiteY7" fmla="*/ 138993 h 151639"/>
                  <a:gd name="connsiteX8" fmla="*/ 12047 w 227773"/>
                  <a:gd name="connsiteY8" fmla="*/ 118810 h 15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773" h="151639">
                    <a:moveTo>
                      <a:pt x="12047" y="118810"/>
                    </a:moveTo>
                    <a:lnTo>
                      <a:pt x="215827" y="1629"/>
                    </a:lnTo>
                    <a:cubicBezTo>
                      <a:pt x="222520" y="-2181"/>
                      <a:pt x="227875" y="908"/>
                      <a:pt x="227772" y="8631"/>
                    </a:cubicBezTo>
                    <a:lnTo>
                      <a:pt x="227772" y="11926"/>
                    </a:lnTo>
                    <a:cubicBezTo>
                      <a:pt x="227144" y="20329"/>
                      <a:pt x="222603" y="27959"/>
                      <a:pt x="215518" y="32521"/>
                    </a:cubicBezTo>
                    <a:lnTo>
                      <a:pt x="12047" y="150011"/>
                    </a:lnTo>
                    <a:cubicBezTo>
                      <a:pt x="5354" y="153820"/>
                      <a:pt x="0" y="150731"/>
                      <a:pt x="0" y="143008"/>
                    </a:cubicBezTo>
                    <a:lnTo>
                      <a:pt x="0" y="138993"/>
                    </a:lnTo>
                    <a:cubicBezTo>
                      <a:pt x="679" y="130765"/>
                      <a:pt x="5128" y="123310"/>
                      <a:pt x="12047" y="118810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1" name="任意多边形: 形状 870">
                <a:extLst>
                  <a:ext uri="{FF2B5EF4-FFF2-40B4-BE49-F238E27FC236}">
                    <a16:creationId xmlns:a16="http://schemas.microsoft.com/office/drawing/2014/main" id="{CF2A8918-F03A-4424-9C78-A6419F16726F}"/>
                  </a:ext>
                </a:extLst>
              </p:cNvPr>
              <p:cNvSpPr/>
              <p:nvPr/>
            </p:nvSpPr>
            <p:spPr>
              <a:xfrm>
                <a:off x="4505648" y="2661864"/>
                <a:ext cx="329406" cy="205745"/>
              </a:xfrm>
              <a:custGeom>
                <a:avLst/>
                <a:gdLst>
                  <a:gd name="connsiteX0" fmla="*/ 8856 w 329406"/>
                  <a:gd name="connsiteY0" fmla="*/ 181122 h 205745"/>
                  <a:gd name="connsiteX1" fmla="*/ 320652 w 329406"/>
                  <a:gd name="connsiteY1" fmla="*/ 1231 h 205745"/>
                  <a:gd name="connsiteX2" fmla="*/ 329404 w 329406"/>
                  <a:gd name="connsiteY2" fmla="*/ 6380 h 205745"/>
                  <a:gd name="connsiteX3" fmla="*/ 329404 w 329406"/>
                  <a:gd name="connsiteY3" fmla="*/ 9263 h 205745"/>
                  <a:gd name="connsiteX4" fmla="*/ 320343 w 329406"/>
                  <a:gd name="connsiteY4" fmla="*/ 24709 h 205745"/>
                  <a:gd name="connsiteX5" fmla="*/ 8856 w 329406"/>
                  <a:gd name="connsiteY5" fmla="*/ 204496 h 205745"/>
                  <a:gd name="connsiteX6" fmla="*/ 0 w 329406"/>
                  <a:gd name="connsiteY6" fmla="*/ 199347 h 205745"/>
                  <a:gd name="connsiteX7" fmla="*/ 0 w 329406"/>
                  <a:gd name="connsiteY7" fmla="*/ 196464 h 205745"/>
                  <a:gd name="connsiteX8" fmla="*/ 8856 w 329406"/>
                  <a:gd name="connsiteY8" fmla="*/ 181122 h 205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406" h="205745">
                    <a:moveTo>
                      <a:pt x="8856" y="181122"/>
                    </a:moveTo>
                    <a:lnTo>
                      <a:pt x="320652" y="1231"/>
                    </a:lnTo>
                    <a:cubicBezTo>
                      <a:pt x="325594" y="-1652"/>
                      <a:pt x="329507" y="716"/>
                      <a:pt x="329404" y="6380"/>
                    </a:cubicBezTo>
                    <a:lnTo>
                      <a:pt x="329404" y="9263"/>
                    </a:lnTo>
                    <a:cubicBezTo>
                      <a:pt x="328900" y="15524"/>
                      <a:pt x="325564" y="21208"/>
                      <a:pt x="320343" y="24709"/>
                    </a:cubicBezTo>
                    <a:lnTo>
                      <a:pt x="8856" y="204496"/>
                    </a:lnTo>
                    <a:cubicBezTo>
                      <a:pt x="3913" y="207379"/>
                      <a:pt x="0" y="205114"/>
                      <a:pt x="0" y="199347"/>
                    </a:cubicBezTo>
                    <a:lnTo>
                      <a:pt x="0" y="196464"/>
                    </a:lnTo>
                    <a:cubicBezTo>
                      <a:pt x="299" y="190224"/>
                      <a:pt x="3604" y="184509"/>
                      <a:pt x="8856" y="18112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2" name="图形 256">
              <a:extLst>
                <a:ext uri="{FF2B5EF4-FFF2-40B4-BE49-F238E27FC236}">
                  <a16:creationId xmlns:a16="http://schemas.microsoft.com/office/drawing/2014/main" id="{E2EB0765-E742-4E07-B8E8-D2A399048402}"/>
                </a:ext>
              </a:extLst>
            </p:cNvPr>
            <p:cNvGrpSpPr/>
            <p:nvPr/>
          </p:nvGrpSpPr>
          <p:grpSpPr>
            <a:xfrm>
              <a:off x="3299925" y="3747682"/>
              <a:ext cx="626087" cy="1628391"/>
              <a:chOff x="3299925" y="3747682"/>
              <a:chExt cx="626087" cy="1628391"/>
            </a:xfrm>
          </p:grpSpPr>
          <p:sp>
            <p:nvSpPr>
              <p:cNvPr id="873" name="任意多边形: 形状 872">
                <a:extLst>
                  <a:ext uri="{FF2B5EF4-FFF2-40B4-BE49-F238E27FC236}">
                    <a16:creationId xmlns:a16="http://schemas.microsoft.com/office/drawing/2014/main" id="{EA874101-483B-41AF-B101-89A5E988578C}"/>
                  </a:ext>
                </a:extLst>
              </p:cNvPr>
              <p:cNvSpPr/>
              <p:nvPr/>
            </p:nvSpPr>
            <p:spPr>
              <a:xfrm>
                <a:off x="3299925" y="3747961"/>
                <a:ext cx="626087" cy="1627995"/>
              </a:xfrm>
              <a:custGeom>
                <a:avLst/>
                <a:gdLst>
                  <a:gd name="connsiteX0" fmla="*/ 565655 w 626087"/>
                  <a:gd name="connsiteY0" fmla="*/ 3230 h 1627995"/>
                  <a:gd name="connsiteX1" fmla="*/ 530954 w 626087"/>
                  <a:gd name="connsiteY1" fmla="*/ 6525 h 1627995"/>
                  <a:gd name="connsiteX2" fmla="*/ 530954 w 626087"/>
                  <a:gd name="connsiteY2" fmla="*/ 6525 h 1627995"/>
                  <a:gd name="connsiteX3" fmla="*/ 433852 w 626087"/>
                  <a:gd name="connsiteY3" fmla="*/ 62644 h 1627995"/>
                  <a:gd name="connsiteX4" fmla="*/ 415111 w 626087"/>
                  <a:gd name="connsiteY4" fmla="*/ 98272 h 1627995"/>
                  <a:gd name="connsiteX5" fmla="*/ 415111 w 626087"/>
                  <a:gd name="connsiteY5" fmla="*/ 160054 h 1627995"/>
                  <a:gd name="connsiteX6" fmla="*/ 384838 w 626087"/>
                  <a:gd name="connsiteY6" fmla="*/ 210407 h 1627995"/>
                  <a:gd name="connsiteX7" fmla="*/ 201755 w 626087"/>
                  <a:gd name="connsiteY7" fmla="*/ 317291 h 1627995"/>
                  <a:gd name="connsiteX8" fmla="*/ 201755 w 626087"/>
                  <a:gd name="connsiteY8" fmla="*/ 281251 h 1627995"/>
                  <a:gd name="connsiteX9" fmla="*/ 193723 w 626087"/>
                  <a:gd name="connsiteY9" fmla="*/ 265497 h 1627995"/>
                  <a:gd name="connsiteX10" fmla="*/ 148313 w 626087"/>
                  <a:gd name="connsiteY10" fmla="*/ 240063 h 1627995"/>
                  <a:gd name="connsiteX11" fmla="*/ 124527 w 626087"/>
                  <a:gd name="connsiteY11" fmla="*/ 241814 h 1627995"/>
                  <a:gd name="connsiteX12" fmla="*/ 94562 w 626087"/>
                  <a:gd name="connsiteY12" fmla="*/ 258598 h 1627995"/>
                  <a:gd name="connsiteX13" fmla="*/ 87354 w 626087"/>
                  <a:gd name="connsiteY13" fmla="*/ 262717 h 1627995"/>
                  <a:gd name="connsiteX14" fmla="*/ 38958 w 626087"/>
                  <a:gd name="connsiteY14" fmla="*/ 290622 h 1627995"/>
                  <a:gd name="connsiteX15" fmla="*/ 31029 w 626087"/>
                  <a:gd name="connsiteY15" fmla="*/ 295976 h 1627995"/>
                  <a:gd name="connsiteX16" fmla="*/ 27322 w 626087"/>
                  <a:gd name="connsiteY16" fmla="*/ 299271 h 1627995"/>
                  <a:gd name="connsiteX17" fmla="*/ 138 w 626087"/>
                  <a:gd name="connsiteY17" fmla="*/ 357656 h 1627995"/>
                  <a:gd name="connsiteX18" fmla="*/ 138 w 626087"/>
                  <a:gd name="connsiteY18" fmla="*/ 1574156 h 1627995"/>
                  <a:gd name="connsiteX19" fmla="*/ 11362 w 626087"/>
                  <a:gd name="connsiteY19" fmla="*/ 1599178 h 1627995"/>
                  <a:gd name="connsiteX20" fmla="*/ 56978 w 626087"/>
                  <a:gd name="connsiteY20" fmla="*/ 1625538 h 1627995"/>
                  <a:gd name="connsiteX21" fmla="*/ 84368 w 626087"/>
                  <a:gd name="connsiteY21" fmla="*/ 1622758 h 1627995"/>
                  <a:gd name="connsiteX22" fmla="*/ 587176 w 626087"/>
                  <a:gd name="connsiteY22" fmla="*/ 1332483 h 1627995"/>
                  <a:gd name="connsiteX23" fmla="*/ 625893 w 626087"/>
                  <a:gd name="connsiteY23" fmla="*/ 1265346 h 1627995"/>
                  <a:gd name="connsiteX24" fmla="*/ 625893 w 626087"/>
                  <a:gd name="connsiteY24" fmla="*/ 60584 h 1627995"/>
                  <a:gd name="connsiteX25" fmla="*/ 611477 w 626087"/>
                  <a:gd name="connsiteY25" fmla="*/ 28972 h 1627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26087" h="1627995">
                    <a:moveTo>
                      <a:pt x="565655" y="3230"/>
                    </a:moveTo>
                    <a:cubicBezTo>
                      <a:pt x="554349" y="-2053"/>
                      <a:pt x="541065" y="-786"/>
                      <a:pt x="530954" y="6525"/>
                    </a:cubicBezTo>
                    <a:lnTo>
                      <a:pt x="530954" y="6525"/>
                    </a:lnTo>
                    <a:lnTo>
                      <a:pt x="433852" y="62644"/>
                    </a:lnTo>
                    <a:cubicBezTo>
                      <a:pt x="422278" y="70851"/>
                      <a:pt x="415317" y="84082"/>
                      <a:pt x="415111" y="98272"/>
                    </a:cubicBezTo>
                    <a:lnTo>
                      <a:pt x="415111" y="160054"/>
                    </a:lnTo>
                    <a:cubicBezTo>
                      <a:pt x="413587" y="180690"/>
                      <a:pt x="402353" y="199379"/>
                      <a:pt x="384838" y="210407"/>
                    </a:cubicBezTo>
                    <a:lnTo>
                      <a:pt x="201755" y="317291"/>
                    </a:lnTo>
                    <a:lnTo>
                      <a:pt x="201755" y="281251"/>
                    </a:lnTo>
                    <a:cubicBezTo>
                      <a:pt x="202291" y="274898"/>
                      <a:pt x="199171" y="268802"/>
                      <a:pt x="193723" y="265497"/>
                    </a:cubicBezTo>
                    <a:lnTo>
                      <a:pt x="148313" y="240063"/>
                    </a:lnTo>
                    <a:cubicBezTo>
                      <a:pt x="140611" y="236510"/>
                      <a:pt x="131622" y="237169"/>
                      <a:pt x="124527" y="241814"/>
                    </a:cubicBezTo>
                    <a:lnTo>
                      <a:pt x="94562" y="258598"/>
                    </a:lnTo>
                    <a:lnTo>
                      <a:pt x="87354" y="262717"/>
                    </a:lnTo>
                    <a:lnTo>
                      <a:pt x="38958" y="290622"/>
                    </a:lnTo>
                    <a:cubicBezTo>
                      <a:pt x="36188" y="292207"/>
                      <a:pt x="33531" y="293989"/>
                      <a:pt x="31029" y="295976"/>
                    </a:cubicBezTo>
                    <a:lnTo>
                      <a:pt x="27322" y="299271"/>
                    </a:lnTo>
                    <a:cubicBezTo>
                      <a:pt x="11135" y="314542"/>
                      <a:pt x="1404" y="335435"/>
                      <a:pt x="138" y="357656"/>
                    </a:cubicBezTo>
                    <a:lnTo>
                      <a:pt x="138" y="1574156"/>
                    </a:lnTo>
                    <a:cubicBezTo>
                      <a:pt x="-840" y="1583897"/>
                      <a:pt x="3433" y="1593432"/>
                      <a:pt x="11362" y="1599178"/>
                    </a:cubicBezTo>
                    <a:lnTo>
                      <a:pt x="56978" y="1625538"/>
                    </a:lnTo>
                    <a:cubicBezTo>
                      <a:pt x="65936" y="1629626"/>
                      <a:pt x="76408" y="1628555"/>
                      <a:pt x="84368" y="1622758"/>
                    </a:cubicBezTo>
                    <a:lnTo>
                      <a:pt x="587176" y="1332483"/>
                    </a:lnTo>
                    <a:cubicBezTo>
                      <a:pt x="610046" y="1317552"/>
                      <a:pt x="624431" y="1292612"/>
                      <a:pt x="625893" y="1265346"/>
                    </a:cubicBezTo>
                    <a:lnTo>
                      <a:pt x="625893" y="60584"/>
                    </a:lnTo>
                    <a:cubicBezTo>
                      <a:pt x="627221" y="48207"/>
                      <a:pt x="621692" y="36088"/>
                      <a:pt x="611477" y="28972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4" name="任意多边形: 形状 873">
                <a:extLst>
                  <a:ext uri="{FF2B5EF4-FFF2-40B4-BE49-F238E27FC236}">
                    <a16:creationId xmlns:a16="http://schemas.microsoft.com/office/drawing/2014/main" id="{4AAD574D-0A7B-4221-9E8B-BC5A8511A599}"/>
                  </a:ext>
                </a:extLst>
              </p:cNvPr>
              <p:cNvSpPr/>
              <p:nvPr/>
            </p:nvSpPr>
            <p:spPr>
              <a:xfrm>
                <a:off x="3312729" y="3985347"/>
                <a:ext cx="179684" cy="105647"/>
              </a:xfrm>
              <a:custGeom>
                <a:avLst/>
                <a:gdLst>
                  <a:gd name="connsiteX0" fmla="*/ 179685 w 179684"/>
                  <a:gd name="connsiteY0" fmla="*/ 27802 h 105647"/>
                  <a:gd name="connsiteX1" fmla="*/ 157237 w 179684"/>
                  <a:gd name="connsiteY1" fmla="*/ 30273 h 105647"/>
                  <a:gd name="connsiteX2" fmla="*/ 127272 w 179684"/>
                  <a:gd name="connsiteY2" fmla="*/ 47057 h 105647"/>
                  <a:gd name="connsiteX3" fmla="*/ 120064 w 179684"/>
                  <a:gd name="connsiteY3" fmla="*/ 51176 h 105647"/>
                  <a:gd name="connsiteX4" fmla="*/ 71256 w 179684"/>
                  <a:gd name="connsiteY4" fmla="*/ 79493 h 105647"/>
                  <a:gd name="connsiteX5" fmla="*/ 63327 w 179684"/>
                  <a:gd name="connsiteY5" fmla="*/ 84848 h 105647"/>
                  <a:gd name="connsiteX6" fmla="*/ 59620 w 179684"/>
                  <a:gd name="connsiteY6" fmla="*/ 88143 h 105647"/>
                  <a:gd name="connsiteX7" fmla="*/ 45410 w 179684"/>
                  <a:gd name="connsiteY7" fmla="*/ 105648 h 105647"/>
                  <a:gd name="connsiteX8" fmla="*/ 0 w 179684"/>
                  <a:gd name="connsiteY8" fmla="*/ 79390 h 105647"/>
                  <a:gd name="connsiteX9" fmla="*/ 14107 w 179684"/>
                  <a:gd name="connsiteY9" fmla="*/ 61885 h 105647"/>
                  <a:gd name="connsiteX10" fmla="*/ 17814 w 179684"/>
                  <a:gd name="connsiteY10" fmla="*/ 58590 h 105647"/>
                  <a:gd name="connsiteX11" fmla="*/ 25640 w 179684"/>
                  <a:gd name="connsiteY11" fmla="*/ 53236 h 105647"/>
                  <a:gd name="connsiteX12" fmla="*/ 74551 w 179684"/>
                  <a:gd name="connsiteY12" fmla="*/ 24919 h 105647"/>
                  <a:gd name="connsiteX13" fmla="*/ 81759 w 179684"/>
                  <a:gd name="connsiteY13" fmla="*/ 20800 h 105647"/>
                  <a:gd name="connsiteX14" fmla="*/ 111724 w 179684"/>
                  <a:gd name="connsiteY14" fmla="*/ 4015 h 105647"/>
                  <a:gd name="connsiteX15" fmla="*/ 135510 w 179684"/>
                  <a:gd name="connsiteY15" fmla="*/ 2265 h 105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9684" h="105647">
                    <a:moveTo>
                      <a:pt x="179685" y="27802"/>
                    </a:moveTo>
                    <a:cubicBezTo>
                      <a:pt x="172219" y="25145"/>
                      <a:pt x="163940" y="26051"/>
                      <a:pt x="157237" y="30273"/>
                    </a:cubicBezTo>
                    <a:lnTo>
                      <a:pt x="127272" y="47057"/>
                    </a:lnTo>
                    <a:lnTo>
                      <a:pt x="120064" y="51176"/>
                    </a:lnTo>
                    <a:lnTo>
                      <a:pt x="71256" y="79493"/>
                    </a:lnTo>
                    <a:cubicBezTo>
                      <a:pt x="68507" y="81110"/>
                      <a:pt x="65860" y="82901"/>
                      <a:pt x="63327" y="84848"/>
                    </a:cubicBezTo>
                    <a:lnTo>
                      <a:pt x="59620" y="88143"/>
                    </a:lnTo>
                    <a:cubicBezTo>
                      <a:pt x="54204" y="93394"/>
                      <a:pt x="49436" y="99274"/>
                      <a:pt x="45410" y="105648"/>
                    </a:cubicBezTo>
                    <a:lnTo>
                      <a:pt x="0" y="79390"/>
                    </a:lnTo>
                    <a:cubicBezTo>
                      <a:pt x="3903" y="72955"/>
                      <a:pt x="8639" y="67064"/>
                      <a:pt x="14107" y="61885"/>
                    </a:cubicBezTo>
                    <a:lnTo>
                      <a:pt x="17814" y="58590"/>
                    </a:lnTo>
                    <a:cubicBezTo>
                      <a:pt x="20285" y="56603"/>
                      <a:pt x="22901" y="54821"/>
                      <a:pt x="25640" y="53236"/>
                    </a:cubicBezTo>
                    <a:lnTo>
                      <a:pt x="74551" y="24919"/>
                    </a:lnTo>
                    <a:lnTo>
                      <a:pt x="81759" y="20800"/>
                    </a:lnTo>
                    <a:lnTo>
                      <a:pt x="111724" y="4015"/>
                    </a:lnTo>
                    <a:cubicBezTo>
                      <a:pt x="118818" y="-629"/>
                      <a:pt x="127808" y="-1288"/>
                      <a:pt x="135510" y="2265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5" name="任意多边形: 形状 874">
                <a:extLst>
                  <a:ext uri="{FF2B5EF4-FFF2-40B4-BE49-F238E27FC236}">
                    <a16:creationId xmlns:a16="http://schemas.microsoft.com/office/drawing/2014/main" id="{6107F755-8382-4CBA-B906-32B1FA7EB8BD}"/>
                  </a:ext>
                </a:extLst>
              </p:cNvPr>
              <p:cNvSpPr/>
              <p:nvPr/>
            </p:nvSpPr>
            <p:spPr>
              <a:xfrm>
                <a:off x="3720494" y="3747682"/>
                <a:ext cx="190496" cy="103905"/>
              </a:xfrm>
              <a:custGeom>
                <a:avLst/>
                <a:gdLst>
                  <a:gd name="connsiteX0" fmla="*/ 190496 w 190496"/>
                  <a:gd name="connsiteY0" fmla="*/ 29457 h 103905"/>
                  <a:gd name="connsiteX1" fmla="*/ 155898 w 190496"/>
                  <a:gd name="connsiteY1" fmla="*/ 32752 h 103905"/>
                  <a:gd name="connsiteX2" fmla="*/ 58899 w 190496"/>
                  <a:gd name="connsiteY2" fmla="*/ 88871 h 103905"/>
                  <a:gd name="connsiteX3" fmla="*/ 45513 w 190496"/>
                  <a:gd name="connsiteY3" fmla="*/ 103905 h 103905"/>
                  <a:gd name="connsiteX4" fmla="*/ 0 w 190496"/>
                  <a:gd name="connsiteY4" fmla="*/ 77648 h 103905"/>
                  <a:gd name="connsiteX5" fmla="*/ 13283 w 190496"/>
                  <a:gd name="connsiteY5" fmla="*/ 62614 h 103905"/>
                  <a:gd name="connsiteX6" fmla="*/ 110488 w 190496"/>
                  <a:gd name="connsiteY6" fmla="*/ 6495 h 103905"/>
                  <a:gd name="connsiteX7" fmla="*/ 145086 w 190496"/>
                  <a:gd name="connsiteY7" fmla="*/ 3200 h 103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496" h="103905">
                    <a:moveTo>
                      <a:pt x="190496" y="29457"/>
                    </a:moveTo>
                    <a:cubicBezTo>
                      <a:pt x="179231" y="24134"/>
                      <a:pt x="165958" y="25390"/>
                      <a:pt x="155898" y="32752"/>
                    </a:cubicBezTo>
                    <a:lnTo>
                      <a:pt x="58899" y="88871"/>
                    </a:lnTo>
                    <a:cubicBezTo>
                      <a:pt x="53071" y="92476"/>
                      <a:pt x="48427" y="97706"/>
                      <a:pt x="45513" y="103905"/>
                    </a:cubicBezTo>
                    <a:lnTo>
                      <a:pt x="0" y="77648"/>
                    </a:lnTo>
                    <a:cubicBezTo>
                      <a:pt x="2904" y="71470"/>
                      <a:pt x="7517" y="66259"/>
                      <a:pt x="13283" y="62614"/>
                    </a:cubicBezTo>
                    <a:lnTo>
                      <a:pt x="110488" y="6495"/>
                    </a:lnTo>
                    <a:cubicBezTo>
                      <a:pt x="120579" y="-775"/>
                      <a:pt x="133811" y="-2042"/>
                      <a:pt x="145086" y="3200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6" name="任意多边形: 形状 875">
                <a:extLst>
                  <a:ext uri="{FF2B5EF4-FFF2-40B4-BE49-F238E27FC236}">
                    <a16:creationId xmlns:a16="http://schemas.microsoft.com/office/drawing/2014/main" id="{63CA562D-CE8C-4BE1-A893-602FCA555363}"/>
                  </a:ext>
                </a:extLst>
              </p:cNvPr>
              <p:cNvSpPr/>
              <p:nvPr/>
            </p:nvSpPr>
            <p:spPr>
              <a:xfrm>
                <a:off x="3700106" y="3825329"/>
                <a:ext cx="65901" cy="145497"/>
              </a:xfrm>
              <a:custGeom>
                <a:avLst/>
                <a:gdLst>
                  <a:gd name="connsiteX0" fmla="*/ 65902 w 65901"/>
                  <a:gd name="connsiteY0" fmla="*/ 26258 h 145497"/>
                  <a:gd name="connsiteX1" fmla="*/ 60444 w 65901"/>
                  <a:gd name="connsiteY1" fmla="*/ 46852 h 145497"/>
                  <a:gd name="connsiteX2" fmla="*/ 60444 w 65901"/>
                  <a:gd name="connsiteY2" fmla="*/ 108634 h 145497"/>
                  <a:gd name="connsiteX3" fmla="*/ 45513 w 65901"/>
                  <a:gd name="connsiteY3" fmla="*/ 145498 h 145497"/>
                  <a:gd name="connsiteX4" fmla="*/ 0 w 65901"/>
                  <a:gd name="connsiteY4" fmla="*/ 119240 h 145497"/>
                  <a:gd name="connsiteX5" fmla="*/ 15034 w 65901"/>
                  <a:gd name="connsiteY5" fmla="*/ 82377 h 145497"/>
                  <a:gd name="connsiteX6" fmla="*/ 15034 w 65901"/>
                  <a:gd name="connsiteY6" fmla="*/ 20594 h 145497"/>
                  <a:gd name="connsiteX7" fmla="*/ 20388 w 65901"/>
                  <a:gd name="connsiteY7" fmla="*/ 0 h 145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901" h="145497">
                    <a:moveTo>
                      <a:pt x="65902" y="26258"/>
                    </a:moveTo>
                    <a:cubicBezTo>
                      <a:pt x="62503" y="32601"/>
                      <a:pt x="60640" y="39654"/>
                      <a:pt x="60444" y="46852"/>
                    </a:cubicBezTo>
                    <a:lnTo>
                      <a:pt x="60444" y="108634"/>
                    </a:lnTo>
                    <a:cubicBezTo>
                      <a:pt x="59661" y="122237"/>
                      <a:pt x="54420" y="135191"/>
                      <a:pt x="45513" y="145498"/>
                    </a:cubicBezTo>
                    <a:lnTo>
                      <a:pt x="0" y="119240"/>
                    </a:lnTo>
                    <a:cubicBezTo>
                      <a:pt x="8866" y="108902"/>
                      <a:pt x="14138" y="95969"/>
                      <a:pt x="15034" y="82377"/>
                    </a:cubicBezTo>
                    <a:lnTo>
                      <a:pt x="15034" y="20594"/>
                    </a:lnTo>
                    <a:cubicBezTo>
                      <a:pt x="15188" y="13407"/>
                      <a:pt x="17021" y="6353"/>
                      <a:pt x="20388" y="0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7" name="任意多边形: 形状 876">
                <a:extLst>
                  <a:ext uri="{FF2B5EF4-FFF2-40B4-BE49-F238E27FC236}">
                    <a16:creationId xmlns:a16="http://schemas.microsoft.com/office/drawing/2014/main" id="{BA40898D-75D2-41FB-8AA8-738AC0BEF515}"/>
                  </a:ext>
                </a:extLst>
              </p:cNvPr>
              <p:cNvSpPr/>
              <p:nvPr/>
            </p:nvSpPr>
            <p:spPr>
              <a:xfrm>
                <a:off x="3345164" y="3773802"/>
                <a:ext cx="580247" cy="1602214"/>
              </a:xfrm>
              <a:custGeom>
                <a:avLst/>
                <a:gdLst>
                  <a:gd name="connsiteX0" fmla="*/ 531228 w 580247"/>
                  <a:gd name="connsiteY0" fmla="*/ 6632 h 1602214"/>
                  <a:gd name="connsiteX1" fmla="*/ 531228 w 580247"/>
                  <a:gd name="connsiteY1" fmla="*/ 6632 h 1602214"/>
                  <a:gd name="connsiteX2" fmla="*/ 434126 w 580247"/>
                  <a:gd name="connsiteY2" fmla="*/ 62751 h 1602214"/>
                  <a:gd name="connsiteX3" fmla="*/ 415385 w 580247"/>
                  <a:gd name="connsiteY3" fmla="*/ 98379 h 1602214"/>
                  <a:gd name="connsiteX4" fmla="*/ 415385 w 580247"/>
                  <a:gd name="connsiteY4" fmla="*/ 160161 h 1602214"/>
                  <a:gd name="connsiteX5" fmla="*/ 385112 w 580247"/>
                  <a:gd name="connsiteY5" fmla="*/ 210514 h 1602214"/>
                  <a:gd name="connsiteX6" fmla="*/ 186790 w 580247"/>
                  <a:gd name="connsiteY6" fmla="*/ 326563 h 1602214"/>
                  <a:gd name="connsiteX7" fmla="*/ 156516 w 580247"/>
                  <a:gd name="connsiteY7" fmla="*/ 311220 h 1602214"/>
                  <a:gd name="connsiteX8" fmla="*/ 156516 w 580247"/>
                  <a:gd name="connsiteY8" fmla="*/ 255410 h 1602214"/>
                  <a:gd name="connsiteX9" fmla="*/ 124801 w 580247"/>
                  <a:gd name="connsiteY9" fmla="*/ 241406 h 1602214"/>
                  <a:gd name="connsiteX10" fmla="*/ 94837 w 580247"/>
                  <a:gd name="connsiteY10" fmla="*/ 258190 h 1602214"/>
                  <a:gd name="connsiteX11" fmla="*/ 87628 w 580247"/>
                  <a:gd name="connsiteY11" fmla="*/ 262309 h 1602214"/>
                  <a:gd name="connsiteX12" fmla="*/ 38717 w 580247"/>
                  <a:gd name="connsiteY12" fmla="*/ 290626 h 1602214"/>
                  <a:gd name="connsiteX13" fmla="*/ 30891 w 580247"/>
                  <a:gd name="connsiteY13" fmla="*/ 295980 h 1602214"/>
                  <a:gd name="connsiteX14" fmla="*/ 27185 w 580247"/>
                  <a:gd name="connsiteY14" fmla="*/ 299275 h 1602214"/>
                  <a:gd name="connsiteX15" fmla="*/ 0 w 580247"/>
                  <a:gd name="connsiteY15" fmla="*/ 357763 h 1602214"/>
                  <a:gd name="connsiteX16" fmla="*/ 0 w 580247"/>
                  <a:gd name="connsiteY16" fmla="*/ 1574571 h 1602214"/>
                  <a:gd name="connsiteX17" fmla="*/ 38717 w 580247"/>
                  <a:gd name="connsiteY17" fmla="*/ 1596916 h 1602214"/>
                  <a:gd name="connsiteX18" fmla="*/ 541525 w 580247"/>
                  <a:gd name="connsiteY18" fmla="*/ 1306641 h 1602214"/>
                  <a:gd name="connsiteX19" fmla="*/ 580242 w 580247"/>
                  <a:gd name="connsiteY19" fmla="*/ 1239504 h 1602214"/>
                  <a:gd name="connsiteX20" fmla="*/ 580242 w 580247"/>
                  <a:gd name="connsiteY20" fmla="*/ 34743 h 1602214"/>
                  <a:gd name="connsiteX21" fmla="*/ 531228 w 580247"/>
                  <a:gd name="connsiteY21" fmla="*/ 6632 h 160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0247" h="1602214">
                    <a:moveTo>
                      <a:pt x="531228" y="6632"/>
                    </a:moveTo>
                    <a:lnTo>
                      <a:pt x="531228" y="6632"/>
                    </a:lnTo>
                    <a:lnTo>
                      <a:pt x="434126" y="62751"/>
                    </a:lnTo>
                    <a:cubicBezTo>
                      <a:pt x="422552" y="70958"/>
                      <a:pt x="415591" y="84189"/>
                      <a:pt x="415385" y="98379"/>
                    </a:cubicBezTo>
                    <a:lnTo>
                      <a:pt x="415385" y="160161"/>
                    </a:lnTo>
                    <a:cubicBezTo>
                      <a:pt x="413861" y="180797"/>
                      <a:pt x="402627" y="199486"/>
                      <a:pt x="385112" y="210514"/>
                    </a:cubicBezTo>
                    <a:lnTo>
                      <a:pt x="186790" y="326563"/>
                    </a:lnTo>
                    <a:cubicBezTo>
                      <a:pt x="170108" y="336242"/>
                      <a:pt x="156516" y="329343"/>
                      <a:pt x="156516" y="311220"/>
                    </a:cubicBezTo>
                    <a:lnTo>
                      <a:pt x="156516" y="255410"/>
                    </a:lnTo>
                    <a:cubicBezTo>
                      <a:pt x="156516" y="237595"/>
                      <a:pt x="140041" y="233065"/>
                      <a:pt x="124801" y="241406"/>
                    </a:cubicBezTo>
                    <a:lnTo>
                      <a:pt x="94837" y="258190"/>
                    </a:lnTo>
                    <a:lnTo>
                      <a:pt x="87628" y="262309"/>
                    </a:lnTo>
                    <a:lnTo>
                      <a:pt x="38717" y="290626"/>
                    </a:lnTo>
                    <a:cubicBezTo>
                      <a:pt x="35978" y="292211"/>
                      <a:pt x="33363" y="293993"/>
                      <a:pt x="30891" y="295980"/>
                    </a:cubicBezTo>
                    <a:lnTo>
                      <a:pt x="27185" y="299275"/>
                    </a:lnTo>
                    <a:cubicBezTo>
                      <a:pt x="10977" y="314577"/>
                      <a:pt x="1246" y="335511"/>
                      <a:pt x="0" y="357763"/>
                    </a:cubicBezTo>
                    <a:lnTo>
                      <a:pt x="0" y="1574571"/>
                    </a:lnTo>
                    <a:cubicBezTo>
                      <a:pt x="0" y="1599285"/>
                      <a:pt x="17402" y="1609273"/>
                      <a:pt x="38717" y="1596916"/>
                    </a:cubicBezTo>
                    <a:lnTo>
                      <a:pt x="541525" y="1306641"/>
                    </a:lnTo>
                    <a:cubicBezTo>
                      <a:pt x="564395" y="1291710"/>
                      <a:pt x="578780" y="1266770"/>
                      <a:pt x="580242" y="1239504"/>
                    </a:cubicBezTo>
                    <a:lnTo>
                      <a:pt x="580242" y="34743"/>
                    </a:lnTo>
                    <a:cubicBezTo>
                      <a:pt x="580654" y="3851"/>
                      <a:pt x="558206" y="-8917"/>
                      <a:pt x="531228" y="6632"/>
                    </a:cubicBezTo>
                    <a:close/>
                  </a:path>
                </a:pathLst>
              </a:custGeom>
              <a:solidFill>
                <a:srgbClr val="FAFAFA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878" name="任意多边形: 形状 877">
                <a:extLst>
                  <a:ext uri="{FF2B5EF4-FFF2-40B4-BE49-F238E27FC236}">
                    <a16:creationId xmlns:a16="http://schemas.microsoft.com/office/drawing/2014/main" id="{D6DE61D9-30BD-4E46-90E5-B4977CFF242C}"/>
                  </a:ext>
                </a:extLst>
              </p:cNvPr>
              <p:cNvSpPr/>
              <p:nvPr/>
            </p:nvSpPr>
            <p:spPr>
              <a:xfrm>
                <a:off x="3345474" y="3773638"/>
                <a:ext cx="580241" cy="1602435"/>
              </a:xfrm>
              <a:custGeom>
                <a:avLst/>
                <a:gdLst>
                  <a:gd name="connsiteX0" fmla="*/ 552748 w 580241"/>
                  <a:gd name="connsiteY0" fmla="*/ 9473 h 1602435"/>
                  <a:gd name="connsiteX1" fmla="*/ 570665 w 580241"/>
                  <a:gd name="connsiteY1" fmla="*/ 35113 h 1602435"/>
                  <a:gd name="connsiteX2" fmla="*/ 570665 w 580241"/>
                  <a:gd name="connsiteY2" fmla="*/ 1239874 h 1602435"/>
                  <a:gd name="connsiteX3" fmla="*/ 536582 w 580241"/>
                  <a:gd name="connsiteY3" fmla="*/ 1298877 h 1602435"/>
                  <a:gd name="connsiteX4" fmla="*/ 33774 w 580241"/>
                  <a:gd name="connsiteY4" fmla="*/ 1589152 h 1602435"/>
                  <a:gd name="connsiteX5" fmla="*/ 21109 w 580241"/>
                  <a:gd name="connsiteY5" fmla="*/ 1593271 h 1602435"/>
                  <a:gd name="connsiteX6" fmla="*/ 9061 w 580241"/>
                  <a:gd name="connsiteY6" fmla="*/ 1574942 h 1602435"/>
                  <a:gd name="connsiteX7" fmla="*/ 9061 w 580241"/>
                  <a:gd name="connsiteY7" fmla="*/ 358545 h 1602435"/>
                  <a:gd name="connsiteX8" fmla="*/ 33054 w 580241"/>
                  <a:gd name="connsiteY8" fmla="*/ 307060 h 1602435"/>
                  <a:gd name="connsiteX9" fmla="*/ 34392 w 580241"/>
                  <a:gd name="connsiteY9" fmla="*/ 305927 h 1602435"/>
                  <a:gd name="connsiteX10" fmla="*/ 36452 w 580241"/>
                  <a:gd name="connsiteY10" fmla="*/ 304073 h 1602435"/>
                  <a:gd name="connsiteX11" fmla="*/ 43145 w 580241"/>
                  <a:gd name="connsiteY11" fmla="*/ 299440 h 1602435"/>
                  <a:gd name="connsiteX12" fmla="*/ 91953 w 580241"/>
                  <a:gd name="connsiteY12" fmla="*/ 271226 h 1602435"/>
                  <a:gd name="connsiteX13" fmla="*/ 99058 w 580241"/>
                  <a:gd name="connsiteY13" fmla="*/ 267107 h 1602435"/>
                  <a:gd name="connsiteX14" fmla="*/ 129023 w 580241"/>
                  <a:gd name="connsiteY14" fmla="*/ 250426 h 1602435"/>
                  <a:gd name="connsiteX15" fmla="*/ 139320 w 580241"/>
                  <a:gd name="connsiteY15" fmla="*/ 247542 h 1602435"/>
                  <a:gd name="connsiteX16" fmla="*/ 147145 w 580241"/>
                  <a:gd name="connsiteY16" fmla="*/ 256192 h 1602435"/>
                  <a:gd name="connsiteX17" fmla="*/ 147145 w 580241"/>
                  <a:gd name="connsiteY17" fmla="*/ 311590 h 1602435"/>
                  <a:gd name="connsiteX18" fmla="*/ 169820 w 580241"/>
                  <a:gd name="connsiteY18" fmla="*/ 340443 h 1602435"/>
                  <a:gd name="connsiteX19" fmla="*/ 172579 w 580241"/>
                  <a:gd name="connsiteY19" fmla="*/ 340628 h 1602435"/>
                  <a:gd name="connsiteX20" fmla="*/ 191526 w 580241"/>
                  <a:gd name="connsiteY20" fmla="*/ 334965 h 1602435"/>
                  <a:gd name="connsiteX21" fmla="*/ 389745 w 580241"/>
                  <a:gd name="connsiteY21" fmla="*/ 219020 h 1602435"/>
                  <a:gd name="connsiteX22" fmla="*/ 424756 w 580241"/>
                  <a:gd name="connsiteY22" fmla="*/ 160532 h 1602435"/>
                  <a:gd name="connsiteX23" fmla="*/ 424756 w 580241"/>
                  <a:gd name="connsiteY23" fmla="*/ 98749 h 1602435"/>
                  <a:gd name="connsiteX24" fmla="*/ 438863 w 580241"/>
                  <a:gd name="connsiteY24" fmla="*/ 71256 h 1602435"/>
                  <a:gd name="connsiteX25" fmla="*/ 535964 w 580241"/>
                  <a:gd name="connsiteY25" fmla="*/ 15137 h 1602435"/>
                  <a:gd name="connsiteX26" fmla="*/ 553057 w 580241"/>
                  <a:gd name="connsiteY26" fmla="*/ 9679 h 1602435"/>
                  <a:gd name="connsiteX27" fmla="*/ 553057 w 580241"/>
                  <a:gd name="connsiteY27" fmla="*/ 412 h 1602435"/>
                  <a:gd name="connsiteX28" fmla="*/ 531228 w 580241"/>
                  <a:gd name="connsiteY28" fmla="*/ 7002 h 1602435"/>
                  <a:gd name="connsiteX29" fmla="*/ 434126 w 580241"/>
                  <a:gd name="connsiteY29" fmla="*/ 63121 h 1602435"/>
                  <a:gd name="connsiteX30" fmla="*/ 415385 w 580241"/>
                  <a:gd name="connsiteY30" fmla="*/ 98749 h 1602435"/>
                  <a:gd name="connsiteX31" fmla="*/ 415385 w 580241"/>
                  <a:gd name="connsiteY31" fmla="*/ 160532 h 1602435"/>
                  <a:gd name="connsiteX32" fmla="*/ 385112 w 580241"/>
                  <a:gd name="connsiteY32" fmla="*/ 210885 h 1602435"/>
                  <a:gd name="connsiteX33" fmla="*/ 186789 w 580241"/>
                  <a:gd name="connsiteY33" fmla="*/ 326933 h 1602435"/>
                  <a:gd name="connsiteX34" fmla="*/ 172579 w 580241"/>
                  <a:gd name="connsiteY34" fmla="*/ 331258 h 1602435"/>
                  <a:gd name="connsiteX35" fmla="*/ 156516 w 580241"/>
                  <a:gd name="connsiteY35" fmla="*/ 311590 h 1602435"/>
                  <a:gd name="connsiteX36" fmla="*/ 156516 w 580241"/>
                  <a:gd name="connsiteY36" fmla="*/ 255574 h 1602435"/>
                  <a:gd name="connsiteX37" fmla="*/ 141904 w 580241"/>
                  <a:gd name="connsiteY37" fmla="*/ 237616 h 1602435"/>
                  <a:gd name="connsiteX38" fmla="*/ 139320 w 580241"/>
                  <a:gd name="connsiteY38" fmla="*/ 237554 h 1602435"/>
                  <a:gd name="connsiteX39" fmla="*/ 124801 w 580241"/>
                  <a:gd name="connsiteY39" fmla="*/ 241570 h 1602435"/>
                  <a:gd name="connsiteX40" fmla="*/ 94836 w 580241"/>
                  <a:gd name="connsiteY40" fmla="*/ 258354 h 1602435"/>
                  <a:gd name="connsiteX41" fmla="*/ 87628 w 580241"/>
                  <a:gd name="connsiteY41" fmla="*/ 262473 h 1602435"/>
                  <a:gd name="connsiteX42" fmla="*/ 38717 w 580241"/>
                  <a:gd name="connsiteY42" fmla="*/ 290790 h 1602435"/>
                  <a:gd name="connsiteX43" fmla="*/ 30891 w 580241"/>
                  <a:gd name="connsiteY43" fmla="*/ 296145 h 1602435"/>
                  <a:gd name="connsiteX44" fmla="*/ 27184 w 580241"/>
                  <a:gd name="connsiteY44" fmla="*/ 299440 h 1602435"/>
                  <a:gd name="connsiteX45" fmla="*/ 0 w 580241"/>
                  <a:gd name="connsiteY45" fmla="*/ 357927 h 1602435"/>
                  <a:gd name="connsiteX46" fmla="*/ 0 w 580241"/>
                  <a:gd name="connsiteY46" fmla="*/ 1574736 h 1602435"/>
                  <a:gd name="connsiteX47" fmla="*/ 21418 w 580241"/>
                  <a:gd name="connsiteY47" fmla="*/ 1602435 h 1602435"/>
                  <a:gd name="connsiteX48" fmla="*/ 38717 w 580241"/>
                  <a:gd name="connsiteY48" fmla="*/ 1597081 h 1602435"/>
                  <a:gd name="connsiteX49" fmla="*/ 541525 w 580241"/>
                  <a:gd name="connsiteY49" fmla="*/ 1306806 h 1602435"/>
                  <a:gd name="connsiteX50" fmla="*/ 580242 w 580241"/>
                  <a:gd name="connsiteY50" fmla="*/ 1239669 h 1602435"/>
                  <a:gd name="connsiteX51" fmla="*/ 580242 w 580241"/>
                  <a:gd name="connsiteY51" fmla="*/ 34907 h 1602435"/>
                  <a:gd name="connsiteX52" fmla="*/ 553057 w 580241"/>
                  <a:gd name="connsiteY52" fmla="*/ 0 h 16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80241" h="1602435">
                    <a:moveTo>
                      <a:pt x="552748" y="9473"/>
                    </a:moveTo>
                    <a:cubicBezTo>
                      <a:pt x="569327" y="9473"/>
                      <a:pt x="570665" y="29141"/>
                      <a:pt x="570665" y="35113"/>
                    </a:cubicBezTo>
                    <a:lnTo>
                      <a:pt x="570665" y="1239874"/>
                    </a:lnTo>
                    <a:cubicBezTo>
                      <a:pt x="569193" y="1263795"/>
                      <a:pt x="556569" y="1285645"/>
                      <a:pt x="536582" y="1298877"/>
                    </a:cubicBezTo>
                    <a:lnTo>
                      <a:pt x="33774" y="1589152"/>
                    </a:lnTo>
                    <a:cubicBezTo>
                      <a:pt x="29975" y="1591582"/>
                      <a:pt x="25619" y="1593003"/>
                      <a:pt x="21109" y="1593271"/>
                    </a:cubicBezTo>
                    <a:cubicBezTo>
                      <a:pt x="10194" y="1593271"/>
                      <a:pt x="9061" y="1580400"/>
                      <a:pt x="9061" y="1574942"/>
                    </a:cubicBezTo>
                    <a:lnTo>
                      <a:pt x="9061" y="358545"/>
                    </a:lnTo>
                    <a:cubicBezTo>
                      <a:pt x="10256" y="338970"/>
                      <a:pt x="18833" y="320570"/>
                      <a:pt x="33054" y="307060"/>
                    </a:cubicBezTo>
                    <a:lnTo>
                      <a:pt x="34392" y="305927"/>
                    </a:lnTo>
                    <a:lnTo>
                      <a:pt x="36452" y="304073"/>
                    </a:lnTo>
                    <a:cubicBezTo>
                      <a:pt x="38552" y="302344"/>
                      <a:pt x="40787" y="300799"/>
                      <a:pt x="43145" y="299440"/>
                    </a:cubicBezTo>
                    <a:lnTo>
                      <a:pt x="91953" y="271226"/>
                    </a:lnTo>
                    <a:lnTo>
                      <a:pt x="99058" y="267107"/>
                    </a:lnTo>
                    <a:lnTo>
                      <a:pt x="129023" y="250426"/>
                    </a:lnTo>
                    <a:cubicBezTo>
                      <a:pt x="132153" y="248613"/>
                      <a:pt x="135695" y="247625"/>
                      <a:pt x="139320" y="247542"/>
                    </a:cubicBezTo>
                    <a:cubicBezTo>
                      <a:pt x="144674" y="247542"/>
                      <a:pt x="147145" y="250323"/>
                      <a:pt x="147145" y="256192"/>
                    </a:cubicBezTo>
                    <a:lnTo>
                      <a:pt x="147145" y="311590"/>
                    </a:lnTo>
                    <a:cubicBezTo>
                      <a:pt x="145436" y="325821"/>
                      <a:pt x="155589" y="338734"/>
                      <a:pt x="169820" y="340443"/>
                    </a:cubicBezTo>
                    <a:cubicBezTo>
                      <a:pt x="170736" y="340556"/>
                      <a:pt x="171653" y="340618"/>
                      <a:pt x="172579" y="340628"/>
                    </a:cubicBezTo>
                    <a:cubicBezTo>
                      <a:pt x="179293" y="340474"/>
                      <a:pt x="185832" y="338517"/>
                      <a:pt x="191526" y="334965"/>
                    </a:cubicBezTo>
                    <a:lnTo>
                      <a:pt x="389745" y="219020"/>
                    </a:lnTo>
                    <a:cubicBezTo>
                      <a:pt x="410195" y="206333"/>
                      <a:pt x="423242" y="184545"/>
                      <a:pt x="424756" y="160532"/>
                    </a:cubicBezTo>
                    <a:lnTo>
                      <a:pt x="424756" y="98749"/>
                    </a:lnTo>
                    <a:cubicBezTo>
                      <a:pt x="424941" y="87896"/>
                      <a:pt x="430151" y="77733"/>
                      <a:pt x="438863" y="71256"/>
                    </a:cubicBezTo>
                    <a:lnTo>
                      <a:pt x="535964" y="15137"/>
                    </a:lnTo>
                    <a:cubicBezTo>
                      <a:pt x="541102" y="11883"/>
                      <a:pt x="546982" y="10009"/>
                      <a:pt x="553057" y="9679"/>
                    </a:cubicBezTo>
                    <a:moveTo>
                      <a:pt x="553057" y="412"/>
                    </a:moveTo>
                    <a:cubicBezTo>
                      <a:pt x="545335" y="700"/>
                      <a:pt x="537818" y="2976"/>
                      <a:pt x="531228" y="7002"/>
                    </a:cubicBezTo>
                    <a:lnTo>
                      <a:pt x="434126" y="63121"/>
                    </a:lnTo>
                    <a:cubicBezTo>
                      <a:pt x="422552" y="71328"/>
                      <a:pt x="415591" y="84560"/>
                      <a:pt x="415385" y="98749"/>
                    </a:cubicBezTo>
                    <a:lnTo>
                      <a:pt x="415385" y="160532"/>
                    </a:lnTo>
                    <a:cubicBezTo>
                      <a:pt x="413861" y="181167"/>
                      <a:pt x="402627" y="199856"/>
                      <a:pt x="385112" y="210885"/>
                    </a:cubicBezTo>
                    <a:lnTo>
                      <a:pt x="186789" y="326933"/>
                    </a:lnTo>
                    <a:cubicBezTo>
                      <a:pt x="182516" y="329600"/>
                      <a:pt x="177615" y="331083"/>
                      <a:pt x="172579" y="331258"/>
                    </a:cubicBezTo>
                    <a:cubicBezTo>
                      <a:pt x="163003" y="331258"/>
                      <a:pt x="156516" y="324153"/>
                      <a:pt x="156516" y="311590"/>
                    </a:cubicBezTo>
                    <a:lnTo>
                      <a:pt x="156516" y="255574"/>
                    </a:lnTo>
                    <a:cubicBezTo>
                      <a:pt x="157443" y="246575"/>
                      <a:pt x="150894" y="238543"/>
                      <a:pt x="141904" y="237616"/>
                    </a:cubicBezTo>
                    <a:cubicBezTo>
                      <a:pt x="141039" y="237523"/>
                      <a:pt x="140185" y="237503"/>
                      <a:pt x="139320" y="237554"/>
                    </a:cubicBezTo>
                    <a:cubicBezTo>
                      <a:pt x="134222" y="237678"/>
                      <a:pt x="129239" y="239058"/>
                      <a:pt x="124801" y="241570"/>
                    </a:cubicBezTo>
                    <a:lnTo>
                      <a:pt x="94836" y="258354"/>
                    </a:lnTo>
                    <a:lnTo>
                      <a:pt x="87628" y="262473"/>
                    </a:lnTo>
                    <a:lnTo>
                      <a:pt x="38717" y="290790"/>
                    </a:lnTo>
                    <a:cubicBezTo>
                      <a:pt x="35978" y="292376"/>
                      <a:pt x="33363" y="294158"/>
                      <a:pt x="30891" y="296145"/>
                    </a:cubicBezTo>
                    <a:lnTo>
                      <a:pt x="27184" y="299440"/>
                    </a:lnTo>
                    <a:cubicBezTo>
                      <a:pt x="10976" y="314741"/>
                      <a:pt x="1246" y="335675"/>
                      <a:pt x="0" y="357927"/>
                    </a:cubicBezTo>
                    <a:lnTo>
                      <a:pt x="0" y="1574736"/>
                    </a:lnTo>
                    <a:cubicBezTo>
                      <a:pt x="0" y="1592241"/>
                      <a:pt x="8752" y="1602435"/>
                      <a:pt x="21418" y="1602435"/>
                    </a:cubicBezTo>
                    <a:cubicBezTo>
                      <a:pt x="27555" y="1602199"/>
                      <a:pt x="33527" y="1600355"/>
                      <a:pt x="38717" y="1597081"/>
                    </a:cubicBezTo>
                    <a:lnTo>
                      <a:pt x="541525" y="1306806"/>
                    </a:lnTo>
                    <a:cubicBezTo>
                      <a:pt x="564394" y="1291875"/>
                      <a:pt x="578779" y="1266935"/>
                      <a:pt x="580242" y="1239669"/>
                    </a:cubicBezTo>
                    <a:lnTo>
                      <a:pt x="580242" y="34907"/>
                    </a:lnTo>
                    <a:cubicBezTo>
                      <a:pt x="580242" y="12768"/>
                      <a:pt x="569121" y="0"/>
                      <a:pt x="553057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9" name="任意多边形: 形状 878">
                <a:extLst>
                  <a:ext uri="{FF2B5EF4-FFF2-40B4-BE49-F238E27FC236}">
                    <a16:creationId xmlns:a16="http://schemas.microsoft.com/office/drawing/2014/main" id="{82318E71-1F67-4EF0-A4E8-0A301F757087}"/>
                  </a:ext>
                </a:extLst>
              </p:cNvPr>
              <p:cNvSpPr/>
              <p:nvPr/>
            </p:nvSpPr>
            <p:spPr>
              <a:xfrm>
                <a:off x="3405899" y="5145769"/>
                <a:ext cx="90942" cy="117113"/>
              </a:xfrm>
              <a:custGeom>
                <a:avLst/>
                <a:gdLst>
                  <a:gd name="connsiteX0" fmla="*/ 17214 w 90942"/>
                  <a:gd name="connsiteY0" fmla="*/ 117036 h 117113"/>
                  <a:gd name="connsiteX1" fmla="*/ 15979 w 90942"/>
                  <a:gd name="connsiteY1" fmla="*/ 117036 h 117113"/>
                  <a:gd name="connsiteX2" fmla="*/ 14846 w 90942"/>
                  <a:gd name="connsiteY2" fmla="*/ 115080 h 117113"/>
                  <a:gd name="connsiteX3" fmla="*/ 14846 w 90942"/>
                  <a:gd name="connsiteY3" fmla="*/ 71420 h 117113"/>
                  <a:gd name="connsiteX4" fmla="*/ 3725 w 90942"/>
                  <a:gd name="connsiteY4" fmla="*/ 77805 h 117113"/>
                  <a:gd name="connsiteX5" fmla="*/ 533 w 90942"/>
                  <a:gd name="connsiteY5" fmla="*/ 77537 h 117113"/>
                  <a:gd name="connsiteX6" fmla="*/ 533 w 90942"/>
                  <a:gd name="connsiteY6" fmla="*/ 74612 h 117113"/>
                  <a:gd name="connsiteX7" fmla="*/ 43575 w 90942"/>
                  <a:gd name="connsiteY7" fmla="*/ 1091 h 117113"/>
                  <a:gd name="connsiteX8" fmla="*/ 46664 w 90942"/>
                  <a:gd name="connsiteY8" fmla="*/ 267 h 117113"/>
                  <a:gd name="connsiteX9" fmla="*/ 89809 w 90942"/>
                  <a:gd name="connsiteY9" fmla="*/ 24054 h 117113"/>
                  <a:gd name="connsiteX10" fmla="*/ 90941 w 90942"/>
                  <a:gd name="connsiteY10" fmla="*/ 26010 h 117113"/>
                  <a:gd name="connsiteX11" fmla="*/ 89809 w 90942"/>
                  <a:gd name="connsiteY11" fmla="*/ 28070 h 117113"/>
                  <a:gd name="connsiteX12" fmla="*/ 76422 w 90942"/>
                  <a:gd name="connsiteY12" fmla="*/ 35896 h 117113"/>
                  <a:gd name="connsiteX13" fmla="*/ 76422 w 90942"/>
                  <a:gd name="connsiteY13" fmla="*/ 82129 h 117113"/>
                  <a:gd name="connsiteX14" fmla="*/ 75290 w 90942"/>
                  <a:gd name="connsiteY14" fmla="*/ 84189 h 117113"/>
                  <a:gd name="connsiteX15" fmla="*/ 18347 w 90942"/>
                  <a:gd name="connsiteY15" fmla="*/ 117036 h 117113"/>
                  <a:gd name="connsiteX16" fmla="*/ 17214 w 90942"/>
                  <a:gd name="connsiteY16" fmla="*/ 117036 h 117113"/>
                  <a:gd name="connsiteX17" fmla="*/ 17214 w 90942"/>
                  <a:gd name="connsiteY17" fmla="*/ 64727 h 117113"/>
                  <a:gd name="connsiteX18" fmla="*/ 18347 w 90942"/>
                  <a:gd name="connsiteY18" fmla="*/ 64727 h 117113"/>
                  <a:gd name="connsiteX19" fmla="*/ 19480 w 90942"/>
                  <a:gd name="connsiteY19" fmla="*/ 66684 h 117113"/>
                  <a:gd name="connsiteX20" fmla="*/ 19480 w 90942"/>
                  <a:gd name="connsiteY20" fmla="*/ 110343 h 117113"/>
                  <a:gd name="connsiteX21" fmla="*/ 71789 w 90942"/>
                  <a:gd name="connsiteY21" fmla="*/ 80173 h 117113"/>
                  <a:gd name="connsiteX22" fmla="*/ 71789 w 90942"/>
                  <a:gd name="connsiteY22" fmla="*/ 33836 h 117113"/>
                  <a:gd name="connsiteX23" fmla="*/ 73025 w 90942"/>
                  <a:gd name="connsiteY23" fmla="*/ 31880 h 117113"/>
                  <a:gd name="connsiteX24" fmla="*/ 83939 w 90942"/>
                  <a:gd name="connsiteY24" fmla="*/ 25495 h 117113"/>
                  <a:gd name="connsiteX25" fmla="*/ 46561 w 90942"/>
                  <a:gd name="connsiteY25" fmla="*/ 4901 h 117113"/>
                  <a:gd name="connsiteX26" fmla="*/ 9080 w 90942"/>
                  <a:gd name="connsiteY26" fmla="*/ 68846 h 117113"/>
                  <a:gd name="connsiteX27" fmla="*/ 16082 w 90942"/>
                  <a:gd name="connsiteY27" fmla="*/ 64830 h 11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0942" h="117113">
                    <a:moveTo>
                      <a:pt x="17214" y="117036"/>
                    </a:moveTo>
                    <a:cubicBezTo>
                      <a:pt x="16813" y="117129"/>
                      <a:pt x="16380" y="117129"/>
                      <a:pt x="15979" y="117036"/>
                    </a:cubicBezTo>
                    <a:cubicBezTo>
                      <a:pt x="15268" y="116645"/>
                      <a:pt x="14825" y="115894"/>
                      <a:pt x="14846" y="115080"/>
                    </a:cubicBezTo>
                    <a:lnTo>
                      <a:pt x="14846" y="71420"/>
                    </a:lnTo>
                    <a:lnTo>
                      <a:pt x="3725" y="77805"/>
                    </a:lnTo>
                    <a:cubicBezTo>
                      <a:pt x="2767" y="78608"/>
                      <a:pt x="1336" y="78484"/>
                      <a:pt x="533" y="77537"/>
                    </a:cubicBezTo>
                    <a:cubicBezTo>
                      <a:pt x="-178" y="76692"/>
                      <a:pt x="-178" y="75457"/>
                      <a:pt x="533" y="74612"/>
                    </a:cubicBezTo>
                    <a:lnTo>
                      <a:pt x="43575" y="1091"/>
                    </a:lnTo>
                    <a:cubicBezTo>
                      <a:pt x="44234" y="62"/>
                      <a:pt x="45572" y="-299"/>
                      <a:pt x="46664" y="267"/>
                    </a:cubicBezTo>
                    <a:lnTo>
                      <a:pt x="89809" y="24054"/>
                    </a:lnTo>
                    <a:cubicBezTo>
                      <a:pt x="90519" y="24445"/>
                      <a:pt x="90962" y="25197"/>
                      <a:pt x="90941" y="26010"/>
                    </a:cubicBezTo>
                    <a:cubicBezTo>
                      <a:pt x="90972" y="26854"/>
                      <a:pt x="90540" y="27647"/>
                      <a:pt x="89809" y="28070"/>
                    </a:cubicBezTo>
                    <a:lnTo>
                      <a:pt x="76422" y="35896"/>
                    </a:lnTo>
                    <a:lnTo>
                      <a:pt x="76422" y="82129"/>
                    </a:lnTo>
                    <a:cubicBezTo>
                      <a:pt x="76454" y="82974"/>
                      <a:pt x="76021" y="83767"/>
                      <a:pt x="75290" y="84189"/>
                    </a:cubicBezTo>
                    <a:lnTo>
                      <a:pt x="18347" y="117036"/>
                    </a:lnTo>
                    <a:cubicBezTo>
                      <a:pt x="17976" y="117140"/>
                      <a:pt x="17585" y="117140"/>
                      <a:pt x="17214" y="117036"/>
                    </a:cubicBezTo>
                    <a:close/>
                    <a:moveTo>
                      <a:pt x="17214" y="64727"/>
                    </a:moveTo>
                    <a:cubicBezTo>
                      <a:pt x="17585" y="64624"/>
                      <a:pt x="17976" y="64624"/>
                      <a:pt x="18347" y="64727"/>
                    </a:cubicBezTo>
                    <a:cubicBezTo>
                      <a:pt x="19057" y="65119"/>
                      <a:pt x="19500" y="65870"/>
                      <a:pt x="19480" y="66684"/>
                    </a:cubicBezTo>
                    <a:lnTo>
                      <a:pt x="19480" y="110343"/>
                    </a:lnTo>
                    <a:lnTo>
                      <a:pt x="71789" y="80173"/>
                    </a:lnTo>
                    <a:lnTo>
                      <a:pt x="71789" y="33836"/>
                    </a:lnTo>
                    <a:cubicBezTo>
                      <a:pt x="71809" y="33002"/>
                      <a:pt x="72283" y="32260"/>
                      <a:pt x="73025" y="31880"/>
                    </a:cubicBezTo>
                    <a:lnTo>
                      <a:pt x="83939" y="25495"/>
                    </a:lnTo>
                    <a:lnTo>
                      <a:pt x="46561" y="4901"/>
                    </a:lnTo>
                    <a:lnTo>
                      <a:pt x="9080" y="68846"/>
                    </a:lnTo>
                    <a:lnTo>
                      <a:pt x="16082" y="64830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0" name="任意多边形: 形状 879">
                <a:extLst>
                  <a:ext uri="{FF2B5EF4-FFF2-40B4-BE49-F238E27FC236}">
                    <a16:creationId xmlns:a16="http://schemas.microsoft.com/office/drawing/2014/main" id="{03E50AED-9822-4676-A12A-98059B95180E}"/>
                  </a:ext>
                </a:extLst>
              </p:cNvPr>
              <p:cNvSpPr/>
              <p:nvPr/>
            </p:nvSpPr>
            <p:spPr>
              <a:xfrm>
                <a:off x="3595758" y="5031048"/>
                <a:ext cx="79491" cy="109016"/>
              </a:xfrm>
              <a:custGeom>
                <a:avLst/>
                <a:gdLst>
                  <a:gd name="connsiteX0" fmla="*/ 39785 w 79491"/>
                  <a:gd name="connsiteY0" fmla="*/ 109016 h 109016"/>
                  <a:gd name="connsiteX1" fmla="*/ 39785 w 79491"/>
                  <a:gd name="connsiteY1" fmla="*/ 109016 h 109016"/>
                  <a:gd name="connsiteX2" fmla="*/ 31032 w 79491"/>
                  <a:gd name="connsiteY2" fmla="*/ 107368 h 109016"/>
                  <a:gd name="connsiteX3" fmla="*/ 141 w 79491"/>
                  <a:gd name="connsiteY3" fmla="*/ 69269 h 109016"/>
                  <a:gd name="connsiteX4" fmla="*/ 17337 w 79491"/>
                  <a:gd name="connsiteY4" fmla="*/ 25403 h 109016"/>
                  <a:gd name="connsiteX5" fmla="*/ 32062 w 79491"/>
                  <a:gd name="connsiteY5" fmla="*/ 22108 h 109016"/>
                  <a:gd name="connsiteX6" fmla="*/ 39064 w 79491"/>
                  <a:gd name="connsiteY6" fmla="*/ 28698 h 109016"/>
                  <a:gd name="connsiteX7" fmla="*/ 59658 w 79491"/>
                  <a:gd name="connsiteY7" fmla="*/ 896 h 109016"/>
                  <a:gd name="connsiteX8" fmla="*/ 71706 w 79491"/>
                  <a:gd name="connsiteY8" fmla="*/ 2441 h 109016"/>
                  <a:gd name="connsiteX9" fmla="*/ 79017 w 79491"/>
                  <a:gd name="connsiteY9" fmla="*/ 26536 h 109016"/>
                  <a:gd name="connsiteX10" fmla="*/ 50288 w 79491"/>
                  <a:gd name="connsiteY10" fmla="*/ 96041 h 109016"/>
                  <a:gd name="connsiteX11" fmla="*/ 41741 w 79491"/>
                  <a:gd name="connsiteY11" fmla="*/ 108089 h 109016"/>
                  <a:gd name="connsiteX12" fmla="*/ 39785 w 79491"/>
                  <a:gd name="connsiteY12" fmla="*/ 109016 h 109016"/>
                  <a:gd name="connsiteX13" fmla="*/ 27737 w 79491"/>
                  <a:gd name="connsiteY13" fmla="*/ 25815 h 109016"/>
                  <a:gd name="connsiteX14" fmla="*/ 20117 w 79491"/>
                  <a:gd name="connsiteY14" fmla="*/ 28904 h 109016"/>
                  <a:gd name="connsiteX15" fmla="*/ 4775 w 79491"/>
                  <a:gd name="connsiteY15" fmla="*/ 68754 h 109016"/>
                  <a:gd name="connsiteX16" fmla="*/ 31547 w 79491"/>
                  <a:gd name="connsiteY16" fmla="*/ 102631 h 109016"/>
                  <a:gd name="connsiteX17" fmla="*/ 38755 w 79491"/>
                  <a:gd name="connsiteY17" fmla="*/ 104073 h 109016"/>
                  <a:gd name="connsiteX18" fmla="*/ 46478 w 79491"/>
                  <a:gd name="connsiteY18" fmla="*/ 93776 h 109016"/>
                  <a:gd name="connsiteX19" fmla="*/ 74383 w 79491"/>
                  <a:gd name="connsiteY19" fmla="*/ 26639 h 109016"/>
                  <a:gd name="connsiteX20" fmla="*/ 68926 w 79491"/>
                  <a:gd name="connsiteY20" fmla="*/ 6559 h 109016"/>
                  <a:gd name="connsiteX21" fmla="*/ 61306 w 79491"/>
                  <a:gd name="connsiteY21" fmla="*/ 5736 h 109016"/>
                  <a:gd name="connsiteX22" fmla="*/ 42153 w 79491"/>
                  <a:gd name="connsiteY22" fmla="*/ 36627 h 109016"/>
                  <a:gd name="connsiteX23" fmla="*/ 42153 w 79491"/>
                  <a:gd name="connsiteY23" fmla="*/ 37348 h 109016"/>
                  <a:gd name="connsiteX24" fmla="*/ 41638 w 79491"/>
                  <a:gd name="connsiteY24" fmla="*/ 38789 h 109016"/>
                  <a:gd name="connsiteX25" fmla="*/ 39476 w 79491"/>
                  <a:gd name="connsiteY25" fmla="*/ 40437 h 109016"/>
                  <a:gd name="connsiteX26" fmla="*/ 39476 w 79491"/>
                  <a:gd name="connsiteY26" fmla="*/ 40437 h 109016"/>
                  <a:gd name="connsiteX27" fmla="*/ 37108 w 79491"/>
                  <a:gd name="connsiteY27" fmla="*/ 38377 h 109016"/>
                  <a:gd name="connsiteX28" fmla="*/ 30209 w 79491"/>
                  <a:gd name="connsiteY28" fmla="*/ 26639 h 109016"/>
                  <a:gd name="connsiteX29" fmla="*/ 27737 w 79491"/>
                  <a:gd name="connsiteY29" fmla="*/ 25815 h 10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9491" h="109016">
                    <a:moveTo>
                      <a:pt x="39785" y="109016"/>
                    </a:moveTo>
                    <a:lnTo>
                      <a:pt x="39785" y="109016"/>
                    </a:lnTo>
                    <a:lnTo>
                      <a:pt x="31032" y="107368"/>
                    </a:lnTo>
                    <a:cubicBezTo>
                      <a:pt x="12910" y="103754"/>
                      <a:pt x="-65" y="87742"/>
                      <a:pt x="141" y="69269"/>
                    </a:cubicBezTo>
                    <a:cubicBezTo>
                      <a:pt x="-1043" y="52804"/>
                      <a:pt x="5279" y="36679"/>
                      <a:pt x="17337" y="25403"/>
                    </a:cubicBezTo>
                    <a:cubicBezTo>
                      <a:pt x="21302" y="21748"/>
                      <a:pt x="26913" y="20481"/>
                      <a:pt x="32062" y="22108"/>
                    </a:cubicBezTo>
                    <a:cubicBezTo>
                      <a:pt x="35110" y="23406"/>
                      <a:pt x="37591" y="25743"/>
                      <a:pt x="39064" y="28698"/>
                    </a:cubicBezTo>
                    <a:cubicBezTo>
                      <a:pt x="41607" y="16898"/>
                      <a:pt x="49114" y="6765"/>
                      <a:pt x="59658" y="896"/>
                    </a:cubicBezTo>
                    <a:cubicBezTo>
                      <a:pt x="63674" y="-710"/>
                      <a:pt x="68225" y="-134"/>
                      <a:pt x="71706" y="2441"/>
                    </a:cubicBezTo>
                    <a:cubicBezTo>
                      <a:pt x="77936" y="8794"/>
                      <a:pt x="80675" y="17793"/>
                      <a:pt x="79017" y="26536"/>
                    </a:cubicBezTo>
                    <a:cubicBezTo>
                      <a:pt x="75248" y="51702"/>
                      <a:pt x="65394" y="75560"/>
                      <a:pt x="50288" y="96041"/>
                    </a:cubicBezTo>
                    <a:lnTo>
                      <a:pt x="41741" y="108089"/>
                    </a:lnTo>
                    <a:cubicBezTo>
                      <a:pt x="41278" y="108696"/>
                      <a:pt x="40547" y="109036"/>
                      <a:pt x="39785" y="109016"/>
                    </a:cubicBezTo>
                    <a:close/>
                    <a:moveTo>
                      <a:pt x="27737" y="25815"/>
                    </a:moveTo>
                    <a:cubicBezTo>
                      <a:pt x="24937" y="26031"/>
                      <a:pt x="22270" y="27102"/>
                      <a:pt x="20117" y="28904"/>
                    </a:cubicBezTo>
                    <a:cubicBezTo>
                      <a:pt x="9357" y="39263"/>
                      <a:pt x="3735" y="53854"/>
                      <a:pt x="4775" y="68754"/>
                    </a:cubicBezTo>
                    <a:cubicBezTo>
                      <a:pt x="4456" y="84992"/>
                      <a:pt x="15669" y="99192"/>
                      <a:pt x="31547" y="102631"/>
                    </a:cubicBezTo>
                    <a:lnTo>
                      <a:pt x="38755" y="104073"/>
                    </a:lnTo>
                    <a:lnTo>
                      <a:pt x="46478" y="93776"/>
                    </a:lnTo>
                    <a:cubicBezTo>
                      <a:pt x="61120" y="74016"/>
                      <a:pt x="70707" y="50961"/>
                      <a:pt x="74383" y="26639"/>
                    </a:cubicBezTo>
                    <a:cubicBezTo>
                      <a:pt x="75773" y="19462"/>
                      <a:pt x="73755" y="12048"/>
                      <a:pt x="68926" y="6559"/>
                    </a:cubicBezTo>
                    <a:cubicBezTo>
                      <a:pt x="66732" y="4891"/>
                      <a:pt x="63798" y="4572"/>
                      <a:pt x="61306" y="5736"/>
                    </a:cubicBezTo>
                    <a:cubicBezTo>
                      <a:pt x="50473" y="12511"/>
                      <a:pt x="43399" y="23920"/>
                      <a:pt x="42153" y="36627"/>
                    </a:cubicBezTo>
                    <a:cubicBezTo>
                      <a:pt x="42205" y="36864"/>
                      <a:pt x="42205" y="37111"/>
                      <a:pt x="42153" y="37348"/>
                    </a:cubicBezTo>
                    <a:cubicBezTo>
                      <a:pt x="42153" y="37873"/>
                      <a:pt x="41968" y="38388"/>
                      <a:pt x="41638" y="38789"/>
                    </a:cubicBezTo>
                    <a:cubicBezTo>
                      <a:pt x="41340" y="39737"/>
                      <a:pt x="40475" y="40396"/>
                      <a:pt x="39476" y="40437"/>
                    </a:cubicBezTo>
                    <a:lnTo>
                      <a:pt x="39476" y="40437"/>
                    </a:lnTo>
                    <a:cubicBezTo>
                      <a:pt x="38292" y="40406"/>
                      <a:pt x="37303" y="39541"/>
                      <a:pt x="37108" y="38377"/>
                    </a:cubicBezTo>
                    <a:cubicBezTo>
                      <a:pt x="36974" y="33538"/>
                      <a:pt x="34369" y="29110"/>
                      <a:pt x="30209" y="26639"/>
                    </a:cubicBezTo>
                    <a:cubicBezTo>
                      <a:pt x="29447" y="26216"/>
                      <a:pt x="28602" y="25939"/>
                      <a:pt x="27737" y="25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1" name="任意多边形: 形状 880">
                <a:extLst>
                  <a:ext uri="{FF2B5EF4-FFF2-40B4-BE49-F238E27FC236}">
                    <a16:creationId xmlns:a16="http://schemas.microsoft.com/office/drawing/2014/main" id="{32C0AE6E-405B-4029-9362-D482463B40CD}"/>
                  </a:ext>
                </a:extLst>
              </p:cNvPr>
              <p:cNvSpPr/>
              <p:nvPr/>
            </p:nvSpPr>
            <p:spPr>
              <a:xfrm>
                <a:off x="3798958" y="4981276"/>
                <a:ext cx="54883" cy="63205"/>
              </a:xfrm>
              <a:custGeom>
                <a:avLst/>
                <a:gdLst>
                  <a:gd name="connsiteX0" fmla="*/ 2266 w 54883"/>
                  <a:gd name="connsiteY0" fmla="*/ 63128 h 63205"/>
                  <a:gd name="connsiteX1" fmla="*/ 1133 w 54883"/>
                  <a:gd name="connsiteY1" fmla="*/ 63128 h 63205"/>
                  <a:gd name="connsiteX2" fmla="*/ 0 w 54883"/>
                  <a:gd name="connsiteY2" fmla="*/ 61069 h 63205"/>
                  <a:gd name="connsiteX3" fmla="*/ 0 w 54883"/>
                  <a:gd name="connsiteY3" fmla="*/ 48506 h 63205"/>
                  <a:gd name="connsiteX4" fmla="*/ 20594 w 54883"/>
                  <a:gd name="connsiteY4" fmla="*/ 9068 h 63205"/>
                  <a:gd name="connsiteX5" fmla="*/ 31715 w 54883"/>
                  <a:gd name="connsiteY5" fmla="*/ 2684 h 63205"/>
                  <a:gd name="connsiteX6" fmla="*/ 46852 w 54883"/>
                  <a:gd name="connsiteY6" fmla="*/ 1654 h 63205"/>
                  <a:gd name="connsiteX7" fmla="*/ 54781 w 54883"/>
                  <a:gd name="connsiteY7" fmla="*/ 19468 h 63205"/>
                  <a:gd name="connsiteX8" fmla="*/ 54781 w 54883"/>
                  <a:gd name="connsiteY8" fmla="*/ 32031 h 63205"/>
                  <a:gd name="connsiteX9" fmla="*/ 53648 w 54883"/>
                  <a:gd name="connsiteY9" fmla="*/ 34090 h 63205"/>
                  <a:gd name="connsiteX10" fmla="*/ 3295 w 54883"/>
                  <a:gd name="connsiteY10" fmla="*/ 62819 h 63205"/>
                  <a:gd name="connsiteX11" fmla="*/ 40777 w 54883"/>
                  <a:gd name="connsiteY11" fmla="*/ 4332 h 63205"/>
                  <a:gd name="connsiteX12" fmla="*/ 34187 w 54883"/>
                  <a:gd name="connsiteY12" fmla="*/ 6391 h 63205"/>
                  <a:gd name="connsiteX13" fmla="*/ 34187 w 54883"/>
                  <a:gd name="connsiteY13" fmla="*/ 6391 h 63205"/>
                  <a:gd name="connsiteX14" fmla="*/ 22963 w 54883"/>
                  <a:gd name="connsiteY14" fmla="*/ 12878 h 63205"/>
                  <a:gd name="connsiteX15" fmla="*/ 4634 w 54883"/>
                  <a:gd name="connsiteY15" fmla="*/ 48197 h 63205"/>
                  <a:gd name="connsiteX16" fmla="*/ 4634 w 54883"/>
                  <a:gd name="connsiteY16" fmla="*/ 57053 h 63205"/>
                  <a:gd name="connsiteX17" fmla="*/ 50250 w 54883"/>
                  <a:gd name="connsiteY17" fmla="*/ 30692 h 63205"/>
                  <a:gd name="connsiteX18" fmla="*/ 50250 w 54883"/>
                  <a:gd name="connsiteY18" fmla="*/ 19468 h 63205"/>
                  <a:gd name="connsiteX19" fmla="*/ 44484 w 54883"/>
                  <a:gd name="connsiteY19" fmla="*/ 5567 h 63205"/>
                  <a:gd name="connsiteX20" fmla="*/ 40777 w 54883"/>
                  <a:gd name="connsiteY20" fmla="*/ 4332 h 6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883" h="63205">
                    <a:moveTo>
                      <a:pt x="2266" y="63128"/>
                    </a:moveTo>
                    <a:cubicBezTo>
                      <a:pt x="1895" y="63231"/>
                      <a:pt x="1504" y="63231"/>
                      <a:pt x="1133" y="63128"/>
                    </a:cubicBezTo>
                    <a:cubicBezTo>
                      <a:pt x="423" y="62696"/>
                      <a:pt x="-10" y="61903"/>
                      <a:pt x="0" y="61069"/>
                    </a:cubicBezTo>
                    <a:lnTo>
                      <a:pt x="0" y="48506"/>
                    </a:lnTo>
                    <a:cubicBezTo>
                      <a:pt x="237" y="32844"/>
                      <a:pt x="7878" y="18222"/>
                      <a:pt x="20594" y="9068"/>
                    </a:cubicBezTo>
                    <a:lnTo>
                      <a:pt x="31715" y="2684"/>
                    </a:lnTo>
                    <a:cubicBezTo>
                      <a:pt x="36164" y="-477"/>
                      <a:pt x="42013" y="-879"/>
                      <a:pt x="46852" y="1654"/>
                    </a:cubicBezTo>
                    <a:cubicBezTo>
                      <a:pt x="52474" y="5763"/>
                      <a:pt x="55491" y="12538"/>
                      <a:pt x="54781" y="19468"/>
                    </a:cubicBezTo>
                    <a:lnTo>
                      <a:pt x="54781" y="32031"/>
                    </a:lnTo>
                    <a:cubicBezTo>
                      <a:pt x="54812" y="32875"/>
                      <a:pt x="54379" y="33668"/>
                      <a:pt x="53648" y="34090"/>
                    </a:cubicBezTo>
                    <a:lnTo>
                      <a:pt x="3295" y="62819"/>
                    </a:lnTo>
                    <a:close/>
                    <a:moveTo>
                      <a:pt x="40777" y="4332"/>
                    </a:moveTo>
                    <a:cubicBezTo>
                      <a:pt x="38439" y="4435"/>
                      <a:pt x="36174" y="5145"/>
                      <a:pt x="34187" y="6391"/>
                    </a:cubicBezTo>
                    <a:lnTo>
                      <a:pt x="34187" y="6391"/>
                    </a:lnTo>
                    <a:lnTo>
                      <a:pt x="22963" y="12878"/>
                    </a:lnTo>
                    <a:cubicBezTo>
                      <a:pt x="11595" y="21075"/>
                      <a:pt x="4799" y="34183"/>
                      <a:pt x="4634" y="48197"/>
                    </a:cubicBezTo>
                    <a:lnTo>
                      <a:pt x="4634" y="57053"/>
                    </a:lnTo>
                    <a:lnTo>
                      <a:pt x="50250" y="30692"/>
                    </a:lnTo>
                    <a:lnTo>
                      <a:pt x="50250" y="19468"/>
                    </a:lnTo>
                    <a:cubicBezTo>
                      <a:pt x="50868" y="14145"/>
                      <a:pt x="48685" y="8883"/>
                      <a:pt x="44484" y="5567"/>
                    </a:cubicBezTo>
                    <a:cubicBezTo>
                      <a:pt x="43372" y="4846"/>
                      <a:pt x="42095" y="4414"/>
                      <a:pt x="40777" y="43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2" name="任意多边形: 形状 881">
                <a:extLst>
                  <a:ext uri="{FF2B5EF4-FFF2-40B4-BE49-F238E27FC236}">
                    <a16:creationId xmlns:a16="http://schemas.microsoft.com/office/drawing/2014/main" id="{1328110A-218E-4613-AE0F-82C0BF2D5C90}"/>
                  </a:ext>
                </a:extLst>
              </p:cNvPr>
              <p:cNvSpPr/>
              <p:nvPr/>
            </p:nvSpPr>
            <p:spPr>
              <a:xfrm>
                <a:off x="3807203" y="4923339"/>
                <a:ext cx="38287" cy="53209"/>
              </a:xfrm>
              <a:custGeom>
                <a:avLst/>
                <a:gdLst>
                  <a:gd name="connsiteX0" fmla="*/ 12556 w 38287"/>
                  <a:gd name="connsiteY0" fmla="*/ 53207 h 53209"/>
                  <a:gd name="connsiteX1" fmla="*/ 7098 w 38287"/>
                  <a:gd name="connsiteY1" fmla="*/ 51765 h 53209"/>
                  <a:gd name="connsiteX2" fmla="*/ 96 w 38287"/>
                  <a:gd name="connsiteY2" fmla="*/ 36217 h 53209"/>
                  <a:gd name="connsiteX3" fmla="*/ 18013 w 38287"/>
                  <a:gd name="connsiteY3" fmla="*/ 2236 h 53209"/>
                  <a:gd name="connsiteX4" fmla="*/ 31296 w 38287"/>
                  <a:gd name="connsiteY4" fmla="*/ 1413 h 53209"/>
                  <a:gd name="connsiteX5" fmla="*/ 38195 w 38287"/>
                  <a:gd name="connsiteY5" fmla="*/ 16961 h 53209"/>
                  <a:gd name="connsiteX6" fmla="*/ 20381 w 38287"/>
                  <a:gd name="connsiteY6" fmla="*/ 50942 h 53209"/>
                  <a:gd name="connsiteX7" fmla="*/ 12556 w 38287"/>
                  <a:gd name="connsiteY7" fmla="*/ 53207 h 53209"/>
                  <a:gd name="connsiteX8" fmla="*/ 25942 w 38287"/>
                  <a:gd name="connsiteY8" fmla="*/ 4811 h 53209"/>
                  <a:gd name="connsiteX9" fmla="*/ 20484 w 38287"/>
                  <a:gd name="connsiteY9" fmla="*/ 6561 h 53209"/>
                  <a:gd name="connsiteX10" fmla="*/ 4935 w 38287"/>
                  <a:gd name="connsiteY10" fmla="*/ 36423 h 53209"/>
                  <a:gd name="connsiteX11" fmla="*/ 9569 w 38287"/>
                  <a:gd name="connsiteY11" fmla="*/ 47955 h 53209"/>
                  <a:gd name="connsiteX12" fmla="*/ 18116 w 38287"/>
                  <a:gd name="connsiteY12" fmla="*/ 47029 h 53209"/>
                  <a:gd name="connsiteX13" fmla="*/ 33665 w 38287"/>
                  <a:gd name="connsiteY13" fmla="*/ 17167 h 53209"/>
                  <a:gd name="connsiteX14" fmla="*/ 29031 w 38287"/>
                  <a:gd name="connsiteY14" fmla="*/ 5635 h 53209"/>
                  <a:gd name="connsiteX15" fmla="*/ 25942 w 38287"/>
                  <a:gd name="connsiteY15" fmla="*/ 4811 h 53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287" h="53209">
                    <a:moveTo>
                      <a:pt x="12556" y="53207"/>
                    </a:moveTo>
                    <a:cubicBezTo>
                      <a:pt x="10640" y="53248"/>
                      <a:pt x="8745" y="52744"/>
                      <a:pt x="7098" y="51765"/>
                    </a:cubicBezTo>
                    <a:cubicBezTo>
                      <a:pt x="2125" y="48223"/>
                      <a:pt x="-553" y="42282"/>
                      <a:pt x="96" y="36217"/>
                    </a:cubicBezTo>
                    <a:cubicBezTo>
                      <a:pt x="302" y="22676"/>
                      <a:pt x="6964" y="10052"/>
                      <a:pt x="18013" y="2236"/>
                    </a:cubicBezTo>
                    <a:cubicBezTo>
                      <a:pt x="21967" y="-420"/>
                      <a:pt x="27043" y="-729"/>
                      <a:pt x="31296" y="1413"/>
                    </a:cubicBezTo>
                    <a:cubicBezTo>
                      <a:pt x="36198" y="5006"/>
                      <a:pt x="38823" y="10917"/>
                      <a:pt x="38195" y="16961"/>
                    </a:cubicBezTo>
                    <a:cubicBezTo>
                      <a:pt x="38041" y="30492"/>
                      <a:pt x="31420" y="43126"/>
                      <a:pt x="20381" y="50942"/>
                    </a:cubicBezTo>
                    <a:cubicBezTo>
                      <a:pt x="18013" y="52373"/>
                      <a:pt x="15315" y="53156"/>
                      <a:pt x="12556" y="53207"/>
                    </a:cubicBezTo>
                    <a:close/>
                    <a:moveTo>
                      <a:pt x="25942" y="4811"/>
                    </a:moveTo>
                    <a:cubicBezTo>
                      <a:pt x="23996" y="4862"/>
                      <a:pt x="22101" y="5470"/>
                      <a:pt x="20484" y="6561"/>
                    </a:cubicBezTo>
                    <a:cubicBezTo>
                      <a:pt x="10836" y="13460"/>
                      <a:pt x="5059" y="24560"/>
                      <a:pt x="4935" y="36423"/>
                    </a:cubicBezTo>
                    <a:cubicBezTo>
                      <a:pt x="4338" y="40820"/>
                      <a:pt x="6099" y="45196"/>
                      <a:pt x="9569" y="47955"/>
                    </a:cubicBezTo>
                    <a:cubicBezTo>
                      <a:pt x="12370" y="49233"/>
                      <a:pt x="15645" y="48872"/>
                      <a:pt x="18116" y="47029"/>
                    </a:cubicBezTo>
                    <a:cubicBezTo>
                      <a:pt x="27733" y="40089"/>
                      <a:pt x="33500" y="29019"/>
                      <a:pt x="33665" y="17167"/>
                    </a:cubicBezTo>
                    <a:cubicBezTo>
                      <a:pt x="34220" y="12781"/>
                      <a:pt x="32470" y="8415"/>
                      <a:pt x="29031" y="5635"/>
                    </a:cubicBezTo>
                    <a:cubicBezTo>
                      <a:pt x="28104" y="5078"/>
                      <a:pt x="27033" y="4790"/>
                      <a:pt x="25942" y="481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3" name="任意多边形: 形状 882">
                <a:extLst>
                  <a:ext uri="{FF2B5EF4-FFF2-40B4-BE49-F238E27FC236}">
                    <a16:creationId xmlns:a16="http://schemas.microsoft.com/office/drawing/2014/main" id="{49B3D73F-BE73-433E-AA00-DCF4C94D7DA9}"/>
                  </a:ext>
                </a:extLst>
              </p:cNvPr>
              <p:cNvSpPr/>
              <p:nvPr/>
            </p:nvSpPr>
            <p:spPr>
              <a:xfrm>
                <a:off x="3528041" y="4200598"/>
                <a:ext cx="208619" cy="136529"/>
              </a:xfrm>
              <a:custGeom>
                <a:avLst/>
                <a:gdLst>
                  <a:gd name="connsiteX0" fmla="*/ 12357 w 208619"/>
                  <a:gd name="connsiteY0" fmla="*/ 108292 h 136529"/>
                  <a:gd name="connsiteX1" fmla="*/ 196263 w 208619"/>
                  <a:gd name="connsiteY1" fmla="*/ 1819 h 136529"/>
                  <a:gd name="connsiteX2" fmla="*/ 208619 w 208619"/>
                  <a:gd name="connsiteY2" fmla="*/ 7998 h 136529"/>
                  <a:gd name="connsiteX3" fmla="*/ 196263 w 208619"/>
                  <a:gd name="connsiteY3" fmla="*/ 28592 h 136529"/>
                  <a:gd name="connsiteX4" fmla="*/ 12357 w 208619"/>
                  <a:gd name="connsiteY4" fmla="*/ 134755 h 136529"/>
                  <a:gd name="connsiteX5" fmla="*/ 0 w 208619"/>
                  <a:gd name="connsiteY5" fmla="*/ 128577 h 136529"/>
                  <a:gd name="connsiteX6" fmla="*/ 12357 w 208619"/>
                  <a:gd name="connsiteY6" fmla="*/ 108292 h 13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619" h="136529">
                    <a:moveTo>
                      <a:pt x="12357" y="108292"/>
                    </a:moveTo>
                    <a:lnTo>
                      <a:pt x="196263" y="1819"/>
                    </a:lnTo>
                    <a:cubicBezTo>
                      <a:pt x="203059" y="-2197"/>
                      <a:pt x="208619" y="687"/>
                      <a:pt x="208619" y="7998"/>
                    </a:cubicBezTo>
                    <a:cubicBezTo>
                      <a:pt x="208032" y="16442"/>
                      <a:pt x="203440" y="24102"/>
                      <a:pt x="196263" y="28592"/>
                    </a:cubicBezTo>
                    <a:lnTo>
                      <a:pt x="12357" y="134755"/>
                    </a:lnTo>
                    <a:cubicBezTo>
                      <a:pt x="5561" y="138668"/>
                      <a:pt x="0" y="135888"/>
                      <a:pt x="0" y="128577"/>
                    </a:cubicBezTo>
                    <a:cubicBezTo>
                      <a:pt x="731" y="120257"/>
                      <a:pt x="5303" y="112760"/>
                      <a:pt x="12357" y="10829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4" name="任意多边形: 形状 883">
                <a:extLst>
                  <a:ext uri="{FF2B5EF4-FFF2-40B4-BE49-F238E27FC236}">
                    <a16:creationId xmlns:a16="http://schemas.microsoft.com/office/drawing/2014/main" id="{863DA3C0-278F-48B2-B38B-97831B6FD142}"/>
                  </a:ext>
                </a:extLst>
              </p:cNvPr>
              <p:cNvSpPr/>
              <p:nvPr/>
            </p:nvSpPr>
            <p:spPr>
              <a:xfrm>
                <a:off x="3498694" y="4238334"/>
                <a:ext cx="267313" cy="170526"/>
              </a:xfrm>
              <a:custGeom>
                <a:avLst/>
                <a:gdLst>
                  <a:gd name="connsiteX0" fmla="*/ 12357 w 267313"/>
                  <a:gd name="connsiteY0" fmla="*/ 141914 h 170526"/>
                  <a:gd name="connsiteX1" fmla="*/ 254956 w 267313"/>
                  <a:gd name="connsiteY1" fmla="*/ 1771 h 170526"/>
                  <a:gd name="connsiteX2" fmla="*/ 267313 w 267313"/>
                  <a:gd name="connsiteY2" fmla="*/ 8052 h 170526"/>
                  <a:gd name="connsiteX3" fmla="*/ 254956 w 267313"/>
                  <a:gd name="connsiteY3" fmla="*/ 28646 h 170526"/>
                  <a:gd name="connsiteX4" fmla="*/ 12357 w 267313"/>
                  <a:gd name="connsiteY4" fmla="*/ 168687 h 170526"/>
                  <a:gd name="connsiteX5" fmla="*/ 0 w 267313"/>
                  <a:gd name="connsiteY5" fmla="*/ 162509 h 170526"/>
                  <a:gd name="connsiteX6" fmla="*/ 12357 w 267313"/>
                  <a:gd name="connsiteY6" fmla="*/ 141914 h 170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313" h="170526">
                    <a:moveTo>
                      <a:pt x="12357" y="141914"/>
                    </a:moveTo>
                    <a:lnTo>
                      <a:pt x="254956" y="1771"/>
                    </a:lnTo>
                    <a:cubicBezTo>
                      <a:pt x="261753" y="-2142"/>
                      <a:pt x="267313" y="638"/>
                      <a:pt x="267313" y="8052"/>
                    </a:cubicBezTo>
                    <a:cubicBezTo>
                      <a:pt x="266726" y="16496"/>
                      <a:pt x="262133" y="24157"/>
                      <a:pt x="254956" y="28646"/>
                    </a:cubicBezTo>
                    <a:lnTo>
                      <a:pt x="12357" y="168687"/>
                    </a:lnTo>
                    <a:cubicBezTo>
                      <a:pt x="5561" y="172703"/>
                      <a:pt x="0" y="169923"/>
                      <a:pt x="0" y="162509"/>
                    </a:cubicBezTo>
                    <a:cubicBezTo>
                      <a:pt x="587" y="154065"/>
                      <a:pt x="5180" y="146404"/>
                      <a:pt x="12357" y="14191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5" name="任意多边形: 形状 884">
                <a:extLst>
                  <a:ext uri="{FF2B5EF4-FFF2-40B4-BE49-F238E27FC236}">
                    <a16:creationId xmlns:a16="http://schemas.microsoft.com/office/drawing/2014/main" id="{BB0E0D49-7338-4E39-80BD-AA53B95D5564}"/>
                  </a:ext>
                </a:extLst>
              </p:cNvPr>
              <p:cNvSpPr/>
              <p:nvPr/>
            </p:nvSpPr>
            <p:spPr>
              <a:xfrm>
                <a:off x="3413537" y="4493894"/>
                <a:ext cx="227876" cy="152759"/>
              </a:xfrm>
              <a:custGeom>
                <a:avLst/>
                <a:gdLst>
                  <a:gd name="connsiteX0" fmla="*/ 12151 w 227876"/>
                  <a:gd name="connsiteY0" fmla="*/ 119061 h 152759"/>
                  <a:gd name="connsiteX1" fmla="*/ 215930 w 227876"/>
                  <a:gd name="connsiteY1" fmla="*/ 1674 h 152759"/>
                  <a:gd name="connsiteX2" fmla="*/ 227875 w 227876"/>
                  <a:gd name="connsiteY2" fmla="*/ 8676 h 152759"/>
                  <a:gd name="connsiteX3" fmla="*/ 227875 w 227876"/>
                  <a:gd name="connsiteY3" fmla="*/ 12589 h 152759"/>
                  <a:gd name="connsiteX4" fmla="*/ 215518 w 227876"/>
                  <a:gd name="connsiteY4" fmla="*/ 33184 h 152759"/>
                  <a:gd name="connsiteX5" fmla="*/ 12151 w 227876"/>
                  <a:gd name="connsiteY5" fmla="*/ 151085 h 152759"/>
                  <a:gd name="connsiteX6" fmla="*/ 0 w 227876"/>
                  <a:gd name="connsiteY6" fmla="*/ 144083 h 152759"/>
                  <a:gd name="connsiteX7" fmla="*/ 0 w 227876"/>
                  <a:gd name="connsiteY7" fmla="*/ 140068 h 152759"/>
                  <a:gd name="connsiteX8" fmla="*/ 12151 w 227876"/>
                  <a:gd name="connsiteY8" fmla="*/ 119061 h 152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876" h="152759">
                    <a:moveTo>
                      <a:pt x="12151" y="119061"/>
                    </a:moveTo>
                    <a:lnTo>
                      <a:pt x="215930" y="1674"/>
                    </a:lnTo>
                    <a:cubicBezTo>
                      <a:pt x="222623" y="-2238"/>
                      <a:pt x="227978" y="954"/>
                      <a:pt x="227875" y="8676"/>
                    </a:cubicBezTo>
                    <a:lnTo>
                      <a:pt x="227875" y="12589"/>
                    </a:lnTo>
                    <a:cubicBezTo>
                      <a:pt x="227164" y="20992"/>
                      <a:pt x="222603" y="28601"/>
                      <a:pt x="215518" y="33184"/>
                    </a:cubicBezTo>
                    <a:lnTo>
                      <a:pt x="12151" y="151085"/>
                    </a:lnTo>
                    <a:cubicBezTo>
                      <a:pt x="5457" y="154998"/>
                      <a:pt x="0" y="151806"/>
                      <a:pt x="0" y="144083"/>
                    </a:cubicBezTo>
                    <a:lnTo>
                      <a:pt x="0" y="140068"/>
                    </a:lnTo>
                    <a:cubicBezTo>
                      <a:pt x="494" y="131531"/>
                      <a:pt x="5004" y="123746"/>
                      <a:pt x="12151" y="119061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2EA8F924-59E5-427E-8E57-88E8055A24F6}"/>
                  </a:ext>
                </a:extLst>
              </p:cNvPr>
              <p:cNvSpPr/>
              <p:nvPr/>
            </p:nvSpPr>
            <p:spPr>
              <a:xfrm>
                <a:off x="3413434" y="4437566"/>
                <a:ext cx="455646" cy="319764"/>
              </a:xfrm>
              <a:custGeom>
                <a:avLst/>
                <a:gdLst>
                  <a:gd name="connsiteX0" fmla="*/ 10194 w 455646"/>
                  <a:gd name="connsiteY0" fmla="*/ 252617 h 319764"/>
                  <a:gd name="connsiteX1" fmla="*/ 445350 w 455646"/>
                  <a:gd name="connsiteY1" fmla="*/ 1367 h 319764"/>
                  <a:gd name="connsiteX2" fmla="*/ 455647 w 455646"/>
                  <a:gd name="connsiteY2" fmla="*/ 7237 h 319764"/>
                  <a:gd name="connsiteX3" fmla="*/ 455647 w 455646"/>
                  <a:gd name="connsiteY3" fmla="*/ 49558 h 319764"/>
                  <a:gd name="connsiteX4" fmla="*/ 445350 w 455646"/>
                  <a:gd name="connsiteY4" fmla="*/ 67063 h 319764"/>
                  <a:gd name="connsiteX5" fmla="*/ 10297 w 455646"/>
                  <a:gd name="connsiteY5" fmla="*/ 318415 h 319764"/>
                  <a:gd name="connsiteX6" fmla="*/ 0 w 455646"/>
                  <a:gd name="connsiteY6" fmla="*/ 312546 h 319764"/>
                  <a:gd name="connsiteX7" fmla="*/ 0 w 455646"/>
                  <a:gd name="connsiteY7" fmla="*/ 270122 h 319764"/>
                  <a:gd name="connsiteX8" fmla="*/ 10194 w 455646"/>
                  <a:gd name="connsiteY8" fmla="*/ 252617 h 319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646" h="319764">
                    <a:moveTo>
                      <a:pt x="10194" y="252617"/>
                    </a:moveTo>
                    <a:lnTo>
                      <a:pt x="445350" y="1367"/>
                    </a:lnTo>
                    <a:cubicBezTo>
                      <a:pt x="450910" y="-1825"/>
                      <a:pt x="455647" y="750"/>
                      <a:pt x="455647" y="7237"/>
                    </a:cubicBezTo>
                    <a:lnTo>
                      <a:pt x="455647" y="49558"/>
                    </a:lnTo>
                    <a:cubicBezTo>
                      <a:pt x="455235" y="56714"/>
                      <a:pt x="451405" y="63222"/>
                      <a:pt x="445350" y="67063"/>
                    </a:cubicBezTo>
                    <a:lnTo>
                      <a:pt x="10297" y="318415"/>
                    </a:lnTo>
                    <a:cubicBezTo>
                      <a:pt x="4737" y="321607"/>
                      <a:pt x="0" y="318930"/>
                      <a:pt x="0" y="312546"/>
                    </a:cubicBezTo>
                    <a:lnTo>
                      <a:pt x="0" y="270122"/>
                    </a:lnTo>
                    <a:cubicBezTo>
                      <a:pt x="392" y="262986"/>
                      <a:pt x="4181" y="256478"/>
                      <a:pt x="10194" y="252617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7" name="任意多边形: 形状 886">
                <a:extLst>
                  <a:ext uri="{FF2B5EF4-FFF2-40B4-BE49-F238E27FC236}">
                    <a16:creationId xmlns:a16="http://schemas.microsoft.com/office/drawing/2014/main" id="{086C39FD-AB56-46DC-9B7A-56C4F091805F}"/>
                  </a:ext>
                </a:extLst>
              </p:cNvPr>
              <p:cNvSpPr/>
              <p:nvPr/>
            </p:nvSpPr>
            <p:spPr>
              <a:xfrm>
                <a:off x="3413434" y="4612363"/>
                <a:ext cx="455646" cy="319727"/>
              </a:xfrm>
              <a:custGeom>
                <a:avLst/>
                <a:gdLst>
                  <a:gd name="connsiteX0" fmla="*/ 10194 w 455646"/>
                  <a:gd name="connsiteY0" fmla="*/ 252562 h 319727"/>
                  <a:gd name="connsiteX1" fmla="*/ 445350 w 455646"/>
                  <a:gd name="connsiteY1" fmla="*/ 1415 h 319727"/>
                  <a:gd name="connsiteX2" fmla="*/ 455647 w 455646"/>
                  <a:gd name="connsiteY2" fmla="*/ 7181 h 319727"/>
                  <a:gd name="connsiteX3" fmla="*/ 455647 w 455646"/>
                  <a:gd name="connsiteY3" fmla="*/ 49503 h 319727"/>
                  <a:gd name="connsiteX4" fmla="*/ 445350 w 455646"/>
                  <a:gd name="connsiteY4" fmla="*/ 67111 h 319727"/>
                  <a:gd name="connsiteX5" fmla="*/ 10297 w 455646"/>
                  <a:gd name="connsiteY5" fmla="*/ 318360 h 319727"/>
                  <a:gd name="connsiteX6" fmla="*/ 0 w 455646"/>
                  <a:gd name="connsiteY6" fmla="*/ 312491 h 319727"/>
                  <a:gd name="connsiteX7" fmla="*/ 0 w 455646"/>
                  <a:gd name="connsiteY7" fmla="*/ 270067 h 319727"/>
                  <a:gd name="connsiteX8" fmla="*/ 10194 w 455646"/>
                  <a:gd name="connsiteY8" fmla="*/ 252562 h 31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646" h="319727">
                    <a:moveTo>
                      <a:pt x="10194" y="252562"/>
                    </a:moveTo>
                    <a:lnTo>
                      <a:pt x="445350" y="1415"/>
                    </a:lnTo>
                    <a:cubicBezTo>
                      <a:pt x="450910" y="-1880"/>
                      <a:pt x="455647" y="797"/>
                      <a:pt x="455647" y="7181"/>
                    </a:cubicBezTo>
                    <a:lnTo>
                      <a:pt x="455647" y="49503"/>
                    </a:lnTo>
                    <a:cubicBezTo>
                      <a:pt x="455204" y="56669"/>
                      <a:pt x="451384" y="63208"/>
                      <a:pt x="445350" y="67111"/>
                    </a:cubicBezTo>
                    <a:lnTo>
                      <a:pt x="10297" y="318360"/>
                    </a:lnTo>
                    <a:cubicBezTo>
                      <a:pt x="4737" y="321552"/>
                      <a:pt x="0" y="318978"/>
                      <a:pt x="0" y="312491"/>
                    </a:cubicBezTo>
                    <a:lnTo>
                      <a:pt x="0" y="270067"/>
                    </a:lnTo>
                    <a:cubicBezTo>
                      <a:pt x="443" y="262951"/>
                      <a:pt x="4222" y="256454"/>
                      <a:pt x="10194" y="252562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id="{89DE408D-F82C-414F-9735-F02A520F5B6D}"/>
                  </a:ext>
                </a:extLst>
              </p:cNvPr>
              <p:cNvSpPr/>
              <p:nvPr/>
            </p:nvSpPr>
            <p:spPr>
              <a:xfrm>
                <a:off x="3413537" y="4668635"/>
                <a:ext cx="227876" cy="152347"/>
              </a:xfrm>
              <a:custGeom>
                <a:avLst/>
                <a:gdLst>
                  <a:gd name="connsiteX0" fmla="*/ 12151 w 227876"/>
                  <a:gd name="connsiteY0" fmla="*/ 119164 h 152347"/>
                  <a:gd name="connsiteX1" fmla="*/ 215930 w 227876"/>
                  <a:gd name="connsiteY1" fmla="*/ 1674 h 152347"/>
                  <a:gd name="connsiteX2" fmla="*/ 227875 w 227876"/>
                  <a:gd name="connsiteY2" fmla="*/ 8676 h 152347"/>
                  <a:gd name="connsiteX3" fmla="*/ 227875 w 227876"/>
                  <a:gd name="connsiteY3" fmla="*/ 12692 h 152347"/>
                  <a:gd name="connsiteX4" fmla="*/ 215518 w 227876"/>
                  <a:gd name="connsiteY4" fmla="*/ 33286 h 152347"/>
                  <a:gd name="connsiteX5" fmla="*/ 12151 w 227876"/>
                  <a:gd name="connsiteY5" fmla="*/ 150674 h 152347"/>
                  <a:gd name="connsiteX6" fmla="*/ 0 w 227876"/>
                  <a:gd name="connsiteY6" fmla="*/ 143671 h 152347"/>
                  <a:gd name="connsiteX7" fmla="*/ 0 w 227876"/>
                  <a:gd name="connsiteY7" fmla="*/ 139759 h 152347"/>
                  <a:gd name="connsiteX8" fmla="*/ 12151 w 227876"/>
                  <a:gd name="connsiteY8" fmla="*/ 119164 h 152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876" h="152347">
                    <a:moveTo>
                      <a:pt x="12151" y="119164"/>
                    </a:moveTo>
                    <a:lnTo>
                      <a:pt x="215930" y="1674"/>
                    </a:lnTo>
                    <a:cubicBezTo>
                      <a:pt x="222623" y="-2238"/>
                      <a:pt x="227978" y="954"/>
                      <a:pt x="227875" y="8676"/>
                    </a:cubicBezTo>
                    <a:lnTo>
                      <a:pt x="227875" y="12692"/>
                    </a:lnTo>
                    <a:cubicBezTo>
                      <a:pt x="227144" y="21095"/>
                      <a:pt x="222593" y="28694"/>
                      <a:pt x="215518" y="33286"/>
                    </a:cubicBezTo>
                    <a:lnTo>
                      <a:pt x="12151" y="150674"/>
                    </a:lnTo>
                    <a:cubicBezTo>
                      <a:pt x="5457" y="154586"/>
                      <a:pt x="0" y="151394"/>
                      <a:pt x="0" y="143671"/>
                    </a:cubicBezTo>
                    <a:lnTo>
                      <a:pt x="0" y="139759"/>
                    </a:lnTo>
                    <a:cubicBezTo>
                      <a:pt x="587" y="131367"/>
                      <a:pt x="5087" y="123736"/>
                      <a:pt x="12151" y="119164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9" name="任意多边形: 形状 888">
                <a:extLst>
                  <a:ext uri="{FF2B5EF4-FFF2-40B4-BE49-F238E27FC236}">
                    <a16:creationId xmlns:a16="http://schemas.microsoft.com/office/drawing/2014/main" id="{2033517A-FADB-4B98-8C3B-497F75163DEC}"/>
                  </a:ext>
                </a:extLst>
              </p:cNvPr>
              <p:cNvSpPr/>
              <p:nvPr/>
            </p:nvSpPr>
            <p:spPr>
              <a:xfrm>
                <a:off x="3413640" y="4898364"/>
                <a:ext cx="189672" cy="185710"/>
              </a:xfrm>
              <a:custGeom>
                <a:avLst/>
                <a:gdLst>
                  <a:gd name="connsiteX0" fmla="*/ 12151 w 189672"/>
                  <a:gd name="connsiteY0" fmla="*/ 97232 h 185710"/>
                  <a:gd name="connsiteX1" fmla="*/ 177522 w 189672"/>
                  <a:gd name="connsiteY1" fmla="*/ 1674 h 185710"/>
                  <a:gd name="connsiteX2" fmla="*/ 189672 w 189672"/>
                  <a:gd name="connsiteY2" fmla="*/ 8676 h 185710"/>
                  <a:gd name="connsiteX3" fmla="*/ 189672 w 189672"/>
                  <a:gd name="connsiteY3" fmla="*/ 67885 h 185710"/>
                  <a:gd name="connsiteX4" fmla="*/ 177522 w 189672"/>
                  <a:gd name="connsiteY4" fmla="*/ 88479 h 185710"/>
                  <a:gd name="connsiteX5" fmla="*/ 12151 w 189672"/>
                  <a:gd name="connsiteY5" fmla="*/ 184036 h 185710"/>
                  <a:gd name="connsiteX6" fmla="*/ 0 w 189672"/>
                  <a:gd name="connsiteY6" fmla="*/ 177034 h 185710"/>
                  <a:gd name="connsiteX7" fmla="*/ 0 w 189672"/>
                  <a:gd name="connsiteY7" fmla="*/ 117414 h 185710"/>
                  <a:gd name="connsiteX8" fmla="*/ 12151 w 189672"/>
                  <a:gd name="connsiteY8" fmla="*/ 97232 h 185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72" h="185710">
                    <a:moveTo>
                      <a:pt x="12151" y="97232"/>
                    </a:moveTo>
                    <a:lnTo>
                      <a:pt x="177522" y="1674"/>
                    </a:lnTo>
                    <a:cubicBezTo>
                      <a:pt x="184215" y="-2238"/>
                      <a:pt x="189672" y="954"/>
                      <a:pt x="189672" y="8676"/>
                    </a:cubicBezTo>
                    <a:lnTo>
                      <a:pt x="189672" y="67885"/>
                    </a:lnTo>
                    <a:cubicBezTo>
                      <a:pt x="189055" y="76267"/>
                      <a:pt x="184555" y="83886"/>
                      <a:pt x="177522" y="88479"/>
                    </a:cubicBezTo>
                    <a:lnTo>
                      <a:pt x="12151" y="184036"/>
                    </a:lnTo>
                    <a:cubicBezTo>
                      <a:pt x="5354" y="187949"/>
                      <a:pt x="0" y="184757"/>
                      <a:pt x="0" y="177034"/>
                    </a:cubicBezTo>
                    <a:lnTo>
                      <a:pt x="0" y="117414"/>
                    </a:lnTo>
                    <a:cubicBezTo>
                      <a:pt x="700" y="109166"/>
                      <a:pt x="5190" y="101711"/>
                      <a:pt x="12151" y="97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17169882-6881-4BF6-983C-BCDDBF33FD70}"/>
                  </a:ext>
                </a:extLst>
              </p:cNvPr>
              <p:cNvSpPr/>
              <p:nvPr/>
            </p:nvSpPr>
            <p:spPr>
              <a:xfrm>
                <a:off x="3679202" y="4745394"/>
                <a:ext cx="189569" cy="186547"/>
              </a:xfrm>
              <a:custGeom>
                <a:avLst/>
                <a:gdLst>
                  <a:gd name="connsiteX0" fmla="*/ 12048 w 189569"/>
                  <a:gd name="connsiteY0" fmla="*/ 97289 h 186547"/>
                  <a:gd name="connsiteX1" fmla="*/ 177522 w 189569"/>
                  <a:gd name="connsiteY1" fmla="*/ 1629 h 186547"/>
                  <a:gd name="connsiteX2" fmla="*/ 189570 w 189569"/>
                  <a:gd name="connsiteY2" fmla="*/ 8631 h 186547"/>
                  <a:gd name="connsiteX3" fmla="*/ 189570 w 189569"/>
                  <a:gd name="connsiteY3" fmla="*/ 68251 h 186547"/>
                  <a:gd name="connsiteX4" fmla="*/ 177522 w 189569"/>
                  <a:gd name="connsiteY4" fmla="*/ 89361 h 186547"/>
                  <a:gd name="connsiteX5" fmla="*/ 12048 w 189569"/>
                  <a:gd name="connsiteY5" fmla="*/ 184918 h 186547"/>
                  <a:gd name="connsiteX6" fmla="*/ 0 w 189569"/>
                  <a:gd name="connsiteY6" fmla="*/ 177916 h 186547"/>
                  <a:gd name="connsiteX7" fmla="*/ 0 w 189569"/>
                  <a:gd name="connsiteY7" fmla="*/ 117884 h 186547"/>
                  <a:gd name="connsiteX8" fmla="*/ 12048 w 189569"/>
                  <a:gd name="connsiteY8" fmla="*/ 97289 h 186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569" h="186547">
                    <a:moveTo>
                      <a:pt x="12048" y="97289"/>
                    </a:moveTo>
                    <a:lnTo>
                      <a:pt x="177522" y="1629"/>
                    </a:lnTo>
                    <a:cubicBezTo>
                      <a:pt x="184215" y="-2181"/>
                      <a:pt x="189570" y="909"/>
                      <a:pt x="189570" y="8631"/>
                    </a:cubicBezTo>
                    <a:lnTo>
                      <a:pt x="189570" y="68251"/>
                    </a:lnTo>
                    <a:cubicBezTo>
                      <a:pt x="189148" y="76808"/>
                      <a:pt x="184668" y="84645"/>
                      <a:pt x="177522" y="89361"/>
                    </a:cubicBezTo>
                    <a:lnTo>
                      <a:pt x="12048" y="184918"/>
                    </a:lnTo>
                    <a:cubicBezTo>
                      <a:pt x="5355" y="188728"/>
                      <a:pt x="0" y="185638"/>
                      <a:pt x="0" y="177916"/>
                    </a:cubicBezTo>
                    <a:lnTo>
                      <a:pt x="0" y="117884"/>
                    </a:lnTo>
                    <a:cubicBezTo>
                      <a:pt x="546" y="109502"/>
                      <a:pt x="5015" y="101872"/>
                      <a:pt x="12048" y="9728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92" name="图形 256">
              <a:extLst>
                <a:ext uri="{FF2B5EF4-FFF2-40B4-BE49-F238E27FC236}">
                  <a16:creationId xmlns:a16="http://schemas.microsoft.com/office/drawing/2014/main" id="{DD3B793A-A48F-4A28-B4CB-1B64CD5388F4}"/>
                </a:ext>
              </a:extLst>
            </p:cNvPr>
            <p:cNvGrpSpPr/>
            <p:nvPr/>
          </p:nvGrpSpPr>
          <p:grpSpPr>
            <a:xfrm>
              <a:off x="4505510" y="3050881"/>
              <a:ext cx="626077" cy="1628387"/>
              <a:chOff x="4505510" y="3050881"/>
              <a:chExt cx="626077" cy="1628387"/>
            </a:xfrm>
          </p:grpSpPr>
          <p:sp>
            <p:nvSpPr>
              <p:cNvPr id="893" name="任意多边形: 形状 892">
                <a:extLst>
                  <a:ext uri="{FF2B5EF4-FFF2-40B4-BE49-F238E27FC236}">
                    <a16:creationId xmlns:a16="http://schemas.microsoft.com/office/drawing/2014/main" id="{08629F59-3A54-435C-B695-5741D1BA247E}"/>
                  </a:ext>
                </a:extLst>
              </p:cNvPr>
              <p:cNvSpPr/>
              <p:nvPr/>
            </p:nvSpPr>
            <p:spPr>
              <a:xfrm>
                <a:off x="4505510" y="3050881"/>
                <a:ext cx="626077" cy="1628269"/>
              </a:xfrm>
              <a:custGeom>
                <a:avLst/>
                <a:gdLst>
                  <a:gd name="connsiteX0" fmla="*/ 566067 w 626077"/>
                  <a:gd name="connsiteY0" fmla="*/ 3195 h 1628269"/>
                  <a:gd name="connsiteX1" fmla="*/ 531366 w 626077"/>
                  <a:gd name="connsiteY1" fmla="*/ 6490 h 1628269"/>
                  <a:gd name="connsiteX2" fmla="*/ 531366 w 626077"/>
                  <a:gd name="connsiteY2" fmla="*/ 6490 h 1628269"/>
                  <a:gd name="connsiteX3" fmla="*/ 434264 w 626077"/>
                  <a:gd name="connsiteY3" fmla="*/ 62610 h 1628269"/>
                  <a:gd name="connsiteX4" fmla="*/ 415523 w 626077"/>
                  <a:gd name="connsiteY4" fmla="*/ 98237 h 1628269"/>
                  <a:gd name="connsiteX5" fmla="*/ 415523 w 626077"/>
                  <a:gd name="connsiteY5" fmla="*/ 160020 h 1628269"/>
                  <a:gd name="connsiteX6" fmla="*/ 385250 w 626077"/>
                  <a:gd name="connsiteY6" fmla="*/ 210373 h 1628269"/>
                  <a:gd name="connsiteX7" fmla="*/ 202167 w 626077"/>
                  <a:gd name="connsiteY7" fmla="*/ 317566 h 1628269"/>
                  <a:gd name="connsiteX8" fmla="*/ 202167 w 626077"/>
                  <a:gd name="connsiteY8" fmla="*/ 281938 h 1628269"/>
                  <a:gd name="connsiteX9" fmla="*/ 194135 w 626077"/>
                  <a:gd name="connsiteY9" fmla="*/ 266183 h 1628269"/>
                  <a:gd name="connsiteX10" fmla="*/ 148725 w 626077"/>
                  <a:gd name="connsiteY10" fmla="*/ 239926 h 1628269"/>
                  <a:gd name="connsiteX11" fmla="*/ 124939 w 626077"/>
                  <a:gd name="connsiteY11" fmla="*/ 241676 h 1628269"/>
                  <a:gd name="connsiteX12" fmla="*/ 94974 w 626077"/>
                  <a:gd name="connsiteY12" fmla="*/ 258460 h 1628269"/>
                  <a:gd name="connsiteX13" fmla="*/ 87766 w 626077"/>
                  <a:gd name="connsiteY13" fmla="*/ 262579 h 1628269"/>
                  <a:gd name="connsiteX14" fmla="*/ 38855 w 626077"/>
                  <a:gd name="connsiteY14" fmla="*/ 290896 h 1628269"/>
                  <a:gd name="connsiteX15" fmla="*/ 31029 w 626077"/>
                  <a:gd name="connsiteY15" fmla="*/ 296251 h 1628269"/>
                  <a:gd name="connsiteX16" fmla="*/ 27322 w 626077"/>
                  <a:gd name="connsiteY16" fmla="*/ 299546 h 1628269"/>
                  <a:gd name="connsiteX17" fmla="*/ 138 w 626077"/>
                  <a:gd name="connsiteY17" fmla="*/ 358033 h 1628269"/>
                  <a:gd name="connsiteX18" fmla="*/ 138 w 626077"/>
                  <a:gd name="connsiteY18" fmla="*/ 1574430 h 1628269"/>
                  <a:gd name="connsiteX19" fmla="*/ 11362 w 626077"/>
                  <a:gd name="connsiteY19" fmla="*/ 1599452 h 1628269"/>
                  <a:gd name="connsiteX20" fmla="*/ 56978 w 626077"/>
                  <a:gd name="connsiteY20" fmla="*/ 1625813 h 1628269"/>
                  <a:gd name="connsiteX21" fmla="*/ 84368 w 626077"/>
                  <a:gd name="connsiteY21" fmla="*/ 1623033 h 1628269"/>
                  <a:gd name="connsiteX22" fmla="*/ 587176 w 626077"/>
                  <a:gd name="connsiteY22" fmla="*/ 1332757 h 1628269"/>
                  <a:gd name="connsiteX23" fmla="*/ 625893 w 626077"/>
                  <a:gd name="connsiteY23" fmla="*/ 1265620 h 1628269"/>
                  <a:gd name="connsiteX24" fmla="*/ 625893 w 626077"/>
                  <a:gd name="connsiteY24" fmla="*/ 60859 h 1628269"/>
                  <a:gd name="connsiteX25" fmla="*/ 611477 w 626077"/>
                  <a:gd name="connsiteY25" fmla="*/ 29247 h 162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26077" h="1628269">
                    <a:moveTo>
                      <a:pt x="566067" y="3195"/>
                    </a:moveTo>
                    <a:cubicBezTo>
                      <a:pt x="554750" y="-2036"/>
                      <a:pt x="541498" y="-779"/>
                      <a:pt x="531366" y="6490"/>
                    </a:cubicBezTo>
                    <a:lnTo>
                      <a:pt x="531366" y="6490"/>
                    </a:lnTo>
                    <a:lnTo>
                      <a:pt x="434264" y="62610"/>
                    </a:lnTo>
                    <a:cubicBezTo>
                      <a:pt x="422690" y="70816"/>
                      <a:pt x="415729" y="84048"/>
                      <a:pt x="415523" y="98237"/>
                    </a:cubicBezTo>
                    <a:lnTo>
                      <a:pt x="415523" y="160020"/>
                    </a:lnTo>
                    <a:cubicBezTo>
                      <a:pt x="413999" y="180655"/>
                      <a:pt x="402765" y="199345"/>
                      <a:pt x="385250" y="210373"/>
                    </a:cubicBezTo>
                    <a:lnTo>
                      <a:pt x="202167" y="317566"/>
                    </a:lnTo>
                    <a:lnTo>
                      <a:pt x="202167" y="281938"/>
                    </a:lnTo>
                    <a:cubicBezTo>
                      <a:pt x="202651" y="275595"/>
                      <a:pt x="199552" y="269520"/>
                      <a:pt x="194135" y="266183"/>
                    </a:cubicBezTo>
                    <a:lnTo>
                      <a:pt x="148725" y="239926"/>
                    </a:lnTo>
                    <a:cubicBezTo>
                      <a:pt x="141013" y="236435"/>
                      <a:pt x="132054" y="237094"/>
                      <a:pt x="124939" y="241676"/>
                    </a:cubicBezTo>
                    <a:lnTo>
                      <a:pt x="94974" y="258460"/>
                    </a:lnTo>
                    <a:lnTo>
                      <a:pt x="87766" y="262579"/>
                    </a:lnTo>
                    <a:lnTo>
                      <a:pt x="38855" y="290896"/>
                    </a:lnTo>
                    <a:cubicBezTo>
                      <a:pt x="36126" y="292503"/>
                      <a:pt x="33511" y="294294"/>
                      <a:pt x="31029" y="296251"/>
                    </a:cubicBezTo>
                    <a:lnTo>
                      <a:pt x="27322" y="299546"/>
                    </a:lnTo>
                    <a:cubicBezTo>
                      <a:pt x="11115" y="314847"/>
                      <a:pt x="1384" y="335781"/>
                      <a:pt x="138" y="358033"/>
                    </a:cubicBezTo>
                    <a:lnTo>
                      <a:pt x="138" y="1574430"/>
                    </a:lnTo>
                    <a:cubicBezTo>
                      <a:pt x="-840" y="1584171"/>
                      <a:pt x="3433" y="1593706"/>
                      <a:pt x="11362" y="1599452"/>
                    </a:cubicBezTo>
                    <a:lnTo>
                      <a:pt x="56978" y="1625813"/>
                    </a:lnTo>
                    <a:cubicBezTo>
                      <a:pt x="65937" y="1629901"/>
                      <a:pt x="76409" y="1628830"/>
                      <a:pt x="84368" y="1623033"/>
                    </a:cubicBezTo>
                    <a:lnTo>
                      <a:pt x="587176" y="1332757"/>
                    </a:lnTo>
                    <a:cubicBezTo>
                      <a:pt x="610046" y="1317827"/>
                      <a:pt x="624431" y="1292887"/>
                      <a:pt x="625893" y="1265620"/>
                    </a:cubicBezTo>
                    <a:lnTo>
                      <a:pt x="625893" y="60859"/>
                    </a:lnTo>
                    <a:cubicBezTo>
                      <a:pt x="627180" y="48482"/>
                      <a:pt x="621661" y="36393"/>
                      <a:pt x="611477" y="29247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4" name="任意多边形: 形状 893">
                <a:extLst>
                  <a:ext uri="{FF2B5EF4-FFF2-40B4-BE49-F238E27FC236}">
                    <a16:creationId xmlns:a16="http://schemas.microsoft.com/office/drawing/2014/main" id="{07DDD6B7-1DEC-4162-8750-7911104AAA08}"/>
                  </a:ext>
                </a:extLst>
              </p:cNvPr>
              <p:cNvSpPr/>
              <p:nvPr/>
            </p:nvSpPr>
            <p:spPr>
              <a:xfrm>
                <a:off x="4518314" y="3288555"/>
                <a:ext cx="179787" cy="105737"/>
              </a:xfrm>
              <a:custGeom>
                <a:avLst/>
                <a:gdLst>
                  <a:gd name="connsiteX0" fmla="*/ 179787 w 179787"/>
                  <a:gd name="connsiteY0" fmla="*/ 27788 h 105737"/>
                  <a:gd name="connsiteX1" fmla="*/ 157340 w 179787"/>
                  <a:gd name="connsiteY1" fmla="*/ 30260 h 105737"/>
                  <a:gd name="connsiteX2" fmla="*/ 127375 w 179787"/>
                  <a:gd name="connsiteY2" fmla="*/ 47044 h 105737"/>
                  <a:gd name="connsiteX3" fmla="*/ 120167 w 179787"/>
                  <a:gd name="connsiteY3" fmla="*/ 51266 h 105737"/>
                  <a:gd name="connsiteX4" fmla="*/ 71256 w 179787"/>
                  <a:gd name="connsiteY4" fmla="*/ 79480 h 105737"/>
                  <a:gd name="connsiteX5" fmla="*/ 63430 w 179787"/>
                  <a:gd name="connsiteY5" fmla="*/ 84937 h 105737"/>
                  <a:gd name="connsiteX6" fmla="*/ 59723 w 179787"/>
                  <a:gd name="connsiteY6" fmla="*/ 88232 h 105737"/>
                  <a:gd name="connsiteX7" fmla="*/ 45513 w 179787"/>
                  <a:gd name="connsiteY7" fmla="*/ 105737 h 105737"/>
                  <a:gd name="connsiteX8" fmla="*/ 0 w 179787"/>
                  <a:gd name="connsiteY8" fmla="*/ 79377 h 105737"/>
                  <a:gd name="connsiteX9" fmla="*/ 14210 w 179787"/>
                  <a:gd name="connsiteY9" fmla="*/ 61872 h 105737"/>
                  <a:gd name="connsiteX10" fmla="*/ 17917 w 179787"/>
                  <a:gd name="connsiteY10" fmla="*/ 58577 h 105737"/>
                  <a:gd name="connsiteX11" fmla="*/ 25743 w 179787"/>
                  <a:gd name="connsiteY11" fmla="*/ 53222 h 105737"/>
                  <a:gd name="connsiteX12" fmla="*/ 74654 w 179787"/>
                  <a:gd name="connsiteY12" fmla="*/ 24905 h 105737"/>
                  <a:gd name="connsiteX13" fmla="*/ 81862 w 179787"/>
                  <a:gd name="connsiteY13" fmla="*/ 20786 h 105737"/>
                  <a:gd name="connsiteX14" fmla="*/ 111826 w 179787"/>
                  <a:gd name="connsiteY14" fmla="*/ 4105 h 105737"/>
                  <a:gd name="connsiteX15" fmla="*/ 135613 w 179787"/>
                  <a:gd name="connsiteY15" fmla="*/ 2252 h 10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9787" h="105737">
                    <a:moveTo>
                      <a:pt x="179787" y="27788"/>
                    </a:moveTo>
                    <a:cubicBezTo>
                      <a:pt x="172322" y="25132"/>
                      <a:pt x="164043" y="26038"/>
                      <a:pt x="157340" y="30260"/>
                    </a:cubicBezTo>
                    <a:lnTo>
                      <a:pt x="127375" y="47044"/>
                    </a:lnTo>
                    <a:lnTo>
                      <a:pt x="120167" y="51266"/>
                    </a:lnTo>
                    <a:lnTo>
                      <a:pt x="71256" y="79480"/>
                    </a:lnTo>
                    <a:cubicBezTo>
                      <a:pt x="68527" y="81127"/>
                      <a:pt x="65912" y="82950"/>
                      <a:pt x="63430" y="84937"/>
                    </a:cubicBezTo>
                    <a:lnTo>
                      <a:pt x="59723" y="88232"/>
                    </a:lnTo>
                    <a:cubicBezTo>
                      <a:pt x="54204" y="93391"/>
                      <a:pt x="49426" y="99281"/>
                      <a:pt x="45513" y="105737"/>
                    </a:cubicBezTo>
                    <a:lnTo>
                      <a:pt x="0" y="79377"/>
                    </a:lnTo>
                    <a:cubicBezTo>
                      <a:pt x="3995" y="72972"/>
                      <a:pt x="8763" y="67093"/>
                      <a:pt x="14210" y="61872"/>
                    </a:cubicBezTo>
                    <a:lnTo>
                      <a:pt x="17917" y="58577"/>
                    </a:lnTo>
                    <a:cubicBezTo>
                      <a:pt x="20398" y="56610"/>
                      <a:pt x="23004" y="54818"/>
                      <a:pt x="25743" y="53222"/>
                    </a:cubicBezTo>
                    <a:lnTo>
                      <a:pt x="74654" y="24905"/>
                    </a:lnTo>
                    <a:lnTo>
                      <a:pt x="81862" y="20786"/>
                    </a:lnTo>
                    <a:lnTo>
                      <a:pt x="111826" y="4105"/>
                    </a:lnTo>
                    <a:cubicBezTo>
                      <a:pt x="118890" y="-611"/>
                      <a:pt x="127900" y="-1311"/>
                      <a:pt x="135613" y="225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5" name="任意多边形: 形状 894">
                <a:extLst>
                  <a:ext uri="{FF2B5EF4-FFF2-40B4-BE49-F238E27FC236}">
                    <a16:creationId xmlns:a16="http://schemas.microsoft.com/office/drawing/2014/main" id="{BFDD9476-C0AA-451D-BEC0-3C7B1189ECD3}"/>
                  </a:ext>
                </a:extLst>
              </p:cNvPr>
              <p:cNvSpPr/>
              <p:nvPr/>
            </p:nvSpPr>
            <p:spPr>
              <a:xfrm>
                <a:off x="4926491" y="3050888"/>
                <a:ext cx="190496" cy="103996"/>
              </a:xfrm>
              <a:custGeom>
                <a:avLst/>
                <a:gdLst>
                  <a:gd name="connsiteX0" fmla="*/ 190496 w 190496"/>
                  <a:gd name="connsiteY0" fmla="*/ 29446 h 103996"/>
                  <a:gd name="connsiteX1" fmla="*/ 155898 w 190496"/>
                  <a:gd name="connsiteY1" fmla="*/ 32843 h 103996"/>
                  <a:gd name="connsiteX2" fmla="*/ 58797 w 190496"/>
                  <a:gd name="connsiteY2" fmla="*/ 88860 h 103996"/>
                  <a:gd name="connsiteX3" fmla="*/ 45410 w 190496"/>
                  <a:gd name="connsiteY3" fmla="*/ 103997 h 103996"/>
                  <a:gd name="connsiteX4" fmla="*/ 0 w 190496"/>
                  <a:gd name="connsiteY4" fmla="*/ 77636 h 103996"/>
                  <a:gd name="connsiteX5" fmla="*/ 13283 w 190496"/>
                  <a:gd name="connsiteY5" fmla="*/ 62602 h 103996"/>
                  <a:gd name="connsiteX6" fmla="*/ 110385 w 190496"/>
                  <a:gd name="connsiteY6" fmla="*/ 6586 h 103996"/>
                  <a:gd name="connsiteX7" fmla="*/ 145086 w 190496"/>
                  <a:gd name="connsiteY7" fmla="*/ 3188 h 103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0496" h="103996">
                    <a:moveTo>
                      <a:pt x="190496" y="29446"/>
                    </a:moveTo>
                    <a:cubicBezTo>
                      <a:pt x="179211" y="24143"/>
                      <a:pt x="165938" y="25450"/>
                      <a:pt x="155898" y="32843"/>
                    </a:cubicBezTo>
                    <a:lnTo>
                      <a:pt x="58797" y="88860"/>
                    </a:lnTo>
                    <a:cubicBezTo>
                      <a:pt x="52989" y="92536"/>
                      <a:pt x="48355" y="97787"/>
                      <a:pt x="45410" y="103997"/>
                    </a:cubicBezTo>
                    <a:lnTo>
                      <a:pt x="0" y="77636"/>
                    </a:lnTo>
                    <a:cubicBezTo>
                      <a:pt x="2904" y="71458"/>
                      <a:pt x="7517" y="66247"/>
                      <a:pt x="13283" y="62602"/>
                    </a:cubicBezTo>
                    <a:lnTo>
                      <a:pt x="110385" y="6586"/>
                    </a:lnTo>
                    <a:cubicBezTo>
                      <a:pt x="120476" y="-756"/>
                      <a:pt x="133760" y="-2064"/>
                      <a:pt x="145086" y="3188"/>
                    </a:cubicBezTo>
                    <a:close/>
                  </a:path>
                </a:pathLst>
              </a:custGeom>
              <a:solidFill>
                <a:srgbClr val="F0F0F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40DD1E55-E139-40DE-A459-15ECC982C73C}"/>
                  </a:ext>
                </a:extLst>
              </p:cNvPr>
              <p:cNvSpPr/>
              <p:nvPr/>
            </p:nvSpPr>
            <p:spPr>
              <a:xfrm>
                <a:off x="4906103" y="3128627"/>
                <a:ext cx="65798" cy="145498"/>
              </a:xfrm>
              <a:custGeom>
                <a:avLst/>
                <a:gdLst>
                  <a:gd name="connsiteX0" fmla="*/ 65798 w 65798"/>
                  <a:gd name="connsiteY0" fmla="*/ 26258 h 145498"/>
                  <a:gd name="connsiteX1" fmla="*/ 60444 w 65798"/>
                  <a:gd name="connsiteY1" fmla="*/ 46852 h 145498"/>
                  <a:gd name="connsiteX2" fmla="*/ 60444 w 65798"/>
                  <a:gd name="connsiteY2" fmla="*/ 108634 h 145498"/>
                  <a:gd name="connsiteX3" fmla="*/ 45513 w 65798"/>
                  <a:gd name="connsiteY3" fmla="*/ 145498 h 145498"/>
                  <a:gd name="connsiteX4" fmla="*/ 0 w 65798"/>
                  <a:gd name="connsiteY4" fmla="*/ 119240 h 145498"/>
                  <a:gd name="connsiteX5" fmla="*/ 14931 w 65798"/>
                  <a:gd name="connsiteY5" fmla="*/ 82377 h 145498"/>
                  <a:gd name="connsiteX6" fmla="*/ 14931 w 65798"/>
                  <a:gd name="connsiteY6" fmla="*/ 20594 h 145498"/>
                  <a:gd name="connsiteX7" fmla="*/ 20388 w 65798"/>
                  <a:gd name="connsiteY7" fmla="*/ 0 h 145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5798" h="145498">
                    <a:moveTo>
                      <a:pt x="65798" y="26258"/>
                    </a:moveTo>
                    <a:cubicBezTo>
                      <a:pt x="62410" y="32601"/>
                      <a:pt x="60567" y="39664"/>
                      <a:pt x="60444" y="46852"/>
                    </a:cubicBezTo>
                    <a:lnTo>
                      <a:pt x="60444" y="108634"/>
                    </a:lnTo>
                    <a:cubicBezTo>
                      <a:pt x="59661" y="122237"/>
                      <a:pt x="54420" y="135191"/>
                      <a:pt x="45513" y="145498"/>
                    </a:cubicBezTo>
                    <a:lnTo>
                      <a:pt x="0" y="119240"/>
                    </a:lnTo>
                    <a:cubicBezTo>
                      <a:pt x="8855" y="108902"/>
                      <a:pt x="14097" y="95959"/>
                      <a:pt x="14931" y="82377"/>
                    </a:cubicBezTo>
                    <a:lnTo>
                      <a:pt x="14931" y="20594"/>
                    </a:lnTo>
                    <a:cubicBezTo>
                      <a:pt x="15126" y="13397"/>
                      <a:pt x="16990" y="6343"/>
                      <a:pt x="20388" y="0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33C77DE8-E2F2-48B7-89E3-BAE91AD68DC3}"/>
                  </a:ext>
                </a:extLst>
              </p:cNvPr>
              <p:cNvSpPr/>
              <p:nvPr/>
            </p:nvSpPr>
            <p:spPr>
              <a:xfrm>
                <a:off x="4551161" y="3077034"/>
                <a:ext cx="580241" cy="1602223"/>
              </a:xfrm>
              <a:custGeom>
                <a:avLst/>
                <a:gdLst>
                  <a:gd name="connsiteX0" fmla="*/ 531228 w 580241"/>
                  <a:gd name="connsiteY0" fmla="*/ 6698 h 1602223"/>
                  <a:gd name="connsiteX1" fmla="*/ 531228 w 580241"/>
                  <a:gd name="connsiteY1" fmla="*/ 6698 h 1602223"/>
                  <a:gd name="connsiteX2" fmla="*/ 434126 w 580241"/>
                  <a:gd name="connsiteY2" fmla="*/ 62714 h 1602223"/>
                  <a:gd name="connsiteX3" fmla="*/ 415385 w 580241"/>
                  <a:gd name="connsiteY3" fmla="*/ 98342 h 1602223"/>
                  <a:gd name="connsiteX4" fmla="*/ 415385 w 580241"/>
                  <a:gd name="connsiteY4" fmla="*/ 160125 h 1602223"/>
                  <a:gd name="connsiteX5" fmla="*/ 385009 w 580241"/>
                  <a:gd name="connsiteY5" fmla="*/ 210477 h 1602223"/>
                  <a:gd name="connsiteX6" fmla="*/ 186789 w 580241"/>
                  <a:gd name="connsiteY6" fmla="*/ 326526 h 1602223"/>
                  <a:gd name="connsiteX7" fmla="*/ 156516 w 580241"/>
                  <a:gd name="connsiteY7" fmla="*/ 311183 h 1602223"/>
                  <a:gd name="connsiteX8" fmla="*/ 156516 w 580241"/>
                  <a:gd name="connsiteY8" fmla="*/ 255785 h 1602223"/>
                  <a:gd name="connsiteX9" fmla="*/ 124801 w 580241"/>
                  <a:gd name="connsiteY9" fmla="*/ 241781 h 1602223"/>
                  <a:gd name="connsiteX10" fmla="*/ 94836 w 580241"/>
                  <a:gd name="connsiteY10" fmla="*/ 258565 h 1602223"/>
                  <a:gd name="connsiteX11" fmla="*/ 87628 w 580241"/>
                  <a:gd name="connsiteY11" fmla="*/ 262684 h 1602223"/>
                  <a:gd name="connsiteX12" fmla="*/ 38717 w 580241"/>
                  <a:gd name="connsiteY12" fmla="*/ 291001 h 1602223"/>
                  <a:gd name="connsiteX13" fmla="*/ 30891 w 580241"/>
                  <a:gd name="connsiteY13" fmla="*/ 296355 h 1602223"/>
                  <a:gd name="connsiteX14" fmla="*/ 27184 w 580241"/>
                  <a:gd name="connsiteY14" fmla="*/ 299650 h 1602223"/>
                  <a:gd name="connsiteX15" fmla="*/ 0 w 580241"/>
                  <a:gd name="connsiteY15" fmla="*/ 358138 h 1602223"/>
                  <a:gd name="connsiteX16" fmla="*/ 0 w 580241"/>
                  <a:gd name="connsiteY16" fmla="*/ 1574535 h 1602223"/>
                  <a:gd name="connsiteX17" fmla="*/ 38717 w 580241"/>
                  <a:gd name="connsiteY17" fmla="*/ 1596879 h 1602223"/>
                  <a:gd name="connsiteX18" fmla="*/ 541525 w 580241"/>
                  <a:gd name="connsiteY18" fmla="*/ 1306604 h 1602223"/>
                  <a:gd name="connsiteX19" fmla="*/ 580242 w 580241"/>
                  <a:gd name="connsiteY19" fmla="*/ 1239467 h 1602223"/>
                  <a:gd name="connsiteX20" fmla="*/ 580242 w 580241"/>
                  <a:gd name="connsiteY20" fmla="*/ 34706 h 1602223"/>
                  <a:gd name="connsiteX21" fmla="*/ 531228 w 580241"/>
                  <a:gd name="connsiteY21" fmla="*/ 6698 h 1602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80241" h="1602223">
                    <a:moveTo>
                      <a:pt x="531228" y="6698"/>
                    </a:moveTo>
                    <a:lnTo>
                      <a:pt x="531228" y="6698"/>
                    </a:lnTo>
                    <a:lnTo>
                      <a:pt x="434126" y="62714"/>
                    </a:lnTo>
                    <a:cubicBezTo>
                      <a:pt x="422552" y="70921"/>
                      <a:pt x="415591" y="84152"/>
                      <a:pt x="415385" y="98342"/>
                    </a:cubicBezTo>
                    <a:lnTo>
                      <a:pt x="415385" y="160125"/>
                    </a:lnTo>
                    <a:cubicBezTo>
                      <a:pt x="413851" y="180791"/>
                      <a:pt x="402575" y="199490"/>
                      <a:pt x="385009" y="210477"/>
                    </a:cubicBezTo>
                    <a:lnTo>
                      <a:pt x="186789" y="326526"/>
                    </a:lnTo>
                    <a:cubicBezTo>
                      <a:pt x="170108" y="336205"/>
                      <a:pt x="156516" y="329306"/>
                      <a:pt x="156516" y="311183"/>
                    </a:cubicBezTo>
                    <a:lnTo>
                      <a:pt x="156516" y="255785"/>
                    </a:lnTo>
                    <a:cubicBezTo>
                      <a:pt x="156516" y="237971"/>
                      <a:pt x="140040" y="233440"/>
                      <a:pt x="124801" y="241781"/>
                    </a:cubicBezTo>
                    <a:lnTo>
                      <a:pt x="94836" y="258565"/>
                    </a:lnTo>
                    <a:lnTo>
                      <a:pt x="87628" y="262684"/>
                    </a:lnTo>
                    <a:lnTo>
                      <a:pt x="38717" y="291001"/>
                    </a:lnTo>
                    <a:cubicBezTo>
                      <a:pt x="35978" y="292597"/>
                      <a:pt x="33363" y="294389"/>
                      <a:pt x="30891" y="296355"/>
                    </a:cubicBezTo>
                    <a:lnTo>
                      <a:pt x="27184" y="299650"/>
                    </a:lnTo>
                    <a:cubicBezTo>
                      <a:pt x="10976" y="314952"/>
                      <a:pt x="1246" y="335886"/>
                      <a:pt x="0" y="358138"/>
                    </a:cubicBezTo>
                    <a:lnTo>
                      <a:pt x="0" y="1574535"/>
                    </a:lnTo>
                    <a:cubicBezTo>
                      <a:pt x="0" y="1599248"/>
                      <a:pt x="17402" y="1609339"/>
                      <a:pt x="38717" y="1596879"/>
                    </a:cubicBezTo>
                    <a:lnTo>
                      <a:pt x="541525" y="1306604"/>
                    </a:lnTo>
                    <a:cubicBezTo>
                      <a:pt x="564394" y="1291673"/>
                      <a:pt x="578779" y="1266734"/>
                      <a:pt x="580242" y="1239467"/>
                    </a:cubicBezTo>
                    <a:lnTo>
                      <a:pt x="580242" y="34706"/>
                    </a:lnTo>
                    <a:cubicBezTo>
                      <a:pt x="580242" y="3814"/>
                      <a:pt x="558206" y="-8954"/>
                      <a:pt x="531228" y="6698"/>
                    </a:cubicBezTo>
                    <a:close/>
                  </a:path>
                </a:pathLst>
              </a:custGeom>
              <a:solidFill>
                <a:srgbClr val="FAFAFA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40A07150-0EC8-40E9-8994-7B2111029CCA}"/>
                  </a:ext>
                </a:extLst>
              </p:cNvPr>
              <p:cNvSpPr/>
              <p:nvPr/>
            </p:nvSpPr>
            <p:spPr>
              <a:xfrm>
                <a:off x="4550955" y="3076833"/>
                <a:ext cx="580241" cy="1602435"/>
              </a:xfrm>
              <a:custGeom>
                <a:avLst/>
                <a:gdLst>
                  <a:gd name="connsiteX0" fmla="*/ 553264 w 580241"/>
                  <a:gd name="connsiteY0" fmla="*/ 9576 h 1602435"/>
                  <a:gd name="connsiteX1" fmla="*/ 571078 w 580241"/>
                  <a:gd name="connsiteY1" fmla="*/ 35113 h 1602435"/>
                  <a:gd name="connsiteX2" fmla="*/ 571078 w 580241"/>
                  <a:gd name="connsiteY2" fmla="*/ 1239875 h 1602435"/>
                  <a:gd name="connsiteX3" fmla="*/ 537097 w 580241"/>
                  <a:gd name="connsiteY3" fmla="*/ 1298980 h 1602435"/>
                  <a:gd name="connsiteX4" fmla="*/ 33878 w 580241"/>
                  <a:gd name="connsiteY4" fmla="*/ 1589049 h 1602435"/>
                  <a:gd name="connsiteX5" fmla="*/ 21212 w 580241"/>
                  <a:gd name="connsiteY5" fmla="*/ 1593065 h 1602435"/>
                  <a:gd name="connsiteX6" fmla="*/ 9165 w 580241"/>
                  <a:gd name="connsiteY6" fmla="*/ 1574736 h 1602435"/>
                  <a:gd name="connsiteX7" fmla="*/ 9165 w 580241"/>
                  <a:gd name="connsiteY7" fmla="*/ 358339 h 1602435"/>
                  <a:gd name="connsiteX8" fmla="*/ 33157 w 580241"/>
                  <a:gd name="connsiteY8" fmla="*/ 306854 h 1602435"/>
                  <a:gd name="connsiteX9" fmla="*/ 34392 w 580241"/>
                  <a:gd name="connsiteY9" fmla="*/ 305721 h 1602435"/>
                  <a:gd name="connsiteX10" fmla="*/ 36555 w 580241"/>
                  <a:gd name="connsiteY10" fmla="*/ 303868 h 1602435"/>
                  <a:gd name="connsiteX11" fmla="*/ 43248 w 580241"/>
                  <a:gd name="connsiteY11" fmla="*/ 299234 h 1602435"/>
                  <a:gd name="connsiteX12" fmla="*/ 92056 w 580241"/>
                  <a:gd name="connsiteY12" fmla="*/ 271020 h 1602435"/>
                  <a:gd name="connsiteX13" fmla="*/ 99161 w 580241"/>
                  <a:gd name="connsiteY13" fmla="*/ 266901 h 1602435"/>
                  <a:gd name="connsiteX14" fmla="*/ 129023 w 580241"/>
                  <a:gd name="connsiteY14" fmla="*/ 250220 h 1602435"/>
                  <a:gd name="connsiteX15" fmla="*/ 139320 w 580241"/>
                  <a:gd name="connsiteY15" fmla="*/ 247336 h 1602435"/>
                  <a:gd name="connsiteX16" fmla="*/ 147146 w 580241"/>
                  <a:gd name="connsiteY16" fmla="*/ 255986 h 1602435"/>
                  <a:gd name="connsiteX17" fmla="*/ 147146 w 580241"/>
                  <a:gd name="connsiteY17" fmla="*/ 311384 h 1602435"/>
                  <a:gd name="connsiteX18" fmla="*/ 169820 w 580241"/>
                  <a:gd name="connsiteY18" fmla="*/ 340237 h 1602435"/>
                  <a:gd name="connsiteX19" fmla="*/ 172580 w 580241"/>
                  <a:gd name="connsiteY19" fmla="*/ 340422 h 1602435"/>
                  <a:gd name="connsiteX20" fmla="*/ 191526 w 580241"/>
                  <a:gd name="connsiteY20" fmla="*/ 334759 h 1602435"/>
                  <a:gd name="connsiteX21" fmla="*/ 389745 w 580241"/>
                  <a:gd name="connsiteY21" fmla="*/ 218813 h 1602435"/>
                  <a:gd name="connsiteX22" fmla="*/ 424756 w 580241"/>
                  <a:gd name="connsiteY22" fmla="*/ 160326 h 1602435"/>
                  <a:gd name="connsiteX23" fmla="*/ 424756 w 580241"/>
                  <a:gd name="connsiteY23" fmla="*/ 98543 h 1602435"/>
                  <a:gd name="connsiteX24" fmla="*/ 438760 w 580241"/>
                  <a:gd name="connsiteY24" fmla="*/ 71050 h 1602435"/>
                  <a:gd name="connsiteX25" fmla="*/ 535861 w 580241"/>
                  <a:gd name="connsiteY25" fmla="*/ 14931 h 1602435"/>
                  <a:gd name="connsiteX26" fmla="*/ 553058 w 580241"/>
                  <a:gd name="connsiteY26" fmla="*/ 9576 h 1602435"/>
                  <a:gd name="connsiteX27" fmla="*/ 553058 w 580241"/>
                  <a:gd name="connsiteY27" fmla="*/ 206 h 1602435"/>
                  <a:gd name="connsiteX28" fmla="*/ 531228 w 580241"/>
                  <a:gd name="connsiteY28" fmla="*/ 6899 h 1602435"/>
                  <a:gd name="connsiteX29" fmla="*/ 434126 w 580241"/>
                  <a:gd name="connsiteY29" fmla="*/ 62915 h 1602435"/>
                  <a:gd name="connsiteX30" fmla="*/ 415385 w 580241"/>
                  <a:gd name="connsiteY30" fmla="*/ 98543 h 1602435"/>
                  <a:gd name="connsiteX31" fmla="*/ 415385 w 580241"/>
                  <a:gd name="connsiteY31" fmla="*/ 160326 h 1602435"/>
                  <a:gd name="connsiteX32" fmla="*/ 385009 w 580241"/>
                  <a:gd name="connsiteY32" fmla="*/ 210679 h 1602435"/>
                  <a:gd name="connsiteX33" fmla="*/ 186790 w 580241"/>
                  <a:gd name="connsiteY33" fmla="*/ 326727 h 1602435"/>
                  <a:gd name="connsiteX34" fmla="*/ 172580 w 580241"/>
                  <a:gd name="connsiteY34" fmla="*/ 331155 h 1602435"/>
                  <a:gd name="connsiteX35" fmla="*/ 156516 w 580241"/>
                  <a:gd name="connsiteY35" fmla="*/ 311384 h 1602435"/>
                  <a:gd name="connsiteX36" fmla="*/ 156516 w 580241"/>
                  <a:gd name="connsiteY36" fmla="*/ 255986 h 1602435"/>
                  <a:gd name="connsiteX37" fmla="*/ 141904 w 580241"/>
                  <a:gd name="connsiteY37" fmla="*/ 238028 h 1602435"/>
                  <a:gd name="connsiteX38" fmla="*/ 139320 w 580241"/>
                  <a:gd name="connsiteY38" fmla="*/ 237966 h 1602435"/>
                  <a:gd name="connsiteX39" fmla="*/ 124801 w 580241"/>
                  <a:gd name="connsiteY39" fmla="*/ 241982 h 1602435"/>
                  <a:gd name="connsiteX40" fmla="*/ 94837 w 580241"/>
                  <a:gd name="connsiteY40" fmla="*/ 258766 h 1602435"/>
                  <a:gd name="connsiteX41" fmla="*/ 87628 w 580241"/>
                  <a:gd name="connsiteY41" fmla="*/ 262885 h 1602435"/>
                  <a:gd name="connsiteX42" fmla="*/ 38717 w 580241"/>
                  <a:gd name="connsiteY42" fmla="*/ 291202 h 1602435"/>
                  <a:gd name="connsiteX43" fmla="*/ 30891 w 580241"/>
                  <a:gd name="connsiteY43" fmla="*/ 296557 h 1602435"/>
                  <a:gd name="connsiteX44" fmla="*/ 27185 w 580241"/>
                  <a:gd name="connsiteY44" fmla="*/ 299852 h 1602435"/>
                  <a:gd name="connsiteX45" fmla="*/ 0 w 580241"/>
                  <a:gd name="connsiteY45" fmla="*/ 358339 h 1602435"/>
                  <a:gd name="connsiteX46" fmla="*/ 0 w 580241"/>
                  <a:gd name="connsiteY46" fmla="*/ 1574736 h 1602435"/>
                  <a:gd name="connsiteX47" fmla="*/ 21418 w 580241"/>
                  <a:gd name="connsiteY47" fmla="*/ 1602435 h 1602435"/>
                  <a:gd name="connsiteX48" fmla="*/ 38717 w 580241"/>
                  <a:gd name="connsiteY48" fmla="*/ 1597081 h 1602435"/>
                  <a:gd name="connsiteX49" fmla="*/ 541525 w 580241"/>
                  <a:gd name="connsiteY49" fmla="*/ 1306806 h 1602435"/>
                  <a:gd name="connsiteX50" fmla="*/ 580242 w 580241"/>
                  <a:gd name="connsiteY50" fmla="*/ 1239668 h 1602435"/>
                  <a:gd name="connsiteX51" fmla="*/ 580242 w 580241"/>
                  <a:gd name="connsiteY51" fmla="*/ 34907 h 1602435"/>
                  <a:gd name="connsiteX52" fmla="*/ 553058 w 580241"/>
                  <a:gd name="connsiteY52" fmla="*/ 0 h 1602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580241" h="1602435">
                    <a:moveTo>
                      <a:pt x="553264" y="9576"/>
                    </a:moveTo>
                    <a:cubicBezTo>
                      <a:pt x="569842" y="9576"/>
                      <a:pt x="571078" y="29141"/>
                      <a:pt x="571078" y="35113"/>
                    </a:cubicBezTo>
                    <a:lnTo>
                      <a:pt x="571078" y="1239875"/>
                    </a:lnTo>
                    <a:cubicBezTo>
                      <a:pt x="569605" y="1263805"/>
                      <a:pt x="557043" y="1285666"/>
                      <a:pt x="537097" y="1298980"/>
                    </a:cubicBezTo>
                    <a:lnTo>
                      <a:pt x="33878" y="1589049"/>
                    </a:lnTo>
                    <a:cubicBezTo>
                      <a:pt x="30047" y="1591407"/>
                      <a:pt x="25702" y="1592787"/>
                      <a:pt x="21212" y="1593065"/>
                    </a:cubicBezTo>
                    <a:cubicBezTo>
                      <a:pt x="10297" y="1593065"/>
                      <a:pt x="9165" y="1580297"/>
                      <a:pt x="9165" y="1574736"/>
                    </a:cubicBezTo>
                    <a:lnTo>
                      <a:pt x="9165" y="358339"/>
                    </a:lnTo>
                    <a:cubicBezTo>
                      <a:pt x="10338" y="338754"/>
                      <a:pt x="18916" y="320353"/>
                      <a:pt x="33157" y="306854"/>
                    </a:cubicBezTo>
                    <a:lnTo>
                      <a:pt x="34392" y="305721"/>
                    </a:lnTo>
                    <a:lnTo>
                      <a:pt x="36555" y="303868"/>
                    </a:lnTo>
                    <a:cubicBezTo>
                      <a:pt x="38635" y="302117"/>
                      <a:pt x="40880" y="300562"/>
                      <a:pt x="43248" y="299234"/>
                    </a:cubicBezTo>
                    <a:lnTo>
                      <a:pt x="92056" y="271020"/>
                    </a:lnTo>
                    <a:lnTo>
                      <a:pt x="99161" y="266901"/>
                    </a:lnTo>
                    <a:lnTo>
                      <a:pt x="129023" y="250220"/>
                    </a:lnTo>
                    <a:cubicBezTo>
                      <a:pt x="132174" y="248438"/>
                      <a:pt x="135706" y="247450"/>
                      <a:pt x="139320" y="247336"/>
                    </a:cubicBezTo>
                    <a:cubicBezTo>
                      <a:pt x="144675" y="247336"/>
                      <a:pt x="147146" y="250117"/>
                      <a:pt x="147146" y="255986"/>
                    </a:cubicBezTo>
                    <a:lnTo>
                      <a:pt x="147146" y="311384"/>
                    </a:lnTo>
                    <a:cubicBezTo>
                      <a:pt x="145437" y="325615"/>
                      <a:pt x="155589" y="338528"/>
                      <a:pt x="169820" y="340237"/>
                    </a:cubicBezTo>
                    <a:cubicBezTo>
                      <a:pt x="170736" y="340350"/>
                      <a:pt x="171653" y="340412"/>
                      <a:pt x="172580" y="340422"/>
                    </a:cubicBezTo>
                    <a:cubicBezTo>
                      <a:pt x="179293" y="340268"/>
                      <a:pt x="185832" y="338311"/>
                      <a:pt x="191526" y="334759"/>
                    </a:cubicBezTo>
                    <a:lnTo>
                      <a:pt x="389745" y="218813"/>
                    </a:lnTo>
                    <a:cubicBezTo>
                      <a:pt x="410154" y="206097"/>
                      <a:pt x="423191" y="184318"/>
                      <a:pt x="424756" y="160326"/>
                    </a:cubicBezTo>
                    <a:lnTo>
                      <a:pt x="424756" y="98543"/>
                    </a:lnTo>
                    <a:cubicBezTo>
                      <a:pt x="424951" y="87711"/>
                      <a:pt x="430110" y="77568"/>
                      <a:pt x="438760" y="71050"/>
                    </a:cubicBezTo>
                    <a:lnTo>
                      <a:pt x="535861" y="14931"/>
                    </a:lnTo>
                    <a:cubicBezTo>
                      <a:pt x="541051" y="11718"/>
                      <a:pt x="546962" y="9875"/>
                      <a:pt x="553058" y="9576"/>
                    </a:cubicBezTo>
                    <a:moveTo>
                      <a:pt x="553058" y="206"/>
                    </a:moveTo>
                    <a:cubicBezTo>
                      <a:pt x="545325" y="494"/>
                      <a:pt x="537797" y="2801"/>
                      <a:pt x="531228" y="6899"/>
                    </a:cubicBezTo>
                    <a:lnTo>
                      <a:pt x="434126" y="62915"/>
                    </a:lnTo>
                    <a:cubicBezTo>
                      <a:pt x="422552" y="71122"/>
                      <a:pt x="415591" y="84354"/>
                      <a:pt x="415385" y="98543"/>
                    </a:cubicBezTo>
                    <a:lnTo>
                      <a:pt x="415385" y="160326"/>
                    </a:lnTo>
                    <a:cubicBezTo>
                      <a:pt x="413851" y="180992"/>
                      <a:pt x="402576" y="199692"/>
                      <a:pt x="385009" y="210679"/>
                    </a:cubicBezTo>
                    <a:lnTo>
                      <a:pt x="186790" y="326727"/>
                    </a:lnTo>
                    <a:cubicBezTo>
                      <a:pt x="182516" y="329415"/>
                      <a:pt x="177625" y="330939"/>
                      <a:pt x="172580" y="331155"/>
                    </a:cubicBezTo>
                    <a:cubicBezTo>
                      <a:pt x="163003" y="331155"/>
                      <a:pt x="156516" y="323947"/>
                      <a:pt x="156516" y="311384"/>
                    </a:cubicBezTo>
                    <a:lnTo>
                      <a:pt x="156516" y="255986"/>
                    </a:lnTo>
                    <a:cubicBezTo>
                      <a:pt x="157443" y="246986"/>
                      <a:pt x="150894" y="238955"/>
                      <a:pt x="141904" y="238028"/>
                    </a:cubicBezTo>
                    <a:cubicBezTo>
                      <a:pt x="141040" y="237935"/>
                      <a:pt x="140185" y="237915"/>
                      <a:pt x="139320" y="237966"/>
                    </a:cubicBezTo>
                    <a:cubicBezTo>
                      <a:pt x="134223" y="238090"/>
                      <a:pt x="129239" y="239470"/>
                      <a:pt x="124801" y="241982"/>
                    </a:cubicBezTo>
                    <a:lnTo>
                      <a:pt x="94837" y="258766"/>
                    </a:lnTo>
                    <a:lnTo>
                      <a:pt x="87628" y="262885"/>
                    </a:lnTo>
                    <a:lnTo>
                      <a:pt x="38717" y="291202"/>
                    </a:lnTo>
                    <a:cubicBezTo>
                      <a:pt x="35978" y="292798"/>
                      <a:pt x="33373" y="294590"/>
                      <a:pt x="30891" y="296557"/>
                    </a:cubicBezTo>
                    <a:lnTo>
                      <a:pt x="27185" y="299852"/>
                    </a:lnTo>
                    <a:cubicBezTo>
                      <a:pt x="10977" y="315153"/>
                      <a:pt x="1246" y="336087"/>
                      <a:pt x="0" y="358339"/>
                    </a:cubicBezTo>
                    <a:lnTo>
                      <a:pt x="0" y="1574736"/>
                    </a:lnTo>
                    <a:cubicBezTo>
                      <a:pt x="0" y="1592241"/>
                      <a:pt x="8753" y="1602435"/>
                      <a:pt x="21418" y="1602435"/>
                    </a:cubicBezTo>
                    <a:cubicBezTo>
                      <a:pt x="27555" y="1602199"/>
                      <a:pt x="33527" y="1600356"/>
                      <a:pt x="38717" y="1597081"/>
                    </a:cubicBezTo>
                    <a:lnTo>
                      <a:pt x="541525" y="1306806"/>
                    </a:lnTo>
                    <a:cubicBezTo>
                      <a:pt x="564395" y="1291875"/>
                      <a:pt x="578780" y="1266935"/>
                      <a:pt x="580242" y="1239668"/>
                    </a:cubicBezTo>
                    <a:lnTo>
                      <a:pt x="580242" y="34907"/>
                    </a:lnTo>
                    <a:cubicBezTo>
                      <a:pt x="580242" y="12871"/>
                      <a:pt x="569121" y="0"/>
                      <a:pt x="553058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9" name="任意多边形: 形状 898">
                <a:extLst>
                  <a:ext uri="{FF2B5EF4-FFF2-40B4-BE49-F238E27FC236}">
                    <a16:creationId xmlns:a16="http://schemas.microsoft.com/office/drawing/2014/main" id="{353AE63E-9A9B-4CC6-BAF9-F9C2B9C963B8}"/>
                  </a:ext>
                </a:extLst>
              </p:cNvPr>
              <p:cNvSpPr/>
              <p:nvPr/>
            </p:nvSpPr>
            <p:spPr>
              <a:xfrm>
                <a:off x="4612030" y="4448956"/>
                <a:ext cx="90810" cy="117044"/>
              </a:xfrm>
              <a:custGeom>
                <a:avLst/>
                <a:gdLst>
                  <a:gd name="connsiteX0" fmla="*/ 17081 w 90810"/>
                  <a:gd name="connsiteY0" fmla="*/ 117044 h 117044"/>
                  <a:gd name="connsiteX1" fmla="*/ 15845 w 90810"/>
                  <a:gd name="connsiteY1" fmla="*/ 117044 h 117044"/>
                  <a:gd name="connsiteX2" fmla="*/ 14712 w 90810"/>
                  <a:gd name="connsiteY2" fmla="*/ 115088 h 117044"/>
                  <a:gd name="connsiteX3" fmla="*/ 14712 w 90810"/>
                  <a:gd name="connsiteY3" fmla="*/ 71428 h 117044"/>
                  <a:gd name="connsiteX4" fmla="*/ 3489 w 90810"/>
                  <a:gd name="connsiteY4" fmla="*/ 77812 h 117044"/>
                  <a:gd name="connsiteX5" fmla="*/ 358 w 90810"/>
                  <a:gd name="connsiteY5" fmla="*/ 77133 h 117044"/>
                  <a:gd name="connsiteX6" fmla="*/ 399 w 90810"/>
                  <a:gd name="connsiteY6" fmla="*/ 74620 h 117044"/>
                  <a:gd name="connsiteX7" fmla="*/ 43441 w 90810"/>
                  <a:gd name="connsiteY7" fmla="*/ 1202 h 117044"/>
                  <a:gd name="connsiteX8" fmla="*/ 46500 w 90810"/>
                  <a:gd name="connsiteY8" fmla="*/ 265 h 117044"/>
                  <a:gd name="connsiteX9" fmla="*/ 46530 w 90810"/>
                  <a:gd name="connsiteY9" fmla="*/ 275 h 117044"/>
                  <a:gd name="connsiteX10" fmla="*/ 89572 w 90810"/>
                  <a:gd name="connsiteY10" fmla="*/ 24061 h 117044"/>
                  <a:gd name="connsiteX11" fmla="*/ 90808 w 90810"/>
                  <a:gd name="connsiteY11" fmla="*/ 26121 h 117044"/>
                  <a:gd name="connsiteX12" fmla="*/ 89675 w 90810"/>
                  <a:gd name="connsiteY12" fmla="*/ 28180 h 117044"/>
                  <a:gd name="connsiteX13" fmla="*/ 76186 w 90810"/>
                  <a:gd name="connsiteY13" fmla="*/ 35903 h 117044"/>
                  <a:gd name="connsiteX14" fmla="*/ 76186 w 90810"/>
                  <a:gd name="connsiteY14" fmla="*/ 82240 h 117044"/>
                  <a:gd name="connsiteX15" fmla="*/ 75053 w 90810"/>
                  <a:gd name="connsiteY15" fmla="*/ 84196 h 117044"/>
                  <a:gd name="connsiteX16" fmla="*/ 18110 w 90810"/>
                  <a:gd name="connsiteY16" fmla="*/ 117044 h 117044"/>
                  <a:gd name="connsiteX17" fmla="*/ 17081 w 90810"/>
                  <a:gd name="connsiteY17" fmla="*/ 64735 h 117044"/>
                  <a:gd name="connsiteX18" fmla="*/ 18213 w 90810"/>
                  <a:gd name="connsiteY18" fmla="*/ 64735 h 117044"/>
                  <a:gd name="connsiteX19" fmla="*/ 19346 w 90810"/>
                  <a:gd name="connsiteY19" fmla="*/ 66691 h 117044"/>
                  <a:gd name="connsiteX20" fmla="*/ 19346 w 90810"/>
                  <a:gd name="connsiteY20" fmla="*/ 110351 h 117044"/>
                  <a:gd name="connsiteX21" fmla="*/ 71655 w 90810"/>
                  <a:gd name="connsiteY21" fmla="*/ 80180 h 117044"/>
                  <a:gd name="connsiteX22" fmla="*/ 71655 w 90810"/>
                  <a:gd name="connsiteY22" fmla="*/ 33947 h 117044"/>
                  <a:gd name="connsiteX23" fmla="*/ 72788 w 90810"/>
                  <a:gd name="connsiteY23" fmla="*/ 31887 h 117044"/>
                  <a:gd name="connsiteX24" fmla="*/ 83806 w 90810"/>
                  <a:gd name="connsiteY24" fmla="*/ 25503 h 117044"/>
                  <a:gd name="connsiteX25" fmla="*/ 46427 w 90810"/>
                  <a:gd name="connsiteY25" fmla="*/ 4909 h 117044"/>
                  <a:gd name="connsiteX26" fmla="*/ 8946 w 90810"/>
                  <a:gd name="connsiteY26" fmla="*/ 68751 h 117044"/>
                  <a:gd name="connsiteX27" fmla="*/ 15948 w 90810"/>
                  <a:gd name="connsiteY27" fmla="*/ 64735 h 117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0810" h="117044">
                    <a:moveTo>
                      <a:pt x="17081" y="117044"/>
                    </a:moveTo>
                    <a:lnTo>
                      <a:pt x="15845" y="117044"/>
                    </a:lnTo>
                    <a:cubicBezTo>
                      <a:pt x="15134" y="116653"/>
                      <a:pt x="14692" y="115901"/>
                      <a:pt x="14712" y="115088"/>
                    </a:cubicBezTo>
                    <a:lnTo>
                      <a:pt x="14712" y="71428"/>
                    </a:lnTo>
                    <a:lnTo>
                      <a:pt x="3489" y="77812"/>
                    </a:lnTo>
                    <a:cubicBezTo>
                      <a:pt x="2438" y="78492"/>
                      <a:pt x="1038" y="78183"/>
                      <a:pt x="358" y="77133"/>
                    </a:cubicBezTo>
                    <a:cubicBezTo>
                      <a:pt x="-136" y="76360"/>
                      <a:pt x="-115" y="75372"/>
                      <a:pt x="399" y="74620"/>
                    </a:cubicBezTo>
                    <a:lnTo>
                      <a:pt x="43441" y="1202"/>
                    </a:lnTo>
                    <a:cubicBezTo>
                      <a:pt x="44028" y="100"/>
                      <a:pt x="45398" y="-322"/>
                      <a:pt x="46500" y="265"/>
                    </a:cubicBezTo>
                    <a:cubicBezTo>
                      <a:pt x="46510" y="265"/>
                      <a:pt x="46520" y="275"/>
                      <a:pt x="46530" y="275"/>
                    </a:cubicBezTo>
                    <a:lnTo>
                      <a:pt x="89572" y="24061"/>
                    </a:lnTo>
                    <a:cubicBezTo>
                      <a:pt x="90365" y="24432"/>
                      <a:pt x="90849" y="25246"/>
                      <a:pt x="90808" y="26121"/>
                    </a:cubicBezTo>
                    <a:cubicBezTo>
                      <a:pt x="90798" y="26955"/>
                      <a:pt x="90375" y="27727"/>
                      <a:pt x="89675" y="28180"/>
                    </a:cubicBezTo>
                    <a:lnTo>
                      <a:pt x="76186" y="35903"/>
                    </a:lnTo>
                    <a:lnTo>
                      <a:pt x="76186" y="82240"/>
                    </a:lnTo>
                    <a:cubicBezTo>
                      <a:pt x="76207" y="83054"/>
                      <a:pt x="75774" y="83805"/>
                      <a:pt x="75053" y="84196"/>
                    </a:cubicBezTo>
                    <a:lnTo>
                      <a:pt x="18110" y="117044"/>
                    </a:lnTo>
                    <a:close/>
                    <a:moveTo>
                      <a:pt x="17081" y="64735"/>
                    </a:moveTo>
                    <a:lnTo>
                      <a:pt x="18213" y="64735"/>
                    </a:lnTo>
                    <a:cubicBezTo>
                      <a:pt x="18924" y="65126"/>
                      <a:pt x="19367" y="65878"/>
                      <a:pt x="19346" y="66691"/>
                    </a:cubicBezTo>
                    <a:lnTo>
                      <a:pt x="19346" y="110351"/>
                    </a:lnTo>
                    <a:lnTo>
                      <a:pt x="71655" y="80180"/>
                    </a:lnTo>
                    <a:lnTo>
                      <a:pt x="71655" y="33947"/>
                    </a:lnTo>
                    <a:cubicBezTo>
                      <a:pt x="71645" y="33113"/>
                      <a:pt x="72077" y="32320"/>
                      <a:pt x="72788" y="31887"/>
                    </a:cubicBezTo>
                    <a:lnTo>
                      <a:pt x="83806" y="25503"/>
                    </a:lnTo>
                    <a:lnTo>
                      <a:pt x="46427" y="4909"/>
                    </a:lnTo>
                    <a:lnTo>
                      <a:pt x="8946" y="68751"/>
                    </a:lnTo>
                    <a:lnTo>
                      <a:pt x="15948" y="64735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0" name="任意多边形: 形状 899">
                <a:extLst>
                  <a:ext uri="{FF2B5EF4-FFF2-40B4-BE49-F238E27FC236}">
                    <a16:creationId xmlns:a16="http://schemas.microsoft.com/office/drawing/2014/main" id="{5DF9B399-5729-458B-9FB1-7631D9DC5652}"/>
                  </a:ext>
                </a:extLst>
              </p:cNvPr>
              <p:cNvSpPr/>
              <p:nvPr/>
            </p:nvSpPr>
            <p:spPr>
              <a:xfrm>
                <a:off x="4800949" y="4333752"/>
                <a:ext cx="79559" cy="109506"/>
              </a:xfrm>
              <a:custGeom>
                <a:avLst/>
                <a:gdLst>
                  <a:gd name="connsiteX0" fmla="*/ 40590 w 79559"/>
                  <a:gd name="connsiteY0" fmla="*/ 109507 h 109506"/>
                  <a:gd name="connsiteX1" fmla="*/ 40590 w 79559"/>
                  <a:gd name="connsiteY1" fmla="*/ 109507 h 109506"/>
                  <a:gd name="connsiteX2" fmla="*/ 31014 w 79559"/>
                  <a:gd name="connsiteY2" fmla="*/ 107344 h 109506"/>
                  <a:gd name="connsiteX3" fmla="*/ 123 w 79559"/>
                  <a:gd name="connsiteY3" fmla="*/ 69245 h 109506"/>
                  <a:gd name="connsiteX4" fmla="*/ 17422 w 79559"/>
                  <a:gd name="connsiteY4" fmla="*/ 25379 h 109506"/>
                  <a:gd name="connsiteX5" fmla="*/ 32147 w 79559"/>
                  <a:gd name="connsiteY5" fmla="*/ 22084 h 109506"/>
                  <a:gd name="connsiteX6" fmla="*/ 39149 w 79559"/>
                  <a:gd name="connsiteY6" fmla="*/ 28674 h 109506"/>
                  <a:gd name="connsiteX7" fmla="*/ 59743 w 79559"/>
                  <a:gd name="connsiteY7" fmla="*/ 975 h 109506"/>
                  <a:gd name="connsiteX8" fmla="*/ 71791 w 79559"/>
                  <a:gd name="connsiteY8" fmla="*/ 2417 h 109506"/>
                  <a:gd name="connsiteX9" fmla="*/ 79102 w 79559"/>
                  <a:gd name="connsiteY9" fmla="*/ 26615 h 109506"/>
                  <a:gd name="connsiteX10" fmla="*/ 50373 w 79559"/>
                  <a:gd name="connsiteY10" fmla="*/ 96017 h 109506"/>
                  <a:gd name="connsiteX11" fmla="*/ 41826 w 79559"/>
                  <a:gd name="connsiteY11" fmla="*/ 108065 h 109506"/>
                  <a:gd name="connsiteX12" fmla="*/ 40590 w 79559"/>
                  <a:gd name="connsiteY12" fmla="*/ 109507 h 109506"/>
                  <a:gd name="connsiteX13" fmla="*/ 28440 w 79559"/>
                  <a:gd name="connsiteY13" fmla="*/ 26409 h 109506"/>
                  <a:gd name="connsiteX14" fmla="*/ 20923 w 79559"/>
                  <a:gd name="connsiteY14" fmla="*/ 29498 h 109506"/>
                  <a:gd name="connsiteX15" fmla="*/ 5477 w 79559"/>
                  <a:gd name="connsiteY15" fmla="*/ 69245 h 109506"/>
                  <a:gd name="connsiteX16" fmla="*/ 32353 w 79559"/>
                  <a:gd name="connsiteY16" fmla="*/ 103122 h 109506"/>
                  <a:gd name="connsiteX17" fmla="*/ 39561 w 79559"/>
                  <a:gd name="connsiteY17" fmla="*/ 104564 h 109506"/>
                  <a:gd name="connsiteX18" fmla="*/ 47283 w 79559"/>
                  <a:gd name="connsiteY18" fmla="*/ 93752 h 109506"/>
                  <a:gd name="connsiteX19" fmla="*/ 75086 w 79559"/>
                  <a:gd name="connsiteY19" fmla="*/ 26615 h 109506"/>
                  <a:gd name="connsiteX20" fmla="*/ 69731 w 79559"/>
                  <a:gd name="connsiteY20" fmla="*/ 6021 h 109506"/>
                  <a:gd name="connsiteX21" fmla="*/ 62111 w 79559"/>
                  <a:gd name="connsiteY21" fmla="*/ 5197 h 109506"/>
                  <a:gd name="connsiteX22" fmla="*/ 42959 w 79559"/>
                  <a:gd name="connsiteY22" fmla="*/ 36088 h 109506"/>
                  <a:gd name="connsiteX23" fmla="*/ 42959 w 79559"/>
                  <a:gd name="connsiteY23" fmla="*/ 36809 h 109506"/>
                  <a:gd name="connsiteX24" fmla="*/ 42444 w 79559"/>
                  <a:gd name="connsiteY24" fmla="*/ 38251 h 109506"/>
                  <a:gd name="connsiteX25" fmla="*/ 40281 w 79559"/>
                  <a:gd name="connsiteY25" fmla="*/ 39898 h 109506"/>
                  <a:gd name="connsiteX26" fmla="*/ 40281 w 79559"/>
                  <a:gd name="connsiteY26" fmla="*/ 39898 h 109506"/>
                  <a:gd name="connsiteX27" fmla="*/ 37913 w 79559"/>
                  <a:gd name="connsiteY27" fmla="*/ 37942 h 109506"/>
                  <a:gd name="connsiteX28" fmla="*/ 31014 w 79559"/>
                  <a:gd name="connsiteY28" fmla="*/ 26100 h 109506"/>
                  <a:gd name="connsiteX29" fmla="*/ 28440 w 79559"/>
                  <a:gd name="connsiteY29" fmla="*/ 26409 h 10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79559" h="109506">
                    <a:moveTo>
                      <a:pt x="40590" y="109507"/>
                    </a:moveTo>
                    <a:lnTo>
                      <a:pt x="40590" y="109507"/>
                    </a:lnTo>
                    <a:lnTo>
                      <a:pt x="31014" y="107344"/>
                    </a:lnTo>
                    <a:cubicBezTo>
                      <a:pt x="12943" y="103658"/>
                      <a:pt x="-1" y="87698"/>
                      <a:pt x="123" y="69245"/>
                    </a:cubicBezTo>
                    <a:cubicBezTo>
                      <a:pt x="-979" y="52770"/>
                      <a:pt x="5374" y="36665"/>
                      <a:pt x="17422" y="25379"/>
                    </a:cubicBezTo>
                    <a:cubicBezTo>
                      <a:pt x="21376" y="21703"/>
                      <a:pt x="27008" y="20437"/>
                      <a:pt x="32147" y="22084"/>
                    </a:cubicBezTo>
                    <a:cubicBezTo>
                      <a:pt x="35164" y="23413"/>
                      <a:pt x="37635" y="25740"/>
                      <a:pt x="39149" y="28674"/>
                    </a:cubicBezTo>
                    <a:cubicBezTo>
                      <a:pt x="41631" y="16874"/>
                      <a:pt x="49158" y="6752"/>
                      <a:pt x="59743" y="975"/>
                    </a:cubicBezTo>
                    <a:cubicBezTo>
                      <a:pt x="63728" y="-724"/>
                      <a:pt x="68320" y="-178"/>
                      <a:pt x="71791" y="2417"/>
                    </a:cubicBezTo>
                    <a:cubicBezTo>
                      <a:pt x="78000" y="8832"/>
                      <a:pt x="80718" y="17842"/>
                      <a:pt x="79102" y="26615"/>
                    </a:cubicBezTo>
                    <a:cubicBezTo>
                      <a:pt x="75343" y="51750"/>
                      <a:pt x="65478" y="75578"/>
                      <a:pt x="50373" y="96017"/>
                    </a:cubicBezTo>
                    <a:lnTo>
                      <a:pt x="41826" y="108065"/>
                    </a:lnTo>
                    <a:cubicBezTo>
                      <a:pt x="41631" y="108693"/>
                      <a:pt x="41188" y="109218"/>
                      <a:pt x="40590" y="109507"/>
                    </a:cubicBezTo>
                    <a:close/>
                    <a:moveTo>
                      <a:pt x="28440" y="26409"/>
                    </a:moveTo>
                    <a:cubicBezTo>
                      <a:pt x="25660" y="26594"/>
                      <a:pt x="23024" y="27676"/>
                      <a:pt x="20923" y="29498"/>
                    </a:cubicBezTo>
                    <a:cubicBezTo>
                      <a:pt x="10121" y="39785"/>
                      <a:pt x="4458" y="54355"/>
                      <a:pt x="5477" y="69245"/>
                    </a:cubicBezTo>
                    <a:cubicBezTo>
                      <a:pt x="5168" y="85515"/>
                      <a:pt x="16434" y="99725"/>
                      <a:pt x="32353" y="103122"/>
                    </a:cubicBezTo>
                    <a:lnTo>
                      <a:pt x="39561" y="104564"/>
                    </a:lnTo>
                    <a:lnTo>
                      <a:pt x="47283" y="93752"/>
                    </a:lnTo>
                    <a:cubicBezTo>
                      <a:pt x="61947" y="74013"/>
                      <a:pt x="71502" y="50947"/>
                      <a:pt x="75086" y="26615"/>
                    </a:cubicBezTo>
                    <a:cubicBezTo>
                      <a:pt x="76744" y="19283"/>
                      <a:pt x="74746" y="11612"/>
                      <a:pt x="69731" y="6021"/>
                    </a:cubicBezTo>
                    <a:cubicBezTo>
                      <a:pt x="67538" y="4353"/>
                      <a:pt x="64603" y="4034"/>
                      <a:pt x="62111" y="5197"/>
                    </a:cubicBezTo>
                    <a:cubicBezTo>
                      <a:pt x="51279" y="11973"/>
                      <a:pt x="44205" y="23382"/>
                      <a:pt x="42959" y="36088"/>
                    </a:cubicBezTo>
                    <a:cubicBezTo>
                      <a:pt x="42959" y="36088"/>
                      <a:pt x="42959" y="36603"/>
                      <a:pt x="42959" y="36809"/>
                    </a:cubicBezTo>
                    <a:cubicBezTo>
                      <a:pt x="42979" y="37334"/>
                      <a:pt x="42794" y="37849"/>
                      <a:pt x="42444" y="38251"/>
                    </a:cubicBezTo>
                    <a:cubicBezTo>
                      <a:pt x="42145" y="39198"/>
                      <a:pt x="41280" y="39857"/>
                      <a:pt x="40281" y="39898"/>
                    </a:cubicBezTo>
                    <a:lnTo>
                      <a:pt x="40281" y="39898"/>
                    </a:lnTo>
                    <a:cubicBezTo>
                      <a:pt x="39118" y="39919"/>
                      <a:pt x="38119" y="39085"/>
                      <a:pt x="37913" y="37942"/>
                    </a:cubicBezTo>
                    <a:cubicBezTo>
                      <a:pt x="37779" y="33082"/>
                      <a:pt x="35174" y="28623"/>
                      <a:pt x="31014" y="26100"/>
                    </a:cubicBezTo>
                    <a:cubicBezTo>
                      <a:pt x="30149" y="26059"/>
                      <a:pt x="29274" y="26162"/>
                      <a:pt x="28440" y="26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id="{D53626A6-A55D-4449-AC52-936374892517}"/>
                  </a:ext>
                </a:extLst>
              </p:cNvPr>
              <p:cNvSpPr/>
              <p:nvPr/>
            </p:nvSpPr>
            <p:spPr>
              <a:xfrm>
                <a:off x="5004646" y="4284505"/>
                <a:ext cx="54883" cy="63170"/>
              </a:xfrm>
              <a:custGeom>
                <a:avLst/>
                <a:gdLst>
                  <a:gd name="connsiteX0" fmla="*/ 2368 w 54883"/>
                  <a:gd name="connsiteY0" fmla="*/ 63093 h 63170"/>
                  <a:gd name="connsiteX1" fmla="*/ 1236 w 54883"/>
                  <a:gd name="connsiteY1" fmla="*/ 63093 h 63170"/>
                  <a:gd name="connsiteX2" fmla="*/ 0 w 54883"/>
                  <a:gd name="connsiteY2" fmla="*/ 61137 h 63170"/>
                  <a:gd name="connsiteX3" fmla="*/ 0 w 54883"/>
                  <a:gd name="connsiteY3" fmla="*/ 48471 h 63170"/>
                  <a:gd name="connsiteX4" fmla="*/ 20594 w 54883"/>
                  <a:gd name="connsiteY4" fmla="*/ 9033 h 63170"/>
                  <a:gd name="connsiteX5" fmla="*/ 31715 w 54883"/>
                  <a:gd name="connsiteY5" fmla="*/ 2649 h 63170"/>
                  <a:gd name="connsiteX6" fmla="*/ 46852 w 54883"/>
                  <a:gd name="connsiteY6" fmla="*/ 1620 h 63170"/>
                  <a:gd name="connsiteX7" fmla="*/ 54781 w 54883"/>
                  <a:gd name="connsiteY7" fmla="*/ 19433 h 63170"/>
                  <a:gd name="connsiteX8" fmla="*/ 54781 w 54883"/>
                  <a:gd name="connsiteY8" fmla="*/ 32099 h 63170"/>
                  <a:gd name="connsiteX9" fmla="*/ 53648 w 54883"/>
                  <a:gd name="connsiteY9" fmla="*/ 34055 h 63170"/>
                  <a:gd name="connsiteX10" fmla="*/ 3295 w 54883"/>
                  <a:gd name="connsiteY10" fmla="*/ 63093 h 63170"/>
                  <a:gd name="connsiteX11" fmla="*/ 2368 w 54883"/>
                  <a:gd name="connsiteY11" fmla="*/ 63093 h 63170"/>
                  <a:gd name="connsiteX12" fmla="*/ 40880 w 54883"/>
                  <a:gd name="connsiteY12" fmla="*/ 4297 h 63170"/>
                  <a:gd name="connsiteX13" fmla="*/ 34290 w 54883"/>
                  <a:gd name="connsiteY13" fmla="*/ 6356 h 63170"/>
                  <a:gd name="connsiteX14" fmla="*/ 34290 w 54883"/>
                  <a:gd name="connsiteY14" fmla="*/ 6356 h 63170"/>
                  <a:gd name="connsiteX15" fmla="*/ 22963 w 54883"/>
                  <a:gd name="connsiteY15" fmla="*/ 12431 h 63170"/>
                  <a:gd name="connsiteX16" fmla="*/ 4634 w 54883"/>
                  <a:gd name="connsiteY16" fmla="*/ 47750 h 63170"/>
                  <a:gd name="connsiteX17" fmla="*/ 4634 w 54883"/>
                  <a:gd name="connsiteY17" fmla="*/ 56297 h 63170"/>
                  <a:gd name="connsiteX18" fmla="*/ 50250 w 54883"/>
                  <a:gd name="connsiteY18" fmla="*/ 30039 h 63170"/>
                  <a:gd name="connsiteX19" fmla="*/ 50250 w 54883"/>
                  <a:gd name="connsiteY19" fmla="*/ 18712 h 63170"/>
                  <a:gd name="connsiteX20" fmla="*/ 44587 w 54883"/>
                  <a:gd name="connsiteY20" fmla="*/ 4914 h 63170"/>
                  <a:gd name="connsiteX21" fmla="*/ 41086 w 54883"/>
                  <a:gd name="connsiteY21" fmla="*/ 4297 h 63170"/>
                  <a:gd name="connsiteX22" fmla="*/ 33054 w 54883"/>
                  <a:gd name="connsiteY22" fmla="*/ 4297 h 63170"/>
                  <a:gd name="connsiteX23" fmla="*/ 33054 w 54883"/>
                  <a:gd name="connsiteY23" fmla="*/ 4297 h 63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4883" h="63170">
                    <a:moveTo>
                      <a:pt x="2368" y="63093"/>
                    </a:moveTo>
                    <a:cubicBezTo>
                      <a:pt x="1998" y="63196"/>
                      <a:pt x="1606" y="63196"/>
                      <a:pt x="1236" y="63093"/>
                    </a:cubicBezTo>
                    <a:cubicBezTo>
                      <a:pt x="494" y="62712"/>
                      <a:pt x="21" y="61971"/>
                      <a:pt x="0" y="61137"/>
                    </a:cubicBezTo>
                    <a:lnTo>
                      <a:pt x="0" y="48471"/>
                    </a:lnTo>
                    <a:cubicBezTo>
                      <a:pt x="278" y="32820"/>
                      <a:pt x="7908" y="18208"/>
                      <a:pt x="20594" y="9033"/>
                    </a:cubicBezTo>
                    <a:lnTo>
                      <a:pt x="31715" y="2649"/>
                    </a:lnTo>
                    <a:cubicBezTo>
                      <a:pt x="36184" y="-471"/>
                      <a:pt x="42002" y="-862"/>
                      <a:pt x="46852" y="1620"/>
                    </a:cubicBezTo>
                    <a:cubicBezTo>
                      <a:pt x="52474" y="5728"/>
                      <a:pt x="55491" y="12503"/>
                      <a:pt x="54781" y="19433"/>
                    </a:cubicBezTo>
                    <a:lnTo>
                      <a:pt x="54781" y="32099"/>
                    </a:lnTo>
                    <a:cubicBezTo>
                      <a:pt x="54801" y="32912"/>
                      <a:pt x="54359" y="33664"/>
                      <a:pt x="53648" y="34055"/>
                    </a:cubicBezTo>
                    <a:lnTo>
                      <a:pt x="3295" y="63093"/>
                    </a:lnTo>
                    <a:cubicBezTo>
                      <a:pt x="2986" y="63165"/>
                      <a:pt x="2677" y="63165"/>
                      <a:pt x="2368" y="63093"/>
                    </a:cubicBezTo>
                    <a:close/>
                    <a:moveTo>
                      <a:pt x="40880" y="4297"/>
                    </a:moveTo>
                    <a:cubicBezTo>
                      <a:pt x="38542" y="4400"/>
                      <a:pt x="36277" y="5110"/>
                      <a:pt x="34290" y="6356"/>
                    </a:cubicBezTo>
                    <a:lnTo>
                      <a:pt x="34290" y="6356"/>
                    </a:lnTo>
                    <a:lnTo>
                      <a:pt x="22963" y="12431"/>
                    </a:lnTo>
                    <a:cubicBezTo>
                      <a:pt x="11636" y="20659"/>
                      <a:pt x="4840" y="33746"/>
                      <a:pt x="4634" y="47750"/>
                    </a:cubicBezTo>
                    <a:lnTo>
                      <a:pt x="4634" y="56297"/>
                    </a:lnTo>
                    <a:lnTo>
                      <a:pt x="50250" y="30039"/>
                    </a:lnTo>
                    <a:lnTo>
                      <a:pt x="50250" y="18712"/>
                    </a:lnTo>
                    <a:cubicBezTo>
                      <a:pt x="50899" y="13440"/>
                      <a:pt x="48747" y="8210"/>
                      <a:pt x="44587" y="4914"/>
                    </a:cubicBezTo>
                    <a:cubicBezTo>
                      <a:pt x="43475" y="4451"/>
                      <a:pt x="42280" y="4245"/>
                      <a:pt x="41086" y="4297"/>
                    </a:cubicBezTo>
                    <a:close/>
                    <a:moveTo>
                      <a:pt x="33054" y="4297"/>
                    </a:moveTo>
                    <a:lnTo>
                      <a:pt x="33054" y="4297"/>
                    </a:ln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id="{7D3D8632-70D5-4BB5-8526-12A356BC1CAB}"/>
                  </a:ext>
                </a:extLst>
              </p:cNvPr>
              <p:cNvSpPr/>
              <p:nvPr/>
            </p:nvSpPr>
            <p:spPr>
              <a:xfrm>
                <a:off x="5013217" y="4226750"/>
                <a:ext cx="38269" cy="53198"/>
              </a:xfrm>
              <a:custGeom>
                <a:avLst/>
                <a:gdLst>
                  <a:gd name="connsiteX0" fmla="*/ 12538 w 38269"/>
                  <a:gd name="connsiteY0" fmla="*/ 53197 h 53198"/>
                  <a:gd name="connsiteX1" fmla="*/ 7080 w 38269"/>
                  <a:gd name="connsiteY1" fmla="*/ 51858 h 53198"/>
                  <a:gd name="connsiteX2" fmla="*/ 78 w 38269"/>
                  <a:gd name="connsiteY2" fmla="*/ 36310 h 53198"/>
                  <a:gd name="connsiteX3" fmla="*/ 17995 w 38269"/>
                  <a:gd name="connsiteY3" fmla="*/ 2329 h 53198"/>
                  <a:gd name="connsiteX4" fmla="*/ 31278 w 38269"/>
                  <a:gd name="connsiteY4" fmla="*/ 1403 h 53198"/>
                  <a:gd name="connsiteX5" fmla="*/ 38177 w 38269"/>
                  <a:gd name="connsiteY5" fmla="*/ 16951 h 53198"/>
                  <a:gd name="connsiteX6" fmla="*/ 20363 w 38269"/>
                  <a:gd name="connsiteY6" fmla="*/ 50932 h 53198"/>
                  <a:gd name="connsiteX7" fmla="*/ 12538 w 38269"/>
                  <a:gd name="connsiteY7" fmla="*/ 53197 h 53198"/>
                  <a:gd name="connsiteX8" fmla="*/ 25821 w 38269"/>
                  <a:gd name="connsiteY8" fmla="*/ 4595 h 53198"/>
                  <a:gd name="connsiteX9" fmla="*/ 20363 w 38269"/>
                  <a:gd name="connsiteY9" fmla="*/ 6345 h 53198"/>
                  <a:gd name="connsiteX10" fmla="*/ 4712 w 38269"/>
                  <a:gd name="connsiteY10" fmla="*/ 36310 h 53198"/>
                  <a:gd name="connsiteX11" fmla="*/ 9345 w 38269"/>
                  <a:gd name="connsiteY11" fmla="*/ 47740 h 53198"/>
                  <a:gd name="connsiteX12" fmla="*/ 17995 w 38269"/>
                  <a:gd name="connsiteY12" fmla="*/ 46916 h 53198"/>
                  <a:gd name="connsiteX13" fmla="*/ 33543 w 38269"/>
                  <a:gd name="connsiteY13" fmla="*/ 16951 h 53198"/>
                  <a:gd name="connsiteX14" fmla="*/ 28910 w 38269"/>
                  <a:gd name="connsiteY14" fmla="*/ 5418 h 53198"/>
                  <a:gd name="connsiteX15" fmla="*/ 25821 w 38269"/>
                  <a:gd name="connsiteY15" fmla="*/ 4595 h 5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269" h="53198">
                    <a:moveTo>
                      <a:pt x="12538" y="53197"/>
                    </a:moveTo>
                    <a:cubicBezTo>
                      <a:pt x="10633" y="53228"/>
                      <a:pt x="8748" y="52765"/>
                      <a:pt x="7080" y="51858"/>
                    </a:cubicBezTo>
                    <a:cubicBezTo>
                      <a:pt x="2158" y="48275"/>
                      <a:pt x="-499" y="42365"/>
                      <a:pt x="78" y="36310"/>
                    </a:cubicBezTo>
                    <a:cubicBezTo>
                      <a:pt x="181" y="22749"/>
                      <a:pt x="6864" y="10083"/>
                      <a:pt x="17995" y="2329"/>
                    </a:cubicBezTo>
                    <a:cubicBezTo>
                      <a:pt x="21918" y="-400"/>
                      <a:pt x="27015" y="-760"/>
                      <a:pt x="31278" y="1403"/>
                    </a:cubicBezTo>
                    <a:cubicBezTo>
                      <a:pt x="36180" y="4996"/>
                      <a:pt x="38805" y="10907"/>
                      <a:pt x="38177" y="16951"/>
                    </a:cubicBezTo>
                    <a:cubicBezTo>
                      <a:pt x="38064" y="30482"/>
                      <a:pt x="31433" y="43137"/>
                      <a:pt x="20363" y="50932"/>
                    </a:cubicBezTo>
                    <a:cubicBezTo>
                      <a:pt x="17995" y="52363"/>
                      <a:pt x="15297" y="53146"/>
                      <a:pt x="12538" y="53197"/>
                    </a:cubicBezTo>
                    <a:close/>
                    <a:moveTo>
                      <a:pt x="25821" y="4595"/>
                    </a:moveTo>
                    <a:cubicBezTo>
                      <a:pt x="23874" y="4646"/>
                      <a:pt x="21980" y="5254"/>
                      <a:pt x="20363" y="6345"/>
                    </a:cubicBezTo>
                    <a:cubicBezTo>
                      <a:pt x="10674" y="13265"/>
                      <a:pt x="4856" y="24396"/>
                      <a:pt x="4712" y="36310"/>
                    </a:cubicBezTo>
                    <a:cubicBezTo>
                      <a:pt x="4197" y="40665"/>
                      <a:pt x="5937" y="44980"/>
                      <a:pt x="9345" y="47740"/>
                    </a:cubicBezTo>
                    <a:cubicBezTo>
                      <a:pt x="12177" y="48996"/>
                      <a:pt x="15452" y="48687"/>
                      <a:pt x="17995" y="46916"/>
                    </a:cubicBezTo>
                    <a:cubicBezTo>
                      <a:pt x="27612" y="39934"/>
                      <a:pt x="33379" y="28834"/>
                      <a:pt x="33543" y="16951"/>
                    </a:cubicBezTo>
                    <a:cubicBezTo>
                      <a:pt x="34100" y="12565"/>
                      <a:pt x="32349" y="8199"/>
                      <a:pt x="28910" y="5418"/>
                    </a:cubicBezTo>
                    <a:cubicBezTo>
                      <a:pt x="27962" y="4904"/>
                      <a:pt x="26902" y="4626"/>
                      <a:pt x="25821" y="4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903" name="任意多边形: 形状 902">
                <a:extLst>
                  <a:ext uri="{FF2B5EF4-FFF2-40B4-BE49-F238E27FC236}">
                    <a16:creationId xmlns:a16="http://schemas.microsoft.com/office/drawing/2014/main" id="{E2EC073D-0149-4E71-99D9-DB5670177599}"/>
                  </a:ext>
                </a:extLst>
              </p:cNvPr>
              <p:cNvSpPr/>
              <p:nvPr/>
            </p:nvSpPr>
            <p:spPr>
              <a:xfrm>
                <a:off x="4734038" y="3488791"/>
                <a:ext cx="208516" cy="136426"/>
              </a:xfrm>
              <a:custGeom>
                <a:avLst/>
                <a:gdLst>
                  <a:gd name="connsiteX0" fmla="*/ 12357 w 208516"/>
                  <a:gd name="connsiteY0" fmla="*/ 107937 h 136426"/>
                  <a:gd name="connsiteX1" fmla="*/ 196160 w 208516"/>
                  <a:gd name="connsiteY1" fmla="*/ 1774 h 136426"/>
                  <a:gd name="connsiteX2" fmla="*/ 208516 w 208516"/>
                  <a:gd name="connsiteY2" fmla="*/ 7952 h 136426"/>
                  <a:gd name="connsiteX3" fmla="*/ 196160 w 208516"/>
                  <a:gd name="connsiteY3" fmla="*/ 28546 h 136426"/>
                  <a:gd name="connsiteX4" fmla="*/ 12357 w 208516"/>
                  <a:gd name="connsiteY4" fmla="*/ 134607 h 136426"/>
                  <a:gd name="connsiteX5" fmla="*/ 0 w 208516"/>
                  <a:gd name="connsiteY5" fmla="*/ 128428 h 136426"/>
                  <a:gd name="connsiteX6" fmla="*/ 12357 w 208516"/>
                  <a:gd name="connsiteY6" fmla="*/ 107937 h 13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516" h="136426">
                    <a:moveTo>
                      <a:pt x="12357" y="107937"/>
                    </a:moveTo>
                    <a:lnTo>
                      <a:pt x="196160" y="1774"/>
                    </a:lnTo>
                    <a:cubicBezTo>
                      <a:pt x="203059" y="-2139"/>
                      <a:pt x="208516" y="641"/>
                      <a:pt x="208516" y="7952"/>
                    </a:cubicBezTo>
                    <a:cubicBezTo>
                      <a:pt x="207930" y="16396"/>
                      <a:pt x="203337" y="24057"/>
                      <a:pt x="196160" y="28546"/>
                    </a:cubicBezTo>
                    <a:lnTo>
                      <a:pt x="12357" y="134607"/>
                    </a:lnTo>
                    <a:cubicBezTo>
                      <a:pt x="5561" y="138622"/>
                      <a:pt x="0" y="135739"/>
                      <a:pt x="0" y="128428"/>
                    </a:cubicBezTo>
                    <a:cubicBezTo>
                      <a:pt x="618" y="120016"/>
                      <a:pt x="5210" y="112406"/>
                      <a:pt x="12357" y="107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4" name="任意多边形: 形状 903">
                <a:extLst>
                  <a:ext uri="{FF2B5EF4-FFF2-40B4-BE49-F238E27FC236}">
                    <a16:creationId xmlns:a16="http://schemas.microsoft.com/office/drawing/2014/main" id="{953FE9D1-635C-45E9-915A-E8BDEEEBC6A2}"/>
                  </a:ext>
                </a:extLst>
              </p:cNvPr>
              <p:cNvSpPr/>
              <p:nvPr/>
            </p:nvSpPr>
            <p:spPr>
              <a:xfrm>
                <a:off x="4704691" y="3526172"/>
                <a:ext cx="267209" cy="170354"/>
              </a:xfrm>
              <a:custGeom>
                <a:avLst/>
                <a:gdLst>
                  <a:gd name="connsiteX0" fmla="*/ 12356 w 267209"/>
                  <a:gd name="connsiteY0" fmla="*/ 141812 h 170354"/>
                  <a:gd name="connsiteX1" fmla="*/ 254853 w 267209"/>
                  <a:gd name="connsiteY1" fmla="*/ 1771 h 170354"/>
                  <a:gd name="connsiteX2" fmla="*/ 267210 w 267209"/>
                  <a:gd name="connsiteY2" fmla="*/ 8052 h 170354"/>
                  <a:gd name="connsiteX3" fmla="*/ 254853 w 267209"/>
                  <a:gd name="connsiteY3" fmla="*/ 28646 h 170354"/>
                  <a:gd name="connsiteX4" fmla="*/ 12356 w 267209"/>
                  <a:gd name="connsiteY4" fmla="*/ 168584 h 170354"/>
                  <a:gd name="connsiteX5" fmla="*/ 0 w 267209"/>
                  <a:gd name="connsiteY5" fmla="*/ 162303 h 170354"/>
                  <a:gd name="connsiteX6" fmla="*/ 12356 w 267209"/>
                  <a:gd name="connsiteY6" fmla="*/ 141812 h 17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209" h="170354">
                    <a:moveTo>
                      <a:pt x="12356" y="141812"/>
                    </a:moveTo>
                    <a:lnTo>
                      <a:pt x="254853" y="1771"/>
                    </a:lnTo>
                    <a:cubicBezTo>
                      <a:pt x="261752" y="-2142"/>
                      <a:pt x="267210" y="638"/>
                      <a:pt x="267210" y="8052"/>
                    </a:cubicBezTo>
                    <a:cubicBezTo>
                      <a:pt x="266674" y="16516"/>
                      <a:pt x="262071" y="24188"/>
                      <a:pt x="254853" y="28646"/>
                    </a:cubicBezTo>
                    <a:lnTo>
                      <a:pt x="12356" y="168584"/>
                    </a:lnTo>
                    <a:cubicBezTo>
                      <a:pt x="5560" y="172497"/>
                      <a:pt x="0" y="169717"/>
                      <a:pt x="0" y="162303"/>
                    </a:cubicBezTo>
                    <a:cubicBezTo>
                      <a:pt x="618" y="153890"/>
                      <a:pt x="5210" y="146280"/>
                      <a:pt x="12356" y="1418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5" name="任意多边形: 形状 904">
                <a:extLst>
                  <a:ext uri="{FF2B5EF4-FFF2-40B4-BE49-F238E27FC236}">
                    <a16:creationId xmlns:a16="http://schemas.microsoft.com/office/drawing/2014/main" id="{A94BA8BB-376B-4047-B645-EBF6A4BC67DA}"/>
                  </a:ext>
                </a:extLst>
              </p:cNvPr>
              <p:cNvSpPr/>
              <p:nvPr/>
            </p:nvSpPr>
            <p:spPr>
              <a:xfrm>
                <a:off x="4619534" y="3796780"/>
                <a:ext cx="227876" cy="152347"/>
              </a:xfrm>
              <a:custGeom>
                <a:avLst/>
                <a:gdLst>
                  <a:gd name="connsiteX0" fmla="*/ 12151 w 227876"/>
                  <a:gd name="connsiteY0" fmla="*/ 119164 h 152347"/>
                  <a:gd name="connsiteX1" fmla="*/ 215930 w 227876"/>
                  <a:gd name="connsiteY1" fmla="*/ 1674 h 152347"/>
                  <a:gd name="connsiteX2" fmla="*/ 227875 w 227876"/>
                  <a:gd name="connsiteY2" fmla="*/ 8676 h 152347"/>
                  <a:gd name="connsiteX3" fmla="*/ 227875 w 227876"/>
                  <a:gd name="connsiteY3" fmla="*/ 12692 h 152347"/>
                  <a:gd name="connsiteX4" fmla="*/ 215518 w 227876"/>
                  <a:gd name="connsiteY4" fmla="*/ 33287 h 152347"/>
                  <a:gd name="connsiteX5" fmla="*/ 12151 w 227876"/>
                  <a:gd name="connsiteY5" fmla="*/ 150673 h 152347"/>
                  <a:gd name="connsiteX6" fmla="*/ 0 w 227876"/>
                  <a:gd name="connsiteY6" fmla="*/ 143672 h 152347"/>
                  <a:gd name="connsiteX7" fmla="*/ 0 w 227876"/>
                  <a:gd name="connsiteY7" fmla="*/ 139759 h 152347"/>
                  <a:gd name="connsiteX8" fmla="*/ 12151 w 227876"/>
                  <a:gd name="connsiteY8" fmla="*/ 119164 h 152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876" h="152347">
                    <a:moveTo>
                      <a:pt x="12151" y="119164"/>
                    </a:moveTo>
                    <a:lnTo>
                      <a:pt x="215930" y="1674"/>
                    </a:lnTo>
                    <a:cubicBezTo>
                      <a:pt x="222623" y="-2238"/>
                      <a:pt x="227978" y="954"/>
                      <a:pt x="227875" y="8676"/>
                    </a:cubicBezTo>
                    <a:lnTo>
                      <a:pt x="227875" y="12692"/>
                    </a:lnTo>
                    <a:cubicBezTo>
                      <a:pt x="227144" y="21095"/>
                      <a:pt x="222593" y="28694"/>
                      <a:pt x="215518" y="33287"/>
                    </a:cubicBezTo>
                    <a:lnTo>
                      <a:pt x="12151" y="150673"/>
                    </a:lnTo>
                    <a:cubicBezTo>
                      <a:pt x="5355" y="154586"/>
                      <a:pt x="0" y="151394"/>
                      <a:pt x="0" y="143672"/>
                    </a:cubicBezTo>
                    <a:lnTo>
                      <a:pt x="0" y="139759"/>
                    </a:lnTo>
                    <a:cubicBezTo>
                      <a:pt x="556" y="131356"/>
                      <a:pt x="5066" y="123716"/>
                      <a:pt x="12151" y="119164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6" name="任意多边形: 形状 905">
                <a:extLst>
                  <a:ext uri="{FF2B5EF4-FFF2-40B4-BE49-F238E27FC236}">
                    <a16:creationId xmlns:a16="http://schemas.microsoft.com/office/drawing/2014/main" id="{8B374C69-0011-442D-93E9-FE25203725F5}"/>
                  </a:ext>
                </a:extLst>
              </p:cNvPr>
              <p:cNvSpPr/>
              <p:nvPr/>
            </p:nvSpPr>
            <p:spPr>
              <a:xfrm>
                <a:off x="4619431" y="3740761"/>
                <a:ext cx="455646" cy="319782"/>
              </a:xfrm>
              <a:custGeom>
                <a:avLst/>
                <a:gdLst>
                  <a:gd name="connsiteX0" fmla="*/ 10194 w 455646"/>
                  <a:gd name="connsiteY0" fmla="*/ 252617 h 319782"/>
                  <a:gd name="connsiteX1" fmla="*/ 445350 w 455646"/>
                  <a:gd name="connsiteY1" fmla="*/ 1367 h 319782"/>
                  <a:gd name="connsiteX2" fmla="*/ 455647 w 455646"/>
                  <a:gd name="connsiteY2" fmla="*/ 7237 h 319782"/>
                  <a:gd name="connsiteX3" fmla="*/ 455647 w 455646"/>
                  <a:gd name="connsiteY3" fmla="*/ 49558 h 319782"/>
                  <a:gd name="connsiteX4" fmla="*/ 445350 w 455646"/>
                  <a:gd name="connsiteY4" fmla="*/ 67063 h 319782"/>
                  <a:gd name="connsiteX5" fmla="*/ 10297 w 455646"/>
                  <a:gd name="connsiteY5" fmla="*/ 318415 h 319782"/>
                  <a:gd name="connsiteX6" fmla="*/ 0 w 455646"/>
                  <a:gd name="connsiteY6" fmla="*/ 312546 h 319782"/>
                  <a:gd name="connsiteX7" fmla="*/ 0 w 455646"/>
                  <a:gd name="connsiteY7" fmla="*/ 270122 h 319782"/>
                  <a:gd name="connsiteX8" fmla="*/ 10194 w 455646"/>
                  <a:gd name="connsiteY8" fmla="*/ 252617 h 31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646" h="319782">
                    <a:moveTo>
                      <a:pt x="10194" y="252617"/>
                    </a:moveTo>
                    <a:lnTo>
                      <a:pt x="445350" y="1367"/>
                    </a:lnTo>
                    <a:cubicBezTo>
                      <a:pt x="450910" y="-1825"/>
                      <a:pt x="455647" y="750"/>
                      <a:pt x="455647" y="7237"/>
                    </a:cubicBezTo>
                    <a:lnTo>
                      <a:pt x="455647" y="49558"/>
                    </a:lnTo>
                    <a:cubicBezTo>
                      <a:pt x="455235" y="56714"/>
                      <a:pt x="451405" y="63222"/>
                      <a:pt x="445350" y="67063"/>
                    </a:cubicBezTo>
                    <a:lnTo>
                      <a:pt x="10297" y="318415"/>
                    </a:lnTo>
                    <a:cubicBezTo>
                      <a:pt x="4634" y="321607"/>
                      <a:pt x="0" y="319033"/>
                      <a:pt x="0" y="312546"/>
                    </a:cubicBezTo>
                    <a:lnTo>
                      <a:pt x="0" y="270122"/>
                    </a:lnTo>
                    <a:cubicBezTo>
                      <a:pt x="422" y="262997"/>
                      <a:pt x="4212" y="256499"/>
                      <a:pt x="10194" y="252617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7" name="任意多边形: 形状 906">
                <a:extLst>
                  <a:ext uri="{FF2B5EF4-FFF2-40B4-BE49-F238E27FC236}">
                    <a16:creationId xmlns:a16="http://schemas.microsoft.com/office/drawing/2014/main" id="{30A7A0FD-9DBB-47A0-A677-12A02AD6BE65}"/>
                  </a:ext>
                </a:extLst>
              </p:cNvPr>
              <p:cNvSpPr/>
              <p:nvPr/>
            </p:nvSpPr>
            <p:spPr>
              <a:xfrm>
                <a:off x="4619431" y="3915558"/>
                <a:ext cx="455646" cy="319727"/>
              </a:xfrm>
              <a:custGeom>
                <a:avLst/>
                <a:gdLst>
                  <a:gd name="connsiteX0" fmla="*/ 10194 w 455646"/>
                  <a:gd name="connsiteY0" fmla="*/ 252561 h 319727"/>
                  <a:gd name="connsiteX1" fmla="*/ 445350 w 455646"/>
                  <a:gd name="connsiteY1" fmla="*/ 1415 h 319727"/>
                  <a:gd name="connsiteX2" fmla="*/ 455647 w 455646"/>
                  <a:gd name="connsiteY2" fmla="*/ 7182 h 319727"/>
                  <a:gd name="connsiteX3" fmla="*/ 455647 w 455646"/>
                  <a:gd name="connsiteY3" fmla="*/ 49606 h 319727"/>
                  <a:gd name="connsiteX4" fmla="*/ 445350 w 455646"/>
                  <a:gd name="connsiteY4" fmla="*/ 67111 h 319727"/>
                  <a:gd name="connsiteX5" fmla="*/ 10297 w 455646"/>
                  <a:gd name="connsiteY5" fmla="*/ 318360 h 319727"/>
                  <a:gd name="connsiteX6" fmla="*/ 0 w 455646"/>
                  <a:gd name="connsiteY6" fmla="*/ 312491 h 319727"/>
                  <a:gd name="connsiteX7" fmla="*/ 0 w 455646"/>
                  <a:gd name="connsiteY7" fmla="*/ 270170 h 319727"/>
                  <a:gd name="connsiteX8" fmla="*/ 10194 w 455646"/>
                  <a:gd name="connsiteY8" fmla="*/ 252561 h 31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5646" h="319727">
                    <a:moveTo>
                      <a:pt x="10194" y="252561"/>
                    </a:moveTo>
                    <a:lnTo>
                      <a:pt x="445350" y="1415"/>
                    </a:lnTo>
                    <a:cubicBezTo>
                      <a:pt x="450910" y="-1880"/>
                      <a:pt x="455647" y="797"/>
                      <a:pt x="455647" y="7182"/>
                    </a:cubicBezTo>
                    <a:lnTo>
                      <a:pt x="455647" y="49606"/>
                    </a:lnTo>
                    <a:cubicBezTo>
                      <a:pt x="455184" y="56741"/>
                      <a:pt x="451363" y="63239"/>
                      <a:pt x="445350" y="67111"/>
                    </a:cubicBezTo>
                    <a:lnTo>
                      <a:pt x="10297" y="318360"/>
                    </a:lnTo>
                    <a:cubicBezTo>
                      <a:pt x="4634" y="321552"/>
                      <a:pt x="0" y="318978"/>
                      <a:pt x="0" y="312491"/>
                    </a:cubicBezTo>
                    <a:lnTo>
                      <a:pt x="0" y="270170"/>
                    </a:lnTo>
                    <a:cubicBezTo>
                      <a:pt x="422" y="263024"/>
                      <a:pt x="4201" y="256485"/>
                      <a:pt x="10194" y="252561"/>
                    </a:cubicBezTo>
                    <a:close/>
                  </a:path>
                </a:pathLst>
              </a:custGeom>
              <a:solidFill>
                <a:srgbClr val="E0E0E0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8" name="任意多边形: 形状 907">
                <a:extLst>
                  <a:ext uri="{FF2B5EF4-FFF2-40B4-BE49-F238E27FC236}">
                    <a16:creationId xmlns:a16="http://schemas.microsoft.com/office/drawing/2014/main" id="{7E738252-00BC-410C-9D33-46FBC6FE48DA}"/>
                  </a:ext>
                </a:extLst>
              </p:cNvPr>
              <p:cNvSpPr/>
              <p:nvPr/>
            </p:nvSpPr>
            <p:spPr>
              <a:xfrm>
                <a:off x="4619534" y="3971875"/>
                <a:ext cx="227876" cy="152321"/>
              </a:xfrm>
              <a:custGeom>
                <a:avLst/>
                <a:gdLst>
                  <a:gd name="connsiteX0" fmla="*/ 12151 w 227876"/>
                  <a:gd name="connsiteY0" fmla="*/ 119119 h 152321"/>
                  <a:gd name="connsiteX1" fmla="*/ 215930 w 227876"/>
                  <a:gd name="connsiteY1" fmla="*/ 1629 h 152321"/>
                  <a:gd name="connsiteX2" fmla="*/ 227875 w 227876"/>
                  <a:gd name="connsiteY2" fmla="*/ 8631 h 152321"/>
                  <a:gd name="connsiteX3" fmla="*/ 227875 w 227876"/>
                  <a:gd name="connsiteY3" fmla="*/ 12647 h 152321"/>
                  <a:gd name="connsiteX4" fmla="*/ 215518 w 227876"/>
                  <a:gd name="connsiteY4" fmla="*/ 33241 h 152321"/>
                  <a:gd name="connsiteX5" fmla="*/ 12151 w 227876"/>
                  <a:gd name="connsiteY5" fmla="*/ 150628 h 152321"/>
                  <a:gd name="connsiteX6" fmla="*/ 0 w 227876"/>
                  <a:gd name="connsiteY6" fmla="*/ 143626 h 152321"/>
                  <a:gd name="connsiteX7" fmla="*/ 0 w 227876"/>
                  <a:gd name="connsiteY7" fmla="*/ 139713 h 152321"/>
                  <a:gd name="connsiteX8" fmla="*/ 12151 w 227876"/>
                  <a:gd name="connsiteY8" fmla="*/ 119119 h 152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876" h="152321">
                    <a:moveTo>
                      <a:pt x="12151" y="119119"/>
                    </a:moveTo>
                    <a:lnTo>
                      <a:pt x="215930" y="1629"/>
                    </a:lnTo>
                    <a:cubicBezTo>
                      <a:pt x="222623" y="-2181"/>
                      <a:pt x="227978" y="908"/>
                      <a:pt x="227875" y="8631"/>
                    </a:cubicBezTo>
                    <a:lnTo>
                      <a:pt x="227875" y="12647"/>
                    </a:lnTo>
                    <a:cubicBezTo>
                      <a:pt x="227144" y="21050"/>
                      <a:pt x="222593" y="28649"/>
                      <a:pt x="215518" y="33241"/>
                    </a:cubicBezTo>
                    <a:lnTo>
                      <a:pt x="12151" y="150628"/>
                    </a:lnTo>
                    <a:cubicBezTo>
                      <a:pt x="5355" y="154541"/>
                      <a:pt x="0" y="151452"/>
                      <a:pt x="0" y="143626"/>
                    </a:cubicBezTo>
                    <a:lnTo>
                      <a:pt x="0" y="139713"/>
                    </a:lnTo>
                    <a:cubicBezTo>
                      <a:pt x="587" y="131321"/>
                      <a:pt x="5087" y="123691"/>
                      <a:pt x="12151" y="119119"/>
                    </a:cubicBezTo>
                    <a:close/>
                  </a:path>
                </a:pathLst>
              </a:custGeom>
              <a:solidFill>
                <a:srgbClr val="455A64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9" name="任意多边形: 形状 908">
                <a:extLst>
                  <a:ext uri="{FF2B5EF4-FFF2-40B4-BE49-F238E27FC236}">
                    <a16:creationId xmlns:a16="http://schemas.microsoft.com/office/drawing/2014/main" id="{F22E9C79-C322-4D1C-9E35-59F29CC6C2F4}"/>
                  </a:ext>
                </a:extLst>
              </p:cNvPr>
              <p:cNvSpPr/>
              <p:nvPr/>
            </p:nvSpPr>
            <p:spPr>
              <a:xfrm>
                <a:off x="4619637" y="4201559"/>
                <a:ext cx="189569" cy="186122"/>
              </a:xfrm>
              <a:custGeom>
                <a:avLst/>
                <a:gdLst>
                  <a:gd name="connsiteX0" fmla="*/ 12047 w 189569"/>
                  <a:gd name="connsiteY0" fmla="*/ 97232 h 186122"/>
                  <a:gd name="connsiteX1" fmla="*/ 177522 w 189569"/>
                  <a:gd name="connsiteY1" fmla="*/ 1674 h 186122"/>
                  <a:gd name="connsiteX2" fmla="*/ 189570 w 189569"/>
                  <a:gd name="connsiteY2" fmla="*/ 8676 h 186122"/>
                  <a:gd name="connsiteX3" fmla="*/ 189570 w 189569"/>
                  <a:gd name="connsiteY3" fmla="*/ 68297 h 186122"/>
                  <a:gd name="connsiteX4" fmla="*/ 177419 w 189569"/>
                  <a:gd name="connsiteY4" fmla="*/ 88891 h 186122"/>
                  <a:gd name="connsiteX5" fmla="*/ 12047 w 189569"/>
                  <a:gd name="connsiteY5" fmla="*/ 184448 h 186122"/>
                  <a:gd name="connsiteX6" fmla="*/ 0 w 189569"/>
                  <a:gd name="connsiteY6" fmla="*/ 177446 h 186122"/>
                  <a:gd name="connsiteX7" fmla="*/ 0 w 189569"/>
                  <a:gd name="connsiteY7" fmla="*/ 117826 h 186122"/>
                  <a:gd name="connsiteX8" fmla="*/ 12047 w 189569"/>
                  <a:gd name="connsiteY8" fmla="*/ 97232 h 18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569" h="186122">
                    <a:moveTo>
                      <a:pt x="12047" y="97232"/>
                    </a:moveTo>
                    <a:lnTo>
                      <a:pt x="177522" y="1674"/>
                    </a:lnTo>
                    <a:cubicBezTo>
                      <a:pt x="184215" y="-2238"/>
                      <a:pt x="189570" y="954"/>
                      <a:pt x="189570" y="8676"/>
                    </a:cubicBezTo>
                    <a:lnTo>
                      <a:pt x="189570" y="68297"/>
                    </a:lnTo>
                    <a:cubicBezTo>
                      <a:pt x="188993" y="76699"/>
                      <a:pt x="184493" y="84329"/>
                      <a:pt x="177419" y="88891"/>
                    </a:cubicBezTo>
                    <a:lnTo>
                      <a:pt x="12047" y="184448"/>
                    </a:lnTo>
                    <a:cubicBezTo>
                      <a:pt x="5354" y="188361"/>
                      <a:pt x="0" y="185169"/>
                      <a:pt x="0" y="177446"/>
                    </a:cubicBezTo>
                    <a:lnTo>
                      <a:pt x="0" y="117826"/>
                    </a:lnTo>
                    <a:cubicBezTo>
                      <a:pt x="577" y="109454"/>
                      <a:pt x="5035" y="101845"/>
                      <a:pt x="12047" y="97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0" name="任意多边形: 形状 909">
                <a:extLst>
                  <a:ext uri="{FF2B5EF4-FFF2-40B4-BE49-F238E27FC236}">
                    <a16:creationId xmlns:a16="http://schemas.microsoft.com/office/drawing/2014/main" id="{E9FF7630-FA80-4DC2-849B-86FDD623FDD3}"/>
                  </a:ext>
                </a:extLst>
              </p:cNvPr>
              <p:cNvSpPr/>
              <p:nvPr/>
            </p:nvSpPr>
            <p:spPr>
              <a:xfrm>
                <a:off x="4885096" y="4048113"/>
                <a:ext cx="189672" cy="186095"/>
              </a:xfrm>
              <a:custGeom>
                <a:avLst/>
                <a:gdLst>
                  <a:gd name="connsiteX0" fmla="*/ 12151 w 189672"/>
                  <a:gd name="connsiteY0" fmla="*/ 97353 h 186095"/>
                  <a:gd name="connsiteX1" fmla="*/ 177522 w 189672"/>
                  <a:gd name="connsiteY1" fmla="*/ 1693 h 186095"/>
                  <a:gd name="connsiteX2" fmla="*/ 189672 w 189672"/>
                  <a:gd name="connsiteY2" fmla="*/ 8695 h 186095"/>
                  <a:gd name="connsiteX3" fmla="*/ 189672 w 189672"/>
                  <a:gd name="connsiteY3" fmla="*/ 68315 h 186095"/>
                  <a:gd name="connsiteX4" fmla="*/ 177522 w 189672"/>
                  <a:gd name="connsiteY4" fmla="*/ 88910 h 186095"/>
                  <a:gd name="connsiteX5" fmla="*/ 12151 w 189672"/>
                  <a:gd name="connsiteY5" fmla="*/ 184467 h 186095"/>
                  <a:gd name="connsiteX6" fmla="*/ 0 w 189672"/>
                  <a:gd name="connsiteY6" fmla="*/ 177465 h 186095"/>
                  <a:gd name="connsiteX7" fmla="*/ 0 w 189672"/>
                  <a:gd name="connsiteY7" fmla="*/ 117844 h 186095"/>
                  <a:gd name="connsiteX8" fmla="*/ 12151 w 189672"/>
                  <a:gd name="connsiteY8" fmla="*/ 97353 h 18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9672" h="186095">
                    <a:moveTo>
                      <a:pt x="12151" y="97353"/>
                    </a:moveTo>
                    <a:lnTo>
                      <a:pt x="177522" y="1693"/>
                    </a:lnTo>
                    <a:cubicBezTo>
                      <a:pt x="184318" y="-2220"/>
                      <a:pt x="189672" y="869"/>
                      <a:pt x="189672" y="8695"/>
                    </a:cubicBezTo>
                    <a:lnTo>
                      <a:pt x="189672" y="68315"/>
                    </a:lnTo>
                    <a:cubicBezTo>
                      <a:pt x="189055" y="76697"/>
                      <a:pt x="184555" y="84317"/>
                      <a:pt x="177522" y="88910"/>
                    </a:cubicBezTo>
                    <a:lnTo>
                      <a:pt x="12151" y="184467"/>
                    </a:lnTo>
                    <a:cubicBezTo>
                      <a:pt x="5457" y="188277"/>
                      <a:pt x="0" y="185188"/>
                      <a:pt x="0" y="177465"/>
                    </a:cubicBezTo>
                    <a:lnTo>
                      <a:pt x="0" y="117844"/>
                    </a:lnTo>
                    <a:cubicBezTo>
                      <a:pt x="618" y="109493"/>
                      <a:pt x="5118" y="101904"/>
                      <a:pt x="12151" y="97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028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51" name="任意多边形: 形状 750">
            <a:extLst>
              <a:ext uri="{FF2B5EF4-FFF2-40B4-BE49-F238E27FC236}">
                <a16:creationId xmlns:a16="http://schemas.microsoft.com/office/drawing/2014/main" id="{FD235CDF-9E1D-4FD6-87F9-0939DFBFE4A3}"/>
              </a:ext>
            </a:extLst>
          </p:cNvPr>
          <p:cNvSpPr/>
          <p:nvPr/>
        </p:nvSpPr>
        <p:spPr>
          <a:xfrm>
            <a:off x="1233590" y="1951428"/>
            <a:ext cx="1249965" cy="708064"/>
          </a:xfrm>
          <a:custGeom>
            <a:avLst/>
            <a:gdLst>
              <a:gd name="connsiteX0" fmla="*/ 1249966 w 1249965"/>
              <a:gd name="connsiteY0" fmla="*/ 98991 h 708064"/>
              <a:gd name="connsiteX1" fmla="*/ 1190242 w 1249965"/>
              <a:gd name="connsiteY1" fmla="*/ 69438 h 708064"/>
              <a:gd name="connsiteX2" fmla="*/ 121712 w 1249965"/>
              <a:gd name="connsiteY2" fmla="*/ 686441 h 708064"/>
              <a:gd name="connsiteX3" fmla="*/ 96690 w 1249965"/>
              <a:gd name="connsiteY3" fmla="*/ 708065 h 708064"/>
              <a:gd name="connsiteX4" fmla="*/ 0 w 1249965"/>
              <a:gd name="connsiteY4" fmla="*/ 653181 h 708064"/>
              <a:gd name="connsiteX5" fmla="*/ 35937 w 1249965"/>
              <a:gd name="connsiteY5" fmla="*/ 614258 h 708064"/>
              <a:gd name="connsiteX6" fmla="*/ 1084697 w 1249965"/>
              <a:gd name="connsiteY6" fmla="*/ 8479 h 708064"/>
              <a:gd name="connsiteX7" fmla="*/ 1189110 w 1249965"/>
              <a:gd name="connsiteY7" fmla="*/ 22895 h 708064"/>
              <a:gd name="connsiteX8" fmla="*/ 1249966 w 1249965"/>
              <a:gd name="connsiteY8" fmla="*/ 98991 h 708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965" h="708064">
                <a:moveTo>
                  <a:pt x="1249966" y="98991"/>
                </a:moveTo>
                <a:cubicBezTo>
                  <a:pt x="1247700" y="64702"/>
                  <a:pt x="1221751" y="51315"/>
                  <a:pt x="1190242" y="69438"/>
                </a:cubicBezTo>
                <a:lnTo>
                  <a:pt x="121712" y="686441"/>
                </a:lnTo>
                <a:cubicBezTo>
                  <a:pt x="112224" y="692207"/>
                  <a:pt x="103767" y="699508"/>
                  <a:pt x="96690" y="708065"/>
                </a:cubicBezTo>
                <a:lnTo>
                  <a:pt x="0" y="653181"/>
                </a:lnTo>
                <a:cubicBezTo>
                  <a:pt x="8523" y="637396"/>
                  <a:pt x="20882" y="624010"/>
                  <a:pt x="35937" y="614258"/>
                </a:cubicBezTo>
                <a:lnTo>
                  <a:pt x="1084697" y="8479"/>
                </a:lnTo>
                <a:cubicBezTo>
                  <a:pt x="1117854" y="-10570"/>
                  <a:pt x="1160072" y="6111"/>
                  <a:pt x="1189110" y="22895"/>
                </a:cubicBezTo>
                <a:cubicBezTo>
                  <a:pt x="1218147" y="39680"/>
                  <a:pt x="1248009" y="62024"/>
                  <a:pt x="1249966" y="98991"/>
                </a:cubicBezTo>
                <a:close/>
              </a:path>
            </a:pathLst>
          </a:custGeom>
          <a:solidFill>
            <a:schemeClr val="accent1">
              <a:lumMod val="75000"/>
              <a:alpha val="30000"/>
            </a:schemeClr>
          </a:solidFill>
          <a:ln w="1028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12CA474A-472C-4196-AD15-508D1B1EFB54}"/>
              </a:ext>
            </a:extLst>
          </p:cNvPr>
          <p:cNvGrpSpPr/>
          <p:nvPr/>
        </p:nvGrpSpPr>
        <p:grpSpPr>
          <a:xfrm>
            <a:off x="6929099" y="2421199"/>
            <a:ext cx="1370566" cy="347951"/>
            <a:chOff x="6929099" y="2421199"/>
            <a:chExt cx="1370566" cy="347951"/>
          </a:xfrm>
        </p:grpSpPr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F59EFE90-4974-448A-8550-B160AC8B62AC}"/>
                </a:ext>
              </a:extLst>
            </p:cNvPr>
            <p:cNvSpPr/>
            <p:nvPr/>
          </p:nvSpPr>
          <p:spPr>
            <a:xfrm>
              <a:off x="6929099" y="2421199"/>
              <a:ext cx="1370566" cy="347951"/>
            </a:xfrm>
            <a:prstGeom prst="rect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5" name="文本框 234">
              <a:extLst>
                <a:ext uri="{FF2B5EF4-FFF2-40B4-BE49-F238E27FC236}">
                  <a16:creationId xmlns:a16="http://schemas.microsoft.com/office/drawing/2014/main" id="{7486186C-37D4-4C46-948F-3BBD4943EDDC}"/>
                </a:ext>
              </a:extLst>
            </p:cNvPr>
            <p:cNvSpPr txBox="1"/>
            <p:nvPr/>
          </p:nvSpPr>
          <p:spPr>
            <a:xfrm>
              <a:off x="7015170" y="2426634"/>
              <a:ext cx="1198424" cy="33708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 marL="0" marR="0" algn="r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月</a:t>
              </a: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日</a:t>
              </a:r>
              <a:endParaRPr lang="zh-CN" altLang="en-US" dirty="0">
                <a:solidFill>
                  <a:schemeClr val="bg1"/>
                </a:solidFill>
                <a:effectLst/>
              </a:endParaRPr>
            </a:p>
          </p:txBody>
        </p:sp>
      </p:grpSp>
      <p:sp>
        <p:nvSpPr>
          <p:cNvPr id="237" name="文本框 236">
            <a:extLst>
              <a:ext uri="{FF2B5EF4-FFF2-40B4-BE49-F238E27FC236}">
                <a16:creationId xmlns:a16="http://schemas.microsoft.com/office/drawing/2014/main" id="{5C8AD02F-AAC3-46C5-8B53-462D75503DCA}"/>
              </a:ext>
            </a:extLst>
          </p:cNvPr>
          <p:cNvSpPr txBox="1"/>
          <p:nvPr/>
        </p:nvSpPr>
        <p:spPr>
          <a:xfrm>
            <a:off x="8431051" y="3407781"/>
            <a:ext cx="2092772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投递简历</a:t>
            </a:r>
          </a:p>
        </p:txBody>
      </p:sp>
      <p:grpSp>
        <p:nvGrpSpPr>
          <p:cNvPr id="238" name="组合 237">
            <a:extLst>
              <a:ext uri="{FF2B5EF4-FFF2-40B4-BE49-F238E27FC236}">
                <a16:creationId xmlns:a16="http://schemas.microsoft.com/office/drawing/2014/main" id="{35AF0566-1F2D-4EF9-8CEE-B64C35BC0F28}"/>
              </a:ext>
            </a:extLst>
          </p:cNvPr>
          <p:cNvGrpSpPr/>
          <p:nvPr/>
        </p:nvGrpSpPr>
        <p:grpSpPr>
          <a:xfrm>
            <a:off x="6929099" y="3383623"/>
            <a:ext cx="1370566" cy="347951"/>
            <a:chOff x="6929099" y="2421199"/>
            <a:chExt cx="1370566" cy="347951"/>
          </a:xfrm>
        </p:grpSpPr>
        <p:sp>
          <p:nvSpPr>
            <p:cNvPr id="239" name="矩形 238">
              <a:extLst>
                <a:ext uri="{FF2B5EF4-FFF2-40B4-BE49-F238E27FC236}">
                  <a16:creationId xmlns:a16="http://schemas.microsoft.com/office/drawing/2014/main" id="{FD23A577-9B76-412C-A2C1-745F0CBADD59}"/>
                </a:ext>
              </a:extLst>
            </p:cNvPr>
            <p:cNvSpPr/>
            <p:nvPr/>
          </p:nvSpPr>
          <p:spPr>
            <a:xfrm>
              <a:off x="6929099" y="2421199"/>
              <a:ext cx="1370566" cy="347951"/>
            </a:xfrm>
            <a:prstGeom prst="rect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0" name="文本框 239">
              <a:extLst>
                <a:ext uri="{FF2B5EF4-FFF2-40B4-BE49-F238E27FC236}">
                  <a16:creationId xmlns:a16="http://schemas.microsoft.com/office/drawing/2014/main" id="{8D5A956D-B195-485E-8967-B995CCA59301}"/>
                </a:ext>
              </a:extLst>
            </p:cNvPr>
            <p:cNvSpPr txBox="1"/>
            <p:nvPr/>
          </p:nvSpPr>
          <p:spPr>
            <a:xfrm>
              <a:off x="7015170" y="2426634"/>
              <a:ext cx="1198424" cy="33708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 marL="0" marR="0" algn="r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月</a:t>
              </a: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日</a:t>
              </a:r>
              <a:endParaRPr lang="zh-CN" altLang="en-US" dirty="0">
                <a:solidFill>
                  <a:schemeClr val="bg1"/>
                </a:solidFill>
                <a:effectLst/>
              </a:endParaRPr>
            </a:p>
          </p:txBody>
        </p:sp>
      </p:grpSp>
      <p:sp>
        <p:nvSpPr>
          <p:cNvPr id="241" name="文本框 240">
            <a:extLst>
              <a:ext uri="{FF2B5EF4-FFF2-40B4-BE49-F238E27FC236}">
                <a16:creationId xmlns:a16="http://schemas.microsoft.com/office/drawing/2014/main" id="{94E5CA01-9C4A-49A8-A28C-4350D1C95D45}"/>
              </a:ext>
            </a:extLst>
          </p:cNvPr>
          <p:cNvSpPr txBox="1"/>
          <p:nvPr/>
        </p:nvSpPr>
        <p:spPr>
          <a:xfrm>
            <a:off x="8431051" y="4420393"/>
            <a:ext cx="2092772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综合面试</a:t>
            </a:r>
          </a:p>
        </p:txBody>
      </p:sp>
      <p:grpSp>
        <p:nvGrpSpPr>
          <p:cNvPr id="242" name="组合 241">
            <a:extLst>
              <a:ext uri="{FF2B5EF4-FFF2-40B4-BE49-F238E27FC236}">
                <a16:creationId xmlns:a16="http://schemas.microsoft.com/office/drawing/2014/main" id="{AB6A812E-7D87-4BA3-AB7E-58FD2485BF5C}"/>
              </a:ext>
            </a:extLst>
          </p:cNvPr>
          <p:cNvGrpSpPr/>
          <p:nvPr/>
        </p:nvGrpSpPr>
        <p:grpSpPr>
          <a:xfrm>
            <a:off x="6929099" y="4396235"/>
            <a:ext cx="1370566" cy="347951"/>
            <a:chOff x="6929099" y="2421199"/>
            <a:chExt cx="1370566" cy="347951"/>
          </a:xfrm>
        </p:grpSpPr>
        <p:sp>
          <p:nvSpPr>
            <p:cNvPr id="243" name="矩形 242">
              <a:extLst>
                <a:ext uri="{FF2B5EF4-FFF2-40B4-BE49-F238E27FC236}">
                  <a16:creationId xmlns:a16="http://schemas.microsoft.com/office/drawing/2014/main" id="{EBB10C1F-982E-43B4-AB00-5E9BFBBBE5FA}"/>
                </a:ext>
              </a:extLst>
            </p:cNvPr>
            <p:cNvSpPr/>
            <p:nvPr/>
          </p:nvSpPr>
          <p:spPr>
            <a:xfrm>
              <a:off x="6929099" y="2421199"/>
              <a:ext cx="1370566" cy="347951"/>
            </a:xfrm>
            <a:prstGeom prst="rect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4" name="文本框 243">
              <a:extLst>
                <a:ext uri="{FF2B5EF4-FFF2-40B4-BE49-F238E27FC236}">
                  <a16:creationId xmlns:a16="http://schemas.microsoft.com/office/drawing/2014/main" id="{5CD761AB-443F-488D-91AC-B2071DF22C6D}"/>
                </a:ext>
              </a:extLst>
            </p:cNvPr>
            <p:cNvSpPr txBox="1"/>
            <p:nvPr/>
          </p:nvSpPr>
          <p:spPr>
            <a:xfrm>
              <a:off x="7015170" y="2426634"/>
              <a:ext cx="1198424" cy="33708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 marL="0" marR="0" algn="r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月</a:t>
              </a: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日</a:t>
              </a:r>
              <a:endParaRPr lang="zh-CN" altLang="en-US" dirty="0">
                <a:solidFill>
                  <a:schemeClr val="bg1"/>
                </a:solidFill>
                <a:effectLst/>
              </a:endParaRPr>
            </a:p>
          </p:txBody>
        </p:sp>
      </p:grpSp>
      <p:sp>
        <p:nvSpPr>
          <p:cNvPr id="245" name="文本框 244">
            <a:extLst>
              <a:ext uri="{FF2B5EF4-FFF2-40B4-BE49-F238E27FC236}">
                <a16:creationId xmlns:a16="http://schemas.microsoft.com/office/drawing/2014/main" id="{9F0439A5-6527-47B1-AA94-D605D715DF2D}"/>
              </a:ext>
            </a:extLst>
          </p:cNvPr>
          <p:cNvSpPr txBox="1"/>
          <p:nvPr/>
        </p:nvSpPr>
        <p:spPr>
          <a:xfrm>
            <a:off x="8431051" y="5433005"/>
            <a:ext cx="2092772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签订协议</a:t>
            </a:r>
          </a:p>
        </p:txBody>
      </p:sp>
      <p:grpSp>
        <p:nvGrpSpPr>
          <p:cNvPr id="246" name="组合 245">
            <a:extLst>
              <a:ext uri="{FF2B5EF4-FFF2-40B4-BE49-F238E27FC236}">
                <a16:creationId xmlns:a16="http://schemas.microsoft.com/office/drawing/2014/main" id="{EE289242-5979-420B-8337-4B29721303DA}"/>
              </a:ext>
            </a:extLst>
          </p:cNvPr>
          <p:cNvGrpSpPr/>
          <p:nvPr/>
        </p:nvGrpSpPr>
        <p:grpSpPr>
          <a:xfrm>
            <a:off x="6929099" y="5408847"/>
            <a:ext cx="1370566" cy="347951"/>
            <a:chOff x="6929099" y="2421199"/>
            <a:chExt cx="1370566" cy="347951"/>
          </a:xfrm>
        </p:grpSpPr>
        <p:sp>
          <p:nvSpPr>
            <p:cNvPr id="247" name="矩形 246">
              <a:extLst>
                <a:ext uri="{FF2B5EF4-FFF2-40B4-BE49-F238E27FC236}">
                  <a16:creationId xmlns:a16="http://schemas.microsoft.com/office/drawing/2014/main" id="{05B8E5D8-2413-4AB8-B50E-5DB78037C0C4}"/>
                </a:ext>
              </a:extLst>
            </p:cNvPr>
            <p:cNvSpPr/>
            <p:nvPr/>
          </p:nvSpPr>
          <p:spPr>
            <a:xfrm>
              <a:off x="6929099" y="2421199"/>
              <a:ext cx="1370566" cy="347951"/>
            </a:xfrm>
            <a:prstGeom prst="rect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8" name="文本框 247">
              <a:extLst>
                <a:ext uri="{FF2B5EF4-FFF2-40B4-BE49-F238E27FC236}">
                  <a16:creationId xmlns:a16="http://schemas.microsoft.com/office/drawing/2014/main" id="{355F61A6-A14A-4864-B349-987A3F097AED}"/>
                </a:ext>
              </a:extLst>
            </p:cNvPr>
            <p:cNvSpPr txBox="1"/>
            <p:nvPr/>
          </p:nvSpPr>
          <p:spPr>
            <a:xfrm>
              <a:off x="7015170" y="2426634"/>
              <a:ext cx="1198424" cy="337080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/>
            <a:p>
              <a:pPr marL="0" marR="0" algn="r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月</a:t>
              </a:r>
              <a:r>
                <a:rPr lang="en-US" altLang="zh-CN" dirty="0">
                  <a:solidFill>
                    <a:schemeClr val="bg1"/>
                  </a:solidFill>
                </a:rPr>
                <a:t>XX</a:t>
              </a:r>
              <a:r>
                <a:rPr lang="zh-CN" altLang="en-US" dirty="0">
                  <a:solidFill>
                    <a:schemeClr val="bg1"/>
                  </a:solidFill>
                </a:rPr>
                <a:t>日</a:t>
              </a:r>
              <a:endParaRPr lang="zh-CN" altLang="en-US" dirty="0">
                <a:solidFill>
                  <a:schemeClr val="bg1"/>
                </a:solidFill>
                <a:effectLst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006693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招聘流程</a:t>
            </a:r>
            <a:r>
              <a:rPr lang="en-US" altLang="zh-CN" dirty="0"/>
              <a:t>-</a:t>
            </a:r>
            <a:r>
              <a:rPr lang="zh-CN" altLang="en-US" dirty="0"/>
              <a:t>研发类</a:t>
            </a:r>
          </a:p>
        </p:txBody>
      </p:sp>
      <p:sp>
        <p:nvSpPr>
          <p:cNvPr id="1160" name="矩形 1159">
            <a:extLst>
              <a:ext uri="{FF2B5EF4-FFF2-40B4-BE49-F238E27FC236}">
                <a16:creationId xmlns:a16="http://schemas.microsoft.com/office/drawing/2014/main" id="{1E0AC08E-9626-4082-BB52-EEA72CFD7BFA}"/>
              </a:ext>
            </a:extLst>
          </p:cNvPr>
          <p:cNvSpPr/>
          <p:nvPr/>
        </p:nvSpPr>
        <p:spPr>
          <a:xfrm>
            <a:off x="345123" y="979832"/>
            <a:ext cx="2304415" cy="549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1" name="矩形 1160">
            <a:extLst>
              <a:ext uri="{FF2B5EF4-FFF2-40B4-BE49-F238E27FC236}">
                <a16:creationId xmlns:a16="http://schemas.microsoft.com/office/drawing/2014/main" id="{D2DFC246-45B6-422F-A97F-4293CD7FF0BC}"/>
              </a:ext>
            </a:extLst>
          </p:cNvPr>
          <p:cNvSpPr/>
          <p:nvPr/>
        </p:nvSpPr>
        <p:spPr>
          <a:xfrm>
            <a:off x="4943793" y="979832"/>
            <a:ext cx="2304415" cy="549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2" name="矩形 1161">
            <a:extLst>
              <a:ext uri="{FF2B5EF4-FFF2-40B4-BE49-F238E27FC236}">
                <a16:creationId xmlns:a16="http://schemas.microsoft.com/office/drawing/2014/main" id="{D009DFF2-66F3-4912-B474-8AD687DF3847}"/>
              </a:ext>
            </a:extLst>
          </p:cNvPr>
          <p:cNvSpPr/>
          <p:nvPr/>
        </p:nvSpPr>
        <p:spPr>
          <a:xfrm>
            <a:off x="9542463" y="979832"/>
            <a:ext cx="2304415" cy="54972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63" name="文本框 1162">
            <a:extLst>
              <a:ext uri="{FF2B5EF4-FFF2-40B4-BE49-F238E27FC236}">
                <a16:creationId xmlns:a16="http://schemas.microsoft.com/office/drawing/2014/main" id="{1C49C2F7-B0F1-4925-B775-246AC5EF287C}"/>
              </a:ext>
            </a:extLst>
          </p:cNvPr>
          <p:cNvSpPr txBox="1"/>
          <p:nvPr/>
        </p:nvSpPr>
        <p:spPr>
          <a:xfrm>
            <a:off x="697599" y="2912869"/>
            <a:ext cx="1599462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165" name="矩形 1164">
            <a:extLst>
              <a:ext uri="{FF2B5EF4-FFF2-40B4-BE49-F238E27FC236}">
                <a16:creationId xmlns:a16="http://schemas.microsoft.com/office/drawing/2014/main" id="{6E142BD1-4CA8-41AC-9DD0-D59024D15DF6}"/>
              </a:ext>
            </a:extLst>
          </p:cNvPr>
          <p:cNvSpPr/>
          <p:nvPr/>
        </p:nvSpPr>
        <p:spPr>
          <a:xfrm>
            <a:off x="697599" y="1740490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66" name="文本框 1165">
            <a:extLst>
              <a:ext uri="{FF2B5EF4-FFF2-40B4-BE49-F238E27FC236}">
                <a16:creationId xmlns:a16="http://schemas.microsoft.com/office/drawing/2014/main" id="{05E47B91-59F7-4185-85F6-8E99B762F101}"/>
              </a:ext>
            </a:extLst>
          </p:cNvPr>
          <p:cNvSpPr txBox="1"/>
          <p:nvPr/>
        </p:nvSpPr>
        <p:spPr>
          <a:xfrm>
            <a:off x="812046" y="1786749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网上申请</a:t>
            </a:r>
          </a:p>
        </p:txBody>
      </p:sp>
      <p:sp>
        <p:nvSpPr>
          <p:cNvPr id="1168" name="矩形 1167">
            <a:extLst>
              <a:ext uri="{FF2B5EF4-FFF2-40B4-BE49-F238E27FC236}">
                <a16:creationId xmlns:a16="http://schemas.microsoft.com/office/drawing/2014/main" id="{2127B413-27E7-4BA1-A08C-B1CC2E742EAE}"/>
              </a:ext>
            </a:extLst>
          </p:cNvPr>
          <p:cNvSpPr/>
          <p:nvPr/>
        </p:nvSpPr>
        <p:spPr>
          <a:xfrm>
            <a:off x="2996934" y="1740490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69" name="文本框 1168">
            <a:extLst>
              <a:ext uri="{FF2B5EF4-FFF2-40B4-BE49-F238E27FC236}">
                <a16:creationId xmlns:a16="http://schemas.microsoft.com/office/drawing/2014/main" id="{1007CB9D-0B14-4AD9-8C68-C96591080324}"/>
              </a:ext>
            </a:extLst>
          </p:cNvPr>
          <p:cNvSpPr txBox="1"/>
          <p:nvPr/>
        </p:nvSpPr>
        <p:spPr>
          <a:xfrm>
            <a:off x="3111381" y="1786749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上机测试</a:t>
            </a:r>
          </a:p>
        </p:txBody>
      </p:sp>
      <p:sp>
        <p:nvSpPr>
          <p:cNvPr id="1171" name="矩形 1170">
            <a:extLst>
              <a:ext uri="{FF2B5EF4-FFF2-40B4-BE49-F238E27FC236}">
                <a16:creationId xmlns:a16="http://schemas.microsoft.com/office/drawing/2014/main" id="{CB63E747-BE14-4A5C-ACF0-D2B47BBC4C15}"/>
              </a:ext>
            </a:extLst>
          </p:cNvPr>
          <p:cNvSpPr/>
          <p:nvPr/>
        </p:nvSpPr>
        <p:spPr>
          <a:xfrm>
            <a:off x="5296269" y="1740490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72" name="文本框 1171">
            <a:extLst>
              <a:ext uri="{FF2B5EF4-FFF2-40B4-BE49-F238E27FC236}">
                <a16:creationId xmlns:a16="http://schemas.microsoft.com/office/drawing/2014/main" id="{893CBDD9-274F-46BA-A016-A397F8E43490}"/>
              </a:ext>
            </a:extLst>
          </p:cNvPr>
          <p:cNvSpPr txBox="1"/>
          <p:nvPr/>
        </p:nvSpPr>
        <p:spPr>
          <a:xfrm>
            <a:off x="5410716" y="1786749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语言测评</a:t>
            </a:r>
          </a:p>
        </p:txBody>
      </p:sp>
      <p:sp>
        <p:nvSpPr>
          <p:cNvPr id="1174" name="矩形 1173">
            <a:extLst>
              <a:ext uri="{FF2B5EF4-FFF2-40B4-BE49-F238E27FC236}">
                <a16:creationId xmlns:a16="http://schemas.microsoft.com/office/drawing/2014/main" id="{11AE9C6D-1E00-409B-9B3E-B923DFE67546}"/>
              </a:ext>
            </a:extLst>
          </p:cNvPr>
          <p:cNvSpPr/>
          <p:nvPr/>
        </p:nvSpPr>
        <p:spPr>
          <a:xfrm>
            <a:off x="7595604" y="1740490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75" name="文本框 1174">
            <a:extLst>
              <a:ext uri="{FF2B5EF4-FFF2-40B4-BE49-F238E27FC236}">
                <a16:creationId xmlns:a16="http://schemas.microsoft.com/office/drawing/2014/main" id="{0C6427F6-3E23-4F1A-A06E-A27CC146867E}"/>
              </a:ext>
            </a:extLst>
          </p:cNvPr>
          <p:cNvSpPr txBox="1"/>
          <p:nvPr/>
        </p:nvSpPr>
        <p:spPr>
          <a:xfrm>
            <a:off x="7710051" y="1786749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专业面试</a:t>
            </a:r>
          </a:p>
        </p:txBody>
      </p:sp>
      <p:sp>
        <p:nvSpPr>
          <p:cNvPr id="1177" name="矩形 1176">
            <a:extLst>
              <a:ext uri="{FF2B5EF4-FFF2-40B4-BE49-F238E27FC236}">
                <a16:creationId xmlns:a16="http://schemas.microsoft.com/office/drawing/2014/main" id="{C1B92674-EE97-4CB8-9679-D69B363F5595}"/>
              </a:ext>
            </a:extLst>
          </p:cNvPr>
          <p:cNvSpPr/>
          <p:nvPr/>
        </p:nvSpPr>
        <p:spPr>
          <a:xfrm>
            <a:off x="9894939" y="1740490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78" name="文本框 1177">
            <a:extLst>
              <a:ext uri="{FF2B5EF4-FFF2-40B4-BE49-F238E27FC236}">
                <a16:creationId xmlns:a16="http://schemas.microsoft.com/office/drawing/2014/main" id="{1DEB9C28-89B8-4FC1-AF75-A56E1B216A9C}"/>
              </a:ext>
            </a:extLst>
          </p:cNvPr>
          <p:cNvSpPr txBox="1"/>
          <p:nvPr/>
        </p:nvSpPr>
        <p:spPr>
          <a:xfrm>
            <a:off x="10009386" y="1786749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OFFER</a:t>
            </a:r>
            <a:endParaRPr lang="zh-CN" altLang="en-US" sz="2800" dirty="0">
              <a:solidFill>
                <a:schemeClr val="bg1"/>
              </a:solidFill>
              <a:effectLst/>
              <a:latin typeface="+mj-ea"/>
              <a:ea typeface="+mj-ea"/>
            </a:endParaRPr>
          </a:p>
        </p:txBody>
      </p:sp>
      <p:sp>
        <p:nvSpPr>
          <p:cNvPr id="1179" name="文本框 1178">
            <a:extLst>
              <a:ext uri="{FF2B5EF4-FFF2-40B4-BE49-F238E27FC236}">
                <a16:creationId xmlns:a16="http://schemas.microsoft.com/office/drawing/2014/main" id="{C406C678-7AB6-4C7E-9A1C-94704E27EFA6}"/>
              </a:ext>
            </a:extLst>
          </p:cNvPr>
          <p:cNvSpPr txBox="1"/>
          <p:nvPr/>
        </p:nvSpPr>
        <p:spPr>
          <a:xfrm>
            <a:off x="2996934" y="2912869"/>
            <a:ext cx="1599462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180" name="文本框 1179">
            <a:extLst>
              <a:ext uri="{FF2B5EF4-FFF2-40B4-BE49-F238E27FC236}">
                <a16:creationId xmlns:a16="http://schemas.microsoft.com/office/drawing/2014/main" id="{9522F63E-6F3D-4372-B844-3A802B18C302}"/>
              </a:ext>
            </a:extLst>
          </p:cNvPr>
          <p:cNvSpPr txBox="1"/>
          <p:nvPr/>
        </p:nvSpPr>
        <p:spPr>
          <a:xfrm>
            <a:off x="5291189" y="2912869"/>
            <a:ext cx="1599462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181" name="文本框 1180">
            <a:extLst>
              <a:ext uri="{FF2B5EF4-FFF2-40B4-BE49-F238E27FC236}">
                <a16:creationId xmlns:a16="http://schemas.microsoft.com/office/drawing/2014/main" id="{499616B3-08E5-4AB7-BE2C-74169B9F9F4B}"/>
              </a:ext>
            </a:extLst>
          </p:cNvPr>
          <p:cNvSpPr txBox="1"/>
          <p:nvPr/>
        </p:nvSpPr>
        <p:spPr>
          <a:xfrm>
            <a:off x="7595604" y="2912869"/>
            <a:ext cx="1599462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182" name="文本框 1181">
            <a:extLst>
              <a:ext uri="{FF2B5EF4-FFF2-40B4-BE49-F238E27FC236}">
                <a16:creationId xmlns:a16="http://schemas.microsoft.com/office/drawing/2014/main" id="{92E795D1-C2C7-41A4-B761-44ACCA1AEB69}"/>
              </a:ext>
            </a:extLst>
          </p:cNvPr>
          <p:cNvSpPr txBox="1"/>
          <p:nvPr/>
        </p:nvSpPr>
        <p:spPr>
          <a:xfrm>
            <a:off x="9889859" y="2912869"/>
            <a:ext cx="1599462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1183" name="文本框 1182">
            <a:extLst>
              <a:ext uri="{FF2B5EF4-FFF2-40B4-BE49-F238E27FC236}">
                <a16:creationId xmlns:a16="http://schemas.microsoft.com/office/drawing/2014/main" id="{BC60EC4E-02FD-48C9-81B1-321B2F4E15A7}"/>
              </a:ext>
            </a:extLst>
          </p:cNvPr>
          <p:cNvSpPr txBox="1"/>
          <p:nvPr/>
        </p:nvSpPr>
        <p:spPr>
          <a:xfrm>
            <a:off x="953728" y="4433232"/>
            <a:ext cx="932934" cy="255454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16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j-ea"/>
                <a:ea typeface="+mj-ea"/>
              </a:rPr>
              <a:t>1</a:t>
            </a:r>
            <a:endParaRPr lang="zh-CN" altLang="en-US" sz="16600" b="1" dirty="0">
              <a:solidFill>
                <a:schemeClr val="accent1">
                  <a:lumMod val="20000"/>
                  <a:lumOff val="8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84" name="文本框 1183">
            <a:extLst>
              <a:ext uri="{FF2B5EF4-FFF2-40B4-BE49-F238E27FC236}">
                <a16:creationId xmlns:a16="http://schemas.microsoft.com/office/drawing/2014/main" id="{62B80B91-9758-4EE5-8C89-063EC7649B06}"/>
              </a:ext>
            </a:extLst>
          </p:cNvPr>
          <p:cNvSpPr txBox="1"/>
          <p:nvPr/>
        </p:nvSpPr>
        <p:spPr>
          <a:xfrm>
            <a:off x="3330198" y="4433232"/>
            <a:ext cx="932934" cy="255454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16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j-ea"/>
                <a:ea typeface="+mj-ea"/>
              </a:rPr>
              <a:t>2</a:t>
            </a:r>
            <a:endParaRPr lang="zh-CN" altLang="en-US" sz="16600" b="1" dirty="0">
              <a:solidFill>
                <a:schemeClr val="accent1">
                  <a:lumMod val="20000"/>
                  <a:lumOff val="8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85" name="文本框 1184">
            <a:extLst>
              <a:ext uri="{FF2B5EF4-FFF2-40B4-BE49-F238E27FC236}">
                <a16:creationId xmlns:a16="http://schemas.microsoft.com/office/drawing/2014/main" id="{4FB8FD2A-C816-444A-BF39-857683246285}"/>
              </a:ext>
            </a:extLst>
          </p:cNvPr>
          <p:cNvSpPr txBox="1"/>
          <p:nvPr/>
        </p:nvSpPr>
        <p:spPr>
          <a:xfrm>
            <a:off x="5706668" y="4433232"/>
            <a:ext cx="932934" cy="255454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16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j-ea"/>
                <a:ea typeface="+mj-ea"/>
              </a:rPr>
              <a:t>3</a:t>
            </a:r>
            <a:endParaRPr lang="zh-CN" altLang="en-US" sz="16600" b="1" dirty="0">
              <a:solidFill>
                <a:schemeClr val="accent1">
                  <a:lumMod val="20000"/>
                  <a:lumOff val="8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86" name="文本框 1185">
            <a:extLst>
              <a:ext uri="{FF2B5EF4-FFF2-40B4-BE49-F238E27FC236}">
                <a16:creationId xmlns:a16="http://schemas.microsoft.com/office/drawing/2014/main" id="{6423DFF2-7E37-4228-93E7-1FD541AAE686}"/>
              </a:ext>
            </a:extLst>
          </p:cNvPr>
          <p:cNvSpPr txBox="1"/>
          <p:nvPr/>
        </p:nvSpPr>
        <p:spPr>
          <a:xfrm>
            <a:off x="8083138" y="4433232"/>
            <a:ext cx="932934" cy="255454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16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j-ea"/>
                <a:ea typeface="+mj-ea"/>
              </a:rPr>
              <a:t>4</a:t>
            </a:r>
            <a:endParaRPr lang="zh-CN" altLang="en-US" sz="16600" b="1" dirty="0">
              <a:solidFill>
                <a:schemeClr val="accent1">
                  <a:lumMod val="20000"/>
                  <a:lumOff val="8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187" name="文本框 1186">
            <a:extLst>
              <a:ext uri="{FF2B5EF4-FFF2-40B4-BE49-F238E27FC236}">
                <a16:creationId xmlns:a16="http://schemas.microsoft.com/office/drawing/2014/main" id="{4C547309-EADD-4431-BE3E-C7969A5BC802}"/>
              </a:ext>
            </a:extLst>
          </p:cNvPr>
          <p:cNvSpPr txBox="1"/>
          <p:nvPr/>
        </p:nvSpPr>
        <p:spPr>
          <a:xfrm>
            <a:off x="10459608" y="4433232"/>
            <a:ext cx="932934" cy="255454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16600" b="1" dirty="0">
                <a:solidFill>
                  <a:schemeClr val="accent1">
                    <a:lumMod val="20000"/>
                    <a:lumOff val="80000"/>
                  </a:schemeClr>
                </a:solidFill>
                <a:latin typeface="+mj-ea"/>
                <a:ea typeface="+mj-ea"/>
              </a:rPr>
              <a:t>5</a:t>
            </a:r>
            <a:endParaRPr lang="zh-CN" altLang="en-US" sz="16600" b="1" dirty="0">
              <a:solidFill>
                <a:schemeClr val="accent1">
                  <a:lumMod val="20000"/>
                  <a:lumOff val="80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1190" name="组合 1189">
            <a:extLst>
              <a:ext uri="{FF2B5EF4-FFF2-40B4-BE49-F238E27FC236}">
                <a16:creationId xmlns:a16="http://schemas.microsoft.com/office/drawing/2014/main" id="{CDCB4932-3DAB-4BCD-B393-6E902E44C18F}"/>
              </a:ext>
            </a:extLst>
          </p:cNvPr>
          <p:cNvGrpSpPr/>
          <p:nvPr/>
        </p:nvGrpSpPr>
        <p:grpSpPr>
          <a:xfrm flipV="1">
            <a:off x="1362487" y="2382719"/>
            <a:ext cx="269687" cy="269687"/>
            <a:chOff x="3520603" y="3484682"/>
            <a:chExt cx="396000" cy="396000"/>
          </a:xfrm>
        </p:grpSpPr>
        <p:sp>
          <p:nvSpPr>
            <p:cNvPr id="1191" name="矩形 1190">
              <a:extLst>
                <a:ext uri="{FF2B5EF4-FFF2-40B4-BE49-F238E27FC236}">
                  <a16:creationId xmlns:a16="http://schemas.microsoft.com/office/drawing/2014/main" id="{3F6E61E0-90A1-40E2-B13F-7616F70A8D63}"/>
                </a:ext>
              </a:extLst>
            </p:cNvPr>
            <p:cNvSpPr/>
            <p:nvPr/>
          </p:nvSpPr>
          <p:spPr>
            <a:xfrm>
              <a:off x="3520603" y="3484682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92" name="任意多边形: 形状 1191">
              <a:extLst>
                <a:ext uri="{FF2B5EF4-FFF2-40B4-BE49-F238E27FC236}">
                  <a16:creationId xmlns:a16="http://schemas.microsoft.com/office/drawing/2014/main" id="{362500E6-2C47-4E9F-991D-35A821C234B6}"/>
                </a:ext>
              </a:extLst>
            </p:cNvPr>
            <p:cNvSpPr/>
            <p:nvPr/>
          </p:nvSpPr>
          <p:spPr>
            <a:xfrm>
              <a:off x="3614781" y="3597914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193" name="组合 1192">
            <a:extLst>
              <a:ext uri="{FF2B5EF4-FFF2-40B4-BE49-F238E27FC236}">
                <a16:creationId xmlns:a16="http://schemas.microsoft.com/office/drawing/2014/main" id="{4E5AF404-374F-4FE6-AF8A-8F6E6AF635D3}"/>
              </a:ext>
            </a:extLst>
          </p:cNvPr>
          <p:cNvGrpSpPr/>
          <p:nvPr/>
        </p:nvGrpSpPr>
        <p:grpSpPr>
          <a:xfrm flipV="1">
            <a:off x="3665632" y="2382719"/>
            <a:ext cx="269687" cy="269687"/>
            <a:chOff x="3520603" y="3484682"/>
            <a:chExt cx="396000" cy="396000"/>
          </a:xfrm>
        </p:grpSpPr>
        <p:sp>
          <p:nvSpPr>
            <p:cNvPr id="1194" name="矩形 1193">
              <a:extLst>
                <a:ext uri="{FF2B5EF4-FFF2-40B4-BE49-F238E27FC236}">
                  <a16:creationId xmlns:a16="http://schemas.microsoft.com/office/drawing/2014/main" id="{3C8D8416-D3A1-4596-9817-35FDFAC82AC5}"/>
                </a:ext>
              </a:extLst>
            </p:cNvPr>
            <p:cNvSpPr/>
            <p:nvPr/>
          </p:nvSpPr>
          <p:spPr>
            <a:xfrm>
              <a:off x="3520603" y="3484682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95" name="任意多边形: 形状 1194">
              <a:extLst>
                <a:ext uri="{FF2B5EF4-FFF2-40B4-BE49-F238E27FC236}">
                  <a16:creationId xmlns:a16="http://schemas.microsoft.com/office/drawing/2014/main" id="{6A0B6A77-BBC4-40C9-95C1-6D6F46144D23}"/>
                </a:ext>
              </a:extLst>
            </p:cNvPr>
            <p:cNvSpPr/>
            <p:nvPr/>
          </p:nvSpPr>
          <p:spPr>
            <a:xfrm>
              <a:off x="3614781" y="3597914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196" name="组合 1195">
            <a:extLst>
              <a:ext uri="{FF2B5EF4-FFF2-40B4-BE49-F238E27FC236}">
                <a16:creationId xmlns:a16="http://schemas.microsoft.com/office/drawing/2014/main" id="{765064C3-03A8-4E42-A327-E96276BD0A2C}"/>
              </a:ext>
            </a:extLst>
          </p:cNvPr>
          <p:cNvGrpSpPr/>
          <p:nvPr/>
        </p:nvGrpSpPr>
        <p:grpSpPr>
          <a:xfrm flipV="1">
            <a:off x="5968777" y="2382719"/>
            <a:ext cx="269687" cy="269687"/>
            <a:chOff x="3520603" y="3484682"/>
            <a:chExt cx="396000" cy="396000"/>
          </a:xfrm>
        </p:grpSpPr>
        <p:sp>
          <p:nvSpPr>
            <p:cNvPr id="1197" name="矩形 1196">
              <a:extLst>
                <a:ext uri="{FF2B5EF4-FFF2-40B4-BE49-F238E27FC236}">
                  <a16:creationId xmlns:a16="http://schemas.microsoft.com/office/drawing/2014/main" id="{A4AE20A3-84CE-461D-8F2D-9C7349DD2449}"/>
                </a:ext>
              </a:extLst>
            </p:cNvPr>
            <p:cNvSpPr/>
            <p:nvPr/>
          </p:nvSpPr>
          <p:spPr>
            <a:xfrm>
              <a:off x="3520603" y="3484682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198" name="任意多边形: 形状 1197">
              <a:extLst>
                <a:ext uri="{FF2B5EF4-FFF2-40B4-BE49-F238E27FC236}">
                  <a16:creationId xmlns:a16="http://schemas.microsoft.com/office/drawing/2014/main" id="{A22375D4-DEEF-49A1-B9CD-99C9812B61DD}"/>
                </a:ext>
              </a:extLst>
            </p:cNvPr>
            <p:cNvSpPr/>
            <p:nvPr/>
          </p:nvSpPr>
          <p:spPr>
            <a:xfrm>
              <a:off x="3614781" y="3597914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199" name="组合 1198">
            <a:extLst>
              <a:ext uri="{FF2B5EF4-FFF2-40B4-BE49-F238E27FC236}">
                <a16:creationId xmlns:a16="http://schemas.microsoft.com/office/drawing/2014/main" id="{31D8B81A-D66C-4AD1-9796-15868F006867}"/>
              </a:ext>
            </a:extLst>
          </p:cNvPr>
          <p:cNvGrpSpPr/>
          <p:nvPr/>
        </p:nvGrpSpPr>
        <p:grpSpPr>
          <a:xfrm flipV="1">
            <a:off x="8271922" y="2382719"/>
            <a:ext cx="269687" cy="269687"/>
            <a:chOff x="3520603" y="3484682"/>
            <a:chExt cx="396000" cy="396000"/>
          </a:xfrm>
        </p:grpSpPr>
        <p:sp>
          <p:nvSpPr>
            <p:cNvPr id="1200" name="矩形 1199">
              <a:extLst>
                <a:ext uri="{FF2B5EF4-FFF2-40B4-BE49-F238E27FC236}">
                  <a16:creationId xmlns:a16="http://schemas.microsoft.com/office/drawing/2014/main" id="{9F8FB2CE-D92C-4EEA-B312-E56E84C2EA8C}"/>
                </a:ext>
              </a:extLst>
            </p:cNvPr>
            <p:cNvSpPr/>
            <p:nvPr/>
          </p:nvSpPr>
          <p:spPr>
            <a:xfrm>
              <a:off x="3520603" y="3484682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01" name="任意多边形: 形状 1200">
              <a:extLst>
                <a:ext uri="{FF2B5EF4-FFF2-40B4-BE49-F238E27FC236}">
                  <a16:creationId xmlns:a16="http://schemas.microsoft.com/office/drawing/2014/main" id="{8B378F56-7EC3-4AC4-A929-7062F1274B29}"/>
                </a:ext>
              </a:extLst>
            </p:cNvPr>
            <p:cNvSpPr/>
            <p:nvPr/>
          </p:nvSpPr>
          <p:spPr>
            <a:xfrm>
              <a:off x="3614781" y="3597914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202" name="组合 1201">
            <a:extLst>
              <a:ext uri="{FF2B5EF4-FFF2-40B4-BE49-F238E27FC236}">
                <a16:creationId xmlns:a16="http://schemas.microsoft.com/office/drawing/2014/main" id="{D3044B6D-3F7D-4410-989C-1E516EAFA639}"/>
              </a:ext>
            </a:extLst>
          </p:cNvPr>
          <p:cNvGrpSpPr/>
          <p:nvPr/>
        </p:nvGrpSpPr>
        <p:grpSpPr>
          <a:xfrm flipV="1">
            <a:off x="10575067" y="2382719"/>
            <a:ext cx="269687" cy="269687"/>
            <a:chOff x="3520603" y="3484682"/>
            <a:chExt cx="396000" cy="396000"/>
          </a:xfrm>
        </p:grpSpPr>
        <p:sp>
          <p:nvSpPr>
            <p:cNvPr id="1203" name="矩形 1202">
              <a:extLst>
                <a:ext uri="{FF2B5EF4-FFF2-40B4-BE49-F238E27FC236}">
                  <a16:creationId xmlns:a16="http://schemas.microsoft.com/office/drawing/2014/main" id="{5E28856F-B28D-4206-B5E3-3B174BCA00C9}"/>
                </a:ext>
              </a:extLst>
            </p:cNvPr>
            <p:cNvSpPr/>
            <p:nvPr/>
          </p:nvSpPr>
          <p:spPr>
            <a:xfrm>
              <a:off x="3520603" y="3484682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04" name="任意多边形: 形状 1203">
              <a:extLst>
                <a:ext uri="{FF2B5EF4-FFF2-40B4-BE49-F238E27FC236}">
                  <a16:creationId xmlns:a16="http://schemas.microsoft.com/office/drawing/2014/main" id="{967F2A9A-8A42-497B-B4F8-32693E885DB3}"/>
                </a:ext>
              </a:extLst>
            </p:cNvPr>
            <p:cNvSpPr/>
            <p:nvPr/>
          </p:nvSpPr>
          <p:spPr>
            <a:xfrm>
              <a:off x="3614781" y="3597914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7261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tangle 19+">
            <a:extLst>
              <a:ext uri="{FF2B5EF4-FFF2-40B4-BE49-F238E27FC236}">
                <a16:creationId xmlns:a16="http://schemas.microsoft.com/office/drawing/2014/main" id="{F4D9D7EC-2927-4298-9569-8427A1F4A7C2}"/>
              </a:ext>
            </a:extLst>
          </p:cNvPr>
          <p:cNvSpPr/>
          <p:nvPr/>
        </p:nvSpPr>
        <p:spPr>
          <a:xfrm>
            <a:off x="0" y="3113590"/>
            <a:ext cx="12192000" cy="278898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8FF6CCD9-F47F-4D4A-AE08-32715C312FE1}"/>
              </a:ext>
            </a:extLst>
          </p:cNvPr>
          <p:cNvSpPr txBox="1"/>
          <p:nvPr/>
        </p:nvSpPr>
        <p:spPr>
          <a:xfrm>
            <a:off x="5302309" y="287669"/>
            <a:ext cx="1600242" cy="923330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pPr algn="ctr"/>
            <a:r>
              <a:rPr lang="zh-CN" altLang="en-US" sz="6000" dirty="0"/>
              <a:t>目录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40EE19BB-90BB-4882-B8D9-C4653676FEE6}"/>
              </a:ext>
            </a:extLst>
          </p:cNvPr>
          <p:cNvSpPr txBox="1"/>
          <p:nvPr/>
        </p:nvSpPr>
        <p:spPr>
          <a:xfrm>
            <a:off x="5562199" y="1131057"/>
            <a:ext cx="1067600" cy="276999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pPr algn="ctr"/>
            <a:r>
              <a:rPr lang="en-US" altLang="zh-CN" dirty="0">
                <a:solidFill>
                  <a:schemeClr val="bg1"/>
                </a:solidFill>
                <a:latin typeface="+mj-lt"/>
                <a:ea typeface="+mj-ea"/>
              </a:rPr>
              <a:t>contents</a:t>
            </a:r>
          </a:p>
        </p:txBody>
      </p:sp>
      <p:sp>
        <p:nvSpPr>
          <p:cNvPr id="674" name="Rectangle 19+">
            <a:extLst>
              <a:ext uri="{FF2B5EF4-FFF2-40B4-BE49-F238E27FC236}">
                <a16:creationId xmlns:a16="http://schemas.microsoft.com/office/drawing/2014/main" id="{2EB4B1B6-BC55-41BC-94E5-9AF6F9AB6AC2}"/>
              </a:ext>
            </a:extLst>
          </p:cNvPr>
          <p:cNvSpPr/>
          <p:nvPr/>
        </p:nvSpPr>
        <p:spPr>
          <a:xfrm>
            <a:off x="0" y="3113590"/>
            <a:ext cx="12192000" cy="278898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5" name="矩形 674">
            <a:extLst>
              <a:ext uri="{FF2B5EF4-FFF2-40B4-BE49-F238E27FC236}">
                <a16:creationId xmlns:a16="http://schemas.microsoft.com/office/drawing/2014/main" id="{B0AB220C-6212-4C66-9185-260D07900EEF}"/>
              </a:ext>
            </a:extLst>
          </p:cNvPr>
          <p:cNvSpPr/>
          <p:nvPr/>
        </p:nvSpPr>
        <p:spPr>
          <a:xfrm>
            <a:off x="812252" y="1521460"/>
            <a:ext cx="2314453" cy="4968240"/>
          </a:xfrm>
          <a:prstGeom prst="rect">
            <a:avLst/>
          </a:prstGeom>
          <a:solidFill>
            <a:srgbClr val="F2EDFD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F2EDFD"/>
              </a:solidFill>
            </a:endParaRPr>
          </a:p>
        </p:txBody>
      </p:sp>
      <p:sp>
        <p:nvSpPr>
          <p:cNvPr id="676" name="矩形 675">
            <a:extLst>
              <a:ext uri="{FF2B5EF4-FFF2-40B4-BE49-F238E27FC236}">
                <a16:creationId xmlns:a16="http://schemas.microsoft.com/office/drawing/2014/main" id="{3C422366-0EC1-49BC-95B0-6676760F0EBB}"/>
              </a:ext>
            </a:extLst>
          </p:cNvPr>
          <p:cNvSpPr/>
          <p:nvPr/>
        </p:nvSpPr>
        <p:spPr>
          <a:xfrm>
            <a:off x="3563266" y="1521460"/>
            <a:ext cx="2314453" cy="4968240"/>
          </a:xfrm>
          <a:prstGeom prst="rect">
            <a:avLst/>
          </a:prstGeom>
          <a:solidFill>
            <a:srgbClr val="F2EDFD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F2EDFD"/>
              </a:solidFill>
            </a:endParaRPr>
          </a:p>
        </p:txBody>
      </p:sp>
      <p:sp>
        <p:nvSpPr>
          <p:cNvPr id="677" name="矩形 676">
            <a:extLst>
              <a:ext uri="{FF2B5EF4-FFF2-40B4-BE49-F238E27FC236}">
                <a16:creationId xmlns:a16="http://schemas.microsoft.com/office/drawing/2014/main" id="{1E4A7D5B-03A1-481E-B388-A7215D0A188E}"/>
              </a:ext>
            </a:extLst>
          </p:cNvPr>
          <p:cNvSpPr/>
          <p:nvPr/>
        </p:nvSpPr>
        <p:spPr>
          <a:xfrm>
            <a:off x="6314280" y="1521460"/>
            <a:ext cx="2314453" cy="4968240"/>
          </a:xfrm>
          <a:prstGeom prst="rect">
            <a:avLst/>
          </a:prstGeom>
          <a:solidFill>
            <a:srgbClr val="F2EDFD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F2EDFD"/>
              </a:solidFill>
            </a:endParaRPr>
          </a:p>
        </p:txBody>
      </p:sp>
      <p:sp>
        <p:nvSpPr>
          <p:cNvPr id="678" name="矩形 677">
            <a:extLst>
              <a:ext uri="{FF2B5EF4-FFF2-40B4-BE49-F238E27FC236}">
                <a16:creationId xmlns:a16="http://schemas.microsoft.com/office/drawing/2014/main" id="{FEBE191A-486A-4C15-9063-D5A665CFE516}"/>
              </a:ext>
            </a:extLst>
          </p:cNvPr>
          <p:cNvSpPr/>
          <p:nvPr/>
        </p:nvSpPr>
        <p:spPr>
          <a:xfrm>
            <a:off x="9065295" y="1521460"/>
            <a:ext cx="2314453" cy="4968240"/>
          </a:xfrm>
          <a:prstGeom prst="rect">
            <a:avLst/>
          </a:prstGeom>
          <a:solidFill>
            <a:srgbClr val="F2EDFD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2EDFD"/>
              </a:solidFill>
            </a:endParaRPr>
          </a:p>
        </p:txBody>
      </p:sp>
      <p:sp>
        <p:nvSpPr>
          <p:cNvPr id="679" name="文本框 678">
            <a:extLst>
              <a:ext uri="{FF2B5EF4-FFF2-40B4-BE49-F238E27FC236}">
                <a16:creationId xmlns:a16="http://schemas.microsoft.com/office/drawing/2014/main" id="{7ABD1949-C3AB-44EB-B401-61661F4FDDFD}"/>
              </a:ext>
            </a:extLst>
          </p:cNvPr>
          <p:cNvSpPr txBox="1"/>
          <p:nvPr/>
        </p:nvSpPr>
        <p:spPr>
          <a:xfrm>
            <a:off x="1557998" y="4181349"/>
            <a:ext cx="822960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400" b="1" dirty="0">
                <a:solidFill>
                  <a:schemeClr val="accent1"/>
                </a:solidFill>
              </a:rPr>
              <a:t>01</a:t>
            </a:r>
            <a:endParaRPr lang="zh-CN" altLang="en-US" sz="4400" b="1" dirty="0">
              <a:solidFill>
                <a:schemeClr val="accent1"/>
              </a:solidFill>
            </a:endParaRPr>
          </a:p>
        </p:txBody>
      </p:sp>
      <p:sp>
        <p:nvSpPr>
          <p:cNvPr id="680" name="文本框 679">
            <a:extLst>
              <a:ext uri="{FF2B5EF4-FFF2-40B4-BE49-F238E27FC236}">
                <a16:creationId xmlns:a16="http://schemas.microsoft.com/office/drawing/2014/main" id="{4A257429-80FB-4B90-855F-193FC8452893}"/>
              </a:ext>
            </a:extLst>
          </p:cNvPr>
          <p:cNvSpPr txBox="1"/>
          <p:nvPr/>
        </p:nvSpPr>
        <p:spPr>
          <a:xfrm>
            <a:off x="812252" y="5308882"/>
            <a:ext cx="2314453" cy="61555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+mj-ea"/>
                <a:ea typeface="+mj-ea"/>
              </a:rPr>
              <a:t>公司简介</a:t>
            </a:r>
          </a:p>
        </p:txBody>
      </p:sp>
      <p:sp>
        <p:nvSpPr>
          <p:cNvPr id="681" name="文本框 680">
            <a:extLst>
              <a:ext uri="{FF2B5EF4-FFF2-40B4-BE49-F238E27FC236}">
                <a16:creationId xmlns:a16="http://schemas.microsoft.com/office/drawing/2014/main" id="{144279A6-2333-4E23-B523-FE2DC54F20EE}"/>
              </a:ext>
            </a:extLst>
          </p:cNvPr>
          <p:cNvSpPr txBox="1"/>
          <p:nvPr/>
        </p:nvSpPr>
        <p:spPr>
          <a:xfrm>
            <a:off x="1185731" y="5961241"/>
            <a:ext cx="1567494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</a:rPr>
              <a:t>Company Profile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</a:endParaRPr>
          </a:p>
        </p:txBody>
      </p:sp>
      <p:cxnSp>
        <p:nvCxnSpPr>
          <p:cNvPr id="682" name="直接连接符 681">
            <a:extLst>
              <a:ext uri="{FF2B5EF4-FFF2-40B4-BE49-F238E27FC236}">
                <a16:creationId xmlns:a16="http://schemas.microsoft.com/office/drawing/2014/main" id="{6914E9BA-464A-49ED-9378-3F66DBC68259}"/>
              </a:ext>
            </a:extLst>
          </p:cNvPr>
          <p:cNvCxnSpPr>
            <a:cxnSpLocks/>
          </p:cNvCxnSpPr>
          <p:nvPr/>
        </p:nvCxnSpPr>
        <p:spPr>
          <a:xfrm>
            <a:off x="1753168" y="5041699"/>
            <a:ext cx="432620" cy="0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" name="文本框 682">
            <a:extLst>
              <a:ext uri="{FF2B5EF4-FFF2-40B4-BE49-F238E27FC236}">
                <a16:creationId xmlns:a16="http://schemas.microsoft.com/office/drawing/2014/main" id="{35016019-F2CB-4CA2-9FB9-6788846BDFC9}"/>
              </a:ext>
            </a:extLst>
          </p:cNvPr>
          <p:cNvSpPr txBox="1"/>
          <p:nvPr/>
        </p:nvSpPr>
        <p:spPr>
          <a:xfrm>
            <a:off x="4309012" y="4181349"/>
            <a:ext cx="822960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400" b="1" dirty="0">
                <a:solidFill>
                  <a:schemeClr val="accent1"/>
                </a:solidFill>
              </a:rPr>
              <a:t>02</a:t>
            </a:r>
            <a:endParaRPr lang="zh-CN" altLang="en-US" sz="4400" b="1" dirty="0">
              <a:solidFill>
                <a:schemeClr val="accent1"/>
              </a:solidFill>
            </a:endParaRPr>
          </a:p>
        </p:txBody>
      </p:sp>
      <p:sp>
        <p:nvSpPr>
          <p:cNvPr id="684" name="文本框 683">
            <a:extLst>
              <a:ext uri="{FF2B5EF4-FFF2-40B4-BE49-F238E27FC236}">
                <a16:creationId xmlns:a16="http://schemas.microsoft.com/office/drawing/2014/main" id="{48FDE739-D3CA-49A4-A9B3-329FC0C690F2}"/>
              </a:ext>
            </a:extLst>
          </p:cNvPr>
          <p:cNvSpPr txBox="1"/>
          <p:nvPr/>
        </p:nvSpPr>
        <p:spPr>
          <a:xfrm>
            <a:off x="3564619" y="5308882"/>
            <a:ext cx="2314453" cy="61555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+mj-ea"/>
                <a:ea typeface="+mj-ea"/>
              </a:rPr>
              <a:t>招聘岗位</a:t>
            </a:r>
          </a:p>
        </p:txBody>
      </p:sp>
      <p:sp>
        <p:nvSpPr>
          <p:cNvPr id="685" name="文本框 684">
            <a:extLst>
              <a:ext uri="{FF2B5EF4-FFF2-40B4-BE49-F238E27FC236}">
                <a16:creationId xmlns:a16="http://schemas.microsoft.com/office/drawing/2014/main" id="{1266E8C0-BC9D-4907-9FE3-D9D9141E6A2F}"/>
              </a:ext>
            </a:extLst>
          </p:cNvPr>
          <p:cNvSpPr txBox="1"/>
          <p:nvPr/>
        </p:nvSpPr>
        <p:spPr>
          <a:xfrm>
            <a:off x="4012262" y="5961240"/>
            <a:ext cx="1485464" cy="2303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</a:rPr>
              <a:t>Hiring  Positions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</a:endParaRPr>
          </a:p>
        </p:txBody>
      </p:sp>
      <p:cxnSp>
        <p:nvCxnSpPr>
          <p:cNvPr id="686" name="直接连接符 685">
            <a:extLst>
              <a:ext uri="{FF2B5EF4-FFF2-40B4-BE49-F238E27FC236}">
                <a16:creationId xmlns:a16="http://schemas.microsoft.com/office/drawing/2014/main" id="{CBE95DD0-549E-4E83-B548-DEC3995AB26F}"/>
              </a:ext>
            </a:extLst>
          </p:cNvPr>
          <p:cNvCxnSpPr>
            <a:cxnSpLocks/>
          </p:cNvCxnSpPr>
          <p:nvPr/>
        </p:nvCxnSpPr>
        <p:spPr>
          <a:xfrm>
            <a:off x="4504182" y="5041699"/>
            <a:ext cx="432620" cy="0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" name="文本框 686">
            <a:extLst>
              <a:ext uri="{FF2B5EF4-FFF2-40B4-BE49-F238E27FC236}">
                <a16:creationId xmlns:a16="http://schemas.microsoft.com/office/drawing/2014/main" id="{F6DA1BBB-57A4-4F15-8824-3F1736E9FF3D}"/>
              </a:ext>
            </a:extLst>
          </p:cNvPr>
          <p:cNvSpPr txBox="1"/>
          <p:nvPr/>
        </p:nvSpPr>
        <p:spPr>
          <a:xfrm>
            <a:off x="7113254" y="4181349"/>
            <a:ext cx="822960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400" b="1" dirty="0">
                <a:solidFill>
                  <a:schemeClr val="accent1"/>
                </a:solidFill>
              </a:rPr>
              <a:t>03</a:t>
            </a:r>
            <a:endParaRPr lang="zh-CN" altLang="en-US" sz="4400" b="1" dirty="0">
              <a:solidFill>
                <a:schemeClr val="accent1"/>
              </a:solidFill>
            </a:endParaRPr>
          </a:p>
        </p:txBody>
      </p:sp>
      <p:sp>
        <p:nvSpPr>
          <p:cNvPr id="688" name="文本框 687">
            <a:extLst>
              <a:ext uri="{FF2B5EF4-FFF2-40B4-BE49-F238E27FC236}">
                <a16:creationId xmlns:a16="http://schemas.microsoft.com/office/drawing/2014/main" id="{010014D8-11FB-461C-BC53-BB218F42B8E8}"/>
              </a:ext>
            </a:extLst>
          </p:cNvPr>
          <p:cNvSpPr txBox="1"/>
          <p:nvPr/>
        </p:nvSpPr>
        <p:spPr>
          <a:xfrm>
            <a:off x="6367508" y="5308882"/>
            <a:ext cx="2314453" cy="61555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+mj-ea"/>
                <a:ea typeface="+mj-ea"/>
              </a:rPr>
              <a:t>招聘流程</a:t>
            </a:r>
          </a:p>
        </p:txBody>
      </p:sp>
      <p:sp>
        <p:nvSpPr>
          <p:cNvPr id="689" name="文本框 688">
            <a:extLst>
              <a:ext uri="{FF2B5EF4-FFF2-40B4-BE49-F238E27FC236}">
                <a16:creationId xmlns:a16="http://schemas.microsoft.com/office/drawing/2014/main" id="{8C5FC2A7-B180-4932-8418-4693C23FDEA7}"/>
              </a:ext>
            </a:extLst>
          </p:cNvPr>
          <p:cNvSpPr txBox="1"/>
          <p:nvPr/>
        </p:nvSpPr>
        <p:spPr>
          <a:xfrm>
            <a:off x="6781305" y="5961241"/>
            <a:ext cx="1542290" cy="230376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</a:rPr>
              <a:t>Hiring  Process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</a:endParaRPr>
          </a:p>
        </p:txBody>
      </p:sp>
      <p:cxnSp>
        <p:nvCxnSpPr>
          <p:cNvPr id="690" name="直接连接符 689">
            <a:extLst>
              <a:ext uri="{FF2B5EF4-FFF2-40B4-BE49-F238E27FC236}">
                <a16:creationId xmlns:a16="http://schemas.microsoft.com/office/drawing/2014/main" id="{67F3F8C1-47FD-4C82-BBCC-6037491DD334}"/>
              </a:ext>
            </a:extLst>
          </p:cNvPr>
          <p:cNvCxnSpPr>
            <a:cxnSpLocks/>
          </p:cNvCxnSpPr>
          <p:nvPr/>
        </p:nvCxnSpPr>
        <p:spPr>
          <a:xfrm>
            <a:off x="7308424" y="5041699"/>
            <a:ext cx="432620" cy="0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1" name="文本框 690">
            <a:extLst>
              <a:ext uri="{FF2B5EF4-FFF2-40B4-BE49-F238E27FC236}">
                <a16:creationId xmlns:a16="http://schemas.microsoft.com/office/drawing/2014/main" id="{B9595CE2-1731-4B6C-BBE1-EDE0A7693917}"/>
              </a:ext>
            </a:extLst>
          </p:cNvPr>
          <p:cNvSpPr txBox="1"/>
          <p:nvPr/>
        </p:nvSpPr>
        <p:spPr>
          <a:xfrm>
            <a:off x="9828130" y="4181349"/>
            <a:ext cx="822960" cy="677108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400" b="1" dirty="0">
                <a:solidFill>
                  <a:schemeClr val="accent1"/>
                </a:solidFill>
              </a:rPr>
              <a:t>04</a:t>
            </a:r>
            <a:endParaRPr lang="zh-CN" altLang="en-US" sz="4400" b="1" dirty="0">
              <a:solidFill>
                <a:schemeClr val="accent1"/>
              </a:solidFill>
            </a:endParaRPr>
          </a:p>
        </p:txBody>
      </p:sp>
      <p:sp>
        <p:nvSpPr>
          <p:cNvPr id="692" name="文本框 691">
            <a:extLst>
              <a:ext uri="{FF2B5EF4-FFF2-40B4-BE49-F238E27FC236}">
                <a16:creationId xmlns:a16="http://schemas.microsoft.com/office/drawing/2014/main" id="{1052484E-558A-453E-944E-D0D570866481}"/>
              </a:ext>
            </a:extLst>
          </p:cNvPr>
          <p:cNvSpPr txBox="1"/>
          <p:nvPr/>
        </p:nvSpPr>
        <p:spPr>
          <a:xfrm>
            <a:off x="9082384" y="5308882"/>
            <a:ext cx="2314453" cy="61555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+mj-ea"/>
                <a:ea typeface="+mj-ea"/>
              </a:rPr>
              <a:t>联系我们</a:t>
            </a:r>
          </a:p>
        </p:txBody>
      </p:sp>
      <p:sp>
        <p:nvSpPr>
          <p:cNvPr id="693" name="文本框 692">
            <a:extLst>
              <a:ext uri="{FF2B5EF4-FFF2-40B4-BE49-F238E27FC236}">
                <a16:creationId xmlns:a16="http://schemas.microsoft.com/office/drawing/2014/main" id="{BBA31AD2-6AEC-4183-B48C-381873FB0E0C}"/>
              </a:ext>
            </a:extLst>
          </p:cNvPr>
          <p:cNvSpPr txBox="1"/>
          <p:nvPr/>
        </p:nvSpPr>
        <p:spPr>
          <a:xfrm>
            <a:off x="9468936" y="5961241"/>
            <a:ext cx="1537333" cy="184666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</a:rPr>
              <a:t>Contact Us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ea typeface="+mj-ea"/>
            </a:endParaRPr>
          </a:p>
        </p:txBody>
      </p:sp>
      <p:cxnSp>
        <p:nvCxnSpPr>
          <p:cNvPr id="694" name="直接连接符 693">
            <a:extLst>
              <a:ext uri="{FF2B5EF4-FFF2-40B4-BE49-F238E27FC236}">
                <a16:creationId xmlns:a16="http://schemas.microsoft.com/office/drawing/2014/main" id="{06809C26-DA88-4652-A284-63266F0885AE}"/>
              </a:ext>
            </a:extLst>
          </p:cNvPr>
          <p:cNvCxnSpPr>
            <a:cxnSpLocks/>
          </p:cNvCxnSpPr>
          <p:nvPr/>
        </p:nvCxnSpPr>
        <p:spPr>
          <a:xfrm>
            <a:off x="10023300" y="5041699"/>
            <a:ext cx="432620" cy="0"/>
          </a:xfrm>
          <a:prstGeom prst="line">
            <a:avLst/>
          </a:prstGeom>
          <a:ln w="254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5" name="图形 2">
            <a:extLst>
              <a:ext uri="{FF2B5EF4-FFF2-40B4-BE49-F238E27FC236}">
                <a16:creationId xmlns:a16="http://schemas.microsoft.com/office/drawing/2014/main" id="{A076A08A-0C0F-4BF9-9309-26A843036EC5}"/>
              </a:ext>
            </a:extLst>
          </p:cNvPr>
          <p:cNvGrpSpPr/>
          <p:nvPr/>
        </p:nvGrpSpPr>
        <p:grpSpPr>
          <a:xfrm>
            <a:off x="6620238" y="1856122"/>
            <a:ext cx="1777131" cy="1689466"/>
            <a:chOff x="6620238" y="1856122"/>
            <a:chExt cx="1777131" cy="1689466"/>
          </a:xfrm>
        </p:grpSpPr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7C00CD05-337E-4919-8C59-A991011D3005}"/>
                </a:ext>
              </a:extLst>
            </p:cNvPr>
            <p:cNvSpPr/>
            <p:nvPr/>
          </p:nvSpPr>
          <p:spPr>
            <a:xfrm>
              <a:off x="6620238" y="1918839"/>
              <a:ext cx="4645" cy="1626749"/>
            </a:xfrm>
            <a:custGeom>
              <a:avLst/>
              <a:gdLst>
                <a:gd name="connsiteX0" fmla="*/ 0 w 4645"/>
                <a:gd name="connsiteY0" fmla="*/ 0 h 1626749"/>
                <a:gd name="connsiteX1" fmla="*/ 0 w 4645"/>
                <a:gd name="connsiteY1" fmla="*/ 1626750 h 162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1626749">
                  <a:moveTo>
                    <a:pt x="0" y="0"/>
                  </a:moveTo>
                  <a:lnTo>
                    <a:pt x="0" y="162675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5BCA764B-C544-40E3-AD7D-B0FAAF5B8B9F}"/>
                </a:ext>
              </a:extLst>
            </p:cNvPr>
            <p:cNvSpPr/>
            <p:nvPr/>
          </p:nvSpPr>
          <p:spPr>
            <a:xfrm>
              <a:off x="6620238" y="1856122"/>
              <a:ext cx="4645" cy="31126"/>
            </a:xfrm>
            <a:custGeom>
              <a:avLst/>
              <a:gdLst>
                <a:gd name="connsiteX0" fmla="*/ 0 w 4645"/>
                <a:gd name="connsiteY0" fmla="*/ 0 h 31126"/>
                <a:gd name="connsiteX1" fmla="*/ 0 w 4645"/>
                <a:gd name="connsiteY1" fmla="*/ 31126 h 3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31126">
                  <a:moveTo>
                    <a:pt x="0" y="0"/>
                  </a:moveTo>
                  <a:lnTo>
                    <a:pt x="0" y="31126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B4B068FF-3B8A-4CF2-8603-48EE7E8AC1BD}"/>
                </a:ext>
              </a:extLst>
            </p:cNvPr>
            <p:cNvSpPr/>
            <p:nvPr/>
          </p:nvSpPr>
          <p:spPr>
            <a:xfrm>
              <a:off x="7212615" y="1856122"/>
              <a:ext cx="4645" cy="1689466"/>
            </a:xfrm>
            <a:custGeom>
              <a:avLst/>
              <a:gdLst>
                <a:gd name="connsiteX0" fmla="*/ 0 w 4645"/>
                <a:gd name="connsiteY0" fmla="*/ 0 h 1689466"/>
                <a:gd name="connsiteX1" fmla="*/ 0 w 4645"/>
                <a:gd name="connsiteY1" fmla="*/ 1689467 h 168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1689466">
                  <a:moveTo>
                    <a:pt x="0" y="0"/>
                  </a:moveTo>
                  <a:lnTo>
                    <a:pt x="0" y="1689467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D9C747C8-F1FF-455F-959C-86F797A115A2}"/>
                </a:ext>
              </a:extLst>
            </p:cNvPr>
            <p:cNvSpPr/>
            <p:nvPr/>
          </p:nvSpPr>
          <p:spPr>
            <a:xfrm>
              <a:off x="7804992" y="1856122"/>
              <a:ext cx="4645" cy="1689466"/>
            </a:xfrm>
            <a:custGeom>
              <a:avLst/>
              <a:gdLst>
                <a:gd name="connsiteX0" fmla="*/ 0 w 4645"/>
                <a:gd name="connsiteY0" fmla="*/ 0 h 1689466"/>
                <a:gd name="connsiteX1" fmla="*/ 0 w 4645"/>
                <a:gd name="connsiteY1" fmla="*/ 1689467 h 1689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1689466">
                  <a:moveTo>
                    <a:pt x="0" y="0"/>
                  </a:moveTo>
                  <a:lnTo>
                    <a:pt x="0" y="1689467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3343ADCA-D6D3-4351-8A84-0517DA752346}"/>
                </a:ext>
              </a:extLst>
            </p:cNvPr>
            <p:cNvSpPr/>
            <p:nvPr/>
          </p:nvSpPr>
          <p:spPr>
            <a:xfrm>
              <a:off x="8397370" y="2097003"/>
              <a:ext cx="4645" cy="1448585"/>
            </a:xfrm>
            <a:custGeom>
              <a:avLst/>
              <a:gdLst>
                <a:gd name="connsiteX0" fmla="*/ 0 w 4645"/>
                <a:gd name="connsiteY0" fmla="*/ 0 h 1448585"/>
                <a:gd name="connsiteX1" fmla="*/ 0 w 4645"/>
                <a:gd name="connsiteY1" fmla="*/ 1448586 h 144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1448585">
                  <a:moveTo>
                    <a:pt x="0" y="0"/>
                  </a:moveTo>
                  <a:lnTo>
                    <a:pt x="0" y="1448586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DEDFB606-E815-4A73-AD63-8190F4C0710A}"/>
                </a:ext>
              </a:extLst>
            </p:cNvPr>
            <p:cNvSpPr/>
            <p:nvPr/>
          </p:nvSpPr>
          <p:spPr>
            <a:xfrm>
              <a:off x="8397370" y="1856122"/>
              <a:ext cx="4645" cy="200277"/>
            </a:xfrm>
            <a:custGeom>
              <a:avLst/>
              <a:gdLst>
                <a:gd name="connsiteX0" fmla="*/ 0 w 4645"/>
                <a:gd name="connsiteY0" fmla="*/ 0 h 200277"/>
                <a:gd name="connsiteX1" fmla="*/ 0 w 4645"/>
                <a:gd name="connsiteY1" fmla="*/ 200278 h 20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200277">
                  <a:moveTo>
                    <a:pt x="0" y="0"/>
                  </a:moveTo>
                  <a:lnTo>
                    <a:pt x="0" y="200278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02" name="图形 2">
            <a:extLst>
              <a:ext uri="{FF2B5EF4-FFF2-40B4-BE49-F238E27FC236}">
                <a16:creationId xmlns:a16="http://schemas.microsoft.com/office/drawing/2014/main" id="{45CEC7F4-A1DE-4AB8-87BA-AAF903690D94}"/>
              </a:ext>
            </a:extLst>
          </p:cNvPr>
          <p:cNvGrpSpPr/>
          <p:nvPr/>
        </p:nvGrpSpPr>
        <p:grpSpPr>
          <a:xfrm>
            <a:off x="6712316" y="1995076"/>
            <a:ext cx="1379596" cy="895882"/>
            <a:chOff x="6712316" y="1995076"/>
            <a:chExt cx="1379596" cy="895882"/>
          </a:xfrm>
        </p:grpSpPr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A1D9388F-7570-4839-8714-11C7EB772158}"/>
                </a:ext>
              </a:extLst>
            </p:cNvPr>
            <p:cNvSpPr/>
            <p:nvPr/>
          </p:nvSpPr>
          <p:spPr>
            <a:xfrm>
              <a:off x="6727786" y="2087015"/>
              <a:ext cx="1356507" cy="803943"/>
            </a:xfrm>
            <a:custGeom>
              <a:avLst/>
              <a:gdLst>
                <a:gd name="connsiteX0" fmla="*/ 0 w 1356507"/>
                <a:gd name="connsiteY0" fmla="*/ 0 h 803943"/>
                <a:gd name="connsiteX1" fmla="*/ 1356507 w 1356507"/>
                <a:gd name="connsiteY1" fmla="*/ 0 h 803943"/>
                <a:gd name="connsiteX2" fmla="*/ 1356507 w 1356507"/>
                <a:gd name="connsiteY2" fmla="*/ 803944 h 803943"/>
                <a:gd name="connsiteX3" fmla="*/ 0 w 1356507"/>
                <a:gd name="connsiteY3" fmla="*/ 803944 h 80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6507" h="803943">
                  <a:moveTo>
                    <a:pt x="0" y="0"/>
                  </a:moveTo>
                  <a:lnTo>
                    <a:pt x="1356507" y="0"/>
                  </a:lnTo>
                  <a:lnTo>
                    <a:pt x="1356507" y="803944"/>
                  </a:lnTo>
                  <a:lnTo>
                    <a:pt x="0" y="803944"/>
                  </a:lnTo>
                  <a:close/>
                </a:path>
              </a:pathLst>
            </a:custGeom>
            <a:solidFill>
              <a:srgbClr val="263238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09ACDA7E-F405-416C-9123-73209B9F9C5C}"/>
                </a:ext>
              </a:extLst>
            </p:cNvPr>
            <p:cNvSpPr/>
            <p:nvPr/>
          </p:nvSpPr>
          <p:spPr>
            <a:xfrm>
              <a:off x="6735452" y="2109872"/>
              <a:ext cx="1341176" cy="758229"/>
            </a:xfrm>
            <a:custGeom>
              <a:avLst/>
              <a:gdLst>
                <a:gd name="connsiteX0" fmla="*/ 0 w 1341176"/>
                <a:gd name="connsiteY0" fmla="*/ 0 h 758229"/>
                <a:gd name="connsiteX1" fmla="*/ 1341176 w 1341176"/>
                <a:gd name="connsiteY1" fmla="*/ 0 h 758229"/>
                <a:gd name="connsiteX2" fmla="*/ 1341176 w 1341176"/>
                <a:gd name="connsiteY2" fmla="*/ 758230 h 758229"/>
                <a:gd name="connsiteX3" fmla="*/ 0 w 1341176"/>
                <a:gd name="connsiteY3" fmla="*/ 758230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176" h="758229">
                  <a:moveTo>
                    <a:pt x="0" y="0"/>
                  </a:moveTo>
                  <a:lnTo>
                    <a:pt x="1341176" y="0"/>
                  </a:lnTo>
                  <a:lnTo>
                    <a:pt x="1341176" y="758230"/>
                  </a:lnTo>
                  <a:lnTo>
                    <a:pt x="0" y="758230"/>
                  </a:ln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14A82376-2BFF-490D-ACB0-D8B10969540E}"/>
                </a:ext>
              </a:extLst>
            </p:cNvPr>
            <p:cNvSpPr/>
            <p:nvPr/>
          </p:nvSpPr>
          <p:spPr>
            <a:xfrm>
              <a:off x="6712316" y="2073264"/>
              <a:ext cx="1379596" cy="43112"/>
            </a:xfrm>
            <a:custGeom>
              <a:avLst/>
              <a:gdLst>
                <a:gd name="connsiteX0" fmla="*/ 0 w 1379596"/>
                <a:gd name="connsiteY0" fmla="*/ 0 h 43112"/>
                <a:gd name="connsiteX1" fmla="*/ 1379597 w 1379596"/>
                <a:gd name="connsiteY1" fmla="*/ 0 h 43112"/>
                <a:gd name="connsiteX2" fmla="*/ 1379597 w 1379596"/>
                <a:gd name="connsiteY2" fmla="*/ 43112 h 43112"/>
                <a:gd name="connsiteX3" fmla="*/ 0 w 1379596"/>
                <a:gd name="connsiteY3" fmla="*/ 43112 h 4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9596" h="43112">
                  <a:moveTo>
                    <a:pt x="0" y="0"/>
                  </a:moveTo>
                  <a:lnTo>
                    <a:pt x="1379597" y="0"/>
                  </a:lnTo>
                  <a:lnTo>
                    <a:pt x="1379597" y="43112"/>
                  </a:lnTo>
                  <a:lnTo>
                    <a:pt x="0" y="43112"/>
                  </a:lnTo>
                  <a:close/>
                </a:path>
              </a:pathLst>
            </a:custGeom>
            <a:solidFill>
              <a:srgbClr val="263238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54A171E8-929E-4735-B8D6-9F3F03F4FEF4}"/>
                </a:ext>
              </a:extLst>
            </p:cNvPr>
            <p:cNvSpPr/>
            <p:nvPr/>
          </p:nvSpPr>
          <p:spPr>
            <a:xfrm>
              <a:off x="7382463" y="1995076"/>
              <a:ext cx="77583" cy="77583"/>
            </a:xfrm>
            <a:custGeom>
              <a:avLst/>
              <a:gdLst>
                <a:gd name="connsiteX0" fmla="*/ 77584 w 77583"/>
                <a:gd name="connsiteY0" fmla="*/ 38792 h 77583"/>
                <a:gd name="connsiteX1" fmla="*/ 38792 w 77583"/>
                <a:gd name="connsiteY1" fmla="*/ 77584 h 77583"/>
                <a:gd name="connsiteX2" fmla="*/ 0 w 77583"/>
                <a:gd name="connsiteY2" fmla="*/ 38792 h 77583"/>
                <a:gd name="connsiteX3" fmla="*/ 38792 w 77583"/>
                <a:gd name="connsiteY3" fmla="*/ 0 h 77583"/>
                <a:gd name="connsiteX4" fmla="*/ 77584 w 77583"/>
                <a:gd name="connsiteY4" fmla="*/ 38792 h 7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83" h="77583">
                  <a:moveTo>
                    <a:pt x="77584" y="38792"/>
                  </a:moveTo>
                  <a:cubicBezTo>
                    <a:pt x="77584" y="60216"/>
                    <a:pt x="60216" y="77584"/>
                    <a:pt x="38792" y="77584"/>
                  </a:cubicBezTo>
                  <a:cubicBezTo>
                    <a:pt x="17368" y="77584"/>
                    <a:pt x="0" y="60216"/>
                    <a:pt x="0" y="38792"/>
                  </a:cubicBezTo>
                  <a:cubicBezTo>
                    <a:pt x="0" y="17368"/>
                    <a:pt x="17368" y="0"/>
                    <a:pt x="38792" y="0"/>
                  </a:cubicBezTo>
                  <a:cubicBezTo>
                    <a:pt x="60216" y="0"/>
                    <a:pt x="77584" y="17368"/>
                    <a:pt x="77584" y="38792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DEFB4B1E-2F83-48B1-AB5F-F2C0B506C24B}"/>
                </a:ext>
              </a:extLst>
            </p:cNvPr>
            <p:cNvSpPr/>
            <p:nvPr/>
          </p:nvSpPr>
          <p:spPr>
            <a:xfrm>
              <a:off x="7400814" y="2013473"/>
              <a:ext cx="40882" cy="40882"/>
            </a:xfrm>
            <a:custGeom>
              <a:avLst/>
              <a:gdLst>
                <a:gd name="connsiteX0" fmla="*/ 40882 w 40882"/>
                <a:gd name="connsiteY0" fmla="*/ 20395 h 40882"/>
                <a:gd name="connsiteX1" fmla="*/ 20488 w 40882"/>
                <a:gd name="connsiteY1" fmla="*/ 40882 h 40882"/>
                <a:gd name="connsiteX2" fmla="*/ 0 w 40882"/>
                <a:gd name="connsiteY2" fmla="*/ 20488 h 40882"/>
                <a:gd name="connsiteX3" fmla="*/ 20395 w 40882"/>
                <a:gd name="connsiteY3" fmla="*/ 0 h 40882"/>
                <a:gd name="connsiteX4" fmla="*/ 20441 w 40882"/>
                <a:gd name="connsiteY4" fmla="*/ 0 h 40882"/>
                <a:gd name="connsiteX5" fmla="*/ 40882 w 40882"/>
                <a:gd name="connsiteY5" fmla="*/ 20395 h 4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882" h="40882">
                  <a:moveTo>
                    <a:pt x="40882" y="20395"/>
                  </a:moveTo>
                  <a:cubicBezTo>
                    <a:pt x="40908" y="31684"/>
                    <a:pt x="31777" y="40857"/>
                    <a:pt x="20488" y="40882"/>
                  </a:cubicBezTo>
                  <a:cubicBezTo>
                    <a:pt x="9198" y="40908"/>
                    <a:pt x="26" y="31777"/>
                    <a:pt x="0" y="20488"/>
                  </a:cubicBezTo>
                  <a:cubicBezTo>
                    <a:pt x="-26" y="9198"/>
                    <a:pt x="9105" y="26"/>
                    <a:pt x="20395" y="0"/>
                  </a:cubicBezTo>
                  <a:cubicBezTo>
                    <a:pt x="20410" y="0"/>
                    <a:pt x="20426" y="0"/>
                    <a:pt x="20441" y="0"/>
                  </a:cubicBezTo>
                  <a:cubicBezTo>
                    <a:pt x="31712" y="0"/>
                    <a:pt x="40857" y="9124"/>
                    <a:pt x="40882" y="20395"/>
                  </a:cubicBezTo>
                  <a:close/>
                </a:path>
              </a:pathLst>
            </a:custGeom>
            <a:solidFill>
              <a:schemeClr val="accent1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08" name="图形 2">
            <a:extLst>
              <a:ext uri="{FF2B5EF4-FFF2-40B4-BE49-F238E27FC236}">
                <a16:creationId xmlns:a16="http://schemas.microsoft.com/office/drawing/2014/main" id="{D5F0B7E0-7BE5-40B2-95E5-5B7DBC4E42A3}"/>
              </a:ext>
            </a:extLst>
          </p:cNvPr>
          <p:cNvGrpSpPr/>
          <p:nvPr/>
        </p:nvGrpSpPr>
        <p:grpSpPr>
          <a:xfrm>
            <a:off x="6807972" y="2153902"/>
            <a:ext cx="1169052" cy="663003"/>
            <a:chOff x="6807972" y="2153902"/>
            <a:chExt cx="1169052" cy="663003"/>
          </a:xfrm>
        </p:grpSpPr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5932587C-26FC-494D-B3A2-61CED3304531}"/>
                </a:ext>
              </a:extLst>
            </p:cNvPr>
            <p:cNvSpPr/>
            <p:nvPr/>
          </p:nvSpPr>
          <p:spPr>
            <a:xfrm>
              <a:off x="6813221" y="2434191"/>
              <a:ext cx="281903" cy="168082"/>
            </a:xfrm>
            <a:custGeom>
              <a:avLst/>
              <a:gdLst>
                <a:gd name="connsiteX0" fmla="*/ 165760 w 281903"/>
                <a:gd name="connsiteY0" fmla="*/ 168083 h 168082"/>
                <a:gd name="connsiteX1" fmla="*/ 0 w 281903"/>
                <a:gd name="connsiteY1" fmla="*/ 168083 h 168082"/>
                <a:gd name="connsiteX2" fmla="*/ 0 w 281903"/>
                <a:gd name="connsiteY2" fmla="*/ 0 h 168082"/>
                <a:gd name="connsiteX3" fmla="*/ 281903 w 281903"/>
                <a:gd name="connsiteY3" fmla="*/ 0 h 168082"/>
                <a:gd name="connsiteX4" fmla="*/ 281903 w 281903"/>
                <a:gd name="connsiteY4" fmla="*/ 168083 h 168082"/>
                <a:gd name="connsiteX5" fmla="*/ 197304 w 281903"/>
                <a:gd name="connsiteY5" fmla="*/ 168083 h 16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903" h="168082">
                  <a:moveTo>
                    <a:pt x="165760" y="168083"/>
                  </a:moveTo>
                  <a:lnTo>
                    <a:pt x="0" y="168083"/>
                  </a:lnTo>
                  <a:lnTo>
                    <a:pt x="0" y="0"/>
                  </a:lnTo>
                  <a:lnTo>
                    <a:pt x="281903" y="0"/>
                  </a:lnTo>
                  <a:lnTo>
                    <a:pt x="281903" y="168083"/>
                  </a:lnTo>
                  <a:lnTo>
                    <a:pt x="197304" y="168083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0AA4E9AC-1D90-40C9-80AC-4E344FC8AD08}"/>
                </a:ext>
              </a:extLst>
            </p:cNvPr>
            <p:cNvSpPr/>
            <p:nvPr/>
          </p:nvSpPr>
          <p:spPr>
            <a:xfrm>
              <a:off x="7035659" y="2682737"/>
              <a:ext cx="224992" cy="134168"/>
            </a:xfrm>
            <a:custGeom>
              <a:avLst/>
              <a:gdLst>
                <a:gd name="connsiteX0" fmla="*/ 0 w 224992"/>
                <a:gd name="connsiteY0" fmla="*/ 0 h 134168"/>
                <a:gd name="connsiteX1" fmla="*/ 224993 w 224992"/>
                <a:gd name="connsiteY1" fmla="*/ 0 h 134168"/>
                <a:gd name="connsiteX2" fmla="*/ 224993 w 224992"/>
                <a:gd name="connsiteY2" fmla="*/ 134169 h 134168"/>
                <a:gd name="connsiteX3" fmla="*/ 0 w 224992"/>
                <a:gd name="connsiteY3" fmla="*/ 134169 h 134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992" h="134168">
                  <a:moveTo>
                    <a:pt x="0" y="0"/>
                  </a:moveTo>
                  <a:lnTo>
                    <a:pt x="224993" y="0"/>
                  </a:lnTo>
                  <a:lnTo>
                    <a:pt x="224993" y="134169"/>
                  </a:lnTo>
                  <a:lnTo>
                    <a:pt x="0" y="134169"/>
                  </a:lnTo>
                  <a:close/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0FF5F016-FAD8-4FFC-8F41-60A94A59B5EC}"/>
                </a:ext>
              </a:extLst>
            </p:cNvPr>
            <p:cNvSpPr/>
            <p:nvPr/>
          </p:nvSpPr>
          <p:spPr>
            <a:xfrm>
              <a:off x="7255449" y="2434191"/>
              <a:ext cx="281902" cy="168082"/>
            </a:xfrm>
            <a:custGeom>
              <a:avLst/>
              <a:gdLst>
                <a:gd name="connsiteX0" fmla="*/ 253518 w 281902"/>
                <a:gd name="connsiteY0" fmla="*/ 0 h 168082"/>
                <a:gd name="connsiteX1" fmla="*/ 281903 w 281902"/>
                <a:gd name="connsiteY1" fmla="*/ 0 h 168082"/>
                <a:gd name="connsiteX2" fmla="*/ 281903 w 281902"/>
                <a:gd name="connsiteY2" fmla="*/ 168083 h 168082"/>
                <a:gd name="connsiteX3" fmla="*/ 0 w 281902"/>
                <a:gd name="connsiteY3" fmla="*/ 168083 h 168082"/>
                <a:gd name="connsiteX4" fmla="*/ 0 w 281902"/>
                <a:gd name="connsiteY4" fmla="*/ 0 h 168082"/>
                <a:gd name="connsiteX5" fmla="*/ 226479 w 281902"/>
                <a:gd name="connsiteY5" fmla="*/ 0 h 16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902" h="168082">
                  <a:moveTo>
                    <a:pt x="253518" y="0"/>
                  </a:moveTo>
                  <a:lnTo>
                    <a:pt x="281903" y="0"/>
                  </a:lnTo>
                  <a:lnTo>
                    <a:pt x="281903" y="168083"/>
                  </a:lnTo>
                  <a:lnTo>
                    <a:pt x="0" y="168083"/>
                  </a:lnTo>
                  <a:lnTo>
                    <a:pt x="0" y="0"/>
                  </a:lnTo>
                  <a:lnTo>
                    <a:pt x="226479" y="0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4AA3F694-4210-41F6-A7FB-CF3C7B1BDA38}"/>
                </a:ext>
              </a:extLst>
            </p:cNvPr>
            <p:cNvSpPr/>
            <p:nvPr/>
          </p:nvSpPr>
          <p:spPr>
            <a:xfrm>
              <a:off x="7183068" y="2188478"/>
              <a:ext cx="426710" cy="168129"/>
            </a:xfrm>
            <a:custGeom>
              <a:avLst/>
              <a:gdLst>
                <a:gd name="connsiteX0" fmla="*/ 95841 w 426710"/>
                <a:gd name="connsiteY0" fmla="*/ 0 h 168129"/>
                <a:gd name="connsiteX1" fmla="*/ 426711 w 426710"/>
                <a:gd name="connsiteY1" fmla="*/ 0 h 168129"/>
                <a:gd name="connsiteX2" fmla="*/ 426711 w 426710"/>
                <a:gd name="connsiteY2" fmla="*/ 168129 h 168129"/>
                <a:gd name="connsiteX3" fmla="*/ 0 w 426710"/>
                <a:gd name="connsiteY3" fmla="*/ 168129 h 168129"/>
                <a:gd name="connsiteX4" fmla="*/ 0 w 426710"/>
                <a:gd name="connsiteY4" fmla="*/ 0 h 168129"/>
                <a:gd name="connsiteX5" fmla="*/ 64297 w 426710"/>
                <a:gd name="connsiteY5" fmla="*/ 0 h 168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710" h="168129">
                  <a:moveTo>
                    <a:pt x="95841" y="0"/>
                  </a:moveTo>
                  <a:lnTo>
                    <a:pt x="426711" y="0"/>
                  </a:lnTo>
                  <a:lnTo>
                    <a:pt x="426711" y="168129"/>
                  </a:lnTo>
                  <a:lnTo>
                    <a:pt x="0" y="168129"/>
                  </a:lnTo>
                  <a:lnTo>
                    <a:pt x="0" y="0"/>
                  </a:lnTo>
                  <a:lnTo>
                    <a:pt x="64297" y="0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13A859B9-25A2-4B90-856E-02DCF400B344}"/>
                </a:ext>
              </a:extLst>
            </p:cNvPr>
            <p:cNvSpPr/>
            <p:nvPr/>
          </p:nvSpPr>
          <p:spPr>
            <a:xfrm>
              <a:off x="7695121" y="2434191"/>
              <a:ext cx="281903" cy="168082"/>
            </a:xfrm>
            <a:custGeom>
              <a:avLst/>
              <a:gdLst>
                <a:gd name="connsiteX0" fmla="*/ 0 w 281903"/>
                <a:gd name="connsiteY0" fmla="*/ 0 h 168082"/>
                <a:gd name="connsiteX1" fmla="*/ 281903 w 281903"/>
                <a:gd name="connsiteY1" fmla="*/ 0 h 168082"/>
                <a:gd name="connsiteX2" fmla="*/ 281903 w 281903"/>
                <a:gd name="connsiteY2" fmla="*/ 168083 h 168082"/>
                <a:gd name="connsiteX3" fmla="*/ 0 w 281903"/>
                <a:gd name="connsiteY3" fmla="*/ 168083 h 16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03" h="168082">
                  <a:moveTo>
                    <a:pt x="0" y="0"/>
                  </a:moveTo>
                  <a:lnTo>
                    <a:pt x="281903" y="0"/>
                  </a:lnTo>
                  <a:lnTo>
                    <a:pt x="281903" y="168083"/>
                  </a:lnTo>
                  <a:lnTo>
                    <a:pt x="0" y="168083"/>
                  </a:lnTo>
                  <a:close/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1C153D12-CCCC-4015-8894-F692010E3A04}"/>
                </a:ext>
              </a:extLst>
            </p:cNvPr>
            <p:cNvSpPr/>
            <p:nvPr/>
          </p:nvSpPr>
          <p:spPr>
            <a:xfrm>
              <a:off x="6922303" y="2271265"/>
              <a:ext cx="237489" cy="147501"/>
            </a:xfrm>
            <a:custGeom>
              <a:avLst/>
              <a:gdLst>
                <a:gd name="connsiteX0" fmla="*/ 237490 w 237489"/>
                <a:gd name="connsiteY0" fmla="*/ 0 h 147501"/>
                <a:gd name="connsiteX1" fmla="*/ 0 w 237489"/>
                <a:gd name="connsiteY1" fmla="*/ 147502 h 14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7489" h="147501">
                  <a:moveTo>
                    <a:pt x="237490" y="0"/>
                  </a:moveTo>
                  <a:cubicBezTo>
                    <a:pt x="237490" y="0"/>
                    <a:pt x="87897" y="20766"/>
                    <a:pt x="0" y="147502"/>
                  </a:cubicBez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7DA3D772-85AC-4A09-B649-364ED1420362}"/>
                </a:ext>
              </a:extLst>
            </p:cNvPr>
            <p:cNvSpPr/>
            <p:nvPr/>
          </p:nvSpPr>
          <p:spPr>
            <a:xfrm>
              <a:off x="7064091" y="2620391"/>
              <a:ext cx="19790" cy="57792"/>
            </a:xfrm>
            <a:custGeom>
              <a:avLst/>
              <a:gdLst>
                <a:gd name="connsiteX0" fmla="*/ 0 w 19790"/>
                <a:gd name="connsiteY0" fmla="*/ 0 h 57792"/>
                <a:gd name="connsiteX1" fmla="*/ 19791 w 19790"/>
                <a:gd name="connsiteY1" fmla="*/ 57793 h 5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790" h="57792">
                  <a:moveTo>
                    <a:pt x="0" y="0"/>
                  </a:moveTo>
                  <a:lnTo>
                    <a:pt x="19791" y="57793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E53474A1-FC46-4751-AD96-F4E018DC19C3}"/>
                </a:ext>
              </a:extLst>
            </p:cNvPr>
            <p:cNvSpPr/>
            <p:nvPr/>
          </p:nvSpPr>
          <p:spPr>
            <a:xfrm>
              <a:off x="7250292" y="2615188"/>
              <a:ext cx="18118" cy="54308"/>
            </a:xfrm>
            <a:custGeom>
              <a:avLst/>
              <a:gdLst>
                <a:gd name="connsiteX0" fmla="*/ 18118 w 18118"/>
                <a:gd name="connsiteY0" fmla="*/ 0 h 54308"/>
                <a:gd name="connsiteX1" fmla="*/ 0 w 18118"/>
                <a:gd name="connsiteY1" fmla="*/ 54309 h 54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8" h="54308">
                  <a:moveTo>
                    <a:pt x="18118" y="0"/>
                  </a:moveTo>
                  <a:lnTo>
                    <a:pt x="0" y="54309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E99F4704-04DA-41A7-8C0B-134100E0F1F5}"/>
                </a:ext>
              </a:extLst>
            </p:cNvPr>
            <p:cNvSpPr/>
            <p:nvPr/>
          </p:nvSpPr>
          <p:spPr>
            <a:xfrm>
              <a:off x="7062140" y="2652354"/>
              <a:ext cx="27177" cy="25830"/>
            </a:xfrm>
            <a:custGeom>
              <a:avLst/>
              <a:gdLst>
                <a:gd name="connsiteX0" fmla="*/ 0 w 27177"/>
                <a:gd name="connsiteY0" fmla="*/ 6783 h 25830"/>
                <a:gd name="connsiteX1" fmla="*/ 21742 w 27177"/>
                <a:gd name="connsiteY1" fmla="*/ 25830 h 25830"/>
                <a:gd name="connsiteX2" fmla="*/ 27178 w 27177"/>
                <a:gd name="connsiteY2" fmla="*/ 0 h 25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177" h="25830">
                  <a:moveTo>
                    <a:pt x="0" y="6783"/>
                  </a:moveTo>
                  <a:lnTo>
                    <a:pt x="21742" y="25830"/>
                  </a:lnTo>
                  <a:lnTo>
                    <a:pt x="27178" y="0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83037377-7F19-48D2-BE2C-9BCA7E13FB6C}"/>
                </a:ext>
              </a:extLst>
            </p:cNvPr>
            <p:cNvSpPr/>
            <p:nvPr/>
          </p:nvSpPr>
          <p:spPr>
            <a:xfrm>
              <a:off x="7241419" y="2652354"/>
              <a:ext cx="31219" cy="21742"/>
            </a:xfrm>
            <a:custGeom>
              <a:avLst/>
              <a:gdLst>
                <a:gd name="connsiteX0" fmla="*/ 0 w 31219"/>
                <a:gd name="connsiteY0" fmla="*/ 0 h 21742"/>
                <a:gd name="connsiteX1" fmla="*/ 8130 w 31219"/>
                <a:gd name="connsiteY1" fmla="*/ 21742 h 21742"/>
                <a:gd name="connsiteX2" fmla="*/ 31219 w 31219"/>
                <a:gd name="connsiteY2" fmla="*/ 8130 h 2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19" h="21742">
                  <a:moveTo>
                    <a:pt x="0" y="0"/>
                  </a:moveTo>
                  <a:lnTo>
                    <a:pt x="8130" y="21742"/>
                  </a:lnTo>
                  <a:lnTo>
                    <a:pt x="31219" y="8130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A0047C00-96A1-4766-B68E-3BDB21362606}"/>
                </a:ext>
              </a:extLst>
            </p:cNvPr>
            <p:cNvSpPr/>
            <p:nvPr/>
          </p:nvSpPr>
          <p:spPr>
            <a:xfrm>
              <a:off x="6922303" y="2392983"/>
              <a:ext cx="28478" cy="25783"/>
            </a:xfrm>
            <a:custGeom>
              <a:avLst/>
              <a:gdLst>
                <a:gd name="connsiteX0" fmla="*/ 4042 w 28478"/>
                <a:gd name="connsiteY0" fmla="*/ 0 h 25783"/>
                <a:gd name="connsiteX1" fmla="*/ 0 w 28478"/>
                <a:gd name="connsiteY1" fmla="*/ 25784 h 25783"/>
                <a:gd name="connsiteX2" fmla="*/ 28478 w 28478"/>
                <a:gd name="connsiteY2" fmla="*/ 8130 h 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8" h="25783">
                  <a:moveTo>
                    <a:pt x="4042" y="0"/>
                  </a:moveTo>
                  <a:lnTo>
                    <a:pt x="0" y="25784"/>
                  </a:lnTo>
                  <a:lnTo>
                    <a:pt x="28478" y="8130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8760CEFB-6497-4A2A-8777-5BDB713BC8CD}"/>
                </a:ext>
              </a:extLst>
            </p:cNvPr>
            <p:cNvSpPr/>
            <p:nvPr/>
          </p:nvSpPr>
          <p:spPr>
            <a:xfrm>
              <a:off x="7545621" y="2513818"/>
              <a:ext cx="141230" cy="4645"/>
            </a:xfrm>
            <a:custGeom>
              <a:avLst/>
              <a:gdLst>
                <a:gd name="connsiteX0" fmla="*/ 0 w 141230"/>
                <a:gd name="connsiteY0" fmla="*/ 0 h 4645"/>
                <a:gd name="connsiteX1" fmla="*/ 141230 w 141230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230" h="4645">
                  <a:moveTo>
                    <a:pt x="0" y="0"/>
                  </a:moveTo>
                  <a:lnTo>
                    <a:pt x="141230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6288E3AC-5979-45B8-8CCF-B1643C29A700}"/>
                </a:ext>
              </a:extLst>
            </p:cNvPr>
            <p:cNvSpPr/>
            <p:nvPr/>
          </p:nvSpPr>
          <p:spPr>
            <a:xfrm>
              <a:off x="7656979" y="2496165"/>
              <a:ext cx="31265" cy="35307"/>
            </a:xfrm>
            <a:custGeom>
              <a:avLst/>
              <a:gdLst>
                <a:gd name="connsiteX0" fmla="*/ 0 w 31265"/>
                <a:gd name="connsiteY0" fmla="*/ 0 h 35307"/>
                <a:gd name="connsiteX1" fmla="*/ 31266 w 31265"/>
                <a:gd name="connsiteY1" fmla="*/ 17654 h 35307"/>
                <a:gd name="connsiteX2" fmla="*/ 2741 w 31265"/>
                <a:gd name="connsiteY2" fmla="*/ 35308 h 3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65" h="35307">
                  <a:moveTo>
                    <a:pt x="0" y="0"/>
                  </a:moveTo>
                  <a:lnTo>
                    <a:pt x="31266" y="17654"/>
                  </a:lnTo>
                  <a:lnTo>
                    <a:pt x="2741" y="35308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79FD0FB2-A2B3-4333-82C3-79C7876B240E}"/>
                </a:ext>
              </a:extLst>
            </p:cNvPr>
            <p:cNvSpPr/>
            <p:nvPr/>
          </p:nvSpPr>
          <p:spPr>
            <a:xfrm>
              <a:off x="7099817" y="2513818"/>
              <a:ext cx="141230" cy="4645"/>
            </a:xfrm>
            <a:custGeom>
              <a:avLst/>
              <a:gdLst>
                <a:gd name="connsiteX0" fmla="*/ 0 w 141230"/>
                <a:gd name="connsiteY0" fmla="*/ 0 h 4645"/>
                <a:gd name="connsiteX1" fmla="*/ 141230 w 141230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1230" h="4645">
                  <a:moveTo>
                    <a:pt x="0" y="0"/>
                  </a:moveTo>
                  <a:lnTo>
                    <a:pt x="141230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EEF7BB3A-9E9F-480A-A671-FD9CD811AAB0}"/>
                </a:ext>
              </a:extLst>
            </p:cNvPr>
            <p:cNvSpPr/>
            <p:nvPr/>
          </p:nvSpPr>
          <p:spPr>
            <a:xfrm>
              <a:off x="7211175" y="2496165"/>
              <a:ext cx="31219" cy="35307"/>
            </a:xfrm>
            <a:custGeom>
              <a:avLst/>
              <a:gdLst>
                <a:gd name="connsiteX0" fmla="*/ 0 w 31219"/>
                <a:gd name="connsiteY0" fmla="*/ 0 h 35307"/>
                <a:gd name="connsiteX1" fmla="*/ 31219 w 31219"/>
                <a:gd name="connsiteY1" fmla="*/ 17654 h 35307"/>
                <a:gd name="connsiteX2" fmla="*/ 2741 w 31219"/>
                <a:gd name="connsiteY2" fmla="*/ 35308 h 3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219" h="35307">
                  <a:moveTo>
                    <a:pt x="0" y="0"/>
                  </a:moveTo>
                  <a:lnTo>
                    <a:pt x="31219" y="17654"/>
                  </a:lnTo>
                  <a:lnTo>
                    <a:pt x="2741" y="35308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FCF02323-CEBE-4E96-941F-8127EF939889}"/>
                </a:ext>
              </a:extLst>
            </p:cNvPr>
            <p:cNvSpPr/>
            <p:nvPr/>
          </p:nvSpPr>
          <p:spPr>
            <a:xfrm>
              <a:off x="7395378" y="2370033"/>
              <a:ext cx="4645" cy="42973"/>
            </a:xfrm>
            <a:custGeom>
              <a:avLst/>
              <a:gdLst>
                <a:gd name="connsiteX0" fmla="*/ 0 w 4645"/>
                <a:gd name="connsiteY0" fmla="*/ 0 h 42973"/>
                <a:gd name="connsiteX1" fmla="*/ 0 w 4645"/>
                <a:gd name="connsiteY1" fmla="*/ 42973 h 4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45" h="42973">
                  <a:moveTo>
                    <a:pt x="0" y="0"/>
                  </a:moveTo>
                  <a:lnTo>
                    <a:pt x="0" y="42973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882CC173-534A-48DB-9DE9-120DE00DAA53}"/>
                </a:ext>
              </a:extLst>
            </p:cNvPr>
            <p:cNvSpPr/>
            <p:nvPr/>
          </p:nvSpPr>
          <p:spPr>
            <a:xfrm>
              <a:off x="7377724" y="2383087"/>
              <a:ext cx="35261" cy="31265"/>
            </a:xfrm>
            <a:custGeom>
              <a:avLst/>
              <a:gdLst>
                <a:gd name="connsiteX0" fmla="*/ 35261 w 35261"/>
                <a:gd name="connsiteY0" fmla="*/ 0 h 31265"/>
                <a:gd name="connsiteX1" fmla="*/ 17607 w 35261"/>
                <a:gd name="connsiteY1" fmla="*/ 31266 h 31265"/>
                <a:gd name="connsiteX2" fmla="*/ 0 w 35261"/>
                <a:gd name="connsiteY2" fmla="*/ 2741 h 3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261" h="31265">
                  <a:moveTo>
                    <a:pt x="35261" y="0"/>
                  </a:moveTo>
                  <a:lnTo>
                    <a:pt x="17607" y="31266"/>
                  </a:lnTo>
                  <a:lnTo>
                    <a:pt x="0" y="2741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AD7426F0-A5B7-4DC6-8D75-E53134C92887}"/>
                </a:ext>
              </a:extLst>
            </p:cNvPr>
            <p:cNvSpPr/>
            <p:nvPr/>
          </p:nvSpPr>
          <p:spPr>
            <a:xfrm>
              <a:off x="7549663" y="2564596"/>
              <a:ext cx="135841" cy="4645"/>
            </a:xfrm>
            <a:custGeom>
              <a:avLst/>
              <a:gdLst>
                <a:gd name="connsiteX0" fmla="*/ 135841 w 135841"/>
                <a:gd name="connsiteY0" fmla="*/ 0 h 4645"/>
                <a:gd name="connsiteX1" fmla="*/ 0 w 135841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841" h="4645">
                  <a:moveTo>
                    <a:pt x="135841" y="0"/>
                  </a:moveTo>
                  <a:lnTo>
                    <a:pt x="0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A5BE6B2A-2C07-484F-B6D7-4EC9DB09AD31}"/>
                </a:ext>
              </a:extLst>
            </p:cNvPr>
            <p:cNvSpPr/>
            <p:nvPr/>
          </p:nvSpPr>
          <p:spPr>
            <a:xfrm>
              <a:off x="7548362" y="2546942"/>
              <a:ext cx="30011" cy="35307"/>
            </a:xfrm>
            <a:custGeom>
              <a:avLst/>
              <a:gdLst>
                <a:gd name="connsiteX0" fmla="*/ 30011 w 30011"/>
                <a:gd name="connsiteY0" fmla="*/ 0 h 35307"/>
                <a:gd name="connsiteX1" fmla="*/ 0 w 30011"/>
                <a:gd name="connsiteY1" fmla="*/ 17654 h 35307"/>
                <a:gd name="connsiteX2" fmla="*/ 27410 w 30011"/>
                <a:gd name="connsiteY2" fmla="*/ 35308 h 3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011" h="35307">
                  <a:moveTo>
                    <a:pt x="30011" y="0"/>
                  </a:moveTo>
                  <a:lnTo>
                    <a:pt x="0" y="17654"/>
                  </a:lnTo>
                  <a:lnTo>
                    <a:pt x="27410" y="35308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9" name="任意多边形: 形状 728">
              <a:extLst>
                <a:ext uri="{FF2B5EF4-FFF2-40B4-BE49-F238E27FC236}">
                  <a16:creationId xmlns:a16="http://schemas.microsoft.com/office/drawing/2014/main" id="{695A67FB-0283-4C68-A5B5-A7F1F7ED1DDC}"/>
                </a:ext>
              </a:extLst>
            </p:cNvPr>
            <p:cNvSpPr/>
            <p:nvPr/>
          </p:nvSpPr>
          <p:spPr>
            <a:xfrm>
              <a:off x="7271291" y="2240882"/>
              <a:ext cx="255329" cy="4645"/>
            </a:xfrm>
            <a:custGeom>
              <a:avLst/>
              <a:gdLst>
                <a:gd name="connsiteX0" fmla="*/ 0 w 255329"/>
                <a:gd name="connsiteY0" fmla="*/ 0 h 4645"/>
                <a:gd name="connsiteX1" fmla="*/ 255329 w 25532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5329" h="4645">
                  <a:moveTo>
                    <a:pt x="0" y="0"/>
                  </a:moveTo>
                  <a:lnTo>
                    <a:pt x="25532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0" name="任意多边形: 形状 729">
              <a:extLst>
                <a:ext uri="{FF2B5EF4-FFF2-40B4-BE49-F238E27FC236}">
                  <a16:creationId xmlns:a16="http://schemas.microsoft.com/office/drawing/2014/main" id="{08DB6CE2-FD42-4A33-AD56-4F57F2309822}"/>
                </a:ext>
              </a:extLst>
            </p:cNvPr>
            <p:cNvSpPr/>
            <p:nvPr/>
          </p:nvSpPr>
          <p:spPr>
            <a:xfrm>
              <a:off x="7271291" y="2265318"/>
              <a:ext cx="255329" cy="4645"/>
            </a:xfrm>
            <a:custGeom>
              <a:avLst/>
              <a:gdLst>
                <a:gd name="connsiteX0" fmla="*/ 0 w 255329"/>
                <a:gd name="connsiteY0" fmla="*/ 0 h 4645"/>
                <a:gd name="connsiteX1" fmla="*/ 255329 w 25532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5329" h="4645">
                  <a:moveTo>
                    <a:pt x="0" y="0"/>
                  </a:moveTo>
                  <a:lnTo>
                    <a:pt x="25532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1" name="任意多边形: 形状 730">
              <a:extLst>
                <a:ext uri="{FF2B5EF4-FFF2-40B4-BE49-F238E27FC236}">
                  <a16:creationId xmlns:a16="http://schemas.microsoft.com/office/drawing/2014/main" id="{DA5E5B89-BB91-472D-B193-637AAC0F3C00}"/>
                </a:ext>
              </a:extLst>
            </p:cNvPr>
            <p:cNvSpPr/>
            <p:nvPr/>
          </p:nvSpPr>
          <p:spPr>
            <a:xfrm>
              <a:off x="7271291" y="2289755"/>
              <a:ext cx="255329" cy="4645"/>
            </a:xfrm>
            <a:custGeom>
              <a:avLst/>
              <a:gdLst>
                <a:gd name="connsiteX0" fmla="*/ 0 w 255329"/>
                <a:gd name="connsiteY0" fmla="*/ 0 h 4645"/>
                <a:gd name="connsiteX1" fmla="*/ 255329 w 25532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5329" h="4645">
                  <a:moveTo>
                    <a:pt x="0" y="0"/>
                  </a:moveTo>
                  <a:lnTo>
                    <a:pt x="25532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2" name="任意多边形: 形状 731">
              <a:extLst>
                <a:ext uri="{FF2B5EF4-FFF2-40B4-BE49-F238E27FC236}">
                  <a16:creationId xmlns:a16="http://schemas.microsoft.com/office/drawing/2014/main" id="{B4F04B86-8C9A-4241-9933-8C0612E2EAD9}"/>
                </a:ext>
              </a:extLst>
            </p:cNvPr>
            <p:cNvSpPr/>
            <p:nvPr/>
          </p:nvSpPr>
          <p:spPr>
            <a:xfrm>
              <a:off x="6839423" y="2496165"/>
              <a:ext cx="229545" cy="4645"/>
            </a:xfrm>
            <a:custGeom>
              <a:avLst/>
              <a:gdLst>
                <a:gd name="connsiteX0" fmla="*/ 0 w 229545"/>
                <a:gd name="connsiteY0" fmla="*/ 0 h 4645"/>
                <a:gd name="connsiteX1" fmla="*/ 229546 w 229545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545" h="4645">
                  <a:moveTo>
                    <a:pt x="0" y="0"/>
                  </a:moveTo>
                  <a:lnTo>
                    <a:pt x="229546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3" name="任意多边形: 形状 732">
              <a:extLst>
                <a:ext uri="{FF2B5EF4-FFF2-40B4-BE49-F238E27FC236}">
                  <a16:creationId xmlns:a16="http://schemas.microsoft.com/office/drawing/2014/main" id="{975F5EB6-D560-4146-A580-EDD4B6218871}"/>
                </a:ext>
              </a:extLst>
            </p:cNvPr>
            <p:cNvSpPr/>
            <p:nvPr/>
          </p:nvSpPr>
          <p:spPr>
            <a:xfrm>
              <a:off x="6839423" y="2520648"/>
              <a:ext cx="229545" cy="4645"/>
            </a:xfrm>
            <a:custGeom>
              <a:avLst/>
              <a:gdLst>
                <a:gd name="connsiteX0" fmla="*/ 0 w 229545"/>
                <a:gd name="connsiteY0" fmla="*/ 0 h 4645"/>
                <a:gd name="connsiteX1" fmla="*/ 229546 w 229545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545" h="4645">
                  <a:moveTo>
                    <a:pt x="0" y="0"/>
                  </a:moveTo>
                  <a:lnTo>
                    <a:pt x="229546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4" name="任意多边形: 形状 733">
              <a:extLst>
                <a:ext uri="{FF2B5EF4-FFF2-40B4-BE49-F238E27FC236}">
                  <a16:creationId xmlns:a16="http://schemas.microsoft.com/office/drawing/2014/main" id="{93BD62D3-A642-4162-B45D-34056365017D}"/>
                </a:ext>
              </a:extLst>
            </p:cNvPr>
            <p:cNvSpPr/>
            <p:nvPr/>
          </p:nvSpPr>
          <p:spPr>
            <a:xfrm>
              <a:off x="6839423" y="2545084"/>
              <a:ext cx="229545" cy="4645"/>
            </a:xfrm>
            <a:custGeom>
              <a:avLst/>
              <a:gdLst>
                <a:gd name="connsiteX0" fmla="*/ 0 w 229545"/>
                <a:gd name="connsiteY0" fmla="*/ 0 h 4645"/>
                <a:gd name="connsiteX1" fmla="*/ 229546 w 229545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545" h="4645">
                  <a:moveTo>
                    <a:pt x="0" y="0"/>
                  </a:moveTo>
                  <a:lnTo>
                    <a:pt x="229546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5" name="任意多边形: 形状 734">
              <a:extLst>
                <a:ext uri="{FF2B5EF4-FFF2-40B4-BE49-F238E27FC236}">
                  <a16:creationId xmlns:a16="http://schemas.microsoft.com/office/drawing/2014/main" id="{30F83DE6-685F-4238-B4A6-D2B6A67B55B7}"/>
                </a:ext>
              </a:extLst>
            </p:cNvPr>
            <p:cNvSpPr/>
            <p:nvPr/>
          </p:nvSpPr>
          <p:spPr>
            <a:xfrm>
              <a:off x="7284903" y="2496165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6" name="任意多边形: 形状 735">
              <a:extLst>
                <a:ext uri="{FF2B5EF4-FFF2-40B4-BE49-F238E27FC236}">
                  <a16:creationId xmlns:a16="http://schemas.microsoft.com/office/drawing/2014/main" id="{F29FD1B7-08B0-4D6B-82FD-B48F52AF7013}"/>
                </a:ext>
              </a:extLst>
            </p:cNvPr>
            <p:cNvSpPr/>
            <p:nvPr/>
          </p:nvSpPr>
          <p:spPr>
            <a:xfrm>
              <a:off x="7284903" y="2520648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7" name="任意多边形: 形状 736">
              <a:extLst>
                <a:ext uri="{FF2B5EF4-FFF2-40B4-BE49-F238E27FC236}">
                  <a16:creationId xmlns:a16="http://schemas.microsoft.com/office/drawing/2014/main" id="{3641A1A0-58D6-411C-B3C2-F564F6F47C22}"/>
                </a:ext>
              </a:extLst>
            </p:cNvPr>
            <p:cNvSpPr/>
            <p:nvPr/>
          </p:nvSpPr>
          <p:spPr>
            <a:xfrm>
              <a:off x="7284903" y="2545084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8" name="任意多边形: 形状 737">
              <a:extLst>
                <a:ext uri="{FF2B5EF4-FFF2-40B4-BE49-F238E27FC236}">
                  <a16:creationId xmlns:a16="http://schemas.microsoft.com/office/drawing/2014/main" id="{5F64B199-9E35-4259-83FE-06A8766C6EBC}"/>
                </a:ext>
              </a:extLst>
            </p:cNvPr>
            <p:cNvSpPr/>
            <p:nvPr/>
          </p:nvSpPr>
          <p:spPr>
            <a:xfrm>
              <a:off x="7714029" y="2496165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9" name="任意多边形: 形状 738">
              <a:extLst>
                <a:ext uri="{FF2B5EF4-FFF2-40B4-BE49-F238E27FC236}">
                  <a16:creationId xmlns:a16="http://schemas.microsoft.com/office/drawing/2014/main" id="{6E0BD1F7-3E57-4762-9F86-43D550768C35}"/>
                </a:ext>
              </a:extLst>
            </p:cNvPr>
            <p:cNvSpPr/>
            <p:nvPr/>
          </p:nvSpPr>
          <p:spPr>
            <a:xfrm>
              <a:off x="7714029" y="2520648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0" name="任意多边形: 形状 739">
              <a:extLst>
                <a:ext uri="{FF2B5EF4-FFF2-40B4-BE49-F238E27FC236}">
                  <a16:creationId xmlns:a16="http://schemas.microsoft.com/office/drawing/2014/main" id="{3BC58099-9CC5-4970-A8AD-E4032C7461FE}"/>
                </a:ext>
              </a:extLst>
            </p:cNvPr>
            <p:cNvSpPr/>
            <p:nvPr/>
          </p:nvSpPr>
          <p:spPr>
            <a:xfrm>
              <a:off x="7714029" y="2545084"/>
              <a:ext cx="229499" cy="4645"/>
            </a:xfrm>
            <a:custGeom>
              <a:avLst/>
              <a:gdLst>
                <a:gd name="connsiteX0" fmla="*/ 0 w 229499"/>
                <a:gd name="connsiteY0" fmla="*/ 0 h 4645"/>
                <a:gd name="connsiteX1" fmla="*/ 229499 w 229499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499" h="4645">
                  <a:moveTo>
                    <a:pt x="0" y="0"/>
                  </a:moveTo>
                  <a:lnTo>
                    <a:pt x="22949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1" name="任意多边形: 形状 740">
              <a:extLst>
                <a:ext uri="{FF2B5EF4-FFF2-40B4-BE49-F238E27FC236}">
                  <a16:creationId xmlns:a16="http://schemas.microsoft.com/office/drawing/2014/main" id="{0CDB0FBD-F59F-4617-8C86-6376E84320AF}"/>
                </a:ext>
              </a:extLst>
            </p:cNvPr>
            <p:cNvSpPr/>
            <p:nvPr/>
          </p:nvSpPr>
          <p:spPr>
            <a:xfrm>
              <a:off x="7064881" y="2728405"/>
              <a:ext cx="175190" cy="4645"/>
            </a:xfrm>
            <a:custGeom>
              <a:avLst/>
              <a:gdLst>
                <a:gd name="connsiteX0" fmla="*/ 0 w 175190"/>
                <a:gd name="connsiteY0" fmla="*/ 0 h 4645"/>
                <a:gd name="connsiteX1" fmla="*/ 175191 w 175190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190" h="4645">
                  <a:moveTo>
                    <a:pt x="0" y="0"/>
                  </a:moveTo>
                  <a:lnTo>
                    <a:pt x="175191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2" name="任意多边形: 形状 741">
              <a:extLst>
                <a:ext uri="{FF2B5EF4-FFF2-40B4-BE49-F238E27FC236}">
                  <a16:creationId xmlns:a16="http://schemas.microsoft.com/office/drawing/2014/main" id="{1EBBD940-C3E7-4DF6-9D7A-49D0C3C65ECC}"/>
                </a:ext>
              </a:extLst>
            </p:cNvPr>
            <p:cNvSpPr/>
            <p:nvPr/>
          </p:nvSpPr>
          <p:spPr>
            <a:xfrm>
              <a:off x="7064881" y="2752841"/>
              <a:ext cx="175190" cy="4645"/>
            </a:xfrm>
            <a:custGeom>
              <a:avLst/>
              <a:gdLst>
                <a:gd name="connsiteX0" fmla="*/ 0 w 175190"/>
                <a:gd name="connsiteY0" fmla="*/ 0 h 4645"/>
                <a:gd name="connsiteX1" fmla="*/ 175191 w 175190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190" h="4645">
                  <a:moveTo>
                    <a:pt x="0" y="0"/>
                  </a:moveTo>
                  <a:lnTo>
                    <a:pt x="175191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3" name="任意多边形: 形状 742">
              <a:extLst>
                <a:ext uri="{FF2B5EF4-FFF2-40B4-BE49-F238E27FC236}">
                  <a16:creationId xmlns:a16="http://schemas.microsoft.com/office/drawing/2014/main" id="{C821BEB9-E683-4C25-A957-A04D717196B0}"/>
                </a:ext>
              </a:extLst>
            </p:cNvPr>
            <p:cNvSpPr/>
            <p:nvPr/>
          </p:nvSpPr>
          <p:spPr>
            <a:xfrm>
              <a:off x="7064881" y="2777324"/>
              <a:ext cx="175190" cy="4645"/>
            </a:xfrm>
            <a:custGeom>
              <a:avLst/>
              <a:gdLst>
                <a:gd name="connsiteX0" fmla="*/ 0 w 175190"/>
                <a:gd name="connsiteY0" fmla="*/ 0 h 4645"/>
                <a:gd name="connsiteX1" fmla="*/ 175191 w 175190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5190" h="4645">
                  <a:moveTo>
                    <a:pt x="0" y="0"/>
                  </a:moveTo>
                  <a:lnTo>
                    <a:pt x="175191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4" name="任意多边形: 形状 743">
              <a:extLst>
                <a:ext uri="{FF2B5EF4-FFF2-40B4-BE49-F238E27FC236}">
                  <a16:creationId xmlns:a16="http://schemas.microsoft.com/office/drawing/2014/main" id="{2CA13CBF-7A67-4AEF-9740-47264F8D2E14}"/>
                </a:ext>
              </a:extLst>
            </p:cNvPr>
            <p:cNvSpPr/>
            <p:nvPr/>
          </p:nvSpPr>
          <p:spPr>
            <a:xfrm>
              <a:off x="7812887" y="2153902"/>
              <a:ext cx="135827" cy="108303"/>
            </a:xfrm>
            <a:custGeom>
              <a:avLst/>
              <a:gdLst>
                <a:gd name="connsiteX0" fmla="*/ 28853 w 135827"/>
                <a:gd name="connsiteY0" fmla="*/ 108303 h 108303"/>
                <a:gd name="connsiteX1" fmla="*/ 26582 w 135827"/>
                <a:gd name="connsiteY1" fmla="*/ 105929 h 108303"/>
                <a:gd name="connsiteX2" fmla="*/ 27645 w 135827"/>
                <a:gd name="connsiteY2" fmla="*/ 104029 h 108303"/>
                <a:gd name="connsiteX3" fmla="*/ 29410 w 135827"/>
                <a:gd name="connsiteY3" fmla="*/ 102914 h 108303"/>
                <a:gd name="connsiteX4" fmla="*/ 28760 w 135827"/>
                <a:gd name="connsiteY4" fmla="*/ 103286 h 108303"/>
                <a:gd name="connsiteX5" fmla="*/ 25706 w 135827"/>
                <a:gd name="connsiteY5" fmla="*/ 102076 h 108303"/>
                <a:gd name="connsiteX6" fmla="*/ 26390 w 135827"/>
                <a:gd name="connsiteY6" fmla="*/ 99337 h 108303"/>
                <a:gd name="connsiteX7" fmla="*/ 35682 w 135827"/>
                <a:gd name="connsiteY7" fmla="*/ 93437 h 108303"/>
                <a:gd name="connsiteX8" fmla="*/ 27552 w 135827"/>
                <a:gd name="connsiteY8" fmla="*/ 98083 h 108303"/>
                <a:gd name="connsiteX9" fmla="*/ 24434 w 135827"/>
                <a:gd name="connsiteY9" fmla="*/ 97047 h 108303"/>
                <a:gd name="connsiteX10" fmla="*/ 25136 w 135827"/>
                <a:gd name="connsiteY10" fmla="*/ 94134 h 108303"/>
                <a:gd name="connsiteX11" fmla="*/ 41768 w 135827"/>
                <a:gd name="connsiteY11" fmla="*/ 83263 h 108303"/>
                <a:gd name="connsiteX12" fmla="*/ 26019 w 135827"/>
                <a:gd name="connsiteY12" fmla="*/ 92554 h 108303"/>
                <a:gd name="connsiteX13" fmla="*/ 22906 w 135827"/>
                <a:gd name="connsiteY13" fmla="*/ 91764 h 108303"/>
                <a:gd name="connsiteX14" fmla="*/ 23603 w 135827"/>
                <a:gd name="connsiteY14" fmla="*/ 88605 h 108303"/>
                <a:gd name="connsiteX15" fmla="*/ 49526 w 135827"/>
                <a:gd name="connsiteY15" fmla="*/ 71277 h 108303"/>
                <a:gd name="connsiteX16" fmla="*/ 24253 w 135827"/>
                <a:gd name="connsiteY16" fmla="*/ 85818 h 108303"/>
                <a:gd name="connsiteX17" fmla="*/ 21187 w 135827"/>
                <a:gd name="connsiteY17" fmla="*/ 85075 h 108303"/>
                <a:gd name="connsiteX18" fmla="*/ 21771 w 135827"/>
                <a:gd name="connsiteY18" fmla="*/ 81976 h 108303"/>
                <a:gd name="connsiteX19" fmla="*/ 21791 w 135827"/>
                <a:gd name="connsiteY19" fmla="*/ 81962 h 108303"/>
                <a:gd name="connsiteX20" fmla="*/ 60676 w 135827"/>
                <a:gd name="connsiteY20" fmla="*/ 54088 h 108303"/>
                <a:gd name="connsiteX21" fmla="*/ 21838 w 135827"/>
                <a:gd name="connsiteY21" fmla="*/ 76527 h 108303"/>
                <a:gd name="connsiteX22" fmla="*/ 18725 w 135827"/>
                <a:gd name="connsiteY22" fmla="*/ 75737 h 108303"/>
                <a:gd name="connsiteX23" fmla="*/ 19375 w 135827"/>
                <a:gd name="connsiteY23" fmla="*/ 72624 h 108303"/>
                <a:gd name="connsiteX24" fmla="*/ 47250 w 135827"/>
                <a:gd name="connsiteY24" fmla="*/ 53298 h 108303"/>
                <a:gd name="connsiteX25" fmla="*/ 19840 w 135827"/>
                <a:gd name="connsiteY25" fmla="*/ 69140 h 108303"/>
                <a:gd name="connsiteX26" fmla="*/ 16774 w 135827"/>
                <a:gd name="connsiteY26" fmla="*/ 68443 h 108303"/>
                <a:gd name="connsiteX27" fmla="*/ 17424 w 135827"/>
                <a:gd name="connsiteY27" fmla="*/ 65330 h 108303"/>
                <a:gd name="connsiteX28" fmla="*/ 33220 w 135827"/>
                <a:gd name="connsiteY28" fmla="*/ 54692 h 108303"/>
                <a:gd name="connsiteX29" fmla="*/ 18307 w 135827"/>
                <a:gd name="connsiteY29" fmla="*/ 63286 h 108303"/>
                <a:gd name="connsiteX30" fmla="*/ 15194 w 135827"/>
                <a:gd name="connsiteY30" fmla="*/ 62496 h 108303"/>
                <a:gd name="connsiteX31" fmla="*/ 15891 w 135827"/>
                <a:gd name="connsiteY31" fmla="*/ 59384 h 108303"/>
                <a:gd name="connsiteX32" fmla="*/ 26065 w 135827"/>
                <a:gd name="connsiteY32" fmla="*/ 52508 h 108303"/>
                <a:gd name="connsiteX33" fmla="*/ 16774 w 135827"/>
                <a:gd name="connsiteY33" fmla="*/ 57851 h 108303"/>
                <a:gd name="connsiteX34" fmla="*/ 13687 w 135827"/>
                <a:gd name="connsiteY34" fmla="*/ 56728 h 108303"/>
                <a:gd name="connsiteX35" fmla="*/ 14265 w 135827"/>
                <a:gd name="connsiteY35" fmla="*/ 53995 h 108303"/>
                <a:gd name="connsiteX36" fmla="*/ 41443 w 135827"/>
                <a:gd name="connsiteY36" fmla="*/ 33879 h 108303"/>
                <a:gd name="connsiteX37" fmla="*/ 14544 w 135827"/>
                <a:gd name="connsiteY37" fmla="*/ 49395 h 108303"/>
                <a:gd name="connsiteX38" fmla="*/ 11399 w 135827"/>
                <a:gd name="connsiteY38" fmla="*/ 48446 h 108303"/>
                <a:gd name="connsiteX39" fmla="*/ 11989 w 135827"/>
                <a:gd name="connsiteY39" fmla="*/ 45539 h 108303"/>
                <a:gd name="connsiteX40" fmla="*/ 36054 w 135827"/>
                <a:gd name="connsiteY40" fmla="*/ 26957 h 108303"/>
                <a:gd name="connsiteX41" fmla="*/ 12128 w 135827"/>
                <a:gd name="connsiteY41" fmla="*/ 40569 h 108303"/>
                <a:gd name="connsiteX42" fmla="*/ 9015 w 135827"/>
                <a:gd name="connsiteY42" fmla="*/ 39825 h 108303"/>
                <a:gd name="connsiteX43" fmla="*/ 9619 w 135827"/>
                <a:gd name="connsiteY43" fmla="*/ 36713 h 108303"/>
                <a:gd name="connsiteX44" fmla="*/ 21373 w 135827"/>
                <a:gd name="connsiteY44" fmla="*/ 28025 h 108303"/>
                <a:gd name="connsiteX45" fmla="*/ 10502 w 135827"/>
                <a:gd name="connsiteY45" fmla="*/ 34343 h 108303"/>
                <a:gd name="connsiteX46" fmla="*/ 7389 w 135827"/>
                <a:gd name="connsiteY46" fmla="*/ 33600 h 108303"/>
                <a:gd name="connsiteX47" fmla="*/ 7947 w 135827"/>
                <a:gd name="connsiteY47" fmla="*/ 30487 h 108303"/>
                <a:gd name="connsiteX48" fmla="*/ 17564 w 135827"/>
                <a:gd name="connsiteY48" fmla="*/ 23193 h 108303"/>
                <a:gd name="connsiteX49" fmla="*/ 8876 w 135827"/>
                <a:gd name="connsiteY49" fmla="*/ 28211 h 108303"/>
                <a:gd name="connsiteX50" fmla="*/ 5810 w 135827"/>
                <a:gd name="connsiteY50" fmla="*/ 27468 h 108303"/>
                <a:gd name="connsiteX51" fmla="*/ 6274 w 135827"/>
                <a:gd name="connsiteY51" fmla="*/ 24355 h 108303"/>
                <a:gd name="connsiteX52" fmla="*/ 10920 w 135827"/>
                <a:gd name="connsiteY52" fmla="*/ 20592 h 108303"/>
                <a:gd name="connsiteX53" fmla="*/ 7204 w 135827"/>
                <a:gd name="connsiteY53" fmla="*/ 22729 h 108303"/>
                <a:gd name="connsiteX54" fmla="*/ 4323 w 135827"/>
                <a:gd name="connsiteY54" fmla="*/ 22264 h 108303"/>
                <a:gd name="connsiteX55" fmla="*/ 4323 w 135827"/>
                <a:gd name="connsiteY55" fmla="*/ 19338 h 108303"/>
                <a:gd name="connsiteX56" fmla="*/ 11664 w 135827"/>
                <a:gd name="connsiteY56" fmla="*/ 10046 h 108303"/>
                <a:gd name="connsiteX57" fmla="*/ 4974 w 135827"/>
                <a:gd name="connsiteY57" fmla="*/ 13902 h 108303"/>
                <a:gd name="connsiteX58" fmla="*/ 2419 w 135827"/>
                <a:gd name="connsiteY58" fmla="*/ 13902 h 108303"/>
                <a:gd name="connsiteX59" fmla="*/ 1536 w 135827"/>
                <a:gd name="connsiteY59" fmla="*/ 11533 h 108303"/>
                <a:gd name="connsiteX60" fmla="*/ 2233 w 135827"/>
                <a:gd name="connsiteY60" fmla="*/ 8699 h 108303"/>
                <a:gd name="connsiteX61" fmla="*/ 281 w 135827"/>
                <a:gd name="connsiteY61" fmla="*/ 7537 h 108303"/>
                <a:gd name="connsiteX62" fmla="*/ 1164 w 135827"/>
                <a:gd name="connsiteY62" fmla="*/ 4378 h 108303"/>
                <a:gd name="connsiteX63" fmla="*/ 4509 w 135827"/>
                <a:gd name="connsiteY63" fmla="*/ 2427 h 108303"/>
                <a:gd name="connsiteX64" fmla="*/ 7668 w 135827"/>
                <a:gd name="connsiteY64" fmla="*/ 3329 h 108303"/>
                <a:gd name="connsiteX65" fmla="*/ 7901 w 135827"/>
                <a:gd name="connsiteY65" fmla="*/ 4982 h 108303"/>
                <a:gd name="connsiteX66" fmla="*/ 7297 w 135827"/>
                <a:gd name="connsiteY66" fmla="*/ 7352 h 108303"/>
                <a:gd name="connsiteX67" fmla="*/ 19561 w 135827"/>
                <a:gd name="connsiteY67" fmla="*/ 290 h 108303"/>
                <a:gd name="connsiteX68" fmla="*/ 22718 w 135827"/>
                <a:gd name="connsiteY68" fmla="*/ 1200 h 108303"/>
                <a:gd name="connsiteX69" fmla="*/ 22535 w 135827"/>
                <a:gd name="connsiteY69" fmla="*/ 3728 h 108303"/>
                <a:gd name="connsiteX70" fmla="*/ 15241 w 135827"/>
                <a:gd name="connsiteY70" fmla="*/ 13019 h 108303"/>
                <a:gd name="connsiteX71" fmla="*/ 37215 w 135827"/>
                <a:gd name="connsiteY71" fmla="*/ 336 h 108303"/>
                <a:gd name="connsiteX72" fmla="*/ 40281 w 135827"/>
                <a:gd name="connsiteY72" fmla="*/ 1033 h 108303"/>
                <a:gd name="connsiteX73" fmla="*/ 39770 w 135827"/>
                <a:gd name="connsiteY73" fmla="*/ 4146 h 108303"/>
                <a:gd name="connsiteX74" fmla="*/ 35125 w 135827"/>
                <a:gd name="connsiteY74" fmla="*/ 7955 h 108303"/>
                <a:gd name="connsiteX75" fmla="*/ 46739 w 135827"/>
                <a:gd name="connsiteY75" fmla="*/ 1219 h 108303"/>
                <a:gd name="connsiteX76" fmla="*/ 49884 w 135827"/>
                <a:gd name="connsiteY76" fmla="*/ 2168 h 108303"/>
                <a:gd name="connsiteX77" fmla="*/ 49294 w 135827"/>
                <a:gd name="connsiteY77" fmla="*/ 5075 h 108303"/>
                <a:gd name="connsiteX78" fmla="*/ 39677 w 135827"/>
                <a:gd name="connsiteY78" fmla="*/ 12369 h 108303"/>
                <a:gd name="connsiteX79" fmla="*/ 55519 w 135827"/>
                <a:gd name="connsiteY79" fmla="*/ 3077 h 108303"/>
                <a:gd name="connsiteX80" fmla="*/ 58632 w 135827"/>
                <a:gd name="connsiteY80" fmla="*/ 3821 h 108303"/>
                <a:gd name="connsiteX81" fmla="*/ 58075 w 135827"/>
                <a:gd name="connsiteY81" fmla="*/ 6933 h 108303"/>
                <a:gd name="connsiteX82" fmla="*/ 46274 w 135827"/>
                <a:gd name="connsiteY82" fmla="*/ 15621 h 108303"/>
                <a:gd name="connsiteX83" fmla="*/ 63975 w 135827"/>
                <a:gd name="connsiteY83" fmla="*/ 5400 h 108303"/>
                <a:gd name="connsiteX84" fmla="*/ 67157 w 135827"/>
                <a:gd name="connsiteY84" fmla="*/ 6028 h 108303"/>
                <a:gd name="connsiteX85" fmla="*/ 66530 w 135827"/>
                <a:gd name="connsiteY85" fmla="*/ 9210 h 108303"/>
                <a:gd name="connsiteX86" fmla="*/ 42465 w 135827"/>
                <a:gd name="connsiteY86" fmla="*/ 27793 h 108303"/>
                <a:gd name="connsiteX87" fmla="*/ 74195 w 135827"/>
                <a:gd name="connsiteY87" fmla="*/ 9210 h 108303"/>
                <a:gd name="connsiteX88" fmla="*/ 77308 w 135827"/>
                <a:gd name="connsiteY88" fmla="*/ 9953 h 108303"/>
                <a:gd name="connsiteX89" fmla="*/ 76750 w 135827"/>
                <a:gd name="connsiteY89" fmla="*/ 13066 h 108303"/>
                <a:gd name="connsiteX90" fmla="*/ 49526 w 135827"/>
                <a:gd name="connsiteY90" fmla="*/ 33182 h 108303"/>
                <a:gd name="connsiteX91" fmla="*/ 83068 w 135827"/>
                <a:gd name="connsiteY91" fmla="*/ 13856 h 108303"/>
                <a:gd name="connsiteX92" fmla="*/ 86181 w 135827"/>
                <a:gd name="connsiteY92" fmla="*/ 14599 h 108303"/>
                <a:gd name="connsiteX93" fmla="*/ 85531 w 135827"/>
                <a:gd name="connsiteY93" fmla="*/ 17758 h 108303"/>
                <a:gd name="connsiteX94" fmla="*/ 75310 w 135827"/>
                <a:gd name="connsiteY94" fmla="*/ 24587 h 108303"/>
                <a:gd name="connsiteX95" fmla="*/ 88504 w 135827"/>
                <a:gd name="connsiteY95" fmla="*/ 16968 h 108303"/>
                <a:gd name="connsiteX96" fmla="*/ 91602 w 135827"/>
                <a:gd name="connsiteY96" fmla="*/ 18061 h 108303"/>
                <a:gd name="connsiteX97" fmla="*/ 90966 w 135827"/>
                <a:gd name="connsiteY97" fmla="*/ 20871 h 108303"/>
                <a:gd name="connsiteX98" fmla="*/ 75217 w 135827"/>
                <a:gd name="connsiteY98" fmla="*/ 31509 h 108303"/>
                <a:gd name="connsiteX99" fmla="*/ 93800 w 135827"/>
                <a:gd name="connsiteY99" fmla="*/ 20731 h 108303"/>
                <a:gd name="connsiteX100" fmla="*/ 96898 w 135827"/>
                <a:gd name="connsiteY100" fmla="*/ 21824 h 108303"/>
                <a:gd name="connsiteX101" fmla="*/ 96262 w 135827"/>
                <a:gd name="connsiteY101" fmla="*/ 24634 h 108303"/>
                <a:gd name="connsiteX102" fmla="*/ 68388 w 135827"/>
                <a:gd name="connsiteY102" fmla="*/ 43960 h 108303"/>
                <a:gd name="connsiteX103" fmla="*/ 100072 w 135827"/>
                <a:gd name="connsiteY103" fmla="*/ 25656 h 108303"/>
                <a:gd name="connsiteX104" fmla="*/ 103170 w 135827"/>
                <a:gd name="connsiteY104" fmla="*/ 26748 h 108303"/>
                <a:gd name="connsiteX105" fmla="*/ 102534 w 135827"/>
                <a:gd name="connsiteY105" fmla="*/ 29558 h 108303"/>
                <a:gd name="connsiteX106" fmla="*/ 63649 w 135827"/>
                <a:gd name="connsiteY106" fmla="*/ 57433 h 108303"/>
                <a:gd name="connsiteX107" fmla="*/ 106948 w 135827"/>
                <a:gd name="connsiteY107" fmla="*/ 32392 h 108303"/>
                <a:gd name="connsiteX108" fmla="*/ 110060 w 135827"/>
                <a:gd name="connsiteY108" fmla="*/ 33182 h 108303"/>
                <a:gd name="connsiteX109" fmla="*/ 109441 w 135827"/>
                <a:gd name="connsiteY109" fmla="*/ 36274 h 108303"/>
                <a:gd name="connsiteX110" fmla="*/ 109410 w 135827"/>
                <a:gd name="connsiteY110" fmla="*/ 36294 h 108303"/>
                <a:gd name="connsiteX111" fmla="*/ 83440 w 135827"/>
                <a:gd name="connsiteY111" fmla="*/ 53716 h 108303"/>
                <a:gd name="connsiteX112" fmla="*/ 111640 w 135827"/>
                <a:gd name="connsiteY112" fmla="*/ 37409 h 108303"/>
                <a:gd name="connsiteX113" fmla="*/ 114757 w 135827"/>
                <a:gd name="connsiteY113" fmla="*/ 38445 h 108303"/>
                <a:gd name="connsiteX114" fmla="*/ 114056 w 135827"/>
                <a:gd name="connsiteY114" fmla="*/ 41358 h 108303"/>
                <a:gd name="connsiteX115" fmla="*/ 97424 w 135827"/>
                <a:gd name="connsiteY115" fmla="*/ 52229 h 108303"/>
                <a:gd name="connsiteX116" fmla="*/ 115217 w 135827"/>
                <a:gd name="connsiteY116" fmla="*/ 41962 h 108303"/>
                <a:gd name="connsiteX117" fmla="*/ 118330 w 135827"/>
                <a:gd name="connsiteY117" fmla="*/ 42752 h 108303"/>
                <a:gd name="connsiteX118" fmla="*/ 117676 w 135827"/>
                <a:gd name="connsiteY118" fmla="*/ 45837 h 108303"/>
                <a:gd name="connsiteX119" fmla="*/ 117633 w 135827"/>
                <a:gd name="connsiteY119" fmla="*/ 45865 h 108303"/>
                <a:gd name="connsiteX120" fmla="*/ 108341 w 135827"/>
                <a:gd name="connsiteY120" fmla="*/ 51811 h 108303"/>
                <a:gd name="connsiteX121" fmla="*/ 117958 w 135827"/>
                <a:gd name="connsiteY121" fmla="*/ 46236 h 108303"/>
                <a:gd name="connsiteX122" fmla="*/ 121071 w 135827"/>
                <a:gd name="connsiteY122" fmla="*/ 47026 h 108303"/>
                <a:gd name="connsiteX123" fmla="*/ 120374 w 135827"/>
                <a:gd name="connsiteY123" fmla="*/ 50185 h 108303"/>
                <a:gd name="connsiteX124" fmla="*/ 118608 w 135827"/>
                <a:gd name="connsiteY124" fmla="*/ 51300 h 108303"/>
                <a:gd name="connsiteX125" fmla="*/ 120606 w 135827"/>
                <a:gd name="connsiteY125" fmla="*/ 50139 h 108303"/>
                <a:gd name="connsiteX126" fmla="*/ 123704 w 135827"/>
                <a:gd name="connsiteY126" fmla="*/ 51231 h 108303"/>
                <a:gd name="connsiteX127" fmla="*/ 123068 w 135827"/>
                <a:gd name="connsiteY127" fmla="*/ 54041 h 108303"/>
                <a:gd name="connsiteX128" fmla="*/ 96309 w 135827"/>
                <a:gd name="connsiteY128" fmla="*/ 73089 h 108303"/>
                <a:gd name="connsiteX129" fmla="*/ 124183 w 135827"/>
                <a:gd name="connsiteY129" fmla="*/ 56968 h 108303"/>
                <a:gd name="connsiteX130" fmla="*/ 127296 w 135827"/>
                <a:gd name="connsiteY130" fmla="*/ 57711 h 108303"/>
                <a:gd name="connsiteX131" fmla="*/ 126645 w 135827"/>
                <a:gd name="connsiteY131" fmla="*/ 60870 h 108303"/>
                <a:gd name="connsiteX132" fmla="*/ 126041 w 135827"/>
                <a:gd name="connsiteY132" fmla="*/ 61242 h 108303"/>
                <a:gd name="connsiteX133" fmla="*/ 126041 w 135827"/>
                <a:gd name="connsiteY133" fmla="*/ 61242 h 108303"/>
                <a:gd name="connsiteX134" fmla="*/ 129210 w 135827"/>
                <a:gd name="connsiteY134" fmla="*/ 62109 h 108303"/>
                <a:gd name="connsiteX135" fmla="*/ 128550 w 135827"/>
                <a:gd name="connsiteY135" fmla="*/ 65144 h 108303"/>
                <a:gd name="connsiteX136" fmla="*/ 123347 w 135827"/>
                <a:gd name="connsiteY136" fmla="*/ 68815 h 108303"/>
                <a:gd name="connsiteX137" fmla="*/ 128271 w 135827"/>
                <a:gd name="connsiteY137" fmla="*/ 66027 h 108303"/>
                <a:gd name="connsiteX138" fmla="*/ 131418 w 135827"/>
                <a:gd name="connsiteY138" fmla="*/ 66709 h 108303"/>
                <a:gd name="connsiteX139" fmla="*/ 131152 w 135827"/>
                <a:gd name="connsiteY139" fmla="*/ 69511 h 108303"/>
                <a:gd name="connsiteX140" fmla="*/ 122325 w 135827"/>
                <a:gd name="connsiteY140" fmla="*/ 79686 h 108303"/>
                <a:gd name="connsiteX141" fmla="*/ 130873 w 135827"/>
                <a:gd name="connsiteY141" fmla="*/ 74761 h 108303"/>
                <a:gd name="connsiteX142" fmla="*/ 133521 w 135827"/>
                <a:gd name="connsiteY142" fmla="*/ 75040 h 108303"/>
                <a:gd name="connsiteX143" fmla="*/ 134172 w 135827"/>
                <a:gd name="connsiteY143" fmla="*/ 77641 h 108303"/>
                <a:gd name="connsiteX144" fmla="*/ 133242 w 135827"/>
                <a:gd name="connsiteY144" fmla="*/ 79825 h 108303"/>
                <a:gd name="connsiteX145" fmla="*/ 135519 w 135827"/>
                <a:gd name="connsiteY145" fmla="*/ 80986 h 108303"/>
                <a:gd name="connsiteX146" fmla="*/ 134683 w 135827"/>
                <a:gd name="connsiteY146" fmla="*/ 84145 h 108303"/>
                <a:gd name="connsiteX147" fmla="*/ 129758 w 135827"/>
                <a:gd name="connsiteY147" fmla="*/ 86979 h 108303"/>
                <a:gd name="connsiteX148" fmla="*/ 126634 w 135827"/>
                <a:gd name="connsiteY148" fmla="*/ 86204 h 108303"/>
                <a:gd name="connsiteX149" fmla="*/ 126506 w 135827"/>
                <a:gd name="connsiteY149" fmla="*/ 84099 h 108303"/>
                <a:gd name="connsiteX150" fmla="*/ 127296 w 135827"/>
                <a:gd name="connsiteY150" fmla="*/ 82148 h 108303"/>
                <a:gd name="connsiteX151" fmla="*/ 112662 w 135827"/>
                <a:gd name="connsiteY151" fmla="*/ 90603 h 108303"/>
                <a:gd name="connsiteX152" fmla="*/ 109521 w 135827"/>
                <a:gd name="connsiteY152" fmla="*/ 89641 h 108303"/>
                <a:gd name="connsiteX153" fmla="*/ 109782 w 135827"/>
                <a:gd name="connsiteY153" fmla="*/ 87072 h 108303"/>
                <a:gd name="connsiteX154" fmla="*/ 118608 w 135827"/>
                <a:gd name="connsiteY154" fmla="*/ 76898 h 108303"/>
                <a:gd name="connsiteX155" fmla="*/ 84741 w 135827"/>
                <a:gd name="connsiteY155" fmla="*/ 96317 h 108303"/>
                <a:gd name="connsiteX156" fmla="*/ 81675 w 135827"/>
                <a:gd name="connsiteY156" fmla="*/ 95574 h 108303"/>
                <a:gd name="connsiteX157" fmla="*/ 82259 w 135827"/>
                <a:gd name="connsiteY157" fmla="*/ 92475 h 108303"/>
                <a:gd name="connsiteX158" fmla="*/ 82279 w 135827"/>
                <a:gd name="connsiteY158" fmla="*/ 92461 h 108303"/>
                <a:gd name="connsiteX159" fmla="*/ 87482 w 135827"/>
                <a:gd name="connsiteY159" fmla="*/ 88745 h 108303"/>
                <a:gd name="connsiteX160" fmla="*/ 68202 w 135827"/>
                <a:gd name="connsiteY160" fmla="*/ 99848 h 108303"/>
                <a:gd name="connsiteX161" fmla="*/ 65089 w 135827"/>
                <a:gd name="connsiteY161" fmla="*/ 99058 h 108303"/>
                <a:gd name="connsiteX162" fmla="*/ 65786 w 135827"/>
                <a:gd name="connsiteY162" fmla="*/ 95946 h 108303"/>
                <a:gd name="connsiteX163" fmla="*/ 66344 w 135827"/>
                <a:gd name="connsiteY163" fmla="*/ 95528 h 108303"/>
                <a:gd name="connsiteX164" fmla="*/ 53475 w 135827"/>
                <a:gd name="connsiteY164" fmla="*/ 102961 h 108303"/>
                <a:gd name="connsiteX165" fmla="*/ 50409 w 135827"/>
                <a:gd name="connsiteY165" fmla="*/ 102217 h 108303"/>
                <a:gd name="connsiteX166" fmla="*/ 50993 w 135827"/>
                <a:gd name="connsiteY166" fmla="*/ 99118 h 108303"/>
                <a:gd name="connsiteX167" fmla="*/ 51013 w 135827"/>
                <a:gd name="connsiteY167" fmla="*/ 99105 h 108303"/>
                <a:gd name="connsiteX168" fmla="*/ 77912 w 135827"/>
                <a:gd name="connsiteY168" fmla="*/ 80197 h 108303"/>
                <a:gd name="connsiteX169" fmla="*/ 30014 w 135827"/>
                <a:gd name="connsiteY169" fmla="*/ 107839 h 108303"/>
                <a:gd name="connsiteX170" fmla="*/ 28853 w 135827"/>
                <a:gd name="connsiteY170" fmla="*/ 108303 h 10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5827" h="108303">
                  <a:moveTo>
                    <a:pt x="28853" y="108303"/>
                  </a:moveTo>
                  <a:cubicBezTo>
                    <a:pt x="27570" y="108275"/>
                    <a:pt x="26554" y="107212"/>
                    <a:pt x="26582" y="105929"/>
                  </a:cubicBezTo>
                  <a:cubicBezTo>
                    <a:pt x="26599" y="105159"/>
                    <a:pt x="26997" y="104447"/>
                    <a:pt x="27645" y="104029"/>
                  </a:cubicBezTo>
                  <a:lnTo>
                    <a:pt x="29410" y="102914"/>
                  </a:lnTo>
                  <a:lnTo>
                    <a:pt x="28760" y="103286"/>
                  </a:lnTo>
                  <a:cubicBezTo>
                    <a:pt x="27582" y="103795"/>
                    <a:pt x="26215" y="103253"/>
                    <a:pt x="25706" y="102076"/>
                  </a:cubicBezTo>
                  <a:cubicBezTo>
                    <a:pt x="25290" y="101113"/>
                    <a:pt x="25570" y="99991"/>
                    <a:pt x="26390" y="99337"/>
                  </a:cubicBezTo>
                  <a:lnTo>
                    <a:pt x="35682" y="93437"/>
                  </a:lnTo>
                  <a:lnTo>
                    <a:pt x="27552" y="98083"/>
                  </a:lnTo>
                  <a:cubicBezTo>
                    <a:pt x="26405" y="98658"/>
                    <a:pt x="25009" y="98194"/>
                    <a:pt x="24434" y="97047"/>
                  </a:cubicBezTo>
                  <a:cubicBezTo>
                    <a:pt x="23927" y="96035"/>
                    <a:pt x="24224" y="94804"/>
                    <a:pt x="25136" y="94134"/>
                  </a:cubicBezTo>
                  <a:lnTo>
                    <a:pt x="41768" y="83263"/>
                  </a:lnTo>
                  <a:lnTo>
                    <a:pt x="26019" y="92554"/>
                  </a:lnTo>
                  <a:cubicBezTo>
                    <a:pt x="24937" y="93166"/>
                    <a:pt x="23565" y="92818"/>
                    <a:pt x="22906" y="91764"/>
                  </a:cubicBezTo>
                  <a:cubicBezTo>
                    <a:pt x="22272" y="90692"/>
                    <a:pt x="22576" y="89311"/>
                    <a:pt x="23603" y="88605"/>
                  </a:cubicBezTo>
                  <a:lnTo>
                    <a:pt x="49526" y="71277"/>
                  </a:lnTo>
                  <a:lnTo>
                    <a:pt x="24253" y="85818"/>
                  </a:lnTo>
                  <a:cubicBezTo>
                    <a:pt x="23197" y="86433"/>
                    <a:pt x="21844" y="86105"/>
                    <a:pt x="21187" y="85075"/>
                  </a:cubicBezTo>
                  <a:cubicBezTo>
                    <a:pt x="20493" y="84058"/>
                    <a:pt x="20754" y="82670"/>
                    <a:pt x="21771" y="81976"/>
                  </a:cubicBezTo>
                  <a:cubicBezTo>
                    <a:pt x="21778" y="81971"/>
                    <a:pt x="21784" y="81966"/>
                    <a:pt x="21791" y="81962"/>
                  </a:cubicBezTo>
                  <a:lnTo>
                    <a:pt x="60676" y="54088"/>
                  </a:lnTo>
                  <a:lnTo>
                    <a:pt x="21838" y="76527"/>
                  </a:lnTo>
                  <a:cubicBezTo>
                    <a:pt x="20756" y="77138"/>
                    <a:pt x="19384" y="76790"/>
                    <a:pt x="18725" y="75737"/>
                  </a:cubicBezTo>
                  <a:cubicBezTo>
                    <a:pt x="18061" y="74695"/>
                    <a:pt x="18350" y="73313"/>
                    <a:pt x="19375" y="72624"/>
                  </a:cubicBezTo>
                  <a:lnTo>
                    <a:pt x="47250" y="53298"/>
                  </a:lnTo>
                  <a:lnTo>
                    <a:pt x="19840" y="69140"/>
                  </a:lnTo>
                  <a:cubicBezTo>
                    <a:pt x="18792" y="69740"/>
                    <a:pt x="17460" y="69437"/>
                    <a:pt x="16774" y="68443"/>
                  </a:cubicBezTo>
                  <a:cubicBezTo>
                    <a:pt x="16110" y="67401"/>
                    <a:pt x="16399" y="66019"/>
                    <a:pt x="17424" y="65330"/>
                  </a:cubicBezTo>
                  <a:lnTo>
                    <a:pt x="33220" y="54692"/>
                  </a:lnTo>
                  <a:lnTo>
                    <a:pt x="18307" y="63286"/>
                  </a:lnTo>
                  <a:cubicBezTo>
                    <a:pt x="17225" y="63898"/>
                    <a:pt x="15853" y="63550"/>
                    <a:pt x="15194" y="62496"/>
                  </a:cubicBezTo>
                  <a:cubicBezTo>
                    <a:pt x="14539" y="61442"/>
                    <a:pt x="14849" y="60058"/>
                    <a:pt x="15891" y="59384"/>
                  </a:cubicBezTo>
                  <a:lnTo>
                    <a:pt x="26065" y="52508"/>
                  </a:lnTo>
                  <a:lnTo>
                    <a:pt x="16774" y="57851"/>
                  </a:lnTo>
                  <a:cubicBezTo>
                    <a:pt x="15611" y="58393"/>
                    <a:pt x="14229" y="57891"/>
                    <a:pt x="13687" y="56728"/>
                  </a:cubicBezTo>
                  <a:cubicBezTo>
                    <a:pt x="13249" y="55790"/>
                    <a:pt x="13485" y="54675"/>
                    <a:pt x="14265" y="53995"/>
                  </a:cubicBezTo>
                  <a:lnTo>
                    <a:pt x="41443" y="33879"/>
                  </a:lnTo>
                  <a:lnTo>
                    <a:pt x="14544" y="49395"/>
                  </a:lnTo>
                  <a:cubicBezTo>
                    <a:pt x="13413" y="50002"/>
                    <a:pt x="12005" y="49577"/>
                    <a:pt x="11399" y="48446"/>
                  </a:cubicBezTo>
                  <a:cubicBezTo>
                    <a:pt x="10871" y="47462"/>
                    <a:pt x="11118" y="46240"/>
                    <a:pt x="11989" y="45539"/>
                  </a:cubicBezTo>
                  <a:lnTo>
                    <a:pt x="36054" y="26957"/>
                  </a:lnTo>
                  <a:lnTo>
                    <a:pt x="12128" y="40569"/>
                  </a:lnTo>
                  <a:cubicBezTo>
                    <a:pt x="11055" y="41165"/>
                    <a:pt x="9704" y="40842"/>
                    <a:pt x="9015" y="39825"/>
                  </a:cubicBezTo>
                  <a:cubicBezTo>
                    <a:pt x="8342" y="38795"/>
                    <a:pt x="8610" y="37416"/>
                    <a:pt x="9619" y="36713"/>
                  </a:cubicBezTo>
                  <a:lnTo>
                    <a:pt x="21373" y="28025"/>
                  </a:lnTo>
                  <a:lnTo>
                    <a:pt x="10502" y="34343"/>
                  </a:lnTo>
                  <a:cubicBezTo>
                    <a:pt x="9429" y="34939"/>
                    <a:pt x="8078" y="34617"/>
                    <a:pt x="7389" y="33600"/>
                  </a:cubicBezTo>
                  <a:cubicBezTo>
                    <a:pt x="6731" y="32576"/>
                    <a:pt x="6975" y="31219"/>
                    <a:pt x="7947" y="30487"/>
                  </a:cubicBezTo>
                  <a:lnTo>
                    <a:pt x="17564" y="23193"/>
                  </a:lnTo>
                  <a:lnTo>
                    <a:pt x="8876" y="28211"/>
                  </a:lnTo>
                  <a:cubicBezTo>
                    <a:pt x="7820" y="28826"/>
                    <a:pt x="6467" y="28498"/>
                    <a:pt x="5810" y="27468"/>
                  </a:cubicBezTo>
                  <a:cubicBezTo>
                    <a:pt x="5131" y="26467"/>
                    <a:pt x="5333" y="25113"/>
                    <a:pt x="6274" y="24355"/>
                  </a:cubicBezTo>
                  <a:lnTo>
                    <a:pt x="10920" y="20592"/>
                  </a:lnTo>
                  <a:lnTo>
                    <a:pt x="7204" y="22729"/>
                  </a:lnTo>
                  <a:cubicBezTo>
                    <a:pt x="6257" y="23291"/>
                    <a:pt x="5045" y="23095"/>
                    <a:pt x="4323" y="22264"/>
                  </a:cubicBezTo>
                  <a:cubicBezTo>
                    <a:pt x="3649" y="21405"/>
                    <a:pt x="3649" y="20197"/>
                    <a:pt x="4323" y="19338"/>
                  </a:cubicBezTo>
                  <a:lnTo>
                    <a:pt x="11664" y="10046"/>
                  </a:lnTo>
                  <a:lnTo>
                    <a:pt x="4974" y="13902"/>
                  </a:lnTo>
                  <a:cubicBezTo>
                    <a:pt x="4198" y="14413"/>
                    <a:pt x="3194" y="14413"/>
                    <a:pt x="2419" y="13902"/>
                  </a:cubicBezTo>
                  <a:cubicBezTo>
                    <a:pt x="1692" y="13348"/>
                    <a:pt x="1349" y="12427"/>
                    <a:pt x="1536" y="11533"/>
                  </a:cubicBezTo>
                  <a:lnTo>
                    <a:pt x="2233" y="8699"/>
                  </a:lnTo>
                  <a:cubicBezTo>
                    <a:pt x="1434" y="8645"/>
                    <a:pt x="709" y="8214"/>
                    <a:pt x="281" y="7537"/>
                  </a:cubicBezTo>
                  <a:cubicBezTo>
                    <a:pt x="-319" y="6418"/>
                    <a:pt x="71" y="5025"/>
                    <a:pt x="1164" y="4378"/>
                  </a:cubicBezTo>
                  <a:lnTo>
                    <a:pt x="4509" y="2427"/>
                  </a:lnTo>
                  <a:cubicBezTo>
                    <a:pt x="5630" y="1804"/>
                    <a:pt x="7045" y="2207"/>
                    <a:pt x="7668" y="3329"/>
                  </a:cubicBezTo>
                  <a:cubicBezTo>
                    <a:pt x="7948" y="3832"/>
                    <a:pt x="8031" y="4421"/>
                    <a:pt x="7901" y="4982"/>
                  </a:cubicBezTo>
                  <a:lnTo>
                    <a:pt x="7297" y="7352"/>
                  </a:lnTo>
                  <a:lnTo>
                    <a:pt x="19561" y="290"/>
                  </a:lnTo>
                  <a:cubicBezTo>
                    <a:pt x="20684" y="-330"/>
                    <a:pt x="22097" y="77"/>
                    <a:pt x="22718" y="1200"/>
                  </a:cubicBezTo>
                  <a:cubicBezTo>
                    <a:pt x="23162" y="2005"/>
                    <a:pt x="23090" y="2996"/>
                    <a:pt x="22535" y="3728"/>
                  </a:cubicBezTo>
                  <a:lnTo>
                    <a:pt x="15241" y="13019"/>
                  </a:lnTo>
                  <a:lnTo>
                    <a:pt x="37215" y="336"/>
                  </a:lnTo>
                  <a:cubicBezTo>
                    <a:pt x="38266" y="-241"/>
                    <a:pt x="39583" y="59"/>
                    <a:pt x="40281" y="1033"/>
                  </a:cubicBezTo>
                  <a:cubicBezTo>
                    <a:pt x="40949" y="2045"/>
                    <a:pt x="40727" y="3401"/>
                    <a:pt x="39770" y="4146"/>
                  </a:cubicBezTo>
                  <a:lnTo>
                    <a:pt x="35125" y="7955"/>
                  </a:lnTo>
                  <a:lnTo>
                    <a:pt x="46739" y="1219"/>
                  </a:lnTo>
                  <a:cubicBezTo>
                    <a:pt x="47869" y="613"/>
                    <a:pt x="49277" y="1038"/>
                    <a:pt x="49884" y="2168"/>
                  </a:cubicBezTo>
                  <a:cubicBezTo>
                    <a:pt x="50412" y="3153"/>
                    <a:pt x="50164" y="4374"/>
                    <a:pt x="49294" y="5075"/>
                  </a:cubicBezTo>
                  <a:lnTo>
                    <a:pt x="39677" y="12369"/>
                  </a:lnTo>
                  <a:lnTo>
                    <a:pt x="55519" y="3077"/>
                  </a:lnTo>
                  <a:cubicBezTo>
                    <a:pt x="56593" y="2481"/>
                    <a:pt x="57944" y="2804"/>
                    <a:pt x="58632" y="3821"/>
                  </a:cubicBezTo>
                  <a:cubicBezTo>
                    <a:pt x="59290" y="4844"/>
                    <a:pt x="59047" y="6202"/>
                    <a:pt x="58075" y="6933"/>
                  </a:cubicBezTo>
                  <a:lnTo>
                    <a:pt x="46274" y="15621"/>
                  </a:lnTo>
                  <a:lnTo>
                    <a:pt x="63975" y="5400"/>
                  </a:lnTo>
                  <a:cubicBezTo>
                    <a:pt x="65027" y="4695"/>
                    <a:pt x="66451" y="4976"/>
                    <a:pt x="67157" y="6028"/>
                  </a:cubicBezTo>
                  <a:cubicBezTo>
                    <a:pt x="67862" y="7079"/>
                    <a:pt x="67582" y="8504"/>
                    <a:pt x="66530" y="9210"/>
                  </a:cubicBezTo>
                  <a:lnTo>
                    <a:pt x="42465" y="27793"/>
                  </a:lnTo>
                  <a:lnTo>
                    <a:pt x="74195" y="9210"/>
                  </a:lnTo>
                  <a:cubicBezTo>
                    <a:pt x="75268" y="8614"/>
                    <a:pt x="76619" y="8936"/>
                    <a:pt x="77308" y="9953"/>
                  </a:cubicBezTo>
                  <a:cubicBezTo>
                    <a:pt x="77966" y="10977"/>
                    <a:pt x="77723" y="12334"/>
                    <a:pt x="76750" y="13066"/>
                  </a:cubicBezTo>
                  <a:lnTo>
                    <a:pt x="49526" y="33182"/>
                  </a:lnTo>
                  <a:lnTo>
                    <a:pt x="83068" y="13856"/>
                  </a:lnTo>
                  <a:cubicBezTo>
                    <a:pt x="84138" y="13235"/>
                    <a:pt x="85507" y="13562"/>
                    <a:pt x="86181" y="14599"/>
                  </a:cubicBezTo>
                  <a:cubicBezTo>
                    <a:pt x="86850" y="15655"/>
                    <a:pt x="86562" y="17052"/>
                    <a:pt x="85531" y="17758"/>
                  </a:cubicBezTo>
                  <a:lnTo>
                    <a:pt x="75310" y="24587"/>
                  </a:lnTo>
                  <a:lnTo>
                    <a:pt x="88504" y="16968"/>
                  </a:lnTo>
                  <a:cubicBezTo>
                    <a:pt x="89661" y="16414"/>
                    <a:pt x="91048" y="16903"/>
                    <a:pt x="91602" y="18061"/>
                  </a:cubicBezTo>
                  <a:cubicBezTo>
                    <a:pt x="92067" y="19031"/>
                    <a:pt x="91804" y="20194"/>
                    <a:pt x="90966" y="20871"/>
                  </a:cubicBezTo>
                  <a:lnTo>
                    <a:pt x="75217" y="31509"/>
                  </a:lnTo>
                  <a:lnTo>
                    <a:pt x="93800" y="20731"/>
                  </a:lnTo>
                  <a:cubicBezTo>
                    <a:pt x="94957" y="20177"/>
                    <a:pt x="96344" y="20666"/>
                    <a:pt x="96898" y="21824"/>
                  </a:cubicBezTo>
                  <a:cubicBezTo>
                    <a:pt x="97363" y="22794"/>
                    <a:pt x="97100" y="23957"/>
                    <a:pt x="96262" y="24634"/>
                  </a:cubicBezTo>
                  <a:lnTo>
                    <a:pt x="68388" y="43960"/>
                  </a:lnTo>
                  <a:lnTo>
                    <a:pt x="100072" y="25656"/>
                  </a:lnTo>
                  <a:cubicBezTo>
                    <a:pt x="101229" y="25102"/>
                    <a:pt x="102616" y="25591"/>
                    <a:pt x="103170" y="26748"/>
                  </a:cubicBezTo>
                  <a:cubicBezTo>
                    <a:pt x="103635" y="27719"/>
                    <a:pt x="103372" y="28882"/>
                    <a:pt x="102534" y="29558"/>
                  </a:cubicBezTo>
                  <a:lnTo>
                    <a:pt x="63649" y="57433"/>
                  </a:lnTo>
                  <a:lnTo>
                    <a:pt x="106948" y="32392"/>
                  </a:lnTo>
                  <a:cubicBezTo>
                    <a:pt x="108029" y="31780"/>
                    <a:pt x="109401" y="32128"/>
                    <a:pt x="110060" y="33182"/>
                  </a:cubicBezTo>
                  <a:cubicBezTo>
                    <a:pt x="110743" y="34207"/>
                    <a:pt x="110466" y="35591"/>
                    <a:pt x="109441" y="36274"/>
                  </a:cubicBezTo>
                  <a:cubicBezTo>
                    <a:pt x="109431" y="36281"/>
                    <a:pt x="109420" y="36288"/>
                    <a:pt x="109410" y="36294"/>
                  </a:cubicBezTo>
                  <a:lnTo>
                    <a:pt x="83440" y="53716"/>
                  </a:lnTo>
                  <a:lnTo>
                    <a:pt x="111640" y="37409"/>
                  </a:lnTo>
                  <a:cubicBezTo>
                    <a:pt x="112787" y="36835"/>
                    <a:pt x="114182" y="37298"/>
                    <a:pt x="114757" y="38445"/>
                  </a:cubicBezTo>
                  <a:cubicBezTo>
                    <a:pt x="115265" y="39457"/>
                    <a:pt x="114968" y="40688"/>
                    <a:pt x="114056" y="41358"/>
                  </a:cubicBezTo>
                  <a:lnTo>
                    <a:pt x="97424" y="52229"/>
                  </a:lnTo>
                  <a:lnTo>
                    <a:pt x="115217" y="41962"/>
                  </a:lnTo>
                  <a:cubicBezTo>
                    <a:pt x="116295" y="41324"/>
                    <a:pt x="117686" y="41677"/>
                    <a:pt x="118330" y="42752"/>
                  </a:cubicBezTo>
                  <a:cubicBezTo>
                    <a:pt x="119001" y="43784"/>
                    <a:pt x="118708" y="45166"/>
                    <a:pt x="117676" y="45837"/>
                  </a:cubicBezTo>
                  <a:cubicBezTo>
                    <a:pt x="117662" y="45846"/>
                    <a:pt x="117647" y="45856"/>
                    <a:pt x="117633" y="45865"/>
                  </a:cubicBezTo>
                  <a:lnTo>
                    <a:pt x="108341" y="51811"/>
                  </a:lnTo>
                  <a:lnTo>
                    <a:pt x="117958" y="46236"/>
                  </a:lnTo>
                  <a:cubicBezTo>
                    <a:pt x="119036" y="45598"/>
                    <a:pt x="120427" y="45951"/>
                    <a:pt x="121071" y="47026"/>
                  </a:cubicBezTo>
                  <a:cubicBezTo>
                    <a:pt x="121705" y="48099"/>
                    <a:pt x="121401" y="49479"/>
                    <a:pt x="120374" y="50185"/>
                  </a:cubicBezTo>
                  <a:lnTo>
                    <a:pt x="118608" y="51300"/>
                  </a:lnTo>
                  <a:lnTo>
                    <a:pt x="120606" y="50139"/>
                  </a:lnTo>
                  <a:cubicBezTo>
                    <a:pt x="121763" y="49585"/>
                    <a:pt x="123150" y="50074"/>
                    <a:pt x="123704" y="51231"/>
                  </a:cubicBezTo>
                  <a:cubicBezTo>
                    <a:pt x="124169" y="52202"/>
                    <a:pt x="123906" y="53365"/>
                    <a:pt x="123068" y="54041"/>
                  </a:cubicBezTo>
                  <a:lnTo>
                    <a:pt x="96309" y="73089"/>
                  </a:lnTo>
                  <a:lnTo>
                    <a:pt x="124183" y="56968"/>
                  </a:lnTo>
                  <a:cubicBezTo>
                    <a:pt x="125249" y="56322"/>
                    <a:pt x="126637" y="56653"/>
                    <a:pt x="127296" y="57711"/>
                  </a:cubicBezTo>
                  <a:cubicBezTo>
                    <a:pt x="127965" y="58768"/>
                    <a:pt x="127677" y="60164"/>
                    <a:pt x="126645" y="60870"/>
                  </a:cubicBezTo>
                  <a:lnTo>
                    <a:pt x="126041" y="61242"/>
                  </a:lnTo>
                  <a:lnTo>
                    <a:pt x="126041" y="61242"/>
                  </a:lnTo>
                  <a:cubicBezTo>
                    <a:pt x="127156" y="60606"/>
                    <a:pt x="128574" y="60994"/>
                    <a:pt x="129210" y="62109"/>
                  </a:cubicBezTo>
                  <a:cubicBezTo>
                    <a:pt x="129799" y="63141"/>
                    <a:pt x="129514" y="64450"/>
                    <a:pt x="128550" y="65144"/>
                  </a:cubicBezTo>
                  <a:lnTo>
                    <a:pt x="123347" y="68815"/>
                  </a:lnTo>
                  <a:lnTo>
                    <a:pt x="128271" y="66027"/>
                  </a:lnTo>
                  <a:cubicBezTo>
                    <a:pt x="129329" y="65347"/>
                    <a:pt x="130737" y="65652"/>
                    <a:pt x="131418" y="66709"/>
                  </a:cubicBezTo>
                  <a:cubicBezTo>
                    <a:pt x="131987" y="67593"/>
                    <a:pt x="131877" y="68751"/>
                    <a:pt x="131152" y="69511"/>
                  </a:cubicBezTo>
                  <a:lnTo>
                    <a:pt x="122325" y="79686"/>
                  </a:lnTo>
                  <a:lnTo>
                    <a:pt x="130873" y="74761"/>
                  </a:lnTo>
                  <a:cubicBezTo>
                    <a:pt x="131720" y="74259"/>
                    <a:pt x="132797" y="74372"/>
                    <a:pt x="133521" y="75040"/>
                  </a:cubicBezTo>
                  <a:cubicBezTo>
                    <a:pt x="134267" y="75682"/>
                    <a:pt x="134528" y="76724"/>
                    <a:pt x="134172" y="77641"/>
                  </a:cubicBezTo>
                  <a:lnTo>
                    <a:pt x="133242" y="79825"/>
                  </a:lnTo>
                  <a:cubicBezTo>
                    <a:pt x="134165" y="79722"/>
                    <a:pt x="135060" y="80179"/>
                    <a:pt x="135519" y="80986"/>
                  </a:cubicBezTo>
                  <a:cubicBezTo>
                    <a:pt x="136153" y="82091"/>
                    <a:pt x="135780" y="83500"/>
                    <a:pt x="134683" y="84145"/>
                  </a:cubicBezTo>
                  <a:lnTo>
                    <a:pt x="129758" y="86979"/>
                  </a:lnTo>
                  <a:cubicBezTo>
                    <a:pt x="128681" y="87628"/>
                    <a:pt x="127282" y="87281"/>
                    <a:pt x="126634" y="86204"/>
                  </a:cubicBezTo>
                  <a:cubicBezTo>
                    <a:pt x="126249" y="85565"/>
                    <a:pt x="126202" y="84779"/>
                    <a:pt x="126506" y="84099"/>
                  </a:cubicBezTo>
                  <a:lnTo>
                    <a:pt x="127296" y="82148"/>
                  </a:lnTo>
                  <a:lnTo>
                    <a:pt x="112662" y="90603"/>
                  </a:lnTo>
                  <a:cubicBezTo>
                    <a:pt x="111529" y="91205"/>
                    <a:pt x="110122" y="90774"/>
                    <a:pt x="109521" y="89641"/>
                  </a:cubicBezTo>
                  <a:cubicBezTo>
                    <a:pt x="109080" y="88811"/>
                    <a:pt x="109183" y="87797"/>
                    <a:pt x="109782" y="87072"/>
                  </a:cubicBezTo>
                  <a:lnTo>
                    <a:pt x="118608" y="76898"/>
                  </a:lnTo>
                  <a:lnTo>
                    <a:pt x="84741" y="96317"/>
                  </a:lnTo>
                  <a:cubicBezTo>
                    <a:pt x="83682" y="96908"/>
                    <a:pt x="82346" y="96584"/>
                    <a:pt x="81675" y="95574"/>
                  </a:cubicBezTo>
                  <a:cubicBezTo>
                    <a:pt x="80980" y="94557"/>
                    <a:pt x="81242" y="93169"/>
                    <a:pt x="82259" y="92475"/>
                  </a:cubicBezTo>
                  <a:cubicBezTo>
                    <a:pt x="82265" y="92470"/>
                    <a:pt x="82272" y="92466"/>
                    <a:pt x="82279" y="92461"/>
                  </a:cubicBezTo>
                  <a:lnTo>
                    <a:pt x="87482" y="88745"/>
                  </a:lnTo>
                  <a:lnTo>
                    <a:pt x="68202" y="99848"/>
                  </a:lnTo>
                  <a:cubicBezTo>
                    <a:pt x="67120" y="100460"/>
                    <a:pt x="65749" y="100112"/>
                    <a:pt x="65089" y="99058"/>
                  </a:cubicBezTo>
                  <a:cubicBezTo>
                    <a:pt x="64434" y="98004"/>
                    <a:pt x="64745" y="96620"/>
                    <a:pt x="65786" y="95946"/>
                  </a:cubicBezTo>
                  <a:lnTo>
                    <a:pt x="66344" y="95528"/>
                  </a:lnTo>
                  <a:lnTo>
                    <a:pt x="53475" y="102961"/>
                  </a:lnTo>
                  <a:cubicBezTo>
                    <a:pt x="52419" y="103576"/>
                    <a:pt x="51066" y="103248"/>
                    <a:pt x="50409" y="102217"/>
                  </a:cubicBezTo>
                  <a:cubicBezTo>
                    <a:pt x="49714" y="101200"/>
                    <a:pt x="49976" y="99813"/>
                    <a:pt x="50993" y="99118"/>
                  </a:cubicBezTo>
                  <a:cubicBezTo>
                    <a:pt x="50999" y="99114"/>
                    <a:pt x="51006" y="99109"/>
                    <a:pt x="51013" y="99105"/>
                  </a:cubicBezTo>
                  <a:lnTo>
                    <a:pt x="77912" y="80197"/>
                  </a:lnTo>
                  <a:lnTo>
                    <a:pt x="30014" y="107839"/>
                  </a:lnTo>
                  <a:cubicBezTo>
                    <a:pt x="29684" y="108108"/>
                    <a:pt x="29278" y="108271"/>
                    <a:pt x="28853" y="108303"/>
                  </a:cubicBezTo>
                  <a:close/>
                </a:path>
              </a:pathLst>
            </a:custGeom>
            <a:solidFill>
              <a:schemeClr val="accent1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5" name="任意多边形: 形状 744">
              <a:extLst>
                <a:ext uri="{FF2B5EF4-FFF2-40B4-BE49-F238E27FC236}">
                  <a16:creationId xmlns:a16="http://schemas.microsoft.com/office/drawing/2014/main" id="{2A609783-34C4-4BF5-B295-87DED79FFA6F}"/>
                </a:ext>
              </a:extLst>
            </p:cNvPr>
            <p:cNvSpPr/>
            <p:nvPr/>
          </p:nvSpPr>
          <p:spPr>
            <a:xfrm>
              <a:off x="7736328" y="2155632"/>
              <a:ext cx="212356" cy="198465"/>
            </a:xfrm>
            <a:custGeom>
              <a:avLst/>
              <a:gdLst>
                <a:gd name="connsiteX0" fmla="*/ 33821 w 212356"/>
                <a:gd name="connsiteY0" fmla="*/ 171613 h 198465"/>
                <a:gd name="connsiteX1" fmla="*/ 0 w 212356"/>
                <a:gd name="connsiteY1" fmla="*/ 99233 h 198465"/>
                <a:gd name="connsiteX2" fmla="*/ 106155 w 212356"/>
                <a:gd name="connsiteY2" fmla="*/ 0 h 198465"/>
                <a:gd name="connsiteX3" fmla="*/ 212356 w 212356"/>
                <a:gd name="connsiteY3" fmla="*/ 99233 h 198465"/>
                <a:gd name="connsiteX4" fmla="*/ 106155 w 212356"/>
                <a:gd name="connsiteY4" fmla="*/ 198466 h 198465"/>
                <a:gd name="connsiteX5" fmla="*/ 61510 w 212356"/>
                <a:gd name="connsiteY5" fmla="*/ 189174 h 19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356" h="198465">
                  <a:moveTo>
                    <a:pt x="33821" y="171613"/>
                  </a:moveTo>
                  <a:cubicBezTo>
                    <a:pt x="12575" y="153540"/>
                    <a:pt x="232" y="127125"/>
                    <a:pt x="0" y="99233"/>
                  </a:cubicBezTo>
                  <a:cubicBezTo>
                    <a:pt x="0" y="44413"/>
                    <a:pt x="47526" y="0"/>
                    <a:pt x="106155" y="0"/>
                  </a:cubicBezTo>
                  <a:cubicBezTo>
                    <a:pt x="164784" y="0"/>
                    <a:pt x="212356" y="44413"/>
                    <a:pt x="212356" y="99233"/>
                  </a:cubicBezTo>
                  <a:cubicBezTo>
                    <a:pt x="212356" y="154052"/>
                    <a:pt x="164831" y="198466"/>
                    <a:pt x="106155" y="198466"/>
                  </a:cubicBezTo>
                  <a:cubicBezTo>
                    <a:pt x="90793" y="198468"/>
                    <a:pt x="75595" y="195305"/>
                    <a:pt x="61510" y="189174"/>
                  </a:cubicBez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6" name="任意多边形: 形状 745">
              <a:extLst>
                <a:ext uri="{FF2B5EF4-FFF2-40B4-BE49-F238E27FC236}">
                  <a16:creationId xmlns:a16="http://schemas.microsoft.com/office/drawing/2014/main" id="{22255449-C659-4B0B-B267-9FEB5716081F}"/>
                </a:ext>
              </a:extLst>
            </p:cNvPr>
            <p:cNvSpPr/>
            <p:nvPr/>
          </p:nvSpPr>
          <p:spPr>
            <a:xfrm>
              <a:off x="7642810" y="2233448"/>
              <a:ext cx="67037" cy="4645"/>
            </a:xfrm>
            <a:custGeom>
              <a:avLst/>
              <a:gdLst>
                <a:gd name="connsiteX0" fmla="*/ 0 w 67037"/>
                <a:gd name="connsiteY0" fmla="*/ 0 h 4645"/>
                <a:gd name="connsiteX1" fmla="*/ 67038 w 67037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37" h="4645">
                  <a:moveTo>
                    <a:pt x="0" y="0"/>
                  </a:moveTo>
                  <a:lnTo>
                    <a:pt x="67038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7" name="任意多边形: 形状 746">
              <a:extLst>
                <a:ext uri="{FF2B5EF4-FFF2-40B4-BE49-F238E27FC236}">
                  <a16:creationId xmlns:a16="http://schemas.microsoft.com/office/drawing/2014/main" id="{9CC7A2EC-DFDA-4E86-BA42-43038AFC03FA}"/>
                </a:ext>
              </a:extLst>
            </p:cNvPr>
            <p:cNvSpPr/>
            <p:nvPr/>
          </p:nvSpPr>
          <p:spPr>
            <a:xfrm>
              <a:off x="7642810" y="2256538"/>
              <a:ext cx="67037" cy="4645"/>
            </a:xfrm>
            <a:custGeom>
              <a:avLst/>
              <a:gdLst>
                <a:gd name="connsiteX0" fmla="*/ 0 w 67037"/>
                <a:gd name="connsiteY0" fmla="*/ 0 h 4645"/>
                <a:gd name="connsiteX1" fmla="*/ 67038 w 67037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37" h="4645">
                  <a:moveTo>
                    <a:pt x="0" y="0"/>
                  </a:moveTo>
                  <a:lnTo>
                    <a:pt x="67038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8" name="任意多边形: 形状 747">
              <a:extLst>
                <a:ext uri="{FF2B5EF4-FFF2-40B4-BE49-F238E27FC236}">
                  <a16:creationId xmlns:a16="http://schemas.microsoft.com/office/drawing/2014/main" id="{45A93BC4-470D-4595-98D5-F37A7A517493}"/>
                </a:ext>
              </a:extLst>
            </p:cNvPr>
            <p:cNvSpPr/>
            <p:nvPr/>
          </p:nvSpPr>
          <p:spPr>
            <a:xfrm>
              <a:off x="7642810" y="2279673"/>
              <a:ext cx="67037" cy="4645"/>
            </a:xfrm>
            <a:custGeom>
              <a:avLst/>
              <a:gdLst>
                <a:gd name="connsiteX0" fmla="*/ 0 w 67037"/>
                <a:gd name="connsiteY0" fmla="*/ 0 h 4645"/>
                <a:gd name="connsiteX1" fmla="*/ 67038 w 67037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7037" h="4645">
                  <a:moveTo>
                    <a:pt x="0" y="0"/>
                  </a:moveTo>
                  <a:lnTo>
                    <a:pt x="67038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9" name="任意多边形: 形状 748">
              <a:extLst>
                <a:ext uri="{FF2B5EF4-FFF2-40B4-BE49-F238E27FC236}">
                  <a16:creationId xmlns:a16="http://schemas.microsoft.com/office/drawing/2014/main" id="{9A8017AB-5B51-4697-A5C0-0C34FDA84A14}"/>
                </a:ext>
              </a:extLst>
            </p:cNvPr>
            <p:cNvSpPr/>
            <p:nvPr/>
          </p:nvSpPr>
          <p:spPr>
            <a:xfrm>
              <a:off x="6832455" y="2627639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0" name="任意多边形: 形状 749">
              <a:extLst>
                <a:ext uri="{FF2B5EF4-FFF2-40B4-BE49-F238E27FC236}">
                  <a16:creationId xmlns:a16="http://schemas.microsoft.com/office/drawing/2014/main" id="{230F7608-C8FE-4791-9D2F-3142E9E04601}"/>
                </a:ext>
              </a:extLst>
            </p:cNvPr>
            <p:cNvSpPr/>
            <p:nvPr/>
          </p:nvSpPr>
          <p:spPr>
            <a:xfrm>
              <a:off x="6832455" y="2650775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1" name="任意多边形: 形状 750">
              <a:extLst>
                <a:ext uri="{FF2B5EF4-FFF2-40B4-BE49-F238E27FC236}">
                  <a16:creationId xmlns:a16="http://schemas.microsoft.com/office/drawing/2014/main" id="{5FD54448-7B0B-408F-A03B-CDFBA9D49AD2}"/>
                </a:ext>
              </a:extLst>
            </p:cNvPr>
            <p:cNvSpPr/>
            <p:nvPr/>
          </p:nvSpPr>
          <p:spPr>
            <a:xfrm>
              <a:off x="6807972" y="2327060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2" name="任意多边形: 形状 751">
              <a:extLst>
                <a:ext uri="{FF2B5EF4-FFF2-40B4-BE49-F238E27FC236}">
                  <a16:creationId xmlns:a16="http://schemas.microsoft.com/office/drawing/2014/main" id="{601A5119-EFF9-423A-8D27-FED6CB5EAE11}"/>
                </a:ext>
              </a:extLst>
            </p:cNvPr>
            <p:cNvSpPr/>
            <p:nvPr/>
          </p:nvSpPr>
          <p:spPr>
            <a:xfrm>
              <a:off x="6832455" y="2673864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D633694A-7C87-4A9A-B283-4FC4362CDE58}"/>
                </a:ext>
              </a:extLst>
            </p:cNvPr>
            <p:cNvSpPr/>
            <p:nvPr/>
          </p:nvSpPr>
          <p:spPr>
            <a:xfrm>
              <a:off x="6832455" y="2722412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826D8E59-1866-4D09-BB7D-56818FEF2BC8}"/>
                </a:ext>
              </a:extLst>
            </p:cNvPr>
            <p:cNvSpPr/>
            <p:nvPr/>
          </p:nvSpPr>
          <p:spPr>
            <a:xfrm>
              <a:off x="6832455" y="2745547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E9898EED-89A9-4BDC-BEB7-9C04F6324AB4}"/>
                </a:ext>
              </a:extLst>
            </p:cNvPr>
            <p:cNvSpPr/>
            <p:nvPr/>
          </p:nvSpPr>
          <p:spPr>
            <a:xfrm>
              <a:off x="6832455" y="2768683"/>
              <a:ext cx="117908" cy="4645"/>
            </a:xfrm>
            <a:custGeom>
              <a:avLst/>
              <a:gdLst>
                <a:gd name="connsiteX0" fmla="*/ 0 w 117908"/>
                <a:gd name="connsiteY0" fmla="*/ 0 h 4645"/>
                <a:gd name="connsiteX1" fmla="*/ 117909 w 117908"/>
                <a:gd name="connsiteY1" fmla="*/ 0 h 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908" h="4645">
                  <a:moveTo>
                    <a:pt x="0" y="0"/>
                  </a:moveTo>
                  <a:lnTo>
                    <a:pt x="117909" y="0"/>
                  </a:lnTo>
                </a:path>
              </a:pathLst>
            </a:custGeom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C8A4DF7E-5452-4DA6-A7AA-8AD99DEE6655}"/>
                </a:ext>
              </a:extLst>
            </p:cNvPr>
            <p:cNvSpPr/>
            <p:nvPr/>
          </p:nvSpPr>
          <p:spPr>
            <a:xfrm>
              <a:off x="7814237" y="2158141"/>
              <a:ext cx="133518" cy="103739"/>
            </a:xfrm>
            <a:custGeom>
              <a:avLst/>
              <a:gdLst>
                <a:gd name="connsiteX0" fmla="*/ 0 w 133518"/>
                <a:gd name="connsiteY0" fmla="*/ 0 h 103739"/>
                <a:gd name="connsiteX1" fmla="*/ 28664 w 133518"/>
                <a:gd name="connsiteY1" fmla="*/ 103739 h 103739"/>
                <a:gd name="connsiteX2" fmla="*/ 133518 w 133518"/>
                <a:gd name="connsiteY2" fmla="*/ 79814 h 10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518" h="103739">
                  <a:moveTo>
                    <a:pt x="0" y="0"/>
                  </a:moveTo>
                  <a:lnTo>
                    <a:pt x="28664" y="103739"/>
                  </a:lnTo>
                  <a:lnTo>
                    <a:pt x="133518" y="79814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4721EC2C-006C-4DA0-8E87-C1B152C3C678}"/>
                </a:ext>
              </a:extLst>
            </p:cNvPr>
            <p:cNvSpPr/>
            <p:nvPr/>
          </p:nvSpPr>
          <p:spPr>
            <a:xfrm>
              <a:off x="6809226" y="2184715"/>
              <a:ext cx="185457" cy="115492"/>
            </a:xfrm>
            <a:custGeom>
              <a:avLst/>
              <a:gdLst>
                <a:gd name="connsiteX0" fmla="*/ 0 w 185457"/>
                <a:gd name="connsiteY0" fmla="*/ 0 h 115492"/>
                <a:gd name="connsiteX1" fmla="*/ 0 w 185457"/>
                <a:gd name="connsiteY1" fmla="*/ 115493 h 115492"/>
                <a:gd name="connsiteX2" fmla="*/ 185458 w 185457"/>
                <a:gd name="connsiteY2" fmla="*/ 115493 h 11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457" h="115492">
                  <a:moveTo>
                    <a:pt x="0" y="0"/>
                  </a:moveTo>
                  <a:lnTo>
                    <a:pt x="0" y="115493"/>
                  </a:lnTo>
                  <a:lnTo>
                    <a:pt x="185458" y="115493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" name="任意多边形: 形状 916">
              <a:extLst>
                <a:ext uri="{FF2B5EF4-FFF2-40B4-BE49-F238E27FC236}">
                  <a16:creationId xmlns:a16="http://schemas.microsoft.com/office/drawing/2014/main" id="{62EE1FEA-14A1-4B4B-A9A8-457A7A156E5D}"/>
                </a:ext>
              </a:extLst>
            </p:cNvPr>
            <p:cNvSpPr/>
            <p:nvPr/>
          </p:nvSpPr>
          <p:spPr>
            <a:xfrm>
              <a:off x="6828459" y="2200464"/>
              <a:ext cx="38513" cy="99743"/>
            </a:xfrm>
            <a:custGeom>
              <a:avLst/>
              <a:gdLst>
                <a:gd name="connsiteX0" fmla="*/ 0 w 38513"/>
                <a:gd name="connsiteY0" fmla="*/ 0 h 99743"/>
                <a:gd name="connsiteX1" fmla="*/ 38513 w 38513"/>
                <a:gd name="connsiteY1" fmla="*/ 0 h 99743"/>
                <a:gd name="connsiteX2" fmla="*/ 38513 w 38513"/>
                <a:gd name="connsiteY2" fmla="*/ 99744 h 99743"/>
                <a:gd name="connsiteX3" fmla="*/ 0 w 38513"/>
                <a:gd name="connsiteY3" fmla="*/ 99744 h 9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3" h="99743">
                  <a:moveTo>
                    <a:pt x="0" y="0"/>
                  </a:moveTo>
                  <a:lnTo>
                    <a:pt x="38513" y="0"/>
                  </a:lnTo>
                  <a:lnTo>
                    <a:pt x="38513" y="99744"/>
                  </a:lnTo>
                  <a:lnTo>
                    <a:pt x="0" y="99744"/>
                  </a:lnTo>
                  <a:close/>
                </a:path>
              </a:pathLst>
            </a:custGeom>
            <a:solidFill>
              <a:schemeClr val="accent1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" name="任意多边形: 形状 917">
              <a:extLst>
                <a:ext uri="{FF2B5EF4-FFF2-40B4-BE49-F238E27FC236}">
                  <a16:creationId xmlns:a16="http://schemas.microsoft.com/office/drawing/2014/main" id="{AF785AB1-FC3F-45DC-AA28-0694EA8CE56A}"/>
                </a:ext>
              </a:extLst>
            </p:cNvPr>
            <p:cNvSpPr/>
            <p:nvPr/>
          </p:nvSpPr>
          <p:spPr>
            <a:xfrm>
              <a:off x="6926438" y="2223181"/>
              <a:ext cx="38513" cy="76979"/>
            </a:xfrm>
            <a:custGeom>
              <a:avLst/>
              <a:gdLst>
                <a:gd name="connsiteX0" fmla="*/ 0 w 38513"/>
                <a:gd name="connsiteY0" fmla="*/ 0 h 76979"/>
                <a:gd name="connsiteX1" fmla="*/ 38513 w 38513"/>
                <a:gd name="connsiteY1" fmla="*/ 0 h 76979"/>
                <a:gd name="connsiteX2" fmla="*/ 38513 w 38513"/>
                <a:gd name="connsiteY2" fmla="*/ 76980 h 76979"/>
                <a:gd name="connsiteX3" fmla="*/ 0 w 38513"/>
                <a:gd name="connsiteY3" fmla="*/ 76980 h 7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3" h="76979">
                  <a:moveTo>
                    <a:pt x="0" y="0"/>
                  </a:moveTo>
                  <a:lnTo>
                    <a:pt x="38513" y="0"/>
                  </a:lnTo>
                  <a:lnTo>
                    <a:pt x="38513" y="76980"/>
                  </a:lnTo>
                  <a:lnTo>
                    <a:pt x="0" y="76980"/>
                  </a:lnTo>
                  <a:close/>
                </a:path>
              </a:pathLst>
            </a:custGeom>
            <a:solidFill>
              <a:schemeClr val="accent1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" name="任意多边形: 形状 918">
              <a:extLst>
                <a:ext uri="{FF2B5EF4-FFF2-40B4-BE49-F238E27FC236}">
                  <a16:creationId xmlns:a16="http://schemas.microsoft.com/office/drawing/2014/main" id="{64BFC10D-1267-4168-A225-E02513643F35}"/>
                </a:ext>
              </a:extLst>
            </p:cNvPr>
            <p:cNvSpPr/>
            <p:nvPr/>
          </p:nvSpPr>
          <p:spPr>
            <a:xfrm>
              <a:off x="6877472" y="2168966"/>
              <a:ext cx="38513" cy="131241"/>
            </a:xfrm>
            <a:custGeom>
              <a:avLst/>
              <a:gdLst>
                <a:gd name="connsiteX0" fmla="*/ 0 w 38513"/>
                <a:gd name="connsiteY0" fmla="*/ 0 h 131241"/>
                <a:gd name="connsiteX1" fmla="*/ 38513 w 38513"/>
                <a:gd name="connsiteY1" fmla="*/ 0 h 131241"/>
                <a:gd name="connsiteX2" fmla="*/ 38513 w 38513"/>
                <a:gd name="connsiteY2" fmla="*/ 131242 h 131241"/>
                <a:gd name="connsiteX3" fmla="*/ 0 w 38513"/>
                <a:gd name="connsiteY3" fmla="*/ 131242 h 13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13" h="131241">
                  <a:moveTo>
                    <a:pt x="0" y="0"/>
                  </a:moveTo>
                  <a:lnTo>
                    <a:pt x="38513" y="0"/>
                  </a:lnTo>
                  <a:lnTo>
                    <a:pt x="38513" y="131242"/>
                  </a:lnTo>
                  <a:lnTo>
                    <a:pt x="0" y="131242"/>
                  </a:lnTo>
                  <a:close/>
                </a:path>
              </a:pathLst>
            </a:custGeom>
            <a:solidFill>
              <a:schemeClr val="accent1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920" name="任意多边形: 形状 919">
            <a:extLst>
              <a:ext uri="{FF2B5EF4-FFF2-40B4-BE49-F238E27FC236}">
                <a16:creationId xmlns:a16="http://schemas.microsoft.com/office/drawing/2014/main" id="{4529E3DA-8F0D-44DB-8325-D6CC29B7F6B7}"/>
              </a:ext>
            </a:extLst>
          </p:cNvPr>
          <p:cNvSpPr/>
          <p:nvPr/>
        </p:nvSpPr>
        <p:spPr>
          <a:xfrm>
            <a:off x="6405884" y="3185545"/>
            <a:ext cx="100861" cy="425874"/>
          </a:xfrm>
          <a:custGeom>
            <a:avLst/>
            <a:gdLst>
              <a:gd name="connsiteX0" fmla="*/ 0 w 100861"/>
              <a:gd name="connsiteY0" fmla="*/ 0 h 425874"/>
              <a:gd name="connsiteX1" fmla="*/ 11196 w 100861"/>
              <a:gd name="connsiteY1" fmla="*/ 37166 h 425874"/>
              <a:gd name="connsiteX2" fmla="*/ 56910 w 100861"/>
              <a:gd name="connsiteY2" fmla="*/ 120789 h 425874"/>
              <a:gd name="connsiteX3" fmla="*/ 68896 w 100861"/>
              <a:gd name="connsiteY3" fmla="*/ 234424 h 425874"/>
              <a:gd name="connsiteX4" fmla="*/ 100859 w 100861"/>
              <a:gd name="connsiteY4" fmla="*/ 321392 h 425874"/>
              <a:gd name="connsiteX5" fmla="*/ 90081 w 100861"/>
              <a:gd name="connsiteY5" fmla="*/ 425874 h 425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861" h="425874">
                <a:moveTo>
                  <a:pt x="0" y="0"/>
                </a:moveTo>
                <a:cubicBezTo>
                  <a:pt x="3054" y="12583"/>
                  <a:pt x="6791" y="24990"/>
                  <a:pt x="11196" y="37166"/>
                </a:cubicBezTo>
                <a:cubicBezTo>
                  <a:pt x="23972" y="70847"/>
                  <a:pt x="44692" y="90360"/>
                  <a:pt x="56910" y="120789"/>
                </a:cubicBezTo>
                <a:cubicBezTo>
                  <a:pt x="69128" y="151219"/>
                  <a:pt x="56910" y="195121"/>
                  <a:pt x="68896" y="234424"/>
                </a:cubicBezTo>
                <a:cubicBezTo>
                  <a:pt x="80882" y="273727"/>
                  <a:pt x="100673" y="293657"/>
                  <a:pt x="100859" y="321392"/>
                </a:cubicBezTo>
                <a:cubicBezTo>
                  <a:pt x="101045" y="349127"/>
                  <a:pt x="90081" y="425874"/>
                  <a:pt x="90081" y="425874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921" name="图形 2">
            <a:extLst>
              <a:ext uri="{FF2B5EF4-FFF2-40B4-BE49-F238E27FC236}">
                <a16:creationId xmlns:a16="http://schemas.microsoft.com/office/drawing/2014/main" id="{A71B167E-56A9-4589-A0D1-DD07AEEA2B8C}"/>
              </a:ext>
            </a:extLst>
          </p:cNvPr>
          <p:cNvGrpSpPr/>
          <p:nvPr/>
        </p:nvGrpSpPr>
        <p:grpSpPr>
          <a:xfrm>
            <a:off x="8137547" y="2127105"/>
            <a:ext cx="404525" cy="404525"/>
            <a:chOff x="8137547" y="2127105"/>
            <a:chExt cx="404525" cy="404525"/>
          </a:xfrm>
        </p:grpSpPr>
        <p:sp>
          <p:nvSpPr>
            <p:cNvPr id="922" name="任意多边形: 形状 921">
              <a:extLst>
                <a:ext uri="{FF2B5EF4-FFF2-40B4-BE49-F238E27FC236}">
                  <a16:creationId xmlns:a16="http://schemas.microsoft.com/office/drawing/2014/main" id="{9445CFC9-8B26-4035-918B-DA4688B7F386}"/>
                </a:ext>
              </a:extLst>
            </p:cNvPr>
            <p:cNvSpPr/>
            <p:nvPr/>
          </p:nvSpPr>
          <p:spPr>
            <a:xfrm rot="-4615200">
              <a:off x="8171309" y="2160867"/>
              <a:ext cx="337001" cy="337001"/>
            </a:xfrm>
            <a:custGeom>
              <a:avLst/>
              <a:gdLst>
                <a:gd name="connsiteX0" fmla="*/ 337001 w 337001"/>
                <a:gd name="connsiteY0" fmla="*/ 168501 h 337001"/>
                <a:gd name="connsiteX1" fmla="*/ 168501 w 337001"/>
                <a:gd name="connsiteY1" fmla="*/ 337001 h 337001"/>
                <a:gd name="connsiteX2" fmla="*/ 0 w 337001"/>
                <a:gd name="connsiteY2" fmla="*/ 168501 h 337001"/>
                <a:gd name="connsiteX3" fmla="*/ 168501 w 337001"/>
                <a:gd name="connsiteY3" fmla="*/ 0 h 337001"/>
                <a:gd name="connsiteX4" fmla="*/ 337001 w 337001"/>
                <a:gd name="connsiteY4" fmla="*/ 168501 h 33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001" h="337001">
                  <a:moveTo>
                    <a:pt x="337001" y="168501"/>
                  </a:moveTo>
                  <a:cubicBezTo>
                    <a:pt x="337001" y="261561"/>
                    <a:pt x="261561" y="337001"/>
                    <a:pt x="168501" y="337001"/>
                  </a:cubicBezTo>
                  <a:cubicBezTo>
                    <a:pt x="75440" y="337001"/>
                    <a:pt x="0" y="261561"/>
                    <a:pt x="0" y="168501"/>
                  </a:cubicBezTo>
                  <a:cubicBezTo>
                    <a:pt x="0" y="75440"/>
                    <a:pt x="75440" y="0"/>
                    <a:pt x="168501" y="0"/>
                  </a:cubicBezTo>
                  <a:cubicBezTo>
                    <a:pt x="261561" y="0"/>
                    <a:pt x="337001" y="75440"/>
                    <a:pt x="337001" y="168501"/>
                  </a:cubicBezTo>
                  <a:close/>
                </a:path>
              </a:pathLst>
            </a:custGeom>
            <a:solidFill>
              <a:srgbClr val="263238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" name="任意多边形: 形状 922">
              <a:extLst>
                <a:ext uri="{FF2B5EF4-FFF2-40B4-BE49-F238E27FC236}">
                  <a16:creationId xmlns:a16="http://schemas.microsoft.com/office/drawing/2014/main" id="{13398B5E-7C68-4CE5-B44A-4B664128894B}"/>
                </a:ext>
              </a:extLst>
            </p:cNvPr>
            <p:cNvSpPr/>
            <p:nvPr/>
          </p:nvSpPr>
          <p:spPr>
            <a:xfrm rot="-1377000">
              <a:off x="8196529" y="2186236"/>
              <a:ext cx="286270" cy="286270"/>
            </a:xfrm>
            <a:custGeom>
              <a:avLst/>
              <a:gdLst>
                <a:gd name="connsiteX0" fmla="*/ 286270 w 286270"/>
                <a:gd name="connsiteY0" fmla="*/ 143135 h 286270"/>
                <a:gd name="connsiteX1" fmla="*/ 143135 w 286270"/>
                <a:gd name="connsiteY1" fmla="*/ 286270 h 286270"/>
                <a:gd name="connsiteX2" fmla="*/ 0 w 286270"/>
                <a:gd name="connsiteY2" fmla="*/ 143135 h 286270"/>
                <a:gd name="connsiteX3" fmla="*/ 143135 w 286270"/>
                <a:gd name="connsiteY3" fmla="*/ 0 h 286270"/>
                <a:gd name="connsiteX4" fmla="*/ 286270 w 286270"/>
                <a:gd name="connsiteY4" fmla="*/ 143135 h 28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270" h="286270">
                  <a:moveTo>
                    <a:pt x="286270" y="143135"/>
                  </a:moveTo>
                  <a:cubicBezTo>
                    <a:pt x="286270" y="222186"/>
                    <a:pt x="222186" y="286270"/>
                    <a:pt x="143135" y="286270"/>
                  </a:cubicBezTo>
                  <a:cubicBezTo>
                    <a:pt x="64084" y="286270"/>
                    <a:pt x="0" y="222186"/>
                    <a:pt x="0" y="143135"/>
                  </a:cubicBezTo>
                  <a:cubicBezTo>
                    <a:pt x="0" y="64084"/>
                    <a:pt x="64084" y="0"/>
                    <a:pt x="143135" y="0"/>
                  </a:cubicBezTo>
                  <a:cubicBezTo>
                    <a:pt x="222186" y="0"/>
                    <a:pt x="286270" y="64084"/>
                    <a:pt x="286270" y="143135"/>
                  </a:cubicBezTo>
                  <a:close/>
                </a:path>
              </a:pathLst>
            </a:custGeom>
            <a:solidFill>
              <a:srgbClr val="FFFFFF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" name="任意多边形: 形状 923">
              <a:extLst>
                <a:ext uri="{FF2B5EF4-FFF2-40B4-BE49-F238E27FC236}">
                  <a16:creationId xmlns:a16="http://schemas.microsoft.com/office/drawing/2014/main" id="{C5E1FA5F-ACAD-44CD-BBF4-5C1E53B430B6}"/>
                </a:ext>
              </a:extLst>
            </p:cNvPr>
            <p:cNvSpPr/>
            <p:nvPr/>
          </p:nvSpPr>
          <p:spPr>
            <a:xfrm>
              <a:off x="8339670" y="2237490"/>
              <a:ext cx="63181" cy="91753"/>
            </a:xfrm>
            <a:custGeom>
              <a:avLst/>
              <a:gdLst>
                <a:gd name="connsiteX0" fmla="*/ 44227 w 63181"/>
                <a:gd name="connsiteY0" fmla="*/ 0 h 91753"/>
                <a:gd name="connsiteX1" fmla="*/ 0 w 63181"/>
                <a:gd name="connsiteY1" fmla="*/ 91753 h 91753"/>
                <a:gd name="connsiteX2" fmla="*/ 63182 w 63181"/>
                <a:gd name="connsiteY2" fmla="*/ 91753 h 9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181" h="91753">
                  <a:moveTo>
                    <a:pt x="44227" y="0"/>
                  </a:moveTo>
                  <a:lnTo>
                    <a:pt x="0" y="91753"/>
                  </a:lnTo>
                  <a:lnTo>
                    <a:pt x="63182" y="91753"/>
                  </a:lnTo>
                </a:path>
              </a:pathLst>
            </a:custGeom>
            <a:noFill/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" name="任意多边形: 形状 924">
              <a:extLst>
                <a:ext uri="{FF2B5EF4-FFF2-40B4-BE49-F238E27FC236}">
                  <a16:creationId xmlns:a16="http://schemas.microsoft.com/office/drawing/2014/main" id="{FA7856A4-596C-4E53-BC1C-B44609DE35E6}"/>
                </a:ext>
              </a:extLst>
            </p:cNvPr>
            <p:cNvSpPr/>
            <p:nvPr/>
          </p:nvSpPr>
          <p:spPr>
            <a:xfrm>
              <a:off x="8323595" y="2313169"/>
              <a:ext cx="32148" cy="32148"/>
            </a:xfrm>
            <a:custGeom>
              <a:avLst/>
              <a:gdLst>
                <a:gd name="connsiteX0" fmla="*/ 32148 w 32148"/>
                <a:gd name="connsiteY0" fmla="*/ 16028 h 32148"/>
                <a:gd name="connsiteX1" fmla="*/ 16121 w 32148"/>
                <a:gd name="connsiteY1" fmla="*/ 32148 h 32148"/>
                <a:gd name="connsiteX2" fmla="*/ 0 w 32148"/>
                <a:gd name="connsiteY2" fmla="*/ 16121 h 32148"/>
                <a:gd name="connsiteX3" fmla="*/ 16028 w 32148"/>
                <a:gd name="connsiteY3" fmla="*/ 0 h 32148"/>
                <a:gd name="connsiteX4" fmla="*/ 16074 w 32148"/>
                <a:gd name="connsiteY4" fmla="*/ 0 h 32148"/>
                <a:gd name="connsiteX5" fmla="*/ 32148 w 32148"/>
                <a:gd name="connsiteY5" fmla="*/ 15981 h 32148"/>
                <a:gd name="connsiteX6" fmla="*/ 32148 w 32148"/>
                <a:gd name="connsiteY6" fmla="*/ 16028 h 3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32148">
                  <a:moveTo>
                    <a:pt x="32148" y="16028"/>
                  </a:moveTo>
                  <a:cubicBezTo>
                    <a:pt x="32174" y="24905"/>
                    <a:pt x="24998" y="32123"/>
                    <a:pt x="16121" y="32148"/>
                  </a:cubicBezTo>
                  <a:cubicBezTo>
                    <a:pt x="7243" y="32174"/>
                    <a:pt x="26" y="24998"/>
                    <a:pt x="0" y="16121"/>
                  </a:cubicBezTo>
                  <a:cubicBezTo>
                    <a:pt x="-26" y="7243"/>
                    <a:pt x="7150" y="26"/>
                    <a:pt x="16028" y="0"/>
                  </a:cubicBezTo>
                  <a:cubicBezTo>
                    <a:pt x="16043" y="0"/>
                    <a:pt x="16059" y="0"/>
                    <a:pt x="16074" y="0"/>
                  </a:cubicBezTo>
                  <a:cubicBezTo>
                    <a:pt x="24926" y="-26"/>
                    <a:pt x="32123" y="7129"/>
                    <a:pt x="32148" y="15981"/>
                  </a:cubicBezTo>
                  <a:cubicBezTo>
                    <a:pt x="32148" y="15997"/>
                    <a:pt x="32148" y="16012"/>
                    <a:pt x="32148" y="16028"/>
                  </a:cubicBezTo>
                  <a:close/>
                </a:path>
              </a:pathLst>
            </a:custGeom>
            <a:solidFill>
              <a:schemeClr val="accent1"/>
            </a:solidFill>
            <a:ln w="4629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26" name="组合 925">
            <a:extLst>
              <a:ext uri="{FF2B5EF4-FFF2-40B4-BE49-F238E27FC236}">
                <a16:creationId xmlns:a16="http://schemas.microsoft.com/office/drawing/2014/main" id="{95D5DED9-3EFE-4061-BB5E-9B3178420169}"/>
              </a:ext>
            </a:extLst>
          </p:cNvPr>
          <p:cNvGrpSpPr/>
          <p:nvPr/>
        </p:nvGrpSpPr>
        <p:grpSpPr>
          <a:xfrm>
            <a:off x="7441372" y="2393601"/>
            <a:ext cx="711732" cy="1265064"/>
            <a:chOff x="7441372" y="2393601"/>
            <a:chExt cx="711732" cy="1265064"/>
          </a:xfrm>
        </p:grpSpPr>
        <p:sp>
          <p:nvSpPr>
            <p:cNvPr id="927" name="任意多边形: 形状 926">
              <a:extLst>
                <a:ext uri="{FF2B5EF4-FFF2-40B4-BE49-F238E27FC236}">
                  <a16:creationId xmlns:a16="http://schemas.microsoft.com/office/drawing/2014/main" id="{7E4B2805-FB2A-4BF4-A406-56EFED29E16A}"/>
                </a:ext>
              </a:extLst>
            </p:cNvPr>
            <p:cNvSpPr/>
            <p:nvPr/>
          </p:nvSpPr>
          <p:spPr>
            <a:xfrm>
              <a:off x="7454947" y="2661507"/>
              <a:ext cx="110744" cy="137931"/>
            </a:xfrm>
            <a:custGeom>
              <a:avLst/>
              <a:gdLst>
                <a:gd name="connsiteX0" fmla="*/ 110745 w 110744"/>
                <a:gd name="connsiteY0" fmla="*/ 103088 h 137931"/>
                <a:gd name="connsiteX1" fmla="*/ 89096 w 110744"/>
                <a:gd name="connsiteY1" fmla="*/ 71590 h 137931"/>
                <a:gd name="connsiteX2" fmla="*/ 88538 w 110744"/>
                <a:gd name="connsiteY2" fmla="*/ 13054 h 137931"/>
                <a:gd name="connsiteX3" fmla="*/ 827 w 110744"/>
                <a:gd name="connsiteY3" fmla="*/ 1858 h 137931"/>
                <a:gd name="connsiteX4" fmla="*/ 12627 w 110744"/>
                <a:gd name="connsiteY4" fmla="*/ 13008 h 137931"/>
                <a:gd name="connsiteX5" fmla="*/ 2639 w 110744"/>
                <a:gd name="connsiteY5" fmla="*/ 23553 h 137931"/>
                <a:gd name="connsiteX6" fmla="*/ 18620 w 110744"/>
                <a:gd name="connsiteY6" fmla="*/ 32845 h 137931"/>
                <a:gd name="connsiteX7" fmla="*/ 8678 w 110744"/>
                <a:gd name="connsiteY7" fmla="*/ 45342 h 137931"/>
                <a:gd name="connsiteX8" fmla="*/ 21129 w 110744"/>
                <a:gd name="connsiteY8" fmla="*/ 52310 h 137931"/>
                <a:gd name="connsiteX9" fmla="*/ 19038 w 110744"/>
                <a:gd name="connsiteY9" fmla="*/ 64157 h 137931"/>
                <a:gd name="connsiteX10" fmla="*/ 36367 w 110744"/>
                <a:gd name="connsiteY10" fmla="*/ 77676 h 137931"/>
                <a:gd name="connsiteX11" fmla="*/ 47470 w 110744"/>
                <a:gd name="connsiteY11" fmla="*/ 103739 h 137931"/>
                <a:gd name="connsiteX12" fmla="*/ 95507 w 110744"/>
                <a:gd name="connsiteY12" fmla="*/ 137931 h 137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744" h="137931">
                  <a:moveTo>
                    <a:pt x="110745" y="103088"/>
                  </a:moveTo>
                  <a:lnTo>
                    <a:pt x="89096" y="71590"/>
                  </a:lnTo>
                  <a:cubicBezTo>
                    <a:pt x="89096" y="71590"/>
                    <a:pt x="93370" y="20952"/>
                    <a:pt x="88538" y="13054"/>
                  </a:cubicBezTo>
                  <a:cubicBezTo>
                    <a:pt x="83707" y="5156"/>
                    <a:pt x="5473" y="-3996"/>
                    <a:pt x="827" y="1858"/>
                  </a:cubicBezTo>
                  <a:cubicBezTo>
                    <a:pt x="-3819" y="7711"/>
                    <a:pt x="12627" y="13008"/>
                    <a:pt x="12627" y="13008"/>
                  </a:cubicBezTo>
                  <a:cubicBezTo>
                    <a:pt x="12627" y="13008"/>
                    <a:pt x="1477" y="17932"/>
                    <a:pt x="2639" y="23553"/>
                  </a:cubicBezTo>
                  <a:cubicBezTo>
                    <a:pt x="4358" y="31823"/>
                    <a:pt x="18620" y="32845"/>
                    <a:pt x="18620" y="32845"/>
                  </a:cubicBezTo>
                  <a:cubicBezTo>
                    <a:pt x="18620" y="32845"/>
                    <a:pt x="7284" y="40417"/>
                    <a:pt x="8678" y="45342"/>
                  </a:cubicBezTo>
                  <a:cubicBezTo>
                    <a:pt x="9793" y="49244"/>
                    <a:pt x="21129" y="52310"/>
                    <a:pt x="21129" y="52310"/>
                  </a:cubicBezTo>
                  <a:cubicBezTo>
                    <a:pt x="21129" y="52310"/>
                    <a:pt x="9654" y="57514"/>
                    <a:pt x="19038" y="64157"/>
                  </a:cubicBezTo>
                  <a:cubicBezTo>
                    <a:pt x="28423" y="70801"/>
                    <a:pt x="36367" y="77676"/>
                    <a:pt x="36367" y="77676"/>
                  </a:cubicBezTo>
                  <a:cubicBezTo>
                    <a:pt x="36367" y="77676"/>
                    <a:pt x="29863" y="91613"/>
                    <a:pt x="47470" y="103739"/>
                  </a:cubicBezTo>
                  <a:cubicBezTo>
                    <a:pt x="65077" y="115864"/>
                    <a:pt x="95507" y="137931"/>
                    <a:pt x="95507" y="137931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" name="任意多边形: 形状 927">
              <a:extLst>
                <a:ext uri="{FF2B5EF4-FFF2-40B4-BE49-F238E27FC236}">
                  <a16:creationId xmlns:a16="http://schemas.microsoft.com/office/drawing/2014/main" id="{5967C6C1-C4EC-443A-A110-4768B9A4B760}"/>
                </a:ext>
              </a:extLst>
            </p:cNvPr>
            <p:cNvSpPr/>
            <p:nvPr/>
          </p:nvSpPr>
          <p:spPr>
            <a:xfrm>
              <a:off x="7441372" y="2640833"/>
              <a:ext cx="17328" cy="13193"/>
            </a:xfrm>
            <a:custGeom>
              <a:avLst/>
              <a:gdLst>
                <a:gd name="connsiteX0" fmla="*/ 17329 w 17328"/>
                <a:gd name="connsiteY0" fmla="*/ 1440 h 13193"/>
                <a:gd name="connsiteX1" fmla="*/ 0 w 17328"/>
                <a:gd name="connsiteY1" fmla="*/ 0 h 13193"/>
                <a:gd name="connsiteX2" fmla="*/ 0 w 17328"/>
                <a:gd name="connsiteY2" fmla="*/ 5343 h 13193"/>
                <a:gd name="connsiteX3" fmla="*/ 13937 w 17328"/>
                <a:gd name="connsiteY3" fmla="*/ 13194 h 13193"/>
                <a:gd name="connsiteX4" fmla="*/ 17329 w 17328"/>
                <a:gd name="connsiteY4" fmla="*/ 1440 h 1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28" h="13193">
                  <a:moveTo>
                    <a:pt x="17329" y="1440"/>
                  </a:moveTo>
                  <a:lnTo>
                    <a:pt x="0" y="0"/>
                  </a:lnTo>
                  <a:lnTo>
                    <a:pt x="0" y="5343"/>
                  </a:lnTo>
                  <a:lnTo>
                    <a:pt x="13937" y="13194"/>
                  </a:lnTo>
                  <a:cubicBezTo>
                    <a:pt x="14729" y="9186"/>
                    <a:pt x="15864" y="5254"/>
                    <a:pt x="17329" y="1440"/>
                  </a:cubicBezTo>
                  <a:close/>
                </a:path>
              </a:pathLst>
            </a:custGeom>
            <a:solidFill>
              <a:srgbClr val="263238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" name="任意多边形: 形状 928">
              <a:extLst>
                <a:ext uri="{FF2B5EF4-FFF2-40B4-BE49-F238E27FC236}">
                  <a16:creationId xmlns:a16="http://schemas.microsoft.com/office/drawing/2014/main" id="{5872ED9F-EEB0-4D37-BCEA-67A910C6632E}"/>
                </a:ext>
              </a:extLst>
            </p:cNvPr>
            <p:cNvSpPr/>
            <p:nvPr/>
          </p:nvSpPr>
          <p:spPr>
            <a:xfrm>
              <a:off x="7450674" y="2641808"/>
              <a:ext cx="82790" cy="35544"/>
            </a:xfrm>
            <a:custGeom>
              <a:avLst/>
              <a:gdLst>
                <a:gd name="connsiteX0" fmla="*/ 76133 w 82790"/>
                <a:gd name="connsiteY0" fmla="*/ 35540 h 35544"/>
                <a:gd name="connsiteX1" fmla="*/ 73856 w 82790"/>
                <a:gd name="connsiteY1" fmla="*/ 35215 h 35544"/>
                <a:gd name="connsiteX2" fmla="*/ 5100 w 82790"/>
                <a:gd name="connsiteY2" fmla="*/ 13519 h 35544"/>
                <a:gd name="connsiteX3" fmla="*/ 235 w 82790"/>
                <a:gd name="connsiteY3" fmla="*/ 5100 h 35544"/>
                <a:gd name="connsiteX4" fmla="*/ 8655 w 82790"/>
                <a:gd name="connsiteY4" fmla="*/ 235 h 35544"/>
                <a:gd name="connsiteX5" fmla="*/ 9234 w 82790"/>
                <a:gd name="connsiteY5" fmla="*/ 418 h 35544"/>
                <a:gd name="connsiteX6" fmla="*/ 77991 w 82790"/>
                <a:gd name="connsiteY6" fmla="*/ 22114 h 35544"/>
                <a:gd name="connsiteX7" fmla="*/ 82467 w 82790"/>
                <a:gd name="connsiteY7" fmla="*/ 30746 h 35544"/>
                <a:gd name="connsiteX8" fmla="*/ 76133 w 82790"/>
                <a:gd name="connsiteY8" fmla="*/ 35540 h 3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790" h="35544">
                  <a:moveTo>
                    <a:pt x="76133" y="35540"/>
                  </a:moveTo>
                  <a:cubicBezTo>
                    <a:pt x="75361" y="35569"/>
                    <a:pt x="74590" y="35459"/>
                    <a:pt x="73856" y="35215"/>
                  </a:cubicBezTo>
                  <a:lnTo>
                    <a:pt x="5100" y="13519"/>
                  </a:lnTo>
                  <a:cubicBezTo>
                    <a:pt x="1431" y="12538"/>
                    <a:pt x="-746" y="8768"/>
                    <a:pt x="235" y="5100"/>
                  </a:cubicBezTo>
                  <a:cubicBezTo>
                    <a:pt x="1217" y="1431"/>
                    <a:pt x="4987" y="-746"/>
                    <a:pt x="8655" y="235"/>
                  </a:cubicBezTo>
                  <a:cubicBezTo>
                    <a:pt x="8851" y="288"/>
                    <a:pt x="9044" y="349"/>
                    <a:pt x="9234" y="418"/>
                  </a:cubicBezTo>
                  <a:lnTo>
                    <a:pt x="77991" y="22114"/>
                  </a:lnTo>
                  <a:cubicBezTo>
                    <a:pt x="81611" y="23262"/>
                    <a:pt x="83615" y="27127"/>
                    <a:pt x="82467" y="30746"/>
                  </a:cubicBezTo>
                  <a:cubicBezTo>
                    <a:pt x="81585" y="33526"/>
                    <a:pt x="79047" y="35447"/>
                    <a:pt x="76133" y="35540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" name="任意多边形: 形状 929">
              <a:extLst>
                <a:ext uri="{FF2B5EF4-FFF2-40B4-BE49-F238E27FC236}">
                  <a16:creationId xmlns:a16="http://schemas.microsoft.com/office/drawing/2014/main" id="{41D0CD7B-6DCB-43A0-AB23-9667ACF6791F}"/>
                </a:ext>
              </a:extLst>
            </p:cNvPr>
            <p:cNvSpPr/>
            <p:nvPr/>
          </p:nvSpPr>
          <p:spPr>
            <a:xfrm>
              <a:off x="7516058" y="2660712"/>
              <a:ext cx="55411" cy="30155"/>
            </a:xfrm>
            <a:custGeom>
              <a:avLst/>
              <a:gdLst>
                <a:gd name="connsiteX0" fmla="*/ 46567 w 55411"/>
                <a:gd name="connsiteY0" fmla="*/ 30156 h 30155"/>
                <a:gd name="connsiteX1" fmla="*/ 43501 w 55411"/>
                <a:gd name="connsiteY1" fmla="*/ 29691 h 30155"/>
                <a:gd name="connsiteX2" fmla="*/ 8008 w 55411"/>
                <a:gd name="connsiteY2" fmla="*/ 18495 h 30155"/>
                <a:gd name="connsiteX3" fmla="*/ 90 w 55411"/>
                <a:gd name="connsiteY3" fmla="*/ 8008 h 30155"/>
                <a:gd name="connsiteX4" fmla="*/ 10577 w 55411"/>
                <a:gd name="connsiteY4" fmla="*/ 90 h 30155"/>
                <a:gd name="connsiteX5" fmla="*/ 13536 w 55411"/>
                <a:gd name="connsiteY5" fmla="*/ 1027 h 30155"/>
                <a:gd name="connsiteX6" fmla="*/ 49030 w 55411"/>
                <a:gd name="connsiteY6" fmla="*/ 12223 h 30155"/>
                <a:gd name="connsiteX7" fmla="*/ 55023 w 55411"/>
                <a:gd name="connsiteY7" fmla="*/ 23698 h 30155"/>
                <a:gd name="connsiteX8" fmla="*/ 46567 w 55411"/>
                <a:gd name="connsiteY8" fmla="*/ 30156 h 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11" h="30155">
                  <a:moveTo>
                    <a:pt x="46567" y="30156"/>
                  </a:moveTo>
                  <a:cubicBezTo>
                    <a:pt x="45528" y="30161"/>
                    <a:pt x="44493" y="30004"/>
                    <a:pt x="43501" y="29691"/>
                  </a:cubicBezTo>
                  <a:lnTo>
                    <a:pt x="8008" y="18495"/>
                  </a:lnTo>
                  <a:cubicBezTo>
                    <a:pt x="2926" y="17785"/>
                    <a:pt x="-619" y="13090"/>
                    <a:pt x="90" y="8008"/>
                  </a:cubicBezTo>
                  <a:cubicBezTo>
                    <a:pt x="800" y="2926"/>
                    <a:pt x="5495" y="-619"/>
                    <a:pt x="10577" y="90"/>
                  </a:cubicBezTo>
                  <a:cubicBezTo>
                    <a:pt x="11609" y="234"/>
                    <a:pt x="12609" y="551"/>
                    <a:pt x="13536" y="1027"/>
                  </a:cubicBezTo>
                  <a:lnTo>
                    <a:pt x="49030" y="12223"/>
                  </a:lnTo>
                  <a:cubicBezTo>
                    <a:pt x="53802" y="13798"/>
                    <a:pt x="56457" y="18882"/>
                    <a:pt x="55023" y="23698"/>
                  </a:cubicBezTo>
                  <a:cubicBezTo>
                    <a:pt x="53838" y="27411"/>
                    <a:pt x="50461" y="29989"/>
                    <a:pt x="46567" y="30156"/>
                  </a:cubicBezTo>
                  <a:close/>
                </a:path>
              </a:pathLst>
            </a:custGeom>
            <a:solidFill>
              <a:srgbClr val="263238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" name="任意多边形: 形状 930">
              <a:extLst>
                <a:ext uri="{FF2B5EF4-FFF2-40B4-BE49-F238E27FC236}">
                  <a16:creationId xmlns:a16="http://schemas.microsoft.com/office/drawing/2014/main" id="{5C02BC69-F5C3-46F4-BF52-3A3D01D6DE2C}"/>
                </a:ext>
              </a:extLst>
            </p:cNvPr>
            <p:cNvSpPr/>
            <p:nvPr/>
          </p:nvSpPr>
          <p:spPr>
            <a:xfrm>
              <a:off x="7494091" y="2645217"/>
              <a:ext cx="39916" cy="104093"/>
            </a:xfrm>
            <a:custGeom>
              <a:avLst/>
              <a:gdLst>
                <a:gd name="connsiteX0" fmla="*/ 39917 w 39916"/>
                <a:gd name="connsiteY0" fmla="*/ 56010 h 104093"/>
                <a:gd name="connsiteX1" fmla="*/ 28767 w 39916"/>
                <a:gd name="connsiteY1" fmla="*/ 28786 h 104093"/>
                <a:gd name="connsiteX2" fmla="*/ 10788 w 39916"/>
                <a:gd name="connsiteY2" fmla="*/ 2956 h 104093"/>
                <a:gd name="connsiteX3" fmla="*/ 800 w 39916"/>
                <a:gd name="connsiteY3" fmla="*/ 14709 h 104093"/>
                <a:gd name="connsiteX4" fmla="*/ 12925 w 39916"/>
                <a:gd name="connsiteY4" fmla="*/ 36173 h 104093"/>
                <a:gd name="connsiteX5" fmla="*/ 8976 w 39916"/>
                <a:gd name="connsiteY5" fmla="*/ 59401 h 104093"/>
                <a:gd name="connsiteX6" fmla="*/ 12600 w 39916"/>
                <a:gd name="connsiteY6" fmla="*/ 104093 h 104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16" h="104093">
                  <a:moveTo>
                    <a:pt x="39917" y="56010"/>
                  </a:moveTo>
                  <a:cubicBezTo>
                    <a:pt x="36718" y="46732"/>
                    <a:pt x="32996" y="37642"/>
                    <a:pt x="28767" y="28786"/>
                  </a:cubicBezTo>
                  <a:cubicBezTo>
                    <a:pt x="23889" y="19773"/>
                    <a:pt x="14505" y="12015"/>
                    <a:pt x="10788" y="2956"/>
                  </a:cubicBezTo>
                  <a:cubicBezTo>
                    <a:pt x="7072" y="-6103"/>
                    <a:pt x="-2870" y="7927"/>
                    <a:pt x="800" y="14709"/>
                  </a:cubicBezTo>
                  <a:cubicBezTo>
                    <a:pt x="4470" y="21492"/>
                    <a:pt x="12786" y="31573"/>
                    <a:pt x="12925" y="36173"/>
                  </a:cubicBezTo>
                  <a:cubicBezTo>
                    <a:pt x="13064" y="40772"/>
                    <a:pt x="14272" y="44163"/>
                    <a:pt x="8976" y="59401"/>
                  </a:cubicBezTo>
                  <a:cubicBezTo>
                    <a:pt x="3680" y="74639"/>
                    <a:pt x="753" y="91921"/>
                    <a:pt x="12600" y="104093"/>
                  </a:cubicBezTo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815E00A7-E8D6-4CC5-A911-255526118750}"/>
                </a:ext>
              </a:extLst>
            </p:cNvPr>
            <p:cNvSpPr/>
            <p:nvPr/>
          </p:nvSpPr>
          <p:spPr>
            <a:xfrm>
              <a:off x="7467760" y="2674514"/>
              <a:ext cx="39256" cy="6875"/>
            </a:xfrm>
            <a:custGeom>
              <a:avLst/>
              <a:gdLst>
                <a:gd name="connsiteX0" fmla="*/ 0 w 39256"/>
                <a:gd name="connsiteY0" fmla="*/ 0 h 6875"/>
                <a:gd name="connsiteX1" fmla="*/ 39256 w 39256"/>
                <a:gd name="connsiteY1" fmla="*/ 6876 h 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256" h="6875">
                  <a:moveTo>
                    <a:pt x="0" y="0"/>
                  </a:moveTo>
                  <a:lnTo>
                    <a:pt x="39256" y="6876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" name="任意多边形: 形状 932">
              <a:extLst>
                <a:ext uri="{FF2B5EF4-FFF2-40B4-BE49-F238E27FC236}">
                  <a16:creationId xmlns:a16="http://schemas.microsoft.com/office/drawing/2014/main" id="{BCC9391F-4FFB-415E-A62D-F04E269F63AE}"/>
                </a:ext>
              </a:extLst>
            </p:cNvPr>
            <p:cNvSpPr/>
            <p:nvPr/>
          </p:nvSpPr>
          <p:spPr>
            <a:xfrm>
              <a:off x="7473753" y="2694294"/>
              <a:ext cx="29314" cy="10138"/>
            </a:xfrm>
            <a:custGeom>
              <a:avLst/>
              <a:gdLst>
                <a:gd name="connsiteX0" fmla="*/ 0 w 29314"/>
                <a:gd name="connsiteY0" fmla="*/ 104 h 10138"/>
                <a:gd name="connsiteX1" fmla="*/ 29315 w 29314"/>
                <a:gd name="connsiteY1" fmla="*/ 10139 h 1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314" h="10138">
                  <a:moveTo>
                    <a:pt x="0" y="104"/>
                  </a:moveTo>
                  <a:cubicBezTo>
                    <a:pt x="4646" y="-1197"/>
                    <a:pt x="29315" y="10139"/>
                    <a:pt x="29315" y="10139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" name="任意多边形: 形状 933">
              <a:extLst>
                <a:ext uri="{FF2B5EF4-FFF2-40B4-BE49-F238E27FC236}">
                  <a16:creationId xmlns:a16="http://schemas.microsoft.com/office/drawing/2014/main" id="{3AF15A8E-EF19-48D2-A56E-EEB5D1A45088}"/>
                </a:ext>
              </a:extLst>
            </p:cNvPr>
            <p:cNvSpPr/>
            <p:nvPr/>
          </p:nvSpPr>
          <p:spPr>
            <a:xfrm>
              <a:off x="7476261" y="2713864"/>
              <a:ext cx="20394" cy="6829"/>
            </a:xfrm>
            <a:custGeom>
              <a:avLst/>
              <a:gdLst>
                <a:gd name="connsiteX0" fmla="*/ 0 w 20394"/>
                <a:gd name="connsiteY0" fmla="*/ 0 h 6829"/>
                <a:gd name="connsiteX1" fmla="*/ 20395 w 20394"/>
                <a:gd name="connsiteY1" fmla="*/ 6829 h 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394" h="6829">
                  <a:moveTo>
                    <a:pt x="0" y="0"/>
                  </a:moveTo>
                  <a:lnTo>
                    <a:pt x="20395" y="6829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" name="任意多边形: 形状 934">
              <a:extLst>
                <a:ext uri="{FF2B5EF4-FFF2-40B4-BE49-F238E27FC236}">
                  <a16:creationId xmlns:a16="http://schemas.microsoft.com/office/drawing/2014/main" id="{812D989C-93C8-4C91-9701-696FDA1757F6}"/>
                </a:ext>
              </a:extLst>
            </p:cNvPr>
            <p:cNvSpPr/>
            <p:nvPr/>
          </p:nvSpPr>
          <p:spPr>
            <a:xfrm>
              <a:off x="7523555" y="2702796"/>
              <a:ext cx="337581" cy="260356"/>
            </a:xfrm>
            <a:custGeom>
              <a:avLst/>
              <a:gdLst>
                <a:gd name="connsiteX0" fmla="*/ 317025 w 337581"/>
                <a:gd name="connsiteY0" fmla="*/ 1265 h 260356"/>
                <a:gd name="connsiteX1" fmla="*/ 300161 w 337581"/>
                <a:gd name="connsiteY1" fmla="*/ 12880 h 260356"/>
                <a:gd name="connsiteX2" fmla="*/ 273169 w 337581"/>
                <a:gd name="connsiteY2" fmla="*/ 71044 h 260356"/>
                <a:gd name="connsiteX3" fmla="*/ 200696 w 337581"/>
                <a:gd name="connsiteY3" fmla="*/ 143239 h 260356"/>
                <a:gd name="connsiteX4" fmla="*/ 165806 w 337581"/>
                <a:gd name="connsiteY4" fmla="*/ 129302 h 260356"/>
                <a:gd name="connsiteX5" fmla="*/ 154610 w 337581"/>
                <a:gd name="connsiteY5" fmla="*/ 138593 h 260356"/>
                <a:gd name="connsiteX6" fmla="*/ 41812 w 337581"/>
                <a:gd name="connsiteY6" fmla="*/ 50092 h 260356"/>
                <a:gd name="connsiteX7" fmla="*/ 0 w 337581"/>
                <a:gd name="connsiteY7" fmla="*/ 113320 h 260356"/>
                <a:gd name="connsiteX8" fmla="*/ 166131 w 337581"/>
                <a:gd name="connsiteY8" fmla="*/ 257663 h 260356"/>
                <a:gd name="connsiteX9" fmla="*/ 192566 w 337581"/>
                <a:gd name="connsiteY9" fmla="*/ 258035 h 260356"/>
                <a:gd name="connsiteX10" fmla="*/ 281299 w 337581"/>
                <a:gd name="connsiteY10" fmla="*/ 192251 h 260356"/>
                <a:gd name="connsiteX11" fmla="*/ 337048 w 337581"/>
                <a:gd name="connsiteY11" fmla="*/ 20731 h 260356"/>
                <a:gd name="connsiteX12" fmla="*/ 317025 w 337581"/>
                <a:gd name="connsiteY12" fmla="*/ 1265 h 26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581" h="260356">
                  <a:moveTo>
                    <a:pt x="317025" y="1265"/>
                  </a:moveTo>
                  <a:cubicBezTo>
                    <a:pt x="317025" y="1265"/>
                    <a:pt x="305318" y="-5657"/>
                    <a:pt x="300161" y="12880"/>
                  </a:cubicBezTo>
                  <a:cubicBezTo>
                    <a:pt x="295004" y="31416"/>
                    <a:pt x="279859" y="63983"/>
                    <a:pt x="273169" y="71044"/>
                  </a:cubicBezTo>
                  <a:cubicBezTo>
                    <a:pt x="266479" y="78106"/>
                    <a:pt x="200696" y="143239"/>
                    <a:pt x="200696" y="143239"/>
                  </a:cubicBezTo>
                  <a:cubicBezTo>
                    <a:pt x="200696" y="143239"/>
                    <a:pt x="172450" y="121079"/>
                    <a:pt x="165806" y="129302"/>
                  </a:cubicBezTo>
                  <a:cubicBezTo>
                    <a:pt x="163009" y="133379"/>
                    <a:pt x="159132" y="136596"/>
                    <a:pt x="154610" y="138593"/>
                  </a:cubicBezTo>
                  <a:lnTo>
                    <a:pt x="41812" y="50092"/>
                  </a:lnTo>
                  <a:lnTo>
                    <a:pt x="0" y="113320"/>
                  </a:lnTo>
                  <a:cubicBezTo>
                    <a:pt x="0" y="113320"/>
                    <a:pt x="153309" y="253436"/>
                    <a:pt x="166131" y="257663"/>
                  </a:cubicBezTo>
                  <a:cubicBezTo>
                    <a:pt x="178954" y="261891"/>
                    <a:pt x="188013" y="260451"/>
                    <a:pt x="192566" y="258035"/>
                  </a:cubicBezTo>
                  <a:cubicBezTo>
                    <a:pt x="197118" y="255619"/>
                    <a:pt x="281299" y="192251"/>
                    <a:pt x="281299" y="192251"/>
                  </a:cubicBezTo>
                  <a:cubicBezTo>
                    <a:pt x="281299" y="192251"/>
                    <a:pt x="332634" y="26585"/>
                    <a:pt x="337048" y="20731"/>
                  </a:cubicBezTo>
                  <a:cubicBezTo>
                    <a:pt x="341461" y="14877"/>
                    <a:pt x="317025" y="1265"/>
                    <a:pt x="317025" y="1265"/>
                  </a:cubicBezTo>
                  <a:close/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" name="任意多边形: 形状 935">
              <a:extLst>
                <a:ext uri="{FF2B5EF4-FFF2-40B4-BE49-F238E27FC236}">
                  <a16:creationId xmlns:a16="http://schemas.microsoft.com/office/drawing/2014/main" id="{1F697E80-1A29-44A9-BA81-89E4E1620527}"/>
                </a:ext>
              </a:extLst>
            </p:cNvPr>
            <p:cNvSpPr/>
            <p:nvPr/>
          </p:nvSpPr>
          <p:spPr>
            <a:xfrm>
              <a:off x="7689082" y="2846406"/>
              <a:ext cx="22857" cy="59790"/>
            </a:xfrm>
            <a:custGeom>
              <a:avLst/>
              <a:gdLst>
                <a:gd name="connsiteX0" fmla="*/ 0 w 22857"/>
                <a:gd name="connsiteY0" fmla="*/ 0 h 59790"/>
                <a:gd name="connsiteX1" fmla="*/ 22857 w 22857"/>
                <a:gd name="connsiteY1" fmla="*/ 59791 h 5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857" h="59790">
                  <a:moveTo>
                    <a:pt x="0" y="0"/>
                  </a:moveTo>
                  <a:cubicBezTo>
                    <a:pt x="0" y="0"/>
                    <a:pt x="22857" y="26388"/>
                    <a:pt x="22857" y="59791"/>
                  </a:cubicBez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" name="任意多边形: 形状 936">
              <a:extLst>
                <a:ext uri="{FF2B5EF4-FFF2-40B4-BE49-F238E27FC236}">
                  <a16:creationId xmlns:a16="http://schemas.microsoft.com/office/drawing/2014/main" id="{D989F965-3540-416F-9E3E-BFB2380E347E}"/>
                </a:ext>
              </a:extLst>
            </p:cNvPr>
            <p:cNvSpPr/>
            <p:nvPr/>
          </p:nvSpPr>
          <p:spPr>
            <a:xfrm>
              <a:off x="7722485" y="2856952"/>
              <a:ext cx="5817" cy="56259"/>
            </a:xfrm>
            <a:custGeom>
              <a:avLst/>
              <a:gdLst>
                <a:gd name="connsiteX0" fmla="*/ 3531 w 5817"/>
                <a:gd name="connsiteY0" fmla="*/ 0 h 56259"/>
                <a:gd name="connsiteX1" fmla="*/ 0 w 5817"/>
                <a:gd name="connsiteY1" fmla="*/ 56260 h 5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17" h="56259">
                  <a:moveTo>
                    <a:pt x="3531" y="0"/>
                  </a:moveTo>
                  <a:cubicBezTo>
                    <a:pt x="3531" y="0"/>
                    <a:pt x="10546" y="17607"/>
                    <a:pt x="0" y="56260"/>
                  </a:cubicBez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" name="任意多边形: 形状 937">
              <a:extLst>
                <a:ext uri="{FF2B5EF4-FFF2-40B4-BE49-F238E27FC236}">
                  <a16:creationId xmlns:a16="http://schemas.microsoft.com/office/drawing/2014/main" id="{EA282F2A-9958-43FB-9168-976D18912231}"/>
                </a:ext>
              </a:extLst>
            </p:cNvPr>
            <p:cNvSpPr/>
            <p:nvPr/>
          </p:nvSpPr>
          <p:spPr>
            <a:xfrm>
              <a:off x="7846459" y="2393601"/>
              <a:ext cx="253380" cy="384884"/>
            </a:xfrm>
            <a:custGeom>
              <a:avLst/>
              <a:gdLst>
                <a:gd name="connsiteX0" fmla="*/ 44388 w 253380"/>
                <a:gd name="connsiteY0" fmla="*/ 106002 h 384884"/>
                <a:gd name="connsiteX1" fmla="*/ 486 w 253380"/>
                <a:gd name="connsiteY1" fmla="*/ 42587 h 384884"/>
                <a:gd name="connsiteX2" fmla="*/ 182273 w 253380"/>
                <a:gd name="connsiteY2" fmla="*/ 7698 h 384884"/>
                <a:gd name="connsiteX3" fmla="*/ 251077 w 253380"/>
                <a:gd name="connsiteY3" fmla="*/ 183911 h 384884"/>
                <a:gd name="connsiteX4" fmla="*/ 237511 w 253380"/>
                <a:gd name="connsiteY4" fmla="*/ 378474 h 384884"/>
                <a:gd name="connsiteX5" fmla="*/ 19672 w 253380"/>
                <a:gd name="connsiteY5" fmla="*/ 384885 h 384884"/>
                <a:gd name="connsiteX6" fmla="*/ 44202 w 253380"/>
                <a:gd name="connsiteY6" fmla="*/ 176384 h 384884"/>
                <a:gd name="connsiteX7" fmla="*/ 44388 w 253380"/>
                <a:gd name="connsiteY7" fmla="*/ 106002 h 384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380" h="384884">
                  <a:moveTo>
                    <a:pt x="44388" y="106002"/>
                  </a:moveTo>
                  <a:cubicBezTo>
                    <a:pt x="44388" y="106002"/>
                    <a:pt x="-5414" y="73481"/>
                    <a:pt x="486" y="42587"/>
                  </a:cubicBezTo>
                  <a:cubicBezTo>
                    <a:pt x="6386" y="11693"/>
                    <a:pt x="118069" y="-13161"/>
                    <a:pt x="182273" y="7698"/>
                  </a:cubicBezTo>
                  <a:cubicBezTo>
                    <a:pt x="246477" y="28557"/>
                    <a:pt x="259532" y="124631"/>
                    <a:pt x="251077" y="183911"/>
                  </a:cubicBezTo>
                  <a:cubicBezTo>
                    <a:pt x="242621" y="243190"/>
                    <a:pt x="237511" y="378474"/>
                    <a:pt x="237511" y="378474"/>
                  </a:cubicBezTo>
                  <a:lnTo>
                    <a:pt x="19672" y="384885"/>
                  </a:lnTo>
                  <a:cubicBezTo>
                    <a:pt x="19672" y="384885"/>
                    <a:pt x="39974" y="226465"/>
                    <a:pt x="44202" y="176384"/>
                  </a:cubicBezTo>
                  <a:cubicBezTo>
                    <a:pt x="48430" y="126303"/>
                    <a:pt x="44388" y="106002"/>
                    <a:pt x="44388" y="106002"/>
                  </a:cubicBezTo>
                  <a:close/>
                </a:path>
              </a:pathLst>
            </a:custGeom>
            <a:solidFill>
              <a:srgbClr val="263238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" name="任意多边形: 形状 938">
              <a:extLst>
                <a:ext uri="{FF2B5EF4-FFF2-40B4-BE49-F238E27FC236}">
                  <a16:creationId xmlns:a16="http://schemas.microsoft.com/office/drawing/2014/main" id="{C3A5278F-A5D4-4666-B1BB-C823382FC211}"/>
                </a:ext>
              </a:extLst>
            </p:cNvPr>
            <p:cNvSpPr/>
            <p:nvPr/>
          </p:nvSpPr>
          <p:spPr>
            <a:xfrm>
              <a:off x="7775982" y="3139598"/>
              <a:ext cx="262446" cy="519067"/>
            </a:xfrm>
            <a:custGeom>
              <a:avLst/>
              <a:gdLst>
                <a:gd name="connsiteX0" fmla="*/ 3367 w 262446"/>
                <a:gd name="connsiteY0" fmla="*/ 232240 h 519067"/>
                <a:gd name="connsiteX1" fmla="*/ 21950 w 262446"/>
                <a:gd name="connsiteY1" fmla="*/ 519068 h 519067"/>
                <a:gd name="connsiteX2" fmla="*/ 248429 w 262446"/>
                <a:gd name="connsiteY2" fmla="*/ 519068 h 519067"/>
                <a:gd name="connsiteX3" fmla="*/ 252471 w 262446"/>
                <a:gd name="connsiteY3" fmla="*/ 223460 h 519067"/>
                <a:gd name="connsiteX4" fmla="*/ 257999 w 262446"/>
                <a:gd name="connsiteY4" fmla="*/ 69918 h 519067"/>
                <a:gd name="connsiteX5" fmla="*/ 235886 w 262446"/>
                <a:gd name="connsiteY5" fmla="*/ 232 h 519067"/>
                <a:gd name="connsiteX6" fmla="*/ 812 w 262446"/>
                <a:gd name="connsiteY6" fmla="*/ 0 h 519067"/>
                <a:gd name="connsiteX7" fmla="*/ 1508 w 262446"/>
                <a:gd name="connsiteY7" fmla="*/ 19280 h 519067"/>
                <a:gd name="connsiteX8" fmla="*/ 3367 w 262446"/>
                <a:gd name="connsiteY8" fmla="*/ 232240 h 51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446" h="519067">
                  <a:moveTo>
                    <a:pt x="3367" y="232240"/>
                  </a:moveTo>
                  <a:cubicBezTo>
                    <a:pt x="8012" y="279580"/>
                    <a:pt x="16839" y="488173"/>
                    <a:pt x="21950" y="519068"/>
                  </a:cubicBezTo>
                  <a:lnTo>
                    <a:pt x="248429" y="519068"/>
                  </a:lnTo>
                  <a:cubicBezTo>
                    <a:pt x="247964" y="483481"/>
                    <a:pt x="247361" y="243111"/>
                    <a:pt x="252471" y="223460"/>
                  </a:cubicBezTo>
                  <a:cubicBezTo>
                    <a:pt x="258928" y="198884"/>
                    <a:pt x="267988" y="116933"/>
                    <a:pt x="257999" y="69918"/>
                  </a:cubicBezTo>
                  <a:cubicBezTo>
                    <a:pt x="248011" y="22903"/>
                    <a:pt x="235886" y="232"/>
                    <a:pt x="235886" y="232"/>
                  </a:cubicBezTo>
                  <a:lnTo>
                    <a:pt x="812" y="0"/>
                  </a:lnTo>
                  <a:lnTo>
                    <a:pt x="1508" y="19280"/>
                  </a:lnTo>
                  <a:cubicBezTo>
                    <a:pt x="1508" y="19280"/>
                    <a:pt x="-2905" y="165202"/>
                    <a:pt x="3367" y="232240"/>
                  </a:cubicBezTo>
                  <a:close/>
                </a:path>
              </a:pathLst>
            </a:custGeom>
            <a:solidFill>
              <a:srgbClr val="263238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" name="任意多边形: 形状 939">
              <a:extLst>
                <a:ext uri="{FF2B5EF4-FFF2-40B4-BE49-F238E27FC236}">
                  <a16:creationId xmlns:a16="http://schemas.microsoft.com/office/drawing/2014/main" id="{F5158526-9CD2-46BE-85B3-85BD6DC98438}"/>
                </a:ext>
              </a:extLst>
            </p:cNvPr>
            <p:cNvSpPr/>
            <p:nvPr/>
          </p:nvSpPr>
          <p:spPr>
            <a:xfrm>
              <a:off x="7829616" y="3229865"/>
              <a:ext cx="47990" cy="418301"/>
            </a:xfrm>
            <a:custGeom>
              <a:avLst/>
              <a:gdLst>
                <a:gd name="connsiteX0" fmla="*/ 0 w 47990"/>
                <a:gd name="connsiteY0" fmla="*/ 0 h 418301"/>
                <a:gd name="connsiteX1" fmla="*/ 18583 w 47990"/>
                <a:gd name="connsiteY1" fmla="*/ 20116 h 418301"/>
                <a:gd name="connsiteX2" fmla="*/ 47990 w 47990"/>
                <a:gd name="connsiteY2" fmla="*/ 418302 h 41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990" h="418301">
                  <a:moveTo>
                    <a:pt x="0" y="0"/>
                  </a:moveTo>
                  <a:cubicBezTo>
                    <a:pt x="9291" y="6365"/>
                    <a:pt x="18583" y="10917"/>
                    <a:pt x="18583" y="20116"/>
                  </a:cubicBezTo>
                  <a:cubicBezTo>
                    <a:pt x="23229" y="102717"/>
                    <a:pt x="41533" y="334725"/>
                    <a:pt x="47990" y="418302"/>
                  </a:cubicBezTo>
                </a:path>
              </a:pathLst>
            </a:custGeom>
            <a:noFill/>
            <a:ln w="4629" cap="rnd">
              <a:solidFill>
                <a:srgbClr val="4C4C4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" name="任意多边形: 形状 940">
              <a:extLst>
                <a:ext uri="{FF2B5EF4-FFF2-40B4-BE49-F238E27FC236}">
                  <a16:creationId xmlns:a16="http://schemas.microsoft.com/office/drawing/2014/main" id="{A51D5262-1A82-486D-9FA4-62ACBE616C83}"/>
                </a:ext>
              </a:extLst>
            </p:cNvPr>
            <p:cNvSpPr/>
            <p:nvPr/>
          </p:nvSpPr>
          <p:spPr>
            <a:xfrm>
              <a:off x="7777491" y="2700856"/>
              <a:ext cx="234562" cy="497607"/>
            </a:xfrm>
            <a:custGeom>
              <a:avLst/>
              <a:gdLst>
                <a:gd name="connsiteX0" fmla="*/ 119628 w 234562"/>
                <a:gd name="connsiteY0" fmla="*/ 0 h 497607"/>
                <a:gd name="connsiteX1" fmla="*/ 234563 w 234562"/>
                <a:gd name="connsiteY1" fmla="*/ 4274 h 497607"/>
                <a:gd name="connsiteX2" fmla="*/ 143088 w 234562"/>
                <a:gd name="connsiteY2" fmla="*/ 224342 h 497607"/>
                <a:gd name="connsiteX3" fmla="*/ 159349 w 234562"/>
                <a:gd name="connsiteY3" fmla="*/ 464155 h 497607"/>
                <a:gd name="connsiteX4" fmla="*/ 56539 w 234562"/>
                <a:gd name="connsiteY4" fmla="*/ 496675 h 497607"/>
                <a:gd name="connsiteX5" fmla="*/ 47851 w 234562"/>
                <a:gd name="connsiteY5" fmla="*/ 449010 h 497607"/>
                <a:gd name="connsiteX6" fmla="*/ 40650 w 234562"/>
                <a:gd name="connsiteY6" fmla="*/ 493795 h 497607"/>
                <a:gd name="connsiteX7" fmla="*/ 0 w 234562"/>
                <a:gd name="connsiteY7" fmla="*/ 458301 h 497607"/>
                <a:gd name="connsiteX8" fmla="*/ 6086 w 234562"/>
                <a:gd name="connsiteY8" fmla="*/ 301973 h 497607"/>
                <a:gd name="connsiteX9" fmla="*/ 17514 w 234562"/>
                <a:gd name="connsiteY9" fmla="*/ 169987 h 497607"/>
                <a:gd name="connsiteX10" fmla="*/ 106155 w 234562"/>
                <a:gd name="connsiteY10" fmla="*/ 9710 h 49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562" h="497607">
                  <a:moveTo>
                    <a:pt x="119628" y="0"/>
                  </a:moveTo>
                  <a:lnTo>
                    <a:pt x="234563" y="4274"/>
                  </a:lnTo>
                  <a:cubicBezTo>
                    <a:pt x="234563" y="4274"/>
                    <a:pt x="142299" y="146294"/>
                    <a:pt x="143088" y="224342"/>
                  </a:cubicBezTo>
                  <a:cubicBezTo>
                    <a:pt x="143878" y="302391"/>
                    <a:pt x="159349" y="464155"/>
                    <a:pt x="159349" y="464155"/>
                  </a:cubicBezTo>
                  <a:cubicBezTo>
                    <a:pt x="159349" y="464155"/>
                    <a:pt x="108803" y="504155"/>
                    <a:pt x="56539" y="496675"/>
                  </a:cubicBezTo>
                  <a:cubicBezTo>
                    <a:pt x="50871" y="495839"/>
                    <a:pt x="47851" y="449010"/>
                    <a:pt x="47851" y="449010"/>
                  </a:cubicBezTo>
                  <a:cubicBezTo>
                    <a:pt x="47851" y="449010"/>
                    <a:pt x="44506" y="494492"/>
                    <a:pt x="40650" y="493795"/>
                  </a:cubicBezTo>
                  <a:cubicBezTo>
                    <a:pt x="11382" y="488545"/>
                    <a:pt x="0" y="458301"/>
                    <a:pt x="0" y="458301"/>
                  </a:cubicBezTo>
                  <a:lnTo>
                    <a:pt x="6086" y="301973"/>
                  </a:lnTo>
                  <a:cubicBezTo>
                    <a:pt x="6086" y="301973"/>
                    <a:pt x="6086" y="199441"/>
                    <a:pt x="17514" y="169987"/>
                  </a:cubicBezTo>
                  <a:cubicBezTo>
                    <a:pt x="28943" y="140533"/>
                    <a:pt x="106155" y="9710"/>
                    <a:pt x="106155" y="9710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" name="任意多边形: 形状 941">
              <a:extLst>
                <a:ext uri="{FF2B5EF4-FFF2-40B4-BE49-F238E27FC236}">
                  <a16:creationId xmlns:a16="http://schemas.microsoft.com/office/drawing/2014/main" id="{74BD6FA2-82C1-4B21-AFB6-8F81D5884659}"/>
                </a:ext>
              </a:extLst>
            </p:cNvPr>
            <p:cNvSpPr/>
            <p:nvPr/>
          </p:nvSpPr>
          <p:spPr>
            <a:xfrm>
              <a:off x="7825342" y="2791354"/>
              <a:ext cx="67130" cy="358325"/>
            </a:xfrm>
            <a:custGeom>
              <a:avLst/>
              <a:gdLst>
                <a:gd name="connsiteX0" fmla="*/ 67131 w 67130"/>
                <a:gd name="connsiteY0" fmla="*/ 0 h 358325"/>
                <a:gd name="connsiteX1" fmla="*/ 18583 w 67130"/>
                <a:gd name="connsiteY1" fmla="*/ 117165 h 358325"/>
                <a:gd name="connsiteX2" fmla="*/ 0 w 67130"/>
                <a:gd name="connsiteY2" fmla="*/ 358325 h 35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130" h="358325">
                  <a:moveTo>
                    <a:pt x="67131" y="0"/>
                  </a:moveTo>
                  <a:cubicBezTo>
                    <a:pt x="67131" y="0"/>
                    <a:pt x="31591" y="73867"/>
                    <a:pt x="18583" y="117165"/>
                  </a:cubicBezTo>
                  <a:cubicBezTo>
                    <a:pt x="5575" y="160464"/>
                    <a:pt x="0" y="358325"/>
                    <a:pt x="0" y="358325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" name="任意多边形: 形状 942">
              <a:extLst>
                <a:ext uri="{FF2B5EF4-FFF2-40B4-BE49-F238E27FC236}">
                  <a16:creationId xmlns:a16="http://schemas.microsoft.com/office/drawing/2014/main" id="{CD0D70F2-9874-4542-AC19-627C765E76FB}"/>
                </a:ext>
              </a:extLst>
            </p:cNvPr>
            <p:cNvSpPr/>
            <p:nvPr/>
          </p:nvSpPr>
          <p:spPr>
            <a:xfrm>
              <a:off x="7877861" y="2704015"/>
              <a:ext cx="251543" cy="596013"/>
            </a:xfrm>
            <a:custGeom>
              <a:avLst/>
              <a:gdLst>
                <a:gd name="connsiteX0" fmla="*/ 120348 w 251543"/>
                <a:gd name="connsiteY0" fmla="*/ 0 h 596013"/>
                <a:gd name="connsiteX1" fmla="*/ 24181 w 251543"/>
                <a:gd name="connsiteY1" fmla="*/ 163530 h 596013"/>
                <a:gd name="connsiteX2" fmla="*/ 256 w 251543"/>
                <a:gd name="connsiteY2" fmla="*/ 442831 h 596013"/>
                <a:gd name="connsiteX3" fmla="*/ 24507 w 251543"/>
                <a:gd name="connsiteY3" fmla="*/ 590565 h 596013"/>
                <a:gd name="connsiteX4" fmla="*/ 220045 w 251543"/>
                <a:gd name="connsiteY4" fmla="*/ 577139 h 596013"/>
                <a:gd name="connsiteX5" fmla="*/ 178234 w 251543"/>
                <a:gd name="connsiteY5" fmla="*/ 411565 h 596013"/>
                <a:gd name="connsiteX6" fmla="*/ 159000 w 251543"/>
                <a:gd name="connsiteY6" fmla="*/ 329475 h 596013"/>
                <a:gd name="connsiteX7" fmla="*/ 251544 w 251543"/>
                <a:gd name="connsiteY7" fmla="*/ 29826 h 596013"/>
                <a:gd name="connsiteX8" fmla="*/ 240487 w 251543"/>
                <a:gd name="connsiteY8" fmla="*/ 17886 h 596013"/>
                <a:gd name="connsiteX9" fmla="*/ 120348 w 251543"/>
                <a:gd name="connsiteY9" fmla="*/ 0 h 59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1543" h="596013">
                  <a:moveTo>
                    <a:pt x="120348" y="0"/>
                  </a:moveTo>
                  <a:cubicBezTo>
                    <a:pt x="120348" y="0"/>
                    <a:pt x="39745" y="120232"/>
                    <a:pt x="24181" y="163530"/>
                  </a:cubicBezTo>
                  <a:cubicBezTo>
                    <a:pt x="8618" y="206828"/>
                    <a:pt x="-1788" y="372588"/>
                    <a:pt x="256" y="442831"/>
                  </a:cubicBezTo>
                  <a:cubicBezTo>
                    <a:pt x="2300" y="513075"/>
                    <a:pt x="24507" y="590565"/>
                    <a:pt x="24507" y="590565"/>
                  </a:cubicBezTo>
                  <a:cubicBezTo>
                    <a:pt x="89860" y="600998"/>
                    <a:pt x="156731" y="596407"/>
                    <a:pt x="220045" y="577139"/>
                  </a:cubicBezTo>
                  <a:cubicBezTo>
                    <a:pt x="220045" y="577139"/>
                    <a:pt x="191892" y="452494"/>
                    <a:pt x="178234" y="411565"/>
                  </a:cubicBezTo>
                  <a:cubicBezTo>
                    <a:pt x="169704" y="384742"/>
                    <a:pt x="163274" y="357296"/>
                    <a:pt x="159000" y="329475"/>
                  </a:cubicBezTo>
                  <a:cubicBezTo>
                    <a:pt x="159000" y="329475"/>
                    <a:pt x="251544" y="34378"/>
                    <a:pt x="251544" y="29826"/>
                  </a:cubicBezTo>
                  <a:cubicBezTo>
                    <a:pt x="251544" y="25273"/>
                    <a:pt x="249732" y="20534"/>
                    <a:pt x="240487" y="17886"/>
                  </a:cubicBezTo>
                  <a:cubicBezTo>
                    <a:pt x="231242" y="15238"/>
                    <a:pt x="120348" y="0"/>
                    <a:pt x="120348" y="0"/>
                  </a:cubicBezTo>
                  <a:close/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4229F3BF-376B-4377-B295-BEFBBD930E9C}"/>
                </a:ext>
              </a:extLst>
            </p:cNvPr>
            <p:cNvSpPr/>
            <p:nvPr/>
          </p:nvSpPr>
          <p:spPr>
            <a:xfrm>
              <a:off x="7924342" y="3154372"/>
              <a:ext cx="121207" cy="25505"/>
            </a:xfrm>
            <a:custGeom>
              <a:avLst/>
              <a:gdLst>
                <a:gd name="connsiteX0" fmla="*/ 0 w 121207"/>
                <a:gd name="connsiteY0" fmla="*/ 9570 h 25505"/>
                <a:gd name="connsiteX1" fmla="*/ 119628 w 121207"/>
                <a:gd name="connsiteY1" fmla="*/ 0 h 25505"/>
                <a:gd name="connsiteX2" fmla="*/ 121207 w 121207"/>
                <a:gd name="connsiteY2" fmla="*/ 19140 h 25505"/>
                <a:gd name="connsiteX3" fmla="*/ 70197 w 121207"/>
                <a:gd name="connsiteY3" fmla="*/ 25505 h 2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207" h="25505">
                  <a:moveTo>
                    <a:pt x="0" y="9570"/>
                  </a:moveTo>
                  <a:lnTo>
                    <a:pt x="119628" y="0"/>
                  </a:lnTo>
                  <a:lnTo>
                    <a:pt x="121207" y="19140"/>
                  </a:lnTo>
                  <a:lnTo>
                    <a:pt x="70197" y="25505"/>
                  </a:ln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838CA726-04AC-4A92-8D95-514270666483}"/>
                </a:ext>
              </a:extLst>
            </p:cNvPr>
            <p:cNvSpPr/>
            <p:nvPr/>
          </p:nvSpPr>
          <p:spPr>
            <a:xfrm>
              <a:off x="7724899" y="2700298"/>
              <a:ext cx="192102" cy="564131"/>
            </a:xfrm>
            <a:custGeom>
              <a:avLst/>
              <a:gdLst>
                <a:gd name="connsiteX0" fmla="*/ 171150 w 192102"/>
                <a:gd name="connsiteY0" fmla="*/ 15888 h 564131"/>
                <a:gd name="connsiteX1" fmla="*/ 72986 w 192102"/>
                <a:gd name="connsiteY1" fmla="*/ 216259 h 564131"/>
                <a:gd name="connsiteX2" fmla="*/ 48735 w 192102"/>
                <a:gd name="connsiteY2" fmla="*/ 432796 h 564131"/>
                <a:gd name="connsiteX3" fmla="*/ 6691 w 192102"/>
                <a:gd name="connsiteY3" fmla="*/ 564131 h 564131"/>
                <a:gd name="connsiteX4" fmla="*/ 466 w 192102"/>
                <a:gd name="connsiteY4" fmla="*/ 509219 h 564131"/>
                <a:gd name="connsiteX5" fmla="*/ 43950 w 192102"/>
                <a:gd name="connsiteY5" fmla="*/ 374771 h 564131"/>
                <a:gd name="connsiteX6" fmla="*/ 52313 w 192102"/>
                <a:gd name="connsiteY6" fmla="*/ 242879 h 564131"/>
                <a:gd name="connsiteX7" fmla="*/ 56029 w 192102"/>
                <a:gd name="connsiteY7" fmla="*/ 160138 h 564131"/>
                <a:gd name="connsiteX8" fmla="*/ 115680 w 192102"/>
                <a:gd name="connsiteY8" fmla="*/ 3763 h 564131"/>
                <a:gd name="connsiteX9" fmla="*/ 192103 w 192102"/>
                <a:gd name="connsiteY9" fmla="*/ 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102" h="564131">
                  <a:moveTo>
                    <a:pt x="171150" y="15888"/>
                  </a:moveTo>
                  <a:cubicBezTo>
                    <a:pt x="171150" y="15888"/>
                    <a:pt x="75123" y="185597"/>
                    <a:pt x="72986" y="216259"/>
                  </a:cubicBezTo>
                  <a:cubicBezTo>
                    <a:pt x="70849" y="246921"/>
                    <a:pt x="56633" y="388151"/>
                    <a:pt x="48735" y="432796"/>
                  </a:cubicBezTo>
                  <a:cubicBezTo>
                    <a:pt x="40838" y="477442"/>
                    <a:pt x="6691" y="564131"/>
                    <a:pt x="6691" y="564131"/>
                  </a:cubicBezTo>
                  <a:cubicBezTo>
                    <a:pt x="6691" y="564131"/>
                    <a:pt x="-2089" y="526129"/>
                    <a:pt x="466" y="509219"/>
                  </a:cubicBezTo>
                  <a:cubicBezTo>
                    <a:pt x="3021" y="492308"/>
                    <a:pt x="40001" y="396327"/>
                    <a:pt x="43950" y="374771"/>
                  </a:cubicBezTo>
                  <a:cubicBezTo>
                    <a:pt x="47899" y="353215"/>
                    <a:pt x="53242" y="276514"/>
                    <a:pt x="52313" y="242879"/>
                  </a:cubicBezTo>
                  <a:cubicBezTo>
                    <a:pt x="51383" y="209244"/>
                    <a:pt x="49061" y="184807"/>
                    <a:pt x="56029" y="160138"/>
                  </a:cubicBezTo>
                  <a:cubicBezTo>
                    <a:pt x="62998" y="135470"/>
                    <a:pt x="115680" y="3763"/>
                    <a:pt x="115680" y="3763"/>
                  </a:cubicBezTo>
                  <a:lnTo>
                    <a:pt x="192103" y="0"/>
                  </a:lnTo>
                  <a:close/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494B3246-ACDD-4D25-823C-6170526940E1}"/>
                </a:ext>
              </a:extLst>
            </p:cNvPr>
            <p:cNvSpPr/>
            <p:nvPr/>
          </p:nvSpPr>
          <p:spPr>
            <a:xfrm>
              <a:off x="7859255" y="2702156"/>
              <a:ext cx="41068" cy="73170"/>
            </a:xfrm>
            <a:custGeom>
              <a:avLst/>
              <a:gdLst>
                <a:gd name="connsiteX0" fmla="*/ 15981 w 41068"/>
                <a:gd name="connsiteY0" fmla="*/ 0 h 73170"/>
                <a:gd name="connsiteX1" fmla="*/ 0 w 41068"/>
                <a:gd name="connsiteY1" fmla="*/ 73170 h 73170"/>
                <a:gd name="connsiteX2" fmla="*/ 41068 w 41068"/>
                <a:gd name="connsiteY2" fmla="*/ 41301 h 73170"/>
                <a:gd name="connsiteX3" fmla="*/ 15981 w 41068"/>
                <a:gd name="connsiteY3" fmla="*/ 0 h 73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68" h="73170">
                  <a:moveTo>
                    <a:pt x="15981" y="0"/>
                  </a:moveTo>
                  <a:lnTo>
                    <a:pt x="0" y="73170"/>
                  </a:lnTo>
                  <a:lnTo>
                    <a:pt x="41068" y="41301"/>
                  </a:lnTo>
                  <a:lnTo>
                    <a:pt x="15981" y="0"/>
                  </a:ln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6D091A7D-5CBC-4414-B1E0-EAC686DB8F09}"/>
                </a:ext>
              </a:extLst>
            </p:cNvPr>
            <p:cNvSpPr/>
            <p:nvPr/>
          </p:nvSpPr>
          <p:spPr>
            <a:xfrm>
              <a:off x="7875237" y="2666663"/>
              <a:ext cx="72891" cy="124691"/>
            </a:xfrm>
            <a:custGeom>
              <a:avLst/>
              <a:gdLst>
                <a:gd name="connsiteX0" fmla="*/ 48920 w 72891"/>
                <a:gd name="connsiteY0" fmla="*/ 0 h 124691"/>
                <a:gd name="connsiteX1" fmla="*/ 0 w 72891"/>
                <a:gd name="connsiteY1" fmla="*/ 35493 h 124691"/>
                <a:gd name="connsiteX2" fmla="*/ 18444 w 72891"/>
                <a:gd name="connsiteY2" fmla="*/ 83763 h 124691"/>
                <a:gd name="connsiteX3" fmla="*/ 17421 w 72891"/>
                <a:gd name="connsiteY3" fmla="*/ 124691 h 124691"/>
                <a:gd name="connsiteX4" fmla="*/ 72892 w 72891"/>
                <a:gd name="connsiteY4" fmla="*/ 42416 h 124691"/>
                <a:gd name="connsiteX5" fmla="*/ 48920 w 72891"/>
                <a:gd name="connsiteY5" fmla="*/ 0 h 12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891" h="124691">
                  <a:moveTo>
                    <a:pt x="48920" y="0"/>
                  </a:moveTo>
                  <a:lnTo>
                    <a:pt x="0" y="35493"/>
                  </a:lnTo>
                  <a:lnTo>
                    <a:pt x="18444" y="83763"/>
                  </a:lnTo>
                  <a:lnTo>
                    <a:pt x="17421" y="124691"/>
                  </a:lnTo>
                  <a:lnTo>
                    <a:pt x="72892" y="42416"/>
                  </a:lnTo>
                  <a:lnTo>
                    <a:pt x="48920" y="0"/>
                  </a:ln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0FD555B4-B5B5-4140-AA52-58D4AEB925D7}"/>
                </a:ext>
              </a:extLst>
            </p:cNvPr>
            <p:cNvSpPr/>
            <p:nvPr/>
          </p:nvSpPr>
          <p:spPr>
            <a:xfrm>
              <a:off x="7892472" y="2625734"/>
              <a:ext cx="110893" cy="165620"/>
            </a:xfrm>
            <a:custGeom>
              <a:avLst/>
              <a:gdLst>
                <a:gd name="connsiteX0" fmla="*/ 28850 w 110893"/>
                <a:gd name="connsiteY0" fmla="*/ 21696 h 165620"/>
                <a:gd name="connsiteX1" fmla="*/ 16632 w 110893"/>
                <a:gd name="connsiteY1" fmla="*/ 108338 h 165620"/>
                <a:gd name="connsiteX2" fmla="*/ 0 w 110893"/>
                <a:gd name="connsiteY2" fmla="*/ 165620 h 165620"/>
                <a:gd name="connsiteX3" fmla="*/ 91521 w 110893"/>
                <a:gd name="connsiteY3" fmla="*/ 74332 h 165620"/>
                <a:gd name="connsiteX4" fmla="*/ 110894 w 110893"/>
                <a:gd name="connsiteY4" fmla="*/ 0 h 165620"/>
                <a:gd name="connsiteX5" fmla="*/ 28850 w 110893"/>
                <a:gd name="connsiteY5" fmla="*/ 21696 h 16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893" h="165620">
                  <a:moveTo>
                    <a:pt x="28850" y="21696"/>
                  </a:moveTo>
                  <a:cubicBezTo>
                    <a:pt x="28850" y="21696"/>
                    <a:pt x="19558" y="90127"/>
                    <a:pt x="16632" y="108338"/>
                  </a:cubicBezTo>
                  <a:cubicBezTo>
                    <a:pt x="13705" y="126550"/>
                    <a:pt x="0" y="165620"/>
                    <a:pt x="0" y="165620"/>
                  </a:cubicBezTo>
                  <a:cubicBezTo>
                    <a:pt x="0" y="165620"/>
                    <a:pt x="87200" y="81300"/>
                    <a:pt x="91521" y="74332"/>
                  </a:cubicBezTo>
                  <a:cubicBezTo>
                    <a:pt x="95841" y="67363"/>
                    <a:pt x="110894" y="0"/>
                    <a:pt x="110894" y="0"/>
                  </a:cubicBezTo>
                  <a:cubicBezTo>
                    <a:pt x="110894" y="0"/>
                    <a:pt x="54959" y="20952"/>
                    <a:pt x="28850" y="21696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3DE9C0F0-F7E4-447D-8526-0F47169E29CE}"/>
                </a:ext>
              </a:extLst>
            </p:cNvPr>
            <p:cNvSpPr/>
            <p:nvPr/>
          </p:nvSpPr>
          <p:spPr>
            <a:xfrm>
              <a:off x="7918674" y="2625734"/>
              <a:ext cx="84691" cy="47410"/>
            </a:xfrm>
            <a:custGeom>
              <a:avLst/>
              <a:gdLst>
                <a:gd name="connsiteX0" fmla="*/ 0 w 84691"/>
                <a:gd name="connsiteY0" fmla="*/ 40882 h 47410"/>
                <a:gd name="connsiteX1" fmla="*/ 34889 w 84691"/>
                <a:gd name="connsiteY1" fmla="*/ 46179 h 47410"/>
                <a:gd name="connsiteX2" fmla="*/ 80046 w 84691"/>
                <a:gd name="connsiteY2" fmla="*/ 20952 h 47410"/>
                <a:gd name="connsiteX3" fmla="*/ 84692 w 84691"/>
                <a:gd name="connsiteY3" fmla="*/ 0 h 47410"/>
                <a:gd name="connsiteX4" fmla="*/ 2462 w 84691"/>
                <a:gd name="connsiteY4" fmla="*/ 21696 h 47410"/>
                <a:gd name="connsiteX5" fmla="*/ 0 w 84691"/>
                <a:gd name="connsiteY5" fmla="*/ 40882 h 4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691" h="47410">
                  <a:moveTo>
                    <a:pt x="0" y="40882"/>
                  </a:moveTo>
                  <a:cubicBezTo>
                    <a:pt x="11893" y="48316"/>
                    <a:pt x="21138" y="48316"/>
                    <a:pt x="34889" y="46179"/>
                  </a:cubicBezTo>
                  <a:cubicBezTo>
                    <a:pt x="48641" y="44042"/>
                    <a:pt x="67409" y="31126"/>
                    <a:pt x="80046" y="20952"/>
                  </a:cubicBezTo>
                  <a:cubicBezTo>
                    <a:pt x="82833" y="9106"/>
                    <a:pt x="84692" y="0"/>
                    <a:pt x="84692" y="0"/>
                  </a:cubicBezTo>
                  <a:cubicBezTo>
                    <a:pt x="84692" y="0"/>
                    <a:pt x="28571" y="20952"/>
                    <a:pt x="2462" y="21696"/>
                  </a:cubicBezTo>
                  <a:cubicBezTo>
                    <a:pt x="2648" y="21696"/>
                    <a:pt x="1672" y="29686"/>
                    <a:pt x="0" y="40882"/>
                  </a:cubicBezTo>
                  <a:close/>
                </a:path>
              </a:pathLst>
            </a:custGeom>
            <a:solidFill>
              <a:srgbClr val="263238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5FC58794-E16C-4480-81D4-F9E11F329005}"/>
                </a:ext>
              </a:extLst>
            </p:cNvPr>
            <p:cNvSpPr/>
            <p:nvPr/>
          </p:nvSpPr>
          <p:spPr>
            <a:xfrm>
              <a:off x="7875613" y="2439998"/>
              <a:ext cx="185406" cy="224763"/>
            </a:xfrm>
            <a:custGeom>
              <a:avLst/>
              <a:gdLst>
                <a:gd name="connsiteX0" fmla="*/ 73630 w 185406"/>
                <a:gd name="connsiteY0" fmla="*/ 0 h 224763"/>
                <a:gd name="connsiteX1" fmla="*/ 9287 w 185406"/>
                <a:gd name="connsiteY1" fmla="*/ 50685 h 224763"/>
                <a:gd name="connsiteX2" fmla="*/ 367 w 185406"/>
                <a:gd name="connsiteY2" fmla="*/ 133844 h 224763"/>
                <a:gd name="connsiteX3" fmla="*/ 30796 w 185406"/>
                <a:gd name="connsiteY3" fmla="*/ 209011 h 224763"/>
                <a:gd name="connsiteX4" fmla="*/ 77765 w 185406"/>
                <a:gd name="connsiteY4" fmla="*/ 223506 h 224763"/>
                <a:gd name="connsiteX5" fmla="*/ 132445 w 185406"/>
                <a:gd name="connsiteY5" fmla="*/ 190103 h 224763"/>
                <a:gd name="connsiteX6" fmla="*/ 160877 w 185406"/>
                <a:gd name="connsiteY6" fmla="*/ 152937 h 224763"/>
                <a:gd name="connsiteX7" fmla="*/ 180064 w 185406"/>
                <a:gd name="connsiteY7" fmla="*/ 148989 h 224763"/>
                <a:gd name="connsiteX8" fmla="*/ 185406 w 185406"/>
                <a:gd name="connsiteY8" fmla="*/ 138582 h 224763"/>
                <a:gd name="connsiteX9" fmla="*/ 99089 w 185406"/>
                <a:gd name="connsiteY9" fmla="*/ 60534 h 224763"/>
                <a:gd name="connsiteX10" fmla="*/ 73630 w 185406"/>
                <a:gd name="connsiteY10" fmla="*/ 0 h 224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406" h="224763">
                  <a:moveTo>
                    <a:pt x="73630" y="0"/>
                  </a:moveTo>
                  <a:lnTo>
                    <a:pt x="9287" y="50685"/>
                  </a:lnTo>
                  <a:cubicBezTo>
                    <a:pt x="9287" y="50685"/>
                    <a:pt x="2783" y="99697"/>
                    <a:pt x="367" y="133844"/>
                  </a:cubicBezTo>
                  <a:cubicBezTo>
                    <a:pt x="-2234" y="162345"/>
                    <a:pt x="9102" y="190345"/>
                    <a:pt x="30796" y="209011"/>
                  </a:cubicBezTo>
                  <a:cubicBezTo>
                    <a:pt x="49379" y="225504"/>
                    <a:pt x="59693" y="226340"/>
                    <a:pt x="77765" y="223506"/>
                  </a:cubicBezTo>
                  <a:cubicBezTo>
                    <a:pt x="95837" y="220672"/>
                    <a:pt x="122503" y="199488"/>
                    <a:pt x="132445" y="190103"/>
                  </a:cubicBezTo>
                  <a:cubicBezTo>
                    <a:pt x="142387" y="180719"/>
                    <a:pt x="160877" y="152937"/>
                    <a:pt x="160877" y="152937"/>
                  </a:cubicBezTo>
                  <a:cubicBezTo>
                    <a:pt x="160877" y="152937"/>
                    <a:pt x="175697" y="155911"/>
                    <a:pt x="180064" y="148989"/>
                  </a:cubicBezTo>
                  <a:cubicBezTo>
                    <a:pt x="182244" y="145740"/>
                    <a:pt x="184037" y="142247"/>
                    <a:pt x="185406" y="138582"/>
                  </a:cubicBezTo>
                  <a:cubicBezTo>
                    <a:pt x="185406" y="138582"/>
                    <a:pt x="124222" y="104064"/>
                    <a:pt x="99089" y="60534"/>
                  </a:cubicBezTo>
                  <a:cubicBezTo>
                    <a:pt x="73955" y="17003"/>
                    <a:pt x="73630" y="0"/>
                    <a:pt x="73630" y="0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F78ECADD-42D6-4AD2-9E79-68E54AFCAF90}"/>
                </a:ext>
              </a:extLst>
            </p:cNvPr>
            <p:cNvSpPr/>
            <p:nvPr/>
          </p:nvSpPr>
          <p:spPr>
            <a:xfrm>
              <a:off x="7908309" y="2530264"/>
              <a:ext cx="26811" cy="46464"/>
            </a:xfrm>
            <a:custGeom>
              <a:avLst/>
              <a:gdLst>
                <a:gd name="connsiteX0" fmla="*/ 20911 w 26811"/>
                <a:gd name="connsiteY0" fmla="*/ 0 h 46464"/>
                <a:gd name="connsiteX1" fmla="*/ 14686 w 26811"/>
                <a:gd name="connsiteY1" fmla="*/ 20627 h 46464"/>
                <a:gd name="connsiteX2" fmla="*/ 2746 w 26811"/>
                <a:gd name="connsiteY2" fmla="*/ 39210 h 46464"/>
                <a:gd name="connsiteX3" fmla="*/ 26811 w 26811"/>
                <a:gd name="connsiteY3" fmla="*/ 46457 h 4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11" h="46464">
                  <a:moveTo>
                    <a:pt x="20911" y="0"/>
                  </a:moveTo>
                  <a:cubicBezTo>
                    <a:pt x="19972" y="7169"/>
                    <a:pt x="17870" y="14136"/>
                    <a:pt x="14686" y="20627"/>
                  </a:cubicBezTo>
                  <a:cubicBezTo>
                    <a:pt x="10365" y="27549"/>
                    <a:pt x="-6545" y="31452"/>
                    <a:pt x="2746" y="39210"/>
                  </a:cubicBezTo>
                  <a:cubicBezTo>
                    <a:pt x="9811" y="44087"/>
                    <a:pt x="18228" y="46622"/>
                    <a:pt x="26811" y="46457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6B403FF6-5CCD-4692-B8DC-31431F931EBB}"/>
                </a:ext>
              </a:extLst>
            </p:cNvPr>
            <p:cNvSpPr/>
            <p:nvPr/>
          </p:nvSpPr>
          <p:spPr>
            <a:xfrm>
              <a:off x="7910544" y="2584759"/>
              <a:ext cx="56631" cy="10428"/>
            </a:xfrm>
            <a:custGeom>
              <a:avLst/>
              <a:gdLst>
                <a:gd name="connsiteX0" fmla="*/ 0 w 56631"/>
                <a:gd name="connsiteY0" fmla="*/ 5110 h 10428"/>
                <a:gd name="connsiteX1" fmla="*/ 56631 w 56631"/>
                <a:gd name="connsiteY1" fmla="*/ 0 h 1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631" h="10428">
                  <a:moveTo>
                    <a:pt x="0" y="5110"/>
                  </a:moveTo>
                  <a:cubicBezTo>
                    <a:pt x="0" y="5110"/>
                    <a:pt x="34471" y="19977"/>
                    <a:pt x="56631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82193FDC-B710-4EB2-8D36-68F7F07425E4}"/>
                </a:ext>
              </a:extLst>
            </p:cNvPr>
            <p:cNvSpPr/>
            <p:nvPr/>
          </p:nvSpPr>
          <p:spPr>
            <a:xfrm>
              <a:off x="7922066" y="2592006"/>
              <a:ext cx="37351" cy="19073"/>
            </a:xfrm>
            <a:custGeom>
              <a:avLst/>
              <a:gdLst>
                <a:gd name="connsiteX0" fmla="*/ 0 w 37351"/>
                <a:gd name="connsiteY0" fmla="*/ 3205 h 19073"/>
                <a:gd name="connsiteX1" fmla="*/ 16353 w 37351"/>
                <a:gd name="connsiteY1" fmla="*/ 18583 h 19073"/>
                <a:gd name="connsiteX2" fmla="*/ 37352 w 37351"/>
                <a:gd name="connsiteY2" fmla="*/ 0 h 19073"/>
                <a:gd name="connsiteX3" fmla="*/ 0 w 37351"/>
                <a:gd name="connsiteY3" fmla="*/ 3206 h 1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51" h="19073">
                  <a:moveTo>
                    <a:pt x="0" y="3205"/>
                  </a:moveTo>
                  <a:cubicBezTo>
                    <a:pt x="0" y="3205"/>
                    <a:pt x="5110" y="22346"/>
                    <a:pt x="16353" y="18583"/>
                  </a:cubicBezTo>
                  <a:cubicBezTo>
                    <a:pt x="27596" y="14820"/>
                    <a:pt x="37352" y="0"/>
                    <a:pt x="37352" y="0"/>
                  </a:cubicBezTo>
                  <a:cubicBezTo>
                    <a:pt x="24989" y="1916"/>
                    <a:pt x="12509" y="2987"/>
                    <a:pt x="0" y="3206"/>
                  </a:cubicBezTo>
                  <a:close/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72715077-8302-403E-8246-5145A3640361}"/>
                </a:ext>
              </a:extLst>
            </p:cNvPr>
            <p:cNvSpPr/>
            <p:nvPr/>
          </p:nvSpPr>
          <p:spPr>
            <a:xfrm>
              <a:off x="7962617" y="2530264"/>
              <a:ext cx="9994" cy="18211"/>
            </a:xfrm>
            <a:custGeom>
              <a:avLst/>
              <a:gdLst>
                <a:gd name="connsiteX0" fmla="*/ 9995 w 9994"/>
                <a:gd name="connsiteY0" fmla="*/ 8920 h 18211"/>
                <a:gd name="connsiteX1" fmla="*/ 5349 w 9994"/>
                <a:gd name="connsiteY1" fmla="*/ 18211 h 18211"/>
                <a:gd name="connsiteX2" fmla="*/ 6 w 9994"/>
                <a:gd name="connsiteY2" fmla="*/ 9291 h 18211"/>
                <a:gd name="connsiteX3" fmla="*/ 4652 w 9994"/>
                <a:gd name="connsiteY3" fmla="*/ 0 h 18211"/>
                <a:gd name="connsiteX4" fmla="*/ 9995 w 9994"/>
                <a:gd name="connsiteY4" fmla="*/ 8920 h 1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4" h="18211">
                  <a:moveTo>
                    <a:pt x="9995" y="8920"/>
                  </a:moveTo>
                  <a:cubicBezTo>
                    <a:pt x="9995" y="13937"/>
                    <a:pt x="7997" y="18211"/>
                    <a:pt x="5349" y="18211"/>
                  </a:cubicBezTo>
                  <a:cubicBezTo>
                    <a:pt x="2701" y="18211"/>
                    <a:pt x="146" y="14309"/>
                    <a:pt x="6" y="9291"/>
                  </a:cubicBezTo>
                  <a:cubicBezTo>
                    <a:pt x="-133" y="4274"/>
                    <a:pt x="2004" y="0"/>
                    <a:pt x="4652" y="0"/>
                  </a:cubicBezTo>
                  <a:cubicBezTo>
                    <a:pt x="7300" y="0"/>
                    <a:pt x="9855" y="3949"/>
                    <a:pt x="9995" y="8920"/>
                  </a:cubicBezTo>
                  <a:close/>
                </a:path>
              </a:pathLst>
            </a:custGeom>
            <a:solidFill>
              <a:srgbClr val="263238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FB4DE3B8-6B3D-4DF7-A3CD-531E1759A1A6}"/>
                </a:ext>
              </a:extLst>
            </p:cNvPr>
            <p:cNvSpPr/>
            <p:nvPr/>
          </p:nvSpPr>
          <p:spPr>
            <a:xfrm>
              <a:off x="7908494" y="2523946"/>
              <a:ext cx="9994" cy="18211"/>
            </a:xfrm>
            <a:custGeom>
              <a:avLst/>
              <a:gdLst>
                <a:gd name="connsiteX0" fmla="*/ 9995 w 9994"/>
                <a:gd name="connsiteY0" fmla="*/ 8920 h 18211"/>
                <a:gd name="connsiteX1" fmla="*/ 5349 w 9994"/>
                <a:gd name="connsiteY1" fmla="*/ 18211 h 18211"/>
                <a:gd name="connsiteX2" fmla="*/ 6 w 9994"/>
                <a:gd name="connsiteY2" fmla="*/ 9291 h 18211"/>
                <a:gd name="connsiteX3" fmla="*/ 4652 w 9994"/>
                <a:gd name="connsiteY3" fmla="*/ 0 h 18211"/>
                <a:gd name="connsiteX4" fmla="*/ 9995 w 9994"/>
                <a:gd name="connsiteY4" fmla="*/ 8920 h 1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4" h="18211">
                  <a:moveTo>
                    <a:pt x="9995" y="8920"/>
                  </a:moveTo>
                  <a:cubicBezTo>
                    <a:pt x="9995" y="13937"/>
                    <a:pt x="7997" y="18211"/>
                    <a:pt x="5349" y="18211"/>
                  </a:cubicBezTo>
                  <a:cubicBezTo>
                    <a:pt x="2701" y="18211"/>
                    <a:pt x="146" y="14309"/>
                    <a:pt x="6" y="9291"/>
                  </a:cubicBezTo>
                  <a:cubicBezTo>
                    <a:pt x="-133" y="4274"/>
                    <a:pt x="2004" y="0"/>
                    <a:pt x="4652" y="0"/>
                  </a:cubicBezTo>
                  <a:cubicBezTo>
                    <a:pt x="7300" y="0"/>
                    <a:pt x="9855" y="3902"/>
                    <a:pt x="9995" y="8920"/>
                  </a:cubicBezTo>
                  <a:close/>
                </a:path>
              </a:pathLst>
            </a:custGeom>
            <a:solidFill>
              <a:srgbClr val="263238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6B32274B-68A5-43B7-BCF1-9028738EDDCB}"/>
                </a:ext>
              </a:extLst>
            </p:cNvPr>
            <p:cNvSpPr/>
            <p:nvPr/>
          </p:nvSpPr>
          <p:spPr>
            <a:xfrm>
              <a:off x="7900277" y="2506298"/>
              <a:ext cx="26155" cy="5894"/>
            </a:xfrm>
            <a:custGeom>
              <a:avLst/>
              <a:gdLst>
                <a:gd name="connsiteX0" fmla="*/ 0 w 26155"/>
                <a:gd name="connsiteY0" fmla="*/ 5523 h 5894"/>
                <a:gd name="connsiteX1" fmla="*/ 25222 w 26155"/>
                <a:gd name="connsiteY1" fmla="*/ 4934 h 5894"/>
                <a:gd name="connsiteX2" fmla="*/ 26155 w 26155"/>
                <a:gd name="connsiteY2" fmla="*/ 5895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155" h="5894">
                  <a:moveTo>
                    <a:pt x="0" y="5523"/>
                  </a:moveTo>
                  <a:cubicBezTo>
                    <a:pt x="6802" y="-1605"/>
                    <a:pt x="18095" y="-1868"/>
                    <a:pt x="25222" y="4934"/>
                  </a:cubicBezTo>
                  <a:cubicBezTo>
                    <a:pt x="25545" y="5243"/>
                    <a:pt x="25856" y="5563"/>
                    <a:pt x="26155" y="5895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0A5C2E78-DDA2-4DA5-8E75-9A776217CA9F}"/>
                </a:ext>
              </a:extLst>
            </p:cNvPr>
            <p:cNvSpPr/>
            <p:nvPr/>
          </p:nvSpPr>
          <p:spPr>
            <a:xfrm>
              <a:off x="7952588" y="2512885"/>
              <a:ext cx="36701" cy="14684"/>
            </a:xfrm>
            <a:custGeom>
              <a:avLst/>
              <a:gdLst>
                <a:gd name="connsiteX0" fmla="*/ 0 w 36701"/>
                <a:gd name="connsiteY0" fmla="*/ 2141 h 14684"/>
                <a:gd name="connsiteX1" fmla="*/ 36701 w 36701"/>
                <a:gd name="connsiteY1" fmla="*/ 14684 h 1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701" h="14684">
                  <a:moveTo>
                    <a:pt x="0" y="2141"/>
                  </a:moveTo>
                  <a:cubicBezTo>
                    <a:pt x="0" y="2141"/>
                    <a:pt x="25830" y="-7662"/>
                    <a:pt x="36701" y="14684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8A03D158-3353-4858-865F-5330D515FF14}"/>
                </a:ext>
              </a:extLst>
            </p:cNvPr>
            <p:cNvSpPr/>
            <p:nvPr/>
          </p:nvSpPr>
          <p:spPr>
            <a:xfrm>
              <a:off x="7892658" y="2721901"/>
              <a:ext cx="67037" cy="69453"/>
            </a:xfrm>
            <a:custGeom>
              <a:avLst/>
              <a:gdLst>
                <a:gd name="connsiteX0" fmla="*/ 45621 w 67037"/>
                <a:gd name="connsiteY0" fmla="*/ 0 h 69453"/>
                <a:gd name="connsiteX1" fmla="*/ 0 w 67037"/>
                <a:gd name="connsiteY1" fmla="*/ 69454 h 69453"/>
                <a:gd name="connsiteX2" fmla="*/ 67038 w 67037"/>
                <a:gd name="connsiteY2" fmla="*/ 33403 h 69453"/>
                <a:gd name="connsiteX3" fmla="*/ 45621 w 67037"/>
                <a:gd name="connsiteY3" fmla="*/ 0 h 69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037" h="69453">
                  <a:moveTo>
                    <a:pt x="45621" y="0"/>
                  </a:moveTo>
                  <a:lnTo>
                    <a:pt x="0" y="69454"/>
                  </a:lnTo>
                  <a:lnTo>
                    <a:pt x="67038" y="33403"/>
                  </a:lnTo>
                  <a:lnTo>
                    <a:pt x="45621" y="0"/>
                  </a:ln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C321D263-F57F-4C7A-94F5-1B4DBF78DEF2}"/>
                </a:ext>
              </a:extLst>
            </p:cNvPr>
            <p:cNvSpPr/>
            <p:nvPr/>
          </p:nvSpPr>
          <p:spPr>
            <a:xfrm>
              <a:off x="7938279" y="2661692"/>
              <a:ext cx="95841" cy="123111"/>
            </a:xfrm>
            <a:custGeom>
              <a:avLst/>
              <a:gdLst>
                <a:gd name="connsiteX0" fmla="*/ 76562 w 95841"/>
                <a:gd name="connsiteY0" fmla="*/ 0 h 123111"/>
                <a:gd name="connsiteX1" fmla="*/ 0 w 95841"/>
                <a:gd name="connsiteY1" fmla="*/ 60209 h 123111"/>
                <a:gd name="connsiteX2" fmla="*/ 22300 w 95841"/>
                <a:gd name="connsiteY2" fmla="*/ 123112 h 123111"/>
                <a:gd name="connsiteX3" fmla="*/ 95841 w 95841"/>
                <a:gd name="connsiteY3" fmla="*/ 38048 h 123111"/>
                <a:gd name="connsiteX4" fmla="*/ 76562 w 95841"/>
                <a:gd name="connsiteY4" fmla="*/ 0 h 1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841" h="123111">
                  <a:moveTo>
                    <a:pt x="76562" y="0"/>
                  </a:moveTo>
                  <a:lnTo>
                    <a:pt x="0" y="60209"/>
                  </a:lnTo>
                  <a:lnTo>
                    <a:pt x="22300" y="123112"/>
                  </a:lnTo>
                  <a:lnTo>
                    <a:pt x="95841" y="38048"/>
                  </a:lnTo>
                  <a:lnTo>
                    <a:pt x="76562" y="0"/>
                  </a:ln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AB151B62-9366-4FCE-B719-21E884534E35}"/>
                </a:ext>
              </a:extLst>
            </p:cNvPr>
            <p:cNvSpPr/>
            <p:nvPr/>
          </p:nvSpPr>
          <p:spPr>
            <a:xfrm>
              <a:off x="7807229" y="2998455"/>
              <a:ext cx="122177" cy="80382"/>
            </a:xfrm>
            <a:custGeom>
              <a:avLst/>
              <a:gdLst>
                <a:gd name="connsiteX0" fmla="*/ 114558 w 122177"/>
                <a:gd name="connsiteY0" fmla="*/ 20075 h 80382"/>
                <a:gd name="connsiteX1" fmla="*/ 85244 w 122177"/>
                <a:gd name="connsiteY1" fmla="*/ 7160 h 80382"/>
                <a:gd name="connsiteX2" fmla="*/ 34559 w 122177"/>
                <a:gd name="connsiteY2" fmla="*/ 981 h 80382"/>
                <a:gd name="connsiteX3" fmla="*/ 10354 w 122177"/>
                <a:gd name="connsiteY3" fmla="*/ 10877 h 80382"/>
                <a:gd name="connsiteX4" fmla="*/ 31957 w 122177"/>
                <a:gd name="connsiteY4" fmla="*/ 16359 h 80382"/>
                <a:gd name="connsiteX5" fmla="*/ 44408 w 122177"/>
                <a:gd name="connsiteY5" fmla="*/ 23653 h 80382"/>
                <a:gd name="connsiteX6" fmla="*/ 6173 w 122177"/>
                <a:gd name="connsiteY6" fmla="*/ 32944 h 80382"/>
                <a:gd name="connsiteX7" fmla="*/ 3618 w 122177"/>
                <a:gd name="connsiteY7" fmla="*/ 49855 h 80382"/>
                <a:gd name="connsiteX8" fmla="*/ 14768 w 122177"/>
                <a:gd name="connsiteY8" fmla="*/ 56730 h 80382"/>
                <a:gd name="connsiteX9" fmla="*/ 44547 w 122177"/>
                <a:gd name="connsiteY9" fmla="*/ 80331 h 80382"/>
                <a:gd name="connsiteX10" fmla="*/ 122177 w 122177"/>
                <a:gd name="connsiteY10" fmla="*/ 65789 h 8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77" h="80382">
                  <a:moveTo>
                    <a:pt x="114558" y="20075"/>
                  </a:moveTo>
                  <a:cubicBezTo>
                    <a:pt x="104219" y="17195"/>
                    <a:pt x="94347" y="12845"/>
                    <a:pt x="85244" y="7160"/>
                  </a:cubicBezTo>
                  <a:cubicBezTo>
                    <a:pt x="68101" y="-3060"/>
                    <a:pt x="49843" y="517"/>
                    <a:pt x="34559" y="981"/>
                  </a:cubicBezTo>
                  <a:cubicBezTo>
                    <a:pt x="19274" y="1446"/>
                    <a:pt x="8636" y="4837"/>
                    <a:pt x="10354" y="10877"/>
                  </a:cubicBezTo>
                  <a:cubicBezTo>
                    <a:pt x="12073" y="16916"/>
                    <a:pt x="27358" y="16498"/>
                    <a:pt x="31957" y="16359"/>
                  </a:cubicBezTo>
                  <a:cubicBezTo>
                    <a:pt x="36556" y="16219"/>
                    <a:pt x="44408" y="23653"/>
                    <a:pt x="44408" y="23653"/>
                  </a:cubicBezTo>
                  <a:lnTo>
                    <a:pt x="6173" y="32944"/>
                  </a:lnTo>
                  <a:cubicBezTo>
                    <a:pt x="6173" y="32944"/>
                    <a:pt x="-5813" y="40981"/>
                    <a:pt x="3618" y="49855"/>
                  </a:cubicBezTo>
                  <a:cubicBezTo>
                    <a:pt x="13049" y="58728"/>
                    <a:pt x="14768" y="56730"/>
                    <a:pt x="14768" y="56730"/>
                  </a:cubicBezTo>
                  <a:cubicBezTo>
                    <a:pt x="14768" y="56730"/>
                    <a:pt x="29216" y="79262"/>
                    <a:pt x="44547" y="80331"/>
                  </a:cubicBezTo>
                  <a:cubicBezTo>
                    <a:pt x="59878" y="81399"/>
                    <a:pt x="122177" y="65789"/>
                    <a:pt x="122177" y="65789"/>
                  </a:cubicBezTo>
                  <a:close/>
                </a:path>
              </a:pathLst>
            </a:custGeom>
            <a:solidFill>
              <a:srgbClr val="FFFFFF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F0BB3B68-52F2-4C3E-B987-4823762EE6D4}"/>
                </a:ext>
              </a:extLst>
            </p:cNvPr>
            <p:cNvSpPr/>
            <p:nvPr/>
          </p:nvSpPr>
          <p:spPr>
            <a:xfrm>
              <a:off x="7915701" y="2721994"/>
              <a:ext cx="237403" cy="368452"/>
            </a:xfrm>
            <a:custGeom>
              <a:avLst/>
              <a:gdLst>
                <a:gd name="connsiteX0" fmla="*/ 114424 w 237403"/>
                <a:gd name="connsiteY0" fmla="*/ 120928 h 368452"/>
                <a:gd name="connsiteX1" fmla="*/ 126132 w 237403"/>
                <a:gd name="connsiteY1" fmla="*/ 266944 h 368452"/>
                <a:gd name="connsiteX2" fmla="*/ 0 w 237403"/>
                <a:gd name="connsiteY2" fmla="*/ 296676 h 368452"/>
                <a:gd name="connsiteX3" fmla="*/ 6736 w 237403"/>
                <a:gd name="connsiteY3" fmla="*/ 368453 h 368452"/>
                <a:gd name="connsiteX4" fmla="*/ 236654 w 237403"/>
                <a:gd name="connsiteY4" fmla="*/ 327989 h 368452"/>
                <a:gd name="connsiteX5" fmla="*/ 227362 w 237403"/>
                <a:gd name="connsiteY5" fmla="*/ 60395 h 368452"/>
                <a:gd name="connsiteX6" fmla="*/ 191915 w 237403"/>
                <a:gd name="connsiteY6" fmla="*/ 0 h 36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403" h="368452">
                  <a:moveTo>
                    <a:pt x="114424" y="120928"/>
                  </a:moveTo>
                  <a:cubicBezTo>
                    <a:pt x="116236" y="130220"/>
                    <a:pt x="126132" y="266944"/>
                    <a:pt x="126132" y="266944"/>
                  </a:cubicBezTo>
                  <a:lnTo>
                    <a:pt x="0" y="296676"/>
                  </a:lnTo>
                  <a:lnTo>
                    <a:pt x="6736" y="368453"/>
                  </a:lnTo>
                  <a:cubicBezTo>
                    <a:pt x="6736" y="368453"/>
                    <a:pt x="232472" y="341879"/>
                    <a:pt x="236654" y="327989"/>
                  </a:cubicBezTo>
                  <a:cubicBezTo>
                    <a:pt x="240835" y="314098"/>
                    <a:pt x="226108" y="74192"/>
                    <a:pt x="227362" y="60395"/>
                  </a:cubicBezTo>
                  <a:cubicBezTo>
                    <a:pt x="228616" y="46597"/>
                    <a:pt x="247014" y="0"/>
                    <a:pt x="191915" y="0"/>
                  </a:cubicBez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A09FBD3B-FF14-4751-886F-17EC2CC610B7}"/>
                </a:ext>
              </a:extLst>
            </p:cNvPr>
            <p:cNvSpPr/>
            <p:nvPr/>
          </p:nvSpPr>
          <p:spPr>
            <a:xfrm>
              <a:off x="8051217" y="2774303"/>
              <a:ext cx="77351" cy="45762"/>
            </a:xfrm>
            <a:custGeom>
              <a:avLst/>
              <a:gdLst>
                <a:gd name="connsiteX0" fmla="*/ 0 w 77351"/>
                <a:gd name="connsiteY0" fmla="*/ 45762 h 45762"/>
                <a:gd name="connsiteX1" fmla="*/ 77351 w 77351"/>
                <a:gd name="connsiteY1" fmla="*/ 48 h 4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351" h="45762">
                  <a:moveTo>
                    <a:pt x="0" y="45762"/>
                  </a:moveTo>
                  <a:cubicBezTo>
                    <a:pt x="0" y="45762"/>
                    <a:pt x="36887" y="-1717"/>
                    <a:pt x="77351" y="48"/>
                  </a:cubicBez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15EFFB3A-E0E2-4F0F-BB1A-0DC272418583}"/>
                </a:ext>
              </a:extLst>
            </p:cNvPr>
            <p:cNvSpPr/>
            <p:nvPr/>
          </p:nvSpPr>
          <p:spPr>
            <a:xfrm>
              <a:off x="8051217" y="2820065"/>
              <a:ext cx="63274" cy="17560"/>
            </a:xfrm>
            <a:custGeom>
              <a:avLst/>
              <a:gdLst>
                <a:gd name="connsiteX0" fmla="*/ 0 w 63274"/>
                <a:gd name="connsiteY0" fmla="*/ 17561 h 17560"/>
                <a:gd name="connsiteX1" fmla="*/ 63275 w 63274"/>
                <a:gd name="connsiteY1" fmla="*/ 0 h 1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274" h="17560">
                  <a:moveTo>
                    <a:pt x="0" y="17561"/>
                  </a:moveTo>
                  <a:cubicBezTo>
                    <a:pt x="0" y="17561"/>
                    <a:pt x="31637" y="0"/>
                    <a:pt x="63275" y="0"/>
                  </a:cubicBezTo>
                </a:path>
              </a:pathLst>
            </a:custGeom>
            <a:solidFill>
              <a:schemeClr val="accent1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964" name="任意多边形: 形状 963">
            <a:extLst>
              <a:ext uri="{FF2B5EF4-FFF2-40B4-BE49-F238E27FC236}">
                <a16:creationId xmlns:a16="http://schemas.microsoft.com/office/drawing/2014/main" id="{24306C95-5569-4ED0-ADED-4B7366BD8831}"/>
              </a:ext>
            </a:extLst>
          </p:cNvPr>
          <p:cNvSpPr/>
          <p:nvPr/>
        </p:nvSpPr>
        <p:spPr>
          <a:xfrm>
            <a:off x="6535882" y="3410259"/>
            <a:ext cx="60805" cy="138442"/>
          </a:xfrm>
          <a:custGeom>
            <a:avLst/>
            <a:gdLst>
              <a:gd name="connsiteX0" fmla="*/ 547 w 60805"/>
              <a:gd name="connsiteY0" fmla="*/ 104622 h 138442"/>
              <a:gd name="connsiteX1" fmla="*/ 15042 w 60805"/>
              <a:gd name="connsiteY1" fmla="*/ 52636 h 138442"/>
              <a:gd name="connsiteX2" fmla="*/ 47562 w 60805"/>
              <a:gd name="connsiteY2" fmla="*/ 0 h 138442"/>
              <a:gd name="connsiteX3" fmla="*/ 54484 w 60805"/>
              <a:gd name="connsiteY3" fmla="*/ 72473 h 138442"/>
              <a:gd name="connsiteX4" fmla="*/ 9513 w 60805"/>
              <a:gd name="connsiteY4" fmla="*/ 138443 h 13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805" h="138442">
                <a:moveTo>
                  <a:pt x="547" y="104622"/>
                </a:moveTo>
                <a:cubicBezTo>
                  <a:pt x="547" y="104622"/>
                  <a:pt x="-4331" y="85807"/>
                  <a:pt x="15042" y="52636"/>
                </a:cubicBezTo>
                <a:cubicBezTo>
                  <a:pt x="34415" y="19466"/>
                  <a:pt x="47562" y="0"/>
                  <a:pt x="47562" y="0"/>
                </a:cubicBezTo>
                <a:cubicBezTo>
                  <a:pt x="47562" y="0"/>
                  <a:pt x="71999" y="39767"/>
                  <a:pt x="54484" y="72473"/>
                </a:cubicBezTo>
                <a:cubicBezTo>
                  <a:pt x="41344" y="95669"/>
                  <a:pt x="26302" y="117734"/>
                  <a:pt x="9513" y="138443"/>
                </a:cubicBezTo>
                <a:close/>
              </a:path>
            </a:pathLst>
          </a:custGeom>
          <a:solidFill>
            <a:srgbClr val="92E3A9"/>
          </a:solidFill>
          <a:ln w="46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5" name="任意多边形: 形状 964">
            <a:extLst>
              <a:ext uri="{FF2B5EF4-FFF2-40B4-BE49-F238E27FC236}">
                <a16:creationId xmlns:a16="http://schemas.microsoft.com/office/drawing/2014/main" id="{D7F8EA83-4A61-40B2-8573-31A7912DB416}"/>
              </a:ext>
            </a:extLst>
          </p:cNvPr>
          <p:cNvSpPr/>
          <p:nvPr/>
        </p:nvSpPr>
        <p:spPr>
          <a:xfrm>
            <a:off x="6517040" y="2923851"/>
            <a:ext cx="71373" cy="683573"/>
          </a:xfrm>
          <a:custGeom>
            <a:avLst/>
            <a:gdLst>
              <a:gd name="connsiteX0" fmla="*/ 71374 w 71373"/>
              <a:gd name="connsiteY0" fmla="*/ 0 h 683573"/>
              <a:gd name="connsiteX1" fmla="*/ 63941 w 71373"/>
              <a:gd name="connsiteY1" fmla="*/ 60395 h 683573"/>
              <a:gd name="connsiteX2" fmla="*/ 15579 w 71373"/>
              <a:gd name="connsiteY2" fmla="*/ 201857 h 683573"/>
              <a:gd name="connsiteX3" fmla="*/ 27425 w 71373"/>
              <a:gd name="connsiteY3" fmla="*/ 380997 h 683573"/>
              <a:gd name="connsiteX4" fmla="*/ 1270 w 71373"/>
              <a:gd name="connsiteY4" fmla="*/ 524224 h 683573"/>
              <a:gd name="connsiteX5" fmla="*/ 46055 w 71373"/>
              <a:gd name="connsiteY5" fmla="*/ 683573 h 683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373" h="683573">
                <a:moveTo>
                  <a:pt x="71374" y="0"/>
                </a:moveTo>
                <a:cubicBezTo>
                  <a:pt x="70004" y="20252"/>
                  <a:pt x="67523" y="40414"/>
                  <a:pt x="63941" y="60395"/>
                </a:cubicBezTo>
                <a:cubicBezTo>
                  <a:pt x="53209" y="116143"/>
                  <a:pt x="26310" y="151730"/>
                  <a:pt x="15579" y="201857"/>
                </a:cubicBezTo>
                <a:cubicBezTo>
                  <a:pt x="4847" y="251984"/>
                  <a:pt x="35695" y="316607"/>
                  <a:pt x="27425" y="380997"/>
                </a:cubicBezTo>
                <a:cubicBezTo>
                  <a:pt x="19156" y="445386"/>
                  <a:pt x="-5885" y="481251"/>
                  <a:pt x="1270" y="524224"/>
                </a:cubicBezTo>
                <a:cubicBezTo>
                  <a:pt x="8424" y="567197"/>
                  <a:pt x="46055" y="683573"/>
                  <a:pt x="46055" y="683573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6" name="任意多边形: 形状 965">
            <a:extLst>
              <a:ext uri="{FF2B5EF4-FFF2-40B4-BE49-F238E27FC236}">
                <a16:creationId xmlns:a16="http://schemas.microsoft.com/office/drawing/2014/main" id="{AC80F4D2-BA97-4681-9C61-F4892F8B1454}"/>
              </a:ext>
            </a:extLst>
          </p:cNvPr>
          <p:cNvSpPr/>
          <p:nvPr/>
        </p:nvSpPr>
        <p:spPr>
          <a:xfrm>
            <a:off x="6544916" y="3449933"/>
            <a:ext cx="34299" cy="98768"/>
          </a:xfrm>
          <a:custGeom>
            <a:avLst/>
            <a:gdLst>
              <a:gd name="connsiteX0" fmla="*/ 386 w 34299"/>
              <a:gd name="connsiteY0" fmla="*/ 98768 h 98768"/>
              <a:gd name="connsiteX1" fmla="*/ 7726 w 34299"/>
              <a:gd name="connsiteY1" fmla="*/ 55749 h 98768"/>
              <a:gd name="connsiteX2" fmla="*/ 34300 w 34299"/>
              <a:gd name="connsiteY2" fmla="*/ 0 h 98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299" h="98768">
                <a:moveTo>
                  <a:pt x="386" y="98768"/>
                </a:moveTo>
                <a:cubicBezTo>
                  <a:pt x="-1038" y="84031"/>
                  <a:pt x="1495" y="69180"/>
                  <a:pt x="7726" y="55749"/>
                </a:cubicBezTo>
                <a:cubicBezTo>
                  <a:pt x="17947" y="36004"/>
                  <a:pt x="29515" y="10081"/>
                  <a:pt x="34300" y="0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7" name="任意多边形: 形状 966">
            <a:extLst>
              <a:ext uri="{FF2B5EF4-FFF2-40B4-BE49-F238E27FC236}">
                <a16:creationId xmlns:a16="http://schemas.microsoft.com/office/drawing/2014/main" id="{D64B1C0C-A3BD-48E7-80CD-DCD7EF8314A3}"/>
              </a:ext>
            </a:extLst>
          </p:cNvPr>
          <p:cNvSpPr/>
          <p:nvPr/>
        </p:nvSpPr>
        <p:spPr>
          <a:xfrm>
            <a:off x="6505442" y="3463267"/>
            <a:ext cx="55146" cy="73356"/>
          </a:xfrm>
          <a:custGeom>
            <a:avLst/>
            <a:gdLst>
              <a:gd name="connsiteX0" fmla="*/ 2462 w 55146"/>
              <a:gd name="connsiteY0" fmla="*/ 51243 h 73356"/>
              <a:gd name="connsiteX1" fmla="*/ 23043 w 55146"/>
              <a:gd name="connsiteY1" fmla="*/ 23740 h 73356"/>
              <a:gd name="connsiteX2" fmla="*/ 54402 w 55146"/>
              <a:gd name="connsiteY2" fmla="*/ 0 h 73356"/>
              <a:gd name="connsiteX3" fmla="*/ 41812 w 55146"/>
              <a:gd name="connsiteY3" fmla="*/ 44553 h 73356"/>
              <a:gd name="connsiteX4" fmla="*/ 0 w 55146"/>
              <a:gd name="connsiteY4" fmla="*/ 73356 h 7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146" h="73356">
                <a:moveTo>
                  <a:pt x="2462" y="51243"/>
                </a:moveTo>
                <a:cubicBezTo>
                  <a:pt x="2462" y="51243"/>
                  <a:pt x="3902" y="38978"/>
                  <a:pt x="23043" y="23740"/>
                </a:cubicBezTo>
                <a:cubicBezTo>
                  <a:pt x="42183" y="8502"/>
                  <a:pt x="54402" y="0"/>
                  <a:pt x="54402" y="0"/>
                </a:cubicBezTo>
                <a:cubicBezTo>
                  <a:pt x="54402" y="0"/>
                  <a:pt x="59744" y="29222"/>
                  <a:pt x="41812" y="44553"/>
                </a:cubicBezTo>
                <a:cubicBezTo>
                  <a:pt x="28704" y="55306"/>
                  <a:pt x="14718" y="64941"/>
                  <a:pt x="0" y="73356"/>
                </a:cubicBezTo>
                <a:close/>
              </a:path>
            </a:pathLst>
          </a:custGeom>
          <a:solidFill>
            <a:schemeClr val="accent2"/>
          </a:solidFill>
          <a:ln w="46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68" name="任意多边形: 形状 967">
            <a:extLst>
              <a:ext uri="{FF2B5EF4-FFF2-40B4-BE49-F238E27FC236}">
                <a16:creationId xmlns:a16="http://schemas.microsoft.com/office/drawing/2014/main" id="{2F678773-8861-4380-9AF7-88E1BCC229BA}"/>
              </a:ext>
            </a:extLst>
          </p:cNvPr>
          <p:cNvSpPr/>
          <p:nvPr/>
        </p:nvSpPr>
        <p:spPr>
          <a:xfrm>
            <a:off x="6457871" y="3489887"/>
            <a:ext cx="44752" cy="82693"/>
          </a:xfrm>
          <a:custGeom>
            <a:avLst/>
            <a:gdLst>
              <a:gd name="connsiteX0" fmla="*/ 44737 w 44752"/>
              <a:gd name="connsiteY0" fmla="*/ 60534 h 82693"/>
              <a:gd name="connsiteX1" fmla="*/ 30010 w 44752"/>
              <a:gd name="connsiteY1" fmla="*/ 29500 h 82693"/>
              <a:gd name="connsiteX2" fmla="*/ 3994 w 44752"/>
              <a:gd name="connsiteY2" fmla="*/ 0 h 82693"/>
              <a:gd name="connsiteX3" fmla="*/ 7525 w 44752"/>
              <a:gd name="connsiteY3" fmla="*/ 46179 h 82693"/>
              <a:gd name="connsiteX4" fmla="*/ 43111 w 44752"/>
              <a:gd name="connsiteY4" fmla="*/ 82694 h 82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752" h="82693">
                <a:moveTo>
                  <a:pt x="44737" y="60534"/>
                </a:moveTo>
                <a:cubicBezTo>
                  <a:pt x="44737" y="60534"/>
                  <a:pt x="45806" y="48223"/>
                  <a:pt x="30010" y="29500"/>
                </a:cubicBezTo>
                <a:cubicBezTo>
                  <a:pt x="14215" y="10778"/>
                  <a:pt x="3994" y="0"/>
                  <a:pt x="3994" y="0"/>
                </a:cubicBezTo>
                <a:cubicBezTo>
                  <a:pt x="3994" y="0"/>
                  <a:pt x="-7016" y="27596"/>
                  <a:pt x="7525" y="46179"/>
                </a:cubicBezTo>
                <a:cubicBezTo>
                  <a:pt x="18337" y="59331"/>
                  <a:pt x="30242" y="71546"/>
                  <a:pt x="43111" y="82694"/>
                </a:cubicBezTo>
                <a:close/>
              </a:path>
            </a:pathLst>
          </a:custGeom>
          <a:solidFill>
            <a:srgbClr val="92E3A9"/>
          </a:solidFill>
          <a:ln w="46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969" name="组合 968">
            <a:extLst>
              <a:ext uri="{FF2B5EF4-FFF2-40B4-BE49-F238E27FC236}">
                <a16:creationId xmlns:a16="http://schemas.microsoft.com/office/drawing/2014/main" id="{A2228267-F61E-4194-A9B8-1B0D7F2E0124}"/>
              </a:ext>
            </a:extLst>
          </p:cNvPr>
          <p:cNvGrpSpPr/>
          <p:nvPr/>
        </p:nvGrpSpPr>
        <p:grpSpPr>
          <a:xfrm>
            <a:off x="6353200" y="2830331"/>
            <a:ext cx="313237" cy="697464"/>
            <a:chOff x="6353200" y="2830331"/>
            <a:chExt cx="313237" cy="697464"/>
          </a:xfrm>
        </p:grpSpPr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id="{EFCA8439-C5ED-4176-871C-F7B28A0D5C16}"/>
                </a:ext>
              </a:extLst>
            </p:cNvPr>
            <p:cNvSpPr/>
            <p:nvPr/>
          </p:nvSpPr>
          <p:spPr>
            <a:xfrm>
              <a:off x="6510469" y="2830331"/>
              <a:ext cx="75483" cy="124226"/>
            </a:xfrm>
            <a:custGeom>
              <a:avLst/>
              <a:gdLst>
                <a:gd name="connsiteX0" fmla="*/ 75484 w 75483"/>
                <a:gd name="connsiteY0" fmla="*/ 89151 h 124226"/>
                <a:gd name="connsiteX1" fmla="*/ 48306 w 75483"/>
                <a:gd name="connsiteY1" fmla="*/ 42694 h 124226"/>
                <a:gd name="connsiteX2" fmla="*/ 3661 w 75483"/>
                <a:gd name="connsiteY2" fmla="*/ 0 h 124226"/>
                <a:gd name="connsiteX3" fmla="*/ 15321 w 75483"/>
                <a:gd name="connsiteY3" fmla="*/ 71823 h 124226"/>
                <a:gd name="connsiteX4" fmla="*/ 75484 w 75483"/>
                <a:gd name="connsiteY4" fmla="*/ 124227 h 1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483" h="124226">
                  <a:moveTo>
                    <a:pt x="75484" y="89151"/>
                  </a:moveTo>
                  <a:cubicBezTo>
                    <a:pt x="75484" y="89151"/>
                    <a:pt x="75484" y="69732"/>
                    <a:pt x="48306" y="42694"/>
                  </a:cubicBezTo>
                  <a:cubicBezTo>
                    <a:pt x="21129" y="15656"/>
                    <a:pt x="3661" y="0"/>
                    <a:pt x="3661" y="0"/>
                  </a:cubicBezTo>
                  <a:cubicBezTo>
                    <a:pt x="3661" y="0"/>
                    <a:pt x="-9951" y="44645"/>
                    <a:pt x="15321" y="71823"/>
                  </a:cubicBezTo>
                  <a:cubicBezTo>
                    <a:pt x="33876" y="90942"/>
                    <a:pt x="54000" y="108471"/>
                    <a:pt x="75484" y="12422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" name="任意多边形: 形状 970">
              <a:extLst>
                <a:ext uri="{FF2B5EF4-FFF2-40B4-BE49-F238E27FC236}">
                  <a16:creationId xmlns:a16="http://schemas.microsoft.com/office/drawing/2014/main" id="{C8C74CF5-5FC8-43AE-AEB0-BDD15CA4DE96}"/>
                </a:ext>
              </a:extLst>
            </p:cNvPr>
            <p:cNvSpPr/>
            <p:nvPr/>
          </p:nvSpPr>
          <p:spPr>
            <a:xfrm>
              <a:off x="6471020" y="2962922"/>
              <a:ext cx="75676" cy="124226"/>
            </a:xfrm>
            <a:custGeom>
              <a:avLst/>
              <a:gdLst>
                <a:gd name="connsiteX0" fmla="*/ 75490 w 75676"/>
                <a:gd name="connsiteY0" fmla="*/ 89244 h 124226"/>
                <a:gd name="connsiteX1" fmla="*/ 48313 w 75676"/>
                <a:gd name="connsiteY1" fmla="*/ 42787 h 124226"/>
                <a:gd name="connsiteX2" fmla="*/ 3667 w 75676"/>
                <a:gd name="connsiteY2" fmla="*/ 0 h 124226"/>
                <a:gd name="connsiteX3" fmla="*/ 15281 w 75676"/>
                <a:gd name="connsiteY3" fmla="*/ 71823 h 124226"/>
                <a:gd name="connsiteX4" fmla="*/ 75676 w 75676"/>
                <a:gd name="connsiteY4" fmla="*/ 124227 h 1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76" h="124226">
                  <a:moveTo>
                    <a:pt x="75490" y="89244"/>
                  </a:moveTo>
                  <a:cubicBezTo>
                    <a:pt x="75490" y="89244"/>
                    <a:pt x="75490" y="69825"/>
                    <a:pt x="48313" y="42787"/>
                  </a:cubicBezTo>
                  <a:cubicBezTo>
                    <a:pt x="21135" y="15749"/>
                    <a:pt x="3667" y="0"/>
                    <a:pt x="3667" y="0"/>
                  </a:cubicBezTo>
                  <a:cubicBezTo>
                    <a:pt x="3667" y="0"/>
                    <a:pt x="-9945" y="44645"/>
                    <a:pt x="15281" y="71823"/>
                  </a:cubicBezTo>
                  <a:cubicBezTo>
                    <a:pt x="33917" y="90944"/>
                    <a:pt x="54119" y="108473"/>
                    <a:pt x="75676" y="12422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" name="任意多边形: 形状 971">
              <a:extLst>
                <a:ext uri="{FF2B5EF4-FFF2-40B4-BE49-F238E27FC236}">
                  <a16:creationId xmlns:a16="http://schemas.microsoft.com/office/drawing/2014/main" id="{3236ADDA-89A1-43A0-B226-5736A3B38448}"/>
                </a:ext>
              </a:extLst>
            </p:cNvPr>
            <p:cNvSpPr/>
            <p:nvPr/>
          </p:nvSpPr>
          <p:spPr>
            <a:xfrm>
              <a:off x="6580563" y="2880878"/>
              <a:ext cx="85874" cy="115957"/>
            </a:xfrm>
            <a:custGeom>
              <a:avLst/>
              <a:gdLst>
                <a:gd name="connsiteX0" fmla="*/ 3670 w 85874"/>
                <a:gd name="connsiteY0" fmla="*/ 81207 h 115957"/>
                <a:gd name="connsiteX1" fmla="*/ 35633 w 85874"/>
                <a:gd name="connsiteY1" fmla="*/ 37723 h 115957"/>
                <a:gd name="connsiteX2" fmla="*/ 84552 w 85874"/>
                <a:gd name="connsiteY2" fmla="*/ 0 h 115957"/>
                <a:gd name="connsiteX3" fmla="*/ 65412 w 85874"/>
                <a:gd name="connsiteY3" fmla="*/ 70197 h 115957"/>
                <a:gd name="connsiteX4" fmla="*/ 0 w 85874"/>
                <a:gd name="connsiteY4" fmla="*/ 115957 h 11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874" h="115957">
                  <a:moveTo>
                    <a:pt x="3670" y="81207"/>
                  </a:moveTo>
                  <a:cubicBezTo>
                    <a:pt x="3670" y="81207"/>
                    <a:pt x="5761" y="61881"/>
                    <a:pt x="35633" y="37723"/>
                  </a:cubicBezTo>
                  <a:cubicBezTo>
                    <a:pt x="65505" y="13566"/>
                    <a:pt x="84552" y="0"/>
                    <a:pt x="84552" y="0"/>
                  </a:cubicBezTo>
                  <a:cubicBezTo>
                    <a:pt x="84552" y="0"/>
                    <a:pt x="93379" y="45807"/>
                    <a:pt x="65412" y="70197"/>
                  </a:cubicBezTo>
                  <a:cubicBezTo>
                    <a:pt x="44912" y="87235"/>
                    <a:pt x="23033" y="102541"/>
                    <a:pt x="0" y="11595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" name="任意多边形: 形状 972">
              <a:extLst>
                <a:ext uri="{FF2B5EF4-FFF2-40B4-BE49-F238E27FC236}">
                  <a16:creationId xmlns:a16="http://schemas.microsoft.com/office/drawing/2014/main" id="{993ED836-CE55-4C41-843B-47A45DBC8538}"/>
                </a:ext>
              </a:extLst>
            </p:cNvPr>
            <p:cNvSpPr/>
            <p:nvPr/>
          </p:nvSpPr>
          <p:spPr>
            <a:xfrm>
              <a:off x="6529414" y="3032886"/>
              <a:ext cx="96288" cy="106433"/>
            </a:xfrm>
            <a:custGeom>
              <a:avLst/>
              <a:gdLst>
                <a:gd name="connsiteX0" fmla="*/ 7201 w 96288"/>
                <a:gd name="connsiteY0" fmla="*/ 72380 h 106433"/>
                <a:gd name="connsiteX1" fmla="*/ 43531 w 96288"/>
                <a:gd name="connsiteY1" fmla="*/ 32520 h 106433"/>
                <a:gd name="connsiteX2" fmla="*/ 96120 w 96288"/>
                <a:gd name="connsiteY2" fmla="*/ 0 h 106433"/>
                <a:gd name="connsiteX3" fmla="*/ 69686 w 96288"/>
                <a:gd name="connsiteY3" fmla="*/ 67781 h 106433"/>
                <a:gd name="connsiteX4" fmla="*/ 0 w 96288"/>
                <a:gd name="connsiteY4" fmla="*/ 106434 h 106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288" h="106433">
                  <a:moveTo>
                    <a:pt x="7201" y="72380"/>
                  </a:moveTo>
                  <a:cubicBezTo>
                    <a:pt x="7201" y="72380"/>
                    <a:pt x="11243" y="53426"/>
                    <a:pt x="43531" y="32520"/>
                  </a:cubicBezTo>
                  <a:cubicBezTo>
                    <a:pt x="75818" y="11614"/>
                    <a:pt x="96120" y="0"/>
                    <a:pt x="96120" y="0"/>
                  </a:cubicBezTo>
                  <a:cubicBezTo>
                    <a:pt x="96120" y="0"/>
                    <a:pt x="100069" y="46457"/>
                    <a:pt x="69686" y="67781"/>
                  </a:cubicBezTo>
                  <a:cubicBezTo>
                    <a:pt x="47569" y="82575"/>
                    <a:pt x="24260" y="95504"/>
                    <a:pt x="0" y="106434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8B06E66D-4A7B-48E7-84F2-63CE91506454}"/>
                </a:ext>
              </a:extLst>
            </p:cNvPr>
            <p:cNvSpPr/>
            <p:nvPr/>
          </p:nvSpPr>
          <p:spPr>
            <a:xfrm>
              <a:off x="6545349" y="3172258"/>
              <a:ext cx="75697" cy="124226"/>
            </a:xfrm>
            <a:custGeom>
              <a:avLst/>
              <a:gdLst>
                <a:gd name="connsiteX0" fmla="*/ 186 w 75697"/>
                <a:gd name="connsiteY0" fmla="*/ 89152 h 124226"/>
                <a:gd name="connsiteX1" fmla="*/ 27410 w 75697"/>
                <a:gd name="connsiteY1" fmla="*/ 42694 h 124226"/>
                <a:gd name="connsiteX2" fmla="*/ 72055 w 75697"/>
                <a:gd name="connsiteY2" fmla="*/ 0 h 124226"/>
                <a:gd name="connsiteX3" fmla="*/ 60395 w 75697"/>
                <a:gd name="connsiteY3" fmla="*/ 71823 h 124226"/>
                <a:gd name="connsiteX4" fmla="*/ 0 w 75697"/>
                <a:gd name="connsiteY4" fmla="*/ 124227 h 124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97" h="124226">
                  <a:moveTo>
                    <a:pt x="186" y="89152"/>
                  </a:moveTo>
                  <a:cubicBezTo>
                    <a:pt x="186" y="89152"/>
                    <a:pt x="186" y="69732"/>
                    <a:pt x="27410" y="42694"/>
                  </a:cubicBezTo>
                  <a:cubicBezTo>
                    <a:pt x="54634" y="15656"/>
                    <a:pt x="72055" y="0"/>
                    <a:pt x="72055" y="0"/>
                  </a:cubicBezTo>
                  <a:cubicBezTo>
                    <a:pt x="72055" y="0"/>
                    <a:pt x="85621" y="44645"/>
                    <a:pt x="60395" y="71823"/>
                  </a:cubicBezTo>
                  <a:cubicBezTo>
                    <a:pt x="41770" y="90956"/>
                    <a:pt x="21567" y="108486"/>
                    <a:pt x="0" y="12422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A42DC7D4-B1C8-4508-B43D-30BAC8E7A721}"/>
                </a:ext>
              </a:extLst>
            </p:cNvPr>
            <p:cNvSpPr/>
            <p:nvPr/>
          </p:nvSpPr>
          <p:spPr>
            <a:xfrm>
              <a:off x="6478263" y="3200922"/>
              <a:ext cx="66954" cy="133146"/>
            </a:xfrm>
            <a:custGeom>
              <a:avLst/>
              <a:gdLst>
                <a:gd name="connsiteX0" fmla="*/ 66853 w 66954"/>
                <a:gd name="connsiteY0" fmla="*/ 98582 h 133146"/>
                <a:gd name="connsiteX1" fmla="*/ 46551 w 66954"/>
                <a:gd name="connsiteY1" fmla="*/ 48594 h 133146"/>
                <a:gd name="connsiteX2" fmla="*/ 8410 w 66954"/>
                <a:gd name="connsiteY2" fmla="*/ 0 h 133146"/>
                <a:gd name="connsiteX3" fmla="*/ 9757 w 66954"/>
                <a:gd name="connsiteY3" fmla="*/ 72752 h 133146"/>
                <a:gd name="connsiteX4" fmla="*/ 61882 w 66954"/>
                <a:gd name="connsiteY4" fmla="*/ 133147 h 133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4" h="133146">
                  <a:moveTo>
                    <a:pt x="66853" y="98582"/>
                  </a:moveTo>
                  <a:cubicBezTo>
                    <a:pt x="66853" y="98582"/>
                    <a:pt x="69594" y="79396"/>
                    <a:pt x="46551" y="48594"/>
                  </a:cubicBezTo>
                  <a:cubicBezTo>
                    <a:pt x="23509" y="17793"/>
                    <a:pt x="8410" y="0"/>
                    <a:pt x="8410" y="0"/>
                  </a:cubicBezTo>
                  <a:cubicBezTo>
                    <a:pt x="8410" y="0"/>
                    <a:pt x="-11381" y="42276"/>
                    <a:pt x="9757" y="72752"/>
                  </a:cubicBezTo>
                  <a:cubicBezTo>
                    <a:pt x="25413" y="94306"/>
                    <a:pt x="42849" y="114508"/>
                    <a:pt x="61882" y="13314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90E71776-0578-49F4-B18E-5E5C82DFBFBE}"/>
                </a:ext>
              </a:extLst>
            </p:cNvPr>
            <p:cNvSpPr/>
            <p:nvPr/>
          </p:nvSpPr>
          <p:spPr>
            <a:xfrm>
              <a:off x="6518078" y="3323291"/>
              <a:ext cx="75715" cy="124273"/>
            </a:xfrm>
            <a:custGeom>
              <a:avLst/>
              <a:gdLst>
                <a:gd name="connsiteX0" fmla="*/ 232 w 75715"/>
                <a:gd name="connsiteY0" fmla="*/ 89198 h 124273"/>
                <a:gd name="connsiteX1" fmla="*/ 27410 w 75715"/>
                <a:gd name="connsiteY1" fmla="*/ 42741 h 124273"/>
                <a:gd name="connsiteX2" fmla="*/ 72055 w 75715"/>
                <a:gd name="connsiteY2" fmla="*/ 0 h 124273"/>
                <a:gd name="connsiteX3" fmla="*/ 60395 w 75715"/>
                <a:gd name="connsiteY3" fmla="*/ 71823 h 124273"/>
                <a:gd name="connsiteX4" fmla="*/ 0 w 75715"/>
                <a:gd name="connsiteY4" fmla="*/ 124273 h 12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15" h="124273">
                  <a:moveTo>
                    <a:pt x="232" y="89198"/>
                  </a:moveTo>
                  <a:cubicBezTo>
                    <a:pt x="232" y="89198"/>
                    <a:pt x="232" y="69779"/>
                    <a:pt x="27410" y="42741"/>
                  </a:cubicBezTo>
                  <a:cubicBezTo>
                    <a:pt x="54587" y="15702"/>
                    <a:pt x="72055" y="0"/>
                    <a:pt x="72055" y="0"/>
                  </a:cubicBezTo>
                  <a:cubicBezTo>
                    <a:pt x="72055" y="0"/>
                    <a:pt x="85667" y="44645"/>
                    <a:pt x="60395" y="71823"/>
                  </a:cubicBezTo>
                  <a:cubicBezTo>
                    <a:pt x="41775" y="90974"/>
                    <a:pt x="21571" y="108520"/>
                    <a:pt x="0" y="124273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B014AA47-7BE9-4115-B987-F9961E4B8296}"/>
                </a:ext>
              </a:extLst>
            </p:cNvPr>
            <p:cNvSpPr/>
            <p:nvPr/>
          </p:nvSpPr>
          <p:spPr>
            <a:xfrm>
              <a:off x="6584001" y="2952515"/>
              <a:ext cx="29268" cy="22485"/>
            </a:xfrm>
            <a:custGeom>
              <a:avLst/>
              <a:gdLst>
                <a:gd name="connsiteX0" fmla="*/ 0 w 29268"/>
                <a:gd name="connsiteY0" fmla="*/ 22485 h 22485"/>
                <a:gd name="connsiteX1" fmla="*/ 29268 w 29268"/>
                <a:gd name="connsiteY1" fmla="*/ 0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268" h="22485">
                  <a:moveTo>
                    <a:pt x="0" y="22485"/>
                  </a:moveTo>
                  <a:lnTo>
                    <a:pt x="29268" y="0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B2CA5A9E-7A4B-4CEA-8A79-67CE7AD1088A}"/>
                </a:ext>
              </a:extLst>
            </p:cNvPr>
            <p:cNvSpPr/>
            <p:nvPr/>
          </p:nvSpPr>
          <p:spPr>
            <a:xfrm>
              <a:off x="6573084" y="2927288"/>
              <a:ext cx="12264" cy="21788"/>
            </a:xfrm>
            <a:custGeom>
              <a:avLst/>
              <a:gdLst>
                <a:gd name="connsiteX0" fmla="*/ 12265 w 12264"/>
                <a:gd name="connsiteY0" fmla="*/ 21788 h 21788"/>
                <a:gd name="connsiteX1" fmla="*/ 0 w 12264"/>
                <a:gd name="connsiteY1" fmla="*/ 0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64" h="21788">
                  <a:moveTo>
                    <a:pt x="12265" y="21788"/>
                  </a:moveTo>
                  <a:lnTo>
                    <a:pt x="0" y="0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FCA15595-612C-4B6D-8D99-12F86F9E7F46}"/>
                </a:ext>
              </a:extLst>
            </p:cNvPr>
            <p:cNvSpPr/>
            <p:nvPr/>
          </p:nvSpPr>
          <p:spPr>
            <a:xfrm>
              <a:off x="6534245" y="3086869"/>
              <a:ext cx="49755" cy="36747"/>
            </a:xfrm>
            <a:custGeom>
              <a:avLst/>
              <a:gdLst>
                <a:gd name="connsiteX0" fmla="*/ 0 w 49755"/>
                <a:gd name="connsiteY0" fmla="*/ 36748 h 36747"/>
                <a:gd name="connsiteX1" fmla="*/ 49756 w 49755"/>
                <a:gd name="connsiteY1" fmla="*/ 0 h 3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755" h="36747">
                  <a:moveTo>
                    <a:pt x="0" y="36748"/>
                  </a:moveTo>
                  <a:cubicBezTo>
                    <a:pt x="0" y="36748"/>
                    <a:pt x="24529" y="18165"/>
                    <a:pt x="49756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EAA00AFD-D3FF-49F3-89F4-D4FFE1230473}"/>
                </a:ext>
              </a:extLst>
            </p:cNvPr>
            <p:cNvSpPr/>
            <p:nvPr/>
          </p:nvSpPr>
          <p:spPr>
            <a:xfrm>
              <a:off x="6502933" y="3018577"/>
              <a:ext cx="43576" cy="66619"/>
            </a:xfrm>
            <a:custGeom>
              <a:avLst/>
              <a:gdLst>
                <a:gd name="connsiteX0" fmla="*/ 43577 w 43576"/>
                <a:gd name="connsiteY0" fmla="*/ 66620 h 66619"/>
                <a:gd name="connsiteX1" fmla="*/ 0 w 43576"/>
                <a:gd name="connsiteY1" fmla="*/ 0 h 6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576" h="66619">
                  <a:moveTo>
                    <a:pt x="43577" y="66620"/>
                  </a:moveTo>
                  <a:cubicBezTo>
                    <a:pt x="43577" y="66620"/>
                    <a:pt x="23136" y="26573"/>
                    <a:pt x="0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60F40845-D689-445B-85DF-CF1BFF102EA6}"/>
                </a:ext>
              </a:extLst>
            </p:cNvPr>
            <p:cNvSpPr/>
            <p:nvPr/>
          </p:nvSpPr>
          <p:spPr>
            <a:xfrm>
              <a:off x="6546510" y="3218855"/>
              <a:ext cx="52450" cy="70196"/>
            </a:xfrm>
            <a:custGeom>
              <a:avLst/>
              <a:gdLst>
                <a:gd name="connsiteX0" fmla="*/ 0 w 52450"/>
                <a:gd name="connsiteY0" fmla="*/ 70197 h 70196"/>
                <a:gd name="connsiteX1" fmla="*/ 52450 w 52450"/>
                <a:gd name="connsiteY1" fmla="*/ 0 h 7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450" h="70196">
                  <a:moveTo>
                    <a:pt x="0" y="70197"/>
                  </a:moveTo>
                  <a:cubicBezTo>
                    <a:pt x="14003" y="44389"/>
                    <a:pt x="31670" y="20745"/>
                    <a:pt x="52450" y="0"/>
                  </a:cubicBezTo>
                </a:path>
              </a:pathLst>
            </a:custGeom>
            <a:solidFill>
              <a:schemeClr val="accent2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6D4B9604-7259-4C8F-874C-14E7FF13E477}"/>
                </a:ext>
              </a:extLst>
            </p:cNvPr>
            <p:cNvSpPr/>
            <p:nvPr/>
          </p:nvSpPr>
          <p:spPr>
            <a:xfrm>
              <a:off x="6498845" y="3242037"/>
              <a:ext cx="42926" cy="74238"/>
            </a:xfrm>
            <a:custGeom>
              <a:avLst/>
              <a:gdLst>
                <a:gd name="connsiteX0" fmla="*/ 42927 w 42926"/>
                <a:gd name="connsiteY0" fmla="*/ 74239 h 74238"/>
                <a:gd name="connsiteX1" fmla="*/ 16353 w 42926"/>
                <a:gd name="connsiteY1" fmla="*/ 23833 h 74238"/>
                <a:gd name="connsiteX2" fmla="*/ 0 w 42926"/>
                <a:gd name="connsiteY2" fmla="*/ 0 h 7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926" h="74238">
                  <a:moveTo>
                    <a:pt x="42927" y="74239"/>
                  </a:moveTo>
                  <a:cubicBezTo>
                    <a:pt x="35477" y="56731"/>
                    <a:pt x="26589" y="39871"/>
                    <a:pt x="16353" y="23833"/>
                  </a:cubicBezTo>
                  <a:cubicBezTo>
                    <a:pt x="2044" y="2741"/>
                    <a:pt x="0" y="0"/>
                    <a:pt x="0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BB66FC5F-B7CF-4E62-8E8B-5675FB5FFFEE}"/>
                </a:ext>
              </a:extLst>
            </p:cNvPr>
            <p:cNvSpPr/>
            <p:nvPr/>
          </p:nvSpPr>
          <p:spPr>
            <a:xfrm>
              <a:off x="6518310" y="3366031"/>
              <a:ext cx="50684" cy="82136"/>
            </a:xfrm>
            <a:custGeom>
              <a:avLst/>
              <a:gdLst>
                <a:gd name="connsiteX0" fmla="*/ 0 w 50684"/>
                <a:gd name="connsiteY0" fmla="*/ 82137 h 82136"/>
                <a:gd name="connsiteX1" fmla="*/ 22067 w 50684"/>
                <a:gd name="connsiteY1" fmla="*/ 37445 h 82136"/>
                <a:gd name="connsiteX2" fmla="*/ 50685 w 50684"/>
                <a:gd name="connsiteY2" fmla="*/ 0 h 82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684" h="82136">
                  <a:moveTo>
                    <a:pt x="0" y="82137"/>
                  </a:moveTo>
                  <a:cubicBezTo>
                    <a:pt x="6204" y="66698"/>
                    <a:pt x="13582" y="51757"/>
                    <a:pt x="22067" y="37445"/>
                  </a:cubicBezTo>
                  <a:cubicBezTo>
                    <a:pt x="30559" y="24196"/>
                    <a:pt x="40131" y="11672"/>
                    <a:pt x="50685" y="0"/>
                  </a:cubicBezTo>
                </a:path>
              </a:pathLst>
            </a:custGeom>
            <a:solidFill>
              <a:schemeClr val="accent2"/>
            </a:solidFill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958F583C-3273-416E-94D9-1B309B617E4B}"/>
                </a:ext>
              </a:extLst>
            </p:cNvPr>
            <p:cNvSpPr/>
            <p:nvPr/>
          </p:nvSpPr>
          <p:spPr>
            <a:xfrm>
              <a:off x="6407952" y="3124593"/>
              <a:ext cx="41416" cy="85853"/>
            </a:xfrm>
            <a:custGeom>
              <a:avLst/>
              <a:gdLst>
                <a:gd name="connsiteX0" fmla="*/ 115 w 41416"/>
                <a:gd name="connsiteY0" fmla="*/ 63786 h 85853"/>
                <a:gd name="connsiteX1" fmla="*/ 12101 w 41416"/>
                <a:gd name="connsiteY1" fmla="*/ 31637 h 85853"/>
                <a:gd name="connsiteX2" fmla="*/ 35330 w 41416"/>
                <a:gd name="connsiteY2" fmla="*/ 0 h 85853"/>
                <a:gd name="connsiteX3" fmla="*/ 35795 w 41416"/>
                <a:gd name="connsiteY3" fmla="*/ 46457 h 85853"/>
                <a:gd name="connsiteX4" fmla="*/ 3739 w 41416"/>
                <a:gd name="connsiteY4" fmla="*/ 85853 h 8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416" h="85853">
                  <a:moveTo>
                    <a:pt x="115" y="63786"/>
                  </a:moveTo>
                  <a:cubicBezTo>
                    <a:pt x="115" y="63786"/>
                    <a:pt x="-2022" y="51614"/>
                    <a:pt x="12101" y="31637"/>
                  </a:cubicBezTo>
                  <a:cubicBezTo>
                    <a:pt x="26224" y="11661"/>
                    <a:pt x="35330" y="0"/>
                    <a:pt x="35330" y="0"/>
                  </a:cubicBezTo>
                  <a:cubicBezTo>
                    <a:pt x="35330" y="0"/>
                    <a:pt x="48710" y="26527"/>
                    <a:pt x="35795" y="46457"/>
                  </a:cubicBezTo>
                  <a:cubicBezTo>
                    <a:pt x="26235" y="60466"/>
                    <a:pt x="15512" y="73645"/>
                    <a:pt x="3739" y="85853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C704F462-6687-42F0-91D2-8639AE0BDC22}"/>
                </a:ext>
              </a:extLst>
            </p:cNvPr>
            <p:cNvSpPr/>
            <p:nvPr/>
          </p:nvSpPr>
          <p:spPr>
            <a:xfrm>
              <a:off x="6445768" y="3196369"/>
              <a:ext cx="41395" cy="85899"/>
            </a:xfrm>
            <a:custGeom>
              <a:avLst/>
              <a:gdLst>
                <a:gd name="connsiteX0" fmla="*/ 115 w 41395"/>
                <a:gd name="connsiteY0" fmla="*/ 63786 h 85899"/>
                <a:gd name="connsiteX1" fmla="*/ 12101 w 41395"/>
                <a:gd name="connsiteY1" fmla="*/ 31591 h 85899"/>
                <a:gd name="connsiteX2" fmla="*/ 35330 w 41395"/>
                <a:gd name="connsiteY2" fmla="*/ 0 h 85899"/>
                <a:gd name="connsiteX3" fmla="*/ 35795 w 41395"/>
                <a:gd name="connsiteY3" fmla="*/ 46457 h 85899"/>
                <a:gd name="connsiteX4" fmla="*/ 3739 w 41395"/>
                <a:gd name="connsiteY4" fmla="*/ 85900 h 8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395" h="85899">
                  <a:moveTo>
                    <a:pt x="115" y="63786"/>
                  </a:moveTo>
                  <a:cubicBezTo>
                    <a:pt x="115" y="63786"/>
                    <a:pt x="-2022" y="51614"/>
                    <a:pt x="12101" y="31591"/>
                  </a:cubicBezTo>
                  <a:cubicBezTo>
                    <a:pt x="26224" y="11568"/>
                    <a:pt x="35330" y="0"/>
                    <a:pt x="35330" y="0"/>
                  </a:cubicBezTo>
                  <a:cubicBezTo>
                    <a:pt x="35330" y="0"/>
                    <a:pt x="48663" y="26527"/>
                    <a:pt x="35795" y="46457"/>
                  </a:cubicBezTo>
                  <a:cubicBezTo>
                    <a:pt x="26228" y="60476"/>
                    <a:pt x="15506" y="73669"/>
                    <a:pt x="3739" y="85900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" name="任意多边形: 形状 985">
              <a:extLst>
                <a:ext uri="{FF2B5EF4-FFF2-40B4-BE49-F238E27FC236}">
                  <a16:creationId xmlns:a16="http://schemas.microsoft.com/office/drawing/2014/main" id="{17758B1E-BB46-457B-A6BB-9225B3F8F915}"/>
                </a:ext>
              </a:extLst>
            </p:cNvPr>
            <p:cNvSpPr/>
            <p:nvPr/>
          </p:nvSpPr>
          <p:spPr>
            <a:xfrm>
              <a:off x="6353200" y="3166590"/>
              <a:ext cx="65506" cy="63878"/>
            </a:xfrm>
            <a:custGeom>
              <a:avLst/>
              <a:gdLst>
                <a:gd name="connsiteX0" fmla="*/ 59513 w 65506"/>
                <a:gd name="connsiteY0" fmla="*/ 42369 h 63878"/>
                <a:gd name="connsiteX1" fmla="*/ 34752 w 65506"/>
                <a:gd name="connsiteY1" fmla="*/ 18583 h 63878"/>
                <a:gd name="connsiteX2" fmla="*/ 2 w 65506"/>
                <a:gd name="connsiteY2" fmla="*/ 0 h 63878"/>
                <a:gd name="connsiteX3" fmla="*/ 19653 w 65506"/>
                <a:gd name="connsiteY3" fmla="*/ 41812 h 63878"/>
                <a:gd name="connsiteX4" fmla="*/ 65506 w 65506"/>
                <a:gd name="connsiteY4" fmla="*/ 63879 h 6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506" h="63878">
                  <a:moveTo>
                    <a:pt x="59513" y="42369"/>
                  </a:moveTo>
                  <a:cubicBezTo>
                    <a:pt x="59513" y="42369"/>
                    <a:pt x="56122" y="30476"/>
                    <a:pt x="34752" y="18583"/>
                  </a:cubicBezTo>
                  <a:cubicBezTo>
                    <a:pt x="13381" y="6690"/>
                    <a:pt x="2" y="0"/>
                    <a:pt x="2" y="0"/>
                  </a:cubicBezTo>
                  <a:cubicBezTo>
                    <a:pt x="2" y="0"/>
                    <a:pt x="-556" y="29733"/>
                    <a:pt x="19653" y="41812"/>
                  </a:cubicBezTo>
                  <a:cubicBezTo>
                    <a:pt x="34286" y="50450"/>
                    <a:pt x="49626" y="57832"/>
                    <a:pt x="65506" y="63879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" name="任意多边形: 形状 986">
              <a:extLst>
                <a:ext uri="{FF2B5EF4-FFF2-40B4-BE49-F238E27FC236}">
                  <a16:creationId xmlns:a16="http://schemas.microsoft.com/office/drawing/2014/main" id="{11FEF84A-668C-4ABF-B9F1-8506DE1F3B25}"/>
                </a:ext>
              </a:extLst>
            </p:cNvPr>
            <p:cNvSpPr/>
            <p:nvPr/>
          </p:nvSpPr>
          <p:spPr>
            <a:xfrm>
              <a:off x="6394409" y="3257925"/>
              <a:ext cx="71962" cy="56166"/>
            </a:xfrm>
            <a:custGeom>
              <a:avLst/>
              <a:gdLst>
                <a:gd name="connsiteX0" fmla="*/ 63647 w 71962"/>
                <a:gd name="connsiteY0" fmla="*/ 35633 h 56166"/>
                <a:gd name="connsiteX1" fmla="*/ 36515 w 71962"/>
                <a:gd name="connsiteY1" fmla="*/ 14588 h 56166"/>
                <a:gd name="connsiteX2" fmla="*/ 0 w 71962"/>
                <a:gd name="connsiteY2" fmla="*/ 0 h 56166"/>
                <a:gd name="connsiteX3" fmla="*/ 23972 w 71962"/>
                <a:gd name="connsiteY3" fmla="*/ 39628 h 56166"/>
                <a:gd name="connsiteX4" fmla="*/ 71962 w 71962"/>
                <a:gd name="connsiteY4" fmla="*/ 56167 h 56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962" h="56166">
                  <a:moveTo>
                    <a:pt x="63647" y="35633"/>
                  </a:moveTo>
                  <a:cubicBezTo>
                    <a:pt x="63647" y="35633"/>
                    <a:pt x="59001" y="24204"/>
                    <a:pt x="36515" y="14588"/>
                  </a:cubicBezTo>
                  <a:cubicBezTo>
                    <a:pt x="14030" y="4971"/>
                    <a:pt x="0" y="0"/>
                    <a:pt x="0" y="0"/>
                  </a:cubicBezTo>
                  <a:cubicBezTo>
                    <a:pt x="0" y="0"/>
                    <a:pt x="2602" y="29593"/>
                    <a:pt x="23972" y="39628"/>
                  </a:cubicBezTo>
                  <a:cubicBezTo>
                    <a:pt x="39486" y="46452"/>
                    <a:pt x="55538" y="51984"/>
                    <a:pt x="71962" y="56167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" name="任意多边形: 形状 987">
              <a:extLst>
                <a:ext uri="{FF2B5EF4-FFF2-40B4-BE49-F238E27FC236}">
                  <a16:creationId xmlns:a16="http://schemas.microsoft.com/office/drawing/2014/main" id="{06017A82-4493-438F-B48F-986109433FF1}"/>
                </a:ext>
              </a:extLst>
            </p:cNvPr>
            <p:cNvSpPr/>
            <p:nvPr/>
          </p:nvSpPr>
          <p:spPr>
            <a:xfrm>
              <a:off x="6414459" y="3344243"/>
              <a:ext cx="58648" cy="70150"/>
            </a:xfrm>
            <a:custGeom>
              <a:avLst/>
              <a:gdLst>
                <a:gd name="connsiteX0" fmla="*/ 54932 w 58648"/>
                <a:gd name="connsiteY0" fmla="*/ 48223 h 70150"/>
                <a:gd name="connsiteX1" fmla="*/ 32818 w 58648"/>
                <a:gd name="connsiteY1" fmla="*/ 21928 h 70150"/>
                <a:gd name="connsiteX2" fmla="*/ 298 w 58648"/>
                <a:gd name="connsiteY2" fmla="*/ 0 h 70150"/>
                <a:gd name="connsiteX3" fmla="*/ 15397 w 58648"/>
                <a:gd name="connsiteY3" fmla="*/ 43809 h 70150"/>
                <a:gd name="connsiteX4" fmla="*/ 58648 w 58648"/>
                <a:gd name="connsiteY4" fmla="*/ 70151 h 7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648" h="70150">
                  <a:moveTo>
                    <a:pt x="54932" y="48223"/>
                  </a:moveTo>
                  <a:cubicBezTo>
                    <a:pt x="54932" y="48223"/>
                    <a:pt x="52841" y="36051"/>
                    <a:pt x="32818" y="21928"/>
                  </a:cubicBezTo>
                  <a:cubicBezTo>
                    <a:pt x="12795" y="7805"/>
                    <a:pt x="298" y="0"/>
                    <a:pt x="298" y="0"/>
                  </a:cubicBezTo>
                  <a:cubicBezTo>
                    <a:pt x="298" y="0"/>
                    <a:pt x="-3419" y="29500"/>
                    <a:pt x="15397" y="43809"/>
                  </a:cubicBezTo>
                  <a:cubicBezTo>
                    <a:pt x="29054" y="53781"/>
                    <a:pt x="43522" y="62592"/>
                    <a:pt x="58648" y="70151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" name="任意多边形: 形状 988">
              <a:extLst>
                <a:ext uri="{FF2B5EF4-FFF2-40B4-BE49-F238E27FC236}">
                  <a16:creationId xmlns:a16="http://schemas.microsoft.com/office/drawing/2014/main" id="{EA09FEA4-5D5F-4785-8463-5605C276CBF8}"/>
                </a:ext>
              </a:extLst>
            </p:cNvPr>
            <p:cNvSpPr/>
            <p:nvPr/>
          </p:nvSpPr>
          <p:spPr>
            <a:xfrm>
              <a:off x="6473173" y="3348145"/>
              <a:ext cx="36688" cy="89290"/>
            </a:xfrm>
            <a:custGeom>
              <a:avLst/>
              <a:gdLst>
                <a:gd name="connsiteX0" fmla="*/ 631 w 36688"/>
                <a:gd name="connsiteY0" fmla="*/ 68153 h 89290"/>
                <a:gd name="connsiteX1" fmla="*/ 7925 w 36688"/>
                <a:gd name="connsiteY1" fmla="*/ 34611 h 89290"/>
                <a:gd name="connsiteX2" fmla="*/ 26508 w 36688"/>
                <a:gd name="connsiteY2" fmla="*/ 0 h 89290"/>
                <a:gd name="connsiteX3" fmla="*/ 33569 w 36688"/>
                <a:gd name="connsiteY3" fmla="*/ 45760 h 89290"/>
                <a:gd name="connsiteX4" fmla="*/ 7460 w 36688"/>
                <a:gd name="connsiteY4" fmla="*/ 89291 h 8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688" h="89290">
                  <a:moveTo>
                    <a:pt x="631" y="68153"/>
                  </a:moveTo>
                  <a:cubicBezTo>
                    <a:pt x="631" y="68153"/>
                    <a:pt x="-3179" y="56399"/>
                    <a:pt x="7925" y="34611"/>
                  </a:cubicBezTo>
                  <a:cubicBezTo>
                    <a:pt x="19028" y="12822"/>
                    <a:pt x="26508" y="0"/>
                    <a:pt x="26508" y="0"/>
                  </a:cubicBezTo>
                  <a:cubicBezTo>
                    <a:pt x="26508" y="0"/>
                    <a:pt x="43511" y="24344"/>
                    <a:pt x="33569" y="45760"/>
                  </a:cubicBezTo>
                  <a:cubicBezTo>
                    <a:pt x="26114" y="60984"/>
                    <a:pt x="17380" y="75546"/>
                    <a:pt x="7460" y="89291"/>
                  </a:cubicBezTo>
                  <a:close/>
                </a:path>
              </a:pathLst>
            </a:custGeom>
            <a:solidFill>
              <a:schemeClr val="accent2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" name="任意多边形: 形状 989">
              <a:extLst>
                <a:ext uri="{FF2B5EF4-FFF2-40B4-BE49-F238E27FC236}">
                  <a16:creationId xmlns:a16="http://schemas.microsoft.com/office/drawing/2014/main" id="{7F553EE8-CA7F-4F57-A4EA-D7FA8B506864}"/>
                </a:ext>
              </a:extLst>
            </p:cNvPr>
            <p:cNvSpPr/>
            <p:nvPr/>
          </p:nvSpPr>
          <p:spPr>
            <a:xfrm>
              <a:off x="6447964" y="3436135"/>
              <a:ext cx="58825" cy="70150"/>
            </a:xfrm>
            <a:custGeom>
              <a:avLst/>
              <a:gdLst>
                <a:gd name="connsiteX0" fmla="*/ 54923 w 58825"/>
                <a:gd name="connsiteY0" fmla="*/ 48083 h 70150"/>
                <a:gd name="connsiteX1" fmla="*/ 32809 w 58825"/>
                <a:gd name="connsiteY1" fmla="*/ 21974 h 70150"/>
                <a:gd name="connsiteX2" fmla="*/ 289 w 58825"/>
                <a:gd name="connsiteY2" fmla="*/ 0 h 70150"/>
                <a:gd name="connsiteX3" fmla="*/ 15434 w 58825"/>
                <a:gd name="connsiteY3" fmla="*/ 43809 h 70150"/>
                <a:gd name="connsiteX4" fmla="*/ 58825 w 58825"/>
                <a:gd name="connsiteY4" fmla="*/ 70151 h 7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825" h="70150">
                  <a:moveTo>
                    <a:pt x="54923" y="48083"/>
                  </a:moveTo>
                  <a:cubicBezTo>
                    <a:pt x="54923" y="48083"/>
                    <a:pt x="53018" y="35912"/>
                    <a:pt x="32809" y="21974"/>
                  </a:cubicBezTo>
                  <a:cubicBezTo>
                    <a:pt x="12600" y="8037"/>
                    <a:pt x="289" y="0"/>
                    <a:pt x="289" y="0"/>
                  </a:cubicBezTo>
                  <a:cubicBezTo>
                    <a:pt x="289" y="0"/>
                    <a:pt x="-3381" y="29500"/>
                    <a:pt x="15434" y="43809"/>
                  </a:cubicBezTo>
                  <a:cubicBezTo>
                    <a:pt x="29138" y="53785"/>
                    <a:pt x="43652" y="62596"/>
                    <a:pt x="58825" y="70151"/>
                  </a:cubicBezTo>
                  <a:close/>
                </a:path>
              </a:pathLst>
            </a:custGeom>
            <a:solidFill>
              <a:srgbClr val="92E3A9"/>
            </a:solidFill>
            <a:ln w="46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7BBC0E7F-75D6-456C-A02E-8725CC3872C7}"/>
                </a:ext>
              </a:extLst>
            </p:cNvPr>
            <p:cNvSpPr/>
            <p:nvPr/>
          </p:nvSpPr>
          <p:spPr>
            <a:xfrm>
              <a:off x="6393387" y="3206079"/>
              <a:ext cx="20812" cy="10917"/>
            </a:xfrm>
            <a:custGeom>
              <a:avLst/>
              <a:gdLst>
                <a:gd name="connsiteX0" fmla="*/ 20813 w 20812"/>
                <a:gd name="connsiteY0" fmla="*/ 10917 h 10917"/>
                <a:gd name="connsiteX1" fmla="*/ 0 w 20812"/>
                <a:gd name="connsiteY1" fmla="*/ 0 h 1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812" h="10917">
                  <a:moveTo>
                    <a:pt x="20813" y="10917"/>
                  </a:moveTo>
                  <a:lnTo>
                    <a:pt x="0" y="0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944B36EA-D7DC-4F8D-B046-E09B13003520}"/>
                </a:ext>
              </a:extLst>
            </p:cNvPr>
            <p:cNvSpPr/>
            <p:nvPr/>
          </p:nvSpPr>
          <p:spPr>
            <a:xfrm>
              <a:off x="6410529" y="3185916"/>
              <a:ext cx="5342" cy="15005"/>
            </a:xfrm>
            <a:custGeom>
              <a:avLst/>
              <a:gdLst>
                <a:gd name="connsiteX0" fmla="*/ 0 w 5342"/>
                <a:gd name="connsiteY0" fmla="*/ 15006 h 15005"/>
                <a:gd name="connsiteX1" fmla="*/ 5343 w 5342"/>
                <a:gd name="connsiteY1" fmla="*/ 0 h 1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42" h="15005">
                  <a:moveTo>
                    <a:pt x="0" y="15006"/>
                  </a:moveTo>
                  <a:lnTo>
                    <a:pt x="5343" y="0"/>
                  </a:lnTo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2319297E-574A-41CD-82DB-D4935EA44188}"/>
                </a:ext>
              </a:extLst>
            </p:cNvPr>
            <p:cNvSpPr/>
            <p:nvPr/>
          </p:nvSpPr>
          <p:spPr>
            <a:xfrm>
              <a:off x="6426325" y="3287100"/>
              <a:ext cx="35168" cy="17700"/>
            </a:xfrm>
            <a:custGeom>
              <a:avLst/>
              <a:gdLst>
                <a:gd name="connsiteX0" fmla="*/ 35168 w 35168"/>
                <a:gd name="connsiteY0" fmla="*/ 17700 h 17700"/>
                <a:gd name="connsiteX1" fmla="*/ 0 w 35168"/>
                <a:gd name="connsiteY1" fmla="*/ 0 h 1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168" h="17700">
                  <a:moveTo>
                    <a:pt x="35168" y="17700"/>
                  </a:moveTo>
                  <a:cubicBezTo>
                    <a:pt x="35168" y="17700"/>
                    <a:pt x="17793" y="8827"/>
                    <a:pt x="0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4645AD20-BBC2-4C5E-968F-42362EBC6279}"/>
                </a:ext>
              </a:extLst>
            </p:cNvPr>
            <p:cNvSpPr/>
            <p:nvPr/>
          </p:nvSpPr>
          <p:spPr>
            <a:xfrm>
              <a:off x="6449879" y="3235626"/>
              <a:ext cx="20116" cy="46457"/>
            </a:xfrm>
            <a:custGeom>
              <a:avLst/>
              <a:gdLst>
                <a:gd name="connsiteX0" fmla="*/ 0 w 20116"/>
                <a:gd name="connsiteY0" fmla="*/ 46457 h 46457"/>
                <a:gd name="connsiteX1" fmla="*/ 20116 w 20116"/>
                <a:gd name="connsiteY1" fmla="*/ 0 h 46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116" h="46457">
                  <a:moveTo>
                    <a:pt x="0" y="46457"/>
                  </a:moveTo>
                  <a:cubicBezTo>
                    <a:pt x="5102" y="30326"/>
                    <a:pt x="11843" y="14759"/>
                    <a:pt x="20116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CCE124B3-B522-4856-9F87-E46707A9C90A}"/>
                </a:ext>
              </a:extLst>
            </p:cNvPr>
            <p:cNvSpPr/>
            <p:nvPr/>
          </p:nvSpPr>
          <p:spPr>
            <a:xfrm>
              <a:off x="6431296" y="3371560"/>
              <a:ext cx="40510" cy="38327"/>
            </a:xfrm>
            <a:custGeom>
              <a:avLst/>
              <a:gdLst>
                <a:gd name="connsiteX0" fmla="*/ 40511 w 40510"/>
                <a:gd name="connsiteY0" fmla="*/ 38327 h 38327"/>
                <a:gd name="connsiteX1" fmla="*/ 0 w 40510"/>
                <a:gd name="connsiteY1" fmla="*/ 0 h 3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510" h="38327">
                  <a:moveTo>
                    <a:pt x="40511" y="38327"/>
                  </a:moveTo>
                  <a:cubicBezTo>
                    <a:pt x="28916" y="23674"/>
                    <a:pt x="15273" y="10766"/>
                    <a:pt x="0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AFA99EE6-D2A8-494F-8A78-1BB234869171}"/>
                </a:ext>
              </a:extLst>
            </p:cNvPr>
            <p:cNvSpPr/>
            <p:nvPr/>
          </p:nvSpPr>
          <p:spPr>
            <a:xfrm>
              <a:off x="6477753" y="3375230"/>
              <a:ext cx="18815" cy="51242"/>
            </a:xfrm>
            <a:custGeom>
              <a:avLst/>
              <a:gdLst>
                <a:gd name="connsiteX0" fmla="*/ 0 w 18815"/>
                <a:gd name="connsiteY0" fmla="*/ 51242 h 51242"/>
                <a:gd name="connsiteX1" fmla="*/ 11150 w 18815"/>
                <a:gd name="connsiteY1" fmla="*/ 16725 h 51242"/>
                <a:gd name="connsiteX2" fmla="*/ 18815 w 18815"/>
                <a:gd name="connsiteY2" fmla="*/ 0 h 51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15" h="51242">
                  <a:moveTo>
                    <a:pt x="0" y="51242"/>
                  </a:moveTo>
                  <a:cubicBezTo>
                    <a:pt x="2758" y="39448"/>
                    <a:pt x="6487" y="27903"/>
                    <a:pt x="11150" y="16725"/>
                  </a:cubicBezTo>
                  <a:cubicBezTo>
                    <a:pt x="17840" y="1951"/>
                    <a:pt x="18815" y="0"/>
                    <a:pt x="18815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C6BD98FA-39BF-42A0-82A8-FA113138646A}"/>
                </a:ext>
              </a:extLst>
            </p:cNvPr>
            <p:cNvSpPr/>
            <p:nvPr/>
          </p:nvSpPr>
          <p:spPr>
            <a:xfrm>
              <a:off x="6505628" y="3491745"/>
              <a:ext cx="37165" cy="36050"/>
            </a:xfrm>
            <a:custGeom>
              <a:avLst/>
              <a:gdLst>
                <a:gd name="connsiteX0" fmla="*/ 0 w 37165"/>
                <a:gd name="connsiteY0" fmla="*/ 36051 h 36050"/>
                <a:gd name="connsiteX1" fmla="*/ 22392 w 37165"/>
                <a:gd name="connsiteY1" fmla="*/ 12822 h 36050"/>
                <a:gd name="connsiteX2" fmla="*/ 37166 w 37165"/>
                <a:gd name="connsiteY2" fmla="*/ 0 h 3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165" h="36050">
                  <a:moveTo>
                    <a:pt x="0" y="36051"/>
                  </a:moveTo>
                  <a:cubicBezTo>
                    <a:pt x="6772" y="27669"/>
                    <a:pt x="14265" y="19897"/>
                    <a:pt x="22392" y="12822"/>
                  </a:cubicBezTo>
                  <a:cubicBezTo>
                    <a:pt x="27658" y="8958"/>
                    <a:pt x="32599" y="4670"/>
                    <a:pt x="37166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4A8FC2BD-1D6E-45A9-9888-D074724A3D92}"/>
                </a:ext>
              </a:extLst>
            </p:cNvPr>
            <p:cNvSpPr/>
            <p:nvPr/>
          </p:nvSpPr>
          <p:spPr>
            <a:xfrm>
              <a:off x="6466139" y="3460572"/>
              <a:ext cx="40603" cy="46039"/>
            </a:xfrm>
            <a:custGeom>
              <a:avLst/>
              <a:gdLst>
                <a:gd name="connsiteX0" fmla="*/ 40604 w 40603"/>
                <a:gd name="connsiteY0" fmla="*/ 46039 h 46039"/>
                <a:gd name="connsiteX1" fmla="*/ 22021 w 40603"/>
                <a:gd name="connsiteY1" fmla="*/ 20395 h 46039"/>
                <a:gd name="connsiteX2" fmla="*/ 0 w 40603"/>
                <a:gd name="connsiteY2" fmla="*/ 0 h 4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03" h="46039">
                  <a:moveTo>
                    <a:pt x="40604" y="46039"/>
                  </a:moveTo>
                  <a:cubicBezTo>
                    <a:pt x="35068" y="37033"/>
                    <a:pt x="28855" y="28460"/>
                    <a:pt x="22021" y="20395"/>
                  </a:cubicBezTo>
                  <a:cubicBezTo>
                    <a:pt x="15251" y="13006"/>
                    <a:pt x="7886" y="6185"/>
                    <a:pt x="0" y="0"/>
                  </a:cubicBezTo>
                </a:path>
              </a:pathLst>
            </a:custGeom>
            <a:noFill/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999" name="任意多边形: 形状 998">
            <a:extLst>
              <a:ext uri="{FF2B5EF4-FFF2-40B4-BE49-F238E27FC236}">
                <a16:creationId xmlns:a16="http://schemas.microsoft.com/office/drawing/2014/main" id="{D2604FAA-0BE0-45D8-9FE9-D63B962D11FB}"/>
              </a:ext>
            </a:extLst>
          </p:cNvPr>
          <p:cNvSpPr/>
          <p:nvPr/>
        </p:nvSpPr>
        <p:spPr>
          <a:xfrm>
            <a:off x="6468973" y="3514230"/>
            <a:ext cx="32009" cy="58350"/>
          </a:xfrm>
          <a:custGeom>
            <a:avLst/>
            <a:gdLst>
              <a:gd name="connsiteX0" fmla="*/ 32009 w 32009"/>
              <a:gd name="connsiteY0" fmla="*/ 58351 h 58350"/>
              <a:gd name="connsiteX1" fmla="*/ 22718 w 32009"/>
              <a:gd name="connsiteY1" fmla="*/ 32149 h 58350"/>
              <a:gd name="connsiteX2" fmla="*/ 0 w 32009"/>
              <a:gd name="connsiteY2" fmla="*/ 0 h 5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009" h="58350">
                <a:moveTo>
                  <a:pt x="32009" y="58351"/>
                </a:moveTo>
                <a:cubicBezTo>
                  <a:pt x="31289" y="48947"/>
                  <a:pt x="28083" y="39905"/>
                  <a:pt x="22718" y="32149"/>
                </a:cubicBezTo>
                <a:cubicBezTo>
                  <a:pt x="14169" y="20906"/>
                  <a:pt x="4135" y="5900"/>
                  <a:pt x="0" y="0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0" name="任意多边形: 形状 999">
            <a:extLst>
              <a:ext uri="{FF2B5EF4-FFF2-40B4-BE49-F238E27FC236}">
                <a16:creationId xmlns:a16="http://schemas.microsoft.com/office/drawing/2014/main" id="{6CF5D14F-7D9D-46D6-A682-7F584CA03736}"/>
              </a:ext>
            </a:extLst>
          </p:cNvPr>
          <p:cNvSpPr/>
          <p:nvPr/>
        </p:nvSpPr>
        <p:spPr>
          <a:xfrm>
            <a:off x="6455082" y="3381873"/>
            <a:ext cx="48966" cy="276792"/>
          </a:xfrm>
          <a:custGeom>
            <a:avLst/>
            <a:gdLst>
              <a:gd name="connsiteX0" fmla="*/ 48966 w 48966"/>
              <a:gd name="connsiteY0" fmla="*/ 276793 h 276792"/>
              <a:gd name="connsiteX1" fmla="*/ 48966 w 48966"/>
              <a:gd name="connsiteY1" fmla="*/ 7991 h 276792"/>
              <a:gd name="connsiteX2" fmla="*/ 40975 w 48966"/>
              <a:gd name="connsiteY2" fmla="*/ 0 h 276792"/>
              <a:gd name="connsiteX3" fmla="*/ 8037 w 48966"/>
              <a:gd name="connsiteY3" fmla="*/ 0 h 276792"/>
              <a:gd name="connsiteX4" fmla="*/ 0 w 48966"/>
              <a:gd name="connsiteY4" fmla="*/ 7991 h 276792"/>
              <a:gd name="connsiteX5" fmla="*/ 0 w 48966"/>
              <a:gd name="connsiteY5" fmla="*/ 276793 h 27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6" h="276792">
                <a:moveTo>
                  <a:pt x="48966" y="276793"/>
                </a:moveTo>
                <a:lnTo>
                  <a:pt x="48966" y="7991"/>
                </a:lnTo>
                <a:cubicBezTo>
                  <a:pt x="48966" y="3578"/>
                  <a:pt x="45388" y="0"/>
                  <a:pt x="40975" y="0"/>
                </a:cubicBezTo>
                <a:lnTo>
                  <a:pt x="8037" y="0"/>
                </a:lnTo>
                <a:cubicBezTo>
                  <a:pt x="3616" y="0"/>
                  <a:pt x="26" y="3570"/>
                  <a:pt x="0" y="7991"/>
                </a:cubicBezTo>
                <a:lnTo>
                  <a:pt x="0" y="276793"/>
                </a:lnTo>
                <a:close/>
              </a:path>
            </a:pathLst>
          </a:custGeom>
          <a:solidFill>
            <a:srgbClr val="4C4C4C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1" name="任意多边形: 形状 1000">
            <a:extLst>
              <a:ext uri="{FF2B5EF4-FFF2-40B4-BE49-F238E27FC236}">
                <a16:creationId xmlns:a16="http://schemas.microsoft.com/office/drawing/2014/main" id="{6E624159-248E-4684-8609-08691349B1C2}"/>
              </a:ext>
            </a:extLst>
          </p:cNvPr>
          <p:cNvSpPr/>
          <p:nvPr/>
        </p:nvSpPr>
        <p:spPr>
          <a:xfrm>
            <a:off x="6414014" y="3381873"/>
            <a:ext cx="49012" cy="276792"/>
          </a:xfrm>
          <a:custGeom>
            <a:avLst/>
            <a:gdLst>
              <a:gd name="connsiteX0" fmla="*/ 49012 w 49012"/>
              <a:gd name="connsiteY0" fmla="*/ 276793 h 276792"/>
              <a:gd name="connsiteX1" fmla="*/ 49012 w 49012"/>
              <a:gd name="connsiteY1" fmla="*/ 7991 h 276792"/>
              <a:gd name="connsiteX2" fmla="*/ 40975 w 49012"/>
              <a:gd name="connsiteY2" fmla="*/ 0 h 276792"/>
              <a:gd name="connsiteX3" fmla="*/ 7991 w 49012"/>
              <a:gd name="connsiteY3" fmla="*/ 0 h 276792"/>
              <a:gd name="connsiteX4" fmla="*/ 0 w 49012"/>
              <a:gd name="connsiteY4" fmla="*/ 7991 h 276792"/>
              <a:gd name="connsiteX5" fmla="*/ 0 w 49012"/>
              <a:gd name="connsiteY5" fmla="*/ 276793 h 276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012" h="276792">
                <a:moveTo>
                  <a:pt x="49012" y="276793"/>
                </a:moveTo>
                <a:lnTo>
                  <a:pt x="49012" y="7991"/>
                </a:lnTo>
                <a:cubicBezTo>
                  <a:pt x="48987" y="3570"/>
                  <a:pt x="45396" y="0"/>
                  <a:pt x="40975" y="0"/>
                </a:cubicBezTo>
                <a:lnTo>
                  <a:pt x="7991" y="0"/>
                </a:lnTo>
                <a:cubicBezTo>
                  <a:pt x="3578" y="0"/>
                  <a:pt x="0" y="3578"/>
                  <a:pt x="0" y="7991"/>
                </a:cubicBezTo>
                <a:lnTo>
                  <a:pt x="0" y="276793"/>
                </a:lnTo>
                <a:close/>
              </a:path>
            </a:pathLst>
          </a:custGeom>
          <a:solidFill>
            <a:srgbClr val="263238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2" name="任意多边形: 形状 1001">
            <a:extLst>
              <a:ext uri="{FF2B5EF4-FFF2-40B4-BE49-F238E27FC236}">
                <a16:creationId xmlns:a16="http://schemas.microsoft.com/office/drawing/2014/main" id="{3C36C381-601D-4ED5-86A7-64DE1C1627B5}"/>
              </a:ext>
            </a:extLst>
          </p:cNvPr>
          <p:cNvSpPr/>
          <p:nvPr/>
        </p:nvSpPr>
        <p:spPr>
          <a:xfrm>
            <a:off x="6479705" y="3572302"/>
            <a:ext cx="589867" cy="86364"/>
          </a:xfrm>
          <a:custGeom>
            <a:avLst/>
            <a:gdLst>
              <a:gd name="connsiteX0" fmla="*/ 1857 w 589867"/>
              <a:gd name="connsiteY0" fmla="*/ 86364 h 86364"/>
              <a:gd name="connsiteX1" fmla="*/ 589867 w 589867"/>
              <a:gd name="connsiteY1" fmla="*/ 86364 h 86364"/>
              <a:gd name="connsiteX2" fmla="*/ 569798 w 589867"/>
              <a:gd name="connsiteY2" fmla="*/ 60348 h 86364"/>
              <a:gd name="connsiteX3" fmla="*/ 289149 w 589867"/>
              <a:gd name="connsiteY3" fmla="*/ 4228 h 86364"/>
              <a:gd name="connsiteX4" fmla="*/ 25318 w 589867"/>
              <a:gd name="connsiteY4" fmla="*/ 0 h 86364"/>
              <a:gd name="connsiteX5" fmla="*/ 12682 w 589867"/>
              <a:gd name="connsiteY5" fmla="*/ 4228 h 86364"/>
              <a:gd name="connsiteX6" fmla="*/ 92 w 589867"/>
              <a:gd name="connsiteY6" fmla="*/ 33682 h 86364"/>
              <a:gd name="connsiteX7" fmla="*/ 1857 w 589867"/>
              <a:gd name="connsiteY7" fmla="*/ 86364 h 86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9867" h="86364">
                <a:moveTo>
                  <a:pt x="1857" y="86364"/>
                </a:moveTo>
                <a:lnTo>
                  <a:pt x="589867" y="86364"/>
                </a:lnTo>
                <a:cubicBezTo>
                  <a:pt x="585758" y="75977"/>
                  <a:pt x="578802" y="66960"/>
                  <a:pt x="569798" y="60348"/>
                </a:cubicBezTo>
                <a:cubicBezTo>
                  <a:pt x="543131" y="43531"/>
                  <a:pt x="289149" y="4228"/>
                  <a:pt x="289149" y="4228"/>
                </a:cubicBezTo>
                <a:lnTo>
                  <a:pt x="25318" y="0"/>
                </a:lnTo>
                <a:lnTo>
                  <a:pt x="12682" y="4228"/>
                </a:lnTo>
                <a:cubicBezTo>
                  <a:pt x="12682" y="4228"/>
                  <a:pt x="-1256" y="23879"/>
                  <a:pt x="92" y="33682"/>
                </a:cubicBezTo>
                <a:cubicBezTo>
                  <a:pt x="789" y="38653"/>
                  <a:pt x="1114" y="62717"/>
                  <a:pt x="1857" y="86364"/>
                </a:cubicBezTo>
                <a:close/>
              </a:path>
            </a:pathLst>
          </a:custGeom>
          <a:solidFill>
            <a:srgbClr val="263238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3" name="任意多边形: 形状 1002">
            <a:extLst>
              <a:ext uri="{FF2B5EF4-FFF2-40B4-BE49-F238E27FC236}">
                <a16:creationId xmlns:a16="http://schemas.microsoft.com/office/drawing/2014/main" id="{AA400C21-66A1-4351-AA21-B8DE2052A921}"/>
              </a:ext>
            </a:extLst>
          </p:cNvPr>
          <p:cNvSpPr/>
          <p:nvPr/>
        </p:nvSpPr>
        <p:spPr>
          <a:xfrm>
            <a:off x="6491319" y="3066629"/>
            <a:ext cx="373100" cy="518015"/>
          </a:xfrm>
          <a:custGeom>
            <a:avLst/>
            <a:gdLst>
              <a:gd name="connsiteX0" fmla="*/ 229824 w 373100"/>
              <a:gd name="connsiteY0" fmla="*/ 496 h 518015"/>
              <a:gd name="connsiteX1" fmla="*/ 147037 w 373100"/>
              <a:gd name="connsiteY1" fmla="*/ 55223 h 518015"/>
              <a:gd name="connsiteX2" fmla="*/ 88083 w 373100"/>
              <a:gd name="connsiteY2" fmla="*/ 178706 h 518015"/>
              <a:gd name="connsiteX3" fmla="*/ 54402 w 373100"/>
              <a:gd name="connsiteY3" fmla="*/ 368252 h 518015"/>
              <a:gd name="connsiteX4" fmla="*/ 1069 w 373100"/>
              <a:gd name="connsiteY4" fmla="*/ 509901 h 518015"/>
              <a:gd name="connsiteX5" fmla="*/ 277536 w 373100"/>
              <a:gd name="connsiteY5" fmla="*/ 509901 h 518015"/>
              <a:gd name="connsiteX6" fmla="*/ 270521 w 373100"/>
              <a:gd name="connsiteY6" fmla="*/ 432735 h 518015"/>
              <a:gd name="connsiteX7" fmla="*/ 372727 w 373100"/>
              <a:gd name="connsiteY7" fmla="*/ 240448 h 518015"/>
              <a:gd name="connsiteX8" fmla="*/ 341833 w 373100"/>
              <a:gd name="connsiteY8" fmla="*/ 63632 h 518015"/>
              <a:gd name="connsiteX9" fmla="*/ 229824 w 373100"/>
              <a:gd name="connsiteY9" fmla="*/ 496 h 5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100" h="518015">
                <a:moveTo>
                  <a:pt x="229824" y="496"/>
                </a:moveTo>
                <a:cubicBezTo>
                  <a:pt x="229824" y="496"/>
                  <a:pt x="168083" y="35571"/>
                  <a:pt x="147037" y="55223"/>
                </a:cubicBezTo>
                <a:cubicBezTo>
                  <a:pt x="125992" y="74874"/>
                  <a:pt x="90917" y="139450"/>
                  <a:pt x="88083" y="178706"/>
                </a:cubicBezTo>
                <a:cubicBezTo>
                  <a:pt x="85249" y="217963"/>
                  <a:pt x="54402" y="368252"/>
                  <a:pt x="54402" y="368252"/>
                </a:cubicBezTo>
                <a:cubicBezTo>
                  <a:pt x="54402" y="368252"/>
                  <a:pt x="-8920" y="491643"/>
                  <a:pt x="1069" y="509901"/>
                </a:cubicBezTo>
                <a:cubicBezTo>
                  <a:pt x="11057" y="528158"/>
                  <a:pt x="270521" y="509901"/>
                  <a:pt x="277536" y="509901"/>
                </a:cubicBezTo>
                <a:cubicBezTo>
                  <a:pt x="284551" y="509901"/>
                  <a:pt x="270521" y="432735"/>
                  <a:pt x="270521" y="432735"/>
                </a:cubicBezTo>
                <a:cubicBezTo>
                  <a:pt x="270521" y="432735"/>
                  <a:pt x="368732" y="281145"/>
                  <a:pt x="372727" y="240448"/>
                </a:cubicBezTo>
                <a:cubicBezTo>
                  <a:pt x="376723" y="199752"/>
                  <a:pt x="347454" y="88904"/>
                  <a:pt x="341833" y="63632"/>
                </a:cubicBezTo>
                <a:cubicBezTo>
                  <a:pt x="336212" y="38359"/>
                  <a:pt x="242461" y="-5125"/>
                  <a:pt x="229824" y="496"/>
                </a:cubicBezTo>
                <a:close/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004" name="任意多边形: 形状 1003">
            <a:extLst>
              <a:ext uri="{FF2B5EF4-FFF2-40B4-BE49-F238E27FC236}">
                <a16:creationId xmlns:a16="http://schemas.microsoft.com/office/drawing/2014/main" id="{D88CB0E4-701F-4464-A3BE-AB16D4B9256B}"/>
              </a:ext>
            </a:extLst>
          </p:cNvPr>
          <p:cNvSpPr/>
          <p:nvPr/>
        </p:nvSpPr>
        <p:spPr>
          <a:xfrm>
            <a:off x="6672874" y="3281572"/>
            <a:ext cx="69685" cy="62020"/>
          </a:xfrm>
          <a:custGeom>
            <a:avLst/>
            <a:gdLst>
              <a:gd name="connsiteX0" fmla="*/ 0 w 69685"/>
              <a:gd name="connsiteY0" fmla="*/ 0 h 62020"/>
              <a:gd name="connsiteX1" fmla="*/ 69686 w 69685"/>
              <a:gd name="connsiteY1" fmla="*/ 62021 h 62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9685" h="62020">
                <a:moveTo>
                  <a:pt x="0" y="0"/>
                </a:moveTo>
                <a:cubicBezTo>
                  <a:pt x="0" y="0"/>
                  <a:pt x="49105" y="46457"/>
                  <a:pt x="69686" y="62021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5" name="任意多边形: 形状 1004">
            <a:extLst>
              <a:ext uri="{FF2B5EF4-FFF2-40B4-BE49-F238E27FC236}">
                <a16:creationId xmlns:a16="http://schemas.microsoft.com/office/drawing/2014/main" id="{D582FE01-B84E-4780-939D-818710CCC4D2}"/>
              </a:ext>
            </a:extLst>
          </p:cNvPr>
          <p:cNvSpPr/>
          <p:nvPr/>
        </p:nvSpPr>
        <p:spPr>
          <a:xfrm>
            <a:off x="6649645" y="3317669"/>
            <a:ext cx="113681" cy="33588"/>
          </a:xfrm>
          <a:custGeom>
            <a:avLst/>
            <a:gdLst>
              <a:gd name="connsiteX0" fmla="*/ 0 w 113681"/>
              <a:gd name="connsiteY0" fmla="*/ 0 h 33588"/>
              <a:gd name="connsiteX1" fmla="*/ 113681 w 113681"/>
              <a:gd name="connsiteY1" fmla="*/ 33589 h 3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13681" h="33588">
                <a:moveTo>
                  <a:pt x="0" y="0"/>
                </a:moveTo>
                <a:cubicBezTo>
                  <a:pt x="0" y="0"/>
                  <a:pt x="90452" y="30987"/>
                  <a:pt x="113681" y="33589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6" name="任意多边形: 形状 1005">
            <a:extLst>
              <a:ext uri="{FF2B5EF4-FFF2-40B4-BE49-F238E27FC236}">
                <a16:creationId xmlns:a16="http://schemas.microsoft.com/office/drawing/2014/main" id="{4DD3320F-6F0B-4CA9-A2EA-FFD1CBD0C382}"/>
              </a:ext>
            </a:extLst>
          </p:cNvPr>
          <p:cNvSpPr/>
          <p:nvPr/>
        </p:nvSpPr>
        <p:spPr>
          <a:xfrm>
            <a:off x="6721772" y="2847129"/>
            <a:ext cx="197416" cy="276070"/>
          </a:xfrm>
          <a:custGeom>
            <a:avLst/>
            <a:gdLst>
              <a:gd name="connsiteX0" fmla="*/ 191612 w 197416"/>
              <a:gd name="connsiteY0" fmla="*/ 62785 h 276070"/>
              <a:gd name="connsiteX1" fmla="*/ 197233 w 197416"/>
              <a:gd name="connsiteY1" fmla="*/ 130148 h 276070"/>
              <a:gd name="connsiteX2" fmla="*/ 177582 w 197416"/>
              <a:gd name="connsiteY2" fmla="*/ 210147 h 276070"/>
              <a:gd name="connsiteX3" fmla="*/ 153749 w 197416"/>
              <a:gd name="connsiteY3" fmla="*/ 232586 h 276070"/>
              <a:gd name="connsiteX4" fmla="*/ 128476 w 197416"/>
              <a:gd name="connsiteY4" fmla="*/ 224177 h 276070"/>
              <a:gd name="connsiteX5" fmla="*/ 113052 w 197416"/>
              <a:gd name="connsiteY5" fmla="*/ 276070 h 276070"/>
              <a:gd name="connsiteX6" fmla="*/ 6201 w 197416"/>
              <a:gd name="connsiteY6" fmla="*/ 214329 h 276070"/>
              <a:gd name="connsiteX7" fmla="*/ 20138 w 197416"/>
              <a:gd name="connsiteY7" fmla="*/ 186454 h 276070"/>
              <a:gd name="connsiteX8" fmla="*/ 486 w 197416"/>
              <a:gd name="connsiteY8" fmla="*/ 119091 h 276070"/>
              <a:gd name="connsiteX9" fmla="*/ 51032 w 197416"/>
              <a:gd name="connsiteY9" fmla="*/ 11078 h 276070"/>
              <a:gd name="connsiteX10" fmla="*/ 150636 w 197416"/>
              <a:gd name="connsiteY10" fmla="*/ 12472 h 276070"/>
              <a:gd name="connsiteX11" fmla="*/ 191612 w 197416"/>
              <a:gd name="connsiteY11" fmla="*/ 62785 h 27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416" h="276070">
                <a:moveTo>
                  <a:pt x="191612" y="62785"/>
                </a:moveTo>
                <a:cubicBezTo>
                  <a:pt x="191612" y="62785"/>
                  <a:pt x="198627" y="114724"/>
                  <a:pt x="197233" y="130148"/>
                </a:cubicBezTo>
                <a:cubicBezTo>
                  <a:pt x="195839" y="145572"/>
                  <a:pt x="181809" y="198905"/>
                  <a:pt x="177582" y="210147"/>
                </a:cubicBezTo>
                <a:cubicBezTo>
                  <a:pt x="173354" y="221390"/>
                  <a:pt x="169173" y="233980"/>
                  <a:pt x="153749" y="232586"/>
                </a:cubicBezTo>
                <a:cubicBezTo>
                  <a:pt x="144766" y="231883"/>
                  <a:pt x="136090" y="228996"/>
                  <a:pt x="128476" y="224177"/>
                </a:cubicBezTo>
                <a:lnTo>
                  <a:pt x="113052" y="276070"/>
                </a:lnTo>
                <a:lnTo>
                  <a:pt x="6201" y="214329"/>
                </a:lnTo>
                <a:lnTo>
                  <a:pt x="20138" y="186454"/>
                </a:lnTo>
                <a:cubicBezTo>
                  <a:pt x="20138" y="186454"/>
                  <a:pt x="4714" y="161228"/>
                  <a:pt x="486" y="119091"/>
                </a:cubicBezTo>
                <a:cubicBezTo>
                  <a:pt x="-3741" y="76954"/>
                  <a:pt x="20138" y="29289"/>
                  <a:pt x="51032" y="11078"/>
                </a:cubicBezTo>
                <a:cubicBezTo>
                  <a:pt x="81926" y="-7133"/>
                  <a:pt x="135213" y="-165"/>
                  <a:pt x="150636" y="12472"/>
                </a:cubicBezTo>
                <a:cubicBezTo>
                  <a:pt x="166060" y="25108"/>
                  <a:pt x="191612" y="62785"/>
                  <a:pt x="191612" y="62785"/>
                </a:cubicBezTo>
                <a:close/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7" name="任意多边形: 形状 1006">
            <a:extLst>
              <a:ext uri="{FF2B5EF4-FFF2-40B4-BE49-F238E27FC236}">
                <a16:creationId xmlns:a16="http://schemas.microsoft.com/office/drawing/2014/main" id="{47822A27-1FF1-4927-82F5-14AB469BA316}"/>
              </a:ext>
            </a:extLst>
          </p:cNvPr>
          <p:cNvSpPr/>
          <p:nvPr/>
        </p:nvSpPr>
        <p:spPr>
          <a:xfrm>
            <a:off x="6712734" y="3040459"/>
            <a:ext cx="144528" cy="127711"/>
          </a:xfrm>
          <a:custGeom>
            <a:avLst/>
            <a:gdLst>
              <a:gd name="connsiteX0" fmla="*/ 9802 w 144528"/>
              <a:gd name="connsiteY0" fmla="*/ 0 h 127711"/>
              <a:gd name="connsiteX1" fmla="*/ 137514 w 144528"/>
              <a:gd name="connsiteY1" fmla="*/ 70197 h 127711"/>
              <a:gd name="connsiteX2" fmla="*/ 144529 w 144528"/>
              <a:gd name="connsiteY2" fmla="*/ 127711 h 127711"/>
              <a:gd name="connsiteX3" fmla="*/ 64529 w 144528"/>
              <a:gd name="connsiteY3" fmla="*/ 71591 h 127711"/>
              <a:gd name="connsiteX4" fmla="*/ 0 w 144528"/>
              <a:gd name="connsiteY4" fmla="*/ 30894 h 127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528" h="127711">
                <a:moveTo>
                  <a:pt x="9802" y="0"/>
                </a:moveTo>
                <a:cubicBezTo>
                  <a:pt x="15424" y="1440"/>
                  <a:pt x="136120" y="56167"/>
                  <a:pt x="137514" y="70197"/>
                </a:cubicBezTo>
                <a:cubicBezTo>
                  <a:pt x="138907" y="84227"/>
                  <a:pt x="144529" y="127711"/>
                  <a:pt x="144529" y="127711"/>
                </a:cubicBezTo>
                <a:cubicBezTo>
                  <a:pt x="119766" y="106428"/>
                  <a:pt x="92970" y="87631"/>
                  <a:pt x="64529" y="71591"/>
                </a:cubicBezTo>
                <a:cubicBezTo>
                  <a:pt x="42004" y="59707"/>
                  <a:pt x="20430" y="46101"/>
                  <a:pt x="0" y="30894"/>
                </a:cubicBezTo>
                <a:close/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8" name="任意多边形: 形状 1007">
            <a:extLst>
              <a:ext uri="{FF2B5EF4-FFF2-40B4-BE49-F238E27FC236}">
                <a16:creationId xmlns:a16="http://schemas.microsoft.com/office/drawing/2014/main" id="{974A2561-C5FD-425C-A1D2-CDC49105016E}"/>
              </a:ext>
            </a:extLst>
          </p:cNvPr>
          <p:cNvSpPr/>
          <p:nvPr/>
        </p:nvSpPr>
        <p:spPr>
          <a:xfrm>
            <a:off x="6829203" y="2784647"/>
            <a:ext cx="106619" cy="133742"/>
          </a:xfrm>
          <a:custGeom>
            <a:avLst/>
            <a:gdLst>
              <a:gd name="connsiteX0" fmla="*/ 0 w 106619"/>
              <a:gd name="connsiteY0" fmla="*/ 10238 h 133742"/>
              <a:gd name="connsiteX1" fmla="*/ 65923 w 106619"/>
              <a:gd name="connsiteY1" fmla="*/ 1829 h 133742"/>
              <a:gd name="connsiteX2" fmla="*/ 106620 w 106619"/>
              <a:gd name="connsiteY2" fmla="*/ 70586 h 133742"/>
              <a:gd name="connsiteX3" fmla="*/ 85574 w 106619"/>
              <a:gd name="connsiteY3" fmla="*/ 133722 h 133742"/>
              <a:gd name="connsiteX4" fmla="*/ 39117 w 106619"/>
              <a:gd name="connsiteY4" fmla="*/ 48147 h 133742"/>
              <a:gd name="connsiteX5" fmla="*/ 0 w 106619"/>
              <a:gd name="connsiteY5" fmla="*/ 10238 h 13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619" h="133742">
                <a:moveTo>
                  <a:pt x="0" y="10238"/>
                </a:moveTo>
                <a:cubicBezTo>
                  <a:pt x="0" y="10238"/>
                  <a:pt x="36469" y="-5186"/>
                  <a:pt x="65923" y="1829"/>
                </a:cubicBezTo>
                <a:cubicBezTo>
                  <a:pt x="95377" y="8844"/>
                  <a:pt x="106620" y="42526"/>
                  <a:pt x="106620" y="70586"/>
                </a:cubicBezTo>
                <a:cubicBezTo>
                  <a:pt x="106620" y="98646"/>
                  <a:pt x="91196" y="132328"/>
                  <a:pt x="85574" y="133722"/>
                </a:cubicBezTo>
                <a:cubicBezTo>
                  <a:pt x="79953" y="135115"/>
                  <a:pt x="65923" y="67799"/>
                  <a:pt x="39117" y="48147"/>
                </a:cubicBezTo>
                <a:cubicBezTo>
                  <a:pt x="24255" y="37539"/>
                  <a:pt x="11069" y="24760"/>
                  <a:pt x="0" y="10238"/>
                </a:cubicBezTo>
                <a:close/>
              </a:path>
            </a:pathLst>
          </a:custGeom>
          <a:solidFill>
            <a:schemeClr val="accent1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09" name="任意多边形: 形状 1008">
            <a:extLst>
              <a:ext uri="{FF2B5EF4-FFF2-40B4-BE49-F238E27FC236}">
                <a16:creationId xmlns:a16="http://schemas.microsoft.com/office/drawing/2014/main" id="{3A67F8A9-3705-4202-99AA-C024EB742A8E}"/>
              </a:ext>
            </a:extLst>
          </p:cNvPr>
          <p:cNvSpPr/>
          <p:nvPr/>
        </p:nvSpPr>
        <p:spPr>
          <a:xfrm>
            <a:off x="6682026" y="2792697"/>
            <a:ext cx="244827" cy="257652"/>
          </a:xfrm>
          <a:custGeom>
            <a:avLst/>
            <a:gdLst>
              <a:gd name="connsiteX0" fmla="*/ 102346 w 244827"/>
              <a:gd name="connsiteY0" fmla="*/ 10643 h 257652"/>
              <a:gd name="connsiteX1" fmla="*/ 210406 w 244827"/>
              <a:gd name="connsiteY1" fmla="*/ 23233 h 257652"/>
              <a:gd name="connsiteX2" fmla="*/ 232844 w 244827"/>
              <a:gd name="connsiteY2" fmla="*/ 125671 h 257652"/>
              <a:gd name="connsiteX3" fmla="*/ 213193 w 244827"/>
              <a:gd name="connsiteY3" fmla="*/ 176217 h 257652"/>
              <a:gd name="connsiteX4" fmla="*/ 193588 w 244827"/>
              <a:gd name="connsiteY4" fmla="*/ 148342 h 257652"/>
              <a:gd name="connsiteX5" fmla="*/ 173844 w 244827"/>
              <a:gd name="connsiteY5" fmla="*/ 191548 h 257652"/>
              <a:gd name="connsiteX6" fmla="*/ 85575 w 244827"/>
              <a:gd name="connsiteY6" fmla="*/ 257517 h 257652"/>
              <a:gd name="connsiteX7" fmla="*/ 8363 w 244827"/>
              <a:gd name="connsiteY7" fmla="*/ 163487 h 257652"/>
              <a:gd name="connsiteX8" fmla="*/ 36237 w 244827"/>
              <a:gd name="connsiteY8" fmla="*/ 14824 h 257652"/>
              <a:gd name="connsiteX9" fmla="*/ 102346 w 244827"/>
              <a:gd name="connsiteY9" fmla="*/ 10643 h 25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4827" h="257652">
                <a:moveTo>
                  <a:pt x="102346" y="10643"/>
                </a:moveTo>
                <a:cubicBezTo>
                  <a:pt x="102346" y="10643"/>
                  <a:pt x="159906" y="-20251"/>
                  <a:pt x="210406" y="23233"/>
                </a:cubicBezTo>
                <a:cubicBezTo>
                  <a:pt x="260905" y="66717"/>
                  <a:pt x="244087" y="110247"/>
                  <a:pt x="232844" y="125671"/>
                </a:cubicBezTo>
                <a:cubicBezTo>
                  <a:pt x="221602" y="141095"/>
                  <a:pt x="221648" y="170595"/>
                  <a:pt x="213193" y="176217"/>
                </a:cubicBezTo>
                <a:cubicBezTo>
                  <a:pt x="204738" y="181838"/>
                  <a:pt x="203391" y="153778"/>
                  <a:pt x="193588" y="148342"/>
                </a:cubicBezTo>
                <a:cubicBezTo>
                  <a:pt x="183786" y="142907"/>
                  <a:pt x="185040" y="163673"/>
                  <a:pt x="173844" y="191548"/>
                </a:cubicBezTo>
                <a:cubicBezTo>
                  <a:pt x="162647" y="219422"/>
                  <a:pt x="112102" y="260304"/>
                  <a:pt x="85575" y="257517"/>
                </a:cubicBezTo>
                <a:cubicBezTo>
                  <a:pt x="59048" y="254730"/>
                  <a:pt x="26620" y="224997"/>
                  <a:pt x="8363" y="163487"/>
                </a:cubicBezTo>
                <a:cubicBezTo>
                  <a:pt x="-9895" y="101978"/>
                  <a:pt x="2788" y="35776"/>
                  <a:pt x="36237" y="14824"/>
                </a:cubicBezTo>
                <a:cubicBezTo>
                  <a:pt x="56160" y="2376"/>
                  <a:pt x="81013" y="805"/>
                  <a:pt x="102346" y="10643"/>
                </a:cubicBezTo>
                <a:close/>
              </a:path>
            </a:pathLst>
          </a:custGeom>
          <a:solidFill>
            <a:schemeClr val="accent1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0" name="任意多边形: 形状 1009">
            <a:extLst>
              <a:ext uri="{FF2B5EF4-FFF2-40B4-BE49-F238E27FC236}">
                <a16:creationId xmlns:a16="http://schemas.microsoft.com/office/drawing/2014/main" id="{DAE00B62-FC67-4D3F-BD64-DCD898E72912}"/>
              </a:ext>
            </a:extLst>
          </p:cNvPr>
          <p:cNvSpPr/>
          <p:nvPr/>
        </p:nvSpPr>
        <p:spPr>
          <a:xfrm>
            <a:off x="6753338" y="2829775"/>
            <a:ext cx="144677" cy="112930"/>
          </a:xfrm>
          <a:custGeom>
            <a:avLst/>
            <a:gdLst>
              <a:gd name="connsiteX0" fmla="*/ 142531 w 144677"/>
              <a:gd name="connsiteY0" fmla="*/ 0 h 112930"/>
              <a:gd name="connsiteX1" fmla="*/ 125156 w 144677"/>
              <a:gd name="connsiteY1" fmla="*/ 68153 h 112930"/>
              <a:gd name="connsiteX2" fmla="*/ 29779 w 144677"/>
              <a:gd name="connsiteY2" fmla="*/ 106573 h 112930"/>
              <a:gd name="connsiteX3" fmla="*/ 0 w 144677"/>
              <a:gd name="connsiteY3" fmla="*/ 69407 h 112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677" h="112930">
                <a:moveTo>
                  <a:pt x="142531" y="0"/>
                </a:moveTo>
                <a:cubicBezTo>
                  <a:pt x="142531" y="0"/>
                  <a:pt x="153681" y="32241"/>
                  <a:pt x="125156" y="68153"/>
                </a:cubicBezTo>
                <a:cubicBezTo>
                  <a:pt x="96631" y="104064"/>
                  <a:pt x="58257" y="123902"/>
                  <a:pt x="29779" y="106573"/>
                </a:cubicBezTo>
                <a:cubicBezTo>
                  <a:pt x="1301" y="89244"/>
                  <a:pt x="0" y="69407"/>
                  <a:pt x="0" y="69407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1" name="任意多边形: 形状 1010">
            <a:extLst>
              <a:ext uri="{FF2B5EF4-FFF2-40B4-BE49-F238E27FC236}">
                <a16:creationId xmlns:a16="http://schemas.microsoft.com/office/drawing/2014/main" id="{10236013-B045-4208-9EBB-CDDA3558E987}"/>
              </a:ext>
            </a:extLst>
          </p:cNvPr>
          <p:cNvSpPr/>
          <p:nvPr/>
        </p:nvSpPr>
        <p:spPr>
          <a:xfrm>
            <a:off x="6707431" y="2905268"/>
            <a:ext cx="142677" cy="107973"/>
          </a:xfrm>
          <a:custGeom>
            <a:avLst/>
            <a:gdLst>
              <a:gd name="connsiteX0" fmla="*/ 193 w 142677"/>
              <a:gd name="connsiteY0" fmla="*/ 0 h 107973"/>
              <a:gd name="connsiteX1" fmla="*/ 52225 w 142677"/>
              <a:gd name="connsiteY1" fmla="*/ 106852 h 107973"/>
              <a:gd name="connsiteX2" fmla="*/ 142678 w 142677"/>
              <a:gd name="connsiteY2" fmla="*/ 55749 h 10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2677" h="107973">
                <a:moveTo>
                  <a:pt x="193" y="0"/>
                </a:moveTo>
                <a:cubicBezTo>
                  <a:pt x="193" y="0"/>
                  <a:pt x="-6032" y="96771"/>
                  <a:pt x="52225" y="106852"/>
                </a:cubicBezTo>
                <a:cubicBezTo>
                  <a:pt x="110483" y="116933"/>
                  <a:pt x="142678" y="55749"/>
                  <a:pt x="142678" y="55749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2" name="任意多边形: 形状 1011">
            <a:extLst>
              <a:ext uri="{FF2B5EF4-FFF2-40B4-BE49-F238E27FC236}">
                <a16:creationId xmlns:a16="http://schemas.microsoft.com/office/drawing/2014/main" id="{8A6FB9B1-C981-4264-844C-ECDF239B3B2D}"/>
              </a:ext>
            </a:extLst>
          </p:cNvPr>
          <p:cNvSpPr/>
          <p:nvPr/>
        </p:nvSpPr>
        <p:spPr>
          <a:xfrm>
            <a:off x="6667810" y="2789264"/>
            <a:ext cx="116514" cy="117908"/>
          </a:xfrm>
          <a:custGeom>
            <a:avLst/>
            <a:gdLst>
              <a:gd name="connsiteX0" fmla="*/ 116515 w 116514"/>
              <a:gd name="connsiteY0" fmla="*/ 58954 h 117908"/>
              <a:gd name="connsiteX1" fmla="*/ 58257 w 116514"/>
              <a:gd name="connsiteY1" fmla="*/ 117909 h 117908"/>
              <a:gd name="connsiteX2" fmla="*/ 0 w 116514"/>
              <a:gd name="connsiteY2" fmla="*/ 58954 h 117908"/>
              <a:gd name="connsiteX3" fmla="*/ 58257 w 116514"/>
              <a:gd name="connsiteY3" fmla="*/ 0 h 117908"/>
              <a:gd name="connsiteX4" fmla="*/ 116515 w 116514"/>
              <a:gd name="connsiteY4" fmla="*/ 58954 h 117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14" h="117908">
                <a:moveTo>
                  <a:pt x="116515" y="58954"/>
                </a:moveTo>
                <a:cubicBezTo>
                  <a:pt x="116515" y="91514"/>
                  <a:pt x="90432" y="117909"/>
                  <a:pt x="58257" y="117909"/>
                </a:cubicBezTo>
                <a:cubicBezTo>
                  <a:pt x="26083" y="117909"/>
                  <a:pt x="0" y="91514"/>
                  <a:pt x="0" y="58954"/>
                </a:cubicBezTo>
                <a:cubicBezTo>
                  <a:pt x="0" y="26395"/>
                  <a:pt x="26083" y="0"/>
                  <a:pt x="58257" y="0"/>
                </a:cubicBezTo>
                <a:cubicBezTo>
                  <a:pt x="90432" y="0"/>
                  <a:pt x="116515" y="26395"/>
                  <a:pt x="116515" y="58954"/>
                </a:cubicBezTo>
                <a:close/>
              </a:path>
            </a:pathLst>
          </a:custGeom>
          <a:solidFill>
            <a:schemeClr val="accent1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3" name="任意多边形: 形状 1012">
            <a:extLst>
              <a:ext uri="{FF2B5EF4-FFF2-40B4-BE49-F238E27FC236}">
                <a16:creationId xmlns:a16="http://schemas.microsoft.com/office/drawing/2014/main" id="{FE321AC8-CE4C-47B7-BA6D-3634D8C2846A}"/>
              </a:ext>
            </a:extLst>
          </p:cNvPr>
          <p:cNvSpPr/>
          <p:nvPr/>
        </p:nvSpPr>
        <p:spPr>
          <a:xfrm>
            <a:off x="6713803" y="2796325"/>
            <a:ext cx="28478" cy="43391"/>
          </a:xfrm>
          <a:custGeom>
            <a:avLst/>
            <a:gdLst>
              <a:gd name="connsiteX0" fmla="*/ 0 w 28478"/>
              <a:gd name="connsiteY0" fmla="*/ 43391 h 43391"/>
              <a:gd name="connsiteX1" fmla="*/ 28478 w 28478"/>
              <a:gd name="connsiteY1" fmla="*/ 0 h 43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478" h="43391">
                <a:moveTo>
                  <a:pt x="0" y="43391"/>
                </a:moveTo>
                <a:cubicBezTo>
                  <a:pt x="0" y="43391"/>
                  <a:pt x="7433" y="4971"/>
                  <a:pt x="28478" y="0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4" name="任意多边形: 形状 1013">
            <a:extLst>
              <a:ext uri="{FF2B5EF4-FFF2-40B4-BE49-F238E27FC236}">
                <a16:creationId xmlns:a16="http://schemas.microsoft.com/office/drawing/2014/main" id="{DAB834E8-D221-48CC-9F52-8B0FFF0C9DA8}"/>
              </a:ext>
            </a:extLst>
          </p:cNvPr>
          <p:cNvSpPr/>
          <p:nvPr/>
        </p:nvSpPr>
        <p:spPr>
          <a:xfrm>
            <a:off x="6711341" y="2838622"/>
            <a:ext cx="61927" cy="7505"/>
          </a:xfrm>
          <a:custGeom>
            <a:avLst/>
            <a:gdLst>
              <a:gd name="connsiteX0" fmla="*/ 0 w 61927"/>
              <a:gd name="connsiteY0" fmla="*/ 6251 h 7505"/>
              <a:gd name="connsiteX1" fmla="*/ 61928 w 61927"/>
              <a:gd name="connsiteY1" fmla="*/ 7505 h 7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1927" h="7505">
                <a:moveTo>
                  <a:pt x="0" y="6251"/>
                </a:moveTo>
                <a:cubicBezTo>
                  <a:pt x="0" y="6251"/>
                  <a:pt x="42090" y="-8616"/>
                  <a:pt x="61928" y="7505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5" name="任意多边形: 形状 1014">
            <a:extLst>
              <a:ext uri="{FF2B5EF4-FFF2-40B4-BE49-F238E27FC236}">
                <a16:creationId xmlns:a16="http://schemas.microsoft.com/office/drawing/2014/main" id="{C405953F-BFA0-484C-9C10-B37C001D428F}"/>
              </a:ext>
            </a:extLst>
          </p:cNvPr>
          <p:cNvSpPr/>
          <p:nvPr/>
        </p:nvSpPr>
        <p:spPr>
          <a:xfrm>
            <a:off x="6695199" y="2852074"/>
            <a:ext cx="13633" cy="40928"/>
          </a:xfrm>
          <a:custGeom>
            <a:avLst/>
            <a:gdLst>
              <a:gd name="connsiteX0" fmla="*/ 13633 w 13633"/>
              <a:gd name="connsiteY0" fmla="*/ 0 h 40928"/>
              <a:gd name="connsiteX1" fmla="*/ 1276 w 13633"/>
              <a:gd name="connsiteY1" fmla="*/ 40929 h 40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633" h="40928">
                <a:moveTo>
                  <a:pt x="13633" y="0"/>
                </a:moveTo>
                <a:cubicBezTo>
                  <a:pt x="13633" y="0"/>
                  <a:pt x="-4950" y="12404"/>
                  <a:pt x="1276" y="40929"/>
                </a:cubicBezTo>
              </a:path>
            </a:pathLst>
          </a:custGeom>
          <a:noFill/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6" name="任意多边形: 形状 1015">
            <a:extLst>
              <a:ext uri="{FF2B5EF4-FFF2-40B4-BE49-F238E27FC236}">
                <a16:creationId xmlns:a16="http://schemas.microsoft.com/office/drawing/2014/main" id="{B909834F-9CAA-4066-96F9-7CB2B3C1539D}"/>
              </a:ext>
            </a:extLst>
          </p:cNvPr>
          <p:cNvSpPr/>
          <p:nvPr/>
        </p:nvSpPr>
        <p:spPr>
          <a:xfrm>
            <a:off x="6859551" y="2932365"/>
            <a:ext cx="24378" cy="78986"/>
          </a:xfrm>
          <a:custGeom>
            <a:avLst/>
            <a:gdLst>
              <a:gd name="connsiteX0" fmla="*/ 24378 w 24378"/>
              <a:gd name="connsiteY0" fmla="*/ 40731 h 78986"/>
              <a:gd name="connsiteX1" fmla="*/ 7514 w 24378"/>
              <a:gd name="connsiteY1" fmla="*/ 34 h 78986"/>
              <a:gd name="connsiteX2" fmla="*/ 7514 w 24378"/>
              <a:gd name="connsiteY2" fmla="*/ 74366 h 78986"/>
              <a:gd name="connsiteX3" fmla="*/ 18585 w 24378"/>
              <a:gd name="connsiteY3" fmla="*/ 78136 h 78986"/>
              <a:gd name="connsiteX4" fmla="*/ 21452 w 24378"/>
              <a:gd name="connsiteY4" fmla="*/ 75806 h 78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378" h="78986">
                <a:moveTo>
                  <a:pt x="24378" y="40731"/>
                </a:moveTo>
                <a:cubicBezTo>
                  <a:pt x="24378" y="40731"/>
                  <a:pt x="20151" y="-1360"/>
                  <a:pt x="7514" y="34"/>
                </a:cubicBezTo>
                <a:cubicBezTo>
                  <a:pt x="-5122" y="1428"/>
                  <a:pt x="499" y="64610"/>
                  <a:pt x="7514" y="74366"/>
                </a:cubicBezTo>
                <a:cubicBezTo>
                  <a:pt x="9530" y="78464"/>
                  <a:pt x="14487" y="80151"/>
                  <a:pt x="18585" y="78136"/>
                </a:cubicBezTo>
                <a:cubicBezTo>
                  <a:pt x="19704" y="77585"/>
                  <a:pt x="20684" y="76789"/>
                  <a:pt x="21452" y="75806"/>
                </a:cubicBezTo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7" name="任意多边形: 形状 1016">
            <a:extLst>
              <a:ext uri="{FF2B5EF4-FFF2-40B4-BE49-F238E27FC236}">
                <a16:creationId xmlns:a16="http://schemas.microsoft.com/office/drawing/2014/main" id="{F92EAAB4-9A79-4E0B-B0D9-787B96AC6F5D}"/>
              </a:ext>
            </a:extLst>
          </p:cNvPr>
          <p:cNvSpPr/>
          <p:nvPr/>
        </p:nvSpPr>
        <p:spPr>
          <a:xfrm>
            <a:off x="6766857" y="3491048"/>
            <a:ext cx="1303127" cy="110614"/>
          </a:xfrm>
          <a:custGeom>
            <a:avLst/>
            <a:gdLst>
              <a:gd name="connsiteX0" fmla="*/ 1303128 w 1303127"/>
              <a:gd name="connsiteY0" fmla="*/ 110615 h 110614"/>
              <a:gd name="connsiteX1" fmla="*/ 0 w 1303127"/>
              <a:gd name="connsiteY1" fmla="*/ 110615 h 110614"/>
              <a:gd name="connsiteX2" fmla="*/ 43949 w 1303127"/>
              <a:gd name="connsiteY2" fmla="*/ 0 h 110614"/>
              <a:gd name="connsiteX3" fmla="*/ 1009936 w 1303127"/>
              <a:gd name="connsiteY3" fmla="*/ 0 h 110614"/>
              <a:gd name="connsiteX4" fmla="*/ 1303128 w 1303127"/>
              <a:gd name="connsiteY4" fmla="*/ 110615 h 11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3127" h="110614">
                <a:moveTo>
                  <a:pt x="1303128" y="110615"/>
                </a:moveTo>
                <a:lnTo>
                  <a:pt x="0" y="110615"/>
                </a:lnTo>
                <a:lnTo>
                  <a:pt x="43949" y="0"/>
                </a:lnTo>
                <a:lnTo>
                  <a:pt x="1009936" y="0"/>
                </a:lnTo>
                <a:lnTo>
                  <a:pt x="1303128" y="110615"/>
                </a:lnTo>
                <a:close/>
              </a:path>
            </a:pathLst>
          </a:custGeom>
          <a:solidFill>
            <a:srgbClr val="B5B5B5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8" name="任意多边形: 形状 1017">
            <a:extLst>
              <a:ext uri="{FF2B5EF4-FFF2-40B4-BE49-F238E27FC236}">
                <a16:creationId xmlns:a16="http://schemas.microsoft.com/office/drawing/2014/main" id="{8BE303B2-A44D-4A0C-82EA-26DFB3F4A2CB}"/>
              </a:ext>
            </a:extLst>
          </p:cNvPr>
          <p:cNvSpPr/>
          <p:nvPr/>
        </p:nvSpPr>
        <p:spPr>
          <a:xfrm>
            <a:off x="6781305" y="3623777"/>
            <a:ext cx="1270793" cy="34889"/>
          </a:xfrm>
          <a:custGeom>
            <a:avLst/>
            <a:gdLst>
              <a:gd name="connsiteX0" fmla="*/ 0 w 1270793"/>
              <a:gd name="connsiteY0" fmla="*/ 0 h 34889"/>
              <a:gd name="connsiteX1" fmla="*/ 1270794 w 1270793"/>
              <a:gd name="connsiteY1" fmla="*/ 0 h 34889"/>
              <a:gd name="connsiteX2" fmla="*/ 1270794 w 1270793"/>
              <a:gd name="connsiteY2" fmla="*/ 34890 h 34889"/>
              <a:gd name="connsiteX3" fmla="*/ 0 w 1270793"/>
              <a:gd name="connsiteY3" fmla="*/ 34890 h 34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70793" h="34889">
                <a:moveTo>
                  <a:pt x="0" y="0"/>
                </a:moveTo>
                <a:lnTo>
                  <a:pt x="1270794" y="0"/>
                </a:lnTo>
                <a:lnTo>
                  <a:pt x="1270794" y="34890"/>
                </a:lnTo>
                <a:lnTo>
                  <a:pt x="0" y="34890"/>
                </a:lnTo>
                <a:close/>
              </a:path>
            </a:pathLst>
          </a:custGeom>
          <a:solidFill>
            <a:srgbClr val="263238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19" name="任意多边形: 形状 1018">
            <a:extLst>
              <a:ext uri="{FF2B5EF4-FFF2-40B4-BE49-F238E27FC236}">
                <a16:creationId xmlns:a16="http://schemas.microsoft.com/office/drawing/2014/main" id="{E39BA398-85C5-44D4-95CA-F71B3848EBDD}"/>
              </a:ext>
            </a:extLst>
          </p:cNvPr>
          <p:cNvSpPr/>
          <p:nvPr/>
        </p:nvSpPr>
        <p:spPr>
          <a:xfrm>
            <a:off x="6766857" y="3601663"/>
            <a:ext cx="1303127" cy="41068"/>
          </a:xfrm>
          <a:custGeom>
            <a:avLst/>
            <a:gdLst>
              <a:gd name="connsiteX0" fmla="*/ 0 w 1303127"/>
              <a:gd name="connsiteY0" fmla="*/ 0 h 41068"/>
              <a:gd name="connsiteX1" fmla="*/ 1303128 w 1303127"/>
              <a:gd name="connsiteY1" fmla="*/ 0 h 41068"/>
              <a:gd name="connsiteX2" fmla="*/ 1303128 w 1303127"/>
              <a:gd name="connsiteY2" fmla="*/ 41068 h 41068"/>
              <a:gd name="connsiteX3" fmla="*/ 0 w 1303127"/>
              <a:gd name="connsiteY3" fmla="*/ 41068 h 41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127" h="41068">
                <a:moveTo>
                  <a:pt x="0" y="0"/>
                </a:moveTo>
                <a:lnTo>
                  <a:pt x="1303128" y="0"/>
                </a:lnTo>
                <a:lnTo>
                  <a:pt x="1303128" y="41068"/>
                </a:lnTo>
                <a:lnTo>
                  <a:pt x="0" y="41068"/>
                </a:lnTo>
                <a:close/>
              </a:path>
            </a:pathLst>
          </a:custGeom>
          <a:solidFill>
            <a:srgbClr val="4C4C4C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0" name="任意多边形: 形状 1019">
            <a:extLst>
              <a:ext uri="{FF2B5EF4-FFF2-40B4-BE49-F238E27FC236}">
                <a16:creationId xmlns:a16="http://schemas.microsoft.com/office/drawing/2014/main" id="{CBEDA5A1-F504-4F3A-83D4-3C4F94FC0777}"/>
              </a:ext>
            </a:extLst>
          </p:cNvPr>
          <p:cNvSpPr/>
          <p:nvPr/>
        </p:nvSpPr>
        <p:spPr>
          <a:xfrm>
            <a:off x="6989620" y="3505218"/>
            <a:ext cx="305921" cy="59604"/>
          </a:xfrm>
          <a:custGeom>
            <a:avLst/>
            <a:gdLst>
              <a:gd name="connsiteX0" fmla="*/ 268152 w 305921"/>
              <a:gd name="connsiteY0" fmla="*/ 0 h 59604"/>
              <a:gd name="connsiteX1" fmla="*/ 305921 w 305921"/>
              <a:gd name="connsiteY1" fmla="*/ 59605 h 59604"/>
              <a:gd name="connsiteX2" fmla="*/ 0 w 305921"/>
              <a:gd name="connsiteY2" fmla="*/ 59605 h 59604"/>
              <a:gd name="connsiteX3" fmla="*/ 29779 w 305921"/>
              <a:gd name="connsiteY3" fmla="*/ 0 h 59604"/>
              <a:gd name="connsiteX4" fmla="*/ 268152 w 305921"/>
              <a:gd name="connsiteY4" fmla="*/ 0 h 59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921" h="59604">
                <a:moveTo>
                  <a:pt x="268152" y="0"/>
                </a:moveTo>
                <a:lnTo>
                  <a:pt x="305921" y="59605"/>
                </a:lnTo>
                <a:lnTo>
                  <a:pt x="0" y="59605"/>
                </a:lnTo>
                <a:lnTo>
                  <a:pt x="29779" y="0"/>
                </a:lnTo>
                <a:lnTo>
                  <a:pt x="268152" y="0"/>
                </a:lnTo>
                <a:close/>
              </a:path>
            </a:pathLst>
          </a:custGeom>
          <a:solidFill>
            <a:srgbClr val="FFFFFF"/>
          </a:solidFill>
          <a:ln w="46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1" name="任意多边形: 形状 1020">
            <a:extLst>
              <a:ext uri="{FF2B5EF4-FFF2-40B4-BE49-F238E27FC236}">
                <a16:creationId xmlns:a16="http://schemas.microsoft.com/office/drawing/2014/main" id="{829621E6-C69C-4BE2-90A3-C34EB6CE6D0B}"/>
              </a:ext>
            </a:extLst>
          </p:cNvPr>
          <p:cNvSpPr/>
          <p:nvPr/>
        </p:nvSpPr>
        <p:spPr>
          <a:xfrm>
            <a:off x="6931966" y="3523104"/>
            <a:ext cx="305967" cy="59558"/>
          </a:xfrm>
          <a:custGeom>
            <a:avLst/>
            <a:gdLst>
              <a:gd name="connsiteX0" fmla="*/ 268198 w 305967"/>
              <a:gd name="connsiteY0" fmla="*/ 0 h 59558"/>
              <a:gd name="connsiteX1" fmla="*/ 305968 w 305967"/>
              <a:gd name="connsiteY1" fmla="*/ 59558 h 59558"/>
              <a:gd name="connsiteX2" fmla="*/ 0 w 305967"/>
              <a:gd name="connsiteY2" fmla="*/ 59558 h 59558"/>
              <a:gd name="connsiteX3" fmla="*/ 29826 w 305967"/>
              <a:gd name="connsiteY3" fmla="*/ 0 h 59558"/>
              <a:gd name="connsiteX4" fmla="*/ 268198 w 305967"/>
              <a:gd name="connsiteY4" fmla="*/ 0 h 5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967" h="59558">
                <a:moveTo>
                  <a:pt x="268198" y="0"/>
                </a:moveTo>
                <a:lnTo>
                  <a:pt x="305968" y="59558"/>
                </a:lnTo>
                <a:lnTo>
                  <a:pt x="0" y="59558"/>
                </a:lnTo>
                <a:lnTo>
                  <a:pt x="29826" y="0"/>
                </a:lnTo>
                <a:lnTo>
                  <a:pt x="268198" y="0"/>
                </a:lnTo>
                <a:close/>
              </a:path>
            </a:pathLst>
          </a:custGeom>
          <a:solidFill>
            <a:srgbClr val="FFFFFF"/>
          </a:solidFill>
          <a:ln w="462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2" name="任意多边形: 形状 1021">
            <a:extLst>
              <a:ext uri="{FF2B5EF4-FFF2-40B4-BE49-F238E27FC236}">
                <a16:creationId xmlns:a16="http://schemas.microsoft.com/office/drawing/2014/main" id="{5D4FCCA6-F88A-4456-9235-425076E0A4DA}"/>
              </a:ext>
            </a:extLst>
          </p:cNvPr>
          <p:cNvSpPr/>
          <p:nvPr/>
        </p:nvSpPr>
        <p:spPr>
          <a:xfrm>
            <a:off x="6690249" y="3194836"/>
            <a:ext cx="535628" cy="375467"/>
          </a:xfrm>
          <a:custGeom>
            <a:avLst/>
            <a:gdLst>
              <a:gd name="connsiteX0" fmla="*/ 137560 w 535628"/>
              <a:gd name="connsiteY0" fmla="*/ 0 h 375467"/>
              <a:gd name="connsiteX1" fmla="*/ 196329 w 535628"/>
              <a:gd name="connsiteY1" fmla="*/ 273634 h 375467"/>
              <a:gd name="connsiteX2" fmla="*/ 425085 w 535628"/>
              <a:gd name="connsiteY2" fmla="*/ 305921 h 375467"/>
              <a:gd name="connsiteX3" fmla="*/ 499416 w 535628"/>
              <a:gd name="connsiteY3" fmla="*/ 278047 h 375467"/>
              <a:gd name="connsiteX4" fmla="*/ 519068 w 535628"/>
              <a:gd name="connsiteY4" fmla="*/ 300486 h 375467"/>
              <a:gd name="connsiteX5" fmla="*/ 533005 w 535628"/>
              <a:gd name="connsiteY5" fmla="*/ 318744 h 375467"/>
              <a:gd name="connsiteX6" fmla="*/ 533005 w 535628"/>
              <a:gd name="connsiteY6" fmla="*/ 349591 h 375467"/>
              <a:gd name="connsiteX7" fmla="*/ 511913 w 535628"/>
              <a:gd name="connsiteY7" fmla="*/ 369243 h 375467"/>
              <a:gd name="connsiteX8" fmla="*/ 511913 w 535628"/>
              <a:gd name="connsiteY8" fmla="*/ 345410 h 375467"/>
              <a:gd name="connsiteX9" fmla="*/ 447384 w 535628"/>
              <a:gd name="connsiteY9" fmla="*/ 365015 h 375467"/>
              <a:gd name="connsiteX10" fmla="*/ 400927 w 535628"/>
              <a:gd name="connsiteY10" fmla="*/ 351078 h 375467"/>
              <a:gd name="connsiteX11" fmla="*/ 124924 w 535628"/>
              <a:gd name="connsiteY11" fmla="*/ 374771 h 375467"/>
              <a:gd name="connsiteX12" fmla="*/ 95423 w 535628"/>
              <a:gd name="connsiteY12" fmla="*/ 349498 h 375467"/>
              <a:gd name="connsiteX13" fmla="*/ 0 w 535628"/>
              <a:gd name="connsiteY13" fmla="*/ 37956 h 37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35628" h="375467">
                <a:moveTo>
                  <a:pt x="137560" y="0"/>
                </a:moveTo>
                <a:lnTo>
                  <a:pt x="196329" y="273634"/>
                </a:lnTo>
                <a:lnTo>
                  <a:pt x="425085" y="305921"/>
                </a:lnTo>
                <a:cubicBezTo>
                  <a:pt x="425085" y="305921"/>
                  <a:pt x="493841" y="278047"/>
                  <a:pt x="499416" y="278047"/>
                </a:cubicBezTo>
                <a:cubicBezTo>
                  <a:pt x="504991" y="278047"/>
                  <a:pt x="514840" y="294865"/>
                  <a:pt x="519068" y="300486"/>
                </a:cubicBezTo>
                <a:cubicBezTo>
                  <a:pt x="523295" y="306107"/>
                  <a:pt x="530264" y="314423"/>
                  <a:pt x="533005" y="318744"/>
                </a:cubicBezTo>
                <a:cubicBezTo>
                  <a:pt x="535746" y="323064"/>
                  <a:pt x="537186" y="343970"/>
                  <a:pt x="533005" y="349591"/>
                </a:cubicBezTo>
                <a:cubicBezTo>
                  <a:pt x="528824" y="355213"/>
                  <a:pt x="520368" y="370637"/>
                  <a:pt x="511913" y="369243"/>
                </a:cubicBezTo>
                <a:cubicBezTo>
                  <a:pt x="503458" y="367849"/>
                  <a:pt x="511913" y="345410"/>
                  <a:pt x="511913" y="345410"/>
                </a:cubicBezTo>
                <a:cubicBezTo>
                  <a:pt x="511913" y="345410"/>
                  <a:pt x="462808" y="365015"/>
                  <a:pt x="447384" y="365015"/>
                </a:cubicBezTo>
                <a:cubicBezTo>
                  <a:pt x="431960" y="365015"/>
                  <a:pt x="400927" y="351078"/>
                  <a:pt x="400927" y="351078"/>
                </a:cubicBezTo>
                <a:cubicBezTo>
                  <a:pt x="400927" y="351078"/>
                  <a:pt x="140580" y="380300"/>
                  <a:pt x="124924" y="374771"/>
                </a:cubicBezTo>
                <a:cubicBezTo>
                  <a:pt x="112021" y="370785"/>
                  <a:pt x="101343" y="361637"/>
                  <a:pt x="95423" y="349498"/>
                </a:cubicBezTo>
                <a:cubicBezTo>
                  <a:pt x="89848" y="338302"/>
                  <a:pt x="0" y="37956"/>
                  <a:pt x="0" y="37956"/>
                </a:cubicBezTo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3" name="任意多边形: 形状 1022">
            <a:extLst>
              <a:ext uri="{FF2B5EF4-FFF2-40B4-BE49-F238E27FC236}">
                <a16:creationId xmlns:a16="http://schemas.microsoft.com/office/drawing/2014/main" id="{CED3E2CD-12EA-40D8-B1A6-2FD8BE56BCEB}"/>
              </a:ext>
            </a:extLst>
          </p:cNvPr>
          <p:cNvSpPr/>
          <p:nvPr/>
        </p:nvSpPr>
        <p:spPr>
          <a:xfrm>
            <a:off x="6985160" y="3472837"/>
            <a:ext cx="241076" cy="91145"/>
          </a:xfrm>
          <a:custGeom>
            <a:avLst/>
            <a:gdLst>
              <a:gd name="connsiteX0" fmla="*/ 224342 w 241076"/>
              <a:gd name="connsiteY0" fmla="*/ 22439 h 91145"/>
              <a:gd name="connsiteX1" fmla="*/ 204691 w 241076"/>
              <a:gd name="connsiteY1" fmla="*/ 0 h 91145"/>
              <a:gd name="connsiteX2" fmla="*/ 130359 w 241076"/>
              <a:gd name="connsiteY2" fmla="*/ 27874 h 91145"/>
              <a:gd name="connsiteX3" fmla="*/ 0 w 241076"/>
              <a:gd name="connsiteY3" fmla="*/ 9291 h 91145"/>
              <a:gd name="connsiteX4" fmla="*/ 6272 w 241076"/>
              <a:gd name="connsiteY4" fmla="*/ 83344 h 91145"/>
              <a:gd name="connsiteX5" fmla="*/ 106480 w 241076"/>
              <a:gd name="connsiteY5" fmla="*/ 72566 h 91145"/>
              <a:gd name="connsiteX6" fmla="*/ 152937 w 241076"/>
              <a:gd name="connsiteY6" fmla="*/ 86504 h 91145"/>
              <a:gd name="connsiteX7" fmla="*/ 217327 w 241076"/>
              <a:gd name="connsiteY7" fmla="*/ 67224 h 91145"/>
              <a:gd name="connsiteX8" fmla="*/ 217327 w 241076"/>
              <a:gd name="connsiteY8" fmla="*/ 91056 h 91145"/>
              <a:gd name="connsiteX9" fmla="*/ 238419 w 241076"/>
              <a:gd name="connsiteY9" fmla="*/ 71405 h 91145"/>
              <a:gd name="connsiteX10" fmla="*/ 238419 w 241076"/>
              <a:gd name="connsiteY10" fmla="*/ 40557 h 91145"/>
              <a:gd name="connsiteX11" fmla="*/ 224342 w 241076"/>
              <a:gd name="connsiteY11" fmla="*/ 22439 h 9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1076" h="91145">
                <a:moveTo>
                  <a:pt x="224342" y="22439"/>
                </a:moveTo>
                <a:cubicBezTo>
                  <a:pt x="220115" y="16818"/>
                  <a:pt x="210405" y="0"/>
                  <a:pt x="204691" y="0"/>
                </a:cubicBezTo>
                <a:cubicBezTo>
                  <a:pt x="198977" y="0"/>
                  <a:pt x="130359" y="27874"/>
                  <a:pt x="130359" y="27874"/>
                </a:cubicBezTo>
                <a:lnTo>
                  <a:pt x="0" y="9291"/>
                </a:lnTo>
                <a:cubicBezTo>
                  <a:pt x="8497" y="33010"/>
                  <a:pt x="10659" y="58535"/>
                  <a:pt x="6272" y="83344"/>
                </a:cubicBezTo>
                <a:cubicBezTo>
                  <a:pt x="60673" y="77770"/>
                  <a:pt x="106480" y="72566"/>
                  <a:pt x="106480" y="72566"/>
                </a:cubicBezTo>
                <a:cubicBezTo>
                  <a:pt x="106480" y="72566"/>
                  <a:pt x="137374" y="86504"/>
                  <a:pt x="152937" y="86504"/>
                </a:cubicBezTo>
                <a:cubicBezTo>
                  <a:pt x="168501" y="86504"/>
                  <a:pt x="217327" y="67224"/>
                  <a:pt x="217327" y="67224"/>
                </a:cubicBezTo>
                <a:cubicBezTo>
                  <a:pt x="217327" y="67224"/>
                  <a:pt x="208919" y="89663"/>
                  <a:pt x="217327" y="91056"/>
                </a:cubicBezTo>
                <a:cubicBezTo>
                  <a:pt x="225736" y="92450"/>
                  <a:pt x="234191" y="77119"/>
                  <a:pt x="238419" y="71405"/>
                </a:cubicBezTo>
                <a:cubicBezTo>
                  <a:pt x="242647" y="65691"/>
                  <a:pt x="241206" y="44738"/>
                  <a:pt x="238419" y="40557"/>
                </a:cubicBezTo>
                <a:cubicBezTo>
                  <a:pt x="235632" y="36376"/>
                  <a:pt x="228524" y="27921"/>
                  <a:pt x="224342" y="22439"/>
                </a:cubicBezTo>
                <a:close/>
              </a:path>
            </a:pathLst>
          </a:custGeom>
          <a:solidFill>
            <a:srgbClr val="FFFFFF"/>
          </a:solidFill>
          <a:ln w="4629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024" name="任意多边形: 形状 1023">
            <a:extLst>
              <a:ext uri="{FF2B5EF4-FFF2-40B4-BE49-F238E27FC236}">
                <a16:creationId xmlns:a16="http://schemas.microsoft.com/office/drawing/2014/main" id="{61F28CC5-644B-4F13-9784-21FE415A417D}"/>
              </a:ext>
            </a:extLst>
          </p:cNvPr>
          <p:cNvSpPr/>
          <p:nvPr/>
        </p:nvSpPr>
        <p:spPr>
          <a:xfrm>
            <a:off x="6379078" y="3658666"/>
            <a:ext cx="2221774" cy="4645"/>
          </a:xfrm>
          <a:custGeom>
            <a:avLst/>
            <a:gdLst>
              <a:gd name="connsiteX0" fmla="*/ 0 w 2221774"/>
              <a:gd name="connsiteY0" fmla="*/ 0 h 4645"/>
              <a:gd name="connsiteX1" fmla="*/ 2221775 w 2221774"/>
              <a:gd name="connsiteY1" fmla="*/ 0 h 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21774" h="4645">
                <a:moveTo>
                  <a:pt x="0" y="0"/>
                </a:moveTo>
                <a:lnTo>
                  <a:pt x="2221775" y="0"/>
                </a:lnTo>
              </a:path>
            </a:pathLst>
          </a:custGeom>
          <a:ln w="12700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215" name="图形 482">
            <a:extLst>
              <a:ext uri="{FF2B5EF4-FFF2-40B4-BE49-F238E27FC236}">
                <a16:creationId xmlns:a16="http://schemas.microsoft.com/office/drawing/2014/main" id="{B5D5C9B2-BE64-49E3-AC05-E9EFAEF94804}"/>
              </a:ext>
            </a:extLst>
          </p:cNvPr>
          <p:cNvGrpSpPr/>
          <p:nvPr/>
        </p:nvGrpSpPr>
        <p:grpSpPr>
          <a:xfrm>
            <a:off x="1104673" y="1825986"/>
            <a:ext cx="1852092" cy="811115"/>
            <a:chOff x="1089433" y="1719306"/>
            <a:chExt cx="1852092" cy="811115"/>
          </a:xfrm>
          <a:solidFill>
            <a:srgbClr val="FFFFFF"/>
          </a:solidFill>
        </p:grpSpPr>
        <p:sp>
          <p:nvSpPr>
            <p:cNvPr id="1216" name="任意多边形: 形状 1215">
              <a:extLst>
                <a:ext uri="{FF2B5EF4-FFF2-40B4-BE49-F238E27FC236}">
                  <a16:creationId xmlns:a16="http://schemas.microsoft.com/office/drawing/2014/main" id="{B6151789-87DF-40EC-A8FE-9B792B72DAFA}"/>
                </a:ext>
              </a:extLst>
            </p:cNvPr>
            <p:cNvSpPr/>
            <p:nvPr/>
          </p:nvSpPr>
          <p:spPr>
            <a:xfrm>
              <a:off x="2152389" y="2437934"/>
              <a:ext cx="326055" cy="92487"/>
            </a:xfrm>
            <a:custGeom>
              <a:avLst/>
              <a:gdLst>
                <a:gd name="connsiteX0" fmla="*/ 325727 w 326055"/>
                <a:gd name="connsiteY0" fmla="*/ 92351 h 92487"/>
                <a:gd name="connsiteX1" fmla="*/ 322953 w 326055"/>
                <a:gd name="connsiteY1" fmla="*/ 77752 h 92487"/>
                <a:gd name="connsiteX2" fmla="*/ 290207 w 326055"/>
                <a:gd name="connsiteY2" fmla="*/ 60606 h 92487"/>
                <a:gd name="connsiteX3" fmla="*/ 275881 w 326055"/>
                <a:gd name="connsiteY3" fmla="*/ 60606 h 92487"/>
                <a:gd name="connsiteX4" fmla="*/ 263465 w 326055"/>
                <a:gd name="connsiteY4" fmla="*/ 48190 h 92487"/>
                <a:gd name="connsiteX5" fmla="*/ 243954 w 326055"/>
                <a:gd name="connsiteY5" fmla="*/ 20903 h 92487"/>
                <a:gd name="connsiteX6" fmla="*/ 198474 w 326055"/>
                <a:gd name="connsiteY6" fmla="*/ 27 h 92487"/>
                <a:gd name="connsiteX7" fmla="*/ 142807 w 326055"/>
                <a:gd name="connsiteY7" fmla="*/ 52420 h 92487"/>
                <a:gd name="connsiteX8" fmla="*/ 124115 w 326055"/>
                <a:gd name="connsiteY8" fmla="*/ 46599 h 92487"/>
                <a:gd name="connsiteX9" fmla="*/ 99646 w 326055"/>
                <a:gd name="connsiteY9" fmla="*/ 49191 h 92487"/>
                <a:gd name="connsiteX10" fmla="*/ 83547 w 326055"/>
                <a:gd name="connsiteY10" fmla="*/ 70248 h 92487"/>
                <a:gd name="connsiteX11" fmla="*/ 61398 w 326055"/>
                <a:gd name="connsiteY11" fmla="*/ 82755 h 92487"/>
                <a:gd name="connsiteX12" fmla="*/ 41114 w 326055"/>
                <a:gd name="connsiteY12" fmla="*/ 73887 h 92487"/>
                <a:gd name="connsiteX13" fmla="*/ 16464 w 326055"/>
                <a:gd name="connsiteY13" fmla="*/ 77616 h 92487"/>
                <a:gd name="connsiteX14" fmla="*/ 0 w 326055"/>
                <a:gd name="connsiteY14" fmla="*/ 92488 h 9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6055" h="92487">
                  <a:moveTo>
                    <a:pt x="325727" y="92351"/>
                  </a:moveTo>
                  <a:cubicBezTo>
                    <a:pt x="327046" y="88213"/>
                    <a:pt x="324044" y="80163"/>
                    <a:pt x="322953" y="77752"/>
                  </a:cubicBezTo>
                  <a:cubicBezTo>
                    <a:pt x="317313" y="65200"/>
                    <a:pt x="303396" y="59560"/>
                    <a:pt x="290207" y="60606"/>
                  </a:cubicBezTo>
                  <a:cubicBezTo>
                    <a:pt x="285477" y="61516"/>
                    <a:pt x="280615" y="61516"/>
                    <a:pt x="275881" y="60606"/>
                  </a:cubicBezTo>
                  <a:cubicBezTo>
                    <a:pt x="270282" y="58242"/>
                    <a:pt x="265830" y="53789"/>
                    <a:pt x="263465" y="48190"/>
                  </a:cubicBezTo>
                  <a:cubicBezTo>
                    <a:pt x="258276" y="38221"/>
                    <a:pt x="251708" y="29034"/>
                    <a:pt x="243954" y="20903"/>
                  </a:cubicBezTo>
                  <a:cubicBezTo>
                    <a:pt x="232084" y="8532"/>
                    <a:pt x="216029" y="-564"/>
                    <a:pt x="198474" y="27"/>
                  </a:cubicBezTo>
                  <a:cubicBezTo>
                    <a:pt x="151039" y="1665"/>
                    <a:pt x="155905" y="40959"/>
                    <a:pt x="142807" y="52420"/>
                  </a:cubicBezTo>
                  <a:cubicBezTo>
                    <a:pt x="135530" y="58787"/>
                    <a:pt x="130300" y="49691"/>
                    <a:pt x="124115" y="46599"/>
                  </a:cubicBezTo>
                  <a:cubicBezTo>
                    <a:pt x="116210" y="42305"/>
                    <a:pt x="106477" y="43338"/>
                    <a:pt x="99646" y="49191"/>
                  </a:cubicBezTo>
                  <a:cubicBezTo>
                    <a:pt x="92870" y="54876"/>
                    <a:pt x="88868" y="63153"/>
                    <a:pt x="83547" y="70248"/>
                  </a:cubicBezTo>
                  <a:cubicBezTo>
                    <a:pt x="78225" y="77343"/>
                    <a:pt x="70221" y="83892"/>
                    <a:pt x="61398" y="82755"/>
                  </a:cubicBezTo>
                  <a:cubicBezTo>
                    <a:pt x="54030" y="81982"/>
                    <a:pt x="48163" y="76252"/>
                    <a:pt x="41114" y="73887"/>
                  </a:cubicBezTo>
                  <a:cubicBezTo>
                    <a:pt x="32741" y="71544"/>
                    <a:pt x="23768" y="72904"/>
                    <a:pt x="16464" y="77616"/>
                  </a:cubicBezTo>
                  <a:cubicBezTo>
                    <a:pt x="10160" y="81591"/>
                    <a:pt x="4594" y="86621"/>
                    <a:pt x="0" y="92488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7" name="任意多边形: 形状 1216">
              <a:extLst>
                <a:ext uri="{FF2B5EF4-FFF2-40B4-BE49-F238E27FC236}">
                  <a16:creationId xmlns:a16="http://schemas.microsoft.com/office/drawing/2014/main" id="{761FDA4F-ACFD-4465-90B4-589D574B1F06}"/>
                </a:ext>
              </a:extLst>
            </p:cNvPr>
            <p:cNvSpPr/>
            <p:nvPr/>
          </p:nvSpPr>
          <p:spPr>
            <a:xfrm>
              <a:off x="2441141" y="1883315"/>
              <a:ext cx="500385" cy="141598"/>
            </a:xfrm>
            <a:custGeom>
              <a:avLst/>
              <a:gdLst>
                <a:gd name="connsiteX0" fmla="*/ 499869 w 500385"/>
                <a:gd name="connsiteY0" fmla="*/ 141598 h 141598"/>
                <a:gd name="connsiteX1" fmla="*/ 495640 w 500385"/>
                <a:gd name="connsiteY1" fmla="*/ 119222 h 141598"/>
                <a:gd name="connsiteX2" fmla="*/ 445384 w 500385"/>
                <a:gd name="connsiteY2" fmla="*/ 92935 h 141598"/>
                <a:gd name="connsiteX3" fmla="*/ 423418 w 500385"/>
                <a:gd name="connsiteY3" fmla="*/ 92935 h 141598"/>
                <a:gd name="connsiteX4" fmla="*/ 404316 w 500385"/>
                <a:gd name="connsiteY4" fmla="*/ 73879 h 141598"/>
                <a:gd name="connsiteX5" fmla="*/ 374390 w 500385"/>
                <a:gd name="connsiteY5" fmla="*/ 31901 h 141598"/>
                <a:gd name="connsiteX6" fmla="*/ 304442 w 500385"/>
                <a:gd name="connsiteY6" fmla="*/ 65 h 141598"/>
                <a:gd name="connsiteX7" fmla="*/ 219031 w 500385"/>
                <a:gd name="connsiteY7" fmla="*/ 80473 h 141598"/>
                <a:gd name="connsiteX8" fmla="*/ 190288 w 500385"/>
                <a:gd name="connsiteY8" fmla="*/ 71377 h 141598"/>
                <a:gd name="connsiteX9" fmla="*/ 152767 w 500385"/>
                <a:gd name="connsiteY9" fmla="*/ 75334 h 141598"/>
                <a:gd name="connsiteX10" fmla="*/ 128026 w 500385"/>
                <a:gd name="connsiteY10" fmla="*/ 107670 h 141598"/>
                <a:gd name="connsiteX11" fmla="*/ 94052 w 500385"/>
                <a:gd name="connsiteY11" fmla="*/ 126863 h 141598"/>
                <a:gd name="connsiteX12" fmla="*/ 62899 w 500385"/>
                <a:gd name="connsiteY12" fmla="*/ 113219 h 141598"/>
                <a:gd name="connsiteX13" fmla="*/ 25287 w 500385"/>
                <a:gd name="connsiteY13" fmla="*/ 118722 h 141598"/>
                <a:gd name="connsiteX14" fmla="*/ 0 w 500385"/>
                <a:gd name="connsiteY14" fmla="*/ 141462 h 14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0385" h="141598">
                  <a:moveTo>
                    <a:pt x="499869" y="141598"/>
                  </a:moveTo>
                  <a:cubicBezTo>
                    <a:pt x="501916" y="135276"/>
                    <a:pt x="497323" y="122951"/>
                    <a:pt x="495640" y="119222"/>
                  </a:cubicBezTo>
                  <a:cubicBezTo>
                    <a:pt x="486999" y="99984"/>
                    <a:pt x="465623" y="91252"/>
                    <a:pt x="445384" y="92935"/>
                  </a:cubicBezTo>
                  <a:cubicBezTo>
                    <a:pt x="438017" y="93526"/>
                    <a:pt x="430467" y="95254"/>
                    <a:pt x="423418" y="92935"/>
                  </a:cubicBezTo>
                  <a:cubicBezTo>
                    <a:pt x="414595" y="90206"/>
                    <a:pt x="408637" y="82065"/>
                    <a:pt x="404316" y="73879"/>
                  </a:cubicBezTo>
                  <a:cubicBezTo>
                    <a:pt x="396371" y="58544"/>
                    <a:pt x="386297" y="44411"/>
                    <a:pt x="374390" y="31901"/>
                  </a:cubicBezTo>
                  <a:cubicBezTo>
                    <a:pt x="356198" y="12890"/>
                    <a:pt x="331548" y="-1072"/>
                    <a:pt x="304442" y="65"/>
                  </a:cubicBezTo>
                  <a:cubicBezTo>
                    <a:pt x="231675" y="2612"/>
                    <a:pt x="239133" y="62872"/>
                    <a:pt x="219031" y="80473"/>
                  </a:cubicBezTo>
                  <a:cubicBezTo>
                    <a:pt x="207843" y="90297"/>
                    <a:pt x="199793" y="76335"/>
                    <a:pt x="190288" y="71377"/>
                  </a:cubicBezTo>
                  <a:cubicBezTo>
                    <a:pt x="178172" y="64771"/>
                    <a:pt x="163236" y="66346"/>
                    <a:pt x="152767" y="75334"/>
                  </a:cubicBezTo>
                  <a:cubicBezTo>
                    <a:pt x="142352" y="84112"/>
                    <a:pt x="136212" y="96800"/>
                    <a:pt x="128026" y="107670"/>
                  </a:cubicBezTo>
                  <a:cubicBezTo>
                    <a:pt x="119840" y="118540"/>
                    <a:pt x="107605" y="128364"/>
                    <a:pt x="94052" y="126863"/>
                  </a:cubicBezTo>
                  <a:cubicBezTo>
                    <a:pt x="82728" y="125635"/>
                    <a:pt x="73723" y="116903"/>
                    <a:pt x="62899" y="113219"/>
                  </a:cubicBezTo>
                  <a:cubicBezTo>
                    <a:pt x="50146" y="109638"/>
                    <a:pt x="36475" y="111638"/>
                    <a:pt x="25287" y="118722"/>
                  </a:cubicBezTo>
                  <a:cubicBezTo>
                    <a:pt x="15636" y="124821"/>
                    <a:pt x="7086" y="132511"/>
                    <a:pt x="0" y="141462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8" name="任意多边形: 形状 1217">
              <a:extLst>
                <a:ext uri="{FF2B5EF4-FFF2-40B4-BE49-F238E27FC236}">
                  <a16:creationId xmlns:a16="http://schemas.microsoft.com/office/drawing/2014/main" id="{709E7AA3-ECC0-4B33-AEFF-D8B37B0E3B70}"/>
                </a:ext>
              </a:extLst>
            </p:cNvPr>
            <p:cNvSpPr/>
            <p:nvPr/>
          </p:nvSpPr>
          <p:spPr>
            <a:xfrm>
              <a:off x="1089433" y="1719306"/>
              <a:ext cx="325782" cy="92351"/>
            </a:xfrm>
            <a:custGeom>
              <a:avLst/>
              <a:gdLst>
                <a:gd name="connsiteX0" fmla="*/ 325454 w 325782"/>
                <a:gd name="connsiteY0" fmla="*/ 92351 h 92351"/>
                <a:gd name="connsiteX1" fmla="*/ 322680 w 325782"/>
                <a:gd name="connsiteY1" fmla="*/ 77752 h 92351"/>
                <a:gd name="connsiteX2" fmla="*/ 289934 w 325782"/>
                <a:gd name="connsiteY2" fmla="*/ 60606 h 92351"/>
                <a:gd name="connsiteX3" fmla="*/ 275608 w 325782"/>
                <a:gd name="connsiteY3" fmla="*/ 60606 h 92351"/>
                <a:gd name="connsiteX4" fmla="*/ 263192 w 325782"/>
                <a:gd name="connsiteY4" fmla="*/ 48190 h 92351"/>
                <a:gd name="connsiteX5" fmla="*/ 243681 w 325782"/>
                <a:gd name="connsiteY5" fmla="*/ 20903 h 92351"/>
                <a:gd name="connsiteX6" fmla="*/ 198201 w 325782"/>
                <a:gd name="connsiteY6" fmla="*/ 27 h 92351"/>
                <a:gd name="connsiteX7" fmla="*/ 142534 w 325782"/>
                <a:gd name="connsiteY7" fmla="*/ 52420 h 92351"/>
                <a:gd name="connsiteX8" fmla="*/ 123842 w 325782"/>
                <a:gd name="connsiteY8" fmla="*/ 46599 h 92351"/>
                <a:gd name="connsiteX9" fmla="*/ 99374 w 325782"/>
                <a:gd name="connsiteY9" fmla="*/ 49191 h 92351"/>
                <a:gd name="connsiteX10" fmla="*/ 83410 w 325782"/>
                <a:gd name="connsiteY10" fmla="*/ 70248 h 92351"/>
                <a:gd name="connsiteX11" fmla="*/ 61261 w 325782"/>
                <a:gd name="connsiteY11" fmla="*/ 82755 h 92351"/>
                <a:gd name="connsiteX12" fmla="*/ 40977 w 325782"/>
                <a:gd name="connsiteY12" fmla="*/ 73887 h 92351"/>
                <a:gd name="connsiteX13" fmla="*/ 16464 w 325782"/>
                <a:gd name="connsiteY13" fmla="*/ 77479 h 92351"/>
                <a:gd name="connsiteX14" fmla="*/ 0 w 325782"/>
                <a:gd name="connsiteY14" fmla="*/ 92351 h 9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5782" h="92351">
                  <a:moveTo>
                    <a:pt x="325454" y="92351"/>
                  </a:moveTo>
                  <a:cubicBezTo>
                    <a:pt x="326773" y="88167"/>
                    <a:pt x="323771" y="80163"/>
                    <a:pt x="322680" y="77752"/>
                  </a:cubicBezTo>
                  <a:cubicBezTo>
                    <a:pt x="317040" y="65200"/>
                    <a:pt x="303123" y="59560"/>
                    <a:pt x="289934" y="60606"/>
                  </a:cubicBezTo>
                  <a:cubicBezTo>
                    <a:pt x="285204" y="61515"/>
                    <a:pt x="280338" y="61515"/>
                    <a:pt x="275608" y="60606"/>
                  </a:cubicBezTo>
                  <a:cubicBezTo>
                    <a:pt x="270010" y="58242"/>
                    <a:pt x="265557" y="53788"/>
                    <a:pt x="263192" y="48190"/>
                  </a:cubicBezTo>
                  <a:cubicBezTo>
                    <a:pt x="258003" y="38222"/>
                    <a:pt x="251436" y="29035"/>
                    <a:pt x="243681" y="20903"/>
                  </a:cubicBezTo>
                  <a:cubicBezTo>
                    <a:pt x="231811" y="8532"/>
                    <a:pt x="215757" y="-564"/>
                    <a:pt x="198201" y="27"/>
                  </a:cubicBezTo>
                  <a:cubicBezTo>
                    <a:pt x="150766" y="1665"/>
                    <a:pt x="155632" y="40959"/>
                    <a:pt x="142534" y="52420"/>
                  </a:cubicBezTo>
                  <a:cubicBezTo>
                    <a:pt x="135257" y="58787"/>
                    <a:pt x="130027" y="49691"/>
                    <a:pt x="123842" y="46599"/>
                  </a:cubicBezTo>
                  <a:cubicBezTo>
                    <a:pt x="115937" y="42307"/>
                    <a:pt x="106203" y="43338"/>
                    <a:pt x="99374" y="49191"/>
                  </a:cubicBezTo>
                  <a:cubicBezTo>
                    <a:pt x="92506" y="54921"/>
                    <a:pt x="88504" y="63153"/>
                    <a:pt x="83410" y="70248"/>
                  </a:cubicBezTo>
                  <a:cubicBezTo>
                    <a:pt x="78316" y="77343"/>
                    <a:pt x="70084" y="83892"/>
                    <a:pt x="61261" y="82755"/>
                  </a:cubicBezTo>
                  <a:cubicBezTo>
                    <a:pt x="53894" y="81937"/>
                    <a:pt x="48027" y="76252"/>
                    <a:pt x="40977" y="73887"/>
                  </a:cubicBezTo>
                  <a:cubicBezTo>
                    <a:pt x="32668" y="71529"/>
                    <a:pt x="23747" y="72836"/>
                    <a:pt x="16464" y="77479"/>
                  </a:cubicBezTo>
                  <a:cubicBezTo>
                    <a:pt x="10162" y="81454"/>
                    <a:pt x="4593" y="86485"/>
                    <a:pt x="0" y="92351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19" name="任意多边形: 形状 1218">
            <a:extLst>
              <a:ext uri="{FF2B5EF4-FFF2-40B4-BE49-F238E27FC236}">
                <a16:creationId xmlns:a16="http://schemas.microsoft.com/office/drawing/2014/main" id="{ADC2E4DA-60FB-44FE-9575-A28E4C5953FE}"/>
              </a:ext>
            </a:extLst>
          </p:cNvPr>
          <p:cNvSpPr/>
          <p:nvPr/>
        </p:nvSpPr>
        <p:spPr>
          <a:xfrm>
            <a:off x="1060725" y="3322984"/>
            <a:ext cx="1815856" cy="287796"/>
          </a:xfrm>
          <a:custGeom>
            <a:avLst/>
            <a:gdLst>
              <a:gd name="connsiteX0" fmla="*/ 1810796 w 1815856"/>
              <a:gd name="connsiteY0" fmla="*/ 287797 h 287796"/>
              <a:gd name="connsiteX1" fmla="*/ 1815845 w 1815856"/>
              <a:gd name="connsiteY1" fmla="*/ 265875 h 287796"/>
              <a:gd name="connsiteX2" fmla="*/ 1768727 w 1815856"/>
              <a:gd name="connsiteY2" fmla="*/ 216530 h 287796"/>
              <a:gd name="connsiteX3" fmla="*/ 1744578 w 1815856"/>
              <a:gd name="connsiteY3" fmla="*/ 223579 h 287796"/>
              <a:gd name="connsiteX4" fmla="*/ 1745214 w 1815856"/>
              <a:gd name="connsiteY4" fmla="*/ 216530 h 287796"/>
              <a:gd name="connsiteX5" fmla="*/ 1708726 w 1815856"/>
              <a:gd name="connsiteY5" fmla="*/ 174702 h 287796"/>
              <a:gd name="connsiteX6" fmla="*/ 1666898 w 1815856"/>
              <a:gd name="connsiteY6" fmla="*/ 211190 h 287796"/>
              <a:gd name="connsiteX7" fmla="*/ 1666807 w 1815856"/>
              <a:gd name="connsiteY7" fmla="*/ 213937 h 287796"/>
              <a:gd name="connsiteX8" fmla="*/ 1664078 w 1815856"/>
              <a:gd name="connsiteY8" fmla="*/ 213937 h 287796"/>
              <a:gd name="connsiteX9" fmla="*/ 1618053 w 1815856"/>
              <a:gd name="connsiteY9" fmla="*/ 227036 h 287796"/>
              <a:gd name="connsiteX10" fmla="*/ 1563477 w 1815856"/>
              <a:gd name="connsiteY10" fmla="*/ 184648 h 287796"/>
              <a:gd name="connsiteX11" fmla="*/ 1585671 w 1815856"/>
              <a:gd name="connsiteY11" fmla="*/ 146764 h 287796"/>
              <a:gd name="connsiteX12" fmla="*/ 1546485 w 1815856"/>
              <a:gd name="connsiteY12" fmla="*/ 104858 h 287796"/>
              <a:gd name="connsiteX13" fmla="*/ 1504580 w 1815856"/>
              <a:gd name="connsiteY13" fmla="*/ 144048 h 287796"/>
              <a:gd name="connsiteX14" fmla="*/ 1504580 w 1815856"/>
              <a:gd name="connsiteY14" fmla="*/ 146764 h 287796"/>
              <a:gd name="connsiteX15" fmla="*/ 1523182 w 1815856"/>
              <a:gd name="connsiteY15" fmla="*/ 182465 h 287796"/>
              <a:gd name="connsiteX16" fmla="*/ 1495075 w 1815856"/>
              <a:gd name="connsiteY16" fmla="*/ 192244 h 287796"/>
              <a:gd name="connsiteX17" fmla="*/ 1424763 w 1815856"/>
              <a:gd name="connsiteY17" fmla="*/ 139896 h 287796"/>
              <a:gd name="connsiteX18" fmla="*/ 1376009 w 1815856"/>
              <a:gd name="connsiteY18" fmla="*/ 158998 h 287796"/>
              <a:gd name="connsiteX19" fmla="*/ 1265311 w 1815856"/>
              <a:gd name="connsiteY19" fmla="*/ 55667 h 287796"/>
              <a:gd name="connsiteX20" fmla="*/ 1182537 w 1815856"/>
              <a:gd name="connsiteY20" fmla="*/ 94325 h 287796"/>
              <a:gd name="connsiteX21" fmla="*/ 1054511 w 1815856"/>
              <a:gd name="connsiteY21" fmla="*/ 91 h 287796"/>
              <a:gd name="connsiteX22" fmla="*/ 981289 w 1815856"/>
              <a:gd name="connsiteY22" fmla="*/ 22376 h 287796"/>
              <a:gd name="connsiteX23" fmla="*/ 907975 w 1815856"/>
              <a:gd name="connsiteY23" fmla="*/ 28834 h 287796"/>
              <a:gd name="connsiteX24" fmla="*/ 834662 w 1815856"/>
              <a:gd name="connsiteY24" fmla="*/ 22376 h 287796"/>
              <a:gd name="connsiteX25" fmla="*/ 761530 w 1815856"/>
              <a:gd name="connsiteY25" fmla="*/ 0 h 287796"/>
              <a:gd name="connsiteX26" fmla="*/ 633504 w 1815856"/>
              <a:gd name="connsiteY26" fmla="*/ 94234 h 287796"/>
              <a:gd name="connsiteX27" fmla="*/ 550685 w 1815856"/>
              <a:gd name="connsiteY27" fmla="*/ 55576 h 287796"/>
              <a:gd name="connsiteX28" fmla="*/ 440033 w 1815856"/>
              <a:gd name="connsiteY28" fmla="*/ 158907 h 287796"/>
              <a:gd name="connsiteX29" fmla="*/ 391278 w 1815856"/>
              <a:gd name="connsiteY29" fmla="*/ 139805 h 287796"/>
              <a:gd name="connsiteX30" fmla="*/ 320966 w 1815856"/>
              <a:gd name="connsiteY30" fmla="*/ 192153 h 287796"/>
              <a:gd name="connsiteX31" fmla="*/ 292860 w 1815856"/>
              <a:gd name="connsiteY31" fmla="*/ 182374 h 287796"/>
              <a:gd name="connsiteX32" fmla="*/ 311461 w 1815856"/>
              <a:gd name="connsiteY32" fmla="*/ 146673 h 287796"/>
              <a:gd name="connsiteX33" fmla="*/ 272276 w 1815856"/>
              <a:gd name="connsiteY33" fmla="*/ 104768 h 287796"/>
              <a:gd name="connsiteX34" fmla="*/ 230370 w 1815856"/>
              <a:gd name="connsiteY34" fmla="*/ 143958 h 287796"/>
              <a:gd name="connsiteX35" fmla="*/ 230370 w 1815856"/>
              <a:gd name="connsiteY35" fmla="*/ 146673 h 287796"/>
              <a:gd name="connsiteX36" fmla="*/ 252565 w 1815856"/>
              <a:gd name="connsiteY36" fmla="*/ 184557 h 287796"/>
              <a:gd name="connsiteX37" fmla="*/ 197989 w 1815856"/>
              <a:gd name="connsiteY37" fmla="*/ 226945 h 287796"/>
              <a:gd name="connsiteX38" fmla="*/ 151963 w 1815856"/>
              <a:gd name="connsiteY38" fmla="*/ 213846 h 287796"/>
              <a:gd name="connsiteX39" fmla="*/ 149189 w 1815856"/>
              <a:gd name="connsiteY39" fmla="*/ 213846 h 287796"/>
              <a:gd name="connsiteX40" fmla="*/ 107105 w 1815856"/>
              <a:gd name="connsiteY40" fmla="*/ 177754 h 287796"/>
              <a:gd name="connsiteX41" fmla="*/ 71011 w 1815856"/>
              <a:gd name="connsiteY41" fmla="*/ 219836 h 287796"/>
              <a:gd name="connsiteX42" fmla="*/ 71464 w 1815856"/>
              <a:gd name="connsiteY42" fmla="*/ 223488 h 287796"/>
              <a:gd name="connsiteX43" fmla="*/ 47268 w 1815856"/>
              <a:gd name="connsiteY43" fmla="*/ 216439 h 287796"/>
              <a:gd name="connsiteX44" fmla="*/ 10 w 1815856"/>
              <a:gd name="connsiteY44" fmla="*/ 265671 h 287796"/>
              <a:gd name="connsiteX45" fmla="*/ 15 w 1815856"/>
              <a:gd name="connsiteY45" fmla="*/ 265875 h 287796"/>
              <a:gd name="connsiteX46" fmla="*/ 5063 w 1815856"/>
              <a:gd name="connsiteY46" fmla="*/ 287797 h 287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15856" h="287796">
                <a:moveTo>
                  <a:pt x="1810796" y="287797"/>
                </a:moveTo>
                <a:cubicBezTo>
                  <a:pt x="1814121" y="280966"/>
                  <a:pt x="1815849" y="273471"/>
                  <a:pt x="1815845" y="265875"/>
                </a:cubicBezTo>
                <a:cubicBezTo>
                  <a:pt x="1816431" y="239252"/>
                  <a:pt x="1795351" y="217176"/>
                  <a:pt x="1768727" y="216530"/>
                </a:cubicBezTo>
                <a:cubicBezTo>
                  <a:pt x="1760173" y="216543"/>
                  <a:pt x="1751795" y="218990"/>
                  <a:pt x="1744578" y="223579"/>
                </a:cubicBezTo>
                <a:cubicBezTo>
                  <a:pt x="1744978" y="221251"/>
                  <a:pt x="1745187" y="218895"/>
                  <a:pt x="1745214" y="216530"/>
                </a:cubicBezTo>
                <a:cubicBezTo>
                  <a:pt x="1746688" y="194904"/>
                  <a:pt x="1730352" y="176175"/>
                  <a:pt x="1708726" y="174702"/>
                </a:cubicBezTo>
                <a:cubicBezTo>
                  <a:pt x="1687100" y="173228"/>
                  <a:pt x="1668372" y="189565"/>
                  <a:pt x="1666898" y="211190"/>
                </a:cubicBezTo>
                <a:cubicBezTo>
                  <a:pt x="1666834" y="212105"/>
                  <a:pt x="1666807" y="213023"/>
                  <a:pt x="1666807" y="213937"/>
                </a:cubicBezTo>
                <a:lnTo>
                  <a:pt x="1664078" y="213937"/>
                </a:lnTo>
                <a:cubicBezTo>
                  <a:pt x="1647819" y="213960"/>
                  <a:pt x="1631888" y="218495"/>
                  <a:pt x="1618053" y="227036"/>
                </a:cubicBezTo>
                <a:cubicBezTo>
                  <a:pt x="1605850" y="206538"/>
                  <a:pt x="1586358" y="191398"/>
                  <a:pt x="1563477" y="184648"/>
                </a:cubicBezTo>
                <a:cubicBezTo>
                  <a:pt x="1577284" y="177067"/>
                  <a:pt x="1585807" y="162513"/>
                  <a:pt x="1585671" y="146764"/>
                </a:cubicBezTo>
                <a:cubicBezTo>
                  <a:pt x="1586421" y="124369"/>
                  <a:pt x="1568875" y="105609"/>
                  <a:pt x="1546485" y="104858"/>
                </a:cubicBezTo>
                <a:cubicBezTo>
                  <a:pt x="1524091" y="104108"/>
                  <a:pt x="1505331" y="121654"/>
                  <a:pt x="1504580" y="144048"/>
                </a:cubicBezTo>
                <a:cubicBezTo>
                  <a:pt x="1504548" y="144954"/>
                  <a:pt x="1504548" y="145859"/>
                  <a:pt x="1504580" y="146764"/>
                </a:cubicBezTo>
                <a:cubicBezTo>
                  <a:pt x="1504462" y="161017"/>
                  <a:pt x="1511434" y="174393"/>
                  <a:pt x="1523182" y="182465"/>
                </a:cubicBezTo>
                <a:cubicBezTo>
                  <a:pt x="1513340" y="184153"/>
                  <a:pt x="1503839" y="187454"/>
                  <a:pt x="1495075" y="192244"/>
                </a:cubicBezTo>
                <a:cubicBezTo>
                  <a:pt x="1485360" y="161472"/>
                  <a:pt x="1457031" y="140378"/>
                  <a:pt x="1424763" y="139896"/>
                </a:cubicBezTo>
                <a:cubicBezTo>
                  <a:pt x="1406694" y="139937"/>
                  <a:pt x="1389298" y="146750"/>
                  <a:pt x="1376009" y="158998"/>
                </a:cubicBezTo>
                <a:cubicBezTo>
                  <a:pt x="1369641" y="100874"/>
                  <a:pt x="1322524" y="55667"/>
                  <a:pt x="1265311" y="55667"/>
                </a:cubicBezTo>
                <a:cubicBezTo>
                  <a:pt x="1233388" y="55795"/>
                  <a:pt x="1203126" y="69925"/>
                  <a:pt x="1182537" y="94325"/>
                </a:cubicBezTo>
                <a:cubicBezTo>
                  <a:pt x="1163618" y="39386"/>
                  <a:pt x="1113453" y="91"/>
                  <a:pt x="1054511" y="91"/>
                </a:cubicBezTo>
                <a:cubicBezTo>
                  <a:pt x="1028429" y="64"/>
                  <a:pt x="1002933" y="7823"/>
                  <a:pt x="981289" y="22376"/>
                </a:cubicBezTo>
                <a:cubicBezTo>
                  <a:pt x="957230" y="12630"/>
                  <a:pt x="929960" y="15036"/>
                  <a:pt x="907975" y="28834"/>
                </a:cubicBezTo>
                <a:cubicBezTo>
                  <a:pt x="885990" y="15036"/>
                  <a:pt x="858720" y="12630"/>
                  <a:pt x="834662" y="22376"/>
                </a:cubicBezTo>
                <a:cubicBezTo>
                  <a:pt x="813054" y="7809"/>
                  <a:pt x="787590" y="18"/>
                  <a:pt x="761530" y="0"/>
                </a:cubicBezTo>
                <a:cubicBezTo>
                  <a:pt x="702406" y="0"/>
                  <a:pt x="652378" y="39295"/>
                  <a:pt x="633504" y="94234"/>
                </a:cubicBezTo>
                <a:cubicBezTo>
                  <a:pt x="612884" y="69853"/>
                  <a:pt x="582617" y="55727"/>
                  <a:pt x="550685" y="55576"/>
                </a:cubicBezTo>
                <a:cubicBezTo>
                  <a:pt x="493472" y="55576"/>
                  <a:pt x="446354" y="100783"/>
                  <a:pt x="440033" y="158907"/>
                </a:cubicBezTo>
                <a:cubicBezTo>
                  <a:pt x="426739" y="146668"/>
                  <a:pt x="409347" y="139855"/>
                  <a:pt x="391278" y="139805"/>
                </a:cubicBezTo>
                <a:cubicBezTo>
                  <a:pt x="359006" y="140274"/>
                  <a:pt x="330667" y="161372"/>
                  <a:pt x="320966" y="192153"/>
                </a:cubicBezTo>
                <a:cubicBezTo>
                  <a:pt x="312193" y="187377"/>
                  <a:pt x="302702" y="184075"/>
                  <a:pt x="292860" y="182374"/>
                </a:cubicBezTo>
                <a:cubicBezTo>
                  <a:pt x="304607" y="174302"/>
                  <a:pt x="311579" y="160926"/>
                  <a:pt x="311461" y="146673"/>
                </a:cubicBezTo>
                <a:cubicBezTo>
                  <a:pt x="312211" y="124278"/>
                  <a:pt x="294665" y="105518"/>
                  <a:pt x="272276" y="104768"/>
                </a:cubicBezTo>
                <a:cubicBezTo>
                  <a:pt x="249881" y="104017"/>
                  <a:pt x="231120" y="121563"/>
                  <a:pt x="230370" y="143958"/>
                </a:cubicBezTo>
                <a:cubicBezTo>
                  <a:pt x="230340" y="144863"/>
                  <a:pt x="230340" y="145768"/>
                  <a:pt x="230370" y="146673"/>
                </a:cubicBezTo>
                <a:cubicBezTo>
                  <a:pt x="230213" y="162427"/>
                  <a:pt x="238744" y="176990"/>
                  <a:pt x="252565" y="184557"/>
                </a:cubicBezTo>
                <a:cubicBezTo>
                  <a:pt x="229682" y="191307"/>
                  <a:pt x="210191" y="206447"/>
                  <a:pt x="197989" y="226945"/>
                </a:cubicBezTo>
                <a:cubicBezTo>
                  <a:pt x="184152" y="218408"/>
                  <a:pt x="168221" y="213874"/>
                  <a:pt x="151963" y="213846"/>
                </a:cubicBezTo>
                <a:cubicBezTo>
                  <a:pt x="151008" y="213846"/>
                  <a:pt x="150144" y="213846"/>
                  <a:pt x="149189" y="213846"/>
                </a:cubicBezTo>
                <a:cubicBezTo>
                  <a:pt x="147535" y="192257"/>
                  <a:pt x="128694" y="176098"/>
                  <a:pt x="107105" y="177754"/>
                </a:cubicBezTo>
                <a:cubicBezTo>
                  <a:pt x="85517" y="179405"/>
                  <a:pt x="69357" y="198247"/>
                  <a:pt x="71011" y="219836"/>
                </a:cubicBezTo>
                <a:cubicBezTo>
                  <a:pt x="71104" y="221060"/>
                  <a:pt x="71255" y="222278"/>
                  <a:pt x="71464" y="223488"/>
                </a:cubicBezTo>
                <a:cubicBezTo>
                  <a:pt x="64230" y="218895"/>
                  <a:pt x="55839" y="216448"/>
                  <a:pt x="47268" y="216439"/>
                </a:cubicBezTo>
                <a:cubicBezTo>
                  <a:pt x="20624" y="216985"/>
                  <a:pt x="-534" y="239024"/>
                  <a:pt x="10" y="265671"/>
                </a:cubicBezTo>
                <a:cubicBezTo>
                  <a:pt x="12" y="265739"/>
                  <a:pt x="13" y="265807"/>
                  <a:pt x="15" y="265875"/>
                </a:cubicBezTo>
                <a:cubicBezTo>
                  <a:pt x="12" y="273471"/>
                  <a:pt x="1738" y="280966"/>
                  <a:pt x="5063" y="287797"/>
                </a:cubicBezTo>
                <a:close/>
              </a:path>
            </a:pathLst>
          </a:custGeom>
          <a:solidFill>
            <a:srgbClr val="FFFFFF"/>
          </a:solidFill>
          <a:ln w="4534" cap="flat">
            <a:solidFill>
              <a:srgbClr val="263238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220" name="图形 482">
            <a:extLst>
              <a:ext uri="{FF2B5EF4-FFF2-40B4-BE49-F238E27FC236}">
                <a16:creationId xmlns:a16="http://schemas.microsoft.com/office/drawing/2014/main" id="{CC210705-86F7-4F3F-A047-16C169058E9A}"/>
              </a:ext>
            </a:extLst>
          </p:cNvPr>
          <p:cNvGrpSpPr/>
          <p:nvPr/>
        </p:nvGrpSpPr>
        <p:grpSpPr>
          <a:xfrm>
            <a:off x="960366" y="2012117"/>
            <a:ext cx="2013030" cy="1650919"/>
            <a:chOff x="945126" y="1905437"/>
            <a:chExt cx="2013030" cy="1650919"/>
          </a:xfrm>
        </p:grpSpPr>
        <p:sp>
          <p:nvSpPr>
            <p:cNvPr id="1221" name="任意多边形: 形状 1220">
              <a:extLst>
                <a:ext uri="{FF2B5EF4-FFF2-40B4-BE49-F238E27FC236}">
                  <a16:creationId xmlns:a16="http://schemas.microsoft.com/office/drawing/2014/main" id="{AFACE097-6E14-4382-A132-459D47807784}"/>
                </a:ext>
              </a:extLst>
            </p:cNvPr>
            <p:cNvSpPr/>
            <p:nvPr/>
          </p:nvSpPr>
          <p:spPr>
            <a:xfrm>
              <a:off x="2298653" y="1905437"/>
              <a:ext cx="90914" cy="1592068"/>
            </a:xfrm>
            <a:custGeom>
              <a:avLst/>
              <a:gdLst>
                <a:gd name="connsiteX0" fmla="*/ 0 w 90914"/>
                <a:gd name="connsiteY0" fmla="*/ 0 h 1592068"/>
                <a:gd name="connsiteX1" fmla="*/ 90914 w 90914"/>
                <a:gd name="connsiteY1" fmla="*/ 0 h 1592068"/>
                <a:gd name="connsiteX2" fmla="*/ 90914 w 90914"/>
                <a:gd name="connsiteY2" fmla="*/ 1592069 h 1592068"/>
                <a:gd name="connsiteX3" fmla="*/ 0 w 90914"/>
                <a:gd name="connsiteY3" fmla="*/ 1592069 h 159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592068">
                  <a:moveTo>
                    <a:pt x="0" y="0"/>
                  </a:moveTo>
                  <a:lnTo>
                    <a:pt x="90914" y="0"/>
                  </a:lnTo>
                  <a:lnTo>
                    <a:pt x="90914" y="1592069"/>
                  </a:lnTo>
                  <a:lnTo>
                    <a:pt x="0" y="1592069"/>
                  </a:lnTo>
                  <a:close/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E082354-72D4-4987-83C6-A8A755A7834F}"/>
                </a:ext>
              </a:extLst>
            </p:cNvPr>
            <p:cNvSpPr/>
            <p:nvPr/>
          </p:nvSpPr>
          <p:spPr>
            <a:xfrm>
              <a:off x="2228750" y="2379520"/>
              <a:ext cx="69857" cy="4547"/>
            </a:xfrm>
            <a:custGeom>
              <a:avLst/>
              <a:gdLst>
                <a:gd name="connsiteX0" fmla="*/ 69857 w 69857"/>
                <a:gd name="connsiteY0" fmla="*/ 0 h 4547"/>
                <a:gd name="connsiteX1" fmla="*/ 0 w 69857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857" h="4547">
                  <a:moveTo>
                    <a:pt x="69857" y="0"/>
                  </a:moveTo>
                  <a:lnTo>
                    <a:pt x="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BC47E605-C5F0-48C3-BA57-AE6C77394CC3}"/>
                </a:ext>
              </a:extLst>
            </p:cNvPr>
            <p:cNvSpPr/>
            <p:nvPr/>
          </p:nvSpPr>
          <p:spPr>
            <a:xfrm>
              <a:off x="2207829" y="2801800"/>
              <a:ext cx="90777" cy="4547"/>
            </a:xfrm>
            <a:custGeom>
              <a:avLst/>
              <a:gdLst>
                <a:gd name="connsiteX0" fmla="*/ 90778 w 90777"/>
                <a:gd name="connsiteY0" fmla="*/ 0 h 4547"/>
                <a:gd name="connsiteX1" fmla="*/ 0 w 90777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777" h="4547">
                  <a:moveTo>
                    <a:pt x="90778" y="0"/>
                  </a:moveTo>
                  <a:lnTo>
                    <a:pt x="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9C293B41-A0AF-4299-B6AF-2B10A6753B27}"/>
                </a:ext>
              </a:extLst>
            </p:cNvPr>
            <p:cNvSpPr/>
            <p:nvPr/>
          </p:nvSpPr>
          <p:spPr>
            <a:xfrm>
              <a:off x="2298653" y="1905437"/>
              <a:ext cx="90914" cy="111152"/>
            </a:xfrm>
            <a:custGeom>
              <a:avLst/>
              <a:gdLst>
                <a:gd name="connsiteX0" fmla="*/ 90914 w 90914"/>
                <a:gd name="connsiteY0" fmla="*/ 0 h 111152"/>
                <a:gd name="connsiteX1" fmla="*/ 3365 w 90914"/>
                <a:gd name="connsiteY1" fmla="*/ 111153 h 111152"/>
                <a:gd name="connsiteX2" fmla="*/ 89914 w 90914"/>
                <a:gd name="connsiteY2" fmla="*/ 111153 h 111152"/>
                <a:gd name="connsiteX3" fmla="*/ 0 w 90914"/>
                <a:gd name="connsiteY3" fmla="*/ 0 h 11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52">
                  <a:moveTo>
                    <a:pt x="90914" y="0"/>
                  </a:moveTo>
                  <a:lnTo>
                    <a:pt x="3365" y="111153"/>
                  </a:lnTo>
                  <a:lnTo>
                    <a:pt x="89914" y="111153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BB667DFC-B052-462F-9A87-C4368412CAD1}"/>
                </a:ext>
              </a:extLst>
            </p:cNvPr>
            <p:cNvSpPr/>
            <p:nvPr/>
          </p:nvSpPr>
          <p:spPr>
            <a:xfrm>
              <a:off x="2298653" y="2019364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D2245863-1CEA-41D5-820F-E56A759772F5}"/>
                </a:ext>
              </a:extLst>
            </p:cNvPr>
            <p:cNvSpPr/>
            <p:nvPr/>
          </p:nvSpPr>
          <p:spPr>
            <a:xfrm>
              <a:off x="2298653" y="2133246"/>
              <a:ext cx="90914" cy="111152"/>
            </a:xfrm>
            <a:custGeom>
              <a:avLst/>
              <a:gdLst>
                <a:gd name="connsiteX0" fmla="*/ 90914 w 90914"/>
                <a:gd name="connsiteY0" fmla="*/ 0 h 111152"/>
                <a:gd name="connsiteX1" fmla="*/ 3365 w 90914"/>
                <a:gd name="connsiteY1" fmla="*/ 111153 h 111152"/>
                <a:gd name="connsiteX2" fmla="*/ 89914 w 90914"/>
                <a:gd name="connsiteY2" fmla="*/ 111153 h 111152"/>
                <a:gd name="connsiteX3" fmla="*/ 0 w 90914"/>
                <a:gd name="connsiteY3" fmla="*/ 0 h 11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52">
                  <a:moveTo>
                    <a:pt x="90914" y="0"/>
                  </a:moveTo>
                  <a:lnTo>
                    <a:pt x="3365" y="111153"/>
                  </a:lnTo>
                  <a:lnTo>
                    <a:pt x="89914" y="111153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E1D6F4E-460C-406D-83F9-FCB57A55F7C7}"/>
                </a:ext>
              </a:extLst>
            </p:cNvPr>
            <p:cNvSpPr/>
            <p:nvPr/>
          </p:nvSpPr>
          <p:spPr>
            <a:xfrm>
              <a:off x="2298653" y="2247173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C49FA904-EE68-4F55-8FF8-5552D04E0E5C}"/>
                </a:ext>
              </a:extLst>
            </p:cNvPr>
            <p:cNvSpPr/>
            <p:nvPr/>
          </p:nvSpPr>
          <p:spPr>
            <a:xfrm>
              <a:off x="2228932" y="2361055"/>
              <a:ext cx="160634" cy="111107"/>
            </a:xfrm>
            <a:custGeom>
              <a:avLst/>
              <a:gdLst>
                <a:gd name="connsiteX0" fmla="*/ 160635 w 160634"/>
                <a:gd name="connsiteY0" fmla="*/ 0 h 111107"/>
                <a:gd name="connsiteX1" fmla="*/ 73086 w 160634"/>
                <a:gd name="connsiteY1" fmla="*/ 111107 h 111107"/>
                <a:gd name="connsiteX2" fmla="*/ 159634 w 160634"/>
                <a:gd name="connsiteY2" fmla="*/ 111107 h 111107"/>
                <a:gd name="connsiteX3" fmla="*/ 69721 w 160634"/>
                <a:gd name="connsiteY3" fmla="*/ 0 h 111107"/>
                <a:gd name="connsiteX4" fmla="*/ 0 w 160634"/>
                <a:gd name="connsiteY4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634" h="111107">
                  <a:moveTo>
                    <a:pt x="160635" y="0"/>
                  </a:moveTo>
                  <a:lnTo>
                    <a:pt x="73086" y="111107"/>
                  </a:lnTo>
                  <a:lnTo>
                    <a:pt x="159634" y="111107"/>
                  </a:lnTo>
                  <a:lnTo>
                    <a:pt x="69721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804FBA05-B2F4-401A-8094-2278CD2D3AB2}"/>
                </a:ext>
              </a:extLst>
            </p:cNvPr>
            <p:cNvSpPr/>
            <p:nvPr/>
          </p:nvSpPr>
          <p:spPr>
            <a:xfrm>
              <a:off x="2298653" y="2474936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34DF65CA-CE3B-4B2A-807D-AEECC1F7BABA}"/>
                </a:ext>
              </a:extLst>
            </p:cNvPr>
            <p:cNvSpPr/>
            <p:nvPr/>
          </p:nvSpPr>
          <p:spPr>
            <a:xfrm>
              <a:off x="2298653" y="2588863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1" name="任意多边形: 形状 1230">
              <a:extLst>
                <a:ext uri="{FF2B5EF4-FFF2-40B4-BE49-F238E27FC236}">
                  <a16:creationId xmlns:a16="http://schemas.microsoft.com/office/drawing/2014/main" id="{6969B388-4487-4FC4-9010-9E0A4650666C}"/>
                </a:ext>
              </a:extLst>
            </p:cNvPr>
            <p:cNvSpPr/>
            <p:nvPr/>
          </p:nvSpPr>
          <p:spPr>
            <a:xfrm>
              <a:off x="2298653" y="2702745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2" name="任意多边形: 形状 1231">
              <a:extLst>
                <a:ext uri="{FF2B5EF4-FFF2-40B4-BE49-F238E27FC236}">
                  <a16:creationId xmlns:a16="http://schemas.microsoft.com/office/drawing/2014/main" id="{8E6EE747-AD7E-402C-B304-9D32460FF121}"/>
                </a:ext>
              </a:extLst>
            </p:cNvPr>
            <p:cNvSpPr/>
            <p:nvPr/>
          </p:nvSpPr>
          <p:spPr>
            <a:xfrm>
              <a:off x="2207966" y="2816627"/>
              <a:ext cx="181601" cy="111152"/>
            </a:xfrm>
            <a:custGeom>
              <a:avLst/>
              <a:gdLst>
                <a:gd name="connsiteX0" fmla="*/ 181601 w 181601"/>
                <a:gd name="connsiteY0" fmla="*/ 0 h 111152"/>
                <a:gd name="connsiteX1" fmla="*/ 94052 w 181601"/>
                <a:gd name="connsiteY1" fmla="*/ 111153 h 111152"/>
                <a:gd name="connsiteX2" fmla="*/ 180601 w 181601"/>
                <a:gd name="connsiteY2" fmla="*/ 111153 h 111152"/>
                <a:gd name="connsiteX3" fmla="*/ 90687 w 181601"/>
                <a:gd name="connsiteY3" fmla="*/ 0 h 111152"/>
                <a:gd name="connsiteX4" fmla="*/ 0 w 181601"/>
                <a:gd name="connsiteY4" fmla="*/ 0 h 11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01" h="111152">
                  <a:moveTo>
                    <a:pt x="181601" y="0"/>
                  </a:moveTo>
                  <a:lnTo>
                    <a:pt x="94052" y="111153"/>
                  </a:lnTo>
                  <a:lnTo>
                    <a:pt x="180601" y="111153"/>
                  </a:lnTo>
                  <a:lnTo>
                    <a:pt x="90687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3" name="任意多边形: 形状 1232">
              <a:extLst>
                <a:ext uri="{FF2B5EF4-FFF2-40B4-BE49-F238E27FC236}">
                  <a16:creationId xmlns:a16="http://schemas.microsoft.com/office/drawing/2014/main" id="{420926C0-1D26-48D8-950D-9897E4E3B8E6}"/>
                </a:ext>
              </a:extLst>
            </p:cNvPr>
            <p:cNvSpPr/>
            <p:nvPr/>
          </p:nvSpPr>
          <p:spPr>
            <a:xfrm>
              <a:off x="2298653" y="2930554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4" name="任意多边形: 形状 1233">
              <a:extLst>
                <a:ext uri="{FF2B5EF4-FFF2-40B4-BE49-F238E27FC236}">
                  <a16:creationId xmlns:a16="http://schemas.microsoft.com/office/drawing/2014/main" id="{BEF6AFC8-C5E3-446E-880E-A9D9C59D12D0}"/>
                </a:ext>
              </a:extLst>
            </p:cNvPr>
            <p:cNvSpPr/>
            <p:nvPr/>
          </p:nvSpPr>
          <p:spPr>
            <a:xfrm>
              <a:off x="2298653" y="3044435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5" name="任意多边形: 形状 1234">
              <a:extLst>
                <a:ext uri="{FF2B5EF4-FFF2-40B4-BE49-F238E27FC236}">
                  <a16:creationId xmlns:a16="http://schemas.microsoft.com/office/drawing/2014/main" id="{6A68F269-579A-4E29-AA14-E5C86EE131C7}"/>
                </a:ext>
              </a:extLst>
            </p:cNvPr>
            <p:cNvSpPr/>
            <p:nvPr/>
          </p:nvSpPr>
          <p:spPr>
            <a:xfrm>
              <a:off x="2298653" y="3158317"/>
              <a:ext cx="90914" cy="111152"/>
            </a:xfrm>
            <a:custGeom>
              <a:avLst/>
              <a:gdLst>
                <a:gd name="connsiteX0" fmla="*/ 90914 w 90914"/>
                <a:gd name="connsiteY0" fmla="*/ 0 h 111152"/>
                <a:gd name="connsiteX1" fmla="*/ 3365 w 90914"/>
                <a:gd name="connsiteY1" fmla="*/ 111153 h 111152"/>
                <a:gd name="connsiteX2" fmla="*/ 89914 w 90914"/>
                <a:gd name="connsiteY2" fmla="*/ 111153 h 111152"/>
                <a:gd name="connsiteX3" fmla="*/ 0 w 90914"/>
                <a:gd name="connsiteY3" fmla="*/ 0 h 111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52">
                  <a:moveTo>
                    <a:pt x="90914" y="0"/>
                  </a:moveTo>
                  <a:lnTo>
                    <a:pt x="3365" y="111153"/>
                  </a:lnTo>
                  <a:lnTo>
                    <a:pt x="89914" y="111153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6" name="任意多边形: 形状 1235">
              <a:extLst>
                <a:ext uri="{FF2B5EF4-FFF2-40B4-BE49-F238E27FC236}">
                  <a16:creationId xmlns:a16="http://schemas.microsoft.com/office/drawing/2014/main" id="{8FE7A2CA-DAEF-4808-8E18-5785F5550283}"/>
                </a:ext>
              </a:extLst>
            </p:cNvPr>
            <p:cNvSpPr/>
            <p:nvPr/>
          </p:nvSpPr>
          <p:spPr>
            <a:xfrm>
              <a:off x="2298653" y="3272244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7" name="任意多边形: 形状 1236">
              <a:extLst>
                <a:ext uri="{FF2B5EF4-FFF2-40B4-BE49-F238E27FC236}">
                  <a16:creationId xmlns:a16="http://schemas.microsoft.com/office/drawing/2014/main" id="{5513B699-1F46-441C-822D-796D45C0C30E}"/>
                </a:ext>
              </a:extLst>
            </p:cNvPr>
            <p:cNvSpPr/>
            <p:nvPr/>
          </p:nvSpPr>
          <p:spPr>
            <a:xfrm>
              <a:off x="2298653" y="3386126"/>
              <a:ext cx="90914" cy="111107"/>
            </a:xfrm>
            <a:custGeom>
              <a:avLst/>
              <a:gdLst>
                <a:gd name="connsiteX0" fmla="*/ 90914 w 90914"/>
                <a:gd name="connsiteY0" fmla="*/ 0 h 111107"/>
                <a:gd name="connsiteX1" fmla="*/ 3365 w 90914"/>
                <a:gd name="connsiteY1" fmla="*/ 111107 h 111107"/>
                <a:gd name="connsiteX2" fmla="*/ 89914 w 90914"/>
                <a:gd name="connsiteY2" fmla="*/ 111107 h 111107"/>
                <a:gd name="connsiteX3" fmla="*/ 0 w 90914"/>
                <a:gd name="connsiteY3" fmla="*/ 0 h 11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914" h="111107">
                  <a:moveTo>
                    <a:pt x="90914" y="0"/>
                  </a:moveTo>
                  <a:lnTo>
                    <a:pt x="3365" y="111107"/>
                  </a:lnTo>
                  <a:lnTo>
                    <a:pt x="89914" y="111107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8" name="任意多边形: 形状 1237">
              <a:extLst>
                <a:ext uri="{FF2B5EF4-FFF2-40B4-BE49-F238E27FC236}">
                  <a16:creationId xmlns:a16="http://schemas.microsoft.com/office/drawing/2014/main" id="{25F774F8-782A-4E40-984F-E09999AB14EA}"/>
                </a:ext>
              </a:extLst>
            </p:cNvPr>
            <p:cNvSpPr/>
            <p:nvPr/>
          </p:nvSpPr>
          <p:spPr>
            <a:xfrm>
              <a:off x="1515580" y="3365751"/>
              <a:ext cx="872167" cy="134711"/>
            </a:xfrm>
            <a:custGeom>
              <a:avLst/>
              <a:gdLst>
                <a:gd name="connsiteX0" fmla="*/ 872168 w 872167"/>
                <a:gd name="connsiteY0" fmla="*/ 134711 h 134711"/>
                <a:gd name="connsiteX1" fmla="*/ 0 w 872167"/>
                <a:gd name="connsiteY1" fmla="*/ 134711 h 134711"/>
                <a:gd name="connsiteX2" fmla="*/ 124615 w 872167"/>
                <a:gd name="connsiteY2" fmla="*/ 0 h 134711"/>
                <a:gd name="connsiteX3" fmla="*/ 747553 w 872167"/>
                <a:gd name="connsiteY3" fmla="*/ 0 h 134711"/>
                <a:gd name="connsiteX4" fmla="*/ 872168 w 872167"/>
                <a:gd name="connsiteY4" fmla="*/ 134711 h 13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167" h="134711">
                  <a:moveTo>
                    <a:pt x="872168" y="134711"/>
                  </a:moveTo>
                  <a:lnTo>
                    <a:pt x="0" y="134711"/>
                  </a:lnTo>
                  <a:lnTo>
                    <a:pt x="124615" y="0"/>
                  </a:lnTo>
                  <a:lnTo>
                    <a:pt x="747553" y="0"/>
                  </a:lnTo>
                  <a:lnTo>
                    <a:pt x="872168" y="134711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9" name="任意多边形: 形状 1238">
              <a:extLst>
                <a:ext uri="{FF2B5EF4-FFF2-40B4-BE49-F238E27FC236}">
                  <a16:creationId xmlns:a16="http://schemas.microsoft.com/office/drawing/2014/main" id="{0741B794-F371-45A9-A0E0-8D99A25A4321}"/>
                </a:ext>
              </a:extLst>
            </p:cNvPr>
            <p:cNvSpPr/>
            <p:nvPr/>
          </p:nvSpPr>
          <p:spPr>
            <a:xfrm>
              <a:off x="1649882" y="3401725"/>
              <a:ext cx="68583" cy="68583"/>
            </a:xfrm>
            <a:custGeom>
              <a:avLst/>
              <a:gdLst>
                <a:gd name="connsiteX0" fmla="*/ 68584 w 68583"/>
                <a:gd name="connsiteY0" fmla="*/ 34292 h 68583"/>
                <a:gd name="connsiteX1" fmla="*/ 34292 w 68583"/>
                <a:gd name="connsiteY1" fmla="*/ 68584 h 68583"/>
                <a:gd name="connsiteX2" fmla="*/ 0 w 68583"/>
                <a:gd name="connsiteY2" fmla="*/ 34292 h 68583"/>
                <a:gd name="connsiteX3" fmla="*/ 34292 w 68583"/>
                <a:gd name="connsiteY3" fmla="*/ 0 h 68583"/>
                <a:gd name="connsiteX4" fmla="*/ 68584 w 68583"/>
                <a:gd name="connsiteY4" fmla="*/ 34292 h 6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3" h="68583">
                  <a:moveTo>
                    <a:pt x="68584" y="34292"/>
                  </a:moveTo>
                  <a:cubicBezTo>
                    <a:pt x="68584" y="53231"/>
                    <a:pt x="53231" y="68584"/>
                    <a:pt x="34292" y="68584"/>
                  </a:cubicBezTo>
                  <a:cubicBezTo>
                    <a:pt x="15353" y="68584"/>
                    <a:pt x="0" y="53231"/>
                    <a:pt x="0" y="34292"/>
                  </a:cubicBezTo>
                  <a:cubicBezTo>
                    <a:pt x="0" y="15353"/>
                    <a:pt x="15353" y="0"/>
                    <a:pt x="34292" y="0"/>
                  </a:cubicBezTo>
                  <a:cubicBezTo>
                    <a:pt x="53231" y="0"/>
                    <a:pt x="68584" y="15353"/>
                    <a:pt x="68584" y="34292"/>
                  </a:cubicBez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0" name="任意多边形: 形状 1239">
              <a:extLst>
                <a:ext uri="{FF2B5EF4-FFF2-40B4-BE49-F238E27FC236}">
                  <a16:creationId xmlns:a16="http://schemas.microsoft.com/office/drawing/2014/main" id="{95AF1A70-1519-4CF9-AB0F-F74A47F8F86D}"/>
                </a:ext>
              </a:extLst>
            </p:cNvPr>
            <p:cNvSpPr/>
            <p:nvPr/>
          </p:nvSpPr>
          <p:spPr>
            <a:xfrm>
              <a:off x="1787004" y="3401725"/>
              <a:ext cx="68583" cy="68583"/>
            </a:xfrm>
            <a:custGeom>
              <a:avLst/>
              <a:gdLst>
                <a:gd name="connsiteX0" fmla="*/ 68584 w 68583"/>
                <a:gd name="connsiteY0" fmla="*/ 34292 h 68583"/>
                <a:gd name="connsiteX1" fmla="*/ 34292 w 68583"/>
                <a:gd name="connsiteY1" fmla="*/ 68584 h 68583"/>
                <a:gd name="connsiteX2" fmla="*/ 0 w 68583"/>
                <a:gd name="connsiteY2" fmla="*/ 34292 h 68583"/>
                <a:gd name="connsiteX3" fmla="*/ 34292 w 68583"/>
                <a:gd name="connsiteY3" fmla="*/ 0 h 68583"/>
                <a:gd name="connsiteX4" fmla="*/ 68584 w 68583"/>
                <a:gd name="connsiteY4" fmla="*/ 34292 h 6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3" h="68583">
                  <a:moveTo>
                    <a:pt x="68584" y="34292"/>
                  </a:moveTo>
                  <a:cubicBezTo>
                    <a:pt x="68584" y="53231"/>
                    <a:pt x="53231" y="68584"/>
                    <a:pt x="34292" y="68584"/>
                  </a:cubicBezTo>
                  <a:cubicBezTo>
                    <a:pt x="15353" y="68584"/>
                    <a:pt x="0" y="53231"/>
                    <a:pt x="0" y="34292"/>
                  </a:cubicBezTo>
                  <a:cubicBezTo>
                    <a:pt x="0" y="15353"/>
                    <a:pt x="15353" y="0"/>
                    <a:pt x="34292" y="0"/>
                  </a:cubicBezTo>
                  <a:cubicBezTo>
                    <a:pt x="53231" y="0"/>
                    <a:pt x="68584" y="15353"/>
                    <a:pt x="68584" y="34292"/>
                  </a:cubicBez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1" name="任意多边形: 形状 1240">
              <a:extLst>
                <a:ext uri="{FF2B5EF4-FFF2-40B4-BE49-F238E27FC236}">
                  <a16:creationId xmlns:a16="http://schemas.microsoft.com/office/drawing/2014/main" id="{A410C667-F9EC-4668-967C-C6DE5A8CBAF5}"/>
                </a:ext>
              </a:extLst>
            </p:cNvPr>
            <p:cNvSpPr/>
            <p:nvPr/>
          </p:nvSpPr>
          <p:spPr>
            <a:xfrm>
              <a:off x="1924126" y="3401725"/>
              <a:ext cx="68583" cy="68583"/>
            </a:xfrm>
            <a:custGeom>
              <a:avLst/>
              <a:gdLst>
                <a:gd name="connsiteX0" fmla="*/ 68584 w 68583"/>
                <a:gd name="connsiteY0" fmla="*/ 34292 h 68583"/>
                <a:gd name="connsiteX1" fmla="*/ 34292 w 68583"/>
                <a:gd name="connsiteY1" fmla="*/ 68584 h 68583"/>
                <a:gd name="connsiteX2" fmla="*/ 0 w 68583"/>
                <a:gd name="connsiteY2" fmla="*/ 34292 h 68583"/>
                <a:gd name="connsiteX3" fmla="*/ 34292 w 68583"/>
                <a:gd name="connsiteY3" fmla="*/ 0 h 68583"/>
                <a:gd name="connsiteX4" fmla="*/ 68584 w 68583"/>
                <a:gd name="connsiteY4" fmla="*/ 34292 h 6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3" h="68583">
                  <a:moveTo>
                    <a:pt x="68584" y="34292"/>
                  </a:moveTo>
                  <a:cubicBezTo>
                    <a:pt x="68584" y="53231"/>
                    <a:pt x="53231" y="68584"/>
                    <a:pt x="34292" y="68584"/>
                  </a:cubicBezTo>
                  <a:cubicBezTo>
                    <a:pt x="15353" y="68584"/>
                    <a:pt x="0" y="53231"/>
                    <a:pt x="0" y="34292"/>
                  </a:cubicBezTo>
                  <a:cubicBezTo>
                    <a:pt x="0" y="15353"/>
                    <a:pt x="15353" y="0"/>
                    <a:pt x="34292" y="0"/>
                  </a:cubicBezTo>
                  <a:cubicBezTo>
                    <a:pt x="53231" y="0"/>
                    <a:pt x="68584" y="15353"/>
                    <a:pt x="68584" y="34292"/>
                  </a:cubicBez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2" name="任意多边形: 形状 1241">
              <a:extLst>
                <a:ext uri="{FF2B5EF4-FFF2-40B4-BE49-F238E27FC236}">
                  <a16:creationId xmlns:a16="http://schemas.microsoft.com/office/drawing/2014/main" id="{24BB9928-D873-4F45-B277-D9BB3AACEA2D}"/>
                </a:ext>
              </a:extLst>
            </p:cNvPr>
            <p:cNvSpPr/>
            <p:nvPr/>
          </p:nvSpPr>
          <p:spPr>
            <a:xfrm>
              <a:off x="2061248" y="3401725"/>
              <a:ext cx="68583" cy="68583"/>
            </a:xfrm>
            <a:custGeom>
              <a:avLst/>
              <a:gdLst>
                <a:gd name="connsiteX0" fmla="*/ 68584 w 68583"/>
                <a:gd name="connsiteY0" fmla="*/ 34292 h 68583"/>
                <a:gd name="connsiteX1" fmla="*/ 34292 w 68583"/>
                <a:gd name="connsiteY1" fmla="*/ 68584 h 68583"/>
                <a:gd name="connsiteX2" fmla="*/ 0 w 68583"/>
                <a:gd name="connsiteY2" fmla="*/ 34292 h 68583"/>
                <a:gd name="connsiteX3" fmla="*/ 34292 w 68583"/>
                <a:gd name="connsiteY3" fmla="*/ 0 h 68583"/>
                <a:gd name="connsiteX4" fmla="*/ 68584 w 68583"/>
                <a:gd name="connsiteY4" fmla="*/ 34292 h 6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3" h="68583">
                  <a:moveTo>
                    <a:pt x="68584" y="34292"/>
                  </a:moveTo>
                  <a:cubicBezTo>
                    <a:pt x="68584" y="53231"/>
                    <a:pt x="53231" y="68584"/>
                    <a:pt x="34292" y="68584"/>
                  </a:cubicBezTo>
                  <a:cubicBezTo>
                    <a:pt x="15353" y="68584"/>
                    <a:pt x="0" y="53231"/>
                    <a:pt x="0" y="34292"/>
                  </a:cubicBezTo>
                  <a:cubicBezTo>
                    <a:pt x="0" y="15353"/>
                    <a:pt x="15353" y="0"/>
                    <a:pt x="34292" y="0"/>
                  </a:cubicBezTo>
                  <a:cubicBezTo>
                    <a:pt x="53231" y="0"/>
                    <a:pt x="68584" y="15353"/>
                    <a:pt x="68584" y="34292"/>
                  </a:cubicBez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3" name="任意多边形: 形状 1242">
              <a:extLst>
                <a:ext uri="{FF2B5EF4-FFF2-40B4-BE49-F238E27FC236}">
                  <a16:creationId xmlns:a16="http://schemas.microsoft.com/office/drawing/2014/main" id="{0B18F920-7122-4188-9F21-68575AE12BAF}"/>
                </a:ext>
              </a:extLst>
            </p:cNvPr>
            <p:cNvSpPr/>
            <p:nvPr/>
          </p:nvSpPr>
          <p:spPr>
            <a:xfrm>
              <a:off x="2198369" y="3401725"/>
              <a:ext cx="68583" cy="68583"/>
            </a:xfrm>
            <a:custGeom>
              <a:avLst/>
              <a:gdLst>
                <a:gd name="connsiteX0" fmla="*/ 68584 w 68583"/>
                <a:gd name="connsiteY0" fmla="*/ 34292 h 68583"/>
                <a:gd name="connsiteX1" fmla="*/ 34292 w 68583"/>
                <a:gd name="connsiteY1" fmla="*/ 68584 h 68583"/>
                <a:gd name="connsiteX2" fmla="*/ 0 w 68583"/>
                <a:gd name="connsiteY2" fmla="*/ 34292 h 68583"/>
                <a:gd name="connsiteX3" fmla="*/ 34292 w 68583"/>
                <a:gd name="connsiteY3" fmla="*/ 0 h 68583"/>
                <a:gd name="connsiteX4" fmla="*/ 68584 w 68583"/>
                <a:gd name="connsiteY4" fmla="*/ 34292 h 68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3" h="68583">
                  <a:moveTo>
                    <a:pt x="68584" y="34292"/>
                  </a:moveTo>
                  <a:cubicBezTo>
                    <a:pt x="68584" y="53231"/>
                    <a:pt x="53231" y="68584"/>
                    <a:pt x="34292" y="68584"/>
                  </a:cubicBezTo>
                  <a:cubicBezTo>
                    <a:pt x="15353" y="68584"/>
                    <a:pt x="0" y="53231"/>
                    <a:pt x="0" y="34292"/>
                  </a:cubicBezTo>
                  <a:cubicBezTo>
                    <a:pt x="0" y="15353"/>
                    <a:pt x="15353" y="0"/>
                    <a:pt x="34292" y="0"/>
                  </a:cubicBezTo>
                  <a:cubicBezTo>
                    <a:pt x="53231" y="0"/>
                    <a:pt x="68584" y="15353"/>
                    <a:pt x="68584" y="34292"/>
                  </a:cubicBez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4" name="任意多边形: 形状 1243">
              <a:extLst>
                <a:ext uri="{FF2B5EF4-FFF2-40B4-BE49-F238E27FC236}">
                  <a16:creationId xmlns:a16="http://schemas.microsoft.com/office/drawing/2014/main" id="{B5CEEBF6-13F6-4382-B1BB-A71B5B2C80C3}"/>
                </a:ext>
              </a:extLst>
            </p:cNvPr>
            <p:cNvSpPr/>
            <p:nvPr/>
          </p:nvSpPr>
          <p:spPr>
            <a:xfrm>
              <a:off x="945126" y="3497642"/>
              <a:ext cx="2013030" cy="58714"/>
            </a:xfrm>
            <a:custGeom>
              <a:avLst/>
              <a:gdLst>
                <a:gd name="connsiteX0" fmla="*/ 0 w 2013030"/>
                <a:gd name="connsiteY0" fmla="*/ 0 h 58714"/>
                <a:gd name="connsiteX1" fmla="*/ 2013030 w 2013030"/>
                <a:gd name="connsiteY1" fmla="*/ 0 h 58714"/>
                <a:gd name="connsiteX2" fmla="*/ 2013030 w 2013030"/>
                <a:gd name="connsiteY2" fmla="*/ 58715 h 58714"/>
                <a:gd name="connsiteX3" fmla="*/ 0 w 2013030"/>
                <a:gd name="connsiteY3" fmla="*/ 58715 h 5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3030" h="58714">
                  <a:moveTo>
                    <a:pt x="0" y="0"/>
                  </a:moveTo>
                  <a:lnTo>
                    <a:pt x="2013030" y="0"/>
                  </a:lnTo>
                  <a:lnTo>
                    <a:pt x="2013030" y="58715"/>
                  </a:lnTo>
                  <a:lnTo>
                    <a:pt x="0" y="58715"/>
                  </a:ln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45" name="图形 482">
            <a:extLst>
              <a:ext uri="{FF2B5EF4-FFF2-40B4-BE49-F238E27FC236}">
                <a16:creationId xmlns:a16="http://schemas.microsoft.com/office/drawing/2014/main" id="{DF1D2000-B79E-4DA1-9930-9842CF8B6165}"/>
              </a:ext>
            </a:extLst>
          </p:cNvPr>
          <p:cNvGrpSpPr/>
          <p:nvPr/>
        </p:nvGrpSpPr>
        <p:grpSpPr>
          <a:xfrm>
            <a:off x="1500012" y="1861997"/>
            <a:ext cx="933782" cy="1613617"/>
            <a:chOff x="1484772" y="1755317"/>
            <a:chExt cx="933782" cy="1613617"/>
          </a:xfrm>
        </p:grpSpPr>
        <p:sp>
          <p:nvSpPr>
            <p:cNvPr id="1246" name="任意多边形: 形状 1245">
              <a:extLst>
                <a:ext uri="{FF2B5EF4-FFF2-40B4-BE49-F238E27FC236}">
                  <a16:creationId xmlns:a16="http://schemas.microsoft.com/office/drawing/2014/main" id="{62BE0667-7E4A-45AE-9126-DF05D5668F90}"/>
                </a:ext>
              </a:extLst>
            </p:cNvPr>
            <p:cNvSpPr/>
            <p:nvPr/>
          </p:nvSpPr>
          <p:spPr>
            <a:xfrm>
              <a:off x="1672349" y="1755408"/>
              <a:ext cx="558174" cy="1545989"/>
            </a:xfrm>
            <a:custGeom>
              <a:avLst/>
              <a:gdLst>
                <a:gd name="connsiteX0" fmla="*/ 558175 w 558174"/>
                <a:gd name="connsiteY0" fmla="*/ 548888 h 1545989"/>
                <a:gd name="connsiteX1" fmla="*/ 512695 w 558174"/>
                <a:gd name="connsiteY1" fmla="*/ 1545989 h 1545989"/>
                <a:gd name="connsiteX2" fmla="*/ 45480 w 558174"/>
                <a:gd name="connsiteY2" fmla="*/ 1545989 h 1545989"/>
                <a:gd name="connsiteX3" fmla="*/ 0 w 558174"/>
                <a:gd name="connsiteY3" fmla="*/ 548888 h 1545989"/>
                <a:gd name="connsiteX4" fmla="*/ 118702 w 558174"/>
                <a:gd name="connsiteY4" fmla="*/ 191735 h 1545989"/>
                <a:gd name="connsiteX5" fmla="*/ 260782 w 558174"/>
                <a:gd name="connsiteY5" fmla="*/ 7632 h 1545989"/>
                <a:gd name="connsiteX6" fmla="*/ 290830 w 558174"/>
                <a:gd name="connsiteY6" fmla="*/ 4981 h 1545989"/>
                <a:gd name="connsiteX7" fmla="*/ 293482 w 558174"/>
                <a:gd name="connsiteY7" fmla="*/ 7632 h 1545989"/>
                <a:gd name="connsiteX8" fmla="*/ 437789 w 558174"/>
                <a:gd name="connsiteY8" fmla="*/ 191644 h 1545989"/>
                <a:gd name="connsiteX9" fmla="*/ 558175 w 558174"/>
                <a:gd name="connsiteY9" fmla="*/ 548888 h 154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174" h="1545989">
                  <a:moveTo>
                    <a:pt x="558175" y="548888"/>
                  </a:moveTo>
                  <a:lnTo>
                    <a:pt x="512695" y="1545989"/>
                  </a:lnTo>
                  <a:lnTo>
                    <a:pt x="45480" y="1545989"/>
                  </a:lnTo>
                  <a:lnTo>
                    <a:pt x="0" y="548888"/>
                  </a:lnTo>
                  <a:cubicBezTo>
                    <a:pt x="0" y="412903"/>
                    <a:pt x="56895" y="288516"/>
                    <a:pt x="118702" y="191735"/>
                  </a:cubicBezTo>
                  <a:cubicBezTo>
                    <a:pt x="175143" y="103367"/>
                    <a:pt x="235677" y="38013"/>
                    <a:pt x="260782" y="7632"/>
                  </a:cubicBezTo>
                  <a:cubicBezTo>
                    <a:pt x="268345" y="-1398"/>
                    <a:pt x="281802" y="-2585"/>
                    <a:pt x="290830" y="4981"/>
                  </a:cubicBezTo>
                  <a:cubicBezTo>
                    <a:pt x="291790" y="5785"/>
                    <a:pt x="292677" y="6672"/>
                    <a:pt x="293482" y="7632"/>
                  </a:cubicBezTo>
                  <a:cubicBezTo>
                    <a:pt x="319132" y="37831"/>
                    <a:pt x="380576" y="103276"/>
                    <a:pt x="437789" y="191644"/>
                  </a:cubicBezTo>
                  <a:cubicBezTo>
                    <a:pt x="500506" y="288516"/>
                    <a:pt x="558175" y="412858"/>
                    <a:pt x="558175" y="548888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7" name="任意多边形: 形状 1246">
              <a:extLst>
                <a:ext uri="{FF2B5EF4-FFF2-40B4-BE49-F238E27FC236}">
                  <a16:creationId xmlns:a16="http://schemas.microsoft.com/office/drawing/2014/main" id="{FE2C770F-4809-432A-B1AB-BEB156B98F6C}"/>
                </a:ext>
              </a:extLst>
            </p:cNvPr>
            <p:cNvSpPr/>
            <p:nvPr/>
          </p:nvSpPr>
          <p:spPr>
            <a:xfrm>
              <a:off x="2158620" y="2406944"/>
              <a:ext cx="37930" cy="858387"/>
            </a:xfrm>
            <a:custGeom>
              <a:avLst/>
              <a:gdLst>
                <a:gd name="connsiteX0" fmla="*/ 37930 w 37930"/>
                <a:gd name="connsiteY0" fmla="*/ 0 h 858387"/>
                <a:gd name="connsiteX1" fmla="*/ 0 w 37930"/>
                <a:gd name="connsiteY1" fmla="*/ 858387 h 85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30" h="858387">
                  <a:moveTo>
                    <a:pt x="37930" y="0"/>
                  </a:moveTo>
                  <a:lnTo>
                    <a:pt x="0" y="858387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8" name="任意多边形: 形状 1247">
              <a:extLst>
                <a:ext uri="{FF2B5EF4-FFF2-40B4-BE49-F238E27FC236}">
                  <a16:creationId xmlns:a16="http://schemas.microsoft.com/office/drawing/2014/main" id="{1DF6EBBB-91BD-4DC4-A748-698CC4D22EDF}"/>
                </a:ext>
              </a:extLst>
            </p:cNvPr>
            <p:cNvSpPr/>
            <p:nvPr/>
          </p:nvSpPr>
          <p:spPr>
            <a:xfrm>
              <a:off x="2112276" y="2012588"/>
              <a:ext cx="88140" cy="287751"/>
            </a:xfrm>
            <a:custGeom>
              <a:avLst/>
              <a:gdLst>
                <a:gd name="connsiteX0" fmla="*/ 0 w 88140"/>
                <a:gd name="connsiteY0" fmla="*/ 0 h 287751"/>
                <a:gd name="connsiteX1" fmla="*/ 88140 w 88140"/>
                <a:gd name="connsiteY1" fmla="*/ 287751 h 28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140" h="287751">
                  <a:moveTo>
                    <a:pt x="0" y="0"/>
                  </a:moveTo>
                  <a:cubicBezTo>
                    <a:pt x="46298" y="81864"/>
                    <a:pt x="84865" y="180873"/>
                    <a:pt x="88140" y="287751"/>
                  </a:cubicBezTo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9" name="任意多边形: 形状 1248">
              <a:extLst>
                <a:ext uri="{FF2B5EF4-FFF2-40B4-BE49-F238E27FC236}">
                  <a16:creationId xmlns:a16="http://schemas.microsoft.com/office/drawing/2014/main" id="{F5347916-E3F6-444D-A05E-45A47FB4D529}"/>
                </a:ext>
              </a:extLst>
            </p:cNvPr>
            <p:cNvSpPr/>
            <p:nvPr/>
          </p:nvSpPr>
          <p:spPr>
            <a:xfrm>
              <a:off x="1791052" y="1755317"/>
              <a:ext cx="319086" cy="191734"/>
            </a:xfrm>
            <a:custGeom>
              <a:avLst/>
              <a:gdLst>
                <a:gd name="connsiteX0" fmla="*/ 319087 w 319086"/>
                <a:gd name="connsiteY0" fmla="*/ 191735 h 191734"/>
                <a:gd name="connsiteX1" fmla="*/ 0 w 319086"/>
                <a:gd name="connsiteY1" fmla="*/ 191735 h 191734"/>
                <a:gd name="connsiteX2" fmla="*/ 142079 w 319086"/>
                <a:gd name="connsiteY2" fmla="*/ 7632 h 191734"/>
                <a:gd name="connsiteX3" fmla="*/ 172128 w 319086"/>
                <a:gd name="connsiteY3" fmla="*/ 4981 h 191734"/>
                <a:gd name="connsiteX4" fmla="*/ 174779 w 319086"/>
                <a:gd name="connsiteY4" fmla="*/ 7632 h 191734"/>
                <a:gd name="connsiteX5" fmla="*/ 319087 w 319086"/>
                <a:gd name="connsiteY5" fmla="*/ 191735 h 1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086" h="191734">
                  <a:moveTo>
                    <a:pt x="319087" y="191735"/>
                  </a:moveTo>
                  <a:lnTo>
                    <a:pt x="0" y="191735"/>
                  </a:lnTo>
                  <a:cubicBezTo>
                    <a:pt x="56441" y="103367"/>
                    <a:pt x="116974" y="38013"/>
                    <a:pt x="142079" y="7632"/>
                  </a:cubicBezTo>
                  <a:cubicBezTo>
                    <a:pt x="149642" y="-1398"/>
                    <a:pt x="163100" y="-2585"/>
                    <a:pt x="172128" y="4981"/>
                  </a:cubicBezTo>
                  <a:cubicBezTo>
                    <a:pt x="173087" y="5785"/>
                    <a:pt x="173974" y="6672"/>
                    <a:pt x="174779" y="7632"/>
                  </a:cubicBezTo>
                  <a:cubicBezTo>
                    <a:pt x="200430" y="37922"/>
                    <a:pt x="261873" y="103367"/>
                    <a:pt x="319087" y="191735"/>
                  </a:cubicBezTo>
                  <a:close/>
                </a:path>
              </a:pathLst>
            </a:custGeom>
            <a:solidFill>
              <a:schemeClr val="accent1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0" name="任意多边形: 形状 1249">
              <a:extLst>
                <a:ext uri="{FF2B5EF4-FFF2-40B4-BE49-F238E27FC236}">
                  <a16:creationId xmlns:a16="http://schemas.microsoft.com/office/drawing/2014/main" id="{2E81EE3B-4641-4569-AA15-FDC3E243EBA0}"/>
                </a:ext>
              </a:extLst>
            </p:cNvPr>
            <p:cNvSpPr/>
            <p:nvPr/>
          </p:nvSpPr>
          <p:spPr>
            <a:xfrm>
              <a:off x="1484772" y="2793477"/>
              <a:ext cx="225279" cy="505736"/>
            </a:xfrm>
            <a:custGeom>
              <a:avLst/>
              <a:gdLst>
                <a:gd name="connsiteX0" fmla="*/ 209635 w 225279"/>
                <a:gd name="connsiteY0" fmla="*/ 0 h 505736"/>
                <a:gd name="connsiteX1" fmla="*/ 46544 w 225279"/>
                <a:gd name="connsiteY1" fmla="*/ 152221 h 505736"/>
                <a:gd name="connsiteX2" fmla="*/ 18 w 225279"/>
                <a:gd name="connsiteY2" fmla="*/ 475811 h 505736"/>
                <a:gd name="connsiteX3" fmla="*/ 27924 w 225279"/>
                <a:gd name="connsiteY3" fmla="*/ 505718 h 505736"/>
                <a:gd name="connsiteX4" fmla="*/ 28943 w 225279"/>
                <a:gd name="connsiteY4" fmla="*/ 505736 h 505736"/>
                <a:gd name="connsiteX5" fmla="*/ 28943 w 225279"/>
                <a:gd name="connsiteY5" fmla="*/ 505736 h 505736"/>
                <a:gd name="connsiteX6" fmla="*/ 54366 w 225279"/>
                <a:gd name="connsiteY6" fmla="*/ 490592 h 505736"/>
                <a:gd name="connsiteX7" fmla="*/ 225280 w 225279"/>
                <a:gd name="connsiteY7" fmla="*/ 345693 h 50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279" h="505736">
                  <a:moveTo>
                    <a:pt x="209635" y="0"/>
                  </a:moveTo>
                  <a:cubicBezTo>
                    <a:pt x="209635" y="0"/>
                    <a:pt x="91114" y="40932"/>
                    <a:pt x="46544" y="152221"/>
                  </a:cubicBezTo>
                  <a:cubicBezTo>
                    <a:pt x="11615" y="239588"/>
                    <a:pt x="2383" y="407591"/>
                    <a:pt x="18" y="475811"/>
                  </a:cubicBezTo>
                  <a:cubicBezTo>
                    <a:pt x="-537" y="491774"/>
                    <a:pt x="11961" y="505168"/>
                    <a:pt x="27924" y="505718"/>
                  </a:cubicBezTo>
                  <a:cubicBezTo>
                    <a:pt x="28265" y="505732"/>
                    <a:pt x="28602" y="505736"/>
                    <a:pt x="28943" y="505736"/>
                  </a:cubicBezTo>
                  <a:lnTo>
                    <a:pt x="28943" y="505736"/>
                  </a:lnTo>
                  <a:cubicBezTo>
                    <a:pt x="39558" y="505755"/>
                    <a:pt x="49327" y="499933"/>
                    <a:pt x="54366" y="490592"/>
                  </a:cubicBezTo>
                  <a:cubicBezTo>
                    <a:pt x="77561" y="447568"/>
                    <a:pt x="149874" y="327410"/>
                    <a:pt x="225280" y="345693"/>
                  </a:cubicBezTo>
                  <a:close/>
                </a:path>
              </a:pathLst>
            </a:custGeom>
            <a:solidFill>
              <a:schemeClr val="accent1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1" name="任意多边形: 形状 1250">
              <a:extLst>
                <a:ext uri="{FF2B5EF4-FFF2-40B4-BE49-F238E27FC236}">
                  <a16:creationId xmlns:a16="http://schemas.microsoft.com/office/drawing/2014/main" id="{C4C66BC3-CAE8-4821-A589-F3E4E386D384}"/>
                </a:ext>
              </a:extLst>
            </p:cNvPr>
            <p:cNvSpPr/>
            <p:nvPr/>
          </p:nvSpPr>
          <p:spPr>
            <a:xfrm>
              <a:off x="2192593" y="2792477"/>
              <a:ext cx="225961" cy="506736"/>
            </a:xfrm>
            <a:custGeom>
              <a:avLst/>
              <a:gdLst>
                <a:gd name="connsiteX0" fmla="*/ 16009 w 225961"/>
                <a:gd name="connsiteY0" fmla="*/ 0 h 506736"/>
                <a:gd name="connsiteX1" fmla="*/ 179418 w 225961"/>
                <a:gd name="connsiteY1" fmla="*/ 153222 h 506736"/>
                <a:gd name="connsiteX2" fmla="*/ 225944 w 225961"/>
                <a:gd name="connsiteY2" fmla="*/ 476811 h 506736"/>
                <a:gd name="connsiteX3" fmla="*/ 198038 w 225961"/>
                <a:gd name="connsiteY3" fmla="*/ 506719 h 506736"/>
                <a:gd name="connsiteX4" fmla="*/ 197019 w 225961"/>
                <a:gd name="connsiteY4" fmla="*/ 506737 h 506736"/>
                <a:gd name="connsiteX5" fmla="*/ 197019 w 225961"/>
                <a:gd name="connsiteY5" fmla="*/ 506737 h 506736"/>
                <a:gd name="connsiteX6" fmla="*/ 171823 w 225961"/>
                <a:gd name="connsiteY6" fmla="*/ 491683 h 506736"/>
                <a:gd name="connsiteX7" fmla="*/ 0 w 225961"/>
                <a:gd name="connsiteY7" fmla="*/ 347466 h 50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61" h="506736">
                  <a:moveTo>
                    <a:pt x="16009" y="0"/>
                  </a:moveTo>
                  <a:cubicBezTo>
                    <a:pt x="16009" y="0"/>
                    <a:pt x="134893" y="41841"/>
                    <a:pt x="179418" y="153222"/>
                  </a:cubicBezTo>
                  <a:cubicBezTo>
                    <a:pt x="214392" y="240589"/>
                    <a:pt x="223625" y="408591"/>
                    <a:pt x="225944" y="476811"/>
                  </a:cubicBezTo>
                  <a:cubicBezTo>
                    <a:pt x="226494" y="492774"/>
                    <a:pt x="214001" y="506168"/>
                    <a:pt x="198038" y="506719"/>
                  </a:cubicBezTo>
                  <a:cubicBezTo>
                    <a:pt x="197696" y="506732"/>
                    <a:pt x="197360" y="506737"/>
                    <a:pt x="197019" y="506737"/>
                  </a:cubicBezTo>
                  <a:lnTo>
                    <a:pt x="197019" y="506737"/>
                  </a:lnTo>
                  <a:cubicBezTo>
                    <a:pt x="186504" y="506687"/>
                    <a:pt x="176849" y="500920"/>
                    <a:pt x="171823" y="491683"/>
                  </a:cubicBezTo>
                  <a:cubicBezTo>
                    <a:pt x="148628" y="448659"/>
                    <a:pt x="75451" y="329183"/>
                    <a:pt x="0" y="347466"/>
                  </a:cubicBezTo>
                  <a:close/>
                </a:path>
              </a:pathLst>
            </a:custGeom>
            <a:solidFill>
              <a:schemeClr val="accent1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2" name="任意多边形: 形状 1251">
              <a:extLst>
                <a:ext uri="{FF2B5EF4-FFF2-40B4-BE49-F238E27FC236}">
                  <a16:creationId xmlns:a16="http://schemas.microsoft.com/office/drawing/2014/main" id="{AC91B9ED-1D2D-44AD-A146-F5D382D3EA9F}"/>
                </a:ext>
              </a:extLst>
            </p:cNvPr>
            <p:cNvSpPr/>
            <p:nvPr/>
          </p:nvSpPr>
          <p:spPr>
            <a:xfrm>
              <a:off x="2192230" y="2792477"/>
              <a:ext cx="49391" cy="347375"/>
            </a:xfrm>
            <a:custGeom>
              <a:avLst/>
              <a:gdLst>
                <a:gd name="connsiteX0" fmla="*/ 49391 w 49391"/>
                <a:gd name="connsiteY0" fmla="*/ 15372 h 347375"/>
                <a:gd name="connsiteX1" fmla="*/ 16236 w 49391"/>
                <a:gd name="connsiteY1" fmla="*/ 0 h 347375"/>
                <a:gd name="connsiteX2" fmla="*/ 0 w 49391"/>
                <a:gd name="connsiteY2" fmla="*/ 347375 h 347375"/>
                <a:gd name="connsiteX3" fmla="*/ 23831 w 49391"/>
                <a:gd name="connsiteY3" fmla="*/ 346011 h 34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391" h="347375">
                  <a:moveTo>
                    <a:pt x="49391" y="15372"/>
                  </a:moveTo>
                  <a:cubicBezTo>
                    <a:pt x="38699" y="9505"/>
                    <a:pt x="27624" y="4366"/>
                    <a:pt x="16236" y="0"/>
                  </a:cubicBezTo>
                  <a:lnTo>
                    <a:pt x="0" y="347375"/>
                  </a:lnTo>
                  <a:cubicBezTo>
                    <a:pt x="7800" y="345502"/>
                    <a:pt x="15868" y="345038"/>
                    <a:pt x="23831" y="346011"/>
                  </a:cubicBezTo>
                  <a:close/>
                </a:path>
              </a:pathLst>
            </a:custGeom>
            <a:solidFill>
              <a:schemeClr val="accent1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3" name="任意多边形: 形状 1252">
              <a:extLst>
                <a:ext uri="{FF2B5EF4-FFF2-40B4-BE49-F238E27FC236}">
                  <a16:creationId xmlns:a16="http://schemas.microsoft.com/office/drawing/2014/main" id="{C05CF085-DEFD-401B-80E4-454DE235111D}"/>
                </a:ext>
              </a:extLst>
            </p:cNvPr>
            <p:cNvSpPr/>
            <p:nvPr/>
          </p:nvSpPr>
          <p:spPr>
            <a:xfrm>
              <a:off x="1761854" y="3300669"/>
              <a:ext cx="384896" cy="68265"/>
            </a:xfrm>
            <a:custGeom>
              <a:avLst/>
              <a:gdLst>
                <a:gd name="connsiteX0" fmla="*/ 0 w 384896"/>
                <a:gd name="connsiteY0" fmla="*/ 0 h 68265"/>
                <a:gd name="connsiteX1" fmla="*/ 384896 w 384896"/>
                <a:gd name="connsiteY1" fmla="*/ 0 h 68265"/>
                <a:gd name="connsiteX2" fmla="*/ 384896 w 384896"/>
                <a:gd name="connsiteY2" fmla="*/ 68265 h 68265"/>
                <a:gd name="connsiteX3" fmla="*/ 0 w 384896"/>
                <a:gd name="connsiteY3" fmla="*/ 68265 h 68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96" h="68265">
                  <a:moveTo>
                    <a:pt x="0" y="0"/>
                  </a:moveTo>
                  <a:lnTo>
                    <a:pt x="384896" y="0"/>
                  </a:lnTo>
                  <a:lnTo>
                    <a:pt x="384896" y="68265"/>
                  </a:lnTo>
                  <a:lnTo>
                    <a:pt x="0" y="68265"/>
                  </a:lnTo>
                  <a:close/>
                </a:path>
              </a:pathLst>
            </a:custGeom>
            <a:solidFill>
              <a:srgbClr val="263238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54" name="图形 482">
            <a:extLst>
              <a:ext uri="{FF2B5EF4-FFF2-40B4-BE49-F238E27FC236}">
                <a16:creationId xmlns:a16="http://schemas.microsoft.com/office/drawing/2014/main" id="{21E24188-DD91-465B-8385-741426FCD641}"/>
              </a:ext>
            </a:extLst>
          </p:cNvPr>
          <p:cNvGrpSpPr/>
          <p:nvPr/>
        </p:nvGrpSpPr>
        <p:grpSpPr>
          <a:xfrm>
            <a:off x="1837533" y="3016648"/>
            <a:ext cx="267015" cy="250288"/>
            <a:chOff x="1822293" y="2909968"/>
            <a:chExt cx="267015" cy="250288"/>
          </a:xfrm>
        </p:grpSpPr>
        <p:sp>
          <p:nvSpPr>
            <p:cNvPr id="1255" name="任意多边形: 形状 1254">
              <a:extLst>
                <a:ext uri="{FF2B5EF4-FFF2-40B4-BE49-F238E27FC236}">
                  <a16:creationId xmlns:a16="http://schemas.microsoft.com/office/drawing/2014/main" id="{31FA9F28-CC98-4679-80EA-9FF4B07D478C}"/>
                </a:ext>
              </a:extLst>
            </p:cNvPr>
            <p:cNvSpPr/>
            <p:nvPr/>
          </p:nvSpPr>
          <p:spPr>
            <a:xfrm rot="-812399">
              <a:off x="1843698" y="2931373"/>
              <a:ext cx="207479" cy="207479"/>
            </a:xfrm>
            <a:custGeom>
              <a:avLst/>
              <a:gdLst>
                <a:gd name="connsiteX0" fmla="*/ 207479 w 207479"/>
                <a:gd name="connsiteY0" fmla="*/ 103740 h 207479"/>
                <a:gd name="connsiteX1" fmla="*/ 103740 w 207479"/>
                <a:gd name="connsiteY1" fmla="*/ 207479 h 207479"/>
                <a:gd name="connsiteX2" fmla="*/ 0 w 207479"/>
                <a:gd name="connsiteY2" fmla="*/ 103740 h 207479"/>
                <a:gd name="connsiteX3" fmla="*/ 103740 w 207479"/>
                <a:gd name="connsiteY3" fmla="*/ 0 h 207479"/>
                <a:gd name="connsiteX4" fmla="*/ 207479 w 207479"/>
                <a:gd name="connsiteY4" fmla="*/ 103740 h 20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79" h="207479">
                  <a:moveTo>
                    <a:pt x="207479" y="103740"/>
                  </a:moveTo>
                  <a:cubicBezTo>
                    <a:pt x="207479" y="161034"/>
                    <a:pt x="161034" y="207479"/>
                    <a:pt x="103740" y="207479"/>
                  </a:cubicBezTo>
                  <a:cubicBezTo>
                    <a:pt x="46446" y="207479"/>
                    <a:pt x="0" y="161034"/>
                    <a:pt x="0" y="103740"/>
                  </a:cubicBezTo>
                  <a:cubicBezTo>
                    <a:pt x="0" y="46446"/>
                    <a:pt x="46446" y="0"/>
                    <a:pt x="103740" y="0"/>
                  </a:cubicBezTo>
                  <a:cubicBezTo>
                    <a:pt x="161034" y="0"/>
                    <a:pt x="207479" y="46446"/>
                    <a:pt x="207479" y="10374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6" name="任意多边形: 形状 1255">
              <a:extLst>
                <a:ext uri="{FF2B5EF4-FFF2-40B4-BE49-F238E27FC236}">
                  <a16:creationId xmlns:a16="http://schemas.microsoft.com/office/drawing/2014/main" id="{DAC7725F-6ABC-40C7-B004-0C7087AC171C}"/>
                </a:ext>
              </a:extLst>
            </p:cNvPr>
            <p:cNvSpPr/>
            <p:nvPr/>
          </p:nvSpPr>
          <p:spPr>
            <a:xfrm rot="-790800">
              <a:off x="1865846" y="2953323"/>
              <a:ext cx="163363" cy="163363"/>
            </a:xfrm>
            <a:custGeom>
              <a:avLst/>
              <a:gdLst>
                <a:gd name="connsiteX0" fmla="*/ 163364 w 163363"/>
                <a:gd name="connsiteY0" fmla="*/ 81682 h 163363"/>
                <a:gd name="connsiteX1" fmla="*/ 81682 w 163363"/>
                <a:gd name="connsiteY1" fmla="*/ 163364 h 163363"/>
                <a:gd name="connsiteX2" fmla="*/ 0 w 163363"/>
                <a:gd name="connsiteY2" fmla="*/ 81682 h 163363"/>
                <a:gd name="connsiteX3" fmla="*/ 81682 w 163363"/>
                <a:gd name="connsiteY3" fmla="*/ 0 h 163363"/>
                <a:gd name="connsiteX4" fmla="*/ 163364 w 163363"/>
                <a:gd name="connsiteY4" fmla="*/ 81682 h 16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3363" h="163363">
                  <a:moveTo>
                    <a:pt x="163364" y="81682"/>
                  </a:moveTo>
                  <a:cubicBezTo>
                    <a:pt x="163364" y="126794"/>
                    <a:pt x="126794" y="163364"/>
                    <a:pt x="81682" y="163364"/>
                  </a:cubicBezTo>
                  <a:cubicBezTo>
                    <a:pt x="36570" y="163364"/>
                    <a:pt x="0" y="126794"/>
                    <a:pt x="0" y="81682"/>
                  </a:cubicBezTo>
                  <a:cubicBezTo>
                    <a:pt x="0" y="36570"/>
                    <a:pt x="36570" y="0"/>
                    <a:pt x="81682" y="0"/>
                  </a:cubicBezTo>
                  <a:cubicBezTo>
                    <a:pt x="126794" y="0"/>
                    <a:pt x="163364" y="36570"/>
                    <a:pt x="163364" y="81682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7" name="任意多边形: 形状 1256">
              <a:extLst>
                <a:ext uri="{FF2B5EF4-FFF2-40B4-BE49-F238E27FC236}">
                  <a16:creationId xmlns:a16="http://schemas.microsoft.com/office/drawing/2014/main" id="{4F115E12-A513-47DC-9360-5C11A17872CD}"/>
                </a:ext>
              </a:extLst>
            </p:cNvPr>
            <p:cNvSpPr/>
            <p:nvPr/>
          </p:nvSpPr>
          <p:spPr>
            <a:xfrm rot="-792000">
              <a:off x="1880408" y="2967833"/>
              <a:ext cx="134256" cy="134256"/>
            </a:xfrm>
            <a:custGeom>
              <a:avLst/>
              <a:gdLst>
                <a:gd name="connsiteX0" fmla="*/ 134257 w 134256"/>
                <a:gd name="connsiteY0" fmla="*/ 67128 h 134256"/>
                <a:gd name="connsiteX1" fmla="*/ 67128 w 134256"/>
                <a:gd name="connsiteY1" fmla="*/ 134257 h 134256"/>
                <a:gd name="connsiteX2" fmla="*/ 0 w 134256"/>
                <a:gd name="connsiteY2" fmla="*/ 67128 h 134256"/>
                <a:gd name="connsiteX3" fmla="*/ 67128 w 134256"/>
                <a:gd name="connsiteY3" fmla="*/ 0 h 134256"/>
                <a:gd name="connsiteX4" fmla="*/ 134257 w 134256"/>
                <a:gd name="connsiteY4" fmla="*/ 67128 h 13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256" h="134256">
                  <a:moveTo>
                    <a:pt x="134257" y="67128"/>
                  </a:moveTo>
                  <a:cubicBezTo>
                    <a:pt x="134257" y="104202"/>
                    <a:pt x="104202" y="134257"/>
                    <a:pt x="67128" y="134257"/>
                  </a:cubicBezTo>
                  <a:cubicBezTo>
                    <a:pt x="30054" y="134257"/>
                    <a:pt x="0" y="104202"/>
                    <a:pt x="0" y="67128"/>
                  </a:cubicBezTo>
                  <a:cubicBezTo>
                    <a:pt x="0" y="30054"/>
                    <a:pt x="30054" y="0"/>
                    <a:pt x="67128" y="0"/>
                  </a:cubicBezTo>
                  <a:cubicBezTo>
                    <a:pt x="104202" y="0"/>
                    <a:pt x="134257" y="30054"/>
                    <a:pt x="134257" y="67128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8" name="任意多边形: 形状 1257">
              <a:extLst>
                <a:ext uri="{FF2B5EF4-FFF2-40B4-BE49-F238E27FC236}">
                  <a16:creationId xmlns:a16="http://schemas.microsoft.com/office/drawing/2014/main" id="{5758A6DA-E8F5-4431-8A8A-9367F76CA752}"/>
                </a:ext>
              </a:extLst>
            </p:cNvPr>
            <p:cNvSpPr/>
            <p:nvPr/>
          </p:nvSpPr>
          <p:spPr>
            <a:xfrm rot="-793201">
              <a:off x="1898609" y="2986117"/>
              <a:ext cx="97781" cy="97781"/>
            </a:xfrm>
            <a:custGeom>
              <a:avLst/>
              <a:gdLst>
                <a:gd name="connsiteX0" fmla="*/ 97782 w 97781"/>
                <a:gd name="connsiteY0" fmla="*/ 48891 h 97781"/>
                <a:gd name="connsiteX1" fmla="*/ 48891 w 97781"/>
                <a:gd name="connsiteY1" fmla="*/ 97782 h 97781"/>
                <a:gd name="connsiteX2" fmla="*/ 0 w 97781"/>
                <a:gd name="connsiteY2" fmla="*/ 48891 h 97781"/>
                <a:gd name="connsiteX3" fmla="*/ 48891 w 97781"/>
                <a:gd name="connsiteY3" fmla="*/ 0 h 97781"/>
                <a:gd name="connsiteX4" fmla="*/ 97782 w 97781"/>
                <a:gd name="connsiteY4" fmla="*/ 48891 h 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81" h="97781">
                  <a:moveTo>
                    <a:pt x="97782" y="48891"/>
                  </a:moveTo>
                  <a:cubicBezTo>
                    <a:pt x="97782" y="75893"/>
                    <a:pt x="75892" y="97782"/>
                    <a:pt x="48891" y="97782"/>
                  </a:cubicBezTo>
                  <a:cubicBezTo>
                    <a:pt x="21889" y="97782"/>
                    <a:pt x="0" y="75893"/>
                    <a:pt x="0" y="48891"/>
                  </a:cubicBezTo>
                  <a:cubicBezTo>
                    <a:pt x="0" y="21889"/>
                    <a:pt x="21889" y="0"/>
                    <a:pt x="48891" y="0"/>
                  </a:cubicBezTo>
                  <a:cubicBezTo>
                    <a:pt x="75892" y="0"/>
                    <a:pt x="97782" y="21889"/>
                    <a:pt x="97782" y="48891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9" name="任意多边形: 形状 1258">
              <a:extLst>
                <a:ext uri="{FF2B5EF4-FFF2-40B4-BE49-F238E27FC236}">
                  <a16:creationId xmlns:a16="http://schemas.microsoft.com/office/drawing/2014/main" id="{2250CD16-5176-4400-A5E4-7DF25D88ACBF}"/>
                </a:ext>
              </a:extLst>
            </p:cNvPr>
            <p:cNvSpPr/>
            <p:nvPr/>
          </p:nvSpPr>
          <p:spPr>
            <a:xfrm>
              <a:off x="1916622" y="3004140"/>
              <a:ext cx="61761" cy="61761"/>
            </a:xfrm>
            <a:custGeom>
              <a:avLst/>
              <a:gdLst>
                <a:gd name="connsiteX0" fmla="*/ 61762 w 61761"/>
                <a:gd name="connsiteY0" fmla="*/ 30881 h 61761"/>
                <a:gd name="connsiteX1" fmla="*/ 30881 w 61761"/>
                <a:gd name="connsiteY1" fmla="*/ 61762 h 61761"/>
                <a:gd name="connsiteX2" fmla="*/ 0 w 61761"/>
                <a:gd name="connsiteY2" fmla="*/ 30881 h 61761"/>
                <a:gd name="connsiteX3" fmla="*/ 30881 w 61761"/>
                <a:gd name="connsiteY3" fmla="*/ 0 h 61761"/>
                <a:gd name="connsiteX4" fmla="*/ 61762 w 61761"/>
                <a:gd name="connsiteY4" fmla="*/ 30881 h 61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61" h="61761">
                  <a:moveTo>
                    <a:pt x="61762" y="30881"/>
                  </a:moveTo>
                  <a:cubicBezTo>
                    <a:pt x="61762" y="47936"/>
                    <a:pt x="47936" y="61762"/>
                    <a:pt x="30881" y="61762"/>
                  </a:cubicBezTo>
                  <a:cubicBezTo>
                    <a:pt x="13826" y="61762"/>
                    <a:pt x="0" y="47936"/>
                    <a:pt x="0" y="30881"/>
                  </a:cubicBezTo>
                  <a:cubicBezTo>
                    <a:pt x="0" y="13826"/>
                    <a:pt x="13826" y="0"/>
                    <a:pt x="30881" y="0"/>
                  </a:cubicBezTo>
                  <a:cubicBezTo>
                    <a:pt x="47936" y="0"/>
                    <a:pt x="61762" y="13826"/>
                    <a:pt x="61762" y="30881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0" name="任意多边形: 形状 1259">
              <a:extLst>
                <a:ext uri="{FF2B5EF4-FFF2-40B4-BE49-F238E27FC236}">
                  <a16:creationId xmlns:a16="http://schemas.microsoft.com/office/drawing/2014/main" id="{DC5F49FD-FE43-421B-8C56-A9B11847DD74}"/>
                </a:ext>
              </a:extLst>
            </p:cNvPr>
            <p:cNvSpPr/>
            <p:nvPr/>
          </p:nvSpPr>
          <p:spPr>
            <a:xfrm>
              <a:off x="1933131" y="3020649"/>
              <a:ext cx="28652" cy="28652"/>
            </a:xfrm>
            <a:custGeom>
              <a:avLst/>
              <a:gdLst>
                <a:gd name="connsiteX0" fmla="*/ 28652 w 28652"/>
                <a:gd name="connsiteY0" fmla="*/ 14372 h 28652"/>
                <a:gd name="connsiteX1" fmla="*/ 14372 w 28652"/>
                <a:gd name="connsiteY1" fmla="*/ 0 h 28652"/>
                <a:gd name="connsiteX2" fmla="*/ 0 w 28652"/>
                <a:gd name="connsiteY2" fmla="*/ 14281 h 28652"/>
                <a:gd name="connsiteX3" fmla="*/ 14281 w 28652"/>
                <a:gd name="connsiteY3" fmla="*/ 28652 h 28652"/>
                <a:gd name="connsiteX4" fmla="*/ 14372 w 28652"/>
                <a:gd name="connsiteY4" fmla="*/ 28652 h 28652"/>
                <a:gd name="connsiteX5" fmla="*/ 28652 w 28652"/>
                <a:gd name="connsiteY5" fmla="*/ 14372 h 2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52" h="28652">
                  <a:moveTo>
                    <a:pt x="28652" y="14372"/>
                  </a:moveTo>
                  <a:cubicBezTo>
                    <a:pt x="28680" y="6458"/>
                    <a:pt x="22285" y="27"/>
                    <a:pt x="14372" y="0"/>
                  </a:cubicBezTo>
                  <a:cubicBezTo>
                    <a:pt x="6458" y="-23"/>
                    <a:pt x="27" y="6367"/>
                    <a:pt x="0" y="14281"/>
                  </a:cubicBezTo>
                  <a:cubicBezTo>
                    <a:pt x="-23" y="22194"/>
                    <a:pt x="6367" y="28625"/>
                    <a:pt x="14281" y="28652"/>
                  </a:cubicBezTo>
                  <a:cubicBezTo>
                    <a:pt x="14313" y="28652"/>
                    <a:pt x="14340" y="28652"/>
                    <a:pt x="14372" y="28652"/>
                  </a:cubicBezTo>
                  <a:cubicBezTo>
                    <a:pt x="22258" y="28652"/>
                    <a:pt x="28652" y="22258"/>
                    <a:pt x="28652" y="14372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1" name="任意多边形: 形状 1260">
              <a:extLst>
                <a:ext uri="{FF2B5EF4-FFF2-40B4-BE49-F238E27FC236}">
                  <a16:creationId xmlns:a16="http://schemas.microsoft.com/office/drawing/2014/main" id="{AD1FC2A8-39AA-4066-AC44-6C0FAB707289}"/>
                </a:ext>
              </a:extLst>
            </p:cNvPr>
            <p:cNvSpPr/>
            <p:nvPr/>
          </p:nvSpPr>
          <p:spPr>
            <a:xfrm>
              <a:off x="1947502" y="3012600"/>
              <a:ext cx="21148" cy="27060"/>
            </a:xfrm>
            <a:custGeom>
              <a:avLst/>
              <a:gdLst>
                <a:gd name="connsiteX0" fmla="*/ 5867 w 21148"/>
                <a:gd name="connsiteY0" fmla="*/ 0 h 27060"/>
                <a:gd name="connsiteX1" fmla="*/ 0 w 21148"/>
                <a:gd name="connsiteY1" fmla="*/ 22422 h 27060"/>
                <a:gd name="connsiteX2" fmla="*/ 21148 w 21148"/>
                <a:gd name="connsiteY2" fmla="*/ 27060 h 27060"/>
                <a:gd name="connsiteX3" fmla="*/ 5867 w 21148"/>
                <a:gd name="connsiteY3" fmla="*/ 0 h 2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48" h="27060">
                  <a:moveTo>
                    <a:pt x="5867" y="0"/>
                  </a:moveTo>
                  <a:lnTo>
                    <a:pt x="0" y="22422"/>
                  </a:lnTo>
                  <a:lnTo>
                    <a:pt x="21148" y="27060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2" name="任意多边形: 形状 1261">
              <a:extLst>
                <a:ext uri="{FF2B5EF4-FFF2-40B4-BE49-F238E27FC236}">
                  <a16:creationId xmlns:a16="http://schemas.microsoft.com/office/drawing/2014/main" id="{8637B381-9DDD-4C43-A3B1-C2AB39B62570}"/>
                </a:ext>
              </a:extLst>
            </p:cNvPr>
            <p:cNvSpPr/>
            <p:nvPr/>
          </p:nvSpPr>
          <p:spPr>
            <a:xfrm>
              <a:off x="1962420" y="2974487"/>
              <a:ext cx="92915" cy="50619"/>
            </a:xfrm>
            <a:custGeom>
              <a:avLst/>
              <a:gdLst>
                <a:gd name="connsiteX0" fmla="*/ 0 w 92915"/>
                <a:gd name="connsiteY0" fmla="*/ 50619 h 50619"/>
                <a:gd name="connsiteX1" fmla="*/ 92915 w 92915"/>
                <a:gd name="connsiteY1" fmla="*/ 0 h 5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915" h="50619">
                  <a:moveTo>
                    <a:pt x="0" y="50619"/>
                  </a:moveTo>
                  <a:lnTo>
                    <a:pt x="92915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3" name="任意多边形: 形状 1262">
              <a:extLst>
                <a:ext uri="{FF2B5EF4-FFF2-40B4-BE49-F238E27FC236}">
                  <a16:creationId xmlns:a16="http://schemas.microsoft.com/office/drawing/2014/main" id="{B126765A-7D09-4F16-AD1A-05E49A97EF1F}"/>
                </a:ext>
              </a:extLst>
            </p:cNvPr>
            <p:cNvSpPr/>
            <p:nvPr/>
          </p:nvSpPr>
          <p:spPr>
            <a:xfrm>
              <a:off x="2025500" y="2941878"/>
              <a:ext cx="45070" cy="49254"/>
            </a:xfrm>
            <a:custGeom>
              <a:avLst/>
              <a:gdLst>
                <a:gd name="connsiteX0" fmla="*/ 0 w 45070"/>
                <a:gd name="connsiteY0" fmla="*/ 49255 h 49254"/>
                <a:gd name="connsiteX1" fmla="*/ 1410 w 45070"/>
                <a:gd name="connsiteY1" fmla="*/ 24969 h 49254"/>
                <a:gd name="connsiteX2" fmla="*/ 45071 w 45070"/>
                <a:gd name="connsiteY2" fmla="*/ 0 h 49254"/>
                <a:gd name="connsiteX3" fmla="*/ 45071 w 45070"/>
                <a:gd name="connsiteY3" fmla="*/ 27743 h 49254"/>
                <a:gd name="connsiteX4" fmla="*/ 0 w 45070"/>
                <a:gd name="connsiteY4" fmla="*/ 49255 h 4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0" h="49254">
                  <a:moveTo>
                    <a:pt x="0" y="49255"/>
                  </a:moveTo>
                  <a:lnTo>
                    <a:pt x="1410" y="24969"/>
                  </a:lnTo>
                  <a:lnTo>
                    <a:pt x="45071" y="0"/>
                  </a:lnTo>
                  <a:lnTo>
                    <a:pt x="45071" y="27743"/>
                  </a:lnTo>
                  <a:lnTo>
                    <a:pt x="0" y="49255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4" name="任意多边形: 形状 1263">
              <a:extLst>
                <a:ext uri="{FF2B5EF4-FFF2-40B4-BE49-F238E27FC236}">
                  <a16:creationId xmlns:a16="http://schemas.microsoft.com/office/drawing/2014/main" id="{52DDAE01-1982-4641-8C92-1E6414EC56AB}"/>
                </a:ext>
              </a:extLst>
            </p:cNvPr>
            <p:cNvSpPr/>
            <p:nvPr/>
          </p:nvSpPr>
          <p:spPr>
            <a:xfrm>
              <a:off x="2025318" y="2968666"/>
              <a:ext cx="63990" cy="36111"/>
            </a:xfrm>
            <a:custGeom>
              <a:avLst/>
              <a:gdLst>
                <a:gd name="connsiteX0" fmla="*/ 63990 w 63990"/>
                <a:gd name="connsiteY0" fmla="*/ 14144 h 36111"/>
                <a:gd name="connsiteX1" fmla="*/ 44843 w 63990"/>
                <a:gd name="connsiteY1" fmla="*/ 0 h 36111"/>
                <a:gd name="connsiteX2" fmla="*/ 0 w 63990"/>
                <a:gd name="connsiteY2" fmla="*/ 23604 h 36111"/>
                <a:gd name="connsiteX3" fmla="*/ 21603 w 63990"/>
                <a:gd name="connsiteY3" fmla="*/ 36111 h 36111"/>
                <a:gd name="connsiteX4" fmla="*/ 63990 w 63990"/>
                <a:gd name="connsiteY4" fmla="*/ 14144 h 3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0" h="36111">
                  <a:moveTo>
                    <a:pt x="63990" y="14144"/>
                  </a:moveTo>
                  <a:lnTo>
                    <a:pt x="44843" y="0"/>
                  </a:lnTo>
                  <a:lnTo>
                    <a:pt x="0" y="23604"/>
                  </a:lnTo>
                  <a:lnTo>
                    <a:pt x="21603" y="36111"/>
                  </a:lnTo>
                  <a:lnTo>
                    <a:pt x="63990" y="14144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65" name="图形 482">
            <a:extLst>
              <a:ext uri="{FF2B5EF4-FFF2-40B4-BE49-F238E27FC236}">
                <a16:creationId xmlns:a16="http://schemas.microsoft.com/office/drawing/2014/main" id="{C425D122-E6D3-4655-ACA9-4305F9F6B386}"/>
              </a:ext>
            </a:extLst>
          </p:cNvPr>
          <p:cNvGrpSpPr/>
          <p:nvPr/>
        </p:nvGrpSpPr>
        <p:grpSpPr>
          <a:xfrm>
            <a:off x="1859003" y="2737158"/>
            <a:ext cx="207479" cy="207479"/>
            <a:chOff x="1843763" y="2630478"/>
            <a:chExt cx="207479" cy="207479"/>
          </a:xfrm>
        </p:grpSpPr>
        <p:sp>
          <p:nvSpPr>
            <p:cNvPr id="1266" name="任意多边形: 形状 1265">
              <a:extLst>
                <a:ext uri="{FF2B5EF4-FFF2-40B4-BE49-F238E27FC236}">
                  <a16:creationId xmlns:a16="http://schemas.microsoft.com/office/drawing/2014/main" id="{89600F9F-4569-4956-886A-933388C99FFB}"/>
                </a:ext>
              </a:extLst>
            </p:cNvPr>
            <p:cNvSpPr/>
            <p:nvPr/>
          </p:nvSpPr>
          <p:spPr>
            <a:xfrm>
              <a:off x="1843763" y="2630478"/>
              <a:ext cx="207479" cy="207479"/>
            </a:xfrm>
            <a:custGeom>
              <a:avLst/>
              <a:gdLst>
                <a:gd name="connsiteX0" fmla="*/ 207479 w 207479"/>
                <a:gd name="connsiteY0" fmla="*/ 103740 h 207479"/>
                <a:gd name="connsiteX1" fmla="*/ 103740 w 207479"/>
                <a:gd name="connsiteY1" fmla="*/ 207479 h 207479"/>
                <a:gd name="connsiteX2" fmla="*/ 0 w 207479"/>
                <a:gd name="connsiteY2" fmla="*/ 103740 h 207479"/>
                <a:gd name="connsiteX3" fmla="*/ 103740 w 207479"/>
                <a:gd name="connsiteY3" fmla="*/ 0 h 207479"/>
                <a:gd name="connsiteX4" fmla="*/ 207479 w 207479"/>
                <a:gd name="connsiteY4" fmla="*/ 103740 h 20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79" h="207479">
                  <a:moveTo>
                    <a:pt x="207479" y="103740"/>
                  </a:moveTo>
                  <a:cubicBezTo>
                    <a:pt x="207479" y="161033"/>
                    <a:pt x="161034" y="207479"/>
                    <a:pt x="103740" y="207479"/>
                  </a:cubicBezTo>
                  <a:cubicBezTo>
                    <a:pt x="46446" y="207479"/>
                    <a:pt x="0" y="161033"/>
                    <a:pt x="0" y="103740"/>
                  </a:cubicBezTo>
                  <a:cubicBezTo>
                    <a:pt x="0" y="46446"/>
                    <a:pt x="46446" y="0"/>
                    <a:pt x="103740" y="0"/>
                  </a:cubicBezTo>
                  <a:cubicBezTo>
                    <a:pt x="161034" y="0"/>
                    <a:pt x="207479" y="46446"/>
                    <a:pt x="207479" y="103740"/>
                  </a:cubicBezTo>
                  <a:close/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7" name="任意多边形: 形状 1266">
              <a:extLst>
                <a:ext uri="{FF2B5EF4-FFF2-40B4-BE49-F238E27FC236}">
                  <a16:creationId xmlns:a16="http://schemas.microsoft.com/office/drawing/2014/main" id="{C1266D4A-4B20-4E81-9464-A90084E71F29}"/>
                </a:ext>
              </a:extLst>
            </p:cNvPr>
            <p:cNvSpPr/>
            <p:nvPr/>
          </p:nvSpPr>
          <p:spPr>
            <a:xfrm>
              <a:off x="1885422" y="2719664"/>
              <a:ext cx="31199" cy="63080"/>
            </a:xfrm>
            <a:custGeom>
              <a:avLst/>
              <a:gdLst>
                <a:gd name="connsiteX0" fmla="*/ 0 w 31199"/>
                <a:gd name="connsiteY0" fmla="*/ 0 h 63080"/>
                <a:gd name="connsiteX1" fmla="*/ 31199 w 31199"/>
                <a:gd name="connsiteY1" fmla="*/ 0 h 63080"/>
                <a:gd name="connsiteX2" fmla="*/ 31199 w 31199"/>
                <a:gd name="connsiteY2" fmla="*/ 63081 h 63080"/>
                <a:gd name="connsiteX3" fmla="*/ 0 w 31199"/>
                <a:gd name="connsiteY3" fmla="*/ 63081 h 6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99" h="63080">
                  <a:moveTo>
                    <a:pt x="0" y="0"/>
                  </a:moveTo>
                  <a:lnTo>
                    <a:pt x="31199" y="0"/>
                  </a:lnTo>
                  <a:lnTo>
                    <a:pt x="31199" y="63081"/>
                  </a:lnTo>
                  <a:lnTo>
                    <a:pt x="0" y="63081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8" name="任意多边形: 形状 1267">
              <a:extLst>
                <a:ext uri="{FF2B5EF4-FFF2-40B4-BE49-F238E27FC236}">
                  <a16:creationId xmlns:a16="http://schemas.microsoft.com/office/drawing/2014/main" id="{863838E2-FFA5-4715-AD73-E1CF34338682}"/>
                </a:ext>
              </a:extLst>
            </p:cNvPr>
            <p:cNvSpPr/>
            <p:nvPr/>
          </p:nvSpPr>
          <p:spPr>
            <a:xfrm>
              <a:off x="1932176" y="2699607"/>
              <a:ext cx="31199" cy="83137"/>
            </a:xfrm>
            <a:custGeom>
              <a:avLst/>
              <a:gdLst>
                <a:gd name="connsiteX0" fmla="*/ 0 w 31199"/>
                <a:gd name="connsiteY0" fmla="*/ 0 h 83137"/>
                <a:gd name="connsiteX1" fmla="*/ 31199 w 31199"/>
                <a:gd name="connsiteY1" fmla="*/ 0 h 83137"/>
                <a:gd name="connsiteX2" fmla="*/ 31199 w 31199"/>
                <a:gd name="connsiteY2" fmla="*/ 83137 h 83137"/>
                <a:gd name="connsiteX3" fmla="*/ 0 w 31199"/>
                <a:gd name="connsiteY3" fmla="*/ 83137 h 8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99" h="83137">
                  <a:moveTo>
                    <a:pt x="0" y="0"/>
                  </a:moveTo>
                  <a:lnTo>
                    <a:pt x="31199" y="0"/>
                  </a:lnTo>
                  <a:lnTo>
                    <a:pt x="31199" y="83137"/>
                  </a:lnTo>
                  <a:lnTo>
                    <a:pt x="0" y="83137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9" name="任意多边形: 形状 1268">
              <a:extLst>
                <a:ext uri="{FF2B5EF4-FFF2-40B4-BE49-F238E27FC236}">
                  <a16:creationId xmlns:a16="http://schemas.microsoft.com/office/drawing/2014/main" id="{BE8E531E-4328-42D1-9810-06009B8641B7}"/>
                </a:ext>
              </a:extLst>
            </p:cNvPr>
            <p:cNvSpPr/>
            <p:nvPr/>
          </p:nvSpPr>
          <p:spPr>
            <a:xfrm>
              <a:off x="1978929" y="2680960"/>
              <a:ext cx="31199" cy="101783"/>
            </a:xfrm>
            <a:custGeom>
              <a:avLst/>
              <a:gdLst>
                <a:gd name="connsiteX0" fmla="*/ 0 w 31199"/>
                <a:gd name="connsiteY0" fmla="*/ 0 h 101783"/>
                <a:gd name="connsiteX1" fmla="*/ 31199 w 31199"/>
                <a:gd name="connsiteY1" fmla="*/ 0 h 101783"/>
                <a:gd name="connsiteX2" fmla="*/ 31199 w 31199"/>
                <a:gd name="connsiteY2" fmla="*/ 101784 h 101783"/>
                <a:gd name="connsiteX3" fmla="*/ 0 w 31199"/>
                <a:gd name="connsiteY3" fmla="*/ 101784 h 101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99" h="101783">
                  <a:moveTo>
                    <a:pt x="0" y="0"/>
                  </a:moveTo>
                  <a:lnTo>
                    <a:pt x="31199" y="0"/>
                  </a:lnTo>
                  <a:lnTo>
                    <a:pt x="31199" y="101784"/>
                  </a:lnTo>
                  <a:lnTo>
                    <a:pt x="0" y="101784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70" name="图形 482">
            <a:extLst>
              <a:ext uri="{FF2B5EF4-FFF2-40B4-BE49-F238E27FC236}">
                <a16:creationId xmlns:a16="http://schemas.microsoft.com/office/drawing/2014/main" id="{56DAA91C-D217-4BC8-B5F8-520DF9A258A5}"/>
              </a:ext>
            </a:extLst>
          </p:cNvPr>
          <p:cNvGrpSpPr/>
          <p:nvPr/>
        </p:nvGrpSpPr>
        <p:grpSpPr>
          <a:xfrm>
            <a:off x="1859003" y="2443767"/>
            <a:ext cx="207479" cy="207479"/>
            <a:chOff x="1843763" y="2337087"/>
            <a:chExt cx="207479" cy="207479"/>
          </a:xfrm>
        </p:grpSpPr>
        <p:sp>
          <p:nvSpPr>
            <p:cNvPr id="1271" name="任意多边形: 形状 1270">
              <a:extLst>
                <a:ext uri="{FF2B5EF4-FFF2-40B4-BE49-F238E27FC236}">
                  <a16:creationId xmlns:a16="http://schemas.microsoft.com/office/drawing/2014/main" id="{183C4FC4-7537-4F26-8535-E59D4D9CC426}"/>
                </a:ext>
              </a:extLst>
            </p:cNvPr>
            <p:cNvSpPr/>
            <p:nvPr/>
          </p:nvSpPr>
          <p:spPr>
            <a:xfrm>
              <a:off x="1843763" y="2337087"/>
              <a:ext cx="207479" cy="207479"/>
            </a:xfrm>
            <a:custGeom>
              <a:avLst/>
              <a:gdLst>
                <a:gd name="connsiteX0" fmla="*/ 207479 w 207479"/>
                <a:gd name="connsiteY0" fmla="*/ 103740 h 207479"/>
                <a:gd name="connsiteX1" fmla="*/ 103740 w 207479"/>
                <a:gd name="connsiteY1" fmla="*/ 207479 h 207479"/>
                <a:gd name="connsiteX2" fmla="*/ 0 w 207479"/>
                <a:gd name="connsiteY2" fmla="*/ 103740 h 207479"/>
                <a:gd name="connsiteX3" fmla="*/ 103740 w 207479"/>
                <a:gd name="connsiteY3" fmla="*/ 0 h 207479"/>
                <a:gd name="connsiteX4" fmla="*/ 207479 w 207479"/>
                <a:gd name="connsiteY4" fmla="*/ 103740 h 20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79" h="207479">
                  <a:moveTo>
                    <a:pt x="207479" y="103740"/>
                  </a:moveTo>
                  <a:cubicBezTo>
                    <a:pt x="207479" y="161033"/>
                    <a:pt x="161034" y="207479"/>
                    <a:pt x="103740" y="207479"/>
                  </a:cubicBezTo>
                  <a:cubicBezTo>
                    <a:pt x="46446" y="207479"/>
                    <a:pt x="0" y="161033"/>
                    <a:pt x="0" y="103740"/>
                  </a:cubicBezTo>
                  <a:cubicBezTo>
                    <a:pt x="0" y="46446"/>
                    <a:pt x="46446" y="0"/>
                    <a:pt x="103740" y="0"/>
                  </a:cubicBezTo>
                  <a:cubicBezTo>
                    <a:pt x="161034" y="0"/>
                    <a:pt x="207479" y="46446"/>
                    <a:pt x="207479" y="103740"/>
                  </a:cubicBezTo>
                  <a:close/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2" name="任意多边形: 形状 1271">
              <a:extLst>
                <a:ext uri="{FF2B5EF4-FFF2-40B4-BE49-F238E27FC236}">
                  <a16:creationId xmlns:a16="http://schemas.microsoft.com/office/drawing/2014/main" id="{7C8EBDFB-A7E4-46C7-A79B-87C2307013EF}"/>
                </a:ext>
              </a:extLst>
            </p:cNvPr>
            <p:cNvSpPr/>
            <p:nvPr/>
          </p:nvSpPr>
          <p:spPr>
            <a:xfrm>
              <a:off x="1872233" y="2365466"/>
              <a:ext cx="150447" cy="150447"/>
            </a:xfrm>
            <a:custGeom>
              <a:avLst/>
              <a:gdLst>
                <a:gd name="connsiteX0" fmla="*/ 150447 w 150447"/>
                <a:gd name="connsiteY0" fmla="*/ 89459 h 150447"/>
                <a:gd name="connsiteX1" fmla="*/ 150447 w 150447"/>
                <a:gd name="connsiteY1" fmla="*/ 62535 h 150447"/>
                <a:gd name="connsiteX2" fmla="*/ 132574 w 150447"/>
                <a:gd name="connsiteY2" fmla="*/ 62535 h 150447"/>
                <a:gd name="connsiteX3" fmla="*/ 125479 w 150447"/>
                <a:gd name="connsiteY3" fmla="*/ 45071 h 150447"/>
                <a:gd name="connsiteX4" fmla="*/ 138395 w 150447"/>
                <a:gd name="connsiteY4" fmla="*/ 32109 h 150447"/>
                <a:gd name="connsiteX5" fmla="*/ 119248 w 150447"/>
                <a:gd name="connsiteY5" fmla="*/ 13098 h 150447"/>
                <a:gd name="connsiteX6" fmla="*/ 106377 w 150447"/>
                <a:gd name="connsiteY6" fmla="*/ 25969 h 150447"/>
                <a:gd name="connsiteX7" fmla="*/ 89186 w 150447"/>
                <a:gd name="connsiteY7" fmla="*/ 18829 h 150447"/>
                <a:gd name="connsiteX8" fmla="*/ 89186 w 150447"/>
                <a:gd name="connsiteY8" fmla="*/ 0 h 150447"/>
                <a:gd name="connsiteX9" fmla="*/ 62307 w 150447"/>
                <a:gd name="connsiteY9" fmla="*/ 0 h 150447"/>
                <a:gd name="connsiteX10" fmla="*/ 62307 w 150447"/>
                <a:gd name="connsiteY10" fmla="*/ 18692 h 150447"/>
                <a:gd name="connsiteX11" fmla="*/ 45480 w 150447"/>
                <a:gd name="connsiteY11" fmla="*/ 25651 h 150447"/>
                <a:gd name="connsiteX12" fmla="*/ 31836 w 150447"/>
                <a:gd name="connsiteY12" fmla="*/ 12007 h 150447"/>
                <a:gd name="connsiteX13" fmla="*/ 12825 w 150447"/>
                <a:gd name="connsiteY13" fmla="*/ 31063 h 150447"/>
                <a:gd name="connsiteX14" fmla="*/ 26469 w 150447"/>
                <a:gd name="connsiteY14" fmla="*/ 44707 h 150447"/>
                <a:gd name="connsiteX15" fmla="*/ 19465 w 150447"/>
                <a:gd name="connsiteY15" fmla="*/ 61216 h 150447"/>
                <a:gd name="connsiteX16" fmla="*/ 0 w 150447"/>
                <a:gd name="connsiteY16" fmla="*/ 61216 h 150447"/>
                <a:gd name="connsiteX17" fmla="*/ 0 w 150447"/>
                <a:gd name="connsiteY17" fmla="*/ 88140 h 150447"/>
                <a:gd name="connsiteX18" fmla="*/ 19193 w 150447"/>
                <a:gd name="connsiteY18" fmla="*/ 88140 h 150447"/>
                <a:gd name="connsiteX19" fmla="*/ 25833 w 150447"/>
                <a:gd name="connsiteY19" fmla="*/ 104786 h 150447"/>
                <a:gd name="connsiteX20" fmla="*/ 12189 w 150447"/>
                <a:gd name="connsiteY20" fmla="*/ 118430 h 150447"/>
                <a:gd name="connsiteX21" fmla="*/ 31199 w 150447"/>
                <a:gd name="connsiteY21" fmla="*/ 137440 h 150447"/>
                <a:gd name="connsiteX22" fmla="*/ 44570 w 150447"/>
                <a:gd name="connsiteY22" fmla="*/ 124115 h 150447"/>
                <a:gd name="connsiteX23" fmla="*/ 61261 w 150447"/>
                <a:gd name="connsiteY23" fmla="*/ 131437 h 150447"/>
                <a:gd name="connsiteX24" fmla="*/ 61261 w 150447"/>
                <a:gd name="connsiteY24" fmla="*/ 150447 h 150447"/>
                <a:gd name="connsiteX25" fmla="*/ 88140 w 150447"/>
                <a:gd name="connsiteY25" fmla="*/ 150447 h 150447"/>
                <a:gd name="connsiteX26" fmla="*/ 88140 w 150447"/>
                <a:gd name="connsiteY26" fmla="*/ 132256 h 150447"/>
                <a:gd name="connsiteX27" fmla="*/ 105468 w 150447"/>
                <a:gd name="connsiteY27" fmla="*/ 125479 h 150447"/>
                <a:gd name="connsiteX28" fmla="*/ 118566 w 150447"/>
                <a:gd name="connsiteY28" fmla="*/ 138532 h 150447"/>
                <a:gd name="connsiteX29" fmla="*/ 137577 w 150447"/>
                <a:gd name="connsiteY29" fmla="*/ 119521 h 150447"/>
                <a:gd name="connsiteX30" fmla="*/ 124888 w 150447"/>
                <a:gd name="connsiteY30" fmla="*/ 106787 h 150447"/>
                <a:gd name="connsiteX31" fmla="*/ 132346 w 150447"/>
                <a:gd name="connsiteY31" fmla="*/ 89504 h 150447"/>
                <a:gd name="connsiteX32" fmla="*/ 75906 w 150447"/>
                <a:gd name="connsiteY32" fmla="*/ 106014 h 150447"/>
                <a:gd name="connsiteX33" fmla="*/ 45162 w 150447"/>
                <a:gd name="connsiteY33" fmla="*/ 75360 h 150447"/>
                <a:gd name="connsiteX34" fmla="*/ 75815 w 150447"/>
                <a:gd name="connsiteY34" fmla="*/ 44616 h 150447"/>
                <a:gd name="connsiteX35" fmla="*/ 106559 w 150447"/>
                <a:gd name="connsiteY35" fmla="*/ 75269 h 150447"/>
                <a:gd name="connsiteX36" fmla="*/ 106559 w 150447"/>
                <a:gd name="connsiteY36" fmla="*/ 75360 h 150447"/>
                <a:gd name="connsiteX37" fmla="*/ 75906 w 150447"/>
                <a:gd name="connsiteY37" fmla="*/ 106014 h 15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50447" h="150447">
                  <a:moveTo>
                    <a:pt x="150447" y="89459"/>
                  </a:moveTo>
                  <a:lnTo>
                    <a:pt x="150447" y="62535"/>
                  </a:lnTo>
                  <a:lnTo>
                    <a:pt x="132574" y="62535"/>
                  </a:lnTo>
                  <a:cubicBezTo>
                    <a:pt x="131191" y="56359"/>
                    <a:pt x="128794" y="50460"/>
                    <a:pt x="125479" y="45071"/>
                  </a:cubicBezTo>
                  <a:lnTo>
                    <a:pt x="138395" y="32109"/>
                  </a:lnTo>
                  <a:lnTo>
                    <a:pt x="119248" y="13098"/>
                  </a:lnTo>
                  <a:lnTo>
                    <a:pt x="106377" y="25969"/>
                  </a:lnTo>
                  <a:cubicBezTo>
                    <a:pt x="101079" y="22658"/>
                    <a:pt x="95271" y="20248"/>
                    <a:pt x="89186" y="18829"/>
                  </a:cubicBezTo>
                  <a:lnTo>
                    <a:pt x="89186" y="0"/>
                  </a:lnTo>
                  <a:lnTo>
                    <a:pt x="62307" y="0"/>
                  </a:lnTo>
                  <a:lnTo>
                    <a:pt x="62307" y="18692"/>
                  </a:lnTo>
                  <a:cubicBezTo>
                    <a:pt x="56354" y="20079"/>
                    <a:pt x="50674" y="22431"/>
                    <a:pt x="45480" y="25651"/>
                  </a:cubicBezTo>
                  <a:lnTo>
                    <a:pt x="31836" y="12007"/>
                  </a:lnTo>
                  <a:lnTo>
                    <a:pt x="12825" y="31063"/>
                  </a:lnTo>
                  <a:lnTo>
                    <a:pt x="26469" y="44707"/>
                  </a:lnTo>
                  <a:cubicBezTo>
                    <a:pt x="23299" y="49819"/>
                    <a:pt x="20939" y="55385"/>
                    <a:pt x="19465" y="61216"/>
                  </a:cubicBezTo>
                  <a:lnTo>
                    <a:pt x="0" y="61216"/>
                  </a:lnTo>
                  <a:lnTo>
                    <a:pt x="0" y="88140"/>
                  </a:lnTo>
                  <a:lnTo>
                    <a:pt x="19193" y="88140"/>
                  </a:lnTo>
                  <a:cubicBezTo>
                    <a:pt x="20516" y="94002"/>
                    <a:pt x="22758" y="99619"/>
                    <a:pt x="25833" y="104786"/>
                  </a:cubicBezTo>
                  <a:lnTo>
                    <a:pt x="12189" y="118430"/>
                  </a:lnTo>
                  <a:lnTo>
                    <a:pt x="31199" y="137440"/>
                  </a:lnTo>
                  <a:lnTo>
                    <a:pt x="44570" y="124115"/>
                  </a:lnTo>
                  <a:cubicBezTo>
                    <a:pt x="49719" y="127412"/>
                    <a:pt x="55349" y="129886"/>
                    <a:pt x="61261" y="131437"/>
                  </a:cubicBezTo>
                  <a:lnTo>
                    <a:pt x="61261" y="150447"/>
                  </a:lnTo>
                  <a:lnTo>
                    <a:pt x="88140" y="150447"/>
                  </a:lnTo>
                  <a:lnTo>
                    <a:pt x="88140" y="132256"/>
                  </a:lnTo>
                  <a:cubicBezTo>
                    <a:pt x="94243" y="130941"/>
                    <a:pt x="100092" y="128653"/>
                    <a:pt x="105468" y="125479"/>
                  </a:cubicBezTo>
                  <a:lnTo>
                    <a:pt x="118566" y="138532"/>
                  </a:lnTo>
                  <a:lnTo>
                    <a:pt x="137577" y="119521"/>
                  </a:lnTo>
                  <a:lnTo>
                    <a:pt x="124888" y="106787"/>
                  </a:lnTo>
                  <a:cubicBezTo>
                    <a:pt x="128308" y="101475"/>
                    <a:pt x="130827" y="95635"/>
                    <a:pt x="132346" y="89504"/>
                  </a:cubicBezTo>
                  <a:close/>
                  <a:moveTo>
                    <a:pt x="75906" y="106014"/>
                  </a:moveTo>
                  <a:cubicBezTo>
                    <a:pt x="58951" y="106041"/>
                    <a:pt x="45189" y="92315"/>
                    <a:pt x="45162" y="75360"/>
                  </a:cubicBezTo>
                  <a:cubicBezTo>
                    <a:pt x="45134" y="58405"/>
                    <a:pt x="58860" y="44643"/>
                    <a:pt x="75815" y="44616"/>
                  </a:cubicBezTo>
                  <a:cubicBezTo>
                    <a:pt x="92770" y="44588"/>
                    <a:pt x="106532" y="58314"/>
                    <a:pt x="106559" y="75269"/>
                  </a:cubicBezTo>
                  <a:cubicBezTo>
                    <a:pt x="106559" y="75301"/>
                    <a:pt x="106559" y="75328"/>
                    <a:pt x="106559" y="75360"/>
                  </a:cubicBezTo>
                  <a:cubicBezTo>
                    <a:pt x="106532" y="92279"/>
                    <a:pt x="92824" y="105991"/>
                    <a:pt x="75906" y="106014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73" name="图形 482">
            <a:extLst>
              <a:ext uri="{FF2B5EF4-FFF2-40B4-BE49-F238E27FC236}">
                <a16:creationId xmlns:a16="http://schemas.microsoft.com/office/drawing/2014/main" id="{E6164739-7EE1-4D93-A380-0BD55EDEB981}"/>
              </a:ext>
            </a:extLst>
          </p:cNvPr>
          <p:cNvGrpSpPr/>
          <p:nvPr/>
        </p:nvGrpSpPr>
        <p:grpSpPr>
          <a:xfrm>
            <a:off x="1859003" y="2150376"/>
            <a:ext cx="207479" cy="207479"/>
            <a:chOff x="1843763" y="2043696"/>
            <a:chExt cx="207479" cy="207479"/>
          </a:xfrm>
        </p:grpSpPr>
        <p:sp>
          <p:nvSpPr>
            <p:cNvPr id="1274" name="任意多边形: 形状 1273">
              <a:extLst>
                <a:ext uri="{FF2B5EF4-FFF2-40B4-BE49-F238E27FC236}">
                  <a16:creationId xmlns:a16="http://schemas.microsoft.com/office/drawing/2014/main" id="{B5783E61-7851-4CE0-AFF4-15B4A449AFA1}"/>
                </a:ext>
              </a:extLst>
            </p:cNvPr>
            <p:cNvSpPr/>
            <p:nvPr/>
          </p:nvSpPr>
          <p:spPr>
            <a:xfrm>
              <a:off x="1843763" y="2043696"/>
              <a:ext cx="207479" cy="207479"/>
            </a:xfrm>
            <a:custGeom>
              <a:avLst/>
              <a:gdLst>
                <a:gd name="connsiteX0" fmla="*/ 207479 w 207479"/>
                <a:gd name="connsiteY0" fmla="*/ 103740 h 207479"/>
                <a:gd name="connsiteX1" fmla="*/ 103740 w 207479"/>
                <a:gd name="connsiteY1" fmla="*/ 207479 h 207479"/>
                <a:gd name="connsiteX2" fmla="*/ 0 w 207479"/>
                <a:gd name="connsiteY2" fmla="*/ 103740 h 207479"/>
                <a:gd name="connsiteX3" fmla="*/ 103740 w 207479"/>
                <a:gd name="connsiteY3" fmla="*/ 0 h 207479"/>
                <a:gd name="connsiteX4" fmla="*/ 207479 w 207479"/>
                <a:gd name="connsiteY4" fmla="*/ 103740 h 20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7479" h="207479">
                  <a:moveTo>
                    <a:pt x="207479" y="103740"/>
                  </a:moveTo>
                  <a:cubicBezTo>
                    <a:pt x="207479" y="161033"/>
                    <a:pt x="161034" y="207479"/>
                    <a:pt x="103740" y="207479"/>
                  </a:cubicBezTo>
                  <a:cubicBezTo>
                    <a:pt x="46446" y="207479"/>
                    <a:pt x="0" y="161033"/>
                    <a:pt x="0" y="103740"/>
                  </a:cubicBezTo>
                  <a:cubicBezTo>
                    <a:pt x="0" y="46446"/>
                    <a:pt x="46446" y="0"/>
                    <a:pt x="103740" y="0"/>
                  </a:cubicBezTo>
                  <a:cubicBezTo>
                    <a:pt x="161034" y="0"/>
                    <a:pt x="207479" y="46446"/>
                    <a:pt x="207479" y="103740"/>
                  </a:cubicBezTo>
                  <a:close/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5" name="任意多边形: 形状 1274">
              <a:extLst>
                <a:ext uri="{FF2B5EF4-FFF2-40B4-BE49-F238E27FC236}">
                  <a16:creationId xmlns:a16="http://schemas.microsoft.com/office/drawing/2014/main" id="{34FD8E5B-9618-4BEA-B63B-973DD9E50A34}"/>
                </a:ext>
              </a:extLst>
            </p:cNvPr>
            <p:cNvSpPr/>
            <p:nvPr/>
          </p:nvSpPr>
          <p:spPr>
            <a:xfrm>
              <a:off x="1892189" y="2071726"/>
              <a:ext cx="108935" cy="125783"/>
            </a:xfrm>
            <a:custGeom>
              <a:avLst/>
              <a:gdLst>
                <a:gd name="connsiteX0" fmla="*/ 108934 w 108935"/>
                <a:gd name="connsiteY0" fmla="*/ 52061 h 125783"/>
                <a:gd name="connsiteX1" fmla="*/ 51898 w 108935"/>
                <a:gd name="connsiteY1" fmla="*/ 59 h 125783"/>
                <a:gd name="connsiteX2" fmla="*/ 55 w 108935"/>
                <a:gd name="connsiteY2" fmla="*/ 49741 h 125783"/>
                <a:gd name="connsiteX3" fmla="*/ 11380 w 108935"/>
                <a:gd name="connsiteY3" fmla="*/ 85306 h 125783"/>
                <a:gd name="connsiteX4" fmla="*/ 25024 w 108935"/>
                <a:gd name="connsiteY4" fmla="*/ 122873 h 125783"/>
                <a:gd name="connsiteX5" fmla="*/ 25024 w 108935"/>
                <a:gd name="connsiteY5" fmla="*/ 125784 h 125783"/>
                <a:gd name="connsiteX6" fmla="*/ 84148 w 108935"/>
                <a:gd name="connsiteY6" fmla="*/ 125784 h 125783"/>
                <a:gd name="connsiteX7" fmla="*/ 84148 w 108935"/>
                <a:gd name="connsiteY7" fmla="*/ 122873 h 125783"/>
                <a:gd name="connsiteX8" fmla="*/ 97382 w 108935"/>
                <a:gd name="connsiteY8" fmla="*/ 85716 h 125783"/>
                <a:gd name="connsiteX9" fmla="*/ 108934 w 108935"/>
                <a:gd name="connsiteY9" fmla="*/ 52061 h 125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935" h="125783">
                  <a:moveTo>
                    <a:pt x="108934" y="52061"/>
                  </a:moveTo>
                  <a:cubicBezTo>
                    <a:pt x="107543" y="21953"/>
                    <a:pt x="82010" y="-1328"/>
                    <a:pt x="51898" y="59"/>
                  </a:cubicBezTo>
                  <a:cubicBezTo>
                    <a:pt x="24624" y="1319"/>
                    <a:pt x="2475" y="22544"/>
                    <a:pt x="55" y="49741"/>
                  </a:cubicBezTo>
                  <a:cubicBezTo>
                    <a:pt x="-527" y="62566"/>
                    <a:pt x="3489" y="75178"/>
                    <a:pt x="11380" y="85306"/>
                  </a:cubicBezTo>
                  <a:cubicBezTo>
                    <a:pt x="19967" y="95971"/>
                    <a:pt x="24765" y="109183"/>
                    <a:pt x="25024" y="122873"/>
                  </a:cubicBezTo>
                  <a:lnTo>
                    <a:pt x="25024" y="125784"/>
                  </a:lnTo>
                  <a:lnTo>
                    <a:pt x="84148" y="125784"/>
                  </a:lnTo>
                  <a:lnTo>
                    <a:pt x="84148" y="122873"/>
                  </a:lnTo>
                  <a:cubicBezTo>
                    <a:pt x="84243" y="109347"/>
                    <a:pt x="88905" y="96253"/>
                    <a:pt x="97382" y="85716"/>
                  </a:cubicBezTo>
                  <a:cubicBezTo>
                    <a:pt x="104928" y="76129"/>
                    <a:pt x="109003" y="64263"/>
                    <a:pt x="108934" y="52061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6" name="任意多边形: 形状 1275">
              <a:extLst>
                <a:ext uri="{FF2B5EF4-FFF2-40B4-BE49-F238E27FC236}">
                  <a16:creationId xmlns:a16="http://schemas.microsoft.com/office/drawing/2014/main" id="{E9067C0A-727F-4645-A22D-904EB0817BA6}"/>
                </a:ext>
              </a:extLst>
            </p:cNvPr>
            <p:cNvSpPr/>
            <p:nvPr/>
          </p:nvSpPr>
          <p:spPr>
            <a:xfrm>
              <a:off x="1926445" y="2207060"/>
              <a:ext cx="40977" cy="28834"/>
            </a:xfrm>
            <a:custGeom>
              <a:avLst/>
              <a:gdLst>
                <a:gd name="connsiteX0" fmla="*/ 32336 w 40977"/>
                <a:gd name="connsiteY0" fmla="*/ 0 h 28834"/>
                <a:gd name="connsiteX1" fmla="*/ 40977 w 40977"/>
                <a:gd name="connsiteY1" fmla="*/ 0 h 28834"/>
                <a:gd name="connsiteX2" fmla="*/ 40977 w 40977"/>
                <a:gd name="connsiteY2" fmla="*/ 28834 h 28834"/>
                <a:gd name="connsiteX3" fmla="*/ 32336 w 40977"/>
                <a:gd name="connsiteY3" fmla="*/ 28834 h 28834"/>
                <a:gd name="connsiteX4" fmla="*/ 8641 w 40977"/>
                <a:gd name="connsiteY4" fmla="*/ 28834 h 28834"/>
                <a:gd name="connsiteX5" fmla="*/ 0 w 40977"/>
                <a:gd name="connsiteY5" fmla="*/ 28834 h 28834"/>
                <a:gd name="connsiteX6" fmla="*/ 0 w 40977"/>
                <a:gd name="connsiteY6" fmla="*/ 0 h 28834"/>
                <a:gd name="connsiteX7" fmla="*/ 8641 w 40977"/>
                <a:gd name="connsiteY7" fmla="*/ 0 h 28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977" h="28834">
                  <a:moveTo>
                    <a:pt x="32336" y="0"/>
                  </a:moveTo>
                  <a:cubicBezTo>
                    <a:pt x="37109" y="0"/>
                    <a:pt x="40977" y="0"/>
                    <a:pt x="40977" y="0"/>
                  </a:cubicBezTo>
                  <a:lnTo>
                    <a:pt x="40977" y="28834"/>
                  </a:lnTo>
                  <a:cubicBezTo>
                    <a:pt x="40977" y="28834"/>
                    <a:pt x="37109" y="28834"/>
                    <a:pt x="32336" y="28834"/>
                  </a:cubicBezTo>
                  <a:lnTo>
                    <a:pt x="8641" y="28834"/>
                  </a:lnTo>
                  <a:cubicBezTo>
                    <a:pt x="3869" y="28834"/>
                    <a:pt x="0" y="28834"/>
                    <a:pt x="0" y="28834"/>
                  </a:cubicBezTo>
                  <a:lnTo>
                    <a:pt x="0" y="0"/>
                  </a:lnTo>
                  <a:cubicBezTo>
                    <a:pt x="0" y="0"/>
                    <a:pt x="3869" y="0"/>
                    <a:pt x="8641" y="0"/>
                  </a:cubicBezTo>
                  <a:close/>
                </a:path>
              </a:pathLst>
            </a:custGeom>
            <a:solidFill>
              <a:srgbClr val="FFFFFF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7" name="任意多边形: 形状 1276">
              <a:extLst>
                <a:ext uri="{FF2B5EF4-FFF2-40B4-BE49-F238E27FC236}">
                  <a16:creationId xmlns:a16="http://schemas.microsoft.com/office/drawing/2014/main" id="{E10A1223-EAF6-4D7F-A095-806A0EBD1FF6}"/>
                </a:ext>
              </a:extLst>
            </p:cNvPr>
            <p:cNvSpPr/>
            <p:nvPr/>
          </p:nvSpPr>
          <p:spPr>
            <a:xfrm>
              <a:off x="1917122" y="2197509"/>
              <a:ext cx="59487" cy="13507"/>
            </a:xfrm>
            <a:custGeom>
              <a:avLst/>
              <a:gdLst>
                <a:gd name="connsiteX0" fmla="*/ 0 w 59487"/>
                <a:gd name="connsiteY0" fmla="*/ 0 h 13507"/>
                <a:gd name="connsiteX1" fmla="*/ 59488 w 59487"/>
                <a:gd name="connsiteY1" fmla="*/ 0 h 13507"/>
                <a:gd name="connsiteX2" fmla="*/ 59488 w 59487"/>
                <a:gd name="connsiteY2" fmla="*/ 13508 h 13507"/>
                <a:gd name="connsiteX3" fmla="*/ 0 w 59487"/>
                <a:gd name="connsiteY3" fmla="*/ 13508 h 1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87" h="13507">
                  <a:moveTo>
                    <a:pt x="0" y="0"/>
                  </a:moveTo>
                  <a:lnTo>
                    <a:pt x="59488" y="0"/>
                  </a:lnTo>
                  <a:lnTo>
                    <a:pt x="59488" y="13508"/>
                  </a:lnTo>
                  <a:lnTo>
                    <a:pt x="0" y="13508"/>
                  </a:lnTo>
                  <a:close/>
                </a:path>
              </a:pathLst>
            </a:custGeom>
            <a:solidFill>
              <a:srgbClr val="FFFFFF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8" name="任意多边形: 形状 1277">
              <a:extLst>
                <a:ext uri="{FF2B5EF4-FFF2-40B4-BE49-F238E27FC236}">
                  <a16:creationId xmlns:a16="http://schemas.microsoft.com/office/drawing/2014/main" id="{A94C92FE-8FA0-4276-BA04-6D7404C74998}"/>
                </a:ext>
              </a:extLst>
            </p:cNvPr>
            <p:cNvSpPr/>
            <p:nvPr/>
          </p:nvSpPr>
          <p:spPr>
            <a:xfrm>
              <a:off x="1917122" y="2212063"/>
              <a:ext cx="59442" cy="13552"/>
            </a:xfrm>
            <a:custGeom>
              <a:avLst/>
              <a:gdLst>
                <a:gd name="connsiteX0" fmla="*/ 53484 w 59442"/>
                <a:gd name="connsiteY0" fmla="*/ 13553 h 13552"/>
                <a:gd name="connsiteX1" fmla="*/ 5912 w 59442"/>
                <a:gd name="connsiteY1" fmla="*/ 13553 h 13552"/>
                <a:gd name="connsiteX2" fmla="*/ 0 w 59442"/>
                <a:gd name="connsiteY2" fmla="*/ 0 h 13552"/>
                <a:gd name="connsiteX3" fmla="*/ 59442 w 59442"/>
                <a:gd name="connsiteY3" fmla="*/ 0 h 13552"/>
                <a:gd name="connsiteX4" fmla="*/ 53484 w 59442"/>
                <a:gd name="connsiteY4" fmla="*/ 13553 h 1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42" h="13552">
                  <a:moveTo>
                    <a:pt x="53484" y="13553"/>
                  </a:moveTo>
                  <a:lnTo>
                    <a:pt x="5912" y="13553"/>
                  </a:lnTo>
                  <a:lnTo>
                    <a:pt x="0" y="0"/>
                  </a:lnTo>
                  <a:lnTo>
                    <a:pt x="59442" y="0"/>
                  </a:lnTo>
                  <a:lnTo>
                    <a:pt x="53484" y="13553"/>
                  </a:lnTo>
                  <a:close/>
                </a:path>
              </a:pathLst>
            </a:custGeom>
            <a:solidFill>
              <a:srgbClr val="FFFFFF"/>
            </a:solidFill>
            <a:ln w="453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79" name="图形 482">
            <a:extLst>
              <a:ext uri="{FF2B5EF4-FFF2-40B4-BE49-F238E27FC236}">
                <a16:creationId xmlns:a16="http://schemas.microsoft.com/office/drawing/2014/main" id="{D53DDDDD-D449-43B7-A565-83549B37E2C9}"/>
              </a:ext>
            </a:extLst>
          </p:cNvPr>
          <p:cNvGrpSpPr/>
          <p:nvPr/>
        </p:nvGrpSpPr>
        <p:grpSpPr>
          <a:xfrm>
            <a:off x="1144241" y="2905916"/>
            <a:ext cx="714761" cy="233647"/>
            <a:chOff x="1129001" y="2799236"/>
            <a:chExt cx="714761" cy="233647"/>
          </a:xfrm>
        </p:grpSpPr>
        <p:sp>
          <p:nvSpPr>
            <p:cNvPr id="1280" name="任意多边形: 形状 1279">
              <a:extLst>
                <a:ext uri="{FF2B5EF4-FFF2-40B4-BE49-F238E27FC236}">
                  <a16:creationId xmlns:a16="http://schemas.microsoft.com/office/drawing/2014/main" id="{D3498B61-8433-4EAE-AB82-E23DA0FBC8A7}"/>
                </a:ext>
              </a:extLst>
            </p:cNvPr>
            <p:cNvSpPr/>
            <p:nvPr/>
          </p:nvSpPr>
          <p:spPr>
            <a:xfrm>
              <a:off x="1130729" y="2799374"/>
              <a:ext cx="23839" cy="45276"/>
            </a:xfrm>
            <a:custGeom>
              <a:avLst/>
              <a:gdLst>
                <a:gd name="connsiteX0" fmla="*/ 12507 w 23839"/>
                <a:gd name="connsiteY0" fmla="*/ 45268 h 45276"/>
                <a:gd name="connsiteX1" fmla="*/ 5730 w 23839"/>
                <a:gd name="connsiteY1" fmla="*/ 43631 h 45276"/>
                <a:gd name="connsiteX2" fmla="*/ 1637 w 23839"/>
                <a:gd name="connsiteY2" fmla="*/ 39083 h 45276"/>
                <a:gd name="connsiteX3" fmla="*/ 0 w 23839"/>
                <a:gd name="connsiteY3" fmla="*/ 31352 h 45276"/>
                <a:gd name="connsiteX4" fmla="*/ 7777 w 23839"/>
                <a:gd name="connsiteY4" fmla="*/ 30033 h 45276"/>
                <a:gd name="connsiteX5" fmla="*/ 8323 w 23839"/>
                <a:gd name="connsiteY5" fmla="*/ 34581 h 45276"/>
                <a:gd name="connsiteX6" fmla="*/ 9733 w 23839"/>
                <a:gd name="connsiteY6" fmla="*/ 37309 h 45276"/>
                <a:gd name="connsiteX7" fmla="*/ 12143 w 23839"/>
                <a:gd name="connsiteY7" fmla="*/ 38173 h 45276"/>
                <a:gd name="connsiteX8" fmla="*/ 14508 w 23839"/>
                <a:gd name="connsiteY8" fmla="*/ 37082 h 45276"/>
                <a:gd name="connsiteX9" fmla="*/ 15145 w 23839"/>
                <a:gd name="connsiteY9" fmla="*/ 34581 h 45276"/>
                <a:gd name="connsiteX10" fmla="*/ 13780 w 23839"/>
                <a:gd name="connsiteY10" fmla="*/ 30033 h 45276"/>
                <a:gd name="connsiteX11" fmla="*/ 10278 w 23839"/>
                <a:gd name="connsiteY11" fmla="*/ 26258 h 45276"/>
                <a:gd name="connsiteX12" fmla="*/ 5730 w 23839"/>
                <a:gd name="connsiteY12" fmla="*/ 22301 h 45276"/>
                <a:gd name="connsiteX13" fmla="*/ 1728 w 23839"/>
                <a:gd name="connsiteY13" fmla="*/ 17753 h 45276"/>
                <a:gd name="connsiteX14" fmla="*/ 182 w 23839"/>
                <a:gd name="connsiteY14" fmla="*/ 11340 h 45276"/>
                <a:gd name="connsiteX15" fmla="*/ 3366 w 23839"/>
                <a:gd name="connsiteY15" fmla="*/ 2927 h 45276"/>
                <a:gd name="connsiteX16" fmla="*/ 12098 w 23839"/>
                <a:gd name="connsiteY16" fmla="*/ 16 h 45276"/>
                <a:gd name="connsiteX17" fmla="*/ 17555 w 23839"/>
                <a:gd name="connsiteY17" fmla="*/ 1107 h 45276"/>
                <a:gd name="connsiteX18" fmla="*/ 20875 w 23839"/>
                <a:gd name="connsiteY18" fmla="*/ 4064 h 45276"/>
                <a:gd name="connsiteX19" fmla="*/ 22513 w 23839"/>
                <a:gd name="connsiteY19" fmla="*/ 8020 h 45276"/>
                <a:gd name="connsiteX20" fmla="*/ 23104 w 23839"/>
                <a:gd name="connsiteY20" fmla="*/ 12295 h 45276"/>
                <a:gd name="connsiteX21" fmla="*/ 15372 w 23839"/>
                <a:gd name="connsiteY21" fmla="*/ 13478 h 45276"/>
                <a:gd name="connsiteX22" fmla="*/ 15054 w 23839"/>
                <a:gd name="connsiteY22" fmla="*/ 9931 h 45276"/>
                <a:gd name="connsiteX23" fmla="*/ 14053 w 23839"/>
                <a:gd name="connsiteY23" fmla="*/ 7520 h 45276"/>
                <a:gd name="connsiteX24" fmla="*/ 11825 w 23839"/>
                <a:gd name="connsiteY24" fmla="*/ 6656 h 45276"/>
                <a:gd name="connsiteX25" fmla="*/ 9505 w 23839"/>
                <a:gd name="connsiteY25" fmla="*/ 7793 h 45276"/>
                <a:gd name="connsiteX26" fmla="*/ 8732 w 23839"/>
                <a:gd name="connsiteY26" fmla="*/ 10385 h 45276"/>
                <a:gd name="connsiteX27" fmla="*/ 9778 w 23839"/>
                <a:gd name="connsiteY27" fmla="*/ 14251 h 45276"/>
                <a:gd name="connsiteX28" fmla="*/ 12734 w 23839"/>
                <a:gd name="connsiteY28" fmla="*/ 17389 h 45276"/>
                <a:gd name="connsiteX29" fmla="*/ 17282 w 23839"/>
                <a:gd name="connsiteY29" fmla="*/ 21301 h 45276"/>
                <a:gd name="connsiteX30" fmla="*/ 21830 w 23839"/>
                <a:gd name="connsiteY30" fmla="*/ 26804 h 45276"/>
                <a:gd name="connsiteX31" fmla="*/ 23831 w 23839"/>
                <a:gd name="connsiteY31" fmla="*/ 34399 h 45276"/>
                <a:gd name="connsiteX32" fmla="*/ 22422 w 23839"/>
                <a:gd name="connsiteY32" fmla="*/ 40038 h 45276"/>
                <a:gd name="connsiteX33" fmla="*/ 18465 w 23839"/>
                <a:gd name="connsiteY33" fmla="*/ 43950 h 45276"/>
                <a:gd name="connsiteX34" fmla="*/ 12507 w 23839"/>
                <a:gd name="connsiteY34" fmla="*/ 45268 h 4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9" h="45276">
                  <a:moveTo>
                    <a:pt x="12507" y="45268"/>
                  </a:moveTo>
                  <a:cubicBezTo>
                    <a:pt x="10144" y="45318"/>
                    <a:pt x="7809" y="44755"/>
                    <a:pt x="5730" y="43631"/>
                  </a:cubicBezTo>
                  <a:cubicBezTo>
                    <a:pt x="3882" y="42635"/>
                    <a:pt x="2435" y="41025"/>
                    <a:pt x="1637" y="39083"/>
                  </a:cubicBezTo>
                  <a:cubicBezTo>
                    <a:pt x="585" y="36641"/>
                    <a:pt x="29" y="34012"/>
                    <a:pt x="0" y="31352"/>
                  </a:cubicBezTo>
                  <a:lnTo>
                    <a:pt x="7777" y="30033"/>
                  </a:lnTo>
                  <a:cubicBezTo>
                    <a:pt x="7791" y="31565"/>
                    <a:pt x="7974" y="33089"/>
                    <a:pt x="8323" y="34581"/>
                  </a:cubicBezTo>
                  <a:cubicBezTo>
                    <a:pt x="8546" y="35599"/>
                    <a:pt x="9032" y="36541"/>
                    <a:pt x="9733" y="37309"/>
                  </a:cubicBezTo>
                  <a:cubicBezTo>
                    <a:pt x="10394" y="37901"/>
                    <a:pt x="11258" y="38210"/>
                    <a:pt x="12143" y="38173"/>
                  </a:cubicBezTo>
                  <a:cubicBezTo>
                    <a:pt x="13074" y="38283"/>
                    <a:pt x="13986" y="37860"/>
                    <a:pt x="14508" y="37082"/>
                  </a:cubicBezTo>
                  <a:cubicBezTo>
                    <a:pt x="14936" y="36318"/>
                    <a:pt x="15155" y="35454"/>
                    <a:pt x="15145" y="34581"/>
                  </a:cubicBezTo>
                  <a:cubicBezTo>
                    <a:pt x="15172" y="32962"/>
                    <a:pt x="14695" y="31370"/>
                    <a:pt x="13780" y="30033"/>
                  </a:cubicBezTo>
                  <a:cubicBezTo>
                    <a:pt x="12765" y="28641"/>
                    <a:pt x="11590" y="27377"/>
                    <a:pt x="10278" y="26258"/>
                  </a:cubicBezTo>
                  <a:lnTo>
                    <a:pt x="5730" y="22301"/>
                  </a:lnTo>
                  <a:cubicBezTo>
                    <a:pt x="4159" y="21009"/>
                    <a:pt x="2807" y="19477"/>
                    <a:pt x="1728" y="17753"/>
                  </a:cubicBezTo>
                  <a:cubicBezTo>
                    <a:pt x="633" y="15797"/>
                    <a:pt x="98" y="13578"/>
                    <a:pt x="182" y="11340"/>
                  </a:cubicBezTo>
                  <a:cubicBezTo>
                    <a:pt x="-28" y="8207"/>
                    <a:pt x="1134" y="5137"/>
                    <a:pt x="3366" y="2927"/>
                  </a:cubicBezTo>
                  <a:cubicBezTo>
                    <a:pt x="5807" y="894"/>
                    <a:pt x="8925" y="-143"/>
                    <a:pt x="12098" y="16"/>
                  </a:cubicBezTo>
                  <a:cubicBezTo>
                    <a:pt x="13978" y="-57"/>
                    <a:pt x="15848" y="316"/>
                    <a:pt x="17555" y="1107"/>
                  </a:cubicBezTo>
                  <a:cubicBezTo>
                    <a:pt x="18916" y="1762"/>
                    <a:pt x="20066" y="2786"/>
                    <a:pt x="20875" y="4064"/>
                  </a:cubicBezTo>
                  <a:cubicBezTo>
                    <a:pt x="21651" y="5273"/>
                    <a:pt x="22206" y="6615"/>
                    <a:pt x="22513" y="8020"/>
                  </a:cubicBezTo>
                  <a:cubicBezTo>
                    <a:pt x="22818" y="9430"/>
                    <a:pt x="23016" y="10858"/>
                    <a:pt x="23104" y="12295"/>
                  </a:cubicBezTo>
                  <a:lnTo>
                    <a:pt x="15372" y="13478"/>
                  </a:lnTo>
                  <a:cubicBezTo>
                    <a:pt x="15328" y="12291"/>
                    <a:pt x="15222" y="11108"/>
                    <a:pt x="15054" y="9931"/>
                  </a:cubicBezTo>
                  <a:cubicBezTo>
                    <a:pt x="14944" y="9053"/>
                    <a:pt x="14598" y="8220"/>
                    <a:pt x="14053" y="7520"/>
                  </a:cubicBezTo>
                  <a:cubicBezTo>
                    <a:pt x="13483" y="6906"/>
                    <a:pt x="12661" y="6588"/>
                    <a:pt x="11825" y="6656"/>
                  </a:cubicBezTo>
                  <a:cubicBezTo>
                    <a:pt x="10902" y="6588"/>
                    <a:pt x="10015" y="7020"/>
                    <a:pt x="9505" y="7793"/>
                  </a:cubicBezTo>
                  <a:cubicBezTo>
                    <a:pt x="9010" y="8566"/>
                    <a:pt x="8742" y="9467"/>
                    <a:pt x="8732" y="10385"/>
                  </a:cubicBezTo>
                  <a:cubicBezTo>
                    <a:pt x="8678" y="11750"/>
                    <a:pt x="9043" y="13100"/>
                    <a:pt x="9778" y="14251"/>
                  </a:cubicBezTo>
                  <a:cubicBezTo>
                    <a:pt x="10638" y="15411"/>
                    <a:pt x="11630" y="16461"/>
                    <a:pt x="12734" y="17389"/>
                  </a:cubicBezTo>
                  <a:lnTo>
                    <a:pt x="17282" y="21301"/>
                  </a:lnTo>
                  <a:cubicBezTo>
                    <a:pt x="19043" y="22920"/>
                    <a:pt x="20573" y="24771"/>
                    <a:pt x="21830" y="26804"/>
                  </a:cubicBezTo>
                  <a:cubicBezTo>
                    <a:pt x="23227" y="29082"/>
                    <a:pt x="23923" y="31724"/>
                    <a:pt x="23831" y="34399"/>
                  </a:cubicBezTo>
                  <a:cubicBezTo>
                    <a:pt x="23846" y="36368"/>
                    <a:pt x="23361" y="38310"/>
                    <a:pt x="22422" y="40038"/>
                  </a:cubicBezTo>
                  <a:cubicBezTo>
                    <a:pt x="21503" y="41694"/>
                    <a:pt x="20130" y="43049"/>
                    <a:pt x="18465" y="43950"/>
                  </a:cubicBezTo>
                  <a:cubicBezTo>
                    <a:pt x="16624" y="44891"/>
                    <a:pt x="14573" y="45346"/>
                    <a:pt x="12507" y="4526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1" name="任意多边形: 形状 1280">
              <a:extLst>
                <a:ext uri="{FF2B5EF4-FFF2-40B4-BE49-F238E27FC236}">
                  <a16:creationId xmlns:a16="http://schemas.microsoft.com/office/drawing/2014/main" id="{6FFE9106-3ABE-46D1-82A1-48FF55A7DB17}"/>
                </a:ext>
              </a:extLst>
            </p:cNvPr>
            <p:cNvSpPr/>
            <p:nvPr/>
          </p:nvSpPr>
          <p:spPr>
            <a:xfrm>
              <a:off x="1156653" y="2799799"/>
              <a:ext cx="22739" cy="44297"/>
            </a:xfrm>
            <a:custGeom>
              <a:avLst/>
              <a:gdLst>
                <a:gd name="connsiteX0" fmla="*/ 6822 w 22739"/>
                <a:gd name="connsiteY0" fmla="*/ 44206 h 44297"/>
                <a:gd name="connsiteX1" fmla="*/ 6822 w 22739"/>
                <a:gd name="connsiteY1" fmla="*/ 6822 h 44297"/>
                <a:gd name="connsiteX2" fmla="*/ 0 w 22739"/>
                <a:gd name="connsiteY2" fmla="*/ 6822 h 44297"/>
                <a:gd name="connsiteX3" fmla="*/ 0 w 22739"/>
                <a:gd name="connsiteY3" fmla="*/ 0 h 44297"/>
                <a:gd name="connsiteX4" fmla="*/ 22740 w 22739"/>
                <a:gd name="connsiteY4" fmla="*/ 0 h 44297"/>
                <a:gd name="connsiteX5" fmla="*/ 22740 w 22739"/>
                <a:gd name="connsiteY5" fmla="*/ 6822 h 44297"/>
                <a:gd name="connsiteX6" fmla="*/ 15918 w 22739"/>
                <a:gd name="connsiteY6" fmla="*/ 6822 h 44297"/>
                <a:gd name="connsiteX7" fmla="*/ 15918 w 22739"/>
                <a:gd name="connsiteY7" fmla="*/ 44297 h 4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9" h="44297">
                  <a:moveTo>
                    <a:pt x="6822" y="44206"/>
                  </a:moveTo>
                  <a:lnTo>
                    <a:pt x="6822" y="6822"/>
                  </a:lnTo>
                  <a:lnTo>
                    <a:pt x="0" y="6822"/>
                  </a:lnTo>
                  <a:lnTo>
                    <a:pt x="0" y="0"/>
                  </a:lnTo>
                  <a:lnTo>
                    <a:pt x="22740" y="0"/>
                  </a:lnTo>
                  <a:lnTo>
                    <a:pt x="22740" y="6822"/>
                  </a:lnTo>
                  <a:lnTo>
                    <a:pt x="15918" y="6822"/>
                  </a:lnTo>
                  <a:lnTo>
                    <a:pt x="15918" y="4429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2" name="任意多边形: 形状 1281">
              <a:extLst>
                <a:ext uri="{FF2B5EF4-FFF2-40B4-BE49-F238E27FC236}">
                  <a16:creationId xmlns:a16="http://schemas.microsoft.com/office/drawing/2014/main" id="{AE4E10F0-1AAD-49B2-BC13-17C310ECB4DF}"/>
                </a:ext>
              </a:extLst>
            </p:cNvPr>
            <p:cNvSpPr/>
            <p:nvPr/>
          </p:nvSpPr>
          <p:spPr>
            <a:xfrm>
              <a:off x="1179484" y="2799799"/>
              <a:ext cx="27060" cy="44206"/>
            </a:xfrm>
            <a:custGeom>
              <a:avLst/>
              <a:gdLst>
                <a:gd name="connsiteX0" fmla="*/ 0 w 27060"/>
                <a:gd name="connsiteY0" fmla="*/ 44206 h 44206"/>
                <a:gd name="connsiteX1" fmla="*/ 8550 w 27060"/>
                <a:gd name="connsiteY1" fmla="*/ 0 h 44206"/>
                <a:gd name="connsiteX2" fmla="*/ 18556 w 27060"/>
                <a:gd name="connsiteY2" fmla="*/ 0 h 44206"/>
                <a:gd name="connsiteX3" fmla="*/ 27061 w 27060"/>
                <a:gd name="connsiteY3" fmla="*/ 44206 h 44206"/>
                <a:gd name="connsiteX4" fmla="*/ 18738 w 27060"/>
                <a:gd name="connsiteY4" fmla="*/ 44206 h 44206"/>
                <a:gd name="connsiteX5" fmla="*/ 17146 w 27060"/>
                <a:gd name="connsiteY5" fmla="*/ 34519 h 44206"/>
                <a:gd name="connsiteX6" fmla="*/ 10142 w 27060"/>
                <a:gd name="connsiteY6" fmla="*/ 34519 h 44206"/>
                <a:gd name="connsiteX7" fmla="*/ 8459 w 27060"/>
                <a:gd name="connsiteY7" fmla="*/ 44206 h 44206"/>
                <a:gd name="connsiteX8" fmla="*/ 10961 w 27060"/>
                <a:gd name="connsiteY8" fmla="*/ 29016 h 44206"/>
                <a:gd name="connsiteX9" fmla="*/ 16100 w 27060"/>
                <a:gd name="connsiteY9" fmla="*/ 29016 h 44206"/>
                <a:gd name="connsiteX10" fmla="*/ 13598 w 27060"/>
                <a:gd name="connsiteY10" fmla="*/ 11370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60" h="44206">
                  <a:moveTo>
                    <a:pt x="0" y="44206"/>
                  </a:moveTo>
                  <a:lnTo>
                    <a:pt x="8550" y="0"/>
                  </a:lnTo>
                  <a:lnTo>
                    <a:pt x="18556" y="0"/>
                  </a:lnTo>
                  <a:lnTo>
                    <a:pt x="27061" y="44206"/>
                  </a:lnTo>
                  <a:lnTo>
                    <a:pt x="18738" y="44206"/>
                  </a:lnTo>
                  <a:lnTo>
                    <a:pt x="17146" y="34519"/>
                  </a:lnTo>
                  <a:lnTo>
                    <a:pt x="10142" y="34519"/>
                  </a:lnTo>
                  <a:lnTo>
                    <a:pt x="8459" y="44206"/>
                  </a:lnTo>
                  <a:close/>
                  <a:moveTo>
                    <a:pt x="10961" y="29016"/>
                  </a:moveTo>
                  <a:lnTo>
                    <a:pt x="16100" y="29016"/>
                  </a:lnTo>
                  <a:lnTo>
                    <a:pt x="13598" y="1137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3" name="任意多边形: 形状 1282">
              <a:extLst>
                <a:ext uri="{FF2B5EF4-FFF2-40B4-BE49-F238E27FC236}">
                  <a16:creationId xmlns:a16="http://schemas.microsoft.com/office/drawing/2014/main" id="{7AA728E1-4A88-4568-9B05-391D145B99FD}"/>
                </a:ext>
              </a:extLst>
            </p:cNvPr>
            <p:cNvSpPr/>
            <p:nvPr/>
          </p:nvSpPr>
          <p:spPr>
            <a:xfrm>
              <a:off x="1209766" y="2799236"/>
              <a:ext cx="25618" cy="45488"/>
            </a:xfrm>
            <a:custGeom>
              <a:avLst/>
              <a:gdLst>
                <a:gd name="connsiteX0" fmla="*/ 11969 w 25618"/>
                <a:gd name="connsiteY0" fmla="*/ 45452 h 45488"/>
                <a:gd name="connsiteX1" fmla="*/ 4874 w 25618"/>
                <a:gd name="connsiteY1" fmla="*/ 43542 h 45488"/>
                <a:gd name="connsiteX2" fmla="*/ 1144 w 25618"/>
                <a:gd name="connsiteY2" fmla="*/ 38221 h 45488"/>
                <a:gd name="connsiteX3" fmla="*/ 7 w 25618"/>
                <a:gd name="connsiteY3" fmla="*/ 30171 h 45488"/>
                <a:gd name="connsiteX4" fmla="*/ 7 w 25618"/>
                <a:gd name="connsiteY4" fmla="*/ 15390 h 45488"/>
                <a:gd name="connsiteX5" fmla="*/ 1144 w 25618"/>
                <a:gd name="connsiteY5" fmla="*/ 7204 h 45488"/>
                <a:gd name="connsiteX6" fmla="*/ 5147 w 25618"/>
                <a:gd name="connsiteY6" fmla="*/ 1882 h 45488"/>
                <a:gd name="connsiteX7" fmla="*/ 12924 w 25618"/>
                <a:gd name="connsiteY7" fmla="*/ 18 h 45488"/>
                <a:gd name="connsiteX8" fmla="*/ 20428 w 25618"/>
                <a:gd name="connsiteY8" fmla="*/ 1610 h 45488"/>
                <a:gd name="connsiteX9" fmla="*/ 24385 w 25618"/>
                <a:gd name="connsiteY9" fmla="*/ 6158 h 45488"/>
                <a:gd name="connsiteX10" fmla="*/ 25613 w 25618"/>
                <a:gd name="connsiteY10" fmla="*/ 13025 h 45488"/>
                <a:gd name="connsiteX11" fmla="*/ 25613 w 25618"/>
                <a:gd name="connsiteY11" fmla="*/ 15572 h 45488"/>
                <a:gd name="connsiteX12" fmla="*/ 16835 w 25618"/>
                <a:gd name="connsiteY12" fmla="*/ 15572 h 45488"/>
                <a:gd name="connsiteX13" fmla="*/ 16835 w 25618"/>
                <a:gd name="connsiteY13" fmla="*/ 12479 h 45488"/>
                <a:gd name="connsiteX14" fmla="*/ 16835 w 25618"/>
                <a:gd name="connsiteY14" fmla="*/ 9387 h 45488"/>
                <a:gd name="connsiteX15" fmla="*/ 15834 w 25618"/>
                <a:gd name="connsiteY15" fmla="*/ 7295 h 45488"/>
                <a:gd name="connsiteX16" fmla="*/ 13288 w 25618"/>
                <a:gd name="connsiteY16" fmla="*/ 6521 h 45488"/>
                <a:gd name="connsiteX17" fmla="*/ 10650 w 25618"/>
                <a:gd name="connsiteY17" fmla="*/ 7431 h 45488"/>
                <a:gd name="connsiteX18" fmla="*/ 9604 w 25618"/>
                <a:gd name="connsiteY18" fmla="*/ 9796 h 45488"/>
                <a:gd name="connsiteX19" fmla="*/ 9604 w 25618"/>
                <a:gd name="connsiteY19" fmla="*/ 12889 h 45488"/>
                <a:gd name="connsiteX20" fmla="*/ 9604 w 25618"/>
                <a:gd name="connsiteY20" fmla="*/ 32490 h 45488"/>
                <a:gd name="connsiteX21" fmla="*/ 9922 w 25618"/>
                <a:gd name="connsiteY21" fmla="*/ 35810 h 45488"/>
                <a:gd name="connsiteX22" fmla="*/ 11150 w 25618"/>
                <a:gd name="connsiteY22" fmla="*/ 38130 h 45488"/>
                <a:gd name="connsiteX23" fmla="*/ 16335 w 25618"/>
                <a:gd name="connsiteY23" fmla="*/ 38130 h 45488"/>
                <a:gd name="connsiteX24" fmla="*/ 17654 w 25618"/>
                <a:gd name="connsiteY24" fmla="*/ 35720 h 45488"/>
                <a:gd name="connsiteX25" fmla="*/ 17972 w 25618"/>
                <a:gd name="connsiteY25" fmla="*/ 32309 h 45488"/>
                <a:gd name="connsiteX26" fmla="*/ 17972 w 25618"/>
                <a:gd name="connsiteY26" fmla="*/ 27761 h 45488"/>
                <a:gd name="connsiteX27" fmla="*/ 13106 w 25618"/>
                <a:gd name="connsiteY27" fmla="*/ 27761 h 45488"/>
                <a:gd name="connsiteX28" fmla="*/ 13106 w 25618"/>
                <a:gd name="connsiteY28" fmla="*/ 22303 h 45488"/>
                <a:gd name="connsiteX29" fmla="*/ 25522 w 25618"/>
                <a:gd name="connsiteY29" fmla="*/ 22303 h 45488"/>
                <a:gd name="connsiteX30" fmla="*/ 25522 w 25618"/>
                <a:gd name="connsiteY30" fmla="*/ 45043 h 45488"/>
                <a:gd name="connsiteX31" fmla="*/ 19837 w 25618"/>
                <a:gd name="connsiteY31" fmla="*/ 45043 h 45488"/>
                <a:gd name="connsiteX32" fmla="*/ 19291 w 25618"/>
                <a:gd name="connsiteY32" fmla="*/ 41086 h 45488"/>
                <a:gd name="connsiteX33" fmla="*/ 16653 w 25618"/>
                <a:gd name="connsiteY33" fmla="*/ 44406 h 45488"/>
                <a:gd name="connsiteX34" fmla="*/ 11969 w 25618"/>
                <a:gd name="connsiteY34" fmla="*/ 45452 h 4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618" h="45488">
                  <a:moveTo>
                    <a:pt x="11969" y="45452"/>
                  </a:moveTo>
                  <a:cubicBezTo>
                    <a:pt x="9460" y="45593"/>
                    <a:pt x="6973" y="44920"/>
                    <a:pt x="4874" y="43542"/>
                  </a:cubicBezTo>
                  <a:cubicBezTo>
                    <a:pt x="3060" y="42246"/>
                    <a:pt x="1745" y="40368"/>
                    <a:pt x="1144" y="38221"/>
                  </a:cubicBezTo>
                  <a:cubicBezTo>
                    <a:pt x="337" y="35615"/>
                    <a:pt x="-47" y="32900"/>
                    <a:pt x="7" y="30171"/>
                  </a:cubicBezTo>
                  <a:lnTo>
                    <a:pt x="7" y="15390"/>
                  </a:lnTo>
                  <a:cubicBezTo>
                    <a:pt x="-59" y="12616"/>
                    <a:pt x="324" y="9855"/>
                    <a:pt x="1144" y="7204"/>
                  </a:cubicBezTo>
                  <a:cubicBezTo>
                    <a:pt x="1812" y="5016"/>
                    <a:pt x="3228" y="3129"/>
                    <a:pt x="5147" y="1882"/>
                  </a:cubicBezTo>
                  <a:cubicBezTo>
                    <a:pt x="7508" y="532"/>
                    <a:pt x="10206" y="-119"/>
                    <a:pt x="12924" y="18"/>
                  </a:cubicBezTo>
                  <a:cubicBezTo>
                    <a:pt x="15521" y="-105"/>
                    <a:pt x="18105" y="441"/>
                    <a:pt x="20428" y="1610"/>
                  </a:cubicBezTo>
                  <a:cubicBezTo>
                    <a:pt x="22248" y="2606"/>
                    <a:pt x="23651" y="4220"/>
                    <a:pt x="24385" y="6158"/>
                  </a:cubicBezTo>
                  <a:cubicBezTo>
                    <a:pt x="25255" y="8341"/>
                    <a:pt x="25673" y="10678"/>
                    <a:pt x="25613" y="13025"/>
                  </a:cubicBezTo>
                  <a:lnTo>
                    <a:pt x="25613" y="15572"/>
                  </a:lnTo>
                  <a:lnTo>
                    <a:pt x="16835" y="15572"/>
                  </a:lnTo>
                  <a:lnTo>
                    <a:pt x="16835" y="12479"/>
                  </a:lnTo>
                  <a:cubicBezTo>
                    <a:pt x="16913" y="11451"/>
                    <a:pt x="16913" y="10414"/>
                    <a:pt x="16835" y="9387"/>
                  </a:cubicBezTo>
                  <a:cubicBezTo>
                    <a:pt x="16739" y="8600"/>
                    <a:pt x="16387" y="7863"/>
                    <a:pt x="15834" y="7295"/>
                  </a:cubicBezTo>
                  <a:cubicBezTo>
                    <a:pt x="15111" y="6731"/>
                    <a:pt x="14203" y="6453"/>
                    <a:pt x="13288" y="6521"/>
                  </a:cubicBezTo>
                  <a:cubicBezTo>
                    <a:pt x="12319" y="6435"/>
                    <a:pt x="11359" y="6767"/>
                    <a:pt x="10650" y="7431"/>
                  </a:cubicBezTo>
                  <a:cubicBezTo>
                    <a:pt x="10096" y="8113"/>
                    <a:pt x="9735" y="8927"/>
                    <a:pt x="9604" y="9796"/>
                  </a:cubicBezTo>
                  <a:cubicBezTo>
                    <a:pt x="9534" y="10824"/>
                    <a:pt x="9534" y="11861"/>
                    <a:pt x="9604" y="12889"/>
                  </a:cubicBezTo>
                  <a:lnTo>
                    <a:pt x="9604" y="32490"/>
                  </a:lnTo>
                  <a:cubicBezTo>
                    <a:pt x="9583" y="33605"/>
                    <a:pt x="9690" y="34719"/>
                    <a:pt x="9922" y="35810"/>
                  </a:cubicBezTo>
                  <a:cubicBezTo>
                    <a:pt x="10094" y="36688"/>
                    <a:pt x="10521" y="37493"/>
                    <a:pt x="11150" y="38130"/>
                  </a:cubicBezTo>
                  <a:cubicBezTo>
                    <a:pt x="12709" y="39212"/>
                    <a:pt x="14776" y="39212"/>
                    <a:pt x="16335" y="38130"/>
                  </a:cubicBezTo>
                  <a:cubicBezTo>
                    <a:pt x="16993" y="37466"/>
                    <a:pt x="17450" y="36629"/>
                    <a:pt x="17654" y="35720"/>
                  </a:cubicBezTo>
                  <a:cubicBezTo>
                    <a:pt x="17885" y="34596"/>
                    <a:pt x="17992" y="33455"/>
                    <a:pt x="17972" y="32309"/>
                  </a:cubicBezTo>
                  <a:lnTo>
                    <a:pt x="17972" y="27761"/>
                  </a:lnTo>
                  <a:lnTo>
                    <a:pt x="13106" y="27761"/>
                  </a:lnTo>
                  <a:lnTo>
                    <a:pt x="13106" y="22303"/>
                  </a:lnTo>
                  <a:lnTo>
                    <a:pt x="25522" y="22303"/>
                  </a:lnTo>
                  <a:lnTo>
                    <a:pt x="25522" y="45043"/>
                  </a:lnTo>
                  <a:lnTo>
                    <a:pt x="19837" y="45043"/>
                  </a:lnTo>
                  <a:lnTo>
                    <a:pt x="19291" y="41086"/>
                  </a:lnTo>
                  <a:cubicBezTo>
                    <a:pt x="18718" y="42405"/>
                    <a:pt x="17809" y="43551"/>
                    <a:pt x="16653" y="44406"/>
                  </a:cubicBezTo>
                  <a:cubicBezTo>
                    <a:pt x="15242" y="45243"/>
                    <a:pt x="13601" y="45611"/>
                    <a:pt x="11969" y="45452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4" name="任意多边形: 形状 1283">
              <a:extLst>
                <a:ext uri="{FF2B5EF4-FFF2-40B4-BE49-F238E27FC236}">
                  <a16:creationId xmlns:a16="http://schemas.microsoft.com/office/drawing/2014/main" id="{9C394718-0849-4BC1-892A-14044CE87DE7}"/>
                </a:ext>
              </a:extLst>
            </p:cNvPr>
            <p:cNvSpPr/>
            <p:nvPr/>
          </p:nvSpPr>
          <p:spPr>
            <a:xfrm>
              <a:off x="1241655" y="2799799"/>
              <a:ext cx="19374" cy="44206"/>
            </a:xfrm>
            <a:custGeom>
              <a:avLst/>
              <a:gdLst>
                <a:gd name="connsiteX0" fmla="*/ 0 w 19374"/>
                <a:gd name="connsiteY0" fmla="*/ 44206 h 44206"/>
                <a:gd name="connsiteX1" fmla="*/ 0 w 19374"/>
                <a:gd name="connsiteY1" fmla="*/ 0 h 44206"/>
                <a:gd name="connsiteX2" fmla="*/ 19238 w 19374"/>
                <a:gd name="connsiteY2" fmla="*/ 0 h 44206"/>
                <a:gd name="connsiteX3" fmla="*/ 19238 w 19374"/>
                <a:gd name="connsiteY3" fmla="*/ 6231 h 44206"/>
                <a:gd name="connsiteX4" fmla="*/ 9005 w 19374"/>
                <a:gd name="connsiteY4" fmla="*/ 6231 h 44206"/>
                <a:gd name="connsiteX5" fmla="*/ 9005 w 19374"/>
                <a:gd name="connsiteY5" fmla="*/ 17965 h 44206"/>
                <a:gd name="connsiteX6" fmla="*/ 16919 w 19374"/>
                <a:gd name="connsiteY6" fmla="*/ 17965 h 44206"/>
                <a:gd name="connsiteX7" fmla="*/ 16919 w 19374"/>
                <a:gd name="connsiteY7" fmla="*/ 24241 h 44206"/>
                <a:gd name="connsiteX8" fmla="*/ 9005 w 19374"/>
                <a:gd name="connsiteY8" fmla="*/ 24241 h 44206"/>
                <a:gd name="connsiteX9" fmla="*/ 9005 w 19374"/>
                <a:gd name="connsiteY9" fmla="*/ 38112 h 44206"/>
                <a:gd name="connsiteX10" fmla="*/ 19374 w 19374"/>
                <a:gd name="connsiteY10" fmla="*/ 38112 h 44206"/>
                <a:gd name="connsiteX11" fmla="*/ 19374 w 19374"/>
                <a:gd name="connsiteY11" fmla="*/ 44206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4" h="44206">
                  <a:moveTo>
                    <a:pt x="0" y="44206"/>
                  </a:moveTo>
                  <a:lnTo>
                    <a:pt x="0" y="0"/>
                  </a:lnTo>
                  <a:lnTo>
                    <a:pt x="19238" y="0"/>
                  </a:lnTo>
                  <a:lnTo>
                    <a:pt x="19238" y="6231"/>
                  </a:lnTo>
                  <a:lnTo>
                    <a:pt x="9005" y="6231"/>
                  </a:lnTo>
                  <a:lnTo>
                    <a:pt x="9005" y="17965"/>
                  </a:lnTo>
                  <a:lnTo>
                    <a:pt x="16919" y="17965"/>
                  </a:lnTo>
                  <a:lnTo>
                    <a:pt x="16919" y="24241"/>
                  </a:lnTo>
                  <a:lnTo>
                    <a:pt x="9005" y="24241"/>
                  </a:lnTo>
                  <a:lnTo>
                    <a:pt x="9005" y="38112"/>
                  </a:lnTo>
                  <a:lnTo>
                    <a:pt x="19374" y="38112"/>
                  </a:lnTo>
                  <a:lnTo>
                    <a:pt x="19374" y="4420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5" name="任意多边形: 形状 1284">
              <a:extLst>
                <a:ext uri="{FF2B5EF4-FFF2-40B4-BE49-F238E27FC236}">
                  <a16:creationId xmlns:a16="http://schemas.microsoft.com/office/drawing/2014/main" id="{37A142BB-4954-4B36-948A-D9E319AB70E1}"/>
                </a:ext>
              </a:extLst>
            </p:cNvPr>
            <p:cNvSpPr/>
            <p:nvPr/>
          </p:nvSpPr>
          <p:spPr>
            <a:xfrm>
              <a:off x="1277447" y="2799799"/>
              <a:ext cx="25605" cy="44388"/>
            </a:xfrm>
            <a:custGeom>
              <a:avLst/>
              <a:gdLst>
                <a:gd name="connsiteX0" fmla="*/ 13371 w 25605"/>
                <a:gd name="connsiteY0" fmla="*/ 44206 h 44388"/>
                <a:gd name="connsiteX1" fmla="*/ 13371 w 25605"/>
                <a:gd name="connsiteY1" fmla="*/ 34110 h 44388"/>
                <a:gd name="connsiteX2" fmla="*/ 0 w 25605"/>
                <a:gd name="connsiteY2" fmla="*/ 34110 h 44388"/>
                <a:gd name="connsiteX3" fmla="*/ 0 w 25605"/>
                <a:gd name="connsiteY3" fmla="*/ 27288 h 44388"/>
                <a:gd name="connsiteX4" fmla="*/ 11506 w 25605"/>
                <a:gd name="connsiteY4" fmla="*/ 0 h 44388"/>
                <a:gd name="connsiteX5" fmla="*/ 21330 w 25605"/>
                <a:gd name="connsiteY5" fmla="*/ 0 h 44388"/>
                <a:gd name="connsiteX6" fmla="*/ 21330 w 25605"/>
                <a:gd name="connsiteY6" fmla="*/ 27288 h 44388"/>
                <a:gd name="connsiteX7" fmla="*/ 25605 w 25605"/>
                <a:gd name="connsiteY7" fmla="*/ 27288 h 44388"/>
                <a:gd name="connsiteX8" fmla="*/ 25605 w 25605"/>
                <a:gd name="connsiteY8" fmla="*/ 34110 h 44388"/>
                <a:gd name="connsiteX9" fmla="*/ 21330 w 25605"/>
                <a:gd name="connsiteY9" fmla="*/ 34110 h 44388"/>
                <a:gd name="connsiteX10" fmla="*/ 21330 w 25605"/>
                <a:gd name="connsiteY10" fmla="*/ 44388 h 44388"/>
                <a:gd name="connsiteX11" fmla="*/ 6595 w 25605"/>
                <a:gd name="connsiteY11" fmla="*/ 27470 h 44388"/>
                <a:gd name="connsiteX12" fmla="*/ 13371 w 25605"/>
                <a:gd name="connsiteY12" fmla="*/ 27470 h 44388"/>
                <a:gd name="connsiteX13" fmla="*/ 13371 w 25605"/>
                <a:gd name="connsiteY13" fmla="*/ 8687 h 44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605" h="44388">
                  <a:moveTo>
                    <a:pt x="13371" y="44206"/>
                  </a:moveTo>
                  <a:lnTo>
                    <a:pt x="13371" y="34110"/>
                  </a:lnTo>
                  <a:lnTo>
                    <a:pt x="0" y="34110"/>
                  </a:lnTo>
                  <a:lnTo>
                    <a:pt x="0" y="27288"/>
                  </a:lnTo>
                  <a:lnTo>
                    <a:pt x="11506" y="0"/>
                  </a:lnTo>
                  <a:lnTo>
                    <a:pt x="21330" y="0"/>
                  </a:lnTo>
                  <a:lnTo>
                    <a:pt x="21330" y="27288"/>
                  </a:lnTo>
                  <a:lnTo>
                    <a:pt x="25605" y="27288"/>
                  </a:lnTo>
                  <a:lnTo>
                    <a:pt x="25605" y="34110"/>
                  </a:lnTo>
                  <a:lnTo>
                    <a:pt x="21330" y="34110"/>
                  </a:lnTo>
                  <a:lnTo>
                    <a:pt x="21330" y="44388"/>
                  </a:lnTo>
                  <a:close/>
                  <a:moveTo>
                    <a:pt x="6595" y="27470"/>
                  </a:moveTo>
                  <a:lnTo>
                    <a:pt x="13371" y="27470"/>
                  </a:lnTo>
                  <a:lnTo>
                    <a:pt x="13371" y="868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6" name="任意多边形: 形状 1285">
              <a:extLst>
                <a:ext uri="{FF2B5EF4-FFF2-40B4-BE49-F238E27FC236}">
                  <a16:creationId xmlns:a16="http://schemas.microsoft.com/office/drawing/2014/main" id="{00460493-3811-4D5E-AB11-3A7E606676E8}"/>
                </a:ext>
              </a:extLst>
            </p:cNvPr>
            <p:cNvSpPr/>
            <p:nvPr/>
          </p:nvSpPr>
          <p:spPr>
            <a:xfrm>
              <a:off x="1129001" y="2884710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7" name="任意多边形: 形状 1286">
              <a:extLst>
                <a:ext uri="{FF2B5EF4-FFF2-40B4-BE49-F238E27FC236}">
                  <a16:creationId xmlns:a16="http://schemas.microsoft.com/office/drawing/2014/main" id="{CC6A8E00-7038-40D4-8BA7-1563EA767D10}"/>
                </a:ext>
              </a:extLst>
            </p:cNvPr>
            <p:cNvSpPr/>
            <p:nvPr/>
          </p:nvSpPr>
          <p:spPr>
            <a:xfrm>
              <a:off x="1129001" y="2915591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8" name="任意多边形: 形状 1287">
              <a:extLst>
                <a:ext uri="{FF2B5EF4-FFF2-40B4-BE49-F238E27FC236}">
                  <a16:creationId xmlns:a16="http://schemas.microsoft.com/office/drawing/2014/main" id="{817A05FF-FED8-4D66-8513-332AFB6E5B53}"/>
                </a:ext>
              </a:extLst>
            </p:cNvPr>
            <p:cNvSpPr/>
            <p:nvPr/>
          </p:nvSpPr>
          <p:spPr>
            <a:xfrm>
              <a:off x="1129001" y="2946426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9" name="任意多边形: 形状 1288">
              <a:extLst>
                <a:ext uri="{FF2B5EF4-FFF2-40B4-BE49-F238E27FC236}">
                  <a16:creationId xmlns:a16="http://schemas.microsoft.com/office/drawing/2014/main" id="{47BF5A44-EF38-499B-AE20-482BC7DC75F7}"/>
                </a:ext>
              </a:extLst>
            </p:cNvPr>
            <p:cNvSpPr/>
            <p:nvPr/>
          </p:nvSpPr>
          <p:spPr>
            <a:xfrm>
              <a:off x="1129001" y="2977262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0" name="任意多边形: 形状 1289">
              <a:extLst>
                <a:ext uri="{FF2B5EF4-FFF2-40B4-BE49-F238E27FC236}">
                  <a16:creationId xmlns:a16="http://schemas.microsoft.com/office/drawing/2014/main" id="{1EE109B1-D1DD-4E02-A778-4FC892B3C992}"/>
                </a:ext>
              </a:extLst>
            </p:cNvPr>
            <p:cNvSpPr/>
            <p:nvPr/>
          </p:nvSpPr>
          <p:spPr>
            <a:xfrm>
              <a:off x="1346031" y="2820720"/>
              <a:ext cx="497731" cy="212163"/>
            </a:xfrm>
            <a:custGeom>
              <a:avLst/>
              <a:gdLst>
                <a:gd name="connsiteX0" fmla="*/ 497732 w 497731"/>
                <a:gd name="connsiteY0" fmla="*/ 212164 h 212163"/>
                <a:gd name="connsiteX1" fmla="*/ 233039 w 497731"/>
                <a:gd name="connsiteY1" fmla="*/ 212164 h 212163"/>
                <a:gd name="connsiteX2" fmla="*/ 233039 w 497731"/>
                <a:gd name="connsiteY2" fmla="*/ 0 h 212163"/>
                <a:gd name="connsiteX3" fmla="*/ 0 w 497731"/>
                <a:gd name="connsiteY3" fmla="*/ 0 h 21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731" h="212163">
                  <a:moveTo>
                    <a:pt x="497732" y="212164"/>
                  </a:moveTo>
                  <a:lnTo>
                    <a:pt x="233039" y="212164"/>
                  </a:lnTo>
                  <a:lnTo>
                    <a:pt x="233039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91" name="图形 482">
            <a:extLst>
              <a:ext uri="{FF2B5EF4-FFF2-40B4-BE49-F238E27FC236}">
                <a16:creationId xmlns:a16="http://schemas.microsoft.com/office/drawing/2014/main" id="{7E40C2E5-E6B1-426E-8F4A-C244B964BBD9}"/>
              </a:ext>
            </a:extLst>
          </p:cNvPr>
          <p:cNvGrpSpPr/>
          <p:nvPr/>
        </p:nvGrpSpPr>
        <p:grpSpPr>
          <a:xfrm>
            <a:off x="1144241" y="2623404"/>
            <a:ext cx="714761" cy="224269"/>
            <a:chOff x="1129001" y="2516724"/>
            <a:chExt cx="714761" cy="224269"/>
          </a:xfrm>
        </p:grpSpPr>
        <p:sp>
          <p:nvSpPr>
            <p:cNvPr id="1292" name="任意多边形: 形状 1291">
              <a:extLst>
                <a:ext uri="{FF2B5EF4-FFF2-40B4-BE49-F238E27FC236}">
                  <a16:creationId xmlns:a16="http://schemas.microsoft.com/office/drawing/2014/main" id="{765A3B0A-3A35-4158-937D-99A90E037997}"/>
                </a:ext>
              </a:extLst>
            </p:cNvPr>
            <p:cNvSpPr/>
            <p:nvPr/>
          </p:nvSpPr>
          <p:spPr>
            <a:xfrm>
              <a:off x="1130684" y="2517030"/>
              <a:ext cx="23839" cy="45154"/>
            </a:xfrm>
            <a:custGeom>
              <a:avLst/>
              <a:gdLst>
                <a:gd name="connsiteX0" fmla="*/ 12552 w 23839"/>
                <a:gd name="connsiteY0" fmla="*/ 45137 h 45154"/>
                <a:gd name="connsiteX1" fmla="*/ 5730 w 23839"/>
                <a:gd name="connsiteY1" fmla="*/ 43636 h 45154"/>
                <a:gd name="connsiteX2" fmla="*/ 1637 w 23839"/>
                <a:gd name="connsiteY2" fmla="*/ 39088 h 45154"/>
                <a:gd name="connsiteX3" fmla="*/ 0 w 23839"/>
                <a:gd name="connsiteY3" fmla="*/ 31357 h 45154"/>
                <a:gd name="connsiteX4" fmla="*/ 7777 w 23839"/>
                <a:gd name="connsiteY4" fmla="*/ 30038 h 45154"/>
                <a:gd name="connsiteX5" fmla="*/ 8323 w 23839"/>
                <a:gd name="connsiteY5" fmla="*/ 34586 h 45154"/>
                <a:gd name="connsiteX6" fmla="*/ 9733 w 23839"/>
                <a:gd name="connsiteY6" fmla="*/ 37315 h 45154"/>
                <a:gd name="connsiteX7" fmla="*/ 12143 w 23839"/>
                <a:gd name="connsiteY7" fmla="*/ 38224 h 45154"/>
                <a:gd name="connsiteX8" fmla="*/ 14508 w 23839"/>
                <a:gd name="connsiteY8" fmla="*/ 37133 h 45154"/>
                <a:gd name="connsiteX9" fmla="*/ 15145 w 23839"/>
                <a:gd name="connsiteY9" fmla="*/ 34631 h 45154"/>
                <a:gd name="connsiteX10" fmla="*/ 13780 w 23839"/>
                <a:gd name="connsiteY10" fmla="*/ 30083 h 45154"/>
                <a:gd name="connsiteX11" fmla="*/ 10278 w 23839"/>
                <a:gd name="connsiteY11" fmla="*/ 26309 h 45154"/>
                <a:gd name="connsiteX12" fmla="*/ 5730 w 23839"/>
                <a:gd name="connsiteY12" fmla="*/ 22306 h 45154"/>
                <a:gd name="connsiteX13" fmla="*/ 1728 w 23839"/>
                <a:gd name="connsiteY13" fmla="*/ 17758 h 45154"/>
                <a:gd name="connsiteX14" fmla="*/ 182 w 23839"/>
                <a:gd name="connsiteY14" fmla="*/ 11300 h 45154"/>
                <a:gd name="connsiteX15" fmla="*/ 3366 w 23839"/>
                <a:gd name="connsiteY15" fmla="*/ 2932 h 45154"/>
                <a:gd name="connsiteX16" fmla="*/ 12098 w 23839"/>
                <a:gd name="connsiteY16" fmla="*/ 21 h 45154"/>
                <a:gd name="connsiteX17" fmla="*/ 17555 w 23839"/>
                <a:gd name="connsiteY17" fmla="*/ 1113 h 45154"/>
                <a:gd name="connsiteX18" fmla="*/ 20875 w 23839"/>
                <a:gd name="connsiteY18" fmla="*/ 4024 h 45154"/>
                <a:gd name="connsiteX19" fmla="*/ 22513 w 23839"/>
                <a:gd name="connsiteY19" fmla="*/ 8026 h 45154"/>
                <a:gd name="connsiteX20" fmla="*/ 23104 w 23839"/>
                <a:gd name="connsiteY20" fmla="*/ 12301 h 45154"/>
                <a:gd name="connsiteX21" fmla="*/ 15372 w 23839"/>
                <a:gd name="connsiteY21" fmla="*/ 13438 h 45154"/>
                <a:gd name="connsiteX22" fmla="*/ 15054 w 23839"/>
                <a:gd name="connsiteY22" fmla="*/ 9890 h 45154"/>
                <a:gd name="connsiteX23" fmla="*/ 14053 w 23839"/>
                <a:gd name="connsiteY23" fmla="*/ 7480 h 45154"/>
                <a:gd name="connsiteX24" fmla="*/ 11825 w 23839"/>
                <a:gd name="connsiteY24" fmla="*/ 6616 h 45154"/>
                <a:gd name="connsiteX25" fmla="*/ 9505 w 23839"/>
                <a:gd name="connsiteY25" fmla="*/ 7798 h 45154"/>
                <a:gd name="connsiteX26" fmla="*/ 8732 w 23839"/>
                <a:gd name="connsiteY26" fmla="*/ 10391 h 45154"/>
                <a:gd name="connsiteX27" fmla="*/ 9778 w 23839"/>
                <a:gd name="connsiteY27" fmla="*/ 14256 h 45154"/>
                <a:gd name="connsiteX28" fmla="*/ 12734 w 23839"/>
                <a:gd name="connsiteY28" fmla="*/ 17395 h 45154"/>
                <a:gd name="connsiteX29" fmla="*/ 17282 w 23839"/>
                <a:gd name="connsiteY29" fmla="*/ 21306 h 45154"/>
                <a:gd name="connsiteX30" fmla="*/ 21830 w 23839"/>
                <a:gd name="connsiteY30" fmla="*/ 26809 h 45154"/>
                <a:gd name="connsiteX31" fmla="*/ 23831 w 23839"/>
                <a:gd name="connsiteY31" fmla="*/ 34404 h 45154"/>
                <a:gd name="connsiteX32" fmla="*/ 22422 w 23839"/>
                <a:gd name="connsiteY32" fmla="*/ 40044 h 45154"/>
                <a:gd name="connsiteX33" fmla="*/ 18465 w 23839"/>
                <a:gd name="connsiteY33" fmla="*/ 43955 h 45154"/>
                <a:gd name="connsiteX34" fmla="*/ 12552 w 23839"/>
                <a:gd name="connsiteY34" fmla="*/ 45137 h 4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9" h="45154">
                  <a:moveTo>
                    <a:pt x="12552" y="45137"/>
                  </a:moveTo>
                  <a:cubicBezTo>
                    <a:pt x="10188" y="45219"/>
                    <a:pt x="7841" y="44705"/>
                    <a:pt x="5730" y="43636"/>
                  </a:cubicBezTo>
                  <a:cubicBezTo>
                    <a:pt x="3898" y="42618"/>
                    <a:pt x="2457" y="41017"/>
                    <a:pt x="1637" y="39088"/>
                  </a:cubicBezTo>
                  <a:cubicBezTo>
                    <a:pt x="591" y="36642"/>
                    <a:pt x="35" y="34017"/>
                    <a:pt x="0" y="31357"/>
                  </a:cubicBezTo>
                  <a:lnTo>
                    <a:pt x="7777" y="30038"/>
                  </a:lnTo>
                  <a:cubicBezTo>
                    <a:pt x="7787" y="31571"/>
                    <a:pt x="7970" y="33094"/>
                    <a:pt x="8323" y="34586"/>
                  </a:cubicBezTo>
                  <a:cubicBezTo>
                    <a:pt x="8524" y="35609"/>
                    <a:pt x="9013" y="36555"/>
                    <a:pt x="9733" y="37315"/>
                  </a:cubicBezTo>
                  <a:cubicBezTo>
                    <a:pt x="10389" y="37915"/>
                    <a:pt x="11253" y="38243"/>
                    <a:pt x="12143" y="38224"/>
                  </a:cubicBezTo>
                  <a:cubicBezTo>
                    <a:pt x="13074" y="38333"/>
                    <a:pt x="13986" y="37911"/>
                    <a:pt x="14508" y="37133"/>
                  </a:cubicBezTo>
                  <a:cubicBezTo>
                    <a:pt x="14936" y="36369"/>
                    <a:pt x="15155" y="35505"/>
                    <a:pt x="15145" y="34631"/>
                  </a:cubicBezTo>
                  <a:cubicBezTo>
                    <a:pt x="15172" y="33012"/>
                    <a:pt x="14695" y="31421"/>
                    <a:pt x="13780" y="30083"/>
                  </a:cubicBezTo>
                  <a:cubicBezTo>
                    <a:pt x="12765" y="28692"/>
                    <a:pt x="11590" y="27427"/>
                    <a:pt x="10278" y="26309"/>
                  </a:cubicBezTo>
                  <a:lnTo>
                    <a:pt x="5730" y="22306"/>
                  </a:lnTo>
                  <a:cubicBezTo>
                    <a:pt x="4156" y="21019"/>
                    <a:pt x="2804" y="19482"/>
                    <a:pt x="1728" y="17758"/>
                  </a:cubicBezTo>
                  <a:cubicBezTo>
                    <a:pt x="634" y="15785"/>
                    <a:pt x="99" y="13551"/>
                    <a:pt x="182" y="11300"/>
                  </a:cubicBezTo>
                  <a:cubicBezTo>
                    <a:pt x="-26" y="8180"/>
                    <a:pt x="1136" y="5124"/>
                    <a:pt x="3366" y="2932"/>
                  </a:cubicBezTo>
                  <a:cubicBezTo>
                    <a:pt x="5796" y="881"/>
                    <a:pt x="8921" y="-165"/>
                    <a:pt x="12098" y="21"/>
                  </a:cubicBezTo>
                  <a:cubicBezTo>
                    <a:pt x="13978" y="-52"/>
                    <a:pt x="15848" y="321"/>
                    <a:pt x="17555" y="1113"/>
                  </a:cubicBezTo>
                  <a:cubicBezTo>
                    <a:pt x="18913" y="1754"/>
                    <a:pt x="20063" y="2759"/>
                    <a:pt x="20875" y="4024"/>
                  </a:cubicBezTo>
                  <a:cubicBezTo>
                    <a:pt x="21652" y="5251"/>
                    <a:pt x="22206" y="6607"/>
                    <a:pt x="22513" y="8026"/>
                  </a:cubicBezTo>
                  <a:cubicBezTo>
                    <a:pt x="22821" y="9431"/>
                    <a:pt x="23019" y="10864"/>
                    <a:pt x="23104" y="12301"/>
                  </a:cubicBezTo>
                  <a:lnTo>
                    <a:pt x="15372" y="13438"/>
                  </a:lnTo>
                  <a:cubicBezTo>
                    <a:pt x="15372" y="12119"/>
                    <a:pt x="15372" y="10936"/>
                    <a:pt x="15054" y="9890"/>
                  </a:cubicBezTo>
                  <a:cubicBezTo>
                    <a:pt x="14935" y="9013"/>
                    <a:pt x="14590" y="8185"/>
                    <a:pt x="14053" y="7480"/>
                  </a:cubicBezTo>
                  <a:cubicBezTo>
                    <a:pt x="13472" y="6880"/>
                    <a:pt x="12658" y="6566"/>
                    <a:pt x="11825" y="6616"/>
                  </a:cubicBezTo>
                  <a:cubicBezTo>
                    <a:pt x="10896" y="6566"/>
                    <a:pt x="10010" y="7016"/>
                    <a:pt x="9505" y="7798"/>
                  </a:cubicBezTo>
                  <a:cubicBezTo>
                    <a:pt x="8990" y="8562"/>
                    <a:pt x="8721" y="9467"/>
                    <a:pt x="8732" y="10391"/>
                  </a:cubicBezTo>
                  <a:cubicBezTo>
                    <a:pt x="8683" y="11755"/>
                    <a:pt x="9048" y="13101"/>
                    <a:pt x="9778" y="14256"/>
                  </a:cubicBezTo>
                  <a:cubicBezTo>
                    <a:pt x="10638" y="15416"/>
                    <a:pt x="11630" y="16467"/>
                    <a:pt x="12734" y="17395"/>
                  </a:cubicBezTo>
                  <a:lnTo>
                    <a:pt x="17282" y="21306"/>
                  </a:lnTo>
                  <a:cubicBezTo>
                    <a:pt x="19064" y="22902"/>
                    <a:pt x="20596" y="24758"/>
                    <a:pt x="21830" y="26809"/>
                  </a:cubicBezTo>
                  <a:cubicBezTo>
                    <a:pt x="23227" y="29092"/>
                    <a:pt x="23923" y="31730"/>
                    <a:pt x="23831" y="34404"/>
                  </a:cubicBezTo>
                  <a:cubicBezTo>
                    <a:pt x="23846" y="36373"/>
                    <a:pt x="23361" y="38315"/>
                    <a:pt x="22422" y="40044"/>
                  </a:cubicBezTo>
                  <a:cubicBezTo>
                    <a:pt x="21477" y="41676"/>
                    <a:pt x="20110" y="43027"/>
                    <a:pt x="18465" y="43955"/>
                  </a:cubicBezTo>
                  <a:cubicBezTo>
                    <a:pt x="16626" y="44842"/>
                    <a:pt x="14591" y="45246"/>
                    <a:pt x="12552" y="4513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3" name="任意多边形: 形状 1292">
              <a:extLst>
                <a:ext uri="{FF2B5EF4-FFF2-40B4-BE49-F238E27FC236}">
                  <a16:creationId xmlns:a16="http://schemas.microsoft.com/office/drawing/2014/main" id="{81382576-45F7-40F5-869C-1502D79312D6}"/>
                </a:ext>
              </a:extLst>
            </p:cNvPr>
            <p:cNvSpPr/>
            <p:nvPr/>
          </p:nvSpPr>
          <p:spPr>
            <a:xfrm>
              <a:off x="1156653" y="2517369"/>
              <a:ext cx="22739" cy="44206"/>
            </a:xfrm>
            <a:custGeom>
              <a:avLst/>
              <a:gdLst>
                <a:gd name="connsiteX0" fmla="*/ 6822 w 22739"/>
                <a:gd name="connsiteY0" fmla="*/ 44206 h 44206"/>
                <a:gd name="connsiteX1" fmla="*/ 6822 w 22739"/>
                <a:gd name="connsiteY1" fmla="*/ 6731 h 44206"/>
                <a:gd name="connsiteX2" fmla="*/ 0 w 22739"/>
                <a:gd name="connsiteY2" fmla="*/ 6731 h 44206"/>
                <a:gd name="connsiteX3" fmla="*/ 0 w 22739"/>
                <a:gd name="connsiteY3" fmla="*/ 0 h 44206"/>
                <a:gd name="connsiteX4" fmla="*/ 22740 w 22739"/>
                <a:gd name="connsiteY4" fmla="*/ 0 h 44206"/>
                <a:gd name="connsiteX5" fmla="*/ 22740 w 22739"/>
                <a:gd name="connsiteY5" fmla="*/ 6731 h 44206"/>
                <a:gd name="connsiteX6" fmla="*/ 15918 w 22739"/>
                <a:gd name="connsiteY6" fmla="*/ 6731 h 44206"/>
                <a:gd name="connsiteX7" fmla="*/ 15918 w 22739"/>
                <a:gd name="connsiteY7" fmla="*/ 44206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9" h="44206">
                  <a:moveTo>
                    <a:pt x="6822" y="44206"/>
                  </a:moveTo>
                  <a:lnTo>
                    <a:pt x="6822" y="6731"/>
                  </a:lnTo>
                  <a:lnTo>
                    <a:pt x="0" y="6731"/>
                  </a:lnTo>
                  <a:lnTo>
                    <a:pt x="0" y="0"/>
                  </a:lnTo>
                  <a:lnTo>
                    <a:pt x="22740" y="0"/>
                  </a:lnTo>
                  <a:lnTo>
                    <a:pt x="22740" y="6731"/>
                  </a:lnTo>
                  <a:lnTo>
                    <a:pt x="15918" y="6731"/>
                  </a:lnTo>
                  <a:lnTo>
                    <a:pt x="15918" y="4420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4" name="任意多边形: 形状 1293">
              <a:extLst>
                <a:ext uri="{FF2B5EF4-FFF2-40B4-BE49-F238E27FC236}">
                  <a16:creationId xmlns:a16="http://schemas.microsoft.com/office/drawing/2014/main" id="{17AADEE7-FA6B-44BA-80B5-192DE4649BE8}"/>
                </a:ext>
              </a:extLst>
            </p:cNvPr>
            <p:cNvSpPr/>
            <p:nvPr/>
          </p:nvSpPr>
          <p:spPr>
            <a:xfrm>
              <a:off x="1179484" y="2517369"/>
              <a:ext cx="27060" cy="44297"/>
            </a:xfrm>
            <a:custGeom>
              <a:avLst/>
              <a:gdLst>
                <a:gd name="connsiteX0" fmla="*/ 0 w 27060"/>
                <a:gd name="connsiteY0" fmla="*/ 44206 h 44297"/>
                <a:gd name="connsiteX1" fmla="*/ 8550 w 27060"/>
                <a:gd name="connsiteY1" fmla="*/ 0 h 44297"/>
                <a:gd name="connsiteX2" fmla="*/ 18556 w 27060"/>
                <a:gd name="connsiteY2" fmla="*/ 0 h 44297"/>
                <a:gd name="connsiteX3" fmla="*/ 27061 w 27060"/>
                <a:gd name="connsiteY3" fmla="*/ 44206 h 44297"/>
                <a:gd name="connsiteX4" fmla="*/ 18738 w 27060"/>
                <a:gd name="connsiteY4" fmla="*/ 44206 h 44297"/>
                <a:gd name="connsiteX5" fmla="*/ 17146 w 27060"/>
                <a:gd name="connsiteY5" fmla="*/ 34565 h 44297"/>
                <a:gd name="connsiteX6" fmla="*/ 10142 w 27060"/>
                <a:gd name="connsiteY6" fmla="*/ 34565 h 44297"/>
                <a:gd name="connsiteX7" fmla="*/ 8459 w 27060"/>
                <a:gd name="connsiteY7" fmla="*/ 44297 h 44297"/>
                <a:gd name="connsiteX8" fmla="*/ 10961 w 27060"/>
                <a:gd name="connsiteY8" fmla="*/ 28971 h 44297"/>
                <a:gd name="connsiteX9" fmla="*/ 16100 w 27060"/>
                <a:gd name="connsiteY9" fmla="*/ 28971 h 44297"/>
                <a:gd name="connsiteX10" fmla="*/ 13417 w 27060"/>
                <a:gd name="connsiteY10" fmla="*/ 11143 h 4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60" h="44297">
                  <a:moveTo>
                    <a:pt x="0" y="44206"/>
                  </a:moveTo>
                  <a:lnTo>
                    <a:pt x="8550" y="0"/>
                  </a:lnTo>
                  <a:lnTo>
                    <a:pt x="18556" y="0"/>
                  </a:lnTo>
                  <a:lnTo>
                    <a:pt x="27061" y="44206"/>
                  </a:lnTo>
                  <a:lnTo>
                    <a:pt x="18738" y="44206"/>
                  </a:lnTo>
                  <a:lnTo>
                    <a:pt x="17146" y="34565"/>
                  </a:lnTo>
                  <a:lnTo>
                    <a:pt x="10142" y="34565"/>
                  </a:lnTo>
                  <a:lnTo>
                    <a:pt x="8459" y="44297"/>
                  </a:lnTo>
                  <a:close/>
                  <a:moveTo>
                    <a:pt x="10961" y="28971"/>
                  </a:moveTo>
                  <a:lnTo>
                    <a:pt x="16100" y="28971"/>
                  </a:lnTo>
                  <a:lnTo>
                    <a:pt x="13417" y="1114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5" name="任意多边形: 形状 1294">
              <a:extLst>
                <a:ext uri="{FF2B5EF4-FFF2-40B4-BE49-F238E27FC236}">
                  <a16:creationId xmlns:a16="http://schemas.microsoft.com/office/drawing/2014/main" id="{BC0E89D5-4A41-4D2E-8B44-FEC5241F2AB1}"/>
                </a:ext>
              </a:extLst>
            </p:cNvPr>
            <p:cNvSpPr/>
            <p:nvPr/>
          </p:nvSpPr>
          <p:spPr>
            <a:xfrm>
              <a:off x="1209767" y="2516806"/>
              <a:ext cx="25615" cy="45436"/>
            </a:xfrm>
            <a:custGeom>
              <a:avLst/>
              <a:gdLst>
                <a:gd name="connsiteX0" fmla="*/ 11967 w 25615"/>
                <a:gd name="connsiteY0" fmla="*/ 45407 h 45436"/>
                <a:gd name="connsiteX1" fmla="*/ 4873 w 25615"/>
                <a:gd name="connsiteY1" fmla="*/ 43542 h 45436"/>
                <a:gd name="connsiteX2" fmla="*/ 1143 w 25615"/>
                <a:gd name="connsiteY2" fmla="*/ 38175 h 45436"/>
                <a:gd name="connsiteX3" fmla="*/ 6 w 25615"/>
                <a:gd name="connsiteY3" fmla="*/ 30125 h 45436"/>
                <a:gd name="connsiteX4" fmla="*/ 6 w 25615"/>
                <a:gd name="connsiteY4" fmla="*/ 15344 h 45436"/>
                <a:gd name="connsiteX5" fmla="*/ 1143 w 25615"/>
                <a:gd name="connsiteY5" fmla="*/ 7158 h 45436"/>
                <a:gd name="connsiteX6" fmla="*/ 5145 w 25615"/>
                <a:gd name="connsiteY6" fmla="*/ 1882 h 45436"/>
                <a:gd name="connsiteX7" fmla="*/ 12923 w 25615"/>
                <a:gd name="connsiteY7" fmla="*/ 18 h 45436"/>
                <a:gd name="connsiteX8" fmla="*/ 20427 w 25615"/>
                <a:gd name="connsiteY8" fmla="*/ 1610 h 45436"/>
                <a:gd name="connsiteX9" fmla="*/ 24383 w 25615"/>
                <a:gd name="connsiteY9" fmla="*/ 6158 h 45436"/>
                <a:gd name="connsiteX10" fmla="*/ 25611 w 25615"/>
                <a:gd name="connsiteY10" fmla="*/ 13025 h 45436"/>
                <a:gd name="connsiteX11" fmla="*/ 25611 w 25615"/>
                <a:gd name="connsiteY11" fmla="*/ 15617 h 45436"/>
                <a:gd name="connsiteX12" fmla="*/ 16834 w 25615"/>
                <a:gd name="connsiteY12" fmla="*/ 15617 h 45436"/>
                <a:gd name="connsiteX13" fmla="*/ 16834 w 25615"/>
                <a:gd name="connsiteY13" fmla="*/ 12388 h 45436"/>
                <a:gd name="connsiteX14" fmla="*/ 16834 w 25615"/>
                <a:gd name="connsiteY14" fmla="*/ 9341 h 45436"/>
                <a:gd name="connsiteX15" fmla="*/ 15833 w 25615"/>
                <a:gd name="connsiteY15" fmla="*/ 7204 h 45436"/>
                <a:gd name="connsiteX16" fmla="*/ 13286 w 25615"/>
                <a:gd name="connsiteY16" fmla="*/ 6476 h 45436"/>
                <a:gd name="connsiteX17" fmla="*/ 10649 w 25615"/>
                <a:gd name="connsiteY17" fmla="*/ 7386 h 45436"/>
                <a:gd name="connsiteX18" fmla="*/ 9603 w 25615"/>
                <a:gd name="connsiteY18" fmla="*/ 9750 h 45436"/>
                <a:gd name="connsiteX19" fmla="*/ 9603 w 25615"/>
                <a:gd name="connsiteY19" fmla="*/ 12843 h 45436"/>
                <a:gd name="connsiteX20" fmla="*/ 9603 w 25615"/>
                <a:gd name="connsiteY20" fmla="*/ 32445 h 45436"/>
                <a:gd name="connsiteX21" fmla="*/ 9921 w 25615"/>
                <a:gd name="connsiteY21" fmla="*/ 35765 h 45436"/>
                <a:gd name="connsiteX22" fmla="*/ 11149 w 25615"/>
                <a:gd name="connsiteY22" fmla="*/ 38039 h 45436"/>
                <a:gd name="connsiteX23" fmla="*/ 13741 w 25615"/>
                <a:gd name="connsiteY23" fmla="*/ 38858 h 45436"/>
                <a:gd name="connsiteX24" fmla="*/ 16334 w 25615"/>
                <a:gd name="connsiteY24" fmla="*/ 37994 h 45436"/>
                <a:gd name="connsiteX25" fmla="*/ 17652 w 25615"/>
                <a:gd name="connsiteY25" fmla="*/ 35629 h 45436"/>
                <a:gd name="connsiteX26" fmla="*/ 17971 w 25615"/>
                <a:gd name="connsiteY26" fmla="*/ 32218 h 45436"/>
                <a:gd name="connsiteX27" fmla="*/ 17971 w 25615"/>
                <a:gd name="connsiteY27" fmla="*/ 27670 h 45436"/>
                <a:gd name="connsiteX28" fmla="*/ 13104 w 25615"/>
                <a:gd name="connsiteY28" fmla="*/ 27670 h 45436"/>
                <a:gd name="connsiteX29" fmla="*/ 13104 w 25615"/>
                <a:gd name="connsiteY29" fmla="*/ 22212 h 45436"/>
                <a:gd name="connsiteX30" fmla="*/ 25520 w 25615"/>
                <a:gd name="connsiteY30" fmla="*/ 22212 h 45436"/>
                <a:gd name="connsiteX31" fmla="*/ 25520 w 25615"/>
                <a:gd name="connsiteY31" fmla="*/ 44952 h 45436"/>
                <a:gd name="connsiteX32" fmla="*/ 19835 w 25615"/>
                <a:gd name="connsiteY32" fmla="*/ 44952 h 45436"/>
                <a:gd name="connsiteX33" fmla="*/ 19290 w 25615"/>
                <a:gd name="connsiteY33" fmla="*/ 40950 h 45436"/>
                <a:gd name="connsiteX34" fmla="*/ 16652 w 25615"/>
                <a:gd name="connsiteY34" fmla="*/ 44315 h 45436"/>
                <a:gd name="connsiteX35" fmla="*/ 11967 w 25615"/>
                <a:gd name="connsiteY35" fmla="*/ 45407 h 45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615" h="45436">
                  <a:moveTo>
                    <a:pt x="11967" y="45407"/>
                  </a:moveTo>
                  <a:cubicBezTo>
                    <a:pt x="9464" y="45561"/>
                    <a:pt x="6977" y="44906"/>
                    <a:pt x="4873" y="43542"/>
                  </a:cubicBezTo>
                  <a:cubicBezTo>
                    <a:pt x="3067" y="42219"/>
                    <a:pt x="1754" y="40331"/>
                    <a:pt x="1143" y="38175"/>
                  </a:cubicBezTo>
                  <a:cubicBezTo>
                    <a:pt x="330" y="35574"/>
                    <a:pt x="-55" y="32854"/>
                    <a:pt x="6" y="30125"/>
                  </a:cubicBezTo>
                  <a:lnTo>
                    <a:pt x="6" y="15344"/>
                  </a:lnTo>
                  <a:cubicBezTo>
                    <a:pt x="-54" y="12570"/>
                    <a:pt x="330" y="9810"/>
                    <a:pt x="1143" y="7158"/>
                  </a:cubicBezTo>
                  <a:cubicBezTo>
                    <a:pt x="1823" y="4989"/>
                    <a:pt x="3239" y="3124"/>
                    <a:pt x="5145" y="1882"/>
                  </a:cubicBezTo>
                  <a:cubicBezTo>
                    <a:pt x="7506" y="532"/>
                    <a:pt x="10205" y="-119"/>
                    <a:pt x="12923" y="18"/>
                  </a:cubicBezTo>
                  <a:cubicBezTo>
                    <a:pt x="15519" y="-105"/>
                    <a:pt x="18104" y="441"/>
                    <a:pt x="20427" y="1610"/>
                  </a:cubicBezTo>
                  <a:cubicBezTo>
                    <a:pt x="22241" y="2610"/>
                    <a:pt x="23643" y="4220"/>
                    <a:pt x="24383" y="6158"/>
                  </a:cubicBezTo>
                  <a:cubicBezTo>
                    <a:pt x="25246" y="8341"/>
                    <a:pt x="25663" y="10678"/>
                    <a:pt x="25611" y="13025"/>
                  </a:cubicBezTo>
                  <a:lnTo>
                    <a:pt x="25611" y="15617"/>
                  </a:lnTo>
                  <a:lnTo>
                    <a:pt x="16834" y="15617"/>
                  </a:lnTo>
                  <a:lnTo>
                    <a:pt x="16834" y="12388"/>
                  </a:lnTo>
                  <a:cubicBezTo>
                    <a:pt x="16912" y="11374"/>
                    <a:pt x="16912" y="10355"/>
                    <a:pt x="16834" y="9341"/>
                  </a:cubicBezTo>
                  <a:cubicBezTo>
                    <a:pt x="16728" y="8541"/>
                    <a:pt x="16379" y="7795"/>
                    <a:pt x="15833" y="7204"/>
                  </a:cubicBezTo>
                  <a:cubicBezTo>
                    <a:pt x="15104" y="6653"/>
                    <a:pt x="14196" y="6394"/>
                    <a:pt x="13286" y="6476"/>
                  </a:cubicBezTo>
                  <a:cubicBezTo>
                    <a:pt x="12315" y="6371"/>
                    <a:pt x="11348" y="6703"/>
                    <a:pt x="10649" y="7386"/>
                  </a:cubicBezTo>
                  <a:cubicBezTo>
                    <a:pt x="10095" y="8068"/>
                    <a:pt x="9733" y="8882"/>
                    <a:pt x="9603" y="9750"/>
                  </a:cubicBezTo>
                  <a:cubicBezTo>
                    <a:pt x="9531" y="10778"/>
                    <a:pt x="9531" y="11815"/>
                    <a:pt x="9603" y="12843"/>
                  </a:cubicBezTo>
                  <a:lnTo>
                    <a:pt x="9603" y="32445"/>
                  </a:lnTo>
                  <a:cubicBezTo>
                    <a:pt x="9585" y="33559"/>
                    <a:pt x="9691" y="34673"/>
                    <a:pt x="9921" y="35765"/>
                  </a:cubicBezTo>
                  <a:cubicBezTo>
                    <a:pt x="10083" y="36634"/>
                    <a:pt x="10512" y="37430"/>
                    <a:pt x="11149" y="38039"/>
                  </a:cubicBezTo>
                  <a:cubicBezTo>
                    <a:pt x="11877" y="38630"/>
                    <a:pt x="12804" y="38926"/>
                    <a:pt x="13741" y="38858"/>
                  </a:cubicBezTo>
                  <a:cubicBezTo>
                    <a:pt x="14687" y="38930"/>
                    <a:pt x="15622" y="38621"/>
                    <a:pt x="16334" y="37994"/>
                  </a:cubicBezTo>
                  <a:cubicBezTo>
                    <a:pt x="17003" y="37357"/>
                    <a:pt x="17463" y="36534"/>
                    <a:pt x="17652" y="35629"/>
                  </a:cubicBezTo>
                  <a:cubicBezTo>
                    <a:pt x="17884" y="34505"/>
                    <a:pt x="17991" y="33364"/>
                    <a:pt x="17971" y="32218"/>
                  </a:cubicBezTo>
                  <a:lnTo>
                    <a:pt x="17971" y="27670"/>
                  </a:lnTo>
                  <a:lnTo>
                    <a:pt x="13104" y="27670"/>
                  </a:lnTo>
                  <a:lnTo>
                    <a:pt x="13104" y="22212"/>
                  </a:lnTo>
                  <a:lnTo>
                    <a:pt x="25520" y="22212"/>
                  </a:lnTo>
                  <a:lnTo>
                    <a:pt x="25520" y="44952"/>
                  </a:lnTo>
                  <a:lnTo>
                    <a:pt x="19835" y="44952"/>
                  </a:lnTo>
                  <a:lnTo>
                    <a:pt x="19290" y="40950"/>
                  </a:lnTo>
                  <a:cubicBezTo>
                    <a:pt x="18718" y="42282"/>
                    <a:pt x="17809" y="43442"/>
                    <a:pt x="16652" y="44315"/>
                  </a:cubicBezTo>
                  <a:cubicBezTo>
                    <a:pt x="15246" y="45166"/>
                    <a:pt x="13605" y="45552"/>
                    <a:pt x="11967" y="4540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6" name="任意多边形: 形状 1295">
              <a:extLst>
                <a:ext uri="{FF2B5EF4-FFF2-40B4-BE49-F238E27FC236}">
                  <a16:creationId xmlns:a16="http://schemas.microsoft.com/office/drawing/2014/main" id="{1F4180FC-010B-4416-A85B-5B20203AF21C}"/>
                </a:ext>
              </a:extLst>
            </p:cNvPr>
            <p:cNvSpPr/>
            <p:nvPr/>
          </p:nvSpPr>
          <p:spPr>
            <a:xfrm>
              <a:off x="1241655" y="2517369"/>
              <a:ext cx="19374" cy="44206"/>
            </a:xfrm>
            <a:custGeom>
              <a:avLst/>
              <a:gdLst>
                <a:gd name="connsiteX0" fmla="*/ 0 w 19374"/>
                <a:gd name="connsiteY0" fmla="*/ 44206 h 44206"/>
                <a:gd name="connsiteX1" fmla="*/ 0 w 19374"/>
                <a:gd name="connsiteY1" fmla="*/ 0 h 44206"/>
                <a:gd name="connsiteX2" fmla="*/ 19238 w 19374"/>
                <a:gd name="connsiteY2" fmla="*/ 0 h 44206"/>
                <a:gd name="connsiteX3" fmla="*/ 19238 w 19374"/>
                <a:gd name="connsiteY3" fmla="*/ 6231 h 44206"/>
                <a:gd name="connsiteX4" fmla="*/ 9005 w 19374"/>
                <a:gd name="connsiteY4" fmla="*/ 6231 h 44206"/>
                <a:gd name="connsiteX5" fmla="*/ 9005 w 19374"/>
                <a:gd name="connsiteY5" fmla="*/ 17965 h 44206"/>
                <a:gd name="connsiteX6" fmla="*/ 16919 w 19374"/>
                <a:gd name="connsiteY6" fmla="*/ 17965 h 44206"/>
                <a:gd name="connsiteX7" fmla="*/ 16919 w 19374"/>
                <a:gd name="connsiteY7" fmla="*/ 24241 h 44206"/>
                <a:gd name="connsiteX8" fmla="*/ 9005 w 19374"/>
                <a:gd name="connsiteY8" fmla="*/ 24241 h 44206"/>
                <a:gd name="connsiteX9" fmla="*/ 9005 w 19374"/>
                <a:gd name="connsiteY9" fmla="*/ 38112 h 44206"/>
                <a:gd name="connsiteX10" fmla="*/ 19374 w 19374"/>
                <a:gd name="connsiteY10" fmla="*/ 38112 h 44206"/>
                <a:gd name="connsiteX11" fmla="*/ 19374 w 19374"/>
                <a:gd name="connsiteY11" fmla="*/ 44206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4" h="44206">
                  <a:moveTo>
                    <a:pt x="0" y="44206"/>
                  </a:moveTo>
                  <a:lnTo>
                    <a:pt x="0" y="0"/>
                  </a:lnTo>
                  <a:lnTo>
                    <a:pt x="19238" y="0"/>
                  </a:lnTo>
                  <a:lnTo>
                    <a:pt x="19238" y="6231"/>
                  </a:lnTo>
                  <a:lnTo>
                    <a:pt x="9005" y="6231"/>
                  </a:lnTo>
                  <a:lnTo>
                    <a:pt x="9005" y="17965"/>
                  </a:lnTo>
                  <a:lnTo>
                    <a:pt x="16919" y="17965"/>
                  </a:lnTo>
                  <a:lnTo>
                    <a:pt x="16919" y="24241"/>
                  </a:lnTo>
                  <a:lnTo>
                    <a:pt x="9005" y="24241"/>
                  </a:lnTo>
                  <a:lnTo>
                    <a:pt x="9005" y="38112"/>
                  </a:lnTo>
                  <a:lnTo>
                    <a:pt x="19374" y="38112"/>
                  </a:lnTo>
                  <a:lnTo>
                    <a:pt x="19374" y="4420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7" name="任意多边形: 形状 1296">
              <a:extLst>
                <a:ext uri="{FF2B5EF4-FFF2-40B4-BE49-F238E27FC236}">
                  <a16:creationId xmlns:a16="http://schemas.microsoft.com/office/drawing/2014/main" id="{3D722EE8-DFFD-4388-831C-EBBE0314039C}"/>
                </a:ext>
              </a:extLst>
            </p:cNvPr>
            <p:cNvSpPr/>
            <p:nvPr/>
          </p:nvSpPr>
          <p:spPr>
            <a:xfrm>
              <a:off x="1277939" y="2516724"/>
              <a:ext cx="23757" cy="45641"/>
            </a:xfrm>
            <a:custGeom>
              <a:avLst/>
              <a:gdLst>
                <a:gd name="connsiteX0" fmla="*/ 11879 w 23757"/>
                <a:gd name="connsiteY0" fmla="*/ 45624 h 45641"/>
                <a:gd name="connsiteX1" fmla="*/ 4875 w 23757"/>
                <a:gd name="connsiteY1" fmla="*/ 43942 h 45641"/>
                <a:gd name="connsiteX2" fmla="*/ 1146 w 23757"/>
                <a:gd name="connsiteY2" fmla="*/ 39394 h 45641"/>
                <a:gd name="connsiteX3" fmla="*/ 9 w 23757"/>
                <a:gd name="connsiteY3" fmla="*/ 32435 h 45641"/>
                <a:gd name="connsiteX4" fmla="*/ 9 w 23757"/>
                <a:gd name="connsiteY4" fmla="*/ 30661 h 45641"/>
                <a:gd name="connsiteX5" fmla="*/ 8604 w 23757"/>
                <a:gd name="connsiteY5" fmla="*/ 30661 h 45641"/>
                <a:gd name="connsiteX6" fmla="*/ 8604 w 23757"/>
                <a:gd name="connsiteY6" fmla="*/ 32162 h 45641"/>
                <a:gd name="connsiteX7" fmla="*/ 8923 w 23757"/>
                <a:gd name="connsiteY7" fmla="*/ 35664 h 45641"/>
                <a:gd name="connsiteX8" fmla="*/ 10014 w 23757"/>
                <a:gd name="connsiteY8" fmla="*/ 37756 h 45641"/>
                <a:gd name="connsiteX9" fmla="*/ 12197 w 23757"/>
                <a:gd name="connsiteY9" fmla="*/ 38484 h 45641"/>
                <a:gd name="connsiteX10" fmla="*/ 14380 w 23757"/>
                <a:gd name="connsiteY10" fmla="*/ 37756 h 45641"/>
                <a:gd name="connsiteX11" fmla="*/ 15336 w 23757"/>
                <a:gd name="connsiteY11" fmla="*/ 35573 h 45641"/>
                <a:gd name="connsiteX12" fmla="*/ 15608 w 23757"/>
                <a:gd name="connsiteY12" fmla="*/ 32071 h 45641"/>
                <a:gd name="connsiteX13" fmla="*/ 14653 w 23757"/>
                <a:gd name="connsiteY13" fmla="*/ 26932 h 45641"/>
                <a:gd name="connsiteX14" fmla="*/ 10697 w 23757"/>
                <a:gd name="connsiteY14" fmla="*/ 25067 h 45641"/>
                <a:gd name="connsiteX15" fmla="*/ 9241 w 23757"/>
                <a:gd name="connsiteY15" fmla="*/ 25067 h 45641"/>
                <a:gd name="connsiteX16" fmla="*/ 9241 w 23757"/>
                <a:gd name="connsiteY16" fmla="*/ 18837 h 45641"/>
                <a:gd name="connsiteX17" fmla="*/ 10560 w 23757"/>
                <a:gd name="connsiteY17" fmla="*/ 18837 h 45641"/>
                <a:gd name="connsiteX18" fmla="*/ 14562 w 23757"/>
                <a:gd name="connsiteY18" fmla="*/ 17245 h 45641"/>
                <a:gd name="connsiteX19" fmla="*/ 15608 w 23757"/>
                <a:gd name="connsiteY19" fmla="*/ 12288 h 45641"/>
                <a:gd name="connsiteX20" fmla="*/ 14881 w 23757"/>
                <a:gd name="connsiteY20" fmla="*/ 8194 h 45641"/>
                <a:gd name="connsiteX21" fmla="*/ 12015 w 23757"/>
                <a:gd name="connsiteY21" fmla="*/ 6694 h 45641"/>
                <a:gd name="connsiteX22" fmla="*/ 9287 w 23757"/>
                <a:gd name="connsiteY22" fmla="*/ 8331 h 45641"/>
                <a:gd name="connsiteX23" fmla="*/ 8604 w 23757"/>
                <a:gd name="connsiteY23" fmla="*/ 12560 h 45641"/>
                <a:gd name="connsiteX24" fmla="*/ 8604 w 23757"/>
                <a:gd name="connsiteY24" fmla="*/ 14516 h 45641"/>
                <a:gd name="connsiteX25" fmla="*/ 9 w 23757"/>
                <a:gd name="connsiteY25" fmla="*/ 14516 h 45641"/>
                <a:gd name="connsiteX26" fmla="*/ 9 w 23757"/>
                <a:gd name="connsiteY26" fmla="*/ 12106 h 45641"/>
                <a:gd name="connsiteX27" fmla="*/ 1419 w 23757"/>
                <a:gd name="connsiteY27" fmla="*/ 5557 h 45641"/>
                <a:gd name="connsiteX28" fmla="*/ 5466 w 23757"/>
                <a:gd name="connsiteY28" fmla="*/ 1418 h 45641"/>
                <a:gd name="connsiteX29" fmla="*/ 11834 w 23757"/>
                <a:gd name="connsiteY29" fmla="*/ 8 h 45641"/>
                <a:gd name="connsiteX30" fmla="*/ 18292 w 23757"/>
                <a:gd name="connsiteY30" fmla="*/ 1372 h 45641"/>
                <a:gd name="connsiteX31" fmla="*/ 22339 w 23757"/>
                <a:gd name="connsiteY31" fmla="*/ 5329 h 45641"/>
                <a:gd name="connsiteX32" fmla="*/ 23749 w 23757"/>
                <a:gd name="connsiteY32" fmla="*/ 11833 h 45641"/>
                <a:gd name="connsiteX33" fmla="*/ 22112 w 23757"/>
                <a:gd name="connsiteY33" fmla="*/ 18291 h 45641"/>
                <a:gd name="connsiteX34" fmla="*/ 18155 w 23757"/>
                <a:gd name="connsiteY34" fmla="*/ 21565 h 45641"/>
                <a:gd name="connsiteX35" fmla="*/ 21066 w 23757"/>
                <a:gd name="connsiteY35" fmla="*/ 23339 h 45641"/>
                <a:gd name="connsiteX36" fmla="*/ 23022 w 23757"/>
                <a:gd name="connsiteY36" fmla="*/ 26705 h 45641"/>
                <a:gd name="connsiteX37" fmla="*/ 23749 w 23757"/>
                <a:gd name="connsiteY37" fmla="*/ 31935 h 45641"/>
                <a:gd name="connsiteX38" fmla="*/ 22612 w 23757"/>
                <a:gd name="connsiteY38" fmla="*/ 38984 h 45641"/>
                <a:gd name="connsiteX39" fmla="*/ 18837 w 23757"/>
                <a:gd name="connsiteY39" fmla="*/ 43805 h 45641"/>
                <a:gd name="connsiteX40" fmla="*/ 11879 w 23757"/>
                <a:gd name="connsiteY40" fmla="*/ 45624 h 45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57" h="45641">
                  <a:moveTo>
                    <a:pt x="11879" y="45624"/>
                  </a:moveTo>
                  <a:cubicBezTo>
                    <a:pt x="9432" y="45752"/>
                    <a:pt x="6998" y="45165"/>
                    <a:pt x="4875" y="43942"/>
                  </a:cubicBezTo>
                  <a:cubicBezTo>
                    <a:pt x="3174" y="42868"/>
                    <a:pt x="1866" y="41272"/>
                    <a:pt x="1146" y="39394"/>
                  </a:cubicBezTo>
                  <a:cubicBezTo>
                    <a:pt x="341" y="37165"/>
                    <a:pt x="-44" y="34805"/>
                    <a:pt x="9" y="32435"/>
                  </a:cubicBezTo>
                  <a:lnTo>
                    <a:pt x="9" y="30661"/>
                  </a:lnTo>
                  <a:lnTo>
                    <a:pt x="8604" y="30661"/>
                  </a:lnTo>
                  <a:lnTo>
                    <a:pt x="8604" y="32162"/>
                  </a:lnTo>
                  <a:cubicBezTo>
                    <a:pt x="8597" y="33336"/>
                    <a:pt x="8705" y="34509"/>
                    <a:pt x="8923" y="35664"/>
                  </a:cubicBezTo>
                  <a:cubicBezTo>
                    <a:pt x="9077" y="36451"/>
                    <a:pt x="9455" y="37179"/>
                    <a:pt x="10014" y="37756"/>
                  </a:cubicBezTo>
                  <a:cubicBezTo>
                    <a:pt x="10615" y="38284"/>
                    <a:pt x="11401" y="38548"/>
                    <a:pt x="12197" y="38484"/>
                  </a:cubicBezTo>
                  <a:cubicBezTo>
                    <a:pt x="12989" y="38525"/>
                    <a:pt x="13771" y="38266"/>
                    <a:pt x="14380" y="37756"/>
                  </a:cubicBezTo>
                  <a:cubicBezTo>
                    <a:pt x="14885" y="37129"/>
                    <a:pt x="15217" y="36374"/>
                    <a:pt x="15336" y="35573"/>
                  </a:cubicBezTo>
                  <a:cubicBezTo>
                    <a:pt x="15536" y="34418"/>
                    <a:pt x="15627" y="33245"/>
                    <a:pt x="15608" y="32071"/>
                  </a:cubicBezTo>
                  <a:cubicBezTo>
                    <a:pt x="15695" y="30307"/>
                    <a:pt x="15367" y="28547"/>
                    <a:pt x="14653" y="26932"/>
                  </a:cubicBezTo>
                  <a:cubicBezTo>
                    <a:pt x="13803" y="25599"/>
                    <a:pt x="12266" y="24872"/>
                    <a:pt x="10697" y="25067"/>
                  </a:cubicBezTo>
                  <a:lnTo>
                    <a:pt x="9241" y="25067"/>
                  </a:lnTo>
                  <a:lnTo>
                    <a:pt x="9241" y="18837"/>
                  </a:lnTo>
                  <a:lnTo>
                    <a:pt x="10560" y="18837"/>
                  </a:lnTo>
                  <a:cubicBezTo>
                    <a:pt x="12075" y="19009"/>
                    <a:pt x="13580" y="18414"/>
                    <a:pt x="14562" y="17245"/>
                  </a:cubicBezTo>
                  <a:cubicBezTo>
                    <a:pt x="15372" y="15726"/>
                    <a:pt x="15736" y="14007"/>
                    <a:pt x="15608" y="12288"/>
                  </a:cubicBezTo>
                  <a:cubicBezTo>
                    <a:pt x="15686" y="10887"/>
                    <a:pt x="15436" y="9486"/>
                    <a:pt x="14881" y="8194"/>
                  </a:cubicBezTo>
                  <a:cubicBezTo>
                    <a:pt x="14308" y="7171"/>
                    <a:pt x="13184" y="6580"/>
                    <a:pt x="12015" y="6694"/>
                  </a:cubicBezTo>
                  <a:cubicBezTo>
                    <a:pt x="10847" y="6584"/>
                    <a:pt x="9741" y="7248"/>
                    <a:pt x="9287" y="8331"/>
                  </a:cubicBezTo>
                  <a:cubicBezTo>
                    <a:pt x="8809" y="9691"/>
                    <a:pt x="8579" y="11123"/>
                    <a:pt x="8604" y="12560"/>
                  </a:cubicBezTo>
                  <a:lnTo>
                    <a:pt x="8604" y="14516"/>
                  </a:lnTo>
                  <a:lnTo>
                    <a:pt x="9" y="14516"/>
                  </a:lnTo>
                  <a:lnTo>
                    <a:pt x="9" y="12106"/>
                  </a:lnTo>
                  <a:cubicBezTo>
                    <a:pt x="-73" y="9841"/>
                    <a:pt x="412" y="7589"/>
                    <a:pt x="1419" y="5557"/>
                  </a:cubicBezTo>
                  <a:cubicBezTo>
                    <a:pt x="2310" y="3792"/>
                    <a:pt x="3723" y="2346"/>
                    <a:pt x="5466" y="1418"/>
                  </a:cubicBezTo>
                  <a:cubicBezTo>
                    <a:pt x="7435" y="417"/>
                    <a:pt x="9628" y="-69"/>
                    <a:pt x="11834" y="8"/>
                  </a:cubicBezTo>
                  <a:cubicBezTo>
                    <a:pt x="14062" y="-56"/>
                    <a:pt x="16277" y="413"/>
                    <a:pt x="18292" y="1372"/>
                  </a:cubicBezTo>
                  <a:cubicBezTo>
                    <a:pt x="20029" y="2227"/>
                    <a:pt x="21443" y="3615"/>
                    <a:pt x="22339" y="5329"/>
                  </a:cubicBezTo>
                  <a:cubicBezTo>
                    <a:pt x="23340" y="7348"/>
                    <a:pt x="23822" y="9582"/>
                    <a:pt x="23749" y="11833"/>
                  </a:cubicBezTo>
                  <a:cubicBezTo>
                    <a:pt x="23836" y="14098"/>
                    <a:pt x="23267" y="16340"/>
                    <a:pt x="22112" y="18291"/>
                  </a:cubicBezTo>
                  <a:cubicBezTo>
                    <a:pt x="21243" y="19833"/>
                    <a:pt x="19833" y="20997"/>
                    <a:pt x="18155" y="21565"/>
                  </a:cubicBezTo>
                  <a:cubicBezTo>
                    <a:pt x="19251" y="21925"/>
                    <a:pt x="20247" y="22530"/>
                    <a:pt x="21066" y="23339"/>
                  </a:cubicBezTo>
                  <a:cubicBezTo>
                    <a:pt x="21953" y="24308"/>
                    <a:pt x="22621" y="25454"/>
                    <a:pt x="23022" y="26705"/>
                  </a:cubicBezTo>
                  <a:cubicBezTo>
                    <a:pt x="23558" y="28397"/>
                    <a:pt x="23804" y="30161"/>
                    <a:pt x="23749" y="31935"/>
                  </a:cubicBezTo>
                  <a:cubicBezTo>
                    <a:pt x="23777" y="34332"/>
                    <a:pt x="23390" y="36715"/>
                    <a:pt x="22612" y="38984"/>
                  </a:cubicBezTo>
                  <a:cubicBezTo>
                    <a:pt x="21903" y="40954"/>
                    <a:pt x="20579" y="42645"/>
                    <a:pt x="18837" y="43805"/>
                  </a:cubicBezTo>
                  <a:cubicBezTo>
                    <a:pt x="16754" y="45097"/>
                    <a:pt x="14330" y="45729"/>
                    <a:pt x="11879" y="4562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8" name="任意多边形: 形状 1297">
              <a:extLst>
                <a:ext uri="{FF2B5EF4-FFF2-40B4-BE49-F238E27FC236}">
                  <a16:creationId xmlns:a16="http://schemas.microsoft.com/office/drawing/2014/main" id="{939E3ECF-4D06-4EFE-BAF2-5C4DA8400534}"/>
                </a:ext>
              </a:extLst>
            </p:cNvPr>
            <p:cNvSpPr/>
            <p:nvPr/>
          </p:nvSpPr>
          <p:spPr>
            <a:xfrm>
              <a:off x="1129001" y="2602280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9" name="任意多边形: 形状 1298">
              <a:extLst>
                <a:ext uri="{FF2B5EF4-FFF2-40B4-BE49-F238E27FC236}">
                  <a16:creationId xmlns:a16="http://schemas.microsoft.com/office/drawing/2014/main" id="{ACBA7943-273B-453A-9B32-54BD8A2AC450}"/>
                </a:ext>
              </a:extLst>
            </p:cNvPr>
            <p:cNvSpPr/>
            <p:nvPr/>
          </p:nvSpPr>
          <p:spPr>
            <a:xfrm>
              <a:off x="1129001" y="2633115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0" name="任意多边形: 形状 1299">
              <a:extLst>
                <a:ext uri="{FF2B5EF4-FFF2-40B4-BE49-F238E27FC236}">
                  <a16:creationId xmlns:a16="http://schemas.microsoft.com/office/drawing/2014/main" id="{AAFBB6D6-5255-4FE5-AA02-5724A0C03BA7}"/>
                </a:ext>
              </a:extLst>
            </p:cNvPr>
            <p:cNvSpPr/>
            <p:nvPr/>
          </p:nvSpPr>
          <p:spPr>
            <a:xfrm>
              <a:off x="1129001" y="2663996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1" name="任意多边形: 形状 1300">
              <a:extLst>
                <a:ext uri="{FF2B5EF4-FFF2-40B4-BE49-F238E27FC236}">
                  <a16:creationId xmlns:a16="http://schemas.microsoft.com/office/drawing/2014/main" id="{247BEED1-B1A5-48F5-877D-A548F0654FA2}"/>
                </a:ext>
              </a:extLst>
            </p:cNvPr>
            <p:cNvSpPr/>
            <p:nvPr/>
          </p:nvSpPr>
          <p:spPr>
            <a:xfrm>
              <a:off x="1129001" y="2694832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2" name="任意多边形: 形状 1301">
              <a:extLst>
                <a:ext uri="{FF2B5EF4-FFF2-40B4-BE49-F238E27FC236}">
                  <a16:creationId xmlns:a16="http://schemas.microsoft.com/office/drawing/2014/main" id="{DF77E523-66A8-4EB9-9BB0-98A8E7057744}"/>
                </a:ext>
              </a:extLst>
            </p:cNvPr>
            <p:cNvSpPr/>
            <p:nvPr/>
          </p:nvSpPr>
          <p:spPr>
            <a:xfrm>
              <a:off x="1346031" y="2528785"/>
              <a:ext cx="497731" cy="212209"/>
            </a:xfrm>
            <a:custGeom>
              <a:avLst/>
              <a:gdLst>
                <a:gd name="connsiteX0" fmla="*/ 497732 w 497731"/>
                <a:gd name="connsiteY0" fmla="*/ 212209 h 212209"/>
                <a:gd name="connsiteX1" fmla="*/ 233039 w 497731"/>
                <a:gd name="connsiteY1" fmla="*/ 212209 h 212209"/>
                <a:gd name="connsiteX2" fmla="*/ 233039 w 497731"/>
                <a:gd name="connsiteY2" fmla="*/ 0 h 212209"/>
                <a:gd name="connsiteX3" fmla="*/ 0 w 497731"/>
                <a:gd name="connsiteY3" fmla="*/ 0 h 21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731" h="212209">
                  <a:moveTo>
                    <a:pt x="497732" y="212209"/>
                  </a:moveTo>
                  <a:lnTo>
                    <a:pt x="233039" y="212209"/>
                  </a:lnTo>
                  <a:lnTo>
                    <a:pt x="233039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03" name="图形 482">
            <a:extLst>
              <a:ext uri="{FF2B5EF4-FFF2-40B4-BE49-F238E27FC236}">
                <a16:creationId xmlns:a16="http://schemas.microsoft.com/office/drawing/2014/main" id="{F85B9076-D2FF-4389-AA36-FBFF3D582254}"/>
              </a:ext>
            </a:extLst>
          </p:cNvPr>
          <p:cNvGrpSpPr/>
          <p:nvPr/>
        </p:nvGrpSpPr>
        <p:grpSpPr>
          <a:xfrm>
            <a:off x="1144241" y="2340949"/>
            <a:ext cx="714761" cy="214835"/>
            <a:chOff x="1129001" y="2234269"/>
            <a:chExt cx="714761" cy="214835"/>
          </a:xfrm>
        </p:grpSpPr>
        <p:sp>
          <p:nvSpPr>
            <p:cNvPr id="1304" name="任意多边形: 形状 1303">
              <a:extLst>
                <a:ext uri="{FF2B5EF4-FFF2-40B4-BE49-F238E27FC236}">
                  <a16:creationId xmlns:a16="http://schemas.microsoft.com/office/drawing/2014/main" id="{9C89F9AC-FAE4-4E2A-8240-AAED4E5AD7AD}"/>
                </a:ext>
              </a:extLst>
            </p:cNvPr>
            <p:cNvSpPr/>
            <p:nvPr/>
          </p:nvSpPr>
          <p:spPr>
            <a:xfrm>
              <a:off x="1130684" y="2234554"/>
              <a:ext cx="23883" cy="45198"/>
            </a:xfrm>
            <a:custGeom>
              <a:avLst/>
              <a:gdLst>
                <a:gd name="connsiteX0" fmla="*/ 12552 w 23883"/>
                <a:gd name="connsiteY0" fmla="*/ 45183 h 45198"/>
                <a:gd name="connsiteX1" fmla="*/ 5730 w 23883"/>
                <a:gd name="connsiteY1" fmla="*/ 43682 h 45198"/>
                <a:gd name="connsiteX2" fmla="*/ 1637 w 23883"/>
                <a:gd name="connsiteY2" fmla="*/ 39134 h 45198"/>
                <a:gd name="connsiteX3" fmla="*/ 0 w 23883"/>
                <a:gd name="connsiteY3" fmla="*/ 31448 h 45198"/>
                <a:gd name="connsiteX4" fmla="*/ 7777 w 23883"/>
                <a:gd name="connsiteY4" fmla="*/ 30129 h 45198"/>
                <a:gd name="connsiteX5" fmla="*/ 8323 w 23883"/>
                <a:gd name="connsiteY5" fmla="*/ 34677 h 45198"/>
                <a:gd name="connsiteX6" fmla="*/ 9733 w 23883"/>
                <a:gd name="connsiteY6" fmla="*/ 37406 h 45198"/>
                <a:gd name="connsiteX7" fmla="*/ 12143 w 23883"/>
                <a:gd name="connsiteY7" fmla="*/ 38315 h 45198"/>
                <a:gd name="connsiteX8" fmla="*/ 14508 w 23883"/>
                <a:gd name="connsiteY8" fmla="*/ 37224 h 45198"/>
                <a:gd name="connsiteX9" fmla="*/ 15145 w 23883"/>
                <a:gd name="connsiteY9" fmla="*/ 34722 h 45198"/>
                <a:gd name="connsiteX10" fmla="*/ 13780 w 23883"/>
                <a:gd name="connsiteY10" fmla="*/ 30174 h 45198"/>
                <a:gd name="connsiteX11" fmla="*/ 10324 w 23883"/>
                <a:gd name="connsiteY11" fmla="*/ 26309 h 45198"/>
                <a:gd name="connsiteX12" fmla="*/ 5776 w 23883"/>
                <a:gd name="connsiteY12" fmla="*/ 22306 h 45198"/>
                <a:gd name="connsiteX13" fmla="*/ 1774 w 23883"/>
                <a:gd name="connsiteY13" fmla="*/ 17758 h 45198"/>
                <a:gd name="connsiteX14" fmla="*/ 227 w 23883"/>
                <a:gd name="connsiteY14" fmla="*/ 11300 h 45198"/>
                <a:gd name="connsiteX15" fmla="*/ 3411 w 23883"/>
                <a:gd name="connsiteY15" fmla="*/ 2932 h 45198"/>
                <a:gd name="connsiteX16" fmla="*/ 12143 w 23883"/>
                <a:gd name="connsiteY16" fmla="*/ 21 h 45198"/>
                <a:gd name="connsiteX17" fmla="*/ 17601 w 23883"/>
                <a:gd name="connsiteY17" fmla="*/ 1113 h 45198"/>
                <a:gd name="connsiteX18" fmla="*/ 20921 w 23883"/>
                <a:gd name="connsiteY18" fmla="*/ 4024 h 45198"/>
                <a:gd name="connsiteX19" fmla="*/ 22558 w 23883"/>
                <a:gd name="connsiteY19" fmla="*/ 8026 h 45198"/>
                <a:gd name="connsiteX20" fmla="*/ 23149 w 23883"/>
                <a:gd name="connsiteY20" fmla="*/ 12301 h 45198"/>
                <a:gd name="connsiteX21" fmla="*/ 15418 w 23883"/>
                <a:gd name="connsiteY21" fmla="*/ 13438 h 45198"/>
                <a:gd name="connsiteX22" fmla="*/ 15099 w 23883"/>
                <a:gd name="connsiteY22" fmla="*/ 9890 h 45198"/>
                <a:gd name="connsiteX23" fmla="*/ 14099 w 23883"/>
                <a:gd name="connsiteY23" fmla="*/ 7480 h 45198"/>
                <a:gd name="connsiteX24" fmla="*/ 11870 w 23883"/>
                <a:gd name="connsiteY24" fmla="*/ 6616 h 45198"/>
                <a:gd name="connsiteX25" fmla="*/ 9551 w 23883"/>
                <a:gd name="connsiteY25" fmla="*/ 7798 h 45198"/>
                <a:gd name="connsiteX26" fmla="*/ 8778 w 23883"/>
                <a:gd name="connsiteY26" fmla="*/ 10391 h 45198"/>
                <a:gd name="connsiteX27" fmla="*/ 9824 w 23883"/>
                <a:gd name="connsiteY27" fmla="*/ 14211 h 45198"/>
                <a:gd name="connsiteX28" fmla="*/ 12780 w 23883"/>
                <a:gd name="connsiteY28" fmla="*/ 17349 h 45198"/>
                <a:gd name="connsiteX29" fmla="*/ 17328 w 23883"/>
                <a:gd name="connsiteY29" fmla="*/ 21306 h 45198"/>
                <a:gd name="connsiteX30" fmla="*/ 21876 w 23883"/>
                <a:gd name="connsiteY30" fmla="*/ 26763 h 45198"/>
                <a:gd name="connsiteX31" fmla="*/ 23877 w 23883"/>
                <a:gd name="connsiteY31" fmla="*/ 34404 h 45198"/>
                <a:gd name="connsiteX32" fmla="*/ 22467 w 23883"/>
                <a:gd name="connsiteY32" fmla="*/ 39998 h 45198"/>
                <a:gd name="connsiteX33" fmla="*/ 18510 w 23883"/>
                <a:gd name="connsiteY33" fmla="*/ 43955 h 45198"/>
                <a:gd name="connsiteX34" fmla="*/ 12552 w 23883"/>
                <a:gd name="connsiteY34" fmla="*/ 45183 h 45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83" h="45198">
                  <a:moveTo>
                    <a:pt x="12552" y="45183"/>
                  </a:moveTo>
                  <a:cubicBezTo>
                    <a:pt x="10188" y="45265"/>
                    <a:pt x="7841" y="44751"/>
                    <a:pt x="5730" y="43682"/>
                  </a:cubicBezTo>
                  <a:cubicBezTo>
                    <a:pt x="3893" y="42668"/>
                    <a:pt x="2451" y="41067"/>
                    <a:pt x="1637" y="39134"/>
                  </a:cubicBezTo>
                  <a:cubicBezTo>
                    <a:pt x="590" y="36705"/>
                    <a:pt x="34" y="34095"/>
                    <a:pt x="0" y="31448"/>
                  </a:cubicBezTo>
                  <a:lnTo>
                    <a:pt x="7777" y="30129"/>
                  </a:lnTo>
                  <a:cubicBezTo>
                    <a:pt x="7787" y="31662"/>
                    <a:pt x="7970" y="33185"/>
                    <a:pt x="8323" y="34677"/>
                  </a:cubicBezTo>
                  <a:cubicBezTo>
                    <a:pt x="8524" y="35700"/>
                    <a:pt x="9013" y="36646"/>
                    <a:pt x="9733" y="37406"/>
                  </a:cubicBezTo>
                  <a:cubicBezTo>
                    <a:pt x="10389" y="38006"/>
                    <a:pt x="11253" y="38333"/>
                    <a:pt x="12143" y="38315"/>
                  </a:cubicBezTo>
                  <a:cubicBezTo>
                    <a:pt x="13074" y="38424"/>
                    <a:pt x="13986" y="38001"/>
                    <a:pt x="14508" y="37224"/>
                  </a:cubicBezTo>
                  <a:cubicBezTo>
                    <a:pt x="14931" y="36460"/>
                    <a:pt x="15151" y="35596"/>
                    <a:pt x="15145" y="34722"/>
                  </a:cubicBezTo>
                  <a:cubicBezTo>
                    <a:pt x="15172" y="33103"/>
                    <a:pt x="14695" y="31512"/>
                    <a:pt x="13780" y="30174"/>
                  </a:cubicBezTo>
                  <a:cubicBezTo>
                    <a:pt x="12797" y="28746"/>
                    <a:pt x="11636" y="27446"/>
                    <a:pt x="10324" y="26309"/>
                  </a:cubicBezTo>
                  <a:lnTo>
                    <a:pt x="5776" y="22306"/>
                  </a:lnTo>
                  <a:cubicBezTo>
                    <a:pt x="4202" y="21019"/>
                    <a:pt x="2850" y="19482"/>
                    <a:pt x="1774" y="17758"/>
                  </a:cubicBezTo>
                  <a:cubicBezTo>
                    <a:pt x="684" y="15785"/>
                    <a:pt x="149" y="13552"/>
                    <a:pt x="227" y="11300"/>
                  </a:cubicBezTo>
                  <a:cubicBezTo>
                    <a:pt x="19" y="8180"/>
                    <a:pt x="1182" y="5124"/>
                    <a:pt x="3411" y="2932"/>
                  </a:cubicBezTo>
                  <a:cubicBezTo>
                    <a:pt x="5841" y="881"/>
                    <a:pt x="8967" y="-165"/>
                    <a:pt x="12143" y="21"/>
                  </a:cubicBezTo>
                  <a:cubicBezTo>
                    <a:pt x="14023" y="-52"/>
                    <a:pt x="15894" y="321"/>
                    <a:pt x="17601" y="1113"/>
                  </a:cubicBezTo>
                  <a:cubicBezTo>
                    <a:pt x="18958" y="1754"/>
                    <a:pt x="20109" y="2759"/>
                    <a:pt x="20921" y="4024"/>
                  </a:cubicBezTo>
                  <a:cubicBezTo>
                    <a:pt x="21697" y="5251"/>
                    <a:pt x="22251" y="6607"/>
                    <a:pt x="22558" y="8026"/>
                  </a:cubicBezTo>
                  <a:cubicBezTo>
                    <a:pt x="22866" y="9431"/>
                    <a:pt x="23064" y="10864"/>
                    <a:pt x="23149" y="12301"/>
                  </a:cubicBezTo>
                  <a:lnTo>
                    <a:pt x="15418" y="13438"/>
                  </a:lnTo>
                  <a:cubicBezTo>
                    <a:pt x="15374" y="12251"/>
                    <a:pt x="15267" y="11068"/>
                    <a:pt x="15099" y="9890"/>
                  </a:cubicBezTo>
                  <a:cubicBezTo>
                    <a:pt x="14981" y="9013"/>
                    <a:pt x="14636" y="8185"/>
                    <a:pt x="14099" y="7480"/>
                  </a:cubicBezTo>
                  <a:cubicBezTo>
                    <a:pt x="13528" y="6866"/>
                    <a:pt x="12707" y="6548"/>
                    <a:pt x="11870" y="6616"/>
                  </a:cubicBezTo>
                  <a:cubicBezTo>
                    <a:pt x="10941" y="6566"/>
                    <a:pt x="10056" y="7016"/>
                    <a:pt x="9551" y="7798"/>
                  </a:cubicBezTo>
                  <a:cubicBezTo>
                    <a:pt x="9036" y="8562"/>
                    <a:pt x="8766" y="9467"/>
                    <a:pt x="8778" y="10391"/>
                  </a:cubicBezTo>
                  <a:cubicBezTo>
                    <a:pt x="8729" y="11741"/>
                    <a:pt x="9095" y="13074"/>
                    <a:pt x="9824" y="14211"/>
                  </a:cubicBezTo>
                  <a:cubicBezTo>
                    <a:pt x="10683" y="15371"/>
                    <a:pt x="11675" y="16421"/>
                    <a:pt x="12780" y="17349"/>
                  </a:cubicBezTo>
                  <a:lnTo>
                    <a:pt x="17328" y="21306"/>
                  </a:lnTo>
                  <a:cubicBezTo>
                    <a:pt x="19097" y="22898"/>
                    <a:pt x="20629" y="24735"/>
                    <a:pt x="21876" y="26763"/>
                  </a:cubicBezTo>
                  <a:cubicBezTo>
                    <a:pt x="23264" y="29065"/>
                    <a:pt x="23959" y="31716"/>
                    <a:pt x="23877" y="34404"/>
                  </a:cubicBezTo>
                  <a:cubicBezTo>
                    <a:pt x="23891" y="36360"/>
                    <a:pt x="23406" y="38283"/>
                    <a:pt x="22467" y="39998"/>
                  </a:cubicBezTo>
                  <a:cubicBezTo>
                    <a:pt x="21537" y="41658"/>
                    <a:pt x="20168" y="43027"/>
                    <a:pt x="18510" y="43955"/>
                  </a:cubicBezTo>
                  <a:cubicBezTo>
                    <a:pt x="16662" y="44864"/>
                    <a:pt x="14610" y="45287"/>
                    <a:pt x="12552" y="45183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5" name="任意多边形: 形状 1304">
              <a:extLst>
                <a:ext uri="{FF2B5EF4-FFF2-40B4-BE49-F238E27FC236}">
                  <a16:creationId xmlns:a16="http://schemas.microsoft.com/office/drawing/2014/main" id="{F88D8627-D55E-45D0-9889-AB408EA4E6D0}"/>
                </a:ext>
              </a:extLst>
            </p:cNvPr>
            <p:cNvSpPr/>
            <p:nvPr/>
          </p:nvSpPr>
          <p:spPr>
            <a:xfrm>
              <a:off x="1156653" y="2234939"/>
              <a:ext cx="22739" cy="44115"/>
            </a:xfrm>
            <a:custGeom>
              <a:avLst/>
              <a:gdLst>
                <a:gd name="connsiteX0" fmla="*/ 6822 w 22739"/>
                <a:gd name="connsiteY0" fmla="*/ 44115 h 44115"/>
                <a:gd name="connsiteX1" fmla="*/ 6822 w 22739"/>
                <a:gd name="connsiteY1" fmla="*/ 6595 h 44115"/>
                <a:gd name="connsiteX2" fmla="*/ 0 w 22739"/>
                <a:gd name="connsiteY2" fmla="*/ 6595 h 44115"/>
                <a:gd name="connsiteX3" fmla="*/ 0 w 22739"/>
                <a:gd name="connsiteY3" fmla="*/ 0 h 44115"/>
                <a:gd name="connsiteX4" fmla="*/ 22740 w 22739"/>
                <a:gd name="connsiteY4" fmla="*/ 0 h 44115"/>
                <a:gd name="connsiteX5" fmla="*/ 22740 w 22739"/>
                <a:gd name="connsiteY5" fmla="*/ 6686 h 44115"/>
                <a:gd name="connsiteX6" fmla="*/ 15918 w 22739"/>
                <a:gd name="connsiteY6" fmla="*/ 6686 h 44115"/>
                <a:gd name="connsiteX7" fmla="*/ 15918 w 22739"/>
                <a:gd name="connsiteY7" fmla="*/ 44115 h 4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9" h="44115">
                  <a:moveTo>
                    <a:pt x="6822" y="44115"/>
                  </a:moveTo>
                  <a:lnTo>
                    <a:pt x="6822" y="6595"/>
                  </a:lnTo>
                  <a:lnTo>
                    <a:pt x="0" y="6595"/>
                  </a:lnTo>
                  <a:lnTo>
                    <a:pt x="0" y="0"/>
                  </a:lnTo>
                  <a:lnTo>
                    <a:pt x="22740" y="0"/>
                  </a:lnTo>
                  <a:lnTo>
                    <a:pt x="22740" y="6686"/>
                  </a:lnTo>
                  <a:lnTo>
                    <a:pt x="15918" y="6686"/>
                  </a:lnTo>
                  <a:lnTo>
                    <a:pt x="15918" y="4411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6" name="任意多边形: 形状 1305">
              <a:extLst>
                <a:ext uri="{FF2B5EF4-FFF2-40B4-BE49-F238E27FC236}">
                  <a16:creationId xmlns:a16="http://schemas.microsoft.com/office/drawing/2014/main" id="{85A2F069-0C52-4611-91DC-C8A6EB25B834}"/>
                </a:ext>
              </a:extLst>
            </p:cNvPr>
            <p:cNvSpPr/>
            <p:nvPr/>
          </p:nvSpPr>
          <p:spPr>
            <a:xfrm>
              <a:off x="1179484" y="2234848"/>
              <a:ext cx="27060" cy="44206"/>
            </a:xfrm>
            <a:custGeom>
              <a:avLst/>
              <a:gdLst>
                <a:gd name="connsiteX0" fmla="*/ 0 w 27060"/>
                <a:gd name="connsiteY0" fmla="*/ 44206 h 44206"/>
                <a:gd name="connsiteX1" fmla="*/ 8550 w 27060"/>
                <a:gd name="connsiteY1" fmla="*/ 0 h 44206"/>
                <a:gd name="connsiteX2" fmla="*/ 18556 w 27060"/>
                <a:gd name="connsiteY2" fmla="*/ 0 h 44206"/>
                <a:gd name="connsiteX3" fmla="*/ 27061 w 27060"/>
                <a:gd name="connsiteY3" fmla="*/ 44206 h 44206"/>
                <a:gd name="connsiteX4" fmla="*/ 18738 w 27060"/>
                <a:gd name="connsiteY4" fmla="*/ 44206 h 44206"/>
                <a:gd name="connsiteX5" fmla="*/ 17146 w 27060"/>
                <a:gd name="connsiteY5" fmla="*/ 34474 h 44206"/>
                <a:gd name="connsiteX6" fmla="*/ 10142 w 27060"/>
                <a:gd name="connsiteY6" fmla="*/ 34474 h 44206"/>
                <a:gd name="connsiteX7" fmla="*/ 8459 w 27060"/>
                <a:gd name="connsiteY7" fmla="*/ 44206 h 44206"/>
                <a:gd name="connsiteX8" fmla="*/ 10961 w 27060"/>
                <a:gd name="connsiteY8" fmla="*/ 28971 h 44206"/>
                <a:gd name="connsiteX9" fmla="*/ 16100 w 27060"/>
                <a:gd name="connsiteY9" fmla="*/ 28971 h 44206"/>
                <a:gd name="connsiteX10" fmla="*/ 13417 w 27060"/>
                <a:gd name="connsiteY10" fmla="*/ 11143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60" h="44206">
                  <a:moveTo>
                    <a:pt x="0" y="44206"/>
                  </a:moveTo>
                  <a:lnTo>
                    <a:pt x="8550" y="0"/>
                  </a:lnTo>
                  <a:lnTo>
                    <a:pt x="18556" y="0"/>
                  </a:lnTo>
                  <a:lnTo>
                    <a:pt x="27061" y="44206"/>
                  </a:lnTo>
                  <a:lnTo>
                    <a:pt x="18738" y="44206"/>
                  </a:lnTo>
                  <a:lnTo>
                    <a:pt x="17146" y="34474"/>
                  </a:lnTo>
                  <a:lnTo>
                    <a:pt x="10142" y="34474"/>
                  </a:lnTo>
                  <a:lnTo>
                    <a:pt x="8459" y="44206"/>
                  </a:lnTo>
                  <a:close/>
                  <a:moveTo>
                    <a:pt x="10961" y="28971"/>
                  </a:moveTo>
                  <a:lnTo>
                    <a:pt x="16100" y="28971"/>
                  </a:lnTo>
                  <a:lnTo>
                    <a:pt x="13417" y="1114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7" name="任意多边形: 形状 1306">
              <a:extLst>
                <a:ext uri="{FF2B5EF4-FFF2-40B4-BE49-F238E27FC236}">
                  <a16:creationId xmlns:a16="http://schemas.microsoft.com/office/drawing/2014/main" id="{DECD9BEF-3BE8-45F8-8613-654BC381A0F2}"/>
                </a:ext>
              </a:extLst>
            </p:cNvPr>
            <p:cNvSpPr/>
            <p:nvPr/>
          </p:nvSpPr>
          <p:spPr>
            <a:xfrm>
              <a:off x="1209766" y="2234367"/>
              <a:ext cx="25617" cy="45431"/>
            </a:xfrm>
            <a:custGeom>
              <a:avLst/>
              <a:gdLst>
                <a:gd name="connsiteX0" fmla="*/ 11969 w 25617"/>
                <a:gd name="connsiteY0" fmla="*/ 45415 h 45431"/>
                <a:gd name="connsiteX1" fmla="*/ 4874 w 25617"/>
                <a:gd name="connsiteY1" fmla="*/ 43550 h 45431"/>
                <a:gd name="connsiteX2" fmla="*/ 1144 w 25617"/>
                <a:gd name="connsiteY2" fmla="*/ 38184 h 45431"/>
                <a:gd name="connsiteX3" fmla="*/ 7 w 25617"/>
                <a:gd name="connsiteY3" fmla="*/ 30134 h 45431"/>
                <a:gd name="connsiteX4" fmla="*/ 7 w 25617"/>
                <a:gd name="connsiteY4" fmla="*/ 15353 h 45431"/>
                <a:gd name="connsiteX5" fmla="*/ 1144 w 25617"/>
                <a:gd name="connsiteY5" fmla="*/ 7166 h 45431"/>
                <a:gd name="connsiteX6" fmla="*/ 5147 w 25617"/>
                <a:gd name="connsiteY6" fmla="*/ 1891 h 45431"/>
                <a:gd name="connsiteX7" fmla="*/ 12924 w 25617"/>
                <a:gd name="connsiteY7" fmla="*/ 26 h 45431"/>
                <a:gd name="connsiteX8" fmla="*/ 20428 w 25617"/>
                <a:gd name="connsiteY8" fmla="*/ 1618 h 45431"/>
                <a:gd name="connsiteX9" fmla="*/ 24385 w 25617"/>
                <a:gd name="connsiteY9" fmla="*/ 6166 h 45431"/>
                <a:gd name="connsiteX10" fmla="*/ 25613 w 25617"/>
                <a:gd name="connsiteY10" fmla="*/ 13033 h 45431"/>
                <a:gd name="connsiteX11" fmla="*/ 25613 w 25617"/>
                <a:gd name="connsiteY11" fmla="*/ 15626 h 45431"/>
                <a:gd name="connsiteX12" fmla="*/ 16835 w 25617"/>
                <a:gd name="connsiteY12" fmla="*/ 15626 h 45431"/>
                <a:gd name="connsiteX13" fmla="*/ 16835 w 25617"/>
                <a:gd name="connsiteY13" fmla="*/ 12488 h 45431"/>
                <a:gd name="connsiteX14" fmla="*/ 16835 w 25617"/>
                <a:gd name="connsiteY14" fmla="*/ 9395 h 45431"/>
                <a:gd name="connsiteX15" fmla="*/ 15834 w 25617"/>
                <a:gd name="connsiteY15" fmla="*/ 7303 h 45431"/>
                <a:gd name="connsiteX16" fmla="*/ 13288 w 25617"/>
                <a:gd name="connsiteY16" fmla="*/ 6530 h 45431"/>
                <a:gd name="connsiteX17" fmla="*/ 10650 w 25617"/>
                <a:gd name="connsiteY17" fmla="*/ 7485 h 45431"/>
                <a:gd name="connsiteX18" fmla="*/ 9604 w 25617"/>
                <a:gd name="connsiteY18" fmla="*/ 9850 h 45431"/>
                <a:gd name="connsiteX19" fmla="*/ 9604 w 25617"/>
                <a:gd name="connsiteY19" fmla="*/ 12942 h 45431"/>
                <a:gd name="connsiteX20" fmla="*/ 9604 w 25617"/>
                <a:gd name="connsiteY20" fmla="*/ 32544 h 45431"/>
                <a:gd name="connsiteX21" fmla="*/ 9922 w 25617"/>
                <a:gd name="connsiteY21" fmla="*/ 35864 h 45431"/>
                <a:gd name="connsiteX22" fmla="*/ 11150 w 25617"/>
                <a:gd name="connsiteY22" fmla="*/ 38138 h 45431"/>
                <a:gd name="connsiteX23" fmla="*/ 13742 w 25617"/>
                <a:gd name="connsiteY23" fmla="*/ 38957 h 45431"/>
                <a:gd name="connsiteX24" fmla="*/ 16335 w 25617"/>
                <a:gd name="connsiteY24" fmla="*/ 38093 h 45431"/>
                <a:gd name="connsiteX25" fmla="*/ 17654 w 25617"/>
                <a:gd name="connsiteY25" fmla="*/ 35728 h 45431"/>
                <a:gd name="connsiteX26" fmla="*/ 17972 w 25617"/>
                <a:gd name="connsiteY26" fmla="*/ 32317 h 45431"/>
                <a:gd name="connsiteX27" fmla="*/ 17972 w 25617"/>
                <a:gd name="connsiteY27" fmla="*/ 27769 h 45431"/>
                <a:gd name="connsiteX28" fmla="*/ 13106 w 25617"/>
                <a:gd name="connsiteY28" fmla="*/ 27769 h 45431"/>
                <a:gd name="connsiteX29" fmla="*/ 13106 w 25617"/>
                <a:gd name="connsiteY29" fmla="*/ 21947 h 45431"/>
                <a:gd name="connsiteX30" fmla="*/ 25522 w 25617"/>
                <a:gd name="connsiteY30" fmla="*/ 21947 h 45431"/>
                <a:gd name="connsiteX31" fmla="*/ 25522 w 25617"/>
                <a:gd name="connsiteY31" fmla="*/ 44687 h 45431"/>
                <a:gd name="connsiteX32" fmla="*/ 19837 w 25617"/>
                <a:gd name="connsiteY32" fmla="*/ 44687 h 45431"/>
                <a:gd name="connsiteX33" fmla="*/ 19291 w 25617"/>
                <a:gd name="connsiteY33" fmla="*/ 40685 h 45431"/>
                <a:gd name="connsiteX34" fmla="*/ 16653 w 25617"/>
                <a:gd name="connsiteY34" fmla="*/ 44005 h 45431"/>
                <a:gd name="connsiteX35" fmla="*/ 11969 w 25617"/>
                <a:gd name="connsiteY35" fmla="*/ 45415 h 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617" h="45431">
                  <a:moveTo>
                    <a:pt x="11969" y="45415"/>
                  </a:moveTo>
                  <a:cubicBezTo>
                    <a:pt x="9467" y="45547"/>
                    <a:pt x="6988" y="44892"/>
                    <a:pt x="4874" y="43550"/>
                  </a:cubicBezTo>
                  <a:cubicBezTo>
                    <a:pt x="3068" y="42227"/>
                    <a:pt x="1755" y="40339"/>
                    <a:pt x="1144" y="38184"/>
                  </a:cubicBezTo>
                  <a:cubicBezTo>
                    <a:pt x="337" y="35578"/>
                    <a:pt x="-47" y="32863"/>
                    <a:pt x="7" y="30134"/>
                  </a:cubicBezTo>
                  <a:lnTo>
                    <a:pt x="7" y="15353"/>
                  </a:lnTo>
                  <a:cubicBezTo>
                    <a:pt x="-59" y="12579"/>
                    <a:pt x="324" y="9818"/>
                    <a:pt x="1144" y="7166"/>
                  </a:cubicBezTo>
                  <a:cubicBezTo>
                    <a:pt x="1824" y="4997"/>
                    <a:pt x="3240" y="3132"/>
                    <a:pt x="5147" y="1891"/>
                  </a:cubicBezTo>
                  <a:cubicBezTo>
                    <a:pt x="7495" y="508"/>
                    <a:pt x="10203" y="-142"/>
                    <a:pt x="12924" y="26"/>
                  </a:cubicBezTo>
                  <a:cubicBezTo>
                    <a:pt x="15522" y="-124"/>
                    <a:pt x="18113" y="426"/>
                    <a:pt x="20428" y="1618"/>
                  </a:cubicBezTo>
                  <a:cubicBezTo>
                    <a:pt x="22243" y="2618"/>
                    <a:pt x="23644" y="4228"/>
                    <a:pt x="24385" y="6166"/>
                  </a:cubicBezTo>
                  <a:cubicBezTo>
                    <a:pt x="25252" y="8349"/>
                    <a:pt x="25669" y="10687"/>
                    <a:pt x="25613" y="13033"/>
                  </a:cubicBezTo>
                  <a:lnTo>
                    <a:pt x="25613" y="15626"/>
                  </a:lnTo>
                  <a:lnTo>
                    <a:pt x="16835" y="15626"/>
                  </a:lnTo>
                  <a:lnTo>
                    <a:pt x="16835" y="12488"/>
                  </a:lnTo>
                  <a:cubicBezTo>
                    <a:pt x="16911" y="11460"/>
                    <a:pt x="16911" y="10423"/>
                    <a:pt x="16835" y="9395"/>
                  </a:cubicBezTo>
                  <a:cubicBezTo>
                    <a:pt x="16729" y="8608"/>
                    <a:pt x="16379" y="7876"/>
                    <a:pt x="15834" y="7303"/>
                  </a:cubicBezTo>
                  <a:cubicBezTo>
                    <a:pt x="15111" y="6739"/>
                    <a:pt x="14203" y="6461"/>
                    <a:pt x="13288" y="6530"/>
                  </a:cubicBezTo>
                  <a:cubicBezTo>
                    <a:pt x="12310" y="6434"/>
                    <a:pt x="11341" y="6789"/>
                    <a:pt x="10650" y="7485"/>
                  </a:cubicBezTo>
                  <a:cubicBezTo>
                    <a:pt x="10079" y="8153"/>
                    <a:pt x="9716" y="8976"/>
                    <a:pt x="9604" y="9850"/>
                  </a:cubicBezTo>
                  <a:cubicBezTo>
                    <a:pt x="9532" y="10878"/>
                    <a:pt x="9532" y="11915"/>
                    <a:pt x="9604" y="12942"/>
                  </a:cubicBezTo>
                  <a:lnTo>
                    <a:pt x="9604" y="32544"/>
                  </a:lnTo>
                  <a:cubicBezTo>
                    <a:pt x="9586" y="33658"/>
                    <a:pt x="9692" y="34773"/>
                    <a:pt x="9922" y="35864"/>
                  </a:cubicBezTo>
                  <a:cubicBezTo>
                    <a:pt x="10103" y="36724"/>
                    <a:pt x="10529" y="37515"/>
                    <a:pt x="11150" y="38138"/>
                  </a:cubicBezTo>
                  <a:cubicBezTo>
                    <a:pt x="11878" y="38729"/>
                    <a:pt x="12805" y="39025"/>
                    <a:pt x="13742" y="38957"/>
                  </a:cubicBezTo>
                  <a:cubicBezTo>
                    <a:pt x="14688" y="39030"/>
                    <a:pt x="15623" y="38720"/>
                    <a:pt x="16335" y="38093"/>
                  </a:cubicBezTo>
                  <a:cubicBezTo>
                    <a:pt x="16991" y="37447"/>
                    <a:pt x="17449" y="36624"/>
                    <a:pt x="17654" y="35728"/>
                  </a:cubicBezTo>
                  <a:cubicBezTo>
                    <a:pt x="17885" y="34604"/>
                    <a:pt x="17992" y="33463"/>
                    <a:pt x="17972" y="32317"/>
                  </a:cubicBezTo>
                  <a:lnTo>
                    <a:pt x="17972" y="27769"/>
                  </a:lnTo>
                  <a:lnTo>
                    <a:pt x="13106" y="27769"/>
                  </a:lnTo>
                  <a:lnTo>
                    <a:pt x="13106" y="21947"/>
                  </a:lnTo>
                  <a:lnTo>
                    <a:pt x="25522" y="21947"/>
                  </a:lnTo>
                  <a:lnTo>
                    <a:pt x="25522" y="44687"/>
                  </a:lnTo>
                  <a:lnTo>
                    <a:pt x="19837" y="44687"/>
                  </a:lnTo>
                  <a:lnTo>
                    <a:pt x="19291" y="40685"/>
                  </a:lnTo>
                  <a:cubicBezTo>
                    <a:pt x="18732" y="42013"/>
                    <a:pt x="17820" y="43159"/>
                    <a:pt x="16653" y="44005"/>
                  </a:cubicBezTo>
                  <a:cubicBezTo>
                    <a:pt x="15295" y="44987"/>
                    <a:pt x="13644" y="45483"/>
                    <a:pt x="11969" y="4541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8" name="任意多边形: 形状 1307">
              <a:extLst>
                <a:ext uri="{FF2B5EF4-FFF2-40B4-BE49-F238E27FC236}">
                  <a16:creationId xmlns:a16="http://schemas.microsoft.com/office/drawing/2014/main" id="{530DB1D4-4FF2-4A5B-9213-C5899DEEF637}"/>
                </a:ext>
              </a:extLst>
            </p:cNvPr>
            <p:cNvSpPr/>
            <p:nvPr/>
          </p:nvSpPr>
          <p:spPr>
            <a:xfrm>
              <a:off x="1241655" y="2234939"/>
              <a:ext cx="19374" cy="44115"/>
            </a:xfrm>
            <a:custGeom>
              <a:avLst/>
              <a:gdLst>
                <a:gd name="connsiteX0" fmla="*/ 0 w 19374"/>
                <a:gd name="connsiteY0" fmla="*/ 44115 h 44115"/>
                <a:gd name="connsiteX1" fmla="*/ 0 w 19374"/>
                <a:gd name="connsiteY1" fmla="*/ 0 h 44115"/>
                <a:gd name="connsiteX2" fmla="*/ 19238 w 19374"/>
                <a:gd name="connsiteY2" fmla="*/ 0 h 44115"/>
                <a:gd name="connsiteX3" fmla="*/ 19238 w 19374"/>
                <a:gd name="connsiteY3" fmla="*/ 6231 h 44115"/>
                <a:gd name="connsiteX4" fmla="*/ 9005 w 19374"/>
                <a:gd name="connsiteY4" fmla="*/ 6231 h 44115"/>
                <a:gd name="connsiteX5" fmla="*/ 9005 w 19374"/>
                <a:gd name="connsiteY5" fmla="*/ 17965 h 44115"/>
                <a:gd name="connsiteX6" fmla="*/ 16919 w 19374"/>
                <a:gd name="connsiteY6" fmla="*/ 17965 h 44115"/>
                <a:gd name="connsiteX7" fmla="*/ 16919 w 19374"/>
                <a:gd name="connsiteY7" fmla="*/ 24241 h 44115"/>
                <a:gd name="connsiteX8" fmla="*/ 9005 w 19374"/>
                <a:gd name="connsiteY8" fmla="*/ 24241 h 44115"/>
                <a:gd name="connsiteX9" fmla="*/ 9005 w 19374"/>
                <a:gd name="connsiteY9" fmla="*/ 37885 h 44115"/>
                <a:gd name="connsiteX10" fmla="*/ 19374 w 19374"/>
                <a:gd name="connsiteY10" fmla="*/ 37885 h 44115"/>
                <a:gd name="connsiteX11" fmla="*/ 19374 w 19374"/>
                <a:gd name="connsiteY11" fmla="*/ 44115 h 4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4" h="44115">
                  <a:moveTo>
                    <a:pt x="0" y="44115"/>
                  </a:moveTo>
                  <a:lnTo>
                    <a:pt x="0" y="0"/>
                  </a:lnTo>
                  <a:lnTo>
                    <a:pt x="19238" y="0"/>
                  </a:lnTo>
                  <a:lnTo>
                    <a:pt x="19238" y="6231"/>
                  </a:lnTo>
                  <a:lnTo>
                    <a:pt x="9005" y="6231"/>
                  </a:lnTo>
                  <a:lnTo>
                    <a:pt x="9005" y="17965"/>
                  </a:lnTo>
                  <a:lnTo>
                    <a:pt x="16919" y="17965"/>
                  </a:lnTo>
                  <a:lnTo>
                    <a:pt x="16919" y="24241"/>
                  </a:lnTo>
                  <a:lnTo>
                    <a:pt x="9005" y="24241"/>
                  </a:lnTo>
                  <a:lnTo>
                    <a:pt x="9005" y="37885"/>
                  </a:lnTo>
                  <a:lnTo>
                    <a:pt x="19374" y="37885"/>
                  </a:lnTo>
                  <a:lnTo>
                    <a:pt x="19374" y="4411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9" name="任意多边形: 形状 1308">
              <a:extLst>
                <a:ext uri="{FF2B5EF4-FFF2-40B4-BE49-F238E27FC236}">
                  <a16:creationId xmlns:a16="http://schemas.microsoft.com/office/drawing/2014/main" id="{27C5D1F2-15FE-430E-B323-F1FAD1189CF4}"/>
                </a:ext>
              </a:extLst>
            </p:cNvPr>
            <p:cNvSpPr/>
            <p:nvPr/>
          </p:nvSpPr>
          <p:spPr>
            <a:xfrm>
              <a:off x="1278081" y="2234269"/>
              <a:ext cx="23853" cy="44785"/>
            </a:xfrm>
            <a:custGeom>
              <a:avLst/>
              <a:gdLst>
                <a:gd name="connsiteX0" fmla="*/ 3 w 23853"/>
                <a:gd name="connsiteY0" fmla="*/ 44786 h 44785"/>
                <a:gd name="connsiteX1" fmla="*/ 3 w 23853"/>
                <a:gd name="connsiteY1" fmla="*/ 38828 h 44785"/>
                <a:gd name="connsiteX2" fmla="*/ 10782 w 23853"/>
                <a:gd name="connsiteY2" fmla="*/ 22273 h 44785"/>
                <a:gd name="connsiteX3" fmla="*/ 13056 w 23853"/>
                <a:gd name="connsiteY3" fmla="*/ 18726 h 44785"/>
                <a:gd name="connsiteX4" fmla="*/ 14784 w 23853"/>
                <a:gd name="connsiteY4" fmla="*/ 15269 h 44785"/>
                <a:gd name="connsiteX5" fmla="*/ 15466 w 23853"/>
                <a:gd name="connsiteY5" fmla="*/ 11495 h 44785"/>
                <a:gd name="connsiteX6" fmla="*/ 14648 w 23853"/>
                <a:gd name="connsiteY6" fmla="*/ 8220 h 44785"/>
                <a:gd name="connsiteX7" fmla="*/ 12283 w 23853"/>
                <a:gd name="connsiteY7" fmla="*/ 7129 h 44785"/>
                <a:gd name="connsiteX8" fmla="*/ 9781 w 23853"/>
                <a:gd name="connsiteY8" fmla="*/ 8038 h 44785"/>
                <a:gd name="connsiteX9" fmla="*/ 8599 w 23853"/>
                <a:gd name="connsiteY9" fmla="*/ 10403 h 44785"/>
                <a:gd name="connsiteX10" fmla="*/ 8280 w 23853"/>
                <a:gd name="connsiteY10" fmla="*/ 13632 h 44785"/>
                <a:gd name="connsiteX11" fmla="*/ 8280 w 23853"/>
                <a:gd name="connsiteY11" fmla="*/ 15679 h 44785"/>
                <a:gd name="connsiteX12" fmla="*/ 3 w 23853"/>
                <a:gd name="connsiteY12" fmla="*/ 15679 h 44785"/>
                <a:gd name="connsiteX13" fmla="*/ 3 w 23853"/>
                <a:gd name="connsiteY13" fmla="*/ 13496 h 44785"/>
                <a:gd name="connsiteX14" fmla="*/ 1231 w 23853"/>
                <a:gd name="connsiteY14" fmla="*/ 6537 h 44785"/>
                <a:gd name="connsiteX15" fmla="*/ 5142 w 23853"/>
                <a:gd name="connsiteY15" fmla="*/ 1762 h 44785"/>
                <a:gd name="connsiteX16" fmla="*/ 12101 w 23853"/>
                <a:gd name="connsiteY16" fmla="*/ 34 h 44785"/>
                <a:gd name="connsiteX17" fmla="*/ 20878 w 23853"/>
                <a:gd name="connsiteY17" fmla="*/ 3081 h 44785"/>
                <a:gd name="connsiteX18" fmla="*/ 23835 w 23853"/>
                <a:gd name="connsiteY18" fmla="*/ 11631 h 44785"/>
                <a:gd name="connsiteX19" fmla="*/ 23016 w 23853"/>
                <a:gd name="connsiteY19" fmla="*/ 16588 h 44785"/>
                <a:gd name="connsiteX20" fmla="*/ 20833 w 23853"/>
                <a:gd name="connsiteY20" fmla="*/ 21136 h 44785"/>
                <a:gd name="connsiteX21" fmla="*/ 17968 w 23853"/>
                <a:gd name="connsiteY21" fmla="*/ 25457 h 44785"/>
                <a:gd name="connsiteX22" fmla="*/ 9463 w 23853"/>
                <a:gd name="connsiteY22" fmla="*/ 38282 h 44785"/>
                <a:gd name="connsiteX23" fmla="*/ 22607 w 23853"/>
                <a:gd name="connsiteY23" fmla="*/ 38282 h 44785"/>
                <a:gd name="connsiteX24" fmla="*/ 22607 w 23853"/>
                <a:gd name="connsiteY24" fmla="*/ 44786 h 4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853" h="44785">
                  <a:moveTo>
                    <a:pt x="3" y="44786"/>
                  </a:moveTo>
                  <a:lnTo>
                    <a:pt x="3" y="38828"/>
                  </a:lnTo>
                  <a:lnTo>
                    <a:pt x="10782" y="22273"/>
                  </a:lnTo>
                  <a:lnTo>
                    <a:pt x="13056" y="18726"/>
                  </a:lnTo>
                  <a:cubicBezTo>
                    <a:pt x="13738" y="17630"/>
                    <a:pt x="14320" y="16475"/>
                    <a:pt x="14784" y="15269"/>
                  </a:cubicBezTo>
                  <a:cubicBezTo>
                    <a:pt x="15243" y="14064"/>
                    <a:pt x="15471" y="12786"/>
                    <a:pt x="15466" y="11495"/>
                  </a:cubicBezTo>
                  <a:cubicBezTo>
                    <a:pt x="15534" y="10344"/>
                    <a:pt x="15248" y="9202"/>
                    <a:pt x="14648" y="8220"/>
                  </a:cubicBezTo>
                  <a:cubicBezTo>
                    <a:pt x="14088" y="7488"/>
                    <a:pt x="13201" y="7079"/>
                    <a:pt x="12283" y="7129"/>
                  </a:cubicBezTo>
                  <a:cubicBezTo>
                    <a:pt x="11355" y="7051"/>
                    <a:pt x="10441" y="7383"/>
                    <a:pt x="9781" y="8038"/>
                  </a:cubicBezTo>
                  <a:cubicBezTo>
                    <a:pt x="9163" y="8693"/>
                    <a:pt x="8749" y="9516"/>
                    <a:pt x="8599" y="10403"/>
                  </a:cubicBezTo>
                  <a:cubicBezTo>
                    <a:pt x="8369" y="11463"/>
                    <a:pt x="8262" y="12545"/>
                    <a:pt x="8280" y="13632"/>
                  </a:cubicBezTo>
                  <a:lnTo>
                    <a:pt x="8280" y="15679"/>
                  </a:lnTo>
                  <a:lnTo>
                    <a:pt x="3" y="15679"/>
                  </a:lnTo>
                  <a:lnTo>
                    <a:pt x="3" y="13496"/>
                  </a:lnTo>
                  <a:cubicBezTo>
                    <a:pt x="-41" y="11117"/>
                    <a:pt x="376" y="8757"/>
                    <a:pt x="1231" y="6537"/>
                  </a:cubicBezTo>
                  <a:cubicBezTo>
                    <a:pt x="1993" y="4568"/>
                    <a:pt x="3364" y="2899"/>
                    <a:pt x="5142" y="1762"/>
                  </a:cubicBezTo>
                  <a:cubicBezTo>
                    <a:pt x="7235" y="498"/>
                    <a:pt x="9658" y="-103"/>
                    <a:pt x="12101" y="34"/>
                  </a:cubicBezTo>
                  <a:cubicBezTo>
                    <a:pt x="15321" y="-212"/>
                    <a:pt x="18504" y="893"/>
                    <a:pt x="20878" y="3081"/>
                  </a:cubicBezTo>
                  <a:cubicBezTo>
                    <a:pt x="22948" y="5432"/>
                    <a:pt x="24012" y="8502"/>
                    <a:pt x="23835" y="11631"/>
                  </a:cubicBezTo>
                  <a:cubicBezTo>
                    <a:pt x="23853" y="13318"/>
                    <a:pt x="23580" y="14997"/>
                    <a:pt x="23016" y="16588"/>
                  </a:cubicBezTo>
                  <a:cubicBezTo>
                    <a:pt x="22466" y="18185"/>
                    <a:pt x="21733" y="19708"/>
                    <a:pt x="20833" y="21136"/>
                  </a:cubicBezTo>
                  <a:cubicBezTo>
                    <a:pt x="19969" y="22546"/>
                    <a:pt x="19014" y="24002"/>
                    <a:pt x="17968" y="25457"/>
                  </a:cubicBezTo>
                  <a:lnTo>
                    <a:pt x="9463" y="38282"/>
                  </a:lnTo>
                  <a:lnTo>
                    <a:pt x="22607" y="38282"/>
                  </a:lnTo>
                  <a:lnTo>
                    <a:pt x="22607" y="4478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0" name="任意多边形: 形状 1309">
              <a:extLst>
                <a:ext uri="{FF2B5EF4-FFF2-40B4-BE49-F238E27FC236}">
                  <a16:creationId xmlns:a16="http://schemas.microsoft.com/office/drawing/2014/main" id="{F5B5263D-FA41-4AFD-B59E-D1F6DE0DC135}"/>
                </a:ext>
              </a:extLst>
            </p:cNvPr>
            <p:cNvSpPr/>
            <p:nvPr/>
          </p:nvSpPr>
          <p:spPr>
            <a:xfrm>
              <a:off x="1129001" y="2319850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1" name="任意多边形: 形状 1310">
              <a:extLst>
                <a:ext uri="{FF2B5EF4-FFF2-40B4-BE49-F238E27FC236}">
                  <a16:creationId xmlns:a16="http://schemas.microsoft.com/office/drawing/2014/main" id="{0DDC66F0-60F1-4CA7-9114-594E5B5F4905}"/>
                </a:ext>
              </a:extLst>
            </p:cNvPr>
            <p:cNvSpPr/>
            <p:nvPr/>
          </p:nvSpPr>
          <p:spPr>
            <a:xfrm>
              <a:off x="1129001" y="2350685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2" name="任意多边形: 形状 1311">
              <a:extLst>
                <a:ext uri="{FF2B5EF4-FFF2-40B4-BE49-F238E27FC236}">
                  <a16:creationId xmlns:a16="http://schemas.microsoft.com/office/drawing/2014/main" id="{078F5C0F-030C-4418-8E2A-1EC4021EE939}"/>
                </a:ext>
              </a:extLst>
            </p:cNvPr>
            <p:cNvSpPr/>
            <p:nvPr/>
          </p:nvSpPr>
          <p:spPr>
            <a:xfrm>
              <a:off x="1129001" y="2381521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3" name="任意多边形: 形状 1312">
              <a:extLst>
                <a:ext uri="{FF2B5EF4-FFF2-40B4-BE49-F238E27FC236}">
                  <a16:creationId xmlns:a16="http://schemas.microsoft.com/office/drawing/2014/main" id="{A3C2EED2-6C41-4D21-B19A-2CFF2B74C4F4}"/>
                </a:ext>
              </a:extLst>
            </p:cNvPr>
            <p:cNvSpPr/>
            <p:nvPr/>
          </p:nvSpPr>
          <p:spPr>
            <a:xfrm>
              <a:off x="1129001" y="2412402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4" name="任意多边形: 形状 1313">
              <a:extLst>
                <a:ext uri="{FF2B5EF4-FFF2-40B4-BE49-F238E27FC236}">
                  <a16:creationId xmlns:a16="http://schemas.microsoft.com/office/drawing/2014/main" id="{B8461716-AA9F-4B88-9775-4DBA9115188A}"/>
                </a:ext>
              </a:extLst>
            </p:cNvPr>
            <p:cNvSpPr/>
            <p:nvPr/>
          </p:nvSpPr>
          <p:spPr>
            <a:xfrm>
              <a:off x="1346031" y="2236895"/>
              <a:ext cx="497731" cy="212209"/>
            </a:xfrm>
            <a:custGeom>
              <a:avLst/>
              <a:gdLst>
                <a:gd name="connsiteX0" fmla="*/ 497732 w 497731"/>
                <a:gd name="connsiteY0" fmla="*/ 212209 h 212209"/>
                <a:gd name="connsiteX1" fmla="*/ 233039 w 497731"/>
                <a:gd name="connsiteY1" fmla="*/ 212209 h 212209"/>
                <a:gd name="connsiteX2" fmla="*/ 233039 w 497731"/>
                <a:gd name="connsiteY2" fmla="*/ 0 h 212209"/>
                <a:gd name="connsiteX3" fmla="*/ 0 w 497731"/>
                <a:gd name="connsiteY3" fmla="*/ 0 h 21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731" h="212209">
                  <a:moveTo>
                    <a:pt x="497732" y="212209"/>
                  </a:moveTo>
                  <a:lnTo>
                    <a:pt x="233039" y="212209"/>
                  </a:lnTo>
                  <a:lnTo>
                    <a:pt x="233039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15" name="图形 482">
            <a:extLst>
              <a:ext uri="{FF2B5EF4-FFF2-40B4-BE49-F238E27FC236}">
                <a16:creationId xmlns:a16="http://schemas.microsoft.com/office/drawing/2014/main" id="{4F41E86F-2F8E-42DC-B07A-379ECCF18456}"/>
              </a:ext>
            </a:extLst>
          </p:cNvPr>
          <p:cNvGrpSpPr/>
          <p:nvPr/>
        </p:nvGrpSpPr>
        <p:grpSpPr>
          <a:xfrm>
            <a:off x="1144241" y="2008233"/>
            <a:ext cx="714761" cy="245882"/>
            <a:chOff x="1129001" y="1901553"/>
            <a:chExt cx="714761" cy="245882"/>
          </a:xfrm>
        </p:grpSpPr>
        <p:sp>
          <p:nvSpPr>
            <p:cNvPr id="1316" name="任意多边形: 形状 1315">
              <a:extLst>
                <a:ext uri="{FF2B5EF4-FFF2-40B4-BE49-F238E27FC236}">
                  <a16:creationId xmlns:a16="http://schemas.microsoft.com/office/drawing/2014/main" id="{1EC3A2DA-6458-4270-AE83-B692393FBA38}"/>
                </a:ext>
              </a:extLst>
            </p:cNvPr>
            <p:cNvSpPr/>
            <p:nvPr/>
          </p:nvSpPr>
          <p:spPr>
            <a:xfrm>
              <a:off x="1130684" y="1901562"/>
              <a:ext cx="23968" cy="45497"/>
            </a:xfrm>
            <a:custGeom>
              <a:avLst/>
              <a:gdLst>
                <a:gd name="connsiteX0" fmla="*/ 12552 w 23968"/>
                <a:gd name="connsiteY0" fmla="*/ 45489 h 45497"/>
                <a:gd name="connsiteX1" fmla="*/ 5730 w 23968"/>
                <a:gd name="connsiteY1" fmla="*/ 43988 h 45497"/>
                <a:gd name="connsiteX2" fmla="*/ 1637 w 23968"/>
                <a:gd name="connsiteY2" fmla="*/ 39440 h 45497"/>
                <a:gd name="connsiteX3" fmla="*/ 0 w 23968"/>
                <a:gd name="connsiteY3" fmla="*/ 31709 h 45497"/>
                <a:gd name="connsiteX4" fmla="*/ 7777 w 23968"/>
                <a:gd name="connsiteY4" fmla="*/ 30390 h 45497"/>
                <a:gd name="connsiteX5" fmla="*/ 8323 w 23968"/>
                <a:gd name="connsiteY5" fmla="*/ 34938 h 45497"/>
                <a:gd name="connsiteX6" fmla="*/ 9733 w 23968"/>
                <a:gd name="connsiteY6" fmla="*/ 37666 h 45497"/>
                <a:gd name="connsiteX7" fmla="*/ 12143 w 23968"/>
                <a:gd name="connsiteY7" fmla="*/ 38576 h 45497"/>
                <a:gd name="connsiteX8" fmla="*/ 14508 w 23968"/>
                <a:gd name="connsiteY8" fmla="*/ 37485 h 45497"/>
                <a:gd name="connsiteX9" fmla="*/ 15145 w 23968"/>
                <a:gd name="connsiteY9" fmla="*/ 34983 h 45497"/>
                <a:gd name="connsiteX10" fmla="*/ 13780 w 23968"/>
                <a:gd name="connsiteY10" fmla="*/ 30435 h 45497"/>
                <a:gd name="connsiteX11" fmla="*/ 10278 w 23968"/>
                <a:gd name="connsiteY11" fmla="*/ 26660 h 45497"/>
                <a:gd name="connsiteX12" fmla="*/ 5776 w 23968"/>
                <a:gd name="connsiteY12" fmla="*/ 22749 h 45497"/>
                <a:gd name="connsiteX13" fmla="*/ 1774 w 23968"/>
                <a:gd name="connsiteY13" fmla="*/ 18201 h 45497"/>
                <a:gd name="connsiteX14" fmla="*/ 227 w 23968"/>
                <a:gd name="connsiteY14" fmla="*/ 11743 h 45497"/>
                <a:gd name="connsiteX15" fmla="*/ 3411 w 23968"/>
                <a:gd name="connsiteY15" fmla="*/ 3375 h 45497"/>
                <a:gd name="connsiteX16" fmla="*/ 12052 w 23968"/>
                <a:gd name="connsiteY16" fmla="*/ 9 h 45497"/>
                <a:gd name="connsiteX17" fmla="*/ 17510 w 23968"/>
                <a:gd name="connsiteY17" fmla="*/ 1101 h 45497"/>
                <a:gd name="connsiteX18" fmla="*/ 20830 w 23968"/>
                <a:gd name="connsiteY18" fmla="*/ 4011 h 45497"/>
                <a:gd name="connsiteX19" fmla="*/ 22467 w 23968"/>
                <a:gd name="connsiteY19" fmla="*/ 8014 h 45497"/>
                <a:gd name="connsiteX20" fmla="*/ 23058 w 23968"/>
                <a:gd name="connsiteY20" fmla="*/ 12289 h 45497"/>
                <a:gd name="connsiteX21" fmla="*/ 15327 w 23968"/>
                <a:gd name="connsiteY21" fmla="*/ 13653 h 45497"/>
                <a:gd name="connsiteX22" fmla="*/ 15008 w 23968"/>
                <a:gd name="connsiteY22" fmla="*/ 10106 h 45497"/>
                <a:gd name="connsiteX23" fmla="*/ 14008 w 23968"/>
                <a:gd name="connsiteY23" fmla="*/ 7695 h 45497"/>
                <a:gd name="connsiteX24" fmla="*/ 11779 w 23968"/>
                <a:gd name="connsiteY24" fmla="*/ 6831 h 45497"/>
                <a:gd name="connsiteX25" fmla="*/ 9460 w 23968"/>
                <a:gd name="connsiteY25" fmla="*/ 8014 h 45497"/>
                <a:gd name="connsiteX26" fmla="*/ 8687 w 23968"/>
                <a:gd name="connsiteY26" fmla="*/ 10606 h 45497"/>
                <a:gd name="connsiteX27" fmla="*/ 9733 w 23968"/>
                <a:gd name="connsiteY27" fmla="*/ 14472 h 45497"/>
                <a:gd name="connsiteX28" fmla="*/ 12689 w 23968"/>
                <a:gd name="connsiteY28" fmla="*/ 17610 h 45497"/>
                <a:gd name="connsiteX29" fmla="*/ 17237 w 23968"/>
                <a:gd name="connsiteY29" fmla="*/ 21521 h 45497"/>
                <a:gd name="connsiteX30" fmla="*/ 21785 w 23968"/>
                <a:gd name="connsiteY30" fmla="*/ 27024 h 45497"/>
                <a:gd name="connsiteX31" fmla="*/ 23968 w 23968"/>
                <a:gd name="connsiteY31" fmla="*/ 34483 h 45497"/>
                <a:gd name="connsiteX32" fmla="*/ 22558 w 23968"/>
                <a:gd name="connsiteY32" fmla="*/ 40122 h 45497"/>
                <a:gd name="connsiteX33" fmla="*/ 18601 w 23968"/>
                <a:gd name="connsiteY33" fmla="*/ 44034 h 45497"/>
                <a:gd name="connsiteX34" fmla="*/ 12552 w 23968"/>
                <a:gd name="connsiteY34" fmla="*/ 45489 h 4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968" h="45497">
                  <a:moveTo>
                    <a:pt x="12552" y="45489"/>
                  </a:moveTo>
                  <a:cubicBezTo>
                    <a:pt x="10188" y="45573"/>
                    <a:pt x="7841" y="45056"/>
                    <a:pt x="5730" y="43988"/>
                  </a:cubicBezTo>
                  <a:cubicBezTo>
                    <a:pt x="3898" y="42970"/>
                    <a:pt x="2457" y="41369"/>
                    <a:pt x="1637" y="39440"/>
                  </a:cubicBezTo>
                  <a:cubicBezTo>
                    <a:pt x="591" y="36995"/>
                    <a:pt x="35" y="34368"/>
                    <a:pt x="0" y="31709"/>
                  </a:cubicBezTo>
                  <a:lnTo>
                    <a:pt x="7777" y="30390"/>
                  </a:lnTo>
                  <a:cubicBezTo>
                    <a:pt x="7787" y="31921"/>
                    <a:pt x="7970" y="33447"/>
                    <a:pt x="8323" y="34938"/>
                  </a:cubicBezTo>
                  <a:cubicBezTo>
                    <a:pt x="8524" y="35963"/>
                    <a:pt x="9013" y="36909"/>
                    <a:pt x="9733" y="37666"/>
                  </a:cubicBezTo>
                  <a:cubicBezTo>
                    <a:pt x="10389" y="38269"/>
                    <a:pt x="11253" y="38595"/>
                    <a:pt x="12143" y="38576"/>
                  </a:cubicBezTo>
                  <a:cubicBezTo>
                    <a:pt x="13074" y="38684"/>
                    <a:pt x="13986" y="38262"/>
                    <a:pt x="14508" y="37485"/>
                  </a:cubicBezTo>
                  <a:cubicBezTo>
                    <a:pt x="14936" y="36721"/>
                    <a:pt x="15155" y="35858"/>
                    <a:pt x="15145" y="34983"/>
                  </a:cubicBezTo>
                  <a:cubicBezTo>
                    <a:pt x="15172" y="33362"/>
                    <a:pt x="14695" y="31773"/>
                    <a:pt x="13780" y="30435"/>
                  </a:cubicBezTo>
                  <a:cubicBezTo>
                    <a:pt x="12765" y="29044"/>
                    <a:pt x="11590" y="27777"/>
                    <a:pt x="10278" y="26660"/>
                  </a:cubicBezTo>
                  <a:lnTo>
                    <a:pt x="5776" y="22749"/>
                  </a:lnTo>
                  <a:cubicBezTo>
                    <a:pt x="4202" y="21462"/>
                    <a:pt x="2850" y="19926"/>
                    <a:pt x="1774" y="18201"/>
                  </a:cubicBezTo>
                  <a:cubicBezTo>
                    <a:pt x="679" y="16230"/>
                    <a:pt x="145" y="13996"/>
                    <a:pt x="227" y="11743"/>
                  </a:cubicBezTo>
                  <a:cubicBezTo>
                    <a:pt x="19" y="8623"/>
                    <a:pt x="1182" y="5567"/>
                    <a:pt x="3411" y="3375"/>
                  </a:cubicBezTo>
                  <a:cubicBezTo>
                    <a:pt x="5749" y="1179"/>
                    <a:pt x="8845" y="-27"/>
                    <a:pt x="12052" y="9"/>
                  </a:cubicBezTo>
                  <a:cubicBezTo>
                    <a:pt x="13932" y="-65"/>
                    <a:pt x="15803" y="309"/>
                    <a:pt x="17510" y="1101"/>
                  </a:cubicBezTo>
                  <a:cubicBezTo>
                    <a:pt x="18867" y="1741"/>
                    <a:pt x="20018" y="2749"/>
                    <a:pt x="20830" y="4011"/>
                  </a:cubicBezTo>
                  <a:cubicBezTo>
                    <a:pt x="21606" y="5239"/>
                    <a:pt x="22161" y="6594"/>
                    <a:pt x="22467" y="8014"/>
                  </a:cubicBezTo>
                  <a:cubicBezTo>
                    <a:pt x="22775" y="9421"/>
                    <a:pt x="22973" y="10851"/>
                    <a:pt x="23058" y="12289"/>
                  </a:cubicBezTo>
                  <a:lnTo>
                    <a:pt x="15327" y="13653"/>
                  </a:lnTo>
                  <a:cubicBezTo>
                    <a:pt x="15327" y="12334"/>
                    <a:pt x="15327" y="11152"/>
                    <a:pt x="15008" y="10106"/>
                  </a:cubicBezTo>
                  <a:cubicBezTo>
                    <a:pt x="14890" y="9229"/>
                    <a:pt x="14545" y="8398"/>
                    <a:pt x="14008" y="7695"/>
                  </a:cubicBezTo>
                  <a:cubicBezTo>
                    <a:pt x="13426" y="7096"/>
                    <a:pt x="12612" y="6781"/>
                    <a:pt x="11779" y="6831"/>
                  </a:cubicBezTo>
                  <a:cubicBezTo>
                    <a:pt x="10850" y="6780"/>
                    <a:pt x="9965" y="7232"/>
                    <a:pt x="9460" y="8014"/>
                  </a:cubicBezTo>
                  <a:cubicBezTo>
                    <a:pt x="8945" y="8779"/>
                    <a:pt x="8675" y="9684"/>
                    <a:pt x="8687" y="10606"/>
                  </a:cubicBezTo>
                  <a:cubicBezTo>
                    <a:pt x="8638" y="11970"/>
                    <a:pt x="9002" y="13318"/>
                    <a:pt x="9733" y="14472"/>
                  </a:cubicBezTo>
                  <a:cubicBezTo>
                    <a:pt x="10592" y="15630"/>
                    <a:pt x="11584" y="16683"/>
                    <a:pt x="12689" y="17610"/>
                  </a:cubicBezTo>
                  <a:lnTo>
                    <a:pt x="17237" y="21521"/>
                  </a:lnTo>
                  <a:cubicBezTo>
                    <a:pt x="19018" y="23119"/>
                    <a:pt x="20551" y="24974"/>
                    <a:pt x="21785" y="27024"/>
                  </a:cubicBezTo>
                  <a:cubicBezTo>
                    <a:pt x="23220" y="29246"/>
                    <a:pt x="23979" y="31838"/>
                    <a:pt x="23968" y="34483"/>
                  </a:cubicBezTo>
                  <a:cubicBezTo>
                    <a:pt x="23982" y="36452"/>
                    <a:pt x="23497" y="38392"/>
                    <a:pt x="22558" y="40122"/>
                  </a:cubicBezTo>
                  <a:cubicBezTo>
                    <a:pt x="21613" y="41756"/>
                    <a:pt x="20246" y="43107"/>
                    <a:pt x="18601" y="44034"/>
                  </a:cubicBezTo>
                  <a:cubicBezTo>
                    <a:pt x="16746" y="45038"/>
                    <a:pt x="14661" y="45539"/>
                    <a:pt x="12552" y="4548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7" name="任意多边形: 形状 1316">
              <a:extLst>
                <a:ext uri="{FF2B5EF4-FFF2-40B4-BE49-F238E27FC236}">
                  <a16:creationId xmlns:a16="http://schemas.microsoft.com/office/drawing/2014/main" id="{E9F021E0-7768-4EDE-B633-7CB06C889265}"/>
                </a:ext>
              </a:extLst>
            </p:cNvPr>
            <p:cNvSpPr/>
            <p:nvPr/>
          </p:nvSpPr>
          <p:spPr>
            <a:xfrm>
              <a:off x="1156653" y="1902208"/>
              <a:ext cx="22739" cy="44206"/>
            </a:xfrm>
            <a:custGeom>
              <a:avLst/>
              <a:gdLst>
                <a:gd name="connsiteX0" fmla="*/ 6822 w 22739"/>
                <a:gd name="connsiteY0" fmla="*/ 44206 h 44206"/>
                <a:gd name="connsiteX1" fmla="*/ 6822 w 22739"/>
                <a:gd name="connsiteY1" fmla="*/ 6731 h 44206"/>
                <a:gd name="connsiteX2" fmla="*/ 0 w 22739"/>
                <a:gd name="connsiteY2" fmla="*/ 6731 h 44206"/>
                <a:gd name="connsiteX3" fmla="*/ 0 w 22739"/>
                <a:gd name="connsiteY3" fmla="*/ 0 h 44206"/>
                <a:gd name="connsiteX4" fmla="*/ 22740 w 22739"/>
                <a:gd name="connsiteY4" fmla="*/ 0 h 44206"/>
                <a:gd name="connsiteX5" fmla="*/ 22740 w 22739"/>
                <a:gd name="connsiteY5" fmla="*/ 6731 h 44206"/>
                <a:gd name="connsiteX6" fmla="*/ 15918 w 22739"/>
                <a:gd name="connsiteY6" fmla="*/ 6731 h 44206"/>
                <a:gd name="connsiteX7" fmla="*/ 15918 w 22739"/>
                <a:gd name="connsiteY7" fmla="*/ 44206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39" h="44206">
                  <a:moveTo>
                    <a:pt x="6822" y="44206"/>
                  </a:moveTo>
                  <a:lnTo>
                    <a:pt x="6822" y="6731"/>
                  </a:lnTo>
                  <a:lnTo>
                    <a:pt x="0" y="6731"/>
                  </a:lnTo>
                  <a:lnTo>
                    <a:pt x="0" y="0"/>
                  </a:lnTo>
                  <a:lnTo>
                    <a:pt x="22740" y="0"/>
                  </a:lnTo>
                  <a:lnTo>
                    <a:pt x="22740" y="6731"/>
                  </a:lnTo>
                  <a:lnTo>
                    <a:pt x="15918" y="6731"/>
                  </a:lnTo>
                  <a:lnTo>
                    <a:pt x="15918" y="4420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8" name="任意多边形: 形状 1317">
              <a:extLst>
                <a:ext uri="{FF2B5EF4-FFF2-40B4-BE49-F238E27FC236}">
                  <a16:creationId xmlns:a16="http://schemas.microsoft.com/office/drawing/2014/main" id="{C341E79D-F276-4EF5-945C-1DD7D3E7135B}"/>
                </a:ext>
              </a:extLst>
            </p:cNvPr>
            <p:cNvSpPr/>
            <p:nvPr/>
          </p:nvSpPr>
          <p:spPr>
            <a:xfrm>
              <a:off x="1179484" y="1902208"/>
              <a:ext cx="27060" cy="44206"/>
            </a:xfrm>
            <a:custGeom>
              <a:avLst/>
              <a:gdLst>
                <a:gd name="connsiteX0" fmla="*/ 0 w 27060"/>
                <a:gd name="connsiteY0" fmla="*/ 44206 h 44206"/>
                <a:gd name="connsiteX1" fmla="*/ 8550 w 27060"/>
                <a:gd name="connsiteY1" fmla="*/ 0 h 44206"/>
                <a:gd name="connsiteX2" fmla="*/ 18556 w 27060"/>
                <a:gd name="connsiteY2" fmla="*/ 0 h 44206"/>
                <a:gd name="connsiteX3" fmla="*/ 27061 w 27060"/>
                <a:gd name="connsiteY3" fmla="*/ 44206 h 44206"/>
                <a:gd name="connsiteX4" fmla="*/ 18738 w 27060"/>
                <a:gd name="connsiteY4" fmla="*/ 44206 h 44206"/>
                <a:gd name="connsiteX5" fmla="*/ 17146 w 27060"/>
                <a:gd name="connsiteY5" fmla="*/ 34474 h 44206"/>
                <a:gd name="connsiteX6" fmla="*/ 10142 w 27060"/>
                <a:gd name="connsiteY6" fmla="*/ 34474 h 44206"/>
                <a:gd name="connsiteX7" fmla="*/ 8459 w 27060"/>
                <a:gd name="connsiteY7" fmla="*/ 44206 h 44206"/>
                <a:gd name="connsiteX8" fmla="*/ 10961 w 27060"/>
                <a:gd name="connsiteY8" fmla="*/ 28971 h 44206"/>
                <a:gd name="connsiteX9" fmla="*/ 16100 w 27060"/>
                <a:gd name="connsiteY9" fmla="*/ 28971 h 44206"/>
                <a:gd name="connsiteX10" fmla="*/ 13417 w 27060"/>
                <a:gd name="connsiteY10" fmla="*/ 11143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060" h="44206">
                  <a:moveTo>
                    <a:pt x="0" y="44206"/>
                  </a:moveTo>
                  <a:lnTo>
                    <a:pt x="8550" y="0"/>
                  </a:lnTo>
                  <a:lnTo>
                    <a:pt x="18556" y="0"/>
                  </a:lnTo>
                  <a:lnTo>
                    <a:pt x="27061" y="44206"/>
                  </a:lnTo>
                  <a:lnTo>
                    <a:pt x="18738" y="44206"/>
                  </a:lnTo>
                  <a:lnTo>
                    <a:pt x="17146" y="34474"/>
                  </a:lnTo>
                  <a:lnTo>
                    <a:pt x="10142" y="34474"/>
                  </a:lnTo>
                  <a:lnTo>
                    <a:pt x="8459" y="44206"/>
                  </a:lnTo>
                  <a:close/>
                  <a:moveTo>
                    <a:pt x="10961" y="28971"/>
                  </a:moveTo>
                  <a:lnTo>
                    <a:pt x="16100" y="28971"/>
                  </a:lnTo>
                  <a:lnTo>
                    <a:pt x="13417" y="1114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9" name="任意多边形: 形状 1318">
              <a:extLst>
                <a:ext uri="{FF2B5EF4-FFF2-40B4-BE49-F238E27FC236}">
                  <a16:creationId xmlns:a16="http://schemas.microsoft.com/office/drawing/2014/main" id="{B3B4438E-7CEC-46DF-B027-B321CCF1BF94}"/>
                </a:ext>
              </a:extLst>
            </p:cNvPr>
            <p:cNvSpPr/>
            <p:nvPr/>
          </p:nvSpPr>
          <p:spPr>
            <a:xfrm>
              <a:off x="1209767" y="1901553"/>
              <a:ext cx="25797" cy="45520"/>
            </a:xfrm>
            <a:custGeom>
              <a:avLst/>
              <a:gdLst>
                <a:gd name="connsiteX0" fmla="*/ 11967 w 25797"/>
                <a:gd name="connsiteY0" fmla="*/ 45498 h 45520"/>
                <a:gd name="connsiteX1" fmla="*/ 4873 w 25797"/>
                <a:gd name="connsiteY1" fmla="*/ 43634 h 45520"/>
                <a:gd name="connsiteX2" fmla="*/ 1143 w 25797"/>
                <a:gd name="connsiteY2" fmla="*/ 38267 h 45520"/>
                <a:gd name="connsiteX3" fmla="*/ 6 w 25797"/>
                <a:gd name="connsiteY3" fmla="*/ 30217 h 45520"/>
                <a:gd name="connsiteX4" fmla="*/ 6 w 25797"/>
                <a:gd name="connsiteY4" fmla="*/ 15436 h 45520"/>
                <a:gd name="connsiteX5" fmla="*/ 1143 w 25797"/>
                <a:gd name="connsiteY5" fmla="*/ 7250 h 45520"/>
                <a:gd name="connsiteX6" fmla="*/ 5145 w 25797"/>
                <a:gd name="connsiteY6" fmla="*/ 1974 h 45520"/>
                <a:gd name="connsiteX7" fmla="*/ 13104 w 25797"/>
                <a:gd name="connsiteY7" fmla="*/ 19 h 45520"/>
                <a:gd name="connsiteX8" fmla="*/ 20609 w 25797"/>
                <a:gd name="connsiteY8" fmla="*/ 1610 h 45520"/>
                <a:gd name="connsiteX9" fmla="*/ 24565 w 25797"/>
                <a:gd name="connsiteY9" fmla="*/ 6158 h 45520"/>
                <a:gd name="connsiteX10" fmla="*/ 25793 w 25797"/>
                <a:gd name="connsiteY10" fmla="*/ 13026 h 45520"/>
                <a:gd name="connsiteX11" fmla="*/ 25793 w 25797"/>
                <a:gd name="connsiteY11" fmla="*/ 15618 h 45520"/>
                <a:gd name="connsiteX12" fmla="*/ 16834 w 25797"/>
                <a:gd name="connsiteY12" fmla="*/ 15618 h 45520"/>
                <a:gd name="connsiteX13" fmla="*/ 16834 w 25797"/>
                <a:gd name="connsiteY13" fmla="*/ 12480 h 45520"/>
                <a:gd name="connsiteX14" fmla="*/ 16834 w 25797"/>
                <a:gd name="connsiteY14" fmla="*/ 9433 h 45520"/>
                <a:gd name="connsiteX15" fmla="*/ 15833 w 25797"/>
                <a:gd name="connsiteY15" fmla="*/ 7295 h 45520"/>
                <a:gd name="connsiteX16" fmla="*/ 13286 w 25797"/>
                <a:gd name="connsiteY16" fmla="*/ 6568 h 45520"/>
                <a:gd name="connsiteX17" fmla="*/ 10649 w 25797"/>
                <a:gd name="connsiteY17" fmla="*/ 7477 h 45520"/>
                <a:gd name="connsiteX18" fmla="*/ 9603 w 25797"/>
                <a:gd name="connsiteY18" fmla="*/ 9842 h 45520"/>
                <a:gd name="connsiteX19" fmla="*/ 9603 w 25797"/>
                <a:gd name="connsiteY19" fmla="*/ 12935 h 45520"/>
                <a:gd name="connsiteX20" fmla="*/ 9603 w 25797"/>
                <a:gd name="connsiteY20" fmla="*/ 32537 h 45520"/>
                <a:gd name="connsiteX21" fmla="*/ 9921 w 25797"/>
                <a:gd name="connsiteY21" fmla="*/ 35857 h 45520"/>
                <a:gd name="connsiteX22" fmla="*/ 11149 w 25797"/>
                <a:gd name="connsiteY22" fmla="*/ 38131 h 45520"/>
                <a:gd name="connsiteX23" fmla="*/ 13741 w 25797"/>
                <a:gd name="connsiteY23" fmla="*/ 38949 h 45520"/>
                <a:gd name="connsiteX24" fmla="*/ 16334 w 25797"/>
                <a:gd name="connsiteY24" fmla="*/ 38085 h 45520"/>
                <a:gd name="connsiteX25" fmla="*/ 17652 w 25797"/>
                <a:gd name="connsiteY25" fmla="*/ 35720 h 45520"/>
                <a:gd name="connsiteX26" fmla="*/ 17652 w 25797"/>
                <a:gd name="connsiteY26" fmla="*/ 32309 h 45520"/>
                <a:gd name="connsiteX27" fmla="*/ 17652 w 25797"/>
                <a:gd name="connsiteY27" fmla="*/ 27761 h 45520"/>
                <a:gd name="connsiteX28" fmla="*/ 13104 w 25797"/>
                <a:gd name="connsiteY28" fmla="*/ 27761 h 45520"/>
                <a:gd name="connsiteX29" fmla="*/ 13104 w 25797"/>
                <a:gd name="connsiteY29" fmla="*/ 22304 h 45520"/>
                <a:gd name="connsiteX30" fmla="*/ 25520 w 25797"/>
                <a:gd name="connsiteY30" fmla="*/ 22304 h 45520"/>
                <a:gd name="connsiteX31" fmla="*/ 25520 w 25797"/>
                <a:gd name="connsiteY31" fmla="*/ 45044 h 45520"/>
                <a:gd name="connsiteX32" fmla="*/ 19835 w 25797"/>
                <a:gd name="connsiteY32" fmla="*/ 45044 h 45520"/>
                <a:gd name="connsiteX33" fmla="*/ 19290 w 25797"/>
                <a:gd name="connsiteY33" fmla="*/ 40950 h 45520"/>
                <a:gd name="connsiteX34" fmla="*/ 16652 w 25797"/>
                <a:gd name="connsiteY34" fmla="*/ 44316 h 45520"/>
                <a:gd name="connsiteX35" fmla="*/ 11967 w 25797"/>
                <a:gd name="connsiteY35" fmla="*/ 45498 h 4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797" h="45520">
                  <a:moveTo>
                    <a:pt x="11967" y="45498"/>
                  </a:moveTo>
                  <a:cubicBezTo>
                    <a:pt x="9464" y="45651"/>
                    <a:pt x="6977" y="44998"/>
                    <a:pt x="4873" y="43634"/>
                  </a:cubicBezTo>
                  <a:cubicBezTo>
                    <a:pt x="3067" y="42310"/>
                    <a:pt x="1754" y="40421"/>
                    <a:pt x="1143" y="38267"/>
                  </a:cubicBezTo>
                  <a:cubicBezTo>
                    <a:pt x="330" y="35663"/>
                    <a:pt x="-55" y="32945"/>
                    <a:pt x="6" y="30217"/>
                  </a:cubicBezTo>
                  <a:lnTo>
                    <a:pt x="6" y="15436"/>
                  </a:lnTo>
                  <a:cubicBezTo>
                    <a:pt x="-54" y="12664"/>
                    <a:pt x="330" y="9900"/>
                    <a:pt x="1143" y="7250"/>
                  </a:cubicBezTo>
                  <a:cubicBezTo>
                    <a:pt x="1823" y="5079"/>
                    <a:pt x="3239" y="3213"/>
                    <a:pt x="5145" y="1974"/>
                  </a:cubicBezTo>
                  <a:cubicBezTo>
                    <a:pt x="7550" y="556"/>
                    <a:pt x="10317" y="-124"/>
                    <a:pt x="13104" y="19"/>
                  </a:cubicBezTo>
                  <a:cubicBezTo>
                    <a:pt x="15701" y="-106"/>
                    <a:pt x="18286" y="442"/>
                    <a:pt x="20609" y="1610"/>
                  </a:cubicBezTo>
                  <a:cubicBezTo>
                    <a:pt x="22423" y="2612"/>
                    <a:pt x="23825" y="4223"/>
                    <a:pt x="24565" y="6158"/>
                  </a:cubicBezTo>
                  <a:cubicBezTo>
                    <a:pt x="25428" y="8343"/>
                    <a:pt x="25845" y="10678"/>
                    <a:pt x="25793" y="13026"/>
                  </a:cubicBezTo>
                  <a:lnTo>
                    <a:pt x="25793" y="15618"/>
                  </a:lnTo>
                  <a:lnTo>
                    <a:pt x="16834" y="15618"/>
                  </a:lnTo>
                  <a:lnTo>
                    <a:pt x="16834" y="12480"/>
                  </a:lnTo>
                  <a:cubicBezTo>
                    <a:pt x="16912" y="11466"/>
                    <a:pt x="16912" y="10447"/>
                    <a:pt x="16834" y="9433"/>
                  </a:cubicBezTo>
                  <a:cubicBezTo>
                    <a:pt x="16728" y="8634"/>
                    <a:pt x="16379" y="7888"/>
                    <a:pt x="15833" y="7295"/>
                  </a:cubicBezTo>
                  <a:cubicBezTo>
                    <a:pt x="15104" y="6745"/>
                    <a:pt x="14196" y="6486"/>
                    <a:pt x="13286" y="6568"/>
                  </a:cubicBezTo>
                  <a:cubicBezTo>
                    <a:pt x="12315" y="6462"/>
                    <a:pt x="11348" y="6796"/>
                    <a:pt x="10649" y="7477"/>
                  </a:cubicBezTo>
                  <a:cubicBezTo>
                    <a:pt x="10095" y="8158"/>
                    <a:pt x="9733" y="8974"/>
                    <a:pt x="9603" y="9842"/>
                  </a:cubicBezTo>
                  <a:cubicBezTo>
                    <a:pt x="9531" y="10872"/>
                    <a:pt x="9531" y="11905"/>
                    <a:pt x="9603" y="12935"/>
                  </a:cubicBezTo>
                  <a:lnTo>
                    <a:pt x="9603" y="32537"/>
                  </a:lnTo>
                  <a:cubicBezTo>
                    <a:pt x="9585" y="33652"/>
                    <a:pt x="9691" y="34765"/>
                    <a:pt x="9921" y="35857"/>
                  </a:cubicBezTo>
                  <a:cubicBezTo>
                    <a:pt x="10083" y="36724"/>
                    <a:pt x="10512" y="37519"/>
                    <a:pt x="11149" y="38131"/>
                  </a:cubicBezTo>
                  <a:cubicBezTo>
                    <a:pt x="11877" y="38724"/>
                    <a:pt x="12804" y="39017"/>
                    <a:pt x="13741" y="38949"/>
                  </a:cubicBezTo>
                  <a:cubicBezTo>
                    <a:pt x="14687" y="39024"/>
                    <a:pt x="15622" y="38712"/>
                    <a:pt x="16334" y="38085"/>
                  </a:cubicBezTo>
                  <a:cubicBezTo>
                    <a:pt x="16990" y="37439"/>
                    <a:pt x="17448" y="36618"/>
                    <a:pt x="17652" y="35720"/>
                  </a:cubicBezTo>
                  <a:cubicBezTo>
                    <a:pt x="17778" y="34587"/>
                    <a:pt x="17778" y="33443"/>
                    <a:pt x="17652" y="32309"/>
                  </a:cubicBezTo>
                  <a:lnTo>
                    <a:pt x="17652" y="27761"/>
                  </a:lnTo>
                  <a:lnTo>
                    <a:pt x="13104" y="27761"/>
                  </a:lnTo>
                  <a:lnTo>
                    <a:pt x="13104" y="22304"/>
                  </a:lnTo>
                  <a:lnTo>
                    <a:pt x="25520" y="22304"/>
                  </a:lnTo>
                  <a:lnTo>
                    <a:pt x="25520" y="45044"/>
                  </a:lnTo>
                  <a:lnTo>
                    <a:pt x="19835" y="45044"/>
                  </a:lnTo>
                  <a:lnTo>
                    <a:pt x="19290" y="40950"/>
                  </a:lnTo>
                  <a:cubicBezTo>
                    <a:pt x="18718" y="42283"/>
                    <a:pt x="17809" y="43443"/>
                    <a:pt x="16652" y="44316"/>
                  </a:cubicBezTo>
                  <a:cubicBezTo>
                    <a:pt x="15257" y="45201"/>
                    <a:pt x="13615" y="45615"/>
                    <a:pt x="11967" y="4549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0" name="任意多边形: 形状 1319">
              <a:extLst>
                <a:ext uri="{FF2B5EF4-FFF2-40B4-BE49-F238E27FC236}">
                  <a16:creationId xmlns:a16="http://schemas.microsoft.com/office/drawing/2014/main" id="{1C79F34C-DFC7-401A-90A3-C8DDB6B9DB6C}"/>
                </a:ext>
              </a:extLst>
            </p:cNvPr>
            <p:cNvSpPr/>
            <p:nvPr/>
          </p:nvSpPr>
          <p:spPr>
            <a:xfrm>
              <a:off x="1241655" y="1902208"/>
              <a:ext cx="19374" cy="44206"/>
            </a:xfrm>
            <a:custGeom>
              <a:avLst/>
              <a:gdLst>
                <a:gd name="connsiteX0" fmla="*/ 0 w 19374"/>
                <a:gd name="connsiteY0" fmla="*/ 44206 h 44206"/>
                <a:gd name="connsiteX1" fmla="*/ 0 w 19374"/>
                <a:gd name="connsiteY1" fmla="*/ 0 h 44206"/>
                <a:gd name="connsiteX2" fmla="*/ 19238 w 19374"/>
                <a:gd name="connsiteY2" fmla="*/ 0 h 44206"/>
                <a:gd name="connsiteX3" fmla="*/ 19238 w 19374"/>
                <a:gd name="connsiteY3" fmla="*/ 6231 h 44206"/>
                <a:gd name="connsiteX4" fmla="*/ 9005 w 19374"/>
                <a:gd name="connsiteY4" fmla="*/ 6231 h 44206"/>
                <a:gd name="connsiteX5" fmla="*/ 9005 w 19374"/>
                <a:gd name="connsiteY5" fmla="*/ 17965 h 44206"/>
                <a:gd name="connsiteX6" fmla="*/ 16919 w 19374"/>
                <a:gd name="connsiteY6" fmla="*/ 17965 h 44206"/>
                <a:gd name="connsiteX7" fmla="*/ 16919 w 19374"/>
                <a:gd name="connsiteY7" fmla="*/ 24241 h 44206"/>
                <a:gd name="connsiteX8" fmla="*/ 9005 w 19374"/>
                <a:gd name="connsiteY8" fmla="*/ 24241 h 44206"/>
                <a:gd name="connsiteX9" fmla="*/ 9005 w 19374"/>
                <a:gd name="connsiteY9" fmla="*/ 37885 h 44206"/>
                <a:gd name="connsiteX10" fmla="*/ 19374 w 19374"/>
                <a:gd name="connsiteY10" fmla="*/ 37885 h 44206"/>
                <a:gd name="connsiteX11" fmla="*/ 19374 w 19374"/>
                <a:gd name="connsiteY11" fmla="*/ 43979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374" h="44206">
                  <a:moveTo>
                    <a:pt x="0" y="44206"/>
                  </a:moveTo>
                  <a:lnTo>
                    <a:pt x="0" y="0"/>
                  </a:lnTo>
                  <a:lnTo>
                    <a:pt x="19238" y="0"/>
                  </a:lnTo>
                  <a:lnTo>
                    <a:pt x="19238" y="6231"/>
                  </a:lnTo>
                  <a:lnTo>
                    <a:pt x="9005" y="6231"/>
                  </a:lnTo>
                  <a:lnTo>
                    <a:pt x="9005" y="17965"/>
                  </a:lnTo>
                  <a:lnTo>
                    <a:pt x="16919" y="17965"/>
                  </a:lnTo>
                  <a:lnTo>
                    <a:pt x="16919" y="24241"/>
                  </a:lnTo>
                  <a:lnTo>
                    <a:pt x="9005" y="24241"/>
                  </a:lnTo>
                  <a:lnTo>
                    <a:pt x="9005" y="37885"/>
                  </a:lnTo>
                  <a:lnTo>
                    <a:pt x="19374" y="37885"/>
                  </a:lnTo>
                  <a:lnTo>
                    <a:pt x="19374" y="4397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1" name="任意多边形: 形状 1320">
              <a:extLst>
                <a:ext uri="{FF2B5EF4-FFF2-40B4-BE49-F238E27FC236}">
                  <a16:creationId xmlns:a16="http://schemas.microsoft.com/office/drawing/2014/main" id="{F8AA4112-86C6-4979-B14F-824BC8BF1C41}"/>
                </a:ext>
              </a:extLst>
            </p:cNvPr>
            <p:cNvSpPr/>
            <p:nvPr/>
          </p:nvSpPr>
          <p:spPr>
            <a:xfrm>
              <a:off x="1277174" y="1902208"/>
              <a:ext cx="14780" cy="44206"/>
            </a:xfrm>
            <a:custGeom>
              <a:avLst/>
              <a:gdLst>
                <a:gd name="connsiteX0" fmla="*/ 6367 w 14780"/>
                <a:gd name="connsiteY0" fmla="*/ 44206 h 44206"/>
                <a:gd name="connsiteX1" fmla="*/ 6367 w 14780"/>
                <a:gd name="connsiteY1" fmla="*/ 8732 h 44206"/>
                <a:gd name="connsiteX2" fmla="*/ 5048 w 14780"/>
                <a:gd name="connsiteY2" fmla="*/ 9323 h 44206"/>
                <a:gd name="connsiteX3" fmla="*/ 3229 w 14780"/>
                <a:gd name="connsiteY3" fmla="*/ 9960 h 44206"/>
                <a:gd name="connsiteX4" fmla="*/ 1364 w 14780"/>
                <a:gd name="connsiteY4" fmla="*/ 10597 h 44206"/>
                <a:gd name="connsiteX5" fmla="*/ 0 w 14780"/>
                <a:gd name="connsiteY5" fmla="*/ 11143 h 44206"/>
                <a:gd name="connsiteX6" fmla="*/ 0 w 14780"/>
                <a:gd name="connsiteY6" fmla="*/ 4912 h 44206"/>
                <a:gd name="connsiteX7" fmla="*/ 1774 w 14780"/>
                <a:gd name="connsiteY7" fmla="*/ 4048 h 44206"/>
                <a:gd name="connsiteX8" fmla="*/ 4139 w 14780"/>
                <a:gd name="connsiteY8" fmla="*/ 2820 h 44206"/>
                <a:gd name="connsiteX9" fmla="*/ 6504 w 14780"/>
                <a:gd name="connsiteY9" fmla="*/ 1410 h 44206"/>
                <a:gd name="connsiteX10" fmla="*/ 8232 w 14780"/>
                <a:gd name="connsiteY10" fmla="*/ 0 h 44206"/>
                <a:gd name="connsiteX11" fmla="*/ 14781 w 14780"/>
                <a:gd name="connsiteY11" fmla="*/ 0 h 44206"/>
                <a:gd name="connsiteX12" fmla="*/ 14781 w 14780"/>
                <a:gd name="connsiteY12" fmla="*/ 44206 h 44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80" h="44206">
                  <a:moveTo>
                    <a:pt x="6367" y="44206"/>
                  </a:moveTo>
                  <a:lnTo>
                    <a:pt x="6367" y="8732"/>
                  </a:lnTo>
                  <a:lnTo>
                    <a:pt x="5048" y="9323"/>
                  </a:lnTo>
                  <a:lnTo>
                    <a:pt x="3229" y="9960"/>
                  </a:lnTo>
                  <a:lnTo>
                    <a:pt x="1364" y="10597"/>
                  </a:lnTo>
                  <a:lnTo>
                    <a:pt x="0" y="11143"/>
                  </a:lnTo>
                  <a:lnTo>
                    <a:pt x="0" y="4912"/>
                  </a:lnTo>
                  <a:lnTo>
                    <a:pt x="1774" y="4048"/>
                  </a:lnTo>
                  <a:lnTo>
                    <a:pt x="4139" y="2820"/>
                  </a:lnTo>
                  <a:cubicBezTo>
                    <a:pt x="4964" y="2414"/>
                    <a:pt x="5755" y="1942"/>
                    <a:pt x="6504" y="1410"/>
                  </a:cubicBezTo>
                  <a:cubicBezTo>
                    <a:pt x="7139" y="1018"/>
                    <a:pt x="7721" y="544"/>
                    <a:pt x="8232" y="0"/>
                  </a:cubicBezTo>
                  <a:lnTo>
                    <a:pt x="14781" y="0"/>
                  </a:lnTo>
                  <a:lnTo>
                    <a:pt x="14781" y="4420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2" name="任意多边形: 形状 1321">
              <a:extLst>
                <a:ext uri="{FF2B5EF4-FFF2-40B4-BE49-F238E27FC236}">
                  <a16:creationId xmlns:a16="http://schemas.microsoft.com/office/drawing/2014/main" id="{E33A8B33-994C-40C7-960B-EA7E96908CAF}"/>
                </a:ext>
              </a:extLst>
            </p:cNvPr>
            <p:cNvSpPr/>
            <p:nvPr/>
          </p:nvSpPr>
          <p:spPr>
            <a:xfrm>
              <a:off x="1129001" y="1987119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3" name="任意多边形: 形状 1322">
              <a:extLst>
                <a:ext uri="{FF2B5EF4-FFF2-40B4-BE49-F238E27FC236}">
                  <a16:creationId xmlns:a16="http://schemas.microsoft.com/office/drawing/2014/main" id="{F1D78690-6695-46F3-97F8-D2DC949FB885}"/>
                </a:ext>
              </a:extLst>
            </p:cNvPr>
            <p:cNvSpPr/>
            <p:nvPr/>
          </p:nvSpPr>
          <p:spPr>
            <a:xfrm>
              <a:off x="1129001" y="2017955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4" name="任意多边形: 形状 1323">
              <a:extLst>
                <a:ext uri="{FF2B5EF4-FFF2-40B4-BE49-F238E27FC236}">
                  <a16:creationId xmlns:a16="http://schemas.microsoft.com/office/drawing/2014/main" id="{37DE30CA-33E5-46C1-A5D1-5E482626516B}"/>
                </a:ext>
              </a:extLst>
            </p:cNvPr>
            <p:cNvSpPr/>
            <p:nvPr/>
          </p:nvSpPr>
          <p:spPr>
            <a:xfrm>
              <a:off x="1129001" y="2048835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5" name="任意多边形: 形状 1324">
              <a:extLst>
                <a:ext uri="{FF2B5EF4-FFF2-40B4-BE49-F238E27FC236}">
                  <a16:creationId xmlns:a16="http://schemas.microsoft.com/office/drawing/2014/main" id="{8EBAC9C9-F1FD-48F6-B6D1-BC56DD2932E9}"/>
                </a:ext>
              </a:extLst>
            </p:cNvPr>
            <p:cNvSpPr/>
            <p:nvPr/>
          </p:nvSpPr>
          <p:spPr>
            <a:xfrm>
              <a:off x="1129001" y="2079671"/>
              <a:ext cx="221759" cy="4547"/>
            </a:xfrm>
            <a:custGeom>
              <a:avLst/>
              <a:gdLst>
                <a:gd name="connsiteX0" fmla="*/ 0 w 221759"/>
                <a:gd name="connsiteY0" fmla="*/ 0 h 4547"/>
                <a:gd name="connsiteX1" fmla="*/ 221760 w 221759"/>
                <a:gd name="connsiteY1" fmla="*/ 0 h 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1759" h="4547">
                  <a:moveTo>
                    <a:pt x="0" y="0"/>
                  </a:moveTo>
                  <a:lnTo>
                    <a:pt x="221760" y="0"/>
                  </a:lnTo>
                </a:path>
              </a:pathLst>
            </a:custGeom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6" name="任意多边形: 形状 1325">
              <a:extLst>
                <a:ext uri="{FF2B5EF4-FFF2-40B4-BE49-F238E27FC236}">
                  <a16:creationId xmlns:a16="http://schemas.microsoft.com/office/drawing/2014/main" id="{3C9914F3-F016-4A2B-94A2-909634FAF53F}"/>
                </a:ext>
              </a:extLst>
            </p:cNvPr>
            <p:cNvSpPr/>
            <p:nvPr/>
          </p:nvSpPr>
          <p:spPr>
            <a:xfrm>
              <a:off x="1346031" y="1925448"/>
              <a:ext cx="497731" cy="221987"/>
            </a:xfrm>
            <a:custGeom>
              <a:avLst/>
              <a:gdLst>
                <a:gd name="connsiteX0" fmla="*/ 497732 w 497731"/>
                <a:gd name="connsiteY0" fmla="*/ 221987 h 221987"/>
                <a:gd name="connsiteX1" fmla="*/ 233039 w 497731"/>
                <a:gd name="connsiteY1" fmla="*/ 221987 h 221987"/>
                <a:gd name="connsiteX2" fmla="*/ 233039 w 497731"/>
                <a:gd name="connsiteY2" fmla="*/ 0 h 221987"/>
                <a:gd name="connsiteX3" fmla="*/ 0 w 497731"/>
                <a:gd name="connsiteY3" fmla="*/ 0 h 22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731" h="221987">
                  <a:moveTo>
                    <a:pt x="497732" y="221987"/>
                  </a:moveTo>
                  <a:lnTo>
                    <a:pt x="233039" y="221987"/>
                  </a:lnTo>
                  <a:lnTo>
                    <a:pt x="233039" y="0"/>
                  </a:lnTo>
                  <a:lnTo>
                    <a:pt x="0" y="0"/>
                  </a:lnTo>
                </a:path>
              </a:pathLst>
            </a:custGeom>
            <a:noFill/>
            <a:ln w="453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D6222A8A-D5C2-4B46-8CEF-B39464F8A346}"/>
              </a:ext>
            </a:extLst>
          </p:cNvPr>
          <p:cNvGrpSpPr/>
          <p:nvPr/>
        </p:nvGrpSpPr>
        <p:grpSpPr>
          <a:xfrm>
            <a:off x="3631720" y="1763051"/>
            <a:ext cx="2166981" cy="1890153"/>
            <a:chOff x="3631720" y="1763051"/>
            <a:chExt cx="2166981" cy="1890153"/>
          </a:xfrm>
        </p:grpSpPr>
        <p:sp>
          <p:nvSpPr>
            <p:cNvPr id="1327" name="任意多边形: 形状 1326">
              <a:extLst>
                <a:ext uri="{FF2B5EF4-FFF2-40B4-BE49-F238E27FC236}">
                  <a16:creationId xmlns:a16="http://schemas.microsoft.com/office/drawing/2014/main" id="{127269CF-ACDC-4229-9431-B589B6530C07}"/>
                </a:ext>
              </a:extLst>
            </p:cNvPr>
            <p:cNvSpPr/>
            <p:nvPr/>
          </p:nvSpPr>
          <p:spPr>
            <a:xfrm>
              <a:off x="4505100" y="2090529"/>
              <a:ext cx="386435" cy="556921"/>
            </a:xfrm>
            <a:custGeom>
              <a:avLst/>
              <a:gdLst>
                <a:gd name="connsiteX0" fmla="*/ 0 w 407441"/>
                <a:gd name="connsiteY0" fmla="*/ 0 h 587195"/>
                <a:gd name="connsiteX1" fmla="*/ 407442 w 407441"/>
                <a:gd name="connsiteY1" fmla="*/ 0 h 587195"/>
                <a:gd name="connsiteX2" fmla="*/ 407442 w 407441"/>
                <a:gd name="connsiteY2" fmla="*/ 587195 h 587195"/>
                <a:gd name="connsiteX3" fmla="*/ 0 w 407441"/>
                <a:gd name="connsiteY3" fmla="*/ 587195 h 58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441" h="587195">
                  <a:moveTo>
                    <a:pt x="0" y="0"/>
                  </a:moveTo>
                  <a:lnTo>
                    <a:pt x="407442" y="0"/>
                  </a:lnTo>
                  <a:lnTo>
                    <a:pt x="407442" y="587195"/>
                  </a:lnTo>
                  <a:lnTo>
                    <a:pt x="0" y="5871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8" name="任意多边形: 形状 1327">
              <a:extLst>
                <a:ext uri="{FF2B5EF4-FFF2-40B4-BE49-F238E27FC236}">
                  <a16:creationId xmlns:a16="http://schemas.microsoft.com/office/drawing/2014/main" id="{D1A30E32-4BE0-4DEC-808B-C2AF660A877A}"/>
                </a:ext>
              </a:extLst>
            </p:cNvPr>
            <p:cNvSpPr/>
            <p:nvPr/>
          </p:nvSpPr>
          <p:spPr>
            <a:xfrm>
              <a:off x="4505100" y="2035665"/>
              <a:ext cx="386435" cy="556921"/>
            </a:xfrm>
            <a:custGeom>
              <a:avLst/>
              <a:gdLst>
                <a:gd name="connsiteX0" fmla="*/ 0 w 407441"/>
                <a:gd name="connsiteY0" fmla="*/ 0 h 587195"/>
                <a:gd name="connsiteX1" fmla="*/ 407442 w 407441"/>
                <a:gd name="connsiteY1" fmla="*/ 0 h 587195"/>
                <a:gd name="connsiteX2" fmla="*/ 407442 w 407441"/>
                <a:gd name="connsiteY2" fmla="*/ 587195 h 587195"/>
                <a:gd name="connsiteX3" fmla="*/ 0 w 407441"/>
                <a:gd name="connsiteY3" fmla="*/ 587195 h 58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7441" h="587195">
                  <a:moveTo>
                    <a:pt x="0" y="0"/>
                  </a:moveTo>
                  <a:lnTo>
                    <a:pt x="407442" y="0"/>
                  </a:lnTo>
                  <a:lnTo>
                    <a:pt x="407442" y="587195"/>
                  </a:lnTo>
                  <a:lnTo>
                    <a:pt x="0" y="587195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9" name="任意多边形: 形状 1328">
              <a:extLst>
                <a:ext uri="{FF2B5EF4-FFF2-40B4-BE49-F238E27FC236}">
                  <a16:creationId xmlns:a16="http://schemas.microsoft.com/office/drawing/2014/main" id="{D03AB278-7508-4061-BB30-A28F698A8C48}"/>
                </a:ext>
              </a:extLst>
            </p:cNvPr>
            <p:cNvSpPr/>
            <p:nvPr/>
          </p:nvSpPr>
          <p:spPr>
            <a:xfrm>
              <a:off x="4560337" y="2170089"/>
              <a:ext cx="276017" cy="397801"/>
            </a:xfrm>
            <a:custGeom>
              <a:avLst/>
              <a:gdLst>
                <a:gd name="connsiteX0" fmla="*/ 0 w 291021"/>
                <a:gd name="connsiteY0" fmla="*/ 0 h 419425"/>
                <a:gd name="connsiteX1" fmla="*/ 291021 w 291021"/>
                <a:gd name="connsiteY1" fmla="*/ 0 h 419425"/>
                <a:gd name="connsiteX2" fmla="*/ 291021 w 291021"/>
                <a:gd name="connsiteY2" fmla="*/ 419425 h 419425"/>
                <a:gd name="connsiteX3" fmla="*/ 0 w 291021"/>
                <a:gd name="connsiteY3" fmla="*/ 419425 h 41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1021" h="419425">
                  <a:moveTo>
                    <a:pt x="0" y="0"/>
                  </a:moveTo>
                  <a:lnTo>
                    <a:pt x="291021" y="0"/>
                  </a:lnTo>
                  <a:lnTo>
                    <a:pt x="291021" y="419425"/>
                  </a:lnTo>
                  <a:lnTo>
                    <a:pt x="0" y="419425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0" name="任意多边形: 形状 1329">
              <a:extLst>
                <a:ext uri="{FF2B5EF4-FFF2-40B4-BE49-F238E27FC236}">
                  <a16:creationId xmlns:a16="http://schemas.microsoft.com/office/drawing/2014/main" id="{95B0CB5F-27A5-42DA-B6D2-228F42236142}"/>
                </a:ext>
              </a:extLst>
            </p:cNvPr>
            <p:cNvSpPr/>
            <p:nvPr/>
          </p:nvSpPr>
          <p:spPr>
            <a:xfrm>
              <a:off x="3929254" y="2423943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1" name="任意多边形: 形状 1330">
              <a:extLst>
                <a:ext uri="{FF2B5EF4-FFF2-40B4-BE49-F238E27FC236}">
                  <a16:creationId xmlns:a16="http://schemas.microsoft.com/office/drawing/2014/main" id="{EA1D6EDE-AF63-4C45-9B68-DBBC464491EC}"/>
                </a:ext>
              </a:extLst>
            </p:cNvPr>
            <p:cNvSpPr/>
            <p:nvPr/>
          </p:nvSpPr>
          <p:spPr>
            <a:xfrm>
              <a:off x="3929254" y="2369079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2" name="任意多边形: 形状 1331">
              <a:extLst>
                <a:ext uri="{FF2B5EF4-FFF2-40B4-BE49-F238E27FC236}">
                  <a16:creationId xmlns:a16="http://schemas.microsoft.com/office/drawing/2014/main" id="{6D769054-F1F8-47E7-93F0-86492FDFEECA}"/>
                </a:ext>
              </a:extLst>
            </p:cNvPr>
            <p:cNvSpPr/>
            <p:nvPr/>
          </p:nvSpPr>
          <p:spPr>
            <a:xfrm>
              <a:off x="3967557" y="2479124"/>
              <a:ext cx="191512" cy="276017"/>
            </a:xfrm>
            <a:custGeom>
              <a:avLst/>
              <a:gdLst>
                <a:gd name="connsiteX0" fmla="*/ 0 w 201923"/>
                <a:gd name="connsiteY0" fmla="*/ 0 h 291021"/>
                <a:gd name="connsiteX1" fmla="*/ 201923 w 201923"/>
                <a:gd name="connsiteY1" fmla="*/ 0 h 291021"/>
                <a:gd name="connsiteX2" fmla="*/ 201923 w 201923"/>
                <a:gd name="connsiteY2" fmla="*/ 291021 h 291021"/>
                <a:gd name="connsiteX3" fmla="*/ 0 w 201923"/>
                <a:gd name="connsiteY3" fmla="*/ 291021 h 2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23" h="291021">
                  <a:moveTo>
                    <a:pt x="0" y="0"/>
                  </a:moveTo>
                  <a:lnTo>
                    <a:pt x="201923" y="0"/>
                  </a:lnTo>
                  <a:lnTo>
                    <a:pt x="201923" y="291021"/>
                  </a:lnTo>
                  <a:lnTo>
                    <a:pt x="0" y="291021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:a16="http://schemas.microsoft.com/office/drawing/2014/main" id="{078803EF-FB3B-4AEA-8FEA-A55C1B42EB76}"/>
                </a:ext>
              </a:extLst>
            </p:cNvPr>
            <p:cNvSpPr/>
            <p:nvPr/>
          </p:nvSpPr>
          <p:spPr>
            <a:xfrm>
              <a:off x="5230631" y="2423943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:a16="http://schemas.microsoft.com/office/drawing/2014/main" id="{D32E86E0-139F-49D6-8E56-CB60B6D8BE2F}"/>
                </a:ext>
              </a:extLst>
            </p:cNvPr>
            <p:cNvSpPr/>
            <p:nvPr/>
          </p:nvSpPr>
          <p:spPr>
            <a:xfrm>
              <a:off x="5230631" y="2369079"/>
              <a:ext cx="268117" cy="386435"/>
            </a:xfrm>
            <a:custGeom>
              <a:avLst/>
              <a:gdLst>
                <a:gd name="connsiteX0" fmla="*/ 0 w 282692"/>
                <a:gd name="connsiteY0" fmla="*/ 0 h 407441"/>
                <a:gd name="connsiteX1" fmla="*/ 282692 w 282692"/>
                <a:gd name="connsiteY1" fmla="*/ 0 h 407441"/>
                <a:gd name="connsiteX2" fmla="*/ 282692 w 282692"/>
                <a:gd name="connsiteY2" fmla="*/ 407441 h 407441"/>
                <a:gd name="connsiteX3" fmla="*/ 0 w 282692"/>
                <a:gd name="connsiteY3" fmla="*/ 407441 h 40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92" h="407441">
                  <a:moveTo>
                    <a:pt x="0" y="0"/>
                  </a:moveTo>
                  <a:lnTo>
                    <a:pt x="282692" y="0"/>
                  </a:lnTo>
                  <a:lnTo>
                    <a:pt x="282692" y="407441"/>
                  </a:lnTo>
                  <a:lnTo>
                    <a:pt x="0" y="407441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:a16="http://schemas.microsoft.com/office/drawing/2014/main" id="{9CAE0804-4799-4591-8ED0-603FBBE4AE14}"/>
                </a:ext>
              </a:extLst>
            </p:cNvPr>
            <p:cNvSpPr/>
            <p:nvPr/>
          </p:nvSpPr>
          <p:spPr>
            <a:xfrm>
              <a:off x="5268934" y="2479124"/>
              <a:ext cx="191512" cy="276017"/>
            </a:xfrm>
            <a:custGeom>
              <a:avLst/>
              <a:gdLst>
                <a:gd name="connsiteX0" fmla="*/ 0 w 201923"/>
                <a:gd name="connsiteY0" fmla="*/ 0 h 291021"/>
                <a:gd name="connsiteX1" fmla="*/ 201923 w 201923"/>
                <a:gd name="connsiteY1" fmla="*/ 0 h 291021"/>
                <a:gd name="connsiteX2" fmla="*/ 201923 w 201923"/>
                <a:gd name="connsiteY2" fmla="*/ 291021 h 291021"/>
                <a:gd name="connsiteX3" fmla="*/ 0 w 201923"/>
                <a:gd name="connsiteY3" fmla="*/ 291021 h 29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923" h="291021">
                  <a:moveTo>
                    <a:pt x="0" y="0"/>
                  </a:moveTo>
                  <a:lnTo>
                    <a:pt x="201923" y="0"/>
                  </a:lnTo>
                  <a:lnTo>
                    <a:pt x="201923" y="291021"/>
                  </a:lnTo>
                  <a:lnTo>
                    <a:pt x="0" y="291021"/>
                  </a:ln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:a16="http://schemas.microsoft.com/office/drawing/2014/main" id="{EF9A1F7F-7087-4943-B5F1-B67F3DDE157E}"/>
                </a:ext>
              </a:extLst>
            </p:cNvPr>
            <p:cNvSpPr/>
            <p:nvPr/>
          </p:nvSpPr>
          <p:spPr>
            <a:xfrm>
              <a:off x="4941280" y="2887805"/>
              <a:ext cx="495846" cy="653680"/>
            </a:xfrm>
            <a:custGeom>
              <a:avLst/>
              <a:gdLst>
                <a:gd name="connsiteX0" fmla="*/ 272904 w 522800"/>
                <a:gd name="connsiteY0" fmla="*/ 326046 h 689214"/>
                <a:gd name="connsiteX1" fmla="*/ 250195 w 522800"/>
                <a:gd name="connsiteY1" fmla="*/ 205851 h 689214"/>
                <a:gd name="connsiteX2" fmla="*/ 320659 w 522800"/>
                <a:gd name="connsiteY2" fmla="*/ 52641 h 689214"/>
                <a:gd name="connsiteX3" fmla="*/ 300706 w 522800"/>
                <a:gd name="connsiteY3" fmla="*/ 256661 h 689214"/>
                <a:gd name="connsiteX4" fmla="*/ 362781 w 522800"/>
                <a:gd name="connsiteY4" fmla="*/ 344022 h 689214"/>
                <a:gd name="connsiteX5" fmla="*/ 447864 w 522800"/>
                <a:gd name="connsiteY5" fmla="*/ 157557 h 689214"/>
                <a:gd name="connsiteX6" fmla="*/ 331504 w 522800"/>
                <a:gd name="connsiteY6" fmla="*/ 279610 h 689214"/>
                <a:gd name="connsiteX7" fmla="*/ 313948 w 522800"/>
                <a:gd name="connsiteY7" fmla="*/ 400584 h 689214"/>
                <a:gd name="connsiteX8" fmla="*/ 391482 w 522800"/>
                <a:gd name="connsiteY8" fmla="*/ 471407 h 689214"/>
                <a:gd name="connsiteX9" fmla="*/ 483575 w 522800"/>
                <a:gd name="connsiteY9" fmla="*/ 341146 h 689214"/>
                <a:gd name="connsiteX10" fmla="*/ 376922 w 522800"/>
                <a:gd name="connsiteY10" fmla="*/ 417601 h 689214"/>
                <a:gd name="connsiteX11" fmla="*/ 345944 w 522800"/>
                <a:gd name="connsiteY11" fmla="*/ 507478 h 689214"/>
                <a:gd name="connsiteX12" fmla="*/ 425215 w 522800"/>
                <a:gd name="connsiteY12" fmla="*/ 598433 h 689214"/>
                <a:gd name="connsiteX13" fmla="*/ 517369 w 522800"/>
                <a:gd name="connsiteY13" fmla="*/ 468172 h 689214"/>
                <a:gd name="connsiteX14" fmla="*/ 410715 w 522800"/>
                <a:gd name="connsiteY14" fmla="*/ 544627 h 689214"/>
                <a:gd name="connsiteX15" fmla="*/ 379738 w 522800"/>
                <a:gd name="connsiteY15" fmla="*/ 634504 h 689214"/>
                <a:gd name="connsiteX16" fmla="*/ 207474 w 522800"/>
                <a:gd name="connsiteY16" fmla="*/ 343063 h 689214"/>
                <a:gd name="connsiteX17" fmla="*/ 4592 w 522800"/>
                <a:gd name="connsiteY17" fmla="*/ 313763 h 689214"/>
                <a:gd name="connsiteX18" fmla="*/ 154387 w 522800"/>
                <a:gd name="connsiteY18" fmla="*/ 391117 h 689214"/>
                <a:gd name="connsiteX19" fmla="*/ 275481 w 522800"/>
                <a:gd name="connsiteY19" fmla="*/ 373981 h 689214"/>
                <a:gd name="connsiteX20" fmla="*/ 232040 w 522800"/>
                <a:gd name="connsiteY20" fmla="*/ 443006 h 689214"/>
                <a:gd name="connsiteX21" fmla="*/ 27361 w 522800"/>
                <a:gd name="connsiteY21" fmla="*/ 454690 h 689214"/>
                <a:gd name="connsiteX22" fmla="*/ 189618 w 522800"/>
                <a:gd name="connsiteY22" fmla="*/ 500707 h 689214"/>
                <a:gd name="connsiteX23" fmla="*/ 304840 w 522800"/>
                <a:gd name="connsiteY23" fmla="*/ 459843 h 689214"/>
                <a:gd name="connsiteX24" fmla="*/ 275301 w 522800"/>
                <a:gd name="connsiteY24" fmla="*/ 552057 h 689214"/>
                <a:gd name="connsiteX25" fmla="*/ 102498 w 522800"/>
                <a:gd name="connsiteY25" fmla="*/ 566617 h 689214"/>
                <a:gd name="connsiteX26" fmla="*/ 240788 w 522800"/>
                <a:gd name="connsiteY26" fmla="*/ 601788 h 689214"/>
                <a:gd name="connsiteX27" fmla="*/ 337316 w 522800"/>
                <a:gd name="connsiteY27" fmla="*/ 564579 h 689214"/>
                <a:gd name="connsiteX28" fmla="*/ 300526 w 522800"/>
                <a:gd name="connsiteY28" fmla="*/ 641933 h 689214"/>
                <a:gd name="connsiteX29" fmla="*/ 127184 w 522800"/>
                <a:gd name="connsiteY29" fmla="*/ 638039 h 689214"/>
                <a:gd name="connsiteX30" fmla="*/ 260921 w 522800"/>
                <a:gd name="connsiteY30" fmla="*/ 687711 h 689214"/>
                <a:gd name="connsiteX31" fmla="*/ 360804 w 522800"/>
                <a:gd name="connsiteY31" fmla="*/ 660927 h 689214"/>
                <a:gd name="connsiteX32" fmla="*/ 196089 w 522800"/>
                <a:gd name="connsiteY32" fmla="*/ 185779 h 689214"/>
                <a:gd name="connsiteX33" fmla="*/ 44198 w 522800"/>
                <a:gd name="connsiteY33" fmla="*/ 4887 h 689214"/>
                <a:gd name="connsiteX34" fmla="*/ 105853 w 522800"/>
                <a:gd name="connsiteY34" fmla="*/ 194107 h 689214"/>
                <a:gd name="connsiteX35" fmla="*/ 227906 w 522800"/>
                <a:gd name="connsiteY35" fmla="*/ 267507 h 68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2800" h="689214">
                  <a:moveTo>
                    <a:pt x="272904" y="326046"/>
                  </a:moveTo>
                  <a:cubicBezTo>
                    <a:pt x="260921" y="356005"/>
                    <a:pt x="248218" y="332038"/>
                    <a:pt x="250195" y="205851"/>
                  </a:cubicBezTo>
                  <a:cubicBezTo>
                    <a:pt x="251154" y="146772"/>
                    <a:pt x="255288" y="26098"/>
                    <a:pt x="320659" y="52641"/>
                  </a:cubicBezTo>
                  <a:cubicBezTo>
                    <a:pt x="383393" y="78166"/>
                    <a:pt x="300706" y="256661"/>
                    <a:pt x="300706" y="256661"/>
                  </a:cubicBezTo>
                  <a:close/>
                  <a:moveTo>
                    <a:pt x="362781" y="344022"/>
                  </a:moveTo>
                  <a:cubicBezTo>
                    <a:pt x="362781" y="344022"/>
                    <a:pt x="498974" y="202076"/>
                    <a:pt x="447864" y="157557"/>
                  </a:cubicBezTo>
                  <a:cubicBezTo>
                    <a:pt x="394717" y="111181"/>
                    <a:pt x="351576" y="224006"/>
                    <a:pt x="331504" y="279610"/>
                  </a:cubicBezTo>
                  <a:cubicBezTo>
                    <a:pt x="288722" y="398188"/>
                    <a:pt x="292677" y="425091"/>
                    <a:pt x="313948" y="400584"/>
                  </a:cubicBezTo>
                  <a:close/>
                  <a:moveTo>
                    <a:pt x="391482" y="471407"/>
                  </a:moveTo>
                  <a:cubicBezTo>
                    <a:pt x="391482" y="471407"/>
                    <a:pt x="516171" y="382609"/>
                    <a:pt x="483575" y="341146"/>
                  </a:cubicBezTo>
                  <a:cubicBezTo>
                    <a:pt x="449662" y="298005"/>
                    <a:pt x="400349" y="378055"/>
                    <a:pt x="376922" y="417601"/>
                  </a:cubicBezTo>
                  <a:cubicBezTo>
                    <a:pt x="327010" y="502085"/>
                    <a:pt x="326171" y="523236"/>
                    <a:pt x="345944" y="507478"/>
                  </a:cubicBezTo>
                  <a:close/>
                  <a:moveTo>
                    <a:pt x="425215" y="598433"/>
                  </a:moveTo>
                  <a:cubicBezTo>
                    <a:pt x="425215" y="598433"/>
                    <a:pt x="549964" y="509635"/>
                    <a:pt x="517369" y="468172"/>
                  </a:cubicBezTo>
                  <a:cubicBezTo>
                    <a:pt x="483396" y="425031"/>
                    <a:pt x="434083" y="505021"/>
                    <a:pt x="410715" y="544627"/>
                  </a:cubicBezTo>
                  <a:cubicBezTo>
                    <a:pt x="360804" y="629051"/>
                    <a:pt x="359905" y="650262"/>
                    <a:pt x="379738" y="634504"/>
                  </a:cubicBezTo>
                  <a:close/>
                  <a:moveTo>
                    <a:pt x="207474" y="343063"/>
                  </a:moveTo>
                  <a:cubicBezTo>
                    <a:pt x="207474" y="343063"/>
                    <a:pt x="32933" y="252228"/>
                    <a:pt x="4592" y="313763"/>
                  </a:cubicBezTo>
                  <a:cubicBezTo>
                    <a:pt x="-24947" y="377815"/>
                    <a:pt x="95428" y="387522"/>
                    <a:pt x="154387" y="391117"/>
                  </a:cubicBezTo>
                  <a:cubicBezTo>
                    <a:pt x="280214" y="398907"/>
                    <a:pt x="304960" y="387522"/>
                    <a:pt x="275481" y="373981"/>
                  </a:cubicBezTo>
                  <a:close/>
                  <a:moveTo>
                    <a:pt x="232040" y="443006"/>
                  </a:moveTo>
                  <a:cubicBezTo>
                    <a:pt x="232040" y="443006"/>
                    <a:pt x="42939" y="388720"/>
                    <a:pt x="27361" y="454690"/>
                  </a:cubicBezTo>
                  <a:cubicBezTo>
                    <a:pt x="11183" y="523296"/>
                    <a:pt x="131079" y="508616"/>
                    <a:pt x="189618" y="500707"/>
                  </a:cubicBezTo>
                  <a:cubicBezTo>
                    <a:pt x="314487" y="483331"/>
                    <a:pt x="336417" y="467273"/>
                    <a:pt x="304840" y="459843"/>
                  </a:cubicBezTo>
                  <a:close/>
                  <a:moveTo>
                    <a:pt x="275301" y="552057"/>
                  </a:moveTo>
                  <a:cubicBezTo>
                    <a:pt x="275301" y="552057"/>
                    <a:pt x="114182" y="510474"/>
                    <a:pt x="102498" y="566617"/>
                  </a:cubicBezTo>
                  <a:cubicBezTo>
                    <a:pt x="90514" y="625036"/>
                    <a:pt x="191476" y="610057"/>
                    <a:pt x="240788" y="601788"/>
                  </a:cubicBezTo>
                  <a:cubicBezTo>
                    <a:pt x="345944" y="584172"/>
                    <a:pt x="364159" y="570092"/>
                    <a:pt x="337316" y="564579"/>
                  </a:cubicBezTo>
                  <a:close/>
                  <a:moveTo>
                    <a:pt x="300526" y="641933"/>
                  </a:moveTo>
                  <a:cubicBezTo>
                    <a:pt x="300526" y="641933"/>
                    <a:pt x="144740" y="583453"/>
                    <a:pt x="127184" y="638039"/>
                  </a:cubicBezTo>
                  <a:cubicBezTo>
                    <a:pt x="108909" y="694901"/>
                    <a:pt x="211069" y="690706"/>
                    <a:pt x="260921" y="687711"/>
                  </a:cubicBezTo>
                  <a:cubicBezTo>
                    <a:pt x="367395" y="681359"/>
                    <a:pt x="386748" y="669316"/>
                    <a:pt x="360804" y="660927"/>
                  </a:cubicBezTo>
                  <a:close/>
                  <a:moveTo>
                    <a:pt x="196089" y="185779"/>
                  </a:moveTo>
                  <a:cubicBezTo>
                    <a:pt x="196089" y="185779"/>
                    <a:pt x="124967" y="-35318"/>
                    <a:pt x="44198" y="4887"/>
                  </a:cubicBezTo>
                  <a:cubicBezTo>
                    <a:pt x="-39687" y="46829"/>
                    <a:pt x="57260" y="146353"/>
                    <a:pt x="105853" y="194107"/>
                  </a:cubicBezTo>
                  <a:cubicBezTo>
                    <a:pt x="209451" y="295968"/>
                    <a:pt x="241507" y="303038"/>
                    <a:pt x="227906" y="267507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340AC5C4-5584-4CE5-8DF5-825EDE046572}"/>
                </a:ext>
              </a:extLst>
            </p:cNvPr>
            <p:cNvSpPr/>
            <p:nvPr/>
          </p:nvSpPr>
          <p:spPr>
            <a:xfrm>
              <a:off x="5015251" y="2967396"/>
              <a:ext cx="294600" cy="673931"/>
            </a:xfrm>
            <a:custGeom>
              <a:avLst/>
              <a:gdLst>
                <a:gd name="connsiteX0" fmla="*/ 0 w 310614"/>
                <a:gd name="connsiteY0" fmla="*/ 0 h 710565"/>
                <a:gd name="connsiteX1" fmla="*/ 221396 w 310614"/>
                <a:gd name="connsiteY1" fmla="*/ 327092 h 710565"/>
                <a:gd name="connsiteX2" fmla="*/ 310614 w 310614"/>
                <a:gd name="connsiteY2" fmla="*/ 710566 h 71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614" h="710565">
                  <a:moveTo>
                    <a:pt x="0" y="0"/>
                  </a:moveTo>
                  <a:cubicBezTo>
                    <a:pt x="0" y="0"/>
                    <a:pt x="178675" y="217981"/>
                    <a:pt x="221396" y="327092"/>
                  </a:cubicBezTo>
                  <a:cubicBezTo>
                    <a:pt x="270529" y="452500"/>
                    <a:pt x="303963" y="593726"/>
                    <a:pt x="310614" y="71056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:a16="http://schemas.microsoft.com/office/drawing/2014/main" id="{F88ED5DD-3229-47FD-8770-9C7B9841E1D7}"/>
                </a:ext>
              </a:extLst>
            </p:cNvPr>
            <p:cNvSpPr/>
            <p:nvPr/>
          </p:nvSpPr>
          <p:spPr>
            <a:xfrm>
              <a:off x="5191476" y="3012916"/>
              <a:ext cx="23583" cy="197139"/>
            </a:xfrm>
            <a:custGeom>
              <a:avLst/>
              <a:gdLst>
                <a:gd name="connsiteX0" fmla="*/ 0 w 24865"/>
                <a:gd name="connsiteY0" fmla="*/ 207855 h 207855"/>
                <a:gd name="connsiteX1" fmla="*/ 24866 w 24865"/>
                <a:gd name="connsiteY1" fmla="*/ 0 h 2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65" h="207855">
                  <a:moveTo>
                    <a:pt x="0" y="207855"/>
                  </a:moveTo>
                  <a:lnTo>
                    <a:pt x="24866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9" name="任意多边形: 形状 1338">
              <a:extLst>
                <a:ext uri="{FF2B5EF4-FFF2-40B4-BE49-F238E27FC236}">
                  <a16:creationId xmlns:a16="http://schemas.microsoft.com/office/drawing/2014/main" id="{05747037-810D-4839-B31B-62F76B0F4198}"/>
                </a:ext>
              </a:extLst>
            </p:cNvPr>
            <p:cNvSpPr/>
            <p:nvPr/>
          </p:nvSpPr>
          <p:spPr>
            <a:xfrm>
              <a:off x="5225232" y="3111854"/>
              <a:ext cx="85242" cy="165712"/>
            </a:xfrm>
            <a:custGeom>
              <a:avLst/>
              <a:gdLst>
                <a:gd name="connsiteX0" fmla="*/ 0 w 89876"/>
                <a:gd name="connsiteY0" fmla="*/ 174720 h 174720"/>
                <a:gd name="connsiteX1" fmla="*/ 89877 w 89876"/>
                <a:gd name="connsiteY1" fmla="*/ 0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876" h="174720">
                  <a:moveTo>
                    <a:pt x="0" y="174720"/>
                  </a:moveTo>
                  <a:lnTo>
                    <a:pt x="89877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0" name="任意多边形: 形状 1339">
              <a:extLst>
                <a:ext uri="{FF2B5EF4-FFF2-40B4-BE49-F238E27FC236}">
                  <a16:creationId xmlns:a16="http://schemas.microsoft.com/office/drawing/2014/main" id="{7384AEEF-5F18-41C1-92E8-B929FCBFE709}"/>
                </a:ext>
              </a:extLst>
            </p:cNvPr>
            <p:cNvSpPr/>
            <p:nvPr/>
          </p:nvSpPr>
          <p:spPr>
            <a:xfrm>
              <a:off x="5034231" y="3216647"/>
              <a:ext cx="178555" cy="36370"/>
            </a:xfrm>
            <a:custGeom>
              <a:avLst/>
              <a:gdLst>
                <a:gd name="connsiteX0" fmla="*/ 188262 w 188261"/>
                <a:gd name="connsiteY0" fmla="*/ 38347 h 38347"/>
                <a:gd name="connsiteX1" fmla="*/ 0 w 188261"/>
                <a:gd name="connsiteY1" fmla="*/ 0 h 3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261" h="38347">
                  <a:moveTo>
                    <a:pt x="188262" y="3834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1" name="任意多边形: 形状 1340">
              <a:extLst>
                <a:ext uri="{FF2B5EF4-FFF2-40B4-BE49-F238E27FC236}">
                  <a16:creationId xmlns:a16="http://schemas.microsoft.com/office/drawing/2014/main" id="{17F1439C-423D-4C5E-8469-0F093047950D}"/>
                </a:ext>
              </a:extLst>
            </p:cNvPr>
            <p:cNvSpPr/>
            <p:nvPr/>
          </p:nvSpPr>
          <p:spPr>
            <a:xfrm>
              <a:off x="5258762" y="3252050"/>
              <a:ext cx="104962" cy="119567"/>
            </a:xfrm>
            <a:custGeom>
              <a:avLst/>
              <a:gdLst>
                <a:gd name="connsiteX0" fmla="*/ 0 w 110668"/>
                <a:gd name="connsiteY0" fmla="*/ 126067 h 126067"/>
                <a:gd name="connsiteX1" fmla="*/ 110668 w 110668"/>
                <a:gd name="connsiteY1" fmla="*/ 0 h 12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668" h="126067">
                  <a:moveTo>
                    <a:pt x="0" y="126067"/>
                  </a:moveTo>
                  <a:lnTo>
                    <a:pt x="110668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2" name="任意多边形: 形状 1341">
              <a:extLst>
                <a:ext uri="{FF2B5EF4-FFF2-40B4-BE49-F238E27FC236}">
                  <a16:creationId xmlns:a16="http://schemas.microsoft.com/office/drawing/2014/main" id="{C51EAACF-24DE-4F29-BEAE-5ABFEB86CD4C}"/>
                </a:ext>
              </a:extLst>
            </p:cNvPr>
            <p:cNvSpPr/>
            <p:nvPr/>
          </p:nvSpPr>
          <p:spPr>
            <a:xfrm>
              <a:off x="5109359" y="3331042"/>
              <a:ext cx="134741" cy="1193"/>
            </a:xfrm>
            <a:custGeom>
              <a:avLst/>
              <a:gdLst>
                <a:gd name="connsiteX0" fmla="*/ 142065 w 142065"/>
                <a:gd name="connsiteY0" fmla="*/ 1258 h 1258"/>
                <a:gd name="connsiteX1" fmla="*/ 0 w 142065"/>
                <a:gd name="connsiteY1" fmla="*/ 0 h 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065" h="1258">
                  <a:moveTo>
                    <a:pt x="142065" y="1258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3" name="任意多边形: 形状 1342">
              <a:extLst>
                <a:ext uri="{FF2B5EF4-FFF2-40B4-BE49-F238E27FC236}">
                  <a16:creationId xmlns:a16="http://schemas.microsoft.com/office/drawing/2014/main" id="{B873A611-0931-4206-87CB-5B3E41C75692}"/>
                </a:ext>
              </a:extLst>
            </p:cNvPr>
            <p:cNvSpPr/>
            <p:nvPr/>
          </p:nvSpPr>
          <p:spPr>
            <a:xfrm>
              <a:off x="5166699" y="3430095"/>
              <a:ext cx="103371" cy="4035"/>
            </a:xfrm>
            <a:custGeom>
              <a:avLst/>
              <a:gdLst>
                <a:gd name="connsiteX0" fmla="*/ 108991 w 108990"/>
                <a:gd name="connsiteY0" fmla="*/ 0 h 4254"/>
                <a:gd name="connsiteX1" fmla="*/ 0 w 108990"/>
                <a:gd name="connsiteY1" fmla="*/ 4254 h 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90" h="4254">
                  <a:moveTo>
                    <a:pt x="108991" y="0"/>
                  </a:moveTo>
                  <a:lnTo>
                    <a:pt x="0" y="4254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4" name="任意多边形: 形状 1343">
              <a:extLst>
                <a:ext uri="{FF2B5EF4-FFF2-40B4-BE49-F238E27FC236}">
                  <a16:creationId xmlns:a16="http://schemas.microsoft.com/office/drawing/2014/main" id="{8D44C9E5-3B5E-486A-8121-5114E7E02FE8}"/>
                </a:ext>
              </a:extLst>
            </p:cNvPr>
            <p:cNvSpPr/>
            <p:nvPr/>
          </p:nvSpPr>
          <p:spPr>
            <a:xfrm>
              <a:off x="5291268" y="3418729"/>
              <a:ext cx="55350" cy="73763"/>
            </a:xfrm>
            <a:custGeom>
              <a:avLst/>
              <a:gdLst>
                <a:gd name="connsiteX0" fmla="*/ 0 w 58359"/>
                <a:gd name="connsiteY0" fmla="*/ 77773 h 77773"/>
                <a:gd name="connsiteX1" fmla="*/ 58360 w 58359"/>
                <a:gd name="connsiteY1" fmla="*/ 0 h 7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359" h="77773">
                  <a:moveTo>
                    <a:pt x="0" y="77773"/>
                  </a:moveTo>
                  <a:lnTo>
                    <a:pt x="5836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5" name="任意多边形: 形状 1344">
              <a:extLst>
                <a:ext uri="{FF2B5EF4-FFF2-40B4-BE49-F238E27FC236}">
                  <a16:creationId xmlns:a16="http://schemas.microsoft.com/office/drawing/2014/main" id="{ED61EADD-2618-4733-9EB7-755EF39E8007}"/>
                </a:ext>
              </a:extLst>
            </p:cNvPr>
            <p:cNvSpPr/>
            <p:nvPr/>
          </p:nvSpPr>
          <p:spPr>
            <a:xfrm>
              <a:off x="5174428" y="3513918"/>
              <a:ext cx="120931" cy="6024"/>
            </a:xfrm>
            <a:custGeom>
              <a:avLst/>
              <a:gdLst>
                <a:gd name="connsiteX0" fmla="*/ 127505 w 127505"/>
                <a:gd name="connsiteY0" fmla="*/ 6351 h 6351"/>
                <a:gd name="connsiteX1" fmla="*/ 0 w 127505"/>
                <a:gd name="connsiteY1" fmla="*/ 0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505" h="6351">
                  <a:moveTo>
                    <a:pt x="127505" y="6351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6" name="任意多边形: 形状 1345">
              <a:extLst>
                <a:ext uri="{FF2B5EF4-FFF2-40B4-BE49-F238E27FC236}">
                  <a16:creationId xmlns:a16="http://schemas.microsoft.com/office/drawing/2014/main" id="{ADA0A7E3-695A-4603-B95B-A3BCFC5370C8}"/>
                </a:ext>
              </a:extLst>
            </p:cNvPr>
            <p:cNvSpPr/>
            <p:nvPr/>
          </p:nvSpPr>
          <p:spPr>
            <a:xfrm>
              <a:off x="5393569" y="3091925"/>
              <a:ext cx="405132" cy="478596"/>
            </a:xfrm>
            <a:custGeom>
              <a:avLst/>
              <a:gdLst>
                <a:gd name="connsiteX0" fmla="*/ 251526 w 427155"/>
                <a:gd name="connsiteY0" fmla="*/ 282974 h 504612"/>
                <a:gd name="connsiteX1" fmla="*/ 304253 w 427155"/>
                <a:gd name="connsiteY1" fmla="*/ 211852 h 504612"/>
                <a:gd name="connsiteX2" fmla="*/ 420374 w 427155"/>
                <a:gd name="connsiteY2" fmla="*/ 173984 h 504612"/>
                <a:gd name="connsiteX3" fmla="*/ 302096 w 427155"/>
                <a:gd name="connsiteY3" fmla="*/ 263861 h 504612"/>
                <a:gd name="connsiteX4" fmla="*/ 286098 w 427155"/>
                <a:gd name="connsiteY4" fmla="*/ 339477 h 504612"/>
                <a:gd name="connsiteX5" fmla="*/ 427145 w 427155"/>
                <a:gd name="connsiteY5" fmla="*/ 293100 h 504612"/>
                <a:gd name="connsiteX6" fmla="*/ 305032 w 427155"/>
                <a:gd name="connsiteY6" fmla="*/ 291183 h 504612"/>
                <a:gd name="connsiteX7" fmla="*/ 231992 w 427155"/>
                <a:gd name="connsiteY7" fmla="*/ 341334 h 504612"/>
                <a:gd name="connsiteX8" fmla="*/ 232472 w 427155"/>
                <a:gd name="connsiteY8" fmla="*/ 417370 h 504612"/>
                <a:gd name="connsiteX9" fmla="*/ 347035 w 427155"/>
                <a:gd name="connsiteY9" fmla="*/ 402331 h 504612"/>
                <a:gd name="connsiteX10" fmla="*/ 253922 w 427155"/>
                <a:gd name="connsiteY10" fmla="*/ 383217 h 504612"/>
                <a:gd name="connsiteX11" fmla="*/ 190829 w 427155"/>
                <a:gd name="connsiteY11" fmla="*/ 410959 h 504612"/>
                <a:gd name="connsiteX12" fmla="*/ 181721 w 427155"/>
                <a:gd name="connsiteY12" fmla="*/ 497840 h 504612"/>
                <a:gd name="connsiteX13" fmla="*/ 296284 w 427155"/>
                <a:gd name="connsiteY13" fmla="*/ 482800 h 504612"/>
                <a:gd name="connsiteX14" fmla="*/ 203172 w 427155"/>
                <a:gd name="connsiteY14" fmla="*/ 463627 h 504612"/>
                <a:gd name="connsiteX15" fmla="*/ 139779 w 427155"/>
                <a:gd name="connsiteY15" fmla="*/ 491369 h 504612"/>
                <a:gd name="connsiteX16" fmla="*/ 210542 w 427155"/>
                <a:gd name="connsiteY16" fmla="*/ 256491 h 504612"/>
                <a:gd name="connsiteX17" fmla="*/ 126657 w 427155"/>
                <a:gd name="connsiteY17" fmla="*/ 134138 h 504612"/>
                <a:gd name="connsiteX18" fmla="*/ 159192 w 427155"/>
                <a:gd name="connsiteY18" fmla="*/ 251877 h 504612"/>
                <a:gd name="connsiteX19" fmla="*/ 227798 w 427155"/>
                <a:gd name="connsiteY19" fmla="*/ 307840 h 504612"/>
                <a:gd name="connsiteX20" fmla="*/ 169438 w 427155"/>
                <a:gd name="connsiteY20" fmla="*/ 318685 h 504612"/>
                <a:gd name="connsiteX21" fmla="*/ 62664 w 427155"/>
                <a:gd name="connsiteY21" fmla="*/ 215507 h 504612"/>
                <a:gd name="connsiteX22" fmla="*/ 117849 w 427155"/>
                <a:gd name="connsiteY22" fmla="*/ 324437 h 504612"/>
                <a:gd name="connsiteX23" fmla="*/ 196281 w 427155"/>
                <a:gd name="connsiteY23" fmla="*/ 365661 h 504612"/>
                <a:gd name="connsiteX24" fmla="*/ 132708 w 427155"/>
                <a:gd name="connsiteY24" fmla="*/ 395260 h 504612"/>
                <a:gd name="connsiteX25" fmla="*/ 40016 w 427155"/>
                <a:gd name="connsiteY25" fmla="*/ 310536 h 504612"/>
                <a:gd name="connsiteX26" fmla="*/ 89268 w 427155"/>
                <a:gd name="connsiteY26" fmla="*/ 401372 h 504612"/>
                <a:gd name="connsiteX27" fmla="*/ 156496 w 427155"/>
                <a:gd name="connsiteY27" fmla="*/ 434387 h 504612"/>
                <a:gd name="connsiteX28" fmla="*/ 97237 w 427155"/>
                <a:gd name="connsiteY28" fmla="*/ 452961 h 504612"/>
                <a:gd name="connsiteX29" fmla="*/ 14071 w 427155"/>
                <a:gd name="connsiteY29" fmla="*/ 358830 h 504612"/>
                <a:gd name="connsiteX30" fmla="*/ 53377 w 427155"/>
                <a:gd name="connsiteY30" fmla="*/ 454399 h 504612"/>
                <a:gd name="connsiteX31" fmla="*/ 116770 w 427155"/>
                <a:gd name="connsiteY31" fmla="*/ 494365 h 504612"/>
                <a:gd name="connsiteX32" fmla="*/ 288435 w 427155"/>
                <a:gd name="connsiteY32" fmla="*/ 173325 h 504612"/>
                <a:gd name="connsiteX33" fmla="*/ 310005 w 427155"/>
                <a:gd name="connsiteY33" fmla="*/ 3637 h 504612"/>
                <a:gd name="connsiteX34" fmla="*/ 239662 w 427155"/>
                <a:gd name="connsiteY34" fmla="*/ 129465 h 504612"/>
                <a:gd name="connsiteX35" fmla="*/ 260633 w 427155"/>
                <a:gd name="connsiteY35" fmla="*/ 230486 h 50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7155" h="504612">
                  <a:moveTo>
                    <a:pt x="251526" y="282974"/>
                  </a:moveTo>
                  <a:cubicBezTo>
                    <a:pt x="229536" y="291243"/>
                    <a:pt x="236247" y="272728"/>
                    <a:pt x="304253" y="211852"/>
                  </a:cubicBezTo>
                  <a:cubicBezTo>
                    <a:pt x="336130" y="183271"/>
                    <a:pt x="402399" y="126169"/>
                    <a:pt x="420374" y="173984"/>
                  </a:cubicBezTo>
                  <a:cubicBezTo>
                    <a:pt x="437690" y="219941"/>
                    <a:pt x="302096" y="263861"/>
                    <a:pt x="302096" y="263861"/>
                  </a:cubicBezTo>
                  <a:close/>
                  <a:moveTo>
                    <a:pt x="286098" y="339477"/>
                  </a:moveTo>
                  <a:cubicBezTo>
                    <a:pt x="286098" y="339477"/>
                    <a:pt x="428583" y="342173"/>
                    <a:pt x="427145" y="293100"/>
                  </a:cubicBezTo>
                  <a:cubicBezTo>
                    <a:pt x="425647" y="242050"/>
                    <a:pt x="344458" y="274526"/>
                    <a:pt x="305032" y="291183"/>
                  </a:cubicBezTo>
                  <a:cubicBezTo>
                    <a:pt x="221147" y="326714"/>
                    <a:pt x="208505" y="342053"/>
                    <a:pt x="231992" y="341334"/>
                  </a:cubicBezTo>
                  <a:close/>
                  <a:moveTo>
                    <a:pt x="232472" y="417370"/>
                  </a:moveTo>
                  <a:cubicBezTo>
                    <a:pt x="232472" y="417370"/>
                    <a:pt x="340983" y="440079"/>
                    <a:pt x="347035" y="402331"/>
                  </a:cubicBezTo>
                  <a:cubicBezTo>
                    <a:pt x="353026" y="363085"/>
                    <a:pt x="286458" y="376207"/>
                    <a:pt x="253922" y="383217"/>
                  </a:cubicBezTo>
                  <a:cubicBezTo>
                    <a:pt x="184477" y="398136"/>
                    <a:pt x="172794" y="408083"/>
                    <a:pt x="190829" y="410959"/>
                  </a:cubicBezTo>
                  <a:close/>
                  <a:moveTo>
                    <a:pt x="181721" y="497840"/>
                  </a:moveTo>
                  <a:cubicBezTo>
                    <a:pt x="181721" y="497840"/>
                    <a:pt x="290292" y="520549"/>
                    <a:pt x="296284" y="482800"/>
                  </a:cubicBezTo>
                  <a:cubicBezTo>
                    <a:pt x="302576" y="443554"/>
                    <a:pt x="235767" y="456616"/>
                    <a:pt x="203172" y="463627"/>
                  </a:cubicBezTo>
                  <a:cubicBezTo>
                    <a:pt x="133787" y="478546"/>
                    <a:pt x="121803" y="488493"/>
                    <a:pt x="139779" y="491369"/>
                  </a:cubicBezTo>
                  <a:close/>
                  <a:moveTo>
                    <a:pt x="210542" y="256491"/>
                  </a:moveTo>
                  <a:cubicBezTo>
                    <a:pt x="210542" y="256491"/>
                    <a:pt x="173033" y="118979"/>
                    <a:pt x="126657" y="134138"/>
                  </a:cubicBezTo>
                  <a:cubicBezTo>
                    <a:pt x="78063" y="149897"/>
                    <a:pt x="132109" y="218742"/>
                    <a:pt x="159192" y="251877"/>
                  </a:cubicBezTo>
                  <a:cubicBezTo>
                    <a:pt x="216893" y="322640"/>
                    <a:pt x="235108" y="330190"/>
                    <a:pt x="227798" y="307840"/>
                  </a:cubicBezTo>
                  <a:close/>
                  <a:moveTo>
                    <a:pt x="169438" y="318685"/>
                  </a:moveTo>
                  <a:cubicBezTo>
                    <a:pt x="169438" y="318685"/>
                    <a:pt x="105386" y="191420"/>
                    <a:pt x="62664" y="215507"/>
                  </a:cubicBezTo>
                  <a:cubicBezTo>
                    <a:pt x="18146" y="240672"/>
                    <a:pt x="84774" y="297355"/>
                    <a:pt x="117849" y="324437"/>
                  </a:cubicBezTo>
                  <a:cubicBezTo>
                    <a:pt x="188492" y="382318"/>
                    <a:pt x="207726" y="386093"/>
                    <a:pt x="196281" y="365661"/>
                  </a:cubicBezTo>
                  <a:close/>
                  <a:moveTo>
                    <a:pt x="132708" y="395260"/>
                  </a:moveTo>
                  <a:cubicBezTo>
                    <a:pt x="132708" y="395260"/>
                    <a:pt x="75607" y="289146"/>
                    <a:pt x="40016" y="310536"/>
                  </a:cubicBezTo>
                  <a:cubicBezTo>
                    <a:pt x="2986" y="332826"/>
                    <a:pt x="60627" y="379202"/>
                    <a:pt x="89268" y="401372"/>
                  </a:cubicBezTo>
                  <a:cubicBezTo>
                    <a:pt x="150324" y="448647"/>
                    <a:pt x="166742" y="451403"/>
                    <a:pt x="156496" y="434387"/>
                  </a:cubicBezTo>
                  <a:close/>
                  <a:moveTo>
                    <a:pt x="97237" y="452961"/>
                  </a:moveTo>
                  <a:cubicBezTo>
                    <a:pt x="97237" y="452961"/>
                    <a:pt x="51699" y="341334"/>
                    <a:pt x="14071" y="358830"/>
                  </a:cubicBezTo>
                  <a:cubicBezTo>
                    <a:pt x="-25115" y="376806"/>
                    <a:pt x="27253" y="429294"/>
                    <a:pt x="53377" y="454399"/>
                  </a:cubicBezTo>
                  <a:cubicBezTo>
                    <a:pt x="109101" y="507906"/>
                    <a:pt x="125279" y="512400"/>
                    <a:pt x="116770" y="494365"/>
                  </a:cubicBezTo>
                  <a:close/>
                  <a:moveTo>
                    <a:pt x="288435" y="173325"/>
                  </a:moveTo>
                  <a:cubicBezTo>
                    <a:pt x="288435" y="173325"/>
                    <a:pt x="371062" y="26826"/>
                    <a:pt x="310005" y="3637"/>
                  </a:cubicBezTo>
                  <a:cubicBezTo>
                    <a:pt x="246492" y="-20330"/>
                    <a:pt x="241160" y="80152"/>
                    <a:pt x="239662" y="129465"/>
                  </a:cubicBezTo>
                  <a:cubicBezTo>
                    <a:pt x="236426" y="234680"/>
                    <a:pt x="248410" y="255292"/>
                    <a:pt x="260633" y="230486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7" name="任意多边形: 形状 1346">
              <a:extLst>
                <a:ext uri="{FF2B5EF4-FFF2-40B4-BE49-F238E27FC236}">
                  <a16:creationId xmlns:a16="http://schemas.microsoft.com/office/drawing/2014/main" id="{71ED5A41-482D-42FC-B4BF-45F5829503C8}"/>
                </a:ext>
              </a:extLst>
            </p:cNvPr>
            <p:cNvSpPr/>
            <p:nvPr/>
          </p:nvSpPr>
          <p:spPr>
            <a:xfrm>
              <a:off x="5444421" y="3149248"/>
              <a:ext cx="218960" cy="493841"/>
            </a:xfrm>
            <a:custGeom>
              <a:avLst/>
              <a:gdLst>
                <a:gd name="connsiteX0" fmla="*/ 230864 w 230863"/>
                <a:gd name="connsiteY0" fmla="*/ 0 h 520686"/>
                <a:gd name="connsiteX1" fmla="*/ 165733 w 230863"/>
                <a:gd name="connsiteY1" fmla="*/ 278558 h 520686"/>
                <a:gd name="connsiteX2" fmla="*/ 0 w 230863"/>
                <a:gd name="connsiteY2" fmla="*/ 520686 h 5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863" h="520686">
                  <a:moveTo>
                    <a:pt x="230864" y="0"/>
                  </a:moveTo>
                  <a:cubicBezTo>
                    <a:pt x="230864" y="0"/>
                    <a:pt x="202762" y="202163"/>
                    <a:pt x="165733" y="278558"/>
                  </a:cubicBezTo>
                  <a:cubicBezTo>
                    <a:pt x="123191" y="366278"/>
                    <a:pt x="58959" y="459690"/>
                    <a:pt x="0" y="52068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8" name="任意多边形: 形状 1347">
              <a:extLst>
                <a:ext uri="{FF2B5EF4-FFF2-40B4-BE49-F238E27FC236}">
                  <a16:creationId xmlns:a16="http://schemas.microsoft.com/office/drawing/2014/main" id="{45D7B2AA-7466-46CB-8196-8DB9105E9FB9}"/>
                </a:ext>
              </a:extLst>
            </p:cNvPr>
            <p:cNvSpPr/>
            <p:nvPr/>
          </p:nvSpPr>
          <p:spPr>
            <a:xfrm>
              <a:off x="5620931" y="3277794"/>
              <a:ext cx="116441" cy="84334"/>
            </a:xfrm>
            <a:custGeom>
              <a:avLst/>
              <a:gdLst>
                <a:gd name="connsiteX0" fmla="*/ 0 w 122771"/>
                <a:gd name="connsiteY0" fmla="*/ 88918 h 88918"/>
                <a:gd name="connsiteX1" fmla="*/ 122772 w 122771"/>
                <a:gd name="connsiteY1" fmla="*/ 0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771" h="88918">
                  <a:moveTo>
                    <a:pt x="0" y="88918"/>
                  </a:moveTo>
                  <a:lnTo>
                    <a:pt x="12277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9" name="任意多边形: 形状 1348">
              <a:extLst>
                <a:ext uri="{FF2B5EF4-FFF2-40B4-BE49-F238E27FC236}">
                  <a16:creationId xmlns:a16="http://schemas.microsoft.com/office/drawing/2014/main" id="{47EF946C-502D-40D5-BE8E-9D1C01C28C5C}"/>
                </a:ext>
              </a:extLst>
            </p:cNvPr>
            <p:cNvSpPr/>
            <p:nvPr/>
          </p:nvSpPr>
          <p:spPr>
            <a:xfrm>
              <a:off x="5601609" y="3377131"/>
              <a:ext cx="130024" cy="36142"/>
            </a:xfrm>
            <a:custGeom>
              <a:avLst/>
              <a:gdLst>
                <a:gd name="connsiteX0" fmla="*/ 0 w 137092"/>
                <a:gd name="connsiteY0" fmla="*/ 38108 h 38107"/>
                <a:gd name="connsiteX1" fmla="*/ 137092 w 137092"/>
                <a:gd name="connsiteY1" fmla="*/ 0 h 3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092" h="38107">
                  <a:moveTo>
                    <a:pt x="0" y="38108"/>
                  </a:moveTo>
                  <a:lnTo>
                    <a:pt x="13709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0" name="任意多边形: 形状 1349">
              <a:extLst>
                <a:ext uri="{FF2B5EF4-FFF2-40B4-BE49-F238E27FC236}">
                  <a16:creationId xmlns:a16="http://schemas.microsoft.com/office/drawing/2014/main" id="{B079B9C1-D444-434E-8792-0CE8658E30DF}"/>
                </a:ext>
              </a:extLst>
            </p:cNvPr>
            <p:cNvSpPr/>
            <p:nvPr/>
          </p:nvSpPr>
          <p:spPr>
            <a:xfrm>
              <a:off x="5540120" y="3281715"/>
              <a:ext cx="68422" cy="112861"/>
            </a:xfrm>
            <a:custGeom>
              <a:avLst/>
              <a:gdLst>
                <a:gd name="connsiteX0" fmla="*/ 72141 w 72141"/>
                <a:gd name="connsiteY0" fmla="*/ 118997 h 118996"/>
                <a:gd name="connsiteX1" fmla="*/ 0 w 72141"/>
                <a:gd name="connsiteY1" fmla="*/ 0 h 1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41" h="118996">
                  <a:moveTo>
                    <a:pt x="72141" y="11899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1" name="任意多边形: 形状 1350">
              <a:extLst>
                <a:ext uri="{FF2B5EF4-FFF2-40B4-BE49-F238E27FC236}">
                  <a16:creationId xmlns:a16="http://schemas.microsoft.com/office/drawing/2014/main" id="{267B4209-231E-46FA-816B-4B115BDED220}"/>
                </a:ext>
              </a:extLst>
            </p:cNvPr>
            <p:cNvSpPr/>
            <p:nvPr/>
          </p:nvSpPr>
          <p:spPr>
            <a:xfrm>
              <a:off x="5568080" y="3474365"/>
              <a:ext cx="115191" cy="2954"/>
            </a:xfrm>
            <a:custGeom>
              <a:avLst/>
              <a:gdLst>
                <a:gd name="connsiteX0" fmla="*/ 0 w 121453"/>
                <a:gd name="connsiteY0" fmla="*/ 3116 h 3115"/>
                <a:gd name="connsiteX1" fmla="*/ 121453 w 121453"/>
                <a:gd name="connsiteY1" fmla="*/ 0 h 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453" h="3115">
                  <a:moveTo>
                    <a:pt x="0" y="3116"/>
                  </a:moveTo>
                  <a:lnTo>
                    <a:pt x="121453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2" name="任意多边形: 形状 1351">
              <a:extLst>
                <a:ext uri="{FF2B5EF4-FFF2-40B4-BE49-F238E27FC236}">
                  <a16:creationId xmlns:a16="http://schemas.microsoft.com/office/drawing/2014/main" id="{33DC4259-9D02-4285-813E-98C059792B5B}"/>
                </a:ext>
              </a:extLst>
            </p:cNvPr>
            <p:cNvSpPr/>
            <p:nvPr/>
          </p:nvSpPr>
          <p:spPr>
            <a:xfrm>
              <a:off x="5516196" y="3377869"/>
              <a:ext cx="65637" cy="72286"/>
            </a:xfrm>
            <a:custGeom>
              <a:avLst/>
              <a:gdLst>
                <a:gd name="connsiteX0" fmla="*/ 69205 w 69205"/>
                <a:gd name="connsiteY0" fmla="*/ 76216 h 76215"/>
                <a:gd name="connsiteX1" fmla="*/ 0 w 69205"/>
                <a:gd name="connsiteY1" fmla="*/ 0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205" h="76215">
                  <a:moveTo>
                    <a:pt x="69205" y="76216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3" name="任意多边形: 形状 1352">
              <a:extLst>
                <a:ext uri="{FF2B5EF4-FFF2-40B4-BE49-F238E27FC236}">
                  <a16:creationId xmlns:a16="http://schemas.microsoft.com/office/drawing/2014/main" id="{F4735547-3DED-463E-B892-95CD20AE68E0}"/>
                </a:ext>
              </a:extLst>
            </p:cNvPr>
            <p:cNvSpPr/>
            <p:nvPr/>
          </p:nvSpPr>
          <p:spPr>
            <a:xfrm>
              <a:off x="5489543" y="3459078"/>
              <a:ext cx="52964" cy="52964"/>
            </a:xfrm>
            <a:custGeom>
              <a:avLst/>
              <a:gdLst>
                <a:gd name="connsiteX0" fmla="*/ 55843 w 55843"/>
                <a:gd name="connsiteY0" fmla="*/ 55843 h 55843"/>
                <a:gd name="connsiteX1" fmla="*/ 0 w 55843"/>
                <a:gd name="connsiteY1" fmla="*/ 0 h 5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843" h="55843">
                  <a:moveTo>
                    <a:pt x="55843" y="5584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4" name="任意多边形: 形状 1353">
              <a:extLst>
                <a:ext uri="{FF2B5EF4-FFF2-40B4-BE49-F238E27FC236}">
                  <a16:creationId xmlns:a16="http://schemas.microsoft.com/office/drawing/2014/main" id="{76B1F4EE-3B70-4290-9B95-33F158A68B23}"/>
                </a:ext>
              </a:extLst>
            </p:cNvPr>
            <p:cNvSpPr/>
            <p:nvPr/>
          </p:nvSpPr>
          <p:spPr>
            <a:xfrm>
              <a:off x="5519719" y="3547219"/>
              <a:ext cx="66489" cy="6819"/>
            </a:xfrm>
            <a:custGeom>
              <a:avLst/>
              <a:gdLst>
                <a:gd name="connsiteX0" fmla="*/ 0 w 70103"/>
                <a:gd name="connsiteY0" fmla="*/ 7190 h 7190"/>
                <a:gd name="connsiteX1" fmla="*/ 70104 w 70103"/>
                <a:gd name="connsiteY1" fmla="*/ 0 h 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103" h="7190">
                  <a:moveTo>
                    <a:pt x="0" y="7190"/>
                  </a:moveTo>
                  <a:lnTo>
                    <a:pt x="70104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5" name="任意多边形: 形状 1354">
              <a:extLst>
                <a:ext uri="{FF2B5EF4-FFF2-40B4-BE49-F238E27FC236}">
                  <a16:creationId xmlns:a16="http://schemas.microsoft.com/office/drawing/2014/main" id="{00C6F9EB-4B7D-4C96-9143-FC0779FCA337}"/>
                </a:ext>
              </a:extLst>
            </p:cNvPr>
            <p:cNvSpPr/>
            <p:nvPr/>
          </p:nvSpPr>
          <p:spPr>
            <a:xfrm>
              <a:off x="5450899" y="3502438"/>
              <a:ext cx="56203" cy="67228"/>
            </a:xfrm>
            <a:custGeom>
              <a:avLst/>
              <a:gdLst>
                <a:gd name="connsiteX0" fmla="*/ 59259 w 59258"/>
                <a:gd name="connsiteY0" fmla="*/ 70883 h 70882"/>
                <a:gd name="connsiteX1" fmla="*/ 0 w 59258"/>
                <a:gd name="connsiteY1" fmla="*/ 0 h 7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258" h="70882">
                  <a:moveTo>
                    <a:pt x="59259" y="7088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6" name="任意多边形: 形状 1355">
              <a:extLst>
                <a:ext uri="{FF2B5EF4-FFF2-40B4-BE49-F238E27FC236}">
                  <a16:creationId xmlns:a16="http://schemas.microsoft.com/office/drawing/2014/main" id="{9914D9A7-E7FC-4124-9A9C-F49CC4C2BADF}"/>
                </a:ext>
              </a:extLst>
            </p:cNvPr>
            <p:cNvSpPr/>
            <p:nvPr/>
          </p:nvSpPr>
          <p:spPr>
            <a:xfrm>
              <a:off x="3631720" y="2888027"/>
              <a:ext cx="495893" cy="653344"/>
            </a:xfrm>
            <a:custGeom>
              <a:avLst/>
              <a:gdLst>
                <a:gd name="connsiteX0" fmla="*/ 273024 w 522849"/>
                <a:gd name="connsiteY0" fmla="*/ 325811 h 688859"/>
                <a:gd name="connsiteX1" fmla="*/ 250315 w 522849"/>
                <a:gd name="connsiteY1" fmla="*/ 205616 h 688859"/>
                <a:gd name="connsiteX2" fmla="*/ 320779 w 522849"/>
                <a:gd name="connsiteY2" fmla="*/ 52406 h 688859"/>
                <a:gd name="connsiteX3" fmla="*/ 300826 w 522849"/>
                <a:gd name="connsiteY3" fmla="*/ 256426 h 688859"/>
                <a:gd name="connsiteX4" fmla="*/ 362901 w 522849"/>
                <a:gd name="connsiteY4" fmla="*/ 343787 h 688859"/>
                <a:gd name="connsiteX5" fmla="*/ 448044 w 522849"/>
                <a:gd name="connsiteY5" fmla="*/ 157322 h 688859"/>
                <a:gd name="connsiteX6" fmla="*/ 331624 w 522849"/>
                <a:gd name="connsiteY6" fmla="*/ 279375 h 688859"/>
                <a:gd name="connsiteX7" fmla="*/ 314068 w 522849"/>
                <a:gd name="connsiteY7" fmla="*/ 400349 h 688859"/>
                <a:gd name="connsiteX8" fmla="*/ 391602 w 522849"/>
                <a:gd name="connsiteY8" fmla="*/ 471052 h 688859"/>
                <a:gd name="connsiteX9" fmla="*/ 483695 w 522849"/>
                <a:gd name="connsiteY9" fmla="*/ 340791 h 688859"/>
                <a:gd name="connsiteX10" fmla="*/ 377041 w 522849"/>
                <a:gd name="connsiteY10" fmla="*/ 417246 h 688859"/>
                <a:gd name="connsiteX11" fmla="*/ 346124 w 522849"/>
                <a:gd name="connsiteY11" fmla="*/ 507123 h 688859"/>
                <a:gd name="connsiteX12" fmla="*/ 425395 w 522849"/>
                <a:gd name="connsiteY12" fmla="*/ 598078 h 688859"/>
                <a:gd name="connsiteX13" fmla="*/ 517429 w 522849"/>
                <a:gd name="connsiteY13" fmla="*/ 467817 h 688859"/>
                <a:gd name="connsiteX14" fmla="*/ 410775 w 522849"/>
                <a:gd name="connsiteY14" fmla="*/ 544272 h 688859"/>
                <a:gd name="connsiteX15" fmla="*/ 379798 w 522849"/>
                <a:gd name="connsiteY15" fmla="*/ 634149 h 688859"/>
                <a:gd name="connsiteX16" fmla="*/ 207474 w 522849"/>
                <a:gd name="connsiteY16" fmla="*/ 342708 h 688859"/>
                <a:gd name="connsiteX17" fmla="*/ 4592 w 522849"/>
                <a:gd name="connsiteY17" fmla="*/ 313408 h 688859"/>
                <a:gd name="connsiteX18" fmla="*/ 154387 w 522849"/>
                <a:gd name="connsiteY18" fmla="*/ 390762 h 688859"/>
                <a:gd name="connsiteX19" fmla="*/ 275421 w 522849"/>
                <a:gd name="connsiteY19" fmla="*/ 373626 h 688859"/>
                <a:gd name="connsiteX20" fmla="*/ 232040 w 522849"/>
                <a:gd name="connsiteY20" fmla="*/ 442651 h 688859"/>
                <a:gd name="connsiteX21" fmla="*/ 27361 w 522849"/>
                <a:gd name="connsiteY21" fmla="*/ 454335 h 688859"/>
                <a:gd name="connsiteX22" fmla="*/ 189618 w 522849"/>
                <a:gd name="connsiteY22" fmla="*/ 500352 h 688859"/>
                <a:gd name="connsiteX23" fmla="*/ 304900 w 522849"/>
                <a:gd name="connsiteY23" fmla="*/ 459488 h 688859"/>
                <a:gd name="connsiteX24" fmla="*/ 275301 w 522849"/>
                <a:gd name="connsiteY24" fmla="*/ 551702 h 688859"/>
                <a:gd name="connsiteX25" fmla="*/ 102498 w 522849"/>
                <a:gd name="connsiteY25" fmla="*/ 566262 h 688859"/>
                <a:gd name="connsiteX26" fmla="*/ 240788 w 522849"/>
                <a:gd name="connsiteY26" fmla="*/ 601434 h 688859"/>
                <a:gd name="connsiteX27" fmla="*/ 337316 w 522849"/>
                <a:gd name="connsiteY27" fmla="*/ 564225 h 688859"/>
                <a:gd name="connsiteX28" fmla="*/ 300526 w 522849"/>
                <a:gd name="connsiteY28" fmla="*/ 641578 h 688859"/>
                <a:gd name="connsiteX29" fmla="*/ 127184 w 522849"/>
                <a:gd name="connsiteY29" fmla="*/ 637684 h 688859"/>
                <a:gd name="connsiteX30" fmla="*/ 260921 w 522849"/>
                <a:gd name="connsiteY30" fmla="*/ 687356 h 688859"/>
                <a:gd name="connsiteX31" fmla="*/ 360864 w 522849"/>
                <a:gd name="connsiteY31" fmla="*/ 660572 h 688859"/>
                <a:gd name="connsiteX32" fmla="*/ 196209 w 522849"/>
                <a:gd name="connsiteY32" fmla="*/ 185544 h 688859"/>
                <a:gd name="connsiteX33" fmla="*/ 44078 w 522849"/>
                <a:gd name="connsiteY33" fmla="*/ 4891 h 688859"/>
                <a:gd name="connsiteX34" fmla="*/ 105733 w 522849"/>
                <a:gd name="connsiteY34" fmla="*/ 194112 h 688859"/>
                <a:gd name="connsiteX35" fmla="*/ 227786 w 522849"/>
                <a:gd name="connsiteY35" fmla="*/ 267511 h 68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2849" h="688859">
                  <a:moveTo>
                    <a:pt x="273024" y="325811"/>
                  </a:moveTo>
                  <a:cubicBezTo>
                    <a:pt x="261040" y="355770"/>
                    <a:pt x="248338" y="331803"/>
                    <a:pt x="250315" y="205616"/>
                  </a:cubicBezTo>
                  <a:cubicBezTo>
                    <a:pt x="251274" y="146537"/>
                    <a:pt x="255408" y="25863"/>
                    <a:pt x="320779" y="52406"/>
                  </a:cubicBezTo>
                  <a:cubicBezTo>
                    <a:pt x="383573" y="77931"/>
                    <a:pt x="300826" y="256426"/>
                    <a:pt x="300826" y="256426"/>
                  </a:cubicBezTo>
                  <a:close/>
                  <a:moveTo>
                    <a:pt x="362901" y="343787"/>
                  </a:moveTo>
                  <a:cubicBezTo>
                    <a:pt x="362901" y="343787"/>
                    <a:pt x="499094" y="201841"/>
                    <a:pt x="448044" y="157322"/>
                  </a:cubicBezTo>
                  <a:cubicBezTo>
                    <a:pt x="394837" y="110946"/>
                    <a:pt x="351696" y="223771"/>
                    <a:pt x="331624" y="279375"/>
                  </a:cubicBezTo>
                  <a:cubicBezTo>
                    <a:pt x="288842" y="397953"/>
                    <a:pt x="292797" y="424856"/>
                    <a:pt x="314068" y="400349"/>
                  </a:cubicBezTo>
                  <a:close/>
                  <a:moveTo>
                    <a:pt x="391602" y="471052"/>
                  </a:moveTo>
                  <a:cubicBezTo>
                    <a:pt x="391602" y="471052"/>
                    <a:pt x="516351" y="382254"/>
                    <a:pt x="483695" y="340791"/>
                  </a:cubicBezTo>
                  <a:cubicBezTo>
                    <a:pt x="449782" y="297650"/>
                    <a:pt x="400469" y="377700"/>
                    <a:pt x="377041" y="417246"/>
                  </a:cubicBezTo>
                  <a:cubicBezTo>
                    <a:pt x="327130" y="501730"/>
                    <a:pt x="326291" y="522881"/>
                    <a:pt x="346124" y="507123"/>
                  </a:cubicBezTo>
                  <a:close/>
                  <a:moveTo>
                    <a:pt x="425395" y="598078"/>
                  </a:moveTo>
                  <a:cubicBezTo>
                    <a:pt x="425395" y="598078"/>
                    <a:pt x="549964" y="509100"/>
                    <a:pt x="517429" y="467817"/>
                  </a:cubicBezTo>
                  <a:cubicBezTo>
                    <a:pt x="483456" y="424676"/>
                    <a:pt x="434143" y="504666"/>
                    <a:pt x="410775" y="544272"/>
                  </a:cubicBezTo>
                  <a:cubicBezTo>
                    <a:pt x="360864" y="628696"/>
                    <a:pt x="359965" y="649907"/>
                    <a:pt x="379798" y="634149"/>
                  </a:cubicBezTo>
                  <a:close/>
                  <a:moveTo>
                    <a:pt x="207474" y="342708"/>
                  </a:moveTo>
                  <a:cubicBezTo>
                    <a:pt x="207474" y="342708"/>
                    <a:pt x="32993" y="251873"/>
                    <a:pt x="4592" y="313408"/>
                  </a:cubicBezTo>
                  <a:cubicBezTo>
                    <a:pt x="-24947" y="377461"/>
                    <a:pt x="95428" y="387167"/>
                    <a:pt x="154387" y="390762"/>
                  </a:cubicBezTo>
                  <a:cubicBezTo>
                    <a:pt x="280214" y="398552"/>
                    <a:pt x="304900" y="387167"/>
                    <a:pt x="275421" y="373626"/>
                  </a:cubicBezTo>
                  <a:close/>
                  <a:moveTo>
                    <a:pt x="232040" y="442651"/>
                  </a:moveTo>
                  <a:cubicBezTo>
                    <a:pt x="232040" y="442651"/>
                    <a:pt x="42999" y="388366"/>
                    <a:pt x="27361" y="454335"/>
                  </a:cubicBezTo>
                  <a:cubicBezTo>
                    <a:pt x="11183" y="522941"/>
                    <a:pt x="131079" y="508261"/>
                    <a:pt x="189618" y="500352"/>
                  </a:cubicBezTo>
                  <a:cubicBezTo>
                    <a:pt x="314487" y="482976"/>
                    <a:pt x="336477" y="466918"/>
                    <a:pt x="304900" y="459488"/>
                  </a:cubicBezTo>
                  <a:close/>
                  <a:moveTo>
                    <a:pt x="275301" y="551702"/>
                  </a:moveTo>
                  <a:cubicBezTo>
                    <a:pt x="275301" y="551702"/>
                    <a:pt x="114182" y="510119"/>
                    <a:pt x="102498" y="566262"/>
                  </a:cubicBezTo>
                  <a:cubicBezTo>
                    <a:pt x="90514" y="624682"/>
                    <a:pt x="191476" y="609702"/>
                    <a:pt x="240788" y="601434"/>
                  </a:cubicBezTo>
                  <a:cubicBezTo>
                    <a:pt x="345944" y="583818"/>
                    <a:pt x="364159" y="569737"/>
                    <a:pt x="337316" y="564225"/>
                  </a:cubicBezTo>
                  <a:close/>
                  <a:moveTo>
                    <a:pt x="300526" y="641578"/>
                  </a:moveTo>
                  <a:cubicBezTo>
                    <a:pt x="300526" y="641578"/>
                    <a:pt x="144740" y="583099"/>
                    <a:pt x="127184" y="637684"/>
                  </a:cubicBezTo>
                  <a:cubicBezTo>
                    <a:pt x="108909" y="694546"/>
                    <a:pt x="211069" y="690352"/>
                    <a:pt x="260921" y="687356"/>
                  </a:cubicBezTo>
                  <a:cubicBezTo>
                    <a:pt x="367395" y="681004"/>
                    <a:pt x="386748" y="668961"/>
                    <a:pt x="360864" y="660572"/>
                  </a:cubicBezTo>
                  <a:close/>
                  <a:moveTo>
                    <a:pt x="196209" y="185544"/>
                  </a:moveTo>
                  <a:cubicBezTo>
                    <a:pt x="196209" y="185544"/>
                    <a:pt x="125087" y="-35314"/>
                    <a:pt x="44078" y="4891"/>
                  </a:cubicBezTo>
                  <a:cubicBezTo>
                    <a:pt x="-39807" y="46834"/>
                    <a:pt x="57140" y="146357"/>
                    <a:pt x="105733" y="194112"/>
                  </a:cubicBezTo>
                  <a:cubicBezTo>
                    <a:pt x="209391" y="295972"/>
                    <a:pt x="241447" y="303042"/>
                    <a:pt x="227786" y="267511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7" name="任意多边形: 形状 1356">
              <a:extLst>
                <a:ext uri="{FF2B5EF4-FFF2-40B4-BE49-F238E27FC236}">
                  <a16:creationId xmlns:a16="http://schemas.microsoft.com/office/drawing/2014/main" id="{9F2081A6-029C-4699-8C64-28992C730673}"/>
                </a:ext>
              </a:extLst>
            </p:cNvPr>
            <p:cNvSpPr/>
            <p:nvPr/>
          </p:nvSpPr>
          <p:spPr>
            <a:xfrm>
              <a:off x="3705804" y="2967396"/>
              <a:ext cx="294600" cy="673931"/>
            </a:xfrm>
            <a:custGeom>
              <a:avLst/>
              <a:gdLst>
                <a:gd name="connsiteX0" fmla="*/ 0 w 310614"/>
                <a:gd name="connsiteY0" fmla="*/ 0 h 710565"/>
                <a:gd name="connsiteX1" fmla="*/ 221396 w 310614"/>
                <a:gd name="connsiteY1" fmla="*/ 327092 h 710565"/>
                <a:gd name="connsiteX2" fmla="*/ 310614 w 310614"/>
                <a:gd name="connsiteY2" fmla="*/ 710566 h 710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0614" h="710565">
                  <a:moveTo>
                    <a:pt x="0" y="0"/>
                  </a:moveTo>
                  <a:cubicBezTo>
                    <a:pt x="0" y="0"/>
                    <a:pt x="178675" y="217981"/>
                    <a:pt x="221396" y="327092"/>
                  </a:cubicBezTo>
                  <a:cubicBezTo>
                    <a:pt x="270529" y="452500"/>
                    <a:pt x="303963" y="593726"/>
                    <a:pt x="310614" y="71056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8" name="任意多边形: 形状 1357">
              <a:extLst>
                <a:ext uri="{FF2B5EF4-FFF2-40B4-BE49-F238E27FC236}">
                  <a16:creationId xmlns:a16="http://schemas.microsoft.com/office/drawing/2014/main" id="{ECF91910-A770-4016-8578-A9563947AB47}"/>
                </a:ext>
              </a:extLst>
            </p:cNvPr>
            <p:cNvSpPr/>
            <p:nvPr/>
          </p:nvSpPr>
          <p:spPr>
            <a:xfrm>
              <a:off x="3882087" y="3012916"/>
              <a:ext cx="23526" cy="197139"/>
            </a:xfrm>
            <a:custGeom>
              <a:avLst/>
              <a:gdLst>
                <a:gd name="connsiteX0" fmla="*/ 0 w 24805"/>
                <a:gd name="connsiteY0" fmla="*/ 207855 h 207855"/>
                <a:gd name="connsiteX1" fmla="*/ 24806 w 24805"/>
                <a:gd name="connsiteY1" fmla="*/ 0 h 2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05" h="207855">
                  <a:moveTo>
                    <a:pt x="0" y="207855"/>
                  </a:moveTo>
                  <a:lnTo>
                    <a:pt x="24806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9" name="任意多边形: 形状 1358">
              <a:extLst>
                <a:ext uri="{FF2B5EF4-FFF2-40B4-BE49-F238E27FC236}">
                  <a16:creationId xmlns:a16="http://schemas.microsoft.com/office/drawing/2014/main" id="{7C5DE916-84CD-4858-BA52-17B7197FB9BB}"/>
                </a:ext>
              </a:extLst>
            </p:cNvPr>
            <p:cNvSpPr/>
            <p:nvPr/>
          </p:nvSpPr>
          <p:spPr>
            <a:xfrm>
              <a:off x="3915786" y="3111854"/>
              <a:ext cx="85242" cy="165712"/>
            </a:xfrm>
            <a:custGeom>
              <a:avLst/>
              <a:gdLst>
                <a:gd name="connsiteX0" fmla="*/ 0 w 89876"/>
                <a:gd name="connsiteY0" fmla="*/ 174720 h 174720"/>
                <a:gd name="connsiteX1" fmla="*/ 89877 w 89876"/>
                <a:gd name="connsiteY1" fmla="*/ 0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876" h="174720">
                  <a:moveTo>
                    <a:pt x="0" y="174720"/>
                  </a:moveTo>
                  <a:lnTo>
                    <a:pt x="89877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0" name="任意多边形: 形状 1359">
              <a:extLst>
                <a:ext uri="{FF2B5EF4-FFF2-40B4-BE49-F238E27FC236}">
                  <a16:creationId xmlns:a16="http://schemas.microsoft.com/office/drawing/2014/main" id="{09BA08C3-A8A6-4631-A9ED-A11E0EA40C94}"/>
                </a:ext>
              </a:extLst>
            </p:cNvPr>
            <p:cNvSpPr/>
            <p:nvPr/>
          </p:nvSpPr>
          <p:spPr>
            <a:xfrm>
              <a:off x="3724842" y="3216647"/>
              <a:ext cx="178498" cy="36370"/>
            </a:xfrm>
            <a:custGeom>
              <a:avLst/>
              <a:gdLst>
                <a:gd name="connsiteX0" fmla="*/ 188202 w 188201"/>
                <a:gd name="connsiteY0" fmla="*/ 38347 h 38347"/>
                <a:gd name="connsiteX1" fmla="*/ 0 w 188201"/>
                <a:gd name="connsiteY1" fmla="*/ 0 h 3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8201" h="38347">
                  <a:moveTo>
                    <a:pt x="188202" y="3834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1" name="任意多边形: 形状 1360">
              <a:extLst>
                <a:ext uri="{FF2B5EF4-FFF2-40B4-BE49-F238E27FC236}">
                  <a16:creationId xmlns:a16="http://schemas.microsoft.com/office/drawing/2014/main" id="{148B0709-7A95-4918-B67D-EE359E8BF48C}"/>
                </a:ext>
              </a:extLst>
            </p:cNvPr>
            <p:cNvSpPr/>
            <p:nvPr/>
          </p:nvSpPr>
          <p:spPr>
            <a:xfrm>
              <a:off x="3949315" y="3252050"/>
              <a:ext cx="104962" cy="119567"/>
            </a:xfrm>
            <a:custGeom>
              <a:avLst/>
              <a:gdLst>
                <a:gd name="connsiteX0" fmla="*/ 0 w 110668"/>
                <a:gd name="connsiteY0" fmla="*/ 126067 h 126067"/>
                <a:gd name="connsiteX1" fmla="*/ 110668 w 110668"/>
                <a:gd name="connsiteY1" fmla="*/ 0 h 12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668" h="126067">
                  <a:moveTo>
                    <a:pt x="0" y="126067"/>
                  </a:moveTo>
                  <a:lnTo>
                    <a:pt x="110668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2" name="任意多边形: 形状 1361">
              <a:extLst>
                <a:ext uri="{FF2B5EF4-FFF2-40B4-BE49-F238E27FC236}">
                  <a16:creationId xmlns:a16="http://schemas.microsoft.com/office/drawing/2014/main" id="{A4D357E7-EDB8-45E0-A939-EACADE62550C}"/>
                </a:ext>
              </a:extLst>
            </p:cNvPr>
            <p:cNvSpPr/>
            <p:nvPr/>
          </p:nvSpPr>
          <p:spPr>
            <a:xfrm>
              <a:off x="3799912" y="3331042"/>
              <a:ext cx="134741" cy="1193"/>
            </a:xfrm>
            <a:custGeom>
              <a:avLst/>
              <a:gdLst>
                <a:gd name="connsiteX0" fmla="*/ 142065 w 142065"/>
                <a:gd name="connsiteY0" fmla="*/ 1258 h 1258"/>
                <a:gd name="connsiteX1" fmla="*/ 0 w 142065"/>
                <a:gd name="connsiteY1" fmla="*/ 0 h 1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065" h="1258">
                  <a:moveTo>
                    <a:pt x="142065" y="1258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3" name="任意多边形: 形状 1362">
              <a:extLst>
                <a:ext uri="{FF2B5EF4-FFF2-40B4-BE49-F238E27FC236}">
                  <a16:creationId xmlns:a16="http://schemas.microsoft.com/office/drawing/2014/main" id="{F00A6F96-0A76-4D62-AD30-76E561613386}"/>
                </a:ext>
              </a:extLst>
            </p:cNvPr>
            <p:cNvSpPr/>
            <p:nvPr/>
          </p:nvSpPr>
          <p:spPr>
            <a:xfrm>
              <a:off x="3857252" y="3430095"/>
              <a:ext cx="103371" cy="4035"/>
            </a:xfrm>
            <a:custGeom>
              <a:avLst/>
              <a:gdLst>
                <a:gd name="connsiteX0" fmla="*/ 108991 w 108990"/>
                <a:gd name="connsiteY0" fmla="*/ 0 h 4254"/>
                <a:gd name="connsiteX1" fmla="*/ 0 w 108990"/>
                <a:gd name="connsiteY1" fmla="*/ 4254 h 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990" h="4254">
                  <a:moveTo>
                    <a:pt x="108991" y="0"/>
                  </a:moveTo>
                  <a:lnTo>
                    <a:pt x="0" y="4254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4" name="任意多边形: 形状 1363">
              <a:extLst>
                <a:ext uri="{FF2B5EF4-FFF2-40B4-BE49-F238E27FC236}">
                  <a16:creationId xmlns:a16="http://schemas.microsoft.com/office/drawing/2014/main" id="{2F759AE5-4DDD-4FF3-A26A-D7E53E9973CB}"/>
                </a:ext>
              </a:extLst>
            </p:cNvPr>
            <p:cNvSpPr/>
            <p:nvPr/>
          </p:nvSpPr>
          <p:spPr>
            <a:xfrm>
              <a:off x="3981878" y="3418729"/>
              <a:ext cx="55350" cy="73763"/>
            </a:xfrm>
            <a:custGeom>
              <a:avLst/>
              <a:gdLst>
                <a:gd name="connsiteX0" fmla="*/ 0 w 58359"/>
                <a:gd name="connsiteY0" fmla="*/ 77773 h 77773"/>
                <a:gd name="connsiteX1" fmla="*/ 58360 w 58359"/>
                <a:gd name="connsiteY1" fmla="*/ 0 h 7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8359" h="77773">
                  <a:moveTo>
                    <a:pt x="0" y="77773"/>
                  </a:moveTo>
                  <a:lnTo>
                    <a:pt x="5836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5" name="任意多边形: 形状 1364">
              <a:extLst>
                <a:ext uri="{FF2B5EF4-FFF2-40B4-BE49-F238E27FC236}">
                  <a16:creationId xmlns:a16="http://schemas.microsoft.com/office/drawing/2014/main" id="{8CF4E960-7D99-41DD-A83F-5051768151A1}"/>
                </a:ext>
              </a:extLst>
            </p:cNvPr>
            <p:cNvSpPr/>
            <p:nvPr/>
          </p:nvSpPr>
          <p:spPr>
            <a:xfrm>
              <a:off x="3864981" y="3513918"/>
              <a:ext cx="120931" cy="6024"/>
            </a:xfrm>
            <a:custGeom>
              <a:avLst/>
              <a:gdLst>
                <a:gd name="connsiteX0" fmla="*/ 127505 w 127505"/>
                <a:gd name="connsiteY0" fmla="*/ 6351 h 6351"/>
                <a:gd name="connsiteX1" fmla="*/ 0 w 127505"/>
                <a:gd name="connsiteY1" fmla="*/ 0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505" h="6351">
                  <a:moveTo>
                    <a:pt x="127505" y="6351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id="{47DF257B-8AD8-428A-809E-BA85D88EE22F}"/>
                </a:ext>
              </a:extLst>
            </p:cNvPr>
            <p:cNvSpPr/>
            <p:nvPr/>
          </p:nvSpPr>
          <p:spPr>
            <a:xfrm>
              <a:off x="4083903" y="3091925"/>
              <a:ext cx="405351" cy="478596"/>
            </a:xfrm>
            <a:custGeom>
              <a:avLst/>
              <a:gdLst>
                <a:gd name="connsiteX0" fmla="*/ 251756 w 427386"/>
                <a:gd name="connsiteY0" fmla="*/ 282974 h 504612"/>
                <a:gd name="connsiteX1" fmla="*/ 304484 w 427386"/>
                <a:gd name="connsiteY1" fmla="*/ 211852 h 504612"/>
                <a:gd name="connsiteX2" fmla="*/ 420605 w 427386"/>
                <a:gd name="connsiteY2" fmla="*/ 173984 h 504612"/>
                <a:gd name="connsiteX3" fmla="*/ 302327 w 427386"/>
                <a:gd name="connsiteY3" fmla="*/ 263861 h 504612"/>
                <a:gd name="connsiteX4" fmla="*/ 286329 w 427386"/>
                <a:gd name="connsiteY4" fmla="*/ 339477 h 504612"/>
                <a:gd name="connsiteX5" fmla="*/ 427376 w 427386"/>
                <a:gd name="connsiteY5" fmla="*/ 293100 h 504612"/>
                <a:gd name="connsiteX6" fmla="*/ 305263 w 427386"/>
                <a:gd name="connsiteY6" fmla="*/ 291183 h 504612"/>
                <a:gd name="connsiteX7" fmla="*/ 232223 w 427386"/>
                <a:gd name="connsiteY7" fmla="*/ 341334 h 504612"/>
                <a:gd name="connsiteX8" fmla="*/ 232703 w 427386"/>
                <a:gd name="connsiteY8" fmla="*/ 417370 h 504612"/>
                <a:gd name="connsiteX9" fmla="*/ 347266 w 427386"/>
                <a:gd name="connsiteY9" fmla="*/ 402331 h 504612"/>
                <a:gd name="connsiteX10" fmla="*/ 254153 w 427386"/>
                <a:gd name="connsiteY10" fmla="*/ 383217 h 504612"/>
                <a:gd name="connsiteX11" fmla="*/ 191060 w 427386"/>
                <a:gd name="connsiteY11" fmla="*/ 410959 h 504612"/>
                <a:gd name="connsiteX12" fmla="*/ 181712 w 427386"/>
                <a:gd name="connsiteY12" fmla="*/ 497840 h 504612"/>
                <a:gd name="connsiteX13" fmla="*/ 296275 w 427386"/>
                <a:gd name="connsiteY13" fmla="*/ 482800 h 504612"/>
                <a:gd name="connsiteX14" fmla="*/ 203223 w 427386"/>
                <a:gd name="connsiteY14" fmla="*/ 463627 h 504612"/>
                <a:gd name="connsiteX15" fmla="*/ 140130 w 427386"/>
                <a:gd name="connsiteY15" fmla="*/ 491428 h 504612"/>
                <a:gd name="connsiteX16" fmla="*/ 210533 w 427386"/>
                <a:gd name="connsiteY16" fmla="*/ 256491 h 504612"/>
                <a:gd name="connsiteX17" fmla="*/ 126648 w 427386"/>
                <a:gd name="connsiteY17" fmla="*/ 134138 h 504612"/>
                <a:gd name="connsiteX18" fmla="*/ 159123 w 427386"/>
                <a:gd name="connsiteY18" fmla="*/ 251877 h 504612"/>
                <a:gd name="connsiteX19" fmla="*/ 227729 w 427386"/>
                <a:gd name="connsiteY19" fmla="*/ 307840 h 504612"/>
                <a:gd name="connsiteX20" fmla="*/ 169429 w 427386"/>
                <a:gd name="connsiteY20" fmla="*/ 318685 h 504612"/>
                <a:gd name="connsiteX21" fmla="*/ 62656 w 427386"/>
                <a:gd name="connsiteY21" fmla="*/ 215507 h 504612"/>
                <a:gd name="connsiteX22" fmla="*/ 117900 w 427386"/>
                <a:gd name="connsiteY22" fmla="*/ 324437 h 504612"/>
                <a:gd name="connsiteX23" fmla="*/ 196273 w 427386"/>
                <a:gd name="connsiteY23" fmla="*/ 365661 h 504612"/>
                <a:gd name="connsiteX24" fmla="*/ 132700 w 427386"/>
                <a:gd name="connsiteY24" fmla="*/ 395260 h 504612"/>
                <a:gd name="connsiteX25" fmla="*/ 40007 w 427386"/>
                <a:gd name="connsiteY25" fmla="*/ 310536 h 504612"/>
                <a:gd name="connsiteX26" fmla="*/ 89259 w 427386"/>
                <a:gd name="connsiteY26" fmla="*/ 401372 h 504612"/>
                <a:gd name="connsiteX27" fmla="*/ 156487 w 427386"/>
                <a:gd name="connsiteY27" fmla="*/ 434387 h 504612"/>
                <a:gd name="connsiteX28" fmla="*/ 97228 w 427386"/>
                <a:gd name="connsiteY28" fmla="*/ 452961 h 504612"/>
                <a:gd name="connsiteX29" fmla="*/ 14062 w 427386"/>
                <a:gd name="connsiteY29" fmla="*/ 358830 h 504612"/>
                <a:gd name="connsiteX30" fmla="*/ 53368 w 427386"/>
                <a:gd name="connsiteY30" fmla="*/ 454399 h 504612"/>
                <a:gd name="connsiteX31" fmla="*/ 116761 w 427386"/>
                <a:gd name="connsiteY31" fmla="*/ 494365 h 504612"/>
                <a:gd name="connsiteX32" fmla="*/ 288426 w 427386"/>
                <a:gd name="connsiteY32" fmla="*/ 173325 h 504612"/>
                <a:gd name="connsiteX33" fmla="*/ 310057 w 427386"/>
                <a:gd name="connsiteY33" fmla="*/ 3637 h 504612"/>
                <a:gd name="connsiteX34" fmla="*/ 239653 w 427386"/>
                <a:gd name="connsiteY34" fmla="*/ 129465 h 504612"/>
                <a:gd name="connsiteX35" fmla="*/ 260624 w 427386"/>
                <a:gd name="connsiteY35" fmla="*/ 230486 h 50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27386" h="504612">
                  <a:moveTo>
                    <a:pt x="251756" y="282974"/>
                  </a:moveTo>
                  <a:cubicBezTo>
                    <a:pt x="229767" y="291243"/>
                    <a:pt x="236477" y="272728"/>
                    <a:pt x="304484" y="211852"/>
                  </a:cubicBezTo>
                  <a:cubicBezTo>
                    <a:pt x="336420" y="183271"/>
                    <a:pt x="402630" y="126169"/>
                    <a:pt x="420605" y="173984"/>
                  </a:cubicBezTo>
                  <a:cubicBezTo>
                    <a:pt x="437921" y="219941"/>
                    <a:pt x="302327" y="263861"/>
                    <a:pt x="302327" y="263861"/>
                  </a:cubicBezTo>
                  <a:close/>
                  <a:moveTo>
                    <a:pt x="286329" y="339477"/>
                  </a:moveTo>
                  <a:cubicBezTo>
                    <a:pt x="286329" y="339477"/>
                    <a:pt x="428814" y="342173"/>
                    <a:pt x="427376" y="293100"/>
                  </a:cubicBezTo>
                  <a:cubicBezTo>
                    <a:pt x="425878" y="242050"/>
                    <a:pt x="344689" y="274526"/>
                    <a:pt x="305263" y="291183"/>
                  </a:cubicBezTo>
                  <a:cubicBezTo>
                    <a:pt x="221378" y="326714"/>
                    <a:pt x="208735" y="342053"/>
                    <a:pt x="232223" y="341334"/>
                  </a:cubicBezTo>
                  <a:close/>
                  <a:moveTo>
                    <a:pt x="232703" y="417370"/>
                  </a:moveTo>
                  <a:cubicBezTo>
                    <a:pt x="232703" y="417370"/>
                    <a:pt x="341214" y="440079"/>
                    <a:pt x="347266" y="402331"/>
                  </a:cubicBezTo>
                  <a:cubicBezTo>
                    <a:pt x="353257" y="363085"/>
                    <a:pt x="286689" y="376207"/>
                    <a:pt x="254153" y="383217"/>
                  </a:cubicBezTo>
                  <a:cubicBezTo>
                    <a:pt x="184469" y="398136"/>
                    <a:pt x="173024" y="407963"/>
                    <a:pt x="191060" y="410959"/>
                  </a:cubicBezTo>
                  <a:close/>
                  <a:moveTo>
                    <a:pt x="181712" y="497840"/>
                  </a:moveTo>
                  <a:cubicBezTo>
                    <a:pt x="181712" y="497840"/>
                    <a:pt x="290284" y="520549"/>
                    <a:pt x="296275" y="482800"/>
                  </a:cubicBezTo>
                  <a:cubicBezTo>
                    <a:pt x="302567" y="443554"/>
                    <a:pt x="235758" y="456616"/>
                    <a:pt x="203223" y="463627"/>
                  </a:cubicBezTo>
                  <a:cubicBezTo>
                    <a:pt x="133718" y="478606"/>
                    <a:pt x="122034" y="488553"/>
                    <a:pt x="140130" y="491428"/>
                  </a:cubicBezTo>
                  <a:close/>
                  <a:moveTo>
                    <a:pt x="210533" y="256491"/>
                  </a:moveTo>
                  <a:cubicBezTo>
                    <a:pt x="210533" y="256491"/>
                    <a:pt x="173084" y="118979"/>
                    <a:pt x="126648" y="134138"/>
                  </a:cubicBezTo>
                  <a:cubicBezTo>
                    <a:pt x="78055" y="149897"/>
                    <a:pt x="132041" y="218742"/>
                    <a:pt x="159123" y="251877"/>
                  </a:cubicBezTo>
                  <a:cubicBezTo>
                    <a:pt x="216824" y="322640"/>
                    <a:pt x="235039" y="330190"/>
                    <a:pt x="227729" y="307840"/>
                  </a:cubicBezTo>
                  <a:close/>
                  <a:moveTo>
                    <a:pt x="169429" y="318685"/>
                  </a:moveTo>
                  <a:cubicBezTo>
                    <a:pt x="169429" y="318685"/>
                    <a:pt x="105377" y="191420"/>
                    <a:pt x="62656" y="215507"/>
                  </a:cubicBezTo>
                  <a:cubicBezTo>
                    <a:pt x="18137" y="240672"/>
                    <a:pt x="84765" y="297355"/>
                    <a:pt x="117900" y="324437"/>
                  </a:cubicBezTo>
                  <a:cubicBezTo>
                    <a:pt x="188543" y="382318"/>
                    <a:pt x="207777" y="386093"/>
                    <a:pt x="196273" y="365661"/>
                  </a:cubicBezTo>
                  <a:close/>
                  <a:moveTo>
                    <a:pt x="132700" y="395260"/>
                  </a:moveTo>
                  <a:cubicBezTo>
                    <a:pt x="132700" y="395260"/>
                    <a:pt x="75598" y="289146"/>
                    <a:pt x="40007" y="310536"/>
                  </a:cubicBezTo>
                  <a:cubicBezTo>
                    <a:pt x="2978" y="332826"/>
                    <a:pt x="60618" y="379202"/>
                    <a:pt x="89259" y="401372"/>
                  </a:cubicBezTo>
                  <a:cubicBezTo>
                    <a:pt x="150316" y="448647"/>
                    <a:pt x="166793" y="451403"/>
                    <a:pt x="156487" y="434387"/>
                  </a:cubicBezTo>
                  <a:close/>
                  <a:moveTo>
                    <a:pt x="97228" y="452961"/>
                  </a:moveTo>
                  <a:cubicBezTo>
                    <a:pt x="97228" y="452961"/>
                    <a:pt x="51751" y="341334"/>
                    <a:pt x="14062" y="358830"/>
                  </a:cubicBezTo>
                  <a:cubicBezTo>
                    <a:pt x="-25124" y="376806"/>
                    <a:pt x="27304" y="429294"/>
                    <a:pt x="53368" y="454399"/>
                  </a:cubicBezTo>
                  <a:cubicBezTo>
                    <a:pt x="109092" y="507906"/>
                    <a:pt x="125270" y="512400"/>
                    <a:pt x="116761" y="494365"/>
                  </a:cubicBezTo>
                  <a:close/>
                  <a:moveTo>
                    <a:pt x="288426" y="173325"/>
                  </a:moveTo>
                  <a:cubicBezTo>
                    <a:pt x="288426" y="173325"/>
                    <a:pt x="371113" y="26826"/>
                    <a:pt x="310057" y="3637"/>
                  </a:cubicBezTo>
                  <a:cubicBezTo>
                    <a:pt x="246484" y="-20330"/>
                    <a:pt x="241211" y="80152"/>
                    <a:pt x="239653" y="129465"/>
                  </a:cubicBezTo>
                  <a:cubicBezTo>
                    <a:pt x="236477" y="234680"/>
                    <a:pt x="248401" y="255292"/>
                    <a:pt x="260624" y="230486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7" name="任意多边形: 形状 1366">
              <a:extLst>
                <a:ext uri="{FF2B5EF4-FFF2-40B4-BE49-F238E27FC236}">
                  <a16:creationId xmlns:a16="http://schemas.microsoft.com/office/drawing/2014/main" id="{3711FDA3-EC1D-4E91-A7FF-21F29F78C88D}"/>
                </a:ext>
              </a:extLst>
            </p:cNvPr>
            <p:cNvSpPr/>
            <p:nvPr/>
          </p:nvSpPr>
          <p:spPr>
            <a:xfrm>
              <a:off x="4134974" y="3149248"/>
              <a:ext cx="218960" cy="493841"/>
            </a:xfrm>
            <a:custGeom>
              <a:avLst/>
              <a:gdLst>
                <a:gd name="connsiteX0" fmla="*/ 230864 w 230863"/>
                <a:gd name="connsiteY0" fmla="*/ 0 h 520686"/>
                <a:gd name="connsiteX1" fmla="*/ 165733 w 230863"/>
                <a:gd name="connsiteY1" fmla="*/ 278558 h 520686"/>
                <a:gd name="connsiteX2" fmla="*/ 0 w 230863"/>
                <a:gd name="connsiteY2" fmla="*/ 520686 h 5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863" h="520686">
                  <a:moveTo>
                    <a:pt x="230864" y="0"/>
                  </a:moveTo>
                  <a:cubicBezTo>
                    <a:pt x="230864" y="0"/>
                    <a:pt x="202762" y="202163"/>
                    <a:pt x="165733" y="278558"/>
                  </a:cubicBezTo>
                  <a:cubicBezTo>
                    <a:pt x="123191" y="366278"/>
                    <a:pt x="58959" y="459690"/>
                    <a:pt x="0" y="520686"/>
                  </a:cubicBezTo>
                </a:path>
              </a:pathLst>
            </a:custGeom>
            <a:noFill/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8" name="任意多边形: 形状 1367">
              <a:extLst>
                <a:ext uri="{FF2B5EF4-FFF2-40B4-BE49-F238E27FC236}">
                  <a16:creationId xmlns:a16="http://schemas.microsoft.com/office/drawing/2014/main" id="{E4736F22-C739-4854-AF50-0F27821C5D3B}"/>
                </a:ext>
              </a:extLst>
            </p:cNvPr>
            <p:cNvSpPr/>
            <p:nvPr/>
          </p:nvSpPr>
          <p:spPr>
            <a:xfrm>
              <a:off x="4311484" y="3277794"/>
              <a:ext cx="116441" cy="84334"/>
            </a:xfrm>
            <a:custGeom>
              <a:avLst/>
              <a:gdLst>
                <a:gd name="connsiteX0" fmla="*/ 0 w 122771"/>
                <a:gd name="connsiteY0" fmla="*/ 88918 h 88918"/>
                <a:gd name="connsiteX1" fmla="*/ 122772 w 122771"/>
                <a:gd name="connsiteY1" fmla="*/ 0 h 8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771" h="88918">
                  <a:moveTo>
                    <a:pt x="0" y="88918"/>
                  </a:moveTo>
                  <a:lnTo>
                    <a:pt x="12277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9" name="任意多边形: 形状 1368">
              <a:extLst>
                <a:ext uri="{FF2B5EF4-FFF2-40B4-BE49-F238E27FC236}">
                  <a16:creationId xmlns:a16="http://schemas.microsoft.com/office/drawing/2014/main" id="{27E9E952-81CC-43E6-B084-62BB461980D3}"/>
                </a:ext>
              </a:extLst>
            </p:cNvPr>
            <p:cNvSpPr/>
            <p:nvPr/>
          </p:nvSpPr>
          <p:spPr>
            <a:xfrm>
              <a:off x="4292163" y="3377131"/>
              <a:ext cx="130024" cy="36142"/>
            </a:xfrm>
            <a:custGeom>
              <a:avLst/>
              <a:gdLst>
                <a:gd name="connsiteX0" fmla="*/ 0 w 137092"/>
                <a:gd name="connsiteY0" fmla="*/ 38108 h 38107"/>
                <a:gd name="connsiteX1" fmla="*/ 137092 w 137092"/>
                <a:gd name="connsiteY1" fmla="*/ 0 h 3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092" h="38107">
                  <a:moveTo>
                    <a:pt x="0" y="38108"/>
                  </a:moveTo>
                  <a:lnTo>
                    <a:pt x="137092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id="{F599086C-BE97-4E2E-ADA0-350903D3CAF7}"/>
                </a:ext>
              </a:extLst>
            </p:cNvPr>
            <p:cNvSpPr/>
            <p:nvPr/>
          </p:nvSpPr>
          <p:spPr>
            <a:xfrm>
              <a:off x="4230674" y="3281715"/>
              <a:ext cx="68422" cy="112861"/>
            </a:xfrm>
            <a:custGeom>
              <a:avLst/>
              <a:gdLst>
                <a:gd name="connsiteX0" fmla="*/ 72141 w 72141"/>
                <a:gd name="connsiteY0" fmla="*/ 118997 h 118996"/>
                <a:gd name="connsiteX1" fmla="*/ 0 w 72141"/>
                <a:gd name="connsiteY1" fmla="*/ 0 h 1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141" h="118996">
                  <a:moveTo>
                    <a:pt x="72141" y="118997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id="{FEBB943E-1E09-4785-9F0D-F46FBE26B20C}"/>
                </a:ext>
              </a:extLst>
            </p:cNvPr>
            <p:cNvSpPr/>
            <p:nvPr/>
          </p:nvSpPr>
          <p:spPr>
            <a:xfrm>
              <a:off x="4258633" y="3474365"/>
              <a:ext cx="115191" cy="2954"/>
            </a:xfrm>
            <a:custGeom>
              <a:avLst/>
              <a:gdLst>
                <a:gd name="connsiteX0" fmla="*/ 0 w 121453"/>
                <a:gd name="connsiteY0" fmla="*/ 3116 h 3115"/>
                <a:gd name="connsiteX1" fmla="*/ 121453 w 121453"/>
                <a:gd name="connsiteY1" fmla="*/ 0 h 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453" h="3115">
                  <a:moveTo>
                    <a:pt x="0" y="3116"/>
                  </a:moveTo>
                  <a:lnTo>
                    <a:pt x="121453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66A36D63-F9E5-4C38-A31C-A1F7F7BD2DA3}"/>
                </a:ext>
              </a:extLst>
            </p:cNvPr>
            <p:cNvSpPr/>
            <p:nvPr/>
          </p:nvSpPr>
          <p:spPr>
            <a:xfrm>
              <a:off x="4206749" y="3377869"/>
              <a:ext cx="65637" cy="72286"/>
            </a:xfrm>
            <a:custGeom>
              <a:avLst/>
              <a:gdLst>
                <a:gd name="connsiteX0" fmla="*/ 69205 w 69205"/>
                <a:gd name="connsiteY0" fmla="*/ 76216 h 76215"/>
                <a:gd name="connsiteX1" fmla="*/ 0 w 69205"/>
                <a:gd name="connsiteY1" fmla="*/ 0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205" h="76215">
                  <a:moveTo>
                    <a:pt x="69205" y="76216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id="{E90C439B-9089-4302-B062-DDF40269EFC5}"/>
                </a:ext>
              </a:extLst>
            </p:cNvPr>
            <p:cNvSpPr/>
            <p:nvPr/>
          </p:nvSpPr>
          <p:spPr>
            <a:xfrm>
              <a:off x="4180097" y="3459078"/>
              <a:ext cx="52964" cy="52964"/>
            </a:xfrm>
            <a:custGeom>
              <a:avLst/>
              <a:gdLst>
                <a:gd name="connsiteX0" fmla="*/ 55843 w 55843"/>
                <a:gd name="connsiteY0" fmla="*/ 55843 h 55843"/>
                <a:gd name="connsiteX1" fmla="*/ 0 w 55843"/>
                <a:gd name="connsiteY1" fmla="*/ 0 h 5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843" h="55843">
                  <a:moveTo>
                    <a:pt x="55843" y="5584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id="{2DD39B30-72A9-4FEA-993E-43188856D59B}"/>
                </a:ext>
              </a:extLst>
            </p:cNvPr>
            <p:cNvSpPr/>
            <p:nvPr/>
          </p:nvSpPr>
          <p:spPr>
            <a:xfrm>
              <a:off x="4210272" y="3547219"/>
              <a:ext cx="66489" cy="6819"/>
            </a:xfrm>
            <a:custGeom>
              <a:avLst/>
              <a:gdLst>
                <a:gd name="connsiteX0" fmla="*/ 0 w 70103"/>
                <a:gd name="connsiteY0" fmla="*/ 7190 h 7190"/>
                <a:gd name="connsiteX1" fmla="*/ 70104 w 70103"/>
                <a:gd name="connsiteY1" fmla="*/ 0 h 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103" h="7190">
                  <a:moveTo>
                    <a:pt x="0" y="7190"/>
                  </a:moveTo>
                  <a:lnTo>
                    <a:pt x="70104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id="{FC2552BC-BE9A-44E0-AE03-06368EEE53CC}"/>
                </a:ext>
              </a:extLst>
            </p:cNvPr>
            <p:cNvSpPr/>
            <p:nvPr/>
          </p:nvSpPr>
          <p:spPr>
            <a:xfrm>
              <a:off x="4141453" y="3502438"/>
              <a:ext cx="56260" cy="67228"/>
            </a:xfrm>
            <a:custGeom>
              <a:avLst/>
              <a:gdLst>
                <a:gd name="connsiteX0" fmla="*/ 59319 w 59318"/>
                <a:gd name="connsiteY0" fmla="*/ 70883 h 70882"/>
                <a:gd name="connsiteX1" fmla="*/ 0 w 59318"/>
                <a:gd name="connsiteY1" fmla="*/ 0 h 7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9318" h="70882">
                  <a:moveTo>
                    <a:pt x="59319" y="70883"/>
                  </a:moveTo>
                  <a:lnTo>
                    <a:pt x="0" y="0"/>
                  </a:lnTo>
                </a:path>
              </a:pathLst>
            </a:custGeom>
            <a:ln w="7489" cap="rnd">
              <a:solidFill>
                <a:srgbClr val="CCCCCC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id="{7283E4A7-8CB9-4030-BC75-000F69E9033D}"/>
                </a:ext>
              </a:extLst>
            </p:cNvPr>
            <p:cNvSpPr/>
            <p:nvPr/>
          </p:nvSpPr>
          <p:spPr>
            <a:xfrm>
              <a:off x="4437736" y="2466641"/>
              <a:ext cx="318359" cy="734794"/>
            </a:xfrm>
            <a:custGeom>
              <a:avLst/>
              <a:gdLst>
                <a:gd name="connsiteX0" fmla="*/ 221658 w 335665"/>
                <a:gd name="connsiteY0" fmla="*/ 4893 h 774737"/>
                <a:gd name="connsiteX1" fmla="*/ 86304 w 335665"/>
                <a:gd name="connsiteY1" fmla="*/ 40843 h 774737"/>
                <a:gd name="connsiteX2" fmla="*/ 58562 w 335665"/>
                <a:gd name="connsiteY2" fmla="*/ 264217 h 774737"/>
                <a:gd name="connsiteX3" fmla="*/ 4636 w 335665"/>
                <a:gd name="connsiteY3" fmla="*/ 575790 h 774737"/>
                <a:gd name="connsiteX4" fmla="*/ 50293 w 335665"/>
                <a:gd name="connsiteY4" fmla="*/ 735651 h 774737"/>
                <a:gd name="connsiteX5" fmla="*/ 311355 w 335665"/>
                <a:gd name="connsiteY5" fmla="*/ 672917 h 774737"/>
                <a:gd name="connsiteX6" fmla="*/ 307940 w 335665"/>
                <a:gd name="connsiteY6" fmla="*/ 295434 h 774737"/>
                <a:gd name="connsiteX7" fmla="*/ 301409 w 335665"/>
                <a:gd name="connsiteY7" fmla="*/ 85123 h 774737"/>
                <a:gd name="connsiteX8" fmla="*/ 221658 w 335665"/>
                <a:gd name="connsiteY8" fmla="*/ 4893 h 77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5665" h="774737">
                  <a:moveTo>
                    <a:pt x="221658" y="4893"/>
                  </a:moveTo>
                  <a:cubicBezTo>
                    <a:pt x="221658" y="4893"/>
                    <a:pt x="144964" y="-19554"/>
                    <a:pt x="86304" y="40843"/>
                  </a:cubicBezTo>
                  <a:cubicBezTo>
                    <a:pt x="27644" y="101241"/>
                    <a:pt x="58562" y="221855"/>
                    <a:pt x="58562" y="264217"/>
                  </a:cubicBezTo>
                  <a:cubicBezTo>
                    <a:pt x="58562" y="306579"/>
                    <a:pt x="4636" y="575790"/>
                    <a:pt x="4636" y="575790"/>
                  </a:cubicBezTo>
                  <a:cubicBezTo>
                    <a:pt x="4636" y="575790"/>
                    <a:pt x="-21488" y="673636"/>
                    <a:pt x="50293" y="735651"/>
                  </a:cubicBezTo>
                  <a:cubicBezTo>
                    <a:pt x="122075" y="797666"/>
                    <a:pt x="254733" y="792273"/>
                    <a:pt x="311355" y="672917"/>
                  </a:cubicBezTo>
                  <a:cubicBezTo>
                    <a:pt x="367978" y="553561"/>
                    <a:pt x="307940" y="383394"/>
                    <a:pt x="307940" y="295434"/>
                  </a:cubicBezTo>
                  <a:cubicBezTo>
                    <a:pt x="307940" y="207475"/>
                    <a:pt x="321002" y="148696"/>
                    <a:pt x="301409" y="85123"/>
                  </a:cubicBezTo>
                  <a:cubicBezTo>
                    <a:pt x="289340" y="47071"/>
                    <a:pt x="259638" y="17189"/>
                    <a:pt x="221658" y="489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89210B23-299F-4CDE-9F94-A589D140E3E2}"/>
                </a:ext>
              </a:extLst>
            </p:cNvPr>
            <p:cNvSpPr/>
            <p:nvPr/>
          </p:nvSpPr>
          <p:spPr>
            <a:xfrm>
              <a:off x="4508908" y="2514642"/>
              <a:ext cx="117465" cy="111782"/>
            </a:xfrm>
            <a:custGeom>
              <a:avLst/>
              <a:gdLst>
                <a:gd name="connsiteX0" fmla="*/ 123850 w 123850"/>
                <a:gd name="connsiteY0" fmla="*/ 0 h 117858"/>
                <a:gd name="connsiteX1" fmla="*/ 0 w 123850"/>
                <a:gd name="connsiteY1" fmla="*/ 117858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850" h="117858">
                  <a:moveTo>
                    <a:pt x="123850" y="0"/>
                  </a:moveTo>
                  <a:cubicBezTo>
                    <a:pt x="123850" y="0"/>
                    <a:pt x="49912" y="91914"/>
                    <a:pt x="0" y="117858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8" name="任意多边形: 形状 1377">
              <a:extLst>
                <a:ext uri="{FF2B5EF4-FFF2-40B4-BE49-F238E27FC236}">
                  <a16:creationId xmlns:a16="http://schemas.microsoft.com/office/drawing/2014/main" id="{7FD0DC0E-F28D-4C52-A1C0-F768FE142AA1}"/>
                </a:ext>
              </a:extLst>
            </p:cNvPr>
            <p:cNvSpPr/>
            <p:nvPr/>
          </p:nvSpPr>
          <p:spPr>
            <a:xfrm>
              <a:off x="4497541" y="2507083"/>
              <a:ext cx="68194" cy="111782"/>
            </a:xfrm>
            <a:custGeom>
              <a:avLst/>
              <a:gdLst>
                <a:gd name="connsiteX0" fmla="*/ 71901 w 71901"/>
                <a:gd name="connsiteY0" fmla="*/ 0 h 117858"/>
                <a:gd name="connsiteX1" fmla="*/ 0 w 71901"/>
                <a:gd name="connsiteY1" fmla="*/ 117858 h 11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01" h="117858">
                  <a:moveTo>
                    <a:pt x="71901" y="0"/>
                  </a:moveTo>
                  <a:cubicBezTo>
                    <a:pt x="71901" y="0"/>
                    <a:pt x="33973" y="91854"/>
                    <a:pt x="0" y="117858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9" name="任意多边形: 形状 1378">
              <a:extLst>
                <a:ext uri="{FF2B5EF4-FFF2-40B4-BE49-F238E27FC236}">
                  <a16:creationId xmlns:a16="http://schemas.microsoft.com/office/drawing/2014/main" id="{00D7DA95-B3CF-48B4-86DB-EA02822A6EAC}"/>
                </a:ext>
              </a:extLst>
            </p:cNvPr>
            <p:cNvSpPr/>
            <p:nvPr/>
          </p:nvSpPr>
          <p:spPr>
            <a:xfrm>
              <a:off x="4695283" y="2782192"/>
              <a:ext cx="96955" cy="649066"/>
            </a:xfrm>
            <a:custGeom>
              <a:avLst/>
              <a:gdLst>
                <a:gd name="connsiteX0" fmla="*/ 76178 w 102225"/>
                <a:gd name="connsiteY0" fmla="*/ 25884 h 684349"/>
                <a:gd name="connsiteX1" fmla="*/ 101823 w 102225"/>
                <a:gd name="connsiteY1" fmla="*/ 69025 h 684349"/>
                <a:gd name="connsiteX2" fmla="*/ 67071 w 102225"/>
                <a:gd name="connsiteY2" fmla="*/ 205159 h 684349"/>
                <a:gd name="connsiteX3" fmla="*/ 55147 w 102225"/>
                <a:gd name="connsiteY3" fmla="*/ 333083 h 684349"/>
                <a:gd name="connsiteX4" fmla="*/ 98827 w 102225"/>
                <a:gd name="connsiteY4" fmla="*/ 544833 h 684349"/>
                <a:gd name="connsiteX5" fmla="*/ 90079 w 102225"/>
                <a:gd name="connsiteY5" fmla="*/ 683423 h 684349"/>
                <a:gd name="connsiteX6" fmla="*/ 68269 w 102225"/>
                <a:gd name="connsiteY6" fmla="*/ 637586 h 684349"/>
                <a:gd name="connsiteX7" fmla="*/ 11527 w 102225"/>
                <a:gd name="connsiteY7" fmla="*/ 409479 h 684349"/>
                <a:gd name="connsiteX8" fmla="*/ 562 w 102225"/>
                <a:gd name="connsiteY8" fmla="*/ 298151 h 684349"/>
                <a:gd name="connsiteX9" fmla="*/ 21353 w 102225"/>
                <a:gd name="connsiteY9" fmla="*/ 97307 h 684349"/>
                <a:gd name="connsiteX10" fmla="*/ 23031 w 102225"/>
                <a:gd name="connsiteY10" fmla="*/ 0 h 68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5" h="684349">
                  <a:moveTo>
                    <a:pt x="76178" y="25884"/>
                  </a:moveTo>
                  <a:cubicBezTo>
                    <a:pt x="90509" y="35930"/>
                    <a:pt x="99846" y="51637"/>
                    <a:pt x="101823" y="69025"/>
                  </a:cubicBezTo>
                  <a:cubicBezTo>
                    <a:pt x="106197" y="99583"/>
                    <a:pt x="73602" y="170227"/>
                    <a:pt x="67071" y="205159"/>
                  </a:cubicBezTo>
                  <a:cubicBezTo>
                    <a:pt x="60899" y="247567"/>
                    <a:pt x="56920" y="290265"/>
                    <a:pt x="55147" y="333083"/>
                  </a:cubicBezTo>
                  <a:cubicBezTo>
                    <a:pt x="55147" y="343988"/>
                    <a:pt x="92296" y="505527"/>
                    <a:pt x="98827" y="544833"/>
                  </a:cubicBezTo>
                  <a:cubicBezTo>
                    <a:pt x="105358" y="584139"/>
                    <a:pt x="95532" y="676652"/>
                    <a:pt x="90079" y="683423"/>
                  </a:cubicBezTo>
                  <a:cubicBezTo>
                    <a:pt x="84627" y="690194"/>
                    <a:pt x="69348" y="658318"/>
                    <a:pt x="68269" y="637586"/>
                  </a:cubicBezTo>
                  <a:cubicBezTo>
                    <a:pt x="67191" y="616854"/>
                    <a:pt x="26806" y="457473"/>
                    <a:pt x="11527" y="409479"/>
                  </a:cubicBezTo>
                  <a:cubicBezTo>
                    <a:pt x="-3752" y="361484"/>
                    <a:pt x="562" y="298151"/>
                    <a:pt x="562" y="298151"/>
                  </a:cubicBezTo>
                  <a:cubicBezTo>
                    <a:pt x="562" y="298151"/>
                    <a:pt x="21353" y="152970"/>
                    <a:pt x="21353" y="97307"/>
                  </a:cubicBezTo>
                  <a:cubicBezTo>
                    <a:pt x="21353" y="41643"/>
                    <a:pt x="23031" y="0"/>
                    <a:pt x="23031" y="0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0" name="任意多边形: 形状 1379">
              <a:extLst>
                <a:ext uri="{FF2B5EF4-FFF2-40B4-BE49-F238E27FC236}">
                  <a16:creationId xmlns:a16="http://schemas.microsoft.com/office/drawing/2014/main" id="{AF0B7331-13CF-4062-A2EB-608AFA27601E}"/>
                </a:ext>
              </a:extLst>
            </p:cNvPr>
            <p:cNvSpPr/>
            <p:nvPr/>
          </p:nvSpPr>
          <p:spPr>
            <a:xfrm>
              <a:off x="4695227" y="2945630"/>
              <a:ext cx="95726" cy="485353"/>
            </a:xfrm>
            <a:custGeom>
              <a:avLst/>
              <a:gdLst>
                <a:gd name="connsiteX0" fmla="*/ 90019 w 100930"/>
                <a:gd name="connsiteY0" fmla="*/ 510860 h 511736"/>
                <a:gd name="connsiteX1" fmla="*/ 98767 w 100930"/>
                <a:gd name="connsiteY1" fmla="*/ 372270 h 511736"/>
                <a:gd name="connsiteX2" fmla="*/ 55207 w 100930"/>
                <a:gd name="connsiteY2" fmla="*/ 160760 h 511736"/>
                <a:gd name="connsiteX3" fmla="*/ 67191 w 100930"/>
                <a:gd name="connsiteY3" fmla="*/ 33075 h 511736"/>
                <a:gd name="connsiteX4" fmla="*/ 76418 w 100930"/>
                <a:gd name="connsiteY4" fmla="*/ 0 h 511736"/>
                <a:gd name="connsiteX5" fmla="*/ 35254 w 100930"/>
                <a:gd name="connsiteY5" fmla="*/ 9347 h 511736"/>
                <a:gd name="connsiteX6" fmla="*/ 13085 w 100930"/>
                <a:gd name="connsiteY6" fmla="*/ 28281 h 511736"/>
                <a:gd name="connsiteX7" fmla="*/ 562 w 100930"/>
                <a:gd name="connsiteY7" fmla="*/ 125828 h 511736"/>
                <a:gd name="connsiteX8" fmla="*/ 11527 w 100930"/>
                <a:gd name="connsiteY8" fmla="*/ 237155 h 511736"/>
                <a:gd name="connsiteX9" fmla="*/ 68269 w 100930"/>
                <a:gd name="connsiteY9" fmla="*/ 465262 h 511736"/>
                <a:gd name="connsiteX10" fmla="*/ 90019 w 100930"/>
                <a:gd name="connsiteY10" fmla="*/ 510860 h 51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930" h="511736">
                  <a:moveTo>
                    <a:pt x="90019" y="510860"/>
                  </a:moveTo>
                  <a:cubicBezTo>
                    <a:pt x="95472" y="504329"/>
                    <a:pt x="105298" y="411516"/>
                    <a:pt x="98767" y="372270"/>
                  </a:cubicBezTo>
                  <a:cubicBezTo>
                    <a:pt x="92236" y="333023"/>
                    <a:pt x="55207" y="171425"/>
                    <a:pt x="55207" y="160760"/>
                  </a:cubicBezTo>
                  <a:cubicBezTo>
                    <a:pt x="57008" y="118021"/>
                    <a:pt x="61007" y="75402"/>
                    <a:pt x="67191" y="33075"/>
                  </a:cubicBezTo>
                  <a:cubicBezTo>
                    <a:pt x="69589" y="21872"/>
                    <a:pt x="72670" y="10826"/>
                    <a:pt x="76418" y="0"/>
                  </a:cubicBezTo>
                  <a:cubicBezTo>
                    <a:pt x="63578" y="6182"/>
                    <a:pt x="49505" y="9377"/>
                    <a:pt x="35254" y="9347"/>
                  </a:cubicBezTo>
                  <a:cubicBezTo>
                    <a:pt x="27645" y="9347"/>
                    <a:pt x="20215" y="16357"/>
                    <a:pt x="13085" y="28281"/>
                  </a:cubicBezTo>
                  <a:cubicBezTo>
                    <a:pt x="7093" y="78972"/>
                    <a:pt x="562" y="125828"/>
                    <a:pt x="562" y="125828"/>
                  </a:cubicBezTo>
                  <a:cubicBezTo>
                    <a:pt x="562" y="125828"/>
                    <a:pt x="-3752" y="189101"/>
                    <a:pt x="11527" y="237155"/>
                  </a:cubicBezTo>
                  <a:cubicBezTo>
                    <a:pt x="26806" y="285209"/>
                    <a:pt x="67191" y="444530"/>
                    <a:pt x="68269" y="465262"/>
                  </a:cubicBezTo>
                  <a:cubicBezTo>
                    <a:pt x="69348" y="485994"/>
                    <a:pt x="84567" y="517391"/>
                    <a:pt x="90019" y="51086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1" name="任意多边形: 形状 1380">
              <a:extLst>
                <a:ext uri="{FF2B5EF4-FFF2-40B4-BE49-F238E27FC236}">
                  <a16:creationId xmlns:a16="http://schemas.microsoft.com/office/drawing/2014/main" id="{E4D29333-8FFF-4A8E-A023-B57463118330}"/>
                </a:ext>
              </a:extLst>
            </p:cNvPr>
            <p:cNvSpPr/>
            <p:nvPr/>
          </p:nvSpPr>
          <p:spPr>
            <a:xfrm>
              <a:off x="4398744" y="2752746"/>
              <a:ext cx="381963" cy="894776"/>
            </a:xfrm>
            <a:custGeom>
              <a:avLst/>
              <a:gdLst>
                <a:gd name="connsiteX0" fmla="*/ 183499 w 402726"/>
                <a:gd name="connsiteY0" fmla="*/ 943415 h 943415"/>
                <a:gd name="connsiteX1" fmla="*/ 194164 w 402726"/>
                <a:gd name="connsiteY1" fmla="*/ 840836 h 943415"/>
                <a:gd name="connsiteX2" fmla="*/ 207227 w 402726"/>
                <a:gd name="connsiteY2" fmla="*/ 754614 h 943415"/>
                <a:gd name="connsiteX3" fmla="*/ 229336 w 402726"/>
                <a:gd name="connsiteY3" fmla="*/ 943415 h 943415"/>
                <a:gd name="connsiteX4" fmla="*/ 380809 w 402726"/>
                <a:gd name="connsiteY4" fmla="*/ 943415 h 943415"/>
                <a:gd name="connsiteX5" fmla="*/ 402619 w 402726"/>
                <a:gd name="connsiteY5" fmla="*/ 714229 h 943415"/>
                <a:gd name="connsiteX6" fmla="*/ 330717 w 402726"/>
                <a:gd name="connsiteY6" fmla="*/ 400979 h 943415"/>
                <a:gd name="connsiteX7" fmla="*/ 332874 w 402726"/>
                <a:gd name="connsiteY7" fmla="*/ 327879 h 943415"/>
                <a:gd name="connsiteX8" fmla="*/ 374218 w 402726"/>
                <a:gd name="connsiteY8" fmla="*/ 188450 h 943415"/>
                <a:gd name="connsiteX9" fmla="*/ 387340 w 402726"/>
                <a:gd name="connsiteY9" fmla="*/ 132786 h 943415"/>
                <a:gd name="connsiteX10" fmla="*/ 392792 w 402726"/>
                <a:gd name="connsiteY10" fmla="*/ 60885 h 943415"/>
                <a:gd name="connsiteX11" fmla="*/ 291411 w 402726"/>
                <a:gd name="connsiteY11" fmla="*/ 6959 h 943415"/>
                <a:gd name="connsiteX12" fmla="*/ 199737 w 402726"/>
                <a:gd name="connsiteY12" fmla="*/ 4802 h 943415"/>
                <a:gd name="connsiteX13" fmla="*/ 92783 w 402726"/>
                <a:gd name="connsiteY13" fmla="*/ 51718 h 943415"/>
                <a:gd name="connsiteX14" fmla="*/ 26275 w 402726"/>
                <a:gd name="connsiteY14" fmla="*/ 134644 h 943415"/>
                <a:gd name="connsiteX15" fmla="*/ 102670 w 402726"/>
                <a:gd name="connsiteY15" fmla="*/ 347532 h 943415"/>
                <a:gd name="connsiteX16" fmla="*/ 79721 w 402726"/>
                <a:gd name="connsiteY16" fmla="*/ 423927 h 943415"/>
                <a:gd name="connsiteX17" fmla="*/ 10996 w 402726"/>
                <a:gd name="connsiteY17" fmla="*/ 611650 h 943415"/>
                <a:gd name="connsiteX18" fmla="*/ 8659 w 402726"/>
                <a:gd name="connsiteY18" fmla="*/ 943415 h 94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02726" h="943415">
                  <a:moveTo>
                    <a:pt x="183499" y="943415"/>
                  </a:moveTo>
                  <a:cubicBezTo>
                    <a:pt x="185896" y="916572"/>
                    <a:pt x="190929" y="861927"/>
                    <a:pt x="194164" y="840836"/>
                  </a:cubicBezTo>
                  <a:cubicBezTo>
                    <a:pt x="198538" y="812495"/>
                    <a:pt x="207227" y="754614"/>
                    <a:pt x="207227" y="754614"/>
                  </a:cubicBezTo>
                  <a:lnTo>
                    <a:pt x="229336" y="943415"/>
                  </a:lnTo>
                  <a:lnTo>
                    <a:pt x="380809" y="943415"/>
                  </a:lnTo>
                  <a:cubicBezTo>
                    <a:pt x="386261" y="902252"/>
                    <a:pt x="399982" y="791883"/>
                    <a:pt x="402619" y="714229"/>
                  </a:cubicBezTo>
                  <a:cubicBezTo>
                    <a:pt x="405914" y="617102"/>
                    <a:pt x="332754" y="416258"/>
                    <a:pt x="330717" y="400979"/>
                  </a:cubicBezTo>
                  <a:cubicBezTo>
                    <a:pt x="328680" y="385700"/>
                    <a:pt x="332874" y="341061"/>
                    <a:pt x="332874" y="327879"/>
                  </a:cubicBezTo>
                  <a:cubicBezTo>
                    <a:pt x="332874" y="314697"/>
                    <a:pt x="370982" y="231052"/>
                    <a:pt x="374218" y="188450"/>
                  </a:cubicBezTo>
                  <a:cubicBezTo>
                    <a:pt x="377453" y="145849"/>
                    <a:pt x="387340" y="132786"/>
                    <a:pt x="387340" y="132786"/>
                  </a:cubicBezTo>
                  <a:lnTo>
                    <a:pt x="392792" y="60885"/>
                  </a:lnTo>
                  <a:cubicBezTo>
                    <a:pt x="389497" y="59806"/>
                    <a:pt x="340544" y="21279"/>
                    <a:pt x="291411" y="6959"/>
                  </a:cubicBezTo>
                  <a:cubicBezTo>
                    <a:pt x="261530" y="-1521"/>
                    <a:pt x="229984" y="-2264"/>
                    <a:pt x="199737" y="4802"/>
                  </a:cubicBezTo>
                  <a:cubicBezTo>
                    <a:pt x="199737" y="4802"/>
                    <a:pt x="128794" y="36438"/>
                    <a:pt x="92783" y="51718"/>
                  </a:cubicBezTo>
                  <a:cubicBezTo>
                    <a:pt x="56773" y="66997"/>
                    <a:pt x="27173" y="96476"/>
                    <a:pt x="26275" y="134644"/>
                  </a:cubicBezTo>
                  <a:cubicBezTo>
                    <a:pt x="25376" y="172812"/>
                    <a:pt x="96079" y="335489"/>
                    <a:pt x="102670" y="347532"/>
                  </a:cubicBezTo>
                  <a:cubicBezTo>
                    <a:pt x="109261" y="359575"/>
                    <a:pt x="88469" y="402057"/>
                    <a:pt x="79721" y="423927"/>
                  </a:cubicBezTo>
                  <a:cubicBezTo>
                    <a:pt x="70973" y="445797"/>
                    <a:pt x="34963" y="524350"/>
                    <a:pt x="10996" y="611650"/>
                  </a:cubicBezTo>
                  <a:cubicBezTo>
                    <a:pt x="-9556" y="686188"/>
                    <a:pt x="4165" y="886493"/>
                    <a:pt x="8659" y="943415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2" name="任意多边形: 形状 1381">
              <a:extLst>
                <a:ext uri="{FF2B5EF4-FFF2-40B4-BE49-F238E27FC236}">
                  <a16:creationId xmlns:a16="http://schemas.microsoft.com/office/drawing/2014/main" id="{429C3A19-8927-4D1C-AC3D-FABA97F28771}"/>
                </a:ext>
              </a:extLst>
            </p:cNvPr>
            <p:cNvSpPr/>
            <p:nvPr/>
          </p:nvSpPr>
          <p:spPr>
            <a:xfrm>
              <a:off x="4605062" y="3009165"/>
              <a:ext cx="106212" cy="44864"/>
            </a:xfrm>
            <a:custGeom>
              <a:avLst/>
              <a:gdLst>
                <a:gd name="connsiteX0" fmla="*/ 0 w 111986"/>
                <a:gd name="connsiteY0" fmla="*/ 47036 h 47303"/>
                <a:gd name="connsiteX1" fmla="*/ 111986 w 111986"/>
                <a:gd name="connsiteY1" fmla="*/ 0 h 4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986" h="47303">
                  <a:moveTo>
                    <a:pt x="0" y="47036"/>
                  </a:moveTo>
                  <a:cubicBezTo>
                    <a:pt x="0" y="47036"/>
                    <a:pt x="55963" y="53746"/>
                    <a:pt x="111986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3" name="任意多边形: 形状 1382">
              <a:extLst>
                <a:ext uri="{FF2B5EF4-FFF2-40B4-BE49-F238E27FC236}">
                  <a16:creationId xmlns:a16="http://schemas.microsoft.com/office/drawing/2014/main" id="{AFB92206-5D10-46F0-9008-7F3BF590358E}"/>
                </a:ext>
              </a:extLst>
            </p:cNvPr>
            <p:cNvSpPr/>
            <p:nvPr/>
          </p:nvSpPr>
          <p:spPr>
            <a:xfrm>
              <a:off x="4559888" y="2752746"/>
              <a:ext cx="121165" cy="152781"/>
            </a:xfrm>
            <a:custGeom>
              <a:avLst/>
              <a:gdLst>
                <a:gd name="connsiteX0" fmla="*/ 86455 w 127751"/>
                <a:gd name="connsiteY0" fmla="*/ 160888 h 161086"/>
                <a:gd name="connsiteX1" fmla="*/ 125761 w 127751"/>
                <a:gd name="connsiteY1" fmla="*/ 53934 h 161086"/>
                <a:gd name="connsiteX2" fmla="*/ 127619 w 127751"/>
                <a:gd name="connsiteY2" fmla="*/ 8936 h 161086"/>
                <a:gd name="connsiteX3" fmla="*/ 121627 w 127751"/>
                <a:gd name="connsiteY3" fmla="*/ 6959 h 161086"/>
                <a:gd name="connsiteX4" fmla="*/ 29953 w 127751"/>
                <a:gd name="connsiteY4" fmla="*/ 4802 h 161086"/>
                <a:gd name="connsiteX5" fmla="*/ 1072 w 127751"/>
                <a:gd name="connsiteY5" fmla="*/ 17624 h 161086"/>
                <a:gd name="connsiteX6" fmla="*/ 5926 w 127751"/>
                <a:gd name="connsiteY6" fmla="*/ 63701 h 161086"/>
                <a:gd name="connsiteX7" fmla="*/ 86455 w 127751"/>
                <a:gd name="connsiteY7" fmla="*/ 160888 h 16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51" h="161086">
                  <a:moveTo>
                    <a:pt x="86455" y="160888"/>
                  </a:moveTo>
                  <a:cubicBezTo>
                    <a:pt x="102813" y="156514"/>
                    <a:pt x="123604" y="88986"/>
                    <a:pt x="125761" y="53934"/>
                  </a:cubicBezTo>
                  <a:cubicBezTo>
                    <a:pt x="126960" y="34341"/>
                    <a:pt x="128158" y="19721"/>
                    <a:pt x="127619" y="8936"/>
                  </a:cubicBezTo>
                  <a:cubicBezTo>
                    <a:pt x="125582" y="8277"/>
                    <a:pt x="123485" y="7558"/>
                    <a:pt x="121627" y="6959"/>
                  </a:cubicBezTo>
                  <a:cubicBezTo>
                    <a:pt x="91746" y="-1521"/>
                    <a:pt x="60199" y="-2264"/>
                    <a:pt x="29953" y="4802"/>
                  </a:cubicBezTo>
                  <a:lnTo>
                    <a:pt x="1072" y="17624"/>
                  </a:lnTo>
                  <a:cubicBezTo>
                    <a:pt x="-1339" y="33144"/>
                    <a:pt x="333" y="49024"/>
                    <a:pt x="5926" y="63701"/>
                  </a:cubicBezTo>
                  <a:cubicBezTo>
                    <a:pt x="17729" y="96476"/>
                    <a:pt x="70098" y="165262"/>
                    <a:pt x="86455" y="16088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4" name="任意多边形: 形状 1383">
              <a:extLst>
                <a:ext uri="{FF2B5EF4-FFF2-40B4-BE49-F238E27FC236}">
                  <a16:creationId xmlns:a16="http://schemas.microsoft.com/office/drawing/2014/main" id="{D75A832E-61FF-4BBD-9370-814893A008D3}"/>
                </a:ext>
              </a:extLst>
            </p:cNvPr>
            <p:cNvSpPr/>
            <p:nvPr/>
          </p:nvSpPr>
          <p:spPr>
            <a:xfrm>
              <a:off x="4572556" y="2716156"/>
              <a:ext cx="91892" cy="156066"/>
            </a:xfrm>
            <a:custGeom>
              <a:avLst/>
              <a:gdLst>
                <a:gd name="connsiteX0" fmla="*/ 0 w 96887"/>
                <a:gd name="connsiteY0" fmla="*/ 9887 h 164550"/>
                <a:gd name="connsiteX1" fmla="*/ 8808 w 96887"/>
                <a:gd name="connsiteY1" fmla="*/ 89937 h 164550"/>
                <a:gd name="connsiteX2" fmla="*/ 63992 w 96887"/>
                <a:gd name="connsiteY2" fmla="*/ 164415 h 164550"/>
                <a:gd name="connsiteX3" fmla="*/ 94670 w 96887"/>
                <a:gd name="connsiteY3" fmla="*/ 71901 h 164550"/>
                <a:gd name="connsiteX4" fmla="*/ 96887 w 96887"/>
                <a:gd name="connsiteY4" fmla="*/ 0 h 164550"/>
                <a:gd name="connsiteX5" fmla="*/ 0 w 96887"/>
                <a:gd name="connsiteY5" fmla="*/ 9887 h 16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87" h="164550">
                  <a:moveTo>
                    <a:pt x="0" y="9887"/>
                  </a:moveTo>
                  <a:cubicBezTo>
                    <a:pt x="0" y="9887"/>
                    <a:pt x="5512" y="74178"/>
                    <a:pt x="8808" y="89937"/>
                  </a:cubicBezTo>
                  <a:cubicBezTo>
                    <a:pt x="12103" y="105695"/>
                    <a:pt x="45238" y="167830"/>
                    <a:pt x="63992" y="164415"/>
                  </a:cubicBezTo>
                  <a:cubicBezTo>
                    <a:pt x="82747" y="160999"/>
                    <a:pt x="94670" y="79811"/>
                    <a:pt x="94670" y="71901"/>
                  </a:cubicBezTo>
                  <a:cubicBezTo>
                    <a:pt x="94670" y="63992"/>
                    <a:pt x="96887" y="0"/>
                    <a:pt x="96887" y="0"/>
                  </a:cubicBezTo>
                  <a:cubicBezTo>
                    <a:pt x="96887" y="0"/>
                    <a:pt x="57401" y="32416"/>
                    <a:pt x="0" y="9887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5" name="任意多边形: 形状 1384">
              <a:extLst>
                <a:ext uri="{FF2B5EF4-FFF2-40B4-BE49-F238E27FC236}">
                  <a16:creationId xmlns:a16="http://schemas.microsoft.com/office/drawing/2014/main" id="{7D53FFE4-8E98-4EC2-B3AB-26DCD6F23988}"/>
                </a:ext>
              </a:extLst>
            </p:cNvPr>
            <p:cNvSpPr/>
            <p:nvPr/>
          </p:nvSpPr>
          <p:spPr>
            <a:xfrm>
              <a:off x="4394447" y="2812140"/>
              <a:ext cx="303879" cy="547093"/>
            </a:xfrm>
            <a:custGeom>
              <a:avLst/>
              <a:gdLst>
                <a:gd name="connsiteX0" fmla="*/ 79699 w 320398"/>
                <a:gd name="connsiteY0" fmla="*/ 0 h 576833"/>
                <a:gd name="connsiteX1" fmla="*/ 9895 w 320398"/>
                <a:gd name="connsiteY1" fmla="*/ 52428 h 576833"/>
                <a:gd name="connsiteX2" fmla="*/ 24035 w 320398"/>
                <a:gd name="connsiteY2" fmla="*/ 156086 h 576833"/>
                <a:gd name="connsiteX3" fmla="*/ 69872 w 320398"/>
                <a:gd name="connsiteY3" fmla="*/ 280535 h 576833"/>
                <a:gd name="connsiteX4" fmla="*/ 126675 w 320398"/>
                <a:gd name="connsiteY4" fmla="*/ 372210 h 576833"/>
                <a:gd name="connsiteX5" fmla="*/ 221584 w 320398"/>
                <a:gd name="connsiteY5" fmla="*/ 495521 h 576833"/>
                <a:gd name="connsiteX6" fmla="*/ 239080 w 320398"/>
                <a:gd name="connsiteY6" fmla="*/ 526079 h 576833"/>
                <a:gd name="connsiteX7" fmla="*/ 271796 w 320398"/>
                <a:gd name="connsiteY7" fmla="*/ 561011 h 576833"/>
                <a:gd name="connsiteX8" fmla="*/ 302354 w 320398"/>
                <a:gd name="connsiteY8" fmla="*/ 571916 h 576833"/>
                <a:gd name="connsiteX9" fmla="*/ 302354 w 320398"/>
                <a:gd name="connsiteY9" fmla="*/ 502112 h 576833"/>
                <a:gd name="connsiteX10" fmla="*/ 318771 w 320398"/>
                <a:gd name="connsiteY10" fmla="*/ 520626 h 576833"/>
                <a:gd name="connsiteX11" fmla="*/ 313319 w 320398"/>
                <a:gd name="connsiteY11" fmla="*/ 490068 h 576833"/>
                <a:gd name="connsiteX12" fmla="*/ 259812 w 320398"/>
                <a:gd name="connsiteY12" fmla="*/ 450762 h 576833"/>
                <a:gd name="connsiteX13" fmla="*/ 227097 w 320398"/>
                <a:gd name="connsiteY13" fmla="*/ 412594 h 576833"/>
                <a:gd name="connsiteX14" fmla="*/ 183417 w 320398"/>
                <a:gd name="connsiteY14" fmla="*/ 313251 h 576833"/>
                <a:gd name="connsiteX15" fmla="*/ 135483 w 320398"/>
                <a:gd name="connsiteY15" fmla="*/ 245603 h 576833"/>
                <a:gd name="connsiteX16" fmla="*/ 104924 w 320398"/>
                <a:gd name="connsiteY16" fmla="*/ 132059 h 576833"/>
                <a:gd name="connsiteX17" fmla="*/ 96236 w 320398"/>
                <a:gd name="connsiteY17" fmla="*/ 72141 h 57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0398" h="576833">
                  <a:moveTo>
                    <a:pt x="79699" y="0"/>
                  </a:moveTo>
                  <a:cubicBezTo>
                    <a:pt x="79699" y="0"/>
                    <a:pt x="35000" y="2217"/>
                    <a:pt x="9895" y="52428"/>
                  </a:cubicBezTo>
                  <a:cubicBezTo>
                    <a:pt x="-15211" y="102639"/>
                    <a:pt x="14209" y="136313"/>
                    <a:pt x="24035" y="156086"/>
                  </a:cubicBezTo>
                  <a:cubicBezTo>
                    <a:pt x="33862" y="175859"/>
                    <a:pt x="61184" y="256508"/>
                    <a:pt x="69872" y="280535"/>
                  </a:cubicBezTo>
                  <a:cubicBezTo>
                    <a:pt x="78561" y="304563"/>
                    <a:pt x="96116" y="332904"/>
                    <a:pt x="126675" y="372210"/>
                  </a:cubicBezTo>
                  <a:cubicBezTo>
                    <a:pt x="157233" y="411516"/>
                    <a:pt x="221584" y="495521"/>
                    <a:pt x="221584" y="495521"/>
                  </a:cubicBezTo>
                  <a:lnTo>
                    <a:pt x="239080" y="526079"/>
                  </a:lnTo>
                  <a:cubicBezTo>
                    <a:pt x="239080" y="526079"/>
                    <a:pt x="268560" y="559933"/>
                    <a:pt x="271796" y="561011"/>
                  </a:cubicBezTo>
                  <a:cubicBezTo>
                    <a:pt x="275031" y="562089"/>
                    <a:pt x="294744" y="587195"/>
                    <a:pt x="302354" y="571916"/>
                  </a:cubicBezTo>
                  <a:cubicBezTo>
                    <a:pt x="309963" y="556637"/>
                    <a:pt x="302354" y="502112"/>
                    <a:pt x="302354" y="502112"/>
                  </a:cubicBezTo>
                  <a:cubicBezTo>
                    <a:pt x="302354" y="502112"/>
                    <a:pt x="314337" y="526079"/>
                    <a:pt x="318771" y="520626"/>
                  </a:cubicBezTo>
                  <a:cubicBezTo>
                    <a:pt x="323205" y="515174"/>
                    <a:pt x="317633" y="503190"/>
                    <a:pt x="313319" y="490068"/>
                  </a:cubicBezTo>
                  <a:cubicBezTo>
                    <a:pt x="309005" y="476946"/>
                    <a:pt x="268620" y="451901"/>
                    <a:pt x="259812" y="450762"/>
                  </a:cubicBezTo>
                  <a:cubicBezTo>
                    <a:pt x="251004" y="449624"/>
                    <a:pt x="240159" y="438779"/>
                    <a:pt x="227097" y="412594"/>
                  </a:cubicBezTo>
                  <a:cubicBezTo>
                    <a:pt x="214035" y="386410"/>
                    <a:pt x="204148" y="340693"/>
                    <a:pt x="183417" y="313251"/>
                  </a:cubicBezTo>
                  <a:cubicBezTo>
                    <a:pt x="162685" y="285808"/>
                    <a:pt x="135483" y="245603"/>
                    <a:pt x="135483" y="245603"/>
                  </a:cubicBezTo>
                  <a:cubicBezTo>
                    <a:pt x="135483" y="245603"/>
                    <a:pt x="104924" y="136433"/>
                    <a:pt x="104924" y="132059"/>
                  </a:cubicBezTo>
                  <a:cubicBezTo>
                    <a:pt x="107156" y="111673"/>
                    <a:pt x="104167" y="91054"/>
                    <a:pt x="96236" y="72141"/>
                  </a:cubicBezTo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6" name="任意多边形: 形状 1385">
              <a:extLst>
                <a:ext uri="{FF2B5EF4-FFF2-40B4-BE49-F238E27FC236}">
                  <a16:creationId xmlns:a16="http://schemas.microsoft.com/office/drawing/2014/main" id="{63E041E3-BF5E-418F-989D-2E651ADA8913}"/>
                </a:ext>
              </a:extLst>
            </p:cNvPr>
            <p:cNvSpPr/>
            <p:nvPr/>
          </p:nvSpPr>
          <p:spPr>
            <a:xfrm>
              <a:off x="4417242" y="2946093"/>
              <a:ext cx="281083" cy="412913"/>
            </a:xfrm>
            <a:custGeom>
              <a:avLst/>
              <a:gdLst>
                <a:gd name="connsiteX0" fmla="*/ 235777 w 296363"/>
                <a:gd name="connsiteY0" fmla="*/ 309527 h 435359"/>
                <a:gd name="connsiteX1" fmla="*/ 203062 w 296363"/>
                <a:gd name="connsiteY1" fmla="*/ 271360 h 435359"/>
                <a:gd name="connsiteX2" fmla="*/ 159382 w 296363"/>
                <a:gd name="connsiteY2" fmla="*/ 172016 h 435359"/>
                <a:gd name="connsiteX3" fmla="*/ 111447 w 296363"/>
                <a:gd name="connsiteY3" fmla="*/ 104369 h 435359"/>
                <a:gd name="connsiteX4" fmla="*/ 83466 w 296363"/>
                <a:gd name="connsiteY4" fmla="*/ 1849 h 435359"/>
                <a:gd name="connsiteX5" fmla="*/ 0 w 296363"/>
                <a:gd name="connsiteY5" fmla="*/ 14612 h 435359"/>
                <a:gd name="connsiteX6" fmla="*/ 45837 w 296363"/>
                <a:gd name="connsiteY6" fmla="*/ 139061 h 435359"/>
                <a:gd name="connsiteX7" fmla="*/ 102639 w 296363"/>
                <a:gd name="connsiteY7" fmla="*/ 230735 h 435359"/>
                <a:gd name="connsiteX8" fmla="*/ 197549 w 296363"/>
                <a:gd name="connsiteY8" fmla="*/ 354046 h 435359"/>
                <a:gd name="connsiteX9" fmla="*/ 215045 w 296363"/>
                <a:gd name="connsiteY9" fmla="*/ 384604 h 435359"/>
                <a:gd name="connsiteX10" fmla="*/ 247760 w 296363"/>
                <a:gd name="connsiteY10" fmla="*/ 419536 h 435359"/>
                <a:gd name="connsiteX11" fmla="*/ 278319 w 296363"/>
                <a:gd name="connsiteY11" fmla="*/ 430441 h 435359"/>
                <a:gd name="connsiteX12" fmla="*/ 278319 w 296363"/>
                <a:gd name="connsiteY12" fmla="*/ 360637 h 435359"/>
                <a:gd name="connsiteX13" fmla="*/ 294736 w 296363"/>
                <a:gd name="connsiteY13" fmla="*/ 379152 h 435359"/>
                <a:gd name="connsiteX14" fmla="*/ 289283 w 296363"/>
                <a:gd name="connsiteY14" fmla="*/ 348594 h 435359"/>
                <a:gd name="connsiteX15" fmla="*/ 235777 w 296363"/>
                <a:gd name="connsiteY15" fmla="*/ 309527 h 43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6363" h="435359">
                  <a:moveTo>
                    <a:pt x="235777" y="309527"/>
                  </a:moveTo>
                  <a:cubicBezTo>
                    <a:pt x="227029" y="308449"/>
                    <a:pt x="216124" y="297544"/>
                    <a:pt x="203062" y="271360"/>
                  </a:cubicBezTo>
                  <a:cubicBezTo>
                    <a:pt x="190000" y="245176"/>
                    <a:pt x="180113" y="199458"/>
                    <a:pt x="159382" y="172016"/>
                  </a:cubicBezTo>
                  <a:cubicBezTo>
                    <a:pt x="138650" y="144573"/>
                    <a:pt x="111447" y="104369"/>
                    <a:pt x="111447" y="104369"/>
                  </a:cubicBezTo>
                  <a:cubicBezTo>
                    <a:pt x="111447" y="104369"/>
                    <a:pt x="90776" y="30430"/>
                    <a:pt x="83466" y="1849"/>
                  </a:cubicBezTo>
                  <a:cubicBezTo>
                    <a:pt x="43321" y="-3783"/>
                    <a:pt x="16837" y="4306"/>
                    <a:pt x="0" y="14612"/>
                  </a:cubicBezTo>
                  <a:cubicBezTo>
                    <a:pt x="9827" y="34265"/>
                    <a:pt x="37149" y="115034"/>
                    <a:pt x="45837" y="139061"/>
                  </a:cubicBezTo>
                  <a:cubicBezTo>
                    <a:pt x="54525" y="163088"/>
                    <a:pt x="72081" y="191429"/>
                    <a:pt x="102639" y="230735"/>
                  </a:cubicBezTo>
                  <a:cubicBezTo>
                    <a:pt x="133197" y="270041"/>
                    <a:pt x="197549" y="354046"/>
                    <a:pt x="197549" y="354046"/>
                  </a:cubicBezTo>
                  <a:lnTo>
                    <a:pt x="215045" y="384604"/>
                  </a:lnTo>
                  <a:cubicBezTo>
                    <a:pt x="215045" y="384604"/>
                    <a:pt x="244525" y="418458"/>
                    <a:pt x="247760" y="419536"/>
                  </a:cubicBezTo>
                  <a:cubicBezTo>
                    <a:pt x="250996" y="420615"/>
                    <a:pt x="270709" y="445721"/>
                    <a:pt x="278319" y="430441"/>
                  </a:cubicBezTo>
                  <a:cubicBezTo>
                    <a:pt x="285928" y="415163"/>
                    <a:pt x="278319" y="360637"/>
                    <a:pt x="278319" y="360637"/>
                  </a:cubicBezTo>
                  <a:cubicBezTo>
                    <a:pt x="278319" y="360637"/>
                    <a:pt x="290302" y="384604"/>
                    <a:pt x="294736" y="379152"/>
                  </a:cubicBezTo>
                  <a:cubicBezTo>
                    <a:pt x="299170" y="373699"/>
                    <a:pt x="293598" y="361716"/>
                    <a:pt x="289283" y="348594"/>
                  </a:cubicBezTo>
                  <a:cubicBezTo>
                    <a:pt x="284969" y="335472"/>
                    <a:pt x="244585" y="310666"/>
                    <a:pt x="235777" y="309527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7" name="任意多边形: 形状 1386">
              <a:extLst>
                <a:ext uri="{FF2B5EF4-FFF2-40B4-BE49-F238E27FC236}">
                  <a16:creationId xmlns:a16="http://schemas.microsoft.com/office/drawing/2014/main" id="{377B5A1E-BE1A-4041-B137-23308E9C99AD}"/>
                </a:ext>
              </a:extLst>
            </p:cNvPr>
            <p:cNvSpPr/>
            <p:nvPr/>
          </p:nvSpPr>
          <p:spPr>
            <a:xfrm>
              <a:off x="4398744" y="3277112"/>
              <a:ext cx="381964" cy="370409"/>
            </a:xfrm>
            <a:custGeom>
              <a:avLst/>
              <a:gdLst>
                <a:gd name="connsiteX0" fmla="*/ 183499 w 402727"/>
                <a:gd name="connsiteY0" fmla="*/ 390545 h 390544"/>
                <a:gd name="connsiteX1" fmla="*/ 194164 w 402727"/>
                <a:gd name="connsiteY1" fmla="*/ 287965 h 390544"/>
                <a:gd name="connsiteX2" fmla="*/ 207227 w 402727"/>
                <a:gd name="connsiteY2" fmla="*/ 201744 h 390544"/>
                <a:gd name="connsiteX3" fmla="*/ 229336 w 402727"/>
                <a:gd name="connsiteY3" fmla="*/ 390545 h 390544"/>
                <a:gd name="connsiteX4" fmla="*/ 380809 w 402727"/>
                <a:gd name="connsiteY4" fmla="*/ 390545 h 390544"/>
                <a:gd name="connsiteX5" fmla="*/ 402619 w 402727"/>
                <a:gd name="connsiteY5" fmla="*/ 161359 h 390544"/>
                <a:gd name="connsiteX6" fmla="*/ 377573 w 402727"/>
                <a:gd name="connsiteY6" fmla="*/ 6891 h 390544"/>
                <a:gd name="connsiteX7" fmla="*/ 28971 w 402727"/>
                <a:gd name="connsiteY7" fmla="*/ 0 h 390544"/>
                <a:gd name="connsiteX8" fmla="*/ 10996 w 402727"/>
                <a:gd name="connsiteY8" fmla="*/ 58779 h 390544"/>
                <a:gd name="connsiteX9" fmla="*/ 8659 w 402727"/>
                <a:gd name="connsiteY9" fmla="*/ 390545 h 39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2727" h="390544">
                  <a:moveTo>
                    <a:pt x="183499" y="390545"/>
                  </a:moveTo>
                  <a:cubicBezTo>
                    <a:pt x="185896" y="363701"/>
                    <a:pt x="190929" y="309056"/>
                    <a:pt x="194164" y="287965"/>
                  </a:cubicBezTo>
                  <a:cubicBezTo>
                    <a:pt x="198538" y="259624"/>
                    <a:pt x="207227" y="201744"/>
                    <a:pt x="207227" y="201744"/>
                  </a:cubicBezTo>
                  <a:lnTo>
                    <a:pt x="229336" y="390545"/>
                  </a:lnTo>
                  <a:lnTo>
                    <a:pt x="380809" y="390545"/>
                  </a:lnTo>
                  <a:cubicBezTo>
                    <a:pt x="386261" y="349381"/>
                    <a:pt x="399982" y="239012"/>
                    <a:pt x="402619" y="161359"/>
                  </a:cubicBezTo>
                  <a:cubicBezTo>
                    <a:pt x="403997" y="120914"/>
                    <a:pt x="392073" y="62434"/>
                    <a:pt x="377573" y="6891"/>
                  </a:cubicBezTo>
                  <a:cubicBezTo>
                    <a:pt x="249529" y="34932"/>
                    <a:pt x="104348" y="14620"/>
                    <a:pt x="28971" y="0"/>
                  </a:cubicBezTo>
                  <a:cubicBezTo>
                    <a:pt x="22620" y="18754"/>
                    <a:pt x="16388" y="38467"/>
                    <a:pt x="10996" y="58779"/>
                  </a:cubicBezTo>
                  <a:cubicBezTo>
                    <a:pt x="-9556" y="133317"/>
                    <a:pt x="4165" y="333623"/>
                    <a:pt x="8659" y="390545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8" name="任意多边形: 形状 1387">
              <a:extLst>
                <a:ext uri="{FF2B5EF4-FFF2-40B4-BE49-F238E27FC236}">
                  <a16:creationId xmlns:a16="http://schemas.microsoft.com/office/drawing/2014/main" id="{FDCFB3C4-4030-4F9C-9B37-626D9D092EF2}"/>
                </a:ext>
              </a:extLst>
            </p:cNvPr>
            <p:cNvSpPr/>
            <p:nvPr/>
          </p:nvSpPr>
          <p:spPr>
            <a:xfrm>
              <a:off x="4527320" y="2634326"/>
              <a:ext cx="20629" cy="45744"/>
            </a:xfrm>
            <a:custGeom>
              <a:avLst/>
              <a:gdLst>
                <a:gd name="connsiteX0" fmla="*/ 9767 w 21750"/>
                <a:gd name="connsiteY0" fmla="*/ 417 h 48231"/>
                <a:gd name="connsiteX1" fmla="*/ 0 w 21750"/>
                <a:gd name="connsiteY1" fmla="*/ 15636 h 48231"/>
                <a:gd name="connsiteX2" fmla="*/ 21750 w 21750"/>
                <a:gd name="connsiteY2" fmla="*/ 48231 h 4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50" h="48231">
                  <a:moveTo>
                    <a:pt x="9767" y="417"/>
                  </a:moveTo>
                  <a:cubicBezTo>
                    <a:pt x="9767" y="417"/>
                    <a:pt x="0" y="-3957"/>
                    <a:pt x="0" y="15636"/>
                  </a:cubicBezTo>
                  <a:cubicBezTo>
                    <a:pt x="0" y="35229"/>
                    <a:pt x="21750" y="48231"/>
                    <a:pt x="21750" y="48231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7DA762C8-1BAC-438C-B53F-849AA04AE770}"/>
                </a:ext>
              </a:extLst>
            </p:cNvPr>
            <p:cNvSpPr/>
            <p:nvPr/>
          </p:nvSpPr>
          <p:spPr>
            <a:xfrm>
              <a:off x="4534253" y="2532656"/>
              <a:ext cx="170567" cy="227732"/>
            </a:xfrm>
            <a:custGeom>
              <a:avLst/>
              <a:gdLst>
                <a:gd name="connsiteX0" fmla="*/ 114563 w 179839"/>
                <a:gd name="connsiteY0" fmla="*/ 0 h 240111"/>
                <a:gd name="connsiteX1" fmla="*/ 49073 w 179839"/>
                <a:gd name="connsiteY1" fmla="*/ 68786 h 240111"/>
                <a:gd name="connsiteX2" fmla="*/ 0 w 179839"/>
                <a:gd name="connsiteY2" fmla="*/ 97127 h 240111"/>
                <a:gd name="connsiteX3" fmla="*/ 21810 w 179839"/>
                <a:gd name="connsiteY3" fmla="*/ 181012 h 240111"/>
                <a:gd name="connsiteX4" fmla="*/ 87240 w 179839"/>
                <a:gd name="connsiteY4" fmla="*/ 240031 h 240111"/>
                <a:gd name="connsiteX5" fmla="*/ 151712 w 179839"/>
                <a:gd name="connsiteY5" fmla="*/ 181012 h 240111"/>
                <a:gd name="connsiteX6" fmla="*/ 158603 w 179839"/>
                <a:gd name="connsiteY6" fmla="*/ 148896 h 240111"/>
                <a:gd name="connsiteX7" fmla="*/ 179334 w 179839"/>
                <a:gd name="connsiteY7" fmla="*/ 117259 h 240111"/>
                <a:gd name="connsiteX8" fmla="*/ 176039 w 179839"/>
                <a:gd name="connsiteY8" fmla="*/ 97606 h 240111"/>
                <a:gd name="connsiteX9" fmla="*/ 157045 w 179839"/>
                <a:gd name="connsiteY9" fmla="*/ 94191 h 240111"/>
                <a:gd name="connsiteX10" fmla="*/ 114563 w 179839"/>
                <a:gd name="connsiteY10" fmla="*/ 0 h 24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9839" h="240111">
                  <a:moveTo>
                    <a:pt x="114563" y="0"/>
                  </a:moveTo>
                  <a:cubicBezTo>
                    <a:pt x="114563" y="0"/>
                    <a:pt x="79691" y="49133"/>
                    <a:pt x="49073" y="68786"/>
                  </a:cubicBezTo>
                  <a:cubicBezTo>
                    <a:pt x="33276" y="79172"/>
                    <a:pt x="16891" y="88635"/>
                    <a:pt x="0" y="97127"/>
                  </a:cubicBezTo>
                  <a:cubicBezTo>
                    <a:pt x="0" y="97127"/>
                    <a:pt x="15279" y="160460"/>
                    <a:pt x="21810" y="181012"/>
                  </a:cubicBezTo>
                  <a:cubicBezTo>
                    <a:pt x="28341" y="201564"/>
                    <a:pt x="47934" y="237874"/>
                    <a:pt x="87240" y="240031"/>
                  </a:cubicBezTo>
                  <a:cubicBezTo>
                    <a:pt x="126547" y="242188"/>
                    <a:pt x="144043" y="200665"/>
                    <a:pt x="151712" y="181012"/>
                  </a:cubicBezTo>
                  <a:cubicBezTo>
                    <a:pt x="156078" y="170857"/>
                    <a:pt x="158418" y="159948"/>
                    <a:pt x="158603" y="148896"/>
                  </a:cubicBezTo>
                  <a:cubicBezTo>
                    <a:pt x="169762" y="141843"/>
                    <a:pt x="177322" y="130306"/>
                    <a:pt x="179334" y="117259"/>
                  </a:cubicBezTo>
                  <a:cubicBezTo>
                    <a:pt x="181491" y="96528"/>
                    <a:pt x="176039" y="97606"/>
                    <a:pt x="176039" y="97606"/>
                  </a:cubicBezTo>
                  <a:cubicBezTo>
                    <a:pt x="176039" y="97606"/>
                    <a:pt x="170047" y="104377"/>
                    <a:pt x="157045" y="94191"/>
                  </a:cubicBezTo>
                  <a:cubicBezTo>
                    <a:pt x="146499" y="86342"/>
                    <a:pt x="111088" y="29480"/>
                    <a:pt x="114563" y="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7755E660-DD0F-4FFC-AC5C-7DAFF1612478}"/>
                </a:ext>
              </a:extLst>
            </p:cNvPr>
            <p:cNvSpPr/>
            <p:nvPr/>
          </p:nvSpPr>
          <p:spPr>
            <a:xfrm>
              <a:off x="4563974" y="2645601"/>
              <a:ext cx="35973" cy="4748"/>
            </a:xfrm>
            <a:custGeom>
              <a:avLst/>
              <a:gdLst>
                <a:gd name="connsiteX0" fmla="*/ 0 w 37928"/>
                <a:gd name="connsiteY0" fmla="*/ 5006 h 5006"/>
                <a:gd name="connsiteX1" fmla="*/ 37928 w 37928"/>
                <a:gd name="connsiteY1" fmla="*/ 5006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28" h="5006">
                  <a:moveTo>
                    <a:pt x="0" y="5006"/>
                  </a:moveTo>
                  <a:cubicBezTo>
                    <a:pt x="0" y="5006"/>
                    <a:pt x="15399" y="-6258"/>
                    <a:pt x="37928" y="500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70EB0688-7C5B-4CF7-9745-B7AC9EAFC6D3}"/>
                </a:ext>
              </a:extLst>
            </p:cNvPr>
            <p:cNvSpPr/>
            <p:nvPr/>
          </p:nvSpPr>
          <p:spPr>
            <a:xfrm>
              <a:off x="4630065" y="2644414"/>
              <a:ext cx="35972" cy="7865"/>
            </a:xfrm>
            <a:custGeom>
              <a:avLst/>
              <a:gdLst>
                <a:gd name="connsiteX0" fmla="*/ 0 w 37927"/>
                <a:gd name="connsiteY0" fmla="*/ 8294 h 8293"/>
                <a:gd name="connsiteX1" fmla="*/ 37928 w 37927"/>
                <a:gd name="connsiteY1" fmla="*/ 5238 h 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927" h="8293">
                  <a:moveTo>
                    <a:pt x="0" y="8294"/>
                  </a:moveTo>
                  <a:cubicBezTo>
                    <a:pt x="0" y="8294"/>
                    <a:pt x="18455" y="-8124"/>
                    <a:pt x="37928" y="523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9FB82A03-795F-48A9-94EF-0AC8383E6D44}"/>
                </a:ext>
              </a:extLst>
            </p:cNvPr>
            <p:cNvSpPr/>
            <p:nvPr/>
          </p:nvSpPr>
          <p:spPr>
            <a:xfrm>
              <a:off x="4561076" y="2617444"/>
              <a:ext cx="34097" cy="9548"/>
            </a:xfrm>
            <a:custGeom>
              <a:avLst/>
              <a:gdLst>
                <a:gd name="connsiteX0" fmla="*/ 0 w 35950"/>
                <a:gd name="connsiteY0" fmla="*/ 10067 h 10067"/>
                <a:gd name="connsiteX1" fmla="*/ 35951 w 35950"/>
                <a:gd name="connsiteY1" fmla="*/ 1918 h 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50" h="10067">
                  <a:moveTo>
                    <a:pt x="0" y="10067"/>
                  </a:moveTo>
                  <a:cubicBezTo>
                    <a:pt x="0" y="10067"/>
                    <a:pt x="8209" y="-5272"/>
                    <a:pt x="35951" y="191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45EBE8F1-3E9A-4F6E-92E6-CAEE6C76F16C}"/>
                </a:ext>
              </a:extLst>
            </p:cNvPr>
            <p:cNvSpPr/>
            <p:nvPr/>
          </p:nvSpPr>
          <p:spPr>
            <a:xfrm>
              <a:off x="4630065" y="2614452"/>
              <a:ext cx="39780" cy="9641"/>
            </a:xfrm>
            <a:custGeom>
              <a:avLst/>
              <a:gdLst>
                <a:gd name="connsiteX0" fmla="*/ 0 w 41942"/>
                <a:gd name="connsiteY0" fmla="*/ 6091 h 10165"/>
                <a:gd name="connsiteX1" fmla="*/ 41943 w 41942"/>
                <a:gd name="connsiteY1" fmla="*/ 10166 h 1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942" h="10165">
                  <a:moveTo>
                    <a:pt x="0" y="6091"/>
                  </a:moveTo>
                  <a:cubicBezTo>
                    <a:pt x="12990" y="-3386"/>
                    <a:pt x="31019" y="-1635"/>
                    <a:pt x="41943" y="1016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4" name="任意多边形: 形状 1393">
              <a:extLst>
                <a:ext uri="{FF2B5EF4-FFF2-40B4-BE49-F238E27FC236}">
                  <a16:creationId xmlns:a16="http://schemas.microsoft.com/office/drawing/2014/main" id="{483F3A91-BACA-426D-90ED-2E5FFE7231DB}"/>
                </a:ext>
              </a:extLst>
            </p:cNvPr>
            <p:cNvSpPr/>
            <p:nvPr/>
          </p:nvSpPr>
          <p:spPr>
            <a:xfrm>
              <a:off x="4604834" y="2684332"/>
              <a:ext cx="22333" cy="4748"/>
            </a:xfrm>
            <a:custGeom>
              <a:avLst/>
              <a:gdLst>
                <a:gd name="connsiteX0" fmla="*/ 23548 w 23547"/>
                <a:gd name="connsiteY0" fmla="*/ 0 h 5006"/>
                <a:gd name="connsiteX1" fmla="*/ 0 w 23547"/>
                <a:gd name="connsiteY1" fmla="*/ 0 h 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547" h="5006">
                  <a:moveTo>
                    <a:pt x="23548" y="0"/>
                  </a:moveTo>
                  <a:cubicBezTo>
                    <a:pt x="23548" y="0"/>
                    <a:pt x="7130" y="11265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5" name="任意多边形: 形状 1394">
              <a:extLst>
                <a:ext uri="{FF2B5EF4-FFF2-40B4-BE49-F238E27FC236}">
                  <a16:creationId xmlns:a16="http://schemas.microsoft.com/office/drawing/2014/main" id="{C4FD57F7-C219-4CDE-BD2C-ACA6B6AE13A2}"/>
                </a:ext>
              </a:extLst>
            </p:cNvPr>
            <p:cNvSpPr/>
            <p:nvPr/>
          </p:nvSpPr>
          <p:spPr>
            <a:xfrm>
              <a:off x="4598980" y="2705757"/>
              <a:ext cx="29152" cy="4131"/>
            </a:xfrm>
            <a:custGeom>
              <a:avLst/>
              <a:gdLst>
                <a:gd name="connsiteX0" fmla="*/ 0 w 30737"/>
                <a:gd name="connsiteY0" fmla="*/ 1019 h 4356"/>
                <a:gd name="connsiteX1" fmla="*/ 30738 w 30737"/>
                <a:gd name="connsiteY1" fmla="*/ 0 h 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37" h="4356">
                  <a:moveTo>
                    <a:pt x="0" y="1019"/>
                  </a:moveTo>
                  <a:cubicBezTo>
                    <a:pt x="0" y="1019"/>
                    <a:pt x="20492" y="9167"/>
                    <a:pt x="30738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6" name="任意多边形: 形状 1395">
              <a:extLst>
                <a:ext uri="{FF2B5EF4-FFF2-40B4-BE49-F238E27FC236}">
                  <a16:creationId xmlns:a16="http://schemas.microsoft.com/office/drawing/2014/main" id="{28DA9AE1-C025-41B2-9787-67C801736608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7" name="任意多边形: 形状 1396">
              <a:extLst>
                <a:ext uri="{FF2B5EF4-FFF2-40B4-BE49-F238E27FC236}">
                  <a16:creationId xmlns:a16="http://schemas.microsoft.com/office/drawing/2014/main" id="{89A4590D-8811-4DCD-B33D-8043F99135F0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8" name="任意多边形: 形状 1397">
              <a:extLst>
                <a:ext uri="{FF2B5EF4-FFF2-40B4-BE49-F238E27FC236}">
                  <a16:creationId xmlns:a16="http://schemas.microsoft.com/office/drawing/2014/main" id="{68FFEE2D-C197-4E15-A968-A6404B0A40E3}"/>
                </a:ext>
              </a:extLst>
            </p:cNvPr>
            <p:cNvSpPr/>
            <p:nvPr/>
          </p:nvSpPr>
          <p:spPr>
            <a:xfrm>
              <a:off x="4183269" y="3190631"/>
              <a:ext cx="169096" cy="349371"/>
            </a:xfrm>
            <a:custGeom>
              <a:avLst/>
              <a:gdLst>
                <a:gd name="connsiteX0" fmla="*/ 91984 w 178288"/>
                <a:gd name="connsiteY0" fmla="*/ 78779 h 368363"/>
                <a:gd name="connsiteX1" fmla="*/ 151362 w 178288"/>
                <a:gd name="connsiteY1" fmla="*/ 206644 h 368363"/>
                <a:gd name="connsiteX2" fmla="*/ 177726 w 178288"/>
                <a:gd name="connsiteY2" fmla="*/ 325401 h 368363"/>
                <a:gd name="connsiteX3" fmla="*/ 169518 w 178288"/>
                <a:gd name="connsiteY3" fmla="*/ 368302 h 368363"/>
                <a:gd name="connsiteX4" fmla="*/ 157953 w 178288"/>
                <a:gd name="connsiteY4" fmla="*/ 314676 h 368363"/>
                <a:gd name="connsiteX5" fmla="*/ 157953 w 178288"/>
                <a:gd name="connsiteY5" fmla="*/ 303172 h 368363"/>
                <a:gd name="connsiteX6" fmla="*/ 147228 w 178288"/>
                <a:gd name="connsiteY6" fmla="*/ 354282 h 368363"/>
                <a:gd name="connsiteX7" fmla="*/ 130751 w 178288"/>
                <a:gd name="connsiteY7" fmla="*/ 366685 h 368363"/>
                <a:gd name="connsiteX8" fmla="*/ 135664 w 178288"/>
                <a:gd name="connsiteY8" fmla="*/ 341100 h 368363"/>
                <a:gd name="connsiteX9" fmla="*/ 137342 w 178288"/>
                <a:gd name="connsiteY9" fmla="*/ 312219 h 368363"/>
                <a:gd name="connsiteX10" fmla="*/ 120864 w 178288"/>
                <a:gd name="connsiteY10" fmla="*/ 343556 h 368363"/>
                <a:gd name="connsiteX11" fmla="*/ 101031 w 178288"/>
                <a:gd name="connsiteY11" fmla="*/ 348530 h 368363"/>
                <a:gd name="connsiteX12" fmla="*/ 118348 w 178288"/>
                <a:gd name="connsiteY12" fmla="*/ 326240 h 368363"/>
                <a:gd name="connsiteX13" fmla="*/ 120864 w 178288"/>
                <a:gd name="connsiteY13" fmla="*/ 303172 h 368363"/>
                <a:gd name="connsiteX14" fmla="*/ 98575 w 178288"/>
                <a:gd name="connsiteY14" fmla="*/ 332831 h 368363"/>
                <a:gd name="connsiteX15" fmla="*/ 96118 w 178288"/>
                <a:gd name="connsiteY15" fmla="*/ 323783 h 368363"/>
                <a:gd name="connsiteX16" fmla="*/ 109300 w 178288"/>
                <a:gd name="connsiteY16" fmla="*/ 291608 h 368363"/>
                <a:gd name="connsiteX17" fmla="*/ 95279 w 178288"/>
                <a:gd name="connsiteY17" fmla="*/ 264405 h 368363"/>
                <a:gd name="connsiteX18" fmla="*/ 73829 w 178288"/>
                <a:gd name="connsiteY18" fmla="*/ 176925 h 368363"/>
                <a:gd name="connsiteX19" fmla="*/ 63942 w 178288"/>
                <a:gd name="connsiteY19" fmla="*/ 136540 h 368363"/>
                <a:gd name="connsiteX20" fmla="*/ 429 w 178288"/>
                <a:gd name="connsiteY20" fmla="*/ 30126 h 368363"/>
                <a:gd name="connsiteX21" fmla="*/ 19363 w 178288"/>
                <a:gd name="connsiteY21" fmla="*/ 167 h 368363"/>
                <a:gd name="connsiteX22" fmla="*/ 91984 w 178288"/>
                <a:gd name="connsiteY22" fmla="*/ 78779 h 368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288" h="368363">
                  <a:moveTo>
                    <a:pt x="91984" y="78779"/>
                  </a:moveTo>
                  <a:cubicBezTo>
                    <a:pt x="91984" y="78779"/>
                    <a:pt x="139918" y="185193"/>
                    <a:pt x="151362" y="206644"/>
                  </a:cubicBezTo>
                  <a:cubicBezTo>
                    <a:pt x="162807" y="228095"/>
                    <a:pt x="176108" y="289151"/>
                    <a:pt x="177726" y="325401"/>
                  </a:cubicBezTo>
                  <a:cubicBezTo>
                    <a:pt x="179344" y="361652"/>
                    <a:pt x="177726" y="369141"/>
                    <a:pt x="169518" y="368302"/>
                  </a:cubicBezTo>
                  <a:cubicBezTo>
                    <a:pt x="161309" y="367463"/>
                    <a:pt x="157953" y="322106"/>
                    <a:pt x="157953" y="314676"/>
                  </a:cubicBezTo>
                  <a:lnTo>
                    <a:pt x="157953" y="303172"/>
                  </a:lnTo>
                  <a:cubicBezTo>
                    <a:pt x="157953" y="303172"/>
                    <a:pt x="153819" y="346013"/>
                    <a:pt x="147228" y="354282"/>
                  </a:cubicBezTo>
                  <a:cubicBezTo>
                    <a:pt x="140637" y="362550"/>
                    <a:pt x="131530" y="371598"/>
                    <a:pt x="130751" y="366685"/>
                  </a:cubicBezTo>
                  <a:cubicBezTo>
                    <a:pt x="129972" y="361771"/>
                    <a:pt x="132368" y="353443"/>
                    <a:pt x="135664" y="341100"/>
                  </a:cubicBezTo>
                  <a:cubicBezTo>
                    <a:pt x="137655" y="331610"/>
                    <a:pt x="138220" y="321876"/>
                    <a:pt x="137342" y="312219"/>
                  </a:cubicBezTo>
                  <a:cubicBezTo>
                    <a:pt x="137342" y="312219"/>
                    <a:pt x="132368" y="335288"/>
                    <a:pt x="120864" y="343556"/>
                  </a:cubicBezTo>
                  <a:cubicBezTo>
                    <a:pt x="109360" y="351825"/>
                    <a:pt x="96897" y="355120"/>
                    <a:pt x="101031" y="348530"/>
                  </a:cubicBezTo>
                  <a:cubicBezTo>
                    <a:pt x="105166" y="341939"/>
                    <a:pt x="115891" y="334509"/>
                    <a:pt x="118348" y="326240"/>
                  </a:cubicBezTo>
                  <a:cubicBezTo>
                    <a:pt x="120046" y="318669"/>
                    <a:pt x="120890" y="310931"/>
                    <a:pt x="120864" y="303172"/>
                  </a:cubicBezTo>
                  <a:cubicBezTo>
                    <a:pt x="120864" y="303172"/>
                    <a:pt x="105166" y="328697"/>
                    <a:pt x="98575" y="332831"/>
                  </a:cubicBezTo>
                  <a:cubicBezTo>
                    <a:pt x="91984" y="336965"/>
                    <a:pt x="91984" y="327918"/>
                    <a:pt x="96118" y="323783"/>
                  </a:cubicBezTo>
                  <a:cubicBezTo>
                    <a:pt x="100252" y="319649"/>
                    <a:pt x="109300" y="291608"/>
                    <a:pt x="109300" y="291608"/>
                  </a:cubicBezTo>
                  <a:cubicBezTo>
                    <a:pt x="109300" y="291608"/>
                    <a:pt x="106784" y="289930"/>
                    <a:pt x="95279" y="264405"/>
                  </a:cubicBezTo>
                  <a:cubicBezTo>
                    <a:pt x="83775" y="238880"/>
                    <a:pt x="77304" y="194241"/>
                    <a:pt x="73829" y="176925"/>
                  </a:cubicBezTo>
                  <a:cubicBezTo>
                    <a:pt x="70353" y="159609"/>
                    <a:pt x="63942" y="136540"/>
                    <a:pt x="63942" y="136540"/>
                  </a:cubicBezTo>
                  <a:lnTo>
                    <a:pt x="429" y="30126"/>
                  </a:lnTo>
                  <a:cubicBezTo>
                    <a:pt x="429" y="30126"/>
                    <a:pt x="-4544" y="4541"/>
                    <a:pt x="19363" y="167"/>
                  </a:cubicBezTo>
                  <a:cubicBezTo>
                    <a:pt x="43271" y="-4207"/>
                    <a:pt x="91984" y="78779"/>
                    <a:pt x="91984" y="78779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BA856DCF-5822-4DB2-A502-4166F6EAC36E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BBDA2D0C-C28E-401D-917F-34C08696A32E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1" name="任意多边形: 形状 1400">
              <a:extLst>
                <a:ext uri="{FF2B5EF4-FFF2-40B4-BE49-F238E27FC236}">
                  <a16:creationId xmlns:a16="http://schemas.microsoft.com/office/drawing/2014/main" id="{4FE70BEF-F18D-42B0-AC6F-6B72C56B51DE}"/>
                </a:ext>
              </a:extLst>
            </p:cNvPr>
            <p:cNvSpPr/>
            <p:nvPr/>
          </p:nvSpPr>
          <p:spPr>
            <a:xfrm>
              <a:off x="4285570" y="3408500"/>
              <a:ext cx="49147" cy="89221"/>
            </a:xfrm>
            <a:custGeom>
              <a:avLst/>
              <a:gdLst>
                <a:gd name="connsiteX0" fmla="*/ 43740 w 51819"/>
                <a:gd name="connsiteY0" fmla="*/ 8269 h 94071"/>
                <a:gd name="connsiteX1" fmla="*/ 51170 w 51819"/>
                <a:gd name="connsiteY1" fmla="*/ 66808 h 94071"/>
                <a:gd name="connsiteX2" fmla="*/ 48653 w 51819"/>
                <a:gd name="connsiteY2" fmla="*/ 94071 h 94071"/>
                <a:gd name="connsiteX3" fmla="*/ 35471 w 51819"/>
                <a:gd name="connsiteY3" fmla="*/ 71782 h 94071"/>
                <a:gd name="connsiteX4" fmla="*/ 28042 w 51819"/>
                <a:gd name="connsiteY4" fmla="*/ 30558 h 94071"/>
                <a:gd name="connsiteX5" fmla="*/ 0 w 51819"/>
                <a:gd name="connsiteY5" fmla="*/ 0 h 9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19" h="94071">
                  <a:moveTo>
                    <a:pt x="43740" y="8269"/>
                  </a:moveTo>
                  <a:cubicBezTo>
                    <a:pt x="43740" y="8269"/>
                    <a:pt x="52009" y="48713"/>
                    <a:pt x="51170" y="66808"/>
                  </a:cubicBezTo>
                  <a:cubicBezTo>
                    <a:pt x="50331" y="84904"/>
                    <a:pt x="54465" y="94071"/>
                    <a:pt x="48653" y="94071"/>
                  </a:cubicBezTo>
                  <a:cubicBezTo>
                    <a:pt x="42841" y="94071"/>
                    <a:pt x="41283" y="89937"/>
                    <a:pt x="35471" y="71782"/>
                  </a:cubicBezTo>
                  <a:cubicBezTo>
                    <a:pt x="31645" y="58318"/>
                    <a:pt x="29157" y="44510"/>
                    <a:pt x="28042" y="30558"/>
                  </a:cubicBezTo>
                  <a:cubicBezTo>
                    <a:pt x="28042" y="30558"/>
                    <a:pt x="7430" y="30558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2" name="任意多边形: 形状 1401">
              <a:extLst>
                <a:ext uri="{FF2B5EF4-FFF2-40B4-BE49-F238E27FC236}">
                  <a16:creationId xmlns:a16="http://schemas.microsoft.com/office/drawing/2014/main" id="{A0624E8A-D79E-48D2-AEDF-A6AEFFBBAAC0}"/>
                </a:ext>
              </a:extLst>
            </p:cNvPr>
            <p:cNvSpPr/>
            <p:nvPr/>
          </p:nvSpPr>
          <p:spPr>
            <a:xfrm>
              <a:off x="3974831" y="2716530"/>
              <a:ext cx="324893" cy="930991"/>
            </a:xfrm>
            <a:custGeom>
              <a:avLst/>
              <a:gdLst>
                <a:gd name="connsiteX0" fmla="*/ 3176 w 342554"/>
                <a:gd name="connsiteY0" fmla="*/ 981600 h 981599"/>
                <a:gd name="connsiteX1" fmla="*/ 306839 w 342554"/>
                <a:gd name="connsiteY1" fmla="*/ 981600 h 981599"/>
                <a:gd name="connsiteX2" fmla="*/ 321280 w 342554"/>
                <a:gd name="connsiteY2" fmla="*/ 537189 h 981599"/>
                <a:gd name="connsiteX3" fmla="*/ 342490 w 342554"/>
                <a:gd name="connsiteY3" fmla="*/ 282838 h 981599"/>
                <a:gd name="connsiteX4" fmla="*/ 314749 w 342554"/>
                <a:gd name="connsiteY4" fmla="*/ 113210 h 981599"/>
                <a:gd name="connsiteX5" fmla="*/ 264238 w 342554"/>
                <a:gd name="connsiteY5" fmla="*/ 31662 h 981599"/>
                <a:gd name="connsiteX6" fmla="*/ 172923 w 342554"/>
                <a:gd name="connsiteY6" fmla="*/ 2302 h 981599"/>
                <a:gd name="connsiteX7" fmla="*/ 79930 w 342554"/>
                <a:gd name="connsiteY7" fmla="*/ 87146 h 981599"/>
                <a:gd name="connsiteX8" fmla="*/ 3296 w 342554"/>
                <a:gd name="connsiteY8" fmla="*/ 289309 h 981599"/>
                <a:gd name="connsiteX9" fmla="*/ 17975 w 342554"/>
                <a:gd name="connsiteY9" fmla="*/ 457079 h 981599"/>
                <a:gd name="connsiteX10" fmla="*/ 0 w 342554"/>
                <a:gd name="connsiteY10" fmla="*/ 753852 h 981599"/>
                <a:gd name="connsiteX11" fmla="*/ 3176 w 342554"/>
                <a:gd name="connsiteY11" fmla="*/ 981600 h 981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2554" h="981599">
                  <a:moveTo>
                    <a:pt x="3176" y="981600"/>
                  </a:moveTo>
                  <a:lnTo>
                    <a:pt x="306839" y="981600"/>
                  </a:lnTo>
                  <a:cubicBezTo>
                    <a:pt x="308337" y="924798"/>
                    <a:pt x="318284" y="553786"/>
                    <a:pt x="321280" y="537189"/>
                  </a:cubicBezTo>
                  <a:cubicBezTo>
                    <a:pt x="324575" y="519214"/>
                    <a:pt x="340873" y="349646"/>
                    <a:pt x="342490" y="282838"/>
                  </a:cubicBezTo>
                  <a:cubicBezTo>
                    <a:pt x="344108" y="216029"/>
                    <a:pt x="314749" y="119741"/>
                    <a:pt x="314749" y="113210"/>
                  </a:cubicBezTo>
                  <a:cubicBezTo>
                    <a:pt x="314749" y="106679"/>
                    <a:pt x="309895" y="65935"/>
                    <a:pt x="264238" y="31662"/>
                  </a:cubicBezTo>
                  <a:cubicBezTo>
                    <a:pt x="218580" y="-2611"/>
                    <a:pt x="182690" y="-2551"/>
                    <a:pt x="172923" y="2302"/>
                  </a:cubicBezTo>
                  <a:cubicBezTo>
                    <a:pt x="172923" y="2302"/>
                    <a:pt x="136972" y="26809"/>
                    <a:pt x="79930" y="87146"/>
                  </a:cubicBezTo>
                  <a:cubicBezTo>
                    <a:pt x="22889" y="147483"/>
                    <a:pt x="3296" y="196376"/>
                    <a:pt x="3296" y="289309"/>
                  </a:cubicBezTo>
                  <a:cubicBezTo>
                    <a:pt x="3339" y="345551"/>
                    <a:pt x="8251" y="401684"/>
                    <a:pt x="17975" y="457079"/>
                  </a:cubicBezTo>
                  <a:cubicBezTo>
                    <a:pt x="17975" y="457079"/>
                    <a:pt x="0" y="747321"/>
                    <a:pt x="0" y="753852"/>
                  </a:cubicBezTo>
                  <a:cubicBezTo>
                    <a:pt x="0" y="760383"/>
                    <a:pt x="2636" y="942833"/>
                    <a:pt x="3176" y="98160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3" name="任意多边形: 形状 1402">
              <a:extLst>
                <a:ext uri="{FF2B5EF4-FFF2-40B4-BE49-F238E27FC236}">
                  <a16:creationId xmlns:a16="http://schemas.microsoft.com/office/drawing/2014/main" id="{ED05F9D9-9F06-4122-B584-9190978DA022}"/>
                </a:ext>
              </a:extLst>
            </p:cNvPr>
            <p:cNvSpPr/>
            <p:nvPr/>
          </p:nvSpPr>
          <p:spPr>
            <a:xfrm>
              <a:off x="3979378" y="2866695"/>
              <a:ext cx="309375" cy="158551"/>
            </a:xfrm>
            <a:custGeom>
              <a:avLst/>
              <a:gdLst>
                <a:gd name="connsiteX0" fmla="*/ 136193 w 326192"/>
                <a:gd name="connsiteY0" fmla="*/ 167171 h 167170"/>
                <a:gd name="connsiteX1" fmla="*/ 155487 w 326192"/>
                <a:gd name="connsiteY1" fmla="*/ 166092 h 167170"/>
                <a:gd name="connsiteX2" fmla="*/ 326193 w 326192"/>
                <a:gd name="connsiteY2" fmla="*/ 25345 h 167170"/>
                <a:gd name="connsiteX3" fmla="*/ 320620 w 326192"/>
                <a:gd name="connsiteY3" fmla="*/ 0 h 167170"/>
                <a:gd name="connsiteX4" fmla="*/ 153569 w 326192"/>
                <a:gd name="connsiteY4" fmla="*/ 148237 h 167170"/>
                <a:gd name="connsiteX5" fmla="*/ 3775 w 326192"/>
                <a:gd name="connsiteY5" fmla="*/ 59678 h 167170"/>
                <a:gd name="connsiteX6" fmla="*/ 0 w 326192"/>
                <a:gd name="connsiteY6" fmla="*/ 88858 h 167170"/>
                <a:gd name="connsiteX7" fmla="*/ 136193 w 326192"/>
                <a:gd name="connsiteY7" fmla="*/ 167171 h 16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192" h="167170">
                  <a:moveTo>
                    <a:pt x="136193" y="167171"/>
                  </a:moveTo>
                  <a:cubicBezTo>
                    <a:pt x="142639" y="167157"/>
                    <a:pt x="149080" y="166797"/>
                    <a:pt x="155487" y="166092"/>
                  </a:cubicBezTo>
                  <a:cubicBezTo>
                    <a:pt x="225351" y="158483"/>
                    <a:pt x="286108" y="87061"/>
                    <a:pt x="326193" y="25345"/>
                  </a:cubicBezTo>
                  <a:cubicBezTo>
                    <a:pt x="324335" y="16417"/>
                    <a:pt x="322478" y="7849"/>
                    <a:pt x="320620" y="0"/>
                  </a:cubicBezTo>
                  <a:cubicBezTo>
                    <a:pt x="282812" y="61656"/>
                    <a:pt x="221696" y="140807"/>
                    <a:pt x="153569" y="148237"/>
                  </a:cubicBezTo>
                  <a:cubicBezTo>
                    <a:pt x="58720" y="158543"/>
                    <a:pt x="15758" y="83825"/>
                    <a:pt x="3775" y="59678"/>
                  </a:cubicBezTo>
                  <a:cubicBezTo>
                    <a:pt x="2097" y="68906"/>
                    <a:pt x="839" y="78612"/>
                    <a:pt x="0" y="88858"/>
                  </a:cubicBezTo>
                  <a:cubicBezTo>
                    <a:pt x="21211" y="120974"/>
                    <a:pt x="64052" y="167171"/>
                    <a:pt x="136193" y="16717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4" name="任意多边形: 形状 1403">
              <a:extLst>
                <a:ext uri="{FF2B5EF4-FFF2-40B4-BE49-F238E27FC236}">
                  <a16:creationId xmlns:a16="http://schemas.microsoft.com/office/drawing/2014/main" id="{2AE66CA4-C7E8-4F0E-A3E5-80E581053E7B}"/>
                </a:ext>
              </a:extLst>
            </p:cNvPr>
            <p:cNvSpPr/>
            <p:nvPr/>
          </p:nvSpPr>
          <p:spPr>
            <a:xfrm>
              <a:off x="4086954" y="2722919"/>
              <a:ext cx="113089" cy="169974"/>
            </a:xfrm>
            <a:custGeom>
              <a:avLst/>
              <a:gdLst>
                <a:gd name="connsiteX0" fmla="*/ 0 w 119236"/>
                <a:gd name="connsiteY0" fmla="*/ 174601 h 179214"/>
                <a:gd name="connsiteX1" fmla="*/ 17376 w 119236"/>
                <a:gd name="connsiteY1" fmla="*/ 179214 h 179214"/>
                <a:gd name="connsiteX2" fmla="*/ 119237 w 119236"/>
                <a:gd name="connsiteY2" fmla="*/ 7969 h 179214"/>
                <a:gd name="connsiteX3" fmla="*/ 101261 w 119236"/>
                <a:gd name="connsiteY3" fmla="*/ 0 h 179214"/>
                <a:gd name="connsiteX4" fmla="*/ 0 w 119236"/>
                <a:gd name="connsiteY4" fmla="*/ 174601 h 179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236" h="179214">
                  <a:moveTo>
                    <a:pt x="0" y="174601"/>
                  </a:moveTo>
                  <a:lnTo>
                    <a:pt x="17376" y="179214"/>
                  </a:lnTo>
                  <a:cubicBezTo>
                    <a:pt x="35287" y="114000"/>
                    <a:pt x="70480" y="54835"/>
                    <a:pt x="119237" y="7969"/>
                  </a:cubicBezTo>
                  <a:cubicBezTo>
                    <a:pt x="113432" y="4910"/>
                    <a:pt x="107426" y="2247"/>
                    <a:pt x="101261" y="0"/>
                  </a:cubicBezTo>
                  <a:cubicBezTo>
                    <a:pt x="52751" y="48291"/>
                    <a:pt x="17824" y="108513"/>
                    <a:pt x="0" y="17460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5" name="任意多边形: 形状 1404">
              <a:extLst>
                <a:ext uri="{FF2B5EF4-FFF2-40B4-BE49-F238E27FC236}">
                  <a16:creationId xmlns:a16="http://schemas.microsoft.com/office/drawing/2014/main" id="{6481D1F2-2D70-4F54-97D6-CC86472C096A}"/>
                </a:ext>
              </a:extLst>
            </p:cNvPr>
            <p:cNvSpPr/>
            <p:nvPr/>
          </p:nvSpPr>
          <p:spPr>
            <a:xfrm>
              <a:off x="4095421" y="2796683"/>
              <a:ext cx="177134" cy="173384"/>
            </a:xfrm>
            <a:custGeom>
              <a:avLst/>
              <a:gdLst>
                <a:gd name="connsiteX0" fmla="*/ 8149 w 186763"/>
                <a:gd name="connsiteY0" fmla="*/ 182809 h 182809"/>
                <a:gd name="connsiteX1" fmla="*/ 186764 w 186763"/>
                <a:gd name="connsiteY1" fmla="*/ 21031 h 182809"/>
                <a:gd name="connsiteX2" fmla="*/ 180173 w 186763"/>
                <a:gd name="connsiteY2" fmla="*/ 0 h 182809"/>
                <a:gd name="connsiteX3" fmla="*/ 0 w 186763"/>
                <a:gd name="connsiteY3" fmla="*/ 166691 h 18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763" h="182809">
                  <a:moveTo>
                    <a:pt x="8149" y="182809"/>
                  </a:moveTo>
                  <a:cubicBezTo>
                    <a:pt x="12223" y="180712"/>
                    <a:pt x="97127" y="136493"/>
                    <a:pt x="186764" y="21031"/>
                  </a:cubicBezTo>
                  <a:cubicBezTo>
                    <a:pt x="185373" y="13793"/>
                    <a:pt x="183162" y="6737"/>
                    <a:pt x="180173" y="0"/>
                  </a:cubicBezTo>
                  <a:cubicBezTo>
                    <a:pt x="89937" y="119836"/>
                    <a:pt x="959" y="166212"/>
                    <a:pt x="0" y="166691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6" name="任意多边形: 形状 1405">
              <a:extLst>
                <a:ext uri="{FF2B5EF4-FFF2-40B4-BE49-F238E27FC236}">
                  <a16:creationId xmlns:a16="http://schemas.microsoft.com/office/drawing/2014/main" id="{9359F02C-FCD9-4F2C-9ABF-79FE0A90DE66}"/>
                </a:ext>
              </a:extLst>
            </p:cNvPr>
            <p:cNvSpPr/>
            <p:nvPr/>
          </p:nvSpPr>
          <p:spPr>
            <a:xfrm>
              <a:off x="4018686" y="2778611"/>
              <a:ext cx="52186" cy="129796"/>
            </a:xfrm>
            <a:custGeom>
              <a:avLst/>
              <a:gdLst>
                <a:gd name="connsiteX0" fmla="*/ 438 w 55023"/>
                <a:gd name="connsiteY0" fmla="*/ 136852 h 136852"/>
                <a:gd name="connsiteX1" fmla="*/ 18413 w 55023"/>
                <a:gd name="connsiteY1" fmla="*/ 134156 h 136852"/>
                <a:gd name="connsiteX2" fmla="*/ 55023 w 55023"/>
                <a:gd name="connsiteY2" fmla="*/ 0 h 136852"/>
                <a:gd name="connsiteX3" fmla="*/ 33872 w 55023"/>
                <a:gd name="connsiteY3" fmla="*/ 21690 h 136852"/>
                <a:gd name="connsiteX4" fmla="*/ 20391 w 55023"/>
                <a:gd name="connsiteY4" fmla="*/ 36670 h 136852"/>
                <a:gd name="connsiteX5" fmla="*/ 438 w 55023"/>
                <a:gd name="connsiteY5" fmla="*/ 136852 h 13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23" h="136852">
                  <a:moveTo>
                    <a:pt x="438" y="136852"/>
                  </a:moveTo>
                  <a:lnTo>
                    <a:pt x="18413" y="134156"/>
                  </a:lnTo>
                  <a:cubicBezTo>
                    <a:pt x="18413" y="133677"/>
                    <a:pt x="13201" y="91195"/>
                    <a:pt x="55023" y="0"/>
                  </a:cubicBezTo>
                  <a:cubicBezTo>
                    <a:pt x="48312" y="6651"/>
                    <a:pt x="41302" y="13841"/>
                    <a:pt x="33872" y="21690"/>
                  </a:cubicBezTo>
                  <a:cubicBezTo>
                    <a:pt x="29079" y="26723"/>
                    <a:pt x="24645" y="31697"/>
                    <a:pt x="20391" y="36670"/>
                  </a:cubicBezTo>
                  <a:cubicBezTo>
                    <a:pt x="-4116" y="103179"/>
                    <a:pt x="198" y="135055"/>
                    <a:pt x="438" y="136852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7" name="任意多边形: 形状 1406">
              <a:extLst>
                <a:ext uri="{FF2B5EF4-FFF2-40B4-BE49-F238E27FC236}">
                  <a16:creationId xmlns:a16="http://schemas.microsoft.com/office/drawing/2014/main" id="{6A9DB376-7CCF-46C5-AB29-3F274E400F63}"/>
                </a:ext>
              </a:extLst>
            </p:cNvPr>
            <p:cNvSpPr/>
            <p:nvPr/>
          </p:nvSpPr>
          <p:spPr>
            <a:xfrm>
              <a:off x="3989663" y="3111002"/>
              <a:ext cx="301533" cy="71092"/>
            </a:xfrm>
            <a:custGeom>
              <a:avLst/>
              <a:gdLst>
                <a:gd name="connsiteX0" fmla="*/ 179274 w 317924"/>
                <a:gd name="connsiteY0" fmla="*/ 52728 h 74957"/>
                <a:gd name="connsiteX1" fmla="*/ 0 w 317924"/>
                <a:gd name="connsiteY1" fmla="*/ 27802 h 74957"/>
                <a:gd name="connsiteX2" fmla="*/ 2337 w 317924"/>
                <a:gd name="connsiteY2" fmla="*/ 41403 h 74957"/>
                <a:gd name="connsiteX3" fmla="*/ 1798 w 317924"/>
                <a:gd name="connsiteY3" fmla="*/ 50331 h 74957"/>
                <a:gd name="connsiteX4" fmla="*/ 118218 w 317924"/>
                <a:gd name="connsiteY4" fmla="*/ 74957 h 74957"/>
                <a:gd name="connsiteX5" fmla="*/ 181611 w 317924"/>
                <a:gd name="connsiteY5" fmla="*/ 70583 h 74957"/>
                <a:gd name="connsiteX6" fmla="*/ 315887 w 317924"/>
                <a:gd name="connsiteY6" fmla="*/ 23128 h 74957"/>
                <a:gd name="connsiteX7" fmla="*/ 317924 w 317924"/>
                <a:gd name="connsiteY7" fmla="*/ 0 h 74957"/>
                <a:gd name="connsiteX8" fmla="*/ 179274 w 317924"/>
                <a:gd name="connsiteY8" fmla="*/ 52728 h 7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7924" h="74957">
                  <a:moveTo>
                    <a:pt x="179274" y="52728"/>
                  </a:moveTo>
                  <a:cubicBezTo>
                    <a:pt x="75976" y="66149"/>
                    <a:pt x="23488" y="44459"/>
                    <a:pt x="0" y="27802"/>
                  </a:cubicBezTo>
                  <a:cubicBezTo>
                    <a:pt x="1378" y="36550"/>
                    <a:pt x="2337" y="41403"/>
                    <a:pt x="2337" y="41403"/>
                  </a:cubicBezTo>
                  <a:cubicBezTo>
                    <a:pt x="2337" y="41403"/>
                    <a:pt x="2337" y="44579"/>
                    <a:pt x="1798" y="50331"/>
                  </a:cubicBezTo>
                  <a:cubicBezTo>
                    <a:pt x="24806" y="62974"/>
                    <a:pt x="61715" y="74957"/>
                    <a:pt x="118218" y="74957"/>
                  </a:cubicBezTo>
                  <a:cubicBezTo>
                    <a:pt x="139421" y="74866"/>
                    <a:pt x="160596" y="73405"/>
                    <a:pt x="181611" y="70583"/>
                  </a:cubicBezTo>
                  <a:cubicBezTo>
                    <a:pt x="229227" y="64459"/>
                    <a:pt x="274997" y="48284"/>
                    <a:pt x="315887" y="23128"/>
                  </a:cubicBezTo>
                  <a:cubicBezTo>
                    <a:pt x="316606" y="15579"/>
                    <a:pt x="317265" y="7849"/>
                    <a:pt x="317924" y="0"/>
                  </a:cubicBezTo>
                  <a:cubicBezTo>
                    <a:pt x="276475" y="28192"/>
                    <a:pt x="228983" y="46253"/>
                    <a:pt x="179274" y="5272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8" name="任意多边形: 形状 1407">
              <a:extLst>
                <a:ext uri="{FF2B5EF4-FFF2-40B4-BE49-F238E27FC236}">
                  <a16:creationId xmlns:a16="http://schemas.microsoft.com/office/drawing/2014/main" id="{704E53AE-10AC-4990-B675-29C003103222}"/>
                </a:ext>
              </a:extLst>
            </p:cNvPr>
            <p:cNvSpPr/>
            <p:nvPr/>
          </p:nvSpPr>
          <p:spPr>
            <a:xfrm>
              <a:off x="3985629" y="3188345"/>
              <a:ext cx="298350" cy="84561"/>
            </a:xfrm>
            <a:custGeom>
              <a:avLst/>
              <a:gdLst>
                <a:gd name="connsiteX0" fmla="*/ 178196 w 314568"/>
                <a:gd name="connsiteY0" fmla="*/ 81788 h 89158"/>
                <a:gd name="connsiteX1" fmla="*/ 312052 w 314568"/>
                <a:gd name="connsiteY1" fmla="*/ 23428 h 89158"/>
                <a:gd name="connsiteX2" fmla="*/ 314569 w 314568"/>
                <a:gd name="connsiteY2" fmla="*/ 0 h 89158"/>
                <a:gd name="connsiteX3" fmla="*/ 173882 w 314568"/>
                <a:gd name="connsiteY3" fmla="*/ 64292 h 89158"/>
                <a:gd name="connsiteX4" fmla="*/ 1138 w 314568"/>
                <a:gd name="connsiteY4" fmla="*/ 48593 h 89158"/>
                <a:gd name="connsiteX5" fmla="*/ 0 w 314568"/>
                <a:gd name="connsiteY5" fmla="*/ 67527 h 89158"/>
                <a:gd name="connsiteX6" fmla="*/ 115522 w 314568"/>
                <a:gd name="connsiteY6" fmla="*/ 89158 h 89158"/>
                <a:gd name="connsiteX7" fmla="*/ 178196 w 314568"/>
                <a:gd name="connsiteY7" fmla="*/ 81788 h 89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4568" h="89158">
                  <a:moveTo>
                    <a:pt x="178196" y="81788"/>
                  </a:moveTo>
                  <a:cubicBezTo>
                    <a:pt x="225681" y="69712"/>
                    <a:pt x="270888" y="50002"/>
                    <a:pt x="312052" y="23428"/>
                  </a:cubicBezTo>
                  <a:cubicBezTo>
                    <a:pt x="312771" y="16957"/>
                    <a:pt x="313610" y="9048"/>
                    <a:pt x="314569" y="0"/>
                  </a:cubicBezTo>
                  <a:cubicBezTo>
                    <a:pt x="271808" y="29519"/>
                    <a:pt x="224186" y="51282"/>
                    <a:pt x="173882" y="64292"/>
                  </a:cubicBezTo>
                  <a:cubicBezTo>
                    <a:pt x="104317" y="81368"/>
                    <a:pt x="36790" y="62315"/>
                    <a:pt x="1138" y="48593"/>
                  </a:cubicBezTo>
                  <a:cubicBezTo>
                    <a:pt x="779" y="54585"/>
                    <a:pt x="360" y="61056"/>
                    <a:pt x="0" y="67527"/>
                  </a:cubicBezTo>
                  <a:cubicBezTo>
                    <a:pt x="36952" y="81418"/>
                    <a:pt x="76048" y="88738"/>
                    <a:pt x="115522" y="89158"/>
                  </a:cubicBezTo>
                  <a:cubicBezTo>
                    <a:pt x="136632" y="89202"/>
                    <a:pt x="157672" y="86728"/>
                    <a:pt x="178196" y="8178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9" name="任意多边形: 形状 1408">
              <a:extLst>
                <a:ext uri="{FF2B5EF4-FFF2-40B4-BE49-F238E27FC236}">
                  <a16:creationId xmlns:a16="http://schemas.microsoft.com/office/drawing/2014/main" id="{941EDDFD-D524-4C7C-A78C-39C24EFFE261}"/>
                </a:ext>
              </a:extLst>
            </p:cNvPr>
            <p:cNvSpPr/>
            <p:nvPr/>
          </p:nvSpPr>
          <p:spPr>
            <a:xfrm>
              <a:off x="3976990" y="3362639"/>
              <a:ext cx="297214" cy="48045"/>
            </a:xfrm>
            <a:custGeom>
              <a:avLst/>
              <a:gdLst>
                <a:gd name="connsiteX0" fmla="*/ 1079 w 313370"/>
                <a:gd name="connsiteY0" fmla="*/ 15459 h 50657"/>
                <a:gd name="connsiteX1" fmla="*/ 0 w 313370"/>
                <a:gd name="connsiteY1" fmla="*/ 33434 h 50657"/>
                <a:gd name="connsiteX2" fmla="*/ 141406 w 313370"/>
                <a:gd name="connsiteY2" fmla="*/ 50631 h 50657"/>
                <a:gd name="connsiteX3" fmla="*/ 312771 w 313370"/>
                <a:gd name="connsiteY3" fmla="*/ 19593 h 50657"/>
                <a:gd name="connsiteX4" fmla="*/ 313370 w 313370"/>
                <a:gd name="connsiteY4" fmla="*/ 0 h 50657"/>
                <a:gd name="connsiteX5" fmla="*/ 1079 w 313370"/>
                <a:gd name="connsiteY5" fmla="*/ 15459 h 5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370" h="50657">
                  <a:moveTo>
                    <a:pt x="1079" y="15459"/>
                  </a:moveTo>
                  <a:cubicBezTo>
                    <a:pt x="659" y="21930"/>
                    <a:pt x="300" y="28042"/>
                    <a:pt x="0" y="33434"/>
                  </a:cubicBezTo>
                  <a:cubicBezTo>
                    <a:pt x="46323" y="44553"/>
                    <a:pt x="93768" y="50323"/>
                    <a:pt x="141406" y="50631"/>
                  </a:cubicBezTo>
                  <a:cubicBezTo>
                    <a:pt x="199981" y="51268"/>
                    <a:pt x="258141" y="40734"/>
                    <a:pt x="312771" y="19593"/>
                  </a:cubicBezTo>
                  <a:cubicBezTo>
                    <a:pt x="312771" y="13002"/>
                    <a:pt x="313191" y="6411"/>
                    <a:pt x="313370" y="0"/>
                  </a:cubicBezTo>
                  <a:cubicBezTo>
                    <a:pt x="193055" y="50631"/>
                    <a:pt x="64352" y="30858"/>
                    <a:pt x="1079" y="1545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0" name="任意多边形: 形状 1409">
              <a:extLst>
                <a:ext uri="{FF2B5EF4-FFF2-40B4-BE49-F238E27FC236}">
                  <a16:creationId xmlns:a16="http://schemas.microsoft.com/office/drawing/2014/main" id="{C3605A5C-4326-4C34-AEE1-2A18EAD957B2}"/>
                </a:ext>
              </a:extLst>
            </p:cNvPr>
            <p:cNvSpPr/>
            <p:nvPr/>
          </p:nvSpPr>
          <p:spPr>
            <a:xfrm>
              <a:off x="3980684" y="3278704"/>
              <a:ext cx="296418" cy="69338"/>
            </a:xfrm>
            <a:custGeom>
              <a:avLst/>
              <a:gdLst>
                <a:gd name="connsiteX0" fmla="*/ 196531 w 312531"/>
                <a:gd name="connsiteY0" fmla="*/ 44639 h 73107"/>
                <a:gd name="connsiteX1" fmla="*/ 1138 w 312531"/>
                <a:gd name="connsiteY1" fmla="*/ 38647 h 73107"/>
                <a:gd name="connsiteX2" fmla="*/ 0 w 312531"/>
                <a:gd name="connsiteY2" fmla="*/ 57341 h 73107"/>
                <a:gd name="connsiteX3" fmla="*/ 107852 w 312531"/>
                <a:gd name="connsiteY3" fmla="*/ 73100 h 73107"/>
                <a:gd name="connsiteX4" fmla="*/ 200785 w 312531"/>
                <a:gd name="connsiteY4" fmla="*/ 62434 h 73107"/>
                <a:gd name="connsiteX5" fmla="*/ 311753 w 312531"/>
                <a:gd name="connsiteY5" fmla="*/ 21091 h 73107"/>
                <a:gd name="connsiteX6" fmla="*/ 312532 w 312531"/>
                <a:gd name="connsiteY6" fmla="*/ 0 h 73107"/>
                <a:gd name="connsiteX7" fmla="*/ 196531 w 312531"/>
                <a:gd name="connsiteY7" fmla="*/ 44639 h 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531" h="73107">
                  <a:moveTo>
                    <a:pt x="196531" y="44639"/>
                  </a:moveTo>
                  <a:cubicBezTo>
                    <a:pt x="132048" y="60269"/>
                    <a:pt x="64542" y="58199"/>
                    <a:pt x="1138" y="38647"/>
                  </a:cubicBezTo>
                  <a:cubicBezTo>
                    <a:pt x="779" y="44938"/>
                    <a:pt x="359" y="51170"/>
                    <a:pt x="0" y="57341"/>
                  </a:cubicBezTo>
                  <a:cubicBezTo>
                    <a:pt x="34945" y="68025"/>
                    <a:pt x="71311" y="73339"/>
                    <a:pt x="107852" y="73100"/>
                  </a:cubicBezTo>
                  <a:cubicBezTo>
                    <a:pt x="139133" y="73065"/>
                    <a:pt x="170309" y="69487"/>
                    <a:pt x="200785" y="62434"/>
                  </a:cubicBezTo>
                  <a:cubicBezTo>
                    <a:pt x="239399" y="53488"/>
                    <a:pt x="276697" y="39592"/>
                    <a:pt x="311753" y="21091"/>
                  </a:cubicBezTo>
                  <a:cubicBezTo>
                    <a:pt x="311753" y="13661"/>
                    <a:pt x="312292" y="6591"/>
                    <a:pt x="312532" y="0"/>
                  </a:cubicBezTo>
                  <a:cubicBezTo>
                    <a:pt x="276158" y="20265"/>
                    <a:pt x="237106" y="35293"/>
                    <a:pt x="196531" y="4463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1" name="任意多边形: 形状 1410">
              <a:extLst>
                <a:ext uri="{FF2B5EF4-FFF2-40B4-BE49-F238E27FC236}">
                  <a16:creationId xmlns:a16="http://schemas.microsoft.com/office/drawing/2014/main" id="{6C4313AB-CE90-4A07-964D-F57C7B4CFEC1}"/>
                </a:ext>
              </a:extLst>
            </p:cNvPr>
            <p:cNvSpPr/>
            <p:nvPr/>
          </p:nvSpPr>
          <p:spPr>
            <a:xfrm>
              <a:off x="3979207" y="2983706"/>
              <a:ext cx="320456" cy="114783"/>
            </a:xfrm>
            <a:custGeom>
              <a:avLst/>
              <a:gdLst>
                <a:gd name="connsiteX0" fmla="*/ 147757 w 337876"/>
                <a:gd name="connsiteY0" fmla="*/ 102639 h 121023"/>
                <a:gd name="connsiteX1" fmla="*/ 0 w 337876"/>
                <a:gd name="connsiteY1" fmla="*/ 56742 h 121023"/>
                <a:gd name="connsiteX2" fmla="*/ 1558 w 337876"/>
                <a:gd name="connsiteY2" fmla="*/ 80709 h 121023"/>
                <a:gd name="connsiteX3" fmla="*/ 134156 w 337876"/>
                <a:gd name="connsiteY3" fmla="*/ 120974 h 121023"/>
                <a:gd name="connsiteX4" fmla="*/ 148656 w 337876"/>
                <a:gd name="connsiteY4" fmla="*/ 120615 h 121023"/>
                <a:gd name="connsiteX5" fmla="*/ 336678 w 337876"/>
                <a:gd name="connsiteY5" fmla="*/ 29240 h 121023"/>
                <a:gd name="connsiteX6" fmla="*/ 337877 w 337876"/>
                <a:gd name="connsiteY6" fmla="*/ 1198 h 121023"/>
                <a:gd name="connsiteX7" fmla="*/ 337877 w 337876"/>
                <a:gd name="connsiteY7" fmla="*/ 0 h 121023"/>
                <a:gd name="connsiteX8" fmla="*/ 147757 w 337876"/>
                <a:gd name="connsiteY8" fmla="*/ 102639 h 1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876" h="121023">
                  <a:moveTo>
                    <a:pt x="147757" y="102639"/>
                  </a:moveTo>
                  <a:cubicBezTo>
                    <a:pt x="74058" y="106354"/>
                    <a:pt x="26424" y="79151"/>
                    <a:pt x="0" y="56742"/>
                  </a:cubicBezTo>
                  <a:cubicBezTo>
                    <a:pt x="419" y="65011"/>
                    <a:pt x="959" y="73040"/>
                    <a:pt x="1558" y="80709"/>
                  </a:cubicBezTo>
                  <a:cubicBezTo>
                    <a:pt x="40362" y="107867"/>
                    <a:pt x="86803" y="121970"/>
                    <a:pt x="134156" y="120974"/>
                  </a:cubicBezTo>
                  <a:cubicBezTo>
                    <a:pt x="138890" y="120974"/>
                    <a:pt x="143743" y="120974"/>
                    <a:pt x="148656" y="120615"/>
                  </a:cubicBezTo>
                  <a:cubicBezTo>
                    <a:pt x="220977" y="116960"/>
                    <a:pt x="284969" y="85323"/>
                    <a:pt x="336678" y="29240"/>
                  </a:cubicBezTo>
                  <a:cubicBezTo>
                    <a:pt x="337278" y="18754"/>
                    <a:pt x="337697" y="9167"/>
                    <a:pt x="337877" y="1198"/>
                  </a:cubicBezTo>
                  <a:lnTo>
                    <a:pt x="337877" y="0"/>
                  </a:lnTo>
                  <a:cubicBezTo>
                    <a:pt x="295635" y="52428"/>
                    <a:pt x="234339" y="98205"/>
                    <a:pt x="147757" y="102639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2" name="任意多边形: 形状 1411">
              <a:extLst>
                <a:ext uri="{FF2B5EF4-FFF2-40B4-BE49-F238E27FC236}">
                  <a16:creationId xmlns:a16="http://schemas.microsoft.com/office/drawing/2014/main" id="{C99724FA-C705-440E-9CF6-D980453D8EBD}"/>
                </a:ext>
              </a:extLst>
            </p:cNvPr>
            <p:cNvSpPr/>
            <p:nvPr/>
          </p:nvSpPr>
          <p:spPr>
            <a:xfrm>
              <a:off x="4086469" y="2716539"/>
              <a:ext cx="176169" cy="238567"/>
            </a:xfrm>
            <a:custGeom>
              <a:avLst/>
              <a:gdLst>
                <a:gd name="connsiteX0" fmla="*/ 157077 w 185745"/>
                <a:gd name="connsiteY0" fmla="*/ 40400 h 251535"/>
                <a:gd name="connsiteX1" fmla="*/ 146531 w 185745"/>
                <a:gd name="connsiteY1" fmla="*/ 31652 h 251535"/>
                <a:gd name="connsiteX2" fmla="*/ 55216 w 185745"/>
                <a:gd name="connsiteY2" fmla="*/ 2292 h 251535"/>
                <a:gd name="connsiteX3" fmla="*/ 1290 w 185745"/>
                <a:gd name="connsiteY3" fmla="*/ 47950 h 251535"/>
                <a:gd name="connsiteX4" fmla="*/ 11117 w 185745"/>
                <a:gd name="connsiteY4" fmla="*/ 90372 h 251535"/>
                <a:gd name="connsiteX5" fmla="*/ 169300 w 185745"/>
                <a:gd name="connsiteY5" fmla="*/ 246937 h 251535"/>
                <a:gd name="connsiteX6" fmla="*/ 159473 w 185745"/>
                <a:gd name="connsiteY6" fmla="*/ 46332 h 251535"/>
                <a:gd name="connsiteX7" fmla="*/ 157077 w 185745"/>
                <a:gd name="connsiteY7" fmla="*/ 40400 h 25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5745" h="251535">
                  <a:moveTo>
                    <a:pt x="157077" y="40400"/>
                  </a:moveTo>
                  <a:cubicBezTo>
                    <a:pt x="153781" y="37464"/>
                    <a:pt x="150366" y="34408"/>
                    <a:pt x="146531" y="31652"/>
                  </a:cubicBezTo>
                  <a:cubicBezTo>
                    <a:pt x="100874" y="-2561"/>
                    <a:pt x="64983" y="-2561"/>
                    <a:pt x="55216" y="2292"/>
                  </a:cubicBezTo>
                  <a:cubicBezTo>
                    <a:pt x="36186" y="16220"/>
                    <a:pt x="18166" y="31477"/>
                    <a:pt x="1290" y="47950"/>
                  </a:cubicBezTo>
                  <a:cubicBezTo>
                    <a:pt x="-2184" y="62849"/>
                    <a:pt x="1446" y="78517"/>
                    <a:pt x="11117" y="90372"/>
                  </a:cubicBezTo>
                  <a:cubicBezTo>
                    <a:pt x="42094" y="129498"/>
                    <a:pt x="142936" y="279532"/>
                    <a:pt x="169300" y="246937"/>
                  </a:cubicBezTo>
                  <a:cubicBezTo>
                    <a:pt x="195664" y="214342"/>
                    <a:pt x="188833" y="124645"/>
                    <a:pt x="159473" y="46332"/>
                  </a:cubicBezTo>
                  <a:cubicBezTo>
                    <a:pt x="158754" y="44295"/>
                    <a:pt x="157796" y="42318"/>
                    <a:pt x="157077" y="40400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3" name="任意多边形: 形状 1412">
              <a:extLst>
                <a:ext uri="{FF2B5EF4-FFF2-40B4-BE49-F238E27FC236}">
                  <a16:creationId xmlns:a16="http://schemas.microsoft.com/office/drawing/2014/main" id="{60C475B8-3B46-41BF-AD36-44B226D936BE}"/>
                </a:ext>
              </a:extLst>
            </p:cNvPr>
            <p:cNvSpPr/>
            <p:nvPr/>
          </p:nvSpPr>
          <p:spPr>
            <a:xfrm>
              <a:off x="4012261" y="2918239"/>
              <a:ext cx="748728" cy="406068"/>
            </a:xfrm>
            <a:custGeom>
              <a:avLst/>
              <a:gdLst>
                <a:gd name="connsiteX0" fmla="*/ 140170 w 789428"/>
                <a:gd name="connsiteY0" fmla="*/ 0 h 428142"/>
                <a:gd name="connsiteX1" fmla="*/ 246164 w 789428"/>
                <a:gd name="connsiteY1" fmla="*/ 216903 h 428142"/>
                <a:gd name="connsiteX2" fmla="*/ 273906 w 789428"/>
                <a:gd name="connsiteY2" fmla="*/ 256029 h 428142"/>
                <a:gd name="connsiteX3" fmla="*/ 418608 w 789428"/>
                <a:gd name="connsiteY3" fmla="*/ 306720 h 428142"/>
                <a:gd name="connsiteX4" fmla="*/ 625924 w 789428"/>
                <a:gd name="connsiteY4" fmla="*/ 370173 h 428142"/>
                <a:gd name="connsiteX5" fmla="*/ 697825 w 789428"/>
                <a:gd name="connsiteY5" fmla="*/ 376704 h 428142"/>
                <a:gd name="connsiteX6" fmla="*/ 787702 w 789428"/>
                <a:gd name="connsiteY6" fmla="*/ 397915 h 428142"/>
                <a:gd name="connsiteX7" fmla="*/ 774640 w 789428"/>
                <a:gd name="connsiteY7" fmla="*/ 410977 h 428142"/>
                <a:gd name="connsiteX8" fmla="*/ 707771 w 789428"/>
                <a:gd name="connsiteY8" fmla="*/ 423979 h 428142"/>
                <a:gd name="connsiteX9" fmla="*/ 649112 w 789428"/>
                <a:gd name="connsiteY9" fmla="*/ 422361 h 428142"/>
                <a:gd name="connsiteX10" fmla="*/ 590392 w 789428"/>
                <a:gd name="connsiteY10" fmla="*/ 396297 h 428142"/>
                <a:gd name="connsiteX11" fmla="*/ 325915 w 789428"/>
                <a:gd name="connsiteY11" fmla="*/ 375385 h 428142"/>
                <a:gd name="connsiteX12" fmla="*/ 195474 w 789428"/>
                <a:gd name="connsiteY12" fmla="*/ 336259 h 428142"/>
                <a:gd name="connsiteX13" fmla="*/ 70245 w 789428"/>
                <a:gd name="connsiteY13" fmla="*/ 174121 h 428142"/>
                <a:gd name="connsiteX14" fmla="*/ 4695 w 789428"/>
                <a:gd name="connsiteY14" fmla="*/ 3595 h 42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428" h="428142">
                  <a:moveTo>
                    <a:pt x="140170" y="0"/>
                  </a:moveTo>
                  <a:cubicBezTo>
                    <a:pt x="140170" y="0"/>
                    <a:pt x="228249" y="187543"/>
                    <a:pt x="246164" y="216903"/>
                  </a:cubicBezTo>
                  <a:cubicBezTo>
                    <a:pt x="254060" y="230852"/>
                    <a:pt x="263355" y="243962"/>
                    <a:pt x="273906" y="256029"/>
                  </a:cubicBezTo>
                  <a:cubicBezTo>
                    <a:pt x="273906" y="256029"/>
                    <a:pt x="351799" y="282213"/>
                    <a:pt x="418608" y="306720"/>
                  </a:cubicBezTo>
                  <a:cubicBezTo>
                    <a:pt x="485416" y="331226"/>
                    <a:pt x="601537" y="363402"/>
                    <a:pt x="625924" y="370173"/>
                  </a:cubicBezTo>
                  <a:cubicBezTo>
                    <a:pt x="650310" y="376943"/>
                    <a:pt x="691114" y="376704"/>
                    <a:pt x="697825" y="376704"/>
                  </a:cubicBezTo>
                  <a:cubicBezTo>
                    <a:pt x="704536" y="376704"/>
                    <a:pt x="782609" y="394679"/>
                    <a:pt x="787702" y="397915"/>
                  </a:cubicBezTo>
                  <a:cubicBezTo>
                    <a:pt x="792795" y="401150"/>
                    <a:pt x="786084" y="407681"/>
                    <a:pt x="774640" y="410977"/>
                  </a:cubicBezTo>
                  <a:cubicBezTo>
                    <a:pt x="763195" y="414272"/>
                    <a:pt x="725747" y="417448"/>
                    <a:pt x="707771" y="423979"/>
                  </a:cubicBezTo>
                  <a:cubicBezTo>
                    <a:pt x="689796" y="430510"/>
                    <a:pt x="675176" y="428892"/>
                    <a:pt x="649112" y="422361"/>
                  </a:cubicBezTo>
                  <a:cubicBezTo>
                    <a:pt x="628570" y="416044"/>
                    <a:pt x="608857" y="407294"/>
                    <a:pt x="590392" y="396297"/>
                  </a:cubicBezTo>
                  <a:cubicBezTo>
                    <a:pt x="590392" y="396297"/>
                    <a:pt x="376426" y="381377"/>
                    <a:pt x="325915" y="375385"/>
                  </a:cubicBezTo>
                  <a:cubicBezTo>
                    <a:pt x="275404" y="369394"/>
                    <a:pt x="218063" y="362323"/>
                    <a:pt x="195474" y="336259"/>
                  </a:cubicBezTo>
                  <a:cubicBezTo>
                    <a:pt x="150141" y="285083"/>
                    <a:pt x="108304" y="230915"/>
                    <a:pt x="70245" y="174121"/>
                  </a:cubicBezTo>
                  <a:cubicBezTo>
                    <a:pt x="39567" y="127745"/>
                    <a:pt x="-16576" y="62614"/>
                    <a:pt x="4695" y="3595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4" name="任意多边形: 形状 1413">
              <a:extLst>
                <a:ext uri="{FF2B5EF4-FFF2-40B4-BE49-F238E27FC236}">
                  <a16:creationId xmlns:a16="http://schemas.microsoft.com/office/drawing/2014/main" id="{45B4E241-8EB5-4005-98B9-775A06500C51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5" name="任意多边形: 形状 1414">
              <a:extLst>
                <a:ext uri="{FF2B5EF4-FFF2-40B4-BE49-F238E27FC236}">
                  <a16:creationId xmlns:a16="http://schemas.microsoft.com/office/drawing/2014/main" id="{C93760C0-069D-4B0D-B3B6-D74A9F778CF0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6" name="任意多边形: 形状 1415">
              <a:extLst>
                <a:ext uri="{FF2B5EF4-FFF2-40B4-BE49-F238E27FC236}">
                  <a16:creationId xmlns:a16="http://schemas.microsoft.com/office/drawing/2014/main" id="{DCC5F99E-D8C5-435E-A627-3C1290F8BD28}"/>
                </a:ext>
              </a:extLst>
            </p:cNvPr>
            <p:cNvSpPr/>
            <p:nvPr/>
          </p:nvSpPr>
          <p:spPr>
            <a:xfrm>
              <a:off x="4092694" y="3035988"/>
              <a:ext cx="667479" cy="288376"/>
            </a:xfrm>
            <a:custGeom>
              <a:avLst/>
              <a:gdLst>
                <a:gd name="connsiteX0" fmla="*/ 612600 w 703763"/>
                <a:gd name="connsiteY0" fmla="*/ 252554 h 304052"/>
                <a:gd name="connsiteX1" fmla="*/ 540699 w 703763"/>
                <a:gd name="connsiteY1" fmla="*/ 246023 h 304052"/>
                <a:gd name="connsiteX2" fmla="*/ 333143 w 703763"/>
                <a:gd name="connsiteY2" fmla="*/ 182570 h 304052"/>
                <a:gd name="connsiteX3" fmla="*/ 188442 w 703763"/>
                <a:gd name="connsiteY3" fmla="*/ 131879 h 304052"/>
                <a:gd name="connsiteX4" fmla="*/ 160700 w 703763"/>
                <a:gd name="connsiteY4" fmla="*/ 92753 h 304052"/>
                <a:gd name="connsiteX5" fmla="*/ 113844 w 703763"/>
                <a:gd name="connsiteY5" fmla="*/ 0 h 304052"/>
                <a:gd name="connsiteX6" fmla="*/ 0 w 703763"/>
                <a:gd name="connsiteY6" fmla="*/ 71901 h 304052"/>
                <a:gd name="connsiteX7" fmla="*/ 110189 w 703763"/>
                <a:gd name="connsiteY7" fmla="*/ 211869 h 304052"/>
                <a:gd name="connsiteX8" fmla="*/ 240630 w 703763"/>
                <a:gd name="connsiteY8" fmla="*/ 250996 h 304052"/>
                <a:gd name="connsiteX9" fmla="*/ 504808 w 703763"/>
                <a:gd name="connsiteY9" fmla="*/ 272207 h 304052"/>
                <a:gd name="connsiteX10" fmla="*/ 563528 w 703763"/>
                <a:gd name="connsiteY10" fmla="*/ 298271 h 304052"/>
                <a:gd name="connsiteX11" fmla="*/ 622187 w 703763"/>
                <a:gd name="connsiteY11" fmla="*/ 299889 h 304052"/>
                <a:gd name="connsiteX12" fmla="*/ 689055 w 703763"/>
                <a:gd name="connsiteY12" fmla="*/ 286887 h 304052"/>
                <a:gd name="connsiteX13" fmla="*/ 702118 w 703763"/>
                <a:gd name="connsiteY13" fmla="*/ 273825 h 304052"/>
                <a:gd name="connsiteX14" fmla="*/ 612600 w 703763"/>
                <a:gd name="connsiteY14" fmla="*/ 252554 h 3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3763" h="304052">
                  <a:moveTo>
                    <a:pt x="612600" y="252554"/>
                  </a:moveTo>
                  <a:cubicBezTo>
                    <a:pt x="606069" y="252554"/>
                    <a:pt x="565325" y="252554"/>
                    <a:pt x="540699" y="246023"/>
                  </a:cubicBezTo>
                  <a:cubicBezTo>
                    <a:pt x="516073" y="239492"/>
                    <a:pt x="399952" y="207016"/>
                    <a:pt x="333143" y="182570"/>
                  </a:cubicBezTo>
                  <a:cubicBezTo>
                    <a:pt x="266335" y="158123"/>
                    <a:pt x="188442" y="131879"/>
                    <a:pt x="188442" y="131879"/>
                  </a:cubicBezTo>
                  <a:cubicBezTo>
                    <a:pt x="177890" y="119812"/>
                    <a:pt x="168595" y="106703"/>
                    <a:pt x="160700" y="92753"/>
                  </a:cubicBezTo>
                  <a:cubicBezTo>
                    <a:pt x="153330" y="80769"/>
                    <a:pt x="134036" y="41643"/>
                    <a:pt x="113844" y="0"/>
                  </a:cubicBezTo>
                  <a:cubicBezTo>
                    <a:pt x="48833" y="17017"/>
                    <a:pt x="16118" y="47934"/>
                    <a:pt x="0" y="71901"/>
                  </a:cubicBezTo>
                  <a:cubicBezTo>
                    <a:pt x="34049" y="120607"/>
                    <a:pt x="70838" y="167338"/>
                    <a:pt x="110189" y="211869"/>
                  </a:cubicBezTo>
                  <a:cubicBezTo>
                    <a:pt x="133018" y="237934"/>
                    <a:pt x="190059" y="244465"/>
                    <a:pt x="240630" y="250996"/>
                  </a:cubicBezTo>
                  <a:cubicBezTo>
                    <a:pt x="291201" y="257527"/>
                    <a:pt x="504808" y="272207"/>
                    <a:pt x="504808" y="272207"/>
                  </a:cubicBezTo>
                  <a:cubicBezTo>
                    <a:pt x="523272" y="283204"/>
                    <a:pt x="542986" y="291954"/>
                    <a:pt x="563528" y="298271"/>
                  </a:cubicBezTo>
                  <a:cubicBezTo>
                    <a:pt x="589592" y="304802"/>
                    <a:pt x="604272" y="306420"/>
                    <a:pt x="622187" y="299889"/>
                  </a:cubicBezTo>
                  <a:cubicBezTo>
                    <a:pt x="640103" y="293358"/>
                    <a:pt x="677671" y="290122"/>
                    <a:pt x="689055" y="286887"/>
                  </a:cubicBezTo>
                  <a:cubicBezTo>
                    <a:pt x="700440" y="283651"/>
                    <a:pt x="707031" y="277060"/>
                    <a:pt x="702118" y="273825"/>
                  </a:cubicBezTo>
                  <a:cubicBezTo>
                    <a:pt x="697204" y="270589"/>
                    <a:pt x="619371" y="252554"/>
                    <a:pt x="612600" y="252554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7" name="任意多边形: 形状 1416">
              <a:extLst>
                <a:ext uri="{FF2B5EF4-FFF2-40B4-BE49-F238E27FC236}">
                  <a16:creationId xmlns:a16="http://schemas.microsoft.com/office/drawing/2014/main" id="{B8D1D08D-51B4-4F0E-B4BC-9F62151AA92C}"/>
                </a:ext>
              </a:extLst>
            </p:cNvPr>
            <p:cNvSpPr/>
            <p:nvPr/>
          </p:nvSpPr>
          <p:spPr>
            <a:xfrm>
              <a:off x="3974888" y="3422708"/>
              <a:ext cx="297271" cy="224927"/>
            </a:xfrm>
            <a:custGeom>
              <a:avLst/>
              <a:gdLst>
                <a:gd name="connsiteX0" fmla="*/ 306779 w 313430"/>
                <a:gd name="connsiteY0" fmla="*/ 237035 h 237154"/>
                <a:gd name="connsiteX1" fmla="*/ 313430 w 313430"/>
                <a:gd name="connsiteY1" fmla="*/ 0 h 237154"/>
                <a:gd name="connsiteX2" fmla="*/ 178795 w 313430"/>
                <a:gd name="connsiteY2" fmla="*/ 32356 h 237154"/>
                <a:gd name="connsiteX3" fmla="*/ 359 w 313430"/>
                <a:gd name="connsiteY3" fmla="*/ 2397 h 237154"/>
                <a:gd name="connsiteX4" fmla="*/ 0 w 313430"/>
                <a:gd name="connsiteY4" fmla="*/ 9467 h 237154"/>
                <a:gd name="connsiteX5" fmla="*/ 3116 w 313430"/>
                <a:gd name="connsiteY5" fmla="*/ 237155 h 23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430" h="237154">
                  <a:moveTo>
                    <a:pt x="306779" y="237035"/>
                  </a:moveTo>
                  <a:cubicBezTo>
                    <a:pt x="307499" y="208754"/>
                    <a:pt x="310375" y="101920"/>
                    <a:pt x="313430" y="0"/>
                  </a:cubicBezTo>
                  <a:cubicBezTo>
                    <a:pt x="270234" y="16864"/>
                    <a:pt x="224937" y="27750"/>
                    <a:pt x="178795" y="32356"/>
                  </a:cubicBezTo>
                  <a:cubicBezTo>
                    <a:pt x="82926" y="43560"/>
                    <a:pt x="27682" y="20372"/>
                    <a:pt x="359" y="2397"/>
                  </a:cubicBezTo>
                  <a:cubicBezTo>
                    <a:pt x="359" y="6411"/>
                    <a:pt x="0" y="8928"/>
                    <a:pt x="0" y="9467"/>
                  </a:cubicBezTo>
                  <a:cubicBezTo>
                    <a:pt x="0" y="15459"/>
                    <a:pt x="2576" y="198208"/>
                    <a:pt x="3116" y="237155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8" name="任意多边形: 形状 1417">
              <a:extLst>
                <a:ext uri="{FF2B5EF4-FFF2-40B4-BE49-F238E27FC236}">
                  <a16:creationId xmlns:a16="http://schemas.microsoft.com/office/drawing/2014/main" id="{B3B32AD8-08E1-439D-AF56-65BB4B451814}"/>
                </a:ext>
              </a:extLst>
            </p:cNvPr>
            <p:cNvSpPr/>
            <p:nvPr/>
          </p:nvSpPr>
          <p:spPr>
            <a:xfrm>
              <a:off x="4164184" y="3477547"/>
              <a:ext cx="29209" cy="157075"/>
            </a:xfrm>
            <a:custGeom>
              <a:avLst/>
              <a:gdLst>
                <a:gd name="connsiteX0" fmla="*/ 30798 w 30797"/>
                <a:gd name="connsiteY0" fmla="*/ 165613 h 165613"/>
                <a:gd name="connsiteX1" fmla="*/ 0 w 30797"/>
                <a:gd name="connsiteY1" fmla="*/ 0 h 16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97" h="165613">
                  <a:moveTo>
                    <a:pt x="30798" y="165613"/>
                  </a:moveTo>
                  <a:cubicBezTo>
                    <a:pt x="15938" y="109230"/>
                    <a:pt x="51889" y="37329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9" name="任意多边形: 形状 1418">
              <a:extLst>
                <a:ext uri="{FF2B5EF4-FFF2-40B4-BE49-F238E27FC236}">
                  <a16:creationId xmlns:a16="http://schemas.microsoft.com/office/drawing/2014/main" id="{622BF89C-CDA1-4465-9D47-73407A0A510B}"/>
                </a:ext>
              </a:extLst>
            </p:cNvPr>
            <p:cNvSpPr/>
            <p:nvPr/>
          </p:nvSpPr>
          <p:spPr>
            <a:xfrm>
              <a:off x="4193395" y="3450781"/>
              <a:ext cx="63307" cy="60807"/>
            </a:xfrm>
            <a:custGeom>
              <a:avLst/>
              <a:gdLst>
                <a:gd name="connsiteX0" fmla="*/ 0 w 66748"/>
                <a:gd name="connsiteY0" fmla="*/ 64112 h 64112"/>
                <a:gd name="connsiteX1" fmla="*/ 66748 w 66748"/>
                <a:gd name="connsiteY1" fmla="*/ 0 h 64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748" h="64112">
                  <a:moveTo>
                    <a:pt x="0" y="64112"/>
                  </a:moveTo>
                  <a:lnTo>
                    <a:pt x="66748" y="0"/>
                  </a:lnTo>
                </a:path>
              </a:pathLst>
            </a:custGeom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0" name="任意多边形: 形状 1419">
              <a:extLst>
                <a:ext uri="{FF2B5EF4-FFF2-40B4-BE49-F238E27FC236}">
                  <a16:creationId xmlns:a16="http://schemas.microsoft.com/office/drawing/2014/main" id="{FC7471CF-7165-4036-B030-499B115012F5}"/>
                </a:ext>
              </a:extLst>
            </p:cNvPr>
            <p:cNvSpPr/>
            <p:nvPr/>
          </p:nvSpPr>
          <p:spPr>
            <a:xfrm>
              <a:off x="4033023" y="3511986"/>
              <a:ext cx="1647" cy="122636"/>
            </a:xfrm>
            <a:custGeom>
              <a:avLst/>
              <a:gdLst>
                <a:gd name="connsiteX0" fmla="*/ 1738 w 1737"/>
                <a:gd name="connsiteY0" fmla="*/ 0 h 129302"/>
                <a:gd name="connsiteX1" fmla="*/ 0 w 1737"/>
                <a:gd name="connsiteY1" fmla="*/ 129303 h 1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37" h="129302">
                  <a:moveTo>
                    <a:pt x="1738" y="0"/>
                  </a:moveTo>
                  <a:lnTo>
                    <a:pt x="0" y="129303"/>
                  </a:ln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1" name="任意多边形: 形状 1420">
              <a:extLst>
                <a:ext uri="{FF2B5EF4-FFF2-40B4-BE49-F238E27FC236}">
                  <a16:creationId xmlns:a16="http://schemas.microsoft.com/office/drawing/2014/main" id="{B18C1528-D29A-4A71-8CFB-B0B803F775DC}"/>
                </a:ext>
              </a:extLst>
            </p:cNvPr>
            <p:cNvSpPr/>
            <p:nvPr/>
          </p:nvSpPr>
          <p:spPr>
            <a:xfrm>
              <a:off x="4034956" y="3467829"/>
              <a:ext cx="284" cy="22390"/>
            </a:xfrm>
            <a:custGeom>
              <a:avLst/>
              <a:gdLst>
                <a:gd name="connsiteX0" fmla="*/ 300 w 299"/>
                <a:gd name="connsiteY0" fmla="*/ 0 h 23607"/>
                <a:gd name="connsiteX1" fmla="*/ 0 w 299"/>
                <a:gd name="connsiteY1" fmla="*/ 23608 h 2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9" h="23607">
                  <a:moveTo>
                    <a:pt x="300" y="0"/>
                  </a:moveTo>
                  <a:lnTo>
                    <a:pt x="0" y="23608"/>
                  </a:lnTo>
                </a:path>
              </a:pathLst>
            </a:custGeom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2" name="任意多边形: 形状 1421">
              <a:extLst>
                <a:ext uri="{FF2B5EF4-FFF2-40B4-BE49-F238E27FC236}">
                  <a16:creationId xmlns:a16="http://schemas.microsoft.com/office/drawing/2014/main" id="{AEEF6912-EF2E-4D2C-83A9-038A24DA1074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solidFill>
              <a:srgbClr val="FFFFFF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3" name="任意多边形: 形状 1422">
              <a:extLst>
                <a:ext uri="{FF2B5EF4-FFF2-40B4-BE49-F238E27FC236}">
                  <a16:creationId xmlns:a16="http://schemas.microsoft.com/office/drawing/2014/main" id="{087A0A2F-8CE3-46DE-A4FC-A1DECB7A2BEE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solidFill>
              <a:srgbClr val="000000">
                <a:alpha val="15000"/>
              </a:srgbClr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4" name="任意多边形: 形状 1423">
              <a:extLst>
                <a:ext uri="{FF2B5EF4-FFF2-40B4-BE49-F238E27FC236}">
                  <a16:creationId xmlns:a16="http://schemas.microsoft.com/office/drawing/2014/main" id="{F20809A8-4E17-4F37-B023-0E1854C0AE82}"/>
                </a:ext>
              </a:extLst>
            </p:cNvPr>
            <p:cNvSpPr/>
            <p:nvPr/>
          </p:nvSpPr>
          <p:spPr>
            <a:xfrm>
              <a:off x="4114852" y="2461867"/>
              <a:ext cx="260959" cy="445773"/>
            </a:xfrm>
            <a:custGeom>
              <a:avLst/>
              <a:gdLst>
                <a:gd name="connsiteX0" fmla="*/ 183593 w 275145"/>
                <a:gd name="connsiteY0" fmla="*/ 7888 h 470005"/>
                <a:gd name="connsiteX1" fmla="*/ 250222 w 275145"/>
                <a:gd name="connsiteY1" fmla="*/ 52347 h 470005"/>
                <a:gd name="connsiteX2" fmla="*/ 272571 w 275145"/>
                <a:gd name="connsiteY2" fmla="*/ 101840 h 470005"/>
                <a:gd name="connsiteX3" fmla="*/ 262026 w 275145"/>
                <a:gd name="connsiteY3" fmla="*/ 187402 h 470005"/>
                <a:gd name="connsiteX4" fmla="*/ 272571 w 275145"/>
                <a:gd name="connsiteY4" fmla="*/ 231502 h 470005"/>
                <a:gd name="connsiteX5" fmla="*/ 239976 w 275145"/>
                <a:gd name="connsiteY5" fmla="*/ 244744 h 470005"/>
                <a:gd name="connsiteX6" fmla="*/ 215290 w 275145"/>
                <a:gd name="connsiteY6" fmla="*/ 303823 h 470005"/>
                <a:gd name="connsiteX7" fmla="*/ 151777 w 275145"/>
                <a:gd name="connsiteY7" fmla="*/ 301186 h 470005"/>
                <a:gd name="connsiteX8" fmla="*/ 125353 w 275145"/>
                <a:gd name="connsiteY8" fmla="*/ 347024 h 470005"/>
                <a:gd name="connsiteX9" fmla="*/ 122657 w 275145"/>
                <a:gd name="connsiteY9" fmla="*/ 458111 h 470005"/>
                <a:gd name="connsiteX10" fmla="*/ 54770 w 275145"/>
                <a:gd name="connsiteY10" fmla="*/ 407001 h 470005"/>
                <a:gd name="connsiteX11" fmla="*/ 125 w 275145"/>
                <a:gd name="connsiteY11" fmla="*/ 305560 h 470005"/>
                <a:gd name="connsiteX12" fmla="*/ 38053 w 275145"/>
                <a:gd name="connsiteY12" fmla="*/ 250016 h 470005"/>
                <a:gd name="connsiteX13" fmla="*/ 43325 w 275145"/>
                <a:gd name="connsiteY13" fmla="*/ 222694 h 470005"/>
                <a:gd name="connsiteX14" fmla="*/ 9831 w 275145"/>
                <a:gd name="connsiteY14" fmla="*/ 113344 h 470005"/>
                <a:gd name="connsiteX15" fmla="*/ 112111 w 275145"/>
                <a:gd name="connsiteY15" fmla="*/ 459 h 470005"/>
                <a:gd name="connsiteX16" fmla="*/ 183593 w 275145"/>
                <a:gd name="connsiteY16" fmla="*/ 7888 h 470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5145" h="470005">
                  <a:moveTo>
                    <a:pt x="183593" y="7888"/>
                  </a:moveTo>
                  <a:cubicBezTo>
                    <a:pt x="210114" y="14919"/>
                    <a:pt x="233550" y="30557"/>
                    <a:pt x="250222" y="52347"/>
                  </a:cubicBezTo>
                  <a:cubicBezTo>
                    <a:pt x="261528" y="66816"/>
                    <a:pt x="269193" y="83790"/>
                    <a:pt x="272571" y="101840"/>
                  </a:cubicBezTo>
                  <a:cubicBezTo>
                    <a:pt x="280540" y="150373"/>
                    <a:pt x="253218" y="165353"/>
                    <a:pt x="262026" y="187402"/>
                  </a:cubicBezTo>
                  <a:cubicBezTo>
                    <a:pt x="270834" y="209452"/>
                    <a:pt x="279642" y="220896"/>
                    <a:pt x="272571" y="231502"/>
                  </a:cubicBezTo>
                  <a:cubicBezTo>
                    <a:pt x="265501" y="242107"/>
                    <a:pt x="243511" y="243845"/>
                    <a:pt x="239976" y="244744"/>
                  </a:cubicBezTo>
                  <a:cubicBezTo>
                    <a:pt x="236441" y="245642"/>
                    <a:pt x="229370" y="286147"/>
                    <a:pt x="215290" y="303823"/>
                  </a:cubicBezTo>
                  <a:cubicBezTo>
                    <a:pt x="201209" y="321498"/>
                    <a:pt x="151777" y="301186"/>
                    <a:pt x="151777" y="301186"/>
                  </a:cubicBezTo>
                  <a:cubicBezTo>
                    <a:pt x="151777" y="301186"/>
                    <a:pt x="131525" y="335579"/>
                    <a:pt x="125353" y="347024"/>
                  </a:cubicBezTo>
                  <a:cubicBezTo>
                    <a:pt x="119181" y="358468"/>
                    <a:pt x="131345" y="427254"/>
                    <a:pt x="122657" y="458111"/>
                  </a:cubicBezTo>
                  <a:cubicBezTo>
                    <a:pt x="113969" y="488969"/>
                    <a:pt x="93597" y="455475"/>
                    <a:pt x="54770" y="407001"/>
                  </a:cubicBezTo>
                  <a:cubicBezTo>
                    <a:pt x="15943" y="358528"/>
                    <a:pt x="-1673" y="318802"/>
                    <a:pt x="125" y="305560"/>
                  </a:cubicBezTo>
                  <a:cubicBezTo>
                    <a:pt x="1922" y="292318"/>
                    <a:pt x="32720" y="261461"/>
                    <a:pt x="38053" y="250016"/>
                  </a:cubicBezTo>
                  <a:cubicBezTo>
                    <a:pt x="43385" y="238572"/>
                    <a:pt x="45962" y="233239"/>
                    <a:pt x="43325" y="222694"/>
                  </a:cubicBezTo>
                  <a:cubicBezTo>
                    <a:pt x="40689" y="212148"/>
                    <a:pt x="9831" y="168768"/>
                    <a:pt x="9831" y="113344"/>
                  </a:cubicBezTo>
                  <a:cubicBezTo>
                    <a:pt x="9831" y="57920"/>
                    <a:pt x="53871" y="4892"/>
                    <a:pt x="112111" y="459"/>
                  </a:cubicBezTo>
                  <a:cubicBezTo>
                    <a:pt x="136187" y="-1122"/>
                    <a:pt x="160357" y="1390"/>
                    <a:pt x="183593" y="7888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5" name="任意多边形: 形状 1424">
              <a:extLst>
                <a:ext uri="{FF2B5EF4-FFF2-40B4-BE49-F238E27FC236}">
                  <a16:creationId xmlns:a16="http://schemas.microsoft.com/office/drawing/2014/main" id="{CF3C74DB-4AF7-412B-9DB1-4D5F017C7C14}"/>
                </a:ext>
              </a:extLst>
            </p:cNvPr>
            <p:cNvSpPr/>
            <p:nvPr/>
          </p:nvSpPr>
          <p:spPr>
            <a:xfrm>
              <a:off x="4124177" y="2461867"/>
              <a:ext cx="218506" cy="223239"/>
            </a:xfrm>
            <a:custGeom>
              <a:avLst/>
              <a:gdLst>
                <a:gd name="connsiteX0" fmla="*/ 184307 w 230384"/>
                <a:gd name="connsiteY0" fmla="*/ 48093 h 235374"/>
                <a:gd name="connsiteX1" fmla="*/ 230384 w 230384"/>
                <a:gd name="connsiteY1" fmla="*/ 40903 h 235374"/>
                <a:gd name="connsiteX2" fmla="*/ 173762 w 230384"/>
                <a:gd name="connsiteY2" fmla="*/ 7888 h 235374"/>
                <a:gd name="connsiteX3" fmla="*/ 102280 w 230384"/>
                <a:gd name="connsiteY3" fmla="*/ 459 h 235374"/>
                <a:gd name="connsiteX4" fmla="*/ 0 w 230384"/>
                <a:gd name="connsiteY4" fmla="*/ 113344 h 235374"/>
                <a:gd name="connsiteX5" fmla="*/ 33494 w 230384"/>
                <a:gd name="connsiteY5" fmla="*/ 222694 h 235374"/>
                <a:gd name="connsiteX6" fmla="*/ 34153 w 230384"/>
                <a:gd name="connsiteY6" fmla="*/ 233419 h 235374"/>
                <a:gd name="connsiteX7" fmla="*/ 89817 w 230384"/>
                <a:gd name="connsiteY7" fmla="*/ 220777 h 235374"/>
                <a:gd name="connsiteX8" fmla="*/ 62494 w 230384"/>
                <a:gd name="connsiteY8" fmla="*/ 212867 h 235374"/>
                <a:gd name="connsiteX9" fmla="*/ 65131 w 230384"/>
                <a:gd name="connsiteY9" fmla="*/ 143183 h 235374"/>
                <a:gd name="connsiteX10" fmla="*/ 95090 w 230384"/>
                <a:gd name="connsiteY10" fmla="*/ 165233 h 235374"/>
                <a:gd name="connsiteX11" fmla="*/ 109230 w 230384"/>
                <a:gd name="connsiteY11" fmla="*/ 190818 h 235374"/>
                <a:gd name="connsiteX12" fmla="*/ 117139 w 230384"/>
                <a:gd name="connsiteY12" fmla="*/ 161698 h 235374"/>
                <a:gd name="connsiteX13" fmla="*/ 157704 w 230384"/>
                <a:gd name="connsiteY13" fmla="*/ 126466 h 235374"/>
                <a:gd name="connsiteX14" fmla="*/ 142724 w 230384"/>
                <a:gd name="connsiteY14" fmla="*/ 96507 h 235374"/>
                <a:gd name="connsiteX15" fmla="*/ 184307 w 230384"/>
                <a:gd name="connsiteY15" fmla="*/ 48093 h 23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0384" h="235374">
                  <a:moveTo>
                    <a:pt x="184307" y="48093"/>
                  </a:moveTo>
                  <a:cubicBezTo>
                    <a:pt x="205518" y="37668"/>
                    <a:pt x="220558" y="37967"/>
                    <a:pt x="230384" y="40903"/>
                  </a:cubicBezTo>
                  <a:cubicBezTo>
                    <a:pt x="214776" y="25066"/>
                    <a:pt x="195232" y="13671"/>
                    <a:pt x="173762" y="7888"/>
                  </a:cubicBezTo>
                  <a:cubicBezTo>
                    <a:pt x="150526" y="1390"/>
                    <a:pt x="126356" y="-1122"/>
                    <a:pt x="102280" y="459"/>
                  </a:cubicBezTo>
                  <a:cubicBezTo>
                    <a:pt x="44040" y="4892"/>
                    <a:pt x="0" y="57800"/>
                    <a:pt x="0" y="113344"/>
                  </a:cubicBezTo>
                  <a:cubicBezTo>
                    <a:pt x="0" y="168888"/>
                    <a:pt x="30858" y="212088"/>
                    <a:pt x="33494" y="222694"/>
                  </a:cubicBezTo>
                  <a:cubicBezTo>
                    <a:pt x="34439" y="226187"/>
                    <a:pt x="34664" y="229836"/>
                    <a:pt x="34153" y="233419"/>
                  </a:cubicBezTo>
                  <a:cubicBezTo>
                    <a:pt x="76096" y="241748"/>
                    <a:pt x="89817" y="220777"/>
                    <a:pt x="89817" y="220777"/>
                  </a:cubicBezTo>
                  <a:cubicBezTo>
                    <a:pt x="80009" y="222008"/>
                    <a:pt x="70127" y="219148"/>
                    <a:pt x="62494" y="212867"/>
                  </a:cubicBezTo>
                  <a:cubicBezTo>
                    <a:pt x="50091" y="202262"/>
                    <a:pt x="50091" y="161698"/>
                    <a:pt x="65131" y="143183"/>
                  </a:cubicBezTo>
                  <a:cubicBezTo>
                    <a:pt x="80170" y="124668"/>
                    <a:pt x="95090" y="150253"/>
                    <a:pt x="95090" y="165233"/>
                  </a:cubicBezTo>
                  <a:cubicBezTo>
                    <a:pt x="95090" y="180212"/>
                    <a:pt x="102160" y="192555"/>
                    <a:pt x="109230" y="190818"/>
                  </a:cubicBezTo>
                  <a:cubicBezTo>
                    <a:pt x="116301" y="189080"/>
                    <a:pt x="114503" y="172303"/>
                    <a:pt x="117139" y="161698"/>
                  </a:cubicBezTo>
                  <a:cubicBezTo>
                    <a:pt x="119776" y="151092"/>
                    <a:pt x="150634" y="135274"/>
                    <a:pt x="157704" y="126466"/>
                  </a:cubicBezTo>
                  <a:cubicBezTo>
                    <a:pt x="164774" y="117658"/>
                    <a:pt x="154169" y="109689"/>
                    <a:pt x="142724" y="96507"/>
                  </a:cubicBezTo>
                  <a:cubicBezTo>
                    <a:pt x="131280" y="83325"/>
                    <a:pt x="141047" y="69244"/>
                    <a:pt x="184307" y="4809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6" name="任意多边形: 形状 1425">
              <a:extLst>
                <a:ext uri="{FF2B5EF4-FFF2-40B4-BE49-F238E27FC236}">
                  <a16:creationId xmlns:a16="http://schemas.microsoft.com/office/drawing/2014/main" id="{0CFF81F3-0CEC-4E85-A335-3C9E46402621}"/>
                </a:ext>
              </a:extLst>
            </p:cNvPr>
            <p:cNvSpPr/>
            <p:nvPr/>
          </p:nvSpPr>
          <p:spPr>
            <a:xfrm>
              <a:off x="4207715" y="2673876"/>
              <a:ext cx="14264" cy="38473"/>
            </a:xfrm>
            <a:custGeom>
              <a:avLst/>
              <a:gdLst>
                <a:gd name="connsiteX0" fmla="*/ 0 w 15039"/>
                <a:gd name="connsiteY0" fmla="*/ 0 h 40564"/>
                <a:gd name="connsiteX1" fmla="*/ 15039 w 15039"/>
                <a:gd name="connsiteY1" fmla="*/ 40564 h 40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039" h="40564">
                  <a:moveTo>
                    <a:pt x="0" y="0"/>
                  </a:moveTo>
                  <a:cubicBezTo>
                    <a:pt x="0" y="0"/>
                    <a:pt x="0" y="24746"/>
                    <a:pt x="15039" y="40564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7" name="任意多边形: 形状 1426">
              <a:extLst>
                <a:ext uri="{FF2B5EF4-FFF2-40B4-BE49-F238E27FC236}">
                  <a16:creationId xmlns:a16="http://schemas.microsoft.com/office/drawing/2014/main" id="{4867638B-D82F-427B-8736-A9EF3F50688C}"/>
                </a:ext>
              </a:extLst>
            </p:cNvPr>
            <p:cNvSpPr/>
            <p:nvPr/>
          </p:nvSpPr>
          <p:spPr>
            <a:xfrm>
              <a:off x="4315519" y="2627940"/>
              <a:ext cx="22447" cy="3598"/>
            </a:xfrm>
            <a:custGeom>
              <a:avLst/>
              <a:gdLst>
                <a:gd name="connsiteX0" fmla="*/ 23668 w 23667"/>
                <a:gd name="connsiteY0" fmla="*/ 3794 h 3794"/>
                <a:gd name="connsiteX1" fmla="*/ 0 w 23667"/>
                <a:gd name="connsiteY1" fmla="*/ 259 h 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667" h="3794">
                  <a:moveTo>
                    <a:pt x="23668" y="3794"/>
                  </a:moveTo>
                  <a:cubicBezTo>
                    <a:pt x="16204" y="634"/>
                    <a:pt x="8061" y="-582"/>
                    <a:pt x="0" y="259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8" name="任意多边形: 形状 1427">
              <a:extLst>
                <a:ext uri="{FF2B5EF4-FFF2-40B4-BE49-F238E27FC236}">
                  <a16:creationId xmlns:a16="http://schemas.microsoft.com/office/drawing/2014/main" id="{5B46FE37-C531-4AC9-9968-9D81EF44EF05}"/>
                </a:ext>
              </a:extLst>
            </p:cNvPr>
            <p:cNvSpPr/>
            <p:nvPr/>
          </p:nvSpPr>
          <p:spPr>
            <a:xfrm>
              <a:off x="4314383" y="2600408"/>
              <a:ext cx="35916" cy="10955"/>
            </a:xfrm>
            <a:custGeom>
              <a:avLst/>
              <a:gdLst>
                <a:gd name="connsiteX0" fmla="*/ 37868 w 37868"/>
                <a:gd name="connsiteY0" fmla="*/ 11552 h 11551"/>
                <a:gd name="connsiteX1" fmla="*/ 0 w 37868"/>
                <a:gd name="connsiteY1" fmla="*/ 6818 h 11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7868" h="11551">
                  <a:moveTo>
                    <a:pt x="37868" y="11552"/>
                  </a:moveTo>
                  <a:cubicBezTo>
                    <a:pt x="37868" y="11552"/>
                    <a:pt x="24866" y="-10917"/>
                    <a:pt x="0" y="6818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9" name="任意多边形: 形状 1428">
              <a:extLst>
                <a:ext uri="{FF2B5EF4-FFF2-40B4-BE49-F238E27FC236}">
                  <a16:creationId xmlns:a16="http://schemas.microsoft.com/office/drawing/2014/main" id="{03D06408-AB97-45F8-A5A9-11969CDF3AA0}"/>
                </a:ext>
              </a:extLst>
            </p:cNvPr>
            <p:cNvSpPr/>
            <p:nvPr/>
          </p:nvSpPr>
          <p:spPr>
            <a:xfrm>
              <a:off x="4297789" y="2689901"/>
              <a:ext cx="23583" cy="15768"/>
            </a:xfrm>
            <a:custGeom>
              <a:avLst/>
              <a:gdLst>
                <a:gd name="connsiteX0" fmla="*/ 24866 w 24865"/>
                <a:gd name="connsiteY0" fmla="*/ 16537 h 16625"/>
                <a:gd name="connsiteX1" fmla="*/ 0 w 24865"/>
                <a:gd name="connsiteY1" fmla="*/ 0 h 1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865" h="16625">
                  <a:moveTo>
                    <a:pt x="24866" y="16537"/>
                  </a:moveTo>
                  <a:cubicBezTo>
                    <a:pt x="13736" y="17493"/>
                    <a:pt x="3422" y="10634"/>
                    <a:pt x="0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0" name="任意多边形: 形状 1429">
              <a:extLst>
                <a:ext uri="{FF2B5EF4-FFF2-40B4-BE49-F238E27FC236}">
                  <a16:creationId xmlns:a16="http://schemas.microsoft.com/office/drawing/2014/main" id="{ADBD5757-348E-4B7A-80C3-2A17773E6E59}"/>
                </a:ext>
              </a:extLst>
            </p:cNvPr>
            <p:cNvSpPr/>
            <p:nvPr/>
          </p:nvSpPr>
          <p:spPr>
            <a:xfrm>
              <a:off x="4016771" y="2925513"/>
              <a:ext cx="142356" cy="74729"/>
            </a:xfrm>
            <a:custGeom>
              <a:avLst/>
              <a:gdLst>
                <a:gd name="connsiteX0" fmla="*/ 150094 w 150094"/>
                <a:gd name="connsiteY0" fmla="*/ 23967 h 78791"/>
                <a:gd name="connsiteX1" fmla="*/ 138830 w 150094"/>
                <a:gd name="connsiteY1" fmla="*/ 0 h 78791"/>
                <a:gd name="connsiteX2" fmla="*/ 0 w 150094"/>
                <a:gd name="connsiteY2" fmla="*/ 53926 h 78791"/>
                <a:gd name="connsiteX3" fmla="*/ 9707 w 150094"/>
                <a:gd name="connsiteY3" fmla="*/ 78792 h 78791"/>
                <a:gd name="connsiteX4" fmla="*/ 150094 w 150094"/>
                <a:gd name="connsiteY4" fmla="*/ 23967 h 7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94" h="78791">
                  <a:moveTo>
                    <a:pt x="150094" y="23967"/>
                  </a:moveTo>
                  <a:lnTo>
                    <a:pt x="138830" y="0"/>
                  </a:lnTo>
                  <a:cubicBezTo>
                    <a:pt x="66389" y="1258"/>
                    <a:pt x="23967" y="28281"/>
                    <a:pt x="0" y="53926"/>
                  </a:cubicBezTo>
                  <a:cubicBezTo>
                    <a:pt x="2586" y="62454"/>
                    <a:pt x="5832" y="70767"/>
                    <a:pt x="9707" y="78792"/>
                  </a:cubicBezTo>
                  <a:cubicBezTo>
                    <a:pt x="28581" y="54286"/>
                    <a:pt x="69025" y="22229"/>
                    <a:pt x="150094" y="23967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1" name="任意多边形: 形状 1430">
              <a:extLst>
                <a:ext uri="{FF2B5EF4-FFF2-40B4-BE49-F238E27FC236}">
                  <a16:creationId xmlns:a16="http://schemas.microsoft.com/office/drawing/2014/main" id="{7C900480-6BAB-4B6E-B099-28049DF5F0A8}"/>
                </a:ext>
              </a:extLst>
            </p:cNvPr>
            <p:cNvSpPr/>
            <p:nvPr/>
          </p:nvSpPr>
          <p:spPr>
            <a:xfrm>
              <a:off x="4039218" y="2975807"/>
              <a:ext cx="143719" cy="67909"/>
            </a:xfrm>
            <a:custGeom>
              <a:avLst/>
              <a:gdLst>
                <a:gd name="connsiteX0" fmla="*/ 151532 w 151532"/>
                <a:gd name="connsiteY0" fmla="*/ 23608 h 71601"/>
                <a:gd name="connsiteX1" fmla="*/ 140268 w 151532"/>
                <a:gd name="connsiteY1" fmla="*/ 0 h 71601"/>
                <a:gd name="connsiteX2" fmla="*/ 0 w 151532"/>
                <a:gd name="connsiteY2" fmla="*/ 51170 h 71601"/>
                <a:gd name="connsiteX3" fmla="*/ 13182 w 151532"/>
                <a:gd name="connsiteY3" fmla="*/ 71602 h 71601"/>
                <a:gd name="connsiteX4" fmla="*/ 151532 w 151532"/>
                <a:gd name="connsiteY4" fmla="*/ 23608 h 7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532" h="71601">
                  <a:moveTo>
                    <a:pt x="151532" y="23608"/>
                  </a:moveTo>
                  <a:lnTo>
                    <a:pt x="140268" y="0"/>
                  </a:lnTo>
                  <a:cubicBezTo>
                    <a:pt x="72980" y="3595"/>
                    <a:pt x="27742" y="28401"/>
                    <a:pt x="0" y="51170"/>
                  </a:cubicBezTo>
                  <a:cubicBezTo>
                    <a:pt x="4194" y="58120"/>
                    <a:pt x="8688" y="64951"/>
                    <a:pt x="13182" y="71602"/>
                  </a:cubicBezTo>
                  <a:cubicBezTo>
                    <a:pt x="38767" y="50031"/>
                    <a:pt x="83286" y="24866"/>
                    <a:pt x="151532" y="23608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2" name="任意多边形: 形状 1431">
              <a:extLst>
                <a:ext uri="{FF2B5EF4-FFF2-40B4-BE49-F238E27FC236}">
                  <a16:creationId xmlns:a16="http://schemas.microsoft.com/office/drawing/2014/main" id="{3ABF2C68-92FC-4795-AAB3-E1A115FEB38B}"/>
                </a:ext>
              </a:extLst>
            </p:cNvPr>
            <p:cNvSpPr/>
            <p:nvPr/>
          </p:nvSpPr>
          <p:spPr>
            <a:xfrm>
              <a:off x="4842251" y="2756390"/>
              <a:ext cx="425600" cy="891131"/>
            </a:xfrm>
            <a:custGeom>
              <a:avLst/>
              <a:gdLst>
                <a:gd name="connsiteX0" fmla="*/ 84798 w 448735"/>
                <a:gd name="connsiteY0" fmla="*/ 415052 h 939572"/>
                <a:gd name="connsiteX1" fmla="*/ 97380 w 448735"/>
                <a:gd name="connsiteY1" fmla="*/ 560712 h 939572"/>
                <a:gd name="connsiteX2" fmla="*/ 67062 w 448735"/>
                <a:gd name="connsiteY2" fmla="*/ 939572 h 939572"/>
                <a:gd name="connsiteX3" fmla="*/ 407515 w 448735"/>
                <a:gd name="connsiteY3" fmla="*/ 939572 h 939572"/>
                <a:gd name="connsiteX4" fmla="*/ 423753 w 448735"/>
                <a:gd name="connsiteY4" fmla="*/ 578268 h 939572"/>
                <a:gd name="connsiteX5" fmla="*/ 427528 w 448735"/>
                <a:gd name="connsiteY5" fmla="*/ 332185 h 939572"/>
                <a:gd name="connsiteX6" fmla="*/ 433520 w 448735"/>
                <a:gd name="connsiteY6" fmla="*/ 92514 h 939572"/>
                <a:gd name="connsiteX7" fmla="*/ 262814 w 448735"/>
                <a:gd name="connsiteY7" fmla="*/ 12164 h 939572"/>
                <a:gd name="connsiteX8" fmla="*/ 157358 w 448735"/>
                <a:gd name="connsiteY8" fmla="*/ 6172 h 939572"/>
                <a:gd name="connsiteX9" fmla="*/ 51903 w 448735"/>
                <a:gd name="connsiteY9" fmla="*/ 80230 h 939572"/>
                <a:gd name="connsiteX10" fmla="*/ 1692 w 448735"/>
                <a:gd name="connsiteY10" fmla="*/ 222116 h 939572"/>
                <a:gd name="connsiteX11" fmla="*/ 84798 w 448735"/>
                <a:gd name="connsiteY11" fmla="*/ 415052 h 9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8735" h="939572">
                  <a:moveTo>
                    <a:pt x="84798" y="415052"/>
                  </a:moveTo>
                  <a:cubicBezTo>
                    <a:pt x="92347" y="437641"/>
                    <a:pt x="97380" y="517990"/>
                    <a:pt x="97380" y="560712"/>
                  </a:cubicBezTo>
                  <a:cubicBezTo>
                    <a:pt x="97380" y="596303"/>
                    <a:pt x="74612" y="855148"/>
                    <a:pt x="67062" y="939572"/>
                  </a:cubicBezTo>
                  <a:lnTo>
                    <a:pt x="407515" y="939572"/>
                  </a:lnTo>
                  <a:cubicBezTo>
                    <a:pt x="411590" y="857185"/>
                    <a:pt x="423753" y="609605"/>
                    <a:pt x="423753" y="578268"/>
                  </a:cubicBezTo>
                  <a:cubicBezTo>
                    <a:pt x="423753" y="540579"/>
                    <a:pt x="411170" y="386171"/>
                    <a:pt x="427528" y="332185"/>
                  </a:cubicBezTo>
                  <a:cubicBezTo>
                    <a:pt x="443885" y="278199"/>
                    <a:pt x="462640" y="136374"/>
                    <a:pt x="433520" y="92514"/>
                  </a:cubicBezTo>
                  <a:cubicBezTo>
                    <a:pt x="404399" y="48654"/>
                    <a:pt x="295709" y="23488"/>
                    <a:pt x="262814" y="12164"/>
                  </a:cubicBezTo>
                  <a:cubicBezTo>
                    <a:pt x="229919" y="839"/>
                    <a:pt x="181205" y="-5392"/>
                    <a:pt x="157358" y="6172"/>
                  </a:cubicBezTo>
                  <a:cubicBezTo>
                    <a:pt x="157358" y="6172"/>
                    <a:pt x="92108" y="42602"/>
                    <a:pt x="51903" y="80230"/>
                  </a:cubicBezTo>
                  <a:cubicBezTo>
                    <a:pt x="11698" y="117859"/>
                    <a:pt x="-5798" y="175680"/>
                    <a:pt x="1692" y="222116"/>
                  </a:cubicBezTo>
                  <a:cubicBezTo>
                    <a:pt x="9181" y="268552"/>
                    <a:pt x="77248" y="392462"/>
                    <a:pt x="84798" y="41505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3" name="任意多边形: 形状 1432">
              <a:extLst>
                <a:ext uri="{FF2B5EF4-FFF2-40B4-BE49-F238E27FC236}">
                  <a16:creationId xmlns:a16="http://schemas.microsoft.com/office/drawing/2014/main" id="{37ABDB83-8570-4F21-8CE1-F21D248649B9}"/>
                </a:ext>
              </a:extLst>
            </p:cNvPr>
            <p:cNvSpPr/>
            <p:nvPr/>
          </p:nvSpPr>
          <p:spPr>
            <a:xfrm>
              <a:off x="4918869" y="2789579"/>
              <a:ext cx="284371" cy="403086"/>
            </a:xfrm>
            <a:custGeom>
              <a:avLst/>
              <a:gdLst>
                <a:gd name="connsiteX0" fmla="*/ 299829 w 299829"/>
                <a:gd name="connsiteY0" fmla="*/ 17975 h 424997"/>
                <a:gd name="connsiteX1" fmla="*/ 254831 w 299829"/>
                <a:gd name="connsiteY1" fmla="*/ 0 h 424997"/>
                <a:gd name="connsiteX2" fmla="*/ 0 w 299829"/>
                <a:gd name="connsiteY2" fmla="*/ 370412 h 424997"/>
                <a:gd name="connsiteX3" fmla="*/ 4015 w 299829"/>
                <a:gd name="connsiteY3" fmla="*/ 380179 h 424997"/>
                <a:gd name="connsiteX4" fmla="*/ 11325 w 299829"/>
                <a:gd name="connsiteY4" fmla="*/ 424997 h 424997"/>
                <a:gd name="connsiteX5" fmla="*/ 299829 w 299829"/>
                <a:gd name="connsiteY5" fmla="*/ 17975 h 42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29" h="424997">
                  <a:moveTo>
                    <a:pt x="299829" y="17975"/>
                  </a:moveTo>
                  <a:cubicBezTo>
                    <a:pt x="285155" y="11199"/>
                    <a:pt x="270135" y="5198"/>
                    <a:pt x="254831" y="0"/>
                  </a:cubicBezTo>
                  <a:cubicBezTo>
                    <a:pt x="199407" y="141374"/>
                    <a:pt x="112217" y="268110"/>
                    <a:pt x="0" y="370412"/>
                  </a:cubicBezTo>
                  <a:cubicBezTo>
                    <a:pt x="1858" y="374547"/>
                    <a:pt x="3236" y="377902"/>
                    <a:pt x="4015" y="380179"/>
                  </a:cubicBezTo>
                  <a:cubicBezTo>
                    <a:pt x="7789" y="394869"/>
                    <a:pt x="10235" y="409869"/>
                    <a:pt x="11325" y="424997"/>
                  </a:cubicBezTo>
                  <a:cubicBezTo>
                    <a:pt x="139521" y="315132"/>
                    <a:pt x="238620" y="175323"/>
                    <a:pt x="299829" y="17975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4" name="任意多边形: 形状 1433">
              <a:extLst>
                <a:ext uri="{FF2B5EF4-FFF2-40B4-BE49-F238E27FC236}">
                  <a16:creationId xmlns:a16="http://schemas.microsoft.com/office/drawing/2014/main" id="{FD747EDA-B0A2-484C-8063-40D5EE7FF849}"/>
                </a:ext>
              </a:extLst>
            </p:cNvPr>
            <p:cNvSpPr/>
            <p:nvPr/>
          </p:nvSpPr>
          <p:spPr>
            <a:xfrm>
              <a:off x="4930405" y="2876470"/>
              <a:ext cx="337558" cy="480372"/>
            </a:xfrm>
            <a:custGeom>
              <a:avLst/>
              <a:gdLst>
                <a:gd name="connsiteX0" fmla="*/ 354055 w 355908"/>
                <a:gd name="connsiteY0" fmla="*/ 89877 h 506485"/>
                <a:gd name="connsiteX1" fmla="*/ 352377 w 355908"/>
                <a:gd name="connsiteY1" fmla="*/ 0 h 506485"/>
                <a:gd name="connsiteX2" fmla="*/ 4314 w 355908"/>
                <a:gd name="connsiteY2" fmla="*/ 439198 h 506485"/>
                <a:gd name="connsiteX3" fmla="*/ 0 w 355908"/>
                <a:gd name="connsiteY3" fmla="*/ 506486 h 506485"/>
                <a:gd name="connsiteX4" fmla="*/ 354055 w 355908"/>
                <a:gd name="connsiteY4" fmla="*/ 89877 h 5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908" h="506485">
                  <a:moveTo>
                    <a:pt x="354055" y="89877"/>
                  </a:moveTo>
                  <a:cubicBezTo>
                    <a:pt x="356998" y="59955"/>
                    <a:pt x="356435" y="29791"/>
                    <a:pt x="352377" y="0"/>
                  </a:cubicBezTo>
                  <a:cubicBezTo>
                    <a:pt x="282453" y="118098"/>
                    <a:pt x="161539" y="298211"/>
                    <a:pt x="4314" y="439198"/>
                  </a:cubicBezTo>
                  <a:cubicBezTo>
                    <a:pt x="3895" y="451601"/>
                    <a:pt x="2337" y="475808"/>
                    <a:pt x="0" y="506486"/>
                  </a:cubicBezTo>
                  <a:cubicBezTo>
                    <a:pt x="153030" y="379819"/>
                    <a:pt x="274064" y="216064"/>
                    <a:pt x="354055" y="89877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C9257089-643E-4865-BF5D-8B332CBB6427}"/>
                </a:ext>
              </a:extLst>
            </p:cNvPr>
            <p:cNvSpPr/>
            <p:nvPr/>
          </p:nvSpPr>
          <p:spPr>
            <a:xfrm>
              <a:off x="4905856" y="3359060"/>
              <a:ext cx="335857" cy="288461"/>
            </a:xfrm>
            <a:custGeom>
              <a:avLst/>
              <a:gdLst>
                <a:gd name="connsiteX0" fmla="*/ 340453 w 354114"/>
                <a:gd name="connsiteY0" fmla="*/ 304143 h 304142"/>
                <a:gd name="connsiteX1" fmla="*/ 354115 w 354114"/>
                <a:gd name="connsiteY1" fmla="*/ 14680 h 304142"/>
                <a:gd name="connsiteX2" fmla="*/ 25705 w 354114"/>
                <a:gd name="connsiteY2" fmla="*/ 0 h 304142"/>
                <a:gd name="connsiteX3" fmla="*/ 0 w 354114"/>
                <a:gd name="connsiteY3" fmla="*/ 304143 h 30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114" h="304142">
                  <a:moveTo>
                    <a:pt x="340453" y="304143"/>
                  </a:moveTo>
                  <a:cubicBezTo>
                    <a:pt x="343329" y="245483"/>
                    <a:pt x="350340" y="103179"/>
                    <a:pt x="354115" y="14680"/>
                  </a:cubicBezTo>
                  <a:cubicBezTo>
                    <a:pt x="188442" y="46376"/>
                    <a:pt x="71961" y="16238"/>
                    <a:pt x="25705" y="0"/>
                  </a:cubicBezTo>
                  <a:cubicBezTo>
                    <a:pt x="18634" y="93292"/>
                    <a:pt x="5393" y="243566"/>
                    <a:pt x="0" y="304143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B56EFE0C-AC3F-4C3F-882B-827703BB7718}"/>
                </a:ext>
              </a:extLst>
            </p:cNvPr>
            <p:cNvSpPr/>
            <p:nvPr/>
          </p:nvSpPr>
          <p:spPr>
            <a:xfrm>
              <a:off x="4954103" y="2752925"/>
              <a:ext cx="156165" cy="151050"/>
            </a:xfrm>
            <a:custGeom>
              <a:avLst/>
              <a:gdLst>
                <a:gd name="connsiteX0" fmla="*/ 164654 w 164654"/>
                <a:gd name="connsiteY0" fmla="*/ 79631 h 159261"/>
                <a:gd name="connsiteX1" fmla="*/ 82327 w 164654"/>
                <a:gd name="connsiteY1" fmla="*/ 159262 h 159261"/>
                <a:gd name="connsiteX2" fmla="*/ 0 w 164654"/>
                <a:gd name="connsiteY2" fmla="*/ 79631 h 159261"/>
                <a:gd name="connsiteX3" fmla="*/ 82327 w 164654"/>
                <a:gd name="connsiteY3" fmla="*/ 0 h 159261"/>
                <a:gd name="connsiteX4" fmla="*/ 164654 w 164654"/>
                <a:gd name="connsiteY4" fmla="*/ 79631 h 15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54" h="159261">
                  <a:moveTo>
                    <a:pt x="164654" y="79631"/>
                  </a:moveTo>
                  <a:cubicBezTo>
                    <a:pt x="164654" y="123610"/>
                    <a:pt x="127795" y="159262"/>
                    <a:pt x="82327" y="159262"/>
                  </a:cubicBezTo>
                  <a:cubicBezTo>
                    <a:pt x="36859" y="159262"/>
                    <a:pt x="0" y="123610"/>
                    <a:pt x="0" y="79631"/>
                  </a:cubicBezTo>
                  <a:cubicBezTo>
                    <a:pt x="0" y="35652"/>
                    <a:pt x="36859" y="0"/>
                    <a:pt x="82327" y="0"/>
                  </a:cubicBezTo>
                  <a:cubicBezTo>
                    <a:pt x="127795" y="0"/>
                    <a:pt x="164654" y="35652"/>
                    <a:pt x="164654" y="79631"/>
                  </a:cubicBezTo>
                  <a:close/>
                </a:path>
              </a:pathLst>
            </a:custGeom>
            <a:solidFill>
              <a:schemeClr val="accent1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7011FABD-615E-4596-9DDE-06B2AC310A42}"/>
                </a:ext>
              </a:extLst>
            </p:cNvPr>
            <p:cNvSpPr/>
            <p:nvPr/>
          </p:nvSpPr>
          <p:spPr>
            <a:xfrm>
              <a:off x="4960808" y="2707177"/>
              <a:ext cx="120975" cy="169231"/>
            </a:xfrm>
            <a:custGeom>
              <a:avLst/>
              <a:gdLst>
                <a:gd name="connsiteX0" fmla="*/ 0 w 127551"/>
                <a:gd name="connsiteY0" fmla="*/ 27562 h 178430"/>
                <a:gd name="connsiteX1" fmla="*/ 13781 w 127551"/>
                <a:gd name="connsiteY1" fmla="*/ 105455 h 178430"/>
                <a:gd name="connsiteX2" fmla="*/ 96648 w 127551"/>
                <a:gd name="connsiteY2" fmla="*/ 170766 h 178430"/>
                <a:gd name="connsiteX3" fmla="*/ 112945 w 127551"/>
                <a:gd name="connsiteY3" fmla="*/ 50211 h 178430"/>
                <a:gd name="connsiteX4" fmla="*/ 97906 w 127551"/>
                <a:gd name="connsiteY4" fmla="*/ 0 h 178430"/>
                <a:gd name="connsiteX5" fmla="*/ 49971 w 127551"/>
                <a:gd name="connsiteY5" fmla="*/ 31397 h 178430"/>
                <a:gd name="connsiteX6" fmla="*/ 0 w 127551"/>
                <a:gd name="connsiteY6" fmla="*/ 27562 h 178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551" h="178430">
                  <a:moveTo>
                    <a:pt x="0" y="27562"/>
                  </a:moveTo>
                  <a:cubicBezTo>
                    <a:pt x="0" y="27562"/>
                    <a:pt x="13781" y="76515"/>
                    <a:pt x="13781" y="105455"/>
                  </a:cubicBezTo>
                  <a:cubicBezTo>
                    <a:pt x="13781" y="134396"/>
                    <a:pt x="45178" y="200905"/>
                    <a:pt x="96648" y="170766"/>
                  </a:cubicBezTo>
                  <a:cubicBezTo>
                    <a:pt x="148117" y="140627"/>
                    <a:pt x="121753" y="71602"/>
                    <a:pt x="112945" y="50211"/>
                  </a:cubicBezTo>
                  <a:cubicBezTo>
                    <a:pt x="106695" y="33870"/>
                    <a:pt x="101668" y="17087"/>
                    <a:pt x="97906" y="0"/>
                  </a:cubicBezTo>
                  <a:cubicBezTo>
                    <a:pt x="97906" y="0"/>
                    <a:pt x="81548" y="29959"/>
                    <a:pt x="49971" y="31397"/>
                  </a:cubicBezTo>
                  <a:cubicBezTo>
                    <a:pt x="33217" y="32396"/>
                    <a:pt x="16405" y="31106"/>
                    <a:pt x="0" y="2756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C5482A7F-88F7-407B-9205-C0066AC5E05E}"/>
                </a:ext>
              </a:extLst>
            </p:cNvPr>
            <p:cNvSpPr/>
            <p:nvPr/>
          </p:nvSpPr>
          <p:spPr>
            <a:xfrm>
              <a:off x="4877159" y="2546062"/>
              <a:ext cx="29549" cy="94568"/>
            </a:xfrm>
            <a:custGeom>
              <a:avLst/>
              <a:gdLst>
                <a:gd name="connsiteX0" fmla="*/ 3294 w 31155"/>
                <a:gd name="connsiteY0" fmla="*/ 19719 h 99709"/>
                <a:gd name="connsiteX1" fmla="*/ 5451 w 31155"/>
                <a:gd name="connsiteY1" fmla="*/ 58666 h 99709"/>
                <a:gd name="connsiteX2" fmla="*/ 31155 w 31155"/>
                <a:gd name="connsiteY2" fmla="*/ 99710 h 99709"/>
                <a:gd name="connsiteX3" fmla="*/ 28999 w 31155"/>
                <a:gd name="connsiteY3" fmla="*/ 4620 h 99709"/>
                <a:gd name="connsiteX4" fmla="*/ 3294 w 31155"/>
                <a:gd name="connsiteY4" fmla="*/ 19719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55" h="99709">
                  <a:moveTo>
                    <a:pt x="3294" y="19719"/>
                  </a:moveTo>
                  <a:cubicBezTo>
                    <a:pt x="3294" y="19719"/>
                    <a:pt x="-5394" y="41350"/>
                    <a:pt x="5451" y="58666"/>
                  </a:cubicBezTo>
                  <a:cubicBezTo>
                    <a:pt x="16296" y="75982"/>
                    <a:pt x="31155" y="99710"/>
                    <a:pt x="31155" y="99710"/>
                  </a:cubicBezTo>
                  <a:lnTo>
                    <a:pt x="28999" y="4620"/>
                  </a:lnTo>
                  <a:cubicBezTo>
                    <a:pt x="28999" y="4620"/>
                    <a:pt x="7608" y="-12696"/>
                    <a:pt x="3294" y="19719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5618098D-9625-4D2F-B542-59DB1BCF2A1A}"/>
                </a:ext>
              </a:extLst>
            </p:cNvPr>
            <p:cNvSpPr/>
            <p:nvPr/>
          </p:nvSpPr>
          <p:spPr>
            <a:xfrm>
              <a:off x="4896182" y="2620116"/>
              <a:ext cx="22801" cy="52428"/>
            </a:xfrm>
            <a:custGeom>
              <a:avLst/>
              <a:gdLst>
                <a:gd name="connsiteX0" fmla="*/ 11098 w 24040"/>
                <a:gd name="connsiteY0" fmla="*/ 0 h 55278"/>
                <a:gd name="connsiteX1" fmla="*/ 2410 w 24040"/>
                <a:gd name="connsiteY1" fmla="*/ 34573 h 55278"/>
                <a:gd name="connsiteX2" fmla="*/ 24040 w 24040"/>
                <a:gd name="connsiteY2" fmla="*/ 54046 h 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040" h="55278">
                  <a:moveTo>
                    <a:pt x="11098" y="0"/>
                  </a:moveTo>
                  <a:cubicBezTo>
                    <a:pt x="11098" y="0"/>
                    <a:pt x="-6219" y="6531"/>
                    <a:pt x="2410" y="34573"/>
                  </a:cubicBezTo>
                  <a:cubicBezTo>
                    <a:pt x="11038" y="62614"/>
                    <a:pt x="24040" y="54046"/>
                    <a:pt x="24040" y="54046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E02F9DC4-C726-427D-A7A5-66DB5C3B56DE}"/>
                </a:ext>
              </a:extLst>
            </p:cNvPr>
            <p:cNvSpPr/>
            <p:nvPr/>
          </p:nvSpPr>
          <p:spPr>
            <a:xfrm>
              <a:off x="4891470" y="2513629"/>
              <a:ext cx="201812" cy="249488"/>
            </a:xfrm>
            <a:custGeom>
              <a:avLst/>
              <a:gdLst>
                <a:gd name="connsiteX0" fmla="*/ 248 w 212782"/>
                <a:gd name="connsiteY0" fmla="*/ 63442 h 263050"/>
                <a:gd name="connsiteX1" fmla="*/ 24215 w 212782"/>
                <a:gd name="connsiteY1" fmla="*/ 180162 h 263050"/>
                <a:gd name="connsiteX2" fmla="*/ 105823 w 212782"/>
                <a:gd name="connsiteY2" fmla="*/ 261770 h 263050"/>
                <a:gd name="connsiteX3" fmla="*/ 171134 w 212782"/>
                <a:gd name="connsiteY3" fmla="*/ 225400 h 263050"/>
                <a:gd name="connsiteX4" fmla="*/ 182398 w 212782"/>
                <a:gd name="connsiteY4" fmla="*/ 172673 h 263050"/>
                <a:gd name="connsiteX5" fmla="*/ 212357 w 212782"/>
                <a:gd name="connsiteY5" fmla="*/ 132468 h 263050"/>
                <a:gd name="connsiteX6" fmla="*/ 192285 w 212782"/>
                <a:gd name="connsiteY6" fmla="*/ 91065 h 263050"/>
                <a:gd name="connsiteX7" fmla="*/ 180960 w 212782"/>
                <a:gd name="connsiteY7" fmla="*/ 86031 h 263050"/>
                <a:gd name="connsiteX8" fmla="*/ 170954 w 212782"/>
                <a:gd name="connsiteY8" fmla="*/ 10715 h 263050"/>
                <a:gd name="connsiteX9" fmla="*/ 66757 w 212782"/>
                <a:gd name="connsiteY9" fmla="*/ 28271 h 263050"/>
                <a:gd name="connsiteX10" fmla="*/ 248 w 212782"/>
                <a:gd name="connsiteY10" fmla="*/ 63442 h 26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782" h="263050">
                  <a:moveTo>
                    <a:pt x="248" y="63442"/>
                  </a:moveTo>
                  <a:cubicBezTo>
                    <a:pt x="248" y="63442"/>
                    <a:pt x="15347" y="141336"/>
                    <a:pt x="24215" y="180162"/>
                  </a:cubicBezTo>
                  <a:cubicBezTo>
                    <a:pt x="33083" y="218989"/>
                    <a:pt x="80718" y="254221"/>
                    <a:pt x="105823" y="261770"/>
                  </a:cubicBezTo>
                  <a:cubicBezTo>
                    <a:pt x="130929" y="269320"/>
                    <a:pt x="163584" y="241698"/>
                    <a:pt x="171134" y="225400"/>
                  </a:cubicBezTo>
                  <a:cubicBezTo>
                    <a:pt x="178683" y="209103"/>
                    <a:pt x="182398" y="172673"/>
                    <a:pt x="182398" y="172673"/>
                  </a:cubicBezTo>
                  <a:cubicBezTo>
                    <a:pt x="182398" y="172673"/>
                    <a:pt x="210020" y="161348"/>
                    <a:pt x="212357" y="132468"/>
                  </a:cubicBezTo>
                  <a:cubicBezTo>
                    <a:pt x="214694" y="103587"/>
                    <a:pt x="207324" y="94839"/>
                    <a:pt x="192285" y="91065"/>
                  </a:cubicBezTo>
                  <a:lnTo>
                    <a:pt x="180960" y="86031"/>
                  </a:lnTo>
                  <a:cubicBezTo>
                    <a:pt x="180960" y="86031"/>
                    <a:pt x="187252" y="39595"/>
                    <a:pt x="170954" y="10715"/>
                  </a:cubicBezTo>
                  <a:cubicBezTo>
                    <a:pt x="154656" y="-18166"/>
                    <a:pt x="96895" y="19523"/>
                    <a:pt x="66757" y="28271"/>
                  </a:cubicBezTo>
                  <a:cubicBezTo>
                    <a:pt x="36618" y="37019"/>
                    <a:pt x="-3527" y="34562"/>
                    <a:pt x="248" y="63442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3EBAAC4C-1C03-4D42-9664-BF365FE5CEC1}"/>
                </a:ext>
              </a:extLst>
            </p:cNvPr>
            <p:cNvSpPr/>
            <p:nvPr/>
          </p:nvSpPr>
          <p:spPr>
            <a:xfrm>
              <a:off x="4958854" y="2627390"/>
              <a:ext cx="31676" cy="47314"/>
            </a:xfrm>
            <a:custGeom>
              <a:avLst/>
              <a:gdLst>
                <a:gd name="connsiteX0" fmla="*/ 2061 w 33398"/>
                <a:gd name="connsiteY0" fmla="*/ 0 h 49886"/>
                <a:gd name="connsiteX1" fmla="*/ 4518 w 33398"/>
                <a:gd name="connsiteY1" fmla="*/ 48953 h 49886"/>
                <a:gd name="connsiteX2" fmla="*/ 33398 w 33398"/>
                <a:gd name="connsiteY2" fmla="*/ 42661 h 4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398" h="49886">
                  <a:moveTo>
                    <a:pt x="2061" y="0"/>
                  </a:moveTo>
                  <a:cubicBezTo>
                    <a:pt x="2061" y="0"/>
                    <a:pt x="-3931" y="45178"/>
                    <a:pt x="4518" y="48953"/>
                  </a:cubicBezTo>
                  <a:cubicBezTo>
                    <a:pt x="12966" y="52728"/>
                    <a:pt x="29623" y="43920"/>
                    <a:pt x="33398" y="42661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75BDB708-7AC1-4286-8067-F3D5C09FAA09}"/>
                </a:ext>
              </a:extLst>
            </p:cNvPr>
            <p:cNvSpPr/>
            <p:nvPr/>
          </p:nvSpPr>
          <p:spPr>
            <a:xfrm>
              <a:off x="4983427" y="2666943"/>
              <a:ext cx="46428" cy="33549"/>
            </a:xfrm>
            <a:custGeom>
              <a:avLst/>
              <a:gdLst>
                <a:gd name="connsiteX0" fmla="*/ 0 w 48952"/>
                <a:gd name="connsiteY0" fmla="*/ 35172 h 35373"/>
                <a:gd name="connsiteX1" fmla="*/ 48953 w 48952"/>
                <a:gd name="connsiteY1" fmla="*/ 0 h 35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952" h="35373">
                  <a:moveTo>
                    <a:pt x="0" y="35172"/>
                  </a:moveTo>
                  <a:cubicBezTo>
                    <a:pt x="0" y="35172"/>
                    <a:pt x="35112" y="40205"/>
                    <a:pt x="48953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7975BCC8-5D9C-4BD9-ADA2-A814868BB112}"/>
                </a:ext>
              </a:extLst>
            </p:cNvPr>
            <p:cNvSpPr/>
            <p:nvPr/>
          </p:nvSpPr>
          <p:spPr>
            <a:xfrm>
              <a:off x="4920290" y="2605805"/>
              <a:ext cx="25004" cy="12038"/>
            </a:xfrm>
            <a:custGeom>
              <a:avLst/>
              <a:gdLst>
                <a:gd name="connsiteX0" fmla="*/ 0 w 26363"/>
                <a:gd name="connsiteY0" fmla="*/ 12692 h 12692"/>
                <a:gd name="connsiteX1" fmla="*/ 26364 w 26363"/>
                <a:gd name="connsiteY1" fmla="*/ 170 h 1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363" h="12692">
                  <a:moveTo>
                    <a:pt x="0" y="12692"/>
                  </a:moveTo>
                  <a:cubicBezTo>
                    <a:pt x="5705" y="3859"/>
                    <a:pt x="15913" y="-990"/>
                    <a:pt x="26364" y="17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1646E5D6-0C5A-4B2A-A309-CE658D3AE952}"/>
                </a:ext>
              </a:extLst>
            </p:cNvPr>
            <p:cNvSpPr/>
            <p:nvPr/>
          </p:nvSpPr>
          <p:spPr>
            <a:xfrm>
              <a:off x="4977459" y="2595031"/>
              <a:ext cx="38074" cy="6160"/>
            </a:xfrm>
            <a:custGeom>
              <a:avLst/>
              <a:gdLst>
                <a:gd name="connsiteX0" fmla="*/ 0 w 40144"/>
                <a:gd name="connsiteY0" fmla="*/ 5237 h 6495"/>
                <a:gd name="connsiteX1" fmla="*/ 40145 w 40144"/>
                <a:gd name="connsiteY1" fmla="*/ 6496 h 6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144" h="6495">
                  <a:moveTo>
                    <a:pt x="0" y="5237"/>
                  </a:moveTo>
                  <a:cubicBezTo>
                    <a:pt x="0" y="5237"/>
                    <a:pt x="25106" y="-7345"/>
                    <a:pt x="40145" y="649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3EB3F0D8-A2BD-472C-9DE9-2E4C98B6607B}"/>
                </a:ext>
              </a:extLst>
            </p:cNvPr>
            <p:cNvSpPr/>
            <p:nvPr/>
          </p:nvSpPr>
          <p:spPr>
            <a:xfrm rot="21008400">
              <a:off x="4934459" y="2625069"/>
              <a:ext cx="11933" cy="23868"/>
            </a:xfrm>
            <a:custGeom>
              <a:avLst/>
              <a:gdLst>
                <a:gd name="connsiteX0" fmla="*/ 12583 w 12582"/>
                <a:gd name="connsiteY0" fmla="*/ 12583 h 25165"/>
                <a:gd name="connsiteX1" fmla="*/ 6291 w 12582"/>
                <a:gd name="connsiteY1" fmla="*/ 25166 h 25165"/>
                <a:gd name="connsiteX2" fmla="*/ 0 w 12582"/>
                <a:gd name="connsiteY2" fmla="*/ 12583 h 25165"/>
                <a:gd name="connsiteX3" fmla="*/ 6291 w 12582"/>
                <a:gd name="connsiteY3" fmla="*/ 0 h 25165"/>
                <a:gd name="connsiteX4" fmla="*/ 12583 w 12582"/>
                <a:gd name="connsiteY4" fmla="*/ 12583 h 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2" h="25165">
                  <a:moveTo>
                    <a:pt x="12583" y="12583"/>
                  </a:moveTo>
                  <a:cubicBezTo>
                    <a:pt x="12583" y="19532"/>
                    <a:pt x="9766" y="25166"/>
                    <a:pt x="6291" y="25166"/>
                  </a:cubicBezTo>
                  <a:cubicBezTo>
                    <a:pt x="2817" y="25166"/>
                    <a:pt x="0" y="19532"/>
                    <a:pt x="0" y="12583"/>
                  </a:cubicBezTo>
                  <a:cubicBezTo>
                    <a:pt x="0" y="5633"/>
                    <a:pt x="2817" y="0"/>
                    <a:pt x="6291" y="0"/>
                  </a:cubicBezTo>
                  <a:cubicBezTo>
                    <a:pt x="9766" y="0"/>
                    <a:pt x="12583" y="5633"/>
                    <a:pt x="12583" y="12583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4D877FFE-D2A1-46D8-95F8-3D1A97649FCC}"/>
                </a:ext>
              </a:extLst>
            </p:cNvPr>
            <p:cNvSpPr/>
            <p:nvPr/>
          </p:nvSpPr>
          <p:spPr>
            <a:xfrm rot="21008400">
              <a:off x="4986865" y="2614379"/>
              <a:ext cx="11933" cy="23868"/>
            </a:xfrm>
            <a:custGeom>
              <a:avLst/>
              <a:gdLst>
                <a:gd name="connsiteX0" fmla="*/ 12583 w 12582"/>
                <a:gd name="connsiteY0" fmla="*/ 12583 h 25165"/>
                <a:gd name="connsiteX1" fmla="*/ 6291 w 12582"/>
                <a:gd name="connsiteY1" fmla="*/ 25166 h 25165"/>
                <a:gd name="connsiteX2" fmla="*/ 0 w 12582"/>
                <a:gd name="connsiteY2" fmla="*/ 12583 h 25165"/>
                <a:gd name="connsiteX3" fmla="*/ 6291 w 12582"/>
                <a:gd name="connsiteY3" fmla="*/ 0 h 25165"/>
                <a:gd name="connsiteX4" fmla="*/ 12583 w 12582"/>
                <a:gd name="connsiteY4" fmla="*/ 12583 h 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82" h="25165">
                  <a:moveTo>
                    <a:pt x="12583" y="12583"/>
                  </a:moveTo>
                  <a:cubicBezTo>
                    <a:pt x="12583" y="19532"/>
                    <a:pt x="9766" y="25166"/>
                    <a:pt x="6291" y="25166"/>
                  </a:cubicBezTo>
                  <a:cubicBezTo>
                    <a:pt x="2817" y="25166"/>
                    <a:pt x="0" y="19532"/>
                    <a:pt x="0" y="12583"/>
                  </a:cubicBezTo>
                  <a:cubicBezTo>
                    <a:pt x="0" y="5634"/>
                    <a:pt x="2817" y="0"/>
                    <a:pt x="6291" y="0"/>
                  </a:cubicBezTo>
                  <a:cubicBezTo>
                    <a:pt x="9766" y="0"/>
                    <a:pt x="12583" y="5634"/>
                    <a:pt x="12583" y="12583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A3E3541F-62A5-40C4-8DC8-13E05ADA105E}"/>
                </a:ext>
              </a:extLst>
            </p:cNvPr>
            <p:cNvSpPr/>
            <p:nvPr/>
          </p:nvSpPr>
          <p:spPr>
            <a:xfrm>
              <a:off x="4854611" y="2464519"/>
              <a:ext cx="220694" cy="151221"/>
            </a:xfrm>
            <a:custGeom>
              <a:avLst/>
              <a:gdLst>
                <a:gd name="connsiteX0" fmla="*/ 182254 w 232691"/>
                <a:gd name="connsiteY0" fmla="*/ 81309 h 159441"/>
                <a:gd name="connsiteX1" fmla="*/ 78057 w 232691"/>
                <a:gd name="connsiteY1" fmla="*/ 116780 h 159441"/>
                <a:gd name="connsiteX2" fmla="*/ 164 w 232691"/>
                <a:gd name="connsiteY2" fmla="*/ 87899 h 159441"/>
                <a:gd name="connsiteX3" fmla="*/ 139473 w 232691"/>
                <a:gd name="connsiteY3" fmla="*/ 0 h 159441"/>
                <a:gd name="connsiteX4" fmla="*/ 231147 w 232691"/>
                <a:gd name="connsiteY4" fmla="*/ 61536 h 159441"/>
                <a:gd name="connsiteX5" fmla="*/ 231147 w 232691"/>
                <a:gd name="connsiteY5" fmla="*/ 143144 h 159441"/>
                <a:gd name="connsiteX6" fmla="*/ 219823 w 232691"/>
                <a:gd name="connsiteY6" fmla="*/ 159441 h 159441"/>
                <a:gd name="connsiteX7" fmla="*/ 204724 w 232691"/>
                <a:gd name="connsiteY7" fmla="*/ 136553 h 159441"/>
                <a:gd name="connsiteX8" fmla="*/ 182254 w 232691"/>
                <a:gd name="connsiteY8" fmla="*/ 81309 h 15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691" h="159441">
                  <a:moveTo>
                    <a:pt x="182254" y="81309"/>
                  </a:moveTo>
                  <a:cubicBezTo>
                    <a:pt x="148939" y="96945"/>
                    <a:pt x="113993" y="108842"/>
                    <a:pt x="78057" y="116780"/>
                  </a:cubicBezTo>
                  <a:cubicBezTo>
                    <a:pt x="22813" y="128045"/>
                    <a:pt x="-2292" y="115522"/>
                    <a:pt x="164" y="87899"/>
                  </a:cubicBezTo>
                  <a:cubicBezTo>
                    <a:pt x="2621" y="60277"/>
                    <a:pt x="74223" y="0"/>
                    <a:pt x="139473" y="0"/>
                  </a:cubicBezTo>
                  <a:cubicBezTo>
                    <a:pt x="204724" y="0"/>
                    <a:pt x="227373" y="29959"/>
                    <a:pt x="231147" y="61536"/>
                  </a:cubicBezTo>
                  <a:cubicBezTo>
                    <a:pt x="233206" y="88699"/>
                    <a:pt x="233206" y="115980"/>
                    <a:pt x="231147" y="143144"/>
                  </a:cubicBezTo>
                  <a:lnTo>
                    <a:pt x="219823" y="159441"/>
                  </a:lnTo>
                  <a:cubicBezTo>
                    <a:pt x="219823" y="159441"/>
                    <a:pt x="222699" y="146739"/>
                    <a:pt x="204724" y="136553"/>
                  </a:cubicBezTo>
                  <a:cubicBezTo>
                    <a:pt x="186748" y="126367"/>
                    <a:pt x="173447" y="107672"/>
                    <a:pt x="182254" y="81309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B669DDA1-850E-4C20-8258-536B26DD5684}"/>
                </a:ext>
              </a:extLst>
            </p:cNvPr>
            <p:cNvSpPr/>
            <p:nvPr/>
          </p:nvSpPr>
          <p:spPr>
            <a:xfrm>
              <a:off x="5201201" y="2604650"/>
              <a:ext cx="344222" cy="654882"/>
            </a:xfrm>
            <a:custGeom>
              <a:avLst/>
              <a:gdLst>
                <a:gd name="connsiteX0" fmla="*/ 166205 w 362934"/>
                <a:gd name="connsiteY0" fmla="*/ 23317 h 690481"/>
                <a:gd name="connsiteX1" fmla="*/ 204553 w 362934"/>
                <a:gd name="connsiteY1" fmla="*/ 103547 h 690481"/>
                <a:gd name="connsiteX2" fmla="*/ 361657 w 362934"/>
                <a:gd name="connsiteY2" fmla="*/ 332853 h 690481"/>
                <a:gd name="connsiteX3" fmla="*/ 329062 w 362934"/>
                <a:gd name="connsiteY3" fmla="*/ 535075 h 690481"/>
                <a:gd name="connsiteX4" fmla="*/ 333376 w 362934"/>
                <a:gd name="connsiteY4" fmla="*/ 654911 h 690481"/>
                <a:gd name="connsiteX5" fmla="*/ 168183 w 362934"/>
                <a:gd name="connsiteY5" fmla="*/ 637535 h 690481"/>
                <a:gd name="connsiteX6" fmla="*/ 57275 w 362934"/>
                <a:gd name="connsiteY6" fmla="*/ 272036 h 690481"/>
                <a:gd name="connsiteX7" fmla="*/ 712 w 362934"/>
                <a:gd name="connsiteY7" fmla="*/ 80718 h 690481"/>
                <a:gd name="connsiteX8" fmla="*/ 82201 w 362934"/>
                <a:gd name="connsiteY8" fmla="*/ 1567 h 690481"/>
                <a:gd name="connsiteX9" fmla="*/ 166205 w 362934"/>
                <a:gd name="connsiteY9" fmla="*/ 23317 h 69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934" h="690481">
                  <a:moveTo>
                    <a:pt x="166205" y="23317"/>
                  </a:moveTo>
                  <a:cubicBezTo>
                    <a:pt x="178488" y="32724"/>
                    <a:pt x="164048" y="72030"/>
                    <a:pt x="204553" y="103547"/>
                  </a:cubicBezTo>
                  <a:cubicBezTo>
                    <a:pt x="297785" y="176048"/>
                    <a:pt x="351711" y="225120"/>
                    <a:pt x="361657" y="332853"/>
                  </a:cubicBezTo>
                  <a:cubicBezTo>
                    <a:pt x="372562" y="450292"/>
                    <a:pt x="309469" y="495949"/>
                    <a:pt x="329062" y="535075"/>
                  </a:cubicBezTo>
                  <a:cubicBezTo>
                    <a:pt x="348655" y="574202"/>
                    <a:pt x="374719" y="619859"/>
                    <a:pt x="333376" y="654911"/>
                  </a:cubicBezTo>
                  <a:cubicBezTo>
                    <a:pt x="292033" y="689963"/>
                    <a:pt x="224685" y="720162"/>
                    <a:pt x="168183" y="637535"/>
                  </a:cubicBezTo>
                  <a:cubicBezTo>
                    <a:pt x="111680" y="554908"/>
                    <a:pt x="81182" y="372278"/>
                    <a:pt x="57275" y="272036"/>
                  </a:cubicBezTo>
                  <a:cubicBezTo>
                    <a:pt x="33368" y="171793"/>
                    <a:pt x="-5759" y="124219"/>
                    <a:pt x="712" y="80718"/>
                  </a:cubicBezTo>
                  <a:cubicBezTo>
                    <a:pt x="7064" y="38776"/>
                    <a:pt x="41277" y="8817"/>
                    <a:pt x="82201" y="1567"/>
                  </a:cubicBezTo>
                  <a:cubicBezTo>
                    <a:pt x="112029" y="-3645"/>
                    <a:pt x="142655" y="4284"/>
                    <a:pt x="166205" y="23317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C32C4345-0974-41FA-948E-A63AA0E7A32E}"/>
                </a:ext>
              </a:extLst>
            </p:cNvPr>
            <p:cNvSpPr/>
            <p:nvPr/>
          </p:nvSpPr>
          <p:spPr>
            <a:xfrm>
              <a:off x="4650018" y="3022690"/>
              <a:ext cx="646298" cy="337612"/>
            </a:xfrm>
            <a:custGeom>
              <a:avLst/>
              <a:gdLst>
                <a:gd name="connsiteX0" fmla="*/ 635064 w 681430"/>
                <a:gd name="connsiteY0" fmla="*/ 0 h 355964"/>
                <a:gd name="connsiteX1" fmla="*/ 460823 w 681430"/>
                <a:gd name="connsiteY1" fmla="*/ 127445 h 355964"/>
                <a:gd name="connsiteX2" fmla="*/ 165368 w 681430"/>
                <a:gd name="connsiteY2" fmla="*/ 232242 h 355964"/>
                <a:gd name="connsiteX3" fmla="*/ 54280 w 681430"/>
                <a:gd name="connsiteY3" fmla="*/ 259984 h 355964"/>
                <a:gd name="connsiteX4" fmla="*/ 1253 w 681430"/>
                <a:gd name="connsiteY4" fmla="*/ 340813 h 355964"/>
                <a:gd name="connsiteX5" fmla="*/ 5342 w 681430"/>
                <a:gd name="connsiteY5" fmla="*/ 354714 h 355964"/>
                <a:gd name="connsiteX6" fmla="*/ 15154 w 681430"/>
                <a:gd name="connsiteY6" fmla="*/ 354714 h 355964"/>
                <a:gd name="connsiteX7" fmla="*/ 66923 w 681430"/>
                <a:gd name="connsiteY7" fmla="*/ 314269 h 355964"/>
                <a:gd name="connsiteX8" fmla="*/ 88373 w 681430"/>
                <a:gd name="connsiteY8" fmla="*/ 311753 h 355964"/>
                <a:gd name="connsiteX9" fmla="*/ 58055 w 681430"/>
                <a:gd name="connsiteY9" fmla="*/ 344588 h 355964"/>
                <a:gd name="connsiteX10" fmla="*/ 70698 w 681430"/>
                <a:gd name="connsiteY10" fmla="*/ 345846 h 355964"/>
                <a:gd name="connsiteX11" fmla="*/ 118632 w 681430"/>
                <a:gd name="connsiteY11" fmla="*/ 311753 h 355964"/>
                <a:gd name="connsiteX12" fmla="*/ 159016 w 681430"/>
                <a:gd name="connsiteY12" fmla="*/ 272626 h 355964"/>
                <a:gd name="connsiteX13" fmla="*/ 469271 w 681430"/>
                <a:gd name="connsiteY13" fmla="*/ 203960 h 355964"/>
                <a:gd name="connsiteX14" fmla="*/ 680182 w 681430"/>
                <a:gd name="connsiteY14" fmla="*/ 99583 h 355964"/>
                <a:gd name="connsiteX15" fmla="*/ 635064 w 681430"/>
                <a:gd name="connsiteY15" fmla="*/ 0 h 35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81430" h="355964">
                  <a:moveTo>
                    <a:pt x="635064" y="0"/>
                  </a:moveTo>
                  <a:lnTo>
                    <a:pt x="460823" y="127445"/>
                  </a:lnTo>
                  <a:cubicBezTo>
                    <a:pt x="460823" y="127445"/>
                    <a:pt x="181785" y="227149"/>
                    <a:pt x="165368" y="232242"/>
                  </a:cubicBezTo>
                  <a:cubicBezTo>
                    <a:pt x="148950" y="237335"/>
                    <a:pt x="70698" y="251176"/>
                    <a:pt x="54280" y="259984"/>
                  </a:cubicBezTo>
                  <a:cubicBezTo>
                    <a:pt x="37863" y="268791"/>
                    <a:pt x="6346" y="326912"/>
                    <a:pt x="1253" y="340813"/>
                  </a:cubicBezTo>
                  <a:cubicBezTo>
                    <a:pt x="-1457" y="345780"/>
                    <a:pt x="374" y="352004"/>
                    <a:pt x="5342" y="354714"/>
                  </a:cubicBezTo>
                  <a:cubicBezTo>
                    <a:pt x="8400" y="356381"/>
                    <a:pt x="12096" y="356381"/>
                    <a:pt x="15154" y="354714"/>
                  </a:cubicBezTo>
                  <a:cubicBezTo>
                    <a:pt x="18929" y="350879"/>
                    <a:pt x="55538" y="315527"/>
                    <a:pt x="66923" y="314269"/>
                  </a:cubicBezTo>
                  <a:cubicBezTo>
                    <a:pt x="78307" y="313011"/>
                    <a:pt x="88373" y="311753"/>
                    <a:pt x="88373" y="311753"/>
                  </a:cubicBezTo>
                  <a:cubicBezTo>
                    <a:pt x="88373" y="311753"/>
                    <a:pt x="59313" y="337038"/>
                    <a:pt x="58055" y="344588"/>
                  </a:cubicBezTo>
                  <a:cubicBezTo>
                    <a:pt x="56797" y="352137"/>
                    <a:pt x="63148" y="349621"/>
                    <a:pt x="70698" y="345846"/>
                  </a:cubicBezTo>
                  <a:cubicBezTo>
                    <a:pt x="78247" y="342071"/>
                    <a:pt x="107307" y="331945"/>
                    <a:pt x="118632" y="311753"/>
                  </a:cubicBezTo>
                  <a:cubicBezTo>
                    <a:pt x="129956" y="291560"/>
                    <a:pt x="140082" y="280176"/>
                    <a:pt x="159016" y="272626"/>
                  </a:cubicBezTo>
                  <a:cubicBezTo>
                    <a:pt x="177951" y="265077"/>
                    <a:pt x="425052" y="211510"/>
                    <a:pt x="469271" y="203960"/>
                  </a:cubicBezTo>
                  <a:cubicBezTo>
                    <a:pt x="513491" y="196411"/>
                    <a:pt x="672572" y="100842"/>
                    <a:pt x="680182" y="99583"/>
                  </a:cubicBezTo>
                  <a:cubicBezTo>
                    <a:pt x="687792" y="98325"/>
                    <a:pt x="659091" y="0"/>
                    <a:pt x="635064" y="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1E9DD071-76B0-4E88-B3DC-3183E53A9C1F}"/>
                </a:ext>
              </a:extLst>
            </p:cNvPr>
            <p:cNvSpPr/>
            <p:nvPr/>
          </p:nvSpPr>
          <p:spPr>
            <a:xfrm>
              <a:off x="5145861" y="2687400"/>
              <a:ext cx="354722" cy="960120"/>
            </a:xfrm>
            <a:custGeom>
              <a:avLst/>
              <a:gdLst>
                <a:gd name="connsiteX0" fmla="*/ 78233 w 374005"/>
                <a:gd name="connsiteY0" fmla="*/ 516492 h 1012312"/>
                <a:gd name="connsiteX1" fmla="*/ 71942 w 374005"/>
                <a:gd name="connsiteY1" fmla="*/ 701159 h 1012312"/>
                <a:gd name="connsiteX2" fmla="*/ 39167 w 374005"/>
                <a:gd name="connsiteY2" fmla="*/ 1012312 h 1012312"/>
                <a:gd name="connsiteX3" fmla="*/ 372250 w 374005"/>
                <a:gd name="connsiteY3" fmla="*/ 1012312 h 1012312"/>
                <a:gd name="connsiteX4" fmla="*/ 358349 w 374005"/>
                <a:gd name="connsiteY4" fmla="*/ 721471 h 1012312"/>
                <a:gd name="connsiteX5" fmla="*/ 295795 w 374005"/>
                <a:gd name="connsiteY5" fmla="*/ 582222 h 1012312"/>
                <a:gd name="connsiteX6" fmla="*/ 248819 w 374005"/>
                <a:gd name="connsiteY6" fmla="*/ 259804 h 1012312"/>
                <a:gd name="connsiteX7" fmla="*/ 143963 w 374005"/>
                <a:gd name="connsiteY7" fmla="*/ 117379 h 1012312"/>
                <a:gd name="connsiteX8" fmla="*/ 98545 w 374005"/>
                <a:gd name="connsiteY8" fmla="*/ 0 h 1012312"/>
                <a:gd name="connsiteX9" fmla="*/ 39107 w 374005"/>
                <a:gd name="connsiteY9" fmla="*/ 50091 h 1012312"/>
                <a:gd name="connsiteX10" fmla="*/ 89198 w 374005"/>
                <a:gd name="connsiteY10" fmla="*/ 142425 h 1012312"/>
                <a:gd name="connsiteX11" fmla="*/ 21910 w 374005"/>
                <a:gd name="connsiteY11" fmla="*/ 269211 h 1012312"/>
                <a:gd name="connsiteX12" fmla="*/ 14061 w 374005"/>
                <a:gd name="connsiteY12" fmla="*/ 397495 h 1012312"/>
                <a:gd name="connsiteX13" fmla="*/ 78233 w 374005"/>
                <a:gd name="connsiteY13" fmla="*/ 516492 h 10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005" h="1012312">
                  <a:moveTo>
                    <a:pt x="78233" y="516492"/>
                  </a:moveTo>
                  <a:cubicBezTo>
                    <a:pt x="79791" y="521166"/>
                    <a:pt x="75118" y="586895"/>
                    <a:pt x="71942" y="701159"/>
                  </a:cubicBezTo>
                  <a:cubicBezTo>
                    <a:pt x="69545" y="788819"/>
                    <a:pt x="48754" y="944605"/>
                    <a:pt x="39167" y="1012312"/>
                  </a:cubicBezTo>
                  <a:lnTo>
                    <a:pt x="372250" y="1012312"/>
                  </a:lnTo>
                  <a:cubicBezTo>
                    <a:pt x="374647" y="943646"/>
                    <a:pt x="377643" y="786602"/>
                    <a:pt x="358349" y="721471"/>
                  </a:cubicBezTo>
                  <a:cubicBezTo>
                    <a:pt x="333304" y="636987"/>
                    <a:pt x="305142" y="619611"/>
                    <a:pt x="295795" y="582222"/>
                  </a:cubicBezTo>
                  <a:cubicBezTo>
                    <a:pt x="286448" y="544833"/>
                    <a:pt x="272307" y="338057"/>
                    <a:pt x="248819" y="259804"/>
                  </a:cubicBezTo>
                  <a:cubicBezTo>
                    <a:pt x="225332" y="181551"/>
                    <a:pt x="154928" y="134576"/>
                    <a:pt x="143963" y="117379"/>
                  </a:cubicBezTo>
                  <a:cubicBezTo>
                    <a:pt x="132998" y="100183"/>
                    <a:pt x="98545" y="0"/>
                    <a:pt x="98545" y="0"/>
                  </a:cubicBezTo>
                  <a:lnTo>
                    <a:pt x="39107" y="50091"/>
                  </a:lnTo>
                  <a:cubicBezTo>
                    <a:pt x="39107" y="50091"/>
                    <a:pt x="82907" y="120495"/>
                    <a:pt x="89198" y="142425"/>
                  </a:cubicBezTo>
                  <a:cubicBezTo>
                    <a:pt x="95490" y="164355"/>
                    <a:pt x="46896" y="215944"/>
                    <a:pt x="21910" y="269211"/>
                  </a:cubicBezTo>
                  <a:cubicBezTo>
                    <a:pt x="-3075" y="322478"/>
                    <a:pt x="-8048" y="364660"/>
                    <a:pt x="14061" y="397495"/>
                  </a:cubicBezTo>
                  <a:cubicBezTo>
                    <a:pt x="36171" y="430330"/>
                    <a:pt x="76675" y="511759"/>
                    <a:pt x="78233" y="516492"/>
                  </a:cubicBezTo>
                  <a:close/>
                </a:path>
              </a:pathLst>
            </a:custGeom>
            <a:solidFill>
              <a:schemeClr val="accent1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51" name="图形 4">
              <a:extLst>
                <a:ext uri="{FF2B5EF4-FFF2-40B4-BE49-F238E27FC236}">
                  <a16:creationId xmlns:a16="http://schemas.microsoft.com/office/drawing/2014/main" id="{F3713038-CD4A-4E5E-BB02-4978A37EAE1F}"/>
                </a:ext>
              </a:extLst>
            </p:cNvPr>
            <p:cNvGrpSpPr/>
            <p:nvPr/>
          </p:nvGrpSpPr>
          <p:grpSpPr>
            <a:xfrm>
              <a:off x="5145957" y="2963248"/>
              <a:ext cx="354554" cy="660292"/>
              <a:chOff x="3920859" y="3309321"/>
              <a:chExt cx="373827" cy="696185"/>
            </a:xfrm>
            <a:solidFill>
              <a:srgbClr val="FFFFFF"/>
            </a:solidFill>
          </p:grpSpPr>
          <p:sp>
            <p:nvSpPr>
              <p:cNvPr id="1452" name="任意多边形: 形状 1451">
                <a:extLst>
                  <a:ext uri="{FF2B5EF4-FFF2-40B4-BE49-F238E27FC236}">
                    <a16:creationId xmlns:a16="http://schemas.microsoft.com/office/drawing/2014/main" id="{F05DEAD5-81BD-4F77-A7DE-653979D904BA}"/>
                  </a:ext>
                </a:extLst>
              </p:cNvPr>
              <p:cNvSpPr/>
              <p:nvPr/>
            </p:nvSpPr>
            <p:spPr>
              <a:xfrm>
                <a:off x="3980956" y="3844267"/>
                <a:ext cx="312591" cy="24266"/>
              </a:xfrm>
              <a:custGeom>
                <a:avLst/>
                <a:gdLst>
                  <a:gd name="connsiteX0" fmla="*/ 68966 w 312591"/>
                  <a:gd name="connsiteY0" fmla="*/ 12283 h 24266"/>
                  <a:gd name="connsiteX1" fmla="*/ 123551 w 312591"/>
                  <a:gd name="connsiteY1" fmla="*/ 24267 h 24266"/>
                  <a:gd name="connsiteX2" fmla="*/ 178136 w 312591"/>
                  <a:gd name="connsiteY2" fmla="*/ 12283 h 24266"/>
                  <a:gd name="connsiteX3" fmla="*/ 232721 w 312591"/>
                  <a:gd name="connsiteY3" fmla="*/ 24267 h 24266"/>
                  <a:gd name="connsiteX4" fmla="*/ 287306 w 312591"/>
                  <a:gd name="connsiteY4" fmla="*/ 12283 h 24266"/>
                  <a:gd name="connsiteX5" fmla="*/ 312591 w 312591"/>
                  <a:gd name="connsiteY5" fmla="*/ 17796 h 24266"/>
                  <a:gd name="connsiteX6" fmla="*/ 312052 w 312591"/>
                  <a:gd name="connsiteY6" fmla="*/ 5453 h 24266"/>
                  <a:gd name="connsiteX7" fmla="*/ 287306 w 312591"/>
                  <a:gd name="connsiteY7" fmla="*/ 0 h 24266"/>
                  <a:gd name="connsiteX8" fmla="*/ 232721 w 312591"/>
                  <a:gd name="connsiteY8" fmla="*/ 11984 h 24266"/>
                  <a:gd name="connsiteX9" fmla="*/ 178136 w 312591"/>
                  <a:gd name="connsiteY9" fmla="*/ 0 h 24266"/>
                  <a:gd name="connsiteX10" fmla="*/ 123551 w 312591"/>
                  <a:gd name="connsiteY10" fmla="*/ 11984 h 24266"/>
                  <a:gd name="connsiteX11" fmla="*/ 68966 w 312591"/>
                  <a:gd name="connsiteY11" fmla="*/ 0 h 24266"/>
                  <a:gd name="connsiteX12" fmla="*/ 14440 w 312591"/>
                  <a:gd name="connsiteY12" fmla="*/ 11984 h 24266"/>
                  <a:gd name="connsiteX13" fmla="*/ 1318 w 312591"/>
                  <a:gd name="connsiteY13" fmla="*/ 9108 h 24266"/>
                  <a:gd name="connsiteX14" fmla="*/ 0 w 312591"/>
                  <a:gd name="connsiteY14" fmla="*/ 21091 h 24266"/>
                  <a:gd name="connsiteX15" fmla="*/ 14440 w 312591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2591" h="24266">
                    <a:moveTo>
                      <a:pt x="68966" y="12283"/>
                    </a:moveTo>
                    <a:lnTo>
                      <a:pt x="123551" y="24267"/>
                    </a:lnTo>
                    <a:lnTo>
                      <a:pt x="178136" y="12283"/>
                    </a:lnTo>
                    <a:lnTo>
                      <a:pt x="232721" y="24267"/>
                    </a:lnTo>
                    <a:lnTo>
                      <a:pt x="287306" y="12283"/>
                    </a:lnTo>
                    <a:lnTo>
                      <a:pt x="312591" y="17796"/>
                    </a:lnTo>
                    <a:lnTo>
                      <a:pt x="312052" y="5453"/>
                    </a:lnTo>
                    <a:lnTo>
                      <a:pt x="287306" y="0"/>
                    </a:lnTo>
                    <a:lnTo>
                      <a:pt x="232721" y="11984"/>
                    </a:lnTo>
                    <a:lnTo>
                      <a:pt x="178136" y="0"/>
                    </a:lnTo>
                    <a:lnTo>
                      <a:pt x="123551" y="11984"/>
                    </a:lnTo>
                    <a:lnTo>
                      <a:pt x="68966" y="0"/>
                    </a:lnTo>
                    <a:lnTo>
                      <a:pt x="14440" y="11984"/>
                    </a:lnTo>
                    <a:lnTo>
                      <a:pt x="1318" y="9108"/>
                    </a:lnTo>
                    <a:cubicBezTo>
                      <a:pt x="899" y="13122"/>
                      <a:pt x="479" y="17077"/>
                      <a:pt x="0" y="21091"/>
                    </a:cubicBezTo>
                    <a:lnTo>
                      <a:pt x="14440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3" name="任意多边形: 形状 1452">
                <a:extLst>
                  <a:ext uri="{FF2B5EF4-FFF2-40B4-BE49-F238E27FC236}">
                    <a16:creationId xmlns:a16="http://schemas.microsoft.com/office/drawing/2014/main" id="{45E6F887-5D6E-44BF-A663-E1D9546A686E}"/>
                  </a:ext>
                </a:extLst>
              </p:cNvPr>
              <p:cNvSpPr/>
              <p:nvPr/>
            </p:nvSpPr>
            <p:spPr>
              <a:xfrm>
                <a:off x="3958367" y="3446473"/>
                <a:ext cx="240989" cy="24266"/>
              </a:xfrm>
              <a:custGeom>
                <a:avLst/>
                <a:gdLst>
                  <a:gd name="connsiteX0" fmla="*/ 151832 w 240989"/>
                  <a:gd name="connsiteY0" fmla="*/ 0 h 24266"/>
                  <a:gd name="connsiteX1" fmla="*/ 97247 w 240989"/>
                  <a:gd name="connsiteY1" fmla="*/ 11984 h 24266"/>
                  <a:gd name="connsiteX2" fmla="*/ 42662 w 240989"/>
                  <a:gd name="connsiteY2" fmla="*/ 0 h 24266"/>
                  <a:gd name="connsiteX3" fmla="*/ 0 w 240989"/>
                  <a:gd name="connsiteY3" fmla="*/ 9347 h 24266"/>
                  <a:gd name="connsiteX4" fmla="*/ 5992 w 240989"/>
                  <a:gd name="connsiteY4" fmla="*/ 20312 h 24266"/>
                  <a:gd name="connsiteX5" fmla="*/ 42721 w 240989"/>
                  <a:gd name="connsiteY5" fmla="*/ 12283 h 24266"/>
                  <a:gd name="connsiteX6" fmla="*/ 97307 w 240989"/>
                  <a:gd name="connsiteY6" fmla="*/ 24267 h 24266"/>
                  <a:gd name="connsiteX7" fmla="*/ 151892 w 240989"/>
                  <a:gd name="connsiteY7" fmla="*/ 12283 h 24266"/>
                  <a:gd name="connsiteX8" fmla="*/ 206477 w 240989"/>
                  <a:gd name="connsiteY8" fmla="*/ 24267 h 24266"/>
                  <a:gd name="connsiteX9" fmla="*/ 240990 w 240989"/>
                  <a:gd name="connsiteY9" fmla="*/ 16657 h 24266"/>
                  <a:gd name="connsiteX10" fmla="*/ 239612 w 240989"/>
                  <a:gd name="connsiteY10" fmla="*/ 4674 h 24266"/>
                  <a:gd name="connsiteX11" fmla="*/ 206477 w 240989"/>
                  <a:gd name="connsiteY11" fmla="*/ 1198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0989" h="24266">
                    <a:moveTo>
                      <a:pt x="151832" y="0"/>
                    </a:moveTo>
                    <a:lnTo>
                      <a:pt x="97247" y="11984"/>
                    </a:lnTo>
                    <a:lnTo>
                      <a:pt x="42662" y="0"/>
                    </a:lnTo>
                    <a:lnTo>
                      <a:pt x="0" y="9347"/>
                    </a:lnTo>
                    <a:lnTo>
                      <a:pt x="5992" y="20312"/>
                    </a:lnTo>
                    <a:lnTo>
                      <a:pt x="42721" y="12283"/>
                    </a:lnTo>
                    <a:lnTo>
                      <a:pt x="97307" y="24267"/>
                    </a:lnTo>
                    <a:lnTo>
                      <a:pt x="151892" y="12283"/>
                    </a:lnTo>
                    <a:lnTo>
                      <a:pt x="206477" y="24267"/>
                    </a:lnTo>
                    <a:lnTo>
                      <a:pt x="240990" y="16657"/>
                    </a:lnTo>
                    <a:cubicBezTo>
                      <a:pt x="240510" y="12703"/>
                      <a:pt x="240091" y="8688"/>
                      <a:pt x="239612" y="4674"/>
                    </a:cubicBezTo>
                    <a:lnTo>
                      <a:pt x="206477" y="1198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4" name="任意多边形: 形状 1453">
                <a:extLst>
                  <a:ext uri="{FF2B5EF4-FFF2-40B4-BE49-F238E27FC236}">
                    <a16:creationId xmlns:a16="http://schemas.microsoft.com/office/drawing/2014/main" id="{91D8C646-8D10-45E2-9E8C-1F830D9AB760}"/>
                  </a:ext>
                </a:extLst>
              </p:cNvPr>
              <p:cNvSpPr/>
              <p:nvPr/>
            </p:nvSpPr>
            <p:spPr>
              <a:xfrm>
                <a:off x="3970231" y="3935822"/>
                <a:ext cx="324455" cy="24266"/>
              </a:xfrm>
              <a:custGeom>
                <a:avLst/>
                <a:gdLst>
                  <a:gd name="connsiteX0" fmla="*/ 79691 w 324455"/>
                  <a:gd name="connsiteY0" fmla="*/ 11984 h 24266"/>
                  <a:gd name="connsiteX1" fmla="*/ 134276 w 324455"/>
                  <a:gd name="connsiteY1" fmla="*/ 23967 h 24266"/>
                  <a:gd name="connsiteX2" fmla="*/ 188861 w 324455"/>
                  <a:gd name="connsiteY2" fmla="*/ 11984 h 24266"/>
                  <a:gd name="connsiteX3" fmla="*/ 243446 w 324455"/>
                  <a:gd name="connsiteY3" fmla="*/ 23967 h 24266"/>
                  <a:gd name="connsiteX4" fmla="*/ 298031 w 324455"/>
                  <a:gd name="connsiteY4" fmla="*/ 11984 h 24266"/>
                  <a:gd name="connsiteX5" fmla="*/ 324455 w 324455"/>
                  <a:gd name="connsiteY5" fmla="*/ 17975 h 24266"/>
                  <a:gd name="connsiteX6" fmla="*/ 324455 w 324455"/>
                  <a:gd name="connsiteY6" fmla="*/ 5992 h 24266"/>
                  <a:gd name="connsiteX7" fmla="*/ 297972 w 324455"/>
                  <a:gd name="connsiteY7" fmla="*/ 0 h 24266"/>
                  <a:gd name="connsiteX8" fmla="*/ 243386 w 324455"/>
                  <a:gd name="connsiteY8" fmla="*/ 11984 h 24266"/>
                  <a:gd name="connsiteX9" fmla="*/ 188801 w 324455"/>
                  <a:gd name="connsiteY9" fmla="*/ 0 h 24266"/>
                  <a:gd name="connsiteX10" fmla="*/ 134216 w 324455"/>
                  <a:gd name="connsiteY10" fmla="*/ 11984 h 24266"/>
                  <a:gd name="connsiteX11" fmla="*/ 79631 w 324455"/>
                  <a:gd name="connsiteY11" fmla="*/ 0 h 24266"/>
                  <a:gd name="connsiteX12" fmla="*/ 25106 w 324455"/>
                  <a:gd name="connsiteY12" fmla="*/ 11984 h 24266"/>
                  <a:gd name="connsiteX13" fmla="*/ 1498 w 324455"/>
                  <a:gd name="connsiteY13" fmla="*/ 6771 h 24266"/>
                  <a:gd name="connsiteX14" fmla="*/ 0 w 324455"/>
                  <a:gd name="connsiteY14" fmla="*/ 18754 h 24266"/>
                  <a:gd name="connsiteX15" fmla="*/ 25106 w 324455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4455" h="24266">
                    <a:moveTo>
                      <a:pt x="79691" y="11984"/>
                    </a:moveTo>
                    <a:lnTo>
                      <a:pt x="134276" y="23967"/>
                    </a:lnTo>
                    <a:lnTo>
                      <a:pt x="188861" y="11984"/>
                    </a:lnTo>
                    <a:lnTo>
                      <a:pt x="243446" y="23967"/>
                    </a:lnTo>
                    <a:lnTo>
                      <a:pt x="298031" y="11984"/>
                    </a:lnTo>
                    <a:lnTo>
                      <a:pt x="324455" y="17975"/>
                    </a:lnTo>
                    <a:cubicBezTo>
                      <a:pt x="324455" y="13961"/>
                      <a:pt x="324455" y="9887"/>
                      <a:pt x="324455" y="5992"/>
                    </a:cubicBezTo>
                    <a:lnTo>
                      <a:pt x="297972" y="0"/>
                    </a:lnTo>
                    <a:lnTo>
                      <a:pt x="243386" y="11984"/>
                    </a:lnTo>
                    <a:lnTo>
                      <a:pt x="188801" y="0"/>
                    </a:lnTo>
                    <a:lnTo>
                      <a:pt x="134216" y="11984"/>
                    </a:lnTo>
                    <a:lnTo>
                      <a:pt x="79631" y="0"/>
                    </a:lnTo>
                    <a:lnTo>
                      <a:pt x="25106" y="11984"/>
                    </a:lnTo>
                    <a:lnTo>
                      <a:pt x="1498" y="6771"/>
                    </a:lnTo>
                    <a:cubicBezTo>
                      <a:pt x="1019" y="10845"/>
                      <a:pt x="479" y="14800"/>
                      <a:pt x="0" y="18754"/>
                    </a:cubicBezTo>
                    <a:lnTo>
                      <a:pt x="25106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5" name="任意多边形: 形状 1454">
                <a:extLst>
                  <a:ext uri="{FF2B5EF4-FFF2-40B4-BE49-F238E27FC236}">
                    <a16:creationId xmlns:a16="http://schemas.microsoft.com/office/drawing/2014/main" id="{0691B57E-767D-4E2F-9F05-1E6EB73FE3D2}"/>
                  </a:ext>
                </a:extLst>
              </p:cNvPr>
              <p:cNvSpPr/>
              <p:nvPr/>
            </p:nvSpPr>
            <p:spPr>
              <a:xfrm>
                <a:off x="3964419" y="3981240"/>
                <a:ext cx="329787" cy="24266"/>
              </a:xfrm>
              <a:custGeom>
                <a:avLst/>
                <a:gdLst>
                  <a:gd name="connsiteX0" fmla="*/ 329788 w 329787"/>
                  <a:gd name="connsiteY0" fmla="*/ 5692 h 24266"/>
                  <a:gd name="connsiteX1" fmla="*/ 303843 w 329787"/>
                  <a:gd name="connsiteY1" fmla="*/ 0 h 24266"/>
                  <a:gd name="connsiteX2" fmla="*/ 249258 w 329787"/>
                  <a:gd name="connsiteY2" fmla="*/ 11984 h 24266"/>
                  <a:gd name="connsiteX3" fmla="*/ 194673 w 329787"/>
                  <a:gd name="connsiteY3" fmla="*/ 0 h 24266"/>
                  <a:gd name="connsiteX4" fmla="*/ 140088 w 329787"/>
                  <a:gd name="connsiteY4" fmla="*/ 11984 h 24266"/>
                  <a:gd name="connsiteX5" fmla="*/ 85503 w 329787"/>
                  <a:gd name="connsiteY5" fmla="*/ 0 h 24266"/>
                  <a:gd name="connsiteX6" fmla="*/ 30978 w 329787"/>
                  <a:gd name="connsiteY6" fmla="*/ 11984 h 24266"/>
                  <a:gd name="connsiteX7" fmla="*/ 1558 w 329787"/>
                  <a:gd name="connsiteY7" fmla="*/ 5512 h 24266"/>
                  <a:gd name="connsiteX8" fmla="*/ 0 w 329787"/>
                  <a:gd name="connsiteY8" fmla="*/ 17496 h 24266"/>
                  <a:gd name="connsiteX9" fmla="*/ 30978 w 329787"/>
                  <a:gd name="connsiteY9" fmla="*/ 24267 h 24266"/>
                  <a:gd name="connsiteX10" fmla="*/ 85503 w 329787"/>
                  <a:gd name="connsiteY10" fmla="*/ 12283 h 24266"/>
                  <a:gd name="connsiteX11" fmla="*/ 140088 w 329787"/>
                  <a:gd name="connsiteY11" fmla="*/ 24267 h 24266"/>
                  <a:gd name="connsiteX12" fmla="*/ 194673 w 329787"/>
                  <a:gd name="connsiteY12" fmla="*/ 12283 h 24266"/>
                  <a:gd name="connsiteX13" fmla="*/ 249258 w 329787"/>
                  <a:gd name="connsiteY13" fmla="*/ 24267 h 24266"/>
                  <a:gd name="connsiteX14" fmla="*/ 303843 w 329787"/>
                  <a:gd name="connsiteY14" fmla="*/ 12283 h 24266"/>
                  <a:gd name="connsiteX15" fmla="*/ 329548 w 329787"/>
                  <a:gd name="connsiteY15" fmla="*/ 17975 h 24266"/>
                  <a:gd name="connsiteX16" fmla="*/ 329788 w 329787"/>
                  <a:gd name="connsiteY16" fmla="*/ 5692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9787" h="24266">
                    <a:moveTo>
                      <a:pt x="329788" y="5692"/>
                    </a:moveTo>
                    <a:lnTo>
                      <a:pt x="303843" y="0"/>
                    </a:lnTo>
                    <a:lnTo>
                      <a:pt x="249258" y="11984"/>
                    </a:lnTo>
                    <a:lnTo>
                      <a:pt x="194673" y="0"/>
                    </a:lnTo>
                    <a:lnTo>
                      <a:pt x="140088" y="11984"/>
                    </a:lnTo>
                    <a:lnTo>
                      <a:pt x="85503" y="0"/>
                    </a:lnTo>
                    <a:lnTo>
                      <a:pt x="30978" y="11984"/>
                    </a:lnTo>
                    <a:lnTo>
                      <a:pt x="1558" y="5512"/>
                    </a:lnTo>
                    <a:cubicBezTo>
                      <a:pt x="1019" y="9587"/>
                      <a:pt x="479" y="13601"/>
                      <a:pt x="0" y="17496"/>
                    </a:cubicBezTo>
                    <a:lnTo>
                      <a:pt x="30978" y="24267"/>
                    </a:lnTo>
                    <a:lnTo>
                      <a:pt x="85503" y="12283"/>
                    </a:lnTo>
                    <a:lnTo>
                      <a:pt x="140088" y="24267"/>
                    </a:lnTo>
                    <a:lnTo>
                      <a:pt x="194673" y="12283"/>
                    </a:lnTo>
                    <a:lnTo>
                      <a:pt x="249258" y="24267"/>
                    </a:lnTo>
                    <a:lnTo>
                      <a:pt x="303843" y="12283"/>
                    </a:lnTo>
                    <a:lnTo>
                      <a:pt x="329548" y="17975"/>
                    </a:lnTo>
                    <a:cubicBezTo>
                      <a:pt x="329608" y="13961"/>
                      <a:pt x="329728" y="9886"/>
                      <a:pt x="329788" y="569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6" name="任意多边形: 形状 1455">
                <a:extLst>
                  <a:ext uri="{FF2B5EF4-FFF2-40B4-BE49-F238E27FC236}">
                    <a16:creationId xmlns:a16="http://schemas.microsoft.com/office/drawing/2014/main" id="{B91113EA-160A-43E0-AC69-EFABF236DECC}"/>
                  </a:ext>
                </a:extLst>
              </p:cNvPr>
              <p:cNvSpPr/>
              <p:nvPr/>
            </p:nvSpPr>
            <p:spPr>
              <a:xfrm>
                <a:off x="3926671" y="3309321"/>
                <a:ext cx="254471" cy="24446"/>
              </a:xfrm>
              <a:custGeom>
                <a:avLst/>
                <a:gdLst>
                  <a:gd name="connsiteX0" fmla="*/ 0 w 254471"/>
                  <a:gd name="connsiteY0" fmla="*/ 20132 h 24446"/>
                  <a:gd name="connsiteX1" fmla="*/ 19773 w 254471"/>
                  <a:gd name="connsiteY1" fmla="*/ 24447 h 24446"/>
                  <a:gd name="connsiteX2" fmla="*/ 74358 w 254471"/>
                  <a:gd name="connsiteY2" fmla="*/ 12463 h 24446"/>
                  <a:gd name="connsiteX3" fmla="*/ 128943 w 254471"/>
                  <a:gd name="connsiteY3" fmla="*/ 24447 h 24446"/>
                  <a:gd name="connsiteX4" fmla="*/ 183528 w 254471"/>
                  <a:gd name="connsiteY4" fmla="*/ 12463 h 24446"/>
                  <a:gd name="connsiteX5" fmla="*/ 238114 w 254471"/>
                  <a:gd name="connsiteY5" fmla="*/ 24447 h 24446"/>
                  <a:gd name="connsiteX6" fmla="*/ 254471 w 254471"/>
                  <a:gd name="connsiteY6" fmla="*/ 20851 h 24446"/>
                  <a:gd name="connsiteX7" fmla="*/ 252314 w 254471"/>
                  <a:gd name="connsiteY7" fmla="*/ 8868 h 24446"/>
                  <a:gd name="connsiteX8" fmla="*/ 238114 w 254471"/>
                  <a:gd name="connsiteY8" fmla="*/ 11984 h 24446"/>
                  <a:gd name="connsiteX9" fmla="*/ 183528 w 254471"/>
                  <a:gd name="connsiteY9" fmla="*/ 0 h 24446"/>
                  <a:gd name="connsiteX10" fmla="*/ 128943 w 254471"/>
                  <a:gd name="connsiteY10" fmla="*/ 11984 h 24446"/>
                  <a:gd name="connsiteX11" fmla="*/ 74358 w 254471"/>
                  <a:gd name="connsiteY11" fmla="*/ 0 h 24446"/>
                  <a:gd name="connsiteX12" fmla="*/ 19773 w 254471"/>
                  <a:gd name="connsiteY12" fmla="*/ 11984 h 24446"/>
                  <a:gd name="connsiteX13" fmla="*/ 3595 w 254471"/>
                  <a:gd name="connsiteY13" fmla="*/ 8448 h 24446"/>
                  <a:gd name="connsiteX14" fmla="*/ 0 w 254471"/>
                  <a:gd name="connsiteY14" fmla="*/ 20132 h 2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471" h="24446">
                    <a:moveTo>
                      <a:pt x="0" y="20132"/>
                    </a:moveTo>
                    <a:lnTo>
                      <a:pt x="19773" y="24447"/>
                    </a:lnTo>
                    <a:lnTo>
                      <a:pt x="74358" y="12463"/>
                    </a:lnTo>
                    <a:lnTo>
                      <a:pt x="128943" y="24447"/>
                    </a:lnTo>
                    <a:lnTo>
                      <a:pt x="183528" y="12463"/>
                    </a:lnTo>
                    <a:lnTo>
                      <a:pt x="238114" y="24447"/>
                    </a:lnTo>
                    <a:lnTo>
                      <a:pt x="254471" y="20851"/>
                    </a:lnTo>
                    <a:cubicBezTo>
                      <a:pt x="253752" y="16837"/>
                      <a:pt x="253033" y="12882"/>
                      <a:pt x="252314" y="8868"/>
                    </a:cubicBezTo>
                    <a:lnTo>
                      <a:pt x="238114" y="11984"/>
                    </a:lnTo>
                    <a:lnTo>
                      <a:pt x="183528" y="0"/>
                    </a:lnTo>
                    <a:lnTo>
                      <a:pt x="128943" y="11984"/>
                    </a:lnTo>
                    <a:lnTo>
                      <a:pt x="74358" y="0"/>
                    </a:lnTo>
                    <a:lnTo>
                      <a:pt x="19773" y="11984"/>
                    </a:lnTo>
                    <a:lnTo>
                      <a:pt x="3595" y="8448"/>
                    </a:lnTo>
                    <a:cubicBezTo>
                      <a:pt x="2277" y="12483"/>
                      <a:pt x="1078" y="16378"/>
                      <a:pt x="0" y="201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7" name="任意多边形: 形状 1456">
                <a:extLst>
                  <a:ext uri="{FF2B5EF4-FFF2-40B4-BE49-F238E27FC236}">
                    <a16:creationId xmlns:a16="http://schemas.microsoft.com/office/drawing/2014/main" id="{7F321592-580B-4F5D-8F7A-80CA5202E13D}"/>
                  </a:ext>
                </a:extLst>
              </p:cNvPr>
              <p:cNvSpPr/>
              <p:nvPr/>
            </p:nvSpPr>
            <p:spPr>
              <a:xfrm>
                <a:off x="3920859" y="3355158"/>
                <a:ext cx="267293" cy="24266"/>
              </a:xfrm>
              <a:custGeom>
                <a:avLst/>
                <a:gdLst>
                  <a:gd name="connsiteX0" fmla="*/ 189341 w 267293"/>
                  <a:gd name="connsiteY0" fmla="*/ 0 h 24266"/>
                  <a:gd name="connsiteX1" fmla="*/ 134755 w 267293"/>
                  <a:gd name="connsiteY1" fmla="*/ 11984 h 24266"/>
                  <a:gd name="connsiteX2" fmla="*/ 80170 w 267293"/>
                  <a:gd name="connsiteY2" fmla="*/ 0 h 24266"/>
                  <a:gd name="connsiteX3" fmla="*/ 25585 w 267293"/>
                  <a:gd name="connsiteY3" fmla="*/ 11984 h 24266"/>
                  <a:gd name="connsiteX4" fmla="*/ 180 w 267293"/>
                  <a:gd name="connsiteY4" fmla="*/ 6411 h 24266"/>
                  <a:gd name="connsiteX5" fmla="*/ 180 w 267293"/>
                  <a:gd name="connsiteY5" fmla="*/ 18694 h 24266"/>
                  <a:gd name="connsiteX6" fmla="*/ 25585 w 267293"/>
                  <a:gd name="connsiteY6" fmla="*/ 24267 h 24266"/>
                  <a:gd name="connsiteX7" fmla="*/ 80170 w 267293"/>
                  <a:gd name="connsiteY7" fmla="*/ 12283 h 24266"/>
                  <a:gd name="connsiteX8" fmla="*/ 134755 w 267293"/>
                  <a:gd name="connsiteY8" fmla="*/ 24267 h 24266"/>
                  <a:gd name="connsiteX9" fmla="*/ 189341 w 267293"/>
                  <a:gd name="connsiteY9" fmla="*/ 12283 h 24266"/>
                  <a:gd name="connsiteX10" fmla="*/ 243926 w 267293"/>
                  <a:gd name="connsiteY10" fmla="*/ 24267 h 24266"/>
                  <a:gd name="connsiteX11" fmla="*/ 267294 w 267293"/>
                  <a:gd name="connsiteY11" fmla="*/ 19114 h 24266"/>
                  <a:gd name="connsiteX12" fmla="*/ 265556 w 267293"/>
                  <a:gd name="connsiteY12" fmla="*/ 7130 h 24266"/>
                  <a:gd name="connsiteX13" fmla="*/ 243926 w 267293"/>
                  <a:gd name="connsiteY13" fmla="*/ 1186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7293" h="24266">
                    <a:moveTo>
                      <a:pt x="189341" y="0"/>
                    </a:moveTo>
                    <a:lnTo>
                      <a:pt x="134755" y="11984"/>
                    </a:lnTo>
                    <a:lnTo>
                      <a:pt x="80170" y="0"/>
                    </a:lnTo>
                    <a:lnTo>
                      <a:pt x="25585" y="11984"/>
                    </a:lnTo>
                    <a:lnTo>
                      <a:pt x="180" y="6411"/>
                    </a:lnTo>
                    <a:cubicBezTo>
                      <a:pt x="-60" y="10502"/>
                      <a:pt x="-60" y="14603"/>
                      <a:pt x="180" y="18694"/>
                    </a:cubicBezTo>
                    <a:lnTo>
                      <a:pt x="25585" y="24267"/>
                    </a:lnTo>
                    <a:lnTo>
                      <a:pt x="80170" y="12283"/>
                    </a:lnTo>
                    <a:lnTo>
                      <a:pt x="134755" y="24267"/>
                    </a:lnTo>
                    <a:lnTo>
                      <a:pt x="189341" y="12283"/>
                    </a:lnTo>
                    <a:lnTo>
                      <a:pt x="243926" y="24267"/>
                    </a:lnTo>
                    <a:lnTo>
                      <a:pt x="267294" y="19114"/>
                    </a:lnTo>
                    <a:cubicBezTo>
                      <a:pt x="266694" y="15099"/>
                      <a:pt x="266155" y="11145"/>
                      <a:pt x="265556" y="7130"/>
                    </a:cubicBezTo>
                    <a:lnTo>
                      <a:pt x="243926" y="1186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8" name="任意多边形: 形状 1457">
                <a:extLst>
                  <a:ext uri="{FF2B5EF4-FFF2-40B4-BE49-F238E27FC236}">
                    <a16:creationId xmlns:a16="http://schemas.microsoft.com/office/drawing/2014/main" id="{50EEFF62-1118-4144-8999-5411A8193B28}"/>
                  </a:ext>
                </a:extLst>
              </p:cNvPr>
              <p:cNvSpPr/>
              <p:nvPr/>
            </p:nvSpPr>
            <p:spPr>
              <a:xfrm>
                <a:off x="3930865" y="3400815"/>
                <a:ext cx="263159" cy="24266"/>
              </a:xfrm>
              <a:custGeom>
                <a:avLst/>
                <a:gdLst>
                  <a:gd name="connsiteX0" fmla="*/ 179334 w 263159"/>
                  <a:gd name="connsiteY0" fmla="*/ 0 h 24266"/>
                  <a:gd name="connsiteX1" fmla="*/ 124749 w 263159"/>
                  <a:gd name="connsiteY1" fmla="*/ 11984 h 24266"/>
                  <a:gd name="connsiteX2" fmla="*/ 70164 w 263159"/>
                  <a:gd name="connsiteY2" fmla="*/ 0 h 24266"/>
                  <a:gd name="connsiteX3" fmla="*/ 15579 w 263159"/>
                  <a:gd name="connsiteY3" fmla="*/ 11984 h 24266"/>
                  <a:gd name="connsiteX4" fmla="*/ 0 w 263159"/>
                  <a:gd name="connsiteY4" fmla="*/ 8568 h 24266"/>
                  <a:gd name="connsiteX5" fmla="*/ 3955 w 263159"/>
                  <a:gd name="connsiteY5" fmla="*/ 15159 h 24266"/>
                  <a:gd name="connsiteX6" fmla="*/ 8808 w 263159"/>
                  <a:gd name="connsiteY6" fmla="*/ 22769 h 24266"/>
                  <a:gd name="connsiteX7" fmla="*/ 15579 w 263159"/>
                  <a:gd name="connsiteY7" fmla="*/ 24267 h 24266"/>
                  <a:gd name="connsiteX8" fmla="*/ 70164 w 263159"/>
                  <a:gd name="connsiteY8" fmla="*/ 12283 h 24266"/>
                  <a:gd name="connsiteX9" fmla="*/ 124749 w 263159"/>
                  <a:gd name="connsiteY9" fmla="*/ 24267 h 24266"/>
                  <a:gd name="connsiteX10" fmla="*/ 179334 w 263159"/>
                  <a:gd name="connsiteY10" fmla="*/ 12283 h 24266"/>
                  <a:gd name="connsiteX11" fmla="*/ 233919 w 263159"/>
                  <a:gd name="connsiteY11" fmla="*/ 24267 h 24266"/>
                  <a:gd name="connsiteX12" fmla="*/ 263159 w 263159"/>
                  <a:gd name="connsiteY12" fmla="*/ 17855 h 24266"/>
                  <a:gd name="connsiteX13" fmla="*/ 261661 w 263159"/>
                  <a:gd name="connsiteY13" fmla="*/ 5872 h 24266"/>
                  <a:gd name="connsiteX14" fmla="*/ 233919 w 263159"/>
                  <a:gd name="connsiteY14" fmla="*/ 11864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3159" h="24266">
                    <a:moveTo>
                      <a:pt x="179334" y="0"/>
                    </a:moveTo>
                    <a:lnTo>
                      <a:pt x="124749" y="11984"/>
                    </a:lnTo>
                    <a:lnTo>
                      <a:pt x="70164" y="0"/>
                    </a:lnTo>
                    <a:lnTo>
                      <a:pt x="15579" y="11984"/>
                    </a:lnTo>
                    <a:lnTo>
                      <a:pt x="0" y="8568"/>
                    </a:lnTo>
                    <a:cubicBezTo>
                      <a:pt x="1198" y="10785"/>
                      <a:pt x="2517" y="13002"/>
                      <a:pt x="3955" y="15159"/>
                    </a:cubicBezTo>
                    <a:cubicBezTo>
                      <a:pt x="5393" y="17316"/>
                      <a:pt x="7130" y="20013"/>
                      <a:pt x="8808" y="22769"/>
                    </a:cubicBezTo>
                    <a:lnTo>
                      <a:pt x="15579" y="24267"/>
                    </a:lnTo>
                    <a:lnTo>
                      <a:pt x="70164" y="12283"/>
                    </a:lnTo>
                    <a:lnTo>
                      <a:pt x="124749" y="24267"/>
                    </a:lnTo>
                    <a:lnTo>
                      <a:pt x="179334" y="12283"/>
                    </a:lnTo>
                    <a:lnTo>
                      <a:pt x="233919" y="24267"/>
                    </a:lnTo>
                    <a:lnTo>
                      <a:pt x="263159" y="17855"/>
                    </a:lnTo>
                    <a:cubicBezTo>
                      <a:pt x="262680" y="13841"/>
                      <a:pt x="262141" y="9886"/>
                      <a:pt x="261661" y="5872"/>
                    </a:cubicBezTo>
                    <a:lnTo>
                      <a:pt x="233919" y="11864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9" name="任意多边形: 形状 1458">
                <a:extLst>
                  <a:ext uri="{FF2B5EF4-FFF2-40B4-BE49-F238E27FC236}">
                    <a16:creationId xmlns:a16="http://schemas.microsoft.com/office/drawing/2014/main" id="{9F856E21-F56B-42FD-A823-8738D26C6A0E}"/>
                  </a:ext>
                </a:extLst>
              </p:cNvPr>
              <p:cNvSpPr/>
              <p:nvPr/>
            </p:nvSpPr>
            <p:spPr>
              <a:xfrm>
                <a:off x="3976163" y="3889925"/>
                <a:ext cx="318463" cy="24266"/>
              </a:xfrm>
              <a:custGeom>
                <a:avLst/>
                <a:gdLst>
                  <a:gd name="connsiteX0" fmla="*/ 73759 w 318463"/>
                  <a:gd name="connsiteY0" fmla="*/ 12283 h 24266"/>
                  <a:gd name="connsiteX1" fmla="*/ 128344 w 318463"/>
                  <a:gd name="connsiteY1" fmla="*/ 24267 h 24266"/>
                  <a:gd name="connsiteX2" fmla="*/ 182929 w 318463"/>
                  <a:gd name="connsiteY2" fmla="*/ 12283 h 24266"/>
                  <a:gd name="connsiteX3" fmla="*/ 237514 w 318463"/>
                  <a:gd name="connsiteY3" fmla="*/ 24267 h 24266"/>
                  <a:gd name="connsiteX4" fmla="*/ 292100 w 318463"/>
                  <a:gd name="connsiteY4" fmla="*/ 12283 h 24266"/>
                  <a:gd name="connsiteX5" fmla="*/ 318464 w 318463"/>
                  <a:gd name="connsiteY5" fmla="*/ 18275 h 24266"/>
                  <a:gd name="connsiteX6" fmla="*/ 318464 w 318463"/>
                  <a:gd name="connsiteY6" fmla="*/ 5992 h 24266"/>
                  <a:gd name="connsiteX7" fmla="*/ 292279 w 318463"/>
                  <a:gd name="connsiteY7" fmla="*/ 0 h 24266"/>
                  <a:gd name="connsiteX8" fmla="*/ 237694 w 318463"/>
                  <a:gd name="connsiteY8" fmla="*/ 11984 h 24266"/>
                  <a:gd name="connsiteX9" fmla="*/ 183109 w 318463"/>
                  <a:gd name="connsiteY9" fmla="*/ 0 h 24266"/>
                  <a:gd name="connsiteX10" fmla="*/ 128524 w 318463"/>
                  <a:gd name="connsiteY10" fmla="*/ 11984 h 24266"/>
                  <a:gd name="connsiteX11" fmla="*/ 73939 w 318463"/>
                  <a:gd name="connsiteY11" fmla="*/ 0 h 24266"/>
                  <a:gd name="connsiteX12" fmla="*/ 19414 w 318463"/>
                  <a:gd name="connsiteY12" fmla="*/ 11984 h 24266"/>
                  <a:gd name="connsiteX13" fmla="*/ 1438 w 318463"/>
                  <a:gd name="connsiteY13" fmla="*/ 7969 h 24266"/>
                  <a:gd name="connsiteX14" fmla="*/ 0 w 318463"/>
                  <a:gd name="connsiteY14" fmla="*/ 19953 h 24266"/>
                  <a:gd name="connsiteX15" fmla="*/ 19593 w 318463"/>
                  <a:gd name="connsiteY15" fmla="*/ 24267 h 24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18463" h="24266">
                    <a:moveTo>
                      <a:pt x="73759" y="12283"/>
                    </a:moveTo>
                    <a:lnTo>
                      <a:pt x="128344" y="24267"/>
                    </a:lnTo>
                    <a:lnTo>
                      <a:pt x="182929" y="12283"/>
                    </a:lnTo>
                    <a:lnTo>
                      <a:pt x="237514" y="24267"/>
                    </a:lnTo>
                    <a:lnTo>
                      <a:pt x="292100" y="12283"/>
                    </a:lnTo>
                    <a:lnTo>
                      <a:pt x="318464" y="18275"/>
                    </a:lnTo>
                    <a:lnTo>
                      <a:pt x="318464" y="5992"/>
                    </a:lnTo>
                    <a:lnTo>
                      <a:pt x="292279" y="0"/>
                    </a:lnTo>
                    <a:lnTo>
                      <a:pt x="237694" y="11984"/>
                    </a:lnTo>
                    <a:lnTo>
                      <a:pt x="183109" y="0"/>
                    </a:lnTo>
                    <a:lnTo>
                      <a:pt x="128524" y="11984"/>
                    </a:lnTo>
                    <a:lnTo>
                      <a:pt x="73939" y="0"/>
                    </a:lnTo>
                    <a:lnTo>
                      <a:pt x="19414" y="11984"/>
                    </a:lnTo>
                    <a:lnTo>
                      <a:pt x="1438" y="7969"/>
                    </a:lnTo>
                    <a:lnTo>
                      <a:pt x="0" y="19953"/>
                    </a:lnTo>
                    <a:lnTo>
                      <a:pt x="19593" y="24267"/>
                    </a:lnTo>
                    <a:close/>
                  </a:path>
                </a:pathLst>
              </a:custGeom>
              <a:solidFill>
                <a:srgbClr val="FFFFFF"/>
              </a:solidFill>
              <a:ln w="598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60" name="任意多边形: 形状 1459">
              <a:extLst>
                <a:ext uri="{FF2B5EF4-FFF2-40B4-BE49-F238E27FC236}">
                  <a16:creationId xmlns:a16="http://schemas.microsoft.com/office/drawing/2014/main" id="{A216CF8C-7926-4389-BB42-5F7F15C01BE9}"/>
                </a:ext>
              </a:extLst>
            </p:cNvPr>
            <p:cNvSpPr/>
            <p:nvPr/>
          </p:nvSpPr>
          <p:spPr>
            <a:xfrm>
              <a:off x="5145861" y="2687400"/>
              <a:ext cx="354722" cy="960120"/>
            </a:xfrm>
            <a:custGeom>
              <a:avLst/>
              <a:gdLst>
                <a:gd name="connsiteX0" fmla="*/ 78233 w 374005"/>
                <a:gd name="connsiteY0" fmla="*/ 516492 h 1012312"/>
                <a:gd name="connsiteX1" fmla="*/ 71942 w 374005"/>
                <a:gd name="connsiteY1" fmla="*/ 701159 h 1012312"/>
                <a:gd name="connsiteX2" fmla="*/ 39167 w 374005"/>
                <a:gd name="connsiteY2" fmla="*/ 1012312 h 1012312"/>
                <a:gd name="connsiteX3" fmla="*/ 372250 w 374005"/>
                <a:gd name="connsiteY3" fmla="*/ 1012312 h 1012312"/>
                <a:gd name="connsiteX4" fmla="*/ 358349 w 374005"/>
                <a:gd name="connsiteY4" fmla="*/ 721471 h 1012312"/>
                <a:gd name="connsiteX5" fmla="*/ 295795 w 374005"/>
                <a:gd name="connsiteY5" fmla="*/ 582222 h 1012312"/>
                <a:gd name="connsiteX6" fmla="*/ 248819 w 374005"/>
                <a:gd name="connsiteY6" fmla="*/ 259804 h 1012312"/>
                <a:gd name="connsiteX7" fmla="*/ 143963 w 374005"/>
                <a:gd name="connsiteY7" fmla="*/ 117379 h 1012312"/>
                <a:gd name="connsiteX8" fmla="*/ 98545 w 374005"/>
                <a:gd name="connsiteY8" fmla="*/ 0 h 1012312"/>
                <a:gd name="connsiteX9" fmla="*/ 39107 w 374005"/>
                <a:gd name="connsiteY9" fmla="*/ 50091 h 1012312"/>
                <a:gd name="connsiteX10" fmla="*/ 89198 w 374005"/>
                <a:gd name="connsiteY10" fmla="*/ 142425 h 1012312"/>
                <a:gd name="connsiteX11" fmla="*/ 21910 w 374005"/>
                <a:gd name="connsiteY11" fmla="*/ 269211 h 1012312"/>
                <a:gd name="connsiteX12" fmla="*/ 14061 w 374005"/>
                <a:gd name="connsiteY12" fmla="*/ 397495 h 1012312"/>
                <a:gd name="connsiteX13" fmla="*/ 78233 w 374005"/>
                <a:gd name="connsiteY13" fmla="*/ 516492 h 101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4005" h="1012312">
                  <a:moveTo>
                    <a:pt x="78233" y="516492"/>
                  </a:moveTo>
                  <a:cubicBezTo>
                    <a:pt x="79791" y="521166"/>
                    <a:pt x="75118" y="586895"/>
                    <a:pt x="71942" y="701159"/>
                  </a:cubicBezTo>
                  <a:cubicBezTo>
                    <a:pt x="69545" y="788819"/>
                    <a:pt x="48754" y="944605"/>
                    <a:pt x="39167" y="1012312"/>
                  </a:cubicBezTo>
                  <a:lnTo>
                    <a:pt x="372250" y="1012312"/>
                  </a:lnTo>
                  <a:cubicBezTo>
                    <a:pt x="374647" y="943646"/>
                    <a:pt x="377643" y="786602"/>
                    <a:pt x="358349" y="721471"/>
                  </a:cubicBezTo>
                  <a:cubicBezTo>
                    <a:pt x="333304" y="636987"/>
                    <a:pt x="305142" y="619611"/>
                    <a:pt x="295795" y="582222"/>
                  </a:cubicBezTo>
                  <a:cubicBezTo>
                    <a:pt x="286448" y="544833"/>
                    <a:pt x="272307" y="338057"/>
                    <a:pt x="248819" y="259804"/>
                  </a:cubicBezTo>
                  <a:cubicBezTo>
                    <a:pt x="225332" y="181551"/>
                    <a:pt x="154928" y="134576"/>
                    <a:pt x="143963" y="117379"/>
                  </a:cubicBezTo>
                  <a:cubicBezTo>
                    <a:pt x="132998" y="100183"/>
                    <a:pt x="98545" y="0"/>
                    <a:pt x="98545" y="0"/>
                  </a:cubicBezTo>
                  <a:lnTo>
                    <a:pt x="39107" y="50091"/>
                  </a:lnTo>
                  <a:cubicBezTo>
                    <a:pt x="39107" y="50091"/>
                    <a:pt x="82907" y="120495"/>
                    <a:pt x="89198" y="142425"/>
                  </a:cubicBezTo>
                  <a:cubicBezTo>
                    <a:pt x="95490" y="164355"/>
                    <a:pt x="46896" y="215944"/>
                    <a:pt x="21910" y="269211"/>
                  </a:cubicBezTo>
                  <a:cubicBezTo>
                    <a:pt x="-3075" y="322478"/>
                    <a:pt x="-8048" y="364660"/>
                    <a:pt x="14061" y="397495"/>
                  </a:cubicBezTo>
                  <a:cubicBezTo>
                    <a:pt x="36171" y="430330"/>
                    <a:pt x="76675" y="511759"/>
                    <a:pt x="78233" y="516492"/>
                  </a:cubicBezTo>
                  <a:close/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1" name="任意多边形: 形状 1460">
              <a:extLst>
                <a:ext uri="{FF2B5EF4-FFF2-40B4-BE49-F238E27FC236}">
                  <a16:creationId xmlns:a16="http://schemas.microsoft.com/office/drawing/2014/main" id="{742FB151-A308-48BE-BE59-73DA70FB765A}"/>
                </a:ext>
              </a:extLst>
            </p:cNvPr>
            <p:cNvSpPr/>
            <p:nvPr/>
          </p:nvSpPr>
          <p:spPr>
            <a:xfrm>
              <a:off x="5182895" y="3081394"/>
              <a:ext cx="82856" cy="26797"/>
            </a:xfrm>
            <a:custGeom>
              <a:avLst/>
              <a:gdLst>
                <a:gd name="connsiteX0" fmla="*/ 0 w 87360"/>
                <a:gd name="connsiteY0" fmla="*/ 0 h 28254"/>
                <a:gd name="connsiteX1" fmla="*/ 87360 w 87360"/>
                <a:gd name="connsiteY1" fmla="*/ 24626 h 2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360" h="28254">
                  <a:moveTo>
                    <a:pt x="0" y="0"/>
                  </a:moveTo>
                  <a:cubicBezTo>
                    <a:pt x="0" y="0"/>
                    <a:pt x="20132" y="40325"/>
                    <a:pt x="87360" y="2462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2" name="任意多边形: 形状 1461">
              <a:extLst>
                <a:ext uri="{FF2B5EF4-FFF2-40B4-BE49-F238E27FC236}">
                  <a16:creationId xmlns:a16="http://schemas.microsoft.com/office/drawing/2014/main" id="{49D6DDE5-C36F-4255-AC8B-D0CDD81E2BAE}"/>
                </a:ext>
              </a:extLst>
            </p:cNvPr>
            <p:cNvSpPr/>
            <p:nvPr/>
          </p:nvSpPr>
          <p:spPr>
            <a:xfrm>
              <a:off x="5218981" y="3327804"/>
              <a:ext cx="138093" cy="210266"/>
            </a:xfrm>
            <a:custGeom>
              <a:avLst/>
              <a:gdLst>
                <a:gd name="connsiteX0" fmla="*/ 145600 w 145600"/>
                <a:gd name="connsiteY0" fmla="*/ 0 h 221696"/>
                <a:gd name="connsiteX1" fmla="*/ 0 w 145600"/>
                <a:gd name="connsiteY1" fmla="*/ 221696 h 221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600" h="221696">
                  <a:moveTo>
                    <a:pt x="145600" y="0"/>
                  </a:moveTo>
                  <a:cubicBezTo>
                    <a:pt x="145600" y="0"/>
                    <a:pt x="44818" y="123191"/>
                    <a:pt x="0" y="22169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3CDE4614-E553-43A7-86DB-C7D5D4727B1E}"/>
                </a:ext>
              </a:extLst>
            </p:cNvPr>
            <p:cNvSpPr/>
            <p:nvPr/>
          </p:nvSpPr>
          <p:spPr>
            <a:xfrm>
              <a:off x="5203979" y="3423446"/>
              <a:ext cx="51146" cy="121044"/>
            </a:xfrm>
            <a:custGeom>
              <a:avLst/>
              <a:gdLst>
                <a:gd name="connsiteX0" fmla="*/ 53926 w 53926"/>
                <a:gd name="connsiteY0" fmla="*/ 0 h 127624"/>
                <a:gd name="connsiteX1" fmla="*/ 0 w 53926"/>
                <a:gd name="connsiteY1" fmla="*/ 127625 h 12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26" h="127624">
                  <a:moveTo>
                    <a:pt x="53926" y="0"/>
                  </a:moveTo>
                  <a:cubicBezTo>
                    <a:pt x="53926" y="0"/>
                    <a:pt x="11325" y="78372"/>
                    <a:pt x="0" y="127625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011611E8-70C0-4E31-9A28-01C46935ACBF}"/>
                </a:ext>
              </a:extLst>
            </p:cNvPr>
            <p:cNvSpPr/>
            <p:nvPr/>
          </p:nvSpPr>
          <p:spPr>
            <a:xfrm>
              <a:off x="5175735" y="2687400"/>
              <a:ext cx="124512" cy="247903"/>
            </a:xfrm>
            <a:custGeom>
              <a:avLst/>
              <a:gdLst>
                <a:gd name="connsiteX0" fmla="*/ 26783 w 131280"/>
                <a:gd name="connsiteY0" fmla="*/ 257048 h 261379"/>
                <a:gd name="connsiteX1" fmla="*/ 118937 w 131280"/>
                <a:gd name="connsiteY1" fmla="*/ 146799 h 261379"/>
                <a:gd name="connsiteX2" fmla="*/ 131280 w 131280"/>
                <a:gd name="connsiteY2" fmla="*/ 136912 h 261379"/>
                <a:gd name="connsiteX3" fmla="*/ 112466 w 131280"/>
                <a:gd name="connsiteY3" fmla="*/ 117379 h 261379"/>
                <a:gd name="connsiteX4" fmla="*/ 67048 w 131280"/>
                <a:gd name="connsiteY4" fmla="*/ 0 h 261379"/>
                <a:gd name="connsiteX5" fmla="*/ 7610 w 131280"/>
                <a:gd name="connsiteY5" fmla="*/ 50091 h 261379"/>
                <a:gd name="connsiteX6" fmla="*/ 57701 w 131280"/>
                <a:gd name="connsiteY6" fmla="*/ 142425 h 261379"/>
                <a:gd name="connsiteX7" fmla="*/ 0 w 131280"/>
                <a:gd name="connsiteY7" fmla="*/ 250696 h 261379"/>
                <a:gd name="connsiteX8" fmla="*/ 26783 w 131280"/>
                <a:gd name="connsiteY8" fmla="*/ 257048 h 26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280" h="261379">
                  <a:moveTo>
                    <a:pt x="26783" y="257048"/>
                  </a:moveTo>
                  <a:cubicBezTo>
                    <a:pt x="59319" y="239072"/>
                    <a:pt x="100842" y="161179"/>
                    <a:pt x="118937" y="146799"/>
                  </a:cubicBezTo>
                  <a:lnTo>
                    <a:pt x="131280" y="136912"/>
                  </a:lnTo>
                  <a:cubicBezTo>
                    <a:pt x="124385" y="131032"/>
                    <a:pt x="118084" y="124490"/>
                    <a:pt x="112466" y="117379"/>
                  </a:cubicBezTo>
                  <a:cubicBezTo>
                    <a:pt x="101501" y="100183"/>
                    <a:pt x="67048" y="0"/>
                    <a:pt x="67048" y="0"/>
                  </a:cubicBezTo>
                  <a:lnTo>
                    <a:pt x="7610" y="50091"/>
                  </a:lnTo>
                  <a:cubicBezTo>
                    <a:pt x="7610" y="50091"/>
                    <a:pt x="51410" y="120495"/>
                    <a:pt x="57701" y="142425"/>
                  </a:cubicBezTo>
                  <a:cubicBezTo>
                    <a:pt x="63213" y="161778"/>
                    <a:pt x="26004" y="204380"/>
                    <a:pt x="0" y="250696"/>
                  </a:cubicBezTo>
                  <a:cubicBezTo>
                    <a:pt x="3056" y="259265"/>
                    <a:pt x="10246" y="266215"/>
                    <a:pt x="26783" y="25704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C622264F-32F9-46B4-90BF-B97E4C36065A}"/>
                </a:ext>
              </a:extLst>
            </p:cNvPr>
            <p:cNvSpPr/>
            <p:nvPr/>
          </p:nvSpPr>
          <p:spPr>
            <a:xfrm>
              <a:off x="5107783" y="2561899"/>
              <a:ext cx="143500" cy="214735"/>
            </a:xfrm>
            <a:custGeom>
              <a:avLst/>
              <a:gdLst>
                <a:gd name="connsiteX0" fmla="*/ 26767 w 151301"/>
                <a:gd name="connsiteY0" fmla="*/ 11830 h 226408"/>
                <a:gd name="connsiteX1" fmla="*/ 16581 w 151301"/>
                <a:gd name="connsiteY1" fmla="*/ 63839 h 226408"/>
                <a:gd name="connsiteX2" fmla="*/ 14724 w 151301"/>
                <a:gd name="connsiteY2" fmla="*/ 107818 h 226408"/>
                <a:gd name="connsiteX3" fmla="*/ 164 w 151301"/>
                <a:gd name="connsiteY3" fmla="*/ 138616 h 226408"/>
                <a:gd name="connsiteX4" fmla="*/ 25209 w 151301"/>
                <a:gd name="connsiteY4" fmla="*/ 151139 h 226408"/>
                <a:gd name="connsiteX5" fmla="*/ 61160 w 151301"/>
                <a:gd name="connsiteY5" fmla="*/ 226216 h 226408"/>
                <a:gd name="connsiteX6" fmla="*/ 137795 w 151301"/>
                <a:gd name="connsiteY6" fmla="*/ 190265 h 226408"/>
                <a:gd name="connsiteX7" fmla="*/ 98669 w 151301"/>
                <a:gd name="connsiteY7" fmla="*/ 24353 h 226408"/>
                <a:gd name="connsiteX8" fmla="*/ 26767 w 151301"/>
                <a:gd name="connsiteY8" fmla="*/ 11830 h 22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301" h="226408">
                  <a:moveTo>
                    <a:pt x="26767" y="11830"/>
                  </a:moveTo>
                  <a:cubicBezTo>
                    <a:pt x="19827" y="28280"/>
                    <a:pt x="16360" y="45986"/>
                    <a:pt x="16581" y="63839"/>
                  </a:cubicBezTo>
                  <a:cubicBezTo>
                    <a:pt x="17660" y="79657"/>
                    <a:pt x="21075" y="92180"/>
                    <a:pt x="14724" y="107818"/>
                  </a:cubicBezTo>
                  <a:cubicBezTo>
                    <a:pt x="11009" y="116806"/>
                    <a:pt x="-1574" y="128250"/>
                    <a:pt x="164" y="138616"/>
                  </a:cubicBezTo>
                  <a:cubicBezTo>
                    <a:pt x="1722" y="147963"/>
                    <a:pt x="25209" y="151139"/>
                    <a:pt x="25209" y="151139"/>
                  </a:cubicBezTo>
                  <a:cubicBezTo>
                    <a:pt x="25209" y="151139"/>
                    <a:pt x="48697" y="224658"/>
                    <a:pt x="61160" y="226216"/>
                  </a:cubicBezTo>
                  <a:cubicBezTo>
                    <a:pt x="73623" y="227774"/>
                    <a:pt x="101844" y="220224"/>
                    <a:pt x="137795" y="190265"/>
                  </a:cubicBezTo>
                  <a:cubicBezTo>
                    <a:pt x="173746" y="160306"/>
                    <a:pt x="130006" y="52454"/>
                    <a:pt x="98669" y="24353"/>
                  </a:cubicBezTo>
                  <a:cubicBezTo>
                    <a:pt x="67332" y="-3749"/>
                    <a:pt x="42406" y="-6984"/>
                    <a:pt x="26767" y="11830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EF96E178-1569-4BCD-ACE0-9E27ACABA9AE}"/>
                </a:ext>
              </a:extLst>
            </p:cNvPr>
            <p:cNvSpPr/>
            <p:nvPr/>
          </p:nvSpPr>
          <p:spPr>
            <a:xfrm>
              <a:off x="5139421" y="2644325"/>
              <a:ext cx="7728" cy="21822"/>
            </a:xfrm>
            <a:custGeom>
              <a:avLst/>
              <a:gdLst>
                <a:gd name="connsiteX0" fmla="*/ 8149 w 8148"/>
                <a:gd name="connsiteY0" fmla="*/ 11504 h 23008"/>
                <a:gd name="connsiteX1" fmla="*/ 4074 w 8148"/>
                <a:gd name="connsiteY1" fmla="*/ 23008 h 23008"/>
                <a:gd name="connsiteX2" fmla="*/ 0 w 8148"/>
                <a:gd name="connsiteY2" fmla="*/ 11504 h 23008"/>
                <a:gd name="connsiteX3" fmla="*/ 4074 w 8148"/>
                <a:gd name="connsiteY3" fmla="*/ 0 h 23008"/>
                <a:gd name="connsiteX4" fmla="*/ 8149 w 8148"/>
                <a:gd name="connsiteY4" fmla="*/ 11504 h 23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8" h="23008">
                  <a:moveTo>
                    <a:pt x="8149" y="11504"/>
                  </a:moveTo>
                  <a:cubicBezTo>
                    <a:pt x="8149" y="17858"/>
                    <a:pt x="6325" y="23008"/>
                    <a:pt x="4074" y="23008"/>
                  </a:cubicBezTo>
                  <a:cubicBezTo>
                    <a:pt x="1824" y="23008"/>
                    <a:pt x="0" y="17858"/>
                    <a:pt x="0" y="11504"/>
                  </a:cubicBezTo>
                  <a:cubicBezTo>
                    <a:pt x="0" y="5151"/>
                    <a:pt x="1824" y="0"/>
                    <a:pt x="4074" y="0"/>
                  </a:cubicBezTo>
                  <a:cubicBezTo>
                    <a:pt x="6325" y="0"/>
                    <a:pt x="8149" y="5151"/>
                    <a:pt x="8149" y="11504"/>
                  </a:cubicBezTo>
                  <a:close/>
                </a:path>
              </a:pathLst>
            </a:custGeom>
            <a:solidFill>
              <a:srgbClr val="263238"/>
            </a:solidFill>
            <a:ln w="59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7D0B6D29-FCE0-43B3-BD2E-79D3825857F4}"/>
                </a:ext>
              </a:extLst>
            </p:cNvPr>
            <p:cNvSpPr/>
            <p:nvPr/>
          </p:nvSpPr>
          <p:spPr>
            <a:xfrm>
              <a:off x="5133000" y="2621999"/>
              <a:ext cx="19322" cy="8176"/>
            </a:xfrm>
            <a:custGeom>
              <a:avLst/>
              <a:gdLst>
                <a:gd name="connsiteX0" fmla="*/ 0 w 20372"/>
                <a:gd name="connsiteY0" fmla="*/ 8620 h 8620"/>
                <a:gd name="connsiteX1" fmla="*/ 20372 w 20372"/>
                <a:gd name="connsiteY1" fmla="*/ 4546 h 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372" h="8620">
                  <a:moveTo>
                    <a:pt x="0" y="8620"/>
                  </a:moveTo>
                  <a:cubicBezTo>
                    <a:pt x="0" y="8620"/>
                    <a:pt x="4074" y="-7677"/>
                    <a:pt x="20372" y="4546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135AE1DE-5D44-472E-846E-39F3E7956430}"/>
                </a:ext>
              </a:extLst>
            </p:cNvPr>
            <p:cNvSpPr/>
            <p:nvPr/>
          </p:nvSpPr>
          <p:spPr>
            <a:xfrm>
              <a:off x="5140728" y="2708826"/>
              <a:ext cx="21879" cy="11559"/>
            </a:xfrm>
            <a:custGeom>
              <a:avLst/>
              <a:gdLst>
                <a:gd name="connsiteX0" fmla="*/ 0 w 23068"/>
                <a:gd name="connsiteY0" fmla="*/ 11984 h 12187"/>
                <a:gd name="connsiteX1" fmla="*/ 23068 w 23068"/>
                <a:gd name="connsiteY1" fmla="*/ 0 h 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068" h="12187">
                  <a:moveTo>
                    <a:pt x="0" y="11984"/>
                  </a:moveTo>
                  <a:cubicBezTo>
                    <a:pt x="0" y="11984"/>
                    <a:pt x="10845" y="14740"/>
                    <a:pt x="23068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138E8637-E0C6-4FAB-92E6-1C3F6413B160}"/>
                </a:ext>
              </a:extLst>
            </p:cNvPr>
            <p:cNvSpPr/>
            <p:nvPr/>
          </p:nvSpPr>
          <p:spPr>
            <a:xfrm>
              <a:off x="5100704" y="2488677"/>
              <a:ext cx="266777" cy="317565"/>
            </a:xfrm>
            <a:custGeom>
              <a:avLst/>
              <a:gdLst>
                <a:gd name="connsiteX0" fmla="*/ 68684 w 281279"/>
                <a:gd name="connsiteY0" fmla="*/ 6046 h 334828"/>
                <a:gd name="connsiteX1" fmla="*/ 1337 w 281279"/>
                <a:gd name="connsiteY1" fmla="*/ 45172 h 334828"/>
                <a:gd name="connsiteX2" fmla="*/ 63951 w 281279"/>
                <a:gd name="connsiteY2" fmla="*/ 131274 h 334828"/>
                <a:gd name="connsiteX3" fmla="*/ 120274 w 281279"/>
                <a:gd name="connsiteY3" fmla="*/ 198562 h 334828"/>
                <a:gd name="connsiteX4" fmla="*/ 143761 w 281279"/>
                <a:gd name="connsiteY4" fmla="*/ 284664 h 334828"/>
                <a:gd name="connsiteX5" fmla="*/ 254909 w 281279"/>
                <a:gd name="connsiteY5" fmla="*/ 334755 h 334828"/>
                <a:gd name="connsiteX6" fmla="*/ 273663 w 281279"/>
                <a:gd name="connsiteY6" fmla="*/ 175194 h 334828"/>
                <a:gd name="connsiteX7" fmla="*/ 223572 w 281279"/>
                <a:gd name="connsiteY7" fmla="*/ 15573 h 334828"/>
                <a:gd name="connsiteX8" fmla="*/ 68684 w 281279"/>
                <a:gd name="connsiteY8" fmla="*/ 6046 h 33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279" h="334828">
                  <a:moveTo>
                    <a:pt x="68684" y="6046"/>
                  </a:moveTo>
                  <a:cubicBezTo>
                    <a:pt x="68684" y="6046"/>
                    <a:pt x="10744" y="7663"/>
                    <a:pt x="1337" y="45172"/>
                  </a:cubicBezTo>
                  <a:cubicBezTo>
                    <a:pt x="-8070" y="82681"/>
                    <a:pt x="34232" y="115636"/>
                    <a:pt x="63951" y="131274"/>
                  </a:cubicBezTo>
                  <a:cubicBezTo>
                    <a:pt x="93670" y="146913"/>
                    <a:pt x="120274" y="171958"/>
                    <a:pt x="120274" y="198562"/>
                  </a:cubicBezTo>
                  <a:cubicBezTo>
                    <a:pt x="120274" y="225165"/>
                    <a:pt x="121891" y="256502"/>
                    <a:pt x="143761" y="284664"/>
                  </a:cubicBezTo>
                  <a:cubicBezTo>
                    <a:pt x="165631" y="312825"/>
                    <a:pt x="215663" y="336313"/>
                    <a:pt x="254909" y="334755"/>
                  </a:cubicBezTo>
                  <a:cubicBezTo>
                    <a:pt x="294155" y="333197"/>
                    <a:pt x="251793" y="241104"/>
                    <a:pt x="273663" y="175194"/>
                  </a:cubicBezTo>
                  <a:cubicBezTo>
                    <a:pt x="295533" y="109284"/>
                    <a:pt x="267671" y="43734"/>
                    <a:pt x="223572" y="15573"/>
                  </a:cubicBezTo>
                  <a:cubicBezTo>
                    <a:pt x="179472" y="-12589"/>
                    <a:pt x="68684" y="6046"/>
                    <a:pt x="68684" y="6046"/>
                  </a:cubicBezTo>
                  <a:close/>
                </a:path>
              </a:pathLst>
            </a:custGeom>
            <a:solidFill>
              <a:srgbClr val="263238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446D49BF-1B2C-4FD2-A72A-DE32CA0D5045}"/>
                </a:ext>
              </a:extLst>
            </p:cNvPr>
            <p:cNvSpPr/>
            <p:nvPr/>
          </p:nvSpPr>
          <p:spPr>
            <a:xfrm>
              <a:off x="5497726" y="3033374"/>
              <a:ext cx="3636" cy="23072"/>
            </a:xfrm>
            <a:custGeom>
              <a:avLst/>
              <a:gdLst>
                <a:gd name="connsiteX0" fmla="*/ 3835 w 3834"/>
                <a:gd name="connsiteY0" fmla="*/ 0 h 24326"/>
                <a:gd name="connsiteX1" fmla="*/ 0 w 3834"/>
                <a:gd name="connsiteY1" fmla="*/ 24327 h 24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34" h="24326">
                  <a:moveTo>
                    <a:pt x="3835" y="0"/>
                  </a:moveTo>
                  <a:cubicBezTo>
                    <a:pt x="3312" y="8210"/>
                    <a:pt x="2028" y="16354"/>
                    <a:pt x="0" y="2432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897F7513-90FD-45AA-B423-FFD506E4D544}"/>
                </a:ext>
              </a:extLst>
            </p:cNvPr>
            <p:cNvSpPr/>
            <p:nvPr/>
          </p:nvSpPr>
          <p:spPr>
            <a:xfrm>
              <a:off x="5153230" y="2586644"/>
              <a:ext cx="344495" cy="403483"/>
            </a:xfrm>
            <a:custGeom>
              <a:avLst/>
              <a:gdLst>
                <a:gd name="connsiteX0" fmla="*/ 0 w 363222"/>
                <a:gd name="connsiteY0" fmla="*/ 0 h 425416"/>
                <a:gd name="connsiteX1" fmla="*/ 69625 w 363222"/>
                <a:gd name="connsiteY1" fmla="*/ 47934 h 425416"/>
                <a:gd name="connsiteX2" fmla="*/ 185446 w 363222"/>
                <a:gd name="connsiteY2" fmla="*/ 179754 h 425416"/>
                <a:gd name="connsiteX3" fmla="*/ 269331 w 363222"/>
                <a:gd name="connsiteY3" fmla="*/ 305581 h 425416"/>
                <a:gd name="connsiteX4" fmla="*/ 363222 w 363222"/>
                <a:gd name="connsiteY4" fmla="*/ 425417 h 4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222" h="425416">
                  <a:moveTo>
                    <a:pt x="0" y="0"/>
                  </a:moveTo>
                  <a:cubicBezTo>
                    <a:pt x="10785" y="17975"/>
                    <a:pt x="31217" y="37149"/>
                    <a:pt x="69625" y="47934"/>
                  </a:cubicBezTo>
                  <a:cubicBezTo>
                    <a:pt x="153510" y="71901"/>
                    <a:pt x="185446" y="129842"/>
                    <a:pt x="185446" y="179754"/>
                  </a:cubicBezTo>
                  <a:cubicBezTo>
                    <a:pt x="185446" y="229665"/>
                    <a:pt x="189460" y="265616"/>
                    <a:pt x="269331" y="305581"/>
                  </a:cubicBezTo>
                  <a:cubicBezTo>
                    <a:pt x="317013" y="329427"/>
                    <a:pt x="351477" y="373414"/>
                    <a:pt x="363222" y="42541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2" name="任意多边形: 形状 1471">
              <a:extLst>
                <a:ext uri="{FF2B5EF4-FFF2-40B4-BE49-F238E27FC236}">
                  <a16:creationId xmlns:a16="http://schemas.microsoft.com/office/drawing/2014/main" id="{614EC77A-8B85-4FC7-A0C2-BF744E6F68CC}"/>
                </a:ext>
              </a:extLst>
            </p:cNvPr>
            <p:cNvSpPr/>
            <p:nvPr/>
          </p:nvSpPr>
          <p:spPr>
            <a:xfrm>
              <a:off x="5141581" y="2548739"/>
              <a:ext cx="966" cy="9831"/>
            </a:xfrm>
            <a:custGeom>
              <a:avLst/>
              <a:gdLst>
                <a:gd name="connsiteX0" fmla="*/ 0 w 1018"/>
                <a:gd name="connsiteY0" fmla="*/ 0 h 10365"/>
                <a:gd name="connsiteX1" fmla="*/ 1019 w 1018"/>
                <a:gd name="connsiteY1" fmla="*/ 10366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8" h="10365">
                  <a:moveTo>
                    <a:pt x="0" y="0"/>
                  </a:moveTo>
                  <a:cubicBezTo>
                    <a:pt x="15" y="3480"/>
                    <a:pt x="356" y="6950"/>
                    <a:pt x="1019" y="10366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3" name="任意多边形: 形状 1472">
              <a:extLst>
                <a:ext uri="{FF2B5EF4-FFF2-40B4-BE49-F238E27FC236}">
                  <a16:creationId xmlns:a16="http://schemas.microsoft.com/office/drawing/2014/main" id="{92431D4F-2D9D-4714-9BD1-AF0621304295}"/>
                </a:ext>
              </a:extLst>
            </p:cNvPr>
            <p:cNvSpPr/>
            <p:nvPr/>
          </p:nvSpPr>
          <p:spPr>
            <a:xfrm>
              <a:off x="5247680" y="2548739"/>
              <a:ext cx="295508" cy="403483"/>
            </a:xfrm>
            <a:custGeom>
              <a:avLst/>
              <a:gdLst>
                <a:gd name="connsiteX0" fmla="*/ 0 w 311572"/>
                <a:gd name="connsiteY0" fmla="*/ 0 h 425416"/>
                <a:gd name="connsiteX1" fmla="*/ 97846 w 311572"/>
                <a:gd name="connsiteY1" fmla="*/ 117858 h 425416"/>
                <a:gd name="connsiteX2" fmla="*/ 163755 w 311572"/>
                <a:gd name="connsiteY2" fmla="*/ 287606 h 425416"/>
                <a:gd name="connsiteX3" fmla="*/ 311573 w 311572"/>
                <a:gd name="connsiteY3" fmla="*/ 425417 h 4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1572" h="425416">
                  <a:moveTo>
                    <a:pt x="0" y="0"/>
                  </a:moveTo>
                  <a:cubicBezTo>
                    <a:pt x="0" y="0"/>
                    <a:pt x="99883" y="49971"/>
                    <a:pt x="97846" y="117858"/>
                  </a:cubicBezTo>
                  <a:cubicBezTo>
                    <a:pt x="95809" y="185745"/>
                    <a:pt x="101860" y="249678"/>
                    <a:pt x="163755" y="287606"/>
                  </a:cubicBezTo>
                  <a:cubicBezTo>
                    <a:pt x="225651" y="325534"/>
                    <a:pt x="289583" y="349561"/>
                    <a:pt x="311573" y="425417"/>
                  </a:cubicBezTo>
                </a:path>
              </a:pathLst>
            </a:custGeom>
            <a:noFill/>
            <a:ln w="5982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4" name="任意多边形: 形状 1473">
              <a:extLst>
                <a:ext uri="{FF2B5EF4-FFF2-40B4-BE49-F238E27FC236}">
                  <a16:creationId xmlns:a16="http://schemas.microsoft.com/office/drawing/2014/main" id="{98B8E132-EF77-4A60-8AF0-6ACCA5AAD7D6}"/>
                </a:ext>
              </a:extLst>
            </p:cNvPr>
            <p:cNvSpPr/>
            <p:nvPr/>
          </p:nvSpPr>
          <p:spPr>
            <a:xfrm>
              <a:off x="4978352" y="2891139"/>
              <a:ext cx="442535" cy="704617"/>
            </a:xfrm>
            <a:custGeom>
              <a:avLst/>
              <a:gdLst>
                <a:gd name="connsiteX0" fmla="*/ 339693 w 466591"/>
                <a:gd name="connsiteY0" fmla="*/ 2508 h 742920"/>
                <a:gd name="connsiteX1" fmla="*/ 299308 w 466591"/>
                <a:gd name="connsiteY1" fmla="*/ 64344 h 742920"/>
                <a:gd name="connsiteX2" fmla="*/ 351077 w 466591"/>
                <a:gd name="connsiteY2" fmla="*/ 247453 h 742920"/>
                <a:gd name="connsiteX3" fmla="*/ 368753 w 466591"/>
                <a:gd name="connsiteY3" fmla="*/ 349673 h 742920"/>
                <a:gd name="connsiteX4" fmla="*/ 141484 w 466591"/>
                <a:gd name="connsiteY4" fmla="*/ 536556 h 742920"/>
                <a:gd name="connsiteX5" fmla="*/ 97265 w 466591"/>
                <a:gd name="connsiteY5" fmla="*/ 578199 h 742920"/>
                <a:gd name="connsiteX6" fmla="*/ 19012 w 466591"/>
                <a:gd name="connsiteY6" fmla="*/ 653995 h 742920"/>
                <a:gd name="connsiteX7" fmla="*/ 1336 w 466591"/>
                <a:gd name="connsiteY7" fmla="*/ 734765 h 742920"/>
                <a:gd name="connsiteX8" fmla="*/ 19012 w 466591"/>
                <a:gd name="connsiteY8" fmla="*/ 704506 h 742920"/>
                <a:gd name="connsiteX9" fmla="*/ 31595 w 466591"/>
                <a:gd name="connsiteY9" fmla="*/ 671671 h 742920"/>
                <a:gd name="connsiteX10" fmla="*/ 21529 w 466591"/>
                <a:gd name="connsiteY10" fmla="*/ 739498 h 742920"/>
                <a:gd name="connsiteX11" fmla="*/ 32853 w 466591"/>
                <a:gd name="connsiteY11" fmla="*/ 734405 h 742920"/>
                <a:gd name="connsiteX12" fmla="*/ 48012 w 466591"/>
                <a:gd name="connsiteY12" fmla="*/ 676345 h 742920"/>
                <a:gd name="connsiteX13" fmla="*/ 45496 w 466591"/>
                <a:gd name="connsiteY13" fmla="*/ 742254 h 742920"/>
                <a:gd name="connsiteX14" fmla="*/ 59397 w 466591"/>
                <a:gd name="connsiteY14" fmla="*/ 704386 h 742920"/>
                <a:gd name="connsiteX15" fmla="*/ 69463 w 466591"/>
                <a:gd name="connsiteY15" fmla="*/ 669035 h 742920"/>
                <a:gd name="connsiteX16" fmla="*/ 72040 w 466591"/>
                <a:gd name="connsiteY16" fmla="*/ 733387 h 742920"/>
                <a:gd name="connsiteX17" fmla="*/ 88457 w 466591"/>
                <a:gd name="connsiteY17" fmla="*/ 672810 h 742920"/>
                <a:gd name="connsiteX18" fmla="*/ 119974 w 466591"/>
                <a:gd name="connsiteY18" fmla="*/ 612173 h 742920"/>
                <a:gd name="connsiteX19" fmla="*/ 131358 w 466591"/>
                <a:gd name="connsiteY19" fmla="*/ 585689 h 742920"/>
                <a:gd name="connsiteX20" fmla="*/ 322017 w 466591"/>
                <a:gd name="connsiteY20" fmla="*/ 485926 h 742920"/>
                <a:gd name="connsiteX21" fmla="*/ 464681 w 466591"/>
                <a:gd name="connsiteY21" fmla="*/ 373580 h 742920"/>
                <a:gd name="connsiteX22" fmla="*/ 443231 w 466591"/>
                <a:gd name="connsiteY22" fmla="*/ 134927 h 742920"/>
                <a:gd name="connsiteX23" fmla="*/ 339693 w 466591"/>
                <a:gd name="connsiteY23" fmla="*/ 2508 h 74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66591" h="742920">
                  <a:moveTo>
                    <a:pt x="339693" y="2508"/>
                  </a:moveTo>
                  <a:cubicBezTo>
                    <a:pt x="339693" y="2508"/>
                    <a:pt x="313149" y="12575"/>
                    <a:pt x="299308" y="64344"/>
                  </a:cubicBezTo>
                  <a:cubicBezTo>
                    <a:pt x="285467" y="116113"/>
                    <a:pt x="342209" y="207008"/>
                    <a:pt x="351077" y="247453"/>
                  </a:cubicBezTo>
                  <a:cubicBezTo>
                    <a:pt x="359945" y="287897"/>
                    <a:pt x="368753" y="349673"/>
                    <a:pt x="368753" y="349673"/>
                  </a:cubicBezTo>
                  <a:cubicBezTo>
                    <a:pt x="368753" y="349673"/>
                    <a:pt x="170485" y="511451"/>
                    <a:pt x="141484" y="536556"/>
                  </a:cubicBezTo>
                  <a:cubicBezTo>
                    <a:pt x="112484" y="561662"/>
                    <a:pt x="97265" y="578199"/>
                    <a:pt x="97265" y="578199"/>
                  </a:cubicBezTo>
                  <a:cubicBezTo>
                    <a:pt x="97265" y="578199"/>
                    <a:pt x="25364" y="641353"/>
                    <a:pt x="19012" y="653995"/>
                  </a:cubicBezTo>
                  <a:cubicBezTo>
                    <a:pt x="12661" y="666638"/>
                    <a:pt x="-4955" y="732248"/>
                    <a:pt x="1336" y="734765"/>
                  </a:cubicBezTo>
                  <a:cubicBezTo>
                    <a:pt x="7628" y="737281"/>
                    <a:pt x="19012" y="709539"/>
                    <a:pt x="19012" y="704506"/>
                  </a:cubicBezTo>
                  <a:cubicBezTo>
                    <a:pt x="19012" y="699473"/>
                    <a:pt x="31595" y="671671"/>
                    <a:pt x="31595" y="671671"/>
                  </a:cubicBezTo>
                  <a:cubicBezTo>
                    <a:pt x="31595" y="671671"/>
                    <a:pt x="21529" y="735903"/>
                    <a:pt x="21529" y="739498"/>
                  </a:cubicBezTo>
                  <a:cubicBezTo>
                    <a:pt x="21529" y="743093"/>
                    <a:pt x="31595" y="739498"/>
                    <a:pt x="32853" y="734405"/>
                  </a:cubicBezTo>
                  <a:cubicBezTo>
                    <a:pt x="34111" y="729312"/>
                    <a:pt x="48012" y="676345"/>
                    <a:pt x="48012" y="676345"/>
                  </a:cubicBezTo>
                  <a:cubicBezTo>
                    <a:pt x="48012" y="676345"/>
                    <a:pt x="40463" y="735663"/>
                    <a:pt x="45496" y="742254"/>
                  </a:cubicBezTo>
                  <a:cubicBezTo>
                    <a:pt x="50529" y="748845"/>
                    <a:pt x="59397" y="704386"/>
                    <a:pt x="59397" y="704386"/>
                  </a:cubicBezTo>
                  <a:lnTo>
                    <a:pt x="69463" y="669035"/>
                  </a:lnTo>
                  <a:cubicBezTo>
                    <a:pt x="69463" y="669035"/>
                    <a:pt x="66947" y="730870"/>
                    <a:pt x="72040" y="733387"/>
                  </a:cubicBezTo>
                  <a:cubicBezTo>
                    <a:pt x="77133" y="735903"/>
                    <a:pt x="88457" y="672810"/>
                    <a:pt x="88457" y="672810"/>
                  </a:cubicBezTo>
                  <a:cubicBezTo>
                    <a:pt x="88457" y="672810"/>
                    <a:pt x="111166" y="627332"/>
                    <a:pt x="119974" y="612173"/>
                  </a:cubicBezTo>
                  <a:cubicBezTo>
                    <a:pt x="124998" y="603925"/>
                    <a:pt x="128830" y="595009"/>
                    <a:pt x="131358" y="585689"/>
                  </a:cubicBezTo>
                  <a:cubicBezTo>
                    <a:pt x="131358" y="585689"/>
                    <a:pt x="248797" y="521277"/>
                    <a:pt x="322017" y="485926"/>
                  </a:cubicBezTo>
                  <a:cubicBezTo>
                    <a:pt x="395237" y="450574"/>
                    <a:pt x="457132" y="384904"/>
                    <a:pt x="464681" y="373580"/>
                  </a:cubicBezTo>
                  <a:cubicBezTo>
                    <a:pt x="472231" y="362255"/>
                    <a:pt x="455813" y="203114"/>
                    <a:pt x="443231" y="134927"/>
                  </a:cubicBezTo>
                  <a:cubicBezTo>
                    <a:pt x="430648" y="66740"/>
                    <a:pt x="404104" y="-15467"/>
                    <a:pt x="339693" y="2508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5" name="任意多边形: 形状 1474">
              <a:extLst>
                <a:ext uri="{FF2B5EF4-FFF2-40B4-BE49-F238E27FC236}">
                  <a16:creationId xmlns:a16="http://schemas.microsoft.com/office/drawing/2014/main" id="{5D6A6C8D-9ACB-457B-BC6E-78C59B006FEF}"/>
                </a:ext>
              </a:extLst>
            </p:cNvPr>
            <p:cNvSpPr/>
            <p:nvPr/>
          </p:nvSpPr>
          <p:spPr>
            <a:xfrm>
              <a:off x="4659560" y="2816345"/>
              <a:ext cx="251921" cy="449059"/>
            </a:xfrm>
            <a:custGeom>
              <a:avLst/>
              <a:gdLst>
                <a:gd name="connsiteX0" fmla="*/ 265616 w 265615"/>
                <a:gd name="connsiteY0" fmla="*/ 0 h 473470"/>
                <a:gd name="connsiteX1" fmla="*/ 184307 w 265615"/>
                <a:gd name="connsiteY1" fmla="*/ 59918 h 473470"/>
                <a:gd name="connsiteX2" fmla="*/ 153570 w 265615"/>
                <a:gd name="connsiteY2" fmla="*/ 159322 h 473470"/>
                <a:gd name="connsiteX3" fmla="*/ 151772 w 265615"/>
                <a:gd name="connsiteY3" fmla="*/ 229785 h 473470"/>
                <a:gd name="connsiteX4" fmla="*/ 124629 w 265615"/>
                <a:gd name="connsiteY4" fmla="*/ 287606 h 473470"/>
                <a:gd name="connsiteX5" fmla="*/ 74058 w 265615"/>
                <a:gd name="connsiteY5" fmla="*/ 334641 h 473470"/>
                <a:gd name="connsiteX6" fmla="*/ 12643 w 265615"/>
                <a:gd name="connsiteY6" fmla="*/ 446628 h 473470"/>
                <a:gd name="connsiteX7" fmla="*/ 0 w 265615"/>
                <a:gd name="connsiteY7" fmla="*/ 464603 h 473470"/>
                <a:gd name="connsiteX8" fmla="*/ 68846 w 265615"/>
                <a:gd name="connsiteY8" fmla="*/ 473471 h 473470"/>
                <a:gd name="connsiteX9" fmla="*/ 153749 w 265615"/>
                <a:gd name="connsiteY9" fmla="*/ 395578 h 473470"/>
                <a:gd name="connsiteX10" fmla="*/ 238473 w 265615"/>
                <a:gd name="connsiteY10" fmla="*/ 262021 h 473470"/>
                <a:gd name="connsiteX11" fmla="*/ 254591 w 265615"/>
                <a:gd name="connsiteY11" fmla="*/ 169867 h 47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615" h="473470">
                  <a:moveTo>
                    <a:pt x="265616" y="0"/>
                  </a:moveTo>
                  <a:cubicBezTo>
                    <a:pt x="265616" y="0"/>
                    <a:pt x="220438" y="30738"/>
                    <a:pt x="184307" y="59918"/>
                  </a:cubicBezTo>
                  <a:cubicBezTo>
                    <a:pt x="148177" y="89098"/>
                    <a:pt x="153570" y="146679"/>
                    <a:pt x="153570" y="159322"/>
                  </a:cubicBezTo>
                  <a:cubicBezTo>
                    <a:pt x="153570" y="171964"/>
                    <a:pt x="151772" y="229785"/>
                    <a:pt x="151772" y="229785"/>
                  </a:cubicBezTo>
                  <a:lnTo>
                    <a:pt x="124629" y="287606"/>
                  </a:lnTo>
                  <a:cubicBezTo>
                    <a:pt x="124629" y="287606"/>
                    <a:pt x="83106" y="325594"/>
                    <a:pt x="74058" y="334641"/>
                  </a:cubicBezTo>
                  <a:cubicBezTo>
                    <a:pt x="65011" y="343689"/>
                    <a:pt x="12643" y="446628"/>
                    <a:pt x="12643" y="446628"/>
                  </a:cubicBezTo>
                  <a:lnTo>
                    <a:pt x="0" y="464603"/>
                  </a:lnTo>
                  <a:lnTo>
                    <a:pt x="68846" y="473471"/>
                  </a:lnTo>
                  <a:cubicBezTo>
                    <a:pt x="94549" y="444810"/>
                    <a:pt x="122985" y="418722"/>
                    <a:pt x="153749" y="395578"/>
                  </a:cubicBezTo>
                  <a:cubicBezTo>
                    <a:pt x="198748" y="362982"/>
                    <a:pt x="236616" y="273106"/>
                    <a:pt x="238473" y="262021"/>
                  </a:cubicBezTo>
                  <a:cubicBezTo>
                    <a:pt x="246109" y="231742"/>
                    <a:pt x="251496" y="200940"/>
                    <a:pt x="254591" y="169867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0F85A4A0-E70B-4E74-882B-9CEF3CEFF47D}"/>
                </a:ext>
              </a:extLst>
            </p:cNvPr>
            <p:cNvSpPr/>
            <p:nvPr/>
          </p:nvSpPr>
          <p:spPr>
            <a:xfrm>
              <a:off x="4659333" y="3007325"/>
              <a:ext cx="230327" cy="258080"/>
            </a:xfrm>
            <a:custGeom>
              <a:avLst/>
              <a:gdLst>
                <a:gd name="connsiteX0" fmla="*/ 242847 w 242847"/>
                <a:gd name="connsiteY0" fmla="*/ 41366 h 272109"/>
                <a:gd name="connsiteX1" fmla="*/ 152491 w 242847"/>
                <a:gd name="connsiteY1" fmla="*/ 4217 h 272109"/>
                <a:gd name="connsiteX2" fmla="*/ 151772 w 242847"/>
                <a:gd name="connsiteY2" fmla="*/ 28184 h 272109"/>
                <a:gd name="connsiteX3" fmla="*/ 124629 w 242847"/>
                <a:gd name="connsiteY3" fmla="*/ 86005 h 272109"/>
                <a:gd name="connsiteX4" fmla="*/ 74058 w 242847"/>
                <a:gd name="connsiteY4" fmla="*/ 133040 h 272109"/>
                <a:gd name="connsiteX5" fmla="*/ 12643 w 242847"/>
                <a:gd name="connsiteY5" fmla="*/ 245027 h 272109"/>
                <a:gd name="connsiteX6" fmla="*/ 0 w 242847"/>
                <a:gd name="connsiteY6" fmla="*/ 263002 h 272109"/>
                <a:gd name="connsiteX7" fmla="*/ 69085 w 242847"/>
                <a:gd name="connsiteY7" fmla="*/ 272110 h 272109"/>
                <a:gd name="connsiteX8" fmla="*/ 153989 w 242847"/>
                <a:gd name="connsiteY8" fmla="*/ 194216 h 272109"/>
                <a:gd name="connsiteX9" fmla="*/ 238713 w 242847"/>
                <a:gd name="connsiteY9" fmla="*/ 60659 h 272109"/>
                <a:gd name="connsiteX10" fmla="*/ 242847 w 242847"/>
                <a:gd name="connsiteY10" fmla="*/ 41366 h 27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47" h="272109">
                  <a:moveTo>
                    <a:pt x="242847" y="41366"/>
                  </a:moveTo>
                  <a:cubicBezTo>
                    <a:pt x="212469" y="-8486"/>
                    <a:pt x="170946" y="-2015"/>
                    <a:pt x="152491" y="4217"/>
                  </a:cubicBezTo>
                  <a:cubicBezTo>
                    <a:pt x="152072" y="17399"/>
                    <a:pt x="151772" y="28184"/>
                    <a:pt x="151772" y="28184"/>
                  </a:cubicBezTo>
                  <a:lnTo>
                    <a:pt x="124629" y="86005"/>
                  </a:lnTo>
                  <a:cubicBezTo>
                    <a:pt x="124629" y="86005"/>
                    <a:pt x="83106" y="123993"/>
                    <a:pt x="74058" y="133040"/>
                  </a:cubicBezTo>
                  <a:cubicBezTo>
                    <a:pt x="65011" y="142088"/>
                    <a:pt x="12643" y="245027"/>
                    <a:pt x="12643" y="245027"/>
                  </a:cubicBezTo>
                  <a:lnTo>
                    <a:pt x="0" y="263002"/>
                  </a:lnTo>
                  <a:lnTo>
                    <a:pt x="69085" y="272110"/>
                  </a:lnTo>
                  <a:cubicBezTo>
                    <a:pt x="94789" y="243448"/>
                    <a:pt x="123224" y="217361"/>
                    <a:pt x="153989" y="194216"/>
                  </a:cubicBezTo>
                  <a:cubicBezTo>
                    <a:pt x="198987" y="161621"/>
                    <a:pt x="236855" y="71744"/>
                    <a:pt x="238713" y="60659"/>
                  </a:cubicBezTo>
                  <a:cubicBezTo>
                    <a:pt x="239372" y="57005"/>
                    <a:pt x="241050" y="50294"/>
                    <a:pt x="242847" y="41366"/>
                  </a:cubicBezTo>
                  <a:close/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B7DC376A-9FFB-474E-ADDF-F15462D67010}"/>
                </a:ext>
              </a:extLst>
            </p:cNvPr>
            <p:cNvSpPr/>
            <p:nvPr/>
          </p:nvSpPr>
          <p:spPr>
            <a:xfrm>
              <a:off x="4632058" y="3217442"/>
              <a:ext cx="130104" cy="137115"/>
            </a:xfrm>
            <a:custGeom>
              <a:avLst/>
              <a:gdLst>
                <a:gd name="connsiteX0" fmla="*/ 67404 w 137176"/>
                <a:gd name="connsiteY0" fmla="*/ 0 h 144569"/>
                <a:gd name="connsiteX1" fmla="*/ 13478 w 137176"/>
                <a:gd name="connsiteY1" fmla="*/ 48294 h 144569"/>
                <a:gd name="connsiteX2" fmla="*/ 955 w 137176"/>
                <a:gd name="connsiteY2" fmla="*/ 133257 h 144569"/>
                <a:gd name="connsiteX3" fmla="*/ 40441 w 137176"/>
                <a:gd name="connsiteY3" fmla="*/ 139908 h 144569"/>
                <a:gd name="connsiteX4" fmla="*/ 90712 w 137176"/>
                <a:gd name="connsiteY4" fmla="*/ 71901 h 144569"/>
                <a:gd name="connsiteX5" fmla="*/ 82144 w 137176"/>
                <a:gd name="connsiteY5" fmla="*/ 110129 h 144569"/>
                <a:gd name="connsiteX6" fmla="*/ 128401 w 137176"/>
                <a:gd name="connsiteY6" fmla="*/ 59918 h 144569"/>
                <a:gd name="connsiteX7" fmla="*/ 128401 w 137176"/>
                <a:gd name="connsiteY7" fmla="*/ 21630 h 144569"/>
                <a:gd name="connsiteX8" fmla="*/ 117675 w 137176"/>
                <a:gd name="connsiteY8" fmla="*/ 0 h 144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176" h="144569">
                  <a:moveTo>
                    <a:pt x="67404" y="0"/>
                  </a:moveTo>
                  <a:cubicBezTo>
                    <a:pt x="67404" y="0"/>
                    <a:pt x="22526" y="36670"/>
                    <a:pt x="13478" y="48294"/>
                  </a:cubicBezTo>
                  <a:cubicBezTo>
                    <a:pt x="4431" y="59918"/>
                    <a:pt x="-2640" y="128284"/>
                    <a:pt x="955" y="133257"/>
                  </a:cubicBezTo>
                  <a:cubicBezTo>
                    <a:pt x="4550" y="138231"/>
                    <a:pt x="29656" y="151592"/>
                    <a:pt x="40441" y="139908"/>
                  </a:cubicBezTo>
                  <a:cubicBezTo>
                    <a:pt x="51227" y="128224"/>
                    <a:pt x="90712" y="71901"/>
                    <a:pt x="90712" y="71901"/>
                  </a:cubicBezTo>
                  <a:cubicBezTo>
                    <a:pt x="90712" y="71901"/>
                    <a:pt x="60753" y="112406"/>
                    <a:pt x="82144" y="110129"/>
                  </a:cubicBezTo>
                  <a:cubicBezTo>
                    <a:pt x="103535" y="107852"/>
                    <a:pt x="115818" y="74897"/>
                    <a:pt x="128401" y="59918"/>
                  </a:cubicBezTo>
                  <a:cubicBezTo>
                    <a:pt x="140983" y="44938"/>
                    <a:pt x="139186" y="43261"/>
                    <a:pt x="128401" y="21630"/>
                  </a:cubicBezTo>
                  <a:lnTo>
                    <a:pt x="117675" y="0"/>
                  </a:ln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8" name="任意多边形: 形状 1477">
              <a:extLst>
                <a:ext uri="{FF2B5EF4-FFF2-40B4-BE49-F238E27FC236}">
                  <a16:creationId xmlns:a16="http://schemas.microsoft.com/office/drawing/2014/main" id="{72CCDB90-D762-4C67-A924-E6513A1BB0E2}"/>
                </a:ext>
              </a:extLst>
            </p:cNvPr>
            <p:cNvSpPr/>
            <p:nvPr/>
          </p:nvSpPr>
          <p:spPr>
            <a:xfrm>
              <a:off x="4633021" y="3264212"/>
              <a:ext cx="30289" cy="79560"/>
            </a:xfrm>
            <a:custGeom>
              <a:avLst/>
              <a:gdLst>
                <a:gd name="connsiteX0" fmla="*/ 0 w 31936"/>
                <a:gd name="connsiteY0" fmla="*/ 83885 h 83885"/>
                <a:gd name="connsiteX1" fmla="*/ 31936 w 31936"/>
                <a:gd name="connsiteY1" fmla="*/ 0 h 83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936" h="83885">
                  <a:moveTo>
                    <a:pt x="0" y="83885"/>
                  </a:moveTo>
                  <a:cubicBezTo>
                    <a:pt x="0" y="83885"/>
                    <a:pt x="22829" y="5992"/>
                    <a:pt x="31936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CAC60749-F90E-49EE-ABF6-403D3F202ACC}"/>
                </a:ext>
              </a:extLst>
            </p:cNvPr>
            <p:cNvSpPr/>
            <p:nvPr/>
          </p:nvSpPr>
          <p:spPr>
            <a:xfrm>
              <a:off x="4643193" y="3265349"/>
              <a:ext cx="38074" cy="83822"/>
            </a:xfrm>
            <a:custGeom>
              <a:avLst/>
              <a:gdLst>
                <a:gd name="connsiteX0" fmla="*/ 0 w 40144"/>
                <a:gd name="connsiteY0" fmla="*/ 88379 h 88378"/>
                <a:gd name="connsiteX1" fmla="*/ 40145 w 40144"/>
                <a:gd name="connsiteY1" fmla="*/ 0 h 88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144" h="88378">
                  <a:moveTo>
                    <a:pt x="0" y="88379"/>
                  </a:moveTo>
                  <a:cubicBezTo>
                    <a:pt x="0" y="88379"/>
                    <a:pt x="26484" y="15159"/>
                    <a:pt x="40145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87DEAFB2-6293-4BF8-A59C-518B3333A828}"/>
                </a:ext>
              </a:extLst>
            </p:cNvPr>
            <p:cNvSpPr/>
            <p:nvPr/>
          </p:nvSpPr>
          <p:spPr>
            <a:xfrm>
              <a:off x="4656662" y="3269383"/>
              <a:ext cx="45064" cy="84731"/>
            </a:xfrm>
            <a:custGeom>
              <a:avLst/>
              <a:gdLst>
                <a:gd name="connsiteX0" fmla="*/ 0 w 47514"/>
                <a:gd name="connsiteY0" fmla="*/ 89337 h 89337"/>
                <a:gd name="connsiteX1" fmla="*/ 47515 w 47514"/>
                <a:gd name="connsiteY1" fmla="*/ 0 h 8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514" h="89337">
                  <a:moveTo>
                    <a:pt x="0" y="89337"/>
                  </a:moveTo>
                  <a:cubicBezTo>
                    <a:pt x="0" y="89337"/>
                    <a:pt x="28701" y="17436"/>
                    <a:pt x="47515" y="0"/>
                  </a:cubicBezTo>
                </a:path>
              </a:pathLst>
            </a:custGeom>
            <a:noFill/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9A2F451D-CA42-4852-AA09-FD35243F74F0}"/>
                </a:ext>
              </a:extLst>
            </p:cNvPr>
            <p:cNvSpPr/>
            <p:nvPr/>
          </p:nvSpPr>
          <p:spPr>
            <a:xfrm>
              <a:off x="4718093" y="3265065"/>
              <a:ext cx="16707" cy="20572"/>
            </a:xfrm>
            <a:custGeom>
              <a:avLst/>
              <a:gdLst>
                <a:gd name="connsiteX0" fmla="*/ 0 w 17615"/>
                <a:gd name="connsiteY0" fmla="*/ 21690 h 21690"/>
                <a:gd name="connsiteX1" fmla="*/ 17616 w 17615"/>
                <a:gd name="connsiteY1" fmla="*/ 0 h 21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7615" h="21690">
                  <a:moveTo>
                    <a:pt x="0" y="21690"/>
                  </a:moveTo>
                  <a:cubicBezTo>
                    <a:pt x="0" y="21690"/>
                    <a:pt x="15279" y="8149"/>
                    <a:pt x="17616" y="0"/>
                  </a:cubicBezTo>
                </a:path>
              </a:pathLst>
            </a:custGeom>
            <a:solidFill>
              <a:srgbClr val="FFFFFF"/>
            </a:solidFill>
            <a:ln w="598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F17064D9-3C98-4DDC-A502-8E6957AF4BFC}"/>
                </a:ext>
              </a:extLst>
            </p:cNvPr>
            <p:cNvSpPr/>
            <p:nvPr/>
          </p:nvSpPr>
          <p:spPr>
            <a:xfrm>
              <a:off x="3669320" y="3647522"/>
              <a:ext cx="2126756" cy="5682"/>
            </a:xfrm>
            <a:custGeom>
              <a:avLst/>
              <a:gdLst>
                <a:gd name="connsiteX0" fmla="*/ 0 w 2242365"/>
                <a:gd name="connsiteY0" fmla="*/ 0 h 5991"/>
                <a:gd name="connsiteX1" fmla="*/ 2242366 w 2242365"/>
                <a:gd name="connsiteY1" fmla="*/ 0 h 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42365" h="5991">
                  <a:moveTo>
                    <a:pt x="0" y="0"/>
                  </a:moveTo>
                  <a:lnTo>
                    <a:pt x="2242366" y="0"/>
                  </a:lnTo>
                </a:path>
              </a:pathLst>
            </a:custGeom>
            <a:ln w="12700" cap="rnd">
              <a:solidFill>
                <a:srgbClr val="263238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075E0762-2734-42C9-A0C5-6E8F528586FB}"/>
                </a:ext>
              </a:extLst>
            </p:cNvPr>
            <p:cNvSpPr/>
            <p:nvPr/>
          </p:nvSpPr>
          <p:spPr>
            <a:xfrm>
              <a:off x="3932714" y="1804831"/>
              <a:ext cx="392463" cy="392330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C791C42C-D15F-496D-9E2C-12B409396107}"/>
                </a:ext>
              </a:extLst>
            </p:cNvPr>
            <p:cNvSpPr/>
            <p:nvPr/>
          </p:nvSpPr>
          <p:spPr>
            <a:xfrm>
              <a:off x="4308704" y="1763051"/>
              <a:ext cx="238548" cy="238219"/>
            </a:xfrm>
            <a:custGeom>
              <a:avLst/>
              <a:gdLst>
                <a:gd name="connsiteX0" fmla="*/ 759618 w 759618"/>
                <a:gd name="connsiteY0" fmla="*/ 434340 h 758570"/>
                <a:gd name="connsiteX1" fmla="*/ 759618 w 759618"/>
                <a:gd name="connsiteY1" fmla="*/ 324136 h 758570"/>
                <a:gd name="connsiteX2" fmla="*/ 692943 w 759618"/>
                <a:gd name="connsiteY2" fmla="*/ 324136 h 758570"/>
                <a:gd name="connsiteX3" fmla="*/ 678656 w 759618"/>
                <a:gd name="connsiteY3" fmla="*/ 270510 h 758570"/>
                <a:gd name="connsiteX4" fmla="*/ 736663 w 759618"/>
                <a:gd name="connsiteY4" fmla="*/ 236982 h 758570"/>
                <a:gd name="connsiteX5" fmla="*/ 681609 w 759618"/>
                <a:gd name="connsiteY5" fmla="*/ 141732 h 758570"/>
                <a:gd name="connsiteX6" fmla="*/ 623411 w 759618"/>
                <a:gd name="connsiteY6" fmla="*/ 175355 h 758570"/>
                <a:gd name="connsiteX7" fmla="*/ 584168 w 759618"/>
                <a:gd name="connsiteY7" fmla="*/ 136112 h 758570"/>
                <a:gd name="connsiteX8" fmla="*/ 617792 w 759618"/>
                <a:gd name="connsiteY8" fmla="*/ 78010 h 758570"/>
                <a:gd name="connsiteX9" fmla="*/ 522542 w 759618"/>
                <a:gd name="connsiteY9" fmla="*/ 22860 h 758570"/>
                <a:gd name="connsiteX10" fmla="*/ 489013 w 759618"/>
                <a:gd name="connsiteY10" fmla="*/ 80867 h 758570"/>
                <a:gd name="connsiteX11" fmla="*/ 435388 w 759618"/>
                <a:gd name="connsiteY11" fmla="*/ 66675 h 758570"/>
                <a:gd name="connsiteX12" fmla="*/ 435388 w 759618"/>
                <a:gd name="connsiteY12" fmla="*/ 0 h 758570"/>
                <a:gd name="connsiteX13" fmla="*/ 324612 w 759618"/>
                <a:gd name="connsiteY13" fmla="*/ 0 h 758570"/>
                <a:gd name="connsiteX14" fmla="*/ 324612 w 759618"/>
                <a:gd name="connsiteY14" fmla="*/ 66675 h 758570"/>
                <a:gd name="connsiteX15" fmla="*/ 270986 w 759618"/>
                <a:gd name="connsiteY15" fmla="*/ 80963 h 758570"/>
                <a:gd name="connsiteX16" fmla="*/ 237458 w 759618"/>
                <a:gd name="connsiteY16" fmla="*/ 22955 h 758570"/>
                <a:gd name="connsiteX17" fmla="*/ 142208 w 759618"/>
                <a:gd name="connsiteY17" fmla="*/ 78105 h 758570"/>
                <a:gd name="connsiteX18" fmla="*/ 175736 w 759618"/>
                <a:gd name="connsiteY18" fmla="*/ 136208 h 758570"/>
                <a:gd name="connsiteX19" fmla="*/ 136588 w 759618"/>
                <a:gd name="connsiteY19" fmla="*/ 175450 h 758570"/>
                <a:gd name="connsiteX20" fmla="*/ 78486 w 759618"/>
                <a:gd name="connsiteY20" fmla="*/ 141827 h 758570"/>
                <a:gd name="connsiteX21" fmla="*/ 23336 w 759618"/>
                <a:gd name="connsiteY21" fmla="*/ 237077 h 758570"/>
                <a:gd name="connsiteX22" fmla="*/ 81343 w 759618"/>
                <a:gd name="connsiteY22" fmla="*/ 270605 h 758570"/>
                <a:gd name="connsiteX23" fmla="*/ 67151 w 759618"/>
                <a:gd name="connsiteY23" fmla="*/ 324231 h 758570"/>
                <a:gd name="connsiteX24" fmla="*/ 0 w 759618"/>
                <a:gd name="connsiteY24" fmla="*/ 324231 h 758570"/>
                <a:gd name="connsiteX25" fmla="*/ 0 w 759618"/>
                <a:gd name="connsiteY25" fmla="*/ 434435 h 758570"/>
                <a:gd name="connsiteX26" fmla="*/ 67151 w 759618"/>
                <a:gd name="connsiteY26" fmla="*/ 434435 h 758570"/>
                <a:gd name="connsiteX27" fmla="*/ 81439 w 759618"/>
                <a:gd name="connsiteY27" fmla="*/ 488061 h 758570"/>
                <a:gd name="connsiteX28" fmla="*/ 23431 w 759618"/>
                <a:gd name="connsiteY28" fmla="*/ 521589 h 758570"/>
                <a:gd name="connsiteX29" fmla="*/ 78581 w 759618"/>
                <a:gd name="connsiteY29" fmla="*/ 616839 h 758570"/>
                <a:gd name="connsiteX30" fmla="*/ 136684 w 759618"/>
                <a:gd name="connsiteY30" fmla="*/ 583311 h 758570"/>
                <a:gd name="connsiteX31" fmla="*/ 175926 w 759618"/>
                <a:gd name="connsiteY31" fmla="*/ 622459 h 758570"/>
                <a:gd name="connsiteX32" fmla="*/ 142303 w 759618"/>
                <a:gd name="connsiteY32" fmla="*/ 680561 h 758570"/>
                <a:gd name="connsiteX33" fmla="*/ 237553 w 759618"/>
                <a:gd name="connsiteY33" fmla="*/ 735711 h 758570"/>
                <a:gd name="connsiteX34" fmla="*/ 271081 w 759618"/>
                <a:gd name="connsiteY34" fmla="*/ 677704 h 758570"/>
                <a:gd name="connsiteX35" fmla="*/ 324707 w 759618"/>
                <a:gd name="connsiteY35" fmla="*/ 691896 h 758570"/>
                <a:gd name="connsiteX36" fmla="*/ 324707 w 759618"/>
                <a:gd name="connsiteY36" fmla="*/ 758571 h 758570"/>
                <a:gd name="connsiteX37" fmla="*/ 434912 w 759618"/>
                <a:gd name="connsiteY37" fmla="*/ 758571 h 758570"/>
                <a:gd name="connsiteX38" fmla="*/ 434912 w 759618"/>
                <a:gd name="connsiteY38" fmla="*/ 691896 h 758570"/>
                <a:gd name="connsiteX39" fmla="*/ 488537 w 759618"/>
                <a:gd name="connsiteY39" fmla="*/ 677609 h 758570"/>
                <a:gd name="connsiteX40" fmla="*/ 522065 w 759618"/>
                <a:gd name="connsiteY40" fmla="*/ 735616 h 758570"/>
                <a:gd name="connsiteX41" fmla="*/ 617315 w 759618"/>
                <a:gd name="connsiteY41" fmla="*/ 680561 h 758570"/>
                <a:gd name="connsiteX42" fmla="*/ 583787 w 759618"/>
                <a:gd name="connsiteY42" fmla="*/ 622363 h 758570"/>
                <a:gd name="connsiteX43" fmla="*/ 622935 w 759618"/>
                <a:gd name="connsiteY43" fmla="*/ 583121 h 758570"/>
                <a:gd name="connsiteX44" fmla="*/ 681037 w 759618"/>
                <a:gd name="connsiteY44" fmla="*/ 616744 h 758570"/>
                <a:gd name="connsiteX45" fmla="*/ 736187 w 759618"/>
                <a:gd name="connsiteY45" fmla="*/ 521494 h 758570"/>
                <a:gd name="connsiteX46" fmla="*/ 678180 w 759618"/>
                <a:gd name="connsiteY46" fmla="*/ 487966 h 758570"/>
                <a:gd name="connsiteX47" fmla="*/ 692372 w 759618"/>
                <a:gd name="connsiteY47" fmla="*/ 434340 h 758570"/>
                <a:gd name="connsiteX48" fmla="*/ 379667 w 759618"/>
                <a:gd name="connsiteY48" fmla="*/ 584740 h 758570"/>
                <a:gd name="connsiteX49" fmla="*/ 174117 w 759618"/>
                <a:gd name="connsiteY49" fmla="*/ 379381 h 758570"/>
                <a:gd name="connsiteX50" fmla="*/ 379477 w 759618"/>
                <a:gd name="connsiteY50" fmla="*/ 173831 h 758570"/>
                <a:gd name="connsiteX51" fmla="*/ 585026 w 759618"/>
                <a:gd name="connsiteY51" fmla="*/ 379190 h 758570"/>
                <a:gd name="connsiteX52" fmla="*/ 585026 w 759618"/>
                <a:gd name="connsiteY52" fmla="*/ 379381 h 758570"/>
                <a:gd name="connsiteX53" fmla="*/ 379667 w 759618"/>
                <a:gd name="connsiteY53" fmla="*/ 584740 h 75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59618" h="758570">
                  <a:moveTo>
                    <a:pt x="759618" y="434340"/>
                  </a:moveTo>
                  <a:lnTo>
                    <a:pt x="759618" y="324136"/>
                  </a:lnTo>
                  <a:lnTo>
                    <a:pt x="692943" y="324136"/>
                  </a:lnTo>
                  <a:cubicBezTo>
                    <a:pt x="689768" y="305875"/>
                    <a:pt x="684986" y="287930"/>
                    <a:pt x="678656" y="270510"/>
                  </a:cubicBezTo>
                  <a:lnTo>
                    <a:pt x="736663" y="236982"/>
                  </a:lnTo>
                  <a:lnTo>
                    <a:pt x="681609" y="141732"/>
                  </a:lnTo>
                  <a:lnTo>
                    <a:pt x="623411" y="175355"/>
                  </a:lnTo>
                  <a:cubicBezTo>
                    <a:pt x="611498" y="161156"/>
                    <a:pt x="598367" y="148025"/>
                    <a:pt x="584168" y="136112"/>
                  </a:cubicBezTo>
                  <a:lnTo>
                    <a:pt x="617792" y="78010"/>
                  </a:lnTo>
                  <a:lnTo>
                    <a:pt x="522542" y="22860"/>
                  </a:lnTo>
                  <a:lnTo>
                    <a:pt x="489013" y="80867"/>
                  </a:lnTo>
                  <a:cubicBezTo>
                    <a:pt x="471580" y="74601"/>
                    <a:pt x="453638" y="69852"/>
                    <a:pt x="435388" y="66675"/>
                  </a:cubicBezTo>
                  <a:lnTo>
                    <a:pt x="435388" y="0"/>
                  </a:lnTo>
                  <a:lnTo>
                    <a:pt x="324612" y="0"/>
                  </a:lnTo>
                  <a:lnTo>
                    <a:pt x="324612" y="66675"/>
                  </a:lnTo>
                  <a:cubicBezTo>
                    <a:pt x="306351" y="69851"/>
                    <a:pt x="288407" y="74632"/>
                    <a:pt x="270986" y="80963"/>
                  </a:cubicBezTo>
                  <a:lnTo>
                    <a:pt x="237458" y="22955"/>
                  </a:lnTo>
                  <a:lnTo>
                    <a:pt x="142208" y="78105"/>
                  </a:lnTo>
                  <a:lnTo>
                    <a:pt x="175736" y="136208"/>
                  </a:lnTo>
                  <a:cubicBezTo>
                    <a:pt x="161589" y="148146"/>
                    <a:pt x="148492" y="161275"/>
                    <a:pt x="136588" y="175450"/>
                  </a:cubicBezTo>
                  <a:lnTo>
                    <a:pt x="78486" y="141827"/>
                  </a:lnTo>
                  <a:lnTo>
                    <a:pt x="23336" y="237077"/>
                  </a:lnTo>
                  <a:lnTo>
                    <a:pt x="81343" y="270605"/>
                  </a:lnTo>
                  <a:cubicBezTo>
                    <a:pt x="75088" y="288042"/>
                    <a:pt x="70339" y="305983"/>
                    <a:pt x="67151" y="324231"/>
                  </a:cubicBezTo>
                  <a:lnTo>
                    <a:pt x="0" y="324231"/>
                  </a:lnTo>
                  <a:lnTo>
                    <a:pt x="0" y="434435"/>
                  </a:lnTo>
                  <a:lnTo>
                    <a:pt x="67151" y="434435"/>
                  </a:lnTo>
                  <a:cubicBezTo>
                    <a:pt x="70327" y="452696"/>
                    <a:pt x="75108" y="470641"/>
                    <a:pt x="81439" y="488061"/>
                  </a:cubicBezTo>
                  <a:lnTo>
                    <a:pt x="23431" y="521589"/>
                  </a:lnTo>
                  <a:lnTo>
                    <a:pt x="78581" y="616839"/>
                  </a:lnTo>
                  <a:lnTo>
                    <a:pt x="136684" y="583311"/>
                  </a:lnTo>
                  <a:cubicBezTo>
                    <a:pt x="148622" y="597458"/>
                    <a:pt x="161751" y="610555"/>
                    <a:pt x="175926" y="622459"/>
                  </a:cubicBezTo>
                  <a:lnTo>
                    <a:pt x="142303" y="680561"/>
                  </a:lnTo>
                  <a:lnTo>
                    <a:pt x="237553" y="735711"/>
                  </a:lnTo>
                  <a:lnTo>
                    <a:pt x="271081" y="677704"/>
                  </a:lnTo>
                  <a:cubicBezTo>
                    <a:pt x="288501" y="684014"/>
                    <a:pt x="306447" y="688764"/>
                    <a:pt x="324707" y="691896"/>
                  </a:cubicBezTo>
                  <a:lnTo>
                    <a:pt x="324707" y="758571"/>
                  </a:lnTo>
                  <a:lnTo>
                    <a:pt x="434912" y="758571"/>
                  </a:lnTo>
                  <a:lnTo>
                    <a:pt x="434912" y="691896"/>
                  </a:lnTo>
                  <a:cubicBezTo>
                    <a:pt x="453172" y="688720"/>
                    <a:pt x="471117" y="683939"/>
                    <a:pt x="488537" y="677609"/>
                  </a:cubicBezTo>
                  <a:lnTo>
                    <a:pt x="522065" y="735616"/>
                  </a:lnTo>
                  <a:lnTo>
                    <a:pt x="617315" y="680561"/>
                  </a:lnTo>
                  <a:lnTo>
                    <a:pt x="583787" y="622363"/>
                  </a:lnTo>
                  <a:cubicBezTo>
                    <a:pt x="597934" y="610425"/>
                    <a:pt x="611032" y="597296"/>
                    <a:pt x="622935" y="583121"/>
                  </a:cubicBezTo>
                  <a:lnTo>
                    <a:pt x="681037" y="616744"/>
                  </a:lnTo>
                  <a:lnTo>
                    <a:pt x="736187" y="521494"/>
                  </a:lnTo>
                  <a:lnTo>
                    <a:pt x="678180" y="487966"/>
                  </a:lnTo>
                  <a:cubicBezTo>
                    <a:pt x="684491" y="470546"/>
                    <a:pt x="689240" y="452600"/>
                    <a:pt x="692372" y="434340"/>
                  </a:cubicBezTo>
                  <a:close/>
                  <a:moveTo>
                    <a:pt x="379667" y="584740"/>
                  </a:moveTo>
                  <a:cubicBezTo>
                    <a:pt x="266197" y="584792"/>
                    <a:pt x="174170" y="492850"/>
                    <a:pt x="174117" y="379381"/>
                  </a:cubicBezTo>
                  <a:cubicBezTo>
                    <a:pt x="174065" y="265912"/>
                    <a:pt x="266007" y="173884"/>
                    <a:pt x="379477" y="173831"/>
                  </a:cubicBezTo>
                  <a:cubicBezTo>
                    <a:pt x="492946" y="173779"/>
                    <a:pt x="584973" y="265721"/>
                    <a:pt x="585026" y="379190"/>
                  </a:cubicBezTo>
                  <a:cubicBezTo>
                    <a:pt x="585026" y="379254"/>
                    <a:pt x="585026" y="379317"/>
                    <a:pt x="585026" y="379381"/>
                  </a:cubicBezTo>
                  <a:cubicBezTo>
                    <a:pt x="585026" y="492797"/>
                    <a:pt x="493084" y="584740"/>
                    <a:pt x="379667" y="584740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594D6F8A-3F60-4D24-A43C-6EC120567978}"/>
                </a:ext>
              </a:extLst>
            </p:cNvPr>
            <p:cNvSpPr/>
            <p:nvPr/>
          </p:nvSpPr>
          <p:spPr>
            <a:xfrm>
              <a:off x="5072416" y="1968644"/>
              <a:ext cx="295708" cy="295608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86" name="组合 1485">
            <a:extLst>
              <a:ext uri="{FF2B5EF4-FFF2-40B4-BE49-F238E27FC236}">
                <a16:creationId xmlns:a16="http://schemas.microsoft.com/office/drawing/2014/main" id="{702AF5CB-DC0D-44E3-90B4-ED7D0A5C5078}"/>
              </a:ext>
            </a:extLst>
          </p:cNvPr>
          <p:cNvGrpSpPr/>
          <p:nvPr/>
        </p:nvGrpSpPr>
        <p:grpSpPr>
          <a:xfrm>
            <a:off x="9131064" y="1763051"/>
            <a:ext cx="2203974" cy="1882203"/>
            <a:chOff x="6613012" y="1268279"/>
            <a:chExt cx="5060212" cy="4321441"/>
          </a:xfrm>
        </p:grpSpPr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C48DD099-EC01-4212-9339-18F490C31F4E}"/>
                </a:ext>
              </a:extLst>
            </p:cNvPr>
            <p:cNvSpPr/>
            <p:nvPr/>
          </p:nvSpPr>
          <p:spPr>
            <a:xfrm>
              <a:off x="6966335" y="1456583"/>
              <a:ext cx="153816" cy="153500"/>
            </a:xfrm>
            <a:custGeom>
              <a:avLst/>
              <a:gdLst>
                <a:gd name="connsiteX0" fmla="*/ 64390 w 66659"/>
                <a:gd name="connsiteY0" fmla="*/ 66523 h 66522"/>
                <a:gd name="connsiteX1" fmla="*/ 2269 w 66659"/>
                <a:gd name="connsiteY1" fmla="*/ 66523 h 66522"/>
                <a:gd name="connsiteX2" fmla="*/ 0 w 66659"/>
                <a:gd name="connsiteY2" fmla="*/ 64254 h 66522"/>
                <a:gd name="connsiteX3" fmla="*/ 0 w 66659"/>
                <a:gd name="connsiteY3" fmla="*/ 2269 h 66522"/>
                <a:gd name="connsiteX4" fmla="*/ 2269 w 66659"/>
                <a:gd name="connsiteY4" fmla="*/ 0 h 66522"/>
                <a:gd name="connsiteX5" fmla="*/ 64390 w 66659"/>
                <a:gd name="connsiteY5" fmla="*/ 0 h 66522"/>
                <a:gd name="connsiteX6" fmla="*/ 66659 w 66659"/>
                <a:gd name="connsiteY6" fmla="*/ 2269 h 66522"/>
                <a:gd name="connsiteX7" fmla="*/ 66659 w 66659"/>
                <a:gd name="connsiteY7" fmla="*/ 64436 h 66522"/>
                <a:gd name="connsiteX8" fmla="*/ 64390 w 66659"/>
                <a:gd name="connsiteY8" fmla="*/ 66523 h 66522"/>
                <a:gd name="connsiteX9" fmla="*/ 4538 w 66659"/>
                <a:gd name="connsiteY9" fmla="*/ 61985 h 66522"/>
                <a:gd name="connsiteX10" fmla="*/ 62121 w 66659"/>
                <a:gd name="connsiteY10" fmla="*/ 61985 h 66522"/>
                <a:gd name="connsiteX11" fmla="*/ 62121 w 66659"/>
                <a:gd name="connsiteY11" fmla="*/ 4538 h 66522"/>
                <a:gd name="connsiteX12" fmla="*/ 4538 w 66659"/>
                <a:gd name="connsiteY12" fmla="*/ 4538 h 6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522">
                  <a:moveTo>
                    <a:pt x="64390" y="66523"/>
                  </a:moveTo>
                  <a:lnTo>
                    <a:pt x="2269" y="66523"/>
                  </a:lnTo>
                  <a:cubicBezTo>
                    <a:pt x="1016" y="66523"/>
                    <a:pt x="0" y="65507"/>
                    <a:pt x="0" y="6425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564" y="65617"/>
                    <a:pt x="65576" y="66527"/>
                    <a:pt x="64390" y="66523"/>
                  </a:cubicBezTo>
                  <a:close/>
                  <a:moveTo>
                    <a:pt x="4538" y="61985"/>
                  </a:moveTo>
                  <a:lnTo>
                    <a:pt x="62121" y="61985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E831510D-F8C1-4F2D-BC04-CA3157852809}"/>
                </a:ext>
              </a:extLst>
            </p:cNvPr>
            <p:cNvSpPr/>
            <p:nvPr/>
          </p:nvSpPr>
          <p:spPr>
            <a:xfrm>
              <a:off x="7167060" y="1528307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94D981CB-6E3C-4B1B-A212-15DABFEBA89B}"/>
                </a:ext>
              </a:extLst>
            </p:cNvPr>
            <p:cNvSpPr/>
            <p:nvPr/>
          </p:nvSpPr>
          <p:spPr>
            <a:xfrm>
              <a:off x="6966335" y="1657204"/>
              <a:ext cx="153816" cy="154024"/>
            </a:xfrm>
            <a:custGeom>
              <a:avLst/>
              <a:gdLst>
                <a:gd name="connsiteX0" fmla="*/ 64390 w 66659"/>
                <a:gd name="connsiteY0" fmla="*/ 66750 h 66749"/>
                <a:gd name="connsiteX1" fmla="*/ 2269 w 66659"/>
                <a:gd name="connsiteY1" fmla="*/ 66750 h 66749"/>
                <a:gd name="connsiteX2" fmla="*/ 0 w 66659"/>
                <a:gd name="connsiteY2" fmla="*/ 64481 h 66749"/>
                <a:gd name="connsiteX3" fmla="*/ 0 w 66659"/>
                <a:gd name="connsiteY3" fmla="*/ 2269 h 66749"/>
                <a:gd name="connsiteX4" fmla="*/ 2269 w 66659"/>
                <a:gd name="connsiteY4" fmla="*/ 0 h 66749"/>
                <a:gd name="connsiteX5" fmla="*/ 64390 w 66659"/>
                <a:gd name="connsiteY5" fmla="*/ 0 h 66749"/>
                <a:gd name="connsiteX6" fmla="*/ 66659 w 66659"/>
                <a:gd name="connsiteY6" fmla="*/ 2269 h 66749"/>
                <a:gd name="connsiteX7" fmla="*/ 66659 w 66659"/>
                <a:gd name="connsiteY7" fmla="*/ 64436 h 66749"/>
                <a:gd name="connsiteX8" fmla="*/ 64436 w 66659"/>
                <a:gd name="connsiteY8" fmla="*/ 66749 h 66749"/>
                <a:gd name="connsiteX9" fmla="*/ 64390 w 66659"/>
                <a:gd name="connsiteY9" fmla="*/ 66750 h 66749"/>
                <a:gd name="connsiteX10" fmla="*/ 4538 w 66659"/>
                <a:gd name="connsiteY10" fmla="*/ 62212 h 66749"/>
                <a:gd name="connsiteX11" fmla="*/ 62121 w 66659"/>
                <a:gd name="connsiteY11" fmla="*/ 62212 h 66749"/>
                <a:gd name="connsiteX12" fmla="*/ 62121 w 66659"/>
                <a:gd name="connsiteY12" fmla="*/ 4583 h 66749"/>
                <a:gd name="connsiteX13" fmla="*/ 4538 w 66659"/>
                <a:gd name="connsiteY13" fmla="*/ 4583 h 6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59" h="66749">
                  <a:moveTo>
                    <a:pt x="64390" y="66750"/>
                  </a:moveTo>
                  <a:lnTo>
                    <a:pt x="2269" y="66750"/>
                  </a:lnTo>
                  <a:cubicBezTo>
                    <a:pt x="1016" y="66750"/>
                    <a:pt x="0" y="65734"/>
                    <a:pt x="0" y="64481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84" y="65688"/>
                    <a:pt x="65689" y="66724"/>
                    <a:pt x="64436" y="66749"/>
                  </a:cubicBezTo>
                  <a:cubicBezTo>
                    <a:pt x="64421" y="66750"/>
                    <a:pt x="64405" y="66750"/>
                    <a:pt x="64390" y="66750"/>
                  </a:cubicBezTo>
                  <a:close/>
                  <a:moveTo>
                    <a:pt x="4538" y="62212"/>
                  </a:moveTo>
                  <a:lnTo>
                    <a:pt x="62121" y="62212"/>
                  </a:lnTo>
                  <a:lnTo>
                    <a:pt x="62121" y="4583"/>
                  </a:lnTo>
                  <a:lnTo>
                    <a:pt x="4538" y="458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F8749676-1246-4F12-99AF-A4C82DF9B01E}"/>
                </a:ext>
              </a:extLst>
            </p:cNvPr>
            <p:cNvSpPr/>
            <p:nvPr/>
          </p:nvSpPr>
          <p:spPr>
            <a:xfrm>
              <a:off x="7167060" y="1729032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CF8455D4-1093-4009-8C0C-7FE4D56A2DEC}"/>
                </a:ext>
              </a:extLst>
            </p:cNvPr>
            <p:cNvSpPr/>
            <p:nvPr/>
          </p:nvSpPr>
          <p:spPr>
            <a:xfrm>
              <a:off x="6966335" y="1858034"/>
              <a:ext cx="153816" cy="153920"/>
            </a:xfrm>
            <a:custGeom>
              <a:avLst/>
              <a:gdLst>
                <a:gd name="connsiteX0" fmla="*/ 64390 w 66659"/>
                <a:gd name="connsiteY0" fmla="*/ 66704 h 66704"/>
                <a:gd name="connsiteX1" fmla="*/ 2269 w 66659"/>
                <a:gd name="connsiteY1" fmla="*/ 66704 h 66704"/>
                <a:gd name="connsiteX2" fmla="*/ 0 w 66659"/>
                <a:gd name="connsiteY2" fmla="*/ 64436 h 66704"/>
                <a:gd name="connsiteX3" fmla="*/ 0 w 66659"/>
                <a:gd name="connsiteY3" fmla="*/ 2269 h 66704"/>
                <a:gd name="connsiteX4" fmla="*/ 2269 w 66659"/>
                <a:gd name="connsiteY4" fmla="*/ 0 h 66704"/>
                <a:gd name="connsiteX5" fmla="*/ 64390 w 66659"/>
                <a:gd name="connsiteY5" fmla="*/ 0 h 66704"/>
                <a:gd name="connsiteX6" fmla="*/ 66659 w 66659"/>
                <a:gd name="connsiteY6" fmla="*/ 2269 h 66704"/>
                <a:gd name="connsiteX7" fmla="*/ 66659 w 66659"/>
                <a:gd name="connsiteY7" fmla="*/ 64436 h 66704"/>
                <a:gd name="connsiteX8" fmla="*/ 64390 w 66659"/>
                <a:gd name="connsiteY8" fmla="*/ 66704 h 66704"/>
                <a:gd name="connsiteX9" fmla="*/ 4538 w 66659"/>
                <a:gd name="connsiteY9" fmla="*/ 62167 h 66704"/>
                <a:gd name="connsiteX10" fmla="*/ 62121 w 66659"/>
                <a:gd name="connsiteY10" fmla="*/ 62167 h 66704"/>
                <a:gd name="connsiteX11" fmla="*/ 62121 w 66659"/>
                <a:gd name="connsiteY11" fmla="*/ 4538 h 66704"/>
                <a:gd name="connsiteX12" fmla="*/ 4538 w 66659"/>
                <a:gd name="connsiteY12" fmla="*/ 4538 h 6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704">
                  <a:moveTo>
                    <a:pt x="64390" y="66704"/>
                  </a:moveTo>
                  <a:lnTo>
                    <a:pt x="2269" y="66704"/>
                  </a:lnTo>
                  <a:cubicBezTo>
                    <a:pt x="1016" y="66704"/>
                    <a:pt x="0" y="65689"/>
                    <a:pt x="0" y="6443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59" y="65689"/>
                    <a:pt x="65643" y="66704"/>
                    <a:pt x="64390" y="66704"/>
                  </a:cubicBezTo>
                  <a:close/>
                  <a:moveTo>
                    <a:pt x="4538" y="62167"/>
                  </a:moveTo>
                  <a:lnTo>
                    <a:pt x="62121" y="62167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1A4B5FDB-863C-4744-8233-AF08289FD933}"/>
                </a:ext>
              </a:extLst>
            </p:cNvPr>
            <p:cNvSpPr/>
            <p:nvPr/>
          </p:nvSpPr>
          <p:spPr>
            <a:xfrm>
              <a:off x="7167060" y="1929758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170C96B9-EA4C-4A4F-A87D-323A4BDAA291}"/>
                </a:ext>
              </a:extLst>
            </p:cNvPr>
            <p:cNvSpPr/>
            <p:nvPr/>
          </p:nvSpPr>
          <p:spPr>
            <a:xfrm>
              <a:off x="6966335" y="2058759"/>
              <a:ext cx="153816" cy="153920"/>
            </a:xfrm>
            <a:custGeom>
              <a:avLst/>
              <a:gdLst>
                <a:gd name="connsiteX0" fmla="*/ 64390 w 66659"/>
                <a:gd name="connsiteY0" fmla="*/ 66704 h 66704"/>
                <a:gd name="connsiteX1" fmla="*/ 2269 w 66659"/>
                <a:gd name="connsiteY1" fmla="*/ 66704 h 66704"/>
                <a:gd name="connsiteX2" fmla="*/ 0 w 66659"/>
                <a:gd name="connsiteY2" fmla="*/ 64436 h 66704"/>
                <a:gd name="connsiteX3" fmla="*/ 0 w 66659"/>
                <a:gd name="connsiteY3" fmla="*/ 2269 h 66704"/>
                <a:gd name="connsiteX4" fmla="*/ 2269 w 66659"/>
                <a:gd name="connsiteY4" fmla="*/ 0 h 66704"/>
                <a:gd name="connsiteX5" fmla="*/ 64390 w 66659"/>
                <a:gd name="connsiteY5" fmla="*/ 0 h 66704"/>
                <a:gd name="connsiteX6" fmla="*/ 66659 w 66659"/>
                <a:gd name="connsiteY6" fmla="*/ 2269 h 66704"/>
                <a:gd name="connsiteX7" fmla="*/ 66659 w 66659"/>
                <a:gd name="connsiteY7" fmla="*/ 64436 h 66704"/>
                <a:gd name="connsiteX8" fmla="*/ 64390 w 66659"/>
                <a:gd name="connsiteY8" fmla="*/ 66704 h 66704"/>
                <a:gd name="connsiteX9" fmla="*/ 4538 w 66659"/>
                <a:gd name="connsiteY9" fmla="*/ 62167 h 66704"/>
                <a:gd name="connsiteX10" fmla="*/ 62121 w 66659"/>
                <a:gd name="connsiteY10" fmla="*/ 62167 h 66704"/>
                <a:gd name="connsiteX11" fmla="*/ 62121 w 66659"/>
                <a:gd name="connsiteY11" fmla="*/ 4538 h 66704"/>
                <a:gd name="connsiteX12" fmla="*/ 4538 w 66659"/>
                <a:gd name="connsiteY12" fmla="*/ 4538 h 6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704">
                  <a:moveTo>
                    <a:pt x="64390" y="66704"/>
                  </a:moveTo>
                  <a:lnTo>
                    <a:pt x="2269" y="66704"/>
                  </a:lnTo>
                  <a:cubicBezTo>
                    <a:pt x="1016" y="66704"/>
                    <a:pt x="0" y="65689"/>
                    <a:pt x="0" y="6443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59" y="65689"/>
                    <a:pt x="65643" y="66704"/>
                    <a:pt x="64390" y="66704"/>
                  </a:cubicBezTo>
                  <a:close/>
                  <a:moveTo>
                    <a:pt x="4538" y="62167"/>
                  </a:moveTo>
                  <a:lnTo>
                    <a:pt x="62121" y="62167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CA74C6F9-5487-48F6-97CB-E55B8B2A8C12}"/>
                </a:ext>
              </a:extLst>
            </p:cNvPr>
            <p:cNvSpPr/>
            <p:nvPr/>
          </p:nvSpPr>
          <p:spPr>
            <a:xfrm>
              <a:off x="7167060" y="2130483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9C6818C5-089D-4518-9EA4-837C0655F5D6}"/>
                </a:ext>
              </a:extLst>
            </p:cNvPr>
            <p:cNvSpPr/>
            <p:nvPr/>
          </p:nvSpPr>
          <p:spPr>
            <a:xfrm>
              <a:off x="6966335" y="2259588"/>
              <a:ext cx="153816" cy="153816"/>
            </a:xfrm>
            <a:custGeom>
              <a:avLst/>
              <a:gdLst>
                <a:gd name="connsiteX0" fmla="*/ 64390 w 66659"/>
                <a:gd name="connsiteY0" fmla="*/ 66659 h 66659"/>
                <a:gd name="connsiteX1" fmla="*/ 2269 w 66659"/>
                <a:gd name="connsiteY1" fmla="*/ 66659 h 66659"/>
                <a:gd name="connsiteX2" fmla="*/ 0 w 66659"/>
                <a:gd name="connsiteY2" fmla="*/ 64390 h 66659"/>
                <a:gd name="connsiteX3" fmla="*/ 0 w 66659"/>
                <a:gd name="connsiteY3" fmla="*/ 2269 h 66659"/>
                <a:gd name="connsiteX4" fmla="*/ 2269 w 66659"/>
                <a:gd name="connsiteY4" fmla="*/ 0 h 66659"/>
                <a:gd name="connsiteX5" fmla="*/ 64390 w 66659"/>
                <a:gd name="connsiteY5" fmla="*/ 0 h 66659"/>
                <a:gd name="connsiteX6" fmla="*/ 66659 w 66659"/>
                <a:gd name="connsiteY6" fmla="*/ 2269 h 66659"/>
                <a:gd name="connsiteX7" fmla="*/ 66659 w 66659"/>
                <a:gd name="connsiteY7" fmla="*/ 64390 h 66659"/>
                <a:gd name="connsiteX8" fmla="*/ 64390 w 66659"/>
                <a:gd name="connsiteY8" fmla="*/ 66659 h 66659"/>
                <a:gd name="connsiteX9" fmla="*/ 4538 w 66659"/>
                <a:gd name="connsiteY9" fmla="*/ 62121 h 66659"/>
                <a:gd name="connsiteX10" fmla="*/ 62121 w 66659"/>
                <a:gd name="connsiteY10" fmla="*/ 62121 h 66659"/>
                <a:gd name="connsiteX11" fmla="*/ 62121 w 66659"/>
                <a:gd name="connsiteY11" fmla="*/ 4402 h 66659"/>
                <a:gd name="connsiteX12" fmla="*/ 4538 w 66659"/>
                <a:gd name="connsiteY12" fmla="*/ 4402 h 6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659">
                  <a:moveTo>
                    <a:pt x="64390" y="66659"/>
                  </a:moveTo>
                  <a:lnTo>
                    <a:pt x="2269" y="66659"/>
                  </a:lnTo>
                  <a:cubicBezTo>
                    <a:pt x="1016" y="66659"/>
                    <a:pt x="0" y="65643"/>
                    <a:pt x="0" y="64390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390"/>
                  </a:lnTo>
                  <a:cubicBezTo>
                    <a:pt x="66659" y="65643"/>
                    <a:pt x="65643" y="66659"/>
                    <a:pt x="64390" y="66659"/>
                  </a:cubicBezTo>
                  <a:close/>
                  <a:moveTo>
                    <a:pt x="4538" y="62121"/>
                  </a:moveTo>
                  <a:lnTo>
                    <a:pt x="62121" y="62121"/>
                  </a:lnTo>
                  <a:lnTo>
                    <a:pt x="62121" y="4402"/>
                  </a:lnTo>
                  <a:lnTo>
                    <a:pt x="4538" y="4402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6" name="任意多边形: 形状 1495">
              <a:extLst>
                <a:ext uri="{FF2B5EF4-FFF2-40B4-BE49-F238E27FC236}">
                  <a16:creationId xmlns:a16="http://schemas.microsoft.com/office/drawing/2014/main" id="{85CC7271-A78C-47AF-8663-5A289F385BB1}"/>
                </a:ext>
              </a:extLst>
            </p:cNvPr>
            <p:cNvSpPr/>
            <p:nvPr/>
          </p:nvSpPr>
          <p:spPr>
            <a:xfrm>
              <a:off x="7167060" y="2331208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7" name="任意多边形: 形状 1496">
              <a:extLst>
                <a:ext uri="{FF2B5EF4-FFF2-40B4-BE49-F238E27FC236}">
                  <a16:creationId xmlns:a16="http://schemas.microsoft.com/office/drawing/2014/main" id="{F53FF6B8-6DEB-42ED-8EA0-3688013FAD95}"/>
                </a:ext>
              </a:extLst>
            </p:cNvPr>
            <p:cNvSpPr/>
            <p:nvPr/>
          </p:nvSpPr>
          <p:spPr>
            <a:xfrm>
              <a:off x="6966335" y="2460313"/>
              <a:ext cx="153816" cy="153816"/>
            </a:xfrm>
            <a:custGeom>
              <a:avLst/>
              <a:gdLst>
                <a:gd name="connsiteX0" fmla="*/ 64390 w 66659"/>
                <a:gd name="connsiteY0" fmla="*/ 66659 h 66659"/>
                <a:gd name="connsiteX1" fmla="*/ 2269 w 66659"/>
                <a:gd name="connsiteY1" fmla="*/ 66659 h 66659"/>
                <a:gd name="connsiteX2" fmla="*/ 0 w 66659"/>
                <a:gd name="connsiteY2" fmla="*/ 64390 h 66659"/>
                <a:gd name="connsiteX3" fmla="*/ 0 w 66659"/>
                <a:gd name="connsiteY3" fmla="*/ 2269 h 66659"/>
                <a:gd name="connsiteX4" fmla="*/ 2269 w 66659"/>
                <a:gd name="connsiteY4" fmla="*/ 0 h 66659"/>
                <a:gd name="connsiteX5" fmla="*/ 64390 w 66659"/>
                <a:gd name="connsiteY5" fmla="*/ 0 h 66659"/>
                <a:gd name="connsiteX6" fmla="*/ 66659 w 66659"/>
                <a:gd name="connsiteY6" fmla="*/ 2269 h 66659"/>
                <a:gd name="connsiteX7" fmla="*/ 66659 w 66659"/>
                <a:gd name="connsiteY7" fmla="*/ 64390 h 66659"/>
                <a:gd name="connsiteX8" fmla="*/ 64390 w 66659"/>
                <a:gd name="connsiteY8" fmla="*/ 66659 h 66659"/>
                <a:gd name="connsiteX9" fmla="*/ 4538 w 66659"/>
                <a:gd name="connsiteY9" fmla="*/ 62121 h 66659"/>
                <a:gd name="connsiteX10" fmla="*/ 62121 w 66659"/>
                <a:gd name="connsiteY10" fmla="*/ 62121 h 66659"/>
                <a:gd name="connsiteX11" fmla="*/ 62121 w 66659"/>
                <a:gd name="connsiteY11" fmla="*/ 4538 h 66659"/>
                <a:gd name="connsiteX12" fmla="*/ 4538 w 66659"/>
                <a:gd name="connsiteY12" fmla="*/ 4538 h 6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659">
                  <a:moveTo>
                    <a:pt x="64390" y="66659"/>
                  </a:moveTo>
                  <a:lnTo>
                    <a:pt x="2269" y="66659"/>
                  </a:lnTo>
                  <a:cubicBezTo>
                    <a:pt x="1016" y="66659"/>
                    <a:pt x="0" y="65643"/>
                    <a:pt x="0" y="64390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390"/>
                  </a:lnTo>
                  <a:cubicBezTo>
                    <a:pt x="66659" y="65643"/>
                    <a:pt x="65643" y="66659"/>
                    <a:pt x="64390" y="66659"/>
                  </a:cubicBezTo>
                  <a:close/>
                  <a:moveTo>
                    <a:pt x="4538" y="62121"/>
                  </a:moveTo>
                  <a:lnTo>
                    <a:pt x="62121" y="62121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8" name="任意多边形: 形状 1497">
              <a:extLst>
                <a:ext uri="{FF2B5EF4-FFF2-40B4-BE49-F238E27FC236}">
                  <a16:creationId xmlns:a16="http://schemas.microsoft.com/office/drawing/2014/main" id="{4224653B-B1C2-486A-AD00-A63A451A1536}"/>
                </a:ext>
              </a:extLst>
            </p:cNvPr>
            <p:cNvSpPr/>
            <p:nvPr/>
          </p:nvSpPr>
          <p:spPr>
            <a:xfrm>
              <a:off x="7167060" y="2531516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9" name="任意多边形: 形状 1498">
              <a:extLst>
                <a:ext uri="{FF2B5EF4-FFF2-40B4-BE49-F238E27FC236}">
                  <a16:creationId xmlns:a16="http://schemas.microsoft.com/office/drawing/2014/main" id="{C061EF63-1261-49FE-903C-13B77595D9F7}"/>
                </a:ext>
              </a:extLst>
            </p:cNvPr>
            <p:cNvSpPr/>
            <p:nvPr/>
          </p:nvSpPr>
          <p:spPr>
            <a:xfrm>
              <a:off x="11027960" y="3986539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719 h 47283"/>
                <a:gd name="connsiteX12" fmla="*/ 4538 w 47283"/>
                <a:gd name="connsiteY12" fmla="*/ 4719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719"/>
                  </a:lnTo>
                  <a:lnTo>
                    <a:pt x="4538" y="471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27A180E1-2EAF-4DE8-B24C-7E03DE53948D}"/>
                </a:ext>
              </a:extLst>
            </p:cNvPr>
            <p:cNvSpPr/>
            <p:nvPr/>
          </p:nvSpPr>
          <p:spPr>
            <a:xfrm>
              <a:off x="11165965" y="4035857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AD5E67B3-465E-4612-9A16-3BA84D38D3F5}"/>
                </a:ext>
              </a:extLst>
            </p:cNvPr>
            <p:cNvSpPr/>
            <p:nvPr/>
          </p:nvSpPr>
          <p:spPr>
            <a:xfrm>
              <a:off x="11027960" y="4124648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59" y="46257"/>
                    <a:pt x="46257" y="47259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44E23DF9-6084-4946-B5A4-BB5D7DF777EA}"/>
                </a:ext>
              </a:extLst>
            </p:cNvPr>
            <p:cNvSpPr/>
            <p:nvPr/>
          </p:nvSpPr>
          <p:spPr>
            <a:xfrm>
              <a:off x="11165965" y="4173966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26" y="4514"/>
                    <a:pt x="24" y="351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C60CD992-F7E6-453C-A34C-66112964A613}"/>
                </a:ext>
              </a:extLst>
            </p:cNvPr>
            <p:cNvSpPr/>
            <p:nvPr/>
          </p:nvSpPr>
          <p:spPr>
            <a:xfrm>
              <a:off x="11027960" y="4262759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59" y="46257"/>
                    <a:pt x="46257" y="47259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38EABC59-E20C-4D27-8A71-B8DAE8195ECD}"/>
                </a:ext>
              </a:extLst>
            </p:cNvPr>
            <p:cNvSpPr/>
            <p:nvPr/>
          </p:nvSpPr>
          <p:spPr>
            <a:xfrm>
              <a:off x="11165965" y="4312075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26" y="4514"/>
                    <a:pt x="24" y="351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EB3FF5C8-A70B-428C-85D5-5BD51318B544}"/>
                </a:ext>
              </a:extLst>
            </p:cNvPr>
            <p:cNvSpPr/>
            <p:nvPr/>
          </p:nvSpPr>
          <p:spPr>
            <a:xfrm>
              <a:off x="11027960" y="4400554"/>
              <a:ext cx="109108" cy="109313"/>
            </a:xfrm>
            <a:custGeom>
              <a:avLst/>
              <a:gdLst>
                <a:gd name="connsiteX0" fmla="*/ 45014 w 47284"/>
                <a:gd name="connsiteY0" fmla="*/ 47374 h 47373"/>
                <a:gd name="connsiteX1" fmla="*/ 2269 w 47284"/>
                <a:gd name="connsiteY1" fmla="*/ 47374 h 47373"/>
                <a:gd name="connsiteX2" fmla="*/ 0 w 47284"/>
                <a:gd name="connsiteY2" fmla="*/ 45105 h 47373"/>
                <a:gd name="connsiteX3" fmla="*/ 0 w 47284"/>
                <a:gd name="connsiteY3" fmla="*/ 2269 h 47373"/>
                <a:gd name="connsiteX4" fmla="*/ 2269 w 47284"/>
                <a:gd name="connsiteY4" fmla="*/ 0 h 47373"/>
                <a:gd name="connsiteX5" fmla="*/ 45014 w 47284"/>
                <a:gd name="connsiteY5" fmla="*/ 0 h 47373"/>
                <a:gd name="connsiteX6" fmla="*/ 47283 w 47284"/>
                <a:gd name="connsiteY6" fmla="*/ 2269 h 47373"/>
                <a:gd name="connsiteX7" fmla="*/ 47283 w 47284"/>
                <a:gd name="connsiteY7" fmla="*/ 45014 h 47373"/>
                <a:gd name="connsiteX8" fmla="*/ 45107 w 47284"/>
                <a:gd name="connsiteY8" fmla="*/ 47372 h 47373"/>
                <a:gd name="connsiteX9" fmla="*/ 45014 w 47284"/>
                <a:gd name="connsiteY9" fmla="*/ 47374 h 47373"/>
                <a:gd name="connsiteX10" fmla="*/ 4538 w 47284"/>
                <a:gd name="connsiteY10" fmla="*/ 42836 h 47373"/>
                <a:gd name="connsiteX11" fmla="*/ 42745 w 47284"/>
                <a:gd name="connsiteY11" fmla="*/ 42836 h 47373"/>
                <a:gd name="connsiteX12" fmla="*/ 42745 w 47284"/>
                <a:gd name="connsiteY12" fmla="*/ 4628 h 47373"/>
                <a:gd name="connsiteX13" fmla="*/ 4538 w 47284"/>
                <a:gd name="connsiteY13" fmla="*/ 4628 h 4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84" h="47373">
                  <a:moveTo>
                    <a:pt x="45014" y="47374"/>
                  </a:moveTo>
                  <a:lnTo>
                    <a:pt x="2269" y="47374"/>
                  </a:lnTo>
                  <a:cubicBezTo>
                    <a:pt x="1016" y="47374"/>
                    <a:pt x="0" y="46358"/>
                    <a:pt x="0" y="45105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57" y="24"/>
                    <a:pt x="47259" y="1026"/>
                    <a:pt x="47283" y="2269"/>
                  </a:cubicBezTo>
                  <a:lnTo>
                    <a:pt x="47283" y="45014"/>
                  </a:lnTo>
                  <a:cubicBezTo>
                    <a:pt x="47333" y="46266"/>
                    <a:pt x="46359" y="47322"/>
                    <a:pt x="45107" y="47372"/>
                  </a:cubicBezTo>
                  <a:cubicBezTo>
                    <a:pt x="45076" y="47373"/>
                    <a:pt x="45045" y="47374"/>
                    <a:pt x="45014" y="47374"/>
                  </a:cubicBezTo>
                  <a:close/>
                  <a:moveTo>
                    <a:pt x="4538" y="42836"/>
                  </a:moveTo>
                  <a:lnTo>
                    <a:pt x="42745" y="42836"/>
                  </a:lnTo>
                  <a:lnTo>
                    <a:pt x="42745" y="4628"/>
                  </a:lnTo>
                  <a:lnTo>
                    <a:pt x="4538" y="462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278FE2EE-1FE0-41A5-B00A-77A03A1FF08E}"/>
                </a:ext>
              </a:extLst>
            </p:cNvPr>
            <p:cNvSpPr/>
            <p:nvPr/>
          </p:nvSpPr>
          <p:spPr>
            <a:xfrm>
              <a:off x="11165965" y="4450082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24" y="1026"/>
                    <a:pt x="1026" y="24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EB6C6F8E-1DF0-4931-AD00-6FB03EFE720A}"/>
                </a:ext>
              </a:extLst>
            </p:cNvPr>
            <p:cNvSpPr/>
            <p:nvPr/>
          </p:nvSpPr>
          <p:spPr>
            <a:xfrm>
              <a:off x="11027960" y="4538873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57" y="24"/>
                    <a:pt x="47259" y="102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E2C9EF8C-4793-40E9-8C3F-22AA1D7B3299}"/>
                </a:ext>
              </a:extLst>
            </p:cNvPr>
            <p:cNvSpPr/>
            <p:nvPr/>
          </p:nvSpPr>
          <p:spPr>
            <a:xfrm>
              <a:off x="11165965" y="4588191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24" y="1026"/>
                    <a:pt x="1026" y="24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9BAC84EC-B5D1-412C-AFE4-5764695675F2}"/>
                </a:ext>
              </a:extLst>
            </p:cNvPr>
            <p:cNvSpPr/>
            <p:nvPr/>
          </p:nvSpPr>
          <p:spPr>
            <a:xfrm>
              <a:off x="11027960" y="4676984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013EA97B-0AD8-4070-83BC-0E778BE5FE8A}"/>
                </a:ext>
              </a:extLst>
            </p:cNvPr>
            <p:cNvSpPr/>
            <p:nvPr/>
          </p:nvSpPr>
          <p:spPr>
            <a:xfrm>
              <a:off x="11165965" y="4726300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89DB8131-EDC3-412C-8A1F-5F29776BB637}"/>
                </a:ext>
              </a:extLst>
            </p:cNvPr>
            <p:cNvSpPr/>
            <p:nvPr/>
          </p:nvSpPr>
          <p:spPr>
            <a:xfrm>
              <a:off x="8707943" y="1442761"/>
              <a:ext cx="631389" cy="454955"/>
            </a:xfrm>
            <a:custGeom>
              <a:avLst/>
              <a:gdLst>
                <a:gd name="connsiteX0" fmla="*/ 271356 w 273624"/>
                <a:gd name="connsiteY0" fmla="*/ 197164 h 197163"/>
                <a:gd name="connsiteX1" fmla="*/ 2269 w 273624"/>
                <a:gd name="connsiteY1" fmla="*/ 197164 h 197163"/>
                <a:gd name="connsiteX2" fmla="*/ 0 w 273624"/>
                <a:gd name="connsiteY2" fmla="*/ 194895 h 197163"/>
                <a:gd name="connsiteX3" fmla="*/ 0 w 273624"/>
                <a:gd name="connsiteY3" fmla="*/ 2269 h 197163"/>
                <a:gd name="connsiteX4" fmla="*/ 2269 w 273624"/>
                <a:gd name="connsiteY4" fmla="*/ 0 h 197163"/>
                <a:gd name="connsiteX5" fmla="*/ 271356 w 273624"/>
                <a:gd name="connsiteY5" fmla="*/ 0 h 197163"/>
                <a:gd name="connsiteX6" fmla="*/ 273624 w 273624"/>
                <a:gd name="connsiteY6" fmla="*/ 2269 h 197163"/>
                <a:gd name="connsiteX7" fmla="*/ 273624 w 273624"/>
                <a:gd name="connsiteY7" fmla="*/ 195031 h 197163"/>
                <a:gd name="connsiteX8" fmla="*/ 271356 w 273624"/>
                <a:gd name="connsiteY8" fmla="*/ 197164 h 197163"/>
                <a:gd name="connsiteX9" fmla="*/ 4538 w 273624"/>
                <a:gd name="connsiteY9" fmla="*/ 192626 h 197163"/>
                <a:gd name="connsiteX10" fmla="*/ 269087 w 273624"/>
                <a:gd name="connsiteY10" fmla="*/ 192626 h 197163"/>
                <a:gd name="connsiteX11" fmla="*/ 269087 w 273624"/>
                <a:gd name="connsiteY11" fmla="*/ 4447 h 197163"/>
                <a:gd name="connsiteX12" fmla="*/ 4538 w 273624"/>
                <a:gd name="connsiteY12" fmla="*/ 4447 h 19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624" h="197163">
                  <a:moveTo>
                    <a:pt x="271356" y="197164"/>
                  </a:moveTo>
                  <a:lnTo>
                    <a:pt x="2269" y="197164"/>
                  </a:lnTo>
                  <a:cubicBezTo>
                    <a:pt x="1016" y="197164"/>
                    <a:pt x="0" y="196148"/>
                    <a:pt x="0" y="194895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71356" y="0"/>
                  </a:lnTo>
                  <a:cubicBezTo>
                    <a:pt x="272609" y="0"/>
                    <a:pt x="273624" y="1016"/>
                    <a:pt x="273624" y="2269"/>
                  </a:cubicBezTo>
                  <a:lnTo>
                    <a:pt x="273624" y="195031"/>
                  </a:lnTo>
                  <a:cubicBezTo>
                    <a:pt x="273552" y="196231"/>
                    <a:pt x="272557" y="197166"/>
                    <a:pt x="271356" y="197164"/>
                  </a:cubicBezTo>
                  <a:close/>
                  <a:moveTo>
                    <a:pt x="4538" y="192626"/>
                  </a:moveTo>
                  <a:lnTo>
                    <a:pt x="269087" y="192626"/>
                  </a:lnTo>
                  <a:lnTo>
                    <a:pt x="269087" y="4447"/>
                  </a:lnTo>
                  <a:lnTo>
                    <a:pt x="4538" y="444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713BCABD-0BEE-4A96-8A28-82F1FB8FDB60}"/>
                </a:ext>
              </a:extLst>
            </p:cNvPr>
            <p:cNvSpPr/>
            <p:nvPr/>
          </p:nvSpPr>
          <p:spPr>
            <a:xfrm>
              <a:off x="8707911" y="1442549"/>
              <a:ext cx="631790" cy="232977"/>
            </a:xfrm>
            <a:custGeom>
              <a:avLst/>
              <a:gdLst>
                <a:gd name="connsiteX0" fmla="*/ 136826 w 273798"/>
                <a:gd name="connsiteY0" fmla="*/ 100965 h 100965"/>
                <a:gd name="connsiteX1" fmla="*/ 135510 w 273798"/>
                <a:gd name="connsiteY1" fmla="*/ 100557 h 100965"/>
                <a:gd name="connsiteX2" fmla="*/ 967 w 273798"/>
                <a:gd name="connsiteY2" fmla="*/ 4221 h 100965"/>
                <a:gd name="connsiteX3" fmla="*/ 411 w 273798"/>
                <a:gd name="connsiteY3" fmla="*/ 1061 h 100965"/>
                <a:gd name="connsiteX4" fmla="*/ 423 w 273798"/>
                <a:gd name="connsiteY4" fmla="*/ 1045 h 100965"/>
                <a:gd name="connsiteX5" fmla="*/ 3599 w 273798"/>
                <a:gd name="connsiteY5" fmla="*/ 545 h 100965"/>
                <a:gd name="connsiteX6" fmla="*/ 136826 w 273798"/>
                <a:gd name="connsiteY6" fmla="*/ 95838 h 100965"/>
                <a:gd name="connsiteX7" fmla="*/ 270054 w 273798"/>
                <a:gd name="connsiteY7" fmla="*/ 546 h 100965"/>
                <a:gd name="connsiteX8" fmla="*/ 273253 w 273798"/>
                <a:gd name="connsiteY8" fmla="*/ 793 h 100965"/>
                <a:gd name="connsiteX9" fmla="*/ 273005 w 273798"/>
                <a:gd name="connsiteY9" fmla="*/ 3992 h 100965"/>
                <a:gd name="connsiteX10" fmla="*/ 272685 w 273798"/>
                <a:gd name="connsiteY10" fmla="*/ 4221 h 100965"/>
                <a:gd name="connsiteX11" fmla="*/ 138142 w 273798"/>
                <a:gd name="connsiteY11" fmla="*/ 100557 h 100965"/>
                <a:gd name="connsiteX12" fmla="*/ 136826 w 273798"/>
                <a:gd name="connsiteY12" fmla="*/ 100965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798" h="100965">
                  <a:moveTo>
                    <a:pt x="136826" y="100965"/>
                  </a:moveTo>
                  <a:cubicBezTo>
                    <a:pt x="136356" y="100969"/>
                    <a:pt x="135896" y="100826"/>
                    <a:pt x="135510" y="100557"/>
                  </a:cubicBezTo>
                  <a:lnTo>
                    <a:pt x="967" y="4221"/>
                  </a:lnTo>
                  <a:cubicBezTo>
                    <a:pt x="-59" y="3502"/>
                    <a:pt x="-308" y="2087"/>
                    <a:pt x="411" y="1061"/>
                  </a:cubicBezTo>
                  <a:cubicBezTo>
                    <a:pt x="415" y="1056"/>
                    <a:pt x="419" y="1050"/>
                    <a:pt x="423" y="1045"/>
                  </a:cubicBezTo>
                  <a:cubicBezTo>
                    <a:pt x="1174" y="50"/>
                    <a:pt x="2579" y="-171"/>
                    <a:pt x="3599" y="545"/>
                  </a:cubicBezTo>
                  <a:lnTo>
                    <a:pt x="136826" y="95838"/>
                  </a:lnTo>
                  <a:lnTo>
                    <a:pt x="270054" y="546"/>
                  </a:lnTo>
                  <a:cubicBezTo>
                    <a:pt x="271005" y="-269"/>
                    <a:pt x="272438" y="-159"/>
                    <a:pt x="273253" y="793"/>
                  </a:cubicBezTo>
                  <a:cubicBezTo>
                    <a:pt x="274068" y="1745"/>
                    <a:pt x="273957" y="3177"/>
                    <a:pt x="273005" y="3992"/>
                  </a:cubicBezTo>
                  <a:cubicBezTo>
                    <a:pt x="272905" y="4078"/>
                    <a:pt x="272798" y="4154"/>
                    <a:pt x="272685" y="4221"/>
                  </a:cubicBezTo>
                  <a:lnTo>
                    <a:pt x="138142" y="100557"/>
                  </a:lnTo>
                  <a:cubicBezTo>
                    <a:pt x="137754" y="100821"/>
                    <a:pt x="137296" y="100963"/>
                    <a:pt x="136826" y="10096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E200AEFC-DA4B-454D-AE5F-85341FD6416F}"/>
                </a:ext>
              </a:extLst>
            </p:cNvPr>
            <p:cNvSpPr/>
            <p:nvPr/>
          </p:nvSpPr>
          <p:spPr>
            <a:xfrm>
              <a:off x="9378807" y="1306431"/>
              <a:ext cx="390979" cy="282716"/>
            </a:xfrm>
            <a:custGeom>
              <a:avLst/>
              <a:gdLst>
                <a:gd name="connsiteX0" fmla="*/ 167079 w 169438"/>
                <a:gd name="connsiteY0" fmla="*/ 122518 h 122520"/>
                <a:gd name="connsiteX1" fmla="*/ 2269 w 169438"/>
                <a:gd name="connsiteY1" fmla="*/ 122518 h 122520"/>
                <a:gd name="connsiteX2" fmla="*/ 0 w 169438"/>
                <a:gd name="connsiteY2" fmla="*/ 120249 h 122520"/>
                <a:gd name="connsiteX3" fmla="*/ 0 w 169438"/>
                <a:gd name="connsiteY3" fmla="*/ 2269 h 122520"/>
                <a:gd name="connsiteX4" fmla="*/ 2269 w 169438"/>
                <a:gd name="connsiteY4" fmla="*/ 0 h 122520"/>
                <a:gd name="connsiteX5" fmla="*/ 167169 w 169438"/>
                <a:gd name="connsiteY5" fmla="*/ 0 h 122520"/>
                <a:gd name="connsiteX6" fmla="*/ 169438 w 169438"/>
                <a:gd name="connsiteY6" fmla="*/ 2269 h 122520"/>
                <a:gd name="connsiteX7" fmla="*/ 169438 w 169438"/>
                <a:gd name="connsiteY7" fmla="*/ 120249 h 122520"/>
                <a:gd name="connsiteX8" fmla="*/ 167171 w 169438"/>
                <a:gd name="connsiteY8" fmla="*/ 122520 h 122520"/>
                <a:gd name="connsiteX9" fmla="*/ 167079 w 169438"/>
                <a:gd name="connsiteY9" fmla="*/ 122518 h 122520"/>
                <a:gd name="connsiteX10" fmla="*/ 4447 w 169438"/>
                <a:gd name="connsiteY10" fmla="*/ 117981 h 122520"/>
                <a:gd name="connsiteX11" fmla="*/ 164810 w 169438"/>
                <a:gd name="connsiteY11" fmla="*/ 117981 h 122520"/>
                <a:gd name="connsiteX12" fmla="*/ 164810 w 169438"/>
                <a:gd name="connsiteY12" fmla="*/ 4538 h 122520"/>
                <a:gd name="connsiteX13" fmla="*/ 4447 w 169438"/>
                <a:gd name="connsiteY13" fmla="*/ 4538 h 1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438" h="122520">
                  <a:moveTo>
                    <a:pt x="167079" y="122518"/>
                  </a:moveTo>
                  <a:lnTo>
                    <a:pt x="2269" y="122518"/>
                  </a:lnTo>
                  <a:cubicBezTo>
                    <a:pt x="1016" y="122518"/>
                    <a:pt x="0" y="121503"/>
                    <a:pt x="0" y="120249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67169" y="0"/>
                  </a:lnTo>
                  <a:cubicBezTo>
                    <a:pt x="168423" y="0"/>
                    <a:pt x="169438" y="1016"/>
                    <a:pt x="169438" y="2269"/>
                  </a:cubicBezTo>
                  <a:lnTo>
                    <a:pt x="169438" y="120249"/>
                  </a:lnTo>
                  <a:cubicBezTo>
                    <a:pt x="169439" y="121503"/>
                    <a:pt x="168424" y="122519"/>
                    <a:pt x="167171" y="122520"/>
                  </a:cubicBezTo>
                  <a:cubicBezTo>
                    <a:pt x="167140" y="122520"/>
                    <a:pt x="167109" y="122520"/>
                    <a:pt x="167079" y="122518"/>
                  </a:cubicBezTo>
                  <a:close/>
                  <a:moveTo>
                    <a:pt x="4447" y="117981"/>
                  </a:moveTo>
                  <a:lnTo>
                    <a:pt x="164810" y="117981"/>
                  </a:lnTo>
                  <a:lnTo>
                    <a:pt x="164810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B5E3272E-2591-4031-8091-0983398ACED4}"/>
                </a:ext>
              </a:extLst>
            </p:cNvPr>
            <p:cNvSpPr/>
            <p:nvPr/>
          </p:nvSpPr>
          <p:spPr>
            <a:xfrm>
              <a:off x="9378567" y="1306334"/>
              <a:ext cx="390730" cy="146688"/>
            </a:xfrm>
            <a:custGeom>
              <a:avLst/>
              <a:gdLst>
                <a:gd name="connsiteX0" fmla="*/ 84733 w 169330"/>
                <a:gd name="connsiteY0" fmla="*/ 63570 h 63570"/>
                <a:gd name="connsiteX1" fmla="*/ 83417 w 169330"/>
                <a:gd name="connsiteY1" fmla="*/ 63116 h 63570"/>
                <a:gd name="connsiteX2" fmla="*/ 967 w 169330"/>
                <a:gd name="connsiteY2" fmla="*/ 4126 h 63570"/>
                <a:gd name="connsiteX3" fmla="*/ 411 w 169330"/>
                <a:gd name="connsiteY3" fmla="*/ 966 h 63570"/>
                <a:gd name="connsiteX4" fmla="*/ 422 w 169330"/>
                <a:gd name="connsiteY4" fmla="*/ 949 h 63570"/>
                <a:gd name="connsiteX5" fmla="*/ 3599 w 169330"/>
                <a:gd name="connsiteY5" fmla="*/ 405 h 63570"/>
                <a:gd name="connsiteX6" fmla="*/ 84733 w 169330"/>
                <a:gd name="connsiteY6" fmla="*/ 58488 h 63570"/>
                <a:gd name="connsiteX7" fmla="*/ 165731 w 169330"/>
                <a:gd name="connsiteY7" fmla="*/ 496 h 63570"/>
                <a:gd name="connsiteX8" fmla="*/ 168908 w 169330"/>
                <a:gd name="connsiteY8" fmla="*/ 1040 h 63570"/>
                <a:gd name="connsiteX9" fmla="*/ 168380 w 169330"/>
                <a:gd name="connsiteY9" fmla="*/ 4205 h 63570"/>
                <a:gd name="connsiteX10" fmla="*/ 168363 w 169330"/>
                <a:gd name="connsiteY10" fmla="*/ 4217 h 63570"/>
                <a:gd name="connsiteX11" fmla="*/ 85913 w 169330"/>
                <a:gd name="connsiteY11" fmla="*/ 63207 h 63570"/>
                <a:gd name="connsiteX12" fmla="*/ 84733 w 169330"/>
                <a:gd name="connsiteY12" fmla="*/ 63570 h 6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330" h="63570">
                  <a:moveTo>
                    <a:pt x="84733" y="63570"/>
                  </a:moveTo>
                  <a:cubicBezTo>
                    <a:pt x="84256" y="63574"/>
                    <a:pt x="83791" y="63414"/>
                    <a:pt x="83417" y="63116"/>
                  </a:cubicBezTo>
                  <a:lnTo>
                    <a:pt x="967" y="4126"/>
                  </a:lnTo>
                  <a:cubicBezTo>
                    <a:pt x="-59" y="3407"/>
                    <a:pt x="-308" y="1992"/>
                    <a:pt x="411" y="966"/>
                  </a:cubicBezTo>
                  <a:cubicBezTo>
                    <a:pt x="415" y="960"/>
                    <a:pt x="419" y="955"/>
                    <a:pt x="422" y="949"/>
                  </a:cubicBezTo>
                  <a:cubicBezTo>
                    <a:pt x="1160" y="-61"/>
                    <a:pt x="2567" y="-302"/>
                    <a:pt x="3599" y="405"/>
                  </a:cubicBezTo>
                  <a:lnTo>
                    <a:pt x="84733" y="58488"/>
                  </a:lnTo>
                  <a:lnTo>
                    <a:pt x="165731" y="496"/>
                  </a:lnTo>
                  <a:cubicBezTo>
                    <a:pt x="166763" y="-211"/>
                    <a:pt x="168170" y="30"/>
                    <a:pt x="168908" y="1040"/>
                  </a:cubicBezTo>
                  <a:cubicBezTo>
                    <a:pt x="169636" y="2060"/>
                    <a:pt x="169400" y="3477"/>
                    <a:pt x="168380" y="4205"/>
                  </a:cubicBezTo>
                  <a:cubicBezTo>
                    <a:pt x="168374" y="4209"/>
                    <a:pt x="168369" y="4213"/>
                    <a:pt x="168363" y="4217"/>
                  </a:cubicBezTo>
                  <a:lnTo>
                    <a:pt x="85913" y="63207"/>
                  </a:lnTo>
                  <a:cubicBezTo>
                    <a:pt x="85565" y="63444"/>
                    <a:pt x="85154" y="63571"/>
                    <a:pt x="84733" y="6357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62A0797D-D191-4F4C-A777-15ED4FC5EA0D}"/>
                </a:ext>
              </a:extLst>
            </p:cNvPr>
            <p:cNvSpPr/>
            <p:nvPr/>
          </p:nvSpPr>
          <p:spPr>
            <a:xfrm>
              <a:off x="6956911" y="4963359"/>
              <a:ext cx="390559" cy="282711"/>
            </a:xfrm>
            <a:custGeom>
              <a:avLst/>
              <a:gdLst>
                <a:gd name="connsiteX0" fmla="*/ 166988 w 169256"/>
                <a:gd name="connsiteY0" fmla="*/ 122518 h 122518"/>
                <a:gd name="connsiteX1" fmla="*/ 2269 w 169256"/>
                <a:gd name="connsiteY1" fmla="*/ 122518 h 122518"/>
                <a:gd name="connsiteX2" fmla="*/ 0 w 169256"/>
                <a:gd name="connsiteY2" fmla="*/ 120249 h 122518"/>
                <a:gd name="connsiteX3" fmla="*/ 0 w 169256"/>
                <a:gd name="connsiteY3" fmla="*/ 2269 h 122518"/>
                <a:gd name="connsiteX4" fmla="*/ 2269 w 169256"/>
                <a:gd name="connsiteY4" fmla="*/ 0 h 122518"/>
                <a:gd name="connsiteX5" fmla="*/ 166988 w 169256"/>
                <a:gd name="connsiteY5" fmla="*/ 0 h 122518"/>
                <a:gd name="connsiteX6" fmla="*/ 169257 w 169256"/>
                <a:gd name="connsiteY6" fmla="*/ 2269 h 122518"/>
                <a:gd name="connsiteX7" fmla="*/ 169257 w 169256"/>
                <a:gd name="connsiteY7" fmla="*/ 120249 h 122518"/>
                <a:gd name="connsiteX8" fmla="*/ 166988 w 169256"/>
                <a:gd name="connsiteY8" fmla="*/ 122518 h 122518"/>
                <a:gd name="connsiteX9" fmla="*/ 4356 w 169256"/>
                <a:gd name="connsiteY9" fmla="*/ 117981 h 122518"/>
                <a:gd name="connsiteX10" fmla="*/ 164901 w 169256"/>
                <a:gd name="connsiteY10" fmla="*/ 117981 h 122518"/>
                <a:gd name="connsiteX11" fmla="*/ 164901 w 169256"/>
                <a:gd name="connsiteY11" fmla="*/ 4538 h 122518"/>
                <a:gd name="connsiteX12" fmla="*/ 4538 w 169256"/>
                <a:gd name="connsiteY12" fmla="*/ 4538 h 1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256" h="122518">
                  <a:moveTo>
                    <a:pt x="166988" y="122518"/>
                  </a:moveTo>
                  <a:lnTo>
                    <a:pt x="2269" y="122518"/>
                  </a:lnTo>
                  <a:cubicBezTo>
                    <a:pt x="1026" y="122494"/>
                    <a:pt x="24" y="121492"/>
                    <a:pt x="0" y="120249"/>
                  </a:cubicBezTo>
                  <a:lnTo>
                    <a:pt x="0" y="2269"/>
                  </a:lnTo>
                  <a:cubicBezTo>
                    <a:pt x="24" y="1026"/>
                    <a:pt x="1026" y="24"/>
                    <a:pt x="2269" y="0"/>
                  </a:cubicBezTo>
                  <a:lnTo>
                    <a:pt x="166988" y="0"/>
                  </a:lnTo>
                  <a:cubicBezTo>
                    <a:pt x="168241" y="0"/>
                    <a:pt x="169257" y="1016"/>
                    <a:pt x="169257" y="2269"/>
                  </a:cubicBezTo>
                  <a:lnTo>
                    <a:pt x="169257" y="120249"/>
                  </a:lnTo>
                  <a:cubicBezTo>
                    <a:pt x="169257" y="121503"/>
                    <a:pt x="168241" y="122518"/>
                    <a:pt x="166988" y="122518"/>
                  </a:cubicBezTo>
                  <a:close/>
                  <a:moveTo>
                    <a:pt x="4356" y="117981"/>
                  </a:moveTo>
                  <a:lnTo>
                    <a:pt x="164901" y="117981"/>
                  </a:lnTo>
                  <a:lnTo>
                    <a:pt x="16490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FAD5D430-64B3-41D6-B5F3-05D3BCC15664}"/>
                </a:ext>
              </a:extLst>
            </p:cNvPr>
            <p:cNvSpPr/>
            <p:nvPr/>
          </p:nvSpPr>
          <p:spPr>
            <a:xfrm>
              <a:off x="6956987" y="4963331"/>
              <a:ext cx="390933" cy="146513"/>
            </a:xfrm>
            <a:custGeom>
              <a:avLst/>
              <a:gdLst>
                <a:gd name="connsiteX0" fmla="*/ 84686 w 169418"/>
                <a:gd name="connsiteY0" fmla="*/ 63495 h 63494"/>
                <a:gd name="connsiteX1" fmla="*/ 83370 w 169418"/>
                <a:gd name="connsiteY1" fmla="*/ 63086 h 63494"/>
                <a:gd name="connsiteX2" fmla="*/ 920 w 169418"/>
                <a:gd name="connsiteY2" fmla="*/ 4096 h 63494"/>
                <a:gd name="connsiteX3" fmla="*/ 420 w 169418"/>
                <a:gd name="connsiteY3" fmla="*/ 919 h 63494"/>
                <a:gd name="connsiteX4" fmla="*/ 3551 w 169418"/>
                <a:gd name="connsiteY4" fmla="*/ 420 h 63494"/>
                <a:gd name="connsiteX5" fmla="*/ 84686 w 169418"/>
                <a:gd name="connsiteY5" fmla="*/ 58503 h 63494"/>
                <a:gd name="connsiteX6" fmla="*/ 165820 w 169418"/>
                <a:gd name="connsiteY6" fmla="*/ 420 h 63494"/>
                <a:gd name="connsiteX7" fmla="*/ 168996 w 169418"/>
                <a:gd name="connsiteY7" fmla="*/ 919 h 63494"/>
                <a:gd name="connsiteX8" fmla="*/ 168468 w 169418"/>
                <a:gd name="connsiteY8" fmla="*/ 4084 h 63494"/>
                <a:gd name="connsiteX9" fmla="*/ 168452 w 169418"/>
                <a:gd name="connsiteY9" fmla="*/ 4096 h 63494"/>
                <a:gd name="connsiteX10" fmla="*/ 86002 w 169418"/>
                <a:gd name="connsiteY10" fmla="*/ 63086 h 63494"/>
                <a:gd name="connsiteX11" fmla="*/ 84686 w 169418"/>
                <a:gd name="connsiteY11" fmla="*/ 63495 h 6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418" h="63494">
                  <a:moveTo>
                    <a:pt x="84686" y="63495"/>
                  </a:moveTo>
                  <a:cubicBezTo>
                    <a:pt x="84216" y="63492"/>
                    <a:pt x="83758" y="63350"/>
                    <a:pt x="83370" y="63086"/>
                  </a:cubicBezTo>
                  <a:lnTo>
                    <a:pt x="920" y="4096"/>
                  </a:lnTo>
                  <a:cubicBezTo>
                    <a:pt x="-75" y="3344"/>
                    <a:pt x="-296" y="1940"/>
                    <a:pt x="420" y="919"/>
                  </a:cubicBezTo>
                  <a:cubicBezTo>
                    <a:pt x="1155" y="-70"/>
                    <a:pt x="2545" y="-291"/>
                    <a:pt x="3551" y="420"/>
                  </a:cubicBezTo>
                  <a:lnTo>
                    <a:pt x="84686" y="58503"/>
                  </a:lnTo>
                  <a:lnTo>
                    <a:pt x="165820" y="420"/>
                  </a:lnTo>
                  <a:cubicBezTo>
                    <a:pt x="166841" y="-296"/>
                    <a:pt x="168245" y="-75"/>
                    <a:pt x="168996" y="919"/>
                  </a:cubicBezTo>
                  <a:cubicBezTo>
                    <a:pt x="169725" y="1939"/>
                    <a:pt x="169488" y="3356"/>
                    <a:pt x="168468" y="4084"/>
                  </a:cubicBezTo>
                  <a:cubicBezTo>
                    <a:pt x="168463" y="4088"/>
                    <a:pt x="168457" y="4092"/>
                    <a:pt x="168452" y="4096"/>
                  </a:cubicBezTo>
                  <a:lnTo>
                    <a:pt x="86002" y="63086"/>
                  </a:lnTo>
                  <a:cubicBezTo>
                    <a:pt x="85616" y="63355"/>
                    <a:pt x="85156" y="63498"/>
                    <a:pt x="84686" y="6349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C38D7F17-0AD6-49BA-865E-369386EEDED3}"/>
                </a:ext>
              </a:extLst>
            </p:cNvPr>
            <p:cNvSpPr/>
            <p:nvPr/>
          </p:nvSpPr>
          <p:spPr>
            <a:xfrm>
              <a:off x="6738593" y="5577996"/>
              <a:ext cx="4860966" cy="10469"/>
            </a:xfrm>
            <a:custGeom>
              <a:avLst/>
              <a:gdLst>
                <a:gd name="connsiteX0" fmla="*/ 0 w 2106589"/>
                <a:gd name="connsiteY0" fmla="*/ 0 h 4537"/>
                <a:gd name="connsiteX1" fmla="*/ 2106589 w 2106589"/>
                <a:gd name="connsiteY1" fmla="*/ 0 h 4537"/>
                <a:gd name="connsiteX2" fmla="*/ 2106589 w 2106589"/>
                <a:gd name="connsiteY2" fmla="*/ 4538 h 4537"/>
                <a:gd name="connsiteX3" fmla="*/ 0 w 2106589"/>
                <a:gd name="connsiteY3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6589" h="4537">
                  <a:moveTo>
                    <a:pt x="0" y="0"/>
                  </a:moveTo>
                  <a:lnTo>
                    <a:pt x="2106589" y="0"/>
                  </a:lnTo>
                  <a:lnTo>
                    <a:pt x="2106589" y="4538"/>
                  </a:lnTo>
                  <a:lnTo>
                    <a:pt x="0" y="4538"/>
                  </a:lnTo>
                  <a:close/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8E45FAD8-11CD-48A3-BACF-EC968B028F1D}"/>
                </a:ext>
              </a:extLst>
            </p:cNvPr>
            <p:cNvSpPr/>
            <p:nvPr/>
          </p:nvSpPr>
          <p:spPr>
            <a:xfrm>
              <a:off x="6613012" y="4140071"/>
              <a:ext cx="205998" cy="113059"/>
            </a:xfrm>
            <a:custGeom>
              <a:avLst/>
              <a:gdLst>
                <a:gd name="connsiteX0" fmla="*/ 46619 w 89273"/>
                <a:gd name="connsiteY0" fmla="*/ 48086 h 48996"/>
                <a:gd name="connsiteX1" fmla="*/ 89273 w 89273"/>
                <a:gd name="connsiteY1" fmla="*/ 26804 h 48996"/>
                <a:gd name="connsiteX2" fmla="*/ 69988 w 89273"/>
                <a:gd name="connsiteY2" fmla="*/ 11467 h 48996"/>
                <a:gd name="connsiteX3" fmla="*/ 7504 w 89273"/>
                <a:gd name="connsiteY3" fmla="*/ 6203 h 48996"/>
                <a:gd name="connsiteX4" fmla="*/ 5831 w 89273"/>
                <a:gd name="connsiteY4" fmla="*/ 38246 h 48996"/>
                <a:gd name="connsiteX5" fmla="*/ 7504 w 89273"/>
                <a:gd name="connsiteY5" fmla="*/ 39918 h 48996"/>
                <a:gd name="connsiteX6" fmla="*/ 46619 w 89273"/>
                <a:gd name="connsiteY6" fmla="*/ 48086 h 4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73" h="48996">
                  <a:moveTo>
                    <a:pt x="46619" y="48086"/>
                  </a:moveTo>
                  <a:cubicBezTo>
                    <a:pt x="61412" y="45681"/>
                    <a:pt x="89228" y="26804"/>
                    <a:pt x="89273" y="26804"/>
                  </a:cubicBezTo>
                  <a:cubicBezTo>
                    <a:pt x="89319" y="26804"/>
                    <a:pt x="71122" y="12238"/>
                    <a:pt x="69988" y="11467"/>
                  </a:cubicBezTo>
                  <a:cubicBezTo>
                    <a:pt x="55422" y="2391"/>
                    <a:pt x="22024" y="-6230"/>
                    <a:pt x="7504" y="6203"/>
                  </a:cubicBezTo>
                  <a:cubicBezTo>
                    <a:pt x="-1807" y="14590"/>
                    <a:pt x="-2555" y="28936"/>
                    <a:pt x="5831" y="38246"/>
                  </a:cubicBezTo>
                  <a:cubicBezTo>
                    <a:pt x="6359" y="38832"/>
                    <a:pt x="6917" y="39390"/>
                    <a:pt x="7504" y="39918"/>
                  </a:cubicBezTo>
                  <a:cubicBezTo>
                    <a:pt x="17396" y="49266"/>
                    <a:pt x="34004" y="50128"/>
                    <a:pt x="46619" y="48086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738412BE-3CAE-4460-B14C-5E58C5342A70}"/>
                </a:ext>
              </a:extLst>
            </p:cNvPr>
            <p:cNvSpPr/>
            <p:nvPr/>
          </p:nvSpPr>
          <p:spPr>
            <a:xfrm>
              <a:off x="6647422" y="3473364"/>
              <a:ext cx="1159623" cy="1406228"/>
            </a:xfrm>
            <a:custGeom>
              <a:avLst/>
              <a:gdLst>
                <a:gd name="connsiteX0" fmla="*/ 94236 w 502544"/>
                <a:gd name="connsiteY0" fmla="*/ 412479 h 609415"/>
                <a:gd name="connsiteX1" fmla="*/ 129449 w 502544"/>
                <a:gd name="connsiteY1" fmla="*/ 381078 h 609415"/>
                <a:gd name="connsiteX2" fmla="*/ 172013 w 502544"/>
                <a:gd name="connsiteY2" fmla="*/ 413477 h 609415"/>
                <a:gd name="connsiteX3" fmla="*/ 198513 w 502544"/>
                <a:gd name="connsiteY3" fmla="*/ 430266 h 609415"/>
                <a:gd name="connsiteX4" fmla="*/ 189438 w 502544"/>
                <a:gd name="connsiteY4" fmla="*/ 426591 h 609415"/>
                <a:gd name="connsiteX5" fmla="*/ 127770 w 502544"/>
                <a:gd name="connsiteY5" fmla="*/ 437981 h 609415"/>
                <a:gd name="connsiteX6" fmla="*/ 134761 w 502544"/>
                <a:gd name="connsiteY6" fmla="*/ 469296 h 609415"/>
                <a:gd name="connsiteX7" fmla="*/ 136846 w 502544"/>
                <a:gd name="connsiteY7" fmla="*/ 470471 h 609415"/>
                <a:gd name="connsiteX8" fmla="*/ 176596 w 502544"/>
                <a:gd name="connsiteY8" fmla="*/ 468066 h 609415"/>
                <a:gd name="connsiteX9" fmla="*/ 210901 w 502544"/>
                <a:gd name="connsiteY9" fmla="*/ 437663 h 609415"/>
                <a:gd name="connsiteX10" fmla="*/ 221293 w 502544"/>
                <a:gd name="connsiteY10" fmla="*/ 443834 h 609415"/>
                <a:gd name="connsiteX11" fmla="*/ 270708 w 502544"/>
                <a:gd name="connsiteY11" fmla="*/ 473420 h 609415"/>
                <a:gd name="connsiteX12" fmla="*/ 287316 w 502544"/>
                <a:gd name="connsiteY12" fmla="*/ 484311 h 609415"/>
                <a:gd name="connsiteX13" fmla="*/ 279421 w 502544"/>
                <a:gd name="connsiteY13" fmla="*/ 481134 h 609415"/>
                <a:gd name="connsiteX14" fmla="*/ 217753 w 502544"/>
                <a:gd name="connsiteY14" fmla="*/ 492569 h 609415"/>
                <a:gd name="connsiteX15" fmla="*/ 224744 w 502544"/>
                <a:gd name="connsiteY15" fmla="*/ 523885 h 609415"/>
                <a:gd name="connsiteX16" fmla="*/ 226829 w 502544"/>
                <a:gd name="connsiteY16" fmla="*/ 525059 h 609415"/>
                <a:gd name="connsiteX17" fmla="*/ 266579 w 502544"/>
                <a:gd name="connsiteY17" fmla="*/ 522609 h 609415"/>
                <a:gd name="connsiteX18" fmla="*/ 300067 w 502544"/>
                <a:gd name="connsiteY18" fmla="*/ 493159 h 609415"/>
                <a:gd name="connsiteX19" fmla="*/ 316176 w 502544"/>
                <a:gd name="connsiteY19" fmla="*/ 505048 h 609415"/>
                <a:gd name="connsiteX20" fmla="*/ 326431 w 502544"/>
                <a:gd name="connsiteY20" fmla="*/ 513443 h 609415"/>
                <a:gd name="connsiteX21" fmla="*/ 336233 w 502544"/>
                <a:gd name="connsiteY21" fmla="*/ 522064 h 609415"/>
                <a:gd name="connsiteX22" fmla="*/ 354384 w 502544"/>
                <a:gd name="connsiteY22" fmla="*/ 539625 h 609415"/>
                <a:gd name="connsiteX23" fmla="*/ 366046 w 502544"/>
                <a:gd name="connsiteY23" fmla="*/ 551469 h 609415"/>
                <a:gd name="connsiteX24" fmla="*/ 348394 w 502544"/>
                <a:gd name="connsiteY24" fmla="*/ 540624 h 609415"/>
                <a:gd name="connsiteX25" fmla="*/ 285683 w 502544"/>
                <a:gd name="connsiteY25" fmla="*/ 542575 h 609415"/>
                <a:gd name="connsiteX26" fmla="*/ 287805 w 502544"/>
                <a:gd name="connsiteY26" fmla="*/ 574591 h 609415"/>
                <a:gd name="connsiteX27" fmla="*/ 289676 w 502544"/>
                <a:gd name="connsiteY27" fmla="*/ 576063 h 609415"/>
                <a:gd name="connsiteX28" fmla="*/ 329336 w 502544"/>
                <a:gd name="connsiteY28" fmla="*/ 579694 h 609415"/>
                <a:gd name="connsiteX29" fmla="*/ 368678 w 502544"/>
                <a:gd name="connsiteY29" fmla="*/ 554101 h 609415"/>
                <a:gd name="connsiteX30" fmla="*/ 386828 w 502544"/>
                <a:gd name="connsiteY30" fmla="*/ 573114 h 609415"/>
                <a:gd name="connsiteX31" fmla="*/ 419137 w 502544"/>
                <a:gd name="connsiteY31" fmla="*/ 609416 h 609415"/>
                <a:gd name="connsiteX32" fmla="*/ 429710 w 502544"/>
                <a:gd name="connsiteY32" fmla="*/ 602609 h 609415"/>
                <a:gd name="connsiteX33" fmla="*/ 395087 w 502544"/>
                <a:gd name="connsiteY33" fmla="*/ 565309 h 609415"/>
                <a:gd name="connsiteX34" fmla="*/ 374531 w 502544"/>
                <a:gd name="connsiteY34" fmla="*/ 544617 h 609415"/>
                <a:gd name="connsiteX35" fmla="*/ 389823 w 502544"/>
                <a:gd name="connsiteY35" fmla="*/ 520068 h 609415"/>
                <a:gd name="connsiteX36" fmla="*/ 435200 w 502544"/>
                <a:gd name="connsiteY36" fmla="*/ 520068 h 609415"/>
                <a:gd name="connsiteX37" fmla="*/ 439738 w 502544"/>
                <a:gd name="connsiteY37" fmla="*/ 545887 h 609415"/>
                <a:gd name="connsiteX38" fmla="*/ 446363 w 502544"/>
                <a:gd name="connsiteY38" fmla="*/ 591809 h 609415"/>
                <a:gd name="connsiteX39" fmla="*/ 457798 w 502544"/>
                <a:gd name="connsiteY39" fmla="*/ 584458 h 609415"/>
                <a:gd name="connsiteX40" fmla="*/ 450946 w 502544"/>
                <a:gd name="connsiteY40" fmla="*/ 543936 h 609415"/>
                <a:gd name="connsiteX41" fmla="*/ 445183 w 502544"/>
                <a:gd name="connsiteY41" fmla="*/ 515349 h 609415"/>
                <a:gd name="connsiteX42" fmla="*/ 486431 w 502544"/>
                <a:gd name="connsiteY42" fmla="*/ 493023 h 609415"/>
                <a:gd name="connsiteX43" fmla="*/ 502268 w 502544"/>
                <a:gd name="connsiteY43" fmla="*/ 456404 h 609415"/>
                <a:gd name="connsiteX44" fmla="*/ 477105 w 502544"/>
                <a:gd name="connsiteY44" fmla="*/ 436495 h 609415"/>
                <a:gd name="connsiteX45" fmla="*/ 474769 w 502544"/>
                <a:gd name="connsiteY45" fmla="*/ 436891 h 609415"/>
                <a:gd name="connsiteX46" fmla="*/ 443005 w 502544"/>
                <a:gd name="connsiteY46" fmla="*/ 491026 h 609415"/>
                <a:gd name="connsiteX47" fmla="*/ 443913 w 502544"/>
                <a:gd name="connsiteY47" fmla="*/ 509949 h 609415"/>
                <a:gd name="connsiteX48" fmla="*/ 441281 w 502544"/>
                <a:gd name="connsiteY48" fmla="*/ 497833 h 609415"/>
                <a:gd name="connsiteX49" fmla="*/ 435110 w 502544"/>
                <a:gd name="connsiteY49" fmla="*/ 472785 h 609415"/>
                <a:gd name="connsiteX50" fmla="*/ 431434 w 502544"/>
                <a:gd name="connsiteY50" fmla="*/ 460079 h 609415"/>
                <a:gd name="connsiteX51" fmla="*/ 426896 w 502544"/>
                <a:gd name="connsiteY51" fmla="*/ 447056 h 609415"/>
                <a:gd name="connsiteX52" fmla="*/ 414917 w 502544"/>
                <a:gd name="connsiteY52" fmla="*/ 417016 h 609415"/>
                <a:gd name="connsiteX53" fmla="*/ 457753 w 502544"/>
                <a:gd name="connsiteY53" fmla="*/ 401543 h 609415"/>
                <a:gd name="connsiteX54" fmla="*/ 478899 w 502544"/>
                <a:gd name="connsiteY54" fmla="*/ 367782 h 609415"/>
                <a:gd name="connsiteX55" fmla="*/ 457094 w 502544"/>
                <a:gd name="connsiteY55" fmla="*/ 344243 h 609415"/>
                <a:gd name="connsiteX56" fmla="*/ 454713 w 502544"/>
                <a:gd name="connsiteY56" fmla="*/ 344277 h 609415"/>
                <a:gd name="connsiteX57" fmla="*/ 415144 w 502544"/>
                <a:gd name="connsiteY57" fmla="*/ 392966 h 609415"/>
                <a:gd name="connsiteX58" fmla="*/ 413102 w 502544"/>
                <a:gd name="connsiteY58" fmla="*/ 413069 h 609415"/>
                <a:gd name="connsiteX59" fmla="*/ 404934 w 502544"/>
                <a:gd name="connsiteY59" fmla="*/ 395145 h 609415"/>
                <a:gd name="connsiteX60" fmla="*/ 378842 w 502544"/>
                <a:gd name="connsiteY60" fmla="*/ 343551 h 609415"/>
                <a:gd name="connsiteX61" fmla="*/ 370810 w 502544"/>
                <a:gd name="connsiteY61" fmla="*/ 327759 h 609415"/>
                <a:gd name="connsiteX62" fmla="*/ 415235 w 502544"/>
                <a:gd name="connsiteY62" fmla="*/ 311877 h 609415"/>
                <a:gd name="connsiteX63" fmla="*/ 436380 w 502544"/>
                <a:gd name="connsiteY63" fmla="*/ 278117 h 609415"/>
                <a:gd name="connsiteX64" fmla="*/ 414532 w 502544"/>
                <a:gd name="connsiteY64" fmla="*/ 254618 h 609415"/>
                <a:gd name="connsiteX65" fmla="*/ 412149 w 502544"/>
                <a:gd name="connsiteY65" fmla="*/ 254657 h 609415"/>
                <a:gd name="connsiteX66" fmla="*/ 372625 w 502544"/>
                <a:gd name="connsiteY66" fmla="*/ 303346 h 609415"/>
                <a:gd name="connsiteX67" fmla="*/ 370311 w 502544"/>
                <a:gd name="connsiteY67" fmla="*/ 326807 h 609415"/>
                <a:gd name="connsiteX68" fmla="*/ 353522 w 502544"/>
                <a:gd name="connsiteY68" fmla="*/ 291911 h 609415"/>
                <a:gd name="connsiteX69" fmla="*/ 335371 w 502544"/>
                <a:gd name="connsiteY69" fmla="*/ 243449 h 609415"/>
                <a:gd name="connsiteX70" fmla="*/ 380067 w 502544"/>
                <a:gd name="connsiteY70" fmla="*/ 227521 h 609415"/>
                <a:gd name="connsiteX71" fmla="*/ 401213 w 502544"/>
                <a:gd name="connsiteY71" fmla="*/ 193761 h 609415"/>
                <a:gd name="connsiteX72" fmla="*/ 379364 w 502544"/>
                <a:gd name="connsiteY72" fmla="*/ 170262 h 609415"/>
                <a:gd name="connsiteX73" fmla="*/ 376982 w 502544"/>
                <a:gd name="connsiteY73" fmla="*/ 170301 h 609415"/>
                <a:gd name="connsiteX74" fmla="*/ 337458 w 502544"/>
                <a:gd name="connsiteY74" fmla="*/ 218990 h 609415"/>
                <a:gd name="connsiteX75" fmla="*/ 335144 w 502544"/>
                <a:gd name="connsiteY75" fmla="*/ 242768 h 609415"/>
                <a:gd name="connsiteX76" fmla="*/ 334191 w 502544"/>
                <a:gd name="connsiteY76" fmla="*/ 239864 h 609415"/>
                <a:gd name="connsiteX77" fmla="*/ 325115 w 502544"/>
                <a:gd name="connsiteY77" fmla="*/ 188815 h 609415"/>
                <a:gd name="connsiteX78" fmla="*/ 323618 w 502544"/>
                <a:gd name="connsiteY78" fmla="*/ 161225 h 609415"/>
                <a:gd name="connsiteX79" fmla="*/ 368678 w 502544"/>
                <a:gd name="connsiteY79" fmla="*/ 150471 h 609415"/>
                <a:gd name="connsiteX80" fmla="*/ 393408 w 502544"/>
                <a:gd name="connsiteY80" fmla="*/ 119206 h 609415"/>
                <a:gd name="connsiteX81" fmla="*/ 374245 w 502544"/>
                <a:gd name="connsiteY81" fmla="*/ 93470 h 609415"/>
                <a:gd name="connsiteX82" fmla="*/ 371899 w 502544"/>
                <a:gd name="connsiteY82" fmla="*/ 93250 h 609415"/>
                <a:gd name="connsiteX83" fmla="*/ 327248 w 502544"/>
                <a:gd name="connsiteY83" fmla="*/ 137266 h 609415"/>
                <a:gd name="connsiteX84" fmla="*/ 323573 w 502544"/>
                <a:gd name="connsiteY84" fmla="*/ 154237 h 609415"/>
                <a:gd name="connsiteX85" fmla="*/ 323573 w 502544"/>
                <a:gd name="connsiteY85" fmla="*/ 142212 h 609415"/>
                <a:gd name="connsiteX86" fmla="*/ 325841 w 502544"/>
                <a:gd name="connsiteY86" fmla="*/ 102780 h 609415"/>
                <a:gd name="connsiteX87" fmla="*/ 327929 w 502544"/>
                <a:gd name="connsiteY87" fmla="*/ 84629 h 609415"/>
                <a:gd name="connsiteX88" fmla="*/ 362778 w 502544"/>
                <a:gd name="connsiteY88" fmla="*/ 54407 h 609415"/>
                <a:gd name="connsiteX89" fmla="*/ 370311 w 502544"/>
                <a:gd name="connsiteY89" fmla="*/ 15292 h 609415"/>
                <a:gd name="connsiteX90" fmla="*/ 341462 w 502544"/>
                <a:gd name="connsiteY90" fmla="*/ 1248 h 609415"/>
                <a:gd name="connsiteX91" fmla="*/ 339273 w 502544"/>
                <a:gd name="connsiteY91" fmla="*/ 2133 h 609415"/>
                <a:gd name="connsiteX92" fmla="*/ 319942 w 502544"/>
                <a:gd name="connsiteY92" fmla="*/ 61804 h 609415"/>
                <a:gd name="connsiteX93" fmla="*/ 326658 w 502544"/>
                <a:gd name="connsiteY93" fmla="*/ 85491 h 609415"/>
                <a:gd name="connsiteX94" fmla="*/ 326976 w 502544"/>
                <a:gd name="connsiteY94" fmla="*/ 85264 h 609415"/>
                <a:gd name="connsiteX95" fmla="*/ 324616 w 502544"/>
                <a:gd name="connsiteY95" fmla="*/ 102780 h 609415"/>
                <a:gd name="connsiteX96" fmla="*/ 321485 w 502544"/>
                <a:gd name="connsiteY96" fmla="*/ 142258 h 609415"/>
                <a:gd name="connsiteX97" fmla="*/ 322075 w 502544"/>
                <a:gd name="connsiteY97" fmla="*/ 189223 h 609415"/>
                <a:gd name="connsiteX98" fmla="*/ 330198 w 502544"/>
                <a:gd name="connsiteY98" fmla="*/ 241134 h 609415"/>
                <a:gd name="connsiteX99" fmla="*/ 330198 w 502544"/>
                <a:gd name="connsiteY99" fmla="*/ 241724 h 609415"/>
                <a:gd name="connsiteX100" fmla="*/ 317719 w 502544"/>
                <a:gd name="connsiteY100" fmla="*/ 222984 h 609415"/>
                <a:gd name="connsiteX101" fmla="*/ 259999 w 502544"/>
                <a:gd name="connsiteY101" fmla="*/ 198480 h 609415"/>
                <a:gd name="connsiteX102" fmla="*/ 248527 w 502544"/>
                <a:gd name="connsiteY102" fmla="*/ 228446 h 609415"/>
                <a:gd name="connsiteX103" fmla="*/ 249608 w 502544"/>
                <a:gd name="connsiteY103" fmla="*/ 230562 h 609415"/>
                <a:gd name="connsiteX104" fmla="*/ 284095 w 502544"/>
                <a:gd name="connsiteY104" fmla="*/ 250482 h 609415"/>
                <a:gd name="connsiteX105" fmla="*/ 330788 w 502544"/>
                <a:gd name="connsiteY105" fmla="*/ 243676 h 609415"/>
                <a:gd name="connsiteX106" fmla="*/ 348394 w 502544"/>
                <a:gd name="connsiteY106" fmla="*/ 294226 h 609415"/>
                <a:gd name="connsiteX107" fmla="*/ 361281 w 502544"/>
                <a:gd name="connsiteY107" fmla="*/ 322859 h 609415"/>
                <a:gd name="connsiteX108" fmla="*/ 355745 w 502544"/>
                <a:gd name="connsiteY108" fmla="*/ 314736 h 609415"/>
                <a:gd name="connsiteX109" fmla="*/ 297980 w 502544"/>
                <a:gd name="connsiteY109" fmla="*/ 290278 h 609415"/>
                <a:gd name="connsiteX110" fmla="*/ 286895 w 502544"/>
                <a:gd name="connsiteY110" fmla="*/ 320389 h 609415"/>
                <a:gd name="connsiteX111" fmla="*/ 287952 w 502544"/>
                <a:gd name="connsiteY111" fmla="*/ 322405 h 609415"/>
                <a:gd name="connsiteX112" fmla="*/ 322484 w 502544"/>
                <a:gd name="connsiteY112" fmla="*/ 342371 h 609415"/>
                <a:gd name="connsiteX113" fmla="*/ 367861 w 502544"/>
                <a:gd name="connsiteY113" fmla="*/ 335882 h 609415"/>
                <a:gd name="connsiteX114" fmla="*/ 373079 w 502544"/>
                <a:gd name="connsiteY114" fmla="*/ 346818 h 609415"/>
                <a:gd name="connsiteX115" fmla="*/ 397991 w 502544"/>
                <a:gd name="connsiteY115" fmla="*/ 398729 h 609415"/>
                <a:gd name="connsiteX116" fmla="*/ 405796 w 502544"/>
                <a:gd name="connsiteY116" fmla="*/ 416880 h 609415"/>
                <a:gd name="connsiteX117" fmla="*/ 401258 w 502544"/>
                <a:gd name="connsiteY117" fmla="*/ 409892 h 609415"/>
                <a:gd name="connsiteX118" fmla="*/ 343493 w 502544"/>
                <a:gd name="connsiteY118" fmla="*/ 385388 h 609415"/>
                <a:gd name="connsiteX119" fmla="*/ 331610 w 502544"/>
                <a:gd name="connsiteY119" fmla="*/ 415193 h 609415"/>
                <a:gd name="connsiteX120" fmla="*/ 332875 w 502544"/>
                <a:gd name="connsiteY120" fmla="*/ 417697 h 609415"/>
                <a:gd name="connsiteX121" fmla="*/ 367407 w 502544"/>
                <a:gd name="connsiteY121" fmla="*/ 437618 h 609415"/>
                <a:gd name="connsiteX122" fmla="*/ 411559 w 502544"/>
                <a:gd name="connsiteY122" fmla="*/ 431492 h 609415"/>
                <a:gd name="connsiteX123" fmla="*/ 418411 w 502544"/>
                <a:gd name="connsiteY123" fmla="*/ 450323 h 609415"/>
                <a:gd name="connsiteX124" fmla="*/ 422359 w 502544"/>
                <a:gd name="connsiteY124" fmla="*/ 462983 h 609415"/>
                <a:gd name="connsiteX125" fmla="*/ 425762 w 502544"/>
                <a:gd name="connsiteY125" fmla="*/ 475734 h 609415"/>
                <a:gd name="connsiteX126" fmla="*/ 431253 w 502544"/>
                <a:gd name="connsiteY126" fmla="*/ 500420 h 609415"/>
                <a:gd name="connsiteX127" fmla="*/ 434474 w 502544"/>
                <a:gd name="connsiteY127" fmla="*/ 516755 h 609415"/>
                <a:gd name="connsiteX128" fmla="*/ 425671 w 502544"/>
                <a:gd name="connsiteY128" fmla="*/ 497969 h 609415"/>
                <a:gd name="connsiteX129" fmla="*/ 392546 w 502544"/>
                <a:gd name="connsiteY129" fmla="*/ 468383 h 609415"/>
                <a:gd name="connsiteX130" fmla="*/ 389596 w 502544"/>
                <a:gd name="connsiteY130" fmla="*/ 464345 h 609415"/>
                <a:gd name="connsiteX131" fmla="*/ 357626 w 502544"/>
                <a:gd name="connsiteY131" fmla="*/ 461620 h 609415"/>
                <a:gd name="connsiteX132" fmla="*/ 355881 w 502544"/>
                <a:gd name="connsiteY132" fmla="*/ 463256 h 609415"/>
                <a:gd name="connsiteX133" fmla="*/ 359284 w 502544"/>
                <a:gd name="connsiteY133" fmla="*/ 525876 h 609415"/>
                <a:gd name="connsiteX134" fmla="*/ 370493 w 502544"/>
                <a:gd name="connsiteY134" fmla="*/ 541168 h 609415"/>
                <a:gd name="connsiteX135" fmla="*/ 361417 w 502544"/>
                <a:gd name="connsiteY135" fmla="*/ 532547 h 609415"/>
                <a:gd name="connsiteX136" fmla="*/ 342450 w 502544"/>
                <a:gd name="connsiteY136" fmla="*/ 514986 h 609415"/>
                <a:gd name="connsiteX137" fmla="*/ 332376 w 502544"/>
                <a:gd name="connsiteY137" fmla="*/ 506455 h 609415"/>
                <a:gd name="connsiteX138" fmla="*/ 321621 w 502544"/>
                <a:gd name="connsiteY138" fmla="*/ 497969 h 609415"/>
                <a:gd name="connsiteX139" fmla="*/ 295030 w 502544"/>
                <a:gd name="connsiteY139" fmla="*/ 479546 h 609415"/>
                <a:gd name="connsiteX140" fmla="*/ 322257 w 502544"/>
                <a:gd name="connsiteY140" fmla="*/ 442972 h 609415"/>
                <a:gd name="connsiteX141" fmla="*/ 321304 w 502544"/>
                <a:gd name="connsiteY141" fmla="*/ 403131 h 609415"/>
                <a:gd name="connsiteX142" fmla="*/ 290116 w 502544"/>
                <a:gd name="connsiteY142" fmla="*/ 395589 h 609415"/>
                <a:gd name="connsiteX143" fmla="*/ 288178 w 502544"/>
                <a:gd name="connsiteY143" fmla="*/ 396914 h 609415"/>
                <a:gd name="connsiteX144" fmla="*/ 282053 w 502544"/>
                <a:gd name="connsiteY144" fmla="*/ 459353 h 609415"/>
                <a:gd name="connsiteX145" fmla="*/ 291400 w 502544"/>
                <a:gd name="connsiteY145" fmla="*/ 477232 h 609415"/>
                <a:gd name="connsiteX146" fmla="*/ 274701 w 502544"/>
                <a:gd name="connsiteY146" fmla="*/ 466750 h 609415"/>
                <a:gd name="connsiteX147" fmla="*/ 224469 w 502544"/>
                <a:gd name="connsiteY147" fmla="*/ 438162 h 609415"/>
                <a:gd name="connsiteX148" fmla="*/ 209041 w 502544"/>
                <a:gd name="connsiteY148" fmla="*/ 429404 h 609415"/>
                <a:gd name="connsiteX149" fmla="*/ 237356 w 502544"/>
                <a:gd name="connsiteY149" fmla="*/ 391696 h 609415"/>
                <a:gd name="connsiteX150" fmla="*/ 236358 w 502544"/>
                <a:gd name="connsiteY150" fmla="*/ 351855 h 609415"/>
                <a:gd name="connsiteX151" fmla="*/ 205170 w 502544"/>
                <a:gd name="connsiteY151" fmla="*/ 344313 h 609415"/>
                <a:gd name="connsiteX152" fmla="*/ 203232 w 502544"/>
                <a:gd name="connsiteY152" fmla="*/ 345638 h 609415"/>
                <a:gd name="connsiteX153" fmla="*/ 197107 w 502544"/>
                <a:gd name="connsiteY153" fmla="*/ 408032 h 609415"/>
                <a:gd name="connsiteX154" fmla="*/ 208133 w 502544"/>
                <a:gd name="connsiteY154" fmla="*/ 428860 h 609415"/>
                <a:gd name="connsiteX155" fmla="*/ 174872 w 502544"/>
                <a:gd name="connsiteY155" fmla="*/ 409030 h 609415"/>
                <a:gd name="connsiteX156" fmla="*/ 132989 w 502544"/>
                <a:gd name="connsiteY156" fmla="*/ 378627 h 609415"/>
                <a:gd name="connsiteX157" fmla="*/ 161485 w 502544"/>
                <a:gd name="connsiteY157" fmla="*/ 340692 h 609415"/>
                <a:gd name="connsiteX158" fmla="*/ 160487 w 502544"/>
                <a:gd name="connsiteY158" fmla="*/ 300851 h 609415"/>
                <a:gd name="connsiteX159" fmla="*/ 129300 w 502544"/>
                <a:gd name="connsiteY159" fmla="*/ 293309 h 609415"/>
                <a:gd name="connsiteX160" fmla="*/ 127362 w 502544"/>
                <a:gd name="connsiteY160" fmla="*/ 294634 h 609415"/>
                <a:gd name="connsiteX161" fmla="*/ 121236 w 502544"/>
                <a:gd name="connsiteY161" fmla="*/ 357073 h 609415"/>
                <a:gd name="connsiteX162" fmla="*/ 132444 w 502544"/>
                <a:gd name="connsiteY162" fmla="*/ 378174 h 609415"/>
                <a:gd name="connsiteX163" fmla="*/ 130039 w 502544"/>
                <a:gd name="connsiteY163" fmla="*/ 376313 h 609415"/>
                <a:gd name="connsiteX164" fmla="*/ 94282 w 502544"/>
                <a:gd name="connsiteY164" fmla="*/ 338741 h 609415"/>
                <a:gd name="connsiteX165" fmla="*/ 77765 w 502544"/>
                <a:gd name="connsiteY165" fmla="*/ 316597 h 609415"/>
                <a:gd name="connsiteX166" fmla="*/ 109529 w 502544"/>
                <a:gd name="connsiteY166" fmla="*/ 282745 h 609415"/>
                <a:gd name="connsiteX167" fmla="*/ 112886 w 502544"/>
                <a:gd name="connsiteY167" fmla="*/ 243040 h 609415"/>
                <a:gd name="connsiteX168" fmla="*/ 82722 w 502544"/>
                <a:gd name="connsiteY168" fmla="*/ 232101 h 609415"/>
                <a:gd name="connsiteX169" fmla="*/ 80669 w 502544"/>
                <a:gd name="connsiteY169" fmla="*/ 233193 h 609415"/>
                <a:gd name="connsiteX170" fmla="*/ 67691 w 502544"/>
                <a:gd name="connsiteY170" fmla="*/ 294589 h 609415"/>
                <a:gd name="connsiteX171" fmla="*/ 73998 w 502544"/>
                <a:gd name="connsiteY171" fmla="*/ 310743 h 609415"/>
                <a:gd name="connsiteX172" fmla="*/ 67282 w 502544"/>
                <a:gd name="connsiteY172" fmla="*/ 300760 h 609415"/>
                <a:gd name="connsiteX173" fmla="*/ 47453 w 502544"/>
                <a:gd name="connsiteY173" fmla="*/ 266591 h 609415"/>
                <a:gd name="connsiteX174" fmla="*/ 39103 w 502544"/>
                <a:gd name="connsiteY174" fmla="*/ 250210 h 609415"/>
                <a:gd name="connsiteX175" fmla="*/ 51491 w 502544"/>
                <a:gd name="connsiteY175" fmla="*/ 205786 h 609415"/>
                <a:gd name="connsiteX176" fmla="*/ 36199 w 502544"/>
                <a:gd name="connsiteY176" fmla="*/ 168985 h 609415"/>
                <a:gd name="connsiteX177" fmla="*/ 4383 w 502544"/>
                <a:gd name="connsiteY177" fmla="*/ 173142 h 609415"/>
                <a:gd name="connsiteX178" fmla="*/ 3028 w 502544"/>
                <a:gd name="connsiteY178" fmla="*/ 175111 h 609415"/>
                <a:gd name="connsiteX179" fmla="*/ 19863 w 502544"/>
                <a:gd name="connsiteY179" fmla="*/ 235553 h 609415"/>
                <a:gd name="connsiteX180" fmla="*/ 38513 w 502544"/>
                <a:gd name="connsiteY180" fmla="*/ 251617 h 609415"/>
                <a:gd name="connsiteX181" fmla="*/ 38513 w 502544"/>
                <a:gd name="connsiteY181" fmla="*/ 251254 h 609415"/>
                <a:gd name="connsiteX182" fmla="*/ 46227 w 502544"/>
                <a:gd name="connsiteY182" fmla="*/ 267181 h 609415"/>
                <a:gd name="connsiteX183" fmla="*/ 65377 w 502544"/>
                <a:gd name="connsiteY183" fmla="*/ 301849 h 609415"/>
                <a:gd name="connsiteX184" fmla="*/ 91968 w 502544"/>
                <a:gd name="connsiteY184" fmla="*/ 340556 h 609415"/>
                <a:gd name="connsiteX185" fmla="*/ 127362 w 502544"/>
                <a:gd name="connsiteY185" fmla="*/ 379353 h 609415"/>
                <a:gd name="connsiteX186" fmla="*/ 127861 w 502544"/>
                <a:gd name="connsiteY186" fmla="*/ 379762 h 609415"/>
                <a:gd name="connsiteX187" fmla="*/ 107124 w 502544"/>
                <a:gd name="connsiteY187" fmla="*/ 371004 h 609415"/>
                <a:gd name="connsiteX188" fmla="*/ 45456 w 502544"/>
                <a:gd name="connsiteY188" fmla="*/ 382439 h 609415"/>
                <a:gd name="connsiteX189" fmla="*/ 52447 w 502544"/>
                <a:gd name="connsiteY189" fmla="*/ 413755 h 609415"/>
                <a:gd name="connsiteX190" fmla="*/ 54531 w 502544"/>
                <a:gd name="connsiteY190" fmla="*/ 414929 h 609415"/>
                <a:gd name="connsiteX191" fmla="*/ 94236 w 502544"/>
                <a:gd name="connsiteY191" fmla="*/ 412479 h 60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502544" h="609415">
                  <a:moveTo>
                    <a:pt x="94236" y="412479"/>
                  </a:moveTo>
                  <a:cubicBezTo>
                    <a:pt x="107350" y="406489"/>
                    <a:pt x="127816" y="382938"/>
                    <a:pt x="129449" y="381078"/>
                  </a:cubicBezTo>
                  <a:cubicBezTo>
                    <a:pt x="142899" y="392814"/>
                    <a:pt x="157119" y="403638"/>
                    <a:pt x="172013" y="413477"/>
                  </a:cubicBezTo>
                  <a:cubicBezTo>
                    <a:pt x="180635" y="419240"/>
                    <a:pt x="189529" y="424821"/>
                    <a:pt x="198513" y="430266"/>
                  </a:cubicBezTo>
                  <a:cubicBezTo>
                    <a:pt x="193975" y="428406"/>
                    <a:pt x="190028" y="426727"/>
                    <a:pt x="189438" y="426591"/>
                  </a:cubicBezTo>
                  <a:cubicBezTo>
                    <a:pt x="173057" y="421781"/>
                    <a:pt x="138525" y="422053"/>
                    <a:pt x="127770" y="437981"/>
                  </a:cubicBezTo>
                  <a:cubicBezTo>
                    <a:pt x="121053" y="448559"/>
                    <a:pt x="124183" y="462579"/>
                    <a:pt x="134761" y="469296"/>
                  </a:cubicBezTo>
                  <a:cubicBezTo>
                    <a:pt x="135435" y="469724"/>
                    <a:pt x="136131" y="470116"/>
                    <a:pt x="136846" y="470471"/>
                  </a:cubicBezTo>
                  <a:cubicBezTo>
                    <a:pt x="148734" y="476914"/>
                    <a:pt x="165025" y="473375"/>
                    <a:pt x="176596" y="468066"/>
                  </a:cubicBezTo>
                  <a:cubicBezTo>
                    <a:pt x="188167" y="462756"/>
                    <a:pt x="206273" y="442927"/>
                    <a:pt x="210901" y="437663"/>
                  </a:cubicBezTo>
                  <a:lnTo>
                    <a:pt x="221293" y="443834"/>
                  </a:lnTo>
                  <a:cubicBezTo>
                    <a:pt x="237991" y="453681"/>
                    <a:pt x="254645" y="463392"/>
                    <a:pt x="270708" y="473420"/>
                  </a:cubicBezTo>
                  <a:cubicBezTo>
                    <a:pt x="276380" y="476960"/>
                    <a:pt x="281826" y="480635"/>
                    <a:pt x="287316" y="484311"/>
                  </a:cubicBezTo>
                  <a:cubicBezTo>
                    <a:pt x="283323" y="482677"/>
                    <a:pt x="279965" y="481270"/>
                    <a:pt x="279421" y="481134"/>
                  </a:cubicBezTo>
                  <a:cubicBezTo>
                    <a:pt x="263040" y="476324"/>
                    <a:pt x="228507" y="476597"/>
                    <a:pt x="217753" y="492569"/>
                  </a:cubicBezTo>
                  <a:cubicBezTo>
                    <a:pt x="211036" y="503147"/>
                    <a:pt x="214166" y="517168"/>
                    <a:pt x="224744" y="523885"/>
                  </a:cubicBezTo>
                  <a:cubicBezTo>
                    <a:pt x="225418" y="524313"/>
                    <a:pt x="226113" y="524705"/>
                    <a:pt x="226829" y="525059"/>
                  </a:cubicBezTo>
                  <a:cubicBezTo>
                    <a:pt x="238717" y="531458"/>
                    <a:pt x="254962" y="527918"/>
                    <a:pt x="266579" y="522609"/>
                  </a:cubicBezTo>
                  <a:cubicBezTo>
                    <a:pt x="278195" y="517300"/>
                    <a:pt x="294486" y="499421"/>
                    <a:pt x="300067" y="493159"/>
                  </a:cubicBezTo>
                  <a:cubicBezTo>
                    <a:pt x="305558" y="497062"/>
                    <a:pt x="311049" y="501009"/>
                    <a:pt x="316176" y="505048"/>
                  </a:cubicBezTo>
                  <a:cubicBezTo>
                    <a:pt x="319625" y="507907"/>
                    <a:pt x="323119" y="510402"/>
                    <a:pt x="326431" y="513443"/>
                  </a:cubicBezTo>
                  <a:lnTo>
                    <a:pt x="336233" y="522064"/>
                  </a:lnTo>
                  <a:cubicBezTo>
                    <a:pt x="342313" y="527873"/>
                    <a:pt x="348621" y="533817"/>
                    <a:pt x="354384" y="539625"/>
                  </a:cubicBezTo>
                  <a:cubicBezTo>
                    <a:pt x="358422" y="543664"/>
                    <a:pt x="362234" y="547521"/>
                    <a:pt x="366046" y="551469"/>
                  </a:cubicBezTo>
                  <a:cubicBezTo>
                    <a:pt x="360464" y="547884"/>
                    <a:pt x="349347" y="541078"/>
                    <a:pt x="348394" y="540624"/>
                  </a:cubicBezTo>
                  <a:cubicBezTo>
                    <a:pt x="332875" y="533409"/>
                    <a:pt x="298479" y="528553"/>
                    <a:pt x="285683" y="542575"/>
                  </a:cubicBezTo>
                  <a:cubicBezTo>
                    <a:pt x="277428" y="552002"/>
                    <a:pt x="278378" y="566336"/>
                    <a:pt x="287805" y="574591"/>
                  </a:cubicBezTo>
                  <a:cubicBezTo>
                    <a:pt x="288403" y="575114"/>
                    <a:pt x="289027" y="575606"/>
                    <a:pt x="289676" y="576063"/>
                  </a:cubicBezTo>
                  <a:cubicBezTo>
                    <a:pt x="300476" y="584186"/>
                    <a:pt x="316902" y="583188"/>
                    <a:pt x="329336" y="579694"/>
                  </a:cubicBezTo>
                  <a:cubicBezTo>
                    <a:pt x="342949" y="575836"/>
                    <a:pt x="365637" y="556551"/>
                    <a:pt x="368678" y="554101"/>
                  </a:cubicBezTo>
                  <a:cubicBezTo>
                    <a:pt x="375030" y="560635"/>
                    <a:pt x="381111" y="567033"/>
                    <a:pt x="386828" y="573114"/>
                  </a:cubicBezTo>
                  <a:cubicBezTo>
                    <a:pt x="399353" y="586727"/>
                    <a:pt x="410152" y="598933"/>
                    <a:pt x="419137" y="609416"/>
                  </a:cubicBezTo>
                  <a:lnTo>
                    <a:pt x="429710" y="602609"/>
                  </a:lnTo>
                  <a:cubicBezTo>
                    <a:pt x="420135" y="591855"/>
                    <a:pt x="408564" y="579194"/>
                    <a:pt x="395087" y="565309"/>
                  </a:cubicBezTo>
                  <a:cubicBezTo>
                    <a:pt x="388689" y="558638"/>
                    <a:pt x="381746" y="551696"/>
                    <a:pt x="374531" y="544617"/>
                  </a:cubicBezTo>
                  <a:cubicBezTo>
                    <a:pt x="380093" y="536733"/>
                    <a:pt x="385199" y="528536"/>
                    <a:pt x="389823" y="520068"/>
                  </a:cubicBezTo>
                  <a:cubicBezTo>
                    <a:pt x="403799" y="523698"/>
                    <a:pt x="431616" y="520522"/>
                    <a:pt x="435200" y="520068"/>
                  </a:cubicBezTo>
                  <a:cubicBezTo>
                    <a:pt x="436879" y="529143"/>
                    <a:pt x="438422" y="537674"/>
                    <a:pt x="439738" y="545887"/>
                  </a:cubicBezTo>
                  <a:cubicBezTo>
                    <a:pt x="442597" y="563085"/>
                    <a:pt x="444730" y="578559"/>
                    <a:pt x="446363" y="591809"/>
                  </a:cubicBezTo>
                  <a:lnTo>
                    <a:pt x="457798" y="584458"/>
                  </a:lnTo>
                  <a:cubicBezTo>
                    <a:pt x="455938" y="572433"/>
                    <a:pt x="453714" y="558820"/>
                    <a:pt x="450946" y="543936"/>
                  </a:cubicBezTo>
                  <a:cubicBezTo>
                    <a:pt x="449267" y="534861"/>
                    <a:pt x="447271" y="525196"/>
                    <a:pt x="445183" y="515349"/>
                  </a:cubicBezTo>
                  <a:cubicBezTo>
                    <a:pt x="448587" y="514033"/>
                    <a:pt x="476584" y="503051"/>
                    <a:pt x="486431" y="493023"/>
                  </a:cubicBezTo>
                  <a:cubicBezTo>
                    <a:pt x="495507" y="483948"/>
                    <a:pt x="504219" y="469790"/>
                    <a:pt x="502268" y="456404"/>
                  </a:cubicBezTo>
                  <a:cubicBezTo>
                    <a:pt x="500817" y="443957"/>
                    <a:pt x="489551" y="435044"/>
                    <a:pt x="477105" y="436495"/>
                  </a:cubicBezTo>
                  <a:cubicBezTo>
                    <a:pt x="476320" y="436586"/>
                    <a:pt x="475540" y="436719"/>
                    <a:pt x="474769" y="436891"/>
                  </a:cubicBezTo>
                  <a:cubicBezTo>
                    <a:pt x="456210" y="441429"/>
                    <a:pt x="444140" y="473965"/>
                    <a:pt x="443005" y="491026"/>
                  </a:cubicBezTo>
                  <a:cubicBezTo>
                    <a:pt x="443005" y="492025"/>
                    <a:pt x="443459" y="503006"/>
                    <a:pt x="443913" y="509949"/>
                  </a:cubicBezTo>
                  <a:cubicBezTo>
                    <a:pt x="443051" y="505910"/>
                    <a:pt x="442234" y="502008"/>
                    <a:pt x="441281" y="497833"/>
                  </a:cubicBezTo>
                  <a:cubicBezTo>
                    <a:pt x="439421" y="489665"/>
                    <a:pt x="437333" y="481497"/>
                    <a:pt x="435110" y="472785"/>
                  </a:cubicBezTo>
                  <a:lnTo>
                    <a:pt x="431434" y="460079"/>
                  </a:lnTo>
                  <a:cubicBezTo>
                    <a:pt x="430300" y="455814"/>
                    <a:pt x="428530" y="451458"/>
                    <a:pt x="426896" y="447056"/>
                  </a:cubicBezTo>
                  <a:cubicBezTo>
                    <a:pt x="423357" y="437028"/>
                    <a:pt x="419273" y="427045"/>
                    <a:pt x="414917" y="417016"/>
                  </a:cubicBezTo>
                  <a:cubicBezTo>
                    <a:pt x="422086" y="415383"/>
                    <a:pt x="447498" y="409211"/>
                    <a:pt x="457753" y="401543"/>
                  </a:cubicBezTo>
                  <a:cubicBezTo>
                    <a:pt x="468008" y="393874"/>
                    <a:pt x="478853" y="381259"/>
                    <a:pt x="478899" y="367782"/>
                  </a:cubicBezTo>
                  <a:cubicBezTo>
                    <a:pt x="479378" y="355261"/>
                    <a:pt x="469615" y="344722"/>
                    <a:pt x="457094" y="344243"/>
                  </a:cubicBezTo>
                  <a:cubicBezTo>
                    <a:pt x="456300" y="344212"/>
                    <a:pt x="455505" y="344224"/>
                    <a:pt x="454713" y="344277"/>
                  </a:cubicBezTo>
                  <a:cubicBezTo>
                    <a:pt x="435654" y="346137"/>
                    <a:pt x="418819" y="376268"/>
                    <a:pt x="415144" y="392966"/>
                  </a:cubicBezTo>
                  <a:cubicBezTo>
                    <a:pt x="415144" y="394010"/>
                    <a:pt x="413692" y="406307"/>
                    <a:pt x="413102" y="413069"/>
                  </a:cubicBezTo>
                  <a:cubicBezTo>
                    <a:pt x="410470" y="407079"/>
                    <a:pt x="407838" y="401089"/>
                    <a:pt x="404934" y="395145"/>
                  </a:cubicBezTo>
                  <a:cubicBezTo>
                    <a:pt x="396630" y="377901"/>
                    <a:pt x="387691" y="360749"/>
                    <a:pt x="378842" y="343551"/>
                  </a:cubicBezTo>
                  <a:cubicBezTo>
                    <a:pt x="376119" y="338287"/>
                    <a:pt x="373488" y="333023"/>
                    <a:pt x="370810" y="327759"/>
                  </a:cubicBezTo>
                  <a:cubicBezTo>
                    <a:pt x="373351" y="327215"/>
                    <a:pt x="403709" y="320499"/>
                    <a:pt x="415235" y="311877"/>
                  </a:cubicBezTo>
                  <a:cubicBezTo>
                    <a:pt x="425444" y="304254"/>
                    <a:pt x="436335" y="291639"/>
                    <a:pt x="436380" y="278117"/>
                  </a:cubicBezTo>
                  <a:cubicBezTo>
                    <a:pt x="436836" y="265594"/>
                    <a:pt x="427054" y="255074"/>
                    <a:pt x="414532" y="254618"/>
                  </a:cubicBezTo>
                  <a:cubicBezTo>
                    <a:pt x="413737" y="254589"/>
                    <a:pt x="412942" y="254602"/>
                    <a:pt x="412149" y="254657"/>
                  </a:cubicBezTo>
                  <a:cubicBezTo>
                    <a:pt x="393136" y="256517"/>
                    <a:pt x="376256" y="286648"/>
                    <a:pt x="372625" y="303346"/>
                  </a:cubicBezTo>
                  <a:cubicBezTo>
                    <a:pt x="372353" y="304617"/>
                    <a:pt x="370538" y="322269"/>
                    <a:pt x="370311" y="326807"/>
                  </a:cubicBezTo>
                  <a:cubicBezTo>
                    <a:pt x="364457" y="315190"/>
                    <a:pt x="358695" y="303573"/>
                    <a:pt x="353522" y="291911"/>
                  </a:cubicBezTo>
                  <a:cubicBezTo>
                    <a:pt x="346443" y="276161"/>
                    <a:pt x="340380" y="259974"/>
                    <a:pt x="335371" y="243449"/>
                  </a:cubicBezTo>
                  <a:cubicBezTo>
                    <a:pt x="336551" y="243176"/>
                    <a:pt x="368269" y="236324"/>
                    <a:pt x="380067" y="227521"/>
                  </a:cubicBezTo>
                  <a:cubicBezTo>
                    <a:pt x="390277" y="219853"/>
                    <a:pt x="401168" y="207238"/>
                    <a:pt x="401213" y="193761"/>
                  </a:cubicBezTo>
                  <a:cubicBezTo>
                    <a:pt x="401669" y="181238"/>
                    <a:pt x="391887" y="170718"/>
                    <a:pt x="379364" y="170262"/>
                  </a:cubicBezTo>
                  <a:cubicBezTo>
                    <a:pt x="378570" y="170233"/>
                    <a:pt x="377775" y="170246"/>
                    <a:pt x="376982" y="170301"/>
                  </a:cubicBezTo>
                  <a:cubicBezTo>
                    <a:pt x="357969" y="172161"/>
                    <a:pt x="341088" y="202292"/>
                    <a:pt x="337458" y="218990"/>
                  </a:cubicBezTo>
                  <a:cubicBezTo>
                    <a:pt x="337186" y="220261"/>
                    <a:pt x="335235" y="239274"/>
                    <a:pt x="335144" y="242768"/>
                  </a:cubicBezTo>
                  <a:cubicBezTo>
                    <a:pt x="334872" y="241815"/>
                    <a:pt x="334463" y="240862"/>
                    <a:pt x="334191" y="239864"/>
                  </a:cubicBezTo>
                  <a:cubicBezTo>
                    <a:pt x="329667" y="223148"/>
                    <a:pt x="326630" y="206065"/>
                    <a:pt x="325115" y="188815"/>
                  </a:cubicBezTo>
                  <a:cubicBezTo>
                    <a:pt x="324163" y="179331"/>
                    <a:pt x="323754" y="170165"/>
                    <a:pt x="323618" y="161225"/>
                  </a:cubicBezTo>
                  <a:cubicBezTo>
                    <a:pt x="329653" y="160590"/>
                    <a:pt x="357197" y="157232"/>
                    <a:pt x="368678" y="150471"/>
                  </a:cubicBezTo>
                  <a:cubicBezTo>
                    <a:pt x="380158" y="143710"/>
                    <a:pt x="391865" y="132638"/>
                    <a:pt x="393408" y="119206"/>
                  </a:cubicBezTo>
                  <a:cubicBezTo>
                    <a:pt x="395223" y="106808"/>
                    <a:pt x="386644" y="95285"/>
                    <a:pt x="374245" y="93470"/>
                  </a:cubicBezTo>
                  <a:cubicBezTo>
                    <a:pt x="373468" y="93356"/>
                    <a:pt x="372685" y="93283"/>
                    <a:pt x="371899" y="93250"/>
                  </a:cubicBezTo>
                  <a:cubicBezTo>
                    <a:pt x="352796" y="92978"/>
                    <a:pt x="332739" y="121067"/>
                    <a:pt x="327248" y="137266"/>
                  </a:cubicBezTo>
                  <a:cubicBezTo>
                    <a:pt x="326976" y="138174"/>
                    <a:pt x="324934" y="147431"/>
                    <a:pt x="323573" y="154237"/>
                  </a:cubicBezTo>
                  <a:cubicBezTo>
                    <a:pt x="323573" y="150199"/>
                    <a:pt x="323573" y="146069"/>
                    <a:pt x="323573" y="142212"/>
                  </a:cubicBezTo>
                  <a:cubicBezTo>
                    <a:pt x="323573" y="127737"/>
                    <a:pt x="324798" y="114487"/>
                    <a:pt x="325841" y="102780"/>
                  </a:cubicBezTo>
                  <a:cubicBezTo>
                    <a:pt x="326477" y="96109"/>
                    <a:pt x="327203" y="90119"/>
                    <a:pt x="327929" y="84629"/>
                  </a:cubicBezTo>
                  <a:cubicBezTo>
                    <a:pt x="333510" y="80862"/>
                    <a:pt x="355836" y="65479"/>
                    <a:pt x="362778" y="54407"/>
                  </a:cubicBezTo>
                  <a:cubicBezTo>
                    <a:pt x="369721" y="43335"/>
                    <a:pt x="375121" y="27907"/>
                    <a:pt x="370311" y="15292"/>
                  </a:cubicBezTo>
                  <a:cubicBezTo>
                    <a:pt x="366223" y="3447"/>
                    <a:pt x="353307" y="-2841"/>
                    <a:pt x="341462" y="1248"/>
                  </a:cubicBezTo>
                  <a:cubicBezTo>
                    <a:pt x="340717" y="1505"/>
                    <a:pt x="339987" y="1800"/>
                    <a:pt x="339273" y="2133"/>
                  </a:cubicBezTo>
                  <a:cubicBezTo>
                    <a:pt x="322166" y="10709"/>
                    <a:pt x="317311" y="44878"/>
                    <a:pt x="319942" y="61804"/>
                  </a:cubicBezTo>
                  <a:cubicBezTo>
                    <a:pt x="319942" y="63256"/>
                    <a:pt x="326341" y="85672"/>
                    <a:pt x="326658" y="85491"/>
                  </a:cubicBezTo>
                  <a:lnTo>
                    <a:pt x="326976" y="85264"/>
                  </a:lnTo>
                  <a:cubicBezTo>
                    <a:pt x="326159" y="90664"/>
                    <a:pt x="325388" y="96427"/>
                    <a:pt x="324616" y="102780"/>
                  </a:cubicBezTo>
                  <a:cubicBezTo>
                    <a:pt x="323300" y="114487"/>
                    <a:pt x="321984" y="127737"/>
                    <a:pt x="321485" y="142258"/>
                  </a:cubicBezTo>
                  <a:cubicBezTo>
                    <a:pt x="320764" y="157911"/>
                    <a:pt x="320961" y="173593"/>
                    <a:pt x="322075" y="189223"/>
                  </a:cubicBezTo>
                  <a:cubicBezTo>
                    <a:pt x="323217" y="206736"/>
                    <a:pt x="325936" y="224110"/>
                    <a:pt x="330198" y="241134"/>
                  </a:cubicBezTo>
                  <a:cubicBezTo>
                    <a:pt x="330198" y="241134"/>
                    <a:pt x="330198" y="241498"/>
                    <a:pt x="330198" y="241724"/>
                  </a:cubicBezTo>
                  <a:cubicBezTo>
                    <a:pt x="327248" y="236960"/>
                    <a:pt x="318490" y="223891"/>
                    <a:pt x="317719" y="222984"/>
                  </a:cubicBezTo>
                  <a:cubicBezTo>
                    <a:pt x="306692" y="209915"/>
                    <a:pt x="277696" y="191220"/>
                    <a:pt x="259999" y="198480"/>
                  </a:cubicBezTo>
                  <a:cubicBezTo>
                    <a:pt x="248557" y="203587"/>
                    <a:pt x="243420" y="217003"/>
                    <a:pt x="248527" y="228446"/>
                  </a:cubicBezTo>
                  <a:cubicBezTo>
                    <a:pt x="248850" y="229169"/>
                    <a:pt x="249211" y="229876"/>
                    <a:pt x="249608" y="230562"/>
                  </a:cubicBezTo>
                  <a:cubicBezTo>
                    <a:pt x="255961" y="242496"/>
                    <a:pt x="271480" y="248712"/>
                    <a:pt x="284095" y="250482"/>
                  </a:cubicBezTo>
                  <a:cubicBezTo>
                    <a:pt x="298298" y="252706"/>
                    <a:pt x="328383" y="244356"/>
                    <a:pt x="330788" y="243676"/>
                  </a:cubicBezTo>
                  <a:cubicBezTo>
                    <a:pt x="335530" y="260897"/>
                    <a:pt x="341412" y="277784"/>
                    <a:pt x="348394" y="294226"/>
                  </a:cubicBezTo>
                  <a:cubicBezTo>
                    <a:pt x="352433" y="303800"/>
                    <a:pt x="356789" y="313330"/>
                    <a:pt x="361281" y="322859"/>
                  </a:cubicBezTo>
                  <a:cubicBezTo>
                    <a:pt x="358558" y="318820"/>
                    <a:pt x="356153" y="315235"/>
                    <a:pt x="355745" y="314736"/>
                  </a:cubicBezTo>
                  <a:cubicBezTo>
                    <a:pt x="344718" y="301713"/>
                    <a:pt x="315677" y="282972"/>
                    <a:pt x="297980" y="290278"/>
                  </a:cubicBezTo>
                  <a:cubicBezTo>
                    <a:pt x="286604" y="295532"/>
                    <a:pt x="281641" y="309013"/>
                    <a:pt x="286895" y="320389"/>
                  </a:cubicBezTo>
                  <a:cubicBezTo>
                    <a:pt x="287213" y="321078"/>
                    <a:pt x="287566" y="321751"/>
                    <a:pt x="287952" y="322405"/>
                  </a:cubicBezTo>
                  <a:cubicBezTo>
                    <a:pt x="294350" y="334339"/>
                    <a:pt x="309869" y="340556"/>
                    <a:pt x="322484" y="342371"/>
                  </a:cubicBezTo>
                  <a:cubicBezTo>
                    <a:pt x="335098" y="344186"/>
                    <a:pt x="361054" y="337833"/>
                    <a:pt x="367861" y="335882"/>
                  </a:cubicBezTo>
                  <a:cubicBezTo>
                    <a:pt x="369630" y="339512"/>
                    <a:pt x="371309" y="343188"/>
                    <a:pt x="373079" y="346818"/>
                  </a:cubicBezTo>
                  <a:cubicBezTo>
                    <a:pt x="381565" y="364197"/>
                    <a:pt x="390141" y="381486"/>
                    <a:pt x="397991" y="398729"/>
                  </a:cubicBezTo>
                  <a:cubicBezTo>
                    <a:pt x="400759" y="404810"/>
                    <a:pt x="403300" y="410890"/>
                    <a:pt x="405796" y="416880"/>
                  </a:cubicBezTo>
                  <a:cubicBezTo>
                    <a:pt x="403436" y="413295"/>
                    <a:pt x="401258" y="410300"/>
                    <a:pt x="401258" y="409892"/>
                  </a:cubicBezTo>
                  <a:cubicBezTo>
                    <a:pt x="390186" y="396823"/>
                    <a:pt x="361190" y="378128"/>
                    <a:pt x="343493" y="385388"/>
                  </a:cubicBezTo>
                  <a:cubicBezTo>
                    <a:pt x="331981" y="390337"/>
                    <a:pt x="326661" y="403681"/>
                    <a:pt x="331610" y="415193"/>
                  </a:cubicBezTo>
                  <a:cubicBezTo>
                    <a:pt x="331980" y="416053"/>
                    <a:pt x="332402" y="416889"/>
                    <a:pt x="332875" y="417697"/>
                  </a:cubicBezTo>
                  <a:cubicBezTo>
                    <a:pt x="339273" y="429586"/>
                    <a:pt x="354792" y="435621"/>
                    <a:pt x="367407" y="437618"/>
                  </a:cubicBezTo>
                  <a:cubicBezTo>
                    <a:pt x="380022" y="439614"/>
                    <a:pt x="403436" y="433624"/>
                    <a:pt x="411559" y="431492"/>
                  </a:cubicBezTo>
                  <a:cubicBezTo>
                    <a:pt x="413964" y="437754"/>
                    <a:pt x="416369" y="444107"/>
                    <a:pt x="418411" y="450323"/>
                  </a:cubicBezTo>
                  <a:cubicBezTo>
                    <a:pt x="419727" y="454589"/>
                    <a:pt x="421270" y="458582"/>
                    <a:pt x="422359" y="462983"/>
                  </a:cubicBezTo>
                  <a:lnTo>
                    <a:pt x="425762" y="475734"/>
                  </a:lnTo>
                  <a:cubicBezTo>
                    <a:pt x="427622" y="483948"/>
                    <a:pt x="429619" y="492388"/>
                    <a:pt x="431253" y="500420"/>
                  </a:cubicBezTo>
                  <a:cubicBezTo>
                    <a:pt x="432387" y="506046"/>
                    <a:pt x="433431" y="511356"/>
                    <a:pt x="434474" y="516755"/>
                  </a:cubicBezTo>
                  <a:cubicBezTo>
                    <a:pt x="431752" y="510675"/>
                    <a:pt x="426261" y="498877"/>
                    <a:pt x="425671" y="497969"/>
                  </a:cubicBezTo>
                  <a:cubicBezTo>
                    <a:pt x="417341" y="485437"/>
                    <a:pt x="405936" y="475250"/>
                    <a:pt x="392546" y="468383"/>
                  </a:cubicBezTo>
                  <a:cubicBezTo>
                    <a:pt x="391670" y="466962"/>
                    <a:pt x="390684" y="465611"/>
                    <a:pt x="389596" y="464345"/>
                  </a:cubicBezTo>
                  <a:cubicBezTo>
                    <a:pt x="381520" y="454764"/>
                    <a:pt x="367207" y="453544"/>
                    <a:pt x="357626" y="461620"/>
                  </a:cubicBezTo>
                  <a:cubicBezTo>
                    <a:pt x="357016" y="462134"/>
                    <a:pt x="356434" y="462680"/>
                    <a:pt x="355881" y="463256"/>
                  </a:cubicBezTo>
                  <a:cubicBezTo>
                    <a:pt x="342994" y="477413"/>
                    <a:pt x="350754" y="511038"/>
                    <a:pt x="359284" y="525876"/>
                  </a:cubicBezTo>
                  <a:cubicBezTo>
                    <a:pt x="359784" y="526738"/>
                    <a:pt x="366318" y="535632"/>
                    <a:pt x="370493" y="541168"/>
                  </a:cubicBezTo>
                  <a:cubicBezTo>
                    <a:pt x="367543" y="538264"/>
                    <a:pt x="364684" y="535451"/>
                    <a:pt x="361417" y="532547"/>
                  </a:cubicBezTo>
                  <a:cubicBezTo>
                    <a:pt x="355382" y="526693"/>
                    <a:pt x="349120" y="521066"/>
                    <a:pt x="342450" y="514986"/>
                  </a:cubicBezTo>
                  <a:lnTo>
                    <a:pt x="332376" y="506455"/>
                  </a:lnTo>
                  <a:cubicBezTo>
                    <a:pt x="329063" y="503505"/>
                    <a:pt x="325206" y="500828"/>
                    <a:pt x="321621" y="497969"/>
                  </a:cubicBezTo>
                  <a:cubicBezTo>
                    <a:pt x="313091" y="491571"/>
                    <a:pt x="304197" y="485490"/>
                    <a:pt x="295030" y="479546"/>
                  </a:cubicBezTo>
                  <a:cubicBezTo>
                    <a:pt x="300158" y="474192"/>
                    <a:pt x="317719" y="455042"/>
                    <a:pt x="322257" y="442972"/>
                  </a:cubicBezTo>
                  <a:cubicBezTo>
                    <a:pt x="326794" y="430902"/>
                    <a:pt x="328700" y="414430"/>
                    <a:pt x="321304" y="403131"/>
                  </a:cubicBezTo>
                  <a:cubicBezTo>
                    <a:pt x="314774" y="392436"/>
                    <a:pt x="300811" y="389059"/>
                    <a:pt x="290116" y="395589"/>
                  </a:cubicBezTo>
                  <a:cubicBezTo>
                    <a:pt x="289448" y="395997"/>
                    <a:pt x="288801" y="396439"/>
                    <a:pt x="288178" y="396914"/>
                  </a:cubicBezTo>
                  <a:cubicBezTo>
                    <a:pt x="273295" y="408985"/>
                    <a:pt x="275836" y="443426"/>
                    <a:pt x="282053" y="459353"/>
                  </a:cubicBezTo>
                  <a:cubicBezTo>
                    <a:pt x="282416" y="460351"/>
                    <a:pt x="288133" y="471287"/>
                    <a:pt x="291400" y="477232"/>
                  </a:cubicBezTo>
                  <a:cubicBezTo>
                    <a:pt x="285864" y="473692"/>
                    <a:pt x="280419" y="470153"/>
                    <a:pt x="274701" y="466750"/>
                  </a:cubicBezTo>
                  <a:cubicBezTo>
                    <a:pt x="258275" y="456994"/>
                    <a:pt x="241304" y="447601"/>
                    <a:pt x="224469" y="438162"/>
                  </a:cubicBezTo>
                  <a:lnTo>
                    <a:pt x="209041" y="429404"/>
                  </a:lnTo>
                  <a:cubicBezTo>
                    <a:pt x="210901" y="427544"/>
                    <a:pt x="232501" y="405218"/>
                    <a:pt x="237356" y="391696"/>
                  </a:cubicBezTo>
                  <a:cubicBezTo>
                    <a:pt x="241894" y="379671"/>
                    <a:pt x="243754" y="363154"/>
                    <a:pt x="236358" y="351855"/>
                  </a:cubicBezTo>
                  <a:cubicBezTo>
                    <a:pt x="229828" y="341160"/>
                    <a:pt x="215865" y="337783"/>
                    <a:pt x="205170" y="344313"/>
                  </a:cubicBezTo>
                  <a:cubicBezTo>
                    <a:pt x="204502" y="344721"/>
                    <a:pt x="203855" y="345163"/>
                    <a:pt x="203232" y="345638"/>
                  </a:cubicBezTo>
                  <a:cubicBezTo>
                    <a:pt x="188349" y="357708"/>
                    <a:pt x="190935" y="392104"/>
                    <a:pt x="197107" y="408032"/>
                  </a:cubicBezTo>
                  <a:cubicBezTo>
                    <a:pt x="197560" y="409257"/>
                    <a:pt x="205819" y="424957"/>
                    <a:pt x="208133" y="428860"/>
                  </a:cubicBezTo>
                  <a:cubicBezTo>
                    <a:pt x="196834" y="422416"/>
                    <a:pt x="185445" y="415927"/>
                    <a:pt x="174872" y="409030"/>
                  </a:cubicBezTo>
                  <a:cubicBezTo>
                    <a:pt x="160268" y="399812"/>
                    <a:pt x="146278" y="389656"/>
                    <a:pt x="132989" y="378627"/>
                  </a:cubicBezTo>
                  <a:cubicBezTo>
                    <a:pt x="133851" y="377765"/>
                    <a:pt x="156539" y="354532"/>
                    <a:pt x="161485" y="340692"/>
                  </a:cubicBezTo>
                  <a:cubicBezTo>
                    <a:pt x="165751" y="328667"/>
                    <a:pt x="167884" y="312150"/>
                    <a:pt x="160487" y="300851"/>
                  </a:cubicBezTo>
                  <a:cubicBezTo>
                    <a:pt x="153958" y="290156"/>
                    <a:pt x="139994" y="286779"/>
                    <a:pt x="129300" y="293309"/>
                  </a:cubicBezTo>
                  <a:cubicBezTo>
                    <a:pt x="128631" y="293717"/>
                    <a:pt x="127984" y="294159"/>
                    <a:pt x="127362" y="294634"/>
                  </a:cubicBezTo>
                  <a:cubicBezTo>
                    <a:pt x="112478" y="306704"/>
                    <a:pt x="115065" y="341146"/>
                    <a:pt x="121236" y="357073"/>
                  </a:cubicBezTo>
                  <a:cubicBezTo>
                    <a:pt x="121735" y="358298"/>
                    <a:pt x="130584" y="375224"/>
                    <a:pt x="132444" y="378174"/>
                  </a:cubicBezTo>
                  <a:lnTo>
                    <a:pt x="130039" y="376313"/>
                  </a:lnTo>
                  <a:cubicBezTo>
                    <a:pt x="117026" y="364877"/>
                    <a:pt x="105060" y="352304"/>
                    <a:pt x="94282" y="338741"/>
                  </a:cubicBezTo>
                  <a:cubicBezTo>
                    <a:pt x="88201" y="331344"/>
                    <a:pt x="82847" y="323948"/>
                    <a:pt x="77765" y="316597"/>
                  </a:cubicBezTo>
                  <a:cubicBezTo>
                    <a:pt x="82302" y="312694"/>
                    <a:pt x="103584" y="294680"/>
                    <a:pt x="109529" y="282745"/>
                  </a:cubicBezTo>
                  <a:cubicBezTo>
                    <a:pt x="115473" y="270811"/>
                    <a:pt x="119012" y="255065"/>
                    <a:pt x="112886" y="243040"/>
                  </a:cubicBezTo>
                  <a:cubicBezTo>
                    <a:pt x="107578" y="231690"/>
                    <a:pt x="94073" y="226792"/>
                    <a:pt x="82722" y="232101"/>
                  </a:cubicBezTo>
                  <a:cubicBezTo>
                    <a:pt x="82019" y="232430"/>
                    <a:pt x="81334" y="232795"/>
                    <a:pt x="80669" y="233193"/>
                  </a:cubicBezTo>
                  <a:cubicBezTo>
                    <a:pt x="64560" y="243539"/>
                    <a:pt x="63335" y="278072"/>
                    <a:pt x="67691" y="294589"/>
                  </a:cubicBezTo>
                  <a:cubicBezTo>
                    <a:pt x="67963" y="295496"/>
                    <a:pt x="71366" y="304345"/>
                    <a:pt x="73998" y="310743"/>
                  </a:cubicBezTo>
                  <a:cubicBezTo>
                    <a:pt x="71729" y="307431"/>
                    <a:pt x="69461" y="304027"/>
                    <a:pt x="67282" y="300760"/>
                  </a:cubicBezTo>
                  <a:cubicBezTo>
                    <a:pt x="59478" y="288599"/>
                    <a:pt x="53034" y="276937"/>
                    <a:pt x="47453" y="266591"/>
                  </a:cubicBezTo>
                  <a:cubicBezTo>
                    <a:pt x="44322" y="260692"/>
                    <a:pt x="41599" y="255292"/>
                    <a:pt x="39103" y="250210"/>
                  </a:cubicBezTo>
                  <a:cubicBezTo>
                    <a:pt x="41690" y="243993"/>
                    <a:pt x="51809" y="218854"/>
                    <a:pt x="51491" y="205786"/>
                  </a:cubicBezTo>
                  <a:cubicBezTo>
                    <a:pt x="51174" y="192717"/>
                    <a:pt x="47180" y="176835"/>
                    <a:pt x="36199" y="168985"/>
                  </a:cubicBezTo>
                  <a:cubicBezTo>
                    <a:pt x="26265" y="161347"/>
                    <a:pt x="12021" y="163208"/>
                    <a:pt x="4383" y="173142"/>
                  </a:cubicBezTo>
                  <a:cubicBezTo>
                    <a:pt x="3897" y="173774"/>
                    <a:pt x="3445" y="174431"/>
                    <a:pt x="3028" y="175111"/>
                  </a:cubicBezTo>
                  <a:cubicBezTo>
                    <a:pt x="-6455" y="191719"/>
                    <a:pt x="8338" y="222938"/>
                    <a:pt x="19863" y="235553"/>
                  </a:cubicBezTo>
                  <a:cubicBezTo>
                    <a:pt x="20862" y="236642"/>
                    <a:pt x="38377" y="251934"/>
                    <a:pt x="38513" y="251617"/>
                  </a:cubicBezTo>
                  <a:cubicBezTo>
                    <a:pt x="38528" y="251496"/>
                    <a:pt x="38528" y="251374"/>
                    <a:pt x="38513" y="251254"/>
                  </a:cubicBezTo>
                  <a:cubicBezTo>
                    <a:pt x="40828" y="256200"/>
                    <a:pt x="43323" y="261463"/>
                    <a:pt x="46227" y="267181"/>
                  </a:cubicBezTo>
                  <a:cubicBezTo>
                    <a:pt x="51582" y="277663"/>
                    <a:pt x="57799" y="289461"/>
                    <a:pt x="65377" y="301849"/>
                  </a:cubicBezTo>
                  <a:cubicBezTo>
                    <a:pt x="73472" y="315262"/>
                    <a:pt x="82351" y="328187"/>
                    <a:pt x="91968" y="340556"/>
                  </a:cubicBezTo>
                  <a:cubicBezTo>
                    <a:pt x="102601" y="354505"/>
                    <a:pt x="114445" y="367488"/>
                    <a:pt x="127362" y="379353"/>
                  </a:cubicBezTo>
                  <a:lnTo>
                    <a:pt x="127861" y="379762"/>
                  </a:lnTo>
                  <a:cubicBezTo>
                    <a:pt x="122733" y="377402"/>
                    <a:pt x="108303" y="371322"/>
                    <a:pt x="107124" y="371004"/>
                  </a:cubicBezTo>
                  <a:cubicBezTo>
                    <a:pt x="90697" y="366194"/>
                    <a:pt x="56210" y="366466"/>
                    <a:pt x="45456" y="382439"/>
                  </a:cubicBezTo>
                  <a:cubicBezTo>
                    <a:pt x="38739" y="393017"/>
                    <a:pt x="41869" y="407037"/>
                    <a:pt x="52447" y="413755"/>
                  </a:cubicBezTo>
                  <a:cubicBezTo>
                    <a:pt x="53121" y="414183"/>
                    <a:pt x="53816" y="414575"/>
                    <a:pt x="54531" y="414929"/>
                  </a:cubicBezTo>
                  <a:cubicBezTo>
                    <a:pt x="66375" y="421327"/>
                    <a:pt x="82620" y="417697"/>
                    <a:pt x="94236" y="412479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9AA2A0AB-4DD6-42A5-8D19-6B09670658AF}"/>
                </a:ext>
              </a:extLst>
            </p:cNvPr>
            <p:cNvSpPr/>
            <p:nvPr/>
          </p:nvSpPr>
          <p:spPr>
            <a:xfrm>
              <a:off x="7213190" y="3696252"/>
              <a:ext cx="175560" cy="144115"/>
            </a:xfrm>
            <a:custGeom>
              <a:avLst/>
              <a:gdLst>
                <a:gd name="connsiteX0" fmla="*/ 76072 w 76082"/>
                <a:gd name="connsiteY0" fmla="*/ 62455 h 62455"/>
                <a:gd name="connsiteX1" fmla="*/ 68449 w 76082"/>
                <a:gd name="connsiteY1" fmla="*/ 39040 h 62455"/>
                <a:gd name="connsiteX2" fmla="*/ 19215 w 76082"/>
                <a:gd name="connsiteY2" fmla="*/ 152 h 62455"/>
                <a:gd name="connsiteX3" fmla="*/ 271 w 76082"/>
                <a:gd name="connsiteY3" fmla="*/ 26049 h 62455"/>
                <a:gd name="connsiteX4" fmla="*/ 746 w 76082"/>
                <a:gd name="connsiteY4" fmla="*/ 28331 h 62455"/>
                <a:gd name="connsiteX5" fmla="*/ 28744 w 76082"/>
                <a:gd name="connsiteY5" fmla="*/ 56692 h 62455"/>
                <a:gd name="connsiteX6" fmla="*/ 76072 w 76082"/>
                <a:gd name="connsiteY6" fmla="*/ 62455 h 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82" h="62455">
                  <a:moveTo>
                    <a:pt x="76072" y="62455"/>
                  </a:moveTo>
                  <a:cubicBezTo>
                    <a:pt x="76390" y="62455"/>
                    <a:pt x="69084" y="40356"/>
                    <a:pt x="68449" y="39040"/>
                  </a:cubicBezTo>
                  <a:cubicBezTo>
                    <a:pt x="61234" y="23521"/>
                    <a:pt x="38228" y="-2208"/>
                    <a:pt x="19215" y="152"/>
                  </a:cubicBezTo>
                  <a:cubicBezTo>
                    <a:pt x="6832" y="2072"/>
                    <a:pt x="-1649" y="13667"/>
                    <a:pt x="271" y="26049"/>
                  </a:cubicBezTo>
                  <a:cubicBezTo>
                    <a:pt x="390" y="26817"/>
                    <a:pt x="549" y="27579"/>
                    <a:pt x="746" y="28331"/>
                  </a:cubicBezTo>
                  <a:cubicBezTo>
                    <a:pt x="3741" y="41536"/>
                    <a:pt x="17127" y="51428"/>
                    <a:pt x="28744" y="56692"/>
                  </a:cubicBezTo>
                  <a:cubicBezTo>
                    <a:pt x="42312" y="62681"/>
                    <a:pt x="76027" y="62455"/>
                    <a:pt x="76072" y="62455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57C9C0D2-BA0F-4EE1-A03B-340C5A814B7C}"/>
                </a:ext>
              </a:extLst>
            </p:cNvPr>
            <p:cNvSpPr/>
            <p:nvPr/>
          </p:nvSpPr>
          <p:spPr>
            <a:xfrm>
              <a:off x="10477883" y="1404043"/>
              <a:ext cx="132301" cy="174627"/>
            </a:xfrm>
            <a:custGeom>
              <a:avLst/>
              <a:gdLst>
                <a:gd name="connsiteX0" fmla="*/ 15720 w 57335"/>
                <a:gd name="connsiteY0" fmla="*/ 54397 h 75678"/>
                <a:gd name="connsiteX1" fmla="*/ 56196 w 57335"/>
                <a:gd name="connsiteY1" fmla="*/ 75679 h 75678"/>
                <a:gd name="connsiteX2" fmla="*/ 57331 w 57335"/>
                <a:gd name="connsiteY2" fmla="*/ 52083 h 75678"/>
                <a:gd name="connsiteX3" fmla="*/ 26383 w 57335"/>
                <a:gd name="connsiteY3" fmla="*/ 489 h 75678"/>
                <a:gd name="connsiteX4" fmla="*/ 619 w 57335"/>
                <a:gd name="connsiteY4" fmla="*/ 17137 h 75678"/>
                <a:gd name="connsiteX5" fmla="*/ 246 w 57335"/>
                <a:gd name="connsiteY5" fmla="*/ 19502 h 75678"/>
                <a:gd name="connsiteX6" fmla="*/ 15720 w 57335"/>
                <a:gd name="connsiteY6" fmla="*/ 54397 h 7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35" h="75678">
                  <a:moveTo>
                    <a:pt x="15720" y="54397"/>
                  </a:moveTo>
                  <a:cubicBezTo>
                    <a:pt x="25930" y="64561"/>
                    <a:pt x="56196" y="75633"/>
                    <a:pt x="56196" y="75679"/>
                  </a:cubicBezTo>
                  <a:cubicBezTo>
                    <a:pt x="56196" y="75724"/>
                    <a:pt x="57421" y="53489"/>
                    <a:pt x="57331" y="52083"/>
                  </a:cubicBezTo>
                  <a:cubicBezTo>
                    <a:pt x="56151" y="35747"/>
                    <a:pt x="44217" y="4845"/>
                    <a:pt x="26383" y="489"/>
                  </a:cubicBezTo>
                  <a:cubicBezTo>
                    <a:pt x="14672" y="-2029"/>
                    <a:pt x="3137" y="5425"/>
                    <a:pt x="619" y="17137"/>
                  </a:cubicBezTo>
                  <a:cubicBezTo>
                    <a:pt x="451" y="17918"/>
                    <a:pt x="327" y="18707"/>
                    <a:pt x="246" y="19502"/>
                  </a:cubicBezTo>
                  <a:cubicBezTo>
                    <a:pt x="-1569" y="32344"/>
                    <a:pt x="6962" y="45775"/>
                    <a:pt x="15720" y="54397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60863D2B-ECE4-4ABF-B816-C3D931EFAE81}"/>
                </a:ext>
              </a:extLst>
            </p:cNvPr>
            <p:cNvSpPr/>
            <p:nvPr/>
          </p:nvSpPr>
          <p:spPr>
            <a:xfrm>
              <a:off x="10403233" y="1268279"/>
              <a:ext cx="1134804" cy="1346584"/>
            </a:xfrm>
            <a:custGeom>
              <a:avLst/>
              <a:gdLst>
                <a:gd name="connsiteX0" fmla="*/ 24430 w 491788"/>
                <a:gd name="connsiteY0" fmla="*/ 204214 h 583567"/>
                <a:gd name="connsiteX1" fmla="*/ 68582 w 491788"/>
                <a:gd name="connsiteY1" fmla="*/ 213970 h 583567"/>
                <a:gd name="connsiteX2" fmla="*/ 67266 w 491788"/>
                <a:gd name="connsiteY2" fmla="*/ 265292 h 583567"/>
                <a:gd name="connsiteX3" fmla="*/ 69036 w 491788"/>
                <a:gd name="connsiteY3" fmla="*/ 295332 h 583567"/>
                <a:gd name="connsiteX4" fmla="*/ 66812 w 491788"/>
                <a:gd name="connsiteY4" fmla="*/ 286256 h 583567"/>
                <a:gd name="connsiteX5" fmla="*/ 23341 w 491788"/>
                <a:gd name="connsiteY5" fmla="*/ 244645 h 583567"/>
                <a:gd name="connsiteX6" fmla="*/ 2896 w 491788"/>
                <a:gd name="connsiteY6" fmla="*/ 267599 h 583567"/>
                <a:gd name="connsiteX7" fmla="*/ 3148 w 491788"/>
                <a:gd name="connsiteY7" fmla="*/ 269875 h 583567"/>
                <a:gd name="connsiteX8" fmla="*/ 27334 w 491788"/>
                <a:gd name="connsiteY8" fmla="*/ 299506 h 583567"/>
                <a:gd name="connsiteX9" fmla="*/ 70215 w 491788"/>
                <a:gd name="connsiteY9" fmla="*/ 309126 h 583567"/>
                <a:gd name="connsiteX10" fmla="*/ 71214 w 491788"/>
                <a:gd name="connsiteY10" fmla="*/ 320697 h 583567"/>
                <a:gd name="connsiteX11" fmla="*/ 75751 w 491788"/>
                <a:gd name="connsiteY11" fmla="*/ 375694 h 583567"/>
                <a:gd name="connsiteX12" fmla="*/ 76568 w 491788"/>
                <a:gd name="connsiteY12" fmla="*/ 394707 h 583567"/>
                <a:gd name="connsiteX13" fmla="*/ 74662 w 491788"/>
                <a:gd name="connsiteY13" fmla="*/ 386812 h 583567"/>
                <a:gd name="connsiteX14" fmla="*/ 31191 w 491788"/>
                <a:gd name="connsiteY14" fmla="*/ 345246 h 583567"/>
                <a:gd name="connsiteX15" fmla="*/ 10698 w 491788"/>
                <a:gd name="connsiteY15" fmla="*/ 368158 h 583567"/>
                <a:gd name="connsiteX16" fmla="*/ 10953 w 491788"/>
                <a:gd name="connsiteY16" fmla="*/ 370476 h 583567"/>
                <a:gd name="connsiteX17" fmla="*/ 35139 w 491788"/>
                <a:gd name="connsiteY17" fmla="*/ 400062 h 583567"/>
                <a:gd name="connsiteX18" fmla="*/ 76840 w 491788"/>
                <a:gd name="connsiteY18" fmla="*/ 409546 h 583567"/>
                <a:gd name="connsiteX19" fmla="*/ 76614 w 491788"/>
                <a:gd name="connsiteY19" fmla="*/ 428786 h 583567"/>
                <a:gd name="connsiteX20" fmla="*/ 75797 w 491788"/>
                <a:gd name="connsiteY20" fmla="*/ 441491 h 583567"/>
                <a:gd name="connsiteX21" fmla="*/ 74526 w 491788"/>
                <a:gd name="connsiteY21" fmla="*/ 454106 h 583567"/>
                <a:gd name="connsiteX22" fmla="*/ 71078 w 491788"/>
                <a:gd name="connsiteY22" fmla="*/ 478111 h 583567"/>
                <a:gd name="connsiteX23" fmla="*/ 68400 w 491788"/>
                <a:gd name="connsiteY23" fmla="*/ 493811 h 583567"/>
                <a:gd name="connsiteX24" fmla="*/ 66903 w 491788"/>
                <a:gd name="connsiteY24" fmla="*/ 473981 h 583567"/>
                <a:gd name="connsiteX25" fmla="*/ 30238 w 491788"/>
                <a:gd name="connsiteY25" fmla="*/ 426290 h 583567"/>
                <a:gd name="connsiteX26" fmla="*/ 6560 w 491788"/>
                <a:gd name="connsiteY26" fmla="*/ 445790 h 583567"/>
                <a:gd name="connsiteX27" fmla="*/ 6461 w 491788"/>
                <a:gd name="connsiteY27" fmla="*/ 448162 h 583567"/>
                <a:gd name="connsiteX28" fmla="*/ 25837 w 491788"/>
                <a:gd name="connsiteY28" fmla="*/ 481106 h 583567"/>
                <a:gd name="connsiteX29" fmla="*/ 67810 w 491788"/>
                <a:gd name="connsiteY29" fmla="*/ 497351 h 583567"/>
                <a:gd name="connsiteX30" fmla="*/ 63273 w 491788"/>
                <a:gd name="connsiteY30" fmla="*/ 522081 h 583567"/>
                <a:gd name="connsiteX31" fmla="*/ 53108 w 491788"/>
                <a:gd name="connsiteY31" fmla="*/ 567458 h 583567"/>
                <a:gd name="connsiteX32" fmla="*/ 64316 w 491788"/>
                <a:gd name="connsiteY32" fmla="*/ 571996 h 583567"/>
                <a:gd name="connsiteX33" fmla="*/ 73936 w 491788"/>
                <a:gd name="connsiteY33" fmla="*/ 524123 h 583567"/>
                <a:gd name="connsiteX34" fmla="*/ 78474 w 491788"/>
                <a:gd name="connsiteY34" fmla="*/ 496534 h 583567"/>
                <a:gd name="connsiteX35" fmla="*/ 106154 w 491788"/>
                <a:gd name="connsiteY35" fmla="*/ 494673 h 583567"/>
                <a:gd name="connsiteX36" fmla="*/ 131611 w 491788"/>
                <a:gd name="connsiteY36" fmla="*/ 529977 h 583567"/>
                <a:gd name="connsiteX37" fmla="*/ 114095 w 491788"/>
                <a:gd name="connsiteY37" fmla="*/ 548128 h 583567"/>
                <a:gd name="connsiteX38" fmla="*/ 82059 w 491788"/>
                <a:gd name="connsiteY38" fmla="*/ 579030 h 583567"/>
                <a:gd name="connsiteX39" fmla="*/ 94175 w 491788"/>
                <a:gd name="connsiteY39" fmla="*/ 583567 h 583567"/>
                <a:gd name="connsiteX40" fmla="*/ 121855 w 491788"/>
                <a:gd name="connsiteY40" fmla="*/ 555479 h 583567"/>
                <a:gd name="connsiteX41" fmla="*/ 140868 w 491788"/>
                <a:gd name="connsiteY41" fmla="*/ 534968 h 583567"/>
                <a:gd name="connsiteX42" fmla="*/ 181389 w 491788"/>
                <a:gd name="connsiteY42" fmla="*/ 554617 h 583567"/>
                <a:gd name="connsiteX43" fmla="*/ 218735 w 491788"/>
                <a:gd name="connsiteY43" fmla="*/ 546358 h 583567"/>
                <a:gd name="connsiteX44" fmla="*/ 220132 w 491788"/>
                <a:gd name="connsiteY44" fmla="*/ 515651 h 583567"/>
                <a:gd name="connsiteX45" fmla="*/ 218508 w 491788"/>
                <a:gd name="connsiteY45" fmla="*/ 514049 h 583567"/>
                <a:gd name="connsiteX46" fmla="*/ 158610 w 491788"/>
                <a:gd name="connsiteY46" fmla="*/ 519722 h 583567"/>
                <a:gd name="connsiteX47" fmla="*/ 144407 w 491788"/>
                <a:gd name="connsiteY47" fmla="*/ 531021 h 583567"/>
                <a:gd name="connsiteX48" fmla="*/ 152348 w 491788"/>
                <a:gd name="connsiteY48" fmla="*/ 521945 h 583567"/>
                <a:gd name="connsiteX49" fmla="*/ 168412 w 491788"/>
                <a:gd name="connsiteY49" fmla="*/ 503114 h 583567"/>
                <a:gd name="connsiteX50" fmla="*/ 176217 w 491788"/>
                <a:gd name="connsiteY50" fmla="*/ 493131 h 583567"/>
                <a:gd name="connsiteX51" fmla="*/ 183885 w 491788"/>
                <a:gd name="connsiteY51" fmla="*/ 482467 h 583567"/>
                <a:gd name="connsiteX52" fmla="*/ 200584 w 491788"/>
                <a:gd name="connsiteY52" fmla="*/ 456330 h 583567"/>
                <a:gd name="connsiteX53" fmla="*/ 236659 w 491788"/>
                <a:gd name="connsiteY53" fmla="*/ 480970 h 583567"/>
                <a:gd name="connsiteX54" fmla="*/ 274776 w 491788"/>
                <a:gd name="connsiteY54" fmla="*/ 478519 h 583567"/>
                <a:gd name="connsiteX55" fmla="*/ 280483 w 491788"/>
                <a:gd name="connsiteY55" fmla="*/ 448315 h 583567"/>
                <a:gd name="connsiteX56" fmla="*/ 279313 w 491788"/>
                <a:gd name="connsiteY56" fmla="*/ 446755 h 583567"/>
                <a:gd name="connsiteX57" fmla="*/ 219234 w 491788"/>
                <a:gd name="connsiteY57" fmla="*/ 443261 h 583567"/>
                <a:gd name="connsiteX58" fmla="*/ 202490 w 491788"/>
                <a:gd name="connsiteY58" fmla="*/ 452926 h 583567"/>
                <a:gd name="connsiteX59" fmla="*/ 211837 w 491788"/>
                <a:gd name="connsiteY59" fmla="*/ 436500 h 583567"/>
                <a:gd name="connsiteX60" fmla="*/ 237340 w 491788"/>
                <a:gd name="connsiteY60" fmla="*/ 387266 h 583567"/>
                <a:gd name="connsiteX61" fmla="*/ 245144 w 491788"/>
                <a:gd name="connsiteY61" fmla="*/ 372200 h 583567"/>
                <a:gd name="connsiteX62" fmla="*/ 282399 w 491788"/>
                <a:gd name="connsiteY62" fmla="*/ 397839 h 583567"/>
                <a:gd name="connsiteX63" fmla="*/ 320516 w 491788"/>
                <a:gd name="connsiteY63" fmla="*/ 395388 h 583567"/>
                <a:gd name="connsiteX64" fmla="*/ 326223 w 491788"/>
                <a:gd name="connsiteY64" fmla="*/ 365184 h 583567"/>
                <a:gd name="connsiteX65" fmla="*/ 325054 w 491788"/>
                <a:gd name="connsiteY65" fmla="*/ 363624 h 583567"/>
                <a:gd name="connsiteX66" fmla="*/ 265020 w 491788"/>
                <a:gd name="connsiteY66" fmla="*/ 360130 h 583567"/>
                <a:gd name="connsiteX67" fmla="*/ 245462 w 491788"/>
                <a:gd name="connsiteY67" fmla="*/ 371474 h 583567"/>
                <a:gd name="connsiteX68" fmla="*/ 263204 w 491788"/>
                <a:gd name="connsiteY68" fmla="*/ 338848 h 583567"/>
                <a:gd name="connsiteX69" fmla="*/ 290748 w 491788"/>
                <a:gd name="connsiteY69" fmla="*/ 297555 h 583567"/>
                <a:gd name="connsiteX70" fmla="*/ 328185 w 491788"/>
                <a:gd name="connsiteY70" fmla="*/ 323420 h 583567"/>
                <a:gd name="connsiteX71" fmla="*/ 366347 w 491788"/>
                <a:gd name="connsiteY71" fmla="*/ 320924 h 583567"/>
                <a:gd name="connsiteX72" fmla="*/ 372054 w 491788"/>
                <a:gd name="connsiteY72" fmla="*/ 290720 h 583567"/>
                <a:gd name="connsiteX73" fmla="*/ 370885 w 491788"/>
                <a:gd name="connsiteY73" fmla="*/ 289160 h 583567"/>
                <a:gd name="connsiteX74" fmla="*/ 310805 w 491788"/>
                <a:gd name="connsiteY74" fmla="*/ 285712 h 583567"/>
                <a:gd name="connsiteX75" fmla="*/ 291021 w 491788"/>
                <a:gd name="connsiteY75" fmla="*/ 297237 h 583567"/>
                <a:gd name="connsiteX76" fmla="*/ 292745 w 491788"/>
                <a:gd name="connsiteY76" fmla="*/ 294878 h 583567"/>
                <a:gd name="connsiteX77" fmla="*/ 327322 w 491788"/>
                <a:gd name="connsiteY77" fmla="*/ 259166 h 583567"/>
                <a:gd name="connsiteX78" fmla="*/ 347924 w 491788"/>
                <a:gd name="connsiteY78" fmla="*/ 242513 h 583567"/>
                <a:gd name="connsiteX79" fmla="*/ 381593 w 491788"/>
                <a:gd name="connsiteY79" fmla="*/ 271554 h 583567"/>
                <a:gd name="connsiteX80" fmla="*/ 419801 w 491788"/>
                <a:gd name="connsiteY80" fmla="*/ 273278 h 583567"/>
                <a:gd name="connsiteX81" fmla="*/ 429111 w 491788"/>
                <a:gd name="connsiteY81" fmla="*/ 243916 h 583567"/>
                <a:gd name="connsiteX82" fmla="*/ 427969 w 491788"/>
                <a:gd name="connsiteY82" fmla="*/ 241968 h 583567"/>
                <a:gd name="connsiteX83" fmla="*/ 368661 w 491788"/>
                <a:gd name="connsiteY83" fmla="*/ 231940 h 583567"/>
                <a:gd name="connsiteX84" fmla="*/ 353369 w 491788"/>
                <a:gd name="connsiteY84" fmla="*/ 238565 h 583567"/>
                <a:gd name="connsiteX85" fmla="*/ 362717 w 491788"/>
                <a:gd name="connsiteY85" fmla="*/ 231803 h 583567"/>
                <a:gd name="connsiteX86" fmla="*/ 394708 w 491788"/>
                <a:gd name="connsiteY86" fmla="*/ 211475 h 583567"/>
                <a:gd name="connsiteX87" fmla="*/ 410090 w 491788"/>
                <a:gd name="connsiteY87" fmla="*/ 202807 h 583567"/>
                <a:gd name="connsiteX88" fmla="*/ 453108 w 491788"/>
                <a:gd name="connsiteY88" fmla="*/ 212972 h 583567"/>
                <a:gd name="connsiteX89" fmla="*/ 487821 w 491788"/>
                <a:gd name="connsiteY89" fmla="*/ 196908 h 583567"/>
                <a:gd name="connsiteX90" fmla="*/ 482568 w 491788"/>
                <a:gd name="connsiteY90" fmla="*/ 166622 h 583567"/>
                <a:gd name="connsiteX91" fmla="*/ 480652 w 491788"/>
                <a:gd name="connsiteY91" fmla="*/ 165417 h 583567"/>
                <a:gd name="connsiteX92" fmla="*/ 423386 w 491788"/>
                <a:gd name="connsiteY92" fmla="*/ 183568 h 583567"/>
                <a:gd name="connsiteX93" fmla="*/ 408684 w 491788"/>
                <a:gd name="connsiteY93" fmla="*/ 202081 h 583567"/>
                <a:gd name="connsiteX94" fmla="*/ 409047 w 491788"/>
                <a:gd name="connsiteY94" fmla="*/ 202081 h 583567"/>
                <a:gd name="connsiteX95" fmla="*/ 394118 w 491788"/>
                <a:gd name="connsiteY95" fmla="*/ 210068 h 583567"/>
                <a:gd name="connsiteX96" fmla="*/ 361582 w 491788"/>
                <a:gd name="connsiteY96" fmla="*/ 229761 h 583567"/>
                <a:gd name="connsiteX97" fmla="*/ 325280 w 491788"/>
                <a:gd name="connsiteY97" fmla="*/ 256534 h 583567"/>
                <a:gd name="connsiteX98" fmla="*/ 289432 w 491788"/>
                <a:gd name="connsiteY98" fmla="*/ 291928 h 583567"/>
                <a:gd name="connsiteX99" fmla="*/ 289069 w 491788"/>
                <a:gd name="connsiteY99" fmla="*/ 292427 h 583567"/>
                <a:gd name="connsiteX100" fmla="*/ 296647 w 491788"/>
                <a:gd name="connsiteY100" fmla="*/ 272235 h 583567"/>
                <a:gd name="connsiteX101" fmla="*/ 283352 w 491788"/>
                <a:gd name="connsiteY101" fmla="*/ 213562 h 583567"/>
                <a:gd name="connsiteX102" fmla="*/ 253618 w 491788"/>
                <a:gd name="connsiteY102" fmla="*/ 221358 h 583567"/>
                <a:gd name="connsiteX103" fmla="*/ 252541 w 491788"/>
                <a:gd name="connsiteY103" fmla="*/ 223454 h 583567"/>
                <a:gd name="connsiteX104" fmla="*/ 256398 w 491788"/>
                <a:gd name="connsiteY104" fmla="*/ 261480 h 583567"/>
                <a:gd name="connsiteX105" fmla="*/ 287890 w 491788"/>
                <a:gd name="connsiteY105" fmla="*/ 294016 h 583567"/>
                <a:gd name="connsiteX106" fmla="*/ 258440 w 491788"/>
                <a:gd name="connsiteY106" fmla="*/ 336035 h 583567"/>
                <a:gd name="connsiteX107" fmla="*/ 243375 w 491788"/>
                <a:gd name="connsiteY107" fmla="*/ 362081 h 583567"/>
                <a:gd name="connsiteX108" fmla="*/ 246551 w 491788"/>
                <a:gd name="connsiteY108" fmla="*/ 353006 h 583567"/>
                <a:gd name="connsiteX109" fmla="*/ 233255 w 491788"/>
                <a:gd name="connsiteY109" fmla="*/ 294379 h 583567"/>
                <a:gd name="connsiteX110" fmla="*/ 203522 w 491788"/>
                <a:gd name="connsiteY110" fmla="*/ 302175 h 583567"/>
                <a:gd name="connsiteX111" fmla="*/ 202445 w 491788"/>
                <a:gd name="connsiteY111" fmla="*/ 304271 h 583567"/>
                <a:gd name="connsiteX112" fmla="*/ 206301 w 491788"/>
                <a:gd name="connsiteY112" fmla="*/ 342251 h 583567"/>
                <a:gd name="connsiteX113" fmla="*/ 236750 w 491788"/>
                <a:gd name="connsiteY113" fmla="*/ 374016 h 583567"/>
                <a:gd name="connsiteX114" fmla="*/ 231214 w 491788"/>
                <a:gd name="connsiteY114" fmla="*/ 384225 h 583567"/>
                <a:gd name="connsiteX115" fmla="*/ 204759 w 491788"/>
                <a:gd name="connsiteY115" fmla="*/ 432688 h 583567"/>
                <a:gd name="connsiteX116" fmla="*/ 194957 w 491788"/>
                <a:gd name="connsiteY116" fmla="*/ 448979 h 583567"/>
                <a:gd name="connsiteX117" fmla="*/ 197725 w 491788"/>
                <a:gd name="connsiteY117" fmla="*/ 441355 h 583567"/>
                <a:gd name="connsiteX118" fmla="*/ 184430 w 491788"/>
                <a:gd name="connsiteY118" fmla="*/ 382683 h 583567"/>
                <a:gd name="connsiteX119" fmla="*/ 154696 w 491788"/>
                <a:gd name="connsiteY119" fmla="*/ 390479 h 583567"/>
                <a:gd name="connsiteX120" fmla="*/ 153619 w 491788"/>
                <a:gd name="connsiteY120" fmla="*/ 392575 h 583567"/>
                <a:gd name="connsiteX121" fmla="*/ 157476 w 491788"/>
                <a:gd name="connsiteY121" fmla="*/ 430601 h 583567"/>
                <a:gd name="connsiteX122" fmla="*/ 186971 w 491788"/>
                <a:gd name="connsiteY122" fmla="*/ 461503 h 583567"/>
                <a:gd name="connsiteX123" fmla="*/ 176217 w 491788"/>
                <a:gd name="connsiteY123" fmla="*/ 477430 h 583567"/>
                <a:gd name="connsiteX124" fmla="*/ 168548 w 491788"/>
                <a:gd name="connsiteY124" fmla="*/ 487595 h 583567"/>
                <a:gd name="connsiteX125" fmla="*/ 160516 w 491788"/>
                <a:gd name="connsiteY125" fmla="*/ 497396 h 583567"/>
                <a:gd name="connsiteX126" fmla="*/ 144362 w 491788"/>
                <a:gd name="connsiteY126" fmla="*/ 515547 h 583567"/>
                <a:gd name="connsiteX127" fmla="*/ 133471 w 491788"/>
                <a:gd name="connsiteY127" fmla="*/ 527209 h 583567"/>
                <a:gd name="connsiteX128" fmla="*/ 143182 w 491788"/>
                <a:gd name="connsiteY128" fmla="*/ 509829 h 583567"/>
                <a:gd name="connsiteX129" fmla="*/ 147720 w 491788"/>
                <a:gd name="connsiteY129" fmla="*/ 467492 h 583567"/>
                <a:gd name="connsiteX130" fmla="*/ 149217 w 491788"/>
                <a:gd name="connsiteY130" fmla="*/ 462955 h 583567"/>
                <a:gd name="connsiteX131" fmla="*/ 133469 w 491788"/>
                <a:gd name="connsiteY131" fmla="*/ 436557 h 583567"/>
                <a:gd name="connsiteX132" fmla="*/ 131066 w 491788"/>
                <a:gd name="connsiteY132" fmla="*/ 436091 h 583567"/>
                <a:gd name="connsiteX133" fmla="*/ 84237 w 491788"/>
                <a:gd name="connsiteY133" fmla="*/ 473845 h 583567"/>
                <a:gd name="connsiteX134" fmla="*/ 78656 w 491788"/>
                <a:gd name="connsiteY134" fmla="*/ 491134 h 583567"/>
                <a:gd name="connsiteX135" fmla="*/ 80380 w 491788"/>
                <a:gd name="connsiteY135" fmla="*/ 479381 h 583567"/>
                <a:gd name="connsiteX136" fmla="*/ 83375 w 491788"/>
                <a:gd name="connsiteY136" fmla="*/ 454787 h 583567"/>
                <a:gd name="connsiteX137" fmla="*/ 84373 w 491788"/>
                <a:gd name="connsiteY137" fmla="*/ 442172 h 583567"/>
                <a:gd name="connsiteX138" fmla="*/ 84918 w 491788"/>
                <a:gd name="connsiteY138" fmla="*/ 429058 h 583567"/>
                <a:gd name="connsiteX139" fmla="*/ 84373 w 491788"/>
                <a:gd name="connsiteY139" fmla="*/ 398020 h 583567"/>
                <a:gd name="connsiteX140" fmla="*/ 128071 w 491788"/>
                <a:gd name="connsiteY140" fmla="*/ 398701 h 583567"/>
                <a:gd name="connsiteX141" fmla="*/ 158519 w 491788"/>
                <a:gd name="connsiteY141" fmla="*/ 375604 h 583567"/>
                <a:gd name="connsiteX142" fmla="*/ 147097 w 491788"/>
                <a:gd name="connsiteY142" fmla="*/ 347135 h 583567"/>
                <a:gd name="connsiteX143" fmla="*/ 144906 w 491788"/>
                <a:gd name="connsiteY143" fmla="*/ 346335 h 583567"/>
                <a:gd name="connsiteX144" fmla="*/ 92904 w 491788"/>
                <a:gd name="connsiteY144" fmla="*/ 376557 h 583567"/>
                <a:gd name="connsiteX145" fmla="*/ 84237 w 491788"/>
                <a:gd name="connsiteY145" fmla="*/ 393845 h 583567"/>
                <a:gd name="connsiteX146" fmla="*/ 83012 w 491788"/>
                <a:gd name="connsiteY146" fmla="*/ 375014 h 583567"/>
                <a:gd name="connsiteX147" fmla="*/ 77113 w 491788"/>
                <a:gd name="connsiteY147" fmla="*/ 319881 h 583567"/>
                <a:gd name="connsiteX148" fmla="*/ 75298 w 491788"/>
                <a:gd name="connsiteY148" fmla="*/ 303000 h 583567"/>
                <a:gd name="connsiteX149" fmla="*/ 120675 w 491788"/>
                <a:gd name="connsiteY149" fmla="*/ 303862 h 583567"/>
                <a:gd name="connsiteX150" fmla="*/ 151078 w 491788"/>
                <a:gd name="connsiteY150" fmla="*/ 280765 h 583567"/>
                <a:gd name="connsiteX151" fmla="*/ 139655 w 491788"/>
                <a:gd name="connsiteY151" fmla="*/ 252297 h 583567"/>
                <a:gd name="connsiteX152" fmla="*/ 137464 w 491788"/>
                <a:gd name="connsiteY152" fmla="*/ 251497 h 583567"/>
                <a:gd name="connsiteX153" fmla="*/ 85462 w 491788"/>
                <a:gd name="connsiteY153" fmla="*/ 281718 h 583567"/>
                <a:gd name="connsiteX154" fmla="*/ 75434 w 491788"/>
                <a:gd name="connsiteY154" fmla="*/ 301957 h 583567"/>
                <a:gd name="connsiteX155" fmla="*/ 72212 w 491788"/>
                <a:gd name="connsiteY155" fmla="*/ 264929 h 583567"/>
                <a:gd name="connsiteX156" fmla="*/ 72212 w 491788"/>
                <a:gd name="connsiteY156" fmla="*/ 215332 h 583567"/>
                <a:gd name="connsiteX157" fmla="*/ 117589 w 491788"/>
                <a:gd name="connsiteY157" fmla="*/ 216239 h 583567"/>
                <a:gd name="connsiteX158" fmla="*/ 148037 w 491788"/>
                <a:gd name="connsiteY158" fmla="*/ 193142 h 583567"/>
                <a:gd name="connsiteX159" fmla="*/ 136524 w 491788"/>
                <a:gd name="connsiteY159" fmla="*/ 164641 h 583567"/>
                <a:gd name="connsiteX160" fmla="*/ 134424 w 491788"/>
                <a:gd name="connsiteY160" fmla="*/ 163874 h 583567"/>
                <a:gd name="connsiteX161" fmla="*/ 82422 w 491788"/>
                <a:gd name="connsiteY161" fmla="*/ 194095 h 583567"/>
                <a:gd name="connsiteX162" fmla="*/ 72257 w 491788"/>
                <a:gd name="connsiteY162" fmla="*/ 214651 h 583567"/>
                <a:gd name="connsiteX163" fmla="*/ 72257 w 491788"/>
                <a:gd name="connsiteY163" fmla="*/ 211747 h 583567"/>
                <a:gd name="connsiteX164" fmla="*/ 81333 w 491788"/>
                <a:gd name="connsiteY164" fmla="*/ 162830 h 583567"/>
                <a:gd name="connsiteX165" fmla="*/ 89319 w 491788"/>
                <a:gd name="connsiteY165" fmla="*/ 137600 h 583567"/>
                <a:gd name="connsiteX166" fmla="*/ 133380 w 491788"/>
                <a:gd name="connsiteY166" fmla="*/ 143227 h 583567"/>
                <a:gd name="connsiteX167" fmla="*/ 166188 w 491788"/>
                <a:gd name="connsiteY167" fmla="*/ 123624 h 583567"/>
                <a:gd name="connsiteX168" fmla="*/ 157778 w 491788"/>
                <a:gd name="connsiteY168" fmla="*/ 93991 h 583567"/>
                <a:gd name="connsiteX169" fmla="*/ 155751 w 491788"/>
                <a:gd name="connsiteY169" fmla="*/ 92995 h 583567"/>
                <a:gd name="connsiteX170" fmla="*/ 100754 w 491788"/>
                <a:gd name="connsiteY170" fmla="*/ 117362 h 583567"/>
                <a:gd name="connsiteX171" fmla="*/ 91679 w 491788"/>
                <a:gd name="connsiteY171" fmla="*/ 131293 h 583567"/>
                <a:gd name="connsiteX172" fmla="*/ 95717 w 491788"/>
                <a:gd name="connsiteY172" fmla="*/ 120493 h 583567"/>
                <a:gd name="connsiteX173" fmla="*/ 111146 w 491788"/>
                <a:gd name="connsiteY173" fmla="*/ 85916 h 583567"/>
                <a:gd name="connsiteX174" fmla="*/ 119223 w 491788"/>
                <a:gd name="connsiteY174" fmla="*/ 70215 h 583567"/>
                <a:gd name="connsiteX175" fmla="*/ 160743 w 491788"/>
                <a:gd name="connsiteY175" fmla="*/ 54923 h 583567"/>
                <a:gd name="connsiteX176" fmla="*/ 180800 w 491788"/>
                <a:gd name="connsiteY176" fmla="*/ 22433 h 583567"/>
                <a:gd name="connsiteX177" fmla="*/ 159773 w 491788"/>
                <a:gd name="connsiteY177" fmla="*/ 11 h 583567"/>
                <a:gd name="connsiteX178" fmla="*/ 157430 w 491788"/>
                <a:gd name="connsiteY178" fmla="*/ 62 h 583567"/>
                <a:gd name="connsiteX179" fmla="*/ 119813 w 491788"/>
                <a:gd name="connsiteY179" fmla="*/ 47028 h 583567"/>
                <a:gd name="connsiteX180" fmla="*/ 117771 w 491788"/>
                <a:gd name="connsiteY180" fmla="*/ 70533 h 583567"/>
                <a:gd name="connsiteX181" fmla="*/ 118179 w 491788"/>
                <a:gd name="connsiteY181" fmla="*/ 70533 h 583567"/>
                <a:gd name="connsiteX182" fmla="*/ 110102 w 491788"/>
                <a:gd name="connsiteY182" fmla="*/ 85462 h 583567"/>
                <a:gd name="connsiteX183" fmla="*/ 93857 w 491788"/>
                <a:gd name="connsiteY183" fmla="*/ 119813 h 583567"/>
                <a:gd name="connsiteX184" fmla="*/ 78429 w 491788"/>
                <a:gd name="connsiteY184" fmla="*/ 162104 h 583567"/>
                <a:gd name="connsiteX185" fmla="*/ 68763 w 491788"/>
                <a:gd name="connsiteY185" fmla="*/ 211656 h 583567"/>
                <a:gd name="connsiteX186" fmla="*/ 68763 w 491788"/>
                <a:gd name="connsiteY186" fmla="*/ 212246 h 583567"/>
                <a:gd name="connsiteX187" fmla="*/ 63953 w 491788"/>
                <a:gd name="connsiteY187" fmla="*/ 191191 h 583567"/>
                <a:gd name="connsiteX188" fmla="*/ 20482 w 491788"/>
                <a:gd name="connsiteY188" fmla="*/ 149625 h 583567"/>
                <a:gd name="connsiteX189" fmla="*/ 37 w 491788"/>
                <a:gd name="connsiteY189" fmla="*/ 172579 h 583567"/>
                <a:gd name="connsiteX190" fmla="*/ 289 w 491788"/>
                <a:gd name="connsiteY190" fmla="*/ 174855 h 583567"/>
                <a:gd name="connsiteX191" fmla="*/ 24430 w 491788"/>
                <a:gd name="connsiteY191" fmla="*/ 204214 h 58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491788" h="583567">
                  <a:moveTo>
                    <a:pt x="24430" y="204214"/>
                  </a:moveTo>
                  <a:cubicBezTo>
                    <a:pt x="36409" y="211066"/>
                    <a:pt x="66222" y="213789"/>
                    <a:pt x="68582" y="213970"/>
                  </a:cubicBezTo>
                  <a:cubicBezTo>
                    <a:pt x="66999" y="231029"/>
                    <a:pt x="66560" y="248174"/>
                    <a:pt x="67266" y="265292"/>
                  </a:cubicBezTo>
                  <a:cubicBezTo>
                    <a:pt x="67584" y="275275"/>
                    <a:pt x="68264" y="285303"/>
                    <a:pt x="69036" y="295332"/>
                  </a:cubicBezTo>
                  <a:cubicBezTo>
                    <a:pt x="67992" y="290794"/>
                    <a:pt x="67039" y="286755"/>
                    <a:pt x="66812" y="286256"/>
                  </a:cubicBezTo>
                  <a:cubicBezTo>
                    <a:pt x="61367" y="270782"/>
                    <a:pt x="41719" y="244146"/>
                    <a:pt x="23341" y="244645"/>
                  </a:cubicBezTo>
                  <a:cubicBezTo>
                    <a:pt x="11357" y="245338"/>
                    <a:pt x="2203" y="255615"/>
                    <a:pt x="2896" y="267599"/>
                  </a:cubicBezTo>
                  <a:cubicBezTo>
                    <a:pt x="2940" y="268361"/>
                    <a:pt x="3024" y="269121"/>
                    <a:pt x="3148" y="269875"/>
                  </a:cubicBezTo>
                  <a:cubicBezTo>
                    <a:pt x="4827" y="282762"/>
                    <a:pt x="16761" y="293426"/>
                    <a:pt x="27334" y="299506"/>
                  </a:cubicBezTo>
                  <a:cubicBezTo>
                    <a:pt x="37907" y="305587"/>
                    <a:pt x="63636" y="308582"/>
                    <a:pt x="70215" y="309126"/>
                  </a:cubicBezTo>
                  <a:cubicBezTo>
                    <a:pt x="70578" y="312983"/>
                    <a:pt x="70851" y="316840"/>
                    <a:pt x="71214" y="320697"/>
                  </a:cubicBezTo>
                  <a:cubicBezTo>
                    <a:pt x="72938" y="339166"/>
                    <a:pt x="74708" y="357589"/>
                    <a:pt x="75751" y="375694"/>
                  </a:cubicBezTo>
                  <a:cubicBezTo>
                    <a:pt x="76205" y="382093"/>
                    <a:pt x="76387" y="388400"/>
                    <a:pt x="76568" y="394707"/>
                  </a:cubicBezTo>
                  <a:cubicBezTo>
                    <a:pt x="75661" y="390714"/>
                    <a:pt x="74844" y="387311"/>
                    <a:pt x="74662" y="386812"/>
                  </a:cubicBezTo>
                  <a:cubicBezTo>
                    <a:pt x="69172" y="371338"/>
                    <a:pt x="49523" y="344702"/>
                    <a:pt x="31191" y="345246"/>
                  </a:cubicBezTo>
                  <a:cubicBezTo>
                    <a:pt x="19205" y="345914"/>
                    <a:pt x="10030" y="356172"/>
                    <a:pt x="10698" y="368158"/>
                  </a:cubicBezTo>
                  <a:cubicBezTo>
                    <a:pt x="10742" y="368934"/>
                    <a:pt x="10827" y="369708"/>
                    <a:pt x="10953" y="370476"/>
                  </a:cubicBezTo>
                  <a:cubicBezTo>
                    <a:pt x="12632" y="383318"/>
                    <a:pt x="24566" y="393981"/>
                    <a:pt x="35139" y="400062"/>
                  </a:cubicBezTo>
                  <a:cubicBezTo>
                    <a:pt x="45712" y="406143"/>
                    <a:pt x="68854" y="408729"/>
                    <a:pt x="76840" y="409546"/>
                  </a:cubicBezTo>
                  <a:cubicBezTo>
                    <a:pt x="76840" y="416035"/>
                    <a:pt x="76840" y="422524"/>
                    <a:pt x="76614" y="428786"/>
                  </a:cubicBezTo>
                  <a:cubicBezTo>
                    <a:pt x="76341" y="433051"/>
                    <a:pt x="76341" y="437181"/>
                    <a:pt x="75797" y="441491"/>
                  </a:cubicBezTo>
                  <a:cubicBezTo>
                    <a:pt x="75252" y="445802"/>
                    <a:pt x="74980" y="449931"/>
                    <a:pt x="74526" y="454106"/>
                  </a:cubicBezTo>
                  <a:cubicBezTo>
                    <a:pt x="73437" y="462093"/>
                    <a:pt x="72348" y="470351"/>
                    <a:pt x="71078" y="478111"/>
                  </a:cubicBezTo>
                  <a:cubicBezTo>
                    <a:pt x="70215" y="483511"/>
                    <a:pt x="69308" y="488638"/>
                    <a:pt x="68400" y="493811"/>
                  </a:cubicBezTo>
                  <a:cubicBezTo>
                    <a:pt x="68037" y="487458"/>
                    <a:pt x="67130" y="475025"/>
                    <a:pt x="66903" y="473981"/>
                  </a:cubicBezTo>
                  <a:cubicBezTo>
                    <a:pt x="63863" y="457872"/>
                    <a:pt x="48480" y="428604"/>
                    <a:pt x="30238" y="426290"/>
                  </a:cubicBezTo>
                  <a:cubicBezTo>
                    <a:pt x="18315" y="425136"/>
                    <a:pt x="7713" y="433867"/>
                    <a:pt x="6560" y="445790"/>
                  </a:cubicBezTo>
                  <a:cubicBezTo>
                    <a:pt x="6483" y="446578"/>
                    <a:pt x="6450" y="447370"/>
                    <a:pt x="6461" y="448162"/>
                  </a:cubicBezTo>
                  <a:cubicBezTo>
                    <a:pt x="6143" y="461140"/>
                    <a:pt x="16262" y="473482"/>
                    <a:pt x="25837" y="481106"/>
                  </a:cubicBezTo>
                  <a:cubicBezTo>
                    <a:pt x="36409" y="489455"/>
                    <a:pt x="64316" y="496488"/>
                    <a:pt x="67810" y="497351"/>
                  </a:cubicBezTo>
                  <a:cubicBezTo>
                    <a:pt x="66268" y="505927"/>
                    <a:pt x="64725" y="514231"/>
                    <a:pt x="63273" y="522081"/>
                  </a:cubicBezTo>
                  <a:cubicBezTo>
                    <a:pt x="59779" y="539370"/>
                    <a:pt x="56285" y="554707"/>
                    <a:pt x="53108" y="567458"/>
                  </a:cubicBezTo>
                  <a:lnTo>
                    <a:pt x="64316" y="571996"/>
                  </a:lnTo>
                  <a:cubicBezTo>
                    <a:pt x="67311" y="558383"/>
                    <a:pt x="70669" y="542410"/>
                    <a:pt x="73936" y="524123"/>
                  </a:cubicBezTo>
                  <a:cubicBezTo>
                    <a:pt x="75525" y="515411"/>
                    <a:pt x="77022" y="505972"/>
                    <a:pt x="78474" y="496534"/>
                  </a:cubicBezTo>
                  <a:cubicBezTo>
                    <a:pt x="87728" y="496433"/>
                    <a:pt x="96970" y="495812"/>
                    <a:pt x="106154" y="494673"/>
                  </a:cubicBezTo>
                  <a:cubicBezTo>
                    <a:pt x="111191" y="507561"/>
                    <a:pt x="129251" y="527436"/>
                    <a:pt x="131611" y="529977"/>
                  </a:cubicBezTo>
                  <a:cubicBezTo>
                    <a:pt x="125621" y="536330"/>
                    <a:pt x="119722" y="542365"/>
                    <a:pt x="114095" y="548128"/>
                  </a:cubicBezTo>
                  <a:cubicBezTo>
                    <a:pt x="102297" y="559971"/>
                    <a:pt x="91407" y="570317"/>
                    <a:pt x="82059" y="579030"/>
                  </a:cubicBezTo>
                  <a:lnTo>
                    <a:pt x="94175" y="583567"/>
                  </a:lnTo>
                  <a:cubicBezTo>
                    <a:pt x="102524" y="575399"/>
                    <a:pt x="111826" y="566006"/>
                    <a:pt x="121855" y="555479"/>
                  </a:cubicBezTo>
                  <a:cubicBezTo>
                    <a:pt x="127981" y="549126"/>
                    <a:pt x="134379" y="542183"/>
                    <a:pt x="140868" y="534968"/>
                  </a:cubicBezTo>
                  <a:cubicBezTo>
                    <a:pt x="143817" y="536919"/>
                    <a:pt x="168094" y="552575"/>
                    <a:pt x="181389" y="554617"/>
                  </a:cubicBezTo>
                  <a:cubicBezTo>
                    <a:pt x="193505" y="556432"/>
                    <a:pt x="209432" y="555433"/>
                    <a:pt x="218735" y="546358"/>
                  </a:cubicBezTo>
                  <a:cubicBezTo>
                    <a:pt x="227600" y="538264"/>
                    <a:pt x="228226" y="524516"/>
                    <a:pt x="220132" y="515651"/>
                  </a:cubicBezTo>
                  <a:cubicBezTo>
                    <a:pt x="219619" y="515089"/>
                    <a:pt x="219077" y="514554"/>
                    <a:pt x="218508" y="514049"/>
                  </a:cubicBezTo>
                  <a:cubicBezTo>
                    <a:pt x="204441" y="502251"/>
                    <a:pt x="172496" y="510964"/>
                    <a:pt x="158610" y="519722"/>
                  </a:cubicBezTo>
                  <a:cubicBezTo>
                    <a:pt x="157793" y="520221"/>
                    <a:pt x="149535" y="526800"/>
                    <a:pt x="144407" y="531021"/>
                  </a:cubicBezTo>
                  <a:cubicBezTo>
                    <a:pt x="147039" y="528071"/>
                    <a:pt x="149671" y="525258"/>
                    <a:pt x="152348" y="521945"/>
                  </a:cubicBezTo>
                  <a:cubicBezTo>
                    <a:pt x="157703" y="515910"/>
                    <a:pt x="162830" y="509739"/>
                    <a:pt x="168412" y="503114"/>
                  </a:cubicBezTo>
                  <a:lnTo>
                    <a:pt x="176217" y="493131"/>
                  </a:lnTo>
                  <a:cubicBezTo>
                    <a:pt x="178894" y="489818"/>
                    <a:pt x="181299" y="486052"/>
                    <a:pt x="183885" y="482467"/>
                  </a:cubicBezTo>
                  <a:cubicBezTo>
                    <a:pt x="189739" y="474072"/>
                    <a:pt x="195229" y="465314"/>
                    <a:pt x="200584" y="456330"/>
                  </a:cubicBezTo>
                  <a:cubicBezTo>
                    <a:pt x="205848" y="460867"/>
                    <a:pt x="224906" y="477294"/>
                    <a:pt x="236659" y="480970"/>
                  </a:cubicBezTo>
                  <a:cubicBezTo>
                    <a:pt x="248411" y="484645"/>
                    <a:pt x="264248" y="486052"/>
                    <a:pt x="274776" y="478519"/>
                  </a:cubicBezTo>
                  <a:cubicBezTo>
                    <a:pt x="284693" y="471754"/>
                    <a:pt x="287248" y="458232"/>
                    <a:pt x="280483" y="448315"/>
                  </a:cubicBezTo>
                  <a:cubicBezTo>
                    <a:pt x="280117" y="447778"/>
                    <a:pt x="279727" y="447257"/>
                    <a:pt x="279313" y="446755"/>
                  </a:cubicBezTo>
                  <a:cubicBezTo>
                    <a:pt x="267152" y="433142"/>
                    <a:pt x="234299" y="436727"/>
                    <a:pt x="219234" y="443261"/>
                  </a:cubicBezTo>
                  <a:cubicBezTo>
                    <a:pt x="218327" y="443669"/>
                    <a:pt x="208026" y="449568"/>
                    <a:pt x="202490" y="452926"/>
                  </a:cubicBezTo>
                  <a:cubicBezTo>
                    <a:pt x="205621" y="447481"/>
                    <a:pt x="208843" y="442127"/>
                    <a:pt x="211837" y="436500"/>
                  </a:cubicBezTo>
                  <a:cubicBezTo>
                    <a:pt x="220595" y="420391"/>
                    <a:pt x="228945" y="403783"/>
                    <a:pt x="237340" y="387266"/>
                  </a:cubicBezTo>
                  <a:cubicBezTo>
                    <a:pt x="239926" y="382229"/>
                    <a:pt x="242512" y="377192"/>
                    <a:pt x="245144" y="372200"/>
                  </a:cubicBezTo>
                  <a:cubicBezTo>
                    <a:pt x="247005" y="373879"/>
                    <a:pt x="269240" y="393755"/>
                    <a:pt x="282399" y="397839"/>
                  </a:cubicBezTo>
                  <a:cubicBezTo>
                    <a:pt x="294061" y="401514"/>
                    <a:pt x="309988" y="402921"/>
                    <a:pt x="320516" y="395388"/>
                  </a:cubicBezTo>
                  <a:cubicBezTo>
                    <a:pt x="330433" y="388624"/>
                    <a:pt x="332988" y="375101"/>
                    <a:pt x="326223" y="365184"/>
                  </a:cubicBezTo>
                  <a:cubicBezTo>
                    <a:pt x="325857" y="364647"/>
                    <a:pt x="325467" y="364126"/>
                    <a:pt x="325054" y="363624"/>
                  </a:cubicBezTo>
                  <a:cubicBezTo>
                    <a:pt x="312938" y="350011"/>
                    <a:pt x="280039" y="353596"/>
                    <a:pt x="265020" y="360130"/>
                  </a:cubicBezTo>
                  <a:cubicBezTo>
                    <a:pt x="263885" y="360629"/>
                    <a:pt x="249138" y="369206"/>
                    <a:pt x="245462" y="371474"/>
                  </a:cubicBezTo>
                  <a:cubicBezTo>
                    <a:pt x="251225" y="360402"/>
                    <a:pt x="257033" y="349421"/>
                    <a:pt x="263204" y="338848"/>
                  </a:cubicBezTo>
                  <a:cubicBezTo>
                    <a:pt x="271502" y="324514"/>
                    <a:pt x="280702" y="310722"/>
                    <a:pt x="290748" y="297555"/>
                  </a:cubicBezTo>
                  <a:cubicBezTo>
                    <a:pt x="291611" y="298372"/>
                    <a:pt x="314708" y="319200"/>
                    <a:pt x="328185" y="323420"/>
                  </a:cubicBezTo>
                  <a:cubicBezTo>
                    <a:pt x="339892" y="327050"/>
                    <a:pt x="355774" y="328457"/>
                    <a:pt x="366347" y="320924"/>
                  </a:cubicBezTo>
                  <a:cubicBezTo>
                    <a:pt x="376264" y="314160"/>
                    <a:pt x="378819" y="300637"/>
                    <a:pt x="372054" y="290720"/>
                  </a:cubicBezTo>
                  <a:cubicBezTo>
                    <a:pt x="371688" y="290183"/>
                    <a:pt x="371298" y="289662"/>
                    <a:pt x="370885" y="289160"/>
                  </a:cubicBezTo>
                  <a:cubicBezTo>
                    <a:pt x="358769" y="275547"/>
                    <a:pt x="325870" y="279177"/>
                    <a:pt x="310805" y="285712"/>
                  </a:cubicBezTo>
                  <a:cubicBezTo>
                    <a:pt x="309625" y="286211"/>
                    <a:pt x="293789" y="295377"/>
                    <a:pt x="291021" y="297237"/>
                  </a:cubicBezTo>
                  <a:cubicBezTo>
                    <a:pt x="291611" y="296466"/>
                    <a:pt x="292110" y="295649"/>
                    <a:pt x="292745" y="294878"/>
                  </a:cubicBezTo>
                  <a:cubicBezTo>
                    <a:pt x="303184" y="281967"/>
                    <a:pt x="314755" y="270016"/>
                    <a:pt x="327322" y="259166"/>
                  </a:cubicBezTo>
                  <a:cubicBezTo>
                    <a:pt x="334220" y="253085"/>
                    <a:pt x="340936" y="247640"/>
                    <a:pt x="347924" y="242513"/>
                  </a:cubicBezTo>
                  <a:cubicBezTo>
                    <a:pt x="351871" y="247050"/>
                    <a:pt x="369931" y="266426"/>
                    <a:pt x="381593" y="271554"/>
                  </a:cubicBezTo>
                  <a:cubicBezTo>
                    <a:pt x="393255" y="276682"/>
                    <a:pt x="408502" y="279586"/>
                    <a:pt x="419801" y="273278"/>
                  </a:cubicBezTo>
                  <a:cubicBezTo>
                    <a:pt x="430480" y="267741"/>
                    <a:pt x="434648" y="254595"/>
                    <a:pt x="429111" y="243916"/>
                  </a:cubicBezTo>
                  <a:cubicBezTo>
                    <a:pt x="428764" y="243247"/>
                    <a:pt x="428383" y="242597"/>
                    <a:pt x="427969" y="241968"/>
                  </a:cubicBezTo>
                  <a:cubicBezTo>
                    <a:pt x="417441" y="226948"/>
                    <a:pt x="384316" y="227084"/>
                    <a:pt x="368661" y="231940"/>
                  </a:cubicBezTo>
                  <a:cubicBezTo>
                    <a:pt x="367799" y="232212"/>
                    <a:pt x="359586" y="235842"/>
                    <a:pt x="353369" y="238565"/>
                  </a:cubicBezTo>
                  <a:cubicBezTo>
                    <a:pt x="356500" y="236296"/>
                    <a:pt x="359676" y="234027"/>
                    <a:pt x="362717" y="231803"/>
                  </a:cubicBezTo>
                  <a:cubicBezTo>
                    <a:pt x="374106" y="223817"/>
                    <a:pt x="384997" y="217237"/>
                    <a:pt x="394708" y="211475"/>
                  </a:cubicBezTo>
                  <a:cubicBezTo>
                    <a:pt x="400244" y="208207"/>
                    <a:pt x="405326" y="205394"/>
                    <a:pt x="410090" y="202807"/>
                  </a:cubicBezTo>
                  <a:cubicBezTo>
                    <a:pt x="416126" y="205076"/>
                    <a:pt x="440584" y="213789"/>
                    <a:pt x="453108" y="212972"/>
                  </a:cubicBezTo>
                  <a:cubicBezTo>
                    <a:pt x="465632" y="212155"/>
                    <a:pt x="480697" y="207754"/>
                    <a:pt x="487821" y="196908"/>
                  </a:cubicBezTo>
                  <a:cubicBezTo>
                    <a:pt x="494734" y="187094"/>
                    <a:pt x="492382" y="173534"/>
                    <a:pt x="482568" y="166622"/>
                  </a:cubicBezTo>
                  <a:cubicBezTo>
                    <a:pt x="481950" y="166187"/>
                    <a:pt x="481311" y="165785"/>
                    <a:pt x="480652" y="165417"/>
                  </a:cubicBezTo>
                  <a:cubicBezTo>
                    <a:pt x="464361" y="156931"/>
                    <a:pt x="435048" y="172314"/>
                    <a:pt x="423386" y="183568"/>
                  </a:cubicBezTo>
                  <a:cubicBezTo>
                    <a:pt x="422388" y="184566"/>
                    <a:pt x="408366" y="201718"/>
                    <a:pt x="408684" y="202081"/>
                  </a:cubicBezTo>
                  <a:lnTo>
                    <a:pt x="409047" y="202081"/>
                  </a:lnTo>
                  <a:cubicBezTo>
                    <a:pt x="404509" y="204486"/>
                    <a:pt x="399472" y="207073"/>
                    <a:pt x="394118" y="210068"/>
                  </a:cubicBezTo>
                  <a:cubicBezTo>
                    <a:pt x="384271" y="215604"/>
                    <a:pt x="373199" y="222002"/>
                    <a:pt x="361582" y="229761"/>
                  </a:cubicBezTo>
                  <a:cubicBezTo>
                    <a:pt x="348973" y="237975"/>
                    <a:pt x="336852" y="246914"/>
                    <a:pt x="325280" y="256534"/>
                  </a:cubicBezTo>
                  <a:cubicBezTo>
                    <a:pt x="312292" y="267231"/>
                    <a:pt x="300294" y="279077"/>
                    <a:pt x="289432" y="291928"/>
                  </a:cubicBezTo>
                  <a:cubicBezTo>
                    <a:pt x="289323" y="292103"/>
                    <a:pt x="289202" y="292269"/>
                    <a:pt x="289069" y="292427"/>
                  </a:cubicBezTo>
                  <a:cubicBezTo>
                    <a:pt x="291111" y="287436"/>
                    <a:pt x="296375" y="273369"/>
                    <a:pt x="296647" y="272235"/>
                  </a:cubicBezTo>
                  <a:cubicBezTo>
                    <a:pt x="300641" y="256307"/>
                    <a:pt x="298962" y="223273"/>
                    <a:pt x="283352" y="213562"/>
                  </a:cubicBezTo>
                  <a:cubicBezTo>
                    <a:pt x="272988" y="207504"/>
                    <a:pt x="259676" y="210994"/>
                    <a:pt x="253618" y="221358"/>
                  </a:cubicBezTo>
                  <a:cubicBezTo>
                    <a:pt x="253221" y="222037"/>
                    <a:pt x="252862" y="222736"/>
                    <a:pt x="252541" y="223454"/>
                  </a:cubicBezTo>
                  <a:cubicBezTo>
                    <a:pt x="246869" y="235071"/>
                    <a:pt x="250862" y="250680"/>
                    <a:pt x="256398" y="261480"/>
                  </a:cubicBezTo>
                  <a:cubicBezTo>
                    <a:pt x="262660" y="273777"/>
                    <a:pt x="286029" y="292518"/>
                    <a:pt x="287890" y="294016"/>
                  </a:cubicBezTo>
                  <a:cubicBezTo>
                    <a:pt x="277139" y="307343"/>
                    <a:pt x="267300" y="321382"/>
                    <a:pt x="258440" y="336035"/>
                  </a:cubicBezTo>
                  <a:cubicBezTo>
                    <a:pt x="253222" y="344520"/>
                    <a:pt x="248230" y="353278"/>
                    <a:pt x="243375" y="362081"/>
                  </a:cubicBezTo>
                  <a:cubicBezTo>
                    <a:pt x="245008" y="357544"/>
                    <a:pt x="246415" y="353823"/>
                    <a:pt x="246551" y="353006"/>
                  </a:cubicBezTo>
                  <a:cubicBezTo>
                    <a:pt x="250499" y="337124"/>
                    <a:pt x="248820" y="304044"/>
                    <a:pt x="233255" y="294379"/>
                  </a:cubicBezTo>
                  <a:cubicBezTo>
                    <a:pt x="222892" y="288321"/>
                    <a:pt x="209580" y="291811"/>
                    <a:pt x="203522" y="302175"/>
                  </a:cubicBezTo>
                  <a:cubicBezTo>
                    <a:pt x="203125" y="302853"/>
                    <a:pt x="202765" y="303553"/>
                    <a:pt x="202445" y="304271"/>
                  </a:cubicBezTo>
                  <a:cubicBezTo>
                    <a:pt x="196772" y="315887"/>
                    <a:pt x="200765" y="331497"/>
                    <a:pt x="206301" y="342251"/>
                  </a:cubicBezTo>
                  <a:cubicBezTo>
                    <a:pt x="211837" y="353006"/>
                    <a:pt x="231531" y="369478"/>
                    <a:pt x="236750" y="374016"/>
                  </a:cubicBezTo>
                  <a:cubicBezTo>
                    <a:pt x="234934" y="377419"/>
                    <a:pt x="233029" y="380777"/>
                    <a:pt x="231214" y="384225"/>
                  </a:cubicBezTo>
                  <a:cubicBezTo>
                    <a:pt x="222456" y="400561"/>
                    <a:pt x="213789" y="416897"/>
                    <a:pt x="204759" y="432688"/>
                  </a:cubicBezTo>
                  <a:cubicBezTo>
                    <a:pt x="201582" y="438270"/>
                    <a:pt x="198270" y="443624"/>
                    <a:pt x="194957" y="448979"/>
                  </a:cubicBezTo>
                  <a:cubicBezTo>
                    <a:pt x="196409" y="445122"/>
                    <a:pt x="197589" y="441854"/>
                    <a:pt x="197725" y="441355"/>
                  </a:cubicBezTo>
                  <a:cubicBezTo>
                    <a:pt x="201673" y="425428"/>
                    <a:pt x="199994" y="392348"/>
                    <a:pt x="184430" y="382683"/>
                  </a:cubicBezTo>
                  <a:cubicBezTo>
                    <a:pt x="174066" y="376625"/>
                    <a:pt x="160754" y="380115"/>
                    <a:pt x="154696" y="390479"/>
                  </a:cubicBezTo>
                  <a:cubicBezTo>
                    <a:pt x="154299" y="391157"/>
                    <a:pt x="153940" y="391857"/>
                    <a:pt x="153619" y="392575"/>
                  </a:cubicBezTo>
                  <a:cubicBezTo>
                    <a:pt x="147946" y="404191"/>
                    <a:pt x="151940" y="419801"/>
                    <a:pt x="157476" y="430601"/>
                  </a:cubicBezTo>
                  <a:cubicBezTo>
                    <a:pt x="163012" y="441401"/>
                    <a:pt x="180800" y="456420"/>
                    <a:pt x="186971" y="461503"/>
                  </a:cubicBezTo>
                  <a:cubicBezTo>
                    <a:pt x="183431" y="466903"/>
                    <a:pt x="179892" y="472348"/>
                    <a:pt x="176217" y="477430"/>
                  </a:cubicBezTo>
                  <a:cubicBezTo>
                    <a:pt x="173585" y="480833"/>
                    <a:pt x="171316" y="484282"/>
                    <a:pt x="168548" y="487595"/>
                  </a:cubicBezTo>
                  <a:cubicBezTo>
                    <a:pt x="165780" y="490907"/>
                    <a:pt x="163148" y="494129"/>
                    <a:pt x="160516" y="497396"/>
                  </a:cubicBezTo>
                  <a:cubicBezTo>
                    <a:pt x="155161" y="503431"/>
                    <a:pt x="149716" y="509739"/>
                    <a:pt x="144362" y="515547"/>
                  </a:cubicBezTo>
                  <a:cubicBezTo>
                    <a:pt x="140686" y="519585"/>
                    <a:pt x="137056" y="523352"/>
                    <a:pt x="133471" y="527209"/>
                  </a:cubicBezTo>
                  <a:cubicBezTo>
                    <a:pt x="136693" y="521673"/>
                    <a:pt x="142773" y="510782"/>
                    <a:pt x="143182" y="509829"/>
                  </a:cubicBezTo>
                  <a:cubicBezTo>
                    <a:pt x="148296" y="496339"/>
                    <a:pt x="149858" y="481761"/>
                    <a:pt x="147720" y="467492"/>
                  </a:cubicBezTo>
                  <a:cubicBezTo>
                    <a:pt x="148351" y="466027"/>
                    <a:pt x="148852" y="464508"/>
                    <a:pt x="149217" y="462955"/>
                  </a:cubicBezTo>
                  <a:cubicBezTo>
                    <a:pt x="152158" y="451316"/>
                    <a:pt x="145107" y="439497"/>
                    <a:pt x="133469" y="436557"/>
                  </a:cubicBezTo>
                  <a:cubicBezTo>
                    <a:pt x="132677" y="436357"/>
                    <a:pt x="131875" y="436201"/>
                    <a:pt x="131066" y="436091"/>
                  </a:cubicBezTo>
                  <a:cubicBezTo>
                    <a:pt x="112915" y="434049"/>
                    <a:pt x="90998" y="458780"/>
                    <a:pt x="84237" y="473845"/>
                  </a:cubicBezTo>
                  <a:cubicBezTo>
                    <a:pt x="83829" y="474753"/>
                    <a:pt x="80607" y="484781"/>
                    <a:pt x="78656" y="491134"/>
                  </a:cubicBezTo>
                  <a:cubicBezTo>
                    <a:pt x="79200" y="487232"/>
                    <a:pt x="79835" y="483420"/>
                    <a:pt x="80380" y="479381"/>
                  </a:cubicBezTo>
                  <a:cubicBezTo>
                    <a:pt x="81469" y="471395"/>
                    <a:pt x="82376" y="463408"/>
                    <a:pt x="83375" y="454787"/>
                  </a:cubicBezTo>
                  <a:cubicBezTo>
                    <a:pt x="83692" y="450612"/>
                    <a:pt x="84055" y="446437"/>
                    <a:pt x="84373" y="442172"/>
                  </a:cubicBezTo>
                  <a:cubicBezTo>
                    <a:pt x="84691" y="437907"/>
                    <a:pt x="84736" y="433460"/>
                    <a:pt x="84918" y="429058"/>
                  </a:cubicBezTo>
                  <a:cubicBezTo>
                    <a:pt x="85145" y="418848"/>
                    <a:pt x="84918" y="408457"/>
                    <a:pt x="84373" y="398020"/>
                  </a:cubicBezTo>
                  <a:cubicBezTo>
                    <a:pt x="91361" y="399018"/>
                    <a:pt x="116137" y="402104"/>
                    <a:pt x="128071" y="398701"/>
                  </a:cubicBezTo>
                  <a:cubicBezTo>
                    <a:pt x="140005" y="395297"/>
                    <a:pt x="153891" y="387674"/>
                    <a:pt x="158519" y="375604"/>
                  </a:cubicBezTo>
                  <a:cubicBezTo>
                    <a:pt x="163226" y="364588"/>
                    <a:pt x="158112" y="351842"/>
                    <a:pt x="147097" y="347135"/>
                  </a:cubicBezTo>
                  <a:cubicBezTo>
                    <a:pt x="146381" y="346830"/>
                    <a:pt x="145650" y="346563"/>
                    <a:pt x="144906" y="346335"/>
                  </a:cubicBezTo>
                  <a:cubicBezTo>
                    <a:pt x="127209" y="341525"/>
                    <a:pt x="101843" y="362807"/>
                    <a:pt x="92904" y="376557"/>
                  </a:cubicBezTo>
                  <a:cubicBezTo>
                    <a:pt x="92359" y="377419"/>
                    <a:pt x="87050" y="387992"/>
                    <a:pt x="84237" y="393845"/>
                  </a:cubicBezTo>
                  <a:cubicBezTo>
                    <a:pt x="83919" y="387583"/>
                    <a:pt x="83602" y="381321"/>
                    <a:pt x="83012" y="375014"/>
                  </a:cubicBezTo>
                  <a:cubicBezTo>
                    <a:pt x="81424" y="356863"/>
                    <a:pt x="79245" y="338304"/>
                    <a:pt x="77113" y="319881"/>
                  </a:cubicBezTo>
                  <a:cubicBezTo>
                    <a:pt x="76477" y="314254"/>
                    <a:pt x="75888" y="308627"/>
                    <a:pt x="75298" y="303000"/>
                  </a:cubicBezTo>
                  <a:cubicBezTo>
                    <a:pt x="77793" y="303363"/>
                    <a:pt x="107062" y="307538"/>
                    <a:pt x="120675" y="303862"/>
                  </a:cubicBezTo>
                  <a:cubicBezTo>
                    <a:pt x="132427" y="300459"/>
                    <a:pt x="146449" y="292836"/>
                    <a:pt x="151078" y="280765"/>
                  </a:cubicBezTo>
                  <a:cubicBezTo>
                    <a:pt x="155785" y="269750"/>
                    <a:pt x="150671" y="257004"/>
                    <a:pt x="139655" y="252297"/>
                  </a:cubicBezTo>
                  <a:cubicBezTo>
                    <a:pt x="138940" y="251991"/>
                    <a:pt x="138208" y="251724"/>
                    <a:pt x="137464" y="251497"/>
                  </a:cubicBezTo>
                  <a:cubicBezTo>
                    <a:pt x="119722" y="246687"/>
                    <a:pt x="94401" y="267969"/>
                    <a:pt x="85462" y="281718"/>
                  </a:cubicBezTo>
                  <a:cubicBezTo>
                    <a:pt x="84781" y="282762"/>
                    <a:pt x="77158" y="298009"/>
                    <a:pt x="75434" y="301957"/>
                  </a:cubicBezTo>
                  <a:cubicBezTo>
                    <a:pt x="74118" y="289569"/>
                    <a:pt x="72893" y="277181"/>
                    <a:pt x="72212" y="264929"/>
                  </a:cubicBezTo>
                  <a:cubicBezTo>
                    <a:pt x="71144" y="248414"/>
                    <a:pt x="71144" y="231847"/>
                    <a:pt x="72212" y="215332"/>
                  </a:cubicBezTo>
                  <a:cubicBezTo>
                    <a:pt x="73392" y="215332"/>
                    <a:pt x="103976" y="220142"/>
                    <a:pt x="117589" y="216239"/>
                  </a:cubicBezTo>
                  <a:cubicBezTo>
                    <a:pt x="129387" y="212836"/>
                    <a:pt x="143409" y="205212"/>
                    <a:pt x="148037" y="193142"/>
                  </a:cubicBezTo>
                  <a:cubicBezTo>
                    <a:pt x="152728" y="182092"/>
                    <a:pt x="147574" y="169332"/>
                    <a:pt x="136524" y="164641"/>
                  </a:cubicBezTo>
                  <a:cubicBezTo>
                    <a:pt x="135838" y="164349"/>
                    <a:pt x="135137" y="164093"/>
                    <a:pt x="134424" y="163874"/>
                  </a:cubicBezTo>
                  <a:cubicBezTo>
                    <a:pt x="116682" y="159064"/>
                    <a:pt x="91316" y="180346"/>
                    <a:pt x="82422" y="194095"/>
                  </a:cubicBezTo>
                  <a:cubicBezTo>
                    <a:pt x="81696" y="195184"/>
                    <a:pt x="73346" y="211565"/>
                    <a:pt x="72257" y="214651"/>
                  </a:cubicBezTo>
                  <a:cubicBezTo>
                    <a:pt x="72257" y="213698"/>
                    <a:pt x="72257" y="212700"/>
                    <a:pt x="72257" y="211747"/>
                  </a:cubicBezTo>
                  <a:cubicBezTo>
                    <a:pt x="73828" y="195205"/>
                    <a:pt x="76865" y="178835"/>
                    <a:pt x="81333" y="162830"/>
                  </a:cubicBezTo>
                  <a:cubicBezTo>
                    <a:pt x="83692" y="153755"/>
                    <a:pt x="86460" y="145632"/>
                    <a:pt x="89319" y="137600"/>
                  </a:cubicBezTo>
                  <a:cubicBezTo>
                    <a:pt x="94946" y="139053"/>
                    <a:pt x="120811" y="145405"/>
                    <a:pt x="133380" y="143227"/>
                  </a:cubicBezTo>
                  <a:cubicBezTo>
                    <a:pt x="145950" y="141049"/>
                    <a:pt x="160244" y="135105"/>
                    <a:pt x="166188" y="123624"/>
                  </a:cubicBezTo>
                  <a:cubicBezTo>
                    <a:pt x="172049" y="113119"/>
                    <a:pt x="168284" y="99852"/>
                    <a:pt x="157778" y="93991"/>
                  </a:cubicBezTo>
                  <a:cubicBezTo>
                    <a:pt x="157120" y="93624"/>
                    <a:pt x="156444" y="93292"/>
                    <a:pt x="155751" y="92995"/>
                  </a:cubicBezTo>
                  <a:cubicBezTo>
                    <a:pt x="138690" y="86279"/>
                    <a:pt x="111146" y="104657"/>
                    <a:pt x="100754" y="117362"/>
                  </a:cubicBezTo>
                  <a:cubicBezTo>
                    <a:pt x="100164" y="118043"/>
                    <a:pt x="95218" y="125666"/>
                    <a:pt x="91679" y="131293"/>
                  </a:cubicBezTo>
                  <a:cubicBezTo>
                    <a:pt x="93040" y="127663"/>
                    <a:pt x="94356" y="123942"/>
                    <a:pt x="95717" y="120493"/>
                  </a:cubicBezTo>
                  <a:cubicBezTo>
                    <a:pt x="100800" y="107561"/>
                    <a:pt x="106245" y="96035"/>
                    <a:pt x="111146" y="85916"/>
                  </a:cubicBezTo>
                  <a:cubicBezTo>
                    <a:pt x="114004" y="80153"/>
                    <a:pt x="116682" y="74980"/>
                    <a:pt x="119223" y="70215"/>
                  </a:cubicBezTo>
                  <a:cubicBezTo>
                    <a:pt x="125530" y="68718"/>
                    <a:pt x="150760" y="62547"/>
                    <a:pt x="160743" y="54923"/>
                  </a:cubicBezTo>
                  <a:cubicBezTo>
                    <a:pt x="170726" y="47300"/>
                    <a:pt x="180845" y="35366"/>
                    <a:pt x="180800" y="22433"/>
                  </a:cubicBezTo>
                  <a:cubicBezTo>
                    <a:pt x="181185" y="10435"/>
                    <a:pt x="171771" y="396"/>
                    <a:pt x="159773" y="11"/>
                  </a:cubicBezTo>
                  <a:cubicBezTo>
                    <a:pt x="158992" y="-14"/>
                    <a:pt x="158210" y="3"/>
                    <a:pt x="157430" y="62"/>
                  </a:cubicBezTo>
                  <a:cubicBezTo>
                    <a:pt x="139279" y="1968"/>
                    <a:pt x="123216" y="30964"/>
                    <a:pt x="119813" y="47028"/>
                  </a:cubicBezTo>
                  <a:cubicBezTo>
                    <a:pt x="119540" y="48389"/>
                    <a:pt x="117453" y="70624"/>
                    <a:pt x="117771" y="70533"/>
                  </a:cubicBezTo>
                  <a:lnTo>
                    <a:pt x="118179" y="70533"/>
                  </a:lnTo>
                  <a:cubicBezTo>
                    <a:pt x="115593" y="75071"/>
                    <a:pt x="112915" y="80017"/>
                    <a:pt x="110102" y="85462"/>
                  </a:cubicBezTo>
                  <a:cubicBezTo>
                    <a:pt x="104974" y="95536"/>
                    <a:pt x="99257" y="106971"/>
                    <a:pt x="93857" y="119813"/>
                  </a:cubicBezTo>
                  <a:cubicBezTo>
                    <a:pt x="87908" y="133603"/>
                    <a:pt x="82757" y="147723"/>
                    <a:pt x="78429" y="162104"/>
                  </a:cubicBezTo>
                  <a:cubicBezTo>
                    <a:pt x="73759" y="178306"/>
                    <a:pt x="70525" y="194887"/>
                    <a:pt x="68763" y="211656"/>
                  </a:cubicBezTo>
                  <a:cubicBezTo>
                    <a:pt x="68786" y="211852"/>
                    <a:pt x="68786" y="212050"/>
                    <a:pt x="68763" y="212246"/>
                  </a:cubicBezTo>
                  <a:cubicBezTo>
                    <a:pt x="67720" y="206982"/>
                    <a:pt x="64226" y="192325"/>
                    <a:pt x="63953" y="191191"/>
                  </a:cubicBezTo>
                  <a:cubicBezTo>
                    <a:pt x="58508" y="175763"/>
                    <a:pt x="38860" y="149081"/>
                    <a:pt x="20482" y="149625"/>
                  </a:cubicBezTo>
                  <a:cubicBezTo>
                    <a:pt x="8498" y="150318"/>
                    <a:pt x="-656" y="160595"/>
                    <a:pt x="37" y="172579"/>
                  </a:cubicBezTo>
                  <a:cubicBezTo>
                    <a:pt x="81" y="173342"/>
                    <a:pt x="165" y="174101"/>
                    <a:pt x="289" y="174855"/>
                  </a:cubicBezTo>
                  <a:cubicBezTo>
                    <a:pt x="1923" y="187470"/>
                    <a:pt x="13766" y="198043"/>
                    <a:pt x="24430" y="204214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4B516B78-DF4C-47B8-ADBF-BCD638BA1C55}"/>
                </a:ext>
              </a:extLst>
            </p:cNvPr>
            <p:cNvSpPr/>
            <p:nvPr/>
          </p:nvSpPr>
          <p:spPr>
            <a:xfrm>
              <a:off x="11154582" y="1621844"/>
              <a:ext cx="107929" cy="197663"/>
            </a:xfrm>
            <a:custGeom>
              <a:avLst/>
              <a:gdLst>
                <a:gd name="connsiteX0" fmla="*/ 23401 w 46773"/>
                <a:gd name="connsiteY0" fmla="*/ 85659 h 85661"/>
                <a:gd name="connsiteX1" fmla="*/ 37332 w 46773"/>
                <a:gd name="connsiteY1" fmla="*/ 66600 h 85661"/>
                <a:gd name="connsiteX2" fmla="*/ 40009 w 46773"/>
                <a:gd name="connsiteY2" fmla="*/ 6521 h 85661"/>
                <a:gd name="connsiteX3" fmla="*/ 9272 w 46773"/>
                <a:gd name="connsiteY3" fmla="*/ 6213 h 85661"/>
                <a:gd name="connsiteX4" fmla="*/ 7701 w 46773"/>
                <a:gd name="connsiteY4" fmla="*/ 7927 h 85661"/>
                <a:gd name="connsiteX5" fmla="*/ 1348 w 46773"/>
                <a:gd name="connsiteY5" fmla="*/ 45636 h 85661"/>
                <a:gd name="connsiteX6" fmla="*/ 23401 w 46773"/>
                <a:gd name="connsiteY6" fmla="*/ 85659 h 8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73" h="85661">
                  <a:moveTo>
                    <a:pt x="23401" y="85659"/>
                  </a:moveTo>
                  <a:cubicBezTo>
                    <a:pt x="23401" y="85931"/>
                    <a:pt x="36652" y="67871"/>
                    <a:pt x="37332" y="66600"/>
                  </a:cubicBezTo>
                  <a:cubicBezTo>
                    <a:pt x="45364" y="52306"/>
                    <a:pt x="52488" y="19998"/>
                    <a:pt x="40009" y="6521"/>
                  </a:cubicBezTo>
                  <a:cubicBezTo>
                    <a:pt x="31606" y="-2052"/>
                    <a:pt x="17845" y="-2190"/>
                    <a:pt x="9272" y="6213"/>
                  </a:cubicBezTo>
                  <a:cubicBezTo>
                    <a:pt x="8718" y="6756"/>
                    <a:pt x="8194" y="7328"/>
                    <a:pt x="7701" y="7927"/>
                  </a:cubicBezTo>
                  <a:cubicBezTo>
                    <a:pt x="-875" y="17638"/>
                    <a:pt x="-1102" y="33611"/>
                    <a:pt x="1348" y="45636"/>
                  </a:cubicBezTo>
                  <a:cubicBezTo>
                    <a:pt x="4116" y="59521"/>
                    <a:pt x="23356" y="85659"/>
                    <a:pt x="23401" y="85659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107C56F5-615B-4082-942C-B00C61C4AA3B}"/>
                </a:ext>
              </a:extLst>
            </p:cNvPr>
            <p:cNvSpPr/>
            <p:nvPr/>
          </p:nvSpPr>
          <p:spPr>
            <a:xfrm>
              <a:off x="10914140" y="2876966"/>
              <a:ext cx="91056" cy="158406"/>
            </a:xfrm>
            <a:custGeom>
              <a:avLst/>
              <a:gdLst>
                <a:gd name="connsiteX0" fmla="*/ 4947 w 39461"/>
                <a:gd name="connsiteY0" fmla="*/ 41422 h 68648"/>
                <a:gd name="connsiteX1" fmla="*/ 30358 w 39461"/>
                <a:gd name="connsiteY1" fmla="*/ 68648 h 68648"/>
                <a:gd name="connsiteX2" fmla="*/ 37664 w 39461"/>
                <a:gd name="connsiteY2" fmla="*/ 50770 h 68648"/>
                <a:gd name="connsiteX3" fmla="*/ 27817 w 39461"/>
                <a:gd name="connsiteY3" fmla="*/ 2624 h 68648"/>
                <a:gd name="connsiteX4" fmla="*/ 3414 w 39461"/>
                <a:gd name="connsiteY4" fmla="*/ 8463 h 68648"/>
                <a:gd name="connsiteX5" fmla="*/ 2497 w 39461"/>
                <a:gd name="connsiteY5" fmla="*/ 10157 h 68648"/>
                <a:gd name="connsiteX6" fmla="*/ 4947 w 39461"/>
                <a:gd name="connsiteY6" fmla="*/ 41422 h 6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61" h="68648">
                  <a:moveTo>
                    <a:pt x="4947" y="41422"/>
                  </a:moveTo>
                  <a:cubicBezTo>
                    <a:pt x="10029" y="52040"/>
                    <a:pt x="30358" y="68648"/>
                    <a:pt x="30358" y="68648"/>
                  </a:cubicBezTo>
                  <a:cubicBezTo>
                    <a:pt x="30358" y="68648"/>
                    <a:pt x="37346" y="51904"/>
                    <a:pt x="37664" y="50770"/>
                  </a:cubicBezTo>
                  <a:cubicBezTo>
                    <a:pt x="41158" y="37882"/>
                    <a:pt x="40387" y="10838"/>
                    <a:pt x="27817" y="2624"/>
                  </a:cubicBezTo>
                  <a:cubicBezTo>
                    <a:pt x="19466" y="-2502"/>
                    <a:pt x="8541" y="112"/>
                    <a:pt x="3414" y="8463"/>
                  </a:cubicBezTo>
                  <a:cubicBezTo>
                    <a:pt x="3078" y="9010"/>
                    <a:pt x="2772" y="9576"/>
                    <a:pt x="2497" y="10157"/>
                  </a:cubicBezTo>
                  <a:cubicBezTo>
                    <a:pt x="-2359" y="19732"/>
                    <a:pt x="636" y="32392"/>
                    <a:pt x="4947" y="41422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F990DA15-11BD-4437-9103-4C9DD3666C22}"/>
                </a:ext>
              </a:extLst>
            </p:cNvPr>
            <p:cNvSpPr/>
            <p:nvPr/>
          </p:nvSpPr>
          <p:spPr>
            <a:xfrm>
              <a:off x="10638878" y="2837290"/>
              <a:ext cx="1034346" cy="1016512"/>
            </a:xfrm>
            <a:custGeom>
              <a:avLst/>
              <a:gdLst>
                <a:gd name="connsiteX0" fmla="*/ 81310 w 448253"/>
                <a:gd name="connsiteY0" fmla="*/ 122280 h 440524"/>
                <a:gd name="connsiteX1" fmla="*/ 112711 w 448253"/>
                <a:gd name="connsiteY1" fmla="*/ 141792 h 440524"/>
                <a:gd name="connsiteX2" fmla="*/ 97736 w 448253"/>
                <a:gd name="connsiteY2" fmla="*/ 180952 h 440524"/>
                <a:gd name="connsiteX3" fmla="*/ 90975 w 448253"/>
                <a:gd name="connsiteY3" fmla="*/ 204594 h 440524"/>
                <a:gd name="connsiteX4" fmla="*/ 91746 w 448253"/>
                <a:gd name="connsiteY4" fmla="*/ 196971 h 440524"/>
                <a:gd name="connsiteX5" fmla="*/ 69557 w 448253"/>
                <a:gd name="connsiteY5" fmla="*/ 153136 h 440524"/>
                <a:gd name="connsiteX6" fmla="*/ 47592 w 448253"/>
                <a:gd name="connsiteY6" fmla="*/ 165133 h 440524"/>
                <a:gd name="connsiteX7" fmla="*/ 47141 w 448253"/>
                <a:gd name="connsiteY7" fmla="*/ 167067 h 440524"/>
                <a:gd name="connsiteX8" fmla="*/ 57714 w 448253"/>
                <a:gd name="connsiteY8" fmla="*/ 196426 h 440524"/>
                <a:gd name="connsiteX9" fmla="*/ 88162 w 448253"/>
                <a:gd name="connsiteY9" fmla="*/ 215484 h 440524"/>
                <a:gd name="connsiteX10" fmla="*/ 85802 w 448253"/>
                <a:gd name="connsiteY10" fmla="*/ 224560 h 440524"/>
                <a:gd name="connsiteX11" fmla="*/ 74458 w 448253"/>
                <a:gd name="connsiteY11" fmla="*/ 268213 h 440524"/>
                <a:gd name="connsiteX12" fmla="*/ 69920 w 448253"/>
                <a:gd name="connsiteY12" fmla="*/ 283096 h 440524"/>
                <a:gd name="connsiteX13" fmla="*/ 70601 w 448253"/>
                <a:gd name="connsiteY13" fmla="*/ 276471 h 440524"/>
                <a:gd name="connsiteX14" fmla="*/ 48411 w 448253"/>
                <a:gd name="connsiteY14" fmla="*/ 232637 h 440524"/>
                <a:gd name="connsiteX15" fmla="*/ 26447 w 448253"/>
                <a:gd name="connsiteY15" fmla="*/ 244634 h 440524"/>
                <a:gd name="connsiteX16" fmla="*/ 25995 w 448253"/>
                <a:gd name="connsiteY16" fmla="*/ 246568 h 440524"/>
                <a:gd name="connsiteX17" fmla="*/ 36568 w 448253"/>
                <a:gd name="connsiteY17" fmla="*/ 275927 h 440524"/>
                <a:gd name="connsiteX18" fmla="*/ 66108 w 448253"/>
                <a:gd name="connsiteY18" fmla="*/ 294577 h 440524"/>
                <a:gd name="connsiteX19" fmla="*/ 60708 w 448253"/>
                <a:gd name="connsiteY19" fmla="*/ 309324 h 440524"/>
                <a:gd name="connsiteX20" fmla="*/ 56670 w 448253"/>
                <a:gd name="connsiteY20" fmla="*/ 318899 h 440524"/>
                <a:gd name="connsiteX21" fmla="*/ 52132 w 448253"/>
                <a:gd name="connsiteY21" fmla="*/ 328247 h 440524"/>
                <a:gd name="connsiteX22" fmla="*/ 43057 w 448253"/>
                <a:gd name="connsiteY22" fmla="*/ 345808 h 440524"/>
                <a:gd name="connsiteX23" fmla="*/ 36749 w 448253"/>
                <a:gd name="connsiteY23" fmla="*/ 357197 h 440524"/>
                <a:gd name="connsiteX24" fmla="*/ 40969 w 448253"/>
                <a:gd name="connsiteY24" fmla="*/ 341542 h 440524"/>
                <a:gd name="connsiteX25" fmla="*/ 25677 w 448253"/>
                <a:gd name="connsiteY25" fmla="*/ 294849 h 440524"/>
                <a:gd name="connsiteX26" fmla="*/ 2111 w 448253"/>
                <a:gd name="connsiteY26" fmla="*/ 303465 h 440524"/>
                <a:gd name="connsiteX27" fmla="*/ 1400 w 448253"/>
                <a:gd name="connsiteY27" fmla="*/ 305240 h 440524"/>
                <a:gd name="connsiteX28" fmla="*/ 7436 w 448253"/>
                <a:gd name="connsiteY28" fmla="*/ 335870 h 440524"/>
                <a:gd name="connsiteX29" fmla="*/ 35343 w 448253"/>
                <a:gd name="connsiteY29" fmla="*/ 359784 h 440524"/>
                <a:gd name="connsiteX30" fmla="*/ 25042 w 448253"/>
                <a:gd name="connsiteY30" fmla="*/ 377572 h 440524"/>
                <a:gd name="connsiteX31" fmla="*/ 4849 w 448253"/>
                <a:gd name="connsiteY31" fmla="*/ 409880 h 440524"/>
                <a:gd name="connsiteX32" fmla="*/ 12291 w 448253"/>
                <a:gd name="connsiteY32" fmla="*/ 416278 h 440524"/>
                <a:gd name="connsiteX33" fmla="*/ 32711 w 448253"/>
                <a:gd name="connsiteY33" fmla="*/ 382019 h 440524"/>
                <a:gd name="connsiteX34" fmla="*/ 43692 w 448253"/>
                <a:gd name="connsiteY34" fmla="*/ 362007 h 440524"/>
                <a:gd name="connsiteX35" fmla="*/ 65518 w 448253"/>
                <a:gd name="connsiteY35" fmla="*/ 368088 h 440524"/>
                <a:gd name="connsiteX36" fmla="*/ 75547 w 448253"/>
                <a:gd name="connsiteY36" fmla="*/ 402211 h 440524"/>
                <a:gd name="connsiteX37" fmla="*/ 57169 w 448253"/>
                <a:gd name="connsiteY37" fmla="*/ 411287 h 440524"/>
                <a:gd name="connsiteX38" fmla="*/ 24089 w 448253"/>
                <a:gd name="connsiteY38" fmla="*/ 426443 h 440524"/>
                <a:gd name="connsiteX39" fmla="*/ 32121 w 448253"/>
                <a:gd name="connsiteY39" fmla="*/ 433386 h 440524"/>
                <a:gd name="connsiteX40" fmla="*/ 61117 w 448253"/>
                <a:gd name="connsiteY40" fmla="*/ 419273 h 440524"/>
                <a:gd name="connsiteX41" fmla="*/ 81310 w 448253"/>
                <a:gd name="connsiteY41" fmla="*/ 408610 h 440524"/>
                <a:gd name="connsiteX42" fmla="*/ 107220 w 448253"/>
                <a:gd name="connsiteY42" fmla="*/ 434747 h 440524"/>
                <a:gd name="connsiteX43" fmla="*/ 138213 w 448253"/>
                <a:gd name="connsiteY43" fmla="*/ 438513 h 440524"/>
                <a:gd name="connsiteX44" fmla="*/ 147659 w 448253"/>
                <a:gd name="connsiteY44" fmla="*/ 415337 h 440524"/>
                <a:gd name="connsiteX45" fmla="*/ 146789 w 448253"/>
                <a:gd name="connsiteY45" fmla="*/ 413556 h 440524"/>
                <a:gd name="connsiteX46" fmla="*/ 99143 w 448253"/>
                <a:gd name="connsiteY46" fmla="*/ 401667 h 440524"/>
                <a:gd name="connsiteX47" fmla="*/ 85121 w 448253"/>
                <a:gd name="connsiteY47" fmla="*/ 406568 h 440524"/>
                <a:gd name="connsiteX48" fmla="*/ 93607 w 448253"/>
                <a:gd name="connsiteY48" fmla="*/ 402030 h 440524"/>
                <a:gd name="connsiteX49" fmla="*/ 111122 w 448253"/>
                <a:gd name="connsiteY49" fmla="*/ 391865 h 440524"/>
                <a:gd name="connsiteX50" fmla="*/ 119835 w 448253"/>
                <a:gd name="connsiteY50" fmla="*/ 386284 h 440524"/>
                <a:gd name="connsiteX51" fmla="*/ 128638 w 448253"/>
                <a:gd name="connsiteY51" fmla="*/ 380158 h 440524"/>
                <a:gd name="connsiteX52" fmla="*/ 148604 w 448253"/>
                <a:gd name="connsiteY52" fmla="*/ 364548 h 440524"/>
                <a:gd name="connsiteX53" fmla="*/ 169704 w 448253"/>
                <a:gd name="connsiteY53" fmla="*/ 393318 h 440524"/>
                <a:gd name="connsiteX54" fmla="*/ 199744 w 448253"/>
                <a:gd name="connsiteY54" fmla="*/ 401758 h 440524"/>
                <a:gd name="connsiteX55" fmla="*/ 212637 w 448253"/>
                <a:gd name="connsiteY55" fmla="*/ 380306 h 440524"/>
                <a:gd name="connsiteX56" fmla="*/ 212041 w 448253"/>
                <a:gd name="connsiteY56" fmla="*/ 378388 h 440524"/>
                <a:gd name="connsiteX57" fmla="*/ 166664 w 448253"/>
                <a:gd name="connsiteY57" fmla="*/ 359421 h 440524"/>
                <a:gd name="connsiteX58" fmla="*/ 151145 w 448253"/>
                <a:gd name="connsiteY58" fmla="*/ 362280 h 440524"/>
                <a:gd name="connsiteX59" fmla="*/ 162807 w 448253"/>
                <a:gd name="connsiteY59" fmla="*/ 352206 h 440524"/>
                <a:gd name="connsiteX60" fmla="*/ 195796 w 448253"/>
                <a:gd name="connsiteY60" fmla="*/ 321168 h 440524"/>
                <a:gd name="connsiteX61" fmla="*/ 205915 w 448253"/>
                <a:gd name="connsiteY61" fmla="*/ 311684 h 440524"/>
                <a:gd name="connsiteX62" fmla="*/ 227651 w 448253"/>
                <a:gd name="connsiteY62" fmla="*/ 341542 h 440524"/>
                <a:gd name="connsiteX63" fmla="*/ 257691 w 448253"/>
                <a:gd name="connsiteY63" fmla="*/ 349982 h 440524"/>
                <a:gd name="connsiteX64" fmla="*/ 270555 w 448253"/>
                <a:gd name="connsiteY64" fmla="*/ 328439 h 440524"/>
                <a:gd name="connsiteX65" fmla="*/ 269988 w 448253"/>
                <a:gd name="connsiteY65" fmla="*/ 326613 h 440524"/>
                <a:gd name="connsiteX66" fmla="*/ 224611 w 448253"/>
                <a:gd name="connsiteY66" fmla="*/ 307645 h 440524"/>
                <a:gd name="connsiteX67" fmla="*/ 206460 w 448253"/>
                <a:gd name="connsiteY67" fmla="*/ 311094 h 440524"/>
                <a:gd name="connsiteX68" fmla="*/ 229148 w 448253"/>
                <a:gd name="connsiteY68" fmla="*/ 290765 h 440524"/>
                <a:gd name="connsiteX69" fmla="*/ 261548 w 448253"/>
                <a:gd name="connsiteY69" fmla="*/ 266443 h 440524"/>
                <a:gd name="connsiteX70" fmla="*/ 283374 w 448253"/>
                <a:gd name="connsiteY70" fmla="*/ 296483 h 440524"/>
                <a:gd name="connsiteX71" fmla="*/ 313459 w 448253"/>
                <a:gd name="connsiteY71" fmla="*/ 304923 h 440524"/>
                <a:gd name="connsiteX72" fmla="*/ 326271 w 448253"/>
                <a:gd name="connsiteY72" fmla="*/ 283349 h 440524"/>
                <a:gd name="connsiteX73" fmla="*/ 325711 w 448253"/>
                <a:gd name="connsiteY73" fmla="*/ 281554 h 440524"/>
                <a:gd name="connsiteX74" fmla="*/ 280334 w 448253"/>
                <a:gd name="connsiteY74" fmla="*/ 262586 h 440524"/>
                <a:gd name="connsiteX75" fmla="*/ 261911 w 448253"/>
                <a:gd name="connsiteY75" fmla="*/ 266125 h 440524"/>
                <a:gd name="connsiteX76" fmla="*/ 263862 w 448253"/>
                <a:gd name="connsiteY76" fmla="*/ 264764 h 440524"/>
                <a:gd name="connsiteX77" fmla="*/ 300164 w 448253"/>
                <a:gd name="connsiteY77" fmla="*/ 246613 h 440524"/>
                <a:gd name="connsiteX78" fmla="*/ 320538 w 448253"/>
                <a:gd name="connsiteY78" fmla="*/ 239398 h 440524"/>
                <a:gd name="connsiteX79" fmla="*/ 338689 w 448253"/>
                <a:gd name="connsiteY79" fmla="*/ 270890 h 440524"/>
                <a:gd name="connsiteX80" fmla="*/ 367639 w 448253"/>
                <a:gd name="connsiteY80" fmla="*/ 282597 h 440524"/>
                <a:gd name="connsiteX81" fmla="*/ 382788 w 448253"/>
                <a:gd name="connsiteY81" fmla="*/ 262514 h 440524"/>
                <a:gd name="connsiteX82" fmla="*/ 382432 w 448253"/>
                <a:gd name="connsiteY82" fmla="*/ 260680 h 440524"/>
                <a:gd name="connsiteX83" fmla="*/ 339460 w 448253"/>
                <a:gd name="connsiteY83" fmla="*/ 236857 h 440524"/>
                <a:gd name="connsiteX84" fmla="*/ 325847 w 448253"/>
                <a:gd name="connsiteY84" fmla="*/ 237810 h 440524"/>
                <a:gd name="connsiteX85" fmla="*/ 334923 w 448253"/>
                <a:gd name="connsiteY85" fmla="*/ 235133 h 440524"/>
                <a:gd name="connsiteX86" fmla="*/ 365053 w 448253"/>
                <a:gd name="connsiteY86" fmla="*/ 228145 h 440524"/>
                <a:gd name="connsiteX87" fmla="*/ 379256 w 448253"/>
                <a:gd name="connsiteY87" fmla="*/ 225694 h 440524"/>
                <a:gd name="connsiteX88" fmla="*/ 409659 w 448253"/>
                <a:gd name="connsiteY88" fmla="*/ 245161 h 440524"/>
                <a:gd name="connsiteX89" fmla="*/ 440742 w 448253"/>
                <a:gd name="connsiteY89" fmla="*/ 242212 h 440524"/>
                <a:gd name="connsiteX90" fmla="*/ 445026 w 448253"/>
                <a:gd name="connsiteY90" fmla="*/ 217553 h 440524"/>
                <a:gd name="connsiteX91" fmla="*/ 443782 w 448253"/>
                <a:gd name="connsiteY91" fmla="*/ 215984 h 440524"/>
                <a:gd name="connsiteX92" fmla="*/ 394684 w 448253"/>
                <a:gd name="connsiteY92" fmla="*/ 214622 h 440524"/>
                <a:gd name="connsiteX93" fmla="*/ 378349 w 448253"/>
                <a:gd name="connsiteY93" fmla="*/ 224877 h 440524"/>
                <a:gd name="connsiteX94" fmla="*/ 378349 w 448253"/>
                <a:gd name="connsiteY94" fmla="*/ 224877 h 440524"/>
                <a:gd name="connsiteX95" fmla="*/ 364735 w 448253"/>
                <a:gd name="connsiteY95" fmla="*/ 226965 h 440524"/>
                <a:gd name="connsiteX96" fmla="*/ 334333 w 448253"/>
                <a:gd name="connsiteY96" fmla="*/ 233318 h 440524"/>
                <a:gd name="connsiteX97" fmla="*/ 299165 w 448253"/>
                <a:gd name="connsiteY97" fmla="*/ 244117 h 440524"/>
                <a:gd name="connsiteX98" fmla="*/ 261956 w 448253"/>
                <a:gd name="connsiteY98" fmla="*/ 261678 h 440524"/>
                <a:gd name="connsiteX99" fmla="*/ 261548 w 448253"/>
                <a:gd name="connsiteY99" fmla="*/ 261951 h 440524"/>
                <a:gd name="connsiteX100" fmla="*/ 272892 w 448253"/>
                <a:gd name="connsiteY100" fmla="*/ 248337 h 440524"/>
                <a:gd name="connsiteX101" fmla="*/ 278564 w 448253"/>
                <a:gd name="connsiteY101" fmla="*/ 199512 h 440524"/>
                <a:gd name="connsiteX102" fmla="*/ 253557 w 448253"/>
                <a:gd name="connsiteY102" fmla="*/ 197459 h 440524"/>
                <a:gd name="connsiteX103" fmla="*/ 252155 w 448253"/>
                <a:gd name="connsiteY103" fmla="*/ 198786 h 440524"/>
                <a:gd name="connsiteX104" fmla="*/ 244804 w 448253"/>
                <a:gd name="connsiteY104" fmla="*/ 229098 h 440524"/>
                <a:gd name="connsiteX105" fmla="*/ 260186 w 448253"/>
                <a:gd name="connsiteY105" fmla="*/ 262722 h 440524"/>
                <a:gd name="connsiteX106" fmla="*/ 226108 w 448253"/>
                <a:gd name="connsiteY106" fmla="*/ 287090 h 440524"/>
                <a:gd name="connsiteX107" fmla="*/ 207413 w 448253"/>
                <a:gd name="connsiteY107" fmla="*/ 303108 h 440524"/>
                <a:gd name="connsiteX108" fmla="*/ 212314 w 448253"/>
                <a:gd name="connsiteY108" fmla="*/ 297163 h 440524"/>
                <a:gd name="connsiteX109" fmla="*/ 217940 w 448253"/>
                <a:gd name="connsiteY109" fmla="*/ 248337 h 440524"/>
                <a:gd name="connsiteX110" fmla="*/ 192999 w 448253"/>
                <a:gd name="connsiteY110" fmla="*/ 246265 h 440524"/>
                <a:gd name="connsiteX111" fmla="*/ 191576 w 448253"/>
                <a:gd name="connsiteY111" fmla="*/ 247611 h 440524"/>
                <a:gd name="connsiteX112" fmla="*/ 184180 w 448253"/>
                <a:gd name="connsiteY112" fmla="*/ 277923 h 440524"/>
                <a:gd name="connsiteX113" fmla="*/ 199063 w 448253"/>
                <a:gd name="connsiteY113" fmla="*/ 310640 h 440524"/>
                <a:gd name="connsiteX114" fmla="*/ 192030 w 448253"/>
                <a:gd name="connsiteY114" fmla="*/ 316993 h 440524"/>
                <a:gd name="connsiteX115" fmla="*/ 158496 w 448253"/>
                <a:gd name="connsiteY115" fmla="*/ 347169 h 440524"/>
                <a:gd name="connsiteX116" fmla="*/ 146517 w 448253"/>
                <a:gd name="connsiteY116" fmla="*/ 357061 h 440524"/>
                <a:gd name="connsiteX117" fmla="*/ 150737 w 448253"/>
                <a:gd name="connsiteY117" fmla="*/ 351888 h 440524"/>
                <a:gd name="connsiteX118" fmla="*/ 156363 w 448253"/>
                <a:gd name="connsiteY118" fmla="*/ 303108 h 440524"/>
                <a:gd name="connsiteX119" fmla="*/ 131426 w 448253"/>
                <a:gd name="connsiteY119" fmla="*/ 300989 h 440524"/>
                <a:gd name="connsiteX120" fmla="*/ 129954 w 448253"/>
                <a:gd name="connsiteY120" fmla="*/ 302382 h 440524"/>
                <a:gd name="connsiteX121" fmla="*/ 122603 w 448253"/>
                <a:gd name="connsiteY121" fmla="*/ 332694 h 440524"/>
                <a:gd name="connsiteX122" fmla="*/ 136987 w 448253"/>
                <a:gd name="connsiteY122" fmla="*/ 364458 h 440524"/>
                <a:gd name="connsiteX123" fmla="*/ 124327 w 448253"/>
                <a:gd name="connsiteY123" fmla="*/ 373760 h 440524"/>
                <a:gd name="connsiteX124" fmla="*/ 115706 w 448253"/>
                <a:gd name="connsiteY124" fmla="*/ 379523 h 440524"/>
                <a:gd name="connsiteX125" fmla="*/ 106857 w 448253"/>
                <a:gd name="connsiteY125" fmla="*/ 384923 h 440524"/>
                <a:gd name="connsiteX126" fmla="*/ 89478 w 448253"/>
                <a:gd name="connsiteY126" fmla="*/ 394452 h 440524"/>
                <a:gd name="connsiteX127" fmla="*/ 77952 w 448253"/>
                <a:gd name="connsiteY127" fmla="*/ 400487 h 440524"/>
                <a:gd name="connsiteX128" fmla="*/ 90113 w 448253"/>
                <a:gd name="connsiteY128" fmla="*/ 389733 h 440524"/>
                <a:gd name="connsiteX129" fmla="*/ 105042 w 448253"/>
                <a:gd name="connsiteY129" fmla="*/ 358332 h 440524"/>
                <a:gd name="connsiteX130" fmla="*/ 107402 w 448253"/>
                <a:gd name="connsiteY130" fmla="*/ 355201 h 440524"/>
                <a:gd name="connsiteX131" fmla="*/ 102491 w 448253"/>
                <a:gd name="connsiteY131" fmla="*/ 330594 h 440524"/>
                <a:gd name="connsiteX132" fmla="*/ 100822 w 448253"/>
                <a:gd name="connsiteY132" fmla="*/ 329608 h 440524"/>
                <a:gd name="connsiteX133" fmla="*/ 54492 w 448253"/>
                <a:gd name="connsiteY133" fmla="*/ 345989 h 440524"/>
                <a:gd name="connsiteX134" fmla="*/ 45416 w 448253"/>
                <a:gd name="connsiteY134" fmla="*/ 357833 h 440524"/>
                <a:gd name="connsiteX135" fmla="*/ 49954 w 448253"/>
                <a:gd name="connsiteY135" fmla="*/ 349211 h 440524"/>
                <a:gd name="connsiteX136" fmla="*/ 59030 w 448253"/>
                <a:gd name="connsiteY136" fmla="*/ 331060 h 440524"/>
                <a:gd name="connsiteX137" fmla="*/ 63250 w 448253"/>
                <a:gd name="connsiteY137" fmla="*/ 321576 h 440524"/>
                <a:gd name="connsiteX138" fmla="*/ 67197 w 448253"/>
                <a:gd name="connsiteY138" fmla="*/ 311639 h 440524"/>
                <a:gd name="connsiteX139" fmla="*/ 75229 w 448253"/>
                <a:gd name="connsiteY139" fmla="*/ 287589 h 440524"/>
                <a:gd name="connsiteX140" fmla="*/ 108717 w 448253"/>
                <a:gd name="connsiteY140" fmla="*/ 299931 h 440524"/>
                <a:gd name="connsiteX141" fmla="*/ 138440 w 448253"/>
                <a:gd name="connsiteY141" fmla="*/ 290402 h 440524"/>
                <a:gd name="connsiteX142" fmla="*/ 137285 w 448253"/>
                <a:gd name="connsiteY142" fmla="*/ 265337 h 440524"/>
                <a:gd name="connsiteX143" fmla="*/ 135808 w 448253"/>
                <a:gd name="connsiteY143" fmla="*/ 264129 h 440524"/>
                <a:gd name="connsiteX144" fmla="*/ 87526 w 448253"/>
                <a:gd name="connsiteY144" fmla="*/ 273204 h 440524"/>
                <a:gd name="connsiteX145" fmla="*/ 76137 w 448253"/>
                <a:gd name="connsiteY145" fmla="*/ 284185 h 440524"/>
                <a:gd name="connsiteX146" fmla="*/ 80311 w 448253"/>
                <a:gd name="connsiteY146" fmla="*/ 269347 h 440524"/>
                <a:gd name="connsiteX147" fmla="*/ 90748 w 448253"/>
                <a:gd name="connsiteY147" fmla="*/ 225286 h 440524"/>
                <a:gd name="connsiteX148" fmla="*/ 93925 w 448253"/>
                <a:gd name="connsiteY148" fmla="*/ 211673 h 440524"/>
                <a:gd name="connsiteX149" fmla="*/ 128502 w 448253"/>
                <a:gd name="connsiteY149" fmla="*/ 224605 h 440524"/>
                <a:gd name="connsiteX150" fmla="*/ 158224 w 448253"/>
                <a:gd name="connsiteY150" fmla="*/ 215076 h 440524"/>
                <a:gd name="connsiteX151" fmla="*/ 157069 w 448253"/>
                <a:gd name="connsiteY151" fmla="*/ 190011 h 440524"/>
                <a:gd name="connsiteX152" fmla="*/ 155592 w 448253"/>
                <a:gd name="connsiteY152" fmla="*/ 188803 h 440524"/>
                <a:gd name="connsiteX153" fmla="*/ 107311 w 448253"/>
                <a:gd name="connsiteY153" fmla="*/ 197878 h 440524"/>
                <a:gd name="connsiteX154" fmla="*/ 94106 w 448253"/>
                <a:gd name="connsiteY154" fmla="*/ 210765 h 440524"/>
                <a:gd name="connsiteX155" fmla="*/ 101684 w 448253"/>
                <a:gd name="connsiteY155" fmla="*/ 181361 h 440524"/>
                <a:gd name="connsiteX156" fmla="*/ 115297 w 448253"/>
                <a:gd name="connsiteY156" fmla="*/ 143199 h 440524"/>
                <a:gd name="connsiteX157" fmla="*/ 150102 w 448253"/>
                <a:gd name="connsiteY157" fmla="*/ 156222 h 440524"/>
                <a:gd name="connsiteX158" fmla="*/ 179823 w 448253"/>
                <a:gd name="connsiteY158" fmla="*/ 146693 h 440524"/>
                <a:gd name="connsiteX159" fmla="*/ 178631 w 448253"/>
                <a:gd name="connsiteY159" fmla="*/ 121629 h 440524"/>
                <a:gd name="connsiteX160" fmla="*/ 177146 w 448253"/>
                <a:gd name="connsiteY160" fmla="*/ 120419 h 440524"/>
                <a:gd name="connsiteX161" fmla="*/ 128910 w 448253"/>
                <a:gd name="connsiteY161" fmla="*/ 129495 h 440524"/>
                <a:gd name="connsiteX162" fmla="*/ 115297 w 448253"/>
                <a:gd name="connsiteY162" fmla="*/ 142563 h 440524"/>
                <a:gd name="connsiteX163" fmla="*/ 116205 w 448253"/>
                <a:gd name="connsiteY163" fmla="*/ 140385 h 440524"/>
                <a:gd name="connsiteX164" fmla="*/ 136534 w 448253"/>
                <a:gd name="connsiteY164" fmla="*/ 105218 h 440524"/>
                <a:gd name="connsiteX165" fmla="*/ 149557 w 448253"/>
                <a:gd name="connsiteY165" fmla="*/ 87929 h 440524"/>
                <a:gd name="connsiteX166" fmla="*/ 182002 w 448253"/>
                <a:gd name="connsiteY166" fmla="*/ 104220 h 440524"/>
                <a:gd name="connsiteX167" fmla="*/ 212586 w 448253"/>
                <a:gd name="connsiteY167" fmla="*/ 98003 h 440524"/>
                <a:gd name="connsiteX168" fmla="*/ 214156 w 448253"/>
                <a:gd name="connsiteY168" fmla="*/ 72961 h 440524"/>
                <a:gd name="connsiteX169" fmla="*/ 212813 w 448253"/>
                <a:gd name="connsiteY169" fmla="*/ 71593 h 440524"/>
                <a:gd name="connsiteX170" fmla="*/ 163851 w 448253"/>
                <a:gd name="connsiteY170" fmla="*/ 75405 h 440524"/>
                <a:gd name="connsiteX171" fmla="*/ 153051 w 448253"/>
                <a:gd name="connsiteY171" fmla="*/ 83709 h 440524"/>
                <a:gd name="connsiteX172" fmla="*/ 159086 w 448253"/>
                <a:gd name="connsiteY172" fmla="*/ 76494 h 440524"/>
                <a:gd name="connsiteX173" fmla="*/ 180413 w 448253"/>
                <a:gd name="connsiteY173" fmla="*/ 54033 h 440524"/>
                <a:gd name="connsiteX174" fmla="*/ 190896 w 448253"/>
                <a:gd name="connsiteY174" fmla="*/ 44095 h 440524"/>
                <a:gd name="connsiteX175" fmla="*/ 227197 w 448253"/>
                <a:gd name="connsiteY175" fmla="*/ 43596 h 440524"/>
                <a:gd name="connsiteX176" fmla="*/ 251474 w 448253"/>
                <a:gd name="connsiteY176" fmla="*/ 23993 h 440524"/>
                <a:gd name="connsiteX177" fmla="*/ 241258 w 448253"/>
                <a:gd name="connsiteY177" fmla="*/ 1005 h 440524"/>
                <a:gd name="connsiteX178" fmla="*/ 239540 w 448253"/>
                <a:gd name="connsiteY178" fmla="*/ 442 h 440524"/>
                <a:gd name="connsiteX179" fmla="*/ 197793 w 448253"/>
                <a:gd name="connsiteY179" fmla="*/ 26398 h 440524"/>
                <a:gd name="connsiteX180" fmla="*/ 189852 w 448253"/>
                <a:gd name="connsiteY180" fmla="*/ 43959 h 440524"/>
                <a:gd name="connsiteX181" fmla="*/ 190169 w 448253"/>
                <a:gd name="connsiteY181" fmla="*/ 43959 h 440524"/>
                <a:gd name="connsiteX182" fmla="*/ 179914 w 448253"/>
                <a:gd name="connsiteY182" fmla="*/ 53261 h 440524"/>
                <a:gd name="connsiteX183" fmla="*/ 158088 w 448253"/>
                <a:gd name="connsiteY183" fmla="*/ 75314 h 440524"/>
                <a:gd name="connsiteX184" fmla="*/ 134719 w 448253"/>
                <a:gd name="connsiteY184" fmla="*/ 103720 h 440524"/>
                <a:gd name="connsiteX185" fmla="*/ 113346 w 448253"/>
                <a:gd name="connsiteY185" fmla="*/ 138933 h 440524"/>
                <a:gd name="connsiteX186" fmla="*/ 113346 w 448253"/>
                <a:gd name="connsiteY186" fmla="*/ 139387 h 440524"/>
                <a:gd name="connsiteX187" fmla="*/ 115343 w 448253"/>
                <a:gd name="connsiteY187" fmla="*/ 121871 h 440524"/>
                <a:gd name="connsiteX188" fmla="*/ 93153 w 448253"/>
                <a:gd name="connsiteY188" fmla="*/ 78037 h 440524"/>
                <a:gd name="connsiteX189" fmla="*/ 71188 w 448253"/>
                <a:gd name="connsiteY189" fmla="*/ 90034 h 440524"/>
                <a:gd name="connsiteX190" fmla="*/ 70737 w 448253"/>
                <a:gd name="connsiteY190" fmla="*/ 91968 h 440524"/>
                <a:gd name="connsiteX191" fmla="*/ 81310 w 448253"/>
                <a:gd name="connsiteY191" fmla="*/ 122280 h 4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448253" h="440524">
                  <a:moveTo>
                    <a:pt x="81310" y="122280"/>
                  </a:moveTo>
                  <a:cubicBezTo>
                    <a:pt x="88706" y="130811"/>
                    <a:pt x="110941" y="140975"/>
                    <a:pt x="112711" y="141792"/>
                  </a:cubicBezTo>
                  <a:cubicBezTo>
                    <a:pt x="106867" y="154503"/>
                    <a:pt x="101865" y="167585"/>
                    <a:pt x="97736" y="180952"/>
                  </a:cubicBezTo>
                  <a:cubicBezTo>
                    <a:pt x="95331" y="188712"/>
                    <a:pt x="93199" y="196653"/>
                    <a:pt x="90975" y="204594"/>
                  </a:cubicBezTo>
                  <a:cubicBezTo>
                    <a:pt x="91383" y="200828"/>
                    <a:pt x="91746" y="197424"/>
                    <a:pt x="91746" y="196971"/>
                  </a:cubicBezTo>
                  <a:cubicBezTo>
                    <a:pt x="91746" y="183357"/>
                    <a:pt x="83805" y="157719"/>
                    <a:pt x="69557" y="153136"/>
                  </a:cubicBezTo>
                  <a:cubicBezTo>
                    <a:pt x="60179" y="150384"/>
                    <a:pt x="50345" y="155755"/>
                    <a:pt x="47592" y="165133"/>
                  </a:cubicBezTo>
                  <a:cubicBezTo>
                    <a:pt x="47406" y="165769"/>
                    <a:pt x="47255" y="166414"/>
                    <a:pt x="47141" y="167067"/>
                  </a:cubicBezTo>
                  <a:cubicBezTo>
                    <a:pt x="44917" y="177413"/>
                    <a:pt x="51179" y="188893"/>
                    <a:pt x="57714" y="196426"/>
                  </a:cubicBezTo>
                  <a:cubicBezTo>
                    <a:pt x="64248" y="203959"/>
                    <a:pt x="83170" y="213170"/>
                    <a:pt x="88162" y="215484"/>
                  </a:cubicBezTo>
                  <a:cubicBezTo>
                    <a:pt x="87390" y="218570"/>
                    <a:pt x="86573" y="221610"/>
                    <a:pt x="85802" y="224560"/>
                  </a:cubicBezTo>
                  <a:cubicBezTo>
                    <a:pt x="82081" y="239262"/>
                    <a:pt x="78451" y="253919"/>
                    <a:pt x="74458" y="268213"/>
                  </a:cubicBezTo>
                  <a:cubicBezTo>
                    <a:pt x="73051" y="273250"/>
                    <a:pt x="71508" y="278150"/>
                    <a:pt x="69920" y="283096"/>
                  </a:cubicBezTo>
                  <a:cubicBezTo>
                    <a:pt x="70328" y="279739"/>
                    <a:pt x="70601" y="276880"/>
                    <a:pt x="70601" y="276471"/>
                  </a:cubicBezTo>
                  <a:cubicBezTo>
                    <a:pt x="70601" y="262858"/>
                    <a:pt x="62660" y="237220"/>
                    <a:pt x="48411" y="232637"/>
                  </a:cubicBezTo>
                  <a:cubicBezTo>
                    <a:pt x="39033" y="229884"/>
                    <a:pt x="29199" y="235256"/>
                    <a:pt x="26447" y="244634"/>
                  </a:cubicBezTo>
                  <a:cubicBezTo>
                    <a:pt x="26260" y="245269"/>
                    <a:pt x="26109" y="245915"/>
                    <a:pt x="25995" y="246568"/>
                  </a:cubicBezTo>
                  <a:cubicBezTo>
                    <a:pt x="23771" y="256959"/>
                    <a:pt x="30033" y="268394"/>
                    <a:pt x="36568" y="275927"/>
                  </a:cubicBezTo>
                  <a:cubicBezTo>
                    <a:pt x="43102" y="283460"/>
                    <a:pt x="60164" y="291763"/>
                    <a:pt x="66108" y="294577"/>
                  </a:cubicBezTo>
                  <a:cubicBezTo>
                    <a:pt x="64384" y="299568"/>
                    <a:pt x="62614" y="304560"/>
                    <a:pt x="60708" y="309324"/>
                  </a:cubicBezTo>
                  <a:cubicBezTo>
                    <a:pt x="59347" y="312546"/>
                    <a:pt x="58213" y="315723"/>
                    <a:pt x="56670" y="318899"/>
                  </a:cubicBezTo>
                  <a:cubicBezTo>
                    <a:pt x="55127" y="322075"/>
                    <a:pt x="53720" y="325161"/>
                    <a:pt x="52132" y="328247"/>
                  </a:cubicBezTo>
                  <a:cubicBezTo>
                    <a:pt x="49092" y="334100"/>
                    <a:pt x="46006" y="340181"/>
                    <a:pt x="43057" y="345808"/>
                  </a:cubicBezTo>
                  <a:cubicBezTo>
                    <a:pt x="40924" y="349755"/>
                    <a:pt x="38837" y="353476"/>
                    <a:pt x="36749" y="357197"/>
                  </a:cubicBezTo>
                  <a:cubicBezTo>
                    <a:pt x="38201" y="352206"/>
                    <a:pt x="40833" y="342359"/>
                    <a:pt x="40969" y="341542"/>
                  </a:cubicBezTo>
                  <a:cubicBezTo>
                    <a:pt x="43011" y="328292"/>
                    <a:pt x="39109" y="301520"/>
                    <a:pt x="25677" y="294849"/>
                  </a:cubicBezTo>
                  <a:cubicBezTo>
                    <a:pt x="16790" y="290721"/>
                    <a:pt x="6240" y="294579"/>
                    <a:pt x="2111" y="303465"/>
                  </a:cubicBezTo>
                  <a:cubicBezTo>
                    <a:pt x="1843" y="304044"/>
                    <a:pt x="1605" y="304636"/>
                    <a:pt x="1400" y="305240"/>
                  </a:cubicBezTo>
                  <a:cubicBezTo>
                    <a:pt x="-2366" y="315133"/>
                    <a:pt x="2081" y="327385"/>
                    <a:pt x="7436" y="335870"/>
                  </a:cubicBezTo>
                  <a:cubicBezTo>
                    <a:pt x="13289" y="345172"/>
                    <a:pt x="32847" y="358196"/>
                    <a:pt x="35343" y="359784"/>
                  </a:cubicBezTo>
                  <a:cubicBezTo>
                    <a:pt x="31848" y="365955"/>
                    <a:pt x="28355" y="371945"/>
                    <a:pt x="25042" y="377572"/>
                  </a:cubicBezTo>
                  <a:cubicBezTo>
                    <a:pt x="17646" y="389914"/>
                    <a:pt x="10794" y="400759"/>
                    <a:pt x="4849" y="409880"/>
                  </a:cubicBezTo>
                  <a:lnTo>
                    <a:pt x="12291" y="416278"/>
                  </a:lnTo>
                  <a:cubicBezTo>
                    <a:pt x="18235" y="406749"/>
                    <a:pt x="25223" y="395223"/>
                    <a:pt x="32711" y="382019"/>
                  </a:cubicBezTo>
                  <a:cubicBezTo>
                    <a:pt x="36296" y="375757"/>
                    <a:pt x="39971" y="368995"/>
                    <a:pt x="43692" y="362007"/>
                  </a:cubicBezTo>
                  <a:cubicBezTo>
                    <a:pt x="50849" y="364439"/>
                    <a:pt x="58135" y="366469"/>
                    <a:pt x="65518" y="368088"/>
                  </a:cubicBezTo>
                  <a:cubicBezTo>
                    <a:pt x="65881" y="379387"/>
                    <a:pt x="74594" y="399625"/>
                    <a:pt x="75547" y="402211"/>
                  </a:cubicBezTo>
                  <a:cubicBezTo>
                    <a:pt x="69239" y="405433"/>
                    <a:pt x="63023" y="408519"/>
                    <a:pt x="57169" y="411287"/>
                  </a:cubicBezTo>
                  <a:cubicBezTo>
                    <a:pt x="44872" y="417231"/>
                    <a:pt x="33709" y="422268"/>
                    <a:pt x="24089" y="426443"/>
                  </a:cubicBezTo>
                  <a:lnTo>
                    <a:pt x="32121" y="433386"/>
                  </a:lnTo>
                  <a:cubicBezTo>
                    <a:pt x="40788" y="429347"/>
                    <a:pt x="50544" y="424673"/>
                    <a:pt x="61117" y="419273"/>
                  </a:cubicBezTo>
                  <a:cubicBezTo>
                    <a:pt x="67560" y="416006"/>
                    <a:pt x="74367" y="412421"/>
                    <a:pt x="81310" y="408610"/>
                  </a:cubicBezTo>
                  <a:cubicBezTo>
                    <a:pt x="83079" y="410924"/>
                    <a:pt x="97464" y="429528"/>
                    <a:pt x="107220" y="434747"/>
                  </a:cubicBezTo>
                  <a:cubicBezTo>
                    <a:pt x="116023" y="439285"/>
                    <a:pt x="128593" y="442960"/>
                    <a:pt x="138213" y="438513"/>
                  </a:cubicBezTo>
                  <a:cubicBezTo>
                    <a:pt x="147221" y="434722"/>
                    <a:pt x="151450" y="424345"/>
                    <a:pt x="147659" y="415337"/>
                  </a:cubicBezTo>
                  <a:cubicBezTo>
                    <a:pt x="147403" y="414727"/>
                    <a:pt x="147112" y="414133"/>
                    <a:pt x="146789" y="413556"/>
                  </a:cubicBezTo>
                  <a:cubicBezTo>
                    <a:pt x="139166" y="400669"/>
                    <a:pt x="112166" y="398717"/>
                    <a:pt x="99143" y="401667"/>
                  </a:cubicBezTo>
                  <a:cubicBezTo>
                    <a:pt x="98371" y="401667"/>
                    <a:pt x="90067" y="404662"/>
                    <a:pt x="85121" y="406568"/>
                  </a:cubicBezTo>
                  <a:lnTo>
                    <a:pt x="93607" y="402030"/>
                  </a:lnTo>
                  <a:cubicBezTo>
                    <a:pt x="99370" y="398808"/>
                    <a:pt x="104997" y="395450"/>
                    <a:pt x="111122" y="391865"/>
                  </a:cubicBezTo>
                  <a:lnTo>
                    <a:pt x="119835" y="386284"/>
                  </a:lnTo>
                  <a:cubicBezTo>
                    <a:pt x="122784" y="384469"/>
                    <a:pt x="125689" y="382200"/>
                    <a:pt x="128638" y="380158"/>
                  </a:cubicBezTo>
                  <a:cubicBezTo>
                    <a:pt x="135399" y="375257"/>
                    <a:pt x="142024" y="369994"/>
                    <a:pt x="148604" y="364548"/>
                  </a:cubicBezTo>
                  <a:cubicBezTo>
                    <a:pt x="151417" y="369585"/>
                    <a:pt x="161627" y="387237"/>
                    <a:pt x="169704" y="393318"/>
                  </a:cubicBezTo>
                  <a:cubicBezTo>
                    <a:pt x="177781" y="399398"/>
                    <a:pt x="189580" y="404707"/>
                    <a:pt x="199744" y="401758"/>
                  </a:cubicBezTo>
                  <a:cubicBezTo>
                    <a:pt x="209228" y="399394"/>
                    <a:pt x="215000" y="389790"/>
                    <a:pt x="212637" y="380306"/>
                  </a:cubicBezTo>
                  <a:cubicBezTo>
                    <a:pt x="212475" y="379656"/>
                    <a:pt x="212276" y="379016"/>
                    <a:pt x="212041" y="378388"/>
                  </a:cubicBezTo>
                  <a:cubicBezTo>
                    <a:pt x="206460" y="364458"/>
                    <a:pt x="180050" y="358468"/>
                    <a:pt x="166664" y="359421"/>
                  </a:cubicBezTo>
                  <a:cubicBezTo>
                    <a:pt x="165847" y="359421"/>
                    <a:pt x="156318" y="361236"/>
                    <a:pt x="151145" y="362280"/>
                  </a:cubicBezTo>
                  <a:cubicBezTo>
                    <a:pt x="155048" y="358967"/>
                    <a:pt x="158950" y="355700"/>
                    <a:pt x="162807" y="352206"/>
                  </a:cubicBezTo>
                  <a:cubicBezTo>
                    <a:pt x="173925" y="342177"/>
                    <a:pt x="184860" y="331650"/>
                    <a:pt x="195796" y="321168"/>
                  </a:cubicBezTo>
                  <a:lnTo>
                    <a:pt x="205915" y="311684"/>
                  </a:lnTo>
                  <a:cubicBezTo>
                    <a:pt x="206868" y="313454"/>
                    <a:pt x="218621" y="334826"/>
                    <a:pt x="227651" y="341542"/>
                  </a:cubicBezTo>
                  <a:cubicBezTo>
                    <a:pt x="235637" y="347532"/>
                    <a:pt x="247526" y="352932"/>
                    <a:pt x="257691" y="349982"/>
                  </a:cubicBezTo>
                  <a:cubicBezTo>
                    <a:pt x="267192" y="347586"/>
                    <a:pt x="272952" y="337940"/>
                    <a:pt x="270555" y="328439"/>
                  </a:cubicBezTo>
                  <a:cubicBezTo>
                    <a:pt x="270399" y="327821"/>
                    <a:pt x="270210" y="327211"/>
                    <a:pt x="269988" y="326613"/>
                  </a:cubicBezTo>
                  <a:cubicBezTo>
                    <a:pt x="264361" y="312728"/>
                    <a:pt x="237997" y="306693"/>
                    <a:pt x="224611" y="307645"/>
                  </a:cubicBezTo>
                  <a:cubicBezTo>
                    <a:pt x="223612" y="307645"/>
                    <a:pt x="209909" y="310277"/>
                    <a:pt x="206460" y="311094"/>
                  </a:cubicBezTo>
                  <a:cubicBezTo>
                    <a:pt x="213902" y="304106"/>
                    <a:pt x="221389" y="297481"/>
                    <a:pt x="229148" y="290765"/>
                  </a:cubicBezTo>
                  <a:cubicBezTo>
                    <a:pt x="239414" y="281969"/>
                    <a:pt x="250236" y="273845"/>
                    <a:pt x="261548" y="266443"/>
                  </a:cubicBezTo>
                  <a:cubicBezTo>
                    <a:pt x="262001" y="267260"/>
                    <a:pt x="274163" y="289585"/>
                    <a:pt x="283374" y="296483"/>
                  </a:cubicBezTo>
                  <a:cubicBezTo>
                    <a:pt x="291406" y="302472"/>
                    <a:pt x="303249" y="307872"/>
                    <a:pt x="313459" y="304923"/>
                  </a:cubicBezTo>
                  <a:cubicBezTo>
                    <a:pt x="322955" y="302503"/>
                    <a:pt x="328691" y="292844"/>
                    <a:pt x="326271" y="283349"/>
                  </a:cubicBezTo>
                  <a:cubicBezTo>
                    <a:pt x="326116" y="282741"/>
                    <a:pt x="325929" y="282142"/>
                    <a:pt x="325711" y="281554"/>
                  </a:cubicBezTo>
                  <a:cubicBezTo>
                    <a:pt x="320130" y="267668"/>
                    <a:pt x="293947" y="261633"/>
                    <a:pt x="280334" y="262586"/>
                  </a:cubicBezTo>
                  <a:cubicBezTo>
                    <a:pt x="279245" y="262586"/>
                    <a:pt x="264543" y="265399"/>
                    <a:pt x="261911" y="266125"/>
                  </a:cubicBezTo>
                  <a:lnTo>
                    <a:pt x="263862" y="264764"/>
                  </a:lnTo>
                  <a:cubicBezTo>
                    <a:pt x="275400" y="257649"/>
                    <a:pt x="287549" y="251575"/>
                    <a:pt x="300164" y="246613"/>
                  </a:cubicBezTo>
                  <a:cubicBezTo>
                    <a:pt x="307106" y="243800"/>
                    <a:pt x="313777" y="241486"/>
                    <a:pt x="320538" y="239398"/>
                  </a:cubicBezTo>
                  <a:cubicBezTo>
                    <a:pt x="322399" y="243936"/>
                    <a:pt x="330975" y="263766"/>
                    <a:pt x="338689" y="270890"/>
                  </a:cubicBezTo>
                  <a:cubicBezTo>
                    <a:pt x="346403" y="278014"/>
                    <a:pt x="357203" y="284503"/>
                    <a:pt x="367639" y="282597"/>
                  </a:cubicBezTo>
                  <a:cubicBezTo>
                    <a:pt x="377369" y="281235"/>
                    <a:pt x="384151" y="272243"/>
                    <a:pt x="382788" y="262514"/>
                  </a:cubicBezTo>
                  <a:cubicBezTo>
                    <a:pt x="382702" y="261897"/>
                    <a:pt x="382583" y="261285"/>
                    <a:pt x="382432" y="260680"/>
                  </a:cubicBezTo>
                  <a:cubicBezTo>
                    <a:pt x="378394" y="246250"/>
                    <a:pt x="352847" y="237402"/>
                    <a:pt x="339460" y="236857"/>
                  </a:cubicBezTo>
                  <a:cubicBezTo>
                    <a:pt x="338734" y="236857"/>
                    <a:pt x="331292" y="237356"/>
                    <a:pt x="325847" y="237810"/>
                  </a:cubicBezTo>
                  <a:lnTo>
                    <a:pt x="334923" y="235133"/>
                  </a:lnTo>
                  <a:cubicBezTo>
                    <a:pt x="345859" y="232093"/>
                    <a:pt x="356023" y="229960"/>
                    <a:pt x="365053" y="228145"/>
                  </a:cubicBezTo>
                  <a:cubicBezTo>
                    <a:pt x="370226" y="227146"/>
                    <a:pt x="374900" y="226375"/>
                    <a:pt x="379256" y="225694"/>
                  </a:cubicBezTo>
                  <a:cubicBezTo>
                    <a:pt x="383340" y="229052"/>
                    <a:pt x="399812" y="242439"/>
                    <a:pt x="409659" y="245161"/>
                  </a:cubicBezTo>
                  <a:cubicBezTo>
                    <a:pt x="419506" y="247884"/>
                    <a:pt x="432347" y="248655"/>
                    <a:pt x="440742" y="242212"/>
                  </a:cubicBezTo>
                  <a:cubicBezTo>
                    <a:pt x="448734" y="236585"/>
                    <a:pt x="450652" y="225546"/>
                    <a:pt x="445026" y="217553"/>
                  </a:cubicBezTo>
                  <a:cubicBezTo>
                    <a:pt x="444642" y="217007"/>
                    <a:pt x="444226" y="216483"/>
                    <a:pt x="443782" y="215984"/>
                  </a:cubicBezTo>
                  <a:cubicBezTo>
                    <a:pt x="433573" y="205048"/>
                    <a:pt x="406800" y="208905"/>
                    <a:pt x="394684" y="214622"/>
                  </a:cubicBezTo>
                  <a:cubicBezTo>
                    <a:pt x="393641" y="215121"/>
                    <a:pt x="378122" y="224696"/>
                    <a:pt x="378349" y="224877"/>
                  </a:cubicBezTo>
                  <a:lnTo>
                    <a:pt x="378349" y="224877"/>
                  </a:lnTo>
                  <a:cubicBezTo>
                    <a:pt x="374129" y="225467"/>
                    <a:pt x="369591" y="226103"/>
                    <a:pt x="364735" y="226965"/>
                  </a:cubicBezTo>
                  <a:cubicBezTo>
                    <a:pt x="355660" y="228553"/>
                    <a:pt x="345359" y="230504"/>
                    <a:pt x="334333" y="233318"/>
                  </a:cubicBezTo>
                  <a:cubicBezTo>
                    <a:pt x="322411" y="236235"/>
                    <a:pt x="310669" y="239841"/>
                    <a:pt x="299165" y="244117"/>
                  </a:cubicBezTo>
                  <a:cubicBezTo>
                    <a:pt x="286273" y="248873"/>
                    <a:pt x="273823" y="254749"/>
                    <a:pt x="261956" y="261678"/>
                  </a:cubicBezTo>
                  <a:lnTo>
                    <a:pt x="261548" y="261951"/>
                  </a:lnTo>
                  <a:cubicBezTo>
                    <a:pt x="264497" y="258684"/>
                    <a:pt x="272347" y="249245"/>
                    <a:pt x="272892" y="248337"/>
                  </a:cubicBezTo>
                  <a:cubicBezTo>
                    <a:pt x="280243" y="237129"/>
                    <a:pt x="287912" y="211219"/>
                    <a:pt x="278564" y="199512"/>
                  </a:cubicBezTo>
                  <a:cubicBezTo>
                    <a:pt x="272226" y="192039"/>
                    <a:pt x="261029" y="191120"/>
                    <a:pt x="253557" y="197459"/>
                  </a:cubicBezTo>
                  <a:cubicBezTo>
                    <a:pt x="253066" y="197875"/>
                    <a:pt x="252598" y="198318"/>
                    <a:pt x="252155" y="198786"/>
                  </a:cubicBezTo>
                  <a:cubicBezTo>
                    <a:pt x="244577" y="206182"/>
                    <a:pt x="243488" y="219205"/>
                    <a:pt x="244804" y="229098"/>
                  </a:cubicBezTo>
                  <a:cubicBezTo>
                    <a:pt x="246256" y="240306"/>
                    <a:pt x="259188" y="260862"/>
                    <a:pt x="260186" y="262722"/>
                  </a:cubicBezTo>
                  <a:cubicBezTo>
                    <a:pt x="248307" y="270091"/>
                    <a:pt x="236923" y="278231"/>
                    <a:pt x="226108" y="287090"/>
                  </a:cubicBezTo>
                  <a:cubicBezTo>
                    <a:pt x="219786" y="292263"/>
                    <a:pt x="213554" y="297602"/>
                    <a:pt x="207413" y="303108"/>
                  </a:cubicBezTo>
                  <a:lnTo>
                    <a:pt x="212314" y="297163"/>
                  </a:lnTo>
                  <a:cubicBezTo>
                    <a:pt x="219665" y="285955"/>
                    <a:pt x="227333" y="260045"/>
                    <a:pt x="217940" y="248337"/>
                  </a:cubicBezTo>
                  <a:cubicBezTo>
                    <a:pt x="211625" y="240878"/>
                    <a:pt x="200458" y="239950"/>
                    <a:pt x="192999" y="246265"/>
                  </a:cubicBezTo>
                  <a:cubicBezTo>
                    <a:pt x="192500" y="246687"/>
                    <a:pt x="192025" y="247137"/>
                    <a:pt x="191576" y="247611"/>
                  </a:cubicBezTo>
                  <a:cubicBezTo>
                    <a:pt x="183998" y="255008"/>
                    <a:pt x="182909" y="268031"/>
                    <a:pt x="184180" y="277923"/>
                  </a:cubicBezTo>
                  <a:cubicBezTo>
                    <a:pt x="185450" y="287816"/>
                    <a:pt x="196159" y="305921"/>
                    <a:pt x="199063" y="310640"/>
                  </a:cubicBezTo>
                  <a:lnTo>
                    <a:pt x="192030" y="316993"/>
                  </a:lnTo>
                  <a:cubicBezTo>
                    <a:pt x="180822" y="327203"/>
                    <a:pt x="169704" y="337458"/>
                    <a:pt x="158496" y="347169"/>
                  </a:cubicBezTo>
                  <a:cubicBezTo>
                    <a:pt x="154548" y="350572"/>
                    <a:pt x="150510" y="353794"/>
                    <a:pt x="146517" y="357061"/>
                  </a:cubicBezTo>
                  <a:cubicBezTo>
                    <a:pt x="148695" y="354475"/>
                    <a:pt x="150464" y="352251"/>
                    <a:pt x="150737" y="351888"/>
                  </a:cubicBezTo>
                  <a:cubicBezTo>
                    <a:pt x="158088" y="340725"/>
                    <a:pt x="165757" y="314815"/>
                    <a:pt x="156363" y="303108"/>
                  </a:cubicBezTo>
                  <a:cubicBezTo>
                    <a:pt x="150062" y="295636"/>
                    <a:pt x="138897" y="294687"/>
                    <a:pt x="131426" y="300989"/>
                  </a:cubicBezTo>
                  <a:cubicBezTo>
                    <a:pt x="130909" y="301425"/>
                    <a:pt x="130418" y="301890"/>
                    <a:pt x="129954" y="302382"/>
                  </a:cubicBezTo>
                  <a:cubicBezTo>
                    <a:pt x="122421" y="309778"/>
                    <a:pt x="121332" y="322801"/>
                    <a:pt x="122603" y="332694"/>
                  </a:cubicBezTo>
                  <a:cubicBezTo>
                    <a:pt x="123874" y="342586"/>
                    <a:pt x="133584" y="358922"/>
                    <a:pt x="136987" y="364458"/>
                  </a:cubicBezTo>
                  <a:cubicBezTo>
                    <a:pt x="132767" y="367634"/>
                    <a:pt x="128547" y="370856"/>
                    <a:pt x="124327" y="373760"/>
                  </a:cubicBezTo>
                  <a:cubicBezTo>
                    <a:pt x="121423" y="375711"/>
                    <a:pt x="118746" y="377753"/>
                    <a:pt x="115706" y="379523"/>
                  </a:cubicBezTo>
                  <a:lnTo>
                    <a:pt x="106857" y="384923"/>
                  </a:lnTo>
                  <a:cubicBezTo>
                    <a:pt x="101094" y="388099"/>
                    <a:pt x="95150" y="391457"/>
                    <a:pt x="89478" y="394452"/>
                  </a:cubicBezTo>
                  <a:cubicBezTo>
                    <a:pt x="85530" y="396585"/>
                    <a:pt x="81763" y="398536"/>
                    <a:pt x="77952" y="400487"/>
                  </a:cubicBezTo>
                  <a:cubicBezTo>
                    <a:pt x="81900" y="397129"/>
                    <a:pt x="89568" y="390368"/>
                    <a:pt x="90113" y="389733"/>
                  </a:cubicBezTo>
                  <a:cubicBezTo>
                    <a:pt x="97696" y="380717"/>
                    <a:pt x="102836" y="369904"/>
                    <a:pt x="105042" y="358332"/>
                  </a:cubicBezTo>
                  <a:cubicBezTo>
                    <a:pt x="105928" y="357367"/>
                    <a:pt x="106718" y="356318"/>
                    <a:pt x="107402" y="355201"/>
                  </a:cubicBezTo>
                  <a:cubicBezTo>
                    <a:pt x="112840" y="347050"/>
                    <a:pt x="110642" y="336033"/>
                    <a:pt x="102491" y="330594"/>
                  </a:cubicBezTo>
                  <a:cubicBezTo>
                    <a:pt x="101953" y="330235"/>
                    <a:pt x="101396" y="329906"/>
                    <a:pt x="100822" y="329608"/>
                  </a:cubicBezTo>
                  <a:cubicBezTo>
                    <a:pt x="87209" y="323074"/>
                    <a:pt x="63749" y="336324"/>
                    <a:pt x="54492" y="345989"/>
                  </a:cubicBezTo>
                  <a:cubicBezTo>
                    <a:pt x="53947" y="346579"/>
                    <a:pt x="48684" y="353431"/>
                    <a:pt x="45416" y="357833"/>
                  </a:cubicBezTo>
                  <a:cubicBezTo>
                    <a:pt x="46914" y="354929"/>
                    <a:pt x="48411" y="352206"/>
                    <a:pt x="49954" y="349211"/>
                  </a:cubicBezTo>
                  <a:cubicBezTo>
                    <a:pt x="52994" y="343357"/>
                    <a:pt x="55853" y="337458"/>
                    <a:pt x="59030" y="331060"/>
                  </a:cubicBezTo>
                  <a:lnTo>
                    <a:pt x="63250" y="321576"/>
                  </a:lnTo>
                  <a:cubicBezTo>
                    <a:pt x="64702" y="318445"/>
                    <a:pt x="65881" y="314951"/>
                    <a:pt x="67197" y="311639"/>
                  </a:cubicBezTo>
                  <a:cubicBezTo>
                    <a:pt x="70147" y="303834"/>
                    <a:pt x="72779" y="295757"/>
                    <a:pt x="75229" y="287589"/>
                  </a:cubicBezTo>
                  <a:cubicBezTo>
                    <a:pt x="80357" y="290221"/>
                    <a:pt x="98689" y="299387"/>
                    <a:pt x="108717" y="299931"/>
                  </a:cubicBezTo>
                  <a:cubicBezTo>
                    <a:pt x="118746" y="300476"/>
                    <a:pt x="131406" y="298479"/>
                    <a:pt x="138440" y="290402"/>
                  </a:cubicBezTo>
                  <a:cubicBezTo>
                    <a:pt x="145042" y="283162"/>
                    <a:pt x="144525" y="271940"/>
                    <a:pt x="137285" y="265337"/>
                  </a:cubicBezTo>
                  <a:cubicBezTo>
                    <a:pt x="136815" y="264908"/>
                    <a:pt x="136321" y="264505"/>
                    <a:pt x="135808" y="264129"/>
                  </a:cubicBezTo>
                  <a:cubicBezTo>
                    <a:pt x="123420" y="255598"/>
                    <a:pt x="98145" y="265127"/>
                    <a:pt x="87526" y="273204"/>
                  </a:cubicBezTo>
                  <a:cubicBezTo>
                    <a:pt x="86846" y="273749"/>
                    <a:pt x="79903" y="280465"/>
                    <a:pt x="76137" y="284185"/>
                  </a:cubicBezTo>
                  <a:cubicBezTo>
                    <a:pt x="77589" y="279285"/>
                    <a:pt x="79041" y="274384"/>
                    <a:pt x="80311" y="269347"/>
                  </a:cubicBezTo>
                  <a:cubicBezTo>
                    <a:pt x="84032" y="254826"/>
                    <a:pt x="87345" y="240034"/>
                    <a:pt x="90748" y="225286"/>
                  </a:cubicBezTo>
                  <a:cubicBezTo>
                    <a:pt x="91746" y="220748"/>
                    <a:pt x="92835" y="216211"/>
                    <a:pt x="93925" y="211673"/>
                  </a:cubicBezTo>
                  <a:cubicBezTo>
                    <a:pt x="95740" y="212626"/>
                    <a:pt x="117294" y="223970"/>
                    <a:pt x="128502" y="224605"/>
                  </a:cubicBezTo>
                  <a:cubicBezTo>
                    <a:pt x="138485" y="225195"/>
                    <a:pt x="151191" y="223153"/>
                    <a:pt x="158224" y="215076"/>
                  </a:cubicBezTo>
                  <a:cubicBezTo>
                    <a:pt x="164827" y="207836"/>
                    <a:pt x="164310" y="196614"/>
                    <a:pt x="157069" y="190011"/>
                  </a:cubicBezTo>
                  <a:cubicBezTo>
                    <a:pt x="156599" y="189582"/>
                    <a:pt x="156106" y="189179"/>
                    <a:pt x="155592" y="188803"/>
                  </a:cubicBezTo>
                  <a:cubicBezTo>
                    <a:pt x="143250" y="180272"/>
                    <a:pt x="117929" y="189801"/>
                    <a:pt x="107311" y="197878"/>
                  </a:cubicBezTo>
                  <a:cubicBezTo>
                    <a:pt x="106539" y="198513"/>
                    <a:pt x="96511" y="208179"/>
                    <a:pt x="94106" y="210765"/>
                  </a:cubicBezTo>
                  <a:cubicBezTo>
                    <a:pt x="96466" y="200828"/>
                    <a:pt x="98871" y="190981"/>
                    <a:pt x="101684" y="181361"/>
                  </a:cubicBezTo>
                  <a:cubicBezTo>
                    <a:pt x="105366" y="168351"/>
                    <a:pt x="109913" y="155602"/>
                    <a:pt x="115297" y="143199"/>
                  </a:cubicBezTo>
                  <a:cubicBezTo>
                    <a:pt x="116114" y="143652"/>
                    <a:pt x="138576" y="155541"/>
                    <a:pt x="150102" y="156222"/>
                  </a:cubicBezTo>
                  <a:cubicBezTo>
                    <a:pt x="160084" y="156812"/>
                    <a:pt x="172790" y="154770"/>
                    <a:pt x="179823" y="146693"/>
                  </a:cubicBezTo>
                  <a:cubicBezTo>
                    <a:pt x="186415" y="139442"/>
                    <a:pt x="185881" y="128221"/>
                    <a:pt x="178631" y="121629"/>
                  </a:cubicBezTo>
                  <a:cubicBezTo>
                    <a:pt x="178158" y="121200"/>
                    <a:pt x="177663" y="120796"/>
                    <a:pt x="177146" y="120419"/>
                  </a:cubicBezTo>
                  <a:cubicBezTo>
                    <a:pt x="164804" y="111888"/>
                    <a:pt x="139483" y="121418"/>
                    <a:pt x="128910" y="129495"/>
                  </a:cubicBezTo>
                  <a:cubicBezTo>
                    <a:pt x="128048" y="130130"/>
                    <a:pt x="117294" y="140567"/>
                    <a:pt x="115297" y="142563"/>
                  </a:cubicBezTo>
                  <a:cubicBezTo>
                    <a:pt x="115615" y="141883"/>
                    <a:pt x="115887" y="141066"/>
                    <a:pt x="116205" y="140385"/>
                  </a:cubicBezTo>
                  <a:cubicBezTo>
                    <a:pt x="121924" y="128083"/>
                    <a:pt x="128728" y="116314"/>
                    <a:pt x="136534" y="105218"/>
                  </a:cubicBezTo>
                  <a:cubicBezTo>
                    <a:pt x="140754" y="99001"/>
                    <a:pt x="145155" y="93329"/>
                    <a:pt x="149557" y="87929"/>
                  </a:cubicBezTo>
                  <a:cubicBezTo>
                    <a:pt x="153505" y="90561"/>
                    <a:pt x="171701" y="102495"/>
                    <a:pt x="182002" y="104220"/>
                  </a:cubicBezTo>
                  <a:cubicBezTo>
                    <a:pt x="192302" y="105944"/>
                    <a:pt x="204690" y="105263"/>
                    <a:pt x="212586" y="98003"/>
                  </a:cubicBezTo>
                  <a:cubicBezTo>
                    <a:pt x="219935" y="91521"/>
                    <a:pt x="220638" y="80310"/>
                    <a:pt x="214156" y="72961"/>
                  </a:cubicBezTo>
                  <a:cubicBezTo>
                    <a:pt x="213734" y="72481"/>
                    <a:pt x="213285" y="72025"/>
                    <a:pt x="212813" y="71593"/>
                  </a:cubicBezTo>
                  <a:cubicBezTo>
                    <a:pt x="201514" y="61792"/>
                    <a:pt x="175286" y="68462"/>
                    <a:pt x="163851" y="75405"/>
                  </a:cubicBezTo>
                  <a:cubicBezTo>
                    <a:pt x="163215" y="75814"/>
                    <a:pt x="157316" y="80351"/>
                    <a:pt x="153051" y="83709"/>
                  </a:cubicBezTo>
                  <a:cubicBezTo>
                    <a:pt x="155093" y="81304"/>
                    <a:pt x="157135" y="78763"/>
                    <a:pt x="159086" y="76494"/>
                  </a:cubicBezTo>
                  <a:cubicBezTo>
                    <a:pt x="166528" y="67918"/>
                    <a:pt x="173879" y="60521"/>
                    <a:pt x="180413" y="54033"/>
                  </a:cubicBezTo>
                  <a:cubicBezTo>
                    <a:pt x="184134" y="50357"/>
                    <a:pt x="187628" y="47090"/>
                    <a:pt x="190896" y="44095"/>
                  </a:cubicBezTo>
                  <a:cubicBezTo>
                    <a:pt x="196114" y="44685"/>
                    <a:pt x="217260" y="46772"/>
                    <a:pt x="227197" y="43596"/>
                  </a:cubicBezTo>
                  <a:cubicBezTo>
                    <a:pt x="237135" y="40419"/>
                    <a:pt x="247980" y="33976"/>
                    <a:pt x="251474" y="23993"/>
                  </a:cubicBezTo>
                  <a:cubicBezTo>
                    <a:pt x="255001" y="14824"/>
                    <a:pt x="250427" y="4532"/>
                    <a:pt x="241258" y="1005"/>
                  </a:cubicBezTo>
                  <a:cubicBezTo>
                    <a:pt x="240695" y="788"/>
                    <a:pt x="240122" y="600"/>
                    <a:pt x="239540" y="442"/>
                  </a:cubicBezTo>
                  <a:cubicBezTo>
                    <a:pt x="224928" y="-3052"/>
                    <a:pt x="204781" y="14963"/>
                    <a:pt x="197793" y="26398"/>
                  </a:cubicBezTo>
                  <a:cubicBezTo>
                    <a:pt x="197203" y="27396"/>
                    <a:pt x="189580" y="43959"/>
                    <a:pt x="189852" y="43959"/>
                  </a:cubicBezTo>
                  <a:lnTo>
                    <a:pt x="190169" y="43959"/>
                  </a:lnTo>
                  <a:cubicBezTo>
                    <a:pt x="186948" y="46772"/>
                    <a:pt x="183544" y="49858"/>
                    <a:pt x="179914" y="53261"/>
                  </a:cubicBezTo>
                  <a:cubicBezTo>
                    <a:pt x="173198" y="59614"/>
                    <a:pt x="165711" y="66874"/>
                    <a:pt x="158088" y="75314"/>
                  </a:cubicBezTo>
                  <a:cubicBezTo>
                    <a:pt x="149756" y="84324"/>
                    <a:pt x="141953" y="93808"/>
                    <a:pt x="134719" y="103720"/>
                  </a:cubicBezTo>
                  <a:cubicBezTo>
                    <a:pt x="126564" y="114801"/>
                    <a:pt x="119412" y="126585"/>
                    <a:pt x="113346" y="138933"/>
                  </a:cubicBezTo>
                  <a:lnTo>
                    <a:pt x="113346" y="139387"/>
                  </a:lnTo>
                  <a:cubicBezTo>
                    <a:pt x="113981" y="134849"/>
                    <a:pt x="115343" y="122824"/>
                    <a:pt x="115343" y="121871"/>
                  </a:cubicBezTo>
                  <a:cubicBezTo>
                    <a:pt x="115343" y="108258"/>
                    <a:pt x="107447" y="82620"/>
                    <a:pt x="93153" y="78037"/>
                  </a:cubicBezTo>
                  <a:cubicBezTo>
                    <a:pt x="83775" y="75284"/>
                    <a:pt x="73941" y="80656"/>
                    <a:pt x="71188" y="90034"/>
                  </a:cubicBezTo>
                  <a:cubicBezTo>
                    <a:pt x="71002" y="90669"/>
                    <a:pt x="70851" y="91315"/>
                    <a:pt x="70737" y="91968"/>
                  </a:cubicBezTo>
                  <a:cubicBezTo>
                    <a:pt x="68513" y="103448"/>
                    <a:pt x="74775" y="114747"/>
                    <a:pt x="81310" y="122280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4CE96E86-776C-41D0-8B2C-43F194CB7D0B}"/>
                </a:ext>
              </a:extLst>
            </p:cNvPr>
            <p:cNvSpPr/>
            <p:nvPr/>
          </p:nvSpPr>
          <p:spPr>
            <a:xfrm>
              <a:off x="11367108" y="3230099"/>
              <a:ext cx="96961" cy="153954"/>
            </a:xfrm>
            <a:custGeom>
              <a:avLst/>
              <a:gdLst>
                <a:gd name="connsiteX0" fmla="*/ 6444 w 42020"/>
                <a:gd name="connsiteY0" fmla="*/ 66716 h 66719"/>
                <a:gd name="connsiteX1" fmla="*/ 22371 w 42020"/>
                <a:gd name="connsiteY1" fmla="*/ 55826 h 66719"/>
                <a:gd name="connsiteX2" fmla="*/ 40522 w 42020"/>
                <a:gd name="connsiteY2" fmla="*/ 10222 h 66719"/>
                <a:gd name="connsiteX3" fmla="*/ 16930 w 42020"/>
                <a:gd name="connsiteY3" fmla="*/ 1679 h 66719"/>
                <a:gd name="connsiteX4" fmla="*/ 15293 w 42020"/>
                <a:gd name="connsiteY4" fmla="*/ 2553 h 66719"/>
                <a:gd name="connsiteX5" fmla="*/ 182 w 42020"/>
                <a:gd name="connsiteY5" fmla="*/ 29779 h 66719"/>
                <a:gd name="connsiteX6" fmla="*/ 6444 w 42020"/>
                <a:gd name="connsiteY6" fmla="*/ 66716 h 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0" h="66719">
                  <a:moveTo>
                    <a:pt x="6444" y="66716"/>
                  </a:moveTo>
                  <a:cubicBezTo>
                    <a:pt x="6444" y="66943"/>
                    <a:pt x="21509" y="56597"/>
                    <a:pt x="22371" y="55826"/>
                  </a:cubicBezTo>
                  <a:cubicBezTo>
                    <a:pt x="32445" y="46750"/>
                    <a:pt x="46694" y="24062"/>
                    <a:pt x="40522" y="10222"/>
                  </a:cubicBezTo>
                  <a:cubicBezTo>
                    <a:pt x="36366" y="1348"/>
                    <a:pt x="25804" y="-2477"/>
                    <a:pt x="16930" y="1679"/>
                  </a:cubicBezTo>
                  <a:cubicBezTo>
                    <a:pt x="16369" y="1942"/>
                    <a:pt x="15823" y="2233"/>
                    <a:pt x="15293" y="2553"/>
                  </a:cubicBezTo>
                  <a:cubicBezTo>
                    <a:pt x="6217" y="7726"/>
                    <a:pt x="1680" y="19978"/>
                    <a:pt x="182" y="29779"/>
                  </a:cubicBezTo>
                  <a:cubicBezTo>
                    <a:pt x="-1270" y="41486"/>
                    <a:pt x="6444" y="66671"/>
                    <a:pt x="6444" y="66716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7" name="任意多边形: 形状 1526">
              <a:extLst>
                <a:ext uri="{FF2B5EF4-FFF2-40B4-BE49-F238E27FC236}">
                  <a16:creationId xmlns:a16="http://schemas.microsoft.com/office/drawing/2014/main" id="{1CB98EA6-7B33-4BE1-8842-829B31627FC0}"/>
                </a:ext>
              </a:extLst>
            </p:cNvPr>
            <p:cNvSpPr/>
            <p:nvPr/>
          </p:nvSpPr>
          <p:spPr>
            <a:xfrm>
              <a:off x="7513119" y="2119384"/>
              <a:ext cx="3417250" cy="3274429"/>
            </a:xfrm>
            <a:custGeom>
              <a:avLst/>
              <a:gdLst>
                <a:gd name="connsiteX0" fmla="*/ 0 w 1480928"/>
                <a:gd name="connsiteY0" fmla="*/ 0 h 1419034"/>
                <a:gd name="connsiteX1" fmla="*/ 1480929 w 1480928"/>
                <a:gd name="connsiteY1" fmla="*/ 0 h 1419034"/>
                <a:gd name="connsiteX2" fmla="*/ 1480929 w 1480928"/>
                <a:gd name="connsiteY2" fmla="*/ 1419035 h 1419034"/>
                <a:gd name="connsiteX3" fmla="*/ 0 w 1480928"/>
                <a:gd name="connsiteY3" fmla="*/ 1419035 h 141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928" h="1419034">
                  <a:moveTo>
                    <a:pt x="0" y="0"/>
                  </a:moveTo>
                  <a:lnTo>
                    <a:pt x="1480929" y="0"/>
                  </a:lnTo>
                  <a:lnTo>
                    <a:pt x="1480929" y="1419035"/>
                  </a:lnTo>
                  <a:lnTo>
                    <a:pt x="0" y="141903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8" name="任意多边形: 形状 1527">
              <a:extLst>
                <a:ext uri="{FF2B5EF4-FFF2-40B4-BE49-F238E27FC236}">
                  <a16:creationId xmlns:a16="http://schemas.microsoft.com/office/drawing/2014/main" id="{6CE04CA3-BD8E-416B-9833-98EE0DEB4423}"/>
                </a:ext>
              </a:extLst>
            </p:cNvPr>
            <p:cNvSpPr/>
            <p:nvPr/>
          </p:nvSpPr>
          <p:spPr>
            <a:xfrm>
              <a:off x="7507883" y="2114148"/>
              <a:ext cx="3427721" cy="3284900"/>
            </a:xfrm>
            <a:custGeom>
              <a:avLst/>
              <a:gdLst>
                <a:gd name="connsiteX0" fmla="*/ 1483198 w 1485466"/>
                <a:gd name="connsiteY0" fmla="*/ 1423572 h 1423572"/>
                <a:gd name="connsiteX1" fmla="*/ 2269 w 1485466"/>
                <a:gd name="connsiteY1" fmla="*/ 1423572 h 1423572"/>
                <a:gd name="connsiteX2" fmla="*/ 0 w 1485466"/>
                <a:gd name="connsiteY2" fmla="*/ 1421303 h 1423572"/>
                <a:gd name="connsiteX3" fmla="*/ 0 w 1485466"/>
                <a:gd name="connsiteY3" fmla="*/ 2269 h 1423572"/>
                <a:gd name="connsiteX4" fmla="*/ 2269 w 1485466"/>
                <a:gd name="connsiteY4" fmla="*/ 0 h 1423572"/>
                <a:gd name="connsiteX5" fmla="*/ 1483198 w 1485466"/>
                <a:gd name="connsiteY5" fmla="*/ 0 h 1423572"/>
                <a:gd name="connsiteX6" fmla="*/ 1485467 w 1485466"/>
                <a:gd name="connsiteY6" fmla="*/ 2269 h 1423572"/>
                <a:gd name="connsiteX7" fmla="*/ 1485467 w 1485466"/>
                <a:gd name="connsiteY7" fmla="*/ 1421303 h 1423572"/>
                <a:gd name="connsiteX8" fmla="*/ 1483198 w 1485466"/>
                <a:gd name="connsiteY8" fmla="*/ 1423572 h 1423572"/>
                <a:gd name="connsiteX9" fmla="*/ 4538 w 1485466"/>
                <a:gd name="connsiteY9" fmla="*/ 1419035 h 1423572"/>
                <a:gd name="connsiteX10" fmla="*/ 1480929 w 1485466"/>
                <a:gd name="connsiteY10" fmla="*/ 1419035 h 1423572"/>
                <a:gd name="connsiteX11" fmla="*/ 1480929 w 1485466"/>
                <a:gd name="connsiteY11" fmla="*/ 4538 h 1423572"/>
                <a:gd name="connsiteX12" fmla="*/ 4538 w 1485466"/>
                <a:gd name="connsiteY12" fmla="*/ 4538 h 14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466" h="1423572">
                  <a:moveTo>
                    <a:pt x="1483198" y="1423572"/>
                  </a:moveTo>
                  <a:lnTo>
                    <a:pt x="2269" y="1423572"/>
                  </a:lnTo>
                  <a:cubicBezTo>
                    <a:pt x="1016" y="1423572"/>
                    <a:pt x="0" y="1422557"/>
                    <a:pt x="0" y="142130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483198" y="0"/>
                  </a:lnTo>
                  <a:cubicBezTo>
                    <a:pt x="1484451" y="0"/>
                    <a:pt x="1485467" y="1016"/>
                    <a:pt x="1485467" y="2269"/>
                  </a:cubicBezTo>
                  <a:lnTo>
                    <a:pt x="1485467" y="1421303"/>
                  </a:lnTo>
                  <a:cubicBezTo>
                    <a:pt x="1485467" y="1422557"/>
                    <a:pt x="1484451" y="1423572"/>
                    <a:pt x="1483198" y="1423572"/>
                  </a:cubicBezTo>
                  <a:close/>
                  <a:moveTo>
                    <a:pt x="4538" y="1419035"/>
                  </a:moveTo>
                  <a:lnTo>
                    <a:pt x="1480929" y="1419035"/>
                  </a:lnTo>
                  <a:lnTo>
                    <a:pt x="148092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9" name="任意多边形: 形状 1528">
              <a:extLst>
                <a:ext uri="{FF2B5EF4-FFF2-40B4-BE49-F238E27FC236}">
                  <a16:creationId xmlns:a16="http://schemas.microsoft.com/office/drawing/2014/main" id="{7C6C53F1-65BC-4ADE-B82D-F0DDD3FF7332}"/>
                </a:ext>
              </a:extLst>
            </p:cNvPr>
            <p:cNvSpPr/>
            <p:nvPr/>
          </p:nvSpPr>
          <p:spPr>
            <a:xfrm>
              <a:off x="7569872" y="2075304"/>
              <a:ext cx="3417250" cy="3274429"/>
            </a:xfrm>
            <a:custGeom>
              <a:avLst/>
              <a:gdLst>
                <a:gd name="connsiteX0" fmla="*/ 0 w 1480928"/>
                <a:gd name="connsiteY0" fmla="*/ 0 h 1419034"/>
                <a:gd name="connsiteX1" fmla="*/ 1480929 w 1480928"/>
                <a:gd name="connsiteY1" fmla="*/ 0 h 1419034"/>
                <a:gd name="connsiteX2" fmla="*/ 1480929 w 1480928"/>
                <a:gd name="connsiteY2" fmla="*/ 1419035 h 1419034"/>
                <a:gd name="connsiteX3" fmla="*/ 0 w 1480928"/>
                <a:gd name="connsiteY3" fmla="*/ 1419035 h 141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928" h="1419034">
                  <a:moveTo>
                    <a:pt x="0" y="0"/>
                  </a:moveTo>
                  <a:lnTo>
                    <a:pt x="1480929" y="0"/>
                  </a:lnTo>
                  <a:lnTo>
                    <a:pt x="1480929" y="1419035"/>
                  </a:lnTo>
                  <a:lnTo>
                    <a:pt x="0" y="1419035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0" name="任意多边形: 形状 1529">
              <a:extLst>
                <a:ext uri="{FF2B5EF4-FFF2-40B4-BE49-F238E27FC236}">
                  <a16:creationId xmlns:a16="http://schemas.microsoft.com/office/drawing/2014/main" id="{8A8290EA-2D0E-4F1C-A808-E83B527F1860}"/>
                </a:ext>
              </a:extLst>
            </p:cNvPr>
            <p:cNvSpPr/>
            <p:nvPr/>
          </p:nvSpPr>
          <p:spPr>
            <a:xfrm>
              <a:off x="7564637" y="2070068"/>
              <a:ext cx="3427721" cy="3284900"/>
            </a:xfrm>
            <a:custGeom>
              <a:avLst/>
              <a:gdLst>
                <a:gd name="connsiteX0" fmla="*/ 1483198 w 1485466"/>
                <a:gd name="connsiteY0" fmla="*/ 1423572 h 1423572"/>
                <a:gd name="connsiteX1" fmla="*/ 2269 w 1485466"/>
                <a:gd name="connsiteY1" fmla="*/ 1423572 h 1423572"/>
                <a:gd name="connsiteX2" fmla="*/ 0 w 1485466"/>
                <a:gd name="connsiteY2" fmla="*/ 1421303 h 1423572"/>
                <a:gd name="connsiteX3" fmla="*/ 0 w 1485466"/>
                <a:gd name="connsiteY3" fmla="*/ 2269 h 1423572"/>
                <a:gd name="connsiteX4" fmla="*/ 2269 w 1485466"/>
                <a:gd name="connsiteY4" fmla="*/ 0 h 1423572"/>
                <a:gd name="connsiteX5" fmla="*/ 1483198 w 1485466"/>
                <a:gd name="connsiteY5" fmla="*/ 0 h 1423572"/>
                <a:gd name="connsiteX6" fmla="*/ 1485467 w 1485466"/>
                <a:gd name="connsiteY6" fmla="*/ 2269 h 1423572"/>
                <a:gd name="connsiteX7" fmla="*/ 1485467 w 1485466"/>
                <a:gd name="connsiteY7" fmla="*/ 1421303 h 1423572"/>
                <a:gd name="connsiteX8" fmla="*/ 1483198 w 1485466"/>
                <a:gd name="connsiteY8" fmla="*/ 1423572 h 1423572"/>
                <a:gd name="connsiteX9" fmla="*/ 4538 w 1485466"/>
                <a:gd name="connsiteY9" fmla="*/ 1419035 h 1423572"/>
                <a:gd name="connsiteX10" fmla="*/ 1480929 w 1485466"/>
                <a:gd name="connsiteY10" fmla="*/ 1419035 h 1423572"/>
                <a:gd name="connsiteX11" fmla="*/ 1480929 w 1485466"/>
                <a:gd name="connsiteY11" fmla="*/ 4538 h 1423572"/>
                <a:gd name="connsiteX12" fmla="*/ 4538 w 1485466"/>
                <a:gd name="connsiteY12" fmla="*/ 4538 h 14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466" h="1423572">
                  <a:moveTo>
                    <a:pt x="1483198" y="1423572"/>
                  </a:moveTo>
                  <a:lnTo>
                    <a:pt x="2269" y="1423572"/>
                  </a:lnTo>
                  <a:cubicBezTo>
                    <a:pt x="1016" y="1423572"/>
                    <a:pt x="0" y="1422557"/>
                    <a:pt x="0" y="142130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483198" y="0"/>
                  </a:lnTo>
                  <a:cubicBezTo>
                    <a:pt x="1484451" y="0"/>
                    <a:pt x="1485467" y="1016"/>
                    <a:pt x="1485467" y="2269"/>
                  </a:cubicBezTo>
                  <a:lnTo>
                    <a:pt x="1485467" y="1421303"/>
                  </a:lnTo>
                  <a:cubicBezTo>
                    <a:pt x="1485443" y="1422546"/>
                    <a:pt x="1484441" y="1423548"/>
                    <a:pt x="1483198" y="1423572"/>
                  </a:cubicBezTo>
                  <a:close/>
                  <a:moveTo>
                    <a:pt x="4538" y="1419035"/>
                  </a:moveTo>
                  <a:lnTo>
                    <a:pt x="1480929" y="1419035"/>
                  </a:lnTo>
                  <a:lnTo>
                    <a:pt x="148092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1" name="任意多边形: 形状 1530">
              <a:extLst>
                <a:ext uri="{FF2B5EF4-FFF2-40B4-BE49-F238E27FC236}">
                  <a16:creationId xmlns:a16="http://schemas.microsoft.com/office/drawing/2014/main" id="{D87284A3-99E3-419D-88B6-45AE3AE779C2}"/>
                </a:ext>
              </a:extLst>
            </p:cNvPr>
            <p:cNvSpPr/>
            <p:nvPr/>
          </p:nvSpPr>
          <p:spPr>
            <a:xfrm>
              <a:off x="9243315" y="2228386"/>
              <a:ext cx="10469" cy="2952765"/>
            </a:xfrm>
            <a:custGeom>
              <a:avLst/>
              <a:gdLst>
                <a:gd name="connsiteX0" fmla="*/ 2269 w 4537"/>
                <a:gd name="connsiteY0" fmla="*/ 1279636 h 1279635"/>
                <a:gd name="connsiteX1" fmla="*/ 0 w 4537"/>
                <a:gd name="connsiteY1" fmla="*/ 1277367 h 1279635"/>
                <a:gd name="connsiteX2" fmla="*/ 0 w 4537"/>
                <a:gd name="connsiteY2" fmla="*/ 2269 h 1279635"/>
                <a:gd name="connsiteX3" fmla="*/ 2269 w 4537"/>
                <a:gd name="connsiteY3" fmla="*/ 0 h 1279635"/>
                <a:gd name="connsiteX4" fmla="*/ 4538 w 4537"/>
                <a:gd name="connsiteY4" fmla="*/ 2269 h 1279635"/>
                <a:gd name="connsiteX5" fmla="*/ 4538 w 4537"/>
                <a:gd name="connsiteY5" fmla="*/ 1277367 h 1279635"/>
                <a:gd name="connsiteX6" fmla="*/ 2269 w 4537"/>
                <a:gd name="connsiteY6" fmla="*/ 1279636 h 127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7" h="1279635">
                  <a:moveTo>
                    <a:pt x="2269" y="1279636"/>
                  </a:moveTo>
                  <a:cubicBezTo>
                    <a:pt x="1026" y="1279612"/>
                    <a:pt x="24" y="1278610"/>
                    <a:pt x="0" y="1277367"/>
                  </a:cubicBezTo>
                  <a:lnTo>
                    <a:pt x="0" y="2269"/>
                  </a:lnTo>
                  <a:cubicBezTo>
                    <a:pt x="24" y="1026"/>
                    <a:pt x="1026" y="24"/>
                    <a:pt x="2269" y="0"/>
                  </a:cubicBezTo>
                  <a:cubicBezTo>
                    <a:pt x="3522" y="0"/>
                    <a:pt x="4538" y="1016"/>
                    <a:pt x="4538" y="2269"/>
                  </a:cubicBezTo>
                  <a:lnTo>
                    <a:pt x="4538" y="1277367"/>
                  </a:lnTo>
                  <a:cubicBezTo>
                    <a:pt x="4538" y="1278620"/>
                    <a:pt x="3522" y="1279636"/>
                    <a:pt x="2269" y="1279636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2" name="任意多边形: 形状 1531">
              <a:extLst>
                <a:ext uri="{FF2B5EF4-FFF2-40B4-BE49-F238E27FC236}">
                  <a16:creationId xmlns:a16="http://schemas.microsoft.com/office/drawing/2014/main" id="{6899D1B9-A076-45EA-93A0-341843A996C5}"/>
                </a:ext>
              </a:extLst>
            </p:cNvPr>
            <p:cNvSpPr/>
            <p:nvPr/>
          </p:nvSpPr>
          <p:spPr>
            <a:xfrm>
              <a:off x="9432523" y="268962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3" name="任意多边形: 形状 1532">
              <a:extLst>
                <a:ext uri="{FF2B5EF4-FFF2-40B4-BE49-F238E27FC236}">
                  <a16:creationId xmlns:a16="http://schemas.microsoft.com/office/drawing/2014/main" id="{9777D96F-24D9-4EFF-A395-937EE9C89BA6}"/>
                </a:ext>
              </a:extLst>
            </p:cNvPr>
            <p:cNvSpPr/>
            <p:nvPr/>
          </p:nvSpPr>
          <p:spPr>
            <a:xfrm>
              <a:off x="9557126" y="256376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4" name="任意多边形: 形状 1533">
              <a:extLst>
                <a:ext uri="{FF2B5EF4-FFF2-40B4-BE49-F238E27FC236}">
                  <a16:creationId xmlns:a16="http://schemas.microsoft.com/office/drawing/2014/main" id="{48DA33CB-A01E-4E10-A7BF-0AAE89B70A45}"/>
                </a:ext>
              </a:extLst>
            </p:cNvPr>
            <p:cNvSpPr/>
            <p:nvPr/>
          </p:nvSpPr>
          <p:spPr>
            <a:xfrm>
              <a:off x="9692722" y="268962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5" name="任意多边形: 形状 1534">
              <a:extLst>
                <a:ext uri="{FF2B5EF4-FFF2-40B4-BE49-F238E27FC236}">
                  <a16:creationId xmlns:a16="http://schemas.microsoft.com/office/drawing/2014/main" id="{0AEBF052-E3A1-4A91-B1A3-F57F065A91BF}"/>
                </a:ext>
              </a:extLst>
            </p:cNvPr>
            <p:cNvSpPr/>
            <p:nvPr/>
          </p:nvSpPr>
          <p:spPr>
            <a:xfrm>
              <a:off x="10080561" y="234115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6" name="任意多边形: 形状 1535">
              <a:extLst>
                <a:ext uri="{FF2B5EF4-FFF2-40B4-BE49-F238E27FC236}">
                  <a16:creationId xmlns:a16="http://schemas.microsoft.com/office/drawing/2014/main" id="{53A2D666-B4C3-49C6-BBE2-F19F67EC7AA8}"/>
                </a:ext>
              </a:extLst>
            </p:cNvPr>
            <p:cNvSpPr/>
            <p:nvPr/>
          </p:nvSpPr>
          <p:spPr>
            <a:xfrm>
              <a:off x="10205164" y="2215192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7" name="任意多边形: 形状 1536">
              <a:extLst>
                <a:ext uri="{FF2B5EF4-FFF2-40B4-BE49-F238E27FC236}">
                  <a16:creationId xmlns:a16="http://schemas.microsoft.com/office/drawing/2014/main" id="{39F292E6-8383-49D8-8493-3B37C5BA60FF}"/>
                </a:ext>
              </a:extLst>
            </p:cNvPr>
            <p:cNvSpPr/>
            <p:nvPr/>
          </p:nvSpPr>
          <p:spPr>
            <a:xfrm>
              <a:off x="10340760" y="234115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8" name="任意多边形: 形状 1537">
              <a:extLst>
                <a:ext uri="{FF2B5EF4-FFF2-40B4-BE49-F238E27FC236}">
                  <a16:creationId xmlns:a16="http://schemas.microsoft.com/office/drawing/2014/main" id="{7127A4AF-6114-402E-8B1E-EA3306EB9771}"/>
                </a:ext>
              </a:extLst>
            </p:cNvPr>
            <p:cNvSpPr/>
            <p:nvPr/>
          </p:nvSpPr>
          <p:spPr>
            <a:xfrm>
              <a:off x="9692722" y="3012859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9" name="任意多边形: 形状 1538">
              <a:extLst>
                <a:ext uri="{FF2B5EF4-FFF2-40B4-BE49-F238E27FC236}">
                  <a16:creationId xmlns:a16="http://schemas.microsoft.com/office/drawing/2014/main" id="{3A3D3446-D89D-4DAA-9716-36A2C40BA0B3}"/>
                </a:ext>
              </a:extLst>
            </p:cNvPr>
            <p:cNvSpPr/>
            <p:nvPr/>
          </p:nvSpPr>
          <p:spPr>
            <a:xfrm>
              <a:off x="9817325" y="28868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0" name="任意多边形: 形状 1539">
              <a:extLst>
                <a:ext uri="{FF2B5EF4-FFF2-40B4-BE49-F238E27FC236}">
                  <a16:creationId xmlns:a16="http://schemas.microsoft.com/office/drawing/2014/main" id="{FBFD9729-4549-4159-88C4-2EA147F2FB62}"/>
                </a:ext>
              </a:extLst>
            </p:cNvPr>
            <p:cNvSpPr/>
            <p:nvPr/>
          </p:nvSpPr>
          <p:spPr>
            <a:xfrm>
              <a:off x="9952921" y="3012859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1" name="任意多边形: 形状 1540">
              <a:extLst>
                <a:ext uri="{FF2B5EF4-FFF2-40B4-BE49-F238E27FC236}">
                  <a16:creationId xmlns:a16="http://schemas.microsoft.com/office/drawing/2014/main" id="{D1200486-F256-4B42-B2D4-A674FAC0C4D7}"/>
                </a:ext>
              </a:extLst>
            </p:cNvPr>
            <p:cNvSpPr/>
            <p:nvPr/>
          </p:nvSpPr>
          <p:spPr>
            <a:xfrm>
              <a:off x="10389450" y="396559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2" name="任意多边形: 形状 1541">
              <a:extLst>
                <a:ext uri="{FF2B5EF4-FFF2-40B4-BE49-F238E27FC236}">
                  <a16:creationId xmlns:a16="http://schemas.microsoft.com/office/drawing/2014/main" id="{6E66B62D-AE3C-4E65-89CB-AF8320F02061}"/>
                </a:ext>
              </a:extLst>
            </p:cNvPr>
            <p:cNvSpPr/>
            <p:nvPr/>
          </p:nvSpPr>
          <p:spPr>
            <a:xfrm>
              <a:off x="10514053" y="383963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9CAB19EA-63C6-4E6F-A455-A68373DC2D0A}"/>
                </a:ext>
              </a:extLst>
            </p:cNvPr>
            <p:cNvSpPr/>
            <p:nvPr/>
          </p:nvSpPr>
          <p:spPr>
            <a:xfrm>
              <a:off x="10649649" y="396559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031350CC-DA3D-4DE9-BE20-9DD6E4FA51D8}"/>
                </a:ext>
              </a:extLst>
            </p:cNvPr>
            <p:cNvSpPr/>
            <p:nvPr/>
          </p:nvSpPr>
          <p:spPr>
            <a:xfrm>
              <a:off x="10389450" y="5014877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6CC21F52-B46C-44EF-AC59-AE4F4277F0E2}"/>
                </a:ext>
              </a:extLst>
            </p:cNvPr>
            <p:cNvSpPr/>
            <p:nvPr/>
          </p:nvSpPr>
          <p:spPr>
            <a:xfrm>
              <a:off x="10514053" y="4888912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9D4938A8-E647-426C-9E9A-C6B266F4831D}"/>
                </a:ext>
              </a:extLst>
            </p:cNvPr>
            <p:cNvSpPr/>
            <p:nvPr/>
          </p:nvSpPr>
          <p:spPr>
            <a:xfrm>
              <a:off x="10649649" y="5014877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AA87F566-A984-42C0-8695-6F94ADEE1ED0}"/>
                </a:ext>
              </a:extLst>
            </p:cNvPr>
            <p:cNvSpPr/>
            <p:nvPr/>
          </p:nvSpPr>
          <p:spPr>
            <a:xfrm>
              <a:off x="9491263" y="419637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F2886949-4A39-403C-804E-6C4ABCEDA1E4}"/>
                </a:ext>
              </a:extLst>
            </p:cNvPr>
            <p:cNvSpPr/>
            <p:nvPr/>
          </p:nvSpPr>
          <p:spPr>
            <a:xfrm>
              <a:off x="9615866" y="407051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B2C76661-83DB-403F-A0F4-0B3CDDC79F93}"/>
                </a:ext>
              </a:extLst>
            </p:cNvPr>
            <p:cNvSpPr/>
            <p:nvPr/>
          </p:nvSpPr>
          <p:spPr>
            <a:xfrm>
              <a:off x="9751464" y="419637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DBB05728-A9C6-43E4-B6A2-1F617BB17713}"/>
                </a:ext>
              </a:extLst>
            </p:cNvPr>
            <p:cNvSpPr/>
            <p:nvPr/>
          </p:nvSpPr>
          <p:spPr>
            <a:xfrm>
              <a:off x="9491263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33A960DB-A383-4154-8643-33B5CD568FFD}"/>
                </a:ext>
              </a:extLst>
            </p:cNvPr>
            <p:cNvSpPr/>
            <p:nvPr/>
          </p:nvSpPr>
          <p:spPr>
            <a:xfrm>
              <a:off x="9615866" y="4435630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8693CBF2-4D10-4992-B111-F726590F01D7}"/>
                </a:ext>
              </a:extLst>
            </p:cNvPr>
            <p:cNvSpPr/>
            <p:nvPr/>
          </p:nvSpPr>
          <p:spPr>
            <a:xfrm>
              <a:off x="9751464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00A402D4-30CD-47D2-A522-5EF49B381E22}"/>
                </a:ext>
              </a:extLst>
            </p:cNvPr>
            <p:cNvSpPr/>
            <p:nvPr/>
          </p:nvSpPr>
          <p:spPr>
            <a:xfrm>
              <a:off x="10015851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AC216D83-9B9B-4F42-AB20-FD9A7D79F01A}"/>
                </a:ext>
              </a:extLst>
            </p:cNvPr>
            <p:cNvSpPr/>
            <p:nvPr/>
          </p:nvSpPr>
          <p:spPr>
            <a:xfrm>
              <a:off x="10140454" y="4435630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601B69B9-082E-4480-8E9E-30BB9E22A0E4}"/>
                </a:ext>
              </a:extLst>
            </p:cNvPr>
            <p:cNvSpPr/>
            <p:nvPr/>
          </p:nvSpPr>
          <p:spPr>
            <a:xfrm>
              <a:off x="10276050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3AEFBBE0-706D-4480-938D-0A7598961350}"/>
                </a:ext>
              </a:extLst>
            </p:cNvPr>
            <p:cNvSpPr/>
            <p:nvPr/>
          </p:nvSpPr>
          <p:spPr>
            <a:xfrm>
              <a:off x="7855096" y="3941619"/>
              <a:ext cx="1117128" cy="189416"/>
            </a:xfrm>
            <a:custGeom>
              <a:avLst/>
              <a:gdLst>
                <a:gd name="connsiteX0" fmla="*/ 0 w 484128"/>
                <a:gd name="connsiteY0" fmla="*/ 0 h 82087"/>
                <a:gd name="connsiteX1" fmla="*/ 484129 w 484128"/>
                <a:gd name="connsiteY1" fmla="*/ 0 h 82087"/>
                <a:gd name="connsiteX2" fmla="*/ 484129 w 484128"/>
                <a:gd name="connsiteY2" fmla="*/ 82087 h 82087"/>
                <a:gd name="connsiteX3" fmla="*/ 0 w 484128"/>
                <a:gd name="connsiteY3" fmla="*/ 82087 h 8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28" h="82087">
                  <a:moveTo>
                    <a:pt x="0" y="0"/>
                  </a:moveTo>
                  <a:lnTo>
                    <a:pt x="484129" y="0"/>
                  </a:lnTo>
                  <a:lnTo>
                    <a:pt x="484129" y="82087"/>
                  </a:lnTo>
                  <a:lnTo>
                    <a:pt x="0" y="8208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5DDBC88E-F970-4916-B383-A572C925D19A}"/>
                </a:ext>
              </a:extLst>
            </p:cNvPr>
            <p:cNvSpPr/>
            <p:nvPr/>
          </p:nvSpPr>
          <p:spPr>
            <a:xfrm>
              <a:off x="7850070" y="3936383"/>
              <a:ext cx="1127390" cy="199885"/>
            </a:xfrm>
            <a:custGeom>
              <a:avLst/>
              <a:gdLst>
                <a:gd name="connsiteX0" fmla="*/ 486307 w 488575"/>
                <a:gd name="connsiteY0" fmla="*/ 86625 h 86624"/>
                <a:gd name="connsiteX1" fmla="*/ 2269 w 488575"/>
                <a:gd name="connsiteY1" fmla="*/ 86625 h 86624"/>
                <a:gd name="connsiteX2" fmla="*/ 0 w 488575"/>
                <a:gd name="connsiteY2" fmla="*/ 84356 h 86624"/>
                <a:gd name="connsiteX3" fmla="*/ 0 w 488575"/>
                <a:gd name="connsiteY3" fmla="*/ 2269 h 86624"/>
                <a:gd name="connsiteX4" fmla="*/ 2269 w 488575"/>
                <a:gd name="connsiteY4" fmla="*/ 0 h 86624"/>
                <a:gd name="connsiteX5" fmla="*/ 486307 w 488575"/>
                <a:gd name="connsiteY5" fmla="*/ 0 h 86624"/>
                <a:gd name="connsiteX6" fmla="*/ 488576 w 488575"/>
                <a:gd name="connsiteY6" fmla="*/ 2269 h 86624"/>
                <a:gd name="connsiteX7" fmla="*/ 488576 w 488575"/>
                <a:gd name="connsiteY7" fmla="*/ 84356 h 86624"/>
                <a:gd name="connsiteX8" fmla="*/ 486307 w 488575"/>
                <a:gd name="connsiteY8" fmla="*/ 86625 h 86624"/>
                <a:gd name="connsiteX9" fmla="*/ 4447 w 488575"/>
                <a:gd name="connsiteY9" fmla="*/ 82087 h 86624"/>
                <a:gd name="connsiteX10" fmla="*/ 484038 w 488575"/>
                <a:gd name="connsiteY10" fmla="*/ 82087 h 86624"/>
                <a:gd name="connsiteX11" fmla="*/ 484038 w 488575"/>
                <a:gd name="connsiteY11" fmla="*/ 4538 h 86624"/>
                <a:gd name="connsiteX12" fmla="*/ 4447 w 488575"/>
                <a:gd name="connsiteY12" fmla="*/ 4538 h 8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575" h="86624">
                  <a:moveTo>
                    <a:pt x="486307" y="86625"/>
                  </a:moveTo>
                  <a:lnTo>
                    <a:pt x="2269" y="86625"/>
                  </a:lnTo>
                  <a:cubicBezTo>
                    <a:pt x="1016" y="86625"/>
                    <a:pt x="0" y="85609"/>
                    <a:pt x="0" y="8435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86307" y="0"/>
                  </a:lnTo>
                  <a:cubicBezTo>
                    <a:pt x="487560" y="0"/>
                    <a:pt x="488576" y="1016"/>
                    <a:pt x="488576" y="2269"/>
                  </a:cubicBezTo>
                  <a:lnTo>
                    <a:pt x="488576" y="84356"/>
                  </a:lnTo>
                  <a:cubicBezTo>
                    <a:pt x="488576" y="85609"/>
                    <a:pt x="487560" y="86625"/>
                    <a:pt x="486307" y="86625"/>
                  </a:cubicBezTo>
                  <a:close/>
                  <a:moveTo>
                    <a:pt x="4447" y="82087"/>
                  </a:moveTo>
                  <a:lnTo>
                    <a:pt x="484038" y="82087"/>
                  </a:lnTo>
                  <a:lnTo>
                    <a:pt x="484038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FF67D7E8-8016-4D69-A2FF-DF608A0D10F5}"/>
                </a:ext>
              </a:extLst>
            </p:cNvPr>
            <p:cNvSpPr/>
            <p:nvPr/>
          </p:nvSpPr>
          <p:spPr>
            <a:xfrm>
              <a:off x="7855096" y="4294381"/>
              <a:ext cx="1117128" cy="189416"/>
            </a:xfrm>
            <a:custGeom>
              <a:avLst/>
              <a:gdLst>
                <a:gd name="connsiteX0" fmla="*/ 0 w 484128"/>
                <a:gd name="connsiteY0" fmla="*/ 0 h 82087"/>
                <a:gd name="connsiteX1" fmla="*/ 484129 w 484128"/>
                <a:gd name="connsiteY1" fmla="*/ 0 h 82087"/>
                <a:gd name="connsiteX2" fmla="*/ 484129 w 484128"/>
                <a:gd name="connsiteY2" fmla="*/ 82087 h 82087"/>
                <a:gd name="connsiteX3" fmla="*/ 0 w 484128"/>
                <a:gd name="connsiteY3" fmla="*/ 82087 h 8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28" h="82087">
                  <a:moveTo>
                    <a:pt x="0" y="0"/>
                  </a:moveTo>
                  <a:lnTo>
                    <a:pt x="484129" y="0"/>
                  </a:lnTo>
                  <a:lnTo>
                    <a:pt x="484129" y="82087"/>
                  </a:lnTo>
                  <a:lnTo>
                    <a:pt x="0" y="8208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01B8235E-FA96-4B87-89F7-B2E34D876F3C}"/>
                </a:ext>
              </a:extLst>
            </p:cNvPr>
            <p:cNvSpPr/>
            <p:nvPr/>
          </p:nvSpPr>
          <p:spPr>
            <a:xfrm>
              <a:off x="7850070" y="4289145"/>
              <a:ext cx="1127417" cy="200409"/>
            </a:xfrm>
            <a:custGeom>
              <a:avLst/>
              <a:gdLst>
                <a:gd name="connsiteX0" fmla="*/ 486307 w 488587"/>
                <a:gd name="connsiteY0" fmla="*/ 86852 h 86851"/>
                <a:gd name="connsiteX1" fmla="*/ 2269 w 488587"/>
                <a:gd name="connsiteY1" fmla="*/ 86852 h 86851"/>
                <a:gd name="connsiteX2" fmla="*/ 0 w 488587"/>
                <a:gd name="connsiteY2" fmla="*/ 84583 h 86851"/>
                <a:gd name="connsiteX3" fmla="*/ 0 w 488587"/>
                <a:gd name="connsiteY3" fmla="*/ 2269 h 86851"/>
                <a:gd name="connsiteX4" fmla="*/ 2269 w 488587"/>
                <a:gd name="connsiteY4" fmla="*/ 0 h 86851"/>
                <a:gd name="connsiteX5" fmla="*/ 486307 w 488587"/>
                <a:gd name="connsiteY5" fmla="*/ 0 h 86851"/>
                <a:gd name="connsiteX6" fmla="*/ 488576 w 488587"/>
                <a:gd name="connsiteY6" fmla="*/ 2269 h 86851"/>
                <a:gd name="connsiteX7" fmla="*/ 488576 w 488587"/>
                <a:gd name="connsiteY7" fmla="*/ 84356 h 86851"/>
                <a:gd name="connsiteX8" fmla="*/ 486545 w 488587"/>
                <a:gd name="connsiteY8" fmla="*/ 86841 h 86851"/>
                <a:gd name="connsiteX9" fmla="*/ 486307 w 488587"/>
                <a:gd name="connsiteY9" fmla="*/ 86852 h 86851"/>
                <a:gd name="connsiteX10" fmla="*/ 4447 w 488587"/>
                <a:gd name="connsiteY10" fmla="*/ 82314 h 86851"/>
                <a:gd name="connsiteX11" fmla="*/ 484038 w 488587"/>
                <a:gd name="connsiteY11" fmla="*/ 82314 h 86851"/>
                <a:gd name="connsiteX12" fmla="*/ 484038 w 488587"/>
                <a:gd name="connsiteY12" fmla="*/ 4538 h 86851"/>
                <a:gd name="connsiteX13" fmla="*/ 4447 w 488587"/>
                <a:gd name="connsiteY13" fmla="*/ 4538 h 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8587" h="86851">
                  <a:moveTo>
                    <a:pt x="486307" y="86852"/>
                  </a:moveTo>
                  <a:lnTo>
                    <a:pt x="2269" y="86852"/>
                  </a:lnTo>
                  <a:cubicBezTo>
                    <a:pt x="1016" y="86852"/>
                    <a:pt x="0" y="85836"/>
                    <a:pt x="0" y="8458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86307" y="0"/>
                  </a:lnTo>
                  <a:cubicBezTo>
                    <a:pt x="487560" y="0"/>
                    <a:pt x="488576" y="1016"/>
                    <a:pt x="488576" y="2269"/>
                  </a:cubicBezTo>
                  <a:lnTo>
                    <a:pt x="488576" y="84356"/>
                  </a:lnTo>
                  <a:cubicBezTo>
                    <a:pt x="488701" y="85603"/>
                    <a:pt x="487792" y="86715"/>
                    <a:pt x="486545" y="86841"/>
                  </a:cubicBezTo>
                  <a:cubicBezTo>
                    <a:pt x="486466" y="86848"/>
                    <a:pt x="486387" y="86852"/>
                    <a:pt x="486307" y="86852"/>
                  </a:cubicBezTo>
                  <a:close/>
                  <a:moveTo>
                    <a:pt x="4447" y="82314"/>
                  </a:moveTo>
                  <a:lnTo>
                    <a:pt x="484038" y="82314"/>
                  </a:lnTo>
                  <a:lnTo>
                    <a:pt x="484038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72A6986C-D760-4242-A01D-50A196905213}"/>
                </a:ext>
              </a:extLst>
            </p:cNvPr>
            <p:cNvSpPr/>
            <p:nvPr/>
          </p:nvSpPr>
          <p:spPr>
            <a:xfrm>
              <a:off x="8047969" y="4744520"/>
              <a:ext cx="731488" cy="235068"/>
            </a:xfrm>
            <a:custGeom>
              <a:avLst/>
              <a:gdLst>
                <a:gd name="connsiteX0" fmla="*/ 292728 w 317004"/>
                <a:gd name="connsiteY0" fmla="*/ 101872 h 101871"/>
                <a:gd name="connsiteX1" fmla="*/ 24231 w 317004"/>
                <a:gd name="connsiteY1" fmla="*/ 101872 h 101871"/>
                <a:gd name="connsiteX2" fmla="*/ 0 w 317004"/>
                <a:gd name="connsiteY2" fmla="*/ 77640 h 101871"/>
                <a:gd name="connsiteX3" fmla="*/ 0 w 317004"/>
                <a:gd name="connsiteY3" fmla="*/ 24231 h 101871"/>
                <a:gd name="connsiteX4" fmla="*/ 24231 w 317004"/>
                <a:gd name="connsiteY4" fmla="*/ 0 h 101871"/>
                <a:gd name="connsiteX5" fmla="*/ 292728 w 317004"/>
                <a:gd name="connsiteY5" fmla="*/ 0 h 101871"/>
                <a:gd name="connsiteX6" fmla="*/ 317005 w 317004"/>
                <a:gd name="connsiteY6" fmla="*/ 24231 h 101871"/>
                <a:gd name="connsiteX7" fmla="*/ 317005 w 317004"/>
                <a:gd name="connsiteY7" fmla="*/ 77640 h 101871"/>
                <a:gd name="connsiteX8" fmla="*/ 292728 w 317004"/>
                <a:gd name="connsiteY8" fmla="*/ 101872 h 101871"/>
                <a:gd name="connsiteX9" fmla="*/ 24231 w 317004"/>
                <a:gd name="connsiteY9" fmla="*/ 4538 h 101871"/>
                <a:gd name="connsiteX10" fmla="*/ 4538 w 317004"/>
                <a:gd name="connsiteY10" fmla="*/ 24231 h 101871"/>
                <a:gd name="connsiteX11" fmla="*/ 4538 w 317004"/>
                <a:gd name="connsiteY11" fmla="*/ 77640 h 101871"/>
                <a:gd name="connsiteX12" fmla="*/ 24231 w 317004"/>
                <a:gd name="connsiteY12" fmla="*/ 97334 h 101871"/>
                <a:gd name="connsiteX13" fmla="*/ 292728 w 317004"/>
                <a:gd name="connsiteY13" fmla="*/ 97334 h 101871"/>
                <a:gd name="connsiteX14" fmla="*/ 312467 w 317004"/>
                <a:gd name="connsiteY14" fmla="*/ 77686 h 101871"/>
                <a:gd name="connsiteX15" fmla="*/ 312467 w 317004"/>
                <a:gd name="connsiteY15" fmla="*/ 77640 h 101871"/>
                <a:gd name="connsiteX16" fmla="*/ 312467 w 317004"/>
                <a:gd name="connsiteY16" fmla="*/ 24231 h 101871"/>
                <a:gd name="connsiteX17" fmla="*/ 292774 w 317004"/>
                <a:gd name="connsiteY17" fmla="*/ 4538 h 101871"/>
                <a:gd name="connsiteX18" fmla="*/ 292728 w 317004"/>
                <a:gd name="connsiteY18" fmla="*/ 4538 h 10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7004" h="101871">
                  <a:moveTo>
                    <a:pt x="292728" y="101872"/>
                  </a:moveTo>
                  <a:lnTo>
                    <a:pt x="24231" y="101872"/>
                  </a:lnTo>
                  <a:cubicBezTo>
                    <a:pt x="10849" y="101872"/>
                    <a:pt x="0" y="91023"/>
                    <a:pt x="0" y="77640"/>
                  </a:cubicBezTo>
                  <a:lnTo>
                    <a:pt x="0" y="24231"/>
                  </a:lnTo>
                  <a:cubicBezTo>
                    <a:pt x="0" y="10849"/>
                    <a:pt x="10849" y="0"/>
                    <a:pt x="24231" y="0"/>
                  </a:cubicBezTo>
                  <a:lnTo>
                    <a:pt x="292728" y="0"/>
                  </a:lnTo>
                  <a:cubicBezTo>
                    <a:pt x="306118" y="0"/>
                    <a:pt x="316980" y="10841"/>
                    <a:pt x="317005" y="24231"/>
                  </a:cubicBezTo>
                  <a:lnTo>
                    <a:pt x="317005" y="77640"/>
                  </a:lnTo>
                  <a:cubicBezTo>
                    <a:pt x="316980" y="91030"/>
                    <a:pt x="306118" y="101872"/>
                    <a:pt x="292728" y="101872"/>
                  </a:cubicBezTo>
                  <a:close/>
                  <a:moveTo>
                    <a:pt x="24231" y="4538"/>
                  </a:moveTo>
                  <a:cubicBezTo>
                    <a:pt x="13355" y="4538"/>
                    <a:pt x="4538" y="13355"/>
                    <a:pt x="4538" y="24231"/>
                  </a:cubicBezTo>
                  <a:lnTo>
                    <a:pt x="4538" y="77640"/>
                  </a:lnTo>
                  <a:cubicBezTo>
                    <a:pt x="4538" y="88517"/>
                    <a:pt x="13355" y="97334"/>
                    <a:pt x="24231" y="97334"/>
                  </a:cubicBezTo>
                  <a:lnTo>
                    <a:pt x="292728" y="97334"/>
                  </a:lnTo>
                  <a:cubicBezTo>
                    <a:pt x="303605" y="97359"/>
                    <a:pt x="312442" y="88562"/>
                    <a:pt x="312467" y="77686"/>
                  </a:cubicBezTo>
                  <a:cubicBezTo>
                    <a:pt x="312467" y="77671"/>
                    <a:pt x="312467" y="77655"/>
                    <a:pt x="312467" y="77640"/>
                  </a:cubicBezTo>
                  <a:lnTo>
                    <a:pt x="312467" y="24231"/>
                  </a:lnTo>
                  <a:cubicBezTo>
                    <a:pt x="312467" y="13355"/>
                    <a:pt x="303650" y="4538"/>
                    <a:pt x="292774" y="4538"/>
                  </a:cubicBezTo>
                  <a:cubicBezTo>
                    <a:pt x="292758" y="4538"/>
                    <a:pt x="292743" y="4538"/>
                    <a:pt x="29272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1" name="任意多边形: 形状 1560">
              <a:extLst>
                <a:ext uri="{FF2B5EF4-FFF2-40B4-BE49-F238E27FC236}">
                  <a16:creationId xmlns:a16="http://schemas.microsoft.com/office/drawing/2014/main" id="{3DD772AB-48DD-4CA7-85E7-293C12C96DD0}"/>
                </a:ext>
              </a:extLst>
            </p:cNvPr>
            <p:cNvSpPr/>
            <p:nvPr/>
          </p:nvSpPr>
          <p:spPr>
            <a:xfrm>
              <a:off x="7799183" y="3093274"/>
              <a:ext cx="107057" cy="334542"/>
            </a:xfrm>
            <a:custGeom>
              <a:avLst/>
              <a:gdLst>
                <a:gd name="connsiteX0" fmla="*/ 0 w 46395"/>
                <a:gd name="connsiteY0" fmla="*/ 144980 h 144980"/>
                <a:gd name="connsiteX1" fmla="*/ 0 w 46395"/>
                <a:gd name="connsiteY1" fmla="*/ 124742 h 144980"/>
                <a:gd name="connsiteX2" fmla="*/ 8531 w 46395"/>
                <a:gd name="connsiteY2" fmla="*/ 124152 h 144980"/>
                <a:gd name="connsiteX3" fmla="*/ 13931 w 46395"/>
                <a:gd name="connsiteY3" fmla="*/ 121883 h 144980"/>
                <a:gd name="connsiteX4" fmla="*/ 16744 w 46395"/>
                <a:gd name="connsiteY4" fmla="*/ 117073 h 144980"/>
                <a:gd name="connsiteX5" fmla="*/ 17606 w 46395"/>
                <a:gd name="connsiteY5" fmla="*/ 108905 h 144980"/>
                <a:gd name="connsiteX6" fmla="*/ 17606 w 46395"/>
                <a:gd name="connsiteY6" fmla="*/ 0 h 144980"/>
                <a:gd name="connsiteX7" fmla="*/ 46375 w 46395"/>
                <a:gd name="connsiteY7" fmla="*/ 0 h 144980"/>
                <a:gd name="connsiteX8" fmla="*/ 46375 w 46395"/>
                <a:gd name="connsiteY8" fmla="*/ 109994 h 144980"/>
                <a:gd name="connsiteX9" fmla="*/ 43562 w 46395"/>
                <a:gd name="connsiteY9" fmla="*/ 129461 h 144980"/>
                <a:gd name="connsiteX10" fmla="*/ 33715 w 46395"/>
                <a:gd name="connsiteY10" fmla="*/ 141032 h 144980"/>
                <a:gd name="connsiteX11" fmla="*/ 13931 w 46395"/>
                <a:gd name="connsiteY11" fmla="*/ 144889 h 14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95" h="144980">
                  <a:moveTo>
                    <a:pt x="0" y="144980"/>
                  </a:moveTo>
                  <a:lnTo>
                    <a:pt x="0" y="124742"/>
                  </a:lnTo>
                  <a:cubicBezTo>
                    <a:pt x="2855" y="124787"/>
                    <a:pt x="5709" y="124589"/>
                    <a:pt x="8531" y="124152"/>
                  </a:cubicBezTo>
                  <a:cubicBezTo>
                    <a:pt x="10500" y="123888"/>
                    <a:pt x="12364" y="123105"/>
                    <a:pt x="13931" y="121883"/>
                  </a:cubicBezTo>
                  <a:cubicBezTo>
                    <a:pt x="15320" y="120591"/>
                    <a:pt x="16299" y="118918"/>
                    <a:pt x="16744" y="117073"/>
                  </a:cubicBezTo>
                  <a:cubicBezTo>
                    <a:pt x="17370" y="114397"/>
                    <a:pt x="17660" y="111653"/>
                    <a:pt x="17606" y="108905"/>
                  </a:cubicBezTo>
                  <a:lnTo>
                    <a:pt x="17606" y="0"/>
                  </a:lnTo>
                  <a:lnTo>
                    <a:pt x="46375" y="0"/>
                  </a:lnTo>
                  <a:lnTo>
                    <a:pt x="46375" y="109994"/>
                  </a:lnTo>
                  <a:cubicBezTo>
                    <a:pt x="46550" y="116596"/>
                    <a:pt x="45599" y="123179"/>
                    <a:pt x="43562" y="129461"/>
                  </a:cubicBezTo>
                  <a:cubicBezTo>
                    <a:pt x="41878" y="134434"/>
                    <a:pt x="38355" y="138574"/>
                    <a:pt x="33715" y="141032"/>
                  </a:cubicBezTo>
                  <a:cubicBezTo>
                    <a:pt x="27538" y="143925"/>
                    <a:pt x="20742" y="145250"/>
                    <a:pt x="13931" y="14488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2" name="任意多边形: 形状 1561">
              <a:extLst>
                <a:ext uri="{FF2B5EF4-FFF2-40B4-BE49-F238E27FC236}">
                  <a16:creationId xmlns:a16="http://schemas.microsoft.com/office/drawing/2014/main" id="{850DF0EF-88B9-4DAF-AC52-B59EA5F6D91A}"/>
                </a:ext>
              </a:extLst>
            </p:cNvPr>
            <p:cNvSpPr/>
            <p:nvPr/>
          </p:nvSpPr>
          <p:spPr>
            <a:xfrm>
              <a:off x="7950334" y="3089450"/>
              <a:ext cx="192437" cy="334535"/>
            </a:xfrm>
            <a:custGeom>
              <a:avLst/>
              <a:gdLst>
                <a:gd name="connsiteX0" fmla="*/ 41540 w 83396"/>
                <a:gd name="connsiteY0" fmla="*/ 144913 h 144977"/>
                <a:gd name="connsiteX1" fmla="*/ 16945 w 83396"/>
                <a:gd name="connsiteY1" fmla="*/ 139332 h 144977"/>
                <a:gd name="connsiteX2" fmla="*/ 3968 w 83396"/>
                <a:gd name="connsiteY2" fmla="*/ 123359 h 144977"/>
                <a:gd name="connsiteX3" fmla="*/ 20 w 83396"/>
                <a:gd name="connsiteY3" fmla="*/ 98492 h 144977"/>
                <a:gd name="connsiteX4" fmla="*/ 20 w 83396"/>
                <a:gd name="connsiteY4" fmla="*/ 45855 h 144977"/>
                <a:gd name="connsiteX5" fmla="*/ 3968 w 83396"/>
                <a:gd name="connsiteY5" fmla="*/ 21124 h 144977"/>
                <a:gd name="connsiteX6" fmla="*/ 16945 w 83396"/>
                <a:gd name="connsiteY6" fmla="*/ 5424 h 144977"/>
                <a:gd name="connsiteX7" fmla="*/ 66361 w 83396"/>
                <a:gd name="connsiteY7" fmla="*/ 5424 h 144977"/>
                <a:gd name="connsiteX8" fmla="*/ 79475 w 83396"/>
                <a:gd name="connsiteY8" fmla="*/ 21079 h 144977"/>
                <a:gd name="connsiteX9" fmla="*/ 83378 w 83396"/>
                <a:gd name="connsiteY9" fmla="*/ 45764 h 144977"/>
                <a:gd name="connsiteX10" fmla="*/ 83378 w 83396"/>
                <a:gd name="connsiteY10" fmla="*/ 98538 h 144977"/>
                <a:gd name="connsiteX11" fmla="*/ 79475 w 83396"/>
                <a:gd name="connsiteY11" fmla="*/ 123404 h 144977"/>
                <a:gd name="connsiteX12" fmla="*/ 66361 w 83396"/>
                <a:gd name="connsiteY12" fmla="*/ 139377 h 144977"/>
                <a:gd name="connsiteX13" fmla="*/ 41540 w 83396"/>
                <a:gd name="connsiteY13" fmla="*/ 144913 h 144977"/>
                <a:gd name="connsiteX14" fmla="*/ 41540 w 83396"/>
                <a:gd name="connsiteY14" fmla="*/ 124130 h 144977"/>
                <a:gd name="connsiteX15" fmla="*/ 49708 w 83396"/>
                <a:gd name="connsiteY15" fmla="*/ 121635 h 144977"/>
                <a:gd name="connsiteX16" fmla="*/ 53202 w 83396"/>
                <a:gd name="connsiteY16" fmla="*/ 114828 h 144977"/>
                <a:gd name="connsiteX17" fmla="*/ 54109 w 83396"/>
                <a:gd name="connsiteY17" fmla="*/ 105753 h 144977"/>
                <a:gd name="connsiteX18" fmla="*/ 54109 w 83396"/>
                <a:gd name="connsiteY18" fmla="*/ 38867 h 144977"/>
                <a:gd name="connsiteX19" fmla="*/ 53202 w 83396"/>
                <a:gd name="connsiteY19" fmla="*/ 29791 h 144977"/>
                <a:gd name="connsiteX20" fmla="*/ 49708 w 83396"/>
                <a:gd name="connsiteY20" fmla="*/ 23076 h 144977"/>
                <a:gd name="connsiteX21" fmla="*/ 41540 w 83396"/>
                <a:gd name="connsiteY21" fmla="*/ 20534 h 144977"/>
                <a:gd name="connsiteX22" fmla="*/ 33690 w 83396"/>
                <a:gd name="connsiteY22" fmla="*/ 23076 h 144977"/>
                <a:gd name="connsiteX23" fmla="*/ 30196 w 83396"/>
                <a:gd name="connsiteY23" fmla="*/ 29791 h 144977"/>
                <a:gd name="connsiteX24" fmla="*/ 29333 w 83396"/>
                <a:gd name="connsiteY24" fmla="*/ 38867 h 144977"/>
                <a:gd name="connsiteX25" fmla="*/ 29333 w 83396"/>
                <a:gd name="connsiteY25" fmla="*/ 105662 h 144977"/>
                <a:gd name="connsiteX26" fmla="*/ 30105 w 83396"/>
                <a:gd name="connsiteY26" fmla="*/ 114737 h 144977"/>
                <a:gd name="connsiteX27" fmla="*/ 33508 w 83396"/>
                <a:gd name="connsiteY27" fmla="*/ 121544 h 144977"/>
                <a:gd name="connsiteX28" fmla="*/ 41540 w 83396"/>
                <a:gd name="connsiteY28" fmla="*/ 124130 h 1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3396" h="144977">
                  <a:moveTo>
                    <a:pt x="41540" y="144913"/>
                  </a:moveTo>
                  <a:cubicBezTo>
                    <a:pt x="32985" y="145344"/>
                    <a:pt x="24476" y="143413"/>
                    <a:pt x="16945" y="139332"/>
                  </a:cubicBezTo>
                  <a:cubicBezTo>
                    <a:pt x="10941" y="135625"/>
                    <a:pt x="6367" y="129995"/>
                    <a:pt x="3968" y="123359"/>
                  </a:cubicBezTo>
                  <a:cubicBezTo>
                    <a:pt x="1158" y="115377"/>
                    <a:pt x="-180" y="106952"/>
                    <a:pt x="20" y="98492"/>
                  </a:cubicBezTo>
                  <a:lnTo>
                    <a:pt x="20" y="45855"/>
                  </a:lnTo>
                  <a:cubicBezTo>
                    <a:pt x="-181" y="37440"/>
                    <a:pt x="1157" y="29059"/>
                    <a:pt x="3968" y="21124"/>
                  </a:cubicBezTo>
                  <a:cubicBezTo>
                    <a:pt x="6336" y="14541"/>
                    <a:pt x="10925" y="8989"/>
                    <a:pt x="16945" y="5424"/>
                  </a:cubicBezTo>
                  <a:cubicBezTo>
                    <a:pt x="32624" y="-1808"/>
                    <a:pt x="50683" y="-1808"/>
                    <a:pt x="66361" y="5424"/>
                  </a:cubicBezTo>
                  <a:cubicBezTo>
                    <a:pt x="72399" y="8983"/>
                    <a:pt x="77030" y="14510"/>
                    <a:pt x="79475" y="21079"/>
                  </a:cubicBezTo>
                  <a:cubicBezTo>
                    <a:pt x="82252" y="29005"/>
                    <a:pt x="83574" y="37368"/>
                    <a:pt x="83378" y="45764"/>
                  </a:cubicBezTo>
                  <a:lnTo>
                    <a:pt x="83378" y="98538"/>
                  </a:lnTo>
                  <a:cubicBezTo>
                    <a:pt x="83569" y="106993"/>
                    <a:pt x="82247" y="115414"/>
                    <a:pt x="79475" y="123404"/>
                  </a:cubicBezTo>
                  <a:cubicBezTo>
                    <a:pt x="77054" y="130068"/>
                    <a:pt x="72426" y="135704"/>
                    <a:pt x="66361" y="139377"/>
                  </a:cubicBezTo>
                  <a:cubicBezTo>
                    <a:pt x="58746" y="143448"/>
                    <a:pt x="50163" y="145362"/>
                    <a:pt x="41540" y="144913"/>
                  </a:cubicBezTo>
                  <a:close/>
                  <a:moveTo>
                    <a:pt x="41540" y="124130"/>
                  </a:moveTo>
                  <a:cubicBezTo>
                    <a:pt x="44484" y="124394"/>
                    <a:pt x="47414" y="123499"/>
                    <a:pt x="49708" y="121635"/>
                  </a:cubicBezTo>
                  <a:cubicBezTo>
                    <a:pt x="51544" y="119779"/>
                    <a:pt x="52764" y="117402"/>
                    <a:pt x="53202" y="114828"/>
                  </a:cubicBezTo>
                  <a:cubicBezTo>
                    <a:pt x="53808" y="111841"/>
                    <a:pt x="54112" y="108801"/>
                    <a:pt x="54109" y="105753"/>
                  </a:cubicBezTo>
                  <a:lnTo>
                    <a:pt x="54109" y="38867"/>
                  </a:lnTo>
                  <a:cubicBezTo>
                    <a:pt x="54126" y="35818"/>
                    <a:pt x="53822" y="32776"/>
                    <a:pt x="53202" y="29791"/>
                  </a:cubicBezTo>
                  <a:cubicBezTo>
                    <a:pt x="52763" y="27244"/>
                    <a:pt x="51542" y="24896"/>
                    <a:pt x="49708" y="23076"/>
                  </a:cubicBezTo>
                  <a:cubicBezTo>
                    <a:pt x="47421" y="21195"/>
                    <a:pt x="44490" y="20283"/>
                    <a:pt x="41540" y="20534"/>
                  </a:cubicBezTo>
                  <a:cubicBezTo>
                    <a:pt x="38691" y="20319"/>
                    <a:pt x="35872" y="21232"/>
                    <a:pt x="33690" y="23076"/>
                  </a:cubicBezTo>
                  <a:cubicBezTo>
                    <a:pt x="31872" y="24909"/>
                    <a:pt x="30653" y="27251"/>
                    <a:pt x="30196" y="29791"/>
                  </a:cubicBezTo>
                  <a:cubicBezTo>
                    <a:pt x="29592" y="32778"/>
                    <a:pt x="29303" y="35820"/>
                    <a:pt x="29333" y="38867"/>
                  </a:cubicBezTo>
                  <a:lnTo>
                    <a:pt x="29333" y="105662"/>
                  </a:lnTo>
                  <a:cubicBezTo>
                    <a:pt x="29330" y="108704"/>
                    <a:pt x="29588" y="111740"/>
                    <a:pt x="30105" y="114737"/>
                  </a:cubicBezTo>
                  <a:cubicBezTo>
                    <a:pt x="30511" y="117302"/>
                    <a:pt x="31700" y="119680"/>
                    <a:pt x="33508" y="121544"/>
                  </a:cubicBezTo>
                  <a:cubicBezTo>
                    <a:pt x="35746" y="123419"/>
                    <a:pt x="38628" y="124347"/>
                    <a:pt x="41540" y="12413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3" name="任意多边形: 形状 1562">
              <a:extLst>
                <a:ext uri="{FF2B5EF4-FFF2-40B4-BE49-F238E27FC236}">
                  <a16:creationId xmlns:a16="http://schemas.microsoft.com/office/drawing/2014/main" id="{8299680E-33CE-4861-A454-C0AF596A0B9C}"/>
                </a:ext>
              </a:extLst>
            </p:cNvPr>
            <p:cNvSpPr/>
            <p:nvPr/>
          </p:nvSpPr>
          <p:spPr>
            <a:xfrm>
              <a:off x="8187753" y="3093484"/>
              <a:ext cx="65965" cy="325850"/>
            </a:xfrm>
            <a:custGeom>
              <a:avLst/>
              <a:gdLst>
                <a:gd name="connsiteX0" fmla="*/ 0 w 28587"/>
                <a:gd name="connsiteY0" fmla="*/ 141214 h 141213"/>
                <a:gd name="connsiteX1" fmla="*/ 0 w 28587"/>
                <a:gd name="connsiteY1" fmla="*/ 0 h 141213"/>
                <a:gd name="connsiteX2" fmla="*/ 28588 w 28587"/>
                <a:gd name="connsiteY2" fmla="*/ 0 h 141213"/>
                <a:gd name="connsiteX3" fmla="*/ 28588 w 28587"/>
                <a:gd name="connsiteY3" fmla="*/ 141214 h 1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87" h="141213">
                  <a:moveTo>
                    <a:pt x="0" y="141214"/>
                  </a:moveTo>
                  <a:lnTo>
                    <a:pt x="0" y="0"/>
                  </a:lnTo>
                  <a:lnTo>
                    <a:pt x="28588" y="0"/>
                  </a:lnTo>
                  <a:lnTo>
                    <a:pt x="28588" y="14121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4" name="任意多边形: 形状 1563">
              <a:extLst>
                <a:ext uri="{FF2B5EF4-FFF2-40B4-BE49-F238E27FC236}">
                  <a16:creationId xmlns:a16="http://schemas.microsoft.com/office/drawing/2014/main" id="{2E519807-A678-4B3A-A7B3-CA9D337A2A36}"/>
                </a:ext>
              </a:extLst>
            </p:cNvPr>
            <p:cNvSpPr/>
            <p:nvPr/>
          </p:nvSpPr>
          <p:spPr>
            <a:xfrm>
              <a:off x="8303666" y="3093484"/>
              <a:ext cx="173395" cy="325850"/>
            </a:xfrm>
            <a:custGeom>
              <a:avLst/>
              <a:gdLst>
                <a:gd name="connsiteX0" fmla="*/ 0 w 75144"/>
                <a:gd name="connsiteY0" fmla="*/ 141214 h 141213"/>
                <a:gd name="connsiteX1" fmla="*/ 0 w 75144"/>
                <a:gd name="connsiteY1" fmla="*/ 0 h 141213"/>
                <a:gd name="connsiteX2" fmla="*/ 20057 w 75144"/>
                <a:gd name="connsiteY2" fmla="*/ 0 h 141213"/>
                <a:gd name="connsiteX3" fmla="*/ 51412 w 75144"/>
                <a:gd name="connsiteY3" fmla="*/ 73556 h 141213"/>
                <a:gd name="connsiteX4" fmla="*/ 51412 w 75144"/>
                <a:gd name="connsiteY4" fmla="*/ 0 h 141213"/>
                <a:gd name="connsiteX5" fmla="*/ 75145 w 75144"/>
                <a:gd name="connsiteY5" fmla="*/ 0 h 141213"/>
                <a:gd name="connsiteX6" fmla="*/ 75145 w 75144"/>
                <a:gd name="connsiteY6" fmla="*/ 141214 h 141213"/>
                <a:gd name="connsiteX7" fmla="*/ 55950 w 75144"/>
                <a:gd name="connsiteY7" fmla="*/ 141214 h 141213"/>
                <a:gd name="connsiteX8" fmla="*/ 24594 w 75144"/>
                <a:gd name="connsiteY8" fmla="*/ 63120 h 141213"/>
                <a:gd name="connsiteX9" fmla="*/ 24594 w 75144"/>
                <a:gd name="connsiteY9" fmla="*/ 141214 h 1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144" h="141213">
                  <a:moveTo>
                    <a:pt x="0" y="141214"/>
                  </a:moveTo>
                  <a:lnTo>
                    <a:pt x="0" y="0"/>
                  </a:lnTo>
                  <a:lnTo>
                    <a:pt x="20057" y="0"/>
                  </a:lnTo>
                  <a:lnTo>
                    <a:pt x="51412" y="73556"/>
                  </a:lnTo>
                  <a:lnTo>
                    <a:pt x="51412" y="0"/>
                  </a:lnTo>
                  <a:lnTo>
                    <a:pt x="75145" y="0"/>
                  </a:lnTo>
                  <a:lnTo>
                    <a:pt x="75145" y="141214"/>
                  </a:lnTo>
                  <a:lnTo>
                    <a:pt x="55950" y="141214"/>
                  </a:lnTo>
                  <a:lnTo>
                    <a:pt x="24594" y="63120"/>
                  </a:lnTo>
                  <a:lnTo>
                    <a:pt x="24594" y="14121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5" name="任意多边形: 形状 1564">
              <a:extLst>
                <a:ext uri="{FF2B5EF4-FFF2-40B4-BE49-F238E27FC236}">
                  <a16:creationId xmlns:a16="http://schemas.microsoft.com/office/drawing/2014/main" id="{3C93FDC0-6DE1-4D8C-8A23-FFF3C52AE7DB}"/>
                </a:ext>
              </a:extLst>
            </p:cNvPr>
            <p:cNvSpPr/>
            <p:nvPr/>
          </p:nvSpPr>
          <p:spPr>
            <a:xfrm>
              <a:off x="8624442" y="3093484"/>
              <a:ext cx="189202" cy="330541"/>
            </a:xfrm>
            <a:custGeom>
              <a:avLst/>
              <a:gdLst>
                <a:gd name="connsiteX0" fmla="*/ 40906 w 81994"/>
                <a:gd name="connsiteY0" fmla="*/ 143165 h 143246"/>
                <a:gd name="connsiteX1" fmla="*/ 16085 w 81994"/>
                <a:gd name="connsiteY1" fmla="*/ 137629 h 143246"/>
                <a:gd name="connsiteX2" fmla="*/ 3606 w 81994"/>
                <a:gd name="connsiteY2" fmla="*/ 121792 h 143246"/>
                <a:gd name="connsiteX3" fmla="*/ 22 w 81994"/>
                <a:gd name="connsiteY3" fmla="*/ 96608 h 143246"/>
                <a:gd name="connsiteX4" fmla="*/ 22 w 81994"/>
                <a:gd name="connsiteY4" fmla="*/ 0 h 143246"/>
                <a:gd name="connsiteX5" fmla="*/ 28428 w 81994"/>
                <a:gd name="connsiteY5" fmla="*/ 0 h 143246"/>
                <a:gd name="connsiteX6" fmla="*/ 28428 w 81994"/>
                <a:gd name="connsiteY6" fmla="*/ 100601 h 143246"/>
                <a:gd name="connsiteX7" fmla="*/ 29245 w 81994"/>
                <a:gd name="connsiteY7" fmla="*/ 110902 h 143246"/>
                <a:gd name="connsiteX8" fmla="*/ 32693 w 81994"/>
                <a:gd name="connsiteY8" fmla="*/ 119070 h 143246"/>
                <a:gd name="connsiteX9" fmla="*/ 40997 w 81994"/>
                <a:gd name="connsiteY9" fmla="*/ 122201 h 143246"/>
                <a:gd name="connsiteX10" fmla="*/ 49437 w 81994"/>
                <a:gd name="connsiteY10" fmla="*/ 119070 h 143246"/>
                <a:gd name="connsiteX11" fmla="*/ 52841 w 81994"/>
                <a:gd name="connsiteY11" fmla="*/ 110902 h 143246"/>
                <a:gd name="connsiteX12" fmla="*/ 53567 w 81994"/>
                <a:gd name="connsiteY12" fmla="*/ 100601 h 143246"/>
                <a:gd name="connsiteX13" fmla="*/ 53567 w 81994"/>
                <a:gd name="connsiteY13" fmla="*/ 0 h 143246"/>
                <a:gd name="connsiteX14" fmla="*/ 81973 w 81994"/>
                <a:gd name="connsiteY14" fmla="*/ 0 h 143246"/>
                <a:gd name="connsiteX15" fmla="*/ 81973 w 81994"/>
                <a:gd name="connsiteY15" fmla="*/ 96789 h 143246"/>
                <a:gd name="connsiteX16" fmla="*/ 78388 w 81994"/>
                <a:gd name="connsiteY16" fmla="*/ 121974 h 143246"/>
                <a:gd name="connsiteX17" fmla="*/ 66000 w 81994"/>
                <a:gd name="connsiteY17" fmla="*/ 137629 h 143246"/>
                <a:gd name="connsiteX18" fmla="*/ 40907 w 81994"/>
                <a:gd name="connsiteY18" fmla="*/ 143165 h 14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994" h="143246">
                  <a:moveTo>
                    <a:pt x="40906" y="143165"/>
                  </a:moveTo>
                  <a:cubicBezTo>
                    <a:pt x="32282" y="143628"/>
                    <a:pt x="23696" y="141713"/>
                    <a:pt x="16085" y="137629"/>
                  </a:cubicBezTo>
                  <a:cubicBezTo>
                    <a:pt x="10160" y="134019"/>
                    <a:pt x="5730" y="128398"/>
                    <a:pt x="3606" y="121792"/>
                  </a:cubicBezTo>
                  <a:cubicBezTo>
                    <a:pt x="1031" y="113653"/>
                    <a:pt x="-180" y="105143"/>
                    <a:pt x="22" y="96608"/>
                  </a:cubicBezTo>
                  <a:lnTo>
                    <a:pt x="22" y="0"/>
                  </a:lnTo>
                  <a:lnTo>
                    <a:pt x="28428" y="0"/>
                  </a:lnTo>
                  <a:lnTo>
                    <a:pt x="28428" y="100601"/>
                  </a:lnTo>
                  <a:cubicBezTo>
                    <a:pt x="28425" y="104051"/>
                    <a:pt x="28698" y="107495"/>
                    <a:pt x="29245" y="110902"/>
                  </a:cubicBezTo>
                  <a:cubicBezTo>
                    <a:pt x="29603" y="113895"/>
                    <a:pt x="30798" y="116726"/>
                    <a:pt x="32693" y="119070"/>
                  </a:cubicBezTo>
                  <a:cubicBezTo>
                    <a:pt x="34857" y="121297"/>
                    <a:pt x="37901" y="122445"/>
                    <a:pt x="40997" y="122201"/>
                  </a:cubicBezTo>
                  <a:cubicBezTo>
                    <a:pt x="44137" y="122473"/>
                    <a:pt x="47235" y="121324"/>
                    <a:pt x="49437" y="119070"/>
                  </a:cubicBezTo>
                  <a:cubicBezTo>
                    <a:pt x="51354" y="116743"/>
                    <a:pt x="52539" y="113901"/>
                    <a:pt x="52841" y="110902"/>
                  </a:cubicBezTo>
                  <a:cubicBezTo>
                    <a:pt x="53311" y="107488"/>
                    <a:pt x="53554" y="104047"/>
                    <a:pt x="53567" y="100601"/>
                  </a:cubicBezTo>
                  <a:lnTo>
                    <a:pt x="53567" y="0"/>
                  </a:lnTo>
                  <a:lnTo>
                    <a:pt x="81973" y="0"/>
                  </a:lnTo>
                  <a:lnTo>
                    <a:pt x="81973" y="96789"/>
                  </a:lnTo>
                  <a:cubicBezTo>
                    <a:pt x="82175" y="105325"/>
                    <a:pt x="80963" y="113834"/>
                    <a:pt x="78388" y="121974"/>
                  </a:cubicBezTo>
                  <a:cubicBezTo>
                    <a:pt x="76249" y="128498"/>
                    <a:pt x="71858" y="134047"/>
                    <a:pt x="66000" y="137629"/>
                  </a:cubicBezTo>
                  <a:cubicBezTo>
                    <a:pt x="58310" y="141762"/>
                    <a:pt x="49622" y="143679"/>
                    <a:pt x="40907" y="14316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6" name="任意多边形: 形状 1565">
              <a:extLst>
                <a:ext uri="{FF2B5EF4-FFF2-40B4-BE49-F238E27FC236}">
                  <a16:creationId xmlns:a16="http://schemas.microsoft.com/office/drawing/2014/main" id="{88E7AC1D-CD62-4252-97BF-1A5A2751878C}"/>
                </a:ext>
              </a:extLst>
            </p:cNvPr>
            <p:cNvSpPr/>
            <p:nvPr/>
          </p:nvSpPr>
          <p:spPr>
            <a:xfrm>
              <a:off x="8851708" y="3089353"/>
              <a:ext cx="176280" cy="334542"/>
            </a:xfrm>
            <a:custGeom>
              <a:avLst/>
              <a:gdLst>
                <a:gd name="connsiteX0" fmla="*/ 40113 w 76394"/>
                <a:gd name="connsiteY0" fmla="*/ 144955 h 144980"/>
                <a:gd name="connsiteX1" fmla="*/ 18287 w 76394"/>
                <a:gd name="connsiteY1" fmla="*/ 140145 h 144980"/>
                <a:gd name="connsiteX2" fmla="*/ 5128 w 76394"/>
                <a:gd name="connsiteY2" fmla="*/ 125669 h 144980"/>
                <a:gd name="connsiteX3" fmla="*/ 0 w 76394"/>
                <a:gd name="connsiteY3" fmla="*/ 100984 h 144980"/>
                <a:gd name="connsiteX4" fmla="*/ 24731 w 76394"/>
                <a:gd name="connsiteY4" fmla="*/ 96809 h 144980"/>
                <a:gd name="connsiteX5" fmla="*/ 26591 w 76394"/>
                <a:gd name="connsiteY5" fmla="*/ 111375 h 144980"/>
                <a:gd name="connsiteX6" fmla="*/ 31129 w 76394"/>
                <a:gd name="connsiteY6" fmla="*/ 120088 h 144980"/>
                <a:gd name="connsiteX7" fmla="*/ 38707 w 76394"/>
                <a:gd name="connsiteY7" fmla="*/ 122947 h 144980"/>
                <a:gd name="connsiteX8" fmla="*/ 46285 w 76394"/>
                <a:gd name="connsiteY8" fmla="*/ 119498 h 144980"/>
                <a:gd name="connsiteX9" fmla="*/ 48281 w 76394"/>
                <a:gd name="connsiteY9" fmla="*/ 111466 h 144980"/>
                <a:gd name="connsiteX10" fmla="*/ 44016 w 76394"/>
                <a:gd name="connsiteY10" fmla="*/ 96537 h 144980"/>
                <a:gd name="connsiteX11" fmla="*/ 32762 w 76394"/>
                <a:gd name="connsiteY11" fmla="*/ 84422 h 144980"/>
                <a:gd name="connsiteX12" fmla="*/ 18105 w 76394"/>
                <a:gd name="connsiteY12" fmla="*/ 71716 h 144980"/>
                <a:gd name="connsiteX13" fmla="*/ 5309 w 76394"/>
                <a:gd name="connsiteY13" fmla="*/ 56696 h 144980"/>
                <a:gd name="connsiteX14" fmla="*/ 363 w 76394"/>
                <a:gd name="connsiteY14" fmla="*/ 36140 h 144980"/>
                <a:gd name="connsiteX15" fmla="*/ 10527 w 76394"/>
                <a:gd name="connsiteY15" fmla="*/ 9368 h 144980"/>
                <a:gd name="connsiteX16" fmla="*/ 38525 w 76394"/>
                <a:gd name="connsiteY16" fmla="*/ 65 h 144980"/>
                <a:gd name="connsiteX17" fmla="*/ 55950 w 76394"/>
                <a:gd name="connsiteY17" fmla="*/ 3514 h 144980"/>
                <a:gd name="connsiteX18" fmla="*/ 66523 w 76394"/>
                <a:gd name="connsiteY18" fmla="*/ 12862 h 144980"/>
                <a:gd name="connsiteX19" fmla="*/ 71741 w 76394"/>
                <a:gd name="connsiteY19" fmla="*/ 25613 h 144980"/>
                <a:gd name="connsiteX20" fmla="*/ 73556 w 76394"/>
                <a:gd name="connsiteY20" fmla="*/ 39226 h 144980"/>
                <a:gd name="connsiteX21" fmla="*/ 48962 w 76394"/>
                <a:gd name="connsiteY21" fmla="*/ 42901 h 144980"/>
                <a:gd name="connsiteX22" fmla="*/ 47873 w 76394"/>
                <a:gd name="connsiteY22" fmla="*/ 31557 h 144980"/>
                <a:gd name="connsiteX23" fmla="*/ 44697 w 76394"/>
                <a:gd name="connsiteY23" fmla="*/ 23888 h 144980"/>
                <a:gd name="connsiteX24" fmla="*/ 37663 w 76394"/>
                <a:gd name="connsiteY24" fmla="*/ 21120 h 144980"/>
                <a:gd name="connsiteX25" fmla="*/ 30176 w 76394"/>
                <a:gd name="connsiteY25" fmla="*/ 24841 h 144980"/>
                <a:gd name="connsiteX26" fmla="*/ 27726 w 76394"/>
                <a:gd name="connsiteY26" fmla="*/ 33145 h 144980"/>
                <a:gd name="connsiteX27" fmla="*/ 31129 w 76394"/>
                <a:gd name="connsiteY27" fmla="*/ 45442 h 144980"/>
                <a:gd name="connsiteX28" fmla="*/ 40431 w 76394"/>
                <a:gd name="connsiteY28" fmla="*/ 55425 h 144980"/>
                <a:gd name="connsiteX29" fmla="*/ 54725 w 76394"/>
                <a:gd name="connsiteY29" fmla="*/ 67995 h 144980"/>
                <a:gd name="connsiteX30" fmla="*/ 69972 w 76394"/>
                <a:gd name="connsiteY30" fmla="*/ 85510 h 144980"/>
                <a:gd name="connsiteX31" fmla="*/ 76370 w 76394"/>
                <a:gd name="connsiteY31" fmla="*/ 109833 h 144980"/>
                <a:gd name="connsiteX32" fmla="*/ 71832 w 76394"/>
                <a:gd name="connsiteY32" fmla="*/ 127983 h 144980"/>
                <a:gd name="connsiteX33" fmla="*/ 59172 w 76394"/>
                <a:gd name="connsiteY33" fmla="*/ 140553 h 144980"/>
                <a:gd name="connsiteX34" fmla="*/ 40113 w 76394"/>
                <a:gd name="connsiteY34" fmla="*/ 144955 h 14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394" h="144980">
                  <a:moveTo>
                    <a:pt x="40113" y="144955"/>
                  </a:moveTo>
                  <a:cubicBezTo>
                    <a:pt x="32549" y="145212"/>
                    <a:pt x="25042" y="143557"/>
                    <a:pt x="18287" y="140145"/>
                  </a:cubicBezTo>
                  <a:cubicBezTo>
                    <a:pt x="12434" y="136890"/>
                    <a:pt x="7811" y="131805"/>
                    <a:pt x="5128" y="125669"/>
                  </a:cubicBezTo>
                  <a:cubicBezTo>
                    <a:pt x="1868" y="117841"/>
                    <a:pt x="128" y="109463"/>
                    <a:pt x="0" y="100984"/>
                  </a:cubicBezTo>
                  <a:lnTo>
                    <a:pt x="24731" y="96809"/>
                  </a:lnTo>
                  <a:cubicBezTo>
                    <a:pt x="24868" y="101714"/>
                    <a:pt x="25491" y="106593"/>
                    <a:pt x="26591" y="111375"/>
                  </a:cubicBezTo>
                  <a:cubicBezTo>
                    <a:pt x="27227" y="114658"/>
                    <a:pt x="28803" y="117685"/>
                    <a:pt x="31129" y="120088"/>
                  </a:cubicBezTo>
                  <a:cubicBezTo>
                    <a:pt x="33175" y="122009"/>
                    <a:pt x="35901" y="123037"/>
                    <a:pt x="38707" y="122947"/>
                  </a:cubicBezTo>
                  <a:cubicBezTo>
                    <a:pt x="41680" y="123309"/>
                    <a:pt x="44605" y="121977"/>
                    <a:pt x="46285" y="119498"/>
                  </a:cubicBezTo>
                  <a:cubicBezTo>
                    <a:pt x="47634" y="117039"/>
                    <a:pt x="48322" y="114271"/>
                    <a:pt x="48281" y="111466"/>
                  </a:cubicBezTo>
                  <a:cubicBezTo>
                    <a:pt x="48474" y="106164"/>
                    <a:pt x="46980" y="100937"/>
                    <a:pt x="44016" y="96537"/>
                  </a:cubicBezTo>
                  <a:cubicBezTo>
                    <a:pt x="40743" y="92079"/>
                    <a:pt x="36967" y="88014"/>
                    <a:pt x="32762" y="84422"/>
                  </a:cubicBezTo>
                  <a:lnTo>
                    <a:pt x="18105" y="71716"/>
                  </a:lnTo>
                  <a:cubicBezTo>
                    <a:pt x="13037" y="67453"/>
                    <a:pt x="8713" y="62377"/>
                    <a:pt x="5309" y="56696"/>
                  </a:cubicBezTo>
                  <a:cubicBezTo>
                    <a:pt x="1829" y="50419"/>
                    <a:pt x="119" y="43314"/>
                    <a:pt x="363" y="36140"/>
                  </a:cubicBezTo>
                  <a:cubicBezTo>
                    <a:pt x="-296" y="26164"/>
                    <a:pt x="3414" y="16393"/>
                    <a:pt x="10527" y="9368"/>
                  </a:cubicBezTo>
                  <a:cubicBezTo>
                    <a:pt x="18333" y="2811"/>
                    <a:pt x="28348" y="-517"/>
                    <a:pt x="38525" y="65"/>
                  </a:cubicBezTo>
                  <a:cubicBezTo>
                    <a:pt x="44523" y="-167"/>
                    <a:pt x="50492" y="1015"/>
                    <a:pt x="55950" y="3514"/>
                  </a:cubicBezTo>
                  <a:cubicBezTo>
                    <a:pt x="60243" y="5634"/>
                    <a:pt x="63893" y="8861"/>
                    <a:pt x="66523" y="12862"/>
                  </a:cubicBezTo>
                  <a:cubicBezTo>
                    <a:pt x="69017" y="16762"/>
                    <a:pt x="70785" y="21082"/>
                    <a:pt x="71741" y="25613"/>
                  </a:cubicBezTo>
                  <a:cubicBezTo>
                    <a:pt x="72719" y="30093"/>
                    <a:pt x="73326" y="34646"/>
                    <a:pt x="73556" y="39226"/>
                  </a:cubicBezTo>
                  <a:lnTo>
                    <a:pt x="48962" y="42901"/>
                  </a:lnTo>
                  <a:cubicBezTo>
                    <a:pt x="48735" y="38364"/>
                    <a:pt x="48372" y="34824"/>
                    <a:pt x="47873" y="31557"/>
                  </a:cubicBezTo>
                  <a:cubicBezTo>
                    <a:pt x="47532" y="28759"/>
                    <a:pt x="46434" y="26108"/>
                    <a:pt x="44697" y="23888"/>
                  </a:cubicBezTo>
                  <a:cubicBezTo>
                    <a:pt x="42903" y="21932"/>
                    <a:pt x="40309" y="20911"/>
                    <a:pt x="37663" y="21120"/>
                  </a:cubicBezTo>
                  <a:cubicBezTo>
                    <a:pt x="34675" y="20902"/>
                    <a:pt x="31806" y="22328"/>
                    <a:pt x="30176" y="24841"/>
                  </a:cubicBezTo>
                  <a:cubicBezTo>
                    <a:pt x="28552" y="27304"/>
                    <a:pt x="27699" y="30195"/>
                    <a:pt x="27726" y="33145"/>
                  </a:cubicBezTo>
                  <a:cubicBezTo>
                    <a:pt x="27546" y="37499"/>
                    <a:pt x="28736" y="41800"/>
                    <a:pt x="31129" y="45442"/>
                  </a:cubicBezTo>
                  <a:cubicBezTo>
                    <a:pt x="33836" y="49116"/>
                    <a:pt x="36957" y="52466"/>
                    <a:pt x="40431" y="55425"/>
                  </a:cubicBezTo>
                  <a:lnTo>
                    <a:pt x="54725" y="67995"/>
                  </a:lnTo>
                  <a:cubicBezTo>
                    <a:pt x="60620" y="73073"/>
                    <a:pt x="65755" y="78972"/>
                    <a:pt x="69972" y="85510"/>
                  </a:cubicBezTo>
                  <a:cubicBezTo>
                    <a:pt x="74434" y="92819"/>
                    <a:pt x="76659" y="101274"/>
                    <a:pt x="76370" y="109833"/>
                  </a:cubicBezTo>
                  <a:cubicBezTo>
                    <a:pt x="76469" y="116175"/>
                    <a:pt x="74905" y="122434"/>
                    <a:pt x="71832" y="127983"/>
                  </a:cubicBezTo>
                  <a:cubicBezTo>
                    <a:pt x="68858" y="133265"/>
                    <a:pt x="64475" y="137617"/>
                    <a:pt x="59172" y="140553"/>
                  </a:cubicBezTo>
                  <a:cubicBezTo>
                    <a:pt x="53301" y="143628"/>
                    <a:pt x="46738" y="145143"/>
                    <a:pt x="40113" y="14495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7" name="任意多边形: 形状 1566">
              <a:extLst>
                <a:ext uri="{FF2B5EF4-FFF2-40B4-BE49-F238E27FC236}">
                  <a16:creationId xmlns:a16="http://schemas.microsoft.com/office/drawing/2014/main" id="{B8109C1D-70BD-4904-9424-0996B787776D}"/>
                </a:ext>
              </a:extLst>
            </p:cNvPr>
            <p:cNvSpPr/>
            <p:nvPr/>
          </p:nvSpPr>
          <p:spPr>
            <a:xfrm>
              <a:off x="8052261" y="3479751"/>
              <a:ext cx="17066" cy="181668"/>
            </a:xfrm>
            <a:custGeom>
              <a:avLst/>
              <a:gdLst>
                <a:gd name="connsiteX0" fmla="*/ 0 w 7396"/>
                <a:gd name="connsiteY0" fmla="*/ 78729 h 78729"/>
                <a:gd name="connsiteX1" fmla="*/ 0 w 7396"/>
                <a:gd name="connsiteY1" fmla="*/ 0 h 78729"/>
                <a:gd name="connsiteX2" fmla="*/ 7396 w 7396"/>
                <a:gd name="connsiteY2" fmla="*/ 0 h 78729"/>
                <a:gd name="connsiteX3" fmla="*/ 7396 w 7396"/>
                <a:gd name="connsiteY3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6" h="78729">
                  <a:moveTo>
                    <a:pt x="0" y="78729"/>
                  </a:moveTo>
                  <a:lnTo>
                    <a:pt x="0" y="0"/>
                  </a:lnTo>
                  <a:lnTo>
                    <a:pt x="7396" y="0"/>
                  </a:lnTo>
                  <a:lnTo>
                    <a:pt x="7396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8" name="任意多边形: 形状 1567">
              <a:extLst>
                <a:ext uri="{FF2B5EF4-FFF2-40B4-BE49-F238E27FC236}">
                  <a16:creationId xmlns:a16="http://schemas.microsoft.com/office/drawing/2014/main" id="{19FA8B4E-1942-461F-B3C0-394A20EECC55}"/>
                </a:ext>
              </a:extLst>
            </p:cNvPr>
            <p:cNvSpPr/>
            <p:nvPr/>
          </p:nvSpPr>
          <p:spPr>
            <a:xfrm>
              <a:off x="8089642" y="3479751"/>
              <a:ext cx="84602" cy="181668"/>
            </a:xfrm>
            <a:custGeom>
              <a:avLst/>
              <a:gdLst>
                <a:gd name="connsiteX0" fmla="*/ 14884 w 36664"/>
                <a:gd name="connsiteY0" fmla="*/ 78729 h 78729"/>
                <a:gd name="connsiteX1" fmla="*/ 14884 w 36664"/>
                <a:gd name="connsiteY1" fmla="*/ 5718 h 78729"/>
                <a:gd name="connsiteX2" fmla="*/ 0 w 36664"/>
                <a:gd name="connsiteY2" fmla="*/ 5718 h 78729"/>
                <a:gd name="connsiteX3" fmla="*/ 0 w 36664"/>
                <a:gd name="connsiteY3" fmla="*/ 0 h 78729"/>
                <a:gd name="connsiteX4" fmla="*/ 36665 w 36664"/>
                <a:gd name="connsiteY4" fmla="*/ 0 h 78729"/>
                <a:gd name="connsiteX5" fmla="*/ 36665 w 36664"/>
                <a:gd name="connsiteY5" fmla="*/ 5718 h 78729"/>
                <a:gd name="connsiteX6" fmla="*/ 22280 w 36664"/>
                <a:gd name="connsiteY6" fmla="*/ 5718 h 78729"/>
                <a:gd name="connsiteX7" fmla="*/ 22280 w 36664"/>
                <a:gd name="connsiteY7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64" h="78729">
                  <a:moveTo>
                    <a:pt x="14884" y="78729"/>
                  </a:moveTo>
                  <a:lnTo>
                    <a:pt x="14884" y="5718"/>
                  </a:lnTo>
                  <a:lnTo>
                    <a:pt x="0" y="5718"/>
                  </a:lnTo>
                  <a:lnTo>
                    <a:pt x="0" y="0"/>
                  </a:lnTo>
                  <a:lnTo>
                    <a:pt x="36665" y="0"/>
                  </a:lnTo>
                  <a:lnTo>
                    <a:pt x="36665" y="5718"/>
                  </a:lnTo>
                  <a:lnTo>
                    <a:pt x="22280" y="5718"/>
                  </a:lnTo>
                  <a:lnTo>
                    <a:pt x="22280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9" name="任意多边形: 形状 1568">
              <a:extLst>
                <a:ext uri="{FF2B5EF4-FFF2-40B4-BE49-F238E27FC236}">
                  <a16:creationId xmlns:a16="http://schemas.microsoft.com/office/drawing/2014/main" id="{CC001D52-AF22-4927-BAA0-FAF01A357C2A}"/>
                </a:ext>
              </a:extLst>
            </p:cNvPr>
            <p:cNvSpPr/>
            <p:nvPr/>
          </p:nvSpPr>
          <p:spPr>
            <a:xfrm>
              <a:off x="8189952" y="3479751"/>
              <a:ext cx="20248" cy="51305"/>
            </a:xfrm>
            <a:custGeom>
              <a:avLst/>
              <a:gdLst>
                <a:gd name="connsiteX0" fmla="*/ 1770 w 8775"/>
                <a:gd name="connsiteY0" fmla="*/ 22235 h 22234"/>
                <a:gd name="connsiteX1" fmla="*/ 0 w 8775"/>
                <a:gd name="connsiteY1" fmla="*/ 19648 h 22234"/>
                <a:gd name="connsiteX2" fmla="*/ 3585 w 8775"/>
                <a:gd name="connsiteY2" fmla="*/ 16336 h 22234"/>
                <a:gd name="connsiteX3" fmla="*/ 4492 w 8775"/>
                <a:gd name="connsiteY3" fmla="*/ 9620 h 22234"/>
                <a:gd name="connsiteX4" fmla="*/ 590 w 8775"/>
                <a:gd name="connsiteY4" fmla="*/ 9620 h 22234"/>
                <a:gd name="connsiteX5" fmla="*/ 590 w 8775"/>
                <a:gd name="connsiteY5" fmla="*/ 0 h 22234"/>
                <a:gd name="connsiteX6" fmla="*/ 8758 w 8775"/>
                <a:gd name="connsiteY6" fmla="*/ 0 h 22234"/>
                <a:gd name="connsiteX7" fmla="*/ 8758 w 8775"/>
                <a:gd name="connsiteY7" fmla="*/ 8168 h 22234"/>
                <a:gd name="connsiteX8" fmla="*/ 7306 w 8775"/>
                <a:gd name="connsiteY8" fmla="*/ 17652 h 22234"/>
                <a:gd name="connsiteX9" fmla="*/ 1770 w 8775"/>
                <a:gd name="connsiteY9" fmla="*/ 22235 h 2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5" h="22234">
                  <a:moveTo>
                    <a:pt x="1770" y="22235"/>
                  </a:moveTo>
                  <a:lnTo>
                    <a:pt x="0" y="19648"/>
                  </a:lnTo>
                  <a:cubicBezTo>
                    <a:pt x="1614" y="19108"/>
                    <a:pt x="2919" y="17902"/>
                    <a:pt x="3585" y="16336"/>
                  </a:cubicBezTo>
                  <a:cubicBezTo>
                    <a:pt x="4283" y="14169"/>
                    <a:pt x="4590" y="11895"/>
                    <a:pt x="4492" y="9620"/>
                  </a:cubicBezTo>
                  <a:lnTo>
                    <a:pt x="590" y="9620"/>
                  </a:lnTo>
                  <a:lnTo>
                    <a:pt x="590" y="0"/>
                  </a:lnTo>
                  <a:lnTo>
                    <a:pt x="8758" y="0"/>
                  </a:lnTo>
                  <a:lnTo>
                    <a:pt x="8758" y="8168"/>
                  </a:lnTo>
                  <a:cubicBezTo>
                    <a:pt x="8877" y="11392"/>
                    <a:pt x="8384" y="14610"/>
                    <a:pt x="7306" y="17652"/>
                  </a:cubicBezTo>
                  <a:cubicBezTo>
                    <a:pt x="6285" y="19966"/>
                    <a:pt x="4234" y="21664"/>
                    <a:pt x="1770" y="2223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0" name="任意多边形: 形状 1569">
              <a:extLst>
                <a:ext uri="{FF2B5EF4-FFF2-40B4-BE49-F238E27FC236}">
                  <a16:creationId xmlns:a16="http://schemas.microsoft.com/office/drawing/2014/main" id="{0C5A1731-8A67-4F41-9382-FBEBAE2E107B}"/>
                </a:ext>
              </a:extLst>
            </p:cNvPr>
            <p:cNvSpPr/>
            <p:nvPr/>
          </p:nvSpPr>
          <p:spPr>
            <a:xfrm>
              <a:off x="8226706" y="3477312"/>
              <a:ext cx="87358" cy="186356"/>
            </a:xfrm>
            <a:custGeom>
              <a:avLst/>
              <a:gdLst>
                <a:gd name="connsiteX0" fmla="*/ 19648 w 37858"/>
                <a:gd name="connsiteY0" fmla="*/ 80740 h 80761"/>
                <a:gd name="connsiteX1" fmla="*/ 8985 w 37858"/>
                <a:gd name="connsiteY1" fmla="*/ 78108 h 80761"/>
                <a:gd name="connsiteX2" fmla="*/ 2632 w 37858"/>
                <a:gd name="connsiteY2" fmla="*/ 70621 h 80761"/>
                <a:gd name="connsiteX3" fmla="*/ 0 w 37858"/>
                <a:gd name="connsiteY3" fmla="*/ 59367 h 80761"/>
                <a:gd name="connsiteX4" fmla="*/ 6534 w 37858"/>
                <a:gd name="connsiteY4" fmla="*/ 57416 h 80761"/>
                <a:gd name="connsiteX5" fmla="*/ 8259 w 37858"/>
                <a:gd name="connsiteY5" fmla="*/ 66219 h 80761"/>
                <a:gd name="connsiteX6" fmla="*/ 12252 w 37858"/>
                <a:gd name="connsiteY6" fmla="*/ 72436 h 80761"/>
                <a:gd name="connsiteX7" fmla="*/ 19739 w 37858"/>
                <a:gd name="connsiteY7" fmla="*/ 74750 h 80761"/>
                <a:gd name="connsiteX8" fmla="*/ 27907 w 37858"/>
                <a:gd name="connsiteY8" fmla="*/ 72027 h 80761"/>
                <a:gd name="connsiteX9" fmla="*/ 30811 w 37858"/>
                <a:gd name="connsiteY9" fmla="*/ 63360 h 80761"/>
                <a:gd name="connsiteX10" fmla="*/ 28270 w 37858"/>
                <a:gd name="connsiteY10" fmla="*/ 54285 h 80761"/>
                <a:gd name="connsiteX11" fmla="*/ 21191 w 37858"/>
                <a:gd name="connsiteY11" fmla="*/ 46253 h 80761"/>
                <a:gd name="connsiteX12" fmla="*/ 7306 w 37858"/>
                <a:gd name="connsiteY12" fmla="*/ 32958 h 80761"/>
                <a:gd name="connsiteX13" fmla="*/ 1860 w 37858"/>
                <a:gd name="connsiteY13" fmla="*/ 25516 h 80761"/>
                <a:gd name="connsiteX14" fmla="*/ 91 w 37858"/>
                <a:gd name="connsiteY14" fmla="*/ 17076 h 80761"/>
                <a:gd name="connsiteX15" fmla="*/ 4992 w 37858"/>
                <a:gd name="connsiteY15" fmla="*/ 4551 h 80761"/>
                <a:gd name="connsiteX16" fmla="*/ 17879 w 37858"/>
                <a:gd name="connsiteY16" fmla="*/ 14 h 80761"/>
                <a:gd name="connsiteX17" fmla="*/ 25411 w 37858"/>
                <a:gd name="connsiteY17" fmla="*/ 1057 h 80761"/>
                <a:gd name="connsiteX18" fmla="*/ 31174 w 37858"/>
                <a:gd name="connsiteY18" fmla="*/ 4506 h 80761"/>
                <a:gd name="connsiteX19" fmla="*/ 34895 w 37858"/>
                <a:gd name="connsiteY19" fmla="*/ 10677 h 80761"/>
                <a:gd name="connsiteX20" fmla="*/ 36756 w 37858"/>
                <a:gd name="connsiteY20" fmla="*/ 19753 h 80761"/>
                <a:gd name="connsiteX21" fmla="*/ 30448 w 37858"/>
                <a:gd name="connsiteY21" fmla="*/ 21386 h 80761"/>
                <a:gd name="connsiteX22" fmla="*/ 28814 w 37858"/>
                <a:gd name="connsiteY22" fmla="*/ 12901 h 80761"/>
                <a:gd name="connsiteX23" fmla="*/ 25048 w 37858"/>
                <a:gd name="connsiteY23" fmla="*/ 7501 h 80761"/>
                <a:gd name="connsiteX24" fmla="*/ 9938 w 37858"/>
                <a:gd name="connsiteY24" fmla="*/ 8182 h 80761"/>
                <a:gd name="connsiteX25" fmla="*/ 6943 w 37858"/>
                <a:gd name="connsiteY25" fmla="*/ 16667 h 80761"/>
                <a:gd name="connsiteX26" fmla="*/ 8168 w 37858"/>
                <a:gd name="connsiteY26" fmla="*/ 22521 h 80761"/>
                <a:gd name="connsiteX27" fmla="*/ 12479 w 37858"/>
                <a:gd name="connsiteY27" fmla="*/ 28148 h 80761"/>
                <a:gd name="connsiteX28" fmla="*/ 26409 w 37858"/>
                <a:gd name="connsiteY28" fmla="*/ 41262 h 80761"/>
                <a:gd name="connsiteX29" fmla="*/ 34441 w 37858"/>
                <a:gd name="connsiteY29" fmla="*/ 51018 h 80761"/>
                <a:gd name="connsiteX30" fmla="*/ 37845 w 37858"/>
                <a:gd name="connsiteY30" fmla="*/ 63043 h 80761"/>
                <a:gd name="connsiteX31" fmla="*/ 35576 w 37858"/>
                <a:gd name="connsiteY31" fmla="*/ 72980 h 80761"/>
                <a:gd name="connsiteX32" fmla="*/ 29223 w 37858"/>
                <a:gd name="connsiteY32" fmla="*/ 78970 h 80761"/>
                <a:gd name="connsiteX33" fmla="*/ 19648 w 37858"/>
                <a:gd name="connsiteY33" fmla="*/ 80740 h 8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858" h="80761">
                  <a:moveTo>
                    <a:pt x="19648" y="80740"/>
                  </a:moveTo>
                  <a:cubicBezTo>
                    <a:pt x="15917" y="80881"/>
                    <a:pt x="12221" y="79969"/>
                    <a:pt x="8985" y="78108"/>
                  </a:cubicBezTo>
                  <a:cubicBezTo>
                    <a:pt x="6181" y="76287"/>
                    <a:pt x="3972" y="73684"/>
                    <a:pt x="2632" y="70621"/>
                  </a:cubicBezTo>
                  <a:cubicBezTo>
                    <a:pt x="1127" y="67045"/>
                    <a:pt x="237" y="63240"/>
                    <a:pt x="0" y="59367"/>
                  </a:cubicBezTo>
                  <a:lnTo>
                    <a:pt x="6534" y="57416"/>
                  </a:lnTo>
                  <a:cubicBezTo>
                    <a:pt x="6807" y="60402"/>
                    <a:pt x="7385" y="63351"/>
                    <a:pt x="8259" y="66219"/>
                  </a:cubicBezTo>
                  <a:cubicBezTo>
                    <a:pt x="8966" y="68631"/>
                    <a:pt x="10352" y="70789"/>
                    <a:pt x="12252" y="72436"/>
                  </a:cubicBezTo>
                  <a:cubicBezTo>
                    <a:pt x="14388" y="74083"/>
                    <a:pt x="17046" y="74905"/>
                    <a:pt x="19739" y="74750"/>
                  </a:cubicBezTo>
                  <a:cubicBezTo>
                    <a:pt x="22711" y="74932"/>
                    <a:pt x="25638" y="73956"/>
                    <a:pt x="27907" y="72027"/>
                  </a:cubicBezTo>
                  <a:cubicBezTo>
                    <a:pt x="30048" y="69673"/>
                    <a:pt x="31101" y="66529"/>
                    <a:pt x="30811" y="63360"/>
                  </a:cubicBezTo>
                  <a:cubicBezTo>
                    <a:pt x="30899" y="60148"/>
                    <a:pt x="30013" y="56984"/>
                    <a:pt x="28270" y="54285"/>
                  </a:cubicBezTo>
                  <a:cubicBezTo>
                    <a:pt x="26221" y="51349"/>
                    <a:pt x="23846" y="48655"/>
                    <a:pt x="21191" y="46253"/>
                  </a:cubicBezTo>
                  <a:lnTo>
                    <a:pt x="7306" y="32958"/>
                  </a:lnTo>
                  <a:cubicBezTo>
                    <a:pt x="5058" y="30824"/>
                    <a:pt x="3213" y="28304"/>
                    <a:pt x="1860" y="25516"/>
                  </a:cubicBezTo>
                  <a:cubicBezTo>
                    <a:pt x="663" y="22865"/>
                    <a:pt x="59" y="19984"/>
                    <a:pt x="91" y="17076"/>
                  </a:cubicBezTo>
                  <a:cubicBezTo>
                    <a:pt x="-205" y="12382"/>
                    <a:pt x="1589" y="7798"/>
                    <a:pt x="4992" y="4551"/>
                  </a:cubicBezTo>
                  <a:cubicBezTo>
                    <a:pt x="8554" y="1455"/>
                    <a:pt x="13162" y="-167"/>
                    <a:pt x="17879" y="14"/>
                  </a:cubicBezTo>
                  <a:cubicBezTo>
                    <a:pt x="20427" y="-16"/>
                    <a:pt x="22966" y="336"/>
                    <a:pt x="25411" y="1057"/>
                  </a:cubicBezTo>
                  <a:cubicBezTo>
                    <a:pt x="27583" y="1723"/>
                    <a:pt x="29561" y="2907"/>
                    <a:pt x="31174" y="4506"/>
                  </a:cubicBezTo>
                  <a:cubicBezTo>
                    <a:pt x="32851" y="6266"/>
                    <a:pt x="34121" y="8373"/>
                    <a:pt x="34895" y="10677"/>
                  </a:cubicBezTo>
                  <a:cubicBezTo>
                    <a:pt x="35889" y="13614"/>
                    <a:pt x="36514" y="16662"/>
                    <a:pt x="36756" y="19753"/>
                  </a:cubicBezTo>
                  <a:lnTo>
                    <a:pt x="30448" y="21386"/>
                  </a:lnTo>
                  <a:cubicBezTo>
                    <a:pt x="30259" y="18501"/>
                    <a:pt x="29710" y="15650"/>
                    <a:pt x="28814" y="12901"/>
                  </a:cubicBezTo>
                  <a:cubicBezTo>
                    <a:pt x="28180" y="10739"/>
                    <a:pt x="26858" y="8843"/>
                    <a:pt x="25048" y="7501"/>
                  </a:cubicBezTo>
                  <a:cubicBezTo>
                    <a:pt x="20302" y="4793"/>
                    <a:pt x="14421" y="5058"/>
                    <a:pt x="9938" y="8182"/>
                  </a:cubicBezTo>
                  <a:cubicBezTo>
                    <a:pt x="7575" y="10326"/>
                    <a:pt x="6450" y="13515"/>
                    <a:pt x="6943" y="16667"/>
                  </a:cubicBezTo>
                  <a:cubicBezTo>
                    <a:pt x="6912" y="18685"/>
                    <a:pt x="7331" y="20684"/>
                    <a:pt x="8168" y="22521"/>
                  </a:cubicBezTo>
                  <a:cubicBezTo>
                    <a:pt x="9259" y="24638"/>
                    <a:pt x="10719" y="26543"/>
                    <a:pt x="12479" y="28148"/>
                  </a:cubicBezTo>
                  <a:lnTo>
                    <a:pt x="26409" y="41262"/>
                  </a:lnTo>
                  <a:cubicBezTo>
                    <a:pt x="29476" y="44173"/>
                    <a:pt x="32173" y="47449"/>
                    <a:pt x="34441" y="51018"/>
                  </a:cubicBezTo>
                  <a:cubicBezTo>
                    <a:pt x="36721" y="54610"/>
                    <a:pt x="37904" y="58789"/>
                    <a:pt x="37845" y="63043"/>
                  </a:cubicBezTo>
                  <a:cubicBezTo>
                    <a:pt x="37976" y="66497"/>
                    <a:pt x="37193" y="69925"/>
                    <a:pt x="35576" y="72980"/>
                  </a:cubicBezTo>
                  <a:cubicBezTo>
                    <a:pt x="34100" y="75564"/>
                    <a:pt x="31888" y="77649"/>
                    <a:pt x="29223" y="78970"/>
                  </a:cubicBezTo>
                  <a:cubicBezTo>
                    <a:pt x="26208" y="80283"/>
                    <a:pt x="22933" y="80888"/>
                    <a:pt x="19648" y="8074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1" name="任意多边形: 形状 1570">
              <a:extLst>
                <a:ext uri="{FF2B5EF4-FFF2-40B4-BE49-F238E27FC236}">
                  <a16:creationId xmlns:a16="http://schemas.microsoft.com/office/drawing/2014/main" id="{70C1CCE4-543D-4844-A24F-BD5452611123}"/>
                </a:ext>
              </a:extLst>
            </p:cNvPr>
            <p:cNvSpPr/>
            <p:nvPr/>
          </p:nvSpPr>
          <p:spPr>
            <a:xfrm>
              <a:off x="8382405" y="3479751"/>
              <a:ext cx="65233" cy="181668"/>
            </a:xfrm>
            <a:custGeom>
              <a:avLst/>
              <a:gdLst>
                <a:gd name="connsiteX0" fmla="*/ 0 w 28270"/>
                <a:gd name="connsiteY0" fmla="*/ 78729 h 78729"/>
                <a:gd name="connsiteX1" fmla="*/ 0 w 28270"/>
                <a:gd name="connsiteY1" fmla="*/ 0 h 78729"/>
                <a:gd name="connsiteX2" fmla="*/ 28270 w 28270"/>
                <a:gd name="connsiteY2" fmla="*/ 0 h 78729"/>
                <a:gd name="connsiteX3" fmla="*/ 28270 w 28270"/>
                <a:gd name="connsiteY3" fmla="*/ 5536 h 78729"/>
                <a:gd name="connsiteX4" fmla="*/ 7533 w 28270"/>
                <a:gd name="connsiteY4" fmla="*/ 5536 h 78729"/>
                <a:gd name="connsiteX5" fmla="*/ 7533 w 28270"/>
                <a:gd name="connsiteY5" fmla="*/ 35167 h 78729"/>
                <a:gd name="connsiteX6" fmla="*/ 24912 w 28270"/>
                <a:gd name="connsiteY6" fmla="*/ 35167 h 78729"/>
                <a:gd name="connsiteX7" fmla="*/ 24912 w 28270"/>
                <a:gd name="connsiteY7" fmla="*/ 40613 h 78729"/>
                <a:gd name="connsiteX8" fmla="*/ 7533 w 28270"/>
                <a:gd name="connsiteY8" fmla="*/ 40613 h 78729"/>
                <a:gd name="connsiteX9" fmla="*/ 7533 w 28270"/>
                <a:gd name="connsiteY9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70" h="78729">
                  <a:moveTo>
                    <a:pt x="0" y="78729"/>
                  </a:moveTo>
                  <a:lnTo>
                    <a:pt x="0" y="0"/>
                  </a:lnTo>
                  <a:lnTo>
                    <a:pt x="28270" y="0"/>
                  </a:lnTo>
                  <a:lnTo>
                    <a:pt x="28270" y="5536"/>
                  </a:lnTo>
                  <a:lnTo>
                    <a:pt x="7533" y="5536"/>
                  </a:lnTo>
                  <a:lnTo>
                    <a:pt x="7533" y="35167"/>
                  </a:lnTo>
                  <a:lnTo>
                    <a:pt x="24912" y="35167"/>
                  </a:lnTo>
                  <a:lnTo>
                    <a:pt x="24912" y="40613"/>
                  </a:lnTo>
                  <a:lnTo>
                    <a:pt x="7533" y="40613"/>
                  </a:lnTo>
                  <a:lnTo>
                    <a:pt x="7533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2" name="任意多边形: 形状 1571">
              <a:extLst>
                <a:ext uri="{FF2B5EF4-FFF2-40B4-BE49-F238E27FC236}">
                  <a16:creationId xmlns:a16="http://schemas.microsoft.com/office/drawing/2014/main" id="{723BA83F-F442-4ADC-BCE7-80405863DD7D}"/>
                </a:ext>
              </a:extLst>
            </p:cNvPr>
            <p:cNvSpPr/>
            <p:nvPr/>
          </p:nvSpPr>
          <p:spPr>
            <a:xfrm>
              <a:off x="8468999" y="3479682"/>
              <a:ext cx="88791" cy="181737"/>
            </a:xfrm>
            <a:custGeom>
              <a:avLst/>
              <a:gdLst>
                <a:gd name="connsiteX0" fmla="*/ 0 w 38479"/>
                <a:gd name="connsiteY0" fmla="*/ 78760 h 78759"/>
                <a:gd name="connsiteX1" fmla="*/ 0 w 38479"/>
                <a:gd name="connsiteY1" fmla="*/ 30 h 78759"/>
                <a:gd name="connsiteX2" fmla="*/ 17788 w 38479"/>
                <a:gd name="connsiteY2" fmla="*/ 30 h 78759"/>
                <a:gd name="connsiteX3" fmla="*/ 29404 w 38479"/>
                <a:gd name="connsiteY3" fmla="*/ 2390 h 78759"/>
                <a:gd name="connsiteX4" fmla="*/ 35485 w 38479"/>
                <a:gd name="connsiteY4" fmla="*/ 9287 h 78759"/>
                <a:gd name="connsiteX5" fmla="*/ 37300 w 38479"/>
                <a:gd name="connsiteY5" fmla="*/ 20042 h 78759"/>
                <a:gd name="connsiteX6" fmla="*/ 36347 w 38479"/>
                <a:gd name="connsiteY6" fmla="*/ 28300 h 78759"/>
                <a:gd name="connsiteX7" fmla="*/ 33034 w 38479"/>
                <a:gd name="connsiteY7" fmla="*/ 34925 h 78759"/>
                <a:gd name="connsiteX8" fmla="*/ 26409 w 38479"/>
                <a:gd name="connsiteY8" fmla="*/ 38510 h 78759"/>
                <a:gd name="connsiteX9" fmla="*/ 38480 w 38479"/>
                <a:gd name="connsiteY9" fmla="*/ 78760 h 78759"/>
                <a:gd name="connsiteX10" fmla="*/ 31265 w 38479"/>
                <a:gd name="connsiteY10" fmla="*/ 78760 h 78759"/>
                <a:gd name="connsiteX11" fmla="*/ 19921 w 38479"/>
                <a:gd name="connsiteY11" fmla="*/ 40053 h 78759"/>
                <a:gd name="connsiteX12" fmla="*/ 7578 w 38479"/>
                <a:gd name="connsiteY12" fmla="*/ 40053 h 78759"/>
                <a:gd name="connsiteX13" fmla="*/ 7578 w 38479"/>
                <a:gd name="connsiteY13" fmla="*/ 78760 h 78759"/>
                <a:gd name="connsiteX14" fmla="*/ 7396 w 38479"/>
                <a:gd name="connsiteY14" fmla="*/ 34608 h 78759"/>
                <a:gd name="connsiteX15" fmla="*/ 17379 w 38479"/>
                <a:gd name="connsiteY15" fmla="*/ 34608 h 78759"/>
                <a:gd name="connsiteX16" fmla="*/ 25048 w 38479"/>
                <a:gd name="connsiteY16" fmla="*/ 32974 h 78759"/>
                <a:gd name="connsiteX17" fmla="*/ 28951 w 38479"/>
                <a:gd name="connsiteY17" fmla="*/ 28119 h 78759"/>
                <a:gd name="connsiteX18" fmla="*/ 30130 w 38479"/>
                <a:gd name="connsiteY18" fmla="*/ 20042 h 78759"/>
                <a:gd name="connsiteX19" fmla="*/ 27589 w 38479"/>
                <a:gd name="connsiteY19" fmla="*/ 9151 h 78759"/>
                <a:gd name="connsiteX20" fmla="*/ 17561 w 38479"/>
                <a:gd name="connsiteY20" fmla="*/ 5566 h 78759"/>
                <a:gd name="connsiteX21" fmla="*/ 7396 w 38479"/>
                <a:gd name="connsiteY21" fmla="*/ 5566 h 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479" h="78759">
                  <a:moveTo>
                    <a:pt x="0" y="78760"/>
                  </a:moveTo>
                  <a:lnTo>
                    <a:pt x="0" y="30"/>
                  </a:lnTo>
                  <a:lnTo>
                    <a:pt x="17788" y="30"/>
                  </a:lnTo>
                  <a:cubicBezTo>
                    <a:pt x="21797" y="-172"/>
                    <a:pt x="25792" y="639"/>
                    <a:pt x="29404" y="2390"/>
                  </a:cubicBezTo>
                  <a:cubicBezTo>
                    <a:pt x="32156" y="3932"/>
                    <a:pt x="34300" y="6364"/>
                    <a:pt x="35485" y="9287"/>
                  </a:cubicBezTo>
                  <a:cubicBezTo>
                    <a:pt x="36772" y="12723"/>
                    <a:pt x="37388" y="16374"/>
                    <a:pt x="37300" y="20042"/>
                  </a:cubicBezTo>
                  <a:cubicBezTo>
                    <a:pt x="37315" y="22823"/>
                    <a:pt x="36995" y="25596"/>
                    <a:pt x="36347" y="28300"/>
                  </a:cubicBezTo>
                  <a:cubicBezTo>
                    <a:pt x="35776" y="30737"/>
                    <a:pt x="34641" y="33006"/>
                    <a:pt x="33034" y="34925"/>
                  </a:cubicBezTo>
                  <a:cubicBezTo>
                    <a:pt x="31297" y="36837"/>
                    <a:pt x="28960" y="38101"/>
                    <a:pt x="26409" y="38510"/>
                  </a:cubicBezTo>
                  <a:lnTo>
                    <a:pt x="38480" y="78760"/>
                  </a:lnTo>
                  <a:lnTo>
                    <a:pt x="31265" y="78760"/>
                  </a:lnTo>
                  <a:lnTo>
                    <a:pt x="19921" y="40053"/>
                  </a:lnTo>
                  <a:lnTo>
                    <a:pt x="7578" y="40053"/>
                  </a:lnTo>
                  <a:lnTo>
                    <a:pt x="7578" y="78760"/>
                  </a:lnTo>
                  <a:close/>
                  <a:moveTo>
                    <a:pt x="7396" y="34608"/>
                  </a:moveTo>
                  <a:lnTo>
                    <a:pt x="17379" y="34608"/>
                  </a:lnTo>
                  <a:cubicBezTo>
                    <a:pt x="20036" y="34756"/>
                    <a:pt x="22683" y="34192"/>
                    <a:pt x="25048" y="32974"/>
                  </a:cubicBezTo>
                  <a:cubicBezTo>
                    <a:pt x="26881" y="31867"/>
                    <a:pt x="28263" y="30147"/>
                    <a:pt x="28951" y="28119"/>
                  </a:cubicBezTo>
                  <a:cubicBezTo>
                    <a:pt x="29804" y="25514"/>
                    <a:pt x="30203" y="22782"/>
                    <a:pt x="30130" y="20042"/>
                  </a:cubicBezTo>
                  <a:cubicBezTo>
                    <a:pt x="30389" y="16239"/>
                    <a:pt x="29504" y="12447"/>
                    <a:pt x="27589" y="9151"/>
                  </a:cubicBezTo>
                  <a:cubicBezTo>
                    <a:pt x="25028" y="6398"/>
                    <a:pt x="21288" y="5061"/>
                    <a:pt x="17561" y="5566"/>
                  </a:cubicBezTo>
                  <a:lnTo>
                    <a:pt x="7396" y="556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3" name="任意多边形: 形状 1572">
              <a:extLst>
                <a:ext uri="{FF2B5EF4-FFF2-40B4-BE49-F238E27FC236}">
                  <a16:creationId xmlns:a16="http://schemas.microsoft.com/office/drawing/2014/main" id="{0E1BD0CD-D7CD-4490-A5CD-4E45EC19ED28}"/>
                </a:ext>
              </a:extLst>
            </p:cNvPr>
            <p:cNvSpPr/>
            <p:nvPr/>
          </p:nvSpPr>
          <p:spPr>
            <a:xfrm>
              <a:off x="8583550" y="3479751"/>
              <a:ext cx="66175" cy="181668"/>
            </a:xfrm>
            <a:custGeom>
              <a:avLst/>
              <a:gdLst>
                <a:gd name="connsiteX0" fmla="*/ 0 w 28678"/>
                <a:gd name="connsiteY0" fmla="*/ 78729 h 78729"/>
                <a:gd name="connsiteX1" fmla="*/ 0 w 28678"/>
                <a:gd name="connsiteY1" fmla="*/ 0 h 78729"/>
                <a:gd name="connsiteX2" fmla="*/ 28497 w 28678"/>
                <a:gd name="connsiteY2" fmla="*/ 0 h 78729"/>
                <a:gd name="connsiteX3" fmla="*/ 28497 w 28678"/>
                <a:gd name="connsiteY3" fmla="*/ 5718 h 78729"/>
                <a:gd name="connsiteX4" fmla="*/ 7487 w 28678"/>
                <a:gd name="connsiteY4" fmla="*/ 5718 h 78729"/>
                <a:gd name="connsiteX5" fmla="*/ 7487 w 28678"/>
                <a:gd name="connsiteY5" fmla="*/ 35303 h 78729"/>
                <a:gd name="connsiteX6" fmla="*/ 24731 w 28678"/>
                <a:gd name="connsiteY6" fmla="*/ 35303 h 78729"/>
                <a:gd name="connsiteX7" fmla="*/ 24731 w 28678"/>
                <a:gd name="connsiteY7" fmla="*/ 40703 h 78729"/>
                <a:gd name="connsiteX8" fmla="*/ 7487 w 28678"/>
                <a:gd name="connsiteY8" fmla="*/ 40703 h 78729"/>
                <a:gd name="connsiteX9" fmla="*/ 7487 w 28678"/>
                <a:gd name="connsiteY9" fmla="*/ 73193 h 78729"/>
                <a:gd name="connsiteX10" fmla="*/ 28678 w 28678"/>
                <a:gd name="connsiteY10" fmla="*/ 73193 h 78729"/>
                <a:gd name="connsiteX11" fmla="*/ 28678 w 28678"/>
                <a:gd name="connsiteY11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8" h="78729">
                  <a:moveTo>
                    <a:pt x="0" y="78729"/>
                  </a:moveTo>
                  <a:lnTo>
                    <a:pt x="0" y="0"/>
                  </a:lnTo>
                  <a:lnTo>
                    <a:pt x="28497" y="0"/>
                  </a:lnTo>
                  <a:lnTo>
                    <a:pt x="28497" y="5718"/>
                  </a:lnTo>
                  <a:lnTo>
                    <a:pt x="7487" y="5718"/>
                  </a:lnTo>
                  <a:lnTo>
                    <a:pt x="7487" y="35303"/>
                  </a:lnTo>
                  <a:lnTo>
                    <a:pt x="24731" y="35303"/>
                  </a:lnTo>
                  <a:lnTo>
                    <a:pt x="24731" y="40703"/>
                  </a:lnTo>
                  <a:lnTo>
                    <a:pt x="7487" y="40703"/>
                  </a:lnTo>
                  <a:lnTo>
                    <a:pt x="7487" y="73193"/>
                  </a:lnTo>
                  <a:lnTo>
                    <a:pt x="28678" y="73193"/>
                  </a:lnTo>
                  <a:lnTo>
                    <a:pt x="28678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4" name="任意多边形: 形状 1573">
              <a:extLst>
                <a:ext uri="{FF2B5EF4-FFF2-40B4-BE49-F238E27FC236}">
                  <a16:creationId xmlns:a16="http://schemas.microsoft.com/office/drawing/2014/main" id="{01B1310B-D30E-424E-9838-94D88F13ED40}"/>
                </a:ext>
              </a:extLst>
            </p:cNvPr>
            <p:cNvSpPr/>
            <p:nvPr/>
          </p:nvSpPr>
          <p:spPr>
            <a:xfrm>
              <a:off x="8672867" y="3479751"/>
              <a:ext cx="66175" cy="181668"/>
            </a:xfrm>
            <a:custGeom>
              <a:avLst/>
              <a:gdLst>
                <a:gd name="connsiteX0" fmla="*/ 0 w 28678"/>
                <a:gd name="connsiteY0" fmla="*/ 78729 h 78729"/>
                <a:gd name="connsiteX1" fmla="*/ 0 w 28678"/>
                <a:gd name="connsiteY1" fmla="*/ 0 h 78729"/>
                <a:gd name="connsiteX2" fmla="*/ 28497 w 28678"/>
                <a:gd name="connsiteY2" fmla="*/ 0 h 78729"/>
                <a:gd name="connsiteX3" fmla="*/ 28497 w 28678"/>
                <a:gd name="connsiteY3" fmla="*/ 5718 h 78729"/>
                <a:gd name="connsiteX4" fmla="*/ 7487 w 28678"/>
                <a:gd name="connsiteY4" fmla="*/ 5718 h 78729"/>
                <a:gd name="connsiteX5" fmla="*/ 7487 w 28678"/>
                <a:gd name="connsiteY5" fmla="*/ 35303 h 78729"/>
                <a:gd name="connsiteX6" fmla="*/ 24594 w 28678"/>
                <a:gd name="connsiteY6" fmla="*/ 35303 h 78729"/>
                <a:gd name="connsiteX7" fmla="*/ 24594 w 28678"/>
                <a:gd name="connsiteY7" fmla="*/ 40703 h 78729"/>
                <a:gd name="connsiteX8" fmla="*/ 7487 w 28678"/>
                <a:gd name="connsiteY8" fmla="*/ 40703 h 78729"/>
                <a:gd name="connsiteX9" fmla="*/ 7487 w 28678"/>
                <a:gd name="connsiteY9" fmla="*/ 73193 h 78729"/>
                <a:gd name="connsiteX10" fmla="*/ 28678 w 28678"/>
                <a:gd name="connsiteY10" fmla="*/ 73193 h 78729"/>
                <a:gd name="connsiteX11" fmla="*/ 28678 w 28678"/>
                <a:gd name="connsiteY11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8" h="78729">
                  <a:moveTo>
                    <a:pt x="0" y="78729"/>
                  </a:moveTo>
                  <a:lnTo>
                    <a:pt x="0" y="0"/>
                  </a:lnTo>
                  <a:lnTo>
                    <a:pt x="28497" y="0"/>
                  </a:lnTo>
                  <a:lnTo>
                    <a:pt x="28497" y="5718"/>
                  </a:lnTo>
                  <a:lnTo>
                    <a:pt x="7487" y="5718"/>
                  </a:lnTo>
                  <a:lnTo>
                    <a:pt x="7487" y="35303"/>
                  </a:lnTo>
                  <a:lnTo>
                    <a:pt x="24594" y="35303"/>
                  </a:lnTo>
                  <a:lnTo>
                    <a:pt x="24594" y="40703"/>
                  </a:lnTo>
                  <a:lnTo>
                    <a:pt x="7487" y="40703"/>
                  </a:lnTo>
                  <a:lnTo>
                    <a:pt x="7487" y="73193"/>
                  </a:lnTo>
                  <a:lnTo>
                    <a:pt x="28678" y="73193"/>
                  </a:lnTo>
                  <a:lnTo>
                    <a:pt x="28678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5" name="任意多边形: 形状 1574">
              <a:extLst>
                <a:ext uri="{FF2B5EF4-FFF2-40B4-BE49-F238E27FC236}">
                  <a16:creationId xmlns:a16="http://schemas.microsoft.com/office/drawing/2014/main" id="{88D0B4E9-A7DD-476C-952B-9DE592FA0C5F}"/>
                </a:ext>
              </a:extLst>
            </p:cNvPr>
            <p:cNvSpPr/>
            <p:nvPr/>
          </p:nvSpPr>
          <p:spPr>
            <a:xfrm>
              <a:off x="8760088" y="3479751"/>
              <a:ext cx="17694" cy="181668"/>
            </a:xfrm>
            <a:custGeom>
              <a:avLst/>
              <a:gdLst>
                <a:gd name="connsiteX0" fmla="*/ 0 w 7668"/>
                <a:gd name="connsiteY0" fmla="*/ 78729 h 78729"/>
                <a:gd name="connsiteX1" fmla="*/ 0 w 7668"/>
                <a:gd name="connsiteY1" fmla="*/ 70289 h 78729"/>
                <a:gd name="connsiteX2" fmla="*/ 7578 w 7668"/>
                <a:gd name="connsiteY2" fmla="*/ 70289 h 78729"/>
                <a:gd name="connsiteX3" fmla="*/ 7578 w 7668"/>
                <a:gd name="connsiteY3" fmla="*/ 78729 h 78729"/>
                <a:gd name="connsiteX4" fmla="*/ 2541 w 7668"/>
                <a:gd name="connsiteY4" fmla="*/ 61804 h 78729"/>
                <a:gd name="connsiteX5" fmla="*/ 91 w 7668"/>
                <a:gd name="connsiteY5" fmla="*/ 0 h 78729"/>
                <a:gd name="connsiteX6" fmla="*/ 7669 w 7668"/>
                <a:gd name="connsiteY6" fmla="*/ 0 h 78729"/>
                <a:gd name="connsiteX7" fmla="*/ 5082 w 7668"/>
                <a:gd name="connsiteY7" fmla="*/ 61804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8" h="78729">
                  <a:moveTo>
                    <a:pt x="0" y="78729"/>
                  </a:moveTo>
                  <a:lnTo>
                    <a:pt x="0" y="70289"/>
                  </a:lnTo>
                  <a:lnTo>
                    <a:pt x="7578" y="70289"/>
                  </a:lnTo>
                  <a:lnTo>
                    <a:pt x="7578" y="78729"/>
                  </a:lnTo>
                  <a:close/>
                  <a:moveTo>
                    <a:pt x="2541" y="61804"/>
                  </a:moveTo>
                  <a:lnTo>
                    <a:pt x="91" y="0"/>
                  </a:lnTo>
                  <a:lnTo>
                    <a:pt x="7669" y="0"/>
                  </a:lnTo>
                  <a:lnTo>
                    <a:pt x="5082" y="6180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6" name="任意多边形: 形状 1575">
              <a:extLst>
                <a:ext uri="{FF2B5EF4-FFF2-40B4-BE49-F238E27FC236}">
                  <a16:creationId xmlns:a16="http://schemas.microsoft.com/office/drawing/2014/main" id="{C6D77733-D109-4E18-A616-EF895D06C2BB}"/>
                </a:ext>
              </a:extLst>
            </p:cNvPr>
            <p:cNvSpPr/>
            <p:nvPr/>
          </p:nvSpPr>
          <p:spPr>
            <a:xfrm>
              <a:off x="8209843" y="3999523"/>
              <a:ext cx="44876" cy="85230"/>
            </a:xfrm>
            <a:custGeom>
              <a:avLst/>
              <a:gdLst>
                <a:gd name="connsiteX0" fmla="*/ 9713 w 19448"/>
                <a:gd name="connsiteY0" fmla="*/ 36892 h 36936"/>
                <a:gd name="connsiteX1" fmla="*/ 3632 w 19448"/>
                <a:gd name="connsiteY1" fmla="*/ 35303 h 36936"/>
                <a:gd name="connsiteX2" fmla="*/ 773 w 19448"/>
                <a:gd name="connsiteY2" fmla="*/ 30766 h 36936"/>
                <a:gd name="connsiteX3" fmla="*/ 2 w 19448"/>
                <a:gd name="connsiteY3" fmla="*/ 24095 h 36936"/>
                <a:gd name="connsiteX4" fmla="*/ 2 w 19448"/>
                <a:gd name="connsiteY4" fmla="*/ 0 h 36936"/>
                <a:gd name="connsiteX5" fmla="*/ 5175 w 19448"/>
                <a:gd name="connsiteY5" fmla="*/ 0 h 36936"/>
                <a:gd name="connsiteX6" fmla="*/ 5175 w 19448"/>
                <a:gd name="connsiteY6" fmla="*/ 24322 h 36936"/>
                <a:gd name="connsiteX7" fmla="*/ 5493 w 19448"/>
                <a:gd name="connsiteY7" fmla="*/ 28588 h 36936"/>
                <a:gd name="connsiteX8" fmla="*/ 6854 w 19448"/>
                <a:gd name="connsiteY8" fmla="*/ 31628 h 36936"/>
                <a:gd name="connsiteX9" fmla="*/ 10030 w 19448"/>
                <a:gd name="connsiteY9" fmla="*/ 32762 h 36936"/>
                <a:gd name="connsiteX10" fmla="*/ 13207 w 19448"/>
                <a:gd name="connsiteY10" fmla="*/ 31628 h 36936"/>
                <a:gd name="connsiteX11" fmla="*/ 14568 w 19448"/>
                <a:gd name="connsiteY11" fmla="*/ 28588 h 36936"/>
                <a:gd name="connsiteX12" fmla="*/ 14886 w 19448"/>
                <a:gd name="connsiteY12" fmla="*/ 24322 h 36936"/>
                <a:gd name="connsiteX13" fmla="*/ 14886 w 19448"/>
                <a:gd name="connsiteY13" fmla="*/ 0 h 36936"/>
                <a:gd name="connsiteX14" fmla="*/ 19423 w 19448"/>
                <a:gd name="connsiteY14" fmla="*/ 0 h 36936"/>
                <a:gd name="connsiteX15" fmla="*/ 19423 w 19448"/>
                <a:gd name="connsiteY15" fmla="*/ 24095 h 36936"/>
                <a:gd name="connsiteX16" fmla="*/ 18788 w 19448"/>
                <a:gd name="connsiteY16" fmla="*/ 30856 h 36936"/>
                <a:gd name="connsiteX17" fmla="*/ 15975 w 19448"/>
                <a:gd name="connsiteY17" fmla="*/ 35394 h 36936"/>
                <a:gd name="connsiteX18" fmla="*/ 9713 w 19448"/>
                <a:gd name="connsiteY18" fmla="*/ 36892 h 3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48" h="36936">
                  <a:moveTo>
                    <a:pt x="9713" y="36892"/>
                  </a:moveTo>
                  <a:cubicBezTo>
                    <a:pt x="7569" y="37021"/>
                    <a:pt x="5439" y="36465"/>
                    <a:pt x="3632" y="35303"/>
                  </a:cubicBezTo>
                  <a:cubicBezTo>
                    <a:pt x="2164" y="34184"/>
                    <a:pt x="1149" y="32573"/>
                    <a:pt x="773" y="30766"/>
                  </a:cubicBezTo>
                  <a:cubicBezTo>
                    <a:pt x="233" y="28584"/>
                    <a:pt x="-26" y="26342"/>
                    <a:pt x="2" y="24095"/>
                  </a:cubicBezTo>
                  <a:lnTo>
                    <a:pt x="2" y="0"/>
                  </a:lnTo>
                  <a:lnTo>
                    <a:pt x="5175" y="0"/>
                  </a:lnTo>
                  <a:lnTo>
                    <a:pt x="5175" y="24322"/>
                  </a:lnTo>
                  <a:cubicBezTo>
                    <a:pt x="5159" y="25750"/>
                    <a:pt x="5266" y="27177"/>
                    <a:pt x="5493" y="28588"/>
                  </a:cubicBezTo>
                  <a:cubicBezTo>
                    <a:pt x="5645" y="29711"/>
                    <a:pt x="6118" y="30766"/>
                    <a:pt x="6854" y="31628"/>
                  </a:cubicBezTo>
                  <a:cubicBezTo>
                    <a:pt x="7728" y="32400"/>
                    <a:pt x="8865" y="32806"/>
                    <a:pt x="10030" y="32762"/>
                  </a:cubicBezTo>
                  <a:cubicBezTo>
                    <a:pt x="11201" y="32842"/>
                    <a:pt x="12352" y="32431"/>
                    <a:pt x="13207" y="31628"/>
                  </a:cubicBezTo>
                  <a:cubicBezTo>
                    <a:pt x="13943" y="30766"/>
                    <a:pt x="14416" y="29711"/>
                    <a:pt x="14568" y="28588"/>
                  </a:cubicBezTo>
                  <a:cubicBezTo>
                    <a:pt x="14773" y="27175"/>
                    <a:pt x="14879" y="25750"/>
                    <a:pt x="14886" y="24322"/>
                  </a:cubicBezTo>
                  <a:lnTo>
                    <a:pt x="14886" y="0"/>
                  </a:lnTo>
                  <a:lnTo>
                    <a:pt x="19423" y="0"/>
                  </a:lnTo>
                  <a:lnTo>
                    <a:pt x="19423" y="24095"/>
                  </a:lnTo>
                  <a:cubicBezTo>
                    <a:pt x="19527" y="26368"/>
                    <a:pt x="19313" y="28643"/>
                    <a:pt x="18788" y="30856"/>
                  </a:cubicBezTo>
                  <a:cubicBezTo>
                    <a:pt x="18409" y="32651"/>
                    <a:pt x="17414" y="34257"/>
                    <a:pt x="15975" y="35394"/>
                  </a:cubicBezTo>
                  <a:cubicBezTo>
                    <a:pt x="14111" y="36574"/>
                    <a:pt x="11908" y="37101"/>
                    <a:pt x="9713" y="36892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7" name="任意多边形: 形状 1576">
              <a:extLst>
                <a:ext uri="{FF2B5EF4-FFF2-40B4-BE49-F238E27FC236}">
                  <a16:creationId xmlns:a16="http://schemas.microsoft.com/office/drawing/2014/main" id="{AB3B8A60-2A62-4BA2-B024-51988C30B359}"/>
                </a:ext>
              </a:extLst>
            </p:cNvPr>
            <p:cNvSpPr/>
            <p:nvPr/>
          </p:nvSpPr>
          <p:spPr>
            <a:xfrm>
              <a:off x="8264713" y="3999389"/>
              <a:ext cx="42414" cy="85274"/>
            </a:xfrm>
            <a:custGeom>
              <a:avLst/>
              <a:gdLst>
                <a:gd name="connsiteX0" fmla="*/ 9620 w 18381"/>
                <a:gd name="connsiteY0" fmla="*/ 36949 h 36955"/>
                <a:gd name="connsiteX1" fmla="*/ 4402 w 18381"/>
                <a:gd name="connsiteY1" fmla="*/ 35588 h 36955"/>
                <a:gd name="connsiteX2" fmla="*/ 1271 w 18381"/>
                <a:gd name="connsiteY2" fmla="*/ 31867 h 36955"/>
                <a:gd name="connsiteX3" fmla="*/ 0 w 18381"/>
                <a:gd name="connsiteY3" fmla="*/ 26331 h 36955"/>
                <a:gd name="connsiteX4" fmla="*/ 4538 w 18381"/>
                <a:gd name="connsiteY4" fmla="*/ 25151 h 36955"/>
                <a:gd name="connsiteX5" fmla="*/ 5128 w 18381"/>
                <a:gd name="connsiteY5" fmla="*/ 28872 h 36955"/>
                <a:gd name="connsiteX6" fmla="*/ 6670 w 18381"/>
                <a:gd name="connsiteY6" fmla="*/ 31777 h 36955"/>
                <a:gd name="connsiteX7" fmla="*/ 9665 w 18381"/>
                <a:gd name="connsiteY7" fmla="*/ 32957 h 36955"/>
                <a:gd name="connsiteX8" fmla="*/ 12660 w 18381"/>
                <a:gd name="connsiteY8" fmla="*/ 31822 h 36955"/>
                <a:gd name="connsiteX9" fmla="*/ 13659 w 18381"/>
                <a:gd name="connsiteY9" fmla="*/ 28691 h 36955"/>
                <a:gd name="connsiteX10" fmla="*/ 12569 w 18381"/>
                <a:gd name="connsiteY10" fmla="*/ 24698 h 36955"/>
                <a:gd name="connsiteX11" fmla="*/ 9711 w 18381"/>
                <a:gd name="connsiteY11" fmla="*/ 21703 h 36955"/>
                <a:gd name="connsiteX12" fmla="*/ 3630 w 18381"/>
                <a:gd name="connsiteY12" fmla="*/ 16303 h 36955"/>
                <a:gd name="connsiteX13" fmla="*/ 998 w 18381"/>
                <a:gd name="connsiteY13" fmla="*/ 12900 h 36955"/>
                <a:gd name="connsiteX14" fmla="*/ 136 w 18381"/>
                <a:gd name="connsiteY14" fmla="*/ 8362 h 36955"/>
                <a:gd name="connsiteX15" fmla="*/ 2405 w 18381"/>
                <a:gd name="connsiteY15" fmla="*/ 2191 h 36955"/>
                <a:gd name="connsiteX16" fmla="*/ 8667 w 18381"/>
                <a:gd name="connsiteY16" fmla="*/ 13 h 36955"/>
                <a:gd name="connsiteX17" fmla="*/ 12433 w 18381"/>
                <a:gd name="connsiteY17" fmla="*/ 557 h 36955"/>
                <a:gd name="connsiteX18" fmla="*/ 15201 w 18381"/>
                <a:gd name="connsiteY18" fmla="*/ 2281 h 36955"/>
                <a:gd name="connsiteX19" fmla="*/ 16926 w 18381"/>
                <a:gd name="connsiteY19" fmla="*/ 5231 h 36955"/>
                <a:gd name="connsiteX20" fmla="*/ 17788 w 18381"/>
                <a:gd name="connsiteY20" fmla="*/ 9360 h 36955"/>
                <a:gd name="connsiteX21" fmla="*/ 13477 w 18381"/>
                <a:gd name="connsiteY21" fmla="*/ 10540 h 36955"/>
                <a:gd name="connsiteX22" fmla="*/ 12978 w 18381"/>
                <a:gd name="connsiteY22" fmla="*/ 7227 h 36955"/>
                <a:gd name="connsiteX23" fmla="*/ 11526 w 18381"/>
                <a:gd name="connsiteY23" fmla="*/ 4822 h 36955"/>
                <a:gd name="connsiteX24" fmla="*/ 8667 w 18381"/>
                <a:gd name="connsiteY24" fmla="*/ 3915 h 36955"/>
                <a:gd name="connsiteX25" fmla="*/ 5717 w 18381"/>
                <a:gd name="connsiteY25" fmla="*/ 4913 h 36955"/>
                <a:gd name="connsiteX26" fmla="*/ 4674 w 18381"/>
                <a:gd name="connsiteY26" fmla="*/ 7863 h 36955"/>
                <a:gd name="connsiteX27" fmla="*/ 5218 w 18381"/>
                <a:gd name="connsiteY27" fmla="*/ 10631 h 36955"/>
                <a:gd name="connsiteX28" fmla="*/ 7033 w 18381"/>
                <a:gd name="connsiteY28" fmla="*/ 12809 h 36955"/>
                <a:gd name="connsiteX29" fmla="*/ 13205 w 18381"/>
                <a:gd name="connsiteY29" fmla="*/ 18209 h 36955"/>
                <a:gd name="connsiteX30" fmla="*/ 16835 w 18381"/>
                <a:gd name="connsiteY30" fmla="*/ 22474 h 36955"/>
                <a:gd name="connsiteX31" fmla="*/ 18378 w 18381"/>
                <a:gd name="connsiteY31" fmla="*/ 28373 h 36955"/>
                <a:gd name="connsiteX32" fmla="*/ 17243 w 18381"/>
                <a:gd name="connsiteY32" fmla="*/ 32911 h 36955"/>
                <a:gd name="connsiteX33" fmla="*/ 14203 w 18381"/>
                <a:gd name="connsiteY33" fmla="*/ 35906 h 36955"/>
                <a:gd name="connsiteX34" fmla="*/ 9620 w 18381"/>
                <a:gd name="connsiteY34" fmla="*/ 36950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381" h="36955">
                  <a:moveTo>
                    <a:pt x="9620" y="36949"/>
                  </a:moveTo>
                  <a:cubicBezTo>
                    <a:pt x="7785" y="37015"/>
                    <a:pt x="5971" y="36542"/>
                    <a:pt x="4402" y="35588"/>
                  </a:cubicBezTo>
                  <a:cubicBezTo>
                    <a:pt x="3026" y="34670"/>
                    <a:pt x="1940" y="33380"/>
                    <a:pt x="1271" y="31867"/>
                  </a:cubicBezTo>
                  <a:cubicBezTo>
                    <a:pt x="510" y="30116"/>
                    <a:pt x="79" y="28239"/>
                    <a:pt x="0" y="26331"/>
                  </a:cubicBezTo>
                  <a:lnTo>
                    <a:pt x="4538" y="25151"/>
                  </a:lnTo>
                  <a:cubicBezTo>
                    <a:pt x="4620" y="26407"/>
                    <a:pt x="4817" y="27653"/>
                    <a:pt x="5128" y="28872"/>
                  </a:cubicBezTo>
                  <a:cubicBezTo>
                    <a:pt x="5380" y="29958"/>
                    <a:pt x="5912" y="30959"/>
                    <a:pt x="6670" y="31777"/>
                  </a:cubicBezTo>
                  <a:cubicBezTo>
                    <a:pt x="7456" y="32577"/>
                    <a:pt x="8545" y="33006"/>
                    <a:pt x="9665" y="32957"/>
                  </a:cubicBezTo>
                  <a:cubicBezTo>
                    <a:pt x="10783" y="33043"/>
                    <a:pt x="11880" y="32627"/>
                    <a:pt x="12660" y="31822"/>
                  </a:cubicBezTo>
                  <a:cubicBezTo>
                    <a:pt x="13373" y="30940"/>
                    <a:pt x="13729" y="29823"/>
                    <a:pt x="13659" y="28691"/>
                  </a:cubicBezTo>
                  <a:cubicBezTo>
                    <a:pt x="13725" y="27279"/>
                    <a:pt x="13344" y="25881"/>
                    <a:pt x="12569" y="24698"/>
                  </a:cubicBezTo>
                  <a:cubicBezTo>
                    <a:pt x="11714" y="23611"/>
                    <a:pt x="10757" y="22608"/>
                    <a:pt x="9711" y="21703"/>
                  </a:cubicBezTo>
                  <a:lnTo>
                    <a:pt x="3630" y="16303"/>
                  </a:lnTo>
                  <a:cubicBezTo>
                    <a:pt x="2520" y="15369"/>
                    <a:pt x="1623" y="14209"/>
                    <a:pt x="998" y="12900"/>
                  </a:cubicBezTo>
                  <a:cubicBezTo>
                    <a:pt x="391" y="11466"/>
                    <a:pt x="97" y="9919"/>
                    <a:pt x="136" y="8362"/>
                  </a:cubicBezTo>
                  <a:cubicBezTo>
                    <a:pt x="6" y="6079"/>
                    <a:pt x="827" y="3845"/>
                    <a:pt x="2405" y="2191"/>
                  </a:cubicBezTo>
                  <a:cubicBezTo>
                    <a:pt x="4126" y="672"/>
                    <a:pt x="6375" y="-110"/>
                    <a:pt x="8667" y="13"/>
                  </a:cubicBezTo>
                  <a:cubicBezTo>
                    <a:pt x="9943" y="-8"/>
                    <a:pt x="11215" y="176"/>
                    <a:pt x="12433" y="557"/>
                  </a:cubicBezTo>
                  <a:cubicBezTo>
                    <a:pt x="13479" y="905"/>
                    <a:pt x="14428" y="1496"/>
                    <a:pt x="15201" y="2281"/>
                  </a:cubicBezTo>
                  <a:cubicBezTo>
                    <a:pt x="15978" y="3132"/>
                    <a:pt x="16565" y="4137"/>
                    <a:pt x="16926" y="5231"/>
                  </a:cubicBezTo>
                  <a:cubicBezTo>
                    <a:pt x="17405" y="6560"/>
                    <a:pt x="17696" y="7950"/>
                    <a:pt x="17788" y="9360"/>
                  </a:cubicBezTo>
                  <a:lnTo>
                    <a:pt x="13477" y="10540"/>
                  </a:lnTo>
                  <a:cubicBezTo>
                    <a:pt x="13417" y="9423"/>
                    <a:pt x="13249" y="8313"/>
                    <a:pt x="12978" y="7227"/>
                  </a:cubicBezTo>
                  <a:cubicBezTo>
                    <a:pt x="12744" y="6299"/>
                    <a:pt x="12238" y="5462"/>
                    <a:pt x="11526" y="4822"/>
                  </a:cubicBezTo>
                  <a:cubicBezTo>
                    <a:pt x="10729" y="4156"/>
                    <a:pt x="9702" y="3830"/>
                    <a:pt x="8667" y="3915"/>
                  </a:cubicBezTo>
                  <a:cubicBezTo>
                    <a:pt x="7591" y="3845"/>
                    <a:pt x="6530" y="4204"/>
                    <a:pt x="5717" y="4913"/>
                  </a:cubicBezTo>
                  <a:cubicBezTo>
                    <a:pt x="4978" y="5711"/>
                    <a:pt x="4601" y="6778"/>
                    <a:pt x="4674" y="7863"/>
                  </a:cubicBezTo>
                  <a:cubicBezTo>
                    <a:pt x="4638" y="8815"/>
                    <a:pt x="4824" y="9763"/>
                    <a:pt x="5218" y="10631"/>
                  </a:cubicBezTo>
                  <a:cubicBezTo>
                    <a:pt x="5695" y="11454"/>
                    <a:pt x="6309" y="12191"/>
                    <a:pt x="7033" y="12809"/>
                  </a:cubicBezTo>
                  <a:lnTo>
                    <a:pt x="13205" y="18209"/>
                  </a:lnTo>
                  <a:cubicBezTo>
                    <a:pt x="14623" y="19439"/>
                    <a:pt x="15847" y="20877"/>
                    <a:pt x="16835" y="22474"/>
                  </a:cubicBezTo>
                  <a:cubicBezTo>
                    <a:pt x="17900" y="24254"/>
                    <a:pt x="18436" y="26300"/>
                    <a:pt x="18378" y="28373"/>
                  </a:cubicBezTo>
                  <a:cubicBezTo>
                    <a:pt x="18403" y="29959"/>
                    <a:pt x="18011" y="31524"/>
                    <a:pt x="17243" y="32911"/>
                  </a:cubicBezTo>
                  <a:cubicBezTo>
                    <a:pt x="16544" y="34185"/>
                    <a:pt x="15487" y="35226"/>
                    <a:pt x="14203" y="35906"/>
                  </a:cubicBezTo>
                  <a:cubicBezTo>
                    <a:pt x="12784" y="36624"/>
                    <a:pt x="11210" y="36982"/>
                    <a:pt x="9620" y="36950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8" name="任意多边形: 形状 1577">
              <a:extLst>
                <a:ext uri="{FF2B5EF4-FFF2-40B4-BE49-F238E27FC236}">
                  <a16:creationId xmlns:a16="http://schemas.microsoft.com/office/drawing/2014/main" id="{25EF2439-3580-4A01-912B-C1DB5A448AA4}"/>
                </a:ext>
              </a:extLst>
            </p:cNvPr>
            <p:cNvSpPr/>
            <p:nvPr/>
          </p:nvSpPr>
          <p:spPr>
            <a:xfrm>
              <a:off x="8316020" y="3999941"/>
              <a:ext cx="32457" cy="83871"/>
            </a:xfrm>
            <a:custGeom>
              <a:avLst/>
              <a:gdLst>
                <a:gd name="connsiteX0" fmla="*/ 0 w 14066"/>
                <a:gd name="connsiteY0" fmla="*/ 36302 h 36347"/>
                <a:gd name="connsiteX1" fmla="*/ 0 w 14066"/>
                <a:gd name="connsiteY1" fmla="*/ 0 h 36347"/>
                <a:gd name="connsiteX2" fmla="*/ 14067 w 14066"/>
                <a:gd name="connsiteY2" fmla="*/ 0 h 36347"/>
                <a:gd name="connsiteX3" fmla="*/ 14067 w 14066"/>
                <a:gd name="connsiteY3" fmla="*/ 3766 h 36347"/>
                <a:gd name="connsiteX4" fmla="*/ 4992 w 14066"/>
                <a:gd name="connsiteY4" fmla="*/ 3766 h 36347"/>
                <a:gd name="connsiteX5" fmla="*/ 4992 w 14066"/>
                <a:gd name="connsiteY5" fmla="*/ 15791 h 36347"/>
                <a:gd name="connsiteX6" fmla="*/ 12297 w 14066"/>
                <a:gd name="connsiteY6" fmla="*/ 15791 h 36347"/>
                <a:gd name="connsiteX7" fmla="*/ 12297 w 14066"/>
                <a:gd name="connsiteY7" fmla="*/ 19376 h 36347"/>
                <a:gd name="connsiteX8" fmla="*/ 4992 w 14066"/>
                <a:gd name="connsiteY8" fmla="*/ 19376 h 36347"/>
                <a:gd name="connsiteX9" fmla="*/ 4992 w 14066"/>
                <a:gd name="connsiteY9" fmla="*/ 32717 h 36347"/>
                <a:gd name="connsiteX10" fmla="*/ 14067 w 14066"/>
                <a:gd name="connsiteY10" fmla="*/ 32717 h 36347"/>
                <a:gd name="connsiteX11" fmla="*/ 14067 w 14066"/>
                <a:gd name="connsiteY11" fmla="*/ 36347 h 3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66" h="36347">
                  <a:moveTo>
                    <a:pt x="0" y="36302"/>
                  </a:moveTo>
                  <a:lnTo>
                    <a:pt x="0" y="0"/>
                  </a:lnTo>
                  <a:lnTo>
                    <a:pt x="14067" y="0"/>
                  </a:lnTo>
                  <a:lnTo>
                    <a:pt x="14067" y="3766"/>
                  </a:lnTo>
                  <a:lnTo>
                    <a:pt x="4992" y="3766"/>
                  </a:lnTo>
                  <a:lnTo>
                    <a:pt x="4992" y="15791"/>
                  </a:lnTo>
                  <a:lnTo>
                    <a:pt x="12297" y="15791"/>
                  </a:lnTo>
                  <a:lnTo>
                    <a:pt x="12297" y="19376"/>
                  </a:lnTo>
                  <a:lnTo>
                    <a:pt x="4992" y="19376"/>
                  </a:lnTo>
                  <a:lnTo>
                    <a:pt x="4992" y="32717"/>
                  </a:lnTo>
                  <a:lnTo>
                    <a:pt x="14067" y="32717"/>
                  </a:lnTo>
                  <a:lnTo>
                    <a:pt x="14067" y="36347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9" name="任意多边形: 形状 1578">
              <a:extLst>
                <a:ext uri="{FF2B5EF4-FFF2-40B4-BE49-F238E27FC236}">
                  <a16:creationId xmlns:a16="http://schemas.microsoft.com/office/drawing/2014/main" id="{5D55E35A-3E5C-4BB7-B4F4-494A3650E2F7}"/>
                </a:ext>
              </a:extLst>
            </p:cNvPr>
            <p:cNvSpPr/>
            <p:nvPr/>
          </p:nvSpPr>
          <p:spPr>
            <a:xfrm>
              <a:off x="8357904" y="3999929"/>
              <a:ext cx="43035" cy="83779"/>
            </a:xfrm>
            <a:custGeom>
              <a:avLst/>
              <a:gdLst>
                <a:gd name="connsiteX0" fmla="*/ 0 w 18650"/>
                <a:gd name="connsiteY0" fmla="*/ 36307 h 36307"/>
                <a:gd name="connsiteX1" fmla="*/ 0 w 18650"/>
                <a:gd name="connsiteY1" fmla="*/ 5 h 36307"/>
                <a:gd name="connsiteX2" fmla="*/ 7306 w 18650"/>
                <a:gd name="connsiteY2" fmla="*/ 5 h 36307"/>
                <a:gd name="connsiteX3" fmla="*/ 13341 w 18650"/>
                <a:gd name="connsiteY3" fmla="*/ 1004 h 36307"/>
                <a:gd name="connsiteX4" fmla="*/ 16835 w 18650"/>
                <a:gd name="connsiteY4" fmla="*/ 4089 h 36307"/>
                <a:gd name="connsiteX5" fmla="*/ 17969 w 18650"/>
                <a:gd name="connsiteY5" fmla="*/ 9671 h 36307"/>
                <a:gd name="connsiteX6" fmla="*/ 17516 w 18650"/>
                <a:gd name="connsiteY6" fmla="*/ 13482 h 36307"/>
                <a:gd name="connsiteX7" fmla="*/ 16109 w 18650"/>
                <a:gd name="connsiteY7" fmla="*/ 16432 h 36307"/>
                <a:gd name="connsiteX8" fmla="*/ 13522 w 18650"/>
                <a:gd name="connsiteY8" fmla="*/ 18156 h 36307"/>
                <a:gd name="connsiteX9" fmla="*/ 18650 w 18650"/>
                <a:gd name="connsiteY9" fmla="*/ 36307 h 36307"/>
                <a:gd name="connsiteX10" fmla="*/ 13749 w 18650"/>
                <a:gd name="connsiteY10" fmla="*/ 36307 h 36307"/>
                <a:gd name="connsiteX11" fmla="*/ 9212 w 18650"/>
                <a:gd name="connsiteY11" fmla="*/ 19245 h 36307"/>
                <a:gd name="connsiteX12" fmla="*/ 5264 w 18650"/>
                <a:gd name="connsiteY12" fmla="*/ 19245 h 36307"/>
                <a:gd name="connsiteX13" fmla="*/ 5264 w 18650"/>
                <a:gd name="connsiteY13" fmla="*/ 36307 h 36307"/>
                <a:gd name="connsiteX14" fmla="*/ 5082 w 18650"/>
                <a:gd name="connsiteY14" fmla="*/ 15615 h 36307"/>
                <a:gd name="connsiteX15" fmla="*/ 6988 w 18650"/>
                <a:gd name="connsiteY15" fmla="*/ 15615 h 36307"/>
                <a:gd name="connsiteX16" fmla="*/ 10482 w 18650"/>
                <a:gd name="connsiteY16" fmla="*/ 15071 h 36307"/>
                <a:gd name="connsiteX17" fmla="*/ 12479 w 18650"/>
                <a:gd name="connsiteY17" fmla="*/ 13255 h 36307"/>
                <a:gd name="connsiteX18" fmla="*/ 13114 w 18650"/>
                <a:gd name="connsiteY18" fmla="*/ 9625 h 36307"/>
                <a:gd name="connsiteX19" fmla="*/ 11934 w 18650"/>
                <a:gd name="connsiteY19" fmla="*/ 5088 h 36307"/>
                <a:gd name="connsiteX20" fmla="*/ 7396 w 18650"/>
                <a:gd name="connsiteY20" fmla="*/ 3636 h 36307"/>
                <a:gd name="connsiteX21" fmla="*/ 5173 w 18650"/>
                <a:gd name="connsiteY21" fmla="*/ 3636 h 3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50" h="36307">
                  <a:moveTo>
                    <a:pt x="0" y="36307"/>
                  </a:moveTo>
                  <a:lnTo>
                    <a:pt x="0" y="5"/>
                  </a:lnTo>
                  <a:lnTo>
                    <a:pt x="7306" y="5"/>
                  </a:lnTo>
                  <a:cubicBezTo>
                    <a:pt x="9363" y="-47"/>
                    <a:pt x="11411" y="292"/>
                    <a:pt x="13341" y="1004"/>
                  </a:cubicBezTo>
                  <a:cubicBezTo>
                    <a:pt x="14839" y="1578"/>
                    <a:pt x="16079" y="2674"/>
                    <a:pt x="16835" y="4089"/>
                  </a:cubicBezTo>
                  <a:cubicBezTo>
                    <a:pt x="17670" y="5827"/>
                    <a:pt x="18060" y="7745"/>
                    <a:pt x="17969" y="9671"/>
                  </a:cubicBezTo>
                  <a:cubicBezTo>
                    <a:pt x="17992" y="10956"/>
                    <a:pt x="17839" y="12238"/>
                    <a:pt x="17516" y="13482"/>
                  </a:cubicBezTo>
                  <a:cubicBezTo>
                    <a:pt x="17271" y="14558"/>
                    <a:pt x="16791" y="15565"/>
                    <a:pt x="16109" y="16432"/>
                  </a:cubicBezTo>
                  <a:cubicBezTo>
                    <a:pt x="15412" y="17223"/>
                    <a:pt x="14520" y="17817"/>
                    <a:pt x="13522" y="18156"/>
                  </a:cubicBezTo>
                  <a:lnTo>
                    <a:pt x="18650" y="36307"/>
                  </a:lnTo>
                  <a:lnTo>
                    <a:pt x="13749" y="36307"/>
                  </a:lnTo>
                  <a:lnTo>
                    <a:pt x="9212" y="19245"/>
                  </a:lnTo>
                  <a:lnTo>
                    <a:pt x="5264" y="19245"/>
                  </a:lnTo>
                  <a:lnTo>
                    <a:pt x="5264" y="36307"/>
                  </a:lnTo>
                  <a:close/>
                  <a:moveTo>
                    <a:pt x="5082" y="15615"/>
                  </a:moveTo>
                  <a:lnTo>
                    <a:pt x="6988" y="15615"/>
                  </a:lnTo>
                  <a:cubicBezTo>
                    <a:pt x="8177" y="15664"/>
                    <a:pt x="9364" y="15479"/>
                    <a:pt x="10482" y="15071"/>
                  </a:cubicBezTo>
                  <a:cubicBezTo>
                    <a:pt x="11369" y="14766"/>
                    <a:pt x="12092" y="14110"/>
                    <a:pt x="12479" y="13255"/>
                  </a:cubicBezTo>
                  <a:cubicBezTo>
                    <a:pt x="12948" y="12105"/>
                    <a:pt x="13165" y="10867"/>
                    <a:pt x="13114" y="9625"/>
                  </a:cubicBezTo>
                  <a:cubicBezTo>
                    <a:pt x="13244" y="8023"/>
                    <a:pt x="12828" y="6424"/>
                    <a:pt x="11934" y="5088"/>
                  </a:cubicBezTo>
                  <a:cubicBezTo>
                    <a:pt x="10699" y="3977"/>
                    <a:pt x="9047" y="3448"/>
                    <a:pt x="7396" y="3636"/>
                  </a:cubicBezTo>
                  <a:lnTo>
                    <a:pt x="5173" y="3636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0" name="任意多边形: 形状 1579">
              <a:extLst>
                <a:ext uri="{FF2B5EF4-FFF2-40B4-BE49-F238E27FC236}">
                  <a16:creationId xmlns:a16="http://schemas.microsoft.com/office/drawing/2014/main" id="{8B5164F7-F0E1-44A6-9874-7347A4F94289}"/>
                </a:ext>
              </a:extLst>
            </p:cNvPr>
            <p:cNvSpPr/>
            <p:nvPr/>
          </p:nvSpPr>
          <p:spPr>
            <a:xfrm>
              <a:off x="8411934" y="3999941"/>
              <a:ext cx="41464" cy="83765"/>
            </a:xfrm>
            <a:custGeom>
              <a:avLst/>
              <a:gdLst>
                <a:gd name="connsiteX0" fmla="*/ 0 w 17969"/>
                <a:gd name="connsiteY0" fmla="*/ 36302 h 36301"/>
                <a:gd name="connsiteX1" fmla="*/ 0 w 17969"/>
                <a:gd name="connsiteY1" fmla="*/ 0 h 36301"/>
                <a:gd name="connsiteX2" fmla="*/ 3449 w 17969"/>
                <a:gd name="connsiteY2" fmla="*/ 0 h 36301"/>
                <a:gd name="connsiteX3" fmla="*/ 13749 w 17969"/>
                <a:gd name="connsiteY3" fmla="*/ 24141 h 36301"/>
                <a:gd name="connsiteX4" fmla="*/ 13749 w 17969"/>
                <a:gd name="connsiteY4" fmla="*/ 0 h 36301"/>
                <a:gd name="connsiteX5" fmla="*/ 17969 w 17969"/>
                <a:gd name="connsiteY5" fmla="*/ 0 h 36301"/>
                <a:gd name="connsiteX6" fmla="*/ 17969 w 17969"/>
                <a:gd name="connsiteY6" fmla="*/ 36302 h 36301"/>
                <a:gd name="connsiteX7" fmla="*/ 14748 w 17969"/>
                <a:gd name="connsiteY7" fmla="*/ 36302 h 36301"/>
                <a:gd name="connsiteX8" fmla="*/ 4311 w 17969"/>
                <a:gd name="connsiteY8" fmla="*/ 11480 h 36301"/>
                <a:gd name="connsiteX9" fmla="*/ 4311 w 17969"/>
                <a:gd name="connsiteY9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69" h="36301">
                  <a:moveTo>
                    <a:pt x="0" y="36302"/>
                  </a:moveTo>
                  <a:lnTo>
                    <a:pt x="0" y="0"/>
                  </a:lnTo>
                  <a:lnTo>
                    <a:pt x="3449" y="0"/>
                  </a:lnTo>
                  <a:lnTo>
                    <a:pt x="13749" y="24141"/>
                  </a:lnTo>
                  <a:lnTo>
                    <a:pt x="13749" y="0"/>
                  </a:lnTo>
                  <a:lnTo>
                    <a:pt x="17969" y="0"/>
                  </a:lnTo>
                  <a:lnTo>
                    <a:pt x="17969" y="36302"/>
                  </a:lnTo>
                  <a:lnTo>
                    <a:pt x="14748" y="36302"/>
                  </a:lnTo>
                  <a:lnTo>
                    <a:pt x="4311" y="11480"/>
                  </a:lnTo>
                  <a:lnTo>
                    <a:pt x="4311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1" name="任意多边形: 形状 1580">
              <a:extLst>
                <a:ext uri="{FF2B5EF4-FFF2-40B4-BE49-F238E27FC236}">
                  <a16:creationId xmlns:a16="http://schemas.microsoft.com/office/drawing/2014/main" id="{CFE09081-2921-431B-B758-56614D5B8402}"/>
                </a:ext>
              </a:extLst>
            </p:cNvPr>
            <p:cNvSpPr/>
            <p:nvPr/>
          </p:nvSpPr>
          <p:spPr>
            <a:xfrm>
              <a:off x="8461984" y="3999941"/>
              <a:ext cx="47013" cy="83765"/>
            </a:xfrm>
            <a:custGeom>
              <a:avLst/>
              <a:gdLst>
                <a:gd name="connsiteX0" fmla="*/ 0 w 20374"/>
                <a:gd name="connsiteY0" fmla="*/ 36302 h 36301"/>
                <a:gd name="connsiteX1" fmla="*/ 7714 w 20374"/>
                <a:gd name="connsiteY1" fmla="*/ 0 h 36301"/>
                <a:gd name="connsiteX2" fmla="*/ 12615 w 20374"/>
                <a:gd name="connsiteY2" fmla="*/ 0 h 36301"/>
                <a:gd name="connsiteX3" fmla="*/ 20374 w 20374"/>
                <a:gd name="connsiteY3" fmla="*/ 36302 h 36301"/>
                <a:gd name="connsiteX4" fmla="*/ 15564 w 20374"/>
                <a:gd name="connsiteY4" fmla="*/ 36302 h 36301"/>
                <a:gd name="connsiteX5" fmla="*/ 13885 w 20374"/>
                <a:gd name="connsiteY5" fmla="*/ 27226 h 36301"/>
                <a:gd name="connsiteX6" fmla="*/ 6489 w 20374"/>
                <a:gd name="connsiteY6" fmla="*/ 27226 h 36301"/>
                <a:gd name="connsiteX7" fmla="*/ 4765 w 20374"/>
                <a:gd name="connsiteY7" fmla="*/ 36302 h 36301"/>
                <a:gd name="connsiteX8" fmla="*/ 7170 w 20374"/>
                <a:gd name="connsiteY8" fmla="*/ 23505 h 36301"/>
                <a:gd name="connsiteX9" fmla="*/ 13250 w 20374"/>
                <a:gd name="connsiteY9" fmla="*/ 23505 h 36301"/>
                <a:gd name="connsiteX10" fmla="*/ 10164 w 20374"/>
                <a:gd name="connsiteY10" fmla="*/ 7170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74" h="36301">
                  <a:moveTo>
                    <a:pt x="0" y="36302"/>
                  </a:moveTo>
                  <a:lnTo>
                    <a:pt x="7714" y="0"/>
                  </a:lnTo>
                  <a:lnTo>
                    <a:pt x="12615" y="0"/>
                  </a:lnTo>
                  <a:lnTo>
                    <a:pt x="20374" y="36302"/>
                  </a:lnTo>
                  <a:lnTo>
                    <a:pt x="15564" y="36302"/>
                  </a:lnTo>
                  <a:lnTo>
                    <a:pt x="13885" y="27226"/>
                  </a:lnTo>
                  <a:lnTo>
                    <a:pt x="6489" y="27226"/>
                  </a:lnTo>
                  <a:lnTo>
                    <a:pt x="4765" y="36302"/>
                  </a:lnTo>
                  <a:close/>
                  <a:moveTo>
                    <a:pt x="7170" y="23505"/>
                  </a:moveTo>
                  <a:lnTo>
                    <a:pt x="13250" y="23505"/>
                  </a:lnTo>
                  <a:lnTo>
                    <a:pt x="10164" y="7170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2" name="任意多边形: 形状 1581">
              <a:extLst>
                <a:ext uri="{FF2B5EF4-FFF2-40B4-BE49-F238E27FC236}">
                  <a16:creationId xmlns:a16="http://schemas.microsoft.com/office/drawing/2014/main" id="{5E4D1FD3-EC5D-4A6D-89FD-57E3AA4B1687}"/>
                </a:ext>
              </a:extLst>
            </p:cNvPr>
            <p:cNvSpPr/>
            <p:nvPr/>
          </p:nvSpPr>
          <p:spPr>
            <a:xfrm>
              <a:off x="8517269" y="3999941"/>
              <a:ext cx="55599" cy="83765"/>
            </a:xfrm>
            <a:custGeom>
              <a:avLst/>
              <a:gdLst>
                <a:gd name="connsiteX0" fmla="*/ 0 w 24095"/>
                <a:gd name="connsiteY0" fmla="*/ 36302 h 36301"/>
                <a:gd name="connsiteX1" fmla="*/ 635 w 24095"/>
                <a:gd name="connsiteY1" fmla="*/ 0 h 36301"/>
                <a:gd name="connsiteX2" fmla="*/ 5627 w 24095"/>
                <a:gd name="connsiteY2" fmla="*/ 0 h 36301"/>
                <a:gd name="connsiteX3" fmla="*/ 12025 w 24095"/>
                <a:gd name="connsiteY3" fmla="*/ 29495 h 36301"/>
                <a:gd name="connsiteX4" fmla="*/ 18514 w 24095"/>
                <a:gd name="connsiteY4" fmla="*/ 0 h 36301"/>
                <a:gd name="connsiteX5" fmla="*/ 23415 w 24095"/>
                <a:gd name="connsiteY5" fmla="*/ 0 h 36301"/>
                <a:gd name="connsiteX6" fmla="*/ 24095 w 24095"/>
                <a:gd name="connsiteY6" fmla="*/ 36302 h 36301"/>
                <a:gd name="connsiteX7" fmla="*/ 20011 w 24095"/>
                <a:gd name="connsiteY7" fmla="*/ 36302 h 36301"/>
                <a:gd name="connsiteX8" fmla="*/ 19603 w 24095"/>
                <a:gd name="connsiteY8" fmla="*/ 9938 h 36301"/>
                <a:gd name="connsiteX9" fmla="*/ 13477 w 24095"/>
                <a:gd name="connsiteY9" fmla="*/ 36302 h 36301"/>
                <a:gd name="connsiteX10" fmla="*/ 10618 w 24095"/>
                <a:gd name="connsiteY10" fmla="*/ 36302 h 36301"/>
                <a:gd name="connsiteX11" fmla="*/ 4492 w 24095"/>
                <a:gd name="connsiteY11" fmla="*/ 9938 h 36301"/>
                <a:gd name="connsiteX12" fmla="*/ 4129 w 24095"/>
                <a:gd name="connsiteY12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95" h="36301">
                  <a:moveTo>
                    <a:pt x="0" y="36302"/>
                  </a:moveTo>
                  <a:lnTo>
                    <a:pt x="635" y="0"/>
                  </a:lnTo>
                  <a:lnTo>
                    <a:pt x="5627" y="0"/>
                  </a:lnTo>
                  <a:lnTo>
                    <a:pt x="12025" y="29495"/>
                  </a:lnTo>
                  <a:lnTo>
                    <a:pt x="18514" y="0"/>
                  </a:lnTo>
                  <a:lnTo>
                    <a:pt x="23415" y="0"/>
                  </a:lnTo>
                  <a:lnTo>
                    <a:pt x="24095" y="36302"/>
                  </a:lnTo>
                  <a:lnTo>
                    <a:pt x="20011" y="36302"/>
                  </a:lnTo>
                  <a:lnTo>
                    <a:pt x="19603" y="9938"/>
                  </a:lnTo>
                  <a:lnTo>
                    <a:pt x="13477" y="36302"/>
                  </a:lnTo>
                  <a:lnTo>
                    <a:pt x="10618" y="36302"/>
                  </a:lnTo>
                  <a:lnTo>
                    <a:pt x="4492" y="9938"/>
                  </a:lnTo>
                  <a:lnTo>
                    <a:pt x="4129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3" name="任意多边形: 形状 1582">
              <a:extLst>
                <a:ext uri="{FF2B5EF4-FFF2-40B4-BE49-F238E27FC236}">
                  <a16:creationId xmlns:a16="http://schemas.microsoft.com/office/drawing/2014/main" id="{4A840987-BD64-4B59-A8F1-15C4150FBCE4}"/>
                </a:ext>
              </a:extLst>
            </p:cNvPr>
            <p:cNvSpPr/>
            <p:nvPr/>
          </p:nvSpPr>
          <p:spPr>
            <a:xfrm>
              <a:off x="8585749" y="3999941"/>
              <a:ext cx="32457" cy="83871"/>
            </a:xfrm>
            <a:custGeom>
              <a:avLst/>
              <a:gdLst>
                <a:gd name="connsiteX0" fmla="*/ 0 w 14066"/>
                <a:gd name="connsiteY0" fmla="*/ 36302 h 36347"/>
                <a:gd name="connsiteX1" fmla="*/ 0 w 14066"/>
                <a:gd name="connsiteY1" fmla="*/ 0 h 36347"/>
                <a:gd name="connsiteX2" fmla="*/ 14067 w 14066"/>
                <a:gd name="connsiteY2" fmla="*/ 0 h 36347"/>
                <a:gd name="connsiteX3" fmla="*/ 14067 w 14066"/>
                <a:gd name="connsiteY3" fmla="*/ 3766 h 36347"/>
                <a:gd name="connsiteX4" fmla="*/ 4992 w 14066"/>
                <a:gd name="connsiteY4" fmla="*/ 3766 h 36347"/>
                <a:gd name="connsiteX5" fmla="*/ 4992 w 14066"/>
                <a:gd name="connsiteY5" fmla="*/ 15791 h 36347"/>
                <a:gd name="connsiteX6" fmla="*/ 12297 w 14066"/>
                <a:gd name="connsiteY6" fmla="*/ 15791 h 36347"/>
                <a:gd name="connsiteX7" fmla="*/ 12297 w 14066"/>
                <a:gd name="connsiteY7" fmla="*/ 19376 h 36347"/>
                <a:gd name="connsiteX8" fmla="*/ 4992 w 14066"/>
                <a:gd name="connsiteY8" fmla="*/ 19376 h 36347"/>
                <a:gd name="connsiteX9" fmla="*/ 4992 w 14066"/>
                <a:gd name="connsiteY9" fmla="*/ 32717 h 36347"/>
                <a:gd name="connsiteX10" fmla="*/ 14067 w 14066"/>
                <a:gd name="connsiteY10" fmla="*/ 32717 h 36347"/>
                <a:gd name="connsiteX11" fmla="*/ 14067 w 14066"/>
                <a:gd name="connsiteY11" fmla="*/ 36347 h 3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66" h="36347">
                  <a:moveTo>
                    <a:pt x="0" y="36302"/>
                  </a:moveTo>
                  <a:lnTo>
                    <a:pt x="0" y="0"/>
                  </a:lnTo>
                  <a:lnTo>
                    <a:pt x="14067" y="0"/>
                  </a:lnTo>
                  <a:lnTo>
                    <a:pt x="14067" y="3766"/>
                  </a:lnTo>
                  <a:lnTo>
                    <a:pt x="4992" y="3766"/>
                  </a:lnTo>
                  <a:lnTo>
                    <a:pt x="4992" y="15791"/>
                  </a:lnTo>
                  <a:lnTo>
                    <a:pt x="12297" y="15791"/>
                  </a:lnTo>
                  <a:lnTo>
                    <a:pt x="12297" y="19376"/>
                  </a:lnTo>
                  <a:lnTo>
                    <a:pt x="4992" y="19376"/>
                  </a:lnTo>
                  <a:lnTo>
                    <a:pt x="4992" y="32717"/>
                  </a:lnTo>
                  <a:lnTo>
                    <a:pt x="14067" y="32717"/>
                  </a:lnTo>
                  <a:lnTo>
                    <a:pt x="14067" y="36347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4" name="任意多边形: 形状 1583">
              <a:extLst>
                <a:ext uri="{FF2B5EF4-FFF2-40B4-BE49-F238E27FC236}">
                  <a16:creationId xmlns:a16="http://schemas.microsoft.com/office/drawing/2014/main" id="{6BC6D1C4-6BC0-48E8-B09A-12D29585D023}"/>
                </a:ext>
              </a:extLst>
            </p:cNvPr>
            <p:cNvSpPr/>
            <p:nvPr/>
          </p:nvSpPr>
          <p:spPr>
            <a:xfrm>
              <a:off x="8202936" y="4346501"/>
              <a:ext cx="41685" cy="83790"/>
            </a:xfrm>
            <a:custGeom>
              <a:avLst/>
              <a:gdLst>
                <a:gd name="connsiteX0" fmla="*/ 0 w 18065"/>
                <a:gd name="connsiteY0" fmla="*/ 36312 h 36312"/>
                <a:gd name="connsiteX1" fmla="*/ 0 w 18065"/>
                <a:gd name="connsiteY1" fmla="*/ 10 h 36312"/>
                <a:gd name="connsiteX2" fmla="*/ 9075 w 18065"/>
                <a:gd name="connsiteY2" fmla="*/ 10 h 36312"/>
                <a:gd name="connsiteX3" fmla="*/ 14294 w 18065"/>
                <a:gd name="connsiteY3" fmla="*/ 1190 h 36312"/>
                <a:gd name="connsiteX4" fmla="*/ 17153 w 18065"/>
                <a:gd name="connsiteY4" fmla="*/ 4639 h 36312"/>
                <a:gd name="connsiteX5" fmla="*/ 18060 w 18065"/>
                <a:gd name="connsiteY5" fmla="*/ 10039 h 36312"/>
                <a:gd name="connsiteX6" fmla="*/ 17062 w 18065"/>
                <a:gd name="connsiteY6" fmla="*/ 15030 h 36312"/>
                <a:gd name="connsiteX7" fmla="*/ 14067 w 18065"/>
                <a:gd name="connsiteY7" fmla="*/ 18297 h 36312"/>
                <a:gd name="connsiteX8" fmla="*/ 9121 w 18065"/>
                <a:gd name="connsiteY8" fmla="*/ 19432 h 36312"/>
                <a:gd name="connsiteX9" fmla="*/ 5128 w 18065"/>
                <a:gd name="connsiteY9" fmla="*/ 19432 h 36312"/>
                <a:gd name="connsiteX10" fmla="*/ 5128 w 18065"/>
                <a:gd name="connsiteY10" fmla="*/ 36312 h 36312"/>
                <a:gd name="connsiteX11" fmla="*/ 5037 w 18065"/>
                <a:gd name="connsiteY11" fmla="*/ 15802 h 36312"/>
                <a:gd name="connsiteX12" fmla="*/ 7396 w 18065"/>
                <a:gd name="connsiteY12" fmla="*/ 15802 h 36312"/>
                <a:gd name="connsiteX13" fmla="*/ 10845 w 18065"/>
                <a:gd name="connsiteY13" fmla="*/ 15303 h 36312"/>
                <a:gd name="connsiteX14" fmla="*/ 12615 w 18065"/>
                <a:gd name="connsiteY14" fmla="*/ 13578 h 36312"/>
                <a:gd name="connsiteX15" fmla="*/ 13159 w 18065"/>
                <a:gd name="connsiteY15" fmla="*/ 10084 h 36312"/>
                <a:gd name="connsiteX16" fmla="*/ 12796 w 18065"/>
                <a:gd name="connsiteY16" fmla="*/ 6136 h 36312"/>
                <a:gd name="connsiteX17" fmla="*/ 11208 w 18065"/>
                <a:gd name="connsiteY17" fmla="*/ 4185 h 36312"/>
                <a:gd name="connsiteX18" fmla="*/ 7442 w 18065"/>
                <a:gd name="connsiteY18" fmla="*/ 3641 h 36312"/>
                <a:gd name="connsiteX19" fmla="*/ 5037 w 18065"/>
                <a:gd name="connsiteY19" fmla="*/ 364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65" h="36312">
                  <a:moveTo>
                    <a:pt x="0" y="36312"/>
                  </a:moveTo>
                  <a:lnTo>
                    <a:pt x="0" y="10"/>
                  </a:lnTo>
                  <a:lnTo>
                    <a:pt x="9075" y="10"/>
                  </a:lnTo>
                  <a:cubicBezTo>
                    <a:pt x="10889" y="-72"/>
                    <a:pt x="12692" y="336"/>
                    <a:pt x="14294" y="1190"/>
                  </a:cubicBezTo>
                  <a:cubicBezTo>
                    <a:pt x="15604" y="1990"/>
                    <a:pt x="16610" y="3203"/>
                    <a:pt x="17153" y="4639"/>
                  </a:cubicBezTo>
                  <a:cubicBezTo>
                    <a:pt x="17788" y="6367"/>
                    <a:pt x="18096" y="8198"/>
                    <a:pt x="18060" y="10039"/>
                  </a:cubicBezTo>
                  <a:cubicBezTo>
                    <a:pt x="18113" y="11757"/>
                    <a:pt x="17771" y="13464"/>
                    <a:pt x="17062" y="15030"/>
                  </a:cubicBezTo>
                  <a:cubicBezTo>
                    <a:pt x="16418" y="16398"/>
                    <a:pt x="15374" y="17538"/>
                    <a:pt x="14067" y="18297"/>
                  </a:cubicBezTo>
                  <a:cubicBezTo>
                    <a:pt x="12549" y="19111"/>
                    <a:pt x="10841" y="19503"/>
                    <a:pt x="9121" y="19432"/>
                  </a:cubicBezTo>
                  <a:lnTo>
                    <a:pt x="5128" y="19432"/>
                  </a:lnTo>
                  <a:lnTo>
                    <a:pt x="5128" y="36312"/>
                  </a:lnTo>
                  <a:close/>
                  <a:moveTo>
                    <a:pt x="5037" y="15802"/>
                  </a:moveTo>
                  <a:lnTo>
                    <a:pt x="7396" y="15802"/>
                  </a:lnTo>
                  <a:cubicBezTo>
                    <a:pt x="8566" y="15837"/>
                    <a:pt x="9733" y="15668"/>
                    <a:pt x="10845" y="15303"/>
                  </a:cubicBezTo>
                  <a:cubicBezTo>
                    <a:pt x="11646" y="14995"/>
                    <a:pt x="12286" y="14371"/>
                    <a:pt x="12615" y="13578"/>
                  </a:cubicBezTo>
                  <a:cubicBezTo>
                    <a:pt x="13024" y="12461"/>
                    <a:pt x="13209" y="11273"/>
                    <a:pt x="13159" y="10084"/>
                  </a:cubicBezTo>
                  <a:cubicBezTo>
                    <a:pt x="13192" y="8759"/>
                    <a:pt x="13070" y="7434"/>
                    <a:pt x="12796" y="6136"/>
                  </a:cubicBezTo>
                  <a:cubicBezTo>
                    <a:pt x="12603" y="5272"/>
                    <a:pt x="12015" y="4549"/>
                    <a:pt x="11208" y="4185"/>
                  </a:cubicBezTo>
                  <a:cubicBezTo>
                    <a:pt x="10000" y="3761"/>
                    <a:pt x="8721" y="3576"/>
                    <a:pt x="7442" y="3641"/>
                  </a:cubicBezTo>
                  <a:lnTo>
                    <a:pt x="5037" y="3641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5EF34E3B-DBE1-43DD-B39E-2690DEF23178}"/>
                </a:ext>
              </a:extLst>
            </p:cNvPr>
            <p:cNvSpPr/>
            <p:nvPr/>
          </p:nvSpPr>
          <p:spPr>
            <a:xfrm>
              <a:off x="8244086" y="4346524"/>
              <a:ext cx="47013" cy="83765"/>
            </a:xfrm>
            <a:custGeom>
              <a:avLst/>
              <a:gdLst>
                <a:gd name="connsiteX0" fmla="*/ 0 w 20374"/>
                <a:gd name="connsiteY0" fmla="*/ 36302 h 36301"/>
                <a:gd name="connsiteX1" fmla="*/ 7714 w 20374"/>
                <a:gd name="connsiteY1" fmla="*/ 0 h 36301"/>
                <a:gd name="connsiteX2" fmla="*/ 12615 w 20374"/>
                <a:gd name="connsiteY2" fmla="*/ 0 h 36301"/>
                <a:gd name="connsiteX3" fmla="*/ 20374 w 20374"/>
                <a:gd name="connsiteY3" fmla="*/ 36302 h 36301"/>
                <a:gd name="connsiteX4" fmla="*/ 15564 w 20374"/>
                <a:gd name="connsiteY4" fmla="*/ 36302 h 36301"/>
                <a:gd name="connsiteX5" fmla="*/ 13885 w 20374"/>
                <a:gd name="connsiteY5" fmla="*/ 27226 h 36301"/>
                <a:gd name="connsiteX6" fmla="*/ 6489 w 20374"/>
                <a:gd name="connsiteY6" fmla="*/ 27226 h 36301"/>
                <a:gd name="connsiteX7" fmla="*/ 4765 w 20374"/>
                <a:gd name="connsiteY7" fmla="*/ 36302 h 36301"/>
                <a:gd name="connsiteX8" fmla="*/ 7170 w 20374"/>
                <a:gd name="connsiteY8" fmla="*/ 23551 h 36301"/>
                <a:gd name="connsiteX9" fmla="*/ 13023 w 20374"/>
                <a:gd name="connsiteY9" fmla="*/ 23551 h 36301"/>
                <a:gd name="connsiteX10" fmla="*/ 9983 w 20374"/>
                <a:gd name="connsiteY10" fmla="*/ 7170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74" h="36301">
                  <a:moveTo>
                    <a:pt x="0" y="36302"/>
                  </a:moveTo>
                  <a:lnTo>
                    <a:pt x="7714" y="0"/>
                  </a:lnTo>
                  <a:lnTo>
                    <a:pt x="12615" y="0"/>
                  </a:lnTo>
                  <a:lnTo>
                    <a:pt x="20374" y="36302"/>
                  </a:lnTo>
                  <a:lnTo>
                    <a:pt x="15564" y="36302"/>
                  </a:lnTo>
                  <a:lnTo>
                    <a:pt x="13885" y="27226"/>
                  </a:lnTo>
                  <a:lnTo>
                    <a:pt x="6489" y="27226"/>
                  </a:lnTo>
                  <a:lnTo>
                    <a:pt x="4765" y="36302"/>
                  </a:lnTo>
                  <a:close/>
                  <a:moveTo>
                    <a:pt x="7170" y="23551"/>
                  </a:moveTo>
                  <a:lnTo>
                    <a:pt x="13023" y="23551"/>
                  </a:lnTo>
                  <a:lnTo>
                    <a:pt x="9983" y="7170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414DBE38-43B0-49FD-8B8A-EF9ACFFAF762}"/>
                </a:ext>
              </a:extLst>
            </p:cNvPr>
            <p:cNvSpPr/>
            <p:nvPr/>
          </p:nvSpPr>
          <p:spPr>
            <a:xfrm>
              <a:off x="8297069" y="4345866"/>
              <a:ext cx="42518" cy="85396"/>
            </a:xfrm>
            <a:custGeom>
              <a:avLst/>
              <a:gdLst>
                <a:gd name="connsiteX0" fmla="*/ 9620 w 18426"/>
                <a:gd name="connsiteY0" fmla="*/ 36996 h 37008"/>
                <a:gd name="connsiteX1" fmla="*/ 4402 w 18426"/>
                <a:gd name="connsiteY1" fmla="*/ 35680 h 37008"/>
                <a:gd name="connsiteX2" fmla="*/ 1225 w 18426"/>
                <a:gd name="connsiteY2" fmla="*/ 31959 h 37008"/>
                <a:gd name="connsiteX3" fmla="*/ 0 w 18426"/>
                <a:gd name="connsiteY3" fmla="*/ 26423 h 37008"/>
                <a:gd name="connsiteX4" fmla="*/ 4538 w 18426"/>
                <a:gd name="connsiteY4" fmla="*/ 25243 h 37008"/>
                <a:gd name="connsiteX5" fmla="*/ 5128 w 18426"/>
                <a:gd name="connsiteY5" fmla="*/ 28964 h 37008"/>
                <a:gd name="connsiteX6" fmla="*/ 6670 w 18426"/>
                <a:gd name="connsiteY6" fmla="*/ 31869 h 37008"/>
                <a:gd name="connsiteX7" fmla="*/ 12660 w 18426"/>
                <a:gd name="connsiteY7" fmla="*/ 31869 h 37008"/>
                <a:gd name="connsiteX8" fmla="*/ 13659 w 18426"/>
                <a:gd name="connsiteY8" fmla="*/ 28737 h 37008"/>
                <a:gd name="connsiteX9" fmla="*/ 12524 w 18426"/>
                <a:gd name="connsiteY9" fmla="*/ 24744 h 37008"/>
                <a:gd name="connsiteX10" fmla="*/ 9711 w 18426"/>
                <a:gd name="connsiteY10" fmla="*/ 21704 h 37008"/>
                <a:gd name="connsiteX11" fmla="*/ 3676 w 18426"/>
                <a:gd name="connsiteY11" fmla="*/ 16395 h 37008"/>
                <a:gd name="connsiteX12" fmla="*/ 1044 w 18426"/>
                <a:gd name="connsiteY12" fmla="*/ 12946 h 37008"/>
                <a:gd name="connsiteX13" fmla="*/ 181 w 18426"/>
                <a:gd name="connsiteY13" fmla="*/ 8408 h 37008"/>
                <a:gd name="connsiteX14" fmla="*/ 2450 w 18426"/>
                <a:gd name="connsiteY14" fmla="*/ 2237 h 37008"/>
                <a:gd name="connsiteX15" fmla="*/ 8712 w 18426"/>
                <a:gd name="connsiteY15" fmla="*/ 14 h 37008"/>
                <a:gd name="connsiteX16" fmla="*/ 12479 w 18426"/>
                <a:gd name="connsiteY16" fmla="*/ 604 h 37008"/>
                <a:gd name="connsiteX17" fmla="*/ 15201 w 18426"/>
                <a:gd name="connsiteY17" fmla="*/ 2328 h 37008"/>
                <a:gd name="connsiteX18" fmla="*/ 16971 w 18426"/>
                <a:gd name="connsiteY18" fmla="*/ 5232 h 37008"/>
                <a:gd name="connsiteX19" fmla="*/ 17833 w 18426"/>
                <a:gd name="connsiteY19" fmla="*/ 9407 h 37008"/>
                <a:gd name="connsiteX20" fmla="*/ 13522 w 18426"/>
                <a:gd name="connsiteY20" fmla="*/ 10541 h 37008"/>
                <a:gd name="connsiteX21" fmla="*/ 12978 w 18426"/>
                <a:gd name="connsiteY21" fmla="*/ 7274 h 37008"/>
                <a:gd name="connsiteX22" fmla="*/ 11571 w 18426"/>
                <a:gd name="connsiteY22" fmla="*/ 4824 h 37008"/>
                <a:gd name="connsiteX23" fmla="*/ 5763 w 18426"/>
                <a:gd name="connsiteY23" fmla="*/ 4824 h 37008"/>
                <a:gd name="connsiteX24" fmla="*/ 4719 w 18426"/>
                <a:gd name="connsiteY24" fmla="*/ 7819 h 37008"/>
                <a:gd name="connsiteX25" fmla="*/ 5264 w 18426"/>
                <a:gd name="connsiteY25" fmla="*/ 10541 h 37008"/>
                <a:gd name="connsiteX26" fmla="*/ 7079 w 18426"/>
                <a:gd name="connsiteY26" fmla="*/ 12765 h 37008"/>
                <a:gd name="connsiteX27" fmla="*/ 13205 w 18426"/>
                <a:gd name="connsiteY27" fmla="*/ 18119 h 37008"/>
                <a:gd name="connsiteX28" fmla="*/ 16835 w 18426"/>
                <a:gd name="connsiteY28" fmla="*/ 22657 h 37008"/>
                <a:gd name="connsiteX29" fmla="*/ 18423 w 18426"/>
                <a:gd name="connsiteY29" fmla="*/ 28556 h 37008"/>
                <a:gd name="connsiteX30" fmla="*/ 17289 w 18426"/>
                <a:gd name="connsiteY30" fmla="*/ 33093 h 37008"/>
                <a:gd name="connsiteX31" fmla="*/ 14248 w 18426"/>
                <a:gd name="connsiteY31" fmla="*/ 36088 h 37008"/>
                <a:gd name="connsiteX32" fmla="*/ 9620 w 18426"/>
                <a:gd name="connsiteY32" fmla="*/ 36996 h 3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426" h="37008">
                  <a:moveTo>
                    <a:pt x="9620" y="36996"/>
                  </a:moveTo>
                  <a:cubicBezTo>
                    <a:pt x="7792" y="37053"/>
                    <a:pt x="5984" y="36597"/>
                    <a:pt x="4402" y="35680"/>
                  </a:cubicBezTo>
                  <a:cubicBezTo>
                    <a:pt x="3000" y="34779"/>
                    <a:pt x="1896" y="33484"/>
                    <a:pt x="1225" y="31959"/>
                  </a:cubicBezTo>
                  <a:cubicBezTo>
                    <a:pt x="485" y="30203"/>
                    <a:pt x="70" y="28327"/>
                    <a:pt x="0" y="26423"/>
                  </a:cubicBezTo>
                  <a:lnTo>
                    <a:pt x="4538" y="25243"/>
                  </a:lnTo>
                  <a:cubicBezTo>
                    <a:pt x="4620" y="26499"/>
                    <a:pt x="4817" y="27745"/>
                    <a:pt x="5128" y="28964"/>
                  </a:cubicBezTo>
                  <a:cubicBezTo>
                    <a:pt x="5390" y="30047"/>
                    <a:pt x="5920" y="31045"/>
                    <a:pt x="6670" y="31869"/>
                  </a:cubicBezTo>
                  <a:cubicBezTo>
                    <a:pt x="8383" y="33373"/>
                    <a:pt x="10947" y="33373"/>
                    <a:pt x="12660" y="31869"/>
                  </a:cubicBezTo>
                  <a:cubicBezTo>
                    <a:pt x="13373" y="30986"/>
                    <a:pt x="13729" y="29869"/>
                    <a:pt x="13659" y="28737"/>
                  </a:cubicBezTo>
                  <a:cubicBezTo>
                    <a:pt x="13742" y="27317"/>
                    <a:pt x="13342" y="25909"/>
                    <a:pt x="12524" y="24744"/>
                  </a:cubicBezTo>
                  <a:cubicBezTo>
                    <a:pt x="11688" y="23642"/>
                    <a:pt x="10745" y="22623"/>
                    <a:pt x="9711" y="21704"/>
                  </a:cubicBezTo>
                  <a:lnTo>
                    <a:pt x="3676" y="16395"/>
                  </a:lnTo>
                  <a:cubicBezTo>
                    <a:pt x="2554" y="15454"/>
                    <a:pt x="1655" y="14276"/>
                    <a:pt x="1044" y="12946"/>
                  </a:cubicBezTo>
                  <a:cubicBezTo>
                    <a:pt x="425" y="11516"/>
                    <a:pt x="131" y="9966"/>
                    <a:pt x="181" y="8408"/>
                  </a:cubicBezTo>
                  <a:cubicBezTo>
                    <a:pt x="40" y="6124"/>
                    <a:pt x="863" y="3886"/>
                    <a:pt x="2450" y="2237"/>
                  </a:cubicBezTo>
                  <a:cubicBezTo>
                    <a:pt x="4154" y="685"/>
                    <a:pt x="6411" y="-117"/>
                    <a:pt x="8712" y="14"/>
                  </a:cubicBezTo>
                  <a:cubicBezTo>
                    <a:pt x="9993" y="-15"/>
                    <a:pt x="11268" y="184"/>
                    <a:pt x="12479" y="604"/>
                  </a:cubicBezTo>
                  <a:cubicBezTo>
                    <a:pt x="13516" y="942"/>
                    <a:pt x="14452" y="1535"/>
                    <a:pt x="15201" y="2328"/>
                  </a:cubicBezTo>
                  <a:cubicBezTo>
                    <a:pt x="15976" y="3170"/>
                    <a:pt x="16578" y="4157"/>
                    <a:pt x="16971" y="5232"/>
                  </a:cubicBezTo>
                  <a:cubicBezTo>
                    <a:pt x="17429" y="6583"/>
                    <a:pt x="17719" y="7985"/>
                    <a:pt x="17833" y="9407"/>
                  </a:cubicBezTo>
                  <a:lnTo>
                    <a:pt x="13522" y="10541"/>
                  </a:lnTo>
                  <a:cubicBezTo>
                    <a:pt x="13444" y="9437"/>
                    <a:pt x="13262" y="8343"/>
                    <a:pt x="12978" y="7274"/>
                  </a:cubicBezTo>
                  <a:cubicBezTo>
                    <a:pt x="12750" y="6341"/>
                    <a:pt x="12262" y="5491"/>
                    <a:pt x="11571" y="4824"/>
                  </a:cubicBezTo>
                  <a:cubicBezTo>
                    <a:pt x="9844" y="3553"/>
                    <a:pt x="7490" y="3553"/>
                    <a:pt x="5763" y="4824"/>
                  </a:cubicBezTo>
                  <a:cubicBezTo>
                    <a:pt x="5007" y="5629"/>
                    <a:pt x="4628" y="6717"/>
                    <a:pt x="4719" y="7819"/>
                  </a:cubicBezTo>
                  <a:cubicBezTo>
                    <a:pt x="4683" y="8756"/>
                    <a:pt x="4870" y="9689"/>
                    <a:pt x="5264" y="10541"/>
                  </a:cubicBezTo>
                  <a:cubicBezTo>
                    <a:pt x="5723" y="11390"/>
                    <a:pt x="6339" y="12144"/>
                    <a:pt x="7079" y="12765"/>
                  </a:cubicBezTo>
                  <a:lnTo>
                    <a:pt x="13205" y="18119"/>
                  </a:lnTo>
                  <a:cubicBezTo>
                    <a:pt x="14644" y="19433"/>
                    <a:pt x="15869" y="20964"/>
                    <a:pt x="16835" y="22657"/>
                  </a:cubicBezTo>
                  <a:cubicBezTo>
                    <a:pt x="17921" y="24429"/>
                    <a:pt x="18473" y="26478"/>
                    <a:pt x="18423" y="28556"/>
                  </a:cubicBezTo>
                  <a:cubicBezTo>
                    <a:pt x="18448" y="30142"/>
                    <a:pt x="18057" y="31706"/>
                    <a:pt x="17289" y="33093"/>
                  </a:cubicBezTo>
                  <a:cubicBezTo>
                    <a:pt x="16577" y="34358"/>
                    <a:pt x="15523" y="35396"/>
                    <a:pt x="14248" y="36088"/>
                  </a:cubicBezTo>
                  <a:cubicBezTo>
                    <a:pt x="12804" y="36767"/>
                    <a:pt x="11214" y="37078"/>
                    <a:pt x="9620" y="36996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EF651CD8-5654-46E6-A182-4938FAC7BEC8}"/>
                </a:ext>
              </a:extLst>
            </p:cNvPr>
            <p:cNvSpPr/>
            <p:nvPr/>
          </p:nvSpPr>
          <p:spPr>
            <a:xfrm>
              <a:off x="8346071" y="4345866"/>
              <a:ext cx="41893" cy="85387"/>
            </a:xfrm>
            <a:custGeom>
              <a:avLst/>
              <a:gdLst>
                <a:gd name="connsiteX0" fmla="*/ 9665 w 18155"/>
                <a:gd name="connsiteY0" fmla="*/ 36996 h 37004"/>
                <a:gd name="connsiteX1" fmla="*/ 4402 w 18155"/>
                <a:gd name="connsiteY1" fmla="*/ 35680 h 37004"/>
                <a:gd name="connsiteX2" fmla="*/ 1271 w 18155"/>
                <a:gd name="connsiteY2" fmla="*/ 31959 h 37004"/>
                <a:gd name="connsiteX3" fmla="*/ 0 w 18155"/>
                <a:gd name="connsiteY3" fmla="*/ 26423 h 37004"/>
                <a:gd name="connsiteX4" fmla="*/ 4538 w 18155"/>
                <a:gd name="connsiteY4" fmla="*/ 25243 h 37004"/>
                <a:gd name="connsiteX5" fmla="*/ 5128 w 18155"/>
                <a:gd name="connsiteY5" fmla="*/ 28964 h 37004"/>
                <a:gd name="connsiteX6" fmla="*/ 6670 w 18155"/>
                <a:gd name="connsiteY6" fmla="*/ 31869 h 37004"/>
                <a:gd name="connsiteX7" fmla="*/ 9711 w 18155"/>
                <a:gd name="connsiteY7" fmla="*/ 33003 h 37004"/>
                <a:gd name="connsiteX8" fmla="*/ 12660 w 18155"/>
                <a:gd name="connsiteY8" fmla="*/ 31914 h 37004"/>
                <a:gd name="connsiteX9" fmla="*/ 13659 w 18155"/>
                <a:gd name="connsiteY9" fmla="*/ 28783 h 37004"/>
                <a:gd name="connsiteX10" fmla="*/ 12569 w 18155"/>
                <a:gd name="connsiteY10" fmla="*/ 24790 h 37004"/>
                <a:gd name="connsiteX11" fmla="*/ 9756 w 18155"/>
                <a:gd name="connsiteY11" fmla="*/ 21749 h 37004"/>
                <a:gd name="connsiteX12" fmla="*/ 3630 w 18155"/>
                <a:gd name="connsiteY12" fmla="*/ 16395 h 37004"/>
                <a:gd name="connsiteX13" fmla="*/ 998 w 18155"/>
                <a:gd name="connsiteY13" fmla="*/ 12946 h 37004"/>
                <a:gd name="connsiteX14" fmla="*/ 136 w 18155"/>
                <a:gd name="connsiteY14" fmla="*/ 8408 h 37004"/>
                <a:gd name="connsiteX15" fmla="*/ 2405 w 18155"/>
                <a:gd name="connsiteY15" fmla="*/ 2237 h 37004"/>
                <a:gd name="connsiteX16" fmla="*/ 8667 w 18155"/>
                <a:gd name="connsiteY16" fmla="*/ 14 h 37004"/>
                <a:gd name="connsiteX17" fmla="*/ 12433 w 18155"/>
                <a:gd name="connsiteY17" fmla="*/ 604 h 37004"/>
                <a:gd name="connsiteX18" fmla="*/ 15201 w 18155"/>
                <a:gd name="connsiteY18" fmla="*/ 2328 h 37004"/>
                <a:gd name="connsiteX19" fmla="*/ 16926 w 18155"/>
                <a:gd name="connsiteY19" fmla="*/ 5232 h 37004"/>
                <a:gd name="connsiteX20" fmla="*/ 17788 w 18155"/>
                <a:gd name="connsiteY20" fmla="*/ 9407 h 37004"/>
                <a:gd name="connsiteX21" fmla="*/ 13250 w 18155"/>
                <a:gd name="connsiteY21" fmla="*/ 10541 h 37004"/>
                <a:gd name="connsiteX22" fmla="*/ 12751 w 18155"/>
                <a:gd name="connsiteY22" fmla="*/ 7274 h 37004"/>
                <a:gd name="connsiteX23" fmla="*/ 11344 w 18155"/>
                <a:gd name="connsiteY23" fmla="*/ 4824 h 37004"/>
                <a:gd name="connsiteX24" fmla="*/ 8440 w 18155"/>
                <a:gd name="connsiteY24" fmla="*/ 3916 h 37004"/>
                <a:gd name="connsiteX25" fmla="*/ 5491 w 18155"/>
                <a:gd name="connsiteY25" fmla="*/ 4914 h 37004"/>
                <a:gd name="connsiteX26" fmla="*/ 4447 w 18155"/>
                <a:gd name="connsiteY26" fmla="*/ 7909 h 37004"/>
                <a:gd name="connsiteX27" fmla="*/ 4992 w 18155"/>
                <a:gd name="connsiteY27" fmla="*/ 10632 h 37004"/>
                <a:gd name="connsiteX28" fmla="*/ 6807 w 18155"/>
                <a:gd name="connsiteY28" fmla="*/ 12855 h 37004"/>
                <a:gd name="connsiteX29" fmla="*/ 12978 w 18155"/>
                <a:gd name="connsiteY29" fmla="*/ 18210 h 37004"/>
                <a:gd name="connsiteX30" fmla="*/ 16608 w 18155"/>
                <a:gd name="connsiteY30" fmla="*/ 22748 h 37004"/>
                <a:gd name="connsiteX31" fmla="*/ 18151 w 18155"/>
                <a:gd name="connsiteY31" fmla="*/ 28647 h 37004"/>
                <a:gd name="connsiteX32" fmla="*/ 17062 w 18155"/>
                <a:gd name="connsiteY32" fmla="*/ 33184 h 37004"/>
                <a:gd name="connsiteX33" fmla="*/ 13976 w 18155"/>
                <a:gd name="connsiteY33" fmla="*/ 36179 h 37004"/>
                <a:gd name="connsiteX34" fmla="*/ 9665 w 18155"/>
                <a:gd name="connsiteY34" fmla="*/ 36996 h 3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155" h="37004">
                  <a:moveTo>
                    <a:pt x="9665" y="36996"/>
                  </a:moveTo>
                  <a:cubicBezTo>
                    <a:pt x="7822" y="37059"/>
                    <a:pt x="5998" y="36603"/>
                    <a:pt x="4402" y="35680"/>
                  </a:cubicBezTo>
                  <a:cubicBezTo>
                    <a:pt x="3026" y="34762"/>
                    <a:pt x="1940" y="33471"/>
                    <a:pt x="1271" y="31959"/>
                  </a:cubicBezTo>
                  <a:cubicBezTo>
                    <a:pt x="515" y="30206"/>
                    <a:pt x="84" y="28330"/>
                    <a:pt x="0" y="26423"/>
                  </a:cubicBezTo>
                  <a:lnTo>
                    <a:pt x="4538" y="25243"/>
                  </a:lnTo>
                  <a:cubicBezTo>
                    <a:pt x="4620" y="26499"/>
                    <a:pt x="4817" y="27745"/>
                    <a:pt x="5128" y="28964"/>
                  </a:cubicBezTo>
                  <a:cubicBezTo>
                    <a:pt x="5408" y="30039"/>
                    <a:pt x="5937" y="31034"/>
                    <a:pt x="6670" y="31869"/>
                  </a:cubicBezTo>
                  <a:cubicBezTo>
                    <a:pt x="7474" y="32665"/>
                    <a:pt x="8582" y="33078"/>
                    <a:pt x="9711" y="33003"/>
                  </a:cubicBezTo>
                  <a:cubicBezTo>
                    <a:pt x="10804" y="33075"/>
                    <a:pt x="11876" y="32679"/>
                    <a:pt x="12660" y="31914"/>
                  </a:cubicBezTo>
                  <a:cubicBezTo>
                    <a:pt x="13372" y="31032"/>
                    <a:pt x="13729" y="29915"/>
                    <a:pt x="13659" y="28783"/>
                  </a:cubicBezTo>
                  <a:cubicBezTo>
                    <a:pt x="13731" y="27370"/>
                    <a:pt x="13350" y="25970"/>
                    <a:pt x="12569" y="24790"/>
                  </a:cubicBezTo>
                  <a:cubicBezTo>
                    <a:pt x="11720" y="23698"/>
                    <a:pt x="10779" y="22681"/>
                    <a:pt x="9756" y="21749"/>
                  </a:cubicBezTo>
                  <a:lnTo>
                    <a:pt x="3630" y="16395"/>
                  </a:lnTo>
                  <a:cubicBezTo>
                    <a:pt x="2508" y="15454"/>
                    <a:pt x="1610" y="14276"/>
                    <a:pt x="998" y="12946"/>
                  </a:cubicBezTo>
                  <a:cubicBezTo>
                    <a:pt x="380" y="11516"/>
                    <a:pt x="86" y="9966"/>
                    <a:pt x="136" y="8408"/>
                  </a:cubicBezTo>
                  <a:cubicBezTo>
                    <a:pt x="-6" y="6124"/>
                    <a:pt x="818" y="3886"/>
                    <a:pt x="2405" y="2237"/>
                  </a:cubicBezTo>
                  <a:cubicBezTo>
                    <a:pt x="4109" y="685"/>
                    <a:pt x="6366" y="-117"/>
                    <a:pt x="8667" y="14"/>
                  </a:cubicBezTo>
                  <a:cubicBezTo>
                    <a:pt x="9948" y="-15"/>
                    <a:pt x="11223" y="184"/>
                    <a:pt x="12433" y="604"/>
                  </a:cubicBezTo>
                  <a:cubicBezTo>
                    <a:pt x="13479" y="952"/>
                    <a:pt x="14428" y="1543"/>
                    <a:pt x="15201" y="2328"/>
                  </a:cubicBezTo>
                  <a:cubicBezTo>
                    <a:pt x="15977" y="3162"/>
                    <a:pt x="16565" y="4152"/>
                    <a:pt x="16926" y="5232"/>
                  </a:cubicBezTo>
                  <a:cubicBezTo>
                    <a:pt x="17405" y="6577"/>
                    <a:pt x="17695" y="7982"/>
                    <a:pt x="17788" y="9407"/>
                  </a:cubicBezTo>
                  <a:lnTo>
                    <a:pt x="13250" y="10541"/>
                  </a:lnTo>
                  <a:cubicBezTo>
                    <a:pt x="13209" y="9437"/>
                    <a:pt x="13041" y="8341"/>
                    <a:pt x="12751" y="7274"/>
                  </a:cubicBezTo>
                  <a:cubicBezTo>
                    <a:pt x="12506" y="6348"/>
                    <a:pt x="12021" y="5502"/>
                    <a:pt x="11344" y="4824"/>
                  </a:cubicBezTo>
                  <a:cubicBezTo>
                    <a:pt x="10510" y="4196"/>
                    <a:pt x="9484" y="3875"/>
                    <a:pt x="8440" y="3916"/>
                  </a:cubicBezTo>
                  <a:cubicBezTo>
                    <a:pt x="7366" y="3865"/>
                    <a:pt x="6313" y="4222"/>
                    <a:pt x="5491" y="4914"/>
                  </a:cubicBezTo>
                  <a:cubicBezTo>
                    <a:pt x="4754" y="5731"/>
                    <a:pt x="4377" y="6811"/>
                    <a:pt x="4447" y="7909"/>
                  </a:cubicBezTo>
                  <a:cubicBezTo>
                    <a:pt x="4411" y="8847"/>
                    <a:pt x="4598" y="9780"/>
                    <a:pt x="4992" y="10632"/>
                  </a:cubicBezTo>
                  <a:cubicBezTo>
                    <a:pt x="5466" y="11471"/>
                    <a:pt x="6080" y="12223"/>
                    <a:pt x="6807" y="12855"/>
                  </a:cubicBezTo>
                  <a:lnTo>
                    <a:pt x="12978" y="18210"/>
                  </a:lnTo>
                  <a:cubicBezTo>
                    <a:pt x="14404" y="19536"/>
                    <a:pt x="15627" y="21065"/>
                    <a:pt x="16608" y="22748"/>
                  </a:cubicBezTo>
                  <a:cubicBezTo>
                    <a:pt x="17678" y="24525"/>
                    <a:pt x="18214" y="26573"/>
                    <a:pt x="18151" y="28647"/>
                  </a:cubicBezTo>
                  <a:cubicBezTo>
                    <a:pt x="18173" y="30227"/>
                    <a:pt x="17799" y="31787"/>
                    <a:pt x="17062" y="33184"/>
                  </a:cubicBezTo>
                  <a:cubicBezTo>
                    <a:pt x="16321" y="34442"/>
                    <a:pt x="15255" y="35476"/>
                    <a:pt x="13976" y="36179"/>
                  </a:cubicBezTo>
                  <a:cubicBezTo>
                    <a:pt x="12621" y="36780"/>
                    <a:pt x="11146" y="37059"/>
                    <a:pt x="9665" y="36996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D2907947-AB9A-4646-8C6B-8A12802EADED}"/>
                </a:ext>
              </a:extLst>
            </p:cNvPr>
            <p:cNvSpPr/>
            <p:nvPr/>
          </p:nvSpPr>
          <p:spPr>
            <a:xfrm>
              <a:off x="8394552" y="4346524"/>
              <a:ext cx="68060" cy="83765"/>
            </a:xfrm>
            <a:custGeom>
              <a:avLst/>
              <a:gdLst>
                <a:gd name="connsiteX0" fmla="*/ 5944 w 29495"/>
                <a:gd name="connsiteY0" fmla="*/ 36302 h 36301"/>
                <a:gd name="connsiteX1" fmla="*/ 0 w 29495"/>
                <a:gd name="connsiteY1" fmla="*/ 0 h 36301"/>
                <a:gd name="connsiteX2" fmla="*/ 4220 w 29495"/>
                <a:gd name="connsiteY2" fmla="*/ 0 h 36301"/>
                <a:gd name="connsiteX3" fmla="*/ 8122 w 29495"/>
                <a:gd name="connsiteY3" fmla="*/ 26092 h 36301"/>
                <a:gd name="connsiteX4" fmla="*/ 13023 w 29495"/>
                <a:gd name="connsiteY4" fmla="*/ 136 h 36301"/>
                <a:gd name="connsiteX5" fmla="*/ 16608 w 29495"/>
                <a:gd name="connsiteY5" fmla="*/ 136 h 36301"/>
                <a:gd name="connsiteX6" fmla="*/ 21554 w 29495"/>
                <a:gd name="connsiteY6" fmla="*/ 26228 h 36301"/>
                <a:gd name="connsiteX7" fmla="*/ 25366 w 29495"/>
                <a:gd name="connsiteY7" fmla="*/ 0 h 36301"/>
                <a:gd name="connsiteX8" fmla="*/ 29495 w 29495"/>
                <a:gd name="connsiteY8" fmla="*/ 0 h 36301"/>
                <a:gd name="connsiteX9" fmla="*/ 23642 w 29495"/>
                <a:gd name="connsiteY9" fmla="*/ 36302 h 36301"/>
                <a:gd name="connsiteX10" fmla="*/ 19966 w 29495"/>
                <a:gd name="connsiteY10" fmla="*/ 36302 h 36301"/>
                <a:gd name="connsiteX11" fmla="*/ 14884 w 29495"/>
                <a:gd name="connsiteY11" fmla="*/ 9439 h 36301"/>
                <a:gd name="connsiteX12" fmla="*/ 9801 w 29495"/>
                <a:gd name="connsiteY12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95" h="36301">
                  <a:moveTo>
                    <a:pt x="5944" y="36302"/>
                  </a:moveTo>
                  <a:lnTo>
                    <a:pt x="0" y="0"/>
                  </a:lnTo>
                  <a:lnTo>
                    <a:pt x="4220" y="0"/>
                  </a:lnTo>
                  <a:lnTo>
                    <a:pt x="8122" y="26092"/>
                  </a:lnTo>
                  <a:lnTo>
                    <a:pt x="13023" y="136"/>
                  </a:lnTo>
                  <a:lnTo>
                    <a:pt x="16608" y="136"/>
                  </a:lnTo>
                  <a:lnTo>
                    <a:pt x="21554" y="26228"/>
                  </a:lnTo>
                  <a:lnTo>
                    <a:pt x="25366" y="0"/>
                  </a:lnTo>
                  <a:lnTo>
                    <a:pt x="29495" y="0"/>
                  </a:lnTo>
                  <a:lnTo>
                    <a:pt x="23642" y="36302"/>
                  </a:lnTo>
                  <a:lnTo>
                    <a:pt x="19966" y="36302"/>
                  </a:lnTo>
                  <a:lnTo>
                    <a:pt x="14884" y="9439"/>
                  </a:lnTo>
                  <a:lnTo>
                    <a:pt x="9801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B7108E5E-938E-485D-A0B7-8A2EB2EF59C4}"/>
                </a:ext>
              </a:extLst>
            </p:cNvPr>
            <p:cNvSpPr/>
            <p:nvPr/>
          </p:nvSpPr>
          <p:spPr>
            <a:xfrm>
              <a:off x="8470455" y="4346180"/>
              <a:ext cx="45779" cy="85096"/>
            </a:xfrm>
            <a:custGeom>
              <a:avLst/>
              <a:gdLst>
                <a:gd name="connsiteX0" fmla="*/ 9942 w 19839"/>
                <a:gd name="connsiteY0" fmla="*/ 36860 h 36878"/>
                <a:gd name="connsiteX1" fmla="*/ 4089 w 19839"/>
                <a:gd name="connsiteY1" fmla="*/ 35453 h 36878"/>
                <a:gd name="connsiteX2" fmla="*/ 912 w 19839"/>
                <a:gd name="connsiteY2" fmla="*/ 31324 h 36878"/>
                <a:gd name="connsiteX3" fmla="*/ 5 w 19839"/>
                <a:gd name="connsiteY3" fmla="*/ 25107 h 36878"/>
                <a:gd name="connsiteX4" fmla="*/ 5 w 19839"/>
                <a:gd name="connsiteY4" fmla="*/ 11494 h 36878"/>
                <a:gd name="connsiteX5" fmla="*/ 958 w 19839"/>
                <a:gd name="connsiteY5" fmla="*/ 5323 h 36878"/>
                <a:gd name="connsiteX6" fmla="*/ 4089 w 19839"/>
                <a:gd name="connsiteY6" fmla="*/ 1375 h 36878"/>
                <a:gd name="connsiteX7" fmla="*/ 9942 w 19839"/>
                <a:gd name="connsiteY7" fmla="*/ 14 h 36878"/>
                <a:gd name="connsiteX8" fmla="*/ 15751 w 19839"/>
                <a:gd name="connsiteY8" fmla="*/ 1420 h 36878"/>
                <a:gd name="connsiteX9" fmla="*/ 18882 w 19839"/>
                <a:gd name="connsiteY9" fmla="*/ 5368 h 36878"/>
                <a:gd name="connsiteX10" fmla="*/ 19834 w 19839"/>
                <a:gd name="connsiteY10" fmla="*/ 11494 h 36878"/>
                <a:gd name="connsiteX11" fmla="*/ 19834 w 19839"/>
                <a:gd name="connsiteY11" fmla="*/ 25107 h 36878"/>
                <a:gd name="connsiteX12" fmla="*/ 18881 w 19839"/>
                <a:gd name="connsiteY12" fmla="*/ 31324 h 36878"/>
                <a:gd name="connsiteX13" fmla="*/ 15750 w 19839"/>
                <a:gd name="connsiteY13" fmla="*/ 35408 h 36878"/>
                <a:gd name="connsiteX14" fmla="*/ 9942 w 19839"/>
                <a:gd name="connsiteY14" fmla="*/ 36860 h 36878"/>
                <a:gd name="connsiteX15" fmla="*/ 9942 w 19839"/>
                <a:gd name="connsiteY15" fmla="*/ 32867 h 36878"/>
                <a:gd name="connsiteX16" fmla="*/ 12982 w 19839"/>
                <a:gd name="connsiteY16" fmla="*/ 32050 h 36878"/>
                <a:gd name="connsiteX17" fmla="*/ 14389 w 19839"/>
                <a:gd name="connsiteY17" fmla="*/ 29735 h 36878"/>
                <a:gd name="connsiteX18" fmla="*/ 14752 w 19839"/>
                <a:gd name="connsiteY18" fmla="*/ 26196 h 36878"/>
                <a:gd name="connsiteX19" fmla="*/ 14752 w 19839"/>
                <a:gd name="connsiteY19" fmla="*/ 10314 h 36878"/>
                <a:gd name="connsiteX20" fmla="*/ 14389 w 19839"/>
                <a:gd name="connsiteY20" fmla="*/ 6820 h 36878"/>
                <a:gd name="connsiteX21" fmla="*/ 12982 w 19839"/>
                <a:gd name="connsiteY21" fmla="*/ 4597 h 36878"/>
                <a:gd name="connsiteX22" fmla="*/ 9942 w 19839"/>
                <a:gd name="connsiteY22" fmla="*/ 3780 h 36878"/>
                <a:gd name="connsiteX23" fmla="*/ 6857 w 19839"/>
                <a:gd name="connsiteY23" fmla="*/ 4597 h 36878"/>
                <a:gd name="connsiteX24" fmla="*/ 5450 w 19839"/>
                <a:gd name="connsiteY24" fmla="*/ 6820 h 36878"/>
                <a:gd name="connsiteX25" fmla="*/ 5087 w 19839"/>
                <a:gd name="connsiteY25" fmla="*/ 10314 h 36878"/>
                <a:gd name="connsiteX26" fmla="*/ 5087 w 19839"/>
                <a:gd name="connsiteY26" fmla="*/ 26196 h 36878"/>
                <a:gd name="connsiteX27" fmla="*/ 5450 w 19839"/>
                <a:gd name="connsiteY27" fmla="*/ 29735 h 36878"/>
                <a:gd name="connsiteX28" fmla="*/ 6857 w 19839"/>
                <a:gd name="connsiteY28" fmla="*/ 32050 h 36878"/>
                <a:gd name="connsiteX29" fmla="*/ 9942 w 19839"/>
                <a:gd name="connsiteY29" fmla="*/ 32867 h 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839" h="36878">
                  <a:moveTo>
                    <a:pt x="9942" y="36860"/>
                  </a:moveTo>
                  <a:cubicBezTo>
                    <a:pt x="7896" y="36971"/>
                    <a:pt x="5861" y="36482"/>
                    <a:pt x="4089" y="35453"/>
                  </a:cubicBezTo>
                  <a:cubicBezTo>
                    <a:pt x="2593" y="34476"/>
                    <a:pt x="1473" y="33020"/>
                    <a:pt x="912" y="31324"/>
                  </a:cubicBezTo>
                  <a:cubicBezTo>
                    <a:pt x="280" y="29313"/>
                    <a:pt x="-27" y="27214"/>
                    <a:pt x="5" y="25107"/>
                  </a:cubicBezTo>
                  <a:lnTo>
                    <a:pt x="5" y="11494"/>
                  </a:lnTo>
                  <a:cubicBezTo>
                    <a:pt x="-43" y="9397"/>
                    <a:pt x="279" y="7308"/>
                    <a:pt x="958" y="5323"/>
                  </a:cubicBezTo>
                  <a:cubicBezTo>
                    <a:pt x="1533" y="3695"/>
                    <a:pt x="2635" y="2306"/>
                    <a:pt x="4089" y="1375"/>
                  </a:cubicBezTo>
                  <a:cubicBezTo>
                    <a:pt x="5874" y="383"/>
                    <a:pt x="7902" y="-88"/>
                    <a:pt x="9942" y="14"/>
                  </a:cubicBezTo>
                  <a:cubicBezTo>
                    <a:pt x="11973" y="-81"/>
                    <a:pt x="13988" y="407"/>
                    <a:pt x="15751" y="1420"/>
                  </a:cubicBezTo>
                  <a:cubicBezTo>
                    <a:pt x="17214" y="2341"/>
                    <a:pt x="18319" y="3734"/>
                    <a:pt x="18882" y="5368"/>
                  </a:cubicBezTo>
                  <a:cubicBezTo>
                    <a:pt x="19564" y="7336"/>
                    <a:pt x="19887" y="9411"/>
                    <a:pt x="19834" y="11494"/>
                  </a:cubicBezTo>
                  <a:lnTo>
                    <a:pt x="19834" y="25107"/>
                  </a:lnTo>
                  <a:cubicBezTo>
                    <a:pt x="19881" y="27219"/>
                    <a:pt x="19559" y="29323"/>
                    <a:pt x="18881" y="31324"/>
                  </a:cubicBezTo>
                  <a:cubicBezTo>
                    <a:pt x="18320" y="32995"/>
                    <a:pt x="17219" y="34432"/>
                    <a:pt x="15750" y="35408"/>
                  </a:cubicBezTo>
                  <a:cubicBezTo>
                    <a:pt x="14010" y="36477"/>
                    <a:pt x="11981" y="36984"/>
                    <a:pt x="9942" y="36860"/>
                  </a:cubicBezTo>
                  <a:close/>
                  <a:moveTo>
                    <a:pt x="9942" y="32867"/>
                  </a:moveTo>
                  <a:cubicBezTo>
                    <a:pt x="11019" y="32947"/>
                    <a:pt x="12091" y="32659"/>
                    <a:pt x="12982" y="32050"/>
                  </a:cubicBezTo>
                  <a:cubicBezTo>
                    <a:pt x="13690" y="31452"/>
                    <a:pt x="14184" y="30639"/>
                    <a:pt x="14389" y="29735"/>
                  </a:cubicBezTo>
                  <a:cubicBezTo>
                    <a:pt x="14641" y="28573"/>
                    <a:pt x="14763" y="27386"/>
                    <a:pt x="14752" y="26196"/>
                  </a:cubicBezTo>
                  <a:lnTo>
                    <a:pt x="14752" y="10314"/>
                  </a:lnTo>
                  <a:cubicBezTo>
                    <a:pt x="14766" y="9139"/>
                    <a:pt x="14644" y="7967"/>
                    <a:pt x="14389" y="6820"/>
                  </a:cubicBezTo>
                  <a:cubicBezTo>
                    <a:pt x="14195" y="5937"/>
                    <a:pt x="13697" y="5150"/>
                    <a:pt x="12982" y="4597"/>
                  </a:cubicBezTo>
                  <a:cubicBezTo>
                    <a:pt x="12091" y="3988"/>
                    <a:pt x="11019" y="3700"/>
                    <a:pt x="9942" y="3780"/>
                  </a:cubicBezTo>
                  <a:cubicBezTo>
                    <a:pt x="8852" y="3707"/>
                    <a:pt x="7768" y="3994"/>
                    <a:pt x="6857" y="4597"/>
                  </a:cubicBezTo>
                  <a:cubicBezTo>
                    <a:pt x="6129" y="5139"/>
                    <a:pt x="5628" y="5931"/>
                    <a:pt x="5450" y="6820"/>
                  </a:cubicBezTo>
                  <a:cubicBezTo>
                    <a:pt x="5195" y="7967"/>
                    <a:pt x="5073" y="9139"/>
                    <a:pt x="5087" y="10314"/>
                  </a:cubicBezTo>
                  <a:lnTo>
                    <a:pt x="5087" y="26196"/>
                  </a:lnTo>
                  <a:cubicBezTo>
                    <a:pt x="5076" y="27386"/>
                    <a:pt x="5198" y="28573"/>
                    <a:pt x="5450" y="29735"/>
                  </a:cubicBezTo>
                  <a:cubicBezTo>
                    <a:pt x="5638" y="30646"/>
                    <a:pt x="6135" y="31463"/>
                    <a:pt x="6857" y="32050"/>
                  </a:cubicBezTo>
                  <a:cubicBezTo>
                    <a:pt x="7768" y="32652"/>
                    <a:pt x="8852" y="32939"/>
                    <a:pt x="9942" y="32867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163982B2-5348-47F2-A017-065AD93AB73B}"/>
                </a:ext>
              </a:extLst>
            </p:cNvPr>
            <p:cNvSpPr/>
            <p:nvPr/>
          </p:nvSpPr>
          <p:spPr>
            <a:xfrm>
              <a:off x="8527741" y="4346508"/>
              <a:ext cx="43035" cy="83783"/>
            </a:xfrm>
            <a:custGeom>
              <a:avLst/>
              <a:gdLst>
                <a:gd name="connsiteX0" fmla="*/ 0 w 18650"/>
                <a:gd name="connsiteY0" fmla="*/ 36309 h 36309"/>
                <a:gd name="connsiteX1" fmla="*/ 0 w 18650"/>
                <a:gd name="connsiteY1" fmla="*/ 7 h 36309"/>
                <a:gd name="connsiteX2" fmla="*/ 7306 w 18650"/>
                <a:gd name="connsiteY2" fmla="*/ 7 h 36309"/>
                <a:gd name="connsiteX3" fmla="*/ 13296 w 18650"/>
                <a:gd name="connsiteY3" fmla="*/ 960 h 36309"/>
                <a:gd name="connsiteX4" fmla="*/ 16835 w 18650"/>
                <a:gd name="connsiteY4" fmla="*/ 4091 h 36309"/>
                <a:gd name="connsiteX5" fmla="*/ 17969 w 18650"/>
                <a:gd name="connsiteY5" fmla="*/ 9673 h 36309"/>
                <a:gd name="connsiteX6" fmla="*/ 17516 w 18650"/>
                <a:gd name="connsiteY6" fmla="*/ 13484 h 36309"/>
                <a:gd name="connsiteX7" fmla="*/ 16109 w 18650"/>
                <a:gd name="connsiteY7" fmla="*/ 16389 h 36309"/>
                <a:gd name="connsiteX8" fmla="*/ 13477 w 18650"/>
                <a:gd name="connsiteY8" fmla="*/ 18113 h 36309"/>
                <a:gd name="connsiteX9" fmla="*/ 18650 w 18650"/>
                <a:gd name="connsiteY9" fmla="*/ 36264 h 36309"/>
                <a:gd name="connsiteX10" fmla="*/ 13749 w 18650"/>
                <a:gd name="connsiteY10" fmla="*/ 36264 h 36309"/>
                <a:gd name="connsiteX11" fmla="*/ 9212 w 18650"/>
                <a:gd name="connsiteY11" fmla="*/ 19247 h 36309"/>
                <a:gd name="connsiteX12" fmla="*/ 5264 w 18650"/>
                <a:gd name="connsiteY12" fmla="*/ 19247 h 36309"/>
                <a:gd name="connsiteX13" fmla="*/ 5264 w 18650"/>
                <a:gd name="connsiteY13" fmla="*/ 36264 h 36309"/>
                <a:gd name="connsiteX14" fmla="*/ 5082 w 18650"/>
                <a:gd name="connsiteY14" fmla="*/ 15662 h 36309"/>
                <a:gd name="connsiteX15" fmla="*/ 6988 w 18650"/>
                <a:gd name="connsiteY15" fmla="*/ 15662 h 36309"/>
                <a:gd name="connsiteX16" fmla="*/ 10482 w 18650"/>
                <a:gd name="connsiteY16" fmla="*/ 15118 h 36309"/>
                <a:gd name="connsiteX17" fmla="*/ 12479 w 18650"/>
                <a:gd name="connsiteY17" fmla="*/ 13303 h 36309"/>
                <a:gd name="connsiteX18" fmla="*/ 13069 w 18650"/>
                <a:gd name="connsiteY18" fmla="*/ 9673 h 36309"/>
                <a:gd name="connsiteX19" fmla="*/ 11934 w 18650"/>
                <a:gd name="connsiteY19" fmla="*/ 5135 h 36309"/>
                <a:gd name="connsiteX20" fmla="*/ 7396 w 18650"/>
                <a:gd name="connsiteY20" fmla="*/ 3728 h 36309"/>
                <a:gd name="connsiteX21" fmla="*/ 5173 w 18650"/>
                <a:gd name="connsiteY21" fmla="*/ 3728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50" h="36309">
                  <a:moveTo>
                    <a:pt x="0" y="36309"/>
                  </a:moveTo>
                  <a:lnTo>
                    <a:pt x="0" y="7"/>
                  </a:lnTo>
                  <a:lnTo>
                    <a:pt x="7306" y="7"/>
                  </a:lnTo>
                  <a:cubicBezTo>
                    <a:pt x="9344" y="-54"/>
                    <a:pt x="11376" y="269"/>
                    <a:pt x="13296" y="960"/>
                  </a:cubicBezTo>
                  <a:cubicBezTo>
                    <a:pt x="14809" y="1551"/>
                    <a:pt x="16064" y="2661"/>
                    <a:pt x="16835" y="4091"/>
                  </a:cubicBezTo>
                  <a:cubicBezTo>
                    <a:pt x="17670" y="5829"/>
                    <a:pt x="18060" y="7747"/>
                    <a:pt x="17969" y="9673"/>
                  </a:cubicBezTo>
                  <a:cubicBezTo>
                    <a:pt x="17992" y="10958"/>
                    <a:pt x="17839" y="12240"/>
                    <a:pt x="17516" y="13484"/>
                  </a:cubicBezTo>
                  <a:cubicBezTo>
                    <a:pt x="17272" y="14546"/>
                    <a:pt x="16791" y="15539"/>
                    <a:pt x="16109" y="16389"/>
                  </a:cubicBezTo>
                  <a:cubicBezTo>
                    <a:pt x="15415" y="17204"/>
                    <a:pt x="14502" y="17802"/>
                    <a:pt x="13477" y="18113"/>
                  </a:cubicBezTo>
                  <a:lnTo>
                    <a:pt x="18650" y="36264"/>
                  </a:lnTo>
                  <a:lnTo>
                    <a:pt x="13749" y="36264"/>
                  </a:lnTo>
                  <a:lnTo>
                    <a:pt x="9212" y="19247"/>
                  </a:lnTo>
                  <a:lnTo>
                    <a:pt x="5264" y="19247"/>
                  </a:lnTo>
                  <a:lnTo>
                    <a:pt x="5264" y="36264"/>
                  </a:lnTo>
                  <a:close/>
                  <a:moveTo>
                    <a:pt x="5082" y="15662"/>
                  </a:moveTo>
                  <a:lnTo>
                    <a:pt x="6988" y="15662"/>
                  </a:lnTo>
                  <a:cubicBezTo>
                    <a:pt x="8177" y="15704"/>
                    <a:pt x="9362" y="15519"/>
                    <a:pt x="10482" y="15118"/>
                  </a:cubicBezTo>
                  <a:cubicBezTo>
                    <a:pt x="11351" y="14784"/>
                    <a:pt x="12064" y="14136"/>
                    <a:pt x="12479" y="13303"/>
                  </a:cubicBezTo>
                  <a:cubicBezTo>
                    <a:pt x="12930" y="12148"/>
                    <a:pt x="13131" y="10911"/>
                    <a:pt x="13069" y="9673"/>
                  </a:cubicBezTo>
                  <a:cubicBezTo>
                    <a:pt x="13191" y="8077"/>
                    <a:pt x="12793" y="6485"/>
                    <a:pt x="11934" y="5135"/>
                  </a:cubicBezTo>
                  <a:cubicBezTo>
                    <a:pt x="10680" y="4061"/>
                    <a:pt x="9038" y="3552"/>
                    <a:pt x="7396" y="3728"/>
                  </a:cubicBezTo>
                  <a:lnTo>
                    <a:pt x="5173" y="3728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4E4FB659-9DA4-46AD-8D30-D93A7A9D0095}"/>
                </a:ext>
              </a:extLst>
            </p:cNvPr>
            <p:cNvSpPr/>
            <p:nvPr/>
          </p:nvSpPr>
          <p:spPr>
            <a:xfrm>
              <a:off x="8581455" y="4346487"/>
              <a:ext cx="43047" cy="84360"/>
            </a:xfrm>
            <a:custGeom>
              <a:avLst/>
              <a:gdLst>
                <a:gd name="connsiteX0" fmla="*/ 0 w 18655"/>
                <a:gd name="connsiteY0" fmla="*/ 36318 h 36559"/>
                <a:gd name="connsiteX1" fmla="*/ 0 w 18655"/>
                <a:gd name="connsiteY1" fmla="*/ 17 h 36559"/>
                <a:gd name="connsiteX2" fmla="*/ 7896 w 18655"/>
                <a:gd name="connsiteY2" fmla="*/ 17 h 36559"/>
                <a:gd name="connsiteX3" fmla="*/ 14248 w 18655"/>
                <a:gd name="connsiteY3" fmla="*/ 1242 h 36559"/>
                <a:gd name="connsiteX4" fmla="*/ 17606 w 18655"/>
                <a:gd name="connsiteY4" fmla="*/ 4963 h 36559"/>
                <a:gd name="connsiteX5" fmla="*/ 18650 w 18655"/>
                <a:gd name="connsiteY5" fmla="*/ 11089 h 36559"/>
                <a:gd name="connsiteX6" fmla="*/ 18650 w 18655"/>
                <a:gd name="connsiteY6" fmla="*/ 24702 h 36559"/>
                <a:gd name="connsiteX7" fmla="*/ 17606 w 18655"/>
                <a:gd name="connsiteY7" fmla="*/ 31191 h 36559"/>
                <a:gd name="connsiteX8" fmla="*/ 14339 w 18655"/>
                <a:gd name="connsiteY8" fmla="*/ 35184 h 36559"/>
                <a:gd name="connsiteX9" fmla="*/ 8259 w 18655"/>
                <a:gd name="connsiteY9" fmla="*/ 36545 h 36559"/>
                <a:gd name="connsiteX10" fmla="*/ 5037 w 18655"/>
                <a:gd name="connsiteY10" fmla="*/ 32688 h 36559"/>
                <a:gd name="connsiteX11" fmla="*/ 7941 w 18655"/>
                <a:gd name="connsiteY11" fmla="*/ 32688 h 36559"/>
                <a:gd name="connsiteX12" fmla="*/ 11843 w 18655"/>
                <a:gd name="connsiteY12" fmla="*/ 31644 h 36559"/>
                <a:gd name="connsiteX13" fmla="*/ 13296 w 18655"/>
                <a:gd name="connsiteY13" fmla="*/ 28513 h 36559"/>
                <a:gd name="connsiteX14" fmla="*/ 13522 w 18655"/>
                <a:gd name="connsiteY14" fmla="*/ 23522 h 36559"/>
                <a:gd name="connsiteX15" fmla="*/ 13522 w 18655"/>
                <a:gd name="connsiteY15" fmla="*/ 11724 h 36559"/>
                <a:gd name="connsiteX16" fmla="*/ 13159 w 18655"/>
                <a:gd name="connsiteY16" fmla="*/ 7186 h 36559"/>
                <a:gd name="connsiteX17" fmla="*/ 11617 w 18655"/>
                <a:gd name="connsiteY17" fmla="*/ 4645 h 36559"/>
                <a:gd name="connsiteX18" fmla="*/ 7805 w 18655"/>
                <a:gd name="connsiteY18" fmla="*/ 3828 h 36559"/>
                <a:gd name="connsiteX19" fmla="*/ 5037 w 18655"/>
                <a:gd name="connsiteY19" fmla="*/ 3828 h 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55" h="36559">
                  <a:moveTo>
                    <a:pt x="0" y="36318"/>
                  </a:moveTo>
                  <a:lnTo>
                    <a:pt x="0" y="17"/>
                  </a:lnTo>
                  <a:lnTo>
                    <a:pt x="7896" y="17"/>
                  </a:lnTo>
                  <a:cubicBezTo>
                    <a:pt x="10081" y="-91"/>
                    <a:pt x="12260" y="329"/>
                    <a:pt x="14248" y="1242"/>
                  </a:cubicBezTo>
                  <a:cubicBezTo>
                    <a:pt x="15784" y="2031"/>
                    <a:pt x="16978" y="3354"/>
                    <a:pt x="17606" y="4963"/>
                  </a:cubicBezTo>
                  <a:cubicBezTo>
                    <a:pt x="18352" y="6917"/>
                    <a:pt x="18706" y="8998"/>
                    <a:pt x="18650" y="11089"/>
                  </a:cubicBezTo>
                  <a:lnTo>
                    <a:pt x="18650" y="24702"/>
                  </a:lnTo>
                  <a:cubicBezTo>
                    <a:pt x="18700" y="26910"/>
                    <a:pt x="18346" y="29109"/>
                    <a:pt x="17606" y="31191"/>
                  </a:cubicBezTo>
                  <a:cubicBezTo>
                    <a:pt x="17036" y="32873"/>
                    <a:pt x="15875" y="34291"/>
                    <a:pt x="14339" y="35184"/>
                  </a:cubicBezTo>
                  <a:cubicBezTo>
                    <a:pt x="12473" y="36179"/>
                    <a:pt x="10371" y="36649"/>
                    <a:pt x="8259" y="36545"/>
                  </a:cubicBezTo>
                  <a:close/>
                  <a:moveTo>
                    <a:pt x="5037" y="32688"/>
                  </a:moveTo>
                  <a:lnTo>
                    <a:pt x="7941" y="32688"/>
                  </a:lnTo>
                  <a:cubicBezTo>
                    <a:pt x="9326" y="32831"/>
                    <a:pt x="10715" y="32460"/>
                    <a:pt x="11843" y="31644"/>
                  </a:cubicBezTo>
                  <a:cubicBezTo>
                    <a:pt x="12695" y="30814"/>
                    <a:pt x="13211" y="29700"/>
                    <a:pt x="13296" y="28513"/>
                  </a:cubicBezTo>
                  <a:cubicBezTo>
                    <a:pt x="13295" y="27107"/>
                    <a:pt x="13522" y="25473"/>
                    <a:pt x="13522" y="23522"/>
                  </a:cubicBezTo>
                  <a:lnTo>
                    <a:pt x="13522" y="11724"/>
                  </a:lnTo>
                  <a:cubicBezTo>
                    <a:pt x="13540" y="10203"/>
                    <a:pt x="13419" y="8685"/>
                    <a:pt x="13159" y="7186"/>
                  </a:cubicBezTo>
                  <a:cubicBezTo>
                    <a:pt x="12996" y="6171"/>
                    <a:pt x="12442" y="5259"/>
                    <a:pt x="11617" y="4645"/>
                  </a:cubicBezTo>
                  <a:cubicBezTo>
                    <a:pt x="10449" y="4017"/>
                    <a:pt x="9127" y="3734"/>
                    <a:pt x="7805" y="3828"/>
                  </a:cubicBezTo>
                  <a:lnTo>
                    <a:pt x="5037" y="3828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0C8F5B9A-D53D-4FDA-9748-4B4E2C081C3B}"/>
                </a:ext>
              </a:extLst>
            </p:cNvPr>
            <p:cNvSpPr/>
            <p:nvPr/>
          </p:nvSpPr>
          <p:spPr>
            <a:xfrm>
              <a:off x="8163566" y="4798493"/>
              <a:ext cx="68607" cy="130021"/>
            </a:xfrm>
            <a:custGeom>
              <a:avLst/>
              <a:gdLst>
                <a:gd name="connsiteX0" fmla="*/ 15564 w 29732"/>
                <a:gd name="connsiteY0" fmla="*/ 56338 h 56347"/>
                <a:gd name="connsiteX1" fmla="*/ 7124 w 29732"/>
                <a:gd name="connsiteY1" fmla="*/ 54477 h 56347"/>
                <a:gd name="connsiteX2" fmla="*/ 1997 w 29732"/>
                <a:gd name="connsiteY2" fmla="*/ 48850 h 56347"/>
                <a:gd name="connsiteX3" fmla="*/ 0 w 29732"/>
                <a:gd name="connsiteY3" fmla="*/ 39230 h 56347"/>
                <a:gd name="connsiteX4" fmla="*/ 9620 w 29732"/>
                <a:gd name="connsiteY4" fmla="*/ 37642 h 56347"/>
                <a:gd name="connsiteX5" fmla="*/ 10301 w 29732"/>
                <a:gd name="connsiteY5" fmla="*/ 43269 h 56347"/>
                <a:gd name="connsiteX6" fmla="*/ 12070 w 29732"/>
                <a:gd name="connsiteY6" fmla="*/ 46672 h 56347"/>
                <a:gd name="connsiteX7" fmla="*/ 15020 w 29732"/>
                <a:gd name="connsiteY7" fmla="*/ 47807 h 56347"/>
                <a:gd name="connsiteX8" fmla="*/ 17969 w 29732"/>
                <a:gd name="connsiteY8" fmla="*/ 46445 h 56347"/>
                <a:gd name="connsiteX9" fmla="*/ 18741 w 29732"/>
                <a:gd name="connsiteY9" fmla="*/ 43314 h 56347"/>
                <a:gd name="connsiteX10" fmla="*/ 17107 w 29732"/>
                <a:gd name="connsiteY10" fmla="*/ 37506 h 56347"/>
                <a:gd name="connsiteX11" fmla="*/ 12569 w 29732"/>
                <a:gd name="connsiteY11" fmla="*/ 32968 h 56347"/>
                <a:gd name="connsiteX12" fmla="*/ 7079 w 29732"/>
                <a:gd name="connsiteY12" fmla="*/ 27886 h 56347"/>
                <a:gd name="connsiteX13" fmla="*/ 2087 w 29732"/>
                <a:gd name="connsiteY13" fmla="*/ 22032 h 56347"/>
                <a:gd name="connsiteX14" fmla="*/ 182 w 29732"/>
                <a:gd name="connsiteY14" fmla="*/ 14046 h 56347"/>
                <a:gd name="connsiteX15" fmla="*/ 4129 w 29732"/>
                <a:gd name="connsiteY15" fmla="*/ 3654 h 56347"/>
                <a:gd name="connsiteX16" fmla="*/ 15020 w 29732"/>
                <a:gd name="connsiteY16" fmla="*/ 24 h 56347"/>
                <a:gd name="connsiteX17" fmla="*/ 21781 w 29732"/>
                <a:gd name="connsiteY17" fmla="*/ 1386 h 56347"/>
                <a:gd name="connsiteX18" fmla="*/ 25865 w 29732"/>
                <a:gd name="connsiteY18" fmla="*/ 5016 h 56347"/>
                <a:gd name="connsiteX19" fmla="*/ 27907 w 29732"/>
                <a:gd name="connsiteY19" fmla="*/ 9962 h 56347"/>
                <a:gd name="connsiteX20" fmla="*/ 28633 w 29732"/>
                <a:gd name="connsiteY20" fmla="*/ 15271 h 56347"/>
                <a:gd name="connsiteX21" fmla="*/ 19058 w 29732"/>
                <a:gd name="connsiteY21" fmla="*/ 16678 h 56347"/>
                <a:gd name="connsiteX22" fmla="*/ 18650 w 29732"/>
                <a:gd name="connsiteY22" fmla="*/ 12140 h 56347"/>
                <a:gd name="connsiteX23" fmla="*/ 17425 w 29732"/>
                <a:gd name="connsiteY23" fmla="*/ 9145 h 56347"/>
                <a:gd name="connsiteX24" fmla="*/ 14657 w 29732"/>
                <a:gd name="connsiteY24" fmla="*/ 8102 h 56347"/>
                <a:gd name="connsiteX25" fmla="*/ 11753 w 29732"/>
                <a:gd name="connsiteY25" fmla="*/ 9554 h 56347"/>
                <a:gd name="connsiteX26" fmla="*/ 10800 w 29732"/>
                <a:gd name="connsiteY26" fmla="*/ 12775 h 56347"/>
                <a:gd name="connsiteX27" fmla="*/ 12116 w 29732"/>
                <a:gd name="connsiteY27" fmla="*/ 17313 h 56347"/>
                <a:gd name="connsiteX28" fmla="*/ 15746 w 29732"/>
                <a:gd name="connsiteY28" fmla="*/ 21215 h 56347"/>
                <a:gd name="connsiteX29" fmla="*/ 21327 w 29732"/>
                <a:gd name="connsiteY29" fmla="*/ 26071 h 56347"/>
                <a:gd name="connsiteX30" fmla="*/ 27226 w 29732"/>
                <a:gd name="connsiteY30" fmla="*/ 32878 h 56347"/>
                <a:gd name="connsiteX31" fmla="*/ 29722 w 29732"/>
                <a:gd name="connsiteY31" fmla="*/ 42361 h 56347"/>
                <a:gd name="connsiteX32" fmla="*/ 27952 w 29732"/>
                <a:gd name="connsiteY32" fmla="*/ 49304 h 56347"/>
                <a:gd name="connsiteX33" fmla="*/ 23052 w 29732"/>
                <a:gd name="connsiteY33" fmla="*/ 54205 h 56347"/>
                <a:gd name="connsiteX34" fmla="*/ 15564 w 29732"/>
                <a:gd name="connsiteY34" fmla="*/ 56337 h 5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732" h="56347">
                  <a:moveTo>
                    <a:pt x="15564" y="56338"/>
                  </a:moveTo>
                  <a:cubicBezTo>
                    <a:pt x="12640" y="56434"/>
                    <a:pt x="9737" y="55794"/>
                    <a:pt x="7124" y="54477"/>
                  </a:cubicBezTo>
                  <a:cubicBezTo>
                    <a:pt x="4847" y="53212"/>
                    <a:pt x="3046" y="51235"/>
                    <a:pt x="1997" y="48850"/>
                  </a:cubicBezTo>
                  <a:cubicBezTo>
                    <a:pt x="718" y="45802"/>
                    <a:pt x="40" y="42536"/>
                    <a:pt x="0" y="39230"/>
                  </a:cubicBezTo>
                  <a:lnTo>
                    <a:pt x="9620" y="37642"/>
                  </a:lnTo>
                  <a:cubicBezTo>
                    <a:pt x="9667" y="39535"/>
                    <a:pt x="9895" y="41419"/>
                    <a:pt x="10301" y="43269"/>
                  </a:cubicBezTo>
                  <a:cubicBezTo>
                    <a:pt x="10577" y="44541"/>
                    <a:pt x="11188" y="45716"/>
                    <a:pt x="12070" y="46672"/>
                  </a:cubicBezTo>
                  <a:cubicBezTo>
                    <a:pt x="12872" y="47414"/>
                    <a:pt x="13928" y="47820"/>
                    <a:pt x="15020" y="47807"/>
                  </a:cubicBezTo>
                  <a:cubicBezTo>
                    <a:pt x="16182" y="47949"/>
                    <a:pt x="17324" y="47422"/>
                    <a:pt x="17969" y="46445"/>
                  </a:cubicBezTo>
                  <a:cubicBezTo>
                    <a:pt x="18510" y="45493"/>
                    <a:pt x="18777" y="44409"/>
                    <a:pt x="18741" y="43314"/>
                  </a:cubicBezTo>
                  <a:cubicBezTo>
                    <a:pt x="18811" y="41256"/>
                    <a:pt x="18240" y="39226"/>
                    <a:pt x="17107" y="37506"/>
                  </a:cubicBezTo>
                  <a:cubicBezTo>
                    <a:pt x="15765" y="35832"/>
                    <a:pt x="14244" y="34310"/>
                    <a:pt x="12569" y="32968"/>
                  </a:cubicBezTo>
                  <a:lnTo>
                    <a:pt x="7079" y="27886"/>
                  </a:lnTo>
                  <a:cubicBezTo>
                    <a:pt x="5104" y="26223"/>
                    <a:pt x="3418" y="24245"/>
                    <a:pt x="2087" y="22032"/>
                  </a:cubicBezTo>
                  <a:cubicBezTo>
                    <a:pt x="747" y="19590"/>
                    <a:pt x="88" y="16831"/>
                    <a:pt x="182" y="14046"/>
                  </a:cubicBezTo>
                  <a:cubicBezTo>
                    <a:pt x="-77" y="10173"/>
                    <a:pt x="1364" y="6379"/>
                    <a:pt x="4129" y="3654"/>
                  </a:cubicBezTo>
                  <a:cubicBezTo>
                    <a:pt x="7164" y="1101"/>
                    <a:pt x="11060" y="-197"/>
                    <a:pt x="15020" y="24"/>
                  </a:cubicBezTo>
                  <a:cubicBezTo>
                    <a:pt x="17349" y="-59"/>
                    <a:pt x="19665" y="407"/>
                    <a:pt x="21781" y="1386"/>
                  </a:cubicBezTo>
                  <a:cubicBezTo>
                    <a:pt x="23453" y="2192"/>
                    <a:pt x="24868" y="3450"/>
                    <a:pt x="25865" y="5016"/>
                  </a:cubicBezTo>
                  <a:cubicBezTo>
                    <a:pt x="26866" y="6513"/>
                    <a:pt x="27560" y="8194"/>
                    <a:pt x="27907" y="9962"/>
                  </a:cubicBezTo>
                  <a:cubicBezTo>
                    <a:pt x="28304" y="11707"/>
                    <a:pt x="28547" y="13483"/>
                    <a:pt x="28633" y="15271"/>
                  </a:cubicBezTo>
                  <a:lnTo>
                    <a:pt x="19058" y="16678"/>
                  </a:lnTo>
                  <a:cubicBezTo>
                    <a:pt x="19058" y="14999"/>
                    <a:pt x="19058" y="13547"/>
                    <a:pt x="18650" y="12140"/>
                  </a:cubicBezTo>
                  <a:cubicBezTo>
                    <a:pt x="18501" y="11054"/>
                    <a:pt x="18080" y="10024"/>
                    <a:pt x="17425" y="9145"/>
                  </a:cubicBezTo>
                  <a:cubicBezTo>
                    <a:pt x="16695" y="8415"/>
                    <a:pt x="15687" y="8035"/>
                    <a:pt x="14657" y="8102"/>
                  </a:cubicBezTo>
                  <a:cubicBezTo>
                    <a:pt x="13496" y="8017"/>
                    <a:pt x="12382" y="8574"/>
                    <a:pt x="11753" y="9554"/>
                  </a:cubicBezTo>
                  <a:cubicBezTo>
                    <a:pt x="11120" y="10508"/>
                    <a:pt x="10788" y="11630"/>
                    <a:pt x="10800" y="12775"/>
                  </a:cubicBezTo>
                  <a:cubicBezTo>
                    <a:pt x="10790" y="14383"/>
                    <a:pt x="11247" y="15960"/>
                    <a:pt x="12116" y="17313"/>
                  </a:cubicBezTo>
                  <a:cubicBezTo>
                    <a:pt x="13185" y="18738"/>
                    <a:pt x="14402" y="20046"/>
                    <a:pt x="15746" y="21215"/>
                  </a:cubicBezTo>
                  <a:lnTo>
                    <a:pt x="21327" y="26071"/>
                  </a:lnTo>
                  <a:cubicBezTo>
                    <a:pt x="23600" y="28055"/>
                    <a:pt x="25586" y="30346"/>
                    <a:pt x="27226" y="32878"/>
                  </a:cubicBezTo>
                  <a:cubicBezTo>
                    <a:pt x="28973" y="35724"/>
                    <a:pt x="29842" y="39023"/>
                    <a:pt x="29722" y="42361"/>
                  </a:cubicBezTo>
                  <a:cubicBezTo>
                    <a:pt x="29763" y="44792"/>
                    <a:pt x="29152" y="47189"/>
                    <a:pt x="27952" y="49304"/>
                  </a:cubicBezTo>
                  <a:cubicBezTo>
                    <a:pt x="26805" y="51360"/>
                    <a:pt x="25108" y="53057"/>
                    <a:pt x="23052" y="54205"/>
                  </a:cubicBezTo>
                  <a:cubicBezTo>
                    <a:pt x="20786" y="55559"/>
                    <a:pt x="18204" y="56295"/>
                    <a:pt x="15564" y="56337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72A99EFA-47DD-4B59-B452-0AF8D828AB7E}"/>
                </a:ext>
              </a:extLst>
            </p:cNvPr>
            <p:cNvSpPr/>
            <p:nvPr/>
          </p:nvSpPr>
          <p:spPr>
            <a:xfrm>
              <a:off x="8243876" y="4800119"/>
              <a:ext cx="25653" cy="126590"/>
            </a:xfrm>
            <a:custGeom>
              <a:avLst/>
              <a:gdLst>
                <a:gd name="connsiteX0" fmla="*/ 0 w 11117"/>
                <a:gd name="connsiteY0" fmla="*/ 54861 h 54860"/>
                <a:gd name="connsiteX1" fmla="*/ 0 w 11117"/>
                <a:gd name="connsiteY1" fmla="*/ 0 h 54860"/>
                <a:gd name="connsiteX2" fmla="*/ 11117 w 11117"/>
                <a:gd name="connsiteY2" fmla="*/ 0 h 54860"/>
                <a:gd name="connsiteX3" fmla="*/ 11117 w 11117"/>
                <a:gd name="connsiteY3" fmla="*/ 54861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7" h="54860">
                  <a:moveTo>
                    <a:pt x="0" y="54861"/>
                  </a:moveTo>
                  <a:lnTo>
                    <a:pt x="0" y="0"/>
                  </a:lnTo>
                  <a:lnTo>
                    <a:pt x="11117" y="0"/>
                  </a:lnTo>
                  <a:lnTo>
                    <a:pt x="11117" y="54861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1912B286-7F6C-4AEA-93DB-36989E63213B}"/>
                </a:ext>
              </a:extLst>
            </p:cNvPr>
            <p:cNvSpPr/>
            <p:nvPr/>
          </p:nvSpPr>
          <p:spPr>
            <a:xfrm>
              <a:off x="8287213" y="4798499"/>
              <a:ext cx="73203" cy="130143"/>
            </a:xfrm>
            <a:custGeom>
              <a:avLst/>
              <a:gdLst>
                <a:gd name="connsiteX0" fmla="*/ 14753 w 31724"/>
                <a:gd name="connsiteY0" fmla="*/ 56380 h 56400"/>
                <a:gd name="connsiteX1" fmla="*/ 5950 w 31724"/>
                <a:gd name="connsiteY1" fmla="*/ 54066 h 56400"/>
                <a:gd name="connsiteX2" fmla="*/ 1412 w 31724"/>
                <a:gd name="connsiteY2" fmla="*/ 47396 h 56400"/>
                <a:gd name="connsiteX3" fmla="*/ 6 w 31724"/>
                <a:gd name="connsiteY3" fmla="*/ 37412 h 56400"/>
                <a:gd name="connsiteX4" fmla="*/ 6 w 31724"/>
                <a:gd name="connsiteY4" fmla="*/ 19035 h 56400"/>
                <a:gd name="connsiteX5" fmla="*/ 1458 w 31724"/>
                <a:gd name="connsiteY5" fmla="*/ 8916 h 56400"/>
                <a:gd name="connsiteX6" fmla="*/ 6404 w 31724"/>
                <a:gd name="connsiteY6" fmla="*/ 2336 h 56400"/>
                <a:gd name="connsiteX7" fmla="*/ 16069 w 31724"/>
                <a:gd name="connsiteY7" fmla="*/ 22 h 56400"/>
                <a:gd name="connsiteX8" fmla="*/ 25145 w 31724"/>
                <a:gd name="connsiteY8" fmla="*/ 1973 h 56400"/>
                <a:gd name="connsiteX9" fmla="*/ 30091 w 31724"/>
                <a:gd name="connsiteY9" fmla="*/ 7554 h 56400"/>
                <a:gd name="connsiteX10" fmla="*/ 31588 w 31724"/>
                <a:gd name="connsiteY10" fmla="*/ 16085 h 56400"/>
                <a:gd name="connsiteX11" fmla="*/ 31588 w 31724"/>
                <a:gd name="connsiteY11" fmla="*/ 19262 h 56400"/>
                <a:gd name="connsiteX12" fmla="*/ 20652 w 31724"/>
                <a:gd name="connsiteY12" fmla="*/ 19262 h 56400"/>
                <a:gd name="connsiteX13" fmla="*/ 20652 w 31724"/>
                <a:gd name="connsiteY13" fmla="*/ 15405 h 56400"/>
                <a:gd name="connsiteX14" fmla="*/ 20380 w 31724"/>
                <a:gd name="connsiteY14" fmla="*/ 11548 h 56400"/>
                <a:gd name="connsiteX15" fmla="*/ 19155 w 31724"/>
                <a:gd name="connsiteY15" fmla="*/ 8961 h 56400"/>
                <a:gd name="connsiteX16" fmla="*/ 15979 w 31724"/>
                <a:gd name="connsiteY16" fmla="*/ 8008 h 56400"/>
                <a:gd name="connsiteX17" fmla="*/ 12711 w 31724"/>
                <a:gd name="connsiteY17" fmla="*/ 9143 h 56400"/>
                <a:gd name="connsiteX18" fmla="*/ 11441 w 31724"/>
                <a:gd name="connsiteY18" fmla="*/ 12092 h 56400"/>
                <a:gd name="connsiteX19" fmla="*/ 11169 w 31724"/>
                <a:gd name="connsiteY19" fmla="*/ 15949 h 56400"/>
                <a:gd name="connsiteX20" fmla="*/ 11169 w 31724"/>
                <a:gd name="connsiteY20" fmla="*/ 40271 h 56400"/>
                <a:gd name="connsiteX21" fmla="*/ 11577 w 31724"/>
                <a:gd name="connsiteY21" fmla="*/ 44401 h 56400"/>
                <a:gd name="connsiteX22" fmla="*/ 13120 w 31724"/>
                <a:gd name="connsiteY22" fmla="*/ 47260 h 56400"/>
                <a:gd name="connsiteX23" fmla="*/ 19563 w 31724"/>
                <a:gd name="connsiteY23" fmla="*/ 47260 h 56400"/>
                <a:gd name="connsiteX24" fmla="*/ 21152 w 31724"/>
                <a:gd name="connsiteY24" fmla="*/ 44310 h 56400"/>
                <a:gd name="connsiteX25" fmla="*/ 21605 w 31724"/>
                <a:gd name="connsiteY25" fmla="*/ 40090 h 56400"/>
                <a:gd name="connsiteX26" fmla="*/ 21605 w 31724"/>
                <a:gd name="connsiteY26" fmla="*/ 34009 h 56400"/>
                <a:gd name="connsiteX27" fmla="*/ 16251 w 31724"/>
                <a:gd name="connsiteY27" fmla="*/ 34009 h 56400"/>
                <a:gd name="connsiteX28" fmla="*/ 16251 w 31724"/>
                <a:gd name="connsiteY28" fmla="*/ 27248 h 56400"/>
                <a:gd name="connsiteX29" fmla="*/ 31724 w 31724"/>
                <a:gd name="connsiteY29" fmla="*/ 27248 h 56400"/>
                <a:gd name="connsiteX30" fmla="*/ 31724 w 31724"/>
                <a:gd name="connsiteY30" fmla="*/ 55427 h 56400"/>
                <a:gd name="connsiteX31" fmla="*/ 24373 w 31724"/>
                <a:gd name="connsiteY31" fmla="*/ 55427 h 56400"/>
                <a:gd name="connsiteX32" fmla="*/ 23693 w 31724"/>
                <a:gd name="connsiteY32" fmla="*/ 50481 h 56400"/>
                <a:gd name="connsiteX33" fmla="*/ 20471 w 31724"/>
                <a:gd name="connsiteY33" fmla="*/ 54611 h 56400"/>
                <a:gd name="connsiteX34" fmla="*/ 14753 w 31724"/>
                <a:gd name="connsiteY34" fmla="*/ 56380 h 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24" h="56400">
                  <a:moveTo>
                    <a:pt x="14753" y="56380"/>
                  </a:moveTo>
                  <a:cubicBezTo>
                    <a:pt x="11650" y="56541"/>
                    <a:pt x="8573" y="55732"/>
                    <a:pt x="5950" y="54066"/>
                  </a:cubicBezTo>
                  <a:cubicBezTo>
                    <a:pt x="3746" y="52401"/>
                    <a:pt x="2151" y="50057"/>
                    <a:pt x="1412" y="47396"/>
                  </a:cubicBezTo>
                  <a:cubicBezTo>
                    <a:pt x="433" y="44160"/>
                    <a:pt x="-41" y="40793"/>
                    <a:pt x="6" y="37412"/>
                  </a:cubicBezTo>
                  <a:lnTo>
                    <a:pt x="6" y="19035"/>
                  </a:lnTo>
                  <a:cubicBezTo>
                    <a:pt x="-60" y="15606"/>
                    <a:pt x="431" y="12188"/>
                    <a:pt x="1458" y="8916"/>
                  </a:cubicBezTo>
                  <a:cubicBezTo>
                    <a:pt x="2292" y="6214"/>
                    <a:pt x="4041" y="3888"/>
                    <a:pt x="6404" y="2336"/>
                  </a:cubicBezTo>
                  <a:cubicBezTo>
                    <a:pt x="9339" y="657"/>
                    <a:pt x="12693" y="-146"/>
                    <a:pt x="16069" y="22"/>
                  </a:cubicBezTo>
                  <a:cubicBezTo>
                    <a:pt x="19211" y="-107"/>
                    <a:pt x="22334" y="564"/>
                    <a:pt x="25145" y="1973"/>
                  </a:cubicBezTo>
                  <a:cubicBezTo>
                    <a:pt x="27385" y="3211"/>
                    <a:pt x="29131" y="5182"/>
                    <a:pt x="30091" y="7554"/>
                  </a:cubicBezTo>
                  <a:cubicBezTo>
                    <a:pt x="31153" y="10270"/>
                    <a:pt x="31662" y="13170"/>
                    <a:pt x="31588" y="16085"/>
                  </a:cubicBezTo>
                  <a:lnTo>
                    <a:pt x="31588" y="19262"/>
                  </a:lnTo>
                  <a:lnTo>
                    <a:pt x="20652" y="19262"/>
                  </a:lnTo>
                  <a:lnTo>
                    <a:pt x="20652" y="15405"/>
                  </a:lnTo>
                  <a:cubicBezTo>
                    <a:pt x="20664" y="14114"/>
                    <a:pt x="20573" y="12824"/>
                    <a:pt x="20380" y="11548"/>
                  </a:cubicBezTo>
                  <a:cubicBezTo>
                    <a:pt x="20261" y="10576"/>
                    <a:pt x="19832" y="9669"/>
                    <a:pt x="19155" y="8961"/>
                  </a:cubicBezTo>
                  <a:cubicBezTo>
                    <a:pt x="18254" y="8254"/>
                    <a:pt x="17120" y="7914"/>
                    <a:pt x="15979" y="8008"/>
                  </a:cubicBezTo>
                  <a:cubicBezTo>
                    <a:pt x="14782" y="7940"/>
                    <a:pt x="13608" y="8348"/>
                    <a:pt x="12711" y="9143"/>
                  </a:cubicBezTo>
                  <a:cubicBezTo>
                    <a:pt x="12029" y="9993"/>
                    <a:pt x="11590" y="11012"/>
                    <a:pt x="11441" y="12092"/>
                  </a:cubicBezTo>
                  <a:cubicBezTo>
                    <a:pt x="11255" y="13369"/>
                    <a:pt x="11164" y="14659"/>
                    <a:pt x="11169" y="15949"/>
                  </a:cubicBezTo>
                  <a:lnTo>
                    <a:pt x="11169" y="40271"/>
                  </a:lnTo>
                  <a:cubicBezTo>
                    <a:pt x="11154" y="41659"/>
                    <a:pt x="11291" y="43043"/>
                    <a:pt x="11577" y="44401"/>
                  </a:cubicBezTo>
                  <a:cubicBezTo>
                    <a:pt x="11771" y="45495"/>
                    <a:pt x="12312" y="46497"/>
                    <a:pt x="13120" y="47260"/>
                  </a:cubicBezTo>
                  <a:cubicBezTo>
                    <a:pt x="15042" y="48652"/>
                    <a:pt x="17641" y="48652"/>
                    <a:pt x="19563" y="47260"/>
                  </a:cubicBezTo>
                  <a:cubicBezTo>
                    <a:pt x="20380" y="46460"/>
                    <a:pt x="20934" y="45432"/>
                    <a:pt x="21152" y="44310"/>
                  </a:cubicBezTo>
                  <a:cubicBezTo>
                    <a:pt x="21479" y="42928"/>
                    <a:pt x="21632" y="41510"/>
                    <a:pt x="21605" y="40090"/>
                  </a:cubicBezTo>
                  <a:lnTo>
                    <a:pt x="21605" y="34009"/>
                  </a:lnTo>
                  <a:lnTo>
                    <a:pt x="16251" y="34009"/>
                  </a:lnTo>
                  <a:lnTo>
                    <a:pt x="16251" y="27248"/>
                  </a:lnTo>
                  <a:lnTo>
                    <a:pt x="31724" y="27248"/>
                  </a:lnTo>
                  <a:lnTo>
                    <a:pt x="31724" y="55427"/>
                  </a:lnTo>
                  <a:lnTo>
                    <a:pt x="24373" y="55427"/>
                  </a:lnTo>
                  <a:lnTo>
                    <a:pt x="23693" y="50481"/>
                  </a:lnTo>
                  <a:cubicBezTo>
                    <a:pt x="23007" y="52121"/>
                    <a:pt x="21895" y="53547"/>
                    <a:pt x="20471" y="54611"/>
                  </a:cubicBezTo>
                  <a:cubicBezTo>
                    <a:pt x="18805" y="55799"/>
                    <a:pt x="16800" y="56420"/>
                    <a:pt x="14753" y="56380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01B775CF-2D21-4DCD-8249-249AC9AC190E}"/>
                </a:ext>
              </a:extLst>
            </p:cNvPr>
            <p:cNvSpPr/>
            <p:nvPr/>
          </p:nvSpPr>
          <p:spPr>
            <a:xfrm>
              <a:off x="8378847" y="4800119"/>
              <a:ext cx="67116" cy="126590"/>
            </a:xfrm>
            <a:custGeom>
              <a:avLst/>
              <a:gdLst>
                <a:gd name="connsiteX0" fmla="*/ 0 w 29086"/>
                <a:gd name="connsiteY0" fmla="*/ 54861 h 54860"/>
                <a:gd name="connsiteX1" fmla="*/ 0 w 29086"/>
                <a:gd name="connsiteY1" fmla="*/ 0 h 54860"/>
                <a:gd name="connsiteX2" fmla="*/ 7805 w 29086"/>
                <a:gd name="connsiteY2" fmla="*/ 0 h 54860"/>
                <a:gd name="connsiteX3" fmla="*/ 20011 w 29086"/>
                <a:gd name="connsiteY3" fmla="*/ 28588 h 54860"/>
                <a:gd name="connsiteX4" fmla="*/ 20011 w 29086"/>
                <a:gd name="connsiteY4" fmla="*/ 0 h 54860"/>
                <a:gd name="connsiteX5" fmla="*/ 29087 w 29086"/>
                <a:gd name="connsiteY5" fmla="*/ 0 h 54860"/>
                <a:gd name="connsiteX6" fmla="*/ 29087 w 29086"/>
                <a:gd name="connsiteY6" fmla="*/ 54861 h 54860"/>
                <a:gd name="connsiteX7" fmla="*/ 21645 w 29086"/>
                <a:gd name="connsiteY7" fmla="*/ 54861 h 54860"/>
                <a:gd name="connsiteX8" fmla="*/ 9438 w 29086"/>
                <a:gd name="connsiteY8" fmla="*/ 24504 h 54860"/>
                <a:gd name="connsiteX9" fmla="*/ 9438 w 29086"/>
                <a:gd name="connsiteY9" fmla="*/ 54861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6" h="54860">
                  <a:moveTo>
                    <a:pt x="0" y="54861"/>
                  </a:moveTo>
                  <a:lnTo>
                    <a:pt x="0" y="0"/>
                  </a:lnTo>
                  <a:lnTo>
                    <a:pt x="7805" y="0"/>
                  </a:lnTo>
                  <a:lnTo>
                    <a:pt x="20011" y="28588"/>
                  </a:lnTo>
                  <a:lnTo>
                    <a:pt x="20011" y="0"/>
                  </a:lnTo>
                  <a:lnTo>
                    <a:pt x="29087" y="0"/>
                  </a:lnTo>
                  <a:lnTo>
                    <a:pt x="29087" y="54861"/>
                  </a:lnTo>
                  <a:lnTo>
                    <a:pt x="21645" y="54861"/>
                  </a:lnTo>
                  <a:lnTo>
                    <a:pt x="9438" y="24504"/>
                  </a:lnTo>
                  <a:lnTo>
                    <a:pt x="9438" y="54861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7D77BB8E-7954-488A-8C6A-9EEEEE558DA7}"/>
                </a:ext>
              </a:extLst>
            </p:cNvPr>
            <p:cNvSpPr/>
            <p:nvPr/>
          </p:nvSpPr>
          <p:spPr>
            <a:xfrm>
              <a:off x="8502903" y="4800119"/>
              <a:ext cx="73547" cy="128436"/>
            </a:xfrm>
            <a:custGeom>
              <a:avLst/>
              <a:gdLst>
                <a:gd name="connsiteX0" fmla="*/ 15937 w 31873"/>
                <a:gd name="connsiteY0" fmla="*/ 55632 h 55660"/>
                <a:gd name="connsiteX1" fmla="*/ 6272 w 31873"/>
                <a:gd name="connsiteY1" fmla="*/ 53500 h 55660"/>
                <a:gd name="connsiteX2" fmla="*/ 1416 w 31873"/>
                <a:gd name="connsiteY2" fmla="*/ 47328 h 55660"/>
                <a:gd name="connsiteX3" fmla="*/ 10 w 31873"/>
                <a:gd name="connsiteY3" fmla="*/ 37527 h 55660"/>
                <a:gd name="connsiteX4" fmla="*/ 10 w 31873"/>
                <a:gd name="connsiteY4" fmla="*/ 0 h 55660"/>
                <a:gd name="connsiteX5" fmla="*/ 11082 w 31873"/>
                <a:gd name="connsiteY5" fmla="*/ 0 h 55660"/>
                <a:gd name="connsiteX6" fmla="*/ 11082 w 31873"/>
                <a:gd name="connsiteY6" fmla="*/ 39070 h 55660"/>
                <a:gd name="connsiteX7" fmla="*/ 11354 w 31873"/>
                <a:gd name="connsiteY7" fmla="*/ 43063 h 55660"/>
                <a:gd name="connsiteX8" fmla="*/ 12715 w 31873"/>
                <a:gd name="connsiteY8" fmla="*/ 46285 h 55660"/>
                <a:gd name="connsiteX9" fmla="*/ 19204 w 31873"/>
                <a:gd name="connsiteY9" fmla="*/ 46285 h 55660"/>
                <a:gd name="connsiteX10" fmla="*/ 20565 w 31873"/>
                <a:gd name="connsiteY10" fmla="*/ 43063 h 55660"/>
                <a:gd name="connsiteX11" fmla="*/ 20838 w 31873"/>
                <a:gd name="connsiteY11" fmla="*/ 39070 h 55660"/>
                <a:gd name="connsiteX12" fmla="*/ 20838 w 31873"/>
                <a:gd name="connsiteY12" fmla="*/ 0 h 55660"/>
                <a:gd name="connsiteX13" fmla="*/ 31864 w 31873"/>
                <a:gd name="connsiteY13" fmla="*/ 0 h 55660"/>
                <a:gd name="connsiteX14" fmla="*/ 31864 w 31873"/>
                <a:gd name="connsiteY14" fmla="*/ 37527 h 55660"/>
                <a:gd name="connsiteX15" fmla="*/ 30458 w 31873"/>
                <a:gd name="connsiteY15" fmla="*/ 47328 h 55660"/>
                <a:gd name="connsiteX16" fmla="*/ 25648 w 31873"/>
                <a:gd name="connsiteY16" fmla="*/ 53500 h 55660"/>
                <a:gd name="connsiteX17" fmla="*/ 15937 w 31873"/>
                <a:gd name="connsiteY17" fmla="*/ 55632 h 5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73" h="55660">
                  <a:moveTo>
                    <a:pt x="15937" y="55632"/>
                  </a:moveTo>
                  <a:cubicBezTo>
                    <a:pt x="12581" y="55819"/>
                    <a:pt x="9238" y="55081"/>
                    <a:pt x="6272" y="53500"/>
                  </a:cubicBezTo>
                  <a:cubicBezTo>
                    <a:pt x="3973" y="52083"/>
                    <a:pt x="2252" y="49896"/>
                    <a:pt x="1416" y="47328"/>
                  </a:cubicBezTo>
                  <a:cubicBezTo>
                    <a:pt x="401" y="44163"/>
                    <a:pt x="-75" y="40850"/>
                    <a:pt x="10" y="37527"/>
                  </a:cubicBezTo>
                  <a:lnTo>
                    <a:pt x="10" y="0"/>
                  </a:lnTo>
                  <a:lnTo>
                    <a:pt x="11082" y="0"/>
                  </a:lnTo>
                  <a:lnTo>
                    <a:pt x="11082" y="39070"/>
                  </a:lnTo>
                  <a:cubicBezTo>
                    <a:pt x="11079" y="40405"/>
                    <a:pt x="11170" y="41740"/>
                    <a:pt x="11354" y="43063"/>
                  </a:cubicBezTo>
                  <a:cubicBezTo>
                    <a:pt x="11517" y="44238"/>
                    <a:pt x="11987" y="45349"/>
                    <a:pt x="12715" y="46285"/>
                  </a:cubicBezTo>
                  <a:cubicBezTo>
                    <a:pt x="14590" y="47863"/>
                    <a:pt x="17329" y="47863"/>
                    <a:pt x="19204" y="46285"/>
                  </a:cubicBezTo>
                  <a:cubicBezTo>
                    <a:pt x="19968" y="45370"/>
                    <a:pt x="20442" y="44248"/>
                    <a:pt x="20565" y="43063"/>
                  </a:cubicBezTo>
                  <a:cubicBezTo>
                    <a:pt x="20749" y="41740"/>
                    <a:pt x="20840" y="40405"/>
                    <a:pt x="20838" y="39070"/>
                  </a:cubicBezTo>
                  <a:lnTo>
                    <a:pt x="20838" y="0"/>
                  </a:lnTo>
                  <a:lnTo>
                    <a:pt x="31864" y="0"/>
                  </a:lnTo>
                  <a:lnTo>
                    <a:pt x="31864" y="37527"/>
                  </a:lnTo>
                  <a:cubicBezTo>
                    <a:pt x="31948" y="40850"/>
                    <a:pt x="31473" y="44163"/>
                    <a:pt x="30458" y="47328"/>
                  </a:cubicBezTo>
                  <a:cubicBezTo>
                    <a:pt x="29623" y="49883"/>
                    <a:pt x="27921" y="52066"/>
                    <a:pt x="25648" y="53500"/>
                  </a:cubicBezTo>
                  <a:cubicBezTo>
                    <a:pt x="22663" y="55074"/>
                    <a:pt x="19307" y="55811"/>
                    <a:pt x="15937" y="55632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0509DD66-FF51-482F-AA0F-CC041BB6A981}"/>
                </a:ext>
              </a:extLst>
            </p:cNvPr>
            <p:cNvSpPr/>
            <p:nvPr/>
          </p:nvSpPr>
          <p:spPr>
            <a:xfrm>
              <a:off x="8594439" y="4800092"/>
              <a:ext cx="72809" cy="126620"/>
            </a:xfrm>
            <a:custGeom>
              <a:avLst/>
              <a:gdLst>
                <a:gd name="connsiteX0" fmla="*/ 0 w 31553"/>
                <a:gd name="connsiteY0" fmla="*/ 54874 h 54873"/>
                <a:gd name="connsiteX1" fmla="*/ 0 w 31553"/>
                <a:gd name="connsiteY1" fmla="*/ 13 h 54873"/>
                <a:gd name="connsiteX2" fmla="*/ 17379 w 31553"/>
                <a:gd name="connsiteY2" fmla="*/ 13 h 54873"/>
                <a:gd name="connsiteX3" fmla="*/ 25457 w 31553"/>
                <a:gd name="connsiteY3" fmla="*/ 1873 h 54873"/>
                <a:gd name="connsiteX4" fmla="*/ 29994 w 31553"/>
                <a:gd name="connsiteY4" fmla="*/ 7273 h 54873"/>
                <a:gd name="connsiteX5" fmla="*/ 31537 w 31553"/>
                <a:gd name="connsiteY5" fmla="*/ 15804 h 54873"/>
                <a:gd name="connsiteX6" fmla="*/ 29541 w 31553"/>
                <a:gd name="connsiteY6" fmla="*/ 24879 h 54873"/>
                <a:gd name="connsiteX7" fmla="*/ 24095 w 31553"/>
                <a:gd name="connsiteY7" fmla="*/ 29417 h 54873"/>
                <a:gd name="connsiteX8" fmla="*/ 16154 w 31553"/>
                <a:gd name="connsiteY8" fmla="*/ 30824 h 54873"/>
                <a:gd name="connsiteX9" fmla="*/ 11072 w 31553"/>
                <a:gd name="connsiteY9" fmla="*/ 30824 h 54873"/>
                <a:gd name="connsiteX10" fmla="*/ 11072 w 31553"/>
                <a:gd name="connsiteY10" fmla="*/ 54601 h 54873"/>
                <a:gd name="connsiteX11" fmla="*/ 11163 w 31553"/>
                <a:gd name="connsiteY11" fmla="*/ 23110 h 54873"/>
                <a:gd name="connsiteX12" fmla="*/ 15111 w 31553"/>
                <a:gd name="connsiteY12" fmla="*/ 23110 h 54873"/>
                <a:gd name="connsiteX13" fmla="*/ 18832 w 31553"/>
                <a:gd name="connsiteY13" fmla="*/ 22338 h 54873"/>
                <a:gd name="connsiteX14" fmla="*/ 20647 w 31553"/>
                <a:gd name="connsiteY14" fmla="*/ 19842 h 54873"/>
                <a:gd name="connsiteX15" fmla="*/ 21146 w 31553"/>
                <a:gd name="connsiteY15" fmla="*/ 15531 h 54873"/>
                <a:gd name="connsiteX16" fmla="*/ 20737 w 31553"/>
                <a:gd name="connsiteY16" fmla="*/ 11311 h 54873"/>
                <a:gd name="connsiteX17" fmla="*/ 19104 w 31553"/>
                <a:gd name="connsiteY17" fmla="*/ 8680 h 54873"/>
                <a:gd name="connsiteX18" fmla="*/ 15020 w 31553"/>
                <a:gd name="connsiteY18" fmla="*/ 7727 h 54873"/>
                <a:gd name="connsiteX19" fmla="*/ 11163 w 31553"/>
                <a:gd name="connsiteY19" fmla="*/ 7727 h 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553" h="54873">
                  <a:moveTo>
                    <a:pt x="0" y="54874"/>
                  </a:moveTo>
                  <a:lnTo>
                    <a:pt x="0" y="13"/>
                  </a:lnTo>
                  <a:lnTo>
                    <a:pt x="17379" y="13"/>
                  </a:lnTo>
                  <a:cubicBezTo>
                    <a:pt x="20190" y="-100"/>
                    <a:pt x="22979" y="543"/>
                    <a:pt x="25457" y="1873"/>
                  </a:cubicBezTo>
                  <a:cubicBezTo>
                    <a:pt x="27517" y="3130"/>
                    <a:pt x="29111" y="5026"/>
                    <a:pt x="29994" y="7273"/>
                  </a:cubicBezTo>
                  <a:cubicBezTo>
                    <a:pt x="31103" y="9976"/>
                    <a:pt x="31628" y="12883"/>
                    <a:pt x="31537" y="15804"/>
                  </a:cubicBezTo>
                  <a:cubicBezTo>
                    <a:pt x="31670" y="18951"/>
                    <a:pt x="30982" y="22079"/>
                    <a:pt x="29541" y="24879"/>
                  </a:cubicBezTo>
                  <a:cubicBezTo>
                    <a:pt x="28272" y="26948"/>
                    <a:pt x="26359" y="28542"/>
                    <a:pt x="24095" y="29417"/>
                  </a:cubicBezTo>
                  <a:cubicBezTo>
                    <a:pt x="21566" y="30403"/>
                    <a:pt x="18868" y="30881"/>
                    <a:pt x="16154" y="30824"/>
                  </a:cubicBezTo>
                  <a:lnTo>
                    <a:pt x="11072" y="30824"/>
                  </a:lnTo>
                  <a:lnTo>
                    <a:pt x="11072" y="54601"/>
                  </a:lnTo>
                  <a:close/>
                  <a:moveTo>
                    <a:pt x="11163" y="23110"/>
                  </a:moveTo>
                  <a:lnTo>
                    <a:pt x="15111" y="23110"/>
                  </a:lnTo>
                  <a:cubicBezTo>
                    <a:pt x="16396" y="23173"/>
                    <a:pt x="17677" y="22907"/>
                    <a:pt x="18832" y="22338"/>
                  </a:cubicBezTo>
                  <a:cubicBezTo>
                    <a:pt x="19747" y="21783"/>
                    <a:pt x="20401" y="20884"/>
                    <a:pt x="20647" y="19842"/>
                  </a:cubicBezTo>
                  <a:cubicBezTo>
                    <a:pt x="21007" y="18435"/>
                    <a:pt x="21175" y="16984"/>
                    <a:pt x="21146" y="15531"/>
                  </a:cubicBezTo>
                  <a:cubicBezTo>
                    <a:pt x="21173" y="14114"/>
                    <a:pt x="21035" y="12698"/>
                    <a:pt x="20737" y="11311"/>
                  </a:cubicBezTo>
                  <a:cubicBezTo>
                    <a:pt x="20555" y="10255"/>
                    <a:pt x="19969" y="9312"/>
                    <a:pt x="19104" y="8680"/>
                  </a:cubicBezTo>
                  <a:cubicBezTo>
                    <a:pt x="17873" y="7949"/>
                    <a:pt x="16447" y="7616"/>
                    <a:pt x="15020" y="7727"/>
                  </a:cubicBezTo>
                  <a:lnTo>
                    <a:pt x="11163" y="7727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D336F4B7-F3E4-4D66-A1E1-FD61859BBF0B}"/>
                </a:ext>
              </a:extLst>
            </p:cNvPr>
            <p:cNvSpPr/>
            <p:nvPr/>
          </p:nvSpPr>
          <p:spPr>
            <a:xfrm>
              <a:off x="8085034" y="2550678"/>
              <a:ext cx="629504" cy="418413"/>
            </a:xfrm>
            <a:custGeom>
              <a:avLst/>
              <a:gdLst>
                <a:gd name="connsiteX0" fmla="*/ 0 w 272807"/>
                <a:gd name="connsiteY0" fmla="*/ 0 h 181327"/>
                <a:gd name="connsiteX1" fmla="*/ 272807 w 272807"/>
                <a:gd name="connsiteY1" fmla="*/ 0 h 181327"/>
                <a:gd name="connsiteX2" fmla="*/ 272807 w 272807"/>
                <a:gd name="connsiteY2" fmla="*/ 181327 h 181327"/>
                <a:gd name="connsiteX3" fmla="*/ 0 w 272807"/>
                <a:gd name="connsiteY3" fmla="*/ 181327 h 18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181327">
                  <a:moveTo>
                    <a:pt x="0" y="0"/>
                  </a:moveTo>
                  <a:lnTo>
                    <a:pt x="272807" y="0"/>
                  </a:lnTo>
                  <a:lnTo>
                    <a:pt x="272807" y="181327"/>
                  </a:lnTo>
                  <a:lnTo>
                    <a:pt x="0" y="181327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7A2BD15D-DF38-4116-BC26-1C971BDEEA13}"/>
                </a:ext>
              </a:extLst>
            </p:cNvPr>
            <p:cNvSpPr/>
            <p:nvPr/>
          </p:nvSpPr>
          <p:spPr>
            <a:xfrm>
              <a:off x="8079799" y="2545022"/>
              <a:ext cx="639975" cy="429302"/>
            </a:xfrm>
            <a:custGeom>
              <a:avLst/>
              <a:gdLst>
                <a:gd name="connsiteX0" fmla="*/ 275076 w 277345"/>
                <a:gd name="connsiteY0" fmla="*/ 186046 h 186046"/>
                <a:gd name="connsiteX1" fmla="*/ 2269 w 277345"/>
                <a:gd name="connsiteY1" fmla="*/ 186046 h 186046"/>
                <a:gd name="connsiteX2" fmla="*/ 0 w 277345"/>
                <a:gd name="connsiteY2" fmla="*/ 183778 h 186046"/>
                <a:gd name="connsiteX3" fmla="*/ 0 w 277345"/>
                <a:gd name="connsiteY3" fmla="*/ 2269 h 186046"/>
                <a:gd name="connsiteX4" fmla="*/ 2269 w 277345"/>
                <a:gd name="connsiteY4" fmla="*/ 0 h 186046"/>
                <a:gd name="connsiteX5" fmla="*/ 275076 w 277345"/>
                <a:gd name="connsiteY5" fmla="*/ 0 h 186046"/>
                <a:gd name="connsiteX6" fmla="*/ 277345 w 277345"/>
                <a:gd name="connsiteY6" fmla="*/ 2269 h 186046"/>
                <a:gd name="connsiteX7" fmla="*/ 277345 w 277345"/>
                <a:gd name="connsiteY7" fmla="*/ 183778 h 186046"/>
                <a:gd name="connsiteX8" fmla="*/ 275076 w 277345"/>
                <a:gd name="connsiteY8" fmla="*/ 186046 h 186046"/>
                <a:gd name="connsiteX9" fmla="*/ 4538 w 277345"/>
                <a:gd name="connsiteY9" fmla="*/ 181509 h 186046"/>
                <a:gd name="connsiteX10" fmla="*/ 272807 w 277345"/>
                <a:gd name="connsiteY10" fmla="*/ 181509 h 186046"/>
                <a:gd name="connsiteX11" fmla="*/ 272807 w 277345"/>
                <a:gd name="connsiteY11" fmla="*/ 4538 h 186046"/>
                <a:gd name="connsiteX12" fmla="*/ 4538 w 277345"/>
                <a:gd name="connsiteY12" fmla="*/ 4538 h 18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345" h="186046">
                  <a:moveTo>
                    <a:pt x="275076" y="186046"/>
                  </a:moveTo>
                  <a:lnTo>
                    <a:pt x="2269" y="186046"/>
                  </a:lnTo>
                  <a:cubicBezTo>
                    <a:pt x="1016" y="186046"/>
                    <a:pt x="0" y="185031"/>
                    <a:pt x="0" y="183778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75076" y="0"/>
                  </a:lnTo>
                  <a:cubicBezTo>
                    <a:pt x="276329" y="0"/>
                    <a:pt x="277345" y="1016"/>
                    <a:pt x="277345" y="2269"/>
                  </a:cubicBezTo>
                  <a:lnTo>
                    <a:pt x="277345" y="183778"/>
                  </a:lnTo>
                  <a:cubicBezTo>
                    <a:pt x="277345" y="185031"/>
                    <a:pt x="276329" y="186046"/>
                    <a:pt x="275076" y="186046"/>
                  </a:cubicBezTo>
                  <a:close/>
                  <a:moveTo>
                    <a:pt x="4538" y="181509"/>
                  </a:moveTo>
                  <a:lnTo>
                    <a:pt x="272807" y="181509"/>
                  </a:lnTo>
                  <a:lnTo>
                    <a:pt x="272807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E15833F2-644B-4E0E-8D16-4B7A21560C76}"/>
                </a:ext>
              </a:extLst>
            </p:cNvPr>
            <p:cNvSpPr/>
            <p:nvPr/>
          </p:nvSpPr>
          <p:spPr>
            <a:xfrm>
              <a:off x="8085034" y="2550678"/>
              <a:ext cx="629504" cy="209205"/>
            </a:xfrm>
            <a:custGeom>
              <a:avLst/>
              <a:gdLst>
                <a:gd name="connsiteX0" fmla="*/ 272807 w 272807"/>
                <a:gd name="connsiteY0" fmla="*/ 0 h 90663"/>
                <a:gd name="connsiteX1" fmla="*/ 136404 w 272807"/>
                <a:gd name="connsiteY1" fmla="*/ 90664 h 90663"/>
                <a:gd name="connsiteX2" fmla="*/ 0 w 272807"/>
                <a:gd name="connsiteY2" fmla="*/ 0 h 90663"/>
                <a:gd name="connsiteX3" fmla="*/ 272807 w 272807"/>
                <a:gd name="connsiteY3" fmla="*/ 0 h 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90663">
                  <a:moveTo>
                    <a:pt x="272807" y="0"/>
                  </a:moveTo>
                  <a:lnTo>
                    <a:pt x="136404" y="90664"/>
                  </a:lnTo>
                  <a:lnTo>
                    <a:pt x="0" y="0"/>
                  </a:lnTo>
                  <a:lnTo>
                    <a:pt x="272807" y="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6EA22BE1-C6D9-4E2B-87EC-FA3454A42A6D}"/>
                </a:ext>
              </a:extLst>
            </p:cNvPr>
            <p:cNvSpPr/>
            <p:nvPr/>
          </p:nvSpPr>
          <p:spPr>
            <a:xfrm>
              <a:off x="8079801" y="2545336"/>
              <a:ext cx="639908" cy="219781"/>
            </a:xfrm>
            <a:custGeom>
              <a:avLst/>
              <a:gdLst>
                <a:gd name="connsiteX0" fmla="*/ 138672 w 277316"/>
                <a:gd name="connsiteY0" fmla="*/ 95247 h 95246"/>
                <a:gd name="connsiteX1" fmla="*/ 137401 w 277316"/>
                <a:gd name="connsiteY1" fmla="*/ 94884 h 95246"/>
                <a:gd name="connsiteX2" fmla="*/ 997 w 277316"/>
                <a:gd name="connsiteY2" fmla="*/ 4129 h 95246"/>
                <a:gd name="connsiteX3" fmla="*/ 90 w 277316"/>
                <a:gd name="connsiteY3" fmla="*/ 1588 h 95246"/>
                <a:gd name="connsiteX4" fmla="*/ 2268 w 277316"/>
                <a:gd name="connsiteY4" fmla="*/ 0 h 95246"/>
                <a:gd name="connsiteX5" fmla="*/ 275075 w 277316"/>
                <a:gd name="connsiteY5" fmla="*/ 0 h 95246"/>
                <a:gd name="connsiteX6" fmla="*/ 277316 w 277316"/>
                <a:gd name="connsiteY6" fmla="*/ 2297 h 95246"/>
                <a:gd name="connsiteX7" fmla="*/ 276346 w 277316"/>
                <a:gd name="connsiteY7" fmla="*/ 4129 h 95246"/>
                <a:gd name="connsiteX8" fmla="*/ 139942 w 277316"/>
                <a:gd name="connsiteY8" fmla="*/ 94884 h 95246"/>
                <a:gd name="connsiteX9" fmla="*/ 138672 w 277316"/>
                <a:gd name="connsiteY9" fmla="*/ 95247 h 95246"/>
                <a:gd name="connsiteX10" fmla="*/ 9755 w 277316"/>
                <a:gd name="connsiteY10" fmla="*/ 4492 h 95246"/>
                <a:gd name="connsiteX11" fmla="*/ 138672 w 277316"/>
                <a:gd name="connsiteY11" fmla="*/ 90255 h 95246"/>
                <a:gd name="connsiteX12" fmla="*/ 267543 w 277316"/>
                <a:gd name="connsiteY12" fmla="*/ 4583 h 9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316" h="95246">
                  <a:moveTo>
                    <a:pt x="138672" y="95247"/>
                  </a:moveTo>
                  <a:cubicBezTo>
                    <a:pt x="138224" y="95238"/>
                    <a:pt x="137786" y="95113"/>
                    <a:pt x="137401" y="94884"/>
                  </a:cubicBezTo>
                  <a:lnTo>
                    <a:pt x="997" y="4129"/>
                  </a:lnTo>
                  <a:cubicBezTo>
                    <a:pt x="181" y="3565"/>
                    <a:pt x="-184" y="2542"/>
                    <a:pt x="90" y="1588"/>
                  </a:cubicBezTo>
                  <a:cubicBezTo>
                    <a:pt x="389" y="638"/>
                    <a:pt x="1272" y="-6"/>
                    <a:pt x="2268" y="0"/>
                  </a:cubicBezTo>
                  <a:lnTo>
                    <a:pt x="275075" y="0"/>
                  </a:lnTo>
                  <a:cubicBezTo>
                    <a:pt x="276328" y="15"/>
                    <a:pt x="277332" y="1044"/>
                    <a:pt x="277316" y="2297"/>
                  </a:cubicBezTo>
                  <a:cubicBezTo>
                    <a:pt x="277307" y="3028"/>
                    <a:pt x="276946" y="3711"/>
                    <a:pt x="276346" y="4129"/>
                  </a:cubicBezTo>
                  <a:lnTo>
                    <a:pt x="139942" y="94884"/>
                  </a:lnTo>
                  <a:cubicBezTo>
                    <a:pt x="139557" y="95113"/>
                    <a:pt x="139119" y="95238"/>
                    <a:pt x="138672" y="95247"/>
                  </a:cubicBezTo>
                  <a:close/>
                  <a:moveTo>
                    <a:pt x="9755" y="4492"/>
                  </a:moveTo>
                  <a:lnTo>
                    <a:pt x="138672" y="90255"/>
                  </a:lnTo>
                  <a:lnTo>
                    <a:pt x="267543" y="458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942FC1CF-6FAB-4D13-99BF-D55B9739C87F}"/>
                </a:ext>
              </a:extLst>
            </p:cNvPr>
            <p:cNvSpPr/>
            <p:nvPr/>
          </p:nvSpPr>
          <p:spPr>
            <a:xfrm>
              <a:off x="8168488" y="2338119"/>
              <a:ext cx="461972" cy="421764"/>
            </a:xfrm>
            <a:custGeom>
              <a:avLst/>
              <a:gdLst>
                <a:gd name="connsiteX0" fmla="*/ 0 w 200204"/>
                <a:gd name="connsiteY0" fmla="*/ 117164 h 182779"/>
                <a:gd name="connsiteX1" fmla="*/ 0 w 200204"/>
                <a:gd name="connsiteY1" fmla="*/ 0 h 182779"/>
                <a:gd name="connsiteX2" fmla="*/ 200204 w 200204"/>
                <a:gd name="connsiteY2" fmla="*/ 0 h 182779"/>
                <a:gd name="connsiteX3" fmla="*/ 200204 w 200204"/>
                <a:gd name="connsiteY3" fmla="*/ 116211 h 182779"/>
                <a:gd name="connsiteX4" fmla="*/ 100238 w 200204"/>
                <a:gd name="connsiteY4" fmla="*/ 182779 h 182779"/>
                <a:gd name="connsiteX5" fmla="*/ 0 w 200204"/>
                <a:gd name="connsiteY5" fmla="*/ 117164 h 18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04" h="182779">
                  <a:moveTo>
                    <a:pt x="0" y="117164"/>
                  </a:moveTo>
                  <a:lnTo>
                    <a:pt x="0" y="0"/>
                  </a:lnTo>
                  <a:lnTo>
                    <a:pt x="200204" y="0"/>
                  </a:lnTo>
                  <a:lnTo>
                    <a:pt x="200204" y="116211"/>
                  </a:lnTo>
                  <a:lnTo>
                    <a:pt x="100238" y="182779"/>
                  </a:lnTo>
                  <a:lnTo>
                    <a:pt x="0" y="117164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BF7F0815-A587-4A7A-971F-3912DEB3757A}"/>
                </a:ext>
              </a:extLst>
            </p:cNvPr>
            <p:cNvSpPr/>
            <p:nvPr/>
          </p:nvSpPr>
          <p:spPr>
            <a:xfrm>
              <a:off x="8163252" y="2332884"/>
              <a:ext cx="472127" cy="432233"/>
            </a:xfrm>
            <a:custGeom>
              <a:avLst/>
              <a:gdLst>
                <a:gd name="connsiteX0" fmla="*/ 102507 w 204605"/>
                <a:gd name="connsiteY0" fmla="*/ 187317 h 187316"/>
                <a:gd name="connsiteX1" fmla="*/ 101236 w 204605"/>
                <a:gd name="connsiteY1" fmla="*/ 186954 h 187316"/>
                <a:gd name="connsiteX2" fmla="*/ 1044 w 204605"/>
                <a:gd name="connsiteY2" fmla="*/ 121339 h 187316"/>
                <a:gd name="connsiteX3" fmla="*/ 0 w 204605"/>
                <a:gd name="connsiteY3" fmla="*/ 119433 h 187316"/>
                <a:gd name="connsiteX4" fmla="*/ 0 w 204605"/>
                <a:gd name="connsiteY4" fmla="*/ 2269 h 187316"/>
                <a:gd name="connsiteX5" fmla="*/ 2269 w 204605"/>
                <a:gd name="connsiteY5" fmla="*/ 0 h 187316"/>
                <a:gd name="connsiteX6" fmla="*/ 202337 w 204605"/>
                <a:gd name="connsiteY6" fmla="*/ 0 h 187316"/>
                <a:gd name="connsiteX7" fmla="*/ 204606 w 204605"/>
                <a:gd name="connsiteY7" fmla="*/ 2269 h 187316"/>
                <a:gd name="connsiteX8" fmla="*/ 204606 w 204605"/>
                <a:gd name="connsiteY8" fmla="*/ 118480 h 187316"/>
                <a:gd name="connsiteX9" fmla="*/ 203607 w 204605"/>
                <a:gd name="connsiteY9" fmla="*/ 120386 h 187316"/>
                <a:gd name="connsiteX10" fmla="*/ 103778 w 204605"/>
                <a:gd name="connsiteY10" fmla="*/ 186954 h 187316"/>
                <a:gd name="connsiteX11" fmla="*/ 102507 w 204605"/>
                <a:gd name="connsiteY11" fmla="*/ 187317 h 187316"/>
                <a:gd name="connsiteX12" fmla="*/ 4538 w 204605"/>
                <a:gd name="connsiteY12" fmla="*/ 118208 h 187316"/>
                <a:gd name="connsiteX13" fmla="*/ 102507 w 204605"/>
                <a:gd name="connsiteY13" fmla="*/ 182325 h 187316"/>
                <a:gd name="connsiteX14" fmla="*/ 200204 w 204605"/>
                <a:gd name="connsiteY14" fmla="*/ 117300 h 187316"/>
                <a:gd name="connsiteX15" fmla="*/ 200204 w 204605"/>
                <a:gd name="connsiteY15" fmla="*/ 4402 h 187316"/>
                <a:gd name="connsiteX16" fmla="*/ 4538 w 204605"/>
                <a:gd name="connsiteY16" fmla="*/ 4402 h 18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4605" h="187316">
                  <a:moveTo>
                    <a:pt x="102507" y="187317"/>
                  </a:moveTo>
                  <a:cubicBezTo>
                    <a:pt x="102059" y="187308"/>
                    <a:pt x="101621" y="187183"/>
                    <a:pt x="101236" y="186954"/>
                  </a:cubicBezTo>
                  <a:lnTo>
                    <a:pt x="1044" y="121339"/>
                  </a:lnTo>
                  <a:cubicBezTo>
                    <a:pt x="407" y="120911"/>
                    <a:pt x="17" y="120200"/>
                    <a:pt x="0" y="11943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02337" y="0"/>
                  </a:lnTo>
                  <a:cubicBezTo>
                    <a:pt x="203590" y="0"/>
                    <a:pt x="204606" y="1016"/>
                    <a:pt x="204606" y="2269"/>
                  </a:cubicBezTo>
                  <a:lnTo>
                    <a:pt x="204606" y="118480"/>
                  </a:lnTo>
                  <a:cubicBezTo>
                    <a:pt x="204614" y="119242"/>
                    <a:pt x="204239" y="119959"/>
                    <a:pt x="203607" y="120386"/>
                  </a:cubicBezTo>
                  <a:lnTo>
                    <a:pt x="103778" y="186954"/>
                  </a:lnTo>
                  <a:cubicBezTo>
                    <a:pt x="103393" y="187183"/>
                    <a:pt x="102955" y="187308"/>
                    <a:pt x="102507" y="187317"/>
                  </a:cubicBezTo>
                  <a:close/>
                  <a:moveTo>
                    <a:pt x="4538" y="118208"/>
                  </a:moveTo>
                  <a:lnTo>
                    <a:pt x="102507" y="182325"/>
                  </a:lnTo>
                  <a:lnTo>
                    <a:pt x="200204" y="117300"/>
                  </a:lnTo>
                  <a:lnTo>
                    <a:pt x="200204" y="4402"/>
                  </a:lnTo>
                  <a:lnTo>
                    <a:pt x="4538" y="4402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7AE6B6F1-1A65-49DF-B1E3-B41124C2A334}"/>
                </a:ext>
              </a:extLst>
            </p:cNvPr>
            <p:cNvSpPr/>
            <p:nvPr/>
          </p:nvSpPr>
          <p:spPr>
            <a:xfrm>
              <a:off x="8250577" y="2426808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4F00CCF1-FC43-4C1C-A4DD-24B17ECC542B}"/>
                </a:ext>
              </a:extLst>
            </p:cNvPr>
            <p:cNvSpPr/>
            <p:nvPr/>
          </p:nvSpPr>
          <p:spPr>
            <a:xfrm>
              <a:off x="8250577" y="2496753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4D5909D2-AEFC-4B95-92D3-BCE3ED36DF2B}"/>
                </a:ext>
              </a:extLst>
            </p:cNvPr>
            <p:cNvSpPr/>
            <p:nvPr/>
          </p:nvSpPr>
          <p:spPr>
            <a:xfrm>
              <a:off x="8250577" y="2567012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7" name="任意多边形: 形状 1606">
              <a:extLst>
                <a:ext uri="{FF2B5EF4-FFF2-40B4-BE49-F238E27FC236}">
                  <a16:creationId xmlns:a16="http://schemas.microsoft.com/office/drawing/2014/main" id="{3951417B-33A9-4316-A6DC-D1F6E06C39B7}"/>
                </a:ext>
              </a:extLst>
            </p:cNvPr>
            <p:cNvSpPr/>
            <p:nvPr/>
          </p:nvSpPr>
          <p:spPr>
            <a:xfrm>
              <a:off x="8085034" y="2706379"/>
              <a:ext cx="629504" cy="262712"/>
            </a:xfrm>
            <a:custGeom>
              <a:avLst/>
              <a:gdLst>
                <a:gd name="connsiteX0" fmla="*/ 0 w 272807"/>
                <a:gd name="connsiteY0" fmla="*/ 113851 h 113851"/>
                <a:gd name="connsiteX1" fmla="*/ 136721 w 272807"/>
                <a:gd name="connsiteY1" fmla="*/ 0 h 113851"/>
                <a:gd name="connsiteX2" fmla="*/ 272807 w 272807"/>
                <a:gd name="connsiteY2" fmla="*/ 113851 h 113851"/>
                <a:gd name="connsiteX3" fmla="*/ 0 w 272807"/>
                <a:gd name="connsiteY3" fmla="*/ 113851 h 11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113851">
                  <a:moveTo>
                    <a:pt x="0" y="113851"/>
                  </a:moveTo>
                  <a:lnTo>
                    <a:pt x="136721" y="0"/>
                  </a:lnTo>
                  <a:lnTo>
                    <a:pt x="272807" y="113851"/>
                  </a:lnTo>
                  <a:lnTo>
                    <a:pt x="0" y="113851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8" name="任意多边形: 形状 1607">
              <a:extLst>
                <a:ext uri="{FF2B5EF4-FFF2-40B4-BE49-F238E27FC236}">
                  <a16:creationId xmlns:a16="http://schemas.microsoft.com/office/drawing/2014/main" id="{3B7D3EF9-9C12-4884-9BAC-34B018A84DFF}"/>
                </a:ext>
              </a:extLst>
            </p:cNvPr>
            <p:cNvSpPr/>
            <p:nvPr/>
          </p:nvSpPr>
          <p:spPr>
            <a:xfrm>
              <a:off x="8079852" y="2701081"/>
              <a:ext cx="639975" cy="273243"/>
            </a:xfrm>
            <a:custGeom>
              <a:avLst/>
              <a:gdLst>
                <a:gd name="connsiteX0" fmla="*/ 275054 w 277345"/>
                <a:gd name="connsiteY0" fmla="*/ 118415 h 118415"/>
                <a:gd name="connsiteX1" fmla="*/ 2246 w 277345"/>
                <a:gd name="connsiteY1" fmla="*/ 118415 h 118415"/>
                <a:gd name="connsiteX2" fmla="*/ 0 w 277345"/>
                <a:gd name="connsiteY2" fmla="*/ 116124 h 118415"/>
                <a:gd name="connsiteX3" fmla="*/ 794 w 277345"/>
                <a:gd name="connsiteY3" fmla="*/ 114422 h 118415"/>
                <a:gd name="connsiteX4" fmla="*/ 137516 w 277345"/>
                <a:gd name="connsiteY4" fmla="*/ 526 h 118415"/>
                <a:gd name="connsiteX5" fmla="*/ 140420 w 277345"/>
                <a:gd name="connsiteY5" fmla="*/ 526 h 118415"/>
                <a:gd name="connsiteX6" fmla="*/ 276551 w 277345"/>
                <a:gd name="connsiteY6" fmla="*/ 114377 h 118415"/>
                <a:gd name="connsiteX7" fmla="*/ 276801 w 277345"/>
                <a:gd name="connsiteY7" fmla="*/ 117576 h 118415"/>
                <a:gd name="connsiteX8" fmla="*/ 275099 w 277345"/>
                <a:gd name="connsiteY8" fmla="*/ 118370 h 118415"/>
                <a:gd name="connsiteX9" fmla="*/ 8509 w 277345"/>
                <a:gd name="connsiteY9" fmla="*/ 113878 h 118415"/>
                <a:gd name="connsiteX10" fmla="*/ 268792 w 277345"/>
                <a:gd name="connsiteY10" fmla="*/ 113878 h 118415"/>
                <a:gd name="connsiteX11" fmla="*/ 138968 w 277345"/>
                <a:gd name="connsiteY11" fmla="*/ 5245 h 11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345" h="118415">
                  <a:moveTo>
                    <a:pt x="275054" y="118415"/>
                  </a:moveTo>
                  <a:lnTo>
                    <a:pt x="2246" y="118415"/>
                  </a:lnTo>
                  <a:cubicBezTo>
                    <a:pt x="994" y="118403"/>
                    <a:pt x="-12" y="117377"/>
                    <a:pt x="0" y="116124"/>
                  </a:cubicBezTo>
                  <a:cubicBezTo>
                    <a:pt x="7" y="115469"/>
                    <a:pt x="296" y="114848"/>
                    <a:pt x="794" y="114422"/>
                  </a:cubicBezTo>
                  <a:lnTo>
                    <a:pt x="137516" y="526"/>
                  </a:lnTo>
                  <a:cubicBezTo>
                    <a:pt x="138357" y="-175"/>
                    <a:pt x="139579" y="-175"/>
                    <a:pt x="140420" y="526"/>
                  </a:cubicBezTo>
                  <a:lnTo>
                    <a:pt x="276551" y="114377"/>
                  </a:lnTo>
                  <a:cubicBezTo>
                    <a:pt x="277504" y="115191"/>
                    <a:pt x="277616" y="116623"/>
                    <a:pt x="276801" y="117576"/>
                  </a:cubicBezTo>
                  <a:cubicBezTo>
                    <a:pt x="276375" y="118074"/>
                    <a:pt x="275755" y="118364"/>
                    <a:pt x="275099" y="118370"/>
                  </a:cubicBezTo>
                  <a:close/>
                  <a:moveTo>
                    <a:pt x="8509" y="113878"/>
                  </a:moveTo>
                  <a:lnTo>
                    <a:pt x="268792" y="113878"/>
                  </a:lnTo>
                  <a:lnTo>
                    <a:pt x="138968" y="524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9" name="任意多边形: 形状 1608">
              <a:extLst>
                <a:ext uri="{FF2B5EF4-FFF2-40B4-BE49-F238E27FC236}">
                  <a16:creationId xmlns:a16="http://schemas.microsoft.com/office/drawing/2014/main" id="{0940BFB8-987D-42A5-A1F0-3901CCB99936}"/>
                </a:ext>
              </a:extLst>
            </p:cNvPr>
            <p:cNvSpPr/>
            <p:nvPr/>
          </p:nvSpPr>
          <p:spPr>
            <a:xfrm>
              <a:off x="9902853" y="3777541"/>
              <a:ext cx="627048" cy="1806830"/>
            </a:xfrm>
            <a:custGeom>
              <a:avLst/>
              <a:gdLst>
                <a:gd name="connsiteX0" fmla="*/ 18749 w 271743"/>
                <a:gd name="connsiteY0" fmla="*/ 0 h 783023"/>
                <a:gd name="connsiteX1" fmla="*/ 1551 w 271743"/>
                <a:gd name="connsiteY1" fmla="*/ 105502 h 783023"/>
                <a:gd name="connsiteX2" fmla="*/ 14166 w 271743"/>
                <a:gd name="connsiteY2" fmla="*/ 294089 h 783023"/>
                <a:gd name="connsiteX3" fmla="*/ 56503 w 271743"/>
                <a:gd name="connsiteY3" fmla="*/ 409937 h 783023"/>
                <a:gd name="connsiteX4" fmla="*/ 74654 w 271743"/>
                <a:gd name="connsiteY4" fmla="*/ 469563 h 783023"/>
                <a:gd name="connsiteX5" fmla="*/ 138862 w 271743"/>
                <a:gd name="connsiteY5" fmla="*/ 579648 h 783023"/>
                <a:gd name="connsiteX6" fmla="*/ 133145 w 271743"/>
                <a:gd name="connsiteY6" fmla="*/ 626659 h 783023"/>
                <a:gd name="connsiteX7" fmla="*/ 125113 w 271743"/>
                <a:gd name="connsiteY7" fmla="*/ 688553 h 783023"/>
                <a:gd name="connsiteX8" fmla="*/ 127382 w 271743"/>
                <a:gd name="connsiteY8" fmla="*/ 725263 h 783023"/>
                <a:gd name="connsiteX9" fmla="*/ 127382 w 271743"/>
                <a:gd name="connsiteY9" fmla="*/ 771139 h 783023"/>
                <a:gd name="connsiteX10" fmla="*/ 160643 w 271743"/>
                <a:gd name="connsiteY10" fmla="*/ 777991 h 783023"/>
                <a:gd name="connsiteX11" fmla="*/ 173258 w 271743"/>
                <a:gd name="connsiteY11" fmla="*/ 730981 h 783023"/>
                <a:gd name="connsiteX12" fmla="*/ 160643 w 271743"/>
                <a:gd name="connsiteY12" fmla="*/ 665638 h 783023"/>
                <a:gd name="connsiteX13" fmla="*/ 170944 w 271743"/>
                <a:gd name="connsiteY13" fmla="*/ 636959 h 783023"/>
                <a:gd name="connsiteX14" fmla="*/ 216820 w 271743"/>
                <a:gd name="connsiteY14" fmla="*/ 733295 h 783023"/>
                <a:gd name="connsiteX15" fmla="*/ 225896 w 271743"/>
                <a:gd name="connsiteY15" fmla="*/ 777991 h 783023"/>
                <a:gd name="connsiteX16" fmla="*/ 245408 w 271743"/>
                <a:gd name="connsiteY16" fmla="*/ 768916 h 783023"/>
                <a:gd name="connsiteX17" fmla="*/ 263559 w 271743"/>
                <a:gd name="connsiteY17" fmla="*/ 723040 h 783023"/>
                <a:gd name="connsiteX18" fmla="*/ 249945 w 271743"/>
                <a:gd name="connsiteY18" fmla="*/ 678343 h 783023"/>
                <a:gd name="connsiteX19" fmla="*/ 267053 w 271743"/>
                <a:gd name="connsiteY19" fmla="*/ 701032 h 783023"/>
                <a:gd name="connsiteX20" fmla="*/ 270557 w 271743"/>
                <a:gd name="connsiteY20" fmla="*/ 701826 h 783023"/>
                <a:gd name="connsiteX21" fmla="*/ 271590 w 271743"/>
                <a:gd name="connsiteY21" fmla="*/ 698808 h 783023"/>
                <a:gd name="connsiteX22" fmla="*/ 262515 w 271743"/>
                <a:gd name="connsiteY22" fmla="*/ 670402 h 783023"/>
                <a:gd name="connsiteX23" fmla="*/ 249900 w 271743"/>
                <a:gd name="connsiteY23" fmla="*/ 638321 h 783023"/>
                <a:gd name="connsiteX24" fmla="*/ 215504 w 271743"/>
                <a:gd name="connsiteY24" fmla="*/ 637141 h 783023"/>
                <a:gd name="connsiteX25" fmla="*/ 195992 w 271743"/>
                <a:gd name="connsiteY25" fmla="*/ 575246 h 783023"/>
                <a:gd name="connsiteX26" fmla="*/ 224670 w 271743"/>
                <a:gd name="connsiteY26" fmla="*/ 419285 h 783023"/>
                <a:gd name="connsiteX27" fmla="*/ 216639 w 271743"/>
                <a:gd name="connsiteY27" fmla="*/ 343641 h 783023"/>
                <a:gd name="connsiteX28" fmla="*/ 262515 w 271743"/>
                <a:gd name="connsiteY28" fmla="*/ 189359 h 783023"/>
                <a:gd name="connsiteX29" fmla="*/ 249900 w 271743"/>
                <a:gd name="connsiteY29" fmla="*/ 70108 h 783023"/>
                <a:gd name="connsiteX30" fmla="*/ 217773 w 271743"/>
                <a:gd name="connsiteY30" fmla="*/ 5944 h 78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743" h="783023">
                  <a:moveTo>
                    <a:pt x="18749" y="0"/>
                  </a:moveTo>
                  <a:cubicBezTo>
                    <a:pt x="18749" y="0"/>
                    <a:pt x="3820" y="81407"/>
                    <a:pt x="1551" y="105502"/>
                  </a:cubicBezTo>
                  <a:cubicBezTo>
                    <a:pt x="-718" y="129597"/>
                    <a:pt x="-2987" y="227612"/>
                    <a:pt x="14166" y="294089"/>
                  </a:cubicBezTo>
                  <a:cubicBezTo>
                    <a:pt x="24419" y="334008"/>
                    <a:pt x="38601" y="372814"/>
                    <a:pt x="56503" y="409937"/>
                  </a:cubicBezTo>
                  <a:cubicBezTo>
                    <a:pt x="56503" y="409937"/>
                    <a:pt x="67938" y="456948"/>
                    <a:pt x="74654" y="469563"/>
                  </a:cubicBezTo>
                  <a:cubicBezTo>
                    <a:pt x="81369" y="482178"/>
                    <a:pt x="138862" y="579648"/>
                    <a:pt x="138862" y="579648"/>
                  </a:cubicBezTo>
                  <a:cubicBezTo>
                    <a:pt x="138862" y="579648"/>
                    <a:pt x="135414" y="619761"/>
                    <a:pt x="133145" y="626659"/>
                  </a:cubicBezTo>
                  <a:cubicBezTo>
                    <a:pt x="130876" y="633556"/>
                    <a:pt x="122799" y="675938"/>
                    <a:pt x="125113" y="688553"/>
                  </a:cubicBezTo>
                  <a:cubicBezTo>
                    <a:pt x="127427" y="701168"/>
                    <a:pt x="130830" y="709200"/>
                    <a:pt x="127382" y="725263"/>
                  </a:cubicBezTo>
                  <a:cubicBezTo>
                    <a:pt x="123933" y="741327"/>
                    <a:pt x="119350" y="757345"/>
                    <a:pt x="127382" y="771139"/>
                  </a:cubicBezTo>
                  <a:cubicBezTo>
                    <a:pt x="135414" y="784934"/>
                    <a:pt x="154926" y="786023"/>
                    <a:pt x="160643" y="777991"/>
                  </a:cubicBezTo>
                  <a:cubicBezTo>
                    <a:pt x="171030" y="764671"/>
                    <a:pt x="175580" y="747712"/>
                    <a:pt x="173258" y="730981"/>
                  </a:cubicBezTo>
                  <a:cubicBezTo>
                    <a:pt x="169809" y="708292"/>
                    <a:pt x="158329" y="678252"/>
                    <a:pt x="160643" y="665638"/>
                  </a:cubicBezTo>
                  <a:cubicBezTo>
                    <a:pt x="162979" y="655719"/>
                    <a:pt x="166435" y="646098"/>
                    <a:pt x="170944" y="636959"/>
                  </a:cubicBezTo>
                  <a:cubicBezTo>
                    <a:pt x="170944" y="636959"/>
                    <a:pt x="214551" y="726398"/>
                    <a:pt x="216820" y="733295"/>
                  </a:cubicBezTo>
                  <a:cubicBezTo>
                    <a:pt x="219089" y="740192"/>
                    <a:pt x="223718" y="768825"/>
                    <a:pt x="225896" y="777991"/>
                  </a:cubicBezTo>
                  <a:cubicBezTo>
                    <a:pt x="228074" y="787158"/>
                    <a:pt x="240825" y="774543"/>
                    <a:pt x="245408" y="768916"/>
                  </a:cubicBezTo>
                  <a:cubicBezTo>
                    <a:pt x="249991" y="763289"/>
                    <a:pt x="267189" y="739103"/>
                    <a:pt x="263559" y="723040"/>
                  </a:cubicBezTo>
                  <a:cubicBezTo>
                    <a:pt x="259928" y="706976"/>
                    <a:pt x="249945" y="678343"/>
                    <a:pt x="249945" y="678343"/>
                  </a:cubicBezTo>
                  <a:lnTo>
                    <a:pt x="267053" y="701032"/>
                  </a:lnTo>
                  <a:cubicBezTo>
                    <a:pt x="267801" y="702219"/>
                    <a:pt x="269370" y="702574"/>
                    <a:pt x="270557" y="701826"/>
                  </a:cubicBezTo>
                  <a:cubicBezTo>
                    <a:pt x="271569" y="701188"/>
                    <a:pt x="271999" y="699932"/>
                    <a:pt x="271590" y="698808"/>
                  </a:cubicBezTo>
                  <a:cubicBezTo>
                    <a:pt x="268369" y="687782"/>
                    <a:pt x="264012" y="673170"/>
                    <a:pt x="262515" y="670402"/>
                  </a:cubicBezTo>
                  <a:cubicBezTo>
                    <a:pt x="260201" y="665864"/>
                    <a:pt x="259066" y="650890"/>
                    <a:pt x="249900" y="638321"/>
                  </a:cubicBezTo>
                  <a:cubicBezTo>
                    <a:pt x="240734" y="625751"/>
                    <a:pt x="215504" y="637141"/>
                    <a:pt x="215504" y="637141"/>
                  </a:cubicBezTo>
                  <a:lnTo>
                    <a:pt x="195992" y="575246"/>
                  </a:lnTo>
                  <a:cubicBezTo>
                    <a:pt x="195992" y="575246"/>
                    <a:pt x="231568" y="458309"/>
                    <a:pt x="224670" y="419285"/>
                  </a:cubicBezTo>
                  <a:cubicBezTo>
                    <a:pt x="217773" y="380261"/>
                    <a:pt x="214370" y="351673"/>
                    <a:pt x="216639" y="343641"/>
                  </a:cubicBezTo>
                  <a:cubicBezTo>
                    <a:pt x="218908" y="335609"/>
                    <a:pt x="262515" y="214634"/>
                    <a:pt x="262515" y="189359"/>
                  </a:cubicBezTo>
                  <a:cubicBezTo>
                    <a:pt x="262515" y="164084"/>
                    <a:pt x="263649" y="103369"/>
                    <a:pt x="249900" y="70108"/>
                  </a:cubicBezTo>
                  <a:cubicBezTo>
                    <a:pt x="240542" y="48070"/>
                    <a:pt x="229812" y="26640"/>
                    <a:pt x="217773" y="594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0" name="任意多边形: 形状 1609">
              <a:extLst>
                <a:ext uri="{FF2B5EF4-FFF2-40B4-BE49-F238E27FC236}">
                  <a16:creationId xmlns:a16="http://schemas.microsoft.com/office/drawing/2014/main" id="{D06B52B9-F757-440E-BC4B-AE5CE2B8475E}"/>
                </a:ext>
              </a:extLst>
            </p:cNvPr>
            <p:cNvSpPr/>
            <p:nvPr/>
          </p:nvSpPr>
          <p:spPr>
            <a:xfrm>
              <a:off x="9897555" y="3772829"/>
              <a:ext cx="638346" cy="1816891"/>
            </a:xfrm>
            <a:custGeom>
              <a:avLst/>
              <a:gdLst>
                <a:gd name="connsiteX0" fmla="*/ 151096 w 276639"/>
                <a:gd name="connsiteY0" fmla="*/ 787339 h 787383"/>
                <a:gd name="connsiteX1" fmla="*/ 149916 w 276639"/>
                <a:gd name="connsiteY1" fmla="*/ 787339 h 787383"/>
                <a:gd name="connsiteX2" fmla="*/ 127999 w 276639"/>
                <a:gd name="connsiteY2" fmla="*/ 774361 h 787383"/>
                <a:gd name="connsiteX3" fmla="*/ 126819 w 276639"/>
                <a:gd name="connsiteY3" fmla="*/ 731026 h 787383"/>
                <a:gd name="connsiteX4" fmla="*/ 127727 w 276639"/>
                <a:gd name="connsiteY4" fmla="*/ 726851 h 787383"/>
                <a:gd name="connsiteX5" fmla="*/ 126910 w 276639"/>
                <a:gd name="connsiteY5" fmla="*/ 698219 h 787383"/>
                <a:gd name="connsiteX6" fmla="*/ 125412 w 276639"/>
                <a:gd name="connsiteY6" fmla="*/ 691049 h 787383"/>
                <a:gd name="connsiteX7" fmla="*/ 133535 w 276639"/>
                <a:gd name="connsiteY7" fmla="*/ 628020 h 787383"/>
                <a:gd name="connsiteX8" fmla="*/ 139116 w 276639"/>
                <a:gd name="connsiteY8" fmla="*/ 582280 h 787383"/>
                <a:gd name="connsiteX9" fmla="*/ 75225 w 276639"/>
                <a:gd name="connsiteY9" fmla="*/ 472739 h 787383"/>
                <a:gd name="connsiteX10" fmla="*/ 56757 w 276639"/>
                <a:gd name="connsiteY10" fmla="*/ 412841 h 787383"/>
                <a:gd name="connsiteX11" fmla="*/ 14238 w 276639"/>
                <a:gd name="connsiteY11" fmla="*/ 296994 h 787383"/>
                <a:gd name="connsiteX12" fmla="*/ 1578 w 276639"/>
                <a:gd name="connsiteY12" fmla="*/ 107589 h 787383"/>
                <a:gd name="connsiteX13" fmla="*/ 18821 w 276639"/>
                <a:gd name="connsiteY13" fmla="*/ 1906 h 787383"/>
                <a:gd name="connsiteX14" fmla="*/ 19139 w 276639"/>
                <a:gd name="connsiteY14" fmla="*/ 0 h 787383"/>
                <a:gd name="connsiteX15" fmla="*/ 21090 w 276639"/>
                <a:gd name="connsiteY15" fmla="*/ 0 h 787383"/>
                <a:gd name="connsiteX16" fmla="*/ 221839 w 276639"/>
                <a:gd name="connsiteY16" fmla="*/ 5763 h 787383"/>
                <a:gd name="connsiteX17" fmla="*/ 222474 w 276639"/>
                <a:gd name="connsiteY17" fmla="*/ 6852 h 787383"/>
                <a:gd name="connsiteX18" fmla="*/ 254737 w 276639"/>
                <a:gd name="connsiteY18" fmla="*/ 71333 h 787383"/>
                <a:gd name="connsiteX19" fmla="*/ 267534 w 276639"/>
                <a:gd name="connsiteY19" fmla="*/ 186001 h 787383"/>
                <a:gd name="connsiteX20" fmla="*/ 267534 w 276639"/>
                <a:gd name="connsiteY20" fmla="*/ 191446 h 787383"/>
                <a:gd name="connsiteX21" fmla="*/ 226694 w 276639"/>
                <a:gd name="connsiteY21" fmla="*/ 331299 h 787383"/>
                <a:gd name="connsiteX22" fmla="*/ 221612 w 276639"/>
                <a:gd name="connsiteY22" fmla="*/ 346319 h 787383"/>
                <a:gd name="connsiteX23" fmla="*/ 229689 w 276639"/>
                <a:gd name="connsiteY23" fmla="*/ 420964 h 787383"/>
                <a:gd name="connsiteX24" fmla="*/ 201192 w 276639"/>
                <a:gd name="connsiteY24" fmla="*/ 577288 h 787383"/>
                <a:gd name="connsiteX25" fmla="*/ 219706 w 276639"/>
                <a:gd name="connsiteY25" fmla="*/ 636279 h 787383"/>
                <a:gd name="connsiteX26" fmla="*/ 254510 w 276639"/>
                <a:gd name="connsiteY26" fmla="*/ 639137 h 787383"/>
                <a:gd name="connsiteX27" fmla="*/ 265492 w 276639"/>
                <a:gd name="connsiteY27" fmla="*/ 665365 h 787383"/>
                <a:gd name="connsiteX28" fmla="*/ 267352 w 276639"/>
                <a:gd name="connsiteY28" fmla="*/ 671582 h 787383"/>
                <a:gd name="connsiteX29" fmla="*/ 276428 w 276639"/>
                <a:gd name="connsiteY29" fmla="*/ 700351 h 787383"/>
                <a:gd name="connsiteX30" fmla="*/ 273274 w 276639"/>
                <a:gd name="connsiteY30" fmla="*/ 706306 h 787383"/>
                <a:gd name="connsiteX31" fmla="*/ 268033 w 276639"/>
                <a:gd name="connsiteY31" fmla="*/ 704571 h 787383"/>
                <a:gd name="connsiteX32" fmla="*/ 259457 w 276639"/>
                <a:gd name="connsiteY32" fmla="*/ 693272 h 787383"/>
                <a:gd name="connsiteX33" fmla="*/ 268532 w 276639"/>
                <a:gd name="connsiteY33" fmla="*/ 725036 h 787383"/>
                <a:gd name="connsiteX34" fmla="*/ 249746 w 276639"/>
                <a:gd name="connsiteY34" fmla="*/ 772773 h 787383"/>
                <a:gd name="connsiteX35" fmla="*/ 230642 w 276639"/>
                <a:gd name="connsiteY35" fmla="*/ 785932 h 787383"/>
                <a:gd name="connsiteX36" fmla="*/ 226104 w 276639"/>
                <a:gd name="connsiteY36" fmla="*/ 781077 h 787383"/>
                <a:gd name="connsiteX37" fmla="*/ 222202 w 276639"/>
                <a:gd name="connsiteY37" fmla="*/ 761565 h 787383"/>
                <a:gd name="connsiteX38" fmla="*/ 216983 w 276639"/>
                <a:gd name="connsiteY38" fmla="*/ 736562 h 787383"/>
                <a:gd name="connsiteX39" fmla="*/ 173285 w 276639"/>
                <a:gd name="connsiteY39" fmla="*/ 644764 h 787383"/>
                <a:gd name="connsiteX40" fmla="*/ 165163 w 276639"/>
                <a:gd name="connsiteY40" fmla="*/ 668587 h 787383"/>
                <a:gd name="connsiteX41" fmla="*/ 171107 w 276639"/>
                <a:gd name="connsiteY41" fmla="*/ 703573 h 787383"/>
                <a:gd name="connsiteX42" fmla="*/ 177778 w 276639"/>
                <a:gd name="connsiteY42" fmla="*/ 733204 h 787383"/>
                <a:gd name="connsiteX43" fmla="*/ 164800 w 276639"/>
                <a:gd name="connsiteY43" fmla="*/ 781849 h 787383"/>
                <a:gd name="connsiteX44" fmla="*/ 151096 w 276639"/>
                <a:gd name="connsiteY44" fmla="*/ 787339 h 787383"/>
                <a:gd name="connsiteX45" fmla="*/ 22905 w 276639"/>
                <a:gd name="connsiteY45" fmla="*/ 4402 h 787383"/>
                <a:gd name="connsiteX46" fmla="*/ 6116 w 276639"/>
                <a:gd name="connsiteY46" fmla="*/ 107816 h 787383"/>
                <a:gd name="connsiteX47" fmla="*/ 18640 w 276639"/>
                <a:gd name="connsiteY47" fmla="*/ 295632 h 787383"/>
                <a:gd name="connsiteX48" fmla="*/ 60886 w 276639"/>
                <a:gd name="connsiteY48" fmla="*/ 410981 h 787383"/>
                <a:gd name="connsiteX49" fmla="*/ 60886 w 276639"/>
                <a:gd name="connsiteY49" fmla="*/ 411435 h 787383"/>
                <a:gd name="connsiteX50" fmla="*/ 79037 w 276639"/>
                <a:gd name="connsiteY50" fmla="*/ 470425 h 787383"/>
                <a:gd name="connsiteX51" fmla="*/ 143200 w 276639"/>
                <a:gd name="connsiteY51" fmla="*/ 580465 h 787383"/>
                <a:gd name="connsiteX52" fmla="*/ 143563 w 276639"/>
                <a:gd name="connsiteY52" fmla="*/ 581055 h 787383"/>
                <a:gd name="connsiteX53" fmla="*/ 143563 w 276639"/>
                <a:gd name="connsiteY53" fmla="*/ 581781 h 787383"/>
                <a:gd name="connsiteX54" fmla="*/ 137710 w 276639"/>
                <a:gd name="connsiteY54" fmla="*/ 629336 h 787383"/>
                <a:gd name="connsiteX55" fmla="*/ 129769 w 276639"/>
                <a:gd name="connsiteY55" fmla="*/ 690096 h 787383"/>
                <a:gd name="connsiteX56" fmla="*/ 131175 w 276639"/>
                <a:gd name="connsiteY56" fmla="*/ 697129 h 787383"/>
                <a:gd name="connsiteX57" fmla="*/ 132038 w 276639"/>
                <a:gd name="connsiteY57" fmla="*/ 727668 h 787383"/>
                <a:gd name="connsiteX58" fmla="*/ 131130 w 276639"/>
                <a:gd name="connsiteY58" fmla="*/ 731843 h 787383"/>
                <a:gd name="connsiteX59" fmla="*/ 131765 w 276639"/>
                <a:gd name="connsiteY59" fmla="*/ 771911 h 787383"/>
                <a:gd name="connsiteX60" fmla="*/ 149916 w 276639"/>
                <a:gd name="connsiteY60" fmla="*/ 782665 h 787383"/>
                <a:gd name="connsiteX61" fmla="*/ 161170 w 276639"/>
                <a:gd name="connsiteY61" fmla="*/ 778627 h 787383"/>
                <a:gd name="connsiteX62" fmla="*/ 173421 w 276639"/>
                <a:gd name="connsiteY62" fmla="*/ 733250 h 787383"/>
                <a:gd name="connsiteX63" fmla="*/ 166842 w 276639"/>
                <a:gd name="connsiteY63" fmla="*/ 704072 h 787383"/>
                <a:gd name="connsiteX64" fmla="*/ 160807 w 276639"/>
                <a:gd name="connsiteY64" fmla="*/ 667135 h 787383"/>
                <a:gd name="connsiteX65" fmla="*/ 171334 w 276639"/>
                <a:gd name="connsiteY65" fmla="*/ 637867 h 787383"/>
                <a:gd name="connsiteX66" fmla="*/ 173376 w 276639"/>
                <a:gd name="connsiteY66" fmla="*/ 633737 h 787383"/>
                <a:gd name="connsiteX67" fmla="*/ 175373 w 276639"/>
                <a:gd name="connsiteY67" fmla="*/ 637867 h 787383"/>
                <a:gd name="connsiteX68" fmla="*/ 221385 w 276639"/>
                <a:gd name="connsiteY68" fmla="*/ 734475 h 787383"/>
                <a:gd name="connsiteX69" fmla="*/ 226740 w 276639"/>
                <a:gd name="connsiteY69" fmla="*/ 760113 h 787383"/>
                <a:gd name="connsiteX70" fmla="*/ 230597 w 276639"/>
                <a:gd name="connsiteY70" fmla="*/ 779353 h 787383"/>
                <a:gd name="connsiteX71" fmla="*/ 231504 w 276639"/>
                <a:gd name="connsiteY71" fmla="*/ 780850 h 787383"/>
                <a:gd name="connsiteX72" fmla="*/ 246116 w 276639"/>
                <a:gd name="connsiteY72" fmla="*/ 769324 h 787383"/>
                <a:gd name="connsiteX73" fmla="*/ 263994 w 276639"/>
                <a:gd name="connsiteY73" fmla="*/ 725354 h 787383"/>
                <a:gd name="connsiteX74" fmla="*/ 250381 w 276639"/>
                <a:gd name="connsiteY74" fmla="*/ 680930 h 787383"/>
                <a:gd name="connsiteX75" fmla="*/ 245344 w 276639"/>
                <a:gd name="connsiteY75" fmla="*/ 666954 h 787383"/>
                <a:gd name="connsiteX76" fmla="*/ 271436 w 276639"/>
                <a:gd name="connsiteY76" fmla="*/ 701395 h 787383"/>
                <a:gd name="connsiteX77" fmla="*/ 274068 w 276639"/>
                <a:gd name="connsiteY77" fmla="*/ 700533 h 787383"/>
                <a:gd name="connsiteX78" fmla="*/ 271890 w 276639"/>
                <a:gd name="connsiteY78" fmla="*/ 701168 h 787383"/>
                <a:gd name="connsiteX79" fmla="*/ 263087 w 276639"/>
                <a:gd name="connsiteY79" fmla="*/ 673125 h 787383"/>
                <a:gd name="connsiteX80" fmla="*/ 260908 w 276639"/>
                <a:gd name="connsiteY80" fmla="*/ 666001 h 787383"/>
                <a:gd name="connsiteX81" fmla="*/ 250653 w 276639"/>
                <a:gd name="connsiteY81" fmla="*/ 641361 h 787383"/>
                <a:gd name="connsiteX82" fmla="*/ 218889 w 276639"/>
                <a:gd name="connsiteY82" fmla="*/ 640952 h 787383"/>
                <a:gd name="connsiteX83" fmla="*/ 216575 w 276639"/>
                <a:gd name="connsiteY83" fmla="*/ 641996 h 787383"/>
                <a:gd name="connsiteX84" fmla="*/ 196110 w 276639"/>
                <a:gd name="connsiteY84" fmla="*/ 576971 h 787383"/>
                <a:gd name="connsiteX85" fmla="*/ 196110 w 276639"/>
                <a:gd name="connsiteY85" fmla="*/ 576290 h 787383"/>
                <a:gd name="connsiteX86" fmla="*/ 224743 w 276639"/>
                <a:gd name="connsiteY86" fmla="*/ 421418 h 787383"/>
                <a:gd name="connsiteX87" fmla="*/ 216757 w 276639"/>
                <a:gd name="connsiteY87" fmla="*/ 344730 h 787383"/>
                <a:gd name="connsiteX88" fmla="*/ 221884 w 276639"/>
                <a:gd name="connsiteY88" fmla="*/ 329529 h 787383"/>
                <a:gd name="connsiteX89" fmla="*/ 262724 w 276639"/>
                <a:gd name="connsiteY89" fmla="*/ 191129 h 787383"/>
                <a:gd name="connsiteX90" fmla="*/ 262724 w 276639"/>
                <a:gd name="connsiteY90" fmla="*/ 185683 h 787383"/>
                <a:gd name="connsiteX91" fmla="*/ 250290 w 276639"/>
                <a:gd name="connsiteY91" fmla="*/ 72785 h 787383"/>
                <a:gd name="connsiteX92" fmla="*/ 218935 w 276639"/>
                <a:gd name="connsiteY92" fmla="*/ 9938 h 78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6639" h="787383">
                  <a:moveTo>
                    <a:pt x="151096" y="787339"/>
                  </a:moveTo>
                  <a:lnTo>
                    <a:pt x="149916" y="787339"/>
                  </a:lnTo>
                  <a:cubicBezTo>
                    <a:pt x="140912" y="786908"/>
                    <a:pt x="132706" y="782049"/>
                    <a:pt x="127999" y="774361"/>
                  </a:cubicBezTo>
                  <a:cubicBezTo>
                    <a:pt x="120239" y="761020"/>
                    <a:pt x="123461" y="745774"/>
                    <a:pt x="126819" y="731026"/>
                  </a:cubicBezTo>
                  <a:lnTo>
                    <a:pt x="127727" y="726851"/>
                  </a:lnTo>
                  <a:cubicBezTo>
                    <a:pt x="129834" y="717387"/>
                    <a:pt x="129553" y="707547"/>
                    <a:pt x="126910" y="698219"/>
                  </a:cubicBezTo>
                  <a:cubicBezTo>
                    <a:pt x="126411" y="695950"/>
                    <a:pt x="125912" y="693681"/>
                    <a:pt x="125412" y="691049"/>
                  </a:cubicBezTo>
                  <a:cubicBezTo>
                    <a:pt x="123053" y="677889"/>
                    <a:pt x="131221" y="635008"/>
                    <a:pt x="133535" y="628020"/>
                  </a:cubicBezTo>
                  <a:cubicBezTo>
                    <a:pt x="136158" y="612876"/>
                    <a:pt x="138021" y="597610"/>
                    <a:pt x="139116" y="582280"/>
                  </a:cubicBezTo>
                  <a:cubicBezTo>
                    <a:pt x="134170" y="573885"/>
                    <a:pt x="81760" y="484719"/>
                    <a:pt x="75225" y="472739"/>
                  </a:cubicBezTo>
                  <a:cubicBezTo>
                    <a:pt x="68691" y="460760"/>
                    <a:pt x="57755" y="416971"/>
                    <a:pt x="56757" y="412841"/>
                  </a:cubicBezTo>
                  <a:cubicBezTo>
                    <a:pt x="38858" y="375697"/>
                    <a:pt x="24618" y="336898"/>
                    <a:pt x="14238" y="296994"/>
                  </a:cubicBezTo>
                  <a:cubicBezTo>
                    <a:pt x="-2642" y="231605"/>
                    <a:pt x="-918" y="133908"/>
                    <a:pt x="1578" y="107589"/>
                  </a:cubicBezTo>
                  <a:cubicBezTo>
                    <a:pt x="3847" y="83675"/>
                    <a:pt x="18640" y="2723"/>
                    <a:pt x="18821" y="1906"/>
                  </a:cubicBezTo>
                  <a:lnTo>
                    <a:pt x="19139" y="0"/>
                  </a:lnTo>
                  <a:lnTo>
                    <a:pt x="21090" y="0"/>
                  </a:lnTo>
                  <a:lnTo>
                    <a:pt x="221839" y="5763"/>
                  </a:lnTo>
                  <a:lnTo>
                    <a:pt x="222474" y="6852"/>
                  </a:lnTo>
                  <a:cubicBezTo>
                    <a:pt x="234544" y="27662"/>
                    <a:pt x="245319" y="49196"/>
                    <a:pt x="254737" y="71333"/>
                  </a:cubicBezTo>
                  <a:cubicBezTo>
                    <a:pt x="267760" y="102825"/>
                    <a:pt x="267624" y="159002"/>
                    <a:pt x="267534" y="186001"/>
                  </a:cubicBezTo>
                  <a:lnTo>
                    <a:pt x="267534" y="191446"/>
                  </a:lnTo>
                  <a:cubicBezTo>
                    <a:pt x="267534" y="212320"/>
                    <a:pt x="238855" y="295814"/>
                    <a:pt x="226694" y="331299"/>
                  </a:cubicBezTo>
                  <a:cubicBezTo>
                    <a:pt x="223972" y="339149"/>
                    <a:pt x="222156" y="344912"/>
                    <a:pt x="221612" y="346319"/>
                  </a:cubicBezTo>
                  <a:cubicBezTo>
                    <a:pt x="220432" y="350402"/>
                    <a:pt x="219933" y="365604"/>
                    <a:pt x="229689" y="420964"/>
                  </a:cubicBezTo>
                  <a:cubicBezTo>
                    <a:pt x="236405" y="458899"/>
                    <a:pt x="204369" y="566715"/>
                    <a:pt x="201192" y="577288"/>
                  </a:cubicBezTo>
                  <a:lnTo>
                    <a:pt x="219706" y="636279"/>
                  </a:lnTo>
                  <a:cubicBezTo>
                    <a:pt x="226513" y="633647"/>
                    <a:pt x="246025" y="627475"/>
                    <a:pt x="254510" y="639137"/>
                  </a:cubicBezTo>
                  <a:cubicBezTo>
                    <a:pt x="259847" y="647080"/>
                    <a:pt x="263578" y="655990"/>
                    <a:pt x="265492" y="665365"/>
                  </a:cubicBezTo>
                  <a:cubicBezTo>
                    <a:pt x="265942" y="667485"/>
                    <a:pt x="266564" y="669564"/>
                    <a:pt x="267352" y="671582"/>
                  </a:cubicBezTo>
                  <a:cubicBezTo>
                    <a:pt x="268487" y="673896"/>
                    <a:pt x="271572" y="683562"/>
                    <a:pt x="276428" y="700351"/>
                  </a:cubicBezTo>
                  <a:cubicBezTo>
                    <a:pt x="277201" y="702866"/>
                    <a:pt x="275789" y="705532"/>
                    <a:pt x="273274" y="706306"/>
                  </a:cubicBezTo>
                  <a:cubicBezTo>
                    <a:pt x="271336" y="706902"/>
                    <a:pt x="269233" y="706206"/>
                    <a:pt x="268033" y="704571"/>
                  </a:cubicBezTo>
                  <a:lnTo>
                    <a:pt x="259457" y="693272"/>
                  </a:lnTo>
                  <a:cubicBezTo>
                    <a:pt x="262678" y="702938"/>
                    <a:pt x="266717" y="715961"/>
                    <a:pt x="268532" y="725036"/>
                  </a:cubicBezTo>
                  <a:cubicBezTo>
                    <a:pt x="272570" y="743959"/>
                    <a:pt x="250653" y="771639"/>
                    <a:pt x="249746" y="772773"/>
                  </a:cubicBezTo>
                  <a:cubicBezTo>
                    <a:pt x="248838" y="773908"/>
                    <a:pt x="237766" y="787475"/>
                    <a:pt x="230642" y="785932"/>
                  </a:cubicBezTo>
                  <a:cubicBezTo>
                    <a:pt x="228262" y="785425"/>
                    <a:pt x="226450" y="783487"/>
                    <a:pt x="226104" y="781077"/>
                  </a:cubicBezTo>
                  <a:cubicBezTo>
                    <a:pt x="225106" y="777084"/>
                    <a:pt x="223699" y="769551"/>
                    <a:pt x="222202" y="761565"/>
                  </a:cubicBezTo>
                  <a:cubicBezTo>
                    <a:pt x="220341" y="751582"/>
                    <a:pt x="218209" y="740329"/>
                    <a:pt x="216983" y="736562"/>
                  </a:cubicBezTo>
                  <a:cubicBezTo>
                    <a:pt x="215259" y="731434"/>
                    <a:pt x="188759" y="676574"/>
                    <a:pt x="173285" y="644764"/>
                  </a:cubicBezTo>
                  <a:cubicBezTo>
                    <a:pt x="169712" y="652383"/>
                    <a:pt x="166988" y="660372"/>
                    <a:pt x="165163" y="668587"/>
                  </a:cubicBezTo>
                  <a:cubicBezTo>
                    <a:pt x="163892" y="675621"/>
                    <a:pt x="167386" y="689188"/>
                    <a:pt x="171107" y="703573"/>
                  </a:cubicBezTo>
                  <a:cubicBezTo>
                    <a:pt x="173844" y="713327"/>
                    <a:pt x="176071" y="723218"/>
                    <a:pt x="177778" y="733204"/>
                  </a:cubicBezTo>
                  <a:cubicBezTo>
                    <a:pt x="180243" y="750509"/>
                    <a:pt x="175558" y="768072"/>
                    <a:pt x="164800" y="781849"/>
                  </a:cubicBezTo>
                  <a:cubicBezTo>
                    <a:pt x="161321" y="785691"/>
                    <a:pt x="156266" y="787716"/>
                    <a:pt x="151096" y="787339"/>
                  </a:cubicBezTo>
                  <a:close/>
                  <a:moveTo>
                    <a:pt x="22905" y="4402"/>
                  </a:moveTo>
                  <a:cubicBezTo>
                    <a:pt x="20637" y="16835"/>
                    <a:pt x="8158" y="86080"/>
                    <a:pt x="6116" y="107816"/>
                  </a:cubicBezTo>
                  <a:cubicBezTo>
                    <a:pt x="3620" y="133908"/>
                    <a:pt x="1896" y="230788"/>
                    <a:pt x="18640" y="295632"/>
                  </a:cubicBezTo>
                  <a:cubicBezTo>
                    <a:pt x="28935" y="335365"/>
                    <a:pt x="43084" y="373998"/>
                    <a:pt x="60886" y="410981"/>
                  </a:cubicBezTo>
                  <a:lnTo>
                    <a:pt x="60886" y="411435"/>
                  </a:lnTo>
                  <a:cubicBezTo>
                    <a:pt x="60886" y="411934"/>
                    <a:pt x="72366" y="458309"/>
                    <a:pt x="79037" y="470425"/>
                  </a:cubicBezTo>
                  <a:cubicBezTo>
                    <a:pt x="85707" y="482541"/>
                    <a:pt x="142565" y="579330"/>
                    <a:pt x="143200" y="580465"/>
                  </a:cubicBezTo>
                  <a:lnTo>
                    <a:pt x="143563" y="581055"/>
                  </a:lnTo>
                  <a:lnTo>
                    <a:pt x="143563" y="581781"/>
                  </a:lnTo>
                  <a:cubicBezTo>
                    <a:pt x="143563" y="583460"/>
                    <a:pt x="140069" y="622257"/>
                    <a:pt x="137710" y="629336"/>
                  </a:cubicBezTo>
                  <a:cubicBezTo>
                    <a:pt x="135350" y="636415"/>
                    <a:pt x="127545" y="677844"/>
                    <a:pt x="129769" y="690096"/>
                  </a:cubicBezTo>
                  <a:cubicBezTo>
                    <a:pt x="130222" y="692592"/>
                    <a:pt x="130722" y="694906"/>
                    <a:pt x="131175" y="697129"/>
                  </a:cubicBezTo>
                  <a:cubicBezTo>
                    <a:pt x="133967" y="707084"/>
                    <a:pt x="134263" y="717572"/>
                    <a:pt x="132038" y="727668"/>
                  </a:cubicBezTo>
                  <a:lnTo>
                    <a:pt x="131130" y="731843"/>
                  </a:lnTo>
                  <a:cubicBezTo>
                    <a:pt x="127908" y="746409"/>
                    <a:pt x="124913" y="760113"/>
                    <a:pt x="131765" y="771911"/>
                  </a:cubicBezTo>
                  <a:cubicBezTo>
                    <a:pt x="135645" y="778297"/>
                    <a:pt x="142452" y="782330"/>
                    <a:pt x="149916" y="782665"/>
                  </a:cubicBezTo>
                  <a:cubicBezTo>
                    <a:pt x="154101" y="783230"/>
                    <a:pt x="158299" y="781724"/>
                    <a:pt x="161170" y="778627"/>
                  </a:cubicBezTo>
                  <a:cubicBezTo>
                    <a:pt x="171261" y="765800"/>
                    <a:pt x="175685" y="749412"/>
                    <a:pt x="173421" y="733250"/>
                  </a:cubicBezTo>
                  <a:cubicBezTo>
                    <a:pt x="172015" y="724174"/>
                    <a:pt x="169383" y="713919"/>
                    <a:pt x="166842" y="704072"/>
                  </a:cubicBezTo>
                  <a:cubicBezTo>
                    <a:pt x="162985" y="689188"/>
                    <a:pt x="159355" y="675167"/>
                    <a:pt x="160807" y="667135"/>
                  </a:cubicBezTo>
                  <a:cubicBezTo>
                    <a:pt x="163140" y="656995"/>
                    <a:pt x="166674" y="647170"/>
                    <a:pt x="171334" y="637867"/>
                  </a:cubicBezTo>
                  <a:lnTo>
                    <a:pt x="173376" y="633737"/>
                  </a:lnTo>
                  <a:lnTo>
                    <a:pt x="175373" y="637867"/>
                  </a:lnTo>
                  <a:cubicBezTo>
                    <a:pt x="177188" y="641542"/>
                    <a:pt x="219071" y="727532"/>
                    <a:pt x="221385" y="734475"/>
                  </a:cubicBezTo>
                  <a:cubicBezTo>
                    <a:pt x="222701" y="738513"/>
                    <a:pt x="224743" y="749495"/>
                    <a:pt x="226740" y="760113"/>
                  </a:cubicBezTo>
                  <a:cubicBezTo>
                    <a:pt x="228237" y="768008"/>
                    <a:pt x="229598" y="775450"/>
                    <a:pt x="230597" y="779353"/>
                  </a:cubicBezTo>
                  <a:cubicBezTo>
                    <a:pt x="230824" y="780260"/>
                    <a:pt x="231141" y="780759"/>
                    <a:pt x="231504" y="780850"/>
                  </a:cubicBezTo>
                  <a:cubicBezTo>
                    <a:pt x="233909" y="781349"/>
                    <a:pt x="240852" y="775859"/>
                    <a:pt x="246116" y="769324"/>
                  </a:cubicBezTo>
                  <a:cubicBezTo>
                    <a:pt x="253558" y="759977"/>
                    <a:pt x="266898" y="738831"/>
                    <a:pt x="263994" y="725354"/>
                  </a:cubicBezTo>
                  <a:cubicBezTo>
                    <a:pt x="260636" y="709608"/>
                    <a:pt x="250381" y="681202"/>
                    <a:pt x="250381" y="680930"/>
                  </a:cubicBezTo>
                  <a:lnTo>
                    <a:pt x="245344" y="666954"/>
                  </a:lnTo>
                  <a:lnTo>
                    <a:pt x="271436" y="701395"/>
                  </a:lnTo>
                  <a:lnTo>
                    <a:pt x="274068" y="700533"/>
                  </a:lnTo>
                  <a:lnTo>
                    <a:pt x="271890" y="701168"/>
                  </a:lnTo>
                  <a:cubicBezTo>
                    <a:pt x="265582" y="679523"/>
                    <a:pt x="263677" y="674305"/>
                    <a:pt x="263087" y="673125"/>
                  </a:cubicBezTo>
                  <a:cubicBezTo>
                    <a:pt x="262128" y="670828"/>
                    <a:pt x="261398" y="668441"/>
                    <a:pt x="260908" y="666001"/>
                  </a:cubicBezTo>
                  <a:cubicBezTo>
                    <a:pt x="259118" y="657201"/>
                    <a:pt x="255635" y="648832"/>
                    <a:pt x="250653" y="641361"/>
                  </a:cubicBezTo>
                  <a:cubicBezTo>
                    <a:pt x="242712" y="630380"/>
                    <a:pt x="219298" y="640816"/>
                    <a:pt x="218889" y="640952"/>
                  </a:cubicBezTo>
                  <a:lnTo>
                    <a:pt x="216575" y="641996"/>
                  </a:lnTo>
                  <a:lnTo>
                    <a:pt x="196110" y="576971"/>
                  </a:lnTo>
                  <a:lnTo>
                    <a:pt x="196110" y="576290"/>
                  </a:lnTo>
                  <a:cubicBezTo>
                    <a:pt x="196473" y="575156"/>
                    <a:pt x="231459" y="459444"/>
                    <a:pt x="224743" y="421418"/>
                  </a:cubicBezTo>
                  <a:cubicBezTo>
                    <a:pt x="217165" y="378536"/>
                    <a:pt x="214488" y="352717"/>
                    <a:pt x="216757" y="344730"/>
                  </a:cubicBezTo>
                  <a:cubicBezTo>
                    <a:pt x="217210" y="343187"/>
                    <a:pt x="219071" y="337742"/>
                    <a:pt x="221884" y="329529"/>
                  </a:cubicBezTo>
                  <a:cubicBezTo>
                    <a:pt x="233002" y="297175"/>
                    <a:pt x="262724" y="211231"/>
                    <a:pt x="262724" y="191129"/>
                  </a:cubicBezTo>
                  <a:lnTo>
                    <a:pt x="262724" y="185683"/>
                  </a:lnTo>
                  <a:cubicBezTo>
                    <a:pt x="262724" y="159002"/>
                    <a:pt x="262951" y="103415"/>
                    <a:pt x="250290" y="72785"/>
                  </a:cubicBezTo>
                  <a:cubicBezTo>
                    <a:pt x="241138" y="51212"/>
                    <a:pt x="230666" y="30224"/>
                    <a:pt x="218935" y="99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1" name="任意多边形: 形状 1610">
              <a:extLst>
                <a:ext uri="{FF2B5EF4-FFF2-40B4-BE49-F238E27FC236}">
                  <a16:creationId xmlns:a16="http://schemas.microsoft.com/office/drawing/2014/main" id="{DC8F5E5F-D0F2-4AB3-A528-E29BDCF2A3E1}"/>
                </a:ext>
              </a:extLst>
            </p:cNvPr>
            <p:cNvSpPr/>
            <p:nvPr/>
          </p:nvSpPr>
          <p:spPr>
            <a:xfrm>
              <a:off x="9902433" y="3777541"/>
              <a:ext cx="614946" cy="1475839"/>
            </a:xfrm>
            <a:custGeom>
              <a:avLst/>
              <a:gdLst>
                <a:gd name="connsiteX0" fmla="*/ 212010 w 266498"/>
                <a:gd name="connsiteY0" fmla="*/ 623800 h 639582"/>
                <a:gd name="connsiteX1" fmla="*/ 196627 w 266498"/>
                <a:gd name="connsiteY1" fmla="*/ 575065 h 639582"/>
                <a:gd name="connsiteX2" fmla="*/ 225306 w 266498"/>
                <a:gd name="connsiteY2" fmla="*/ 419103 h 639582"/>
                <a:gd name="connsiteX3" fmla="*/ 217274 w 266498"/>
                <a:gd name="connsiteY3" fmla="*/ 343460 h 639582"/>
                <a:gd name="connsiteX4" fmla="*/ 263150 w 266498"/>
                <a:gd name="connsiteY4" fmla="*/ 189177 h 639582"/>
                <a:gd name="connsiteX5" fmla="*/ 250535 w 266498"/>
                <a:gd name="connsiteY5" fmla="*/ 69926 h 639582"/>
                <a:gd name="connsiteX6" fmla="*/ 218408 w 266498"/>
                <a:gd name="connsiteY6" fmla="*/ 5763 h 639582"/>
                <a:gd name="connsiteX7" fmla="*/ 18749 w 266498"/>
                <a:gd name="connsiteY7" fmla="*/ 0 h 639582"/>
                <a:gd name="connsiteX8" fmla="*/ 1551 w 266498"/>
                <a:gd name="connsiteY8" fmla="*/ 105502 h 639582"/>
                <a:gd name="connsiteX9" fmla="*/ 14166 w 266498"/>
                <a:gd name="connsiteY9" fmla="*/ 294089 h 639582"/>
                <a:gd name="connsiteX10" fmla="*/ 56684 w 266498"/>
                <a:gd name="connsiteY10" fmla="*/ 409937 h 639582"/>
                <a:gd name="connsiteX11" fmla="*/ 74835 w 266498"/>
                <a:gd name="connsiteY11" fmla="*/ 469563 h 639582"/>
                <a:gd name="connsiteX12" fmla="*/ 139044 w 266498"/>
                <a:gd name="connsiteY12" fmla="*/ 579648 h 639582"/>
                <a:gd name="connsiteX13" fmla="*/ 135096 w 266498"/>
                <a:gd name="connsiteY13" fmla="*/ 616857 h 639582"/>
                <a:gd name="connsiteX14" fmla="*/ 161959 w 266498"/>
                <a:gd name="connsiteY14" fmla="*/ 627793 h 639582"/>
                <a:gd name="connsiteX15" fmla="*/ 171035 w 266498"/>
                <a:gd name="connsiteY15" fmla="*/ 636868 h 639582"/>
                <a:gd name="connsiteX16" fmla="*/ 212010 w 266498"/>
                <a:gd name="connsiteY16" fmla="*/ 623800 h 63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498" h="639582">
                  <a:moveTo>
                    <a:pt x="212010" y="623800"/>
                  </a:moveTo>
                  <a:lnTo>
                    <a:pt x="196627" y="575065"/>
                  </a:lnTo>
                  <a:cubicBezTo>
                    <a:pt x="196627" y="575065"/>
                    <a:pt x="232203" y="458128"/>
                    <a:pt x="225306" y="419103"/>
                  </a:cubicBezTo>
                  <a:cubicBezTo>
                    <a:pt x="218408" y="380079"/>
                    <a:pt x="215005" y="351491"/>
                    <a:pt x="217274" y="343460"/>
                  </a:cubicBezTo>
                  <a:cubicBezTo>
                    <a:pt x="219543" y="335428"/>
                    <a:pt x="259112" y="214135"/>
                    <a:pt x="263150" y="189177"/>
                  </a:cubicBezTo>
                  <a:cubicBezTo>
                    <a:pt x="270310" y="149034"/>
                    <a:pt x="265936" y="107683"/>
                    <a:pt x="250535" y="69926"/>
                  </a:cubicBezTo>
                  <a:cubicBezTo>
                    <a:pt x="241177" y="47888"/>
                    <a:pt x="230447" y="26459"/>
                    <a:pt x="218408" y="5763"/>
                  </a:cubicBezTo>
                  <a:lnTo>
                    <a:pt x="18749" y="0"/>
                  </a:lnTo>
                  <a:cubicBezTo>
                    <a:pt x="18749" y="0"/>
                    <a:pt x="3820" y="81407"/>
                    <a:pt x="1551" y="105502"/>
                  </a:cubicBezTo>
                  <a:cubicBezTo>
                    <a:pt x="-718" y="129597"/>
                    <a:pt x="-2987" y="227612"/>
                    <a:pt x="14166" y="294089"/>
                  </a:cubicBezTo>
                  <a:cubicBezTo>
                    <a:pt x="24478" y="334015"/>
                    <a:pt x="38720" y="372820"/>
                    <a:pt x="56684" y="409937"/>
                  </a:cubicBezTo>
                  <a:cubicBezTo>
                    <a:pt x="56684" y="409937"/>
                    <a:pt x="68119" y="456948"/>
                    <a:pt x="74835" y="469563"/>
                  </a:cubicBezTo>
                  <a:cubicBezTo>
                    <a:pt x="81551" y="482178"/>
                    <a:pt x="139044" y="579648"/>
                    <a:pt x="139044" y="579648"/>
                  </a:cubicBezTo>
                  <a:cubicBezTo>
                    <a:pt x="139044" y="579648"/>
                    <a:pt x="137047" y="602700"/>
                    <a:pt x="135096" y="616857"/>
                  </a:cubicBezTo>
                  <a:cubicBezTo>
                    <a:pt x="143026" y="622635"/>
                    <a:pt x="152248" y="626389"/>
                    <a:pt x="161959" y="627793"/>
                  </a:cubicBezTo>
                  <a:lnTo>
                    <a:pt x="171035" y="636868"/>
                  </a:lnTo>
                  <a:cubicBezTo>
                    <a:pt x="171035" y="636868"/>
                    <a:pt x="197353" y="648440"/>
                    <a:pt x="212010" y="62380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2" name="任意多边形: 形状 1611">
              <a:extLst>
                <a:ext uri="{FF2B5EF4-FFF2-40B4-BE49-F238E27FC236}">
                  <a16:creationId xmlns:a16="http://schemas.microsoft.com/office/drawing/2014/main" id="{F112745B-1487-4A26-9DD0-3692628B3955}"/>
                </a:ext>
              </a:extLst>
            </p:cNvPr>
            <p:cNvSpPr/>
            <p:nvPr/>
          </p:nvSpPr>
          <p:spPr>
            <a:xfrm>
              <a:off x="9897555" y="3772829"/>
              <a:ext cx="624960" cy="1485819"/>
            </a:xfrm>
            <a:custGeom>
              <a:avLst/>
              <a:gdLst>
                <a:gd name="connsiteX0" fmla="*/ 187488 w 270838"/>
                <a:gd name="connsiteY0" fmla="*/ 643902 h 643907"/>
                <a:gd name="connsiteX1" fmla="*/ 172605 w 270838"/>
                <a:gd name="connsiteY1" fmla="*/ 641089 h 643907"/>
                <a:gd name="connsiteX2" fmla="*/ 171924 w 270838"/>
                <a:gd name="connsiteY2" fmla="*/ 640635 h 643907"/>
                <a:gd name="connsiteX3" fmla="*/ 163348 w 270838"/>
                <a:gd name="connsiteY3" fmla="*/ 632013 h 643907"/>
                <a:gd name="connsiteX4" fmla="*/ 136121 w 270838"/>
                <a:gd name="connsiteY4" fmla="*/ 620760 h 643907"/>
                <a:gd name="connsiteX5" fmla="*/ 134896 w 270838"/>
                <a:gd name="connsiteY5" fmla="*/ 619988 h 643907"/>
                <a:gd name="connsiteX6" fmla="*/ 135123 w 270838"/>
                <a:gd name="connsiteY6" fmla="*/ 618582 h 643907"/>
                <a:gd name="connsiteX7" fmla="*/ 138980 w 270838"/>
                <a:gd name="connsiteY7" fmla="*/ 582280 h 643907"/>
                <a:gd name="connsiteX8" fmla="*/ 75089 w 270838"/>
                <a:gd name="connsiteY8" fmla="*/ 472739 h 643907"/>
                <a:gd name="connsiteX9" fmla="*/ 56621 w 270838"/>
                <a:gd name="connsiteY9" fmla="*/ 412841 h 643907"/>
                <a:gd name="connsiteX10" fmla="*/ 14238 w 270838"/>
                <a:gd name="connsiteY10" fmla="*/ 296994 h 643907"/>
                <a:gd name="connsiteX11" fmla="*/ 1578 w 270838"/>
                <a:gd name="connsiteY11" fmla="*/ 107589 h 643907"/>
                <a:gd name="connsiteX12" fmla="*/ 18821 w 270838"/>
                <a:gd name="connsiteY12" fmla="*/ 1906 h 643907"/>
                <a:gd name="connsiteX13" fmla="*/ 19139 w 270838"/>
                <a:gd name="connsiteY13" fmla="*/ 0 h 643907"/>
                <a:gd name="connsiteX14" fmla="*/ 21090 w 270838"/>
                <a:gd name="connsiteY14" fmla="*/ 0 h 643907"/>
                <a:gd name="connsiteX15" fmla="*/ 221839 w 270838"/>
                <a:gd name="connsiteY15" fmla="*/ 5763 h 643907"/>
                <a:gd name="connsiteX16" fmla="*/ 222474 w 270838"/>
                <a:gd name="connsiteY16" fmla="*/ 6852 h 643907"/>
                <a:gd name="connsiteX17" fmla="*/ 254737 w 270838"/>
                <a:gd name="connsiteY17" fmla="*/ 71333 h 643907"/>
                <a:gd name="connsiteX18" fmla="*/ 267534 w 270838"/>
                <a:gd name="connsiteY18" fmla="*/ 191628 h 643907"/>
                <a:gd name="connsiteX19" fmla="*/ 227057 w 270838"/>
                <a:gd name="connsiteY19" fmla="*/ 328848 h 643907"/>
                <a:gd name="connsiteX20" fmla="*/ 221612 w 270838"/>
                <a:gd name="connsiteY20" fmla="*/ 346137 h 643907"/>
                <a:gd name="connsiteX21" fmla="*/ 229689 w 270838"/>
                <a:gd name="connsiteY21" fmla="*/ 420782 h 643907"/>
                <a:gd name="connsiteX22" fmla="*/ 201192 w 270838"/>
                <a:gd name="connsiteY22" fmla="*/ 577107 h 643907"/>
                <a:gd name="connsiteX23" fmla="*/ 216620 w 270838"/>
                <a:gd name="connsiteY23" fmla="*/ 626160 h 643907"/>
                <a:gd name="connsiteX24" fmla="*/ 216121 w 270838"/>
                <a:gd name="connsiteY24" fmla="*/ 627022 h 643907"/>
                <a:gd name="connsiteX25" fmla="*/ 187488 w 270838"/>
                <a:gd name="connsiteY25" fmla="*/ 643902 h 643907"/>
                <a:gd name="connsiteX26" fmla="*/ 174828 w 270838"/>
                <a:gd name="connsiteY26" fmla="*/ 637095 h 643907"/>
                <a:gd name="connsiteX27" fmla="*/ 211629 w 270838"/>
                <a:gd name="connsiteY27" fmla="*/ 625570 h 643907"/>
                <a:gd name="connsiteX28" fmla="*/ 196382 w 270838"/>
                <a:gd name="connsiteY28" fmla="*/ 577107 h 643907"/>
                <a:gd name="connsiteX29" fmla="*/ 196382 w 270838"/>
                <a:gd name="connsiteY29" fmla="*/ 576426 h 643907"/>
                <a:gd name="connsiteX30" fmla="*/ 225015 w 270838"/>
                <a:gd name="connsiteY30" fmla="*/ 421554 h 643907"/>
                <a:gd name="connsiteX31" fmla="*/ 217029 w 270838"/>
                <a:gd name="connsiteY31" fmla="*/ 344866 h 643907"/>
                <a:gd name="connsiteX32" fmla="*/ 222519 w 270838"/>
                <a:gd name="connsiteY32" fmla="*/ 327487 h 643907"/>
                <a:gd name="connsiteX33" fmla="*/ 262860 w 270838"/>
                <a:gd name="connsiteY33" fmla="*/ 190902 h 643907"/>
                <a:gd name="connsiteX34" fmla="*/ 250381 w 270838"/>
                <a:gd name="connsiteY34" fmla="*/ 72921 h 643907"/>
                <a:gd name="connsiteX35" fmla="*/ 219025 w 270838"/>
                <a:gd name="connsiteY35" fmla="*/ 10074 h 643907"/>
                <a:gd name="connsiteX36" fmla="*/ 22724 w 270838"/>
                <a:gd name="connsiteY36" fmla="*/ 4402 h 643907"/>
                <a:gd name="connsiteX37" fmla="*/ 5934 w 270838"/>
                <a:gd name="connsiteY37" fmla="*/ 107816 h 643907"/>
                <a:gd name="connsiteX38" fmla="*/ 18458 w 270838"/>
                <a:gd name="connsiteY38" fmla="*/ 295632 h 643907"/>
                <a:gd name="connsiteX39" fmla="*/ 60704 w 270838"/>
                <a:gd name="connsiteY39" fmla="*/ 410981 h 643907"/>
                <a:gd name="connsiteX40" fmla="*/ 60705 w 270838"/>
                <a:gd name="connsiteY40" fmla="*/ 411435 h 643907"/>
                <a:gd name="connsiteX41" fmla="*/ 78855 w 270838"/>
                <a:gd name="connsiteY41" fmla="*/ 470425 h 643907"/>
                <a:gd name="connsiteX42" fmla="*/ 143019 w 270838"/>
                <a:gd name="connsiteY42" fmla="*/ 580465 h 643907"/>
                <a:gd name="connsiteX43" fmla="*/ 143382 w 270838"/>
                <a:gd name="connsiteY43" fmla="*/ 581055 h 643907"/>
                <a:gd name="connsiteX44" fmla="*/ 143382 w 270838"/>
                <a:gd name="connsiteY44" fmla="*/ 581781 h 643907"/>
                <a:gd name="connsiteX45" fmla="*/ 139615 w 270838"/>
                <a:gd name="connsiteY45" fmla="*/ 617674 h 643907"/>
                <a:gd name="connsiteX46" fmla="*/ 164210 w 270838"/>
                <a:gd name="connsiteY46" fmla="*/ 627476 h 643907"/>
                <a:gd name="connsiteX47" fmla="*/ 165027 w 270838"/>
                <a:gd name="connsiteY47" fmla="*/ 627475 h 64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0838" h="643907">
                  <a:moveTo>
                    <a:pt x="187488" y="643902"/>
                  </a:moveTo>
                  <a:cubicBezTo>
                    <a:pt x="182397" y="643882"/>
                    <a:pt x="177352" y="642928"/>
                    <a:pt x="172605" y="641089"/>
                  </a:cubicBezTo>
                  <a:lnTo>
                    <a:pt x="171924" y="640635"/>
                  </a:lnTo>
                  <a:lnTo>
                    <a:pt x="163348" y="632013"/>
                  </a:lnTo>
                  <a:cubicBezTo>
                    <a:pt x="153516" y="630447"/>
                    <a:pt x="144190" y="626592"/>
                    <a:pt x="136121" y="620760"/>
                  </a:cubicBezTo>
                  <a:lnTo>
                    <a:pt x="134896" y="619988"/>
                  </a:lnTo>
                  <a:lnTo>
                    <a:pt x="135123" y="618582"/>
                  </a:lnTo>
                  <a:cubicBezTo>
                    <a:pt x="136847" y="606057"/>
                    <a:pt x="138617" y="586228"/>
                    <a:pt x="138980" y="582280"/>
                  </a:cubicBezTo>
                  <a:cubicBezTo>
                    <a:pt x="134034" y="573885"/>
                    <a:pt x="81623" y="484719"/>
                    <a:pt x="75089" y="472739"/>
                  </a:cubicBezTo>
                  <a:cubicBezTo>
                    <a:pt x="68555" y="460760"/>
                    <a:pt x="57619" y="416971"/>
                    <a:pt x="56621" y="412841"/>
                  </a:cubicBezTo>
                  <a:cubicBezTo>
                    <a:pt x="38769" y="375692"/>
                    <a:pt x="24574" y="336893"/>
                    <a:pt x="14238" y="296994"/>
                  </a:cubicBezTo>
                  <a:cubicBezTo>
                    <a:pt x="-2642" y="231605"/>
                    <a:pt x="-918" y="133908"/>
                    <a:pt x="1578" y="107589"/>
                  </a:cubicBezTo>
                  <a:cubicBezTo>
                    <a:pt x="3847" y="83675"/>
                    <a:pt x="18640" y="2723"/>
                    <a:pt x="18821" y="1906"/>
                  </a:cubicBezTo>
                  <a:lnTo>
                    <a:pt x="19139" y="0"/>
                  </a:lnTo>
                  <a:lnTo>
                    <a:pt x="21090" y="0"/>
                  </a:lnTo>
                  <a:lnTo>
                    <a:pt x="221839" y="5763"/>
                  </a:lnTo>
                  <a:lnTo>
                    <a:pt x="222474" y="6852"/>
                  </a:lnTo>
                  <a:cubicBezTo>
                    <a:pt x="234544" y="27662"/>
                    <a:pt x="245319" y="49196"/>
                    <a:pt x="254737" y="71333"/>
                  </a:cubicBezTo>
                  <a:cubicBezTo>
                    <a:pt x="270218" y="109433"/>
                    <a:pt x="274653" y="151123"/>
                    <a:pt x="267534" y="191628"/>
                  </a:cubicBezTo>
                  <a:cubicBezTo>
                    <a:pt x="264312" y="211639"/>
                    <a:pt x="239128" y="290777"/>
                    <a:pt x="227057" y="328848"/>
                  </a:cubicBezTo>
                  <a:cubicBezTo>
                    <a:pt x="224108" y="338151"/>
                    <a:pt x="222066" y="344503"/>
                    <a:pt x="221612" y="346137"/>
                  </a:cubicBezTo>
                  <a:cubicBezTo>
                    <a:pt x="220432" y="350221"/>
                    <a:pt x="219933" y="365422"/>
                    <a:pt x="229689" y="420782"/>
                  </a:cubicBezTo>
                  <a:cubicBezTo>
                    <a:pt x="236405" y="458718"/>
                    <a:pt x="204369" y="566534"/>
                    <a:pt x="201192" y="577107"/>
                  </a:cubicBezTo>
                  <a:lnTo>
                    <a:pt x="216620" y="626160"/>
                  </a:lnTo>
                  <a:lnTo>
                    <a:pt x="216121" y="627022"/>
                  </a:lnTo>
                  <a:cubicBezTo>
                    <a:pt x="210518" y="637592"/>
                    <a:pt x="199450" y="644116"/>
                    <a:pt x="187488" y="643902"/>
                  </a:cubicBezTo>
                  <a:close/>
                  <a:moveTo>
                    <a:pt x="174828" y="637095"/>
                  </a:moveTo>
                  <a:cubicBezTo>
                    <a:pt x="178004" y="638366"/>
                    <a:pt x="199014" y="645762"/>
                    <a:pt x="211629" y="625570"/>
                  </a:cubicBezTo>
                  <a:lnTo>
                    <a:pt x="196382" y="577107"/>
                  </a:lnTo>
                  <a:lnTo>
                    <a:pt x="196382" y="576426"/>
                  </a:lnTo>
                  <a:cubicBezTo>
                    <a:pt x="196745" y="575292"/>
                    <a:pt x="231731" y="459580"/>
                    <a:pt x="225015" y="421554"/>
                  </a:cubicBezTo>
                  <a:cubicBezTo>
                    <a:pt x="217437" y="378672"/>
                    <a:pt x="214760" y="352853"/>
                    <a:pt x="217029" y="344866"/>
                  </a:cubicBezTo>
                  <a:cubicBezTo>
                    <a:pt x="217483" y="343233"/>
                    <a:pt x="219525" y="336835"/>
                    <a:pt x="222519" y="327487"/>
                  </a:cubicBezTo>
                  <a:cubicBezTo>
                    <a:pt x="233637" y="292501"/>
                    <a:pt x="259638" y="210550"/>
                    <a:pt x="262860" y="190902"/>
                  </a:cubicBezTo>
                  <a:cubicBezTo>
                    <a:pt x="269873" y="151184"/>
                    <a:pt x="265548" y="110293"/>
                    <a:pt x="250381" y="72921"/>
                  </a:cubicBezTo>
                  <a:cubicBezTo>
                    <a:pt x="241239" y="51344"/>
                    <a:pt x="230767" y="30354"/>
                    <a:pt x="219025" y="10074"/>
                  </a:cubicBezTo>
                  <a:lnTo>
                    <a:pt x="22724" y="4402"/>
                  </a:lnTo>
                  <a:cubicBezTo>
                    <a:pt x="20455" y="16835"/>
                    <a:pt x="7976" y="86080"/>
                    <a:pt x="5934" y="107816"/>
                  </a:cubicBezTo>
                  <a:cubicBezTo>
                    <a:pt x="3439" y="133908"/>
                    <a:pt x="1714" y="230788"/>
                    <a:pt x="18458" y="295632"/>
                  </a:cubicBezTo>
                  <a:cubicBezTo>
                    <a:pt x="28754" y="335365"/>
                    <a:pt x="42903" y="373998"/>
                    <a:pt x="60704" y="410981"/>
                  </a:cubicBezTo>
                  <a:lnTo>
                    <a:pt x="60705" y="411435"/>
                  </a:lnTo>
                  <a:cubicBezTo>
                    <a:pt x="60705" y="411934"/>
                    <a:pt x="72185" y="458309"/>
                    <a:pt x="78855" y="470425"/>
                  </a:cubicBezTo>
                  <a:cubicBezTo>
                    <a:pt x="85526" y="482541"/>
                    <a:pt x="142384" y="579330"/>
                    <a:pt x="143019" y="580465"/>
                  </a:cubicBezTo>
                  <a:lnTo>
                    <a:pt x="143382" y="581055"/>
                  </a:lnTo>
                  <a:lnTo>
                    <a:pt x="143382" y="581781"/>
                  </a:lnTo>
                  <a:cubicBezTo>
                    <a:pt x="143382" y="582008"/>
                    <a:pt x="141476" y="603562"/>
                    <a:pt x="139615" y="617674"/>
                  </a:cubicBezTo>
                  <a:cubicBezTo>
                    <a:pt x="146909" y="622866"/>
                    <a:pt x="155344" y="626228"/>
                    <a:pt x="164210" y="627476"/>
                  </a:cubicBezTo>
                  <a:lnTo>
                    <a:pt x="165027" y="62747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67DD5D0E-3655-4A9A-9F8C-3FA35289FDE7}"/>
                </a:ext>
              </a:extLst>
            </p:cNvPr>
            <p:cNvSpPr/>
            <p:nvPr/>
          </p:nvSpPr>
          <p:spPr>
            <a:xfrm>
              <a:off x="10065386" y="4079349"/>
              <a:ext cx="263298" cy="919506"/>
            </a:xfrm>
            <a:custGeom>
              <a:avLst/>
              <a:gdLst>
                <a:gd name="connsiteX0" fmla="*/ 111760 w 114105"/>
                <a:gd name="connsiteY0" fmla="*/ 398485 h 398485"/>
                <a:gd name="connsiteX1" fmla="*/ 109582 w 114105"/>
                <a:gd name="connsiteY1" fmla="*/ 396806 h 398485"/>
                <a:gd name="connsiteX2" fmla="*/ 92883 w 114105"/>
                <a:gd name="connsiteY2" fmla="*/ 334821 h 398485"/>
                <a:gd name="connsiteX3" fmla="*/ 59667 w 114105"/>
                <a:gd name="connsiteY3" fmla="*/ 237487 h 398485"/>
                <a:gd name="connsiteX4" fmla="*/ 59667 w 114105"/>
                <a:gd name="connsiteY4" fmla="*/ 236942 h 398485"/>
                <a:gd name="connsiteX5" fmla="*/ 39111 w 114105"/>
                <a:gd name="connsiteY5" fmla="*/ 28797 h 398485"/>
                <a:gd name="connsiteX6" fmla="*/ 1040 w 114105"/>
                <a:gd name="connsiteY6" fmla="*/ 4158 h 398485"/>
                <a:gd name="connsiteX7" fmla="*/ 359 w 114105"/>
                <a:gd name="connsiteY7" fmla="*/ 1027 h 398485"/>
                <a:gd name="connsiteX8" fmla="*/ 3535 w 114105"/>
                <a:gd name="connsiteY8" fmla="*/ 346 h 398485"/>
                <a:gd name="connsiteX9" fmla="*/ 42514 w 114105"/>
                <a:gd name="connsiteY9" fmla="*/ 25576 h 398485"/>
                <a:gd name="connsiteX10" fmla="*/ 43513 w 114105"/>
                <a:gd name="connsiteY10" fmla="*/ 27255 h 398485"/>
                <a:gd name="connsiteX11" fmla="*/ 64114 w 114105"/>
                <a:gd name="connsiteY11" fmla="*/ 236216 h 398485"/>
                <a:gd name="connsiteX12" fmla="*/ 97330 w 114105"/>
                <a:gd name="connsiteY12" fmla="*/ 333550 h 398485"/>
                <a:gd name="connsiteX13" fmla="*/ 114029 w 114105"/>
                <a:gd name="connsiteY13" fmla="*/ 395672 h 398485"/>
                <a:gd name="connsiteX14" fmla="*/ 112441 w 114105"/>
                <a:gd name="connsiteY14" fmla="*/ 398440 h 39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105" h="398485">
                  <a:moveTo>
                    <a:pt x="111760" y="398485"/>
                  </a:moveTo>
                  <a:cubicBezTo>
                    <a:pt x="110733" y="398495"/>
                    <a:pt x="109833" y="397802"/>
                    <a:pt x="109582" y="396806"/>
                  </a:cubicBezTo>
                  <a:cubicBezTo>
                    <a:pt x="104363" y="376750"/>
                    <a:pt x="97239" y="349750"/>
                    <a:pt x="92883" y="334821"/>
                  </a:cubicBezTo>
                  <a:cubicBezTo>
                    <a:pt x="84987" y="307595"/>
                    <a:pt x="59939" y="238213"/>
                    <a:pt x="59667" y="237487"/>
                  </a:cubicBezTo>
                  <a:cubicBezTo>
                    <a:pt x="59645" y="237306"/>
                    <a:pt x="59645" y="237123"/>
                    <a:pt x="59667" y="236942"/>
                  </a:cubicBezTo>
                  <a:lnTo>
                    <a:pt x="39111" y="28797"/>
                  </a:lnTo>
                  <a:lnTo>
                    <a:pt x="1040" y="4158"/>
                  </a:lnTo>
                  <a:cubicBezTo>
                    <a:pt x="-11" y="3480"/>
                    <a:pt x="-316" y="2079"/>
                    <a:pt x="359" y="1027"/>
                  </a:cubicBezTo>
                  <a:cubicBezTo>
                    <a:pt x="1068" y="-9"/>
                    <a:pt x="2464" y="-308"/>
                    <a:pt x="3535" y="346"/>
                  </a:cubicBezTo>
                  <a:lnTo>
                    <a:pt x="42514" y="25576"/>
                  </a:lnTo>
                  <a:cubicBezTo>
                    <a:pt x="43083" y="25956"/>
                    <a:pt x="43450" y="26573"/>
                    <a:pt x="43513" y="27255"/>
                  </a:cubicBezTo>
                  <a:lnTo>
                    <a:pt x="64114" y="236216"/>
                  </a:lnTo>
                  <a:cubicBezTo>
                    <a:pt x="65838" y="240981"/>
                    <a:pt x="89616" y="307141"/>
                    <a:pt x="97330" y="333550"/>
                  </a:cubicBezTo>
                  <a:cubicBezTo>
                    <a:pt x="101868" y="348525"/>
                    <a:pt x="108810" y="375570"/>
                    <a:pt x="114029" y="395672"/>
                  </a:cubicBezTo>
                  <a:cubicBezTo>
                    <a:pt x="114347" y="396874"/>
                    <a:pt x="113639" y="398108"/>
                    <a:pt x="112441" y="39844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DCE493A7-423A-49CD-9DD4-F5D26BA417F1}"/>
                </a:ext>
              </a:extLst>
            </p:cNvPr>
            <p:cNvSpPr/>
            <p:nvPr/>
          </p:nvSpPr>
          <p:spPr>
            <a:xfrm>
              <a:off x="10327824" y="5025971"/>
              <a:ext cx="20643" cy="49321"/>
            </a:xfrm>
            <a:custGeom>
              <a:avLst/>
              <a:gdLst>
                <a:gd name="connsiteX0" fmla="*/ 6559 w 8946"/>
                <a:gd name="connsiteY0" fmla="*/ 21375 h 21374"/>
                <a:gd name="connsiteX1" fmla="*/ 4336 w 8946"/>
                <a:gd name="connsiteY1" fmla="*/ 19696 h 21374"/>
                <a:gd name="connsiteX2" fmla="*/ 70 w 8946"/>
                <a:gd name="connsiteY2" fmla="*/ 2906 h 21374"/>
                <a:gd name="connsiteX3" fmla="*/ 1772 w 8946"/>
                <a:gd name="connsiteY3" fmla="*/ 70 h 21374"/>
                <a:gd name="connsiteX4" fmla="*/ 4608 w 8946"/>
                <a:gd name="connsiteY4" fmla="*/ 1772 h 21374"/>
                <a:gd name="connsiteX5" fmla="*/ 8874 w 8946"/>
                <a:gd name="connsiteY5" fmla="*/ 18562 h 21374"/>
                <a:gd name="connsiteX6" fmla="*/ 7247 w 8946"/>
                <a:gd name="connsiteY6" fmla="*/ 21328 h 21374"/>
                <a:gd name="connsiteX7" fmla="*/ 7240 w 8946"/>
                <a:gd name="connsiteY7" fmla="*/ 21330 h 2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6" h="21374">
                  <a:moveTo>
                    <a:pt x="6559" y="21375"/>
                  </a:moveTo>
                  <a:cubicBezTo>
                    <a:pt x="5526" y="21374"/>
                    <a:pt x="4619" y="20689"/>
                    <a:pt x="4336" y="19696"/>
                  </a:cubicBezTo>
                  <a:cubicBezTo>
                    <a:pt x="4336" y="19696"/>
                    <a:pt x="2657" y="12980"/>
                    <a:pt x="70" y="2906"/>
                  </a:cubicBezTo>
                  <a:cubicBezTo>
                    <a:pt x="-243" y="1653"/>
                    <a:pt x="519" y="384"/>
                    <a:pt x="1772" y="70"/>
                  </a:cubicBezTo>
                  <a:cubicBezTo>
                    <a:pt x="3025" y="-243"/>
                    <a:pt x="4295" y="519"/>
                    <a:pt x="4608" y="1772"/>
                  </a:cubicBezTo>
                  <a:cubicBezTo>
                    <a:pt x="7195" y="11846"/>
                    <a:pt x="8874" y="18562"/>
                    <a:pt x="8874" y="18562"/>
                  </a:cubicBezTo>
                  <a:cubicBezTo>
                    <a:pt x="9188" y="19774"/>
                    <a:pt x="8460" y="21013"/>
                    <a:pt x="7247" y="21328"/>
                  </a:cubicBezTo>
                  <a:cubicBezTo>
                    <a:pt x="7245" y="21328"/>
                    <a:pt x="7242" y="21329"/>
                    <a:pt x="7240" y="2133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5C544024-69AA-4A14-AED8-3686A011E38B}"/>
                </a:ext>
              </a:extLst>
            </p:cNvPr>
            <p:cNvSpPr/>
            <p:nvPr/>
          </p:nvSpPr>
          <p:spPr>
            <a:xfrm>
              <a:off x="10181618" y="4023247"/>
              <a:ext cx="76748" cy="135333"/>
            </a:xfrm>
            <a:custGeom>
              <a:avLst/>
              <a:gdLst>
                <a:gd name="connsiteX0" fmla="*/ 2263 w 33260"/>
                <a:gd name="connsiteY0" fmla="*/ 58647 h 58649"/>
                <a:gd name="connsiteX1" fmla="*/ 1537 w 33260"/>
                <a:gd name="connsiteY1" fmla="*/ 58647 h 58649"/>
                <a:gd name="connsiteX2" fmla="*/ 122 w 33260"/>
                <a:gd name="connsiteY2" fmla="*/ 55767 h 58649"/>
                <a:gd name="connsiteX3" fmla="*/ 131 w 33260"/>
                <a:gd name="connsiteY3" fmla="*/ 55743 h 58649"/>
                <a:gd name="connsiteX4" fmla="*/ 28945 w 33260"/>
                <a:gd name="connsiteY4" fmla="*/ 1290 h 58649"/>
                <a:gd name="connsiteX5" fmla="*/ 31971 w 33260"/>
                <a:gd name="connsiteY5" fmla="*/ 223 h 58649"/>
                <a:gd name="connsiteX6" fmla="*/ 33038 w 33260"/>
                <a:gd name="connsiteY6" fmla="*/ 3249 h 58649"/>
                <a:gd name="connsiteX7" fmla="*/ 32757 w 33260"/>
                <a:gd name="connsiteY7" fmla="*/ 3695 h 58649"/>
                <a:gd name="connsiteX8" fmla="*/ 4441 w 33260"/>
                <a:gd name="connsiteY8" fmla="*/ 57331 h 58649"/>
                <a:gd name="connsiteX9" fmla="*/ 2263 w 33260"/>
                <a:gd name="connsiteY9" fmla="*/ 58647 h 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60" h="58649">
                  <a:moveTo>
                    <a:pt x="2263" y="58647"/>
                  </a:moveTo>
                  <a:lnTo>
                    <a:pt x="1537" y="58647"/>
                  </a:lnTo>
                  <a:cubicBezTo>
                    <a:pt x="351" y="58242"/>
                    <a:pt x="-282" y="56953"/>
                    <a:pt x="122" y="55767"/>
                  </a:cubicBezTo>
                  <a:cubicBezTo>
                    <a:pt x="125" y="55759"/>
                    <a:pt x="128" y="55751"/>
                    <a:pt x="131" y="55743"/>
                  </a:cubicBezTo>
                  <a:cubicBezTo>
                    <a:pt x="4668" y="42719"/>
                    <a:pt x="14152" y="24341"/>
                    <a:pt x="28945" y="1290"/>
                  </a:cubicBezTo>
                  <a:cubicBezTo>
                    <a:pt x="29486" y="160"/>
                    <a:pt x="30841" y="-318"/>
                    <a:pt x="31971" y="223"/>
                  </a:cubicBezTo>
                  <a:cubicBezTo>
                    <a:pt x="33101" y="764"/>
                    <a:pt x="33579" y="2119"/>
                    <a:pt x="33038" y="3249"/>
                  </a:cubicBezTo>
                  <a:cubicBezTo>
                    <a:pt x="32962" y="3408"/>
                    <a:pt x="32867" y="3558"/>
                    <a:pt x="32757" y="3695"/>
                  </a:cubicBezTo>
                  <a:cubicBezTo>
                    <a:pt x="21378" y="20480"/>
                    <a:pt x="11882" y="38467"/>
                    <a:pt x="4441" y="57331"/>
                  </a:cubicBezTo>
                  <a:cubicBezTo>
                    <a:pt x="4053" y="58173"/>
                    <a:pt x="3190" y="58695"/>
                    <a:pt x="2263" y="58647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36780E67-A724-4FE8-86A7-31DFB93799C5}"/>
                </a:ext>
              </a:extLst>
            </p:cNvPr>
            <p:cNvSpPr/>
            <p:nvPr/>
          </p:nvSpPr>
          <p:spPr>
            <a:xfrm>
              <a:off x="10269642" y="3952339"/>
              <a:ext cx="36209" cy="47705"/>
            </a:xfrm>
            <a:custGeom>
              <a:avLst/>
              <a:gdLst>
                <a:gd name="connsiteX0" fmla="*/ 2278 w 15692"/>
                <a:gd name="connsiteY0" fmla="*/ 20674 h 20674"/>
                <a:gd name="connsiteX1" fmla="*/ 1008 w 15692"/>
                <a:gd name="connsiteY1" fmla="*/ 20266 h 20674"/>
                <a:gd name="connsiteX2" fmla="*/ 372 w 15692"/>
                <a:gd name="connsiteY2" fmla="*/ 17135 h 20674"/>
                <a:gd name="connsiteX3" fmla="*/ 11581 w 15692"/>
                <a:gd name="connsiteY3" fmla="*/ 935 h 20674"/>
                <a:gd name="connsiteX4" fmla="*/ 14757 w 15692"/>
                <a:gd name="connsiteY4" fmla="*/ 436 h 20674"/>
                <a:gd name="connsiteX5" fmla="*/ 15256 w 15692"/>
                <a:gd name="connsiteY5" fmla="*/ 3612 h 20674"/>
                <a:gd name="connsiteX6" fmla="*/ 4139 w 15692"/>
                <a:gd name="connsiteY6" fmla="*/ 19676 h 20674"/>
                <a:gd name="connsiteX7" fmla="*/ 2278 w 15692"/>
                <a:gd name="connsiteY7" fmla="*/ 20674 h 2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2" h="20674">
                  <a:moveTo>
                    <a:pt x="2278" y="20674"/>
                  </a:moveTo>
                  <a:cubicBezTo>
                    <a:pt x="1822" y="20678"/>
                    <a:pt x="1377" y="20534"/>
                    <a:pt x="1008" y="20266"/>
                  </a:cubicBezTo>
                  <a:cubicBezTo>
                    <a:pt x="-28" y="19573"/>
                    <a:pt x="-311" y="18176"/>
                    <a:pt x="372" y="17135"/>
                  </a:cubicBezTo>
                  <a:cubicBezTo>
                    <a:pt x="6861" y="7515"/>
                    <a:pt x="11535" y="1026"/>
                    <a:pt x="11581" y="935"/>
                  </a:cubicBezTo>
                  <a:cubicBezTo>
                    <a:pt x="12320" y="-80"/>
                    <a:pt x="13742" y="-303"/>
                    <a:pt x="14757" y="436"/>
                  </a:cubicBezTo>
                  <a:cubicBezTo>
                    <a:pt x="15772" y="1175"/>
                    <a:pt x="15996" y="2597"/>
                    <a:pt x="15256" y="3612"/>
                  </a:cubicBezTo>
                  <a:cubicBezTo>
                    <a:pt x="15256" y="3612"/>
                    <a:pt x="10719" y="10101"/>
                    <a:pt x="4139" y="19676"/>
                  </a:cubicBezTo>
                  <a:cubicBezTo>
                    <a:pt x="3721" y="20294"/>
                    <a:pt x="3025" y="20668"/>
                    <a:pt x="2278" y="2067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6513EDFE-E60B-4799-85D3-ADAA96DB4DCA}"/>
                </a:ext>
              </a:extLst>
            </p:cNvPr>
            <p:cNvSpPr/>
            <p:nvPr/>
          </p:nvSpPr>
          <p:spPr>
            <a:xfrm>
              <a:off x="10411018" y="5236649"/>
              <a:ext cx="122212" cy="343396"/>
            </a:xfrm>
            <a:custGeom>
              <a:avLst/>
              <a:gdLst>
                <a:gd name="connsiteX0" fmla="*/ 42745 w 52963"/>
                <a:gd name="connsiteY0" fmla="*/ 37890 h 148817"/>
                <a:gd name="connsiteX1" fmla="*/ 30131 w 52963"/>
                <a:gd name="connsiteY1" fmla="*/ 5808 h 148817"/>
                <a:gd name="connsiteX2" fmla="*/ 18696 w 52963"/>
                <a:gd name="connsiteY2" fmla="*/ 0 h 148817"/>
                <a:gd name="connsiteX3" fmla="*/ 23233 w 52963"/>
                <a:gd name="connsiteY3" fmla="*/ 50505 h 148817"/>
                <a:gd name="connsiteX4" fmla="*/ 24413 w 52963"/>
                <a:gd name="connsiteY4" fmla="*/ 95201 h 148817"/>
                <a:gd name="connsiteX5" fmla="*/ 318 w 52963"/>
                <a:gd name="connsiteY5" fmla="*/ 114713 h 148817"/>
                <a:gd name="connsiteX6" fmla="*/ 0 w 52963"/>
                <a:gd name="connsiteY6" fmla="*/ 114713 h 148817"/>
                <a:gd name="connsiteX7" fmla="*/ 6035 w 52963"/>
                <a:gd name="connsiteY7" fmla="*/ 145615 h 148817"/>
                <a:gd name="connsiteX8" fmla="*/ 25547 w 52963"/>
                <a:gd name="connsiteY8" fmla="*/ 136540 h 148817"/>
                <a:gd name="connsiteX9" fmla="*/ 43698 w 52963"/>
                <a:gd name="connsiteY9" fmla="*/ 90663 h 148817"/>
                <a:gd name="connsiteX10" fmla="*/ 30085 w 52963"/>
                <a:gd name="connsiteY10" fmla="*/ 45967 h 148817"/>
                <a:gd name="connsiteX11" fmla="*/ 49960 w 52963"/>
                <a:gd name="connsiteY11" fmla="*/ 72195 h 148817"/>
                <a:gd name="connsiteX12" fmla="*/ 52317 w 52963"/>
                <a:gd name="connsiteY12" fmla="*/ 72486 h 148817"/>
                <a:gd name="connsiteX13" fmla="*/ 52910 w 52963"/>
                <a:gd name="connsiteY13" fmla="*/ 70743 h 148817"/>
                <a:gd name="connsiteX14" fmla="*/ 42745 w 52963"/>
                <a:gd name="connsiteY14" fmla="*/ 37890 h 14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963" h="148817">
                  <a:moveTo>
                    <a:pt x="42745" y="37890"/>
                  </a:moveTo>
                  <a:cubicBezTo>
                    <a:pt x="40431" y="33352"/>
                    <a:pt x="39297" y="18378"/>
                    <a:pt x="30131" y="5808"/>
                  </a:cubicBezTo>
                  <a:cubicBezTo>
                    <a:pt x="27374" y="2265"/>
                    <a:pt x="23182" y="136"/>
                    <a:pt x="18696" y="0"/>
                  </a:cubicBezTo>
                  <a:cubicBezTo>
                    <a:pt x="26500" y="19739"/>
                    <a:pt x="19240" y="35530"/>
                    <a:pt x="23233" y="50505"/>
                  </a:cubicBezTo>
                  <a:cubicBezTo>
                    <a:pt x="27771" y="67703"/>
                    <a:pt x="31265" y="82586"/>
                    <a:pt x="24413" y="95201"/>
                  </a:cubicBezTo>
                  <a:cubicBezTo>
                    <a:pt x="17561" y="107816"/>
                    <a:pt x="318" y="114713"/>
                    <a:pt x="318" y="114713"/>
                  </a:cubicBezTo>
                  <a:lnTo>
                    <a:pt x="0" y="114713"/>
                  </a:lnTo>
                  <a:cubicBezTo>
                    <a:pt x="2133" y="125785"/>
                    <a:pt x="4538" y="139716"/>
                    <a:pt x="6035" y="145615"/>
                  </a:cubicBezTo>
                  <a:cubicBezTo>
                    <a:pt x="8350" y="154691"/>
                    <a:pt x="20964" y="142167"/>
                    <a:pt x="25547" y="136540"/>
                  </a:cubicBezTo>
                  <a:cubicBezTo>
                    <a:pt x="30131" y="130913"/>
                    <a:pt x="47328" y="106727"/>
                    <a:pt x="43698" y="90663"/>
                  </a:cubicBezTo>
                  <a:cubicBezTo>
                    <a:pt x="40068" y="74600"/>
                    <a:pt x="30085" y="45967"/>
                    <a:pt x="30085" y="45967"/>
                  </a:cubicBezTo>
                  <a:lnTo>
                    <a:pt x="49960" y="72195"/>
                  </a:lnTo>
                  <a:cubicBezTo>
                    <a:pt x="50531" y="72926"/>
                    <a:pt x="51586" y="73056"/>
                    <a:pt x="52317" y="72486"/>
                  </a:cubicBezTo>
                  <a:cubicBezTo>
                    <a:pt x="52844" y="72075"/>
                    <a:pt x="53077" y="71390"/>
                    <a:pt x="52910" y="70743"/>
                  </a:cubicBezTo>
                  <a:cubicBezTo>
                    <a:pt x="49552" y="59580"/>
                    <a:pt x="44334" y="41066"/>
                    <a:pt x="42745" y="3789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B3D33901-0E35-4024-ADEC-EA09D3DB5056}"/>
                </a:ext>
              </a:extLst>
            </p:cNvPr>
            <p:cNvSpPr/>
            <p:nvPr/>
          </p:nvSpPr>
          <p:spPr>
            <a:xfrm>
              <a:off x="10404424" y="5230993"/>
              <a:ext cx="133415" cy="354617"/>
            </a:xfrm>
            <a:custGeom>
              <a:avLst/>
              <a:gdLst>
                <a:gd name="connsiteX0" fmla="*/ 12297 w 57818"/>
                <a:gd name="connsiteY0" fmla="*/ 153647 h 153680"/>
                <a:gd name="connsiteX1" fmla="*/ 11072 w 57818"/>
                <a:gd name="connsiteY1" fmla="*/ 153647 h 153680"/>
                <a:gd name="connsiteX2" fmla="*/ 6534 w 57818"/>
                <a:gd name="connsiteY2" fmla="*/ 148792 h 153680"/>
                <a:gd name="connsiteX3" fmla="*/ 2632 w 57818"/>
                <a:gd name="connsiteY3" fmla="*/ 129325 h 153680"/>
                <a:gd name="connsiteX4" fmla="*/ 454 w 57818"/>
                <a:gd name="connsiteY4" fmla="*/ 117799 h 153680"/>
                <a:gd name="connsiteX5" fmla="*/ 0 w 57818"/>
                <a:gd name="connsiteY5" fmla="*/ 115530 h 153680"/>
                <a:gd name="connsiteX6" fmla="*/ 2269 w 57818"/>
                <a:gd name="connsiteY6" fmla="*/ 115122 h 153680"/>
                <a:gd name="connsiteX7" fmla="*/ 2269 w 57818"/>
                <a:gd name="connsiteY7" fmla="*/ 115122 h 153680"/>
                <a:gd name="connsiteX8" fmla="*/ 24957 w 57818"/>
                <a:gd name="connsiteY8" fmla="*/ 96699 h 153680"/>
                <a:gd name="connsiteX9" fmla="*/ 23596 w 57818"/>
                <a:gd name="connsiteY9" fmla="*/ 53681 h 153680"/>
                <a:gd name="connsiteX10" fmla="*/ 22507 w 57818"/>
                <a:gd name="connsiteY10" fmla="*/ 33307 h 153680"/>
                <a:gd name="connsiteX11" fmla="*/ 19104 w 57818"/>
                <a:gd name="connsiteY11" fmla="*/ 3449 h 153680"/>
                <a:gd name="connsiteX12" fmla="*/ 17742 w 57818"/>
                <a:gd name="connsiteY12" fmla="*/ 0 h 153680"/>
                <a:gd name="connsiteX13" fmla="*/ 21418 w 57818"/>
                <a:gd name="connsiteY13" fmla="*/ 318 h 153680"/>
                <a:gd name="connsiteX14" fmla="*/ 34487 w 57818"/>
                <a:gd name="connsiteY14" fmla="*/ 7034 h 153680"/>
                <a:gd name="connsiteX15" fmla="*/ 45468 w 57818"/>
                <a:gd name="connsiteY15" fmla="*/ 33262 h 153680"/>
                <a:gd name="connsiteX16" fmla="*/ 47328 w 57818"/>
                <a:gd name="connsiteY16" fmla="*/ 39478 h 153680"/>
                <a:gd name="connsiteX17" fmla="*/ 47328 w 57818"/>
                <a:gd name="connsiteY17" fmla="*/ 39478 h 153680"/>
                <a:gd name="connsiteX18" fmla="*/ 57674 w 57818"/>
                <a:gd name="connsiteY18" fmla="*/ 72649 h 153680"/>
                <a:gd name="connsiteX19" fmla="*/ 54923 w 57818"/>
                <a:gd name="connsiteY19" fmla="*/ 77507 h 153680"/>
                <a:gd name="connsiteX20" fmla="*/ 50732 w 57818"/>
                <a:gd name="connsiteY20" fmla="*/ 76097 h 153680"/>
                <a:gd name="connsiteX21" fmla="*/ 39433 w 57818"/>
                <a:gd name="connsiteY21" fmla="*/ 61168 h 153680"/>
                <a:gd name="connsiteX22" fmla="*/ 48508 w 57818"/>
                <a:gd name="connsiteY22" fmla="*/ 92932 h 153680"/>
                <a:gd name="connsiteX23" fmla="*/ 29722 w 57818"/>
                <a:gd name="connsiteY23" fmla="*/ 140669 h 153680"/>
                <a:gd name="connsiteX24" fmla="*/ 12297 w 57818"/>
                <a:gd name="connsiteY24" fmla="*/ 153647 h 153680"/>
                <a:gd name="connsiteX25" fmla="*/ 5445 w 57818"/>
                <a:gd name="connsiteY25" fmla="*/ 118843 h 153680"/>
                <a:gd name="connsiteX26" fmla="*/ 7260 w 57818"/>
                <a:gd name="connsiteY26" fmla="*/ 128554 h 153680"/>
                <a:gd name="connsiteX27" fmla="*/ 11117 w 57818"/>
                <a:gd name="connsiteY27" fmla="*/ 147748 h 153680"/>
                <a:gd name="connsiteX28" fmla="*/ 12025 w 57818"/>
                <a:gd name="connsiteY28" fmla="*/ 149246 h 153680"/>
                <a:gd name="connsiteX29" fmla="*/ 26636 w 57818"/>
                <a:gd name="connsiteY29" fmla="*/ 137720 h 153680"/>
                <a:gd name="connsiteX30" fmla="*/ 44515 w 57818"/>
                <a:gd name="connsiteY30" fmla="*/ 93749 h 153680"/>
                <a:gd name="connsiteX31" fmla="*/ 30902 w 57818"/>
                <a:gd name="connsiteY31" fmla="*/ 49325 h 153680"/>
                <a:gd name="connsiteX32" fmla="*/ 27181 w 57818"/>
                <a:gd name="connsiteY32" fmla="*/ 38934 h 153680"/>
                <a:gd name="connsiteX33" fmla="*/ 28361 w 57818"/>
                <a:gd name="connsiteY33" fmla="*/ 52547 h 153680"/>
                <a:gd name="connsiteX34" fmla="*/ 29268 w 57818"/>
                <a:gd name="connsiteY34" fmla="*/ 98922 h 153680"/>
                <a:gd name="connsiteX35" fmla="*/ 5445 w 57818"/>
                <a:gd name="connsiteY35" fmla="*/ 118843 h 153680"/>
                <a:gd name="connsiteX36" fmla="*/ 27181 w 57818"/>
                <a:gd name="connsiteY36" fmla="*/ 37164 h 153680"/>
                <a:gd name="connsiteX37" fmla="*/ 52683 w 57818"/>
                <a:gd name="connsiteY37" fmla="*/ 70788 h 153680"/>
                <a:gd name="connsiteX38" fmla="*/ 43607 w 57818"/>
                <a:gd name="connsiteY38" fmla="*/ 41520 h 153680"/>
                <a:gd name="connsiteX39" fmla="*/ 43607 w 57818"/>
                <a:gd name="connsiteY39" fmla="*/ 41520 h 153680"/>
                <a:gd name="connsiteX40" fmla="*/ 41429 w 57818"/>
                <a:gd name="connsiteY40" fmla="*/ 34396 h 153680"/>
                <a:gd name="connsiteX41" fmla="*/ 31174 w 57818"/>
                <a:gd name="connsiteY41" fmla="*/ 9756 h 153680"/>
                <a:gd name="connsiteX42" fmla="*/ 25184 w 57818"/>
                <a:gd name="connsiteY42" fmla="*/ 5400 h 153680"/>
                <a:gd name="connsiteX43" fmla="*/ 27544 w 57818"/>
                <a:gd name="connsiteY43" fmla="*/ 33398 h 153680"/>
                <a:gd name="connsiteX44" fmla="*/ 27181 w 57818"/>
                <a:gd name="connsiteY44" fmla="*/ 37164 h 15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818" h="153680">
                  <a:moveTo>
                    <a:pt x="12297" y="153647"/>
                  </a:moveTo>
                  <a:cubicBezTo>
                    <a:pt x="11890" y="153692"/>
                    <a:pt x="11479" y="153692"/>
                    <a:pt x="11072" y="153647"/>
                  </a:cubicBezTo>
                  <a:cubicBezTo>
                    <a:pt x="8692" y="153139"/>
                    <a:pt x="6880" y="151201"/>
                    <a:pt x="6534" y="148792"/>
                  </a:cubicBezTo>
                  <a:cubicBezTo>
                    <a:pt x="5536" y="144799"/>
                    <a:pt x="4129" y="137266"/>
                    <a:pt x="2632" y="129325"/>
                  </a:cubicBezTo>
                  <a:cubicBezTo>
                    <a:pt x="1906" y="125423"/>
                    <a:pt x="1180" y="121429"/>
                    <a:pt x="454" y="117799"/>
                  </a:cubicBezTo>
                  <a:lnTo>
                    <a:pt x="0" y="115530"/>
                  </a:lnTo>
                  <a:lnTo>
                    <a:pt x="2269" y="115122"/>
                  </a:lnTo>
                  <a:lnTo>
                    <a:pt x="2269" y="115122"/>
                  </a:lnTo>
                  <a:cubicBezTo>
                    <a:pt x="2269" y="115122"/>
                    <a:pt x="18695" y="108451"/>
                    <a:pt x="24957" y="96699"/>
                  </a:cubicBezTo>
                  <a:cubicBezTo>
                    <a:pt x="31219" y="84946"/>
                    <a:pt x="28361" y="71560"/>
                    <a:pt x="23596" y="53681"/>
                  </a:cubicBezTo>
                  <a:cubicBezTo>
                    <a:pt x="22162" y="46989"/>
                    <a:pt x="21795" y="40113"/>
                    <a:pt x="22507" y="33307"/>
                  </a:cubicBezTo>
                  <a:cubicBezTo>
                    <a:pt x="23680" y="23225"/>
                    <a:pt x="22515" y="13008"/>
                    <a:pt x="19104" y="3449"/>
                  </a:cubicBezTo>
                  <a:lnTo>
                    <a:pt x="17742" y="0"/>
                  </a:lnTo>
                  <a:lnTo>
                    <a:pt x="21418" y="318"/>
                  </a:lnTo>
                  <a:cubicBezTo>
                    <a:pt x="26559" y="489"/>
                    <a:pt x="31354" y="2953"/>
                    <a:pt x="34487" y="7034"/>
                  </a:cubicBezTo>
                  <a:cubicBezTo>
                    <a:pt x="39823" y="14976"/>
                    <a:pt x="43554" y="23886"/>
                    <a:pt x="45468" y="33262"/>
                  </a:cubicBezTo>
                  <a:cubicBezTo>
                    <a:pt x="45918" y="35381"/>
                    <a:pt x="46541" y="37460"/>
                    <a:pt x="47328" y="39478"/>
                  </a:cubicBezTo>
                  <a:lnTo>
                    <a:pt x="47328" y="39478"/>
                  </a:lnTo>
                  <a:cubicBezTo>
                    <a:pt x="48553" y="42019"/>
                    <a:pt x="51866" y="53091"/>
                    <a:pt x="57674" y="72649"/>
                  </a:cubicBezTo>
                  <a:cubicBezTo>
                    <a:pt x="58256" y="74750"/>
                    <a:pt x="57024" y="76925"/>
                    <a:pt x="54923" y="77507"/>
                  </a:cubicBezTo>
                  <a:cubicBezTo>
                    <a:pt x="53369" y="77937"/>
                    <a:pt x="51710" y="77379"/>
                    <a:pt x="50732" y="76097"/>
                  </a:cubicBezTo>
                  <a:lnTo>
                    <a:pt x="39433" y="61168"/>
                  </a:lnTo>
                  <a:cubicBezTo>
                    <a:pt x="42655" y="70834"/>
                    <a:pt x="46693" y="83857"/>
                    <a:pt x="48508" y="92932"/>
                  </a:cubicBezTo>
                  <a:cubicBezTo>
                    <a:pt x="52547" y="111855"/>
                    <a:pt x="30630" y="139535"/>
                    <a:pt x="29722" y="140669"/>
                  </a:cubicBezTo>
                  <a:cubicBezTo>
                    <a:pt x="28814" y="141804"/>
                    <a:pt x="19331" y="153647"/>
                    <a:pt x="12297" y="153647"/>
                  </a:cubicBezTo>
                  <a:close/>
                  <a:moveTo>
                    <a:pt x="5445" y="118843"/>
                  </a:moveTo>
                  <a:cubicBezTo>
                    <a:pt x="6035" y="121974"/>
                    <a:pt x="6670" y="125286"/>
                    <a:pt x="7260" y="128554"/>
                  </a:cubicBezTo>
                  <a:cubicBezTo>
                    <a:pt x="8758" y="136404"/>
                    <a:pt x="10119" y="143891"/>
                    <a:pt x="11117" y="147748"/>
                  </a:cubicBezTo>
                  <a:cubicBezTo>
                    <a:pt x="11344" y="148656"/>
                    <a:pt x="11662" y="149155"/>
                    <a:pt x="12025" y="149246"/>
                  </a:cubicBezTo>
                  <a:cubicBezTo>
                    <a:pt x="14430" y="149745"/>
                    <a:pt x="21373" y="144254"/>
                    <a:pt x="26636" y="137720"/>
                  </a:cubicBezTo>
                  <a:cubicBezTo>
                    <a:pt x="34078" y="128372"/>
                    <a:pt x="47419" y="107226"/>
                    <a:pt x="44515" y="93749"/>
                  </a:cubicBezTo>
                  <a:cubicBezTo>
                    <a:pt x="41157" y="78003"/>
                    <a:pt x="30902" y="49597"/>
                    <a:pt x="30902" y="49325"/>
                  </a:cubicBezTo>
                  <a:lnTo>
                    <a:pt x="27181" y="38934"/>
                  </a:lnTo>
                  <a:cubicBezTo>
                    <a:pt x="26903" y="43505"/>
                    <a:pt x="27301" y="48092"/>
                    <a:pt x="28361" y="52547"/>
                  </a:cubicBezTo>
                  <a:cubicBezTo>
                    <a:pt x="33216" y="70698"/>
                    <a:pt x="36392" y="85899"/>
                    <a:pt x="29268" y="98922"/>
                  </a:cubicBezTo>
                  <a:cubicBezTo>
                    <a:pt x="23142" y="109767"/>
                    <a:pt x="9847" y="116665"/>
                    <a:pt x="5445" y="118843"/>
                  </a:cubicBezTo>
                  <a:close/>
                  <a:moveTo>
                    <a:pt x="27181" y="37164"/>
                  </a:moveTo>
                  <a:lnTo>
                    <a:pt x="52683" y="70788"/>
                  </a:lnTo>
                  <a:cubicBezTo>
                    <a:pt x="47918" y="54226"/>
                    <a:pt x="44606" y="43562"/>
                    <a:pt x="43607" y="41520"/>
                  </a:cubicBezTo>
                  <a:lnTo>
                    <a:pt x="43607" y="41520"/>
                  </a:lnTo>
                  <a:cubicBezTo>
                    <a:pt x="42648" y="39223"/>
                    <a:pt x="41919" y="36837"/>
                    <a:pt x="41429" y="34396"/>
                  </a:cubicBezTo>
                  <a:cubicBezTo>
                    <a:pt x="39639" y="25596"/>
                    <a:pt x="36156" y="17228"/>
                    <a:pt x="31174" y="9756"/>
                  </a:cubicBezTo>
                  <a:cubicBezTo>
                    <a:pt x="29737" y="7659"/>
                    <a:pt x="27622" y="6121"/>
                    <a:pt x="25184" y="5400"/>
                  </a:cubicBezTo>
                  <a:cubicBezTo>
                    <a:pt x="27690" y="14507"/>
                    <a:pt x="28490" y="23999"/>
                    <a:pt x="27544" y="33398"/>
                  </a:cubicBezTo>
                  <a:cubicBezTo>
                    <a:pt x="27272" y="34577"/>
                    <a:pt x="27226" y="35803"/>
                    <a:pt x="27181" y="3716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01E9F3CD-6C32-47CD-96DB-C151E34D61A7}"/>
                </a:ext>
              </a:extLst>
            </p:cNvPr>
            <p:cNvSpPr/>
            <p:nvPr/>
          </p:nvSpPr>
          <p:spPr>
            <a:xfrm>
              <a:off x="10187112" y="5451090"/>
              <a:ext cx="117459" cy="133282"/>
            </a:xfrm>
            <a:custGeom>
              <a:avLst/>
              <a:gdLst>
                <a:gd name="connsiteX0" fmla="*/ 50614 w 50903"/>
                <a:gd name="connsiteY0" fmla="*/ 8213 h 57760"/>
                <a:gd name="connsiteX1" fmla="*/ 44624 w 50903"/>
                <a:gd name="connsiteY1" fmla="*/ 26364 h 57760"/>
                <a:gd name="connsiteX2" fmla="*/ 14811 w 50903"/>
                <a:gd name="connsiteY2" fmla="*/ 28678 h 57760"/>
                <a:gd name="connsiteX3" fmla="*/ 4465 w 50903"/>
                <a:gd name="connsiteY3" fmla="*/ 0 h 57760"/>
                <a:gd name="connsiteX4" fmla="*/ 4465 w 50903"/>
                <a:gd name="connsiteY4" fmla="*/ 45876 h 57760"/>
                <a:gd name="connsiteX5" fmla="*/ 37726 w 50903"/>
                <a:gd name="connsiteY5" fmla="*/ 52728 h 57760"/>
                <a:gd name="connsiteX6" fmla="*/ 50614 w 50903"/>
                <a:gd name="connsiteY6" fmla="*/ 8213 h 5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03" h="57760">
                  <a:moveTo>
                    <a:pt x="50614" y="8213"/>
                  </a:moveTo>
                  <a:cubicBezTo>
                    <a:pt x="48935" y="13659"/>
                    <a:pt x="46757" y="20374"/>
                    <a:pt x="44624" y="26364"/>
                  </a:cubicBezTo>
                  <a:cubicBezTo>
                    <a:pt x="40086" y="38979"/>
                    <a:pt x="25112" y="39977"/>
                    <a:pt x="14811" y="28678"/>
                  </a:cubicBezTo>
                  <a:cubicBezTo>
                    <a:pt x="8332" y="20500"/>
                    <a:pt x="4700" y="10431"/>
                    <a:pt x="4465" y="0"/>
                  </a:cubicBezTo>
                  <a:cubicBezTo>
                    <a:pt x="1016" y="16064"/>
                    <a:pt x="-3567" y="32082"/>
                    <a:pt x="4465" y="45876"/>
                  </a:cubicBezTo>
                  <a:cubicBezTo>
                    <a:pt x="12497" y="59671"/>
                    <a:pt x="32009" y="60760"/>
                    <a:pt x="37726" y="52728"/>
                  </a:cubicBezTo>
                  <a:cubicBezTo>
                    <a:pt x="47540" y="40076"/>
                    <a:pt x="52150" y="24152"/>
                    <a:pt x="50614" y="8213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18FF6EBF-B867-4D07-AF77-55A16CBC114D}"/>
                </a:ext>
              </a:extLst>
            </p:cNvPr>
            <p:cNvSpPr/>
            <p:nvPr/>
          </p:nvSpPr>
          <p:spPr>
            <a:xfrm>
              <a:off x="10181853" y="5402295"/>
              <a:ext cx="127893" cy="187399"/>
            </a:xfrm>
            <a:custGeom>
              <a:avLst/>
              <a:gdLst>
                <a:gd name="connsiteX0" fmla="*/ 27890 w 55425"/>
                <a:gd name="connsiteY0" fmla="*/ 81180 h 81213"/>
                <a:gd name="connsiteX1" fmla="*/ 26710 w 55425"/>
                <a:gd name="connsiteY1" fmla="*/ 81180 h 81213"/>
                <a:gd name="connsiteX2" fmla="*/ 4793 w 55425"/>
                <a:gd name="connsiteY2" fmla="*/ 68202 h 81213"/>
                <a:gd name="connsiteX3" fmla="*/ 3613 w 55425"/>
                <a:gd name="connsiteY3" fmla="*/ 24867 h 81213"/>
                <a:gd name="connsiteX4" fmla="*/ 8968 w 55425"/>
                <a:gd name="connsiteY4" fmla="*/ 0 h 81213"/>
                <a:gd name="connsiteX5" fmla="*/ 8968 w 55425"/>
                <a:gd name="connsiteY5" fmla="*/ 21191 h 81213"/>
                <a:gd name="connsiteX6" fmla="*/ 18724 w 55425"/>
                <a:gd name="connsiteY6" fmla="*/ 48417 h 81213"/>
                <a:gd name="connsiteX7" fmla="*/ 35377 w 55425"/>
                <a:gd name="connsiteY7" fmla="*/ 55360 h 81213"/>
                <a:gd name="connsiteX8" fmla="*/ 44725 w 55425"/>
                <a:gd name="connsiteY8" fmla="*/ 46875 h 81213"/>
                <a:gd name="connsiteX9" fmla="*/ 50715 w 55425"/>
                <a:gd name="connsiteY9" fmla="*/ 28724 h 81213"/>
                <a:gd name="connsiteX10" fmla="*/ 53936 w 55425"/>
                <a:gd name="connsiteY10" fmla="*/ 18287 h 81213"/>
                <a:gd name="connsiteX11" fmla="*/ 55116 w 55425"/>
                <a:gd name="connsiteY11" fmla="*/ 29177 h 81213"/>
                <a:gd name="connsiteX12" fmla="*/ 41821 w 55425"/>
                <a:gd name="connsiteY12" fmla="*/ 75235 h 81213"/>
                <a:gd name="connsiteX13" fmla="*/ 27890 w 55425"/>
                <a:gd name="connsiteY13" fmla="*/ 81180 h 81213"/>
                <a:gd name="connsiteX14" fmla="*/ 6336 w 55425"/>
                <a:gd name="connsiteY14" fmla="*/ 33851 h 81213"/>
                <a:gd name="connsiteX15" fmla="*/ 8695 w 55425"/>
                <a:gd name="connsiteY15" fmla="*/ 65842 h 81213"/>
                <a:gd name="connsiteX16" fmla="*/ 26846 w 55425"/>
                <a:gd name="connsiteY16" fmla="*/ 76597 h 81213"/>
                <a:gd name="connsiteX17" fmla="*/ 38100 w 55425"/>
                <a:gd name="connsiteY17" fmla="*/ 72558 h 81213"/>
                <a:gd name="connsiteX18" fmla="*/ 50306 w 55425"/>
                <a:gd name="connsiteY18" fmla="*/ 44515 h 81213"/>
                <a:gd name="connsiteX19" fmla="*/ 48990 w 55425"/>
                <a:gd name="connsiteY19" fmla="*/ 48281 h 81213"/>
                <a:gd name="connsiteX20" fmla="*/ 36239 w 55425"/>
                <a:gd name="connsiteY20" fmla="*/ 59671 h 81213"/>
                <a:gd name="connsiteX21" fmla="*/ 15321 w 55425"/>
                <a:gd name="connsiteY21" fmla="*/ 51322 h 81213"/>
                <a:gd name="connsiteX22" fmla="*/ 6336 w 55425"/>
                <a:gd name="connsiteY22" fmla="*/ 33851 h 8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5425" h="81213">
                  <a:moveTo>
                    <a:pt x="27890" y="81180"/>
                  </a:moveTo>
                  <a:lnTo>
                    <a:pt x="26710" y="81180"/>
                  </a:lnTo>
                  <a:cubicBezTo>
                    <a:pt x="17707" y="80749"/>
                    <a:pt x="9500" y="75889"/>
                    <a:pt x="4793" y="68202"/>
                  </a:cubicBezTo>
                  <a:cubicBezTo>
                    <a:pt x="-2966" y="54861"/>
                    <a:pt x="255" y="39614"/>
                    <a:pt x="3613" y="24867"/>
                  </a:cubicBezTo>
                  <a:lnTo>
                    <a:pt x="8968" y="0"/>
                  </a:lnTo>
                  <a:lnTo>
                    <a:pt x="8968" y="21191"/>
                  </a:lnTo>
                  <a:cubicBezTo>
                    <a:pt x="9199" y="31081"/>
                    <a:pt x="12622" y="40631"/>
                    <a:pt x="18724" y="48417"/>
                  </a:cubicBezTo>
                  <a:cubicBezTo>
                    <a:pt x="22650" y="53522"/>
                    <a:pt x="28988" y="56164"/>
                    <a:pt x="35377" y="55360"/>
                  </a:cubicBezTo>
                  <a:cubicBezTo>
                    <a:pt x="39791" y="54415"/>
                    <a:pt x="43359" y="51176"/>
                    <a:pt x="44725" y="46875"/>
                  </a:cubicBezTo>
                  <a:cubicBezTo>
                    <a:pt x="46540" y="41883"/>
                    <a:pt x="48537" y="35803"/>
                    <a:pt x="50715" y="28724"/>
                  </a:cubicBezTo>
                  <a:lnTo>
                    <a:pt x="53936" y="18287"/>
                  </a:lnTo>
                  <a:lnTo>
                    <a:pt x="55116" y="29177"/>
                  </a:lnTo>
                  <a:cubicBezTo>
                    <a:pt x="56731" y="45665"/>
                    <a:pt x="51973" y="62145"/>
                    <a:pt x="41821" y="75235"/>
                  </a:cubicBezTo>
                  <a:cubicBezTo>
                    <a:pt x="38381" y="79312"/>
                    <a:pt x="33213" y="81517"/>
                    <a:pt x="27890" y="81180"/>
                  </a:cubicBezTo>
                  <a:close/>
                  <a:moveTo>
                    <a:pt x="6336" y="33851"/>
                  </a:moveTo>
                  <a:cubicBezTo>
                    <a:pt x="4067" y="45377"/>
                    <a:pt x="3114" y="56268"/>
                    <a:pt x="8695" y="65842"/>
                  </a:cubicBezTo>
                  <a:cubicBezTo>
                    <a:pt x="12575" y="72228"/>
                    <a:pt x="19382" y="76261"/>
                    <a:pt x="26846" y="76597"/>
                  </a:cubicBezTo>
                  <a:cubicBezTo>
                    <a:pt x="31031" y="77161"/>
                    <a:pt x="35229" y="75655"/>
                    <a:pt x="38100" y="72558"/>
                  </a:cubicBezTo>
                  <a:cubicBezTo>
                    <a:pt x="44334" y="64310"/>
                    <a:pt x="48518" y="54698"/>
                    <a:pt x="50306" y="44515"/>
                  </a:cubicBezTo>
                  <a:lnTo>
                    <a:pt x="48990" y="48281"/>
                  </a:lnTo>
                  <a:cubicBezTo>
                    <a:pt x="47078" y="54082"/>
                    <a:pt x="42218" y="58423"/>
                    <a:pt x="36239" y="59671"/>
                  </a:cubicBezTo>
                  <a:cubicBezTo>
                    <a:pt x="28280" y="60790"/>
                    <a:pt x="20322" y="57614"/>
                    <a:pt x="15321" y="51322"/>
                  </a:cubicBezTo>
                  <a:cubicBezTo>
                    <a:pt x="11020" y="46268"/>
                    <a:pt x="7945" y="40289"/>
                    <a:pt x="6336" y="3385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9D09F5B2-235D-4CEF-94AD-4170BBE0BDD1}"/>
                </a:ext>
              </a:extLst>
            </p:cNvPr>
            <p:cNvSpPr/>
            <p:nvPr/>
          </p:nvSpPr>
          <p:spPr>
            <a:xfrm>
              <a:off x="9761677" y="3053485"/>
              <a:ext cx="837177" cy="796221"/>
            </a:xfrm>
            <a:custGeom>
              <a:avLst/>
              <a:gdLst>
                <a:gd name="connsiteX0" fmla="*/ 62823 w 362806"/>
                <a:gd name="connsiteY0" fmla="*/ 31855 h 345057"/>
                <a:gd name="connsiteX1" fmla="*/ 46124 w 362806"/>
                <a:gd name="connsiteY1" fmla="*/ 40204 h 345057"/>
                <a:gd name="connsiteX2" fmla="*/ 18308 w 362806"/>
                <a:gd name="connsiteY2" fmla="*/ 185411 h 345057"/>
                <a:gd name="connsiteX3" fmla="*/ 157 w 362806"/>
                <a:gd name="connsiteY3" fmla="*/ 256835 h 345057"/>
                <a:gd name="connsiteX4" fmla="*/ 36232 w 362806"/>
                <a:gd name="connsiteY4" fmla="*/ 298173 h 345057"/>
                <a:gd name="connsiteX5" fmla="*/ 64774 w 362806"/>
                <a:gd name="connsiteY5" fmla="*/ 281656 h 345057"/>
                <a:gd name="connsiteX6" fmla="*/ 81337 w 362806"/>
                <a:gd name="connsiteY6" fmla="*/ 251571 h 345057"/>
                <a:gd name="connsiteX7" fmla="*/ 75302 w 362806"/>
                <a:gd name="connsiteY7" fmla="*/ 303437 h 345057"/>
                <a:gd name="connsiteX8" fmla="*/ 70038 w 362806"/>
                <a:gd name="connsiteY8" fmla="*/ 323721 h 345057"/>
                <a:gd name="connsiteX9" fmla="*/ 89595 w 362806"/>
                <a:gd name="connsiteY9" fmla="*/ 335020 h 345057"/>
                <a:gd name="connsiteX10" fmla="*/ 204581 w 362806"/>
                <a:gd name="connsiteY10" fmla="*/ 344776 h 345057"/>
                <a:gd name="connsiteX11" fmla="*/ 286532 w 362806"/>
                <a:gd name="connsiteY11" fmla="*/ 328258 h 345057"/>
                <a:gd name="connsiteX12" fmla="*/ 292567 w 362806"/>
                <a:gd name="connsiteY12" fmla="*/ 311696 h 345057"/>
                <a:gd name="connsiteX13" fmla="*/ 297105 w 362806"/>
                <a:gd name="connsiteY13" fmla="*/ 305706 h 345057"/>
                <a:gd name="connsiteX14" fmla="*/ 348200 w 362806"/>
                <a:gd name="connsiteY14" fmla="*/ 297402 h 345057"/>
                <a:gd name="connsiteX15" fmla="*/ 358727 w 362806"/>
                <a:gd name="connsiteY15" fmla="*/ 261327 h 345057"/>
                <a:gd name="connsiteX16" fmla="*/ 361768 w 362806"/>
                <a:gd name="connsiteY16" fmla="*/ 61395 h 345057"/>
                <a:gd name="connsiteX17" fmla="*/ 340395 w 362806"/>
                <a:gd name="connsiteY17" fmla="*/ 48690 h 345057"/>
                <a:gd name="connsiteX18" fmla="*/ 253316 w 362806"/>
                <a:gd name="connsiteY18" fmla="*/ 0 h 345057"/>
                <a:gd name="connsiteX19" fmla="*/ 123447 w 362806"/>
                <a:gd name="connsiteY19" fmla="*/ 17062 h 34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806" h="345057">
                  <a:moveTo>
                    <a:pt x="62823" y="31855"/>
                  </a:moveTo>
                  <a:cubicBezTo>
                    <a:pt x="62823" y="31855"/>
                    <a:pt x="45398" y="37935"/>
                    <a:pt x="46124" y="40204"/>
                  </a:cubicBezTo>
                  <a:cubicBezTo>
                    <a:pt x="46850" y="42473"/>
                    <a:pt x="18308" y="185411"/>
                    <a:pt x="18308" y="185411"/>
                  </a:cubicBezTo>
                  <a:cubicBezTo>
                    <a:pt x="18308" y="185411"/>
                    <a:pt x="-1976" y="238049"/>
                    <a:pt x="157" y="256835"/>
                  </a:cubicBezTo>
                  <a:cubicBezTo>
                    <a:pt x="2290" y="275621"/>
                    <a:pt x="18308" y="298173"/>
                    <a:pt x="36232" y="298173"/>
                  </a:cubicBezTo>
                  <a:cubicBezTo>
                    <a:pt x="48083" y="298424"/>
                    <a:pt x="59087" y="292056"/>
                    <a:pt x="64774" y="281656"/>
                  </a:cubicBezTo>
                  <a:cubicBezTo>
                    <a:pt x="68541" y="276392"/>
                    <a:pt x="81337" y="251571"/>
                    <a:pt x="81337" y="251571"/>
                  </a:cubicBezTo>
                  <a:cubicBezTo>
                    <a:pt x="81337" y="251571"/>
                    <a:pt x="76799" y="298945"/>
                    <a:pt x="75302" y="303437"/>
                  </a:cubicBezTo>
                  <a:cubicBezTo>
                    <a:pt x="73804" y="307929"/>
                    <a:pt x="66226" y="319954"/>
                    <a:pt x="70038" y="323721"/>
                  </a:cubicBezTo>
                  <a:cubicBezTo>
                    <a:pt x="75825" y="328631"/>
                    <a:pt x="82450" y="332459"/>
                    <a:pt x="89595" y="335020"/>
                  </a:cubicBezTo>
                  <a:cubicBezTo>
                    <a:pt x="127402" y="342814"/>
                    <a:pt x="166001" y="346089"/>
                    <a:pt x="204581" y="344776"/>
                  </a:cubicBezTo>
                  <a:cubicBezTo>
                    <a:pt x="255721" y="341781"/>
                    <a:pt x="286532" y="328258"/>
                    <a:pt x="286532" y="328258"/>
                  </a:cubicBezTo>
                  <a:cubicBezTo>
                    <a:pt x="288222" y="322625"/>
                    <a:pt x="290237" y="317095"/>
                    <a:pt x="292567" y="311696"/>
                  </a:cubicBezTo>
                  <a:cubicBezTo>
                    <a:pt x="294065" y="309427"/>
                    <a:pt x="297105" y="305706"/>
                    <a:pt x="297105" y="305706"/>
                  </a:cubicBezTo>
                  <a:cubicBezTo>
                    <a:pt x="297105" y="305706"/>
                    <a:pt x="345205" y="300442"/>
                    <a:pt x="348200" y="297402"/>
                  </a:cubicBezTo>
                  <a:cubicBezTo>
                    <a:pt x="351195" y="294362"/>
                    <a:pt x="359499" y="281656"/>
                    <a:pt x="358727" y="261327"/>
                  </a:cubicBezTo>
                  <a:cubicBezTo>
                    <a:pt x="357956" y="240998"/>
                    <a:pt x="365489" y="65162"/>
                    <a:pt x="361768" y="61395"/>
                  </a:cubicBezTo>
                  <a:cubicBezTo>
                    <a:pt x="354999" y="56589"/>
                    <a:pt x="347851" y="52340"/>
                    <a:pt x="340395" y="48690"/>
                  </a:cubicBezTo>
                  <a:lnTo>
                    <a:pt x="253316" y="0"/>
                  </a:lnTo>
                  <a:lnTo>
                    <a:pt x="123447" y="17062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BD4819E0-057B-4DE5-9ED5-CCC590BB2D9F}"/>
                </a:ext>
              </a:extLst>
            </p:cNvPr>
            <p:cNvSpPr/>
            <p:nvPr/>
          </p:nvSpPr>
          <p:spPr>
            <a:xfrm>
              <a:off x="9756158" y="3047876"/>
              <a:ext cx="847431" cy="807253"/>
            </a:xfrm>
            <a:custGeom>
              <a:avLst/>
              <a:gdLst>
                <a:gd name="connsiteX0" fmla="*/ 189049 w 367250"/>
                <a:gd name="connsiteY0" fmla="*/ 349839 h 349838"/>
                <a:gd name="connsiteX1" fmla="*/ 91488 w 367250"/>
                <a:gd name="connsiteY1" fmla="*/ 339493 h 349838"/>
                <a:gd name="connsiteX2" fmla="*/ 70978 w 367250"/>
                <a:gd name="connsiteY2" fmla="*/ 327650 h 349838"/>
                <a:gd name="connsiteX3" fmla="*/ 73791 w 367250"/>
                <a:gd name="connsiteY3" fmla="*/ 309499 h 349838"/>
                <a:gd name="connsiteX4" fmla="*/ 75697 w 367250"/>
                <a:gd name="connsiteY4" fmla="*/ 304961 h 349838"/>
                <a:gd name="connsiteX5" fmla="*/ 80235 w 367250"/>
                <a:gd name="connsiteY5" fmla="*/ 265211 h 349838"/>
                <a:gd name="connsiteX6" fmla="*/ 68936 w 367250"/>
                <a:gd name="connsiteY6" fmla="*/ 285222 h 349838"/>
                <a:gd name="connsiteX7" fmla="*/ 68255 w 367250"/>
                <a:gd name="connsiteY7" fmla="*/ 286175 h 349838"/>
                <a:gd name="connsiteX8" fmla="*/ 38533 w 367250"/>
                <a:gd name="connsiteY8" fmla="*/ 302692 h 349838"/>
                <a:gd name="connsiteX9" fmla="*/ 189 w 367250"/>
                <a:gd name="connsiteY9" fmla="*/ 259357 h 349838"/>
                <a:gd name="connsiteX10" fmla="*/ 18340 w 367250"/>
                <a:gd name="connsiteY10" fmla="*/ 186753 h 349838"/>
                <a:gd name="connsiteX11" fmla="*/ 45975 w 367250"/>
                <a:gd name="connsiteY11" fmla="*/ 42862 h 349838"/>
                <a:gd name="connsiteX12" fmla="*/ 64126 w 367250"/>
                <a:gd name="connsiteY12" fmla="*/ 32017 h 349838"/>
                <a:gd name="connsiteX13" fmla="*/ 64353 w 367250"/>
                <a:gd name="connsiteY13" fmla="*/ 32017 h 349838"/>
                <a:gd name="connsiteX14" fmla="*/ 125067 w 367250"/>
                <a:gd name="connsiteY14" fmla="*/ 17088 h 349838"/>
                <a:gd name="connsiteX15" fmla="*/ 255164 w 367250"/>
                <a:gd name="connsiteY15" fmla="*/ 26 h 349838"/>
                <a:gd name="connsiteX16" fmla="*/ 256570 w 367250"/>
                <a:gd name="connsiteY16" fmla="*/ 299 h 349838"/>
                <a:gd name="connsiteX17" fmla="*/ 343649 w 367250"/>
                <a:gd name="connsiteY17" fmla="*/ 48943 h 349838"/>
                <a:gd name="connsiteX18" fmla="*/ 365521 w 367250"/>
                <a:gd name="connsiteY18" fmla="*/ 62057 h 349838"/>
                <a:gd name="connsiteX19" fmla="*/ 364750 w 367250"/>
                <a:gd name="connsiteY19" fmla="*/ 193424 h 349838"/>
                <a:gd name="connsiteX20" fmla="*/ 363161 w 367250"/>
                <a:gd name="connsiteY20" fmla="*/ 263486 h 349838"/>
                <a:gd name="connsiteX21" fmla="*/ 351998 w 367250"/>
                <a:gd name="connsiteY21" fmla="*/ 301285 h 349838"/>
                <a:gd name="connsiteX22" fmla="*/ 300450 w 367250"/>
                <a:gd name="connsiteY22" fmla="*/ 310088 h 349838"/>
                <a:gd name="connsiteX23" fmla="*/ 296638 w 367250"/>
                <a:gd name="connsiteY23" fmla="*/ 315216 h 349838"/>
                <a:gd name="connsiteX24" fmla="*/ 290921 w 367250"/>
                <a:gd name="connsiteY24" fmla="*/ 331189 h 349838"/>
                <a:gd name="connsiteX25" fmla="*/ 289650 w 367250"/>
                <a:gd name="connsiteY25" fmla="*/ 332550 h 349838"/>
                <a:gd name="connsiteX26" fmla="*/ 206928 w 367250"/>
                <a:gd name="connsiteY26" fmla="*/ 349294 h 349838"/>
                <a:gd name="connsiteX27" fmla="*/ 189049 w 367250"/>
                <a:gd name="connsiteY27" fmla="*/ 349839 h 349838"/>
                <a:gd name="connsiteX28" fmla="*/ 83774 w 367250"/>
                <a:gd name="connsiteY28" fmla="*/ 251597 h 349838"/>
                <a:gd name="connsiteX29" fmla="*/ 84409 w 367250"/>
                <a:gd name="connsiteY29" fmla="*/ 251597 h 349838"/>
                <a:gd name="connsiteX30" fmla="*/ 86043 w 367250"/>
                <a:gd name="connsiteY30" fmla="*/ 254002 h 349838"/>
                <a:gd name="connsiteX31" fmla="*/ 79917 w 367250"/>
                <a:gd name="connsiteY31" fmla="*/ 306368 h 349838"/>
                <a:gd name="connsiteX32" fmla="*/ 77830 w 367250"/>
                <a:gd name="connsiteY32" fmla="*/ 311178 h 349838"/>
                <a:gd name="connsiteX33" fmla="*/ 74109 w 367250"/>
                <a:gd name="connsiteY33" fmla="*/ 324337 h 349838"/>
                <a:gd name="connsiteX34" fmla="*/ 92668 w 367250"/>
                <a:gd name="connsiteY34" fmla="*/ 335046 h 349838"/>
                <a:gd name="connsiteX35" fmla="*/ 206928 w 367250"/>
                <a:gd name="connsiteY35" fmla="*/ 344711 h 349838"/>
                <a:gd name="connsiteX36" fmla="*/ 287154 w 367250"/>
                <a:gd name="connsiteY36" fmla="*/ 328739 h 349838"/>
                <a:gd name="connsiteX37" fmla="*/ 293099 w 367250"/>
                <a:gd name="connsiteY37" fmla="*/ 312630 h 349838"/>
                <a:gd name="connsiteX38" fmla="*/ 297637 w 367250"/>
                <a:gd name="connsiteY38" fmla="*/ 306458 h 349838"/>
                <a:gd name="connsiteX39" fmla="*/ 299180 w 367250"/>
                <a:gd name="connsiteY39" fmla="*/ 305642 h 349838"/>
                <a:gd name="connsiteX40" fmla="*/ 349094 w 367250"/>
                <a:gd name="connsiteY40" fmla="*/ 297927 h 349838"/>
                <a:gd name="connsiteX41" fmla="*/ 358805 w 367250"/>
                <a:gd name="connsiteY41" fmla="*/ 263622 h 349838"/>
                <a:gd name="connsiteX42" fmla="*/ 360393 w 367250"/>
                <a:gd name="connsiteY42" fmla="*/ 193242 h 349838"/>
                <a:gd name="connsiteX43" fmla="*/ 362208 w 367250"/>
                <a:gd name="connsiteY43" fmla="*/ 64916 h 349838"/>
                <a:gd name="connsiteX44" fmla="*/ 341698 w 367250"/>
                <a:gd name="connsiteY44" fmla="*/ 52891 h 349838"/>
                <a:gd name="connsiteX45" fmla="*/ 255209 w 367250"/>
                <a:gd name="connsiteY45" fmla="*/ 4564 h 349838"/>
                <a:gd name="connsiteX46" fmla="*/ 126111 w 367250"/>
                <a:gd name="connsiteY46" fmla="*/ 21490 h 349838"/>
                <a:gd name="connsiteX47" fmla="*/ 65714 w 367250"/>
                <a:gd name="connsiteY47" fmla="*/ 36373 h 349838"/>
                <a:gd name="connsiteX48" fmla="*/ 50558 w 367250"/>
                <a:gd name="connsiteY48" fmla="*/ 43089 h 349838"/>
                <a:gd name="connsiteX49" fmla="*/ 22787 w 367250"/>
                <a:gd name="connsiteY49" fmla="*/ 188069 h 349838"/>
                <a:gd name="connsiteX50" fmla="*/ 4636 w 367250"/>
                <a:gd name="connsiteY50" fmla="*/ 258767 h 349838"/>
                <a:gd name="connsiteX51" fmla="*/ 38488 w 367250"/>
                <a:gd name="connsiteY51" fmla="*/ 298109 h 349838"/>
                <a:gd name="connsiteX52" fmla="*/ 64489 w 367250"/>
                <a:gd name="connsiteY52" fmla="*/ 283543 h 349838"/>
                <a:gd name="connsiteX53" fmla="*/ 65215 w 367250"/>
                <a:gd name="connsiteY53" fmla="*/ 282499 h 349838"/>
                <a:gd name="connsiteX54" fmla="*/ 81551 w 367250"/>
                <a:gd name="connsiteY54" fmla="*/ 252732 h 349838"/>
                <a:gd name="connsiteX55" fmla="*/ 83774 w 367250"/>
                <a:gd name="connsiteY55" fmla="*/ 251597 h 349838"/>
                <a:gd name="connsiteX56" fmla="*/ 50603 w 367250"/>
                <a:gd name="connsiteY56" fmla="*/ 41955 h 349838"/>
                <a:gd name="connsiteX57" fmla="*/ 50603 w 367250"/>
                <a:gd name="connsiteY57" fmla="*/ 42998 h 349838"/>
                <a:gd name="connsiteX58" fmla="*/ 50694 w 367250"/>
                <a:gd name="connsiteY58" fmla="*/ 41955 h 34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7250" h="349838">
                  <a:moveTo>
                    <a:pt x="189049" y="349839"/>
                  </a:moveTo>
                  <a:cubicBezTo>
                    <a:pt x="156272" y="349529"/>
                    <a:pt x="123601" y="346065"/>
                    <a:pt x="91488" y="339493"/>
                  </a:cubicBezTo>
                  <a:cubicBezTo>
                    <a:pt x="83986" y="336829"/>
                    <a:pt x="77035" y="332815"/>
                    <a:pt x="70978" y="327650"/>
                  </a:cubicBezTo>
                  <a:cubicBezTo>
                    <a:pt x="67030" y="323702"/>
                    <a:pt x="70978" y="315715"/>
                    <a:pt x="73791" y="309499"/>
                  </a:cubicBezTo>
                  <a:cubicBezTo>
                    <a:pt x="74507" y="308021"/>
                    <a:pt x="75143" y="306506"/>
                    <a:pt x="75697" y="304961"/>
                  </a:cubicBezTo>
                  <a:cubicBezTo>
                    <a:pt x="76514" y="302420"/>
                    <a:pt x="78692" y="282681"/>
                    <a:pt x="80235" y="265211"/>
                  </a:cubicBezTo>
                  <a:cubicBezTo>
                    <a:pt x="76241" y="272743"/>
                    <a:pt x="71159" y="282091"/>
                    <a:pt x="68936" y="285222"/>
                  </a:cubicBezTo>
                  <a:lnTo>
                    <a:pt x="68255" y="286175"/>
                  </a:lnTo>
                  <a:cubicBezTo>
                    <a:pt x="62102" y="296689"/>
                    <a:pt x="50711" y="303019"/>
                    <a:pt x="38533" y="302692"/>
                  </a:cubicBezTo>
                  <a:cubicBezTo>
                    <a:pt x="19565" y="302692"/>
                    <a:pt x="2640" y="280003"/>
                    <a:pt x="189" y="259357"/>
                  </a:cubicBezTo>
                  <a:cubicBezTo>
                    <a:pt x="-2125" y="240208"/>
                    <a:pt x="17523" y="189022"/>
                    <a:pt x="18340" y="186753"/>
                  </a:cubicBezTo>
                  <a:cubicBezTo>
                    <a:pt x="29185" y="132301"/>
                    <a:pt x="45566" y="49215"/>
                    <a:pt x="45975" y="42862"/>
                  </a:cubicBezTo>
                  <a:cubicBezTo>
                    <a:pt x="45476" y="41093"/>
                    <a:pt x="45975" y="38325"/>
                    <a:pt x="64126" y="32017"/>
                  </a:cubicBezTo>
                  <a:lnTo>
                    <a:pt x="64353" y="32017"/>
                  </a:lnTo>
                  <a:lnTo>
                    <a:pt x="125067" y="17088"/>
                  </a:lnTo>
                  <a:lnTo>
                    <a:pt x="255164" y="26"/>
                  </a:lnTo>
                  <a:cubicBezTo>
                    <a:pt x="255650" y="-52"/>
                    <a:pt x="256148" y="45"/>
                    <a:pt x="256570" y="299"/>
                  </a:cubicBezTo>
                  <a:lnTo>
                    <a:pt x="343649" y="48943"/>
                  </a:lnTo>
                  <a:cubicBezTo>
                    <a:pt x="351308" y="52668"/>
                    <a:pt x="358626" y="57057"/>
                    <a:pt x="365521" y="62057"/>
                  </a:cubicBezTo>
                  <a:cubicBezTo>
                    <a:pt x="367835" y="64371"/>
                    <a:pt x="368062" y="82794"/>
                    <a:pt x="364750" y="193424"/>
                  </a:cubicBezTo>
                  <a:cubicBezTo>
                    <a:pt x="363751" y="227003"/>
                    <a:pt x="362889" y="256044"/>
                    <a:pt x="363161" y="263486"/>
                  </a:cubicBezTo>
                  <a:cubicBezTo>
                    <a:pt x="363978" y="284541"/>
                    <a:pt x="355356" y="297882"/>
                    <a:pt x="351998" y="301285"/>
                  </a:cubicBezTo>
                  <a:cubicBezTo>
                    <a:pt x="348641" y="304689"/>
                    <a:pt x="318828" y="308047"/>
                    <a:pt x="300450" y="310088"/>
                  </a:cubicBezTo>
                  <a:cubicBezTo>
                    <a:pt x="299542" y="311268"/>
                    <a:pt x="297682" y="313628"/>
                    <a:pt x="296638" y="315216"/>
                  </a:cubicBezTo>
                  <a:cubicBezTo>
                    <a:pt x="294417" y="320422"/>
                    <a:pt x="292508" y="325756"/>
                    <a:pt x="290921" y="331189"/>
                  </a:cubicBezTo>
                  <a:cubicBezTo>
                    <a:pt x="290702" y="331798"/>
                    <a:pt x="290243" y="332290"/>
                    <a:pt x="289650" y="332550"/>
                  </a:cubicBezTo>
                  <a:cubicBezTo>
                    <a:pt x="288380" y="333140"/>
                    <a:pt x="257886" y="346163"/>
                    <a:pt x="206928" y="349294"/>
                  </a:cubicBezTo>
                  <a:cubicBezTo>
                    <a:pt x="201256" y="349703"/>
                    <a:pt x="195175" y="349839"/>
                    <a:pt x="189049" y="349839"/>
                  </a:cubicBezTo>
                  <a:close/>
                  <a:moveTo>
                    <a:pt x="83774" y="251597"/>
                  </a:moveTo>
                  <a:lnTo>
                    <a:pt x="84409" y="251597"/>
                  </a:lnTo>
                  <a:cubicBezTo>
                    <a:pt x="85453" y="251914"/>
                    <a:pt x="86133" y="252916"/>
                    <a:pt x="86043" y="254002"/>
                  </a:cubicBezTo>
                  <a:cubicBezTo>
                    <a:pt x="85544" y="258858"/>
                    <a:pt x="81505" y="301739"/>
                    <a:pt x="79917" y="306368"/>
                  </a:cubicBezTo>
                  <a:cubicBezTo>
                    <a:pt x="79463" y="307593"/>
                    <a:pt x="78692" y="309272"/>
                    <a:pt x="77830" y="311178"/>
                  </a:cubicBezTo>
                  <a:cubicBezTo>
                    <a:pt x="76196" y="314581"/>
                    <a:pt x="72384" y="322658"/>
                    <a:pt x="74109" y="324337"/>
                  </a:cubicBezTo>
                  <a:cubicBezTo>
                    <a:pt x="79616" y="328972"/>
                    <a:pt x="85899" y="332597"/>
                    <a:pt x="92668" y="335046"/>
                  </a:cubicBezTo>
                  <a:cubicBezTo>
                    <a:pt x="130237" y="342783"/>
                    <a:pt x="168593" y="346028"/>
                    <a:pt x="206928" y="344711"/>
                  </a:cubicBezTo>
                  <a:cubicBezTo>
                    <a:pt x="234330" y="343528"/>
                    <a:pt x="261388" y="338141"/>
                    <a:pt x="287154" y="328739"/>
                  </a:cubicBezTo>
                  <a:cubicBezTo>
                    <a:pt x="288754" y="323236"/>
                    <a:pt x="290741" y="317853"/>
                    <a:pt x="293099" y="312630"/>
                  </a:cubicBezTo>
                  <a:cubicBezTo>
                    <a:pt x="294642" y="310361"/>
                    <a:pt x="297637" y="306640"/>
                    <a:pt x="297637" y="306458"/>
                  </a:cubicBezTo>
                  <a:cubicBezTo>
                    <a:pt x="298015" y="305983"/>
                    <a:pt x="298574" y="305687"/>
                    <a:pt x="299180" y="305642"/>
                  </a:cubicBezTo>
                  <a:cubicBezTo>
                    <a:pt x="321596" y="303191"/>
                    <a:pt x="346372" y="299606"/>
                    <a:pt x="349094" y="297927"/>
                  </a:cubicBezTo>
                  <a:cubicBezTo>
                    <a:pt x="351772" y="295250"/>
                    <a:pt x="359531" y="282953"/>
                    <a:pt x="358805" y="263622"/>
                  </a:cubicBezTo>
                  <a:cubicBezTo>
                    <a:pt x="358533" y="255999"/>
                    <a:pt x="359395" y="226912"/>
                    <a:pt x="360393" y="193242"/>
                  </a:cubicBezTo>
                  <a:cubicBezTo>
                    <a:pt x="361845" y="144825"/>
                    <a:pt x="364024" y="71994"/>
                    <a:pt x="362208" y="64916"/>
                  </a:cubicBezTo>
                  <a:cubicBezTo>
                    <a:pt x="355678" y="60406"/>
                    <a:pt x="348822" y="56387"/>
                    <a:pt x="341698" y="52891"/>
                  </a:cubicBezTo>
                  <a:lnTo>
                    <a:pt x="255209" y="4564"/>
                  </a:lnTo>
                  <a:lnTo>
                    <a:pt x="126111" y="21490"/>
                  </a:lnTo>
                  <a:lnTo>
                    <a:pt x="65714" y="36373"/>
                  </a:lnTo>
                  <a:cubicBezTo>
                    <a:pt x="60431" y="38049"/>
                    <a:pt x="55348" y="40302"/>
                    <a:pt x="50558" y="43089"/>
                  </a:cubicBezTo>
                  <a:cubicBezTo>
                    <a:pt x="50104" y="47627"/>
                    <a:pt x="46429" y="69862"/>
                    <a:pt x="22787" y="188069"/>
                  </a:cubicBezTo>
                  <a:cubicBezTo>
                    <a:pt x="22470" y="188977"/>
                    <a:pt x="2640" y="240752"/>
                    <a:pt x="4636" y="258767"/>
                  </a:cubicBezTo>
                  <a:cubicBezTo>
                    <a:pt x="6633" y="276782"/>
                    <a:pt x="22107" y="298109"/>
                    <a:pt x="38488" y="298109"/>
                  </a:cubicBezTo>
                  <a:cubicBezTo>
                    <a:pt x="49178" y="298420"/>
                    <a:pt x="59171" y="292822"/>
                    <a:pt x="64489" y="283543"/>
                  </a:cubicBezTo>
                  <a:lnTo>
                    <a:pt x="65215" y="282499"/>
                  </a:lnTo>
                  <a:cubicBezTo>
                    <a:pt x="68800" y="277462"/>
                    <a:pt x="81460" y="252959"/>
                    <a:pt x="81551" y="252732"/>
                  </a:cubicBezTo>
                  <a:cubicBezTo>
                    <a:pt x="81999" y="251943"/>
                    <a:pt x="82873" y="251497"/>
                    <a:pt x="83774" y="251597"/>
                  </a:cubicBezTo>
                  <a:close/>
                  <a:moveTo>
                    <a:pt x="50603" y="41955"/>
                  </a:moveTo>
                  <a:cubicBezTo>
                    <a:pt x="50659" y="42301"/>
                    <a:pt x="50659" y="42653"/>
                    <a:pt x="50603" y="42998"/>
                  </a:cubicBezTo>
                  <a:cubicBezTo>
                    <a:pt x="50747" y="42670"/>
                    <a:pt x="50779" y="42303"/>
                    <a:pt x="50694" y="4195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68CB25D5-C10C-40CD-827F-4F036634A0D7}"/>
                </a:ext>
              </a:extLst>
            </p:cNvPr>
            <p:cNvSpPr/>
            <p:nvPr/>
          </p:nvSpPr>
          <p:spPr>
            <a:xfrm>
              <a:off x="9904650" y="3210862"/>
              <a:ext cx="55076" cy="112560"/>
            </a:xfrm>
            <a:custGeom>
              <a:avLst/>
              <a:gdLst>
                <a:gd name="connsiteX0" fmla="*/ 19421 w 23868"/>
                <a:gd name="connsiteY0" fmla="*/ 48780 h 48780"/>
                <a:gd name="connsiteX1" fmla="*/ 0 w 23868"/>
                <a:gd name="connsiteY1" fmla="*/ 2133 h 48780"/>
                <a:gd name="connsiteX2" fmla="*/ 3993 w 23868"/>
                <a:gd name="connsiteY2" fmla="*/ 0 h 48780"/>
                <a:gd name="connsiteX3" fmla="*/ 23868 w 23868"/>
                <a:gd name="connsiteY3" fmla="*/ 47827 h 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68" h="48780">
                  <a:moveTo>
                    <a:pt x="19421" y="48780"/>
                  </a:moveTo>
                  <a:cubicBezTo>
                    <a:pt x="15610" y="30947"/>
                    <a:pt x="136" y="2450"/>
                    <a:pt x="0" y="2133"/>
                  </a:cubicBezTo>
                  <a:lnTo>
                    <a:pt x="3993" y="0"/>
                  </a:lnTo>
                  <a:cubicBezTo>
                    <a:pt x="4628" y="1180"/>
                    <a:pt x="19921" y="29359"/>
                    <a:pt x="23868" y="4782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3F92A140-1B49-45D1-89C0-3A1E1F516764}"/>
                </a:ext>
              </a:extLst>
            </p:cNvPr>
            <p:cNvSpPr/>
            <p:nvPr/>
          </p:nvSpPr>
          <p:spPr>
            <a:xfrm>
              <a:off x="9826232" y="3501591"/>
              <a:ext cx="76145" cy="41821"/>
            </a:xfrm>
            <a:custGeom>
              <a:avLst/>
              <a:gdLst>
                <a:gd name="connsiteX0" fmla="*/ 30717 w 32999"/>
                <a:gd name="connsiteY0" fmla="*/ 18125 h 18124"/>
                <a:gd name="connsiteX1" fmla="*/ 28856 w 32999"/>
                <a:gd name="connsiteY1" fmla="*/ 17217 h 18124"/>
                <a:gd name="connsiteX2" fmla="*/ 1993 w 32999"/>
                <a:gd name="connsiteY2" fmla="*/ 4557 h 18124"/>
                <a:gd name="connsiteX3" fmla="*/ 19 w 32999"/>
                <a:gd name="connsiteY3" fmla="*/ 1993 h 18124"/>
                <a:gd name="connsiteX4" fmla="*/ 2583 w 32999"/>
                <a:gd name="connsiteY4" fmla="*/ 19 h 18124"/>
                <a:gd name="connsiteX5" fmla="*/ 32577 w 32999"/>
                <a:gd name="connsiteY5" fmla="*/ 14495 h 18124"/>
                <a:gd name="connsiteX6" fmla="*/ 32049 w 32999"/>
                <a:gd name="connsiteY6" fmla="*/ 17659 h 18124"/>
                <a:gd name="connsiteX7" fmla="*/ 32033 w 32999"/>
                <a:gd name="connsiteY7" fmla="*/ 17671 h 18124"/>
                <a:gd name="connsiteX8" fmla="*/ 30717 w 32999"/>
                <a:gd name="connsiteY8" fmla="*/ 18125 h 1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" h="18124">
                  <a:moveTo>
                    <a:pt x="30717" y="18125"/>
                  </a:moveTo>
                  <a:cubicBezTo>
                    <a:pt x="29992" y="18118"/>
                    <a:pt x="29308" y="17785"/>
                    <a:pt x="28856" y="17217"/>
                  </a:cubicBezTo>
                  <a:cubicBezTo>
                    <a:pt x="21687" y="7189"/>
                    <a:pt x="2220" y="4602"/>
                    <a:pt x="1993" y="4557"/>
                  </a:cubicBezTo>
                  <a:cubicBezTo>
                    <a:pt x="740" y="4394"/>
                    <a:pt x="-144" y="3246"/>
                    <a:pt x="19" y="1993"/>
                  </a:cubicBezTo>
                  <a:cubicBezTo>
                    <a:pt x="182" y="740"/>
                    <a:pt x="1330" y="-144"/>
                    <a:pt x="2583" y="19"/>
                  </a:cubicBezTo>
                  <a:cubicBezTo>
                    <a:pt x="3445" y="19"/>
                    <a:pt x="24228" y="2878"/>
                    <a:pt x="32577" y="14495"/>
                  </a:cubicBezTo>
                  <a:cubicBezTo>
                    <a:pt x="33306" y="15514"/>
                    <a:pt x="33069" y="16931"/>
                    <a:pt x="32049" y="17659"/>
                  </a:cubicBezTo>
                  <a:cubicBezTo>
                    <a:pt x="32044" y="17663"/>
                    <a:pt x="32038" y="17667"/>
                    <a:pt x="32033" y="17671"/>
                  </a:cubicBezTo>
                  <a:cubicBezTo>
                    <a:pt x="31650" y="17951"/>
                    <a:pt x="31191" y="18109"/>
                    <a:pt x="30717" y="1812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B7B785C5-BB0D-4173-8278-A49019180ED0}"/>
                </a:ext>
              </a:extLst>
            </p:cNvPr>
            <p:cNvSpPr/>
            <p:nvPr/>
          </p:nvSpPr>
          <p:spPr>
            <a:xfrm>
              <a:off x="9877207" y="3498432"/>
              <a:ext cx="38759" cy="33883"/>
            </a:xfrm>
            <a:custGeom>
              <a:avLst/>
              <a:gdLst>
                <a:gd name="connsiteX0" fmla="*/ 14525 w 16797"/>
                <a:gd name="connsiteY0" fmla="*/ 14684 h 14684"/>
                <a:gd name="connsiteX1" fmla="*/ 12438 w 16797"/>
                <a:gd name="connsiteY1" fmla="*/ 13368 h 14684"/>
                <a:gd name="connsiteX2" fmla="*/ 1230 w 16797"/>
                <a:gd name="connsiteY2" fmla="*/ 4293 h 14684"/>
                <a:gd name="connsiteX3" fmla="*/ 254 w 16797"/>
                <a:gd name="connsiteY3" fmla="*/ 1230 h 14684"/>
                <a:gd name="connsiteX4" fmla="*/ 3317 w 16797"/>
                <a:gd name="connsiteY4" fmla="*/ 254 h 14684"/>
                <a:gd name="connsiteX5" fmla="*/ 16613 w 16797"/>
                <a:gd name="connsiteY5" fmla="*/ 11417 h 14684"/>
                <a:gd name="connsiteX6" fmla="*/ 15478 w 16797"/>
                <a:gd name="connsiteY6" fmla="*/ 14412 h 14684"/>
                <a:gd name="connsiteX7" fmla="*/ 14525 w 16797"/>
                <a:gd name="connsiteY7" fmla="*/ 14684 h 1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97" h="14684">
                  <a:moveTo>
                    <a:pt x="14525" y="14684"/>
                  </a:moveTo>
                  <a:cubicBezTo>
                    <a:pt x="13631" y="14695"/>
                    <a:pt x="12814" y="14180"/>
                    <a:pt x="12438" y="13368"/>
                  </a:cubicBezTo>
                  <a:cubicBezTo>
                    <a:pt x="9488" y="9484"/>
                    <a:pt x="5642" y="6371"/>
                    <a:pt x="1230" y="4293"/>
                  </a:cubicBezTo>
                  <a:cubicBezTo>
                    <a:pt x="115" y="3716"/>
                    <a:pt x="-322" y="2345"/>
                    <a:pt x="254" y="1230"/>
                  </a:cubicBezTo>
                  <a:cubicBezTo>
                    <a:pt x="831" y="115"/>
                    <a:pt x="2202" y="-322"/>
                    <a:pt x="3317" y="254"/>
                  </a:cubicBezTo>
                  <a:cubicBezTo>
                    <a:pt x="4452" y="844"/>
                    <a:pt x="14162" y="6017"/>
                    <a:pt x="16613" y="11417"/>
                  </a:cubicBezTo>
                  <a:cubicBezTo>
                    <a:pt x="17098" y="12558"/>
                    <a:pt x="16598" y="13879"/>
                    <a:pt x="15478" y="14412"/>
                  </a:cubicBezTo>
                  <a:cubicBezTo>
                    <a:pt x="15183" y="14569"/>
                    <a:pt x="14859" y="14662"/>
                    <a:pt x="14525" y="1468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1DB77ED0-60E9-4FBC-8E05-6D2A7476555F}"/>
                </a:ext>
              </a:extLst>
            </p:cNvPr>
            <p:cNvSpPr/>
            <p:nvPr/>
          </p:nvSpPr>
          <p:spPr>
            <a:xfrm>
              <a:off x="9779410" y="3520577"/>
              <a:ext cx="185777" cy="118403"/>
            </a:xfrm>
            <a:custGeom>
              <a:avLst/>
              <a:gdLst>
                <a:gd name="connsiteX0" fmla="*/ 73697 w 80510"/>
                <a:gd name="connsiteY0" fmla="*/ 51280 h 51312"/>
                <a:gd name="connsiteX1" fmla="*/ 72926 w 80510"/>
                <a:gd name="connsiteY1" fmla="*/ 51280 h 51312"/>
                <a:gd name="connsiteX2" fmla="*/ 71534 w 80510"/>
                <a:gd name="connsiteY2" fmla="*/ 48461 h 51312"/>
                <a:gd name="connsiteX3" fmla="*/ 71564 w 80510"/>
                <a:gd name="connsiteY3" fmla="*/ 48376 h 51312"/>
                <a:gd name="connsiteX4" fmla="*/ 75739 w 80510"/>
                <a:gd name="connsiteY4" fmla="*/ 36487 h 51312"/>
                <a:gd name="connsiteX5" fmla="*/ 63533 w 80510"/>
                <a:gd name="connsiteY5" fmla="*/ 11394 h 51312"/>
                <a:gd name="connsiteX6" fmla="*/ 54911 w 80510"/>
                <a:gd name="connsiteY6" fmla="*/ 14434 h 51312"/>
                <a:gd name="connsiteX7" fmla="*/ 52869 w 80510"/>
                <a:gd name="connsiteY7" fmla="*/ 14207 h 51312"/>
                <a:gd name="connsiteX8" fmla="*/ 23737 w 80510"/>
                <a:gd name="connsiteY8" fmla="*/ 4769 h 51312"/>
                <a:gd name="connsiteX9" fmla="*/ 4316 w 80510"/>
                <a:gd name="connsiteY9" fmla="*/ 22330 h 51312"/>
                <a:gd name="connsiteX10" fmla="*/ 1275 w 80510"/>
                <a:gd name="connsiteY10" fmla="*/ 23373 h 51312"/>
                <a:gd name="connsiteX11" fmla="*/ 231 w 80510"/>
                <a:gd name="connsiteY11" fmla="*/ 20333 h 51312"/>
                <a:gd name="connsiteX12" fmla="*/ 22920 w 80510"/>
                <a:gd name="connsiteY12" fmla="*/ 322 h 51312"/>
                <a:gd name="connsiteX13" fmla="*/ 54412 w 80510"/>
                <a:gd name="connsiteY13" fmla="*/ 9806 h 51312"/>
                <a:gd name="connsiteX14" fmla="*/ 63896 w 80510"/>
                <a:gd name="connsiteY14" fmla="*/ 6402 h 51312"/>
                <a:gd name="connsiteX15" fmla="*/ 66709 w 80510"/>
                <a:gd name="connsiteY15" fmla="*/ 7582 h 51312"/>
                <a:gd name="connsiteX16" fmla="*/ 80322 w 80510"/>
                <a:gd name="connsiteY16" fmla="*/ 35353 h 51312"/>
                <a:gd name="connsiteX17" fmla="*/ 80322 w 80510"/>
                <a:gd name="connsiteY17" fmla="*/ 37123 h 51312"/>
                <a:gd name="connsiteX18" fmla="*/ 75785 w 80510"/>
                <a:gd name="connsiteY18" fmla="*/ 49919 h 51312"/>
                <a:gd name="connsiteX19" fmla="*/ 73697 w 80510"/>
                <a:gd name="connsiteY19" fmla="*/ 51280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10" h="51312">
                  <a:moveTo>
                    <a:pt x="73697" y="51280"/>
                  </a:moveTo>
                  <a:cubicBezTo>
                    <a:pt x="73442" y="51323"/>
                    <a:pt x="73181" y="51323"/>
                    <a:pt x="72926" y="51280"/>
                  </a:cubicBezTo>
                  <a:cubicBezTo>
                    <a:pt x="71763" y="50886"/>
                    <a:pt x="71140" y="49624"/>
                    <a:pt x="71534" y="48461"/>
                  </a:cubicBezTo>
                  <a:cubicBezTo>
                    <a:pt x="71543" y="48432"/>
                    <a:pt x="71554" y="48404"/>
                    <a:pt x="71564" y="48376"/>
                  </a:cubicBezTo>
                  <a:lnTo>
                    <a:pt x="75739" y="36487"/>
                  </a:lnTo>
                  <a:lnTo>
                    <a:pt x="63533" y="11394"/>
                  </a:lnTo>
                  <a:lnTo>
                    <a:pt x="54911" y="14434"/>
                  </a:lnTo>
                  <a:cubicBezTo>
                    <a:pt x="54235" y="14704"/>
                    <a:pt x="53469" y="14619"/>
                    <a:pt x="52869" y="14207"/>
                  </a:cubicBezTo>
                  <a:cubicBezTo>
                    <a:pt x="52869" y="14207"/>
                    <a:pt x="35444" y="2727"/>
                    <a:pt x="23737" y="4769"/>
                  </a:cubicBezTo>
                  <a:cubicBezTo>
                    <a:pt x="12030" y="6811"/>
                    <a:pt x="4361" y="22194"/>
                    <a:pt x="4316" y="22330"/>
                  </a:cubicBezTo>
                  <a:cubicBezTo>
                    <a:pt x="3764" y="23457"/>
                    <a:pt x="2403" y="23925"/>
                    <a:pt x="1275" y="23373"/>
                  </a:cubicBezTo>
                  <a:cubicBezTo>
                    <a:pt x="147" y="22822"/>
                    <a:pt x="-320" y="21461"/>
                    <a:pt x="231" y="20333"/>
                  </a:cubicBezTo>
                  <a:cubicBezTo>
                    <a:pt x="595" y="19607"/>
                    <a:pt x="9307" y="2727"/>
                    <a:pt x="22920" y="322"/>
                  </a:cubicBezTo>
                  <a:cubicBezTo>
                    <a:pt x="34854" y="-1811"/>
                    <a:pt x="50373" y="7264"/>
                    <a:pt x="54412" y="9806"/>
                  </a:cubicBezTo>
                  <a:lnTo>
                    <a:pt x="63896" y="6402"/>
                  </a:lnTo>
                  <a:cubicBezTo>
                    <a:pt x="64997" y="6034"/>
                    <a:pt x="66200" y="6539"/>
                    <a:pt x="66709" y="7582"/>
                  </a:cubicBezTo>
                  <a:lnTo>
                    <a:pt x="80322" y="35353"/>
                  </a:lnTo>
                  <a:cubicBezTo>
                    <a:pt x="80573" y="35916"/>
                    <a:pt x="80573" y="36559"/>
                    <a:pt x="80322" y="37123"/>
                  </a:cubicBezTo>
                  <a:lnTo>
                    <a:pt x="75785" y="49919"/>
                  </a:lnTo>
                  <a:cubicBezTo>
                    <a:pt x="75413" y="50740"/>
                    <a:pt x="74599" y="51272"/>
                    <a:pt x="73697" y="5128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33116A2C-14A2-43DD-B50B-9FBEEA292DC4}"/>
                </a:ext>
              </a:extLst>
            </p:cNvPr>
            <p:cNvSpPr/>
            <p:nvPr/>
          </p:nvSpPr>
          <p:spPr>
            <a:xfrm>
              <a:off x="10477638" y="3232850"/>
              <a:ext cx="44371" cy="85343"/>
            </a:xfrm>
            <a:custGeom>
              <a:avLst/>
              <a:gdLst>
                <a:gd name="connsiteX0" fmla="*/ 2258 w 19229"/>
                <a:gd name="connsiteY0" fmla="*/ 36937 h 36985"/>
                <a:gd name="connsiteX1" fmla="*/ 1396 w 19229"/>
                <a:gd name="connsiteY1" fmla="*/ 36937 h 36985"/>
                <a:gd name="connsiteX2" fmla="*/ 171 w 19229"/>
                <a:gd name="connsiteY2" fmla="*/ 33942 h 36985"/>
                <a:gd name="connsiteX3" fmla="*/ 15054 w 19229"/>
                <a:gd name="connsiteY3" fmla="*/ 0 h 36985"/>
                <a:gd name="connsiteX4" fmla="*/ 19229 w 19229"/>
                <a:gd name="connsiteY4" fmla="*/ 1860 h 36985"/>
                <a:gd name="connsiteX5" fmla="*/ 4345 w 19229"/>
                <a:gd name="connsiteY5" fmla="*/ 35757 h 36985"/>
                <a:gd name="connsiteX6" fmla="*/ 2258 w 19229"/>
                <a:gd name="connsiteY6" fmla="*/ 36937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9" h="36985">
                  <a:moveTo>
                    <a:pt x="2258" y="36937"/>
                  </a:moveTo>
                  <a:cubicBezTo>
                    <a:pt x="1974" y="37001"/>
                    <a:pt x="1680" y="37001"/>
                    <a:pt x="1396" y="36937"/>
                  </a:cubicBezTo>
                  <a:cubicBezTo>
                    <a:pt x="241" y="36438"/>
                    <a:pt x="-303" y="35107"/>
                    <a:pt x="171" y="33942"/>
                  </a:cubicBezTo>
                  <a:cubicBezTo>
                    <a:pt x="3755" y="25593"/>
                    <a:pt x="15054" y="0"/>
                    <a:pt x="15054" y="0"/>
                  </a:cubicBezTo>
                  <a:lnTo>
                    <a:pt x="19229" y="1860"/>
                  </a:lnTo>
                  <a:cubicBezTo>
                    <a:pt x="19229" y="1860"/>
                    <a:pt x="7930" y="27408"/>
                    <a:pt x="4345" y="35757"/>
                  </a:cubicBezTo>
                  <a:cubicBezTo>
                    <a:pt x="3939" y="36524"/>
                    <a:pt x="3124" y="36985"/>
                    <a:pt x="2258" y="3693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94C48055-179D-46CF-A1AF-2115D0B69E8E}"/>
                </a:ext>
              </a:extLst>
            </p:cNvPr>
            <p:cNvSpPr/>
            <p:nvPr/>
          </p:nvSpPr>
          <p:spPr>
            <a:xfrm>
              <a:off x="10341410" y="3658100"/>
              <a:ext cx="111531" cy="105933"/>
            </a:xfrm>
            <a:custGeom>
              <a:avLst/>
              <a:gdLst>
                <a:gd name="connsiteX0" fmla="*/ 45958 w 48334"/>
                <a:gd name="connsiteY0" fmla="*/ 45818 h 45908"/>
                <a:gd name="connsiteX1" fmla="*/ 44415 w 48334"/>
                <a:gd name="connsiteY1" fmla="*/ 45182 h 45908"/>
                <a:gd name="connsiteX2" fmla="*/ 671 w 48334"/>
                <a:gd name="connsiteY2" fmla="*/ 3889 h 45908"/>
                <a:gd name="connsiteX3" fmla="*/ 658 w 48334"/>
                <a:gd name="connsiteY3" fmla="*/ 681 h 45908"/>
                <a:gd name="connsiteX4" fmla="*/ 671 w 48334"/>
                <a:gd name="connsiteY4" fmla="*/ 667 h 45908"/>
                <a:gd name="connsiteX5" fmla="*/ 3815 w 48334"/>
                <a:gd name="connsiteY5" fmla="*/ 635 h 45908"/>
                <a:gd name="connsiteX6" fmla="*/ 3848 w 48334"/>
                <a:gd name="connsiteY6" fmla="*/ 667 h 45908"/>
                <a:gd name="connsiteX7" fmla="*/ 47591 w 48334"/>
                <a:gd name="connsiteY7" fmla="*/ 41960 h 45908"/>
                <a:gd name="connsiteX8" fmla="*/ 47744 w 48334"/>
                <a:gd name="connsiteY8" fmla="*/ 45165 h 45908"/>
                <a:gd name="connsiteX9" fmla="*/ 46048 w 48334"/>
                <a:gd name="connsiteY9" fmla="*/ 45908 h 4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34" h="45908">
                  <a:moveTo>
                    <a:pt x="45958" y="45818"/>
                  </a:moveTo>
                  <a:cubicBezTo>
                    <a:pt x="45380" y="45814"/>
                    <a:pt x="44827" y="45586"/>
                    <a:pt x="44415" y="45182"/>
                  </a:cubicBezTo>
                  <a:lnTo>
                    <a:pt x="671" y="3889"/>
                  </a:lnTo>
                  <a:cubicBezTo>
                    <a:pt x="-219" y="3007"/>
                    <a:pt x="-224" y="1570"/>
                    <a:pt x="658" y="681"/>
                  </a:cubicBezTo>
                  <a:cubicBezTo>
                    <a:pt x="662" y="676"/>
                    <a:pt x="667" y="672"/>
                    <a:pt x="671" y="667"/>
                  </a:cubicBezTo>
                  <a:cubicBezTo>
                    <a:pt x="1531" y="-210"/>
                    <a:pt x="2938" y="-224"/>
                    <a:pt x="3815" y="635"/>
                  </a:cubicBezTo>
                  <a:cubicBezTo>
                    <a:pt x="3826" y="646"/>
                    <a:pt x="3837" y="657"/>
                    <a:pt x="3848" y="667"/>
                  </a:cubicBezTo>
                  <a:lnTo>
                    <a:pt x="47591" y="41960"/>
                  </a:lnTo>
                  <a:cubicBezTo>
                    <a:pt x="48519" y="42803"/>
                    <a:pt x="48587" y="44238"/>
                    <a:pt x="47744" y="45165"/>
                  </a:cubicBezTo>
                  <a:cubicBezTo>
                    <a:pt x="47310" y="45643"/>
                    <a:pt x="46694" y="45913"/>
                    <a:pt x="46048" y="4590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FD31A214-4B74-40DF-8C30-B61DF08003E5}"/>
                </a:ext>
              </a:extLst>
            </p:cNvPr>
            <p:cNvSpPr/>
            <p:nvPr/>
          </p:nvSpPr>
          <p:spPr>
            <a:xfrm>
              <a:off x="10301590" y="3687429"/>
              <a:ext cx="111448" cy="62783"/>
            </a:xfrm>
            <a:custGeom>
              <a:avLst/>
              <a:gdLst>
                <a:gd name="connsiteX0" fmla="*/ 46062 w 48298"/>
                <a:gd name="connsiteY0" fmla="*/ 26981 h 27208"/>
                <a:gd name="connsiteX1" fmla="*/ 45019 w 48298"/>
                <a:gd name="connsiteY1" fmla="*/ 26981 h 27208"/>
                <a:gd name="connsiteX2" fmla="*/ 1230 w 48298"/>
                <a:gd name="connsiteY2" fmla="*/ 4293 h 27208"/>
                <a:gd name="connsiteX3" fmla="*/ 254 w 48298"/>
                <a:gd name="connsiteY3" fmla="*/ 1230 h 27208"/>
                <a:gd name="connsiteX4" fmla="*/ 3317 w 48298"/>
                <a:gd name="connsiteY4" fmla="*/ 254 h 27208"/>
                <a:gd name="connsiteX5" fmla="*/ 47106 w 48298"/>
                <a:gd name="connsiteY5" fmla="*/ 22943 h 27208"/>
                <a:gd name="connsiteX6" fmla="*/ 48026 w 48298"/>
                <a:gd name="connsiteY6" fmla="*/ 26017 h 27208"/>
                <a:gd name="connsiteX7" fmla="*/ 46062 w 48298"/>
                <a:gd name="connsiteY7" fmla="*/ 27208 h 2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98" h="27208">
                  <a:moveTo>
                    <a:pt x="46062" y="26981"/>
                  </a:moveTo>
                  <a:cubicBezTo>
                    <a:pt x="45719" y="27062"/>
                    <a:pt x="45362" y="27062"/>
                    <a:pt x="45019" y="26981"/>
                  </a:cubicBezTo>
                  <a:lnTo>
                    <a:pt x="1230" y="4293"/>
                  </a:lnTo>
                  <a:cubicBezTo>
                    <a:pt x="115" y="3716"/>
                    <a:pt x="-322" y="2345"/>
                    <a:pt x="254" y="1230"/>
                  </a:cubicBezTo>
                  <a:cubicBezTo>
                    <a:pt x="831" y="115"/>
                    <a:pt x="2202" y="-322"/>
                    <a:pt x="3317" y="254"/>
                  </a:cubicBezTo>
                  <a:lnTo>
                    <a:pt x="47106" y="22943"/>
                  </a:lnTo>
                  <a:cubicBezTo>
                    <a:pt x="48209" y="23538"/>
                    <a:pt x="48621" y="24914"/>
                    <a:pt x="48026" y="26017"/>
                  </a:cubicBezTo>
                  <a:cubicBezTo>
                    <a:pt x="47636" y="26740"/>
                    <a:pt x="46884" y="27196"/>
                    <a:pt x="46062" y="2720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366E22B2-F81A-4266-B5DC-B8CD1907E81F}"/>
                </a:ext>
              </a:extLst>
            </p:cNvPr>
            <p:cNvSpPr/>
            <p:nvPr/>
          </p:nvSpPr>
          <p:spPr>
            <a:xfrm>
              <a:off x="10012681" y="3797079"/>
              <a:ext cx="277641" cy="39306"/>
            </a:xfrm>
            <a:custGeom>
              <a:avLst/>
              <a:gdLst>
                <a:gd name="connsiteX0" fmla="*/ 2237 w 120321"/>
                <a:gd name="connsiteY0" fmla="*/ 17035 h 17034"/>
                <a:gd name="connsiteX1" fmla="*/ 13 w 120321"/>
                <a:gd name="connsiteY1" fmla="*/ 14993 h 17034"/>
                <a:gd name="connsiteX2" fmla="*/ 2010 w 120321"/>
                <a:gd name="connsiteY2" fmla="*/ 12497 h 17034"/>
                <a:gd name="connsiteX3" fmla="*/ 117812 w 120321"/>
                <a:gd name="connsiteY3" fmla="*/ 18 h 17034"/>
                <a:gd name="connsiteX4" fmla="*/ 120300 w 120321"/>
                <a:gd name="connsiteY4" fmla="*/ 1942 h 17034"/>
                <a:gd name="connsiteX5" fmla="*/ 120308 w 120321"/>
                <a:gd name="connsiteY5" fmla="*/ 2015 h 17034"/>
                <a:gd name="connsiteX6" fmla="*/ 118311 w 120321"/>
                <a:gd name="connsiteY6" fmla="*/ 4510 h 17034"/>
                <a:gd name="connsiteX7" fmla="*/ 2509 w 120321"/>
                <a:gd name="connsiteY7" fmla="*/ 17035 h 1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21" h="17034">
                  <a:moveTo>
                    <a:pt x="2237" y="17035"/>
                  </a:moveTo>
                  <a:cubicBezTo>
                    <a:pt x="1076" y="17039"/>
                    <a:pt x="108" y="16149"/>
                    <a:pt x="13" y="14993"/>
                  </a:cubicBezTo>
                  <a:cubicBezTo>
                    <a:pt x="-120" y="13753"/>
                    <a:pt x="772" y="12639"/>
                    <a:pt x="2010" y="12497"/>
                  </a:cubicBezTo>
                  <a:lnTo>
                    <a:pt x="117812" y="18"/>
                  </a:lnTo>
                  <a:cubicBezTo>
                    <a:pt x="119030" y="-138"/>
                    <a:pt x="120144" y="723"/>
                    <a:pt x="120300" y="1942"/>
                  </a:cubicBezTo>
                  <a:cubicBezTo>
                    <a:pt x="120303" y="1966"/>
                    <a:pt x="120306" y="1990"/>
                    <a:pt x="120308" y="2015"/>
                  </a:cubicBezTo>
                  <a:cubicBezTo>
                    <a:pt x="120441" y="3254"/>
                    <a:pt x="119549" y="4368"/>
                    <a:pt x="118311" y="4510"/>
                  </a:cubicBezTo>
                  <a:lnTo>
                    <a:pt x="2509" y="1703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BFED36B5-5F98-442E-B450-51EC8F2174CE}"/>
                </a:ext>
              </a:extLst>
            </p:cNvPr>
            <p:cNvSpPr/>
            <p:nvPr/>
          </p:nvSpPr>
          <p:spPr>
            <a:xfrm>
              <a:off x="10202203" y="3193872"/>
              <a:ext cx="43090" cy="328287"/>
            </a:xfrm>
            <a:custGeom>
              <a:avLst/>
              <a:gdLst>
                <a:gd name="connsiteX0" fmla="*/ 2282 w 18674"/>
                <a:gd name="connsiteY0" fmla="*/ 142269 h 142269"/>
                <a:gd name="connsiteX1" fmla="*/ 2055 w 18674"/>
                <a:gd name="connsiteY1" fmla="*/ 142269 h 142269"/>
                <a:gd name="connsiteX2" fmla="*/ 10 w 18674"/>
                <a:gd name="connsiteY2" fmla="*/ 139796 h 142269"/>
                <a:gd name="connsiteX3" fmla="*/ 13 w 18674"/>
                <a:gd name="connsiteY3" fmla="*/ 139773 h 142269"/>
                <a:gd name="connsiteX4" fmla="*/ 14125 w 18674"/>
                <a:gd name="connsiteY4" fmla="*/ 2053 h 142269"/>
                <a:gd name="connsiteX5" fmla="*/ 16621 w 18674"/>
                <a:gd name="connsiteY5" fmla="*/ 11 h 142269"/>
                <a:gd name="connsiteX6" fmla="*/ 18663 w 18674"/>
                <a:gd name="connsiteY6" fmla="*/ 2507 h 142269"/>
                <a:gd name="connsiteX7" fmla="*/ 4596 w 18674"/>
                <a:gd name="connsiteY7" fmla="*/ 140272 h 142269"/>
                <a:gd name="connsiteX8" fmla="*/ 2281 w 18674"/>
                <a:gd name="connsiteY8" fmla="*/ 142269 h 14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74" h="142269">
                  <a:moveTo>
                    <a:pt x="2282" y="142269"/>
                  </a:moveTo>
                  <a:lnTo>
                    <a:pt x="2055" y="142269"/>
                  </a:lnTo>
                  <a:cubicBezTo>
                    <a:pt x="807" y="142150"/>
                    <a:pt x="-108" y="141043"/>
                    <a:pt x="10" y="139796"/>
                  </a:cubicBezTo>
                  <a:cubicBezTo>
                    <a:pt x="11" y="139788"/>
                    <a:pt x="12" y="139781"/>
                    <a:pt x="13" y="139773"/>
                  </a:cubicBezTo>
                  <a:cubicBezTo>
                    <a:pt x="784" y="132830"/>
                    <a:pt x="13989" y="3369"/>
                    <a:pt x="14125" y="2053"/>
                  </a:cubicBezTo>
                  <a:cubicBezTo>
                    <a:pt x="14250" y="800"/>
                    <a:pt x="15368" y="-114"/>
                    <a:pt x="16621" y="11"/>
                  </a:cubicBezTo>
                  <a:cubicBezTo>
                    <a:pt x="17874" y="137"/>
                    <a:pt x="18788" y="1254"/>
                    <a:pt x="18663" y="2507"/>
                  </a:cubicBezTo>
                  <a:cubicBezTo>
                    <a:pt x="18663" y="3823"/>
                    <a:pt x="5367" y="133284"/>
                    <a:pt x="4596" y="140272"/>
                  </a:cubicBezTo>
                  <a:cubicBezTo>
                    <a:pt x="4436" y="141425"/>
                    <a:pt x="3445" y="142280"/>
                    <a:pt x="2281" y="14226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84785038-F55D-432A-A8F6-89B8AD4F9EF0}"/>
                </a:ext>
              </a:extLst>
            </p:cNvPr>
            <p:cNvSpPr/>
            <p:nvPr/>
          </p:nvSpPr>
          <p:spPr>
            <a:xfrm>
              <a:off x="10176968" y="3629157"/>
              <a:ext cx="19521" cy="109745"/>
            </a:xfrm>
            <a:custGeom>
              <a:avLst/>
              <a:gdLst>
                <a:gd name="connsiteX0" fmla="*/ 2282 w 8460"/>
                <a:gd name="connsiteY0" fmla="*/ 47560 h 47560"/>
                <a:gd name="connsiteX1" fmla="*/ 2055 w 8460"/>
                <a:gd name="connsiteY1" fmla="*/ 47560 h 47560"/>
                <a:gd name="connsiteX2" fmla="*/ 10 w 8460"/>
                <a:gd name="connsiteY2" fmla="*/ 45087 h 47560"/>
                <a:gd name="connsiteX3" fmla="*/ 13 w 8460"/>
                <a:gd name="connsiteY3" fmla="*/ 45065 h 47560"/>
                <a:gd name="connsiteX4" fmla="*/ 3915 w 8460"/>
                <a:gd name="connsiteY4" fmla="*/ 2047 h 47560"/>
                <a:gd name="connsiteX5" fmla="*/ 6365 w 8460"/>
                <a:gd name="connsiteY5" fmla="*/ 5 h 47560"/>
                <a:gd name="connsiteX6" fmla="*/ 8454 w 8460"/>
                <a:gd name="connsiteY6" fmla="*/ 2441 h 47560"/>
                <a:gd name="connsiteX7" fmla="*/ 8453 w 8460"/>
                <a:gd name="connsiteY7" fmla="*/ 2455 h 47560"/>
                <a:gd name="connsiteX8" fmla="*/ 4505 w 8460"/>
                <a:gd name="connsiteY8" fmla="*/ 45473 h 47560"/>
                <a:gd name="connsiteX9" fmla="*/ 2282 w 8460"/>
                <a:gd name="connsiteY9" fmla="*/ 47560 h 4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0" h="47560">
                  <a:moveTo>
                    <a:pt x="2282" y="47560"/>
                  </a:moveTo>
                  <a:lnTo>
                    <a:pt x="2055" y="47560"/>
                  </a:lnTo>
                  <a:cubicBezTo>
                    <a:pt x="807" y="47442"/>
                    <a:pt x="-108" y="46335"/>
                    <a:pt x="10" y="45087"/>
                  </a:cubicBezTo>
                  <a:cubicBezTo>
                    <a:pt x="11" y="45080"/>
                    <a:pt x="12" y="45072"/>
                    <a:pt x="13" y="45065"/>
                  </a:cubicBezTo>
                  <a:lnTo>
                    <a:pt x="3915" y="2047"/>
                  </a:lnTo>
                  <a:cubicBezTo>
                    <a:pt x="4057" y="822"/>
                    <a:pt x="5135" y="-76"/>
                    <a:pt x="6365" y="5"/>
                  </a:cubicBezTo>
                  <a:cubicBezTo>
                    <a:pt x="7615" y="101"/>
                    <a:pt x="8550" y="1192"/>
                    <a:pt x="8454" y="2441"/>
                  </a:cubicBezTo>
                  <a:cubicBezTo>
                    <a:pt x="8454" y="2446"/>
                    <a:pt x="8453" y="2451"/>
                    <a:pt x="8453" y="2455"/>
                  </a:cubicBezTo>
                  <a:lnTo>
                    <a:pt x="4505" y="45473"/>
                  </a:lnTo>
                  <a:cubicBezTo>
                    <a:pt x="4412" y="46638"/>
                    <a:pt x="3449" y="47541"/>
                    <a:pt x="2282" y="4756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978315FE-ADBA-4764-9396-2EEE46B81E53}"/>
                </a:ext>
              </a:extLst>
            </p:cNvPr>
            <p:cNvSpPr/>
            <p:nvPr/>
          </p:nvSpPr>
          <p:spPr>
            <a:xfrm>
              <a:off x="10172704" y="2936841"/>
              <a:ext cx="192453" cy="233706"/>
            </a:xfrm>
            <a:custGeom>
              <a:avLst/>
              <a:gdLst>
                <a:gd name="connsiteX0" fmla="*/ 83403 w 83403"/>
                <a:gd name="connsiteY0" fmla="*/ 28724 h 101281"/>
                <a:gd name="connsiteX1" fmla="*/ 71877 w 83403"/>
                <a:gd name="connsiteY1" fmla="*/ 57901 h 101281"/>
                <a:gd name="connsiteX2" fmla="*/ 33897 w 83403"/>
                <a:gd name="connsiteY2" fmla="*/ 101282 h 101281"/>
                <a:gd name="connsiteX3" fmla="*/ 0 w 83403"/>
                <a:gd name="connsiteY3" fmla="*/ 56540 h 101281"/>
                <a:gd name="connsiteX4" fmla="*/ 2768 w 83403"/>
                <a:gd name="connsiteY4" fmla="*/ 0 h 101281"/>
                <a:gd name="connsiteX5" fmla="*/ 45422 w 83403"/>
                <a:gd name="connsiteY5" fmla="*/ 38888 h 101281"/>
                <a:gd name="connsiteX6" fmla="*/ 83403 w 83403"/>
                <a:gd name="connsiteY6" fmla="*/ 28724 h 10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403" h="101281">
                  <a:moveTo>
                    <a:pt x="83403" y="28724"/>
                  </a:moveTo>
                  <a:lnTo>
                    <a:pt x="71877" y="57901"/>
                  </a:lnTo>
                  <a:lnTo>
                    <a:pt x="33897" y="101282"/>
                  </a:lnTo>
                  <a:lnTo>
                    <a:pt x="0" y="56540"/>
                  </a:lnTo>
                  <a:lnTo>
                    <a:pt x="2768" y="0"/>
                  </a:lnTo>
                  <a:lnTo>
                    <a:pt x="45422" y="38888"/>
                  </a:lnTo>
                  <a:lnTo>
                    <a:pt x="83403" y="28724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4" name="任意多边形: 形状 1633">
              <a:extLst>
                <a:ext uri="{FF2B5EF4-FFF2-40B4-BE49-F238E27FC236}">
                  <a16:creationId xmlns:a16="http://schemas.microsoft.com/office/drawing/2014/main" id="{99878233-C9D3-440D-B4C8-9F881C8BE718}"/>
                </a:ext>
              </a:extLst>
            </p:cNvPr>
            <p:cNvSpPr/>
            <p:nvPr/>
          </p:nvSpPr>
          <p:spPr>
            <a:xfrm>
              <a:off x="10167364" y="2925532"/>
              <a:ext cx="206589" cy="253392"/>
            </a:xfrm>
            <a:custGeom>
              <a:avLst/>
              <a:gdLst>
                <a:gd name="connsiteX0" fmla="*/ 36075 w 89529"/>
                <a:gd name="connsiteY0" fmla="*/ 109813 h 109812"/>
                <a:gd name="connsiteX1" fmla="*/ 0 w 89529"/>
                <a:gd name="connsiteY1" fmla="*/ 62167 h 109812"/>
                <a:gd name="connsiteX2" fmla="*/ 0 w 89529"/>
                <a:gd name="connsiteY2" fmla="*/ 61350 h 109812"/>
                <a:gd name="connsiteX3" fmla="*/ 3040 w 89529"/>
                <a:gd name="connsiteY3" fmla="*/ 0 h 109812"/>
                <a:gd name="connsiteX4" fmla="*/ 48417 w 89529"/>
                <a:gd name="connsiteY4" fmla="*/ 41293 h 109812"/>
                <a:gd name="connsiteX5" fmla="*/ 89529 w 89529"/>
                <a:gd name="connsiteY5" fmla="*/ 30267 h 109812"/>
                <a:gd name="connsiteX6" fmla="*/ 75916 w 89529"/>
                <a:gd name="connsiteY6" fmla="*/ 64299 h 109812"/>
                <a:gd name="connsiteX7" fmla="*/ 4628 w 89529"/>
                <a:gd name="connsiteY7" fmla="*/ 60669 h 109812"/>
                <a:gd name="connsiteX8" fmla="*/ 36392 w 89529"/>
                <a:gd name="connsiteY8" fmla="*/ 102552 h 109812"/>
                <a:gd name="connsiteX9" fmla="*/ 72286 w 89529"/>
                <a:gd name="connsiteY9" fmla="*/ 61713 h 109812"/>
                <a:gd name="connsiteX10" fmla="*/ 81997 w 89529"/>
                <a:gd name="connsiteY10" fmla="*/ 37118 h 109812"/>
                <a:gd name="connsiteX11" fmla="*/ 47192 w 89529"/>
                <a:gd name="connsiteY11" fmla="*/ 46466 h 109812"/>
                <a:gd name="connsiteX12" fmla="*/ 7170 w 89529"/>
                <a:gd name="connsiteY12" fmla="*/ 10164 h 10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529" h="109812">
                  <a:moveTo>
                    <a:pt x="36075" y="109813"/>
                  </a:moveTo>
                  <a:lnTo>
                    <a:pt x="0" y="62167"/>
                  </a:lnTo>
                  <a:lnTo>
                    <a:pt x="0" y="61350"/>
                  </a:lnTo>
                  <a:lnTo>
                    <a:pt x="3040" y="0"/>
                  </a:lnTo>
                  <a:lnTo>
                    <a:pt x="48417" y="41293"/>
                  </a:lnTo>
                  <a:lnTo>
                    <a:pt x="89529" y="30267"/>
                  </a:lnTo>
                  <a:lnTo>
                    <a:pt x="75916" y="64299"/>
                  </a:lnTo>
                  <a:close/>
                  <a:moveTo>
                    <a:pt x="4628" y="60669"/>
                  </a:moveTo>
                  <a:lnTo>
                    <a:pt x="36392" y="102552"/>
                  </a:lnTo>
                  <a:lnTo>
                    <a:pt x="72286" y="61713"/>
                  </a:lnTo>
                  <a:lnTo>
                    <a:pt x="81997" y="37118"/>
                  </a:lnTo>
                  <a:lnTo>
                    <a:pt x="47192" y="46466"/>
                  </a:lnTo>
                  <a:lnTo>
                    <a:pt x="7170" y="1016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CF1FDA72-BE7F-411A-B65A-0F80ED75305A}"/>
                </a:ext>
              </a:extLst>
            </p:cNvPr>
            <p:cNvSpPr/>
            <p:nvPr/>
          </p:nvSpPr>
          <p:spPr>
            <a:xfrm>
              <a:off x="9902193" y="2585842"/>
              <a:ext cx="649745" cy="579996"/>
            </a:xfrm>
            <a:custGeom>
              <a:avLst/>
              <a:gdLst>
                <a:gd name="connsiteX0" fmla="*/ 166103 w 281579"/>
                <a:gd name="connsiteY0" fmla="*/ 1778 h 251352"/>
                <a:gd name="connsiteX1" fmla="*/ 90050 w 281579"/>
                <a:gd name="connsiteY1" fmla="*/ 44977 h 251352"/>
                <a:gd name="connsiteX2" fmla="*/ 72217 w 281579"/>
                <a:gd name="connsiteY2" fmla="*/ 100836 h 251352"/>
                <a:gd name="connsiteX3" fmla="*/ 34191 w 281579"/>
                <a:gd name="connsiteY3" fmla="*/ 125612 h 251352"/>
                <a:gd name="connsiteX4" fmla="*/ 34191 w 281579"/>
                <a:gd name="connsiteY4" fmla="*/ 172305 h 251352"/>
                <a:gd name="connsiteX5" fmla="*/ 1338 w 281579"/>
                <a:gd name="connsiteY5" fmla="*/ 207427 h 251352"/>
                <a:gd name="connsiteX6" fmla="*/ 1928 w 281579"/>
                <a:gd name="connsiteY6" fmla="*/ 234653 h 251352"/>
                <a:gd name="connsiteX7" fmla="*/ 53204 w 281579"/>
                <a:gd name="connsiteY7" fmla="*/ 226576 h 251352"/>
                <a:gd name="connsiteX8" fmla="*/ 104480 w 281579"/>
                <a:gd name="connsiteY8" fmla="*/ 232929 h 251352"/>
                <a:gd name="connsiteX9" fmla="*/ 122904 w 281579"/>
                <a:gd name="connsiteY9" fmla="*/ 179928 h 251352"/>
                <a:gd name="connsiteX10" fmla="*/ 119999 w 281579"/>
                <a:gd name="connsiteY10" fmla="*/ 152248 h 251352"/>
                <a:gd name="connsiteX11" fmla="*/ 143641 w 281579"/>
                <a:gd name="connsiteY11" fmla="*/ 85362 h 251352"/>
                <a:gd name="connsiteX12" fmla="*/ 197186 w 281579"/>
                <a:gd name="connsiteY12" fmla="*/ 69208 h 251352"/>
                <a:gd name="connsiteX13" fmla="*/ 231173 w 281579"/>
                <a:gd name="connsiteY13" fmla="*/ 100972 h 251352"/>
                <a:gd name="connsiteX14" fmla="*/ 199954 w 281579"/>
                <a:gd name="connsiteY14" fmla="*/ 183014 h 251352"/>
                <a:gd name="connsiteX15" fmla="*/ 191832 w 281579"/>
                <a:gd name="connsiteY15" fmla="*/ 208108 h 251352"/>
                <a:gd name="connsiteX16" fmla="*/ 209302 w 281579"/>
                <a:gd name="connsiteY16" fmla="*/ 218499 h 251352"/>
                <a:gd name="connsiteX17" fmla="*/ 279591 w 281579"/>
                <a:gd name="connsiteY17" fmla="*/ 251352 h 251352"/>
                <a:gd name="connsiteX18" fmla="*/ 281315 w 281579"/>
                <a:gd name="connsiteY18" fmla="*/ 234653 h 251352"/>
                <a:gd name="connsiteX19" fmla="*/ 265161 w 281579"/>
                <a:gd name="connsiteY19" fmla="*/ 200076 h 251352"/>
                <a:gd name="connsiteX20" fmla="*/ 275552 w 281579"/>
                <a:gd name="connsiteY20" fmla="*/ 151704 h 251352"/>
                <a:gd name="connsiteX21" fmla="*/ 251366 w 281579"/>
                <a:gd name="connsiteY21" fmla="*/ 110229 h 251352"/>
                <a:gd name="connsiteX22" fmla="*/ 245603 w 281579"/>
                <a:gd name="connsiteY22" fmla="*/ 54914 h 251352"/>
                <a:gd name="connsiteX23" fmla="*/ 192013 w 281579"/>
                <a:gd name="connsiteY23" fmla="*/ 2504 h 251352"/>
                <a:gd name="connsiteX24" fmla="*/ 166103 w 281579"/>
                <a:gd name="connsiteY24" fmla="*/ 1778 h 25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1579" h="251352">
                  <a:moveTo>
                    <a:pt x="166103" y="1778"/>
                  </a:moveTo>
                  <a:cubicBezTo>
                    <a:pt x="166103" y="1778"/>
                    <a:pt x="99262" y="25964"/>
                    <a:pt x="90050" y="44977"/>
                  </a:cubicBezTo>
                  <a:cubicBezTo>
                    <a:pt x="82260" y="62956"/>
                    <a:pt x="76286" y="81669"/>
                    <a:pt x="72217" y="100836"/>
                  </a:cubicBezTo>
                  <a:cubicBezTo>
                    <a:pt x="72217" y="103150"/>
                    <a:pt x="40453" y="115856"/>
                    <a:pt x="34191" y="125612"/>
                  </a:cubicBezTo>
                  <a:cubicBezTo>
                    <a:pt x="27929" y="135368"/>
                    <a:pt x="34736" y="164228"/>
                    <a:pt x="34191" y="172305"/>
                  </a:cubicBezTo>
                  <a:cubicBezTo>
                    <a:pt x="33647" y="180382"/>
                    <a:pt x="4242" y="189594"/>
                    <a:pt x="1338" y="207427"/>
                  </a:cubicBezTo>
                  <a:cubicBezTo>
                    <a:pt x="-627" y="216421"/>
                    <a:pt x="-425" y="225753"/>
                    <a:pt x="1928" y="234653"/>
                  </a:cubicBezTo>
                  <a:lnTo>
                    <a:pt x="53204" y="226576"/>
                  </a:lnTo>
                  <a:cubicBezTo>
                    <a:pt x="53204" y="226576"/>
                    <a:pt x="86602" y="239826"/>
                    <a:pt x="104480" y="232929"/>
                  </a:cubicBezTo>
                  <a:cubicBezTo>
                    <a:pt x="122359" y="226032"/>
                    <a:pt x="124038" y="191454"/>
                    <a:pt x="122904" y="179928"/>
                  </a:cubicBezTo>
                  <a:cubicBezTo>
                    <a:pt x="121769" y="168403"/>
                    <a:pt x="119999" y="152248"/>
                    <a:pt x="119999" y="152248"/>
                  </a:cubicBezTo>
                  <a:lnTo>
                    <a:pt x="143641" y="85362"/>
                  </a:lnTo>
                  <a:lnTo>
                    <a:pt x="197186" y="69208"/>
                  </a:lnTo>
                  <a:lnTo>
                    <a:pt x="231173" y="100972"/>
                  </a:lnTo>
                  <a:lnTo>
                    <a:pt x="199954" y="183014"/>
                  </a:lnTo>
                  <a:cubicBezTo>
                    <a:pt x="199954" y="183014"/>
                    <a:pt x="190107" y="202935"/>
                    <a:pt x="191832" y="208108"/>
                  </a:cubicBezTo>
                  <a:cubicBezTo>
                    <a:pt x="193556" y="213281"/>
                    <a:pt x="209302" y="218499"/>
                    <a:pt x="209302" y="218499"/>
                  </a:cubicBezTo>
                  <a:lnTo>
                    <a:pt x="279591" y="251352"/>
                  </a:lnTo>
                  <a:cubicBezTo>
                    <a:pt x="281389" y="245981"/>
                    <a:pt x="281978" y="240279"/>
                    <a:pt x="281315" y="234653"/>
                  </a:cubicBezTo>
                  <a:cubicBezTo>
                    <a:pt x="280181" y="225578"/>
                    <a:pt x="265161" y="205839"/>
                    <a:pt x="265161" y="200076"/>
                  </a:cubicBezTo>
                  <a:cubicBezTo>
                    <a:pt x="265161" y="194313"/>
                    <a:pt x="284764" y="171851"/>
                    <a:pt x="275552" y="151704"/>
                  </a:cubicBezTo>
                  <a:cubicBezTo>
                    <a:pt x="266341" y="131556"/>
                    <a:pt x="256539" y="120575"/>
                    <a:pt x="251366" y="110229"/>
                  </a:cubicBezTo>
                  <a:cubicBezTo>
                    <a:pt x="246193" y="99883"/>
                    <a:pt x="255904" y="80235"/>
                    <a:pt x="245603" y="54914"/>
                  </a:cubicBezTo>
                  <a:cubicBezTo>
                    <a:pt x="235303" y="29594"/>
                    <a:pt x="201224" y="7677"/>
                    <a:pt x="192013" y="2504"/>
                  </a:cubicBezTo>
                  <a:cubicBezTo>
                    <a:pt x="182801" y="-2669"/>
                    <a:pt x="166103" y="1778"/>
                    <a:pt x="166103" y="177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BDC08B17-FEBA-428F-9570-FF4FB01CC52A}"/>
                </a:ext>
              </a:extLst>
            </p:cNvPr>
            <p:cNvSpPr/>
            <p:nvPr/>
          </p:nvSpPr>
          <p:spPr>
            <a:xfrm>
              <a:off x="9897100" y="2581204"/>
              <a:ext cx="659840" cy="591437"/>
            </a:xfrm>
            <a:custGeom>
              <a:avLst/>
              <a:gdLst>
                <a:gd name="connsiteX0" fmla="*/ 283022 w 285954"/>
                <a:gd name="connsiteY0" fmla="*/ 256311 h 256310"/>
                <a:gd name="connsiteX1" fmla="*/ 210419 w 285954"/>
                <a:gd name="connsiteY1" fmla="*/ 222459 h 256310"/>
                <a:gd name="connsiteX2" fmla="*/ 191769 w 285954"/>
                <a:gd name="connsiteY2" fmla="*/ 210707 h 256310"/>
                <a:gd name="connsiteX3" fmla="*/ 200027 w 285954"/>
                <a:gd name="connsiteY3" fmla="*/ 183889 h 256310"/>
                <a:gd name="connsiteX4" fmla="*/ 230612 w 285954"/>
                <a:gd name="connsiteY4" fmla="*/ 103480 h 256310"/>
                <a:gd name="connsiteX5" fmla="*/ 198848 w 285954"/>
                <a:gd name="connsiteY5" fmla="*/ 73713 h 256310"/>
                <a:gd name="connsiteX6" fmla="*/ 147617 w 285954"/>
                <a:gd name="connsiteY6" fmla="*/ 89141 h 256310"/>
                <a:gd name="connsiteX7" fmla="*/ 124565 w 285954"/>
                <a:gd name="connsiteY7" fmla="*/ 154394 h 256310"/>
                <a:gd name="connsiteX8" fmla="*/ 127379 w 285954"/>
                <a:gd name="connsiteY8" fmla="*/ 181620 h 256310"/>
                <a:gd name="connsiteX9" fmla="*/ 107549 w 285954"/>
                <a:gd name="connsiteY9" fmla="*/ 236935 h 256310"/>
                <a:gd name="connsiteX10" fmla="*/ 55184 w 285954"/>
                <a:gd name="connsiteY10" fmla="*/ 230809 h 256310"/>
                <a:gd name="connsiteX11" fmla="*/ 2682 w 285954"/>
                <a:gd name="connsiteY11" fmla="*/ 239067 h 256310"/>
                <a:gd name="connsiteX12" fmla="*/ 2047 w 285954"/>
                <a:gd name="connsiteY12" fmla="*/ 237343 h 256310"/>
                <a:gd name="connsiteX13" fmla="*/ 1366 w 285954"/>
                <a:gd name="connsiteY13" fmla="*/ 209118 h 256310"/>
                <a:gd name="connsiteX14" fmla="*/ 23737 w 285954"/>
                <a:gd name="connsiteY14" fmla="*/ 183480 h 256310"/>
                <a:gd name="connsiteX15" fmla="*/ 34174 w 285954"/>
                <a:gd name="connsiteY15" fmla="*/ 174405 h 256310"/>
                <a:gd name="connsiteX16" fmla="*/ 33176 w 285954"/>
                <a:gd name="connsiteY16" fmla="*/ 162425 h 256310"/>
                <a:gd name="connsiteX17" fmla="*/ 34537 w 285954"/>
                <a:gd name="connsiteY17" fmla="*/ 126668 h 256310"/>
                <a:gd name="connsiteX18" fmla="*/ 63125 w 285954"/>
                <a:gd name="connsiteY18" fmla="*/ 107337 h 256310"/>
                <a:gd name="connsiteX19" fmla="*/ 72200 w 285954"/>
                <a:gd name="connsiteY19" fmla="*/ 102255 h 256310"/>
                <a:gd name="connsiteX20" fmla="*/ 90351 w 285954"/>
                <a:gd name="connsiteY20" fmla="*/ 46260 h 256310"/>
                <a:gd name="connsiteX21" fmla="*/ 167492 w 285954"/>
                <a:gd name="connsiteY21" fmla="*/ 1926 h 256310"/>
                <a:gd name="connsiteX22" fmla="*/ 167492 w 285954"/>
                <a:gd name="connsiteY22" fmla="*/ 1926 h 256310"/>
                <a:gd name="connsiteX23" fmla="*/ 195127 w 285954"/>
                <a:gd name="connsiteY23" fmla="*/ 2698 h 256310"/>
                <a:gd name="connsiteX24" fmla="*/ 249579 w 285954"/>
                <a:gd name="connsiteY24" fmla="*/ 56243 h 256310"/>
                <a:gd name="connsiteX25" fmla="*/ 254117 w 285954"/>
                <a:gd name="connsiteY25" fmla="*/ 95358 h 256310"/>
                <a:gd name="connsiteX26" fmla="*/ 255161 w 285954"/>
                <a:gd name="connsiteY26" fmla="*/ 111376 h 256310"/>
                <a:gd name="connsiteX27" fmla="*/ 263193 w 285954"/>
                <a:gd name="connsiteY27" fmla="*/ 123673 h 256310"/>
                <a:gd name="connsiteX28" fmla="*/ 279710 w 285954"/>
                <a:gd name="connsiteY28" fmla="*/ 152578 h 256310"/>
                <a:gd name="connsiteX29" fmla="*/ 272858 w 285954"/>
                <a:gd name="connsiteY29" fmla="*/ 194552 h 256310"/>
                <a:gd name="connsiteX30" fmla="*/ 269545 w 285954"/>
                <a:gd name="connsiteY30" fmla="*/ 201903 h 256310"/>
                <a:gd name="connsiteX31" fmla="*/ 276261 w 285954"/>
                <a:gd name="connsiteY31" fmla="*/ 215517 h 256310"/>
                <a:gd name="connsiteX32" fmla="*/ 285654 w 285954"/>
                <a:gd name="connsiteY32" fmla="*/ 236118 h 256310"/>
                <a:gd name="connsiteX33" fmla="*/ 283794 w 285954"/>
                <a:gd name="connsiteY33" fmla="*/ 253906 h 256310"/>
                <a:gd name="connsiteX34" fmla="*/ 200027 w 285954"/>
                <a:gd name="connsiteY34" fmla="*/ 68631 h 256310"/>
                <a:gd name="connsiteX35" fmla="*/ 236057 w 285954"/>
                <a:gd name="connsiteY35" fmla="*/ 102255 h 256310"/>
                <a:gd name="connsiteX36" fmla="*/ 204293 w 285954"/>
                <a:gd name="connsiteY36" fmla="*/ 185704 h 256310"/>
                <a:gd name="connsiteX37" fmla="*/ 196171 w 285954"/>
                <a:gd name="connsiteY37" fmla="*/ 209255 h 256310"/>
                <a:gd name="connsiteX38" fmla="*/ 212234 w 285954"/>
                <a:gd name="connsiteY38" fmla="*/ 218330 h 256310"/>
                <a:gd name="connsiteX39" fmla="*/ 280300 w 285954"/>
                <a:gd name="connsiteY39" fmla="*/ 250094 h 256310"/>
                <a:gd name="connsiteX40" fmla="*/ 281162 w 285954"/>
                <a:gd name="connsiteY40" fmla="*/ 236844 h 256310"/>
                <a:gd name="connsiteX41" fmla="*/ 272086 w 285954"/>
                <a:gd name="connsiteY41" fmla="*/ 217967 h 256310"/>
                <a:gd name="connsiteX42" fmla="*/ 264781 w 285954"/>
                <a:gd name="connsiteY42" fmla="*/ 201994 h 256310"/>
                <a:gd name="connsiteX43" fmla="*/ 268638 w 285954"/>
                <a:gd name="connsiteY43" fmla="*/ 192556 h 256310"/>
                <a:gd name="connsiteX44" fmla="*/ 275354 w 285954"/>
                <a:gd name="connsiteY44" fmla="*/ 154530 h 256310"/>
                <a:gd name="connsiteX45" fmla="*/ 259199 w 285954"/>
                <a:gd name="connsiteY45" fmla="*/ 126260 h 256310"/>
                <a:gd name="connsiteX46" fmla="*/ 251213 w 285954"/>
                <a:gd name="connsiteY46" fmla="*/ 113146 h 256310"/>
                <a:gd name="connsiteX47" fmla="*/ 249761 w 285954"/>
                <a:gd name="connsiteY47" fmla="*/ 94995 h 256310"/>
                <a:gd name="connsiteX48" fmla="*/ 245223 w 285954"/>
                <a:gd name="connsiteY48" fmla="*/ 57922 h 256310"/>
                <a:gd name="connsiteX49" fmla="*/ 192631 w 285954"/>
                <a:gd name="connsiteY49" fmla="*/ 6600 h 256310"/>
                <a:gd name="connsiteX50" fmla="*/ 168490 w 285954"/>
                <a:gd name="connsiteY50" fmla="*/ 6237 h 256310"/>
                <a:gd name="connsiteX51" fmla="*/ 93800 w 285954"/>
                <a:gd name="connsiteY51" fmla="*/ 48256 h 256310"/>
                <a:gd name="connsiteX52" fmla="*/ 76193 w 285954"/>
                <a:gd name="connsiteY52" fmla="*/ 103208 h 256310"/>
                <a:gd name="connsiteX53" fmla="*/ 64667 w 285954"/>
                <a:gd name="connsiteY53" fmla="*/ 111376 h 256310"/>
                <a:gd name="connsiteX54" fmla="*/ 37804 w 285954"/>
                <a:gd name="connsiteY54" fmla="*/ 129164 h 256310"/>
                <a:gd name="connsiteX55" fmla="*/ 37123 w 285954"/>
                <a:gd name="connsiteY55" fmla="*/ 161881 h 256310"/>
                <a:gd name="connsiteX56" fmla="*/ 38167 w 285954"/>
                <a:gd name="connsiteY56" fmla="*/ 174723 h 256310"/>
                <a:gd name="connsiteX57" fmla="*/ 25734 w 285954"/>
                <a:gd name="connsiteY57" fmla="*/ 187474 h 256310"/>
                <a:gd name="connsiteX58" fmla="*/ 5269 w 285954"/>
                <a:gd name="connsiteY58" fmla="*/ 210162 h 256310"/>
                <a:gd name="connsiteX59" fmla="*/ 5269 w 285954"/>
                <a:gd name="connsiteY59" fmla="*/ 234303 h 256310"/>
                <a:gd name="connsiteX60" fmla="*/ 55184 w 285954"/>
                <a:gd name="connsiteY60" fmla="*/ 226452 h 256310"/>
                <a:gd name="connsiteX61" fmla="*/ 55774 w 285954"/>
                <a:gd name="connsiteY61" fmla="*/ 226679 h 256310"/>
                <a:gd name="connsiteX62" fmla="*/ 105416 w 285954"/>
                <a:gd name="connsiteY62" fmla="*/ 233032 h 256310"/>
                <a:gd name="connsiteX63" fmla="*/ 122387 w 285954"/>
                <a:gd name="connsiteY63" fmla="*/ 182391 h 256310"/>
                <a:gd name="connsiteX64" fmla="*/ 119528 w 285954"/>
                <a:gd name="connsiteY64" fmla="*/ 154757 h 256310"/>
                <a:gd name="connsiteX65" fmla="*/ 119528 w 285954"/>
                <a:gd name="connsiteY65" fmla="*/ 154212 h 256310"/>
                <a:gd name="connsiteX66" fmla="*/ 119528 w 285954"/>
                <a:gd name="connsiteY66" fmla="*/ 153758 h 256310"/>
                <a:gd name="connsiteX67" fmla="*/ 143533 w 285954"/>
                <a:gd name="connsiteY67" fmla="*/ 85693 h 256310"/>
                <a:gd name="connsiteX68" fmla="*/ 72155 w 285954"/>
                <a:gd name="connsiteY68" fmla="*/ 102664 h 256310"/>
                <a:gd name="connsiteX69" fmla="*/ 72155 w 285954"/>
                <a:gd name="connsiteY69" fmla="*/ 102664 h 25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5954" h="256310">
                  <a:moveTo>
                    <a:pt x="283022" y="256311"/>
                  </a:moveTo>
                  <a:lnTo>
                    <a:pt x="210419" y="222459"/>
                  </a:lnTo>
                  <a:cubicBezTo>
                    <a:pt x="207832" y="221597"/>
                    <a:pt x="193720" y="216651"/>
                    <a:pt x="191769" y="210707"/>
                  </a:cubicBezTo>
                  <a:cubicBezTo>
                    <a:pt x="189818" y="204762"/>
                    <a:pt x="197577" y="188744"/>
                    <a:pt x="200027" y="183889"/>
                  </a:cubicBezTo>
                  <a:lnTo>
                    <a:pt x="230612" y="103480"/>
                  </a:lnTo>
                  <a:lnTo>
                    <a:pt x="198848" y="73713"/>
                  </a:lnTo>
                  <a:lnTo>
                    <a:pt x="147617" y="89141"/>
                  </a:lnTo>
                  <a:lnTo>
                    <a:pt x="124565" y="154394"/>
                  </a:lnTo>
                  <a:cubicBezTo>
                    <a:pt x="124883" y="157252"/>
                    <a:pt x="126380" y="171228"/>
                    <a:pt x="127379" y="181620"/>
                  </a:cubicBezTo>
                  <a:cubicBezTo>
                    <a:pt x="128377" y="191285"/>
                    <a:pt x="127833" y="229084"/>
                    <a:pt x="107549" y="236935"/>
                  </a:cubicBezTo>
                  <a:cubicBezTo>
                    <a:pt x="90169" y="243650"/>
                    <a:pt x="59948" y="232624"/>
                    <a:pt x="55184" y="230809"/>
                  </a:cubicBezTo>
                  <a:lnTo>
                    <a:pt x="2682" y="239067"/>
                  </a:lnTo>
                  <a:lnTo>
                    <a:pt x="2047" y="237343"/>
                  </a:lnTo>
                  <a:cubicBezTo>
                    <a:pt x="-429" y="228124"/>
                    <a:pt x="-662" y="218446"/>
                    <a:pt x="1366" y="209118"/>
                  </a:cubicBezTo>
                  <a:cubicBezTo>
                    <a:pt x="3227" y="197638"/>
                    <a:pt x="14571" y="189788"/>
                    <a:pt x="23737" y="183480"/>
                  </a:cubicBezTo>
                  <a:cubicBezTo>
                    <a:pt x="28547" y="180168"/>
                    <a:pt x="33992" y="176401"/>
                    <a:pt x="34174" y="174405"/>
                  </a:cubicBezTo>
                  <a:cubicBezTo>
                    <a:pt x="34115" y="170394"/>
                    <a:pt x="33782" y="166391"/>
                    <a:pt x="33176" y="162425"/>
                  </a:cubicBezTo>
                  <a:cubicBezTo>
                    <a:pt x="31633" y="149810"/>
                    <a:pt x="29727" y="134110"/>
                    <a:pt x="34537" y="126668"/>
                  </a:cubicBezTo>
                  <a:cubicBezTo>
                    <a:pt x="38802" y="120043"/>
                    <a:pt x="52688" y="112692"/>
                    <a:pt x="63125" y="107337"/>
                  </a:cubicBezTo>
                  <a:cubicBezTo>
                    <a:pt x="66236" y="105802"/>
                    <a:pt x="69265" y="104106"/>
                    <a:pt x="72200" y="102255"/>
                  </a:cubicBezTo>
                  <a:cubicBezTo>
                    <a:pt x="76379" y="83035"/>
                    <a:pt x="82459" y="64277"/>
                    <a:pt x="90351" y="46260"/>
                  </a:cubicBezTo>
                  <a:cubicBezTo>
                    <a:pt x="99880" y="26657"/>
                    <a:pt x="164906" y="2925"/>
                    <a:pt x="167492" y="1926"/>
                  </a:cubicBezTo>
                  <a:lnTo>
                    <a:pt x="167492" y="1926"/>
                  </a:lnTo>
                  <a:cubicBezTo>
                    <a:pt x="168173" y="1926"/>
                    <a:pt x="185189" y="-2884"/>
                    <a:pt x="195127" y="2698"/>
                  </a:cubicBezTo>
                  <a:cubicBezTo>
                    <a:pt x="195535" y="2698"/>
                    <a:pt x="237691" y="26884"/>
                    <a:pt x="249579" y="56243"/>
                  </a:cubicBezTo>
                  <a:cubicBezTo>
                    <a:pt x="254286" y="68709"/>
                    <a:pt x="255845" y="82145"/>
                    <a:pt x="254117" y="95358"/>
                  </a:cubicBezTo>
                  <a:cubicBezTo>
                    <a:pt x="253178" y="100704"/>
                    <a:pt x="253535" y="106197"/>
                    <a:pt x="255161" y="111376"/>
                  </a:cubicBezTo>
                  <a:cubicBezTo>
                    <a:pt x="257610" y="115620"/>
                    <a:pt x="260291" y="119725"/>
                    <a:pt x="263193" y="123673"/>
                  </a:cubicBezTo>
                  <a:cubicBezTo>
                    <a:pt x="269488" y="132835"/>
                    <a:pt x="275013" y="142503"/>
                    <a:pt x="279710" y="152578"/>
                  </a:cubicBezTo>
                  <a:cubicBezTo>
                    <a:pt x="286834" y="168097"/>
                    <a:pt x="278076" y="184660"/>
                    <a:pt x="272858" y="194552"/>
                  </a:cubicBezTo>
                  <a:cubicBezTo>
                    <a:pt x="271459" y="196859"/>
                    <a:pt x="270347" y="199327"/>
                    <a:pt x="269545" y="201903"/>
                  </a:cubicBezTo>
                  <a:cubicBezTo>
                    <a:pt x="271149" y="206728"/>
                    <a:pt x="273409" y="211308"/>
                    <a:pt x="276261" y="215517"/>
                  </a:cubicBezTo>
                  <a:cubicBezTo>
                    <a:pt x="280505" y="221820"/>
                    <a:pt x="283679" y="228780"/>
                    <a:pt x="285654" y="236118"/>
                  </a:cubicBezTo>
                  <a:cubicBezTo>
                    <a:pt x="286397" y="242111"/>
                    <a:pt x="285760" y="248195"/>
                    <a:pt x="283794" y="253906"/>
                  </a:cubicBezTo>
                  <a:close/>
                  <a:moveTo>
                    <a:pt x="200027" y="68631"/>
                  </a:moveTo>
                  <a:lnTo>
                    <a:pt x="236057" y="102255"/>
                  </a:lnTo>
                  <a:lnTo>
                    <a:pt x="204293" y="185704"/>
                  </a:lnTo>
                  <a:cubicBezTo>
                    <a:pt x="199755" y="195051"/>
                    <a:pt x="195218" y="206623"/>
                    <a:pt x="196171" y="209255"/>
                  </a:cubicBezTo>
                  <a:cubicBezTo>
                    <a:pt x="197123" y="211886"/>
                    <a:pt x="205246" y="215880"/>
                    <a:pt x="212234" y="218330"/>
                  </a:cubicBezTo>
                  <a:lnTo>
                    <a:pt x="280300" y="250094"/>
                  </a:lnTo>
                  <a:cubicBezTo>
                    <a:pt x="281393" y="245767"/>
                    <a:pt x="281685" y="241276"/>
                    <a:pt x="281162" y="236844"/>
                  </a:cubicBezTo>
                  <a:cubicBezTo>
                    <a:pt x="279096" y="230134"/>
                    <a:pt x="276037" y="223771"/>
                    <a:pt x="272086" y="217967"/>
                  </a:cubicBezTo>
                  <a:cubicBezTo>
                    <a:pt x="267549" y="210117"/>
                    <a:pt x="264781" y="205171"/>
                    <a:pt x="264781" y="201994"/>
                  </a:cubicBezTo>
                  <a:cubicBezTo>
                    <a:pt x="265414" y="198619"/>
                    <a:pt x="266727" y="195408"/>
                    <a:pt x="268638" y="192556"/>
                  </a:cubicBezTo>
                  <a:cubicBezTo>
                    <a:pt x="273765" y="182800"/>
                    <a:pt x="281525" y="168052"/>
                    <a:pt x="275354" y="154530"/>
                  </a:cubicBezTo>
                  <a:cubicBezTo>
                    <a:pt x="270754" y="144679"/>
                    <a:pt x="265351" y="135223"/>
                    <a:pt x="259199" y="126260"/>
                  </a:cubicBezTo>
                  <a:cubicBezTo>
                    <a:pt x="256293" y="122042"/>
                    <a:pt x="253626" y="117664"/>
                    <a:pt x="251213" y="113146"/>
                  </a:cubicBezTo>
                  <a:cubicBezTo>
                    <a:pt x="249224" y="107311"/>
                    <a:pt x="248725" y="101072"/>
                    <a:pt x="249761" y="94995"/>
                  </a:cubicBezTo>
                  <a:cubicBezTo>
                    <a:pt x="251297" y="82452"/>
                    <a:pt x="249739" y="69724"/>
                    <a:pt x="245223" y="57922"/>
                  </a:cubicBezTo>
                  <a:cubicBezTo>
                    <a:pt x="233788" y="30015"/>
                    <a:pt x="193039" y="6827"/>
                    <a:pt x="192631" y="6600"/>
                  </a:cubicBezTo>
                  <a:cubicBezTo>
                    <a:pt x="184645" y="2062"/>
                    <a:pt x="169716" y="5920"/>
                    <a:pt x="168490" y="6237"/>
                  </a:cubicBezTo>
                  <a:cubicBezTo>
                    <a:pt x="165722" y="7235"/>
                    <a:pt x="102376" y="30605"/>
                    <a:pt x="93800" y="48256"/>
                  </a:cubicBezTo>
                  <a:cubicBezTo>
                    <a:pt x="86127" y="65946"/>
                    <a:pt x="80230" y="84354"/>
                    <a:pt x="76193" y="103208"/>
                  </a:cubicBezTo>
                  <a:cubicBezTo>
                    <a:pt x="76193" y="105295"/>
                    <a:pt x="74378" y="106339"/>
                    <a:pt x="64667" y="111376"/>
                  </a:cubicBezTo>
                  <a:cubicBezTo>
                    <a:pt x="54957" y="116413"/>
                    <a:pt x="41434" y="123492"/>
                    <a:pt x="37804" y="129164"/>
                  </a:cubicBezTo>
                  <a:cubicBezTo>
                    <a:pt x="34174" y="134836"/>
                    <a:pt x="35853" y="151263"/>
                    <a:pt x="37123" y="161881"/>
                  </a:cubicBezTo>
                  <a:cubicBezTo>
                    <a:pt x="37791" y="166129"/>
                    <a:pt x="38140" y="170422"/>
                    <a:pt x="38167" y="174723"/>
                  </a:cubicBezTo>
                  <a:cubicBezTo>
                    <a:pt x="37850" y="179260"/>
                    <a:pt x="32495" y="182800"/>
                    <a:pt x="25734" y="187474"/>
                  </a:cubicBezTo>
                  <a:cubicBezTo>
                    <a:pt x="17339" y="193282"/>
                    <a:pt x="6857" y="200497"/>
                    <a:pt x="5269" y="210162"/>
                  </a:cubicBezTo>
                  <a:cubicBezTo>
                    <a:pt x="3761" y="218138"/>
                    <a:pt x="3761" y="226327"/>
                    <a:pt x="5269" y="234303"/>
                  </a:cubicBezTo>
                  <a:lnTo>
                    <a:pt x="55184" y="226452"/>
                  </a:lnTo>
                  <a:lnTo>
                    <a:pt x="55774" y="226679"/>
                  </a:lnTo>
                  <a:cubicBezTo>
                    <a:pt x="56091" y="226679"/>
                    <a:pt x="88581" y="239521"/>
                    <a:pt x="105416" y="233032"/>
                  </a:cubicBezTo>
                  <a:cubicBezTo>
                    <a:pt x="122251" y="226543"/>
                    <a:pt x="123567" y="193690"/>
                    <a:pt x="122387" y="182391"/>
                  </a:cubicBezTo>
                  <a:cubicBezTo>
                    <a:pt x="121207" y="171092"/>
                    <a:pt x="119528" y="154757"/>
                    <a:pt x="119528" y="154757"/>
                  </a:cubicBezTo>
                  <a:lnTo>
                    <a:pt x="119528" y="154212"/>
                  </a:lnTo>
                  <a:lnTo>
                    <a:pt x="119528" y="153758"/>
                  </a:lnTo>
                  <a:lnTo>
                    <a:pt x="143533" y="85693"/>
                  </a:lnTo>
                  <a:close/>
                  <a:moveTo>
                    <a:pt x="72155" y="102664"/>
                  </a:moveTo>
                  <a:lnTo>
                    <a:pt x="72155" y="10266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69BF874E-2A06-4EFB-8A75-EDABBC65B1FF}"/>
                </a:ext>
              </a:extLst>
            </p:cNvPr>
            <p:cNvSpPr/>
            <p:nvPr/>
          </p:nvSpPr>
          <p:spPr>
            <a:xfrm>
              <a:off x="10179045" y="2697583"/>
              <a:ext cx="271261" cy="356433"/>
            </a:xfrm>
            <a:custGeom>
              <a:avLst/>
              <a:gdLst>
                <a:gd name="connsiteX0" fmla="*/ 70309 w 117556"/>
                <a:gd name="connsiteY0" fmla="*/ 0 h 154467"/>
                <a:gd name="connsiteX1" fmla="*/ 14450 w 117556"/>
                <a:gd name="connsiteY1" fmla="*/ 33988 h 154467"/>
                <a:gd name="connsiteX2" fmla="*/ 20 w 117556"/>
                <a:gd name="connsiteY2" fmla="*/ 103687 h 154467"/>
                <a:gd name="connsiteX3" fmla="*/ 42084 w 117556"/>
                <a:gd name="connsiteY3" fmla="*/ 154418 h 154467"/>
                <a:gd name="connsiteX4" fmla="*/ 90865 w 117556"/>
                <a:gd name="connsiteY4" fmla="*/ 130369 h 154467"/>
                <a:gd name="connsiteX5" fmla="*/ 117546 w 117556"/>
                <a:gd name="connsiteY5" fmla="*/ 45513 h 154467"/>
                <a:gd name="connsiteX6" fmla="*/ 70309 w 117556"/>
                <a:gd name="connsiteY6" fmla="*/ 0 h 1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56" h="154467">
                  <a:moveTo>
                    <a:pt x="70309" y="0"/>
                  </a:moveTo>
                  <a:cubicBezTo>
                    <a:pt x="70309" y="0"/>
                    <a:pt x="18488" y="23052"/>
                    <a:pt x="14450" y="33988"/>
                  </a:cubicBezTo>
                  <a:cubicBezTo>
                    <a:pt x="10411" y="44923"/>
                    <a:pt x="-525" y="95655"/>
                    <a:pt x="20" y="103687"/>
                  </a:cubicBezTo>
                  <a:cubicBezTo>
                    <a:pt x="564" y="111719"/>
                    <a:pt x="35187" y="153239"/>
                    <a:pt x="42084" y="154418"/>
                  </a:cubicBezTo>
                  <a:cubicBezTo>
                    <a:pt x="48982" y="155598"/>
                    <a:pt x="84512" y="134997"/>
                    <a:pt x="90865" y="130369"/>
                  </a:cubicBezTo>
                  <a:cubicBezTo>
                    <a:pt x="97218" y="125740"/>
                    <a:pt x="118091" y="56449"/>
                    <a:pt x="117546" y="45513"/>
                  </a:cubicBezTo>
                  <a:cubicBezTo>
                    <a:pt x="117002" y="34577"/>
                    <a:pt x="76072" y="635"/>
                    <a:pt x="70309" y="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0C6ACE77-ECDD-43B8-ADA1-153C2FC0DBAF}"/>
                </a:ext>
              </a:extLst>
            </p:cNvPr>
            <p:cNvSpPr/>
            <p:nvPr/>
          </p:nvSpPr>
          <p:spPr>
            <a:xfrm>
              <a:off x="10173788" y="2692347"/>
              <a:ext cx="281760" cy="366792"/>
            </a:xfrm>
            <a:custGeom>
              <a:avLst/>
              <a:gdLst>
                <a:gd name="connsiteX0" fmla="*/ 44817 w 122106"/>
                <a:gd name="connsiteY0" fmla="*/ 158956 h 158956"/>
                <a:gd name="connsiteX1" fmla="*/ 44000 w 122106"/>
                <a:gd name="connsiteY1" fmla="*/ 158956 h 158956"/>
                <a:gd name="connsiteX2" fmla="*/ 29 w 122106"/>
                <a:gd name="connsiteY2" fmla="*/ 106183 h 158956"/>
                <a:gd name="connsiteX3" fmla="*/ 14596 w 122106"/>
                <a:gd name="connsiteY3" fmla="*/ 35530 h 158956"/>
                <a:gd name="connsiteX4" fmla="*/ 71680 w 122106"/>
                <a:gd name="connsiteY4" fmla="*/ 272 h 158956"/>
                <a:gd name="connsiteX5" fmla="*/ 72224 w 122106"/>
                <a:gd name="connsiteY5" fmla="*/ 0 h 158956"/>
                <a:gd name="connsiteX6" fmla="*/ 72814 w 122106"/>
                <a:gd name="connsiteY6" fmla="*/ 0 h 158956"/>
                <a:gd name="connsiteX7" fmla="*/ 122094 w 122106"/>
                <a:gd name="connsiteY7" fmla="*/ 47646 h 158956"/>
                <a:gd name="connsiteX8" fmla="*/ 94459 w 122106"/>
                <a:gd name="connsiteY8" fmla="*/ 134453 h 158956"/>
                <a:gd name="connsiteX9" fmla="*/ 44817 w 122106"/>
                <a:gd name="connsiteY9" fmla="*/ 158956 h 158956"/>
                <a:gd name="connsiteX10" fmla="*/ 72814 w 122106"/>
                <a:gd name="connsiteY10" fmla="*/ 4674 h 158956"/>
                <a:gd name="connsiteX11" fmla="*/ 18861 w 122106"/>
                <a:gd name="connsiteY11" fmla="*/ 37073 h 158956"/>
                <a:gd name="connsiteX12" fmla="*/ 4567 w 122106"/>
                <a:gd name="connsiteY12" fmla="*/ 105820 h 158956"/>
                <a:gd name="connsiteX13" fmla="*/ 44726 w 122106"/>
                <a:gd name="connsiteY13" fmla="*/ 154418 h 158956"/>
                <a:gd name="connsiteX14" fmla="*/ 91782 w 122106"/>
                <a:gd name="connsiteY14" fmla="*/ 130822 h 158956"/>
                <a:gd name="connsiteX15" fmla="*/ 117556 w 122106"/>
                <a:gd name="connsiteY15" fmla="*/ 47918 h 158956"/>
                <a:gd name="connsiteX16" fmla="*/ 72814 w 122106"/>
                <a:gd name="connsiteY16" fmla="*/ 4674 h 158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106" h="158956">
                  <a:moveTo>
                    <a:pt x="44817" y="158956"/>
                  </a:moveTo>
                  <a:lnTo>
                    <a:pt x="44000" y="158956"/>
                  </a:lnTo>
                  <a:cubicBezTo>
                    <a:pt x="36013" y="157640"/>
                    <a:pt x="710" y="115213"/>
                    <a:pt x="29" y="106183"/>
                  </a:cubicBezTo>
                  <a:cubicBezTo>
                    <a:pt x="-651" y="97153"/>
                    <a:pt x="10693" y="46058"/>
                    <a:pt x="14596" y="35530"/>
                  </a:cubicBezTo>
                  <a:cubicBezTo>
                    <a:pt x="18816" y="24004"/>
                    <a:pt x="66280" y="2632"/>
                    <a:pt x="71680" y="272"/>
                  </a:cubicBezTo>
                  <a:lnTo>
                    <a:pt x="72224" y="0"/>
                  </a:lnTo>
                  <a:lnTo>
                    <a:pt x="72814" y="0"/>
                  </a:lnTo>
                  <a:cubicBezTo>
                    <a:pt x="79258" y="635"/>
                    <a:pt x="121413" y="34850"/>
                    <a:pt x="122094" y="47646"/>
                  </a:cubicBezTo>
                  <a:cubicBezTo>
                    <a:pt x="122684" y="58945"/>
                    <a:pt x="101674" y="129325"/>
                    <a:pt x="94459" y="134453"/>
                  </a:cubicBezTo>
                  <a:cubicBezTo>
                    <a:pt x="89876" y="137856"/>
                    <a:pt x="54573" y="158956"/>
                    <a:pt x="44817" y="158956"/>
                  </a:cubicBezTo>
                  <a:close/>
                  <a:moveTo>
                    <a:pt x="72814" y="4674"/>
                  </a:moveTo>
                  <a:cubicBezTo>
                    <a:pt x="53030" y="13749"/>
                    <a:pt x="21493" y="29813"/>
                    <a:pt x="18861" y="37073"/>
                  </a:cubicBezTo>
                  <a:cubicBezTo>
                    <a:pt x="14732" y="48191"/>
                    <a:pt x="4023" y="98151"/>
                    <a:pt x="4567" y="105820"/>
                  </a:cubicBezTo>
                  <a:cubicBezTo>
                    <a:pt x="5066" y="112762"/>
                    <a:pt x="38464" y="153193"/>
                    <a:pt x="44726" y="154418"/>
                  </a:cubicBezTo>
                  <a:cubicBezTo>
                    <a:pt x="49990" y="155326"/>
                    <a:pt x="83659" y="136721"/>
                    <a:pt x="91782" y="130822"/>
                  </a:cubicBezTo>
                  <a:cubicBezTo>
                    <a:pt x="96955" y="126920"/>
                    <a:pt x="118146" y="58718"/>
                    <a:pt x="117556" y="47918"/>
                  </a:cubicBezTo>
                  <a:cubicBezTo>
                    <a:pt x="117057" y="38434"/>
                    <a:pt x="79076" y="7079"/>
                    <a:pt x="72814" y="467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2E026DD2-A7DA-48BC-BD1A-9E174DE595F7}"/>
                </a:ext>
              </a:extLst>
            </p:cNvPr>
            <p:cNvSpPr/>
            <p:nvPr/>
          </p:nvSpPr>
          <p:spPr>
            <a:xfrm>
              <a:off x="10209769" y="2686797"/>
              <a:ext cx="247318" cy="139364"/>
            </a:xfrm>
            <a:custGeom>
              <a:avLst/>
              <a:gdLst>
                <a:gd name="connsiteX0" fmla="*/ 105865 w 107180"/>
                <a:gd name="connsiteY0" fmla="*/ 60397 h 60396"/>
                <a:gd name="connsiteX1" fmla="*/ 56858 w 107180"/>
                <a:gd name="connsiteY1" fmla="*/ 8939 h 60396"/>
                <a:gd name="connsiteX2" fmla="*/ 1180 w 107180"/>
                <a:gd name="connsiteY2" fmla="*/ 49779 h 60396"/>
                <a:gd name="connsiteX3" fmla="*/ 0 w 107180"/>
                <a:gd name="connsiteY3" fmla="*/ 45241 h 60396"/>
                <a:gd name="connsiteX4" fmla="*/ 55088 w 107180"/>
                <a:gd name="connsiteY4" fmla="*/ 3267 h 60396"/>
                <a:gd name="connsiteX5" fmla="*/ 57130 w 107180"/>
                <a:gd name="connsiteY5" fmla="*/ 0 h 60396"/>
                <a:gd name="connsiteX6" fmla="*/ 58990 w 107180"/>
                <a:gd name="connsiteY6" fmla="*/ 3358 h 60396"/>
                <a:gd name="connsiteX7" fmla="*/ 107181 w 107180"/>
                <a:gd name="connsiteY7" fmla="*/ 55859 h 6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180" h="60396">
                  <a:moveTo>
                    <a:pt x="105865" y="60397"/>
                  </a:moveTo>
                  <a:cubicBezTo>
                    <a:pt x="85128" y="54180"/>
                    <a:pt x="63256" y="19558"/>
                    <a:pt x="56858" y="8939"/>
                  </a:cubicBezTo>
                  <a:cubicBezTo>
                    <a:pt x="50641" y="17561"/>
                    <a:pt x="31038" y="41883"/>
                    <a:pt x="1180" y="49779"/>
                  </a:cubicBezTo>
                  <a:lnTo>
                    <a:pt x="0" y="45241"/>
                  </a:lnTo>
                  <a:cubicBezTo>
                    <a:pt x="34078" y="36166"/>
                    <a:pt x="54861" y="3585"/>
                    <a:pt x="55088" y="3267"/>
                  </a:cubicBezTo>
                  <a:lnTo>
                    <a:pt x="57130" y="0"/>
                  </a:lnTo>
                  <a:lnTo>
                    <a:pt x="58990" y="3358"/>
                  </a:lnTo>
                  <a:cubicBezTo>
                    <a:pt x="59217" y="3812"/>
                    <a:pt x="84810" y="49143"/>
                    <a:pt x="107181" y="5585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03202C03-0AF6-471B-9F93-57CAAC27EAE2}"/>
                </a:ext>
              </a:extLst>
            </p:cNvPr>
            <p:cNvSpPr/>
            <p:nvPr/>
          </p:nvSpPr>
          <p:spPr>
            <a:xfrm>
              <a:off x="10180243" y="2693394"/>
              <a:ext cx="164391" cy="116644"/>
            </a:xfrm>
            <a:custGeom>
              <a:avLst/>
              <a:gdLst>
                <a:gd name="connsiteX0" fmla="*/ 862 w 71242"/>
                <a:gd name="connsiteY0" fmla="*/ 50550 h 50550"/>
                <a:gd name="connsiteX1" fmla="*/ 0 w 71242"/>
                <a:gd name="connsiteY1" fmla="*/ 46012 h 50550"/>
                <a:gd name="connsiteX2" fmla="*/ 68338 w 71242"/>
                <a:gd name="connsiteY2" fmla="*/ 0 h 50550"/>
                <a:gd name="connsiteX3" fmla="*/ 71242 w 71242"/>
                <a:gd name="connsiteY3" fmla="*/ 3494 h 50550"/>
                <a:gd name="connsiteX4" fmla="*/ 862 w 71242"/>
                <a:gd name="connsiteY4" fmla="*/ 50550 h 5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2" h="50550">
                  <a:moveTo>
                    <a:pt x="862" y="50550"/>
                  </a:moveTo>
                  <a:lnTo>
                    <a:pt x="0" y="46012"/>
                  </a:lnTo>
                  <a:cubicBezTo>
                    <a:pt x="16880" y="42609"/>
                    <a:pt x="67839" y="408"/>
                    <a:pt x="68338" y="0"/>
                  </a:cubicBezTo>
                  <a:lnTo>
                    <a:pt x="71242" y="3494"/>
                  </a:lnTo>
                  <a:cubicBezTo>
                    <a:pt x="69109" y="5354"/>
                    <a:pt x="18877" y="46920"/>
                    <a:pt x="862" y="5055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62475E95-07C6-46E6-B171-E88DA4B670B7}"/>
                </a:ext>
              </a:extLst>
            </p:cNvPr>
            <p:cNvSpPr/>
            <p:nvPr/>
          </p:nvSpPr>
          <p:spPr>
            <a:xfrm>
              <a:off x="10301502" y="2930597"/>
              <a:ext cx="47641" cy="20717"/>
            </a:xfrm>
            <a:custGeom>
              <a:avLst/>
              <a:gdLst>
                <a:gd name="connsiteX0" fmla="*/ 5941 w 20646"/>
                <a:gd name="connsiteY0" fmla="*/ 8967 h 8978"/>
                <a:gd name="connsiteX1" fmla="*/ 1721 w 20646"/>
                <a:gd name="connsiteY1" fmla="*/ 8559 h 8978"/>
                <a:gd name="connsiteX2" fmla="*/ 88 w 20646"/>
                <a:gd name="connsiteY2" fmla="*/ 5655 h 8978"/>
                <a:gd name="connsiteX3" fmla="*/ 2992 w 20646"/>
                <a:gd name="connsiteY3" fmla="*/ 4021 h 8978"/>
                <a:gd name="connsiteX4" fmla="*/ 17104 w 20646"/>
                <a:gd name="connsiteY4" fmla="*/ 391 h 8978"/>
                <a:gd name="connsiteX5" fmla="*/ 20255 w 20646"/>
                <a:gd name="connsiteY5" fmla="*/ 996 h 8978"/>
                <a:gd name="connsiteX6" fmla="*/ 19872 w 20646"/>
                <a:gd name="connsiteY6" fmla="*/ 3976 h 8978"/>
                <a:gd name="connsiteX7" fmla="*/ 5941 w 20646"/>
                <a:gd name="connsiteY7" fmla="*/ 8968 h 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46" h="8978">
                  <a:moveTo>
                    <a:pt x="5941" y="8967"/>
                  </a:moveTo>
                  <a:cubicBezTo>
                    <a:pt x="4523" y="9020"/>
                    <a:pt x="3104" y="8883"/>
                    <a:pt x="1721" y="8559"/>
                  </a:cubicBezTo>
                  <a:cubicBezTo>
                    <a:pt x="468" y="8208"/>
                    <a:pt x="-263" y="6908"/>
                    <a:pt x="88" y="5655"/>
                  </a:cubicBezTo>
                  <a:cubicBezTo>
                    <a:pt x="439" y="4402"/>
                    <a:pt x="1739" y="3671"/>
                    <a:pt x="2992" y="4021"/>
                  </a:cubicBezTo>
                  <a:cubicBezTo>
                    <a:pt x="7997" y="4836"/>
                    <a:pt x="13114" y="3519"/>
                    <a:pt x="17104" y="391"/>
                  </a:cubicBezTo>
                  <a:cubicBezTo>
                    <a:pt x="18141" y="-312"/>
                    <a:pt x="19552" y="-41"/>
                    <a:pt x="20255" y="996"/>
                  </a:cubicBezTo>
                  <a:cubicBezTo>
                    <a:pt x="20898" y="1944"/>
                    <a:pt x="20734" y="3222"/>
                    <a:pt x="19872" y="3976"/>
                  </a:cubicBezTo>
                  <a:cubicBezTo>
                    <a:pt x="15839" y="7007"/>
                    <a:pt x="10982" y="8747"/>
                    <a:pt x="5941" y="896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3C53EF62-0863-49A3-B4FD-78A034894E97}"/>
                </a:ext>
              </a:extLst>
            </p:cNvPr>
            <p:cNvSpPr/>
            <p:nvPr/>
          </p:nvSpPr>
          <p:spPr>
            <a:xfrm>
              <a:off x="10256510" y="2949188"/>
              <a:ext cx="86047" cy="31523"/>
            </a:xfrm>
            <a:custGeom>
              <a:avLst/>
              <a:gdLst>
                <a:gd name="connsiteX0" fmla="*/ 22263 w 37290"/>
                <a:gd name="connsiteY0" fmla="*/ 13661 h 13661"/>
                <a:gd name="connsiteX1" fmla="*/ 391 w 37290"/>
                <a:gd name="connsiteY1" fmla="*/ 3542 h 13661"/>
                <a:gd name="connsiteX2" fmla="*/ 996 w 37290"/>
                <a:gd name="connsiteY2" fmla="*/ 391 h 13661"/>
                <a:gd name="connsiteX3" fmla="*/ 3976 w 37290"/>
                <a:gd name="connsiteY3" fmla="*/ 774 h 13661"/>
                <a:gd name="connsiteX4" fmla="*/ 34107 w 37290"/>
                <a:gd name="connsiteY4" fmla="*/ 6401 h 13661"/>
                <a:gd name="connsiteX5" fmla="*/ 37101 w 37290"/>
                <a:gd name="connsiteY5" fmla="*/ 7581 h 13661"/>
                <a:gd name="connsiteX6" fmla="*/ 35922 w 37290"/>
                <a:gd name="connsiteY6" fmla="*/ 10576 h 13661"/>
                <a:gd name="connsiteX7" fmla="*/ 22263 w 37290"/>
                <a:gd name="connsiteY7" fmla="*/ 13661 h 1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90" h="13661">
                  <a:moveTo>
                    <a:pt x="22263" y="13661"/>
                  </a:moveTo>
                  <a:cubicBezTo>
                    <a:pt x="13864" y="13556"/>
                    <a:pt x="5908" y="9876"/>
                    <a:pt x="391" y="3542"/>
                  </a:cubicBezTo>
                  <a:cubicBezTo>
                    <a:pt x="-312" y="2505"/>
                    <a:pt x="-41" y="1094"/>
                    <a:pt x="996" y="391"/>
                  </a:cubicBezTo>
                  <a:cubicBezTo>
                    <a:pt x="1944" y="-252"/>
                    <a:pt x="3222" y="-87"/>
                    <a:pt x="3976" y="774"/>
                  </a:cubicBezTo>
                  <a:cubicBezTo>
                    <a:pt x="11489" y="9429"/>
                    <a:pt x="23977" y="11761"/>
                    <a:pt x="34107" y="6401"/>
                  </a:cubicBezTo>
                  <a:cubicBezTo>
                    <a:pt x="35259" y="5900"/>
                    <a:pt x="36600" y="6428"/>
                    <a:pt x="37101" y="7581"/>
                  </a:cubicBezTo>
                  <a:cubicBezTo>
                    <a:pt x="37603" y="8734"/>
                    <a:pt x="37074" y="10074"/>
                    <a:pt x="35922" y="10576"/>
                  </a:cubicBezTo>
                  <a:cubicBezTo>
                    <a:pt x="31638" y="12558"/>
                    <a:pt x="26983" y="13610"/>
                    <a:pt x="22263" y="1366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B4FE25E1-F7E5-4706-B097-E8A9D5B5BA4B}"/>
                </a:ext>
              </a:extLst>
            </p:cNvPr>
            <p:cNvSpPr/>
            <p:nvPr/>
          </p:nvSpPr>
          <p:spPr>
            <a:xfrm>
              <a:off x="10236354" y="2808403"/>
              <a:ext cx="75610" cy="23414"/>
            </a:xfrm>
            <a:custGeom>
              <a:avLst/>
              <a:gdLst>
                <a:gd name="connsiteX0" fmla="*/ 30499 w 32767"/>
                <a:gd name="connsiteY0" fmla="*/ 10148 h 10147"/>
                <a:gd name="connsiteX1" fmla="*/ 29229 w 32767"/>
                <a:gd name="connsiteY1" fmla="*/ 9739 h 10147"/>
                <a:gd name="connsiteX2" fmla="*/ 3227 w 32767"/>
                <a:gd name="connsiteY2" fmla="*/ 6472 h 10147"/>
                <a:gd name="connsiteX3" fmla="*/ 210 w 32767"/>
                <a:gd name="connsiteY3" fmla="*/ 5360 h 10147"/>
                <a:gd name="connsiteX4" fmla="*/ 1322 w 32767"/>
                <a:gd name="connsiteY4" fmla="*/ 2343 h 10147"/>
                <a:gd name="connsiteX5" fmla="*/ 31770 w 32767"/>
                <a:gd name="connsiteY5" fmla="*/ 5973 h 10147"/>
                <a:gd name="connsiteX6" fmla="*/ 32377 w 32767"/>
                <a:gd name="connsiteY6" fmla="*/ 9123 h 10147"/>
                <a:gd name="connsiteX7" fmla="*/ 32360 w 32767"/>
                <a:gd name="connsiteY7" fmla="*/ 9149 h 10147"/>
                <a:gd name="connsiteX8" fmla="*/ 30499 w 32767"/>
                <a:gd name="connsiteY8" fmla="*/ 10148 h 1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767" h="10147">
                  <a:moveTo>
                    <a:pt x="30499" y="10148"/>
                  </a:moveTo>
                  <a:cubicBezTo>
                    <a:pt x="30044" y="10145"/>
                    <a:pt x="29600" y="10002"/>
                    <a:pt x="29229" y="9739"/>
                  </a:cubicBezTo>
                  <a:cubicBezTo>
                    <a:pt x="29229" y="9739"/>
                    <a:pt x="15615" y="664"/>
                    <a:pt x="3227" y="6472"/>
                  </a:cubicBezTo>
                  <a:cubicBezTo>
                    <a:pt x="2087" y="6998"/>
                    <a:pt x="736" y="6500"/>
                    <a:pt x="210" y="5360"/>
                  </a:cubicBezTo>
                  <a:cubicBezTo>
                    <a:pt x="-316" y="4220"/>
                    <a:pt x="181" y="2869"/>
                    <a:pt x="1322" y="2343"/>
                  </a:cubicBezTo>
                  <a:cubicBezTo>
                    <a:pt x="16160" y="-4419"/>
                    <a:pt x="31135" y="5564"/>
                    <a:pt x="31770" y="5973"/>
                  </a:cubicBezTo>
                  <a:cubicBezTo>
                    <a:pt x="32807" y="6675"/>
                    <a:pt x="33080" y="8086"/>
                    <a:pt x="32377" y="9123"/>
                  </a:cubicBezTo>
                  <a:cubicBezTo>
                    <a:pt x="32372" y="9132"/>
                    <a:pt x="32366" y="9141"/>
                    <a:pt x="32360" y="9149"/>
                  </a:cubicBezTo>
                  <a:cubicBezTo>
                    <a:pt x="31947" y="9774"/>
                    <a:pt x="31248" y="10149"/>
                    <a:pt x="30499" y="1014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069F926A-4D30-47AE-B191-BB890E47D8E4}"/>
                </a:ext>
              </a:extLst>
            </p:cNvPr>
            <p:cNvSpPr/>
            <p:nvPr/>
          </p:nvSpPr>
          <p:spPr>
            <a:xfrm>
              <a:off x="10363006" y="2823531"/>
              <a:ext cx="64596" cy="18862"/>
            </a:xfrm>
            <a:custGeom>
              <a:avLst/>
              <a:gdLst>
                <a:gd name="connsiteX0" fmla="*/ 25754 w 27994"/>
                <a:gd name="connsiteY0" fmla="*/ 8174 h 8174"/>
                <a:gd name="connsiteX1" fmla="*/ 24120 w 27994"/>
                <a:gd name="connsiteY1" fmla="*/ 7539 h 8174"/>
                <a:gd name="connsiteX2" fmla="*/ 2929 w 27994"/>
                <a:gd name="connsiteY2" fmla="*/ 6858 h 8174"/>
                <a:gd name="connsiteX3" fmla="*/ 98 w 27994"/>
                <a:gd name="connsiteY3" fmla="*/ 5347 h 8174"/>
                <a:gd name="connsiteX4" fmla="*/ 1295 w 27994"/>
                <a:gd name="connsiteY4" fmla="*/ 2638 h 8174"/>
                <a:gd name="connsiteX5" fmla="*/ 27342 w 27994"/>
                <a:gd name="connsiteY5" fmla="*/ 4317 h 8174"/>
                <a:gd name="connsiteX6" fmla="*/ 27342 w 27994"/>
                <a:gd name="connsiteY6" fmla="*/ 7539 h 8174"/>
                <a:gd name="connsiteX7" fmla="*/ 25754 w 27994"/>
                <a:gd name="connsiteY7" fmla="*/ 8174 h 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94" h="8174">
                  <a:moveTo>
                    <a:pt x="25754" y="8174"/>
                  </a:moveTo>
                  <a:cubicBezTo>
                    <a:pt x="25150" y="8171"/>
                    <a:pt x="24568" y="7945"/>
                    <a:pt x="24120" y="7539"/>
                  </a:cubicBezTo>
                  <a:cubicBezTo>
                    <a:pt x="17767" y="1186"/>
                    <a:pt x="3110" y="6813"/>
                    <a:pt x="2929" y="6858"/>
                  </a:cubicBezTo>
                  <a:cubicBezTo>
                    <a:pt x="1730" y="7223"/>
                    <a:pt x="463" y="6546"/>
                    <a:pt x="98" y="5347"/>
                  </a:cubicBezTo>
                  <a:cubicBezTo>
                    <a:pt x="-228" y="4273"/>
                    <a:pt x="281" y="3120"/>
                    <a:pt x="1295" y="2638"/>
                  </a:cubicBezTo>
                  <a:cubicBezTo>
                    <a:pt x="1976" y="2366"/>
                    <a:pt x="18902" y="-4123"/>
                    <a:pt x="27342" y="4317"/>
                  </a:cubicBezTo>
                  <a:cubicBezTo>
                    <a:pt x="28212" y="5215"/>
                    <a:pt x="28212" y="6641"/>
                    <a:pt x="27342" y="7539"/>
                  </a:cubicBezTo>
                  <a:cubicBezTo>
                    <a:pt x="26906" y="7935"/>
                    <a:pt x="26342" y="8160"/>
                    <a:pt x="25754" y="817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6EA101ED-7896-41A5-B355-98E8920C4C2D}"/>
                </a:ext>
              </a:extLst>
            </p:cNvPr>
            <p:cNvSpPr/>
            <p:nvPr/>
          </p:nvSpPr>
          <p:spPr>
            <a:xfrm>
              <a:off x="10259935" y="2850829"/>
              <a:ext cx="23126" cy="29199"/>
            </a:xfrm>
            <a:custGeom>
              <a:avLst/>
              <a:gdLst>
                <a:gd name="connsiteX0" fmla="*/ 9889 w 10022"/>
                <a:gd name="connsiteY0" fmla="*/ 6826 h 12654"/>
                <a:gd name="connsiteX1" fmla="*/ 4353 w 10022"/>
                <a:gd name="connsiteY1" fmla="*/ 12635 h 12654"/>
                <a:gd name="connsiteX2" fmla="*/ 133 w 10022"/>
                <a:gd name="connsiteY2" fmla="*/ 5783 h 12654"/>
                <a:gd name="connsiteX3" fmla="*/ 5714 w 10022"/>
                <a:gd name="connsiteY3" fmla="*/ 20 h 12654"/>
                <a:gd name="connsiteX4" fmla="*/ 9889 w 10022"/>
                <a:gd name="connsiteY4" fmla="*/ 6826 h 1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22" h="12654">
                  <a:moveTo>
                    <a:pt x="9889" y="6826"/>
                  </a:moveTo>
                  <a:cubicBezTo>
                    <a:pt x="9526" y="10320"/>
                    <a:pt x="7030" y="12907"/>
                    <a:pt x="4353" y="12635"/>
                  </a:cubicBezTo>
                  <a:cubicBezTo>
                    <a:pt x="1335" y="11853"/>
                    <a:pt x="-527" y="8829"/>
                    <a:pt x="133" y="5783"/>
                  </a:cubicBezTo>
                  <a:cubicBezTo>
                    <a:pt x="541" y="2334"/>
                    <a:pt x="2991" y="-253"/>
                    <a:pt x="5714" y="20"/>
                  </a:cubicBezTo>
                  <a:cubicBezTo>
                    <a:pt x="8707" y="801"/>
                    <a:pt x="10549" y="3805"/>
                    <a:pt x="9889" y="6826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11A7ABAE-789B-4CB2-BAB8-291725EADEFA}"/>
                </a:ext>
              </a:extLst>
            </p:cNvPr>
            <p:cNvSpPr/>
            <p:nvPr/>
          </p:nvSpPr>
          <p:spPr>
            <a:xfrm>
              <a:off x="10364465" y="2866432"/>
              <a:ext cx="23615" cy="29425"/>
            </a:xfrm>
            <a:custGeom>
              <a:avLst/>
              <a:gdLst>
                <a:gd name="connsiteX0" fmla="*/ 10101 w 10234"/>
                <a:gd name="connsiteY0" fmla="*/ 6872 h 12752"/>
                <a:gd name="connsiteX1" fmla="*/ 5880 w 10234"/>
                <a:gd name="connsiteY1" fmla="*/ 12689 h 12752"/>
                <a:gd name="connsiteX2" fmla="*/ 63 w 10234"/>
                <a:gd name="connsiteY2" fmla="*/ 8467 h 12752"/>
                <a:gd name="connsiteX3" fmla="*/ 345 w 10234"/>
                <a:gd name="connsiteY3" fmla="*/ 5828 h 12752"/>
                <a:gd name="connsiteX4" fmla="*/ 5881 w 10234"/>
                <a:gd name="connsiteY4" fmla="*/ 20 h 12752"/>
                <a:gd name="connsiteX5" fmla="*/ 10101 w 10234"/>
                <a:gd name="connsiteY5" fmla="*/ 6872 h 1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4" h="12752">
                  <a:moveTo>
                    <a:pt x="10101" y="6872"/>
                  </a:moveTo>
                  <a:cubicBezTo>
                    <a:pt x="10542" y="9644"/>
                    <a:pt x="8652" y="12248"/>
                    <a:pt x="5880" y="12689"/>
                  </a:cubicBezTo>
                  <a:cubicBezTo>
                    <a:pt x="3108" y="13129"/>
                    <a:pt x="504" y="11239"/>
                    <a:pt x="63" y="8467"/>
                  </a:cubicBezTo>
                  <a:cubicBezTo>
                    <a:pt x="-78" y="7578"/>
                    <a:pt x="19" y="6667"/>
                    <a:pt x="345" y="5828"/>
                  </a:cubicBezTo>
                  <a:cubicBezTo>
                    <a:pt x="708" y="2334"/>
                    <a:pt x="3204" y="-253"/>
                    <a:pt x="5881" y="20"/>
                  </a:cubicBezTo>
                  <a:cubicBezTo>
                    <a:pt x="8899" y="801"/>
                    <a:pt x="10761" y="3825"/>
                    <a:pt x="10101" y="6872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145DBFCD-52C3-44E0-82C9-AAE56251FAE2}"/>
                </a:ext>
              </a:extLst>
            </p:cNvPr>
            <p:cNvSpPr/>
            <p:nvPr/>
          </p:nvSpPr>
          <p:spPr>
            <a:xfrm>
              <a:off x="10128831" y="3067307"/>
              <a:ext cx="106487" cy="140832"/>
            </a:xfrm>
            <a:custGeom>
              <a:avLst/>
              <a:gdLst>
                <a:gd name="connsiteX0" fmla="*/ 0 w 46148"/>
                <a:gd name="connsiteY0" fmla="*/ 25094 h 61032"/>
                <a:gd name="connsiteX1" fmla="*/ 20374 w 46148"/>
                <a:gd name="connsiteY1" fmla="*/ 61032 h 61032"/>
                <a:gd name="connsiteX2" fmla="*/ 46148 w 46148"/>
                <a:gd name="connsiteY2" fmla="*/ 35258 h 61032"/>
                <a:gd name="connsiteX3" fmla="*/ 19013 w 46148"/>
                <a:gd name="connsiteY3" fmla="*/ 0 h 61032"/>
                <a:gd name="connsiteX4" fmla="*/ 0 w 46148"/>
                <a:gd name="connsiteY4" fmla="*/ 25094 h 6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48" h="61032">
                  <a:moveTo>
                    <a:pt x="0" y="25094"/>
                  </a:moveTo>
                  <a:lnTo>
                    <a:pt x="20374" y="61032"/>
                  </a:lnTo>
                  <a:lnTo>
                    <a:pt x="46148" y="35258"/>
                  </a:lnTo>
                  <a:lnTo>
                    <a:pt x="19013" y="0"/>
                  </a:lnTo>
                  <a:lnTo>
                    <a:pt x="0" y="25094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7B3EAE0B-1E57-456E-9734-D15AEE0F615E}"/>
                </a:ext>
              </a:extLst>
            </p:cNvPr>
            <p:cNvSpPr/>
            <p:nvPr/>
          </p:nvSpPr>
          <p:spPr>
            <a:xfrm>
              <a:off x="10123466" y="3062595"/>
              <a:ext cx="117168" cy="150807"/>
            </a:xfrm>
            <a:custGeom>
              <a:avLst/>
              <a:gdLst>
                <a:gd name="connsiteX0" fmla="*/ 22699 w 50777"/>
                <a:gd name="connsiteY0" fmla="*/ 65343 h 65355"/>
                <a:gd name="connsiteX1" fmla="*/ 22382 w 50777"/>
                <a:gd name="connsiteY1" fmla="*/ 65343 h 65355"/>
                <a:gd name="connsiteX2" fmla="*/ 20703 w 50777"/>
                <a:gd name="connsiteY2" fmla="*/ 64209 h 65355"/>
                <a:gd name="connsiteX3" fmla="*/ 374 w 50777"/>
                <a:gd name="connsiteY3" fmla="*/ 28497 h 65355"/>
                <a:gd name="connsiteX4" fmla="*/ 374 w 50777"/>
                <a:gd name="connsiteY4" fmla="*/ 26001 h 65355"/>
                <a:gd name="connsiteX5" fmla="*/ 19387 w 50777"/>
                <a:gd name="connsiteY5" fmla="*/ 908 h 65355"/>
                <a:gd name="connsiteX6" fmla="*/ 21202 w 50777"/>
                <a:gd name="connsiteY6" fmla="*/ 0 h 65355"/>
                <a:gd name="connsiteX7" fmla="*/ 22972 w 50777"/>
                <a:gd name="connsiteY7" fmla="*/ 908 h 65355"/>
                <a:gd name="connsiteX8" fmla="*/ 50198 w 50777"/>
                <a:gd name="connsiteY8" fmla="*/ 36166 h 65355"/>
                <a:gd name="connsiteX9" fmla="*/ 50198 w 50777"/>
                <a:gd name="connsiteY9" fmla="*/ 39161 h 65355"/>
                <a:gd name="connsiteX10" fmla="*/ 24424 w 50777"/>
                <a:gd name="connsiteY10" fmla="*/ 64799 h 65355"/>
                <a:gd name="connsiteX11" fmla="*/ 22699 w 50777"/>
                <a:gd name="connsiteY11" fmla="*/ 65343 h 65355"/>
                <a:gd name="connsiteX12" fmla="*/ 5048 w 50777"/>
                <a:gd name="connsiteY12" fmla="*/ 27317 h 65355"/>
                <a:gd name="connsiteX13" fmla="*/ 23199 w 50777"/>
                <a:gd name="connsiteY13" fmla="*/ 59353 h 65355"/>
                <a:gd name="connsiteX14" fmla="*/ 45433 w 50777"/>
                <a:gd name="connsiteY14" fmla="*/ 37119 h 65355"/>
                <a:gd name="connsiteX15" fmla="*/ 21338 w 50777"/>
                <a:gd name="connsiteY15" fmla="*/ 5808 h 6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777" h="65355">
                  <a:moveTo>
                    <a:pt x="22699" y="65343"/>
                  </a:moveTo>
                  <a:lnTo>
                    <a:pt x="22382" y="65343"/>
                  </a:lnTo>
                  <a:cubicBezTo>
                    <a:pt x="21682" y="65231"/>
                    <a:pt x="21068" y="64816"/>
                    <a:pt x="20703" y="64209"/>
                  </a:cubicBezTo>
                  <a:lnTo>
                    <a:pt x="374" y="28497"/>
                  </a:lnTo>
                  <a:cubicBezTo>
                    <a:pt x="-125" y="27740"/>
                    <a:pt x="-125" y="26758"/>
                    <a:pt x="374" y="26001"/>
                  </a:cubicBezTo>
                  <a:lnTo>
                    <a:pt x="19387" y="908"/>
                  </a:lnTo>
                  <a:cubicBezTo>
                    <a:pt x="19833" y="357"/>
                    <a:pt x="20494" y="26"/>
                    <a:pt x="21202" y="0"/>
                  </a:cubicBezTo>
                  <a:cubicBezTo>
                    <a:pt x="21906" y="-8"/>
                    <a:pt x="22568" y="332"/>
                    <a:pt x="22972" y="908"/>
                  </a:cubicBezTo>
                  <a:lnTo>
                    <a:pt x="50198" y="36166"/>
                  </a:lnTo>
                  <a:cubicBezTo>
                    <a:pt x="50971" y="37014"/>
                    <a:pt x="50971" y="38312"/>
                    <a:pt x="50198" y="39161"/>
                  </a:cubicBezTo>
                  <a:lnTo>
                    <a:pt x="24424" y="64799"/>
                  </a:lnTo>
                  <a:cubicBezTo>
                    <a:pt x="23949" y="65211"/>
                    <a:pt x="23325" y="65409"/>
                    <a:pt x="22699" y="65343"/>
                  </a:cubicBezTo>
                  <a:close/>
                  <a:moveTo>
                    <a:pt x="5048" y="27317"/>
                  </a:moveTo>
                  <a:lnTo>
                    <a:pt x="23199" y="59353"/>
                  </a:lnTo>
                  <a:lnTo>
                    <a:pt x="45433" y="37119"/>
                  </a:lnTo>
                  <a:lnTo>
                    <a:pt x="21338" y="580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8030C6E2-FD6E-4EAF-99EE-037D23EA4273}"/>
                </a:ext>
              </a:extLst>
            </p:cNvPr>
            <p:cNvSpPr/>
            <p:nvPr/>
          </p:nvSpPr>
          <p:spPr>
            <a:xfrm>
              <a:off x="10272806" y="3053171"/>
              <a:ext cx="112350" cy="159679"/>
            </a:xfrm>
            <a:custGeom>
              <a:avLst/>
              <a:gdLst>
                <a:gd name="connsiteX0" fmla="*/ 0 w 48689"/>
                <a:gd name="connsiteY0" fmla="*/ 42745 h 69200"/>
                <a:gd name="connsiteX1" fmla="*/ 18332 w 48689"/>
                <a:gd name="connsiteY1" fmla="*/ 69200 h 69200"/>
                <a:gd name="connsiteX2" fmla="*/ 48690 w 48689"/>
                <a:gd name="connsiteY2" fmla="*/ 15837 h 69200"/>
                <a:gd name="connsiteX3" fmla="*/ 31900 w 48689"/>
                <a:gd name="connsiteY3" fmla="*/ 0 h 69200"/>
                <a:gd name="connsiteX4" fmla="*/ 0 w 48689"/>
                <a:gd name="connsiteY4" fmla="*/ 42745 h 6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" h="69200">
                  <a:moveTo>
                    <a:pt x="0" y="42745"/>
                  </a:moveTo>
                  <a:lnTo>
                    <a:pt x="18332" y="69200"/>
                  </a:lnTo>
                  <a:lnTo>
                    <a:pt x="48690" y="15837"/>
                  </a:lnTo>
                  <a:lnTo>
                    <a:pt x="31900" y="0"/>
                  </a:lnTo>
                  <a:lnTo>
                    <a:pt x="0" y="42745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1F6A9EE5-74EB-4BCF-896D-A93422D24078}"/>
                </a:ext>
              </a:extLst>
            </p:cNvPr>
            <p:cNvSpPr/>
            <p:nvPr/>
          </p:nvSpPr>
          <p:spPr>
            <a:xfrm>
              <a:off x="10267992" y="3047998"/>
              <a:ext cx="122946" cy="170610"/>
            </a:xfrm>
            <a:custGeom>
              <a:avLst/>
              <a:gdLst>
                <a:gd name="connsiteX0" fmla="*/ 20418 w 53281"/>
                <a:gd name="connsiteY0" fmla="*/ 73711 h 73937"/>
                <a:gd name="connsiteX1" fmla="*/ 18558 w 53281"/>
                <a:gd name="connsiteY1" fmla="*/ 72758 h 73937"/>
                <a:gd name="connsiteX2" fmla="*/ 407 w 53281"/>
                <a:gd name="connsiteY2" fmla="*/ 46303 h 73937"/>
                <a:gd name="connsiteX3" fmla="*/ 407 w 53281"/>
                <a:gd name="connsiteY3" fmla="*/ 43625 h 73937"/>
                <a:gd name="connsiteX4" fmla="*/ 32171 w 53281"/>
                <a:gd name="connsiteY4" fmla="*/ 926 h 73937"/>
                <a:gd name="connsiteX5" fmla="*/ 33805 w 53281"/>
                <a:gd name="connsiteY5" fmla="*/ 18 h 73937"/>
                <a:gd name="connsiteX6" fmla="*/ 35529 w 53281"/>
                <a:gd name="connsiteY6" fmla="*/ 608 h 73937"/>
                <a:gd name="connsiteX7" fmla="*/ 52545 w 53281"/>
                <a:gd name="connsiteY7" fmla="*/ 16671 h 73937"/>
                <a:gd name="connsiteX8" fmla="*/ 52999 w 53281"/>
                <a:gd name="connsiteY8" fmla="*/ 19439 h 73937"/>
                <a:gd name="connsiteX9" fmla="*/ 22596 w 53281"/>
                <a:gd name="connsiteY9" fmla="*/ 72803 h 73937"/>
                <a:gd name="connsiteX10" fmla="*/ 20736 w 53281"/>
                <a:gd name="connsiteY10" fmla="*/ 73937 h 73937"/>
                <a:gd name="connsiteX11" fmla="*/ 4899 w 53281"/>
                <a:gd name="connsiteY11" fmla="*/ 45032 h 73937"/>
                <a:gd name="connsiteX12" fmla="*/ 20237 w 53281"/>
                <a:gd name="connsiteY12" fmla="*/ 67176 h 73937"/>
                <a:gd name="connsiteX13" fmla="*/ 47917 w 53281"/>
                <a:gd name="connsiteY13" fmla="*/ 18532 h 73937"/>
                <a:gd name="connsiteX14" fmla="*/ 34304 w 53281"/>
                <a:gd name="connsiteY14" fmla="*/ 5645 h 7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281" h="73937">
                  <a:moveTo>
                    <a:pt x="20418" y="73711"/>
                  </a:moveTo>
                  <a:cubicBezTo>
                    <a:pt x="19682" y="73707"/>
                    <a:pt x="18991" y="73353"/>
                    <a:pt x="18558" y="72758"/>
                  </a:cubicBezTo>
                  <a:lnTo>
                    <a:pt x="407" y="46303"/>
                  </a:lnTo>
                  <a:cubicBezTo>
                    <a:pt x="-136" y="45493"/>
                    <a:pt x="-136" y="44435"/>
                    <a:pt x="407" y="43625"/>
                  </a:cubicBezTo>
                  <a:lnTo>
                    <a:pt x="32171" y="926"/>
                  </a:lnTo>
                  <a:cubicBezTo>
                    <a:pt x="32542" y="383"/>
                    <a:pt x="33147" y="46"/>
                    <a:pt x="33805" y="18"/>
                  </a:cubicBezTo>
                  <a:cubicBezTo>
                    <a:pt x="34440" y="-67"/>
                    <a:pt x="35079" y="151"/>
                    <a:pt x="35529" y="608"/>
                  </a:cubicBezTo>
                  <a:lnTo>
                    <a:pt x="52545" y="16671"/>
                  </a:lnTo>
                  <a:cubicBezTo>
                    <a:pt x="53317" y="17379"/>
                    <a:pt x="53505" y="18523"/>
                    <a:pt x="52999" y="19439"/>
                  </a:cubicBezTo>
                  <a:lnTo>
                    <a:pt x="22596" y="72803"/>
                  </a:lnTo>
                  <a:cubicBezTo>
                    <a:pt x="22217" y="73480"/>
                    <a:pt x="21512" y="73910"/>
                    <a:pt x="20736" y="73937"/>
                  </a:cubicBezTo>
                  <a:close/>
                  <a:moveTo>
                    <a:pt x="4899" y="45032"/>
                  </a:moveTo>
                  <a:lnTo>
                    <a:pt x="20237" y="67176"/>
                  </a:lnTo>
                  <a:lnTo>
                    <a:pt x="47917" y="18532"/>
                  </a:lnTo>
                  <a:lnTo>
                    <a:pt x="34304" y="564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1" name="任意多边形: 形状 1650">
              <a:extLst>
                <a:ext uri="{FF2B5EF4-FFF2-40B4-BE49-F238E27FC236}">
                  <a16:creationId xmlns:a16="http://schemas.microsoft.com/office/drawing/2014/main" id="{5ADD1619-7E4D-429F-982C-C6B791100BBA}"/>
                </a:ext>
              </a:extLst>
            </p:cNvPr>
            <p:cNvSpPr/>
            <p:nvPr/>
          </p:nvSpPr>
          <p:spPr>
            <a:xfrm>
              <a:off x="9971245" y="3352531"/>
              <a:ext cx="115073" cy="212976"/>
            </a:xfrm>
            <a:custGeom>
              <a:avLst/>
              <a:gdLst>
                <a:gd name="connsiteX0" fmla="*/ 44878 w 49869"/>
                <a:gd name="connsiteY0" fmla="*/ 92297 h 92297"/>
                <a:gd name="connsiteX1" fmla="*/ 4992 w 49869"/>
                <a:gd name="connsiteY1" fmla="*/ 92297 h 92297"/>
                <a:gd name="connsiteX2" fmla="*/ 0 w 49869"/>
                <a:gd name="connsiteY2" fmla="*/ 0 h 92297"/>
                <a:gd name="connsiteX3" fmla="*/ 49870 w 49869"/>
                <a:gd name="connsiteY3" fmla="*/ 0 h 92297"/>
                <a:gd name="connsiteX4" fmla="*/ 44878 w 49869"/>
                <a:gd name="connsiteY4" fmla="*/ 92297 h 9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69" h="92297">
                  <a:moveTo>
                    <a:pt x="44878" y="92297"/>
                  </a:moveTo>
                  <a:lnTo>
                    <a:pt x="4992" y="92297"/>
                  </a:lnTo>
                  <a:lnTo>
                    <a:pt x="0" y="0"/>
                  </a:lnTo>
                  <a:lnTo>
                    <a:pt x="49870" y="0"/>
                  </a:lnTo>
                  <a:lnTo>
                    <a:pt x="44878" y="9229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2" name="任意多边形: 形状 1651">
              <a:extLst>
                <a:ext uri="{FF2B5EF4-FFF2-40B4-BE49-F238E27FC236}">
                  <a16:creationId xmlns:a16="http://schemas.microsoft.com/office/drawing/2014/main" id="{BAFBAC20-B032-4DD5-B9A2-79DA287D2F2B}"/>
                </a:ext>
              </a:extLst>
            </p:cNvPr>
            <p:cNvSpPr/>
            <p:nvPr/>
          </p:nvSpPr>
          <p:spPr>
            <a:xfrm>
              <a:off x="9965695" y="3347295"/>
              <a:ext cx="125648" cy="223445"/>
            </a:xfrm>
            <a:custGeom>
              <a:avLst/>
              <a:gdLst>
                <a:gd name="connsiteX0" fmla="*/ 49416 w 54452"/>
                <a:gd name="connsiteY0" fmla="*/ 96835 h 96834"/>
                <a:gd name="connsiteX1" fmla="*/ 5264 w 54452"/>
                <a:gd name="connsiteY1" fmla="*/ 96835 h 96834"/>
                <a:gd name="connsiteX2" fmla="*/ 0 w 54452"/>
                <a:gd name="connsiteY2" fmla="*/ 0 h 96834"/>
                <a:gd name="connsiteX3" fmla="*/ 54453 w 54452"/>
                <a:gd name="connsiteY3" fmla="*/ 0 h 96834"/>
                <a:gd name="connsiteX4" fmla="*/ 9529 w 54452"/>
                <a:gd name="connsiteY4" fmla="*/ 92297 h 96834"/>
                <a:gd name="connsiteX5" fmla="*/ 45105 w 54452"/>
                <a:gd name="connsiteY5" fmla="*/ 92297 h 96834"/>
                <a:gd name="connsiteX6" fmla="*/ 49870 w 54452"/>
                <a:gd name="connsiteY6" fmla="*/ 4538 h 96834"/>
                <a:gd name="connsiteX7" fmla="*/ 4810 w 54452"/>
                <a:gd name="connsiteY7" fmla="*/ 4538 h 9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52" h="96834">
                  <a:moveTo>
                    <a:pt x="49416" y="96835"/>
                  </a:moveTo>
                  <a:lnTo>
                    <a:pt x="5264" y="96835"/>
                  </a:lnTo>
                  <a:lnTo>
                    <a:pt x="0" y="0"/>
                  </a:lnTo>
                  <a:lnTo>
                    <a:pt x="54453" y="0"/>
                  </a:lnTo>
                  <a:close/>
                  <a:moveTo>
                    <a:pt x="9529" y="92297"/>
                  </a:moveTo>
                  <a:lnTo>
                    <a:pt x="45105" y="92297"/>
                  </a:lnTo>
                  <a:lnTo>
                    <a:pt x="49870" y="4538"/>
                  </a:lnTo>
                  <a:lnTo>
                    <a:pt x="4810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3" name="任意多边形: 形状 1652">
              <a:extLst>
                <a:ext uri="{FF2B5EF4-FFF2-40B4-BE49-F238E27FC236}">
                  <a16:creationId xmlns:a16="http://schemas.microsoft.com/office/drawing/2014/main" id="{2D2893D5-C5E9-4252-BF4A-6E175D6A1B27}"/>
                </a:ext>
              </a:extLst>
            </p:cNvPr>
            <p:cNvSpPr/>
            <p:nvPr/>
          </p:nvSpPr>
          <p:spPr>
            <a:xfrm>
              <a:off x="9959100" y="3334417"/>
              <a:ext cx="137271" cy="32250"/>
            </a:xfrm>
            <a:custGeom>
              <a:avLst/>
              <a:gdLst>
                <a:gd name="connsiteX0" fmla="*/ 0 w 59489"/>
                <a:gd name="connsiteY0" fmla="*/ 0 h 13976"/>
                <a:gd name="connsiteX1" fmla="*/ 59489 w 59489"/>
                <a:gd name="connsiteY1" fmla="*/ 0 h 13976"/>
                <a:gd name="connsiteX2" fmla="*/ 59489 w 59489"/>
                <a:gd name="connsiteY2" fmla="*/ 13976 h 13976"/>
                <a:gd name="connsiteX3" fmla="*/ 0 w 59489"/>
                <a:gd name="connsiteY3" fmla="*/ 13976 h 1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89" h="13976">
                  <a:moveTo>
                    <a:pt x="0" y="0"/>
                  </a:moveTo>
                  <a:lnTo>
                    <a:pt x="59489" y="0"/>
                  </a:lnTo>
                  <a:lnTo>
                    <a:pt x="59489" y="13976"/>
                  </a:lnTo>
                  <a:lnTo>
                    <a:pt x="0" y="1397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4" name="任意多边形: 形状 1653">
              <a:extLst>
                <a:ext uri="{FF2B5EF4-FFF2-40B4-BE49-F238E27FC236}">
                  <a16:creationId xmlns:a16="http://schemas.microsoft.com/office/drawing/2014/main" id="{E737AEB6-3B0E-4483-A2C7-CD9AB9BBA1B1}"/>
                </a:ext>
              </a:extLst>
            </p:cNvPr>
            <p:cNvSpPr/>
            <p:nvPr/>
          </p:nvSpPr>
          <p:spPr>
            <a:xfrm>
              <a:off x="9953865" y="3329181"/>
              <a:ext cx="147743" cy="42719"/>
            </a:xfrm>
            <a:custGeom>
              <a:avLst/>
              <a:gdLst>
                <a:gd name="connsiteX0" fmla="*/ 64027 w 64027"/>
                <a:gd name="connsiteY0" fmla="*/ 18514 h 18513"/>
                <a:gd name="connsiteX1" fmla="*/ 0 w 64027"/>
                <a:gd name="connsiteY1" fmla="*/ 18514 h 18513"/>
                <a:gd name="connsiteX2" fmla="*/ 0 w 64027"/>
                <a:gd name="connsiteY2" fmla="*/ 0 h 18513"/>
                <a:gd name="connsiteX3" fmla="*/ 64027 w 64027"/>
                <a:gd name="connsiteY3" fmla="*/ 0 h 18513"/>
                <a:gd name="connsiteX4" fmla="*/ 4538 w 64027"/>
                <a:gd name="connsiteY4" fmla="*/ 13976 h 18513"/>
                <a:gd name="connsiteX5" fmla="*/ 59489 w 64027"/>
                <a:gd name="connsiteY5" fmla="*/ 13976 h 18513"/>
                <a:gd name="connsiteX6" fmla="*/ 59489 w 64027"/>
                <a:gd name="connsiteY6" fmla="*/ 4538 h 18513"/>
                <a:gd name="connsiteX7" fmla="*/ 4538 w 64027"/>
                <a:gd name="connsiteY7" fmla="*/ 4538 h 1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7" h="18513">
                  <a:moveTo>
                    <a:pt x="64027" y="18514"/>
                  </a:moveTo>
                  <a:lnTo>
                    <a:pt x="0" y="18514"/>
                  </a:lnTo>
                  <a:lnTo>
                    <a:pt x="0" y="0"/>
                  </a:lnTo>
                  <a:lnTo>
                    <a:pt x="64027" y="0"/>
                  </a:lnTo>
                  <a:close/>
                  <a:moveTo>
                    <a:pt x="4538" y="13976"/>
                  </a:moveTo>
                  <a:lnTo>
                    <a:pt x="59489" y="13976"/>
                  </a:lnTo>
                  <a:lnTo>
                    <a:pt x="5948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5" name="任意多边形: 形状 1654">
              <a:extLst>
                <a:ext uri="{FF2B5EF4-FFF2-40B4-BE49-F238E27FC236}">
                  <a16:creationId xmlns:a16="http://schemas.microsoft.com/office/drawing/2014/main" id="{ED890F16-8978-449E-9072-35B13CA2B230}"/>
                </a:ext>
              </a:extLst>
            </p:cNvPr>
            <p:cNvSpPr/>
            <p:nvPr/>
          </p:nvSpPr>
          <p:spPr>
            <a:xfrm>
              <a:off x="9978366" y="3319234"/>
              <a:ext cx="100937" cy="15181"/>
            </a:xfrm>
            <a:custGeom>
              <a:avLst/>
              <a:gdLst>
                <a:gd name="connsiteX0" fmla="*/ 0 w 43743"/>
                <a:gd name="connsiteY0" fmla="*/ 0 h 6579"/>
                <a:gd name="connsiteX1" fmla="*/ 43744 w 43743"/>
                <a:gd name="connsiteY1" fmla="*/ 0 h 6579"/>
                <a:gd name="connsiteX2" fmla="*/ 43744 w 43743"/>
                <a:gd name="connsiteY2" fmla="*/ 6580 h 6579"/>
                <a:gd name="connsiteX3" fmla="*/ 0 w 43743"/>
                <a:gd name="connsiteY3" fmla="*/ 6580 h 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43" h="6579">
                  <a:moveTo>
                    <a:pt x="0" y="0"/>
                  </a:moveTo>
                  <a:lnTo>
                    <a:pt x="43744" y="0"/>
                  </a:lnTo>
                  <a:lnTo>
                    <a:pt x="43744" y="6580"/>
                  </a:lnTo>
                  <a:lnTo>
                    <a:pt x="0" y="658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6" name="任意多边形: 形状 1655">
              <a:extLst>
                <a:ext uri="{FF2B5EF4-FFF2-40B4-BE49-F238E27FC236}">
                  <a16:creationId xmlns:a16="http://schemas.microsoft.com/office/drawing/2014/main" id="{DE5B890D-6B4F-4262-88E4-497D2D688397}"/>
                </a:ext>
              </a:extLst>
            </p:cNvPr>
            <p:cNvSpPr/>
            <p:nvPr/>
          </p:nvSpPr>
          <p:spPr>
            <a:xfrm>
              <a:off x="9973130" y="3313998"/>
              <a:ext cx="111303" cy="25653"/>
            </a:xfrm>
            <a:custGeom>
              <a:avLst/>
              <a:gdLst>
                <a:gd name="connsiteX0" fmla="*/ 48236 w 48235"/>
                <a:gd name="connsiteY0" fmla="*/ 11117 h 11117"/>
                <a:gd name="connsiteX1" fmla="*/ 0 w 48235"/>
                <a:gd name="connsiteY1" fmla="*/ 11117 h 11117"/>
                <a:gd name="connsiteX2" fmla="*/ 0 w 48235"/>
                <a:gd name="connsiteY2" fmla="*/ 0 h 11117"/>
                <a:gd name="connsiteX3" fmla="*/ 48236 w 48235"/>
                <a:gd name="connsiteY3" fmla="*/ 0 h 11117"/>
                <a:gd name="connsiteX4" fmla="*/ 4538 w 48235"/>
                <a:gd name="connsiteY4" fmla="*/ 6580 h 11117"/>
                <a:gd name="connsiteX5" fmla="*/ 43698 w 48235"/>
                <a:gd name="connsiteY5" fmla="*/ 6580 h 11117"/>
                <a:gd name="connsiteX6" fmla="*/ 43698 w 48235"/>
                <a:gd name="connsiteY6" fmla="*/ 4538 h 11117"/>
                <a:gd name="connsiteX7" fmla="*/ 4538 w 48235"/>
                <a:gd name="connsiteY7" fmla="*/ 4538 h 1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35" h="11117">
                  <a:moveTo>
                    <a:pt x="48236" y="11117"/>
                  </a:moveTo>
                  <a:lnTo>
                    <a:pt x="0" y="11117"/>
                  </a:lnTo>
                  <a:lnTo>
                    <a:pt x="0" y="0"/>
                  </a:lnTo>
                  <a:lnTo>
                    <a:pt x="48236" y="0"/>
                  </a:lnTo>
                  <a:close/>
                  <a:moveTo>
                    <a:pt x="4538" y="6580"/>
                  </a:moveTo>
                  <a:lnTo>
                    <a:pt x="43698" y="6580"/>
                  </a:lnTo>
                  <a:lnTo>
                    <a:pt x="43698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7" name="任意多边形: 形状 1656">
              <a:extLst>
                <a:ext uri="{FF2B5EF4-FFF2-40B4-BE49-F238E27FC236}">
                  <a16:creationId xmlns:a16="http://schemas.microsoft.com/office/drawing/2014/main" id="{53397CE3-8A38-4F2C-9D92-2F26C0A8E183}"/>
                </a:ext>
              </a:extLst>
            </p:cNvPr>
            <p:cNvSpPr/>
            <p:nvPr/>
          </p:nvSpPr>
          <p:spPr>
            <a:xfrm>
              <a:off x="9892739" y="3415519"/>
              <a:ext cx="165446" cy="199267"/>
            </a:xfrm>
            <a:custGeom>
              <a:avLst/>
              <a:gdLst>
                <a:gd name="connsiteX0" fmla="*/ 32117 w 71699"/>
                <a:gd name="connsiteY0" fmla="*/ 73259 h 86356"/>
                <a:gd name="connsiteX1" fmla="*/ 32117 w 71699"/>
                <a:gd name="connsiteY1" fmla="*/ 73803 h 86356"/>
                <a:gd name="connsiteX2" fmla="*/ 15917 w 71699"/>
                <a:gd name="connsiteY2" fmla="*/ 86282 h 86356"/>
                <a:gd name="connsiteX3" fmla="*/ 4981 w 71699"/>
                <a:gd name="connsiteY3" fmla="*/ 82742 h 86356"/>
                <a:gd name="connsiteX4" fmla="*/ 444 w 71699"/>
                <a:gd name="connsiteY4" fmla="*/ 71988 h 86356"/>
                <a:gd name="connsiteX5" fmla="*/ 6887 w 71699"/>
                <a:gd name="connsiteY5" fmla="*/ 51387 h 86356"/>
                <a:gd name="connsiteX6" fmla="*/ 16507 w 71699"/>
                <a:gd name="connsiteY6" fmla="*/ 40360 h 86356"/>
                <a:gd name="connsiteX7" fmla="*/ 20546 w 71699"/>
                <a:gd name="connsiteY7" fmla="*/ 8596 h 86356"/>
                <a:gd name="connsiteX8" fmla="*/ 63518 w 71699"/>
                <a:gd name="connsiteY8" fmla="*/ 20 h 86356"/>
                <a:gd name="connsiteX9" fmla="*/ 67362 w 71699"/>
                <a:gd name="connsiteY9" fmla="*/ 5159 h 86356"/>
                <a:gd name="connsiteX10" fmla="*/ 66967 w 71699"/>
                <a:gd name="connsiteY10" fmla="*/ 6463 h 86356"/>
                <a:gd name="connsiteX11" fmla="*/ 58799 w 71699"/>
                <a:gd name="connsiteY11" fmla="*/ 10729 h 86356"/>
                <a:gd name="connsiteX12" fmla="*/ 38152 w 71699"/>
                <a:gd name="connsiteY12" fmla="*/ 15902 h 86356"/>
                <a:gd name="connsiteX13" fmla="*/ 31300 w 71699"/>
                <a:gd name="connsiteY13" fmla="*/ 24070 h 86356"/>
                <a:gd name="connsiteX14" fmla="*/ 41601 w 71699"/>
                <a:gd name="connsiteY14" fmla="*/ 19759 h 86356"/>
                <a:gd name="connsiteX15" fmla="*/ 66967 w 71699"/>
                <a:gd name="connsiteY15" fmla="*/ 16356 h 86356"/>
                <a:gd name="connsiteX16" fmla="*/ 71695 w 71699"/>
                <a:gd name="connsiteY16" fmla="*/ 20695 h 86356"/>
                <a:gd name="connsiteX17" fmla="*/ 71277 w 71699"/>
                <a:gd name="connsiteY17" fmla="*/ 22799 h 86356"/>
                <a:gd name="connsiteX18" fmla="*/ 66967 w 71699"/>
                <a:gd name="connsiteY18" fmla="*/ 27065 h 86356"/>
                <a:gd name="connsiteX19" fmla="*/ 44278 w 71699"/>
                <a:gd name="connsiteY19" fmla="*/ 30967 h 86356"/>
                <a:gd name="connsiteX20" fmla="*/ 32253 w 71699"/>
                <a:gd name="connsiteY20" fmla="*/ 41268 h 86356"/>
                <a:gd name="connsiteX21" fmla="*/ 50404 w 71699"/>
                <a:gd name="connsiteY21" fmla="*/ 36095 h 86356"/>
                <a:gd name="connsiteX22" fmla="*/ 67602 w 71699"/>
                <a:gd name="connsiteY22" fmla="*/ 38273 h 86356"/>
                <a:gd name="connsiteX23" fmla="*/ 64153 w 71699"/>
                <a:gd name="connsiteY23" fmla="*/ 44716 h 86356"/>
                <a:gd name="connsiteX24" fmla="*/ 49542 w 71699"/>
                <a:gd name="connsiteY24" fmla="*/ 47303 h 86356"/>
                <a:gd name="connsiteX25" fmla="*/ 36609 w 71699"/>
                <a:gd name="connsiteY25" fmla="*/ 54155 h 86356"/>
                <a:gd name="connsiteX26" fmla="*/ 49088 w 71699"/>
                <a:gd name="connsiteY26" fmla="*/ 54155 h 86356"/>
                <a:gd name="connsiteX27" fmla="*/ 63699 w 71699"/>
                <a:gd name="connsiteY27" fmla="*/ 58692 h 86356"/>
                <a:gd name="connsiteX28" fmla="*/ 64562 w 71699"/>
                <a:gd name="connsiteY28" fmla="*/ 64274 h 86356"/>
                <a:gd name="connsiteX29" fmla="*/ 34386 w 71699"/>
                <a:gd name="connsiteY29" fmla="*/ 65045 h 86356"/>
                <a:gd name="connsiteX30" fmla="*/ 32117 w 71699"/>
                <a:gd name="connsiteY30" fmla="*/ 73259 h 8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699" h="86356">
                  <a:moveTo>
                    <a:pt x="32117" y="73259"/>
                  </a:moveTo>
                  <a:cubicBezTo>
                    <a:pt x="32117" y="73485"/>
                    <a:pt x="32117" y="73712"/>
                    <a:pt x="32117" y="73803"/>
                  </a:cubicBezTo>
                  <a:cubicBezTo>
                    <a:pt x="29682" y="80816"/>
                    <a:pt x="23320" y="85717"/>
                    <a:pt x="15917" y="86282"/>
                  </a:cubicBezTo>
                  <a:cubicBezTo>
                    <a:pt x="11937" y="86690"/>
                    <a:pt x="7968" y="85406"/>
                    <a:pt x="4981" y="82742"/>
                  </a:cubicBezTo>
                  <a:cubicBezTo>
                    <a:pt x="2268" y="79792"/>
                    <a:pt x="664" y="75991"/>
                    <a:pt x="444" y="71988"/>
                  </a:cubicBezTo>
                  <a:cubicBezTo>
                    <a:pt x="-1074" y="64471"/>
                    <a:pt x="1357" y="56700"/>
                    <a:pt x="6887" y="51387"/>
                  </a:cubicBezTo>
                  <a:cubicBezTo>
                    <a:pt x="8793" y="49118"/>
                    <a:pt x="15963" y="43264"/>
                    <a:pt x="16507" y="40360"/>
                  </a:cubicBezTo>
                  <a:lnTo>
                    <a:pt x="20546" y="8596"/>
                  </a:lnTo>
                  <a:cubicBezTo>
                    <a:pt x="20546" y="8596"/>
                    <a:pt x="60115" y="-479"/>
                    <a:pt x="63518" y="20"/>
                  </a:cubicBezTo>
                  <a:cubicBezTo>
                    <a:pt x="65998" y="378"/>
                    <a:pt x="67719" y="2678"/>
                    <a:pt x="67362" y="5159"/>
                  </a:cubicBezTo>
                  <a:cubicBezTo>
                    <a:pt x="67296" y="5611"/>
                    <a:pt x="67163" y="6051"/>
                    <a:pt x="66967" y="6463"/>
                  </a:cubicBezTo>
                  <a:cubicBezTo>
                    <a:pt x="66104" y="9050"/>
                    <a:pt x="60115" y="10320"/>
                    <a:pt x="58799" y="10729"/>
                  </a:cubicBezTo>
                  <a:cubicBezTo>
                    <a:pt x="57483" y="11137"/>
                    <a:pt x="38152" y="15902"/>
                    <a:pt x="38152" y="15902"/>
                  </a:cubicBezTo>
                  <a:lnTo>
                    <a:pt x="31300" y="24070"/>
                  </a:lnTo>
                  <a:cubicBezTo>
                    <a:pt x="34635" y="22407"/>
                    <a:pt x="38076" y="20967"/>
                    <a:pt x="41601" y="19759"/>
                  </a:cubicBezTo>
                  <a:cubicBezTo>
                    <a:pt x="42917" y="19759"/>
                    <a:pt x="64289" y="16764"/>
                    <a:pt x="66967" y="16356"/>
                  </a:cubicBezTo>
                  <a:cubicBezTo>
                    <a:pt x="69470" y="16248"/>
                    <a:pt x="71587" y="18191"/>
                    <a:pt x="71695" y="20695"/>
                  </a:cubicBezTo>
                  <a:cubicBezTo>
                    <a:pt x="71726" y="21419"/>
                    <a:pt x="71583" y="22141"/>
                    <a:pt x="71277" y="22799"/>
                  </a:cubicBezTo>
                  <a:cubicBezTo>
                    <a:pt x="69553" y="26248"/>
                    <a:pt x="68283" y="27065"/>
                    <a:pt x="66967" y="27065"/>
                  </a:cubicBezTo>
                  <a:cubicBezTo>
                    <a:pt x="65651" y="27065"/>
                    <a:pt x="44278" y="30967"/>
                    <a:pt x="44278" y="30967"/>
                  </a:cubicBezTo>
                  <a:lnTo>
                    <a:pt x="32253" y="41268"/>
                  </a:lnTo>
                  <a:cubicBezTo>
                    <a:pt x="32253" y="41268"/>
                    <a:pt x="48589" y="36095"/>
                    <a:pt x="50404" y="36095"/>
                  </a:cubicBezTo>
                  <a:cubicBezTo>
                    <a:pt x="52219" y="36095"/>
                    <a:pt x="67148" y="35686"/>
                    <a:pt x="67602" y="38273"/>
                  </a:cubicBezTo>
                  <a:cubicBezTo>
                    <a:pt x="68301" y="40990"/>
                    <a:pt x="66802" y="43791"/>
                    <a:pt x="64153" y="44716"/>
                  </a:cubicBezTo>
                  <a:cubicBezTo>
                    <a:pt x="61158" y="45579"/>
                    <a:pt x="49542" y="47303"/>
                    <a:pt x="49542" y="47303"/>
                  </a:cubicBezTo>
                  <a:lnTo>
                    <a:pt x="36609" y="54155"/>
                  </a:lnTo>
                  <a:lnTo>
                    <a:pt x="49088" y="54155"/>
                  </a:lnTo>
                  <a:cubicBezTo>
                    <a:pt x="49088" y="54155"/>
                    <a:pt x="61158" y="58057"/>
                    <a:pt x="63699" y="58692"/>
                  </a:cubicBezTo>
                  <a:cubicBezTo>
                    <a:pt x="66241" y="59328"/>
                    <a:pt x="68237" y="60417"/>
                    <a:pt x="64562" y="64274"/>
                  </a:cubicBezTo>
                  <a:cubicBezTo>
                    <a:pt x="60886" y="68131"/>
                    <a:pt x="34386" y="65045"/>
                    <a:pt x="34386" y="65045"/>
                  </a:cubicBezTo>
                  <a:cubicBezTo>
                    <a:pt x="34386" y="65045"/>
                    <a:pt x="32571" y="71171"/>
                    <a:pt x="32117" y="73259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8" name="任意多边形: 形状 1657">
              <a:extLst>
                <a:ext uri="{FF2B5EF4-FFF2-40B4-BE49-F238E27FC236}">
                  <a16:creationId xmlns:a16="http://schemas.microsoft.com/office/drawing/2014/main" id="{20CB28A5-979F-4A1B-BC38-9981A49AE00E}"/>
                </a:ext>
              </a:extLst>
            </p:cNvPr>
            <p:cNvSpPr/>
            <p:nvPr/>
          </p:nvSpPr>
          <p:spPr>
            <a:xfrm>
              <a:off x="9886956" y="3410595"/>
              <a:ext cx="175590" cy="209891"/>
            </a:xfrm>
            <a:custGeom>
              <a:avLst/>
              <a:gdLst>
                <a:gd name="connsiteX0" fmla="*/ 16880 w 76095"/>
                <a:gd name="connsiteY0" fmla="*/ 90957 h 90960"/>
                <a:gd name="connsiteX1" fmla="*/ 5763 w 76095"/>
                <a:gd name="connsiteY1" fmla="*/ 86737 h 90960"/>
                <a:gd name="connsiteX2" fmla="*/ 454 w 76095"/>
                <a:gd name="connsiteY2" fmla="*/ 74576 h 90960"/>
                <a:gd name="connsiteX3" fmla="*/ 7442 w 76095"/>
                <a:gd name="connsiteY3" fmla="*/ 52250 h 90960"/>
                <a:gd name="connsiteX4" fmla="*/ 10391 w 76095"/>
                <a:gd name="connsiteY4" fmla="*/ 49301 h 90960"/>
                <a:gd name="connsiteX5" fmla="*/ 16517 w 76095"/>
                <a:gd name="connsiteY5" fmla="*/ 42449 h 90960"/>
                <a:gd name="connsiteX6" fmla="*/ 20783 w 76095"/>
                <a:gd name="connsiteY6" fmla="*/ 9006 h 90960"/>
                <a:gd name="connsiteX7" fmla="*/ 22326 w 76095"/>
                <a:gd name="connsiteY7" fmla="*/ 8643 h 90960"/>
                <a:gd name="connsiteX8" fmla="*/ 66115 w 76095"/>
                <a:gd name="connsiteY8" fmla="*/ 21 h 90960"/>
                <a:gd name="connsiteX9" fmla="*/ 70652 w 76095"/>
                <a:gd name="connsiteY9" fmla="*/ 2880 h 90960"/>
                <a:gd name="connsiteX10" fmla="*/ 71333 w 76095"/>
                <a:gd name="connsiteY10" fmla="*/ 9460 h 90960"/>
                <a:gd name="connsiteX11" fmla="*/ 62257 w 76095"/>
                <a:gd name="connsiteY11" fmla="*/ 14950 h 90960"/>
                <a:gd name="connsiteX12" fmla="*/ 61531 w 76095"/>
                <a:gd name="connsiteY12" fmla="*/ 15177 h 90960"/>
                <a:gd name="connsiteX13" fmla="*/ 41429 w 76095"/>
                <a:gd name="connsiteY13" fmla="*/ 20214 h 90960"/>
                <a:gd name="connsiteX14" fmla="*/ 41429 w 76095"/>
                <a:gd name="connsiteY14" fmla="*/ 20214 h 90960"/>
                <a:gd name="connsiteX15" fmla="*/ 43744 w 76095"/>
                <a:gd name="connsiteY15" fmla="*/ 19624 h 90960"/>
                <a:gd name="connsiteX16" fmla="*/ 68746 w 76095"/>
                <a:gd name="connsiteY16" fmla="*/ 16221 h 90960"/>
                <a:gd name="connsiteX17" fmla="*/ 76077 w 76095"/>
                <a:gd name="connsiteY17" fmla="*/ 22558 h 90960"/>
                <a:gd name="connsiteX18" fmla="*/ 75462 w 76095"/>
                <a:gd name="connsiteY18" fmla="*/ 25931 h 90960"/>
                <a:gd name="connsiteX19" fmla="*/ 69109 w 76095"/>
                <a:gd name="connsiteY19" fmla="*/ 31513 h 90960"/>
                <a:gd name="connsiteX20" fmla="*/ 47328 w 76095"/>
                <a:gd name="connsiteY20" fmla="*/ 35234 h 90960"/>
                <a:gd name="connsiteX21" fmla="*/ 44016 w 76095"/>
                <a:gd name="connsiteY21" fmla="*/ 38047 h 90960"/>
                <a:gd name="connsiteX22" fmla="*/ 52365 w 76095"/>
                <a:gd name="connsiteY22" fmla="*/ 36005 h 90960"/>
                <a:gd name="connsiteX23" fmla="*/ 53046 w 76095"/>
                <a:gd name="connsiteY23" fmla="*/ 36005 h 90960"/>
                <a:gd name="connsiteX24" fmla="*/ 71787 w 76095"/>
                <a:gd name="connsiteY24" fmla="*/ 40089 h 90960"/>
                <a:gd name="connsiteX25" fmla="*/ 66750 w 76095"/>
                <a:gd name="connsiteY25" fmla="*/ 49165 h 90960"/>
                <a:gd name="connsiteX26" fmla="*/ 52229 w 76095"/>
                <a:gd name="connsiteY26" fmla="*/ 51751 h 90960"/>
                <a:gd name="connsiteX27" fmla="*/ 47691 w 76095"/>
                <a:gd name="connsiteY27" fmla="*/ 54156 h 90960"/>
                <a:gd name="connsiteX28" fmla="*/ 51821 w 76095"/>
                <a:gd name="connsiteY28" fmla="*/ 54156 h 90960"/>
                <a:gd name="connsiteX29" fmla="*/ 66115 w 76095"/>
                <a:gd name="connsiteY29" fmla="*/ 58376 h 90960"/>
                <a:gd name="connsiteX30" fmla="*/ 70652 w 76095"/>
                <a:gd name="connsiteY30" fmla="*/ 61371 h 90960"/>
                <a:gd name="connsiteX31" fmla="*/ 68383 w 76095"/>
                <a:gd name="connsiteY31" fmla="*/ 67724 h 90960"/>
                <a:gd name="connsiteX32" fmla="*/ 38162 w 76095"/>
                <a:gd name="connsiteY32" fmla="*/ 69448 h 90960"/>
                <a:gd name="connsiteX33" fmla="*/ 37618 w 76095"/>
                <a:gd name="connsiteY33" fmla="*/ 72126 h 90960"/>
                <a:gd name="connsiteX34" fmla="*/ 36801 w 76095"/>
                <a:gd name="connsiteY34" fmla="*/ 75983 h 90960"/>
                <a:gd name="connsiteX35" fmla="*/ 36801 w 76095"/>
                <a:gd name="connsiteY35" fmla="*/ 75983 h 90960"/>
                <a:gd name="connsiteX36" fmla="*/ 36574 w 76095"/>
                <a:gd name="connsiteY36" fmla="*/ 76799 h 90960"/>
                <a:gd name="connsiteX37" fmla="*/ 18423 w 76095"/>
                <a:gd name="connsiteY37" fmla="*/ 90776 h 90960"/>
                <a:gd name="connsiteX38" fmla="*/ 24867 w 76095"/>
                <a:gd name="connsiteY38" fmla="*/ 12727 h 90960"/>
                <a:gd name="connsiteX39" fmla="*/ 21010 w 76095"/>
                <a:gd name="connsiteY39" fmla="*/ 43039 h 90960"/>
                <a:gd name="connsiteX40" fmla="*/ 13522 w 76095"/>
                <a:gd name="connsiteY40" fmla="*/ 52613 h 90960"/>
                <a:gd name="connsiteX41" fmla="*/ 10891 w 76095"/>
                <a:gd name="connsiteY41" fmla="*/ 55200 h 90960"/>
                <a:gd name="connsiteX42" fmla="*/ 4992 w 76095"/>
                <a:gd name="connsiteY42" fmla="*/ 74077 h 90960"/>
                <a:gd name="connsiteX43" fmla="*/ 8894 w 76095"/>
                <a:gd name="connsiteY43" fmla="*/ 83470 h 90960"/>
                <a:gd name="connsiteX44" fmla="*/ 17969 w 76095"/>
                <a:gd name="connsiteY44" fmla="*/ 86374 h 90960"/>
                <a:gd name="connsiteX45" fmla="*/ 32218 w 76095"/>
                <a:gd name="connsiteY45" fmla="*/ 75393 h 90960"/>
                <a:gd name="connsiteX46" fmla="*/ 34532 w 76095"/>
                <a:gd name="connsiteY46" fmla="*/ 75620 h 90960"/>
                <a:gd name="connsiteX47" fmla="*/ 32309 w 76095"/>
                <a:gd name="connsiteY47" fmla="*/ 75075 h 90960"/>
                <a:gd name="connsiteX48" fmla="*/ 33080 w 76095"/>
                <a:gd name="connsiteY48" fmla="*/ 71354 h 90960"/>
                <a:gd name="connsiteX49" fmla="*/ 36619 w 76095"/>
                <a:gd name="connsiteY49" fmla="*/ 64865 h 90960"/>
                <a:gd name="connsiteX50" fmla="*/ 64889 w 76095"/>
                <a:gd name="connsiteY50" fmla="*/ 64865 h 90960"/>
                <a:gd name="connsiteX51" fmla="*/ 66114 w 76095"/>
                <a:gd name="connsiteY51" fmla="*/ 63186 h 90960"/>
                <a:gd name="connsiteX52" fmla="*/ 65343 w 76095"/>
                <a:gd name="connsiteY52" fmla="*/ 63186 h 90960"/>
                <a:gd name="connsiteX53" fmla="*/ 50732 w 76095"/>
                <a:gd name="connsiteY53" fmla="*/ 58649 h 90960"/>
                <a:gd name="connsiteX54" fmla="*/ 29586 w 76095"/>
                <a:gd name="connsiteY54" fmla="*/ 58649 h 90960"/>
                <a:gd name="connsiteX55" fmla="*/ 51185 w 76095"/>
                <a:gd name="connsiteY55" fmla="*/ 47259 h 90960"/>
                <a:gd name="connsiteX56" fmla="*/ 65525 w 76095"/>
                <a:gd name="connsiteY56" fmla="*/ 44763 h 90960"/>
                <a:gd name="connsiteX57" fmla="*/ 67431 w 76095"/>
                <a:gd name="connsiteY57" fmla="*/ 41541 h 90960"/>
                <a:gd name="connsiteX58" fmla="*/ 53137 w 76095"/>
                <a:gd name="connsiteY58" fmla="*/ 40589 h 90960"/>
                <a:gd name="connsiteX59" fmla="*/ 52411 w 76095"/>
                <a:gd name="connsiteY59" fmla="*/ 40588 h 90960"/>
                <a:gd name="connsiteX60" fmla="*/ 35031 w 76095"/>
                <a:gd name="connsiteY60" fmla="*/ 45625 h 90960"/>
                <a:gd name="connsiteX61" fmla="*/ 24413 w 76095"/>
                <a:gd name="connsiteY61" fmla="*/ 48983 h 90960"/>
                <a:gd name="connsiteX62" fmla="*/ 45377 w 76095"/>
                <a:gd name="connsiteY62" fmla="*/ 30832 h 90960"/>
                <a:gd name="connsiteX63" fmla="*/ 45967 w 76095"/>
                <a:gd name="connsiteY63" fmla="*/ 30832 h 90960"/>
                <a:gd name="connsiteX64" fmla="*/ 69155 w 76095"/>
                <a:gd name="connsiteY64" fmla="*/ 26930 h 90960"/>
                <a:gd name="connsiteX65" fmla="*/ 71424 w 76095"/>
                <a:gd name="connsiteY65" fmla="*/ 23844 h 90960"/>
                <a:gd name="connsiteX66" fmla="*/ 71197 w 76095"/>
                <a:gd name="connsiteY66" fmla="*/ 21666 h 90960"/>
                <a:gd name="connsiteX67" fmla="*/ 69518 w 76095"/>
                <a:gd name="connsiteY67" fmla="*/ 20668 h 90960"/>
                <a:gd name="connsiteX68" fmla="*/ 43789 w 76095"/>
                <a:gd name="connsiteY68" fmla="*/ 24116 h 90960"/>
                <a:gd name="connsiteX69" fmla="*/ 34441 w 76095"/>
                <a:gd name="connsiteY69" fmla="*/ 28200 h 90960"/>
                <a:gd name="connsiteX70" fmla="*/ 25003 w 76095"/>
                <a:gd name="connsiteY70" fmla="*/ 32738 h 90960"/>
                <a:gd name="connsiteX71" fmla="*/ 39115 w 76095"/>
                <a:gd name="connsiteY71" fmla="*/ 15949 h 90960"/>
                <a:gd name="connsiteX72" fmla="*/ 39796 w 76095"/>
                <a:gd name="connsiteY72" fmla="*/ 15949 h 90960"/>
                <a:gd name="connsiteX73" fmla="*/ 60306 w 76095"/>
                <a:gd name="connsiteY73" fmla="*/ 10821 h 90960"/>
                <a:gd name="connsiteX74" fmla="*/ 61214 w 76095"/>
                <a:gd name="connsiteY74" fmla="*/ 10549 h 90960"/>
                <a:gd name="connsiteX75" fmla="*/ 67022 w 76095"/>
                <a:gd name="connsiteY75" fmla="*/ 7962 h 90960"/>
                <a:gd name="connsiteX76" fmla="*/ 67022 w 76095"/>
                <a:gd name="connsiteY76" fmla="*/ 5285 h 90960"/>
                <a:gd name="connsiteX77" fmla="*/ 65615 w 76095"/>
                <a:gd name="connsiteY77" fmla="*/ 4468 h 90960"/>
                <a:gd name="connsiteX78" fmla="*/ 24867 w 76095"/>
                <a:gd name="connsiteY78" fmla="*/ 12500 h 9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6095" h="90960">
                  <a:moveTo>
                    <a:pt x="16880" y="90957"/>
                  </a:moveTo>
                  <a:cubicBezTo>
                    <a:pt x="12768" y="91043"/>
                    <a:pt x="8782" y="89530"/>
                    <a:pt x="5763" y="86737"/>
                  </a:cubicBezTo>
                  <a:cubicBezTo>
                    <a:pt x="2600" y="83446"/>
                    <a:pt x="717" y="79133"/>
                    <a:pt x="454" y="74576"/>
                  </a:cubicBezTo>
                  <a:cubicBezTo>
                    <a:pt x="-1132" y="66432"/>
                    <a:pt x="1496" y="58037"/>
                    <a:pt x="7442" y="52250"/>
                  </a:cubicBezTo>
                  <a:cubicBezTo>
                    <a:pt x="8032" y="51570"/>
                    <a:pt x="9121" y="50481"/>
                    <a:pt x="10391" y="49301"/>
                  </a:cubicBezTo>
                  <a:cubicBezTo>
                    <a:pt x="12752" y="47323"/>
                    <a:pt x="14815" y="45015"/>
                    <a:pt x="16517" y="42449"/>
                  </a:cubicBezTo>
                  <a:lnTo>
                    <a:pt x="20783" y="9006"/>
                  </a:lnTo>
                  <a:lnTo>
                    <a:pt x="22326" y="8643"/>
                  </a:lnTo>
                  <a:cubicBezTo>
                    <a:pt x="31673" y="6510"/>
                    <a:pt x="62484" y="-433"/>
                    <a:pt x="66115" y="21"/>
                  </a:cubicBezTo>
                  <a:cubicBezTo>
                    <a:pt x="67984" y="233"/>
                    <a:pt x="69655" y="1285"/>
                    <a:pt x="70652" y="2880"/>
                  </a:cubicBezTo>
                  <a:cubicBezTo>
                    <a:pt x="71831" y="4868"/>
                    <a:pt x="72080" y="7273"/>
                    <a:pt x="71333" y="9460"/>
                  </a:cubicBezTo>
                  <a:cubicBezTo>
                    <a:pt x="70199" y="12772"/>
                    <a:pt x="65162" y="13997"/>
                    <a:pt x="62257" y="14950"/>
                  </a:cubicBezTo>
                  <a:lnTo>
                    <a:pt x="61531" y="15177"/>
                  </a:lnTo>
                  <a:cubicBezTo>
                    <a:pt x="60306" y="15586"/>
                    <a:pt x="45876" y="19125"/>
                    <a:pt x="41429" y="20214"/>
                  </a:cubicBezTo>
                  <a:lnTo>
                    <a:pt x="41429" y="20214"/>
                  </a:lnTo>
                  <a:cubicBezTo>
                    <a:pt x="42159" y="19879"/>
                    <a:pt x="42943" y="19679"/>
                    <a:pt x="43744" y="19624"/>
                  </a:cubicBezTo>
                  <a:cubicBezTo>
                    <a:pt x="45286" y="19624"/>
                    <a:pt x="66024" y="16675"/>
                    <a:pt x="68746" y="16221"/>
                  </a:cubicBezTo>
                  <a:cubicBezTo>
                    <a:pt x="72521" y="15946"/>
                    <a:pt x="75803" y="18783"/>
                    <a:pt x="76077" y="22558"/>
                  </a:cubicBezTo>
                  <a:cubicBezTo>
                    <a:pt x="76162" y="23716"/>
                    <a:pt x="75950" y="24877"/>
                    <a:pt x="75462" y="25931"/>
                  </a:cubicBezTo>
                  <a:cubicBezTo>
                    <a:pt x="74056" y="28700"/>
                    <a:pt x="72241" y="31513"/>
                    <a:pt x="69109" y="31513"/>
                  </a:cubicBezTo>
                  <a:cubicBezTo>
                    <a:pt x="67930" y="31513"/>
                    <a:pt x="55496" y="33782"/>
                    <a:pt x="47328" y="35234"/>
                  </a:cubicBezTo>
                  <a:lnTo>
                    <a:pt x="44016" y="38047"/>
                  </a:lnTo>
                  <a:cubicBezTo>
                    <a:pt x="46745" y="37162"/>
                    <a:pt x="49536" y="36480"/>
                    <a:pt x="52365" y="36005"/>
                  </a:cubicBezTo>
                  <a:lnTo>
                    <a:pt x="53046" y="36005"/>
                  </a:lnTo>
                  <a:cubicBezTo>
                    <a:pt x="68247" y="36005"/>
                    <a:pt x="71197" y="37276"/>
                    <a:pt x="71787" y="40089"/>
                  </a:cubicBezTo>
                  <a:cubicBezTo>
                    <a:pt x="72768" y="43970"/>
                    <a:pt x="70562" y="47945"/>
                    <a:pt x="66750" y="49165"/>
                  </a:cubicBezTo>
                  <a:cubicBezTo>
                    <a:pt x="63891" y="49981"/>
                    <a:pt x="54316" y="51434"/>
                    <a:pt x="52229" y="51751"/>
                  </a:cubicBezTo>
                  <a:lnTo>
                    <a:pt x="47691" y="54156"/>
                  </a:lnTo>
                  <a:lnTo>
                    <a:pt x="51821" y="54156"/>
                  </a:lnTo>
                  <a:cubicBezTo>
                    <a:pt x="56359" y="55699"/>
                    <a:pt x="64345" y="58059"/>
                    <a:pt x="66115" y="58376"/>
                  </a:cubicBezTo>
                  <a:cubicBezTo>
                    <a:pt x="68075" y="58424"/>
                    <a:pt x="69837" y="59587"/>
                    <a:pt x="70652" y="61371"/>
                  </a:cubicBezTo>
                  <a:cubicBezTo>
                    <a:pt x="71514" y="63776"/>
                    <a:pt x="69745" y="66136"/>
                    <a:pt x="68383" y="67724"/>
                  </a:cubicBezTo>
                  <a:cubicBezTo>
                    <a:pt x="64572" y="71989"/>
                    <a:pt x="44651" y="70174"/>
                    <a:pt x="38162" y="69448"/>
                  </a:cubicBezTo>
                  <a:cubicBezTo>
                    <a:pt x="38162" y="70220"/>
                    <a:pt x="37845" y="71173"/>
                    <a:pt x="37618" y="72126"/>
                  </a:cubicBezTo>
                  <a:cubicBezTo>
                    <a:pt x="37391" y="73078"/>
                    <a:pt x="37028" y="75166"/>
                    <a:pt x="36801" y="75983"/>
                  </a:cubicBezTo>
                  <a:lnTo>
                    <a:pt x="36801" y="75983"/>
                  </a:lnTo>
                  <a:cubicBezTo>
                    <a:pt x="36756" y="76263"/>
                    <a:pt x="36680" y="76536"/>
                    <a:pt x="36574" y="76799"/>
                  </a:cubicBezTo>
                  <a:cubicBezTo>
                    <a:pt x="33839" y="84651"/>
                    <a:pt x="26714" y="90138"/>
                    <a:pt x="18423" y="90776"/>
                  </a:cubicBezTo>
                  <a:close/>
                  <a:moveTo>
                    <a:pt x="24867" y="12727"/>
                  </a:moveTo>
                  <a:lnTo>
                    <a:pt x="21010" y="43039"/>
                  </a:lnTo>
                  <a:cubicBezTo>
                    <a:pt x="20692" y="45671"/>
                    <a:pt x="17697" y="48666"/>
                    <a:pt x="13522" y="52613"/>
                  </a:cubicBezTo>
                  <a:cubicBezTo>
                    <a:pt x="12602" y="53430"/>
                    <a:pt x="11723" y="54294"/>
                    <a:pt x="10891" y="55200"/>
                  </a:cubicBezTo>
                  <a:cubicBezTo>
                    <a:pt x="5759" y="60028"/>
                    <a:pt x="3522" y="67186"/>
                    <a:pt x="4992" y="74077"/>
                  </a:cubicBezTo>
                  <a:cubicBezTo>
                    <a:pt x="5157" y="77567"/>
                    <a:pt x="6537" y="80890"/>
                    <a:pt x="8894" y="83470"/>
                  </a:cubicBezTo>
                  <a:cubicBezTo>
                    <a:pt x="11393" y="85641"/>
                    <a:pt x="14674" y="86691"/>
                    <a:pt x="17969" y="86374"/>
                  </a:cubicBezTo>
                  <a:cubicBezTo>
                    <a:pt x="24484" y="85882"/>
                    <a:pt x="30083" y="81567"/>
                    <a:pt x="32218" y="75393"/>
                  </a:cubicBezTo>
                  <a:lnTo>
                    <a:pt x="34532" y="75620"/>
                  </a:lnTo>
                  <a:lnTo>
                    <a:pt x="32309" y="75075"/>
                  </a:lnTo>
                  <a:cubicBezTo>
                    <a:pt x="32309" y="74304"/>
                    <a:pt x="32808" y="72806"/>
                    <a:pt x="33080" y="71354"/>
                  </a:cubicBezTo>
                  <a:cubicBezTo>
                    <a:pt x="34305" y="65364"/>
                    <a:pt x="34487" y="64638"/>
                    <a:pt x="36619" y="64865"/>
                  </a:cubicBezTo>
                  <a:cubicBezTo>
                    <a:pt x="48418" y="66226"/>
                    <a:pt x="62938" y="66544"/>
                    <a:pt x="64889" y="64865"/>
                  </a:cubicBezTo>
                  <a:cubicBezTo>
                    <a:pt x="65361" y="64354"/>
                    <a:pt x="65772" y="63791"/>
                    <a:pt x="66114" y="63186"/>
                  </a:cubicBezTo>
                  <a:lnTo>
                    <a:pt x="65343" y="63186"/>
                  </a:lnTo>
                  <a:cubicBezTo>
                    <a:pt x="62847" y="62732"/>
                    <a:pt x="53001" y="59601"/>
                    <a:pt x="50732" y="58649"/>
                  </a:cubicBezTo>
                  <a:lnTo>
                    <a:pt x="29586" y="58649"/>
                  </a:lnTo>
                  <a:lnTo>
                    <a:pt x="51185" y="47259"/>
                  </a:lnTo>
                  <a:cubicBezTo>
                    <a:pt x="54407" y="46805"/>
                    <a:pt x="63165" y="45444"/>
                    <a:pt x="65525" y="44763"/>
                  </a:cubicBezTo>
                  <a:cubicBezTo>
                    <a:pt x="66847" y="44281"/>
                    <a:pt x="67645" y="42932"/>
                    <a:pt x="67431" y="41541"/>
                  </a:cubicBezTo>
                  <a:cubicBezTo>
                    <a:pt x="62734" y="40559"/>
                    <a:pt x="57923" y="40238"/>
                    <a:pt x="53137" y="40589"/>
                  </a:cubicBezTo>
                  <a:lnTo>
                    <a:pt x="52411" y="40588"/>
                  </a:lnTo>
                  <a:cubicBezTo>
                    <a:pt x="51185" y="40588"/>
                    <a:pt x="42609" y="43220"/>
                    <a:pt x="35031" y="45625"/>
                  </a:cubicBezTo>
                  <a:lnTo>
                    <a:pt x="24413" y="48983"/>
                  </a:lnTo>
                  <a:lnTo>
                    <a:pt x="45377" y="30832"/>
                  </a:lnTo>
                  <a:lnTo>
                    <a:pt x="45967" y="30832"/>
                  </a:lnTo>
                  <a:cubicBezTo>
                    <a:pt x="54090" y="29335"/>
                    <a:pt x="67884" y="26930"/>
                    <a:pt x="69155" y="26930"/>
                  </a:cubicBezTo>
                  <a:cubicBezTo>
                    <a:pt x="69427" y="26930"/>
                    <a:pt x="70244" y="26249"/>
                    <a:pt x="71424" y="23844"/>
                  </a:cubicBezTo>
                  <a:cubicBezTo>
                    <a:pt x="71788" y="23138"/>
                    <a:pt x="71699" y="22282"/>
                    <a:pt x="71197" y="21666"/>
                  </a:cubicBezTo>
                  <a:cubicBezTo>
                    <a:pt x="70831" y="21082"/>
                    <a:pt x="70206" y="20710"/>
                    <a:pt x="69518" y="20668"/>
                  </a:cubicBezTo>
                  <a:cubicBezTo>
                    <a:pt x="68202" y="20895"/>
                    <a:pt x="45513" y="24116"/>
                    <a:pt x="43789" y="24116"/>
                  </a:cubicBezTo>
                  <a:cubicBezTo>
                    <a:pt x="43018" y="24116"/>
                    <a:pt x="38298" y="26385"/>
                    <a:pt x="34441" y="28200"/>
                  </a:cubicBezTo>
                  <a:lnTo>
                    <a:pt x="25003" y="32738"/>
                  </a:lnTo>
                  <a:lnTo>
                    <a:pt x="39115" y="15949"/>
                  </a:lnTo>
                  <a:lnTo>
                    <a:pt x="39796" y="15949"/>
                  </a:lnTo>
                  <a:cubicBezTo>
                    <a:pt x="47192" y="14134"/>
                    <a:pt x="59308" y="11139"/>
                    <a:pt x="60306" y="10821"/>
                  </a:cubicBezTo>
                  <a:lnTo>
                    <a:pt x="61214" y="10549"/>
                  </a:lnTo>
                  <a:cubicBezTo>
                    <a:pt x="66024" y="9187"/>
                    <a:pt x="66886" y="8280"/>
                    <a:pt x="67022" y="7962"/>
                  </a:cubicBezTo>
                  <a:cubicBezTo>
                    <a:pt x="67393" y="7108"/>
                    <a:pt x="67393" y="6139"/>
                    <a:pt x="67022" y="5285"/>
                  </a:cubicBezTo>
                  <a:cubicBezTo>
                    <a:pt x="66719" y="4795"/>
                    <a:pt x="66191" y="4488"/>
                    <a:pt x="65615" y="4468"/>
                  </a:cubicBezTo>
                  <a:cubicBezTo>
                    <a:pt x="63392" y="4241"/>
                    <a:pt x="43108" y="8371"/>
                    <a:pt x="24867" y="1250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9" name="任意多边形: 形状 1658">
              <a:extLst>
                <a:ext uri="{FF2B5EF4-FFF2-40B4-BE49-F238E27FC236}">
                  <a16:creationId xmlns:a16="http://schemas.microsoft.com/office/drawing/2014/main" id="{814101BA-0D3A-49E2-801F-18CCC71E4C7A}"/>
                </a:ext>
              </a:extLst>
            </p:cNvPr>
            <p:cNvSpPr/>
            <p:nvPr/>
          </p:nvSpPr>
          <p:spPr>
            <a:xfrm>
              <a:off x="10428401" y="3501531"/>
              <a:ext cx="165291" cy="286061"/>
            </a:xfrm>
            <a:custGeom>
              <a:avLst/>
              <a:gdLst>
                <a:gd name="connsiteX0" fmla="*/ 8531 w 71632"/>
                <a:gd name="connsiteY0" fmla="*/ 17470 h 123970"/>
                <a:gd name="connsiteX1" fmla="*/ 0 w 71632"/>
                <a:gd name="connsiteY1" fmla="*/ 28860 h 123970"/>
                <a:gd name="connsiteX2" fmla="*/ 2677 w 71632"/>
                <a:gd name="connsiteY2" fmla="*/ 102598 h 123970"/>
                <a:gd name="connsiteX3" fmla="*/ 37391 w 71632"/>
                <a:gd name="connsiteY3" fmla="*/ 123970 h 123970"/>
                <a:gd name="connsiteX4" fmla="*/ 71605 w 71632"/>
                <a:gd name="connsiteY4" fmla="*/ 94067 h 123970"/>
                <a:gd name="connsiteX5" fmla="*/ 44379 w 71632"/>
                <a:gd name="connsiteY5" fmla="*/ 4810 h 123970"/>
                <a:gd name="connsiteX6" fmla="*/ 37981 w 71632"/>
                <a:gd name="connsiteY6" fmla="*/ 0 h 123970"/>
                <a:gd name="connsiteX7" fmla="*/ 8531 w 71632"/>
                <a:gd name="connsiteY7" fmla="*/ 17470 h 12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32" h="123970">
                  <a:moveTo>
                    <a:pt x="8531" y="17470"/>
                  </a:moveTo>
                  <a:lnTo>
                    <a:pt x="0" y="28860"/>
                  </a:lnTo>
                  <a:cubicBezTo>
                    <a:pt x="0" y="28860"/>
                    <a:pt x="0" y="96926"/>
                    <a:pt x="2677" y="102598"/>
                  </a:cubicBezTo>
                  <a:cubicBezTo>
                    <a:pt x="5355" y="108270"/>
                    <a:pt x="26183" y="123970"/>
                    <a:pt x="37391" y="123970"/>
                  </a:cubicBezTo>
                  <a:cubicBezTo>
                    <a:pt x="48599" y="123970"/>
                    <a:pt x="70562" y="98332"/>
                    <a:pt x="71605" y="94067"/>
                  </a:cubicBezTo>
                  <a:cubicBezTo>
                    <a:pt x="72649" y="89801"/>
                    <a:pt x="43834" y="6943"/>
                    <a:pt x="44379" y="4810"/>
                  </a:cubicBezTo>
                  <a:cubicBezTo>
                    <a:pt x="44924" y="2677"/>
                    <a:pt x="41747" y="0"/>
                    <a:pt x="37981" y="0"/>
                  </a:cubicBezTo>
                  <a:cubicBezTo>
                    <a:pt x="34214" y="0"/>
                    <a:pt x="8531" y="17470"/>
                    <a:pt x="8531" y="17470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0" name="任意多边形: 形状 1659">
              <a:extLst>
                <a:ext uri="{FF2B5EF4-FFF2-40B4-BE49-F238E27FC236}">
                  <a16:creationId xmlns:a16="http://schemas.microsoft.com/office/drawing/2014/main" id="{56FFC565-4D86-4CF2-99B0-DED256D7DBC5}"/>
                </a:ext>
              </a:extLst>
            </p:cNvPr>
            <p:cNvSpPr/>
            <p:nvPr/>
          </p:nvSpPr>
          <p:spPr>
            <a:xfrm>
              <a:off x="10423373" y="3495663"/>
              <a:ext cx="175765" cy="296849"/>
            </a:xfrm>
            <a:custGeom>
              <a:avLst/>
              <a:gdLst>
                <a:gd name="connsiteX0" fmla="*/ 39661 w 76171"/>
                <a:gd name="connsiteY0" fmla="*/ 128645 h 128645"/>
                <a:gd name="connsiteX1" fmla="*/ 2860 w 76171"/>
                <a:gd name="connsiteY1" fmla="*/ 105957 h 128645"/>
                <a:gd name="connsiteX2" fmla="*/ 1 w 76171"/>
                <a:gd name="connsiteY2" fmla="*/ 31266 h 128645"/>
                <a:gd name="connsiteX3" fmla="*/ 455 w 76171"/>
                <a:gd name="connsiteY3" fmla="*/ 29905 h 128645"/>
                <a:gd name="connsiteX4" fmla="*/ 8986 w 76171"/>
                <a:gd name="connsiteY4" fmla="*/ 18651 h 128645"/>
                <a:gd name="connsiteX5" fmla="*/ 9531 w 76171"/>
                <a:gd name="connsiteY5" fmla="*/ 18152 h 128645"/>
                <a:gd name="connsiteX6" fmla="*/ 40206 w 76171"/>
                <a:gd name="connsiteY6" fmla="*/ 1 h 128645"/>
                <a:gd name="connsiteX7" fmla="*/ 47784 w 76171"/>
                <a:gd name="connsiteY7" fmla="*/ 3404 h 128645"/>
                <a:gd name="connsiteX8" fmla="*/ 48918 w 76171"/>
                <a:gd name="connsiteY8" fmla="*/ 7216 h 128645"/>
                <a:gd name="connsiteX9" fmla="*/ 59037 w 76171"/>
                <a:gd name="connsiteY9" fmla="*/ 39207 h 128645"/>
                <a:gd name="connsiteX10" fmla="*/ 76099 w 76171"/>
                <a:gd name="connsiteY10" fmla="*/ 96881 h 128645"/>
                <a:gd name="connsiteX11" fmla="*/ 39661 w 76171"/>
                <a:gd name="connsiteY11" fmla="*/ 128645 h 128645"/>
                <a:gd name="connsiteX12" fmla="*/ 4539 w 76171"/>
                <a:gd name="connsiteY12" fmla="*/ 32038 h 128645"/>
                <a:gd name="connsiteX13" fmla="*/ 6989 w 76171"/>
                <a:gd name="connsiteY13" fmla="*/ 104096 h 128645"/>
                <a:gd name="connsiteX14" fmla="*/ 39661 w 76171"/>
                <a:gd name="connsiteY14" fmla="*/ 124108 h 128645"/>
                <a:gd name="connsiteX15" fmla="*/ 71697 w 76171"/>
                <a:gd name="connsiteY15" fmla="*/ 95929 h 128645"/>
                <a:gd name="connsiteX16" fmla="*/ 54726 w 76171"/>
                <a:gd name="connsiteY16" fmla="*/ 40750 h 128645"/>
                <a:gd name="connsiteX17" fmla="*/ 44426 w 76171"/>
                <a:gd name="connsiteY17" fmla="*/ 6672 h 128645"/>
                <a:gd name="connsiteX18" fmla="*/ 40206 w 76171"/>
                <a:gd name="connsiteY18" fmla="*/ 4675 h 128645"/>
                <a:gd name="connsiteX19" fmla="*/ 12389 w 76171"/>
                <a:gd name="connsiteY19" fmla="*/ 21691 h 1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171" h="128645">
                  <a:moveTo>
                    <a:pt x="39661" y="128645"/>
                  </a:moveTo>
                  <a:cubicBezTo>
                    <a:pt x="27318" y="128645"/>
                    <a:pt x="5855" y="112537"/>
                    <a:pt x="2860" y="105957"/>
                  </a:cubicBezTo>
                  <a:cubicBezTo>
                    <a:pt x="-135" y="99377"/>
                    <a:pt x="1" y="42656"/>
                    <a:pt x="1" y="31266"/>
                  </a:cubicBezTo>
                  <a:cubicBezTo>
                    <a:pt x="-17" y="30772"/>
                    <a:pt x="144" y="30289"/>
                    <a:pt x="455" y="29905"/>
                  </a:cubicBezTo>
                  <a:lnTo>
                    <a:pt x="8986" y="18651"/>
                  </a:lnTo>
                  <a:lnTo>
                    <a:pt x="9531" y="18152"/>
                  </a:lnTo>
                  <a:cubicBezTo>
                    <a:pt x="19332" y="11436"/>
                    <a:pt x="36348" y="1"/>
                    <a:pt x="40206" y="1"/>
                  </a:cubicBezTo>
                  <a:cubicBezTo>
                    <a:pt x="43111" y="-44"/>
                    <a:pt x="45887" y="1203"/>
                    <a:pt x="47784" y="3404"/>
                  </a:cubicBezTo>
                  <a:cubicBezTo>
                    <a:pt x="48659" y="4471"/>
                    <a:pt x="49068" y="5845"/>
                    <a:pt x="48918" y="7216"/>
                  </a:cubicBezTo>
                  <a:cubicBezTo>
                    <a:pt x="49372" y="9712"/>
                    <a:pt x="54272" y="24686"/>
                    <a:pt x="59037" y="39207"/>
                  </a:cubicBezTo>
                  <a:cubicBezTo>
                    <a:pt x="73376" y="83041"/>
                    <a:pt x="76734" y="94340"/>
                    <a:pt x="76099" y="96881"/>
                  </a:cubicBezTo>
                  <a:cubicBezTo>
                    <a:pt x="74647" y="102463"/>
                    <a:pt x="52004" y="128645"/>
                    <a:pt x="39661" y="128645"/>
                  </a:cubicBezTo>
                  <a:close/>
                  <a:moveTo>
                    <a:pt x="4539" y="32038"/>
                  </a:moveTo>
                  <a:cubicBezTo>
                    <a:pt x="4539" y="64482"/>
                    <a:pt x="5401" y="100557"/>
                    <a:pt x="6989" y="104096"/>
                  </a:cubicBezTo>
                  <a:cubicBezTo>
                    <a:pt x="9440" y="109451"/>
                    <a:pt x="29678" y="124108"/>
                    <a:pt x="39661" y="124108"/>
                  </a:cubicBezTo>
                  <a:cubicBezTo>
                    <a:pt x="49644" y="124108"/>
                    <a:pt x="70517" y="100103"/>
                    <a:pt x="71697" y="95929"/>
                  </a:cubicBezTo>
                  <a:cubicBezTo>
                    <a:pt x="71697" y="92661"/>
                    <a:pt x="61487" y="61442"/>
                    <a:pt x="54726" y="40750"/>
                  </a:cubicBezTo>
                  <a:cubicBezTo>
                    <a:pt x="44380" y="9258"/>
                    <a:pt x="44108" y="7897"/>
                    <a:pt x="44426" y="6672"/>
                  </a:cubicBezTo>
                  <a:cubicBezTo>
                    <a:pt x="43452" y="5329"/>
                    <a:pt x="41861" y="4576"/>
                    <a:pt x="40206" y="4675"/>
                  </a:cubicBezTo>
                  <a:cubicBezTo>
                    <a:pt x="30473" y="9557"/>
                    <a:pt x="21168" y="15249"/>
                    <a:pt x="12389" y="2169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1" name="任意多边形: 形状 1660">
              <a:extLst>
                <a:ext uri="{FF2B5EF4-FFF2-40B4-BE49-F238E27FC236}">
                  <a16:creationId xmlns:a16="http://schemas.microsoft.com/office/drawing/2014/main" id="{25A37158-4E77-40F6-98A1-E2A98A7C25CD}"/>
                </a:ext>
              </a:extLst>
            </p:cNvPr>
            <p:cNvSpPr/>
            <p:nvPr/>
          </p:nvSpPr>
          <p:spPr>
            <a:xfrm>
              <a:off x="10429658" y="3448339"/>
              <a:ext cx="89944" cy="115701"/>
            </a:xfrm>
            <a:custGeom>
              <a:avLst/>
              <a:gdLst>
                <a:gd name="connsiteX0" fmla="*/ 37618 w 38979"/>
                <a:gd name="connsiteY0" fmla="*/ 0 h 50141"/>
                <a:gd name="connsiteX1" fmla="*/ 38979 w 38979"/>
                <a:gd name="connsiteY1" fmla="*/ 28769 h 50141"/>
                <a:gd name="connsiteX2" fmla="*/ 29904 w 38979"/>
                <a:gd name="connsiteY2" fmla="*/ 45332 h 50141"/>
                <a:gd name="connsiteX3" fmla="*/ 12252 w 38979"/>
                <a:gd name="connsiteY3" fmla="*/ 50142 h 50141"/>
                <a:gd name="connsiteX4" fmla="*/ 7442 w 38979"/>
                <a:gd name="connsiteY4" fmla="*/ 40522 h 50141"/>
                <a:gd name="connsiteX5" fmla="*/ 0 w 38979"/>
                <a:gd name="connsiteY5" fmla="*/ 33035 h 5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79" h="50141">
                  <a:moveTo>
                    <a:pt x="37618" y="0"/>
                  </a:moveTo>
                  <a:lnTo>
                    <a:pt x="38979" y="28769"/>
                  </a:lnTo>
                  <a:cubicBezTo>
                    <a:pt x="38979" y="28769"/>
                    <a:pt x="37391" y="40522"/>
                    <a:pt x="29904" y="45332"/>
                  </a:cubicBezTo>
                  <a:cubicBezTo>
                    <a:pt x="24510" y="48374"/>
                    <a:pt x="18444" y="50027"/>
                    <a:pt x="12252" y="50142"/>
                  </a:cubicBezTo>
                  <a:lnTo>
                    <a:pt x="7442" y="40522"/>
                  </a:lnTo>
                  <a:lnTo>
                    <a:pt x="0" y="33035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2" name="任意多边形: 形状 1661">
              <a:extLst>
                <a:ext uri="{FF2B5EF4-FFF2-40B4-BE49-F238E27FC236}">
                  <a16:creationId xmlns:a16="http://schemas.microsoft.com/office/drawing/2014/main" id="{3B46F4C8-4AB1-4DEA-AAE1-F316770AB820}"/>
                </a:ext>
              </a:extLst>
            </p:cNvPr>
            <p:cNvSpPr/>
            <p:nvPr/>
          </p:nvSpPr>
          <p:spPr>
            <a:xfrm>
              <a:off x="10421596" y="3436926"/>
              <a:ext cx="102822" cy="132349"/>
            </a:xfrm>
            <a:custGeom>
              <a:avLst/>
              <a:gdLst>
                <a:gd name="connsiteX0" fmla="*/ 15746 w 44560"/>
                <a:gd name="connsiteY0" fmla="*/ 57357 h 57356"/>
                <a:gd name="connsiteX1" fmla="*/ 14385 w 44560"/>
                <a:gd name="connsiteY1" fmla="*/ 57357 h 57356"/>
                <a:gd name="connsiteX2" fmla="*/ 9075 w 44560"/>
                <a:gd name="connsiteY2" fmla="*/ 46829 h 57356"/>
                <a:gd name="connsiteX3" fmla="*/ 0 w 44560"/>
                <a:gd name="connsiteY3" fmla="*/ 37754 h 57356"/>
                <a:gd name="connsiteX4" fmla="*/ 42972 w 44560"/>
                <a:gd name="connsiteY4" fmla="*/ 0 h 57356"/>
                <a:gd name="connsiteX5" fmla="*/ 44560 w 44560"/>
                <a:gd name="connsiteY5" fmla="*/ 33488 h 57356"/>
                <a:gd name="connsiteX6" fmla="*/ 34441 w 44560"/>
                <a:gd name="connsiteY6" fmla="*/ 52093 h 57356"/>
                <a:gd name="connsiteX7" fmla="*/ 15746 w 44560"/>
                <a:gd name="connsiteY7" fmla="*/ 57357 h 57356"/>
                <a:gd name="connsiteX8" fmla="*/ 6670 w 44560"/>
                <a:gd name="connsiteY8" fmla="*/ 38117 h 57356"/>
                <a:gd name="connsiteX9" fmla="*/ 12842 w 44560"/>
                <a:gd name="connsiteY9" fmla="*/ 44470 h 57356"/>
                <a:gd name="connsiteX10" fmla="*/ 17016 w 44560"/>
                <a:gd name="connsiteY10" fmla="*/ 52774 h 57356"/>
                <a:gd name="connsiteX11" fmla="*/ 32036 w 44560"/>
                <a:gd name="connsiteY11" fmla="*/ 48236 h 57356"/>
                <a:gd name="connsiteX12" fmla="*/ 40113 w 44560"/>
                <a:gd name="connsiteY12" fmla="*/ 33261 h 57356"/>
                <a:gd name="connsiteX13" fmla="*/ 38934 w 44560"/>
                <a:gd name="connsiteY13" fmla="*/ 9620 h 5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60" h="57356">
                  <a:moveTo>
                    <a:pt x="15746" y="57357"/>
                  </a:moveTo>
                  <a:lnTo>
                    <a:pt x="14385" y="57357"/>
                  </a:lnTo>
                  <a:lnTo>
                    <a:pt x="9075" y="46829"/>
                  </a:lnTo>
                  <a:lnTo>
                    <a:pt x="0" y="37754"/>
                  </a:lnTo>
                  <a:lnTo>
                    <a:pt x="42972" y="0"/>
                  </a:lnTo>
                  <a:lnTo>
                    <a:pt x="44560" y="33488"/>
                  </a:lnTo>
                  <a:cubicBezTo>
                    <a:pt x="44560" y="34396"/>
                    <a:pt x="42700" y="46738"/>
                    <a:pt x="34441" y="52093"/>
                  </a:cubicBezTo>
                  <a:cubicBezTo>
                    <a:pt x="28747" y="55381"/>
                    <a:pt x="22319" y="57190"/>
                    <a:pt x="15746" y="57357"/>
                  </a:cubicBezTo>
                  <a:close/>
                  <a:moveTo>
                    <a:pt x="6670" y="38117"/>
                  </a:moveTo>
                  <a:lnTo>
                    <a:pt x="12842" y="44470"/>
                  </a:lnTo>
                  <a:lnTo>
                    <a:pt x="17016" y="52774"/>
                  </a:lnTo>
                  <a:cubicBezTo>
                    <a:pt x="22312" y="52472"/>
                    <a:pt x="27460" y="50917"/>
                    <a:pt x="32036" y="48236"/>
                  </a:cubicBezTo>
                  <a:cubicBezTo>
                    <a:pt x="38571" y="44061"/>
                    <a:pt x="40113" y="33398"/>
                    <a:pt x="40113" y="33261"/>
                  </a:cubicBezTo>
                  <a:lnTo>
                    <a:pt x="38934" y="962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3" name="任意多边形: 形状 1662">
              <a:extLst>
                <a:ext uri="{FF2B5EF4-FFF2-40B4-BE49-F238E27FC236}">
                  <a16:creationId xmlns:a16="http://schemas.microsoft.com/office/drawing/2014/main" id="{9B28DBD9-3588-4550-A607-798ED0394CF1}"/>
                </a:ext>
              </a:extLst>
            </p:cNvPr>
            <p:cNvSpPr/>
            <p:nvPr/>
          </p:nvSpPr>
          <p:spPr>
            <a:xfrm>
              <a:off x="10333327" y="3332008"/>
              <a:ext cx="203132" cy="227843"/>
            </a:xfrm>
            <a:custGeom>
              <a:avLst/>
              <a:gdLst>
                <a:gd name="connsiteX0" fmla="*/ 88032 w 88031"/>
                <a:gd name="connsiteY0" fmla="*/ 11299 h 98740"/>
                <a:gd name="connsiteX1" fmla="*/ 33897 w 88031"/>
                <a:gd name="connsiteY1" fmla="*/ 0 h 98740"/>
                <a:gd name="connsiteX2" fmla="*/ 0 w 88031"/>
                <a:gd name="connsiteY2" fmla="*/ 90437 h 98740"/>
                <a:gd name="connsiteX3" fmla="*/ 45786 w 88031"/>
                <a:gd name="connsiteY3" fmla="*/ 98741 h 98740"/>
                <a:gd name="connsiteX4" fmla="*/ 88032 w 88031"/>
                <a:gd name="connsiteY4" fmla="*/ 11299 h 9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31" h="98740">
                  <a:moveTo>
                    <a:pt x="88032" y="11299"/>
                  </a:moveTo>
                  <a:lnTo>
                    <a:pt x="33897" y="0"/>
                  </a:lnTo>
                  <a:lnTo>
                    <a:pt x="0" y="90437"/>
                  </a:lnTo>
                  <a:lnTo>
                    <a:pt x="45786" y="98741"/>
                  </a:lnTo>
                  <a:lnTo>
                    <a:pt x="88032" y="1129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4" name="任意多边形: 形状 1663">
              <a:extLst>
                <a:ext uri="{FF2B5EF4-FFF2-40B4-BE49-F238E27FC236}">
                  <a16:creationId xmlns:a16="http://schemas.microsoft.com/office/drawing/2014/main" id="{E777349E-335B-4DB8-B4DA-EF9F319035DD}"/>
                </a:ext>
              </a:extLst>
            </p:cNvPr>
            <p:cNvSpPr/>
            <p:nvPr/>
          </p:nvSpPr>
          <p:spPr>
            <a:xfrm>
              <a:off x="10326416" y="3326145"/>
              <a:ext cx="218105" cy="239570"/>
            </a:xfrm>
            <a:custGeom>
              <a:avLst/>
              <a:gdLst>
                <a:gd name="connsiteX0" fmla="*/ 49915 w 94520"/>
                <a:gd name="connsiteY0" fmla="*/ 103823 h 103822"/>
                <a:gd name="connsiteX1" fmla="*/ 0 w 94520"/>
                <a:gd name="connsiteY1" fmla="*/ 94747 h 103822"/>
                <a:gd name="connsiteX2" fmla="*/ 35530 w 94520"/>
                <a:gd name="connsiteY2" fmla="*/ 0 h 103822"/>
                <a:gd name="connsiteX3" fmla="*/ 94521 w 94520"/>
                <a:gd name="connsiteY3" fmla="*/ 12297 h 103822"/>
                <a:gd name="connsiteX4" fmla="*/ 6081 w 94520"/>
                <a:gd name="connsiteY4" fmla="*/ 91253 h 103822"/>
                <a:gd name="connsiteX5" fmla="*/ 47464 w 94520"/>
                <a:gd name="connsiteY5" fmla="*/ 98786 h 103822"/>
                <a:gd name="connsiteX6" fmla="*/ 87714 w 94520"/>
                <a:gd name="connsiteY6" fmla="*/ 15519 h 103822"/>
                <a:gd name="connsiteX7" fmla="*/ 38344 w 94520"/>
                <a:gd name="connsiteY7" fmla="*/ 5037 h 10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20" h="103822">
                  <a:moveTo>
                    <a:pt x="49915" y="103823"/>
                  </a:moveTo>
                  <a:lnTo>
                    <a:pt x="0" y="94747"/>
                  </a:lnTo>
                  <a:lnTo>
                    <a:pt x="35530" y="0"/>
                  </a:lnTo>
                  <a:lnTo>
                    <a:pt x="94521" y="12297"/>
                  </a:lnTo>
                  <a:close/>
                  <a:moveTo>
                    <a:pt x="6081" y="91253"/>
                  </a:moveTo>
                  <a:lnTo>
                    <a:pt x="47464" y="98786"/>
                  </a:lnTo>
                  <a:lnTo>
                    <a:pt x="87714" y="15519"/>
                  </a:lnTo>
                  <a:lnTo>
                    <a:pt x="38344" y="503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5" name="任意多边形: 形状 1664">
              <a:extLst>
                <a:ext uri="{FF2B5EF4-FFF2-40B4-BE49-F238E27FC236}">
                  <a16:creationId xmlns:a16="http://schemas.microsoft.com/office/drawing/2014/main" id="{A52A80F2-B462-475C-B0F8-CF841071FBAD}"/>
                </a:ext>
              </a:extLst>
            </p:cNvPr>
            <p:cNvSpPr/>
            <p:nvPr/>
          </p:nvSpPr>
          <p:spPr>
            <a:xfrm>
              <a:off x="10434393" y="3411036"/>
              <a:ext cx="101616" cy="37513"/>
            </a:xfrm>
            <a:custGeom>
              <a:avLst/>
              <a:gdLst>
                <a:gd name="connsiteX0" fmla="*/ 36790 w 44037"/>
                <a:gd name="connsiteY0" fmla="*/ 12 h 16257"/>
                <a:gd name="connsiteX1" fmla="*/ 80 w 44037"/>
                <a:gd name="connsiteY1" fmla="*/ 4550 h 16257"/>
                <a:gd name="connsiteX2" fmla="*/ 2122 w 44037"/>
                <a:gd name="connsiteY2" fmla="*/ 11402 h 16257"/>
                <a:gd name="connsiteX3" fmla="*/ 35565 w 44037"/>
                <a:gd name="connsiteY3" fmla="*/ 16257 h 16257"/>
                <a:gd name="connsiteX4" fmla="*/ 44005 w 44037"/>
                <a:gd name="connsiteY4" fmla="*/ 6955 h 16257"/>
                <a:gd name="connsiteX5" fmla="*/ 37349 w 44037"/>
                <a:gd name="connsiteY5" fmla="*/ 2 h 16257"/>
                <a:gd name="connsiteX6" fmla="*/ 36790 w 44037"/>
                <a:gd name="connsiteY6" fmla="*/ 12 h 1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037" h="16257">
                  <a:moveTo>
                    <a:pt x="36790" y="12"/>
                  </a:moveTo>
                  <a:cubicBezTo>
                    <a:pt x="36790" y="12"/>
                    <a:pt x="489" y="1646"/>
                    <a:pt x="80" y="4550"/>
                  </a:cubicBezTo>
                  <a:cubicBezTo>
                    <a:pt x="-328" y="7454"/>
                    <a:pt x="897" y="10994"/>
                    <a:pt x="2122" y="11402"/>
                  </a:cubicBezTo>
                  <a:cubicBezTo>
                    <a:pt x="3347" y="11810"/>
                    <a:pt x="35565" y="16257"/>
                    <a:pt x="35565" y="16257"/>
                  </a:cubicBezTo>
                  <a:cubicBezTo>
                    <a:pt x="35565" y="16257"/>
                    <a:pt x="44641" y="14215"/>
                    <a:pt x="44005" y="6955"/>
                  </a:cubicBezTo>
                  <a:cubicBezTo>
                    <a:pt x="44087" y="3197"/>
                    <a:pt x="41107" y="84"/>
                    <a:pt x="37349" y="2"/>
                  </a:cubicBezTo>
                  <a:cubicBezTo>
                    <a:pt x="37163" y="-2"/>
                    <a:pt x="36976" y="1"/>
                    <a:pt x="36790" y="12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6" name="任意多边形: 形状 1665">
              <a:extLst>
                <a:ext uri="{FF2B5EF4-FFF2-40B4-BE49-F238E27FC236}">
                  <a16:creationId xmlns:a16="http://schemas.microsoft.com/office/drawing/2014/main" id="{81965709-E72E-40AF-9086-2C2601E0821C}"/>
                </a:ext>
              </a:extLst>
            </p:cNvPr>
            <p:cNvSpPr/>
            <p:nvPr/>
          </p:nvSpPr>
          <p:spPr>
            <a:xfrm>
              <a:off x="10429225" y="3406121"/>
              <a:ext cx="111946" cy="47558"/>
            </a:xfrm>
            <a:custGeom>
              <a:avLst/>
              <a:gdLst>
                <a:gd name="connsiteX0" fmla="*/ 37896 w 48514"/>
                <a:gd name="connsiteY0" fmla="*/ 20611 h 20610"/>
                <a:gd name="connsiteX1" fmla="*/ 37488 w 48514"/>
                <a:gd name="connsiteY1" fmla="*/ 20611 h 20610"/>
                <a:gd name="connsiteX2" fmla="*/ 3636 w 48514"/>
                <a:gd name="connsiteY2" fmla="*/ 15710 h 20610"/>
                <a:gd name="connsiteX3" fmla="*/ 97 w 48514"/>
                <a:gd name="connsiteY3" fmla="*/ 6362 h 20610"/>
                <a:gd name="connsiteX4" fmla="*/ 38894 w 48514"/>
                <a:gd name="connsiteY4" fmla="*/ 10 h 20610"/>
                <a:gd name="connsiteX5" fmla="*/ 45610 w 48514"/>
                <a:gd name="connsiteY5" fmla="*/ 2278 h 20610"/>
                <a:gd name="connsiteX6" fmla="*/ 48514 w 48514"/>
                <a:gd name="connsiteY6" fmla="*/ 8994 h 20610"/>
                <a:gd name="connsiteX7" fmla="*/ 38305 w 48514"/>
                <a:gd name="connsiteY7" fmla="*/ 20565 h 20610"/>
                <a:gd name="connsiteX8" fmla="*/ 5361 w 48514"/>
                <a:gd name="connsiteY8" fmla="*/ 11218 h 20610"/>
                <a:gd name="connsiteX9" fmla="*/ 37669 w 48514"/>
                <a:gd name="connsiteY9" fmla="*/ 15755 h 20610"/>
                <a:gd name="connsiteX10" fmla="*/ 44022 w 48514"/>
                <a:gd name="connsiteY10" fmla="*/ 8904 h 20610"/>
                <a:gd name="connsiteX11" fmla="*/ 39499 w 48514"/>
                <a:gd name="connsiteY11" fmla="*/ 4351 h 20610"/>
                <a:gd name="connsiteX12" fmla="*/ 39121 w 48514"/>
                <a:gd name="connsiteY12" fmla="*/ 4366 h 20610"/>
                <a:gd name="connsiteX13" fmla="*/ 39121 w 48514"/>
                <a:gd name="connsiteY13" fmla="*/ 2097 h 20610"/>
                <a:gd name="connsiteX14" fmla="*/ 39121 w 48514"/>
                <a:gd name="connsiteY14" fmla="*/ 4366 h 20610"/>
                <a:gd name="connsiteX15" fmla="*/ 4544 w 48514"/>
                <a:gd name="connsiteY15" fmla="*/ 7769 h 20610"/>
                <a:gd name="connsiteX16" fmla="*/ 5361 w 48514"/>
                <a:gd name="connsiteY16" fmla="*/ 11218 h 2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14" h="20610">
                  <a:moveTo>
                    <a:pt x="37896" y="20611"/>
                  </a:moveTo>
                  <a:lnTo>
                    <a:pt x="37488" y="20611"/>
                  </a:lnTo>
                  <a:cubicBezTo>
                    <a:pt x="25372" y="18977"/>
                    <a:pt x="4862" y="16073"/>
                    <a:pt x="3636" y="15710"/>
                  </a:cubicBezTo>
                  <a:cubicBezTo>
                    <a:pt x="777" y="14757"/>
                    <a:pt x="-357" y="9539"/>
                    <a:pt x="97" y="6362"/>
                  </a:cubicBezTo>
                  <a:cubicBezTo>
                    <a:pt x="369" y="4411"/>
                    <a:pt x="777" y="1825"/>
                    <a:pt x="38894" y="10"/>
                  </a:cubicBezTo>
                  <a:cubicBezTo>
                    <a:pt x="41338" y="-99"/>
                    <a:pt x="43733" y="711"/>
                    <a:pt x="45610" y="2278"/>
                  </a:cubicBezTo>
                  <a:cubicBezTo>
                    <a:pt x="47451" y="4029"/>
                    <a:pt x="48499" y="6454"/>
                    <a:pt x="48514" y="8994"/>
                  </a:cubicBezTo>
                  <a:cubicBezTo>
                    <a:pt x="48325" y="14800"/>
                    <a:pt x="44042" y="19655"/>
                    <a:pt x="38305" y="20565"/>
                  </a:cubicBezTo>
                  <a:close/>
                  <a:moveTo>
                    <a:pt x="5361" y="11218"/>
                  </a:moveTo>
                  <a:cubicBezTo>
                    <a:pt x="8129" y="11717"/>
                    <a:pt x="26143" y="14258"/>
                    <a:pt x="37669" y="15755"/>
                  </a:cubicBezTo>
                  <a:cubicBezTo>
                    <a:pt x="39121" y="15347"/>
                    <a:pt x="44249" y="13487"/>
                    <a:pt x="44022" y="8904"/>
                  </a:cubicBezTo>
                  <a:cubicBezTo>
                    <a:pt x="44030" y="6397"/>
                    <a:pt x="42005" y="4359"/>
                    <a:pt x="39499" y="4351"/>
                  </a:cubicBezTo>
                  <a:cubicBezTo>
                    <a:pt x="39373" y="4351"/>
                    <a:pt x="39247" y="4356"/>
                    <a:pt x="39121" y="4366"/>
                  </a:cubicBezTo>
                  <a:lnTo>
                    <a:pt x="39121" y="2097"/>
                  </a:lnTo>
                  <a:lnTo>
                    <a:pt x="39121" y="4366"/>
                  </a:lnTo>
                  <a:cubicBezTo>
                    <a:pt x="27525" y="4611"/>
                    <a:pt x="15965" y="5748"/>
                    <a:pt x="4544" y="7769"/>
                  </a:cubicBezTo>
                  <a:cubicBezTo>
                    <a:pt x="4553" y="8966"/>
                    <a:pt x="4832" y="10144"/>
                    <a:pt x="5361" y="1121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7" name="任意多边形: 形状 1666">
              <a:extLst>
                <a:ext uri="{FF2B5EF4-FFF2-40B4-BE49-F238E27FC236}">
                  <a16:creationId xmlns:a16="http://schemas.microsoft.com/office/drawing/2014/main" id="{680D4DD7-E7C1-45FE-8C67-FF9E762C0888}"/>
                </a:ext>
              </a:extLst>
            </p:cNvPr>
            <p:cNvSpPr/>
            <p:nvPr/>
          </p:nvSpPr>
          <p:spPr>
            <a:xfrm>
              <a:off x="10390902" y="3438525"/>
              <a:ext cx="120013" cy="40492"/>
            </a:xfrm>
            <a:custGeom>
              <a:avLst/>
              <a:gdLst>
                <a:gd name="connsiteX0" fmla="*/ 35082 w 52010"/>
                <a:gd name="connsiteY0" fmla="*/ 2211 h 17548"/>
                <a:gd name="connsiteX1" fmla="*/ 1639 w 52010"/>
                <a:gd name="connsiteY1" fmla="*/ 623 h 17548"/>
                <a:gd name="connsiteX2" fmla="*/ 3227 w 52010"/>
                <a:gd name="connsiteY2" fmla="*/ 7475 h 17548"/>
                <a:gd name="connsiteX3" fmla="*/ 39529 w 52010"/>
                <a:gd name="connsiteY3" fmla="*/ 17549 h 17548"/>
                <a:gd name="connsiteX4" fmla="*/ 50828 w 52010"/>
                <a:gd name="connsiteY4" fmla="*/ 11514 h 17548"/>
                <a:gd name="connsiteX5" fmla="*/ 51645 w 52010"/>
                <a:gd name="connsiteY5" fmla="*/ 5025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0" h="17548">
                  <a:moveTo>
                    <a:pt x="35082" y="2211"/>
                  </a:moveTo>
                  <a:cubicBezTo>
                    <a:pt x="35082" y="2211"/>
                    <a:pt x="3318" y="-1419"/>
                    <a:pt x="1639" y="623"/>
                  </a:cubicBezTo>
                  <a:cubicBezTo>
                    <a:pt x="-40" y="2665"/>
                    <a:pt x="-1582" y="5433"/>
                    <a:pt x="3227" y="7475"/>
                  </a:cubicBezTo>
                  <a:cubicBezTo>
                    <a:pt x="15150" y="11445"/>
                    <a:pt x="27266" y="14807"/>
                    <a:pt x="39529" y="17549"/>
                  </a:cubicBezTo>
                  <a:cubicBezTo>
                    <a:pt x="43999" y="17294"/>
                    <a:pt x="48131" y="15087"/>
                    <a:pt x="50828" y="11514"/>
                  </a:cubicBezTo>
                  <a:cubicBezTo>
                    <a:pt x="52037" y="9575"/>
                    <a:pt x="52336" y="7203"/>
                    <a:pt x="51645" y="5025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8" name="任意多边形: 形状 1667">
              <a:extLst>
                <a:ext uri="{FF2B5EF4-FFF2-40B4-BE49-F238E27FC236}">
                  <a16:creationId xmlns:a16="http://schemas.microsoft.com/office/drawing/2014/main" id="{231C9D30-6B1D-4223-A7EC-D3471B122BA0}"/>
                </a:ext>
              </a:extLst>
            </p:cNvPr>
            <p:cNvSpPr/>
            <p:nvPr/>
          </p:nvSpPr>
          <p:spPr>
            <a:xfrm>
              <a:off x="10385721" y="3432966"/>
              <a:ext cx="129922" cy="51390"/>
            </a:xfrm>
            <a:custGeom>
              <a:avLst/>
              <a:gdLst>
                <a:gd name="connsiteX0" fmla="*/ 41729 w 56304"/>
                <a:gd name="connsiteY0" fmla="*/ 22272 h 22271"/>
                <a:gd name="connsiteX1" fmla="*/ 4610 w 56304"/>
                <a:gd name="connsiteY1" fmla="*/ 12017 h 22271"/>
                <a:gd name="connsiteX2" fmla="*/ 73 w 56304"/>
                <a:gd name="connsiteY2" fmla="*/ 7479 h 22271"/>
                <a:gd name="connsiteX3" fmla="*/ 2069 w 56304"/>
                <a:gd name="connsiteY3" fmla="*/ 1444 h 22271"/>
                <a:gd name="connsiteX4" fmla="*/ 37509 w 56304"/>
                <a:gd name="connsiteY4" fmla="*/ 2215 h 22271"/>
                <a:gd name="connsiteX5" fmla="*/ 37509 w 56304"/>
                <a:gd name="connsiteY5" fmla="*/ 2215 h 22271"/>
                <a:gd name="connsiteX6" fmla="*/ 55161 w 56304"/>
                <a:gd name="connsiteY6" fmla="*/ 5256 h 22271"/>
                <a:gd name="connsiteX7" fmla="*/ 55660 w 56304"/>
                <a:gd name="connsiteY7" fmla="*/ 6254 h 22271"/>
                <a:gd name="connsiteX8" fmla="*/ 54888 w 56304"/>
                <a:gd name="connsiteY8" fmla="*/ 14739 h 22271"/>
                <a:gd name="connsiteX9" fmla="*/ 41729 w 56304"/>
                <a:gd name="connsiteY9" fmla="*/ 22272 h 22271"/>
                <a:gd name="connsiteX10" fmla="*/ 5427 w 56304"/>
                <a:gd name="connsiteY10" fmla="*/ 4892 h 22271"/>
                <a:gd name="connsiteX11" fmla="*/ 4610 w 56304"/>
                <a:gd name="connsiteY11" fmla="*/ 6571 h 22271"/>
                <a:gd name="connsiteX12" fmla="*/ 6426 w 56304"/>
                <a:gd name="connsiteY12" fmla="*/ 7842 h 22271"/>
                <a:gd name="connsiteX13" fmla="*/ 41865 w 56304"/>
                <a:gd name="connsiteY13" fmla="*/ 17734 h 22271"/>
                <a:gd name="connsiteX14" fmla="*/ 50941 w 56304"/>
                <a:gd name="connsiteY14" fmla="*/ 12924 h 22271"/>
                <a:gd name="connsiteX15" fmla="*/ 51894 w 56304"/>
                <a:gd name="connsiteY15" fmla="*/ 9476 h 22271"/>
                <a:gd name="connsiteX16" fmla="*/ 36964 w 56304"/>
                <a:gd name="connsiteY16" fmla="*/ 6934 h 22271"/>
                <a:gd name="connsiteX17" fmla="*/ 5337 w 56304"/>
                <a:gd name="connsiteY17" fmla="*/ 4847 h 2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304" h="22271">
                  <a:moveTo>
                    <a:pt x="41729" y="22272"/>
                  </a:moveTo>
                  <a:cubicBezTo>
                    <a:pt x="29173" y="19554"/>
                    <a:pt x="16781" y="16130"/>
                    <a:pt x="4610" y="12017"/>
                  </a:cubicBezTo>
                  <a:cubicBezTo>
                    <a:pt x="2448" y="11336"/>
                    <a:pt x="754" y="9642"/>
                    <a:pt x="73" y="7479"/>
                  </a:cubicBezTo>
                  <a:cubicBezTo>
                    <a:pt x="-246" y="5265"/>
                    <a:pt x="493" y="3031"/>
                    <a:pt x="2069" y="1444"/>
                  </a:cubicBezTo>
                  <a:cubicBezTo>
                    <a:pt x="2886" y="400"/>
                    <a:pt x="4429" y="-1551"/>
                    <a:pt x="37509" y="2215"/>
                  </a:cubicBezTo>
                  <a:lnTo>
                    <a:pt x="37509" y="2215"/>
                  </a:lnTo>
                  <a:lnTo>
                    <a:pt x="55161" y="5256"/>
                  </a:lnTo>
                  <a:lnTo>
                    <a:pt x="55660" y="6254"/>
                  </a:lnTo>
                  <a:cubicBezTo>
                    <a:pt x="56738" y="9048"/>
                    <a:pt x="56452" y="12185"/>
                    <a:pt x="54888" y="14739"/>
                  </a:cubicBezTo>
                  <a:cubicBezTo>
                    <a:pt x="51877" y="19122"/>
                    <a:pt x="47033" y="21895"/>
                    <a:pt x="41729" y="22272"/>
                  </a:cubicBezTo>
                  <a:close/>
                  <a:moveTo>
                    <a:pt x="5427" y="4892"/>
                  </a:moveTo>
                  <a:cubicBezTo>
                    <a:pt x="4565" y="6072"/>
                    <a:pt x="4610" y="6481"/>
                    <a:pt x="4610" y="6571"/>
                  </a:cubicBezTo>
                  <a:cubicBezTo>
                    <a:pt x="4610" y="6662"/>
                    <a:pt x="5110" y="7252"/>
                    <a:pt x="6426" y="7842"/>
                  </a:cubicBezTo>
                  <a:cubicBezTo>
                    <a:pt x="11508" y="9929"/>
                    <a:pt x="39460" y="17553"/>
                    <a:pt x="41865" y="17734"/>
                  </a:cubicBezTo>
                  <a:cubicBezTo>
                    <a:pt x="45420" y="17437"/>
                    <a:pt x="48699" y="15699"/>
                    <a:pt x="50941" y="12924"/>
                  </a:cubicBezTo>
                  <a:cubicBezTo>
                    <a:pt x="51529" y="11867"/>
                    <a:pt x="51856" y="10685"/>
                    <a:pt x="51894" y="9476"/>
                  </a:cubicBezTo>
                  <a:lnTo>
                    <a:pt x="36964" y="6934"/>
                  </a:lnTo>
                  <a:cubicBezTo>
                    <a:pt x="26489" y="5442"/>
                    <a:pt x="15917" y="4744"/>
                    <a:pt x="5337" y="484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9" name="任意多边形: 形状 1668">
              <a:extLst>
                <a:ext uri="{FF2B5EF4-FFF2-40B4-BE49-F238E27FC236}">
                  <a16:creationId xmlns:a16="http://schemas.microsoft.com/office/drawing/2014/main" id="{B76B1910-6C1E-44C1-B9B4-588DF6EAFA4D}"/>
                </a:ext>
              </a:extLst>
            </p:cNvPr>
            <p:cNvSpPr/>
            <p:nvPr/>
          </p:nvSpPr>
          <p:spPr>
            <a:xfrm>
              <a:off x="10372894" y="3460712"/>
              <a:ext cx="110100" cy="46529"/>
            </a:xfrm>
            <a:custGeom>
              <a:avLst/>
              <a:gdLst>
                <a:gd name="connsiteX0" fmla="*/ 26370 w 47714"/>
                <a:gd name="connsiteY0" fmla="*/ 3078 h 20164"/>
                <a:gd name="connsiteX1" fmla="*/ 958 w 47714"/>
                <a:gd name="connsiteY1" fmla="*/ 673 h 20164"/>
                <a:gd name="connsiteX2" fmla="*/ 1775 w 47714"/>
                <a:gd name="connsiteY2" fmla="*/ 8751 h 20164"/>
                <a:gd name="connsiteX3" fmla="*/ 38440 w 47714"/>
                <a:gd name="connsiteY3" fmla="*/ 20004 h 20164"/>
                <a:gd name="connsiteX4" fmla="*/ 46880 w 47714"/>
                <a:gd name="connsiteY4" fmla="*/ 15194 h 20164"/>
                <a:gd name="connsiteX5" fmla="*/ 47288 w 47714"/>
                <a:gd name="connsiteY5" fmla="*/ 7934 h 2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14" h="20164">
                  <a:moveTo>
                    <a:pt x="26370" y="3078"/>
                  </a:moveTo>
                  <a:cubicBezTo>
                    <a:pt x="26370" y="3078"/>
                    <a:pt x="2184" y="-1732"/>
                    <a:pt x="958" y="673"/>
                  </a:cubicBezTo>
                  <a:cubicBezTo>
                    <a:pt x="-267" y="3078"/>
                    <a:pt x="-630" y="7117"/>
                    <a:pt x="1775" y="8751"/>
                  </a:cubicBezTo>
                  <a:cubicBezTo>
                    <a:pt x="4180" y="10384"/>
                    <a:pt x="36443" y="19187"/>
                    <a:pt x="38440" y="20004"/>
                  </a:cubicBezTo>
                  <a:cubicBezTo>
                    <a:pt x="40436" y="20821"/>
                    <a:pt x="45292" y="18416"/>
                    <a:pt x="46880" y="15194"/>
                  </a:cubicBezTo>
                  <a:cubicBezTo>
                    <a:pt x="47830" y="12889"/>
                    <a:pt x="47974" y="10331"/>
                    <a:pt x="47288" y="793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0" name="任意多边形: 形状 1669">
              <a:extLst>
                <a:ext uri="{FF2B5EF4-FFF2-40B4-BE49-F238E27FC236}">
                  <a16:creationId xmlns:a16="http://schemas.microsoft.com/office/drawing/2014/main" id="{DD701E59-6C82-42A1-AA6C-E96DE270E47D}"/>
                </a:ext>
              </a:extLst>
            </p:cNvPr>
            <p:cNvSpPr/>
            <p:nvPr/>
          </p:nvSpPr>
          <p:spPr>
            <a:xfrm>
              <a:off x="10367444" y="3455497"/>
              <a:ext cx="120683" cy="57028"/>
            </a:xfrm>
            <a:custGeom>
              <a:avLst/>
              <a:gdLst>
                <a:gd name="connsiteX0" fmla="*/ 41709 w 52300"/>
                <a:gd name="connsiteY0" fmla="*/ 24714 h 24714"/>
                <a:gd name="connsiteX1" fmla="*/ 39939 w 52300"/>
                <a:gd name="connsiteY1" fmla="*/ 24397 h 24714"/>
                <a:gd name="connsiteX2" fmla="*/ 30365 w 52300"/>
                <a:gd name="connsiteY2" fmla="*/ 21538 h 24714"/>
                <a:gd name="connsiteX3" fmla="*/ 2866 w 52300"/>
                <a:gd name="connsiteY3" fmla="*/ 12871 h 24714"/>
                <a:gd name="connsiteX4" fmla="*/ 1278 w 52300"/>
                <a:gd name="connsiteY4" fmla="*/ 1935 h 24714"/>
                <a:gd name="connsiteX5" fmla="*/ 29140 w 52300"/>
                <a:gd name="connsiteY5" fmla="*/ 3115 h 24714"/>
                <a:gd name="connsiteX6" fmla="*/ 29140 w 52300"/>
                <a:gd name="connsiteY6" fmla="*/ 3115 h 24714"/>
                <a:gd name="connsiteX7" fmla="*/ 51375 w 52300"/>
                <a:gd name="connsiteY7" fmla="*/ 8288 h 24714"/>
                <a:gd name="connsiteX8" fmla="*/ 51738 w 52300"/>
                <a:gd name="connsiteY8" fmla="*/ 9513 h 24714"/>
                <a:gd name="connsiteX9" fmla="*/ 51193 w 52300"/>
                <a:gd name="connsiteY9" fmla="*/ 18588 h 24714"/>
                <a:gd name="connsiteX10" fmla="*/ 41709 w 52300"/>
                <a:gd name="connsiteY10" fmla="*/ 24714 h 24714"/>
                <a:gd name="connsiteX11" fmla="*/ 4908 w 52300"/>
                <a:gd name="connsiteY11" fmla="*/ 4567 h 24714"/>
                <a:gd name="connsiteX12" fmla="*/ 5181 w 52300"/>
                <a:gd name="connsiteY12" fmla="*/ 9105 h 24714"/>
                <a:gd name="connsiteX13" fmla="*/ 31454 w 52300"/>
                <a:gd name="connsiteY13" fmla="*/ 17182 h 24714"/>
                <a:gd name="connsiteX14" fmla="*/ 41482 w 52300"/>
                <a:gd name="connsiteY14" fmla="*/ 20177 h 24714"/>
                <a:gd name="connsiteX15" fmla="*/ 47712 w 52300"/>
                <a:gd name="connsiteY15" fmla="*/ 13093 h 24714"/>
                <a:gd name="connsiteX16" fmla="*/ 47563 w 52300"/>
                <a:gd name="connsiteY16" fmla="*/ 12054 h 24714"/>
                <a:gd name="connsiteX17" fmla="*/ 28051 w 52300"/>
                <a:gd name="connsiteY17" fmla="*/ 7516 h 24714"/>
                <a:gd name="connsiteX18" fmla="*/ 4908 w 52300"/>
                <a:gd name="connsiteY18" fmla="*/ 4567 h 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300" h="24714">
                  <a:moveTo>
                    <a:pt x="41709" y="24714"/>
                  </a:moveTo>
                  <a:cubicBezTo>
                    <a:pt x="41106" y="24705"/>
                    <a:pt x="40508" y="24597"/>
                    <a:pt x="39939" y="24397"/>
                  </a:cubicBezTo>
                  <a:cubicBezTo>
                    <a:pt x="39350" y="24124"/>
                    <a:pt x="34812" y="22808"/>
                    <a:pt x="30365" y="21538"/>
                  </a:cubicBezTo>
                  <a:cubicBezTo>
                    <a:pt x="21026" y="19229"/>
                    <a:pt x="11841" y="16334"/>
                    <a:pt x="2866" y="12871"/>
                  </a:cubicBezTo>
                  <a:cubicBezTo>
                    <a:pt x="-237" y="10088"/>
                    <a:pt x="-905" y="5485"/>
                    <a:pt x="1278" y="1935"/>
                  </a:cubicBezTo>
                  <a:cubicBezTo>
                    <a:pt x="2050" y="437"/>
                    <a:pt x="3275" y="-2058"/>
                    <a:pt x="29140" y="3115"/>
                  </a:cubicBezTo>
                  <a:lnTo>
                    <a:pt x="29140" y="3115"/>
                  </a:lnTo>
                  <a:lnTo>
                    <a:pt x="51375" y="8288"/>
                  </a:lnTo>
                  <a:lnTo>
                    <a:pt x="51738" y="9513"/>
                  </a:lnTo>
                  <a:cubicBezTo>
                    <a:pt x="52644" y="12506"/>
                    <a:pt x="52451" y="15725"/>
                    <a:pt x="51193" y="18588"/>
                  </a:cubicBezTo>
                  <a:cubicBezTo>
                    <a:pt x="49235" y="22068"/>
                    <a:pt x="45687" y="24360"/>
                    <a:pt x="41709" y="24714"/>
                  </a:cubicBezTo>
                  <a:close/>
                  <a:moveTo>
                    <a:pt x="4908" y="4567"/>
                  </a:moveTo>
                  <a:cubicBezTo>
                    <a:pt x="4273" y="6246"/>
                    <a:pt x="4228" y="8469"/>
                    <a:pt x="5181" y="9105"/>
                  </a:cubicBezTo>
                  <a:cubicBezTo>
                    <a:pt x="6950" y="10103"/>
                    <a:pt x="22923" y="14731"/>
                    <a:pt x="31454" y="17182"/>
                  </a:cubicBezTo>
                  <a:cubicBezTo>
                    <a:pt x="37671" y="18997"/>
                    <a:pt x="40529" y="19859"/>
                    <a:pt x="41482" y="20177"/>
                  </a:cubicBezTo>
                  <a:cubicBezTo>
                    <a:pt x="45159" y="19941"/>
                    <a:pt x="47948" y="16769"/>
                    <a:pt x="47712" y="13093"/>
                  </a:cubicBezTo>
                  <a:cubicBezTo>
                    <a:pt x="47690" y="12743"/>
                    <a:pt x="47640" y="12396"/>
                    <a:pt x="47563" y="12054"/>
                  </a:cubicBezTo>
                  <a:lnTo>
                    <a:pt x="28051" y="7516"/>
                  </a:lnTo>
                  <a:cubicBezTo>
                    <a:pt x="20454" y="5765"/>
                    <a:pt x="12701" y="4777"/>
                    <a:pt x="4908" y="456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1" name="任意多边形: 形状 1670">
              <a:extLst>
                <a:ext uri="{FF2B5EF4-FFF2-40B4-BE49-F238E27FC236}">
                  <a16:creationId xmlns:a16="http://schemas.microsoft.com/office/drawing/2014/main" id="{3D1378DE-FFAD-4F5F-871A-BD5993351F89}"/>
                </a:ext>
              </a:extLst>
            </p:cNvPr>
            <p:cNvSpPr/>
            <p:nvPr/>
          </p:nvSpPr>
          <p:spPr>
            <a:xfrm>
              <a:off x="10390622" y="3495276"/>
              <a:ext cx="77920" cy="36765"/>
            </a:xfrm>
            <a:custGeom>
              <a:avLst/>
              <a:gdLst>
                <a:gd name="connsiteX0" fmla="*/ 19458 w 33768"/>
                <a:gd name="connsiteY0" fmla="*/ 2211 h 15933"/>
                <a:gd name="connsiteX1" fmla="*/ 535 w 33768"/>
                <a:gd name="connsiteY1" fmla="*/ 623 h 15933"/>
                <a:gd name="connsiteX2" fmla="*/ 2940 w 33768"/>
                <a:gd name="connsiteY2" fmla="*/ 8246 h 15933"/>
                <a:gd name="connsiteX3" fmla="*/ 31165 w 33768"/>
                <a:gd name="connsiteY3" fmla="*/ 15507 h 15933"/>
                <a:gd name="connsiteX4" fmla="*/ 33570 w 33768"/>
                <a:gd name="connsiteY4" fmla="*/ 6658 h 1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15933">
                  <a:moveTo>
                    <a:pt x="19458" y="2211"/>
                  </a:moveTo>
                  <a:cubicBezTo>
                    <a:pt x="19458" y="2211"/>
                    <a:pt x="1307" y="-1419"/>
                    <a:pt x="535" y="623"/>
                  </a:cubicBezTo>
                  <a:cubicBezTo>
                    <a:pt x="-236" y="2665"/>
                    <a:pt x="-690" y="7067"/>
                    <a:pt x="2940" y="8246"/>
                  </a:cubicBezTo>
                  <a:cubicBezTo>
                    <a:pt x="6570" y="9426"/>
                    <a:pt x="27535" y="17912"/>
                    <a:pt x="31165" y="15507"/>
                  </a:cubicBezTo>
                  <a:cubicBezTo>
                    <a:pt x="34795" y="13102"/>
                    <a:pt x="33570" y="6658"/>
                    <a:pt x="33570" y="6658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2" name="任意多边形: 形状 1671">
              <a:extLst>
                <a:ext uri="{FF2B5EF4-FFF2-40B4-BE49-F238E27FC236}">
                  <a16:creationId xmlns:a16="http://schemas.microsoft.com/office/drawing/2014/main" id="{613F8A3C-ACB0-4831-AB2D-BD18A5555226}"/>
                </a:ext>
              </a:extLst>
            </p:cNvPr>
            <p:cNvSpPr/>
            <p:nvPr/>
          </p:nvSpPr>
          <p:spPr>
            <a:xfrm>
              <a:off x="10385387" y="3490019"/>
              <a:ext cx="87724" cy="47216"/>
            </a:xfrm>
            <a:custGeom>
              <a:avLst/>
              <a:gdLst>
                <a:gd name="connsiteX0" fmla="*/ 31301 w 38017"/>
                <a:gd name="connsiteY0" fmla="*/ 20463 h 20462"/>
                <a:gd name="connsiteX1" fmla="*/ 7296 w 38017"/>
                <a:gd name="connsiteY1" fmla="*/ 13701 h 20462"/>
                <a:gd name="connsiteX2" fmla="*/ 4483 w 38017"/>
                <a:gd name="connsiteY2" fmla="*/ 12703 h 20462"/>
                <a:gd name="connsiteX3" fmla="*/ 717 w 38017"/>
                <a:gd name="connsiteY3" fmla="*/ 9345 h 20462"/>
                <a:gd name="connsiteX4" fmla="*/ 717 w 38017"/>
                <a:gd name="connsiteY4" fmla="*/ 2040 h 20462"/>
                <a:gd name="connsiteX5" fmla="*/ 22180 w 38017"/>
                <a:gd name="connsiteY5" fmla="*/ 2266 h 20462"/>
                <a:gd name="connsiteX6" fmla="*/ 22407 w 38017"/>
                <a:gd name="connsiteY6" fmla="*/ 2266 h 20462"/>
                <a:gd name="connsiteX7" fmla="*/ 37835 w 38017"/>
                <a:gd name="connsiteY7" fmla="*/ 7122 h 20462"/>
                <a:gd name="connsiteX8" fmla="*/ 37835 w 38017"/>
                <a:gd name="connsiteY8" fmla="*/ 8483 h 20462"/>
                <a:gd name="connsiteX9" fmla="*/ 34477 w 38017"/>
                <a:gd name="connsiteY9" fmla="*/ 19646 h 20462"/>
                <a:gd name="connsiteX10" fmla="*/ 31301 w 38017"/>
                <a:gd name="connsiteY10" fmla="*/ 20463 h 20462"/>
                <a:gd name="connsiteX11" fmla="*/ 4665 w 38017"/>
                <a:gd name="connsiteY11" fmla="*/ 4535 h 20462"/>
                <a:gd name="connsiteX12" fmla="*/ 4665 w 38017"/>
                <a:gd name="connsiteY12" fmla="*/ 7394 h 20462"/>
                <a:gd name="connsiteX13" fmla="*/ 5799 w 38017"/>
                <a:gd name="connsiteY13" fmla="*/ 8392 h 20462"/>
                <a:gd name="connsiteX14" fmla="*/ 8749 w 38017"/>
                <a:gd name="connsiteY14" fmla="*/ 9436 h 20462"/>
                <a:gd name="connsiteX15" fmla="*/ 32118 w 38017"/>
                <a:gd name="connsiteY15" fmla="*/ 15880 h 20462"/>
                <a:gd name="connsiteX16" fmla="*/ 33615 w 38017"/>
                <a:gd name="connsiteY16" fmla="*/ 10661 h 20462"/>
                <a:gd name="connsiteX17" fmla="*/ 21182 w 38017"/>
                <a:gd name="connsiteY17" fmla="*/ 6623 h 20462"/>
                <a:gd name="connsiteX18" fmla="*/ 4664 w 38017"/>
                <a:gd name="connsiteY18" fmla="*/ 4535 h 2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017" h="20462">
                  <a:moveTo>
                    <a:pt x="31301" y="20463"/>
                  </a:moveTo>
                  <a:cubicBezTo>
                    <a:pt x="23018" y="19365"/>
                    <a:pt x="14935" y="17088"/>
                    <a:pt x="7296" y="13701"/>
                  </a:cubicBezTo>
                  <a:lnTo>
                    <a:pt x="4483" y="12703"/>
                  </a:lnTo>
                  <a:cubicBezTo>
                    <a:pt x="2812" y="12162"/>
                    <a:pt x="1446" y="10943"/>
                    <a:pt x="717" y="9345"/>
                  </a:cubicBezTo>
                  <a:cubicBezTo>
                    <a:pt x="-239" y="7004"/>
                    <a:pt x="-239" y="4381"/>
                    <a:pt x="717" y="2040"/>
                  </a:cubicBezTo>
                  <a:cubicBezTo>
                    <a:pt x="1307" y="451"/>
                    <a:pt x="2214" y="-1727"/>
                    <a:pt x="22180" y="2266"/>
                  </a:cubicBezTo>
                  <a:lnTo>
                    <a:pt x="22407" y="2266"/>
                  </a:lnTo>
                  <a:lnTo>
                    <a:pt x="37835" y="7122"/>
                  </a:lnTo>
                  <a:lnTo>
                    <a:pt x="37835" y="8483"/>
                  </a:lnTo>
                  <a:cubicBezTo>
                    <a:pt x="37835" y="9254"/>
                    <a:pt x="39197" y="16470"/>
                    <a:pt x="34477" y="19646"/>
                  </a:cubicBezTo>
                  <a:cubicBezTo>
                    <a:pt x="33508" y="20190"/>
                    <a:pt x="32413" y="20471"/>
                    <a:pt x="31301" y="20463"/>
                  </a:cubicBezTo>
                  <a:close/>
                  <a:moveTo>
                    <a:pt x="4665" y="4535"/>
                  </a:moveTo>
                  <a:cubicBezTo>
                    <a:pt x="4391" y="5469"/>
                    <a:pt x="4391" y="6461"/>
                    <a:pt x="4665" y="7394"/>
                  </a:cubicBezTo>
                  <a:cubicBezTo>
                    <a:pt x="4875" y="7880"/>
                    <a:pt x="5291" y="8246"/>
                    <a:pt x="5799" y="8392"/>
                  </a:cubicBezTo>
                  <a:lnTo>
                    <a:pt x="8749" y="9436"/>
                  </a:lnTo>
                  <a:cubicBezTo>
                    <a:pt x="25674" y="15698"/>
                    <a:pt x="30802" y="16379"/>
                    <a:pt x="32118" y="15880"/>
                  </a:cubicBezTo>
                  <a:cubicBezTo>
                    <a:pt x="33434" y="15380"/>
                    <a:pt x="33706" y="12386"/>
                    <a:pt x="33615" y="10661"/>
                  </a:cubicBezTo>
                  <a:lnTo>
                    <a:pt x="21182" y="6623"/>
                  </a:lnTo>
                  <a:cubicBezTo>
                    <a:pt x="15747" y="5446"/>
                    <a:pt x="10221" y="4748"/>
                    <a:pt x="4664" y="453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3" name="任意多边形: 形状 1672">
              <a:extLst>
                <a:ext uri="{FF2B5EF4-FFF2-40B4-BE49-F238E27FC236}">
                  <a16:creationId xmlns:a16="http://schemas.microsoft.com/office/drawing/2014/main" id="{ADC03FC7-1A22-49D4-816A-DF1788B6C7E1}"/>
                </a:ext>
              </a:extLst>
            </p:cNvPr>
            <p:cNvSpPr/>
            <p:nvPr/>
          </p:nvSpPr>
          <p:spPr>
            <a:xfrm>
              <a:off x="10620960" y="2276760"/>
              <a:ext cx="508461" cy="529612"/>
            </a:xfrm>
            <a:custGeom>
              <a:avLst/>
              <a:gdLst>
                <a:gd name="connsiteX0" fmla="*/ 27907 w 220351"/>
                <a:gd name="connsiteY0" fmla="*/ 0 h 229517"/>
                <a:gd name="connsiteX1" fmla="*/ 192490 w 220351"/>
                <a:gd name="connsiteY1" fmla="*/ 0 h 229517"/>
                <a:gd name="connsiteX2" fmla="*/ 220351 w 220351"/>
                <a:gd name="connsiteY2" fmla="*/ 27862 h 229517"/>
                <a:gd name="connsiteX3" fmla="*/ 220351 w 220351"/>
                <a:gd name="connsiteY3" fmla="*/ 139399 h 229517"/>
                <a:gd name="connsiteX4" fmla="*/ 192490 w 220351"/>
                <a:gd name="connsiteY4" fmla="*/ 167260 h 229517"/>
                <a:gd name="connsiteX5" fmla="*/ 95837 w 220351"/>
                <a:gd name="connsiteY5" fmla="*/ 167260 h 229517"/>
                <a:gd name="connsiteX6" fmla="*/ 51639 w 220351"/>
                <a:gd name="connsiteY6" fmla="*/ 229518 h 229517"/>
                <a:gd name="connsiteX7" fmla="*/ 51639 w 220351"/>
                <a:gd name="connsiteY7" fmla="*/ 167260 h 229517"/>
                <a:gd name="connsiteX8" fmla="*/ 27907 w 220351"/>
                <a:gd name="connsiteY8" fmla="*/ 167260 h 229517"/>
                <a:gd name="connsiteX9" fmla="*/ 0 w 220351"/>
                <a:gd name="connsiteY9" fmla="*/ 139444 h 229517"/>
                <a:gd name="connsiteX10" fmla="*/ 0 w 220351"/>
                <a:gd name="connsiteY10" fmla="*/ 139399 h 229517"/>
                <a:gd name="connsiteX11" fmla="*/ 0 w 220351"/>
                <a:gd name="connsiteY11" fmla="*/ 27862 h 229517"/>
                <a:gd name="connsiteX12" fmla="*/ 27862 w 220351"/>
                <a:gd name="connsiteY12" fmla="*/ 0 h 229517"/>
                <a:gd name="connsiteX13" fmla="*/ 27907 w 220351"/>
                <a:gd name="connsiteY13" fmla="*/ 0 h 2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351" h="229517">
                  <a:moveTo>
                    <a:pt x="27907" y="0"/>
                  </a:moveTo>
                  <a:lnTo>
                    <a:pt x="192490" y="0"/>
                  </a:lnTo>
                  <a:cubicBezTo>
                    <a:pt x="207877" y="0"/>
                    <a:pt x="220351" y="12474"/>
                    <a:pt x="220351" y="27862"/>
                  </a:cubicBezTo>
                  <a:lnTo>
                    <a:pt x="220351" y="139399"/>
                  </a:lnTo>
                  <a:cubicBezTo>
                    <a:pt x="220351" y="154786"/>
                    <a:pt x="207877" y="167260"/>
                    <a:pt x="192490" y="167260"/>
                  </a:cubicBezTo>
                  <a:lnTo>
                    <a:pt x="95837" y="167260"/>
                  </a:lnTo>
                  <a:lnTo>
                    <a:pt x="51639" y="229518"/>
                  </a:lnTo>
                  <a:lnTo>
                    <a:pt x="51639" y="167260"/>
                  </a:lnTo>
                  <a:lnTo>
                    <a:pt x="27907" y="167260"/>
                  </a:lnTo>
                  <a:cubicBezTo>
                    <a:pt x="12519" y="167285"/>
                    <a:pt x="25" y="154832"/>
                    <a:pt x="0" y="139444"/>
                  </a:cubicBezTo>
                  <a:cubicBezTo>
                    <a:pt x="0" y="139429"/>
                    <a:pt x="0" y="139414"/>
                    <a:pt x="0" y="139399"/>
                  </a:cubicBezTo>
                  <a:lnTo>
                    <a:pt x="0" y="27862"/>
                  </a:lnTo>
                  <a:cubicBezTo>
                    <a:pt x="0" y="12474"/>
                    <a:pt x="12474" y="0"/>
                    <a:pt x="27862" y="0"/>
                  </a:cubicBezTo>
                  <a:cubicBezTo>
                    <a:pt x="27877" y="0"/>
                    <a:pt x="27892" y="0"/>
                    <a:pt x="27907" y="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4" name="任意多边形: 形状 1673">
              <a:extLst>
                <a:ext uri="{FF2B5EF4-FFF2-40B4-BE49-F238E27FC236}">
                  <a16:creationId xmlns:a16="http://schemas.microsoft.com/office/drawing/2014/main" id="{A9FD73DB-2549-4E99-92C3-406FDC67D35A}"/>
                </a:ext>
              </a:extLst>
            </p:cNvPr>
            <p:cNvSpPr/>
            <p:nvPr/>
          </p:nvSpPr>
          <p:spPr>
            <a:xfrm>
              <a:off x="10615724" y="2271525"/>
              <a:ext cx="518933" cy="540157"/>
            </a:xfrm>
            <a:custGeom>
              <a:avLst/>
              <a:gdLst>
                <a:gd name="connsiteX0" fmla="*/ 53908 w 224889"/>
                <a:gd name="connsiteY0" fmla="*/ 234055 h 234087"/>
                <a:gd name="connsiteX1" fmla="*/ 53227 w 224889"/>
                <a:gd name="connsiteY1" fmla="*/ 234055 h 234087"/>
                <a:gd name="connsiteX2" fmla="*/ 51639 w 224889"/>
                <a:gd name="connsiteY2" fmla="*/ 231923 h 234087"/>
                <a:gd name="connsiteX3" fmla="*/ 51639 w 224889"/>
                <a:gd name="connsiteY3" fmla="*/ 171662 h 234087"/>
                <a:gd name="connsiteX4" fmla="*/ 30176 w 224889"/>
                <a:gd name="connsiteY4" fmla="*/ 171662 h 234087"/>
                <a:gd name="connsiteX5" fmla="*/ 0 w 224889"/>
                <a:gd name="connsiteY5" fmla="*/ 141531 h 234087"/>
                <a:gd name="connsiteX6" fmla="*/ 0 w 224889"/>
                <a:gd name="connsiteY6" fmla="*/ 30130 h 234087"/>
                <a:gd name="connsiteX7" fmla="*/ 30176 w 224889"/>
                <a:gd name="connsiteY7" fmla="*/ 0 h 234087"/>
                <a:gd name="connsiteX8" fmla="*/ 194759 w 224889"/>
                <a:gd name="connsiteY8" fmla="*/ 0 h 234087"/>
                <a:gd name="connsiteX9" fmla="*/ 224889 w 224889"/>
                <a:gd name="connsiteY9" fmla="*/ 30130 h 234087"/>
                <a:gd name="connsiteX10" fmla="*/ 224889 w 224889"/>
                <a:gd name="connsiteY10" fmla="*/ 141668 h 234087"/>
                <a:gd name="connsiteX11" fmla="*/ 194759 w 224889"/>
                <a:gd name="connsiteY11" fmla="*/ 171798 h 234087"/>
                <a:gd name="connsiteX12" fmla="*/ 99467 w 224889"/>
                <a:gd name="connsiteY12" fmla="*/ 171798 h 234087"/>
                <a:gd name="connsiteX13" fmla="*/ 55950 w 224889"/>
                <a:gd name="connsiteY13" fmla="*/ 233102 h 234087"/>
                <a:gd name="connsiteX14" fmla="*/ 53908 w 224889"/>
                <a:gd name="connsiteY14" fmla="*/ 234055 h 234087"/>
                <a:gd name="connsiteX15" fmla="*/ 30176 w 224889"/>
                <a:gd name="connsiteY15" fmla="*/ 4538 h 234087"/>
                <a:gd name="connsiteX16" fmla="*/ 4538 w 224889"/>
                <a:gd name="connsiteY16" fmla="*/ 30130 h 234087"/>
                <a:gd name="connsiteX17" fmla="*/ 4538 w 224889"/>
                <a:gd name="connsiteY17" fmla="*/ 141668 h 234087"/>
                <a:gd name="connsiteX18" fmla="*/ 30176 w 224889"/>
                <a:gd name="connsiteY18" fmla="*/ 167260 h 234087"/>
                <a:gd name="connsiteX19" fmla="*/ 53908 w 224889"/>
                <a:gd name="connsiteY19" fmla="*/ 167260 h 234087"/>
                <a:gd name="connsiteX20" fmla="*/ 56177 w 224889"/>
                <a:gd name="connsiteY20" fmla="*/ 169529 h 234087"/>
                <a:gd name="connsiteX21" fmla="*/ 56177 w 224889"/>
                <a:gd name="connsiteY21" fmla="*/ 224662 h 234087"/>
                <a:gd name="connsiteX22" fmla="*/ 96290 w 224889"/>
                <a:gd name="connsiteY22" fmla="*/ 168213 h 234087"/>
                <a:gd name="connsiteX23" fmla="*/ 98105 w 224889"/>
                <a:gd name="connsiteY23" fmla="*/ 167260 h 234087"/>
                <a:gd name="connsiteX24" fmla="*/ 194759 w 224889"/>
                <a:gd name="connsiteY24" fmla="*/ 167260 h 234087"/>
                <a:gd name="connsiteX25" fmla="*/ 220351 w 224889"/>
                <a:gd name="connsiteY25" fmla="*/ 141668 h 234087"/>
                <a:gd name="connsiteX26" fmla="*/ 220351 w 224889"/>
                <a:gd name="connsiteY26" fmla="*/ 30130 h 234087"/>
                <a:gd name="connsiteX27" fmla="*/ 194759 w 224889"/>
                <a:gd name="connsiteY27" fmla="*/ 4538 h 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9" h="234087">
                  <a:moveTo>
                    <a:pt x="53908" y="234055"/>
                  </a:moveTo>
                  <a:cubicBezTo>
                    <a:pt x="53683" y="234098"/>
                    <a:pt x="53452" y="234098"/>
                    <a:pt x="53227" y="234055"/>
                  </a:cubicBezTo>
                  <a:cubicBezTo>
                    <a:pt x="52284" y="233774"/>
                    <a:pt x="51638" y="232907"/>
                    <a:pt x="51639" y="231923"/>
                  </a:cubicBezTo>
                  <a:lnTo>
                    <a:pt x="51639" y="171662"/>
                  </a:lnTo>
                  <a:lnTo>
                    <a:pt x="30176" y="171662"/>
                  </a:lnTo>
                  <a:cubicBezTo>
                    <a:pt x="13528" y="171662"/>
                    <a:pt x="25" y="158179"/>
                    <a:pt x="0" y="141531"/>
                  </a:cubicBezTo>
                  <a:lnTo>
                    <a:pt x="0" y="30130"/>
                  </a:lnTo>
                  <a:cubicBezTo>
                    <a:pt x="25" y="13482"/>
                    <a:pt x="13528" y="0"/>
                    <a:pt x="30176" y="0"/>
                  </a:cubicBezTo>
                  <a:lnTo>
                    <a:pt x="194759" y="0"/>
                  </a:lnTo>
                  <a:cubicBezTo>
                    <a:pt x="211389" y="25"/>
                    <a:pt x="224864" y="13500"/>
                    <a:pt x="224889" y="30130"/>
                  </a:cubicBezTo>
                  <a:lnTo>
                    <a:pt x="224889" y="141668"/>
                  </a:lnTo>
                  <a:cubicBezTo>
                    <a:pt x="224864" y="158298"/>
                    <a:pt x="211389" y="171773"/>
                    <a:pt x="194759" y="171798"/>
                  </a:cubicBezTo>
                  <a:lnTo>
                    <a:pt x="99467" y="171798"/>
                  </a:lnTo>
                  <a:lnTo>
                    <a:pt x="55950" y="233102"/>
                  </a:lnTo>
                  <a:cubicBezTo>
                    <a:pt x="55475" y="233746"/>
                    <a:pt x="54706" y="234104"/>
                    <a:pt x="53908" y="234055"/>
                  </a:cubicBezTo>
                  <a:close/>
                  <a:moveTo>
                    <a:pt x="30176" y="4538"/>
                  </a:moveTo>
                  <a:cubicBezTo>
                    <a:pt x="16034" y="4538"/>
                    <a:pt x="4563" y="15989"/>
                    <a:pt x="4538" y="30130"/>
                  </a:cubicBezTo>
                  <a:lnTo>
                    <a:pt x="4538" y="141668"/>
                  </a:lnTo>
                  <a:cubicBezTo>
                    <a:pt x="4563" y="155809"/>
                    <a:pt x="16034" y="167260"/>
                    <a:pt x="30176" y="167260"/>
                  </a:cubicBezTo>
                  <a:lnTo>
                    <a:pt x="53908" y="167260"/>
                  </a:lnTo>
                  <a:cubicBezTo>
                    <a:pt x="55161" y="167260"/>
                    <a:pt x="56177" y="168276"/>
                    <a:pt x="56177" y="169529"/>
                  </a:cubicBezTo>
                  <a:lnTo>
                    <a:pt x="56177" y="224662"/>
                  </a:lnTo>
                  <a:lnTo>
                    <a:pt x="96290" y="168213"/>
                  </a:lnTo>
                  <a:cubicBezTo>
                    <a:pt x="96704" y="167619"/>
                    <a:pt x="97381" y="167263"/>
                    <a:pt x="98105" y="167260"/>
                  </a:cubicBezTo>
                  <a:lnTo>
                    <a:pt x="194759" y="167260"/>
                  </a:lnTo>
                  <a:cubicBezTo>
                    <a:pt x="208883" y="167235"/>
                    <a:pt x="220326" y="155792"/>
                    <a:pt x="220351" y="141668"/>
                  </a:cubicBezTo>
                  <a:lnTo>
                    <a:pt x="220351" y="30130"/>
                  </a:lnTo>
                  <a:cubicBezTo>
                    <a:pt x="220327" y="16006"/>
                    <a:pt x="208883" y="4563"/>
                    <a:pt x="194759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5" name="任意多边形: 形状 1674">
              <a:extLst>
                <a:ext uri="{FF2B5EF4-FFF2-40B4-BE49-F238E27FC236}">
                  <a16:creationId xmlns:a16="http://schemas.microsoft.com/office/drawing/2014/main" id="{8AC8B162-0DA2-443B-8B99-EFD56766F75E}"/>
                </a:ext>
              </a:extLst>
            </p:cNvPr>
            <p:cNvSpPr/>
            <p:nvPr/>
          </p:nvSpPr>
          <p:spPr>
            <a:xfrm>
              <a:off x="10745083" y="2312384"/>
              <a:ext cx="318918" cy="286465"/>
            </a:xfrm>
            <a:custGeom>
              <a:avLst/>
              <a:gdLst>
                <a:gd name="connsiteX0" fmla="*/ 45993 w 138209"/>
                <a:gd name="connsiteY0" fmla="*/ 124142 h 124145"/>
                <a:gd name="connsiteX1" fmla="*/ 45448 w 138209"/>
                <a:gd name="connsiteY1" fmla="*/ 124142 h 124145"/>
                <a:gd name="connsiteX2" fmla="*/ 33060 w 138209"/>
                <a:gd name="connsiteY2" fmla="*/ 117335 h 124145"/>
                <a:gd name="connsiteX3" fmla="*/ 3157 w 138209"/>
                <a:gd name="connsiteY3" fmla="*/ 74454 h 124145"/>
                <a:gd name="connsiteX4" fmla="*/ 6381 w 138209"/>
                <a:gd name="connsiteY4" fmla="*/ 52226 h 124145"/>
                <a:gd name="connsiteX5" fmla="*/ 28609 w 138209"/>
                <a:gd name="connsiteY5" fmla="*/ 55451 h 124145"/>
                <a:gd name="connsiteX6" fmla="*/ 29203 w 138209"/>
                <a:gd name="connsiteY6" fmla="*/ 56303 h 124145"/>
                <a:gd name="connsiteX7" fmla="*/ 47354 w 138209"/>
                <a:gd name="connsiteY7" fmla="*/ 82032 h 124145"/>
                <a:gd name="connsiteX8" fmla="*/ 110247 w 138209"/>
                <a:gd name="connsiteY8" fmla="*/ 5571 h 124145"/>
                <a:gd name="connsiteX9" fmla="*/ 132638 w 138209"/>
                <a:gd name="connsiteY9" fmla="*/ 3803 h 124145"/>
                <a:gd name="connsiteX10" fmla="*/ 134796 w 138209"/>
                <a:gd name="connsiteY10" fmla="*/ 25719 h 124145"/>
                <a:gd name="connsiteX11" fmla="*/ 58608 w 138209"/>
                <a:gd name="connsiteY11" fmla="*/ 118379 h 124145"/>
                <a:gd name="connsiteX12" fmla="*/ 45993 w 138209"/>
                <a:gd name="connsiteY12" fmla="*/ 124142 h 12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209" h="124145">
                  <a:moveTo>
                    <a:pt x="45993" y="124142"/>
                  </a:moveTo>
                  <a:lnTo>
                    <a:pt x="45448" y="124142"/>
                  </a:lnTo>
                  <a:cubicBezTo>
                    <a:pt x="40481" y="123937"/>
                    <a:pt x="35897" y="121418"/>
                    <a:pt x="33060" y="117335"/>
                  </a:cubicBezTo>
                  <a:lnTo>
                    <a:pt x="3157" y="74454"/>
                  </a:lnTo>
                  <a:cubicBezTo>
                    <a:pt x="-2091" y="67425"/>
                    <a:pt x="-647" y="57474"/>
                    <a:pt x="6381" y="52226"/>
                  </a:cubicBezTo>
                  <a:cubicBezTo>
                    <a:pt x="13410" y="46978"/>
                    <a:pt x="23362" y="48422"/>
                    <a:pt x="28609" y="55451"/>
                  </a:cubicBezTo>
                  <a:cubicBezTo>
                    <a:pt x="28816" y="55728"/>
                    <a:pt x="29015" y="56013"/>
                    <a:pt x="29203" y="56303"/>
                  </a:cubicBezTo>
                  <a:lnTo>
                    <a:pt x="47354" y="82032"/>
                  </a:lnTo>
                  <a:lnTo>
                    <a:pt x="110247" y="5571"/>
                  </a:lnTo>
                  <a:cubicBezTo>
                    <a:pt x="115941" y="-1100"/>
                    <a:pt x="125966" y="-1892"/>
                    <a:pt x="132638" y="3803"/>
                  </a:cubicBezTo>
                  <a:cubicBezTo>
                    <a:pt x="139128" y="9342"/>
                    <a:pt x="140081" y="19020"/>
                    <a:pt x="134796" y="25719"/>
                  </a:cubicBezTo>
                  <a:lnTo>
                    <a:pt x="58608" y="118379"/>
                  </a:lnTo>
                  <a:cubicBezTo>
                    <a:pt x="55504" y="122126"/>
                    <a:pt x="50857" y="124249"/>
                    <a:pt x="45993" y="124142"/>
                  </a:cubicBezTo>
                  <a:close/>
                </a:path>
              </a:pathLst>
            </a:custGeom>
            <a:solidFill>
              <a:schemeClr val="bg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6" name="任意多边形: 形状 1675">
              <a:extLst>
                <a:ext uri="{FF2B5EF4-FFF2-40B4-BE49-F238E27FC236}">
                  <a16:creationId xmlns:a16="http://schemas.microsoft.com/office/drawing/2014/main" id="{76889979-36CA-418C-A30B-91B9A0BC4442}"/>
                </a:ext>
              </a:extLst>
            </p:cNvPr>
            <p:cNvSpPr/>
            <p:nvPr/>
          </p:nvSpPr>
          <p:spPr>
            <a:xfrm>
              <a:off x="10727435" y="2290686"/>
              <a:ext cx="357250" cy="328993"/>
            </a:xfrm>
            <a:custGeom>
              <a:avLst/>
              <a:gdLst>
                <a:gd name="connsiteX0" fmla="*/ 129830 w 154821"/>
                <a:gd name="connsiteY0" fmla="*/ 9075 h 142575"/>
                <a:gd name="connsiteX1" fmla="*/ 139903 w 154821"/>
                <a:gd name="connsiteY1" fmla="*/ 12706 h 142575"/>
                <a:gd name="connsiteX2" fmla="*/ 142162 w 154821"/>
                <a:gd name="connsiteY2" fmla="*/ 34988 h 142575"/>
                <a:gd name="connsiteX3" fmla="*/ 142127 w 154821"/>
                <a:gd name="connsiteY3" fmla="*/ 35031 h 142575"/>
                <a:gd name="connsiteX4" fmla="*/ 65939 w 154821"/>
                <a:gd name="connsiteY4" fmla="*/ 127691 h 142575"/>
                <a:gd name="connsiteX5" fmla="*/ 53641 w 154821"/>
                <a:gd name="connsiteY5" fmla="*/ 133500 h 142575"/>
                <a:gd name="connsiteX6" fmla="*/ 53097 w 154821"/>
                <a:gd name="connsiteY6" fmla="*/ 133500 h 142575"/>
                <a:gd name="connsiteX7" fmla="*/ 40709 w 154821"/>
                <a:gd name="connsiteY7" fmla="*/ 126693 h 142575"/>
                <a:gd name="connsiteX8" fmla="*/ 10805 w 154821"/>
                <a:gd name="connsiteY8" fmla="*/ 83812 h 142575"/>
                <a:gd name="connsiteX9" fmla="*/ 14030 w 154821"/>
                <a:gd name="connsiteY9" fmla="*/ 61584 h 142575"/>
                <a:gd name="connsiteX10" fmla="*/ 36258 w 154821"/>
                <a:gd name="connsiteY10" fmla="*/ 64809 h 142575"/>
                <a:gd name="connsiteX11" fmla="*/ 36852 w 154821"/>
                <a:gd name="connsiteY11" fmla="*/ 65661 h 142575"/>
                <a:gd name="connsiteX12" fmla="*/ 55003 w 154821"/>
                <a:gd name="connsiteY12" fmla="*/ 91390 h 142575"/>
                <a:gd name="connsiteX13" fmla="*/ 117896 w 154821"/>
                <a:gd name="connsiteY13" fmla="*/ 14929 h 142575"/>
                <a:gd name="connsiteX14" fmla="*/ 130147 w 154821"/>
                <a:gd name="connsiteY14" fmla="*/ 9121 h 142575"/>
                <a:gd name="connsiteX15" fmla="*/ 130147 w 154821"/>
                <a:gd name="connsiteY15" fmla="*/ 45 h 142575"/>
                <a:gd name="connsiteX16" fmla="*/ 110862 w 154821"/>
                <a:gd name="connsiteY16" fmla="*/ 9121 h 142575"/>
                <a:gd name="connsiteX17" fmla="*/ 55593 w 154821"/>
                <a:gd name="connsiteY17" fmla="*/ 76324 h 142575"/>
                <a:gd name="connsiteX18" fmla="*/ 44521 w 154821"/>
                <a:gd name="connsiteY18" fmla="*/ 60442 h 142575"/>
                <a:gd name="connsiteX19" fmla="*/ 9460 w 154821"/>
                <a:gd name="connsiteY19" fmla="*/ 56380 h 142575"/>
                <a:gd name="connsiteX20" fmla="*/ 3681 w 154821"/>
                <a:gd name="connsiteY20" fmla="*/ 88985 h 142575"/>
                <a:gd name="connsiteX21" fmla="*/ 33585 w 154821"/>
                <a:gd name="connsiteY21" fmla="*/ 131911 h 142575"/>
                <a:gd name="connsiteX22" fmla="*/ 53052 w 154821"/>
                <a:gd name="connsiteY22" fmla="*/ 142575 h 142575"/>
                <a:gd name="connsiteX23" fmla="*/ 54050 w 154821"/>
                <a:gd name="connsiteY23" fmla="*/ 142575 h 142575"/>
                <a:gd name="connsiteX24" fmla="*/ 73335 w 154821"/>
                <a:gd name="connsiteY24" fmla="*/ 133500 h 142575"/>
                <a:gd name="connsiteX25" fmla="*/ 149115 w 154821"/>
                <a:gd name="connsiteY25" fmla="*/ 40839 h 142575"/>
                <a:gd name="connsiteX26" fmla="*/ 145745 w 154821"/>
                <a:gd name="connsiteY26" fmla="*/ 5706 h 142575"/>
                <a:gd name="connsiteX27" fmla="*/ 129830 w 154821"/>
                <a:gd name="connsiteY27" fmla="*/ 0 h 14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821" h="142575">
                  <a:moveTo>
                    <a:pt x="129830" y="9075"/>
                  </a:moveTo>
                  <a:cubicBezTo>
                    <a:pt x="133511" y="9060"/>
                    <a:pt x="137079" y="10346"/>
                    <a:pt x="139903" y="12706"/>
                  </a:cubicBezTo>
                  <a:cubicBezTo>
                    <a:pt x="146680" y="18235"/>
                    <a:pt x="147692" y="28211"/>
                    <a:pt x="142162" y="34988"/>
                  </a:cubicBezTo>
                  <a:cubicBezTo>
                    <a:pt x="142151" y="35002"/>
                    <a:pt x="142139" y="35017"/>
                    <a:pt x="142127" y="35031"/>
                  </a:cubicBezTo>
                  <a:lnTo>
                    <a:pt x="65939" y="127691"/>
                  </a:lnTo>
                  <a:cubicBezTo>
                    <a:pt x="62914" y="131368"/>
                    <a:pt x="58403" y="133499"/>
                    <a:pt x="53641" y="133500"/>
                  </a:cubicBezTo>
                  <a:lnTo>
                    <a:pt x="53097" y="133500"/>
                  </a:lnTo>
                  <a:cubicBezTo>
                    <a:pt x="48130" y="133295"/>
                    <a:pt x="43545" y="130776"/>
                    <a:pt x="40709" y="126693"/>
                  </a:cubicBezTo>
                  <a:lnTo>
                    <a:pt x="10805" y="83812"/>
                  </a:lnTo>
                  <a:cubicBezTo>
                    <a:pt x="5558" y="76783"/>
                    <a:pt x="7002" y="66831"/>
                    <a:pt x="14030" y="61584"/>
                  </a:cubicBezTo>
                  <a:cubicBezTo>
                    <a:pt x="21059" y="56336"/>
                    <a:pt x="31010" y="57780"/>
                    <a:pt x="36258" y="64809"/>
                  </a:cubicBezTo>
                  <a:cubicBezTo>
                    <a:pt x="36465" y="65086"/>
                    <a:pt x="36663" y="65370"/>
                    <a:pt x="36852" y="65661"/>
                  </a:cubicBezTo>
                  <a:lnTo>
                    <a:pt x="55003" y="91390"/>
                  </a:lnTo>
                  <a:lnTo>
                    <a:pt x="117896" y="14929"/>
                  </a:lnTo>
                  <a:cubicBezTo>
                    <a:pt x="120890" y="11238"/>
                    <a:pt x="125395" y="9103"/>
                    <a:pt x="130147" y="9121"/>
                  </a:cubicBezTo>
                  <a:moveTo>
                    <a:pt x="130147" y="45"/>
                  </a:moveTo>
                  <a:cubicBezTo>
                    <a:pt x="122683" y="23"/>
                    <a:pt x="115603" y="3354"/>
                    <a:pt x="110862" y="9121"/>
                  </a:cubicBezTo>
                  <a:lnTo>
                    <a:pt x="55593" y="76324"/>
                  </a:lnTo>
                  <a:lnTo>
                    <a:pt x="44521" y="60442"/>
                  </a:lnTo>
                  <a:cubicBezTo>
                    <a:pt x="35961" y="49639"/>
                    <a:pt x="20264" y="47820"/>
                    <a:pt x="9460" y="56380"/>
                  </a:cubicBezTo>
                  <a:cubicBezTo>
                    <a:pt x="-437" y="64221"/>
                    <a:pt x="-2918" y="78219"/>
                    <a:pt x="3681" y="88985"/>
                  </a:cubicBezTo>
                  <a:lnTo>
                    <a:pt x="33585" y="131911"/>
                  </a:lnTo>
                  <a:cubicBezTo>
                    <a:pt x="38068" y="138293"/>
                    <a:pt x="45260" y="142233"/>
                    <a:pt x="53052" y="142575"/>
                  </a:cubicBezTo>
                  <a:lnTo>
                    <a:pt x="54050" y="142575"/>
                  </a:lnTo>
                  <a:cubicBezTo>
                    <a:pt x="61512" y="142585"/>
                    <a:pt x="68587" y="139256"/>
                    <a:pt x="73335" y="133500"/>
                  </a:cubicBezTo>
                  <a:lnTo>
                    <a:pt x="149115" y="40839"/>
                  </a:lnTo>
                  <a:cubicBezTo>
                    <a:pt x="157886" y="30207"/>
                    <a:pt x="156378" y="14477"/>
                    <a:pt x="145745" y="5706"/>
                  </a:cubicBezTo>
                  <a:cubicBezTo>
                    <a:pt x="141265" y="2010"/>
                    <a:pt x="135637" y="-8"/>
                    <a:pt x="129830" y="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754" name="椭圆 753">
            <a:extLst>
              <a:ext uri="{FF2B5EF4-FFF2-40B4-BE49-F238E27FC236}">
                <a16:creationId xmlns:a16="http://schemas.microsoft.com/office/drawing/2014/main" id="{4A18A2F5-6C63-4354-A2A1-12DDB22B5AAB}"/>
              </a:ext>
            </a:extLst>
          </p:cNvPr>
          <p:cNvSpPr/>
          <p:nvPr/>
        </p:nvSpPr>
        <p:spPr>
          <a:xfrm>
            <a:off x="11622325" y="6056911"/>
            <a:ext cx="1641600" cy="1640382"/>
          </a:xfrm>
          <a:prstGeom prst="ellipse">
            <a:avLst/>
          </a:prstGeom>
          <a:noFill/>
          <a:ln w="254000" cap="flat" cmpd="sng" algn="ctr">
            <a:solidFill>
              <a:schemeClr val="accent1">
                <a:alpha val="2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6718661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任意多边形: 形状 230">
            <a:extLst>
              <a:ext uri="{FF2B5EF4-FFF2-40B4-BE49-F238E27FC236}">
                <a16:creationId xmlns:a16="http://schemas.microsoft.com/office/drawing/2014/main" id="{85711BD2-F2D8-40D7-AC09-7B807DB01825}"/>
              </a:ext>
            </a:extLst>
          </p:cNvPr>
          <p:cNvSpPr/>
          <p:nvPr/>
        </p:nvSpPr>
        <p:spPr>
          <a:xfrm>
            <a:off x="728566" y="1148942"/>
            <a:ext cx="10700886" cy="5332385"/>
          </a:xfrm>
          <a:custGeom>
            <a:avLst/>
            <a:gdLst>
              <a:gd name="connsiteX0" fmla="*/ 5350243 w 10700886"/>
              <a:gd name="connsiteY0" fmla="*/ 0 h 5332385"/>
              <a:gd name="connsiteX1" fmla="*/ 10694471 w 10700886"/>
              <a:gd name="connsiteY1" fmla="*/ 5075821 h 5332385"/>
              <a:gd name="connsiteX2" fmla="*/ 10700886 w 10700886"/>
              <a:gd name="connsiteY2" fmla="*/ 5329521 h 5332385"/>
              <a:gd name="connsiteX3" fmla="*/ 9367251 w 10700886"/>
              <a:gd name="connsiteY3" fmla="*/ 5329521 h 5332385"/>
              <a:gd name="connsiteX4" fmla="*/ 9347600 w 10700886"/>
              <a:gd name="connsiteY4" fmla="*/ 4940365 h 5332385"/>
              <a:gd name="connsiteX5" fmla="*/ 5350243 w 10700886"/>
              <a:gd name="connsiteY5" fmla="*/ 1333089 h 5332385"/>
              <a:gd name="connsiteX6" fmla="*/ 1352884 w 10700886"/>
              <a:gd name="connsiteY6" fmla="*/ 4940365 h 5332385"/>
              <a:gd name="connsiteX7" fmla="*/ 1333089 w 10700886"/>
              <a:gd name="connsiteY7" fmla="*/ 5332385 h 5332385"/>
              <a:gd name="connsiteX8" fmla="*/ 0 w 10700886"/>
              <a:gd name="connsiteY8" fmla="*/ 5332385 h 5332385"/>
              <a:gd name="connsiteX9" fmla="*/ 26678 w 10700886"/>
              <a:gd name="connsiteY9" fmla="*/ 4804064 h 5332385"/>
              <a:gd name="connsiteX10" fmla="*/ 5350243 w 10700886"/>
              <a:gd name="connsiteY10" fmla="*/ 0 h 533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00886" h="5332385">
                <a:moveTo>
                  <a:pt x="5350243" y="0"/>
                </a:moveTo>
                <a:cubicBezTo>
                  <a:pt x="8213268" y="0"/>
                  <a:pt x="10551149" y="2248412"/>
                  <a:pt x="10694471" y="5075821"/>
                </a:cubicBezTo>
                <a:lnTo>
                  <a:pt x="10700886" y="5329521"/>
                </a:lnTo>
                <a:lnTo>
                  <a:pt x="9367251" y="5329521"/>
                </a:lnTo>
                <a:lnTo>
                  <a:pt x="9347600" y="4940365"/>
                </a:lnTo>
                <a:cubicBezTo>
                  <a:pt x="9141833" y="2914212"/>
                  <a:pt x="7430683" y="1333089"/>
                  <a:pt x="5350243" y="1333089"/>
                </a:cubicBezTo>
                <a:cubicBezTo>
                  <a:pt x="3269801" y="1333089"/>
                  <a:pt x="1558651" y="2914212"/>
                  <a:pt x="1352884" y="4940365"/>
                </a:cubicBezTo>
                <a:lnTo>
                  <a:pt x="1333089" y="5332385"/>
                </a:lnTo>
                <a:lnTo>
                  <a:pt x="0" y="5332385"/>
                </a:lnTo>
                <a:lnTo>
                  <a:pt x="26678" y="4804064"/>
                </a:lnTo>
                <a:cubicBezTo>
                  <a:pt x="300712" y="2105693"/>
                  <a:pt x="2579572" y="0"/>
                  <a:pt x="535024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1D867E7D-D8FB-4F33-ABAC-B79A500AA36C}"/>
              </a:ext>
            </a:extLst>
          </p:cNvPr>
          <p:cNvSpPr/>
          <p:nvPr/>
        </p:nvSpPr>
        <p:spPr>
          <a:xfrm>
            <a:off x="2670381" y="2936967"/>
            <a:ext cx="6851238" cy="3540568"/>
          </a:xfrm>
          <a:custGeom>
            <a:avLst/>
            <a:gdLst>
              <a:gd name="connsiteX0" fmla="*/ 4282441 w 8564880"/>
              <a:gd name="connsiteY0" fmla="*/ 0 h 4426139"/>
              <a:gd name="connsiteX1" fmla="*/ 8564880 w 8564880"/>
              <a:gd name="connsiteY1" fmla="*/ 4282440 h 4426139"/>
              <a:gd name="connsiteX2" fmla="*/ 8557624 w 8564880"/>
              <a:gd name="connsiteY2" fmla="*/ 4426139 h 4426139"/>
              <a:gd name="connsiteX3" fmla="*/ 7257 w 8564880"/>
              <a:gd name="connsiteY3" fmla="*/ 4426139 h 4426139"/>
              <a:gd name="connsiteX4" fmla="*/ 0 w 8564880"/>
              <a:gd name="connsiteY4" fmla="*/ 4282440 h 4426139"/>
              <a:gd name="connsiteX5" fmla="*/ 4282441 w 8564880"/>
              <a:gd name="connsiteY5" fmla="*/ 0 h 4426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4880" h="4426139">
                <a:moveTo>
                  <a:pt x="4282441" y="0"/>
                </a:moveTo>
                <a:cubicBezTo>
                  <a:pt x="6647566" y="0"/>
                  <a:pt x="8564880" y="1917314"/>
                  <a:pt x="8564880" y="4282440"/>
                </a:cubicBezTo>
                <a:lnTo>
                  <a:pt x="8557624" y="4426139"/>
                </a:lnTo>
                <a:lnTo>
                  <a:pt x="7257" y="4426139"/>
                </a:lnTo>
                <a:lnTo>
                  <a:pt x="0" y="4282440"/>
                </a:lnTo>
                <a:cubicBezTo>
                  <a:pt x="0" y="1917314"/>
                  <a:pt x="1917314" y="0"/>
                  <a:pt x="428244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50000"/>
            </a:schemeClr>
          </a:solidFill>
          <a:ln w="19050" cap="flat" cmpd="sng" algn="ctr">
            <a:gradFill>
              <a:gsLst>
                <a:gs pos="55000">
                  <a:schemeClr val="tx1">
                    <a:lumMod val="95000"/>
                    <a:lumOff val="5000"/>
                  </a:schemeClr>
                </a:gs>
                <a:gs pos="100000">
                  <a:schemeClr val="tx1">
                    <a:lumMod val="95000"/>
                    <a:lumOff val="5000"/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9" name="任意多边形: 形状 208">
            <a:extLst>
              <a:ext uri="{FF2B5EF4-FFF2-40B4-BE49-F238E27FC236}">
                <a16:creationId xmlns:a16="http://schemas.microsoft.com/office/drawing/2014/main" id="{5A002B42-A94D-46E9-BC05-4CFE6C3F3979}"/>
              </a:ext>
            </a:extLst>
          </p:cNvPr>
          <p:cNvSpPr/>
          <p:nvPr/>
        </p:nvSpPr>
        <p:spPr>
          <a:xfrm>
            <a:off x="3833517" y="3420771"/>
            <a:ext cx="4324483" cy="3057081"/>
          </a:xfrm>
          <a:custGeom>
            <a:avLst/>
            <a:gdLst>
              <a:gd name="connsiteX0" fmla="*/ 2406396 w 4324483"/>
              <a:gd name="connsiteY0" fmla="*/ 1564 h 3057081"/>
              <a:gd name="connsiteX1" fmla="*/ 4262297 w 4324483"/>
              <a:gd name="connsiteY1" fmla="*/ 1043121 h 3057081"/>
              <a:gd name="connsiteX2" fmla="*/ 3902336 w 4324483"/>
              <a:gd name="connsiteY2" fmla="*/ 2629259 h 3057081"/>
              <a:gd name="connsiteX3" fmla="*/ 3807962 w 4324483"/>
              <a:gd name="connsiteY3" fmla="*/ 2884336 h 3057081"/>
              <a:gd name="connsiteX4" fmla="*/ 3769332 w 4324483"/>
              <a:gd name="connsiteY4" fmla="*/ 3057081 h 3057081"/>
              <a:gd name="connsiteX5" fmla="*/ 449518 w 4324483"/>
              <a:gd name="connsiteY5" fmla="*/ 3057081 h 3057081"/>
              <a:gd name="connsiteX6" fmla="*/ 355625 w 4324483"/>
              <a:gd name="connsiteY6" fmla="*/ 2932314 h 3057081"/>
              <a:gd name="connsiteX7" fmla="*/ 14658 w 4324483"/>
              <a:gd name="connsiteY7" fmla="*/ 2108952 h 3057081"/>
              <a:gd name="connsiteX8" fmla="*/ 504726 w 4324483"/>
              <a:gd name="connsiteY8" fmla="*/ 738867 h 3057081"/>
              <a:gd name="connsiteX9" fmla="*/ 2020979 w 4324483"/>
              <a:gd name="connsiteY9" fmla="*/ 44039 h 3057081"/>
              <a:gd name="connsiteX10" fmla="*/ 2406396 w 4324483"/>
              <a:gd name="connsiteY10" fmla="*/ 1564 h 305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24483" h="3057081">
                <a:moveTo>
                  <a:pt x="2406396" y="1564"/>
                </a:moveTo>
                <a:cubicBezTo>
                  <a:pt x="3298312" y="-29453"/>
                  <a:pt x="4110797" y="403859"/>
                  <a:pt x="4262297" y="1043121"/>
                </a:cubicBezTo>
                <a:cubicBezTo>
                  <a:pt x="4435440" y="1773708"/>
                  <a:pt x="4225034" y="1923263"/>
                  <a:pt x="3902336" y="2629259"/>
                </a:cubicBezTo>
                <a:cubicBezTo>
                  <a:pt x="3861999" y="2717508"/>
                  <a:pt x="3831525" y="2802464"/>
                  <a:pt x="3807962" y="2884336"/>
                </a:cubicBezTo>
                <a:lnTo>
                  <a:pt x="3769332" y="3057081"/>
                </a:lnTo>
                <a:lnTo>
                  <a:pt x="449518" y="3057081"/>
                </a:lnTo>
                <a:lnTo>
                  <a:pt x="355625" y="2932314"/>
                </a:lnTo>
                <a:cubicBezTo>
                  <a:pt x="184725" y="2680612"/>
                  <a:pt x="57991" y="2407530"/>
                  <a:pt x="14658" y="2108952"/>
                </a:cubicBezTo>
                <a:cubicBezTo>
                  <a:pt x="-100897" y="1312748"/>
                  <a:pt x="504726" y="738867"/>
                  <a:pt x="504726" y="738867"/>
                </a:cubicBezTo>
                <a:cubicBezTo>
                  <a:pt x="504726" y="738867"/>
                  <a:pt x="989275" y="237130"/>
                  <a:pt x="2020979" y="44039"/>
                </a:cubicBezTo>
                <a:cubicBezTo>
                  <a:pt x="2149942" y="19902"/>
                  <a:pt x="2278979" y="5995"/>
                  <a:pt x="2406396" y="15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面试流程</a:t>
            </a:r>
            <a:r>
              <a:rPr lang="en-US" altLang="zh-CN" dirty="0"/>
              <a:t>-</a:t>
            </a:r>
            <a:r>
              <a:rPr lang="zh-CN" altLang="en-US" dirty="0"/>
              <a:t>非研发类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8186A44A-4381-4E32-8021-CBED21BB433C}"/>
              </a:ext>
            </a:extLst>
          </p:cNvPr>
          <p:cNvSpPr txBox="1"/>
          <p:nvPr/>
        </p:nvSpPr>
        <p:spPr>
          <a:xfrm>
            <a:off x="5410716" y="1525910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专业面试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0A6019D9-39D3-4C19-B9DB-377D71FAE99C}"/>
              </a:ext>
            </a:extLst>
          </p:cNvPr>
          <p:cNvSpPr txBox="1"/>
          <p:nvPr/>
        </p:nvSpPr>
        <p:spPr>
          <a:xfrm>
            <a:off x="1525452" y="3115279"/>
            <a:ext cx="1370568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综合测评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DE5F4A7F-5C4F-4E3F-BB48-C8A07D59E8BD}"/>
              </a:ext>
            </a:extLst>
          </p:cNvPr>
          <p:cNvSpPr txBox="1"/>
          <p:nvPr/>
        </p:nvSpPr>
        <p:spPr>
          <a:xfrm>
            <a:off x="8845160" y="3140117"/>
            <a:ext cx="1874108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业务主管面试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A0BF244F-0CC9-490F-8C89-05DFECD75218}"/>
              </a:ext>
            </a:extLst>
          </p:cNvPr>
          <p:cNvSpPr txBox="1"/>
          <p:nvPr/>
        </p:nvSpPr>
        <p:spPr>
          <a:xfrm>
            <a:off x="1525452" y="3581053"/>
            <a:ext cx="1984825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3412F894-E3E7-41BB-BE3D-A135DA098B6D}"/>
              </a:ext>
            </a:extLst>
          </p:cNvPr>
          <p:cNvSpPr txBox="1"/>
          <p:nvPr/>
        </p:nvSpPr>
        <p:spPr>
          <a:xfrm>
            <a:off x="604286" y="495091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网上申请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1EEDFA50-35E3-4CFA-97D1-2EEE5DAA5E16}"/>
              </a:ext>
            </a:extLst>
          </p:cNvPr>
          <p:cNvSpPr txBox="1"/>
          <p:nvPr/>
        </p:nvSpPr>
        <p:spPr>
          <a:xfrm>
            <a:off x="604286" y="5416689"/>
            <a:ext cx="1984825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id="{15408D76-39D2-4F6D-8592-E821C3E9FF1F}"/>
              </a:ext>
            </a:extLst>
          </p:cNvPr>
          <p:cNvSpPr txBox="1"/>
          <p:nvPr/>
        </p:nvSpPr>
        <p:spPr>
          <a:xfrm>
            <a:off x="8734443" y="3583648"/>
            <a:ext cx="1984825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26E5C286-5ACE-4948-BCED-5A1CBC89ABC2}"/>
              </a:ext>
            </a:extLst>
          </p:cNvPr>
          <p:cNvSpPr txBox="1"/>
          <p:nvPr/>
        </p:nvSpPr>
        <p:spPr>
          <a:xfrm>
            <a:off x="5103587" y="2014933"/>
            <a:ext cx="1984825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39" name="文本框 38">
            <a:extLst>
              <a:ext uri="{FF2B5EF4-FFF2-40B4-BE49-F238E27FC236}">
                <a16:creationId xmlns:a16="http://schemas.microsoft.com/office/drawing/2014/main" id="{DC7922D9-0D3F-49FA-BDA0-07381CC455FA}"/>
              </a:ext>
            </a:extLst>
          </p:cNvPr>
          <p:cNvSpPr txBox="1"/>
          <p:nvPr/>
        </p:nvSpPr>
        <p:spPr>
          <a:xfrm>
            <a:off x="10217146" y="4998572"/>
            <a:ext cx="1370568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OFFER</a:t>
            </a:r>
            <a:endParaRPr lang="zh-CN" altLang="en-US" sz="2800" dirty="0">
              <a:solidFill>
                <a:schemeClr val="accent1"/>
              </a:solidFill>
              <a:effectLst/>
              <a:latin typeface="+mj-ea"/>
              <a:ea typeface="+mj-ea"/>
            </a:endParaRP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id="{28CB7CC4-EDA1-4599-B031-7546EE1FCD6F}"/>
              </a:ext>
            </a:extLst>
          </p:cNvPr>
          <p:cNvSpPr txBox="1"/>
          <p:nvPr/>
        </p:nvSpPr>
        <p:spPr>
          <a:xfrm>
            <a:off x="9602889" y="5442103"/>
            <a:ext cx="1984825" cy="29963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167F031E-11C4-4686-BBE9-E8A5F4C20BF1}"/>
              </a:ext>
            </a:extLst>
          </p:cNvPr>
          <p:cNvSpPr/>
          <p:nvPr/>
        </p:nvSpPr>
        <p:spPr>
          <a:xfrm>
            <a:off x="2545058" y="5302880"/>
            <a:ext cx="396000" cy="396000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任意多边形: 形状 53">
            <a:extLst>
              <a:ext uri="{FF2B5EF4-FFF2-40B4-BE49-F238E27FC236}">
                <a16:creationId xmlns:a16="http://schemas.microsoft.com/office/drawing/2014/main" id="{88FACFF1-DFEB-4401-A209-E15CAB64850F}"/>
              </a:ext>
            </a:extLst>
          </p:cNvPr>
          <p:cNvSpPr/>
          <p:nvPr/>
        </p:nvSpPr>
        <p:spPr>
          <a:xfrm>
            <a:off x="2639236" y="5416108"/>
            <a:ext cx="207645" cy="169545"/>
          </a:xfrm>
          <a:custGeom>
            <a:avLst/>
            <a:gdLst>
              <a:gd name="connsiteX0" fmla="*/ 0 w 207645"/>
              <a:gd name="connsiteY0" fmla="*/ 169545 h 169545"/>
              <a:gd name="connsiteX1" fmla="*/ 102870 w 207645"/>
              <a:gd name="connsiteY1" fmla="*/ 0 h 169545"/>
              <a:gd name="connsiteX2" fmla="*/ 207645 w 207645"/>
              <a:gd name="connsiteY2" fmla="*/ 169545 h 16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645" h="169545">
                <a:moveTo>
                  <a:pt x="0" y="169545"/>
                </a:moveTo>
                <a:lnTo>
                  <a:pt x="102870" y="0"/>
                </a:lnTo>
                <a:lnTo>
                  <a:pt x="207645" y="169545"/>
                </a:lnTo>
              </a:path>
            </a:pathLst>
          </a:cu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32" name="组合 231">
            <a:extLst>
              <a:ext uri="{FF2B5EF4-FFF2-40B4-BE49-F238E27FC236}">
                <a16:creationId xmlns:a16="http://schemas.microsoft.com/office/drawing/2014/main" id="{1C0B93AD-FBFF-4FEE-8925-0AB5216EE34F}"/>
              </a:ext>
            </a:extLst>
          </p:cNvPr>
          <p:cNvGrpSpPr/>
          <p:nvPr/>
        </p:nvGrpSpPr>
        <p:grpSpPr>
          <a:xfrm>
            <a:off x="3520603" y="3484687"/>
            <a:ext cx="396000" cy="396000"/>
            <a:chOff x="3520603" y="3484687"/>
            <a:chExt cx="396000" cy="396000"/>
          </a:xfrm>
        </p:grpSpPr>
        <p:sp>
          <p:nvSpPr>
            <p:cNvPr id="57" name="矩形 56">
              <a:extLst>
                <a:ext uri="{FF2B5EF4-FFF2-40B4-BE49-F238E27FC236}">
                  <a16:creationId xmlns:a16="http://schemas.microsoft.com/office/drawing/2014/main" id="{4225E8BE-0D6C-4E64-9145-895969E304C5}"/>
                </a:ext>
              </a:extLst>
            </p:cNvPr>
            <p:cNvSpPr/>
            <p:nvPr/>
          </p:nvSpPr>
          <p:spPr>
            <a:xfrm>
              <a:off x="3520603" y="3484687"/>
              <a:ext cx="396000" cy="396000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3DF37280-6219-4C38-95AF-A7E492D0BB7E}"/>
                </a:ext>
              </a:extLst>
            </p:cNvPr>
            <p:cNvSpPr/>
            <p:nvPr/>
          </p:nvSpPr>
          <p:spPr>
            <a:xfrm>
              <a:off x="3614781" y="3597915"/>
              <a:ext cx="207645" cy="169545"/>
            </a:xfrm>
            <a:custGeom>
              <a:avLst/>
              <a:gdLst>
                <a:gd name="connsiteX0" fmla="*/ 0 w 207645"/>
                <a:gd name="connsiteY0" fmla="*/ 169545 h 169545"/>
                <a:gd name="connsiteX1" fmla="*/ 102870 w 207645"/>
                <a:gd name="connsiteY1" fmla="*/ 0 h 169545"/>
                <a:gd name="connsiteX2" fmla="*/ 207645 w 207645"/>
                <a:gd name="connsiteY2" fmla="*/ 169545 h 1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645" h="169545">
                  <a:moveTo>
                    <a:pt x="0" y="169545"/>
                  </a:moveTo>
                  <a:lnTo>
                    <a:pt x="102870" y="0"/>
                  </a:lnTo>
                  <a:lnTo>
                    <a:pt x="207645" y="169545"/>
                  </a:lnTo>
                </a:path>
              </a:pathLst>
            </a:custGeom>
            <a:noFill/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0" name="矩形 59">
            <a:extLst>
              <a:ext uri="{FF2B5EF4-FFF2-40B4-BE49-F238E27FC236}">
                <a16:creationId xmlns:a16="http://schemas.microsoft.com/office/drawing/2014/main" id="{F32222E6-E102-499E-873B-545457B8863F}"/>
              </a:ext>
            </a:extLst>
          </p:cNvPr>
          <p:cNvSpPr/>
          <p:nvPr/>
        </p:nvSpPr>
        <p:spPr>
          <a:xfrm>
            <a:off x="8188680" y="3484687"/>
            <a:ext cx="396000" cy="396000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B4B0DF8C-2880-4E4A-B83A-A34F95C451FC}"/>
              </a:ext>
            </a:extLst>
          </p:cNvPr>
          <p:cNvSpPr/>
          <p:nvPr/>
        </p:nvSpPr>
        <p:spPr>
          <a:xfrm flipV="1">
            <a:off x="8282858" y="3597915"/>
            <a:ext cx="207645" cy="169545"/>
          </a:xfrm>
          <a:custGeom>
            <a:avLst/>
            <a:gdLst>
              <a:gd name="connsiteX0" fmla="*/ 0 w 207645"/>
              <a:gd name="connsiteY0" fmla="*/ 169545 h 169545"/>
              <a:gd name="connsiteX1" fmla="*/ 102870 w 207645"/>
              <a:gd name="connsiteY1" fmla="*/ 0 h 169545"/>
              <a:gd name="connsiteX2" fmla="*/ 207645 w 207645"/>
              <a:gd name="connsiteY2" fmla="*/ 169545 h 16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645" h="169545">
                <a:moveTo>
                  <a:pt x="0" y="169545"/>
                </a:moveTo>
                <a:lnTo>
                  <a:pt x="102870" y="0"/>
                </a:lnTo>
                <a:lnTo>
                  <a:pt x="207645" y="169545"/>
                </a:lnTo>
              </a:path>
            </a:pathLst>
          </a:cu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矩形 62">
            <a:extLst>
              <a:ext uri="{FF2B5EF4-FFF2-40B4-BE49-F238E27FC236}">
                <a16:creationId xmlns:a16="http://schemas.microsoft.com/office/drawing/2014/main" id="{8E04498A-51A6-4E7B-8680-7B1BAA604AC1}"/>
              </a:ext>
            </a:extLst>
          </p:cNvPr>
          <p:cNvSpPr/>
          <p:nvPr/>
        </p:nvSpPr>
        <p:spPr>
          <a:xfrm>
            <a:off x="9222883" y="5302880"/>
            <a:ext cx="396000" cy="396000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087A3813-99E8-4B6C-8539-4923B5CDEFC2}"/>
              </a:ext>
            </a:extLst>
          </p:cNvPr>
          <p:cNvSpPr/>
          <p:nvPr/>
        </p:nvSpPr>
        <p:spPr>
          <a:xfrm flipV="1">
            <a:off x="9317061" y="5416108"/>
            <a:ext cx="207645" cy="169545"/>
          </a:xfrm>
          <a:custGeom>
            <a:avLst/>
            <a:gdLst>
              <a:gd name="connsiteX0" fmla="*/ 0 w 207645"/>
              <a:gd name="connsiteY0" fmla="*/ 169545 h 169545"/>
              <a:gd name="connsiteX1" fmla="*/ 102870 w 207645"/>
              <a:gd name="connsiteY1" fmla="*/ 0 h 169545"/>
              <a:gd name="connsiteX2" fmla="*/ 207645 w 207645"/>
              <a:gd name="connsiteY2" fmla="*/ 169545 h 16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645" h="169545">
                <a:moveTo>
                  <a:pt x="0" y="169545"/>
                </a:moveTo>
                <a:lnTo>
                  <a:pt x="102870" y="0"/>
                </a:lnTo>
                <a:lnTo>
                  <a:pt x="207645" y="169545"/>
                </a:lnTo>
              </a:path>
            </a:pathLst>
          </a:cu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65">
            <a:extLst>
              <a:ext uri="{FF2B5EF4-FFF2-40B4-BE49-F238E27FC236}">
                <a16:creationId xmlns:a16="http://schemas.microsoft.com/office/drawing/2014/main" id="{62C65917-13FA-4AC5-AC51-6421C47EF038}"/>
              </a:ext>
            </a:extLst>
          </p:cNvPr>
          <p:cNvSpPr/>
          <p:nvPr/>
        </p:nvSpPr>
        <p:spPr>
          <a:xfrm>
            <a:off x="5897999" y="2744117"/>
            <a:ext cx="396000" cy="396000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任意多边形: 形状 66">
            <a:extLst>
              <a:ext uri="{FF2B5EF4-FFF2-40B4-BE49-F238E27FC236}">
                <a16:creationId xmlns:a16="http://schemas.microsoft.com/office/drawing/2014/main" id="{7073DE22-552B-4524-9274-B7AEFDAD4595}"/>
              </a:ext>
            </a:extLst>
          </p:cNvPr>
          <p:cNvSpPr/>
          <p:nvPr/>
        </p:nvSpPr>
        <p:spPr>
          <a:xfrm rot="5400000">
            <a:off x="5992177" y="2857345"/>
            <a:ext cx="207645" cy="169545"/>
          </a:xfrm>
          <a:custGeom>
            <a:avLst/>
            <a:gdLst>
              <a:gd name="connsiteX0" fmla="*/ 0 w 207645"/>
              <a:gd name="connsiteY0" fmla="*/ 169545 h 169545"/>
              <a:gd name="connsiteX1" fmla="*/ 102870 w 207645"/>
              <a:gd name="connsiteY1" fmla="*/ 0 h 169545"/>
              <a:gd name="connsiteX2" fmla="*/ 207645 w 207645"/>
              <a:gd name="connsiteY2" fmla="*/ 169545 h 16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7645" h="169545">
                <a:moveTo>
                  <a:pt x="0" y="169545"/>
                </a:moveTo>
                <a:lnTo>
                  <a:pt x="102870" y="0"/>
                </a:lnTo>
                <a:lnTo>
                  <a:pt x="207645" y="169545"/>
                </a:lnTo>
              </a:path>
            </a:pathLst>
          </a:cu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3" name="组合 202">
            <a:extLst>
              <a:ext uri="{FF2B5EF4-FFF2-40B4-BE49-F238E27FC236}">
                <a16:creationId xmlns:a16="http://schemas.microsoft.com/office/drawing/2014/main" id="{2D469ADF-BA9B-4A99-B7F1-E5EB4DCEEBD3}"/>
              </a:ext>
            </a:extLst>
          </p:cNvPr>
          <p:cNvGrpSpPr/>
          <p:nvPr/>
        </p:nvGrpSpPr>
        <p:grpSpPr>
          <a:xfrm>
            <a:off x="4189699" y="3509071"/>
            <a:ext cx="3812602" cy="2988315"/>
            <a:chOff x="4462797" y="3933202"/>
            <a:chExt cx="3257752" cy="2553424"/>
          </a:xfrm>
        </p:grpSpPr>
        <p:grpSp>
          <p:nvGrpSpPr>
            <p:cNvPr id="112" name="图形 67">
              <a:extLst>
                <a:ext uri="{FF2B5EF4-FFF2-40B4-BE49-F238E27FC236}">
                  <a16:creationId xmlns:a16="http://schemas.microsoft.com/office/drawing/2014/main" id="{71648164-C082-4F37-B9A0-602B7E2A777D}"/>
                </a:ext>
              </a:extLst>
            </p:cNvPr>
            <p:cNvGrpSpPr/>
            <p:nvPr/>
          </p:nvGrpSpPr>
          <p:grpSpPr>
            <a:xfrm>
              <a:off x="4462797" y="4775618"/>
              <a:ext cx="2971039" cy="1702902"/>
              <a:chOff x="4462797" y="4775618"/>
              <a:chExt cx="2971039" cy="1702902"/>
            </a:xfrm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651D81FE-D694-4921-A48F-46CF547F59B9}"/>
                  </a:ext>
                </a:extLst>
              </p:cNvPr>
              <p:cNvSpPr/>
              <p:nvPr/>
            </p:nvSpPr>
            <p:spPr>
              <a:xfrm>
                <a:off x="6965433" y="4775618"/>
                <a:ext cx="468211" cy="1102687"/>
              </a:xfrm>
              <a:custGeom>
                <a:avLst/>
                <a:gdLst>
                  <a:gd name="connsiteX0" fmla="*/ 444597 w 468211"/>
                  <a:gd name="connsiteY0" fmla="*/ 192 h 1102687"/>
                  <a:gd name="connsiteX1" fmla="*/ 206054 w 468211"/>
                  <a:gd name="connsiteY1" fmla="*/ 2219 h 1102687"/>
                  <a:gd name="connsiteX2" fmla="*/ 186358 w 468211"/>
                  <a:gd name="connsiteY2" fmla="*/ 12026 h 1102687"/>
                  <a:gd name="connsiteX3" fmla="*/ 142994 w 468211"/>
                  <a:gd name="connsiteY3" fmla="*/ 154034 h 1102687"/>
                  <a:gd name="connsiteX4" fmla="*/ 134888 w 468211"/>
                  <a:gd name="connsiteY4" fmla="*/ 235088 h 1102687"/>
                  <a:gd name="connsiteX5" fmla="*/ 48160 w 468211"/>
                  <a:gd name="connsiteY5" fmla="*/ 495354 h 1102687"/>
                  <a:gd name="connsiteX6" fmla="*/ 2526 w 468211"/>
                  <a:gd name="connsiteY6" fmla="*/ 888873 h 1102687"/>
                  <a:gd name="connsiteX7" fmla="*/ 22385 w 468211"/>
                  <a:gd name="connsiteY7" fmla="*/ 1091509 h 1102687"/>
                  <a:gd name="connsiteX8" fmla="*/ 303644 w 468211"/>
                  <a:gd name="connsiteY8" fmla="*/ 1076433 h 1102687"/>
                  <a:gd name="connsiteX9" fmla="*/ 347818 w 468211"/>
                  <a:gd name="connsiteY9" fmla="*/ 507512 h 1102687"/>
                  <a:gd name="connsiteX10" fmla="*/ 425793 w 468211"/>
                  <a:gd name="connsiteY10" fmla="*/ 281532 h 1102687"/>
                  <a:gd name="connsiteX11" fmla="*/ 466320 w 468211"/>
                  <a:gd name="connsiteY11" fmla="*/ 48095 h 1102687"/>
                  <a:gd name="connsiteX12" fmla="*/ 444597 w 468211"/>
                  <a:gd name="connsiteY12" fmla="*/ 192 h 110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8211" h="1102687">
                    <a:moveTo>
                      <a:pt x="444597" y="192"/>
                    </a:moveTo>
                    <a:lnTo>
                      <a:pt x="206054" y="2219"/>
                    </a:lnTo>
                    <a:cubicBezTo>
                      <a:pt x="206054" y="2219"/>
                      <a:pt x="189843" y="192"/>
                      <a:pt x="186358" y="12026"/>
                    </a:cubicBezTo>
                    <a:cubicBezTo>
                      <a:pt x="186358" y="12026"/>
                      <a:pt x="144939" y="116586"/>
                      <a:pt x="142994" y="154034"/>
                    </a:cubicBezTo>
                    <a:cubicBezTo>
                      <a:pt x="141048" y="191481"/>
                      <a:pt x="151099" y="185564"/>
                      <a:pt x="134888" y="235088"/>
                    </a:cubicBezTo>
                    <a:cubicBezTo>
                      <a:pt x="118678" y="284612"/>
                      <a:pt x="73773" y="400682"/>
                      <a:pt x="48160" y="495354"/>
                    </a:cubicBezTo>
                    <a:cubicBezTo>
                      <a:pt x="13712" y="622528"/>
                      <a:pt x="4715" y="757565"/>
                      <a:pt x="2526" y="888873"/>
                    </a:cubicBezTo>
                    <a:cubicBezTo>
                      <a:pt x="2526" y="909947"/>
                      <a:pt x="-10442" y="1091509"/>
                      <a:pt x="22385" y="1091509"/>
                    </a:cubicBezTo>
                    <a:cubicBezTo>
                      <a:pt x="49619" y="1091509"/>
                      <a:pt x="300645" y="1124822"/>
                      <a:pt x="303644" y="1076433"/>
                    </a:cubicBezTo>
                    <a:cubicBezTo>
                      <a:pt x="315721" y="883523"/>
                      <a:pt x="280867" y="695072"/>
                      <a:pt x="347818" y="507512"/>
                    </a:cubicBezTo>
                    <a:cubicBezTo>
                      <a:pt x="373837" y="434563"/>
                      <a:pt x="403665" y="357723"/>
                      <a:pt x="425793" y="281532"/>
                    </a:cubicBezTo>
                    <a:cubicBezTo>
                      <a:pt x="447921" y="205341"/>
                      <a:pt x="451730" y="126070"/>
                      <a:pt x="466320" y="48095"/>
                    </a:cubicBezTo>
                    <a:cubicBezTo>
                      <a:pt x="476128" y="-5725"/>
                      <a:pt x="444597" y="192"/>
                      <a:pt x="444597" y="19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AF15213E-CB0B-4076-B629-F52FD249C6A5}"/>
                  </a:ext>
                </a:extLst>
              </p:cNvPr>
              <p:cNvSpPr/>
              <p:nvPr/>
            </p:nvSpPr>
            <p:spPr>
              <a:xfrm>
                <a:off x="7108127" y="4775622"/>
                <a:ext cx="325328" cy="265003"/>
              </a:xfrm>
              <a:custGeom>
                <a:avLst/>
                <a:gdLst>
                  <a:gd name="connsiteX0" fmla="*/ 325329 w 325328"/>
                  <a:gd name="connsiteY0" fmla="*/ 23856 h 265003"/>
                  <a:gd name="connsiteX1" fmla="*/ 301904 w 325328"/>
                  <a:gd name="connsiteY1" fmla="*/ 189 h 265003"/>
                  <a:gd name="connsiteX2" fmla="*/ 63361 w 325328"/>
                  <a:gd name="connsiteY2" fmla="*/ 2215 h 265003"/>
                  <a:gd name="connsiteX3" fmla="*/ 43665 w 325328"/>
                  <a:gd name="connsiteY3" fmla="*/ 12023 h 265003"/>
                  <a:gd name="connsiteX4" fmla="*/ 300 w 325328"/>
                  <a:gd name="connsiteY4" fmla="*/ 154030 h 265003"/>
                  <a:gd name="connsiteX5" fmla="*/ 1111 w 325328"/>
                  <a:gd name="connsiteY5" fmla="*/ 183696 h 265003"/>
                  <a:gd name="connsiteX6" fmla="*/ 6136 w 325328"/>
                  <a:gd name="connsiteY6" fmla="*/ 191801 h 265003"/>
                  <a:gd name="connsiteX7" fmla="*/ 108670 w 325328"/>
                  <a:gd name="connsiteY7" fmla="*/ 264750 h 265003"/>
                  <a:gd name="connsiteX8" fmla="*/ 276291 w 325328"/>
                  <a:gd name="connsiteY8" fmla="*/ 183696 h 265003"/>
                  <a:gd name="connsiteX9" fmla="*/ 319655 w 325328"/>
                  <a:gd name="connsiteY9" fmla="*/ 35772 h 265003"/>
                  <a:gd name="connsiteX10" fmla="*/ 325329 w 325328"/>
                  <a:gd name="connsiteY10" fmla="*/ 23856 h 265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328" h="265003">
                    <a:moveTo>
                      <a:pt x="325329" y="23856"/>
                    </a:moveTo>
                    <a:cubicBezTo>
                      <a:pt x="322978" y="-3702"/>
                      <a:pt x="301904" y="189"/>
                      <a:pt x="301904" y="189"/>
                    </a:cubicBezTo>
                    <a:lnTo>
                      <a:pt x="63361" y="2215"/>
                    </a:lnTo>
                    <a:cubicBezTo>
                      <a:pt x="63361" y="2215"/>
                      <a:pt x="47150" y="189"/>
                      <a:pt x="43665" y="12023"/>
                    </a:cubicBezTo>
                    <a:cubicBezTo>
                      <a:pt x="43665" y="12023"/>
                      <a:pt x="2246" y="116583"/>
                      <a:pt x="300" y="154030"/>
                    </a:cubicBezTo>
                    <a:cubicBezTo>
                      <a:pt x="-285" y="163923"/>
                      <a:pt x="-14" y="173849"/>
                      <a:pt x="1111" y="183696"/>
                    </a:cubicBezTo>
                    <a:lnTo>
                      <a:pt x="6136" y="191801"/>
                    </a:lnTo>
                    <a:cubicBezTo>
                      <a:pt x="6136" y="191801"/>
                      <a:pt x="14242" y="260779"/>
                      <a:pt x="108670" y="264750"/>
                    </a:cubicBezTo>
                    <a:cubicBezTo>
                      <a:pt x="203098" y="268722"/>
                      <a:pt x="256594" y="225277"/>
                      <a:pt x="276291" y="183696"/>
                    </a:cubicBezTo>
                    <a:cubicBezTo>
                      <a:pt x="295987" y="142115"/>
                      <a:pt x="303930" y="75245"/>
                      <a:pt x="319655" y="35772"/>
                    </a:cubicBezTo>
                    <a:cubicBezTo>
                      <a:pt x="321345" y="31707"/>
                      <a:pt x="323238" y="27730"/>
                      <a:pt x="325329" y="238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2A5A63ED-04DF-460C-8AB4-2DB1AB080087}"/>
                  </a:ext>
                </a:extLst>
              </p:cNvPr>
              <p:cNvSpPr/>
              <p:nvPr/>
            </p:nvSpPr>
            <p:spPr>
              <a:xfrm>
                <a:off x="7245287" y="4776945"/>
                <a:ext cx="188548" cy="1091641"/>
              </a:xfrm>
              <a:custGeom>
                <a:avLst/>
                <a:gdLst>
                  <a:gd name="connsiteX0" fmla="*/ 132808 w 188548"/>
                  <a:gd name="connsiteY0" fmla="*/ 99535 h 1091641"/>
                  <a:gd name="connsiteX1" fmla="*/ 110437 w 188548"/>
                  <a:gd name="connsiteY1" fmla="*/ 272343 h 1091641"/>
                  <a:gd name="connsiteX2" fmla="*/ 14387 w 188548"/>
                  <a:gd name="connsiteY2" fmla="*/ 585943 h 1091641"/>
                  <a:gd name="connsiteX3" fmla="*/ 4823 w 188548"/>
                  <a:gd name="connsiteY3" fmla="*/ 1065947 h 1091641"/>
                  <a:gd name="connsiteX4" fmla="*/ 6201 w 188548"/>
                  <a:gd name="connsiteY4" fmla="*/ 1091641 h 1091641"/>
                  <a:gd name="connsiteX5" fmla="*/ 23952 w 188548"/>
                  <a:gd name="connsiteY5" fmla="*/ 1074539 h 1091641"/>
                  <a:gd name="connsiteX6" fmla="*/ 68126 w 188548"/>
                  <a:gd name="connsiteY6" fmla="*/ 505618 h 1091641"/>
                  <a:gd name="connsiteX7" fmla="*/ 146101 w 188548"/>
                  <a:gd name="connsiteY7" fmla="*/ 279638 h 1091641"/>
                  <a:gd name="connsiteX8" fmla="*/ 186628 w 188548"/>
                  <a:gd name="connsiteY8" fmla="*/ 46201 h 1091641"/>
                  <a:gd name="connsiteX9" fmla="*/ 174794 w 188548"/>
                  <a:gd name="connsiteY9" fmla="*/ 0 h 1091641"/>
                  <a:gd name="connsiteX10" fmla="*/ 174794 w 188548"/>
                  <a:gd name="connsiteY10" fmla="*/ 0 h 1091641"/>
                  <a:gd name="connsiteX11" fmla="*/ 132808 w 188548"/>
                  <a:gd name="connsiteY11" fmla="*/ 99535 h 109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48" h="1091641">
                    <a:moveTo>
                      <a:pt x="132808" y="99535"/>
                    </a:moveTo>
                    <a:cubicBezTo>
                      <a:pt x="116597" y="157165"/>
                      <a:pt x="126404" y="173132"/>
                      <a:pt x="110437" y="272343"/>
                    </a:cubicBezTo>
                    <a:cubicBezTo>
                      <a:pt x="94469" y="371553"/>
                      <a:pt x="36839" y="483084"/>
                      <a:pt x="14387" y="585943"/>
                    </a:cubicBezTo>
                    <a:cubicBezTo>
                      <a:pt x="-8065" y="688801"/>
                      <a:pt x="1662" y="1049898"/>
                      <a:pt x="4823" y="1065947"/>
                    </a:cubicBezTo>
                    <a:cubicBezTo>
                      <a:pt x="6077" y="1074451"/>
                      <a:pt x="6538" y="1083052"/>
                      <a:pt x="6201" y="1091641"/>
                    </a:cubicBezTo>
                    <a:cubicBezTo>
                      <a:pt x="16981" y="1087588"/>
                      <a:pt x="23465" y="1082077"/>
                      <a:pt x="23952" y="1074539"/>
                    </a:cubicBezTo>
                    <a:cubicBezTo>
                      <a:pt x="36029" y="881629"/>
                      <a:pt x="1175" y="693178"/>
                      <a:pt x="68126" y="505618"/>
                    </a:cubicBezTo>
                    <a:cubicBezTo>
                      <a:pt x="94145" y="432669"/>
                      <a:pt x="123973" y="355829"/>
                      <a:pt x="146101" y="279638"/>
                    </a:cubicBezTo>
                    <a:cubicBezTo>
                      <a:pt x="168228" y="203447"/>
                      <a:pt x="172038" y="124175"/>
                      <a:pt x="186628" y="46201"/>
                    </a:cubicBezTo>
                    <a:cubicBezTo>
                      <a:pt x="192707" y="13779"/>
                      <a:pt x="183142" y="3161"/>
                      <a:pt x="174794" y="0"/>
                    </a:cubicBezTo>
                    <a:lnTo>
                      <a:pt x="174794" y="0"/>
                    </a:lnTo>
                    <a:cubicBezTo>
                      <a:pt x="156666" y="31279"/>
                      <a:pt x="142559" y="64722"/>
                      <a:pt x="132808" y="995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BFBA6540-0168-41E6-ADCB-91303C33E66D}"/>
                  </a:ext>
                </a:extLst>
              </p:cNvPr>
              <p:cNvSpPr/>
              <p:nvPr/>
            </p:nvSpPr>
            <p:spPr>
              <a:xfrm>
                <a:off x="6578088" y="5967635"/>
                <a:ext cx="630441" cy="505617"/>
              </a:xfrm>
              <a:custGeom>
                <a:avLst/>
                <a:gdLst>
                  <a:gd name="connsiteX0" fmla="*/ 339213 w 630441"/>
                  <a:gd name="connsiteY0" fmla="*/ 364826 h 505617"/>
                  <a:gd name="connsiteX1" fmla="*/ 337592 w 630441"/>
                  <a:gd name="connsiteY1" fmla="*/ 363529 h 505617"/>
                  <a:gd name="connsiteX2" fmla="*/ 337592 w 630441"/>
                  <a:gd name="connsiteY2" fmla="*/ 140792 h 505617"/>
                  <a:gd name="connsiteX3" fmla="*/ 369608 w 630441"/>
                  <a:gd name="connsiteY3" fmla="*/ 140792 h 505617"/>
                  <a:gd name="connsiteX4" fmla="*/ 369608 w 630441"/>
                  <a:gd name="connsiteY4" fmla="*/ 0 h 505617"/>
                  <a:gd name="connsiteX5" fmla="*/ 251269 w 630441"/>
                  <a:gd name="connsiteY5" fmla="*/ 0 h 505617"/>
                  <a:gd name="connsiteX6" fmla="*/ 251269 w 630441"/>
                  <a:gd name="connsiteY6" fmla="*/ 140792 h 505617"/>
                  <a:gd name="connsiteX7" fmla="*/ 283204 w 630441"/>
                  <a:gd name="connsiteY7" fmla="*/ 140792 h 505617"/>
                  <a:gd name="connsiteX8" fmla="*/ 283204 w 630441"/>
                  <a:gd name="connsiteY8" fmla="*/ 367339 h 505617"/>
                  <a:gd name="connsiteX9" fmla="*/ 0 w 630441"/>
                  <a:gd name="connsiteY9" fmla="*/ 457633 h 505617"/>
                  <a:gd name="connsiteX10" fmla="*/ 0 w 630441"/>
                  <a:gd name="connsiteY10" fmla="*/ 480004 h 505617"/>
                  <a:gd name="connsiteX11" fmla="*/ 25613 w 630441"/>
                  <a:gd name="connsiteY11" fmla="*/ 505618 h 505617"/>
                  <a:gd name="connsiteX12" fmla="*/ 51226 w 630441"/>
                  <a:gd name="connsiteY12" fmla="*/ 480004 h 505617"/>
                  <a:gd name="connsiteX13" fmla="*/ 51226 w 630441"/>
                  <a:gd name="connsiteY13" fmla="*/ 476843 h 505617"/>
                  <a:gd name="connsiteX14" fmla="*/ 288067 w 630441"/>
                  <a:gd name="connsiteY14" fmla="*/ 449285 h 505617"/>
                  <a:gd name="connsiteX15" fmla="*/ 288067 w 630441"/>
                  <a:gd name="connsiteY15" fmla="*/ 483247 h 505617"/>
                  <a:gd name="connsiteX16" fmla="*/ 310438 w 630441"/>
                  <a:gd name="connsiteY16" fmla="*/ 505618 h 505617"/>
                  <a:gd name="connsiteX17" fmla="*/ 332809 w 630441"/>
                  <a:gd name="connsiteY17" fmla="*/ 483247 h 505617"/>
                  <a:gd name="connsiteX18" fmla="*/ 332809 w 630441"/>
                  <a:gd name="connsiteY18" fmla="*/ 448150 h 505617"/>
                  <a:gd name="connsiteX19" fmla="*/ 579215 w 630441"/>
                  <a:gd name="connsiteY19" fmla="*/ 476843 h 505617"/>
                  <a:gd name="connsiteX20" fmla="*/ 579215 w 630441"/>
                  <a:gd name="connsiteY20" fmla="*/ 480004 h 505617"/>
                  <a:gd name="connsiteX21" fmla="*/ 604828 w 630441"/>
                  <a:gd name="connsiteY21" fmla="*/ 505618 h 505617"/>
                  <a:gd name="connsiteX22" fmla="*/ 630441 w 630441"/>
                  <a:gd name="connsiteY22" fmla="*/ 480004 h 505617"/>
                  <a:gd name="connsiteX23" fmla="*/ 630441 w 630441"/>
                  <a:gd name="connsiteY23" fmla="*/ 457633 h 50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30441" h="505617">
                    <a:moveTo>
                      <a:pt x="339213" y="364826"/>
                    </a:moveTo>
                    <a:lnTo>
                      <a:pt x="337592" y="363529"/>
                    </a:lnTo>
                    <a:lnTo>
                      <a:pt x="337592" y="140792"/>
                    </a:lnTo>
                    <a:lnTo>
                      <a:pt x="369608" y="140792"/>
                    </a:lnTo>
                    <a:lnTo>
                      <a:pt x="369608" y="0"/>
                    </a:lnTo>
                    <a:lnTo>
                      <a:pt x="251269" y="0"/>
                    </a:lnTo>
                    <a:lnTo>
                      <a:pt x="251269" y="140792"/>
                    </a:lnTo>
                    <a:lnTo>
                      <a:pt x="283204" y="140792"/>
                    </a:lnTo>
                    <a:lnTo>
                      <a:pt x="283204" y="367339"/>
                    </a:lnTo>
                    <a:lnTo>
                      <a:pt x="0" y="457633"/>
                    </a:lnTo>
                    <a:lnTo>
                      <a:pt x="0" y="480004"/>
                    </a:lnTo>
                    <a:cubicBezTo>
                      <a:pt x="0" y="494150"/>
                      <a:pt x="11468" y="505618"/>
                      <a:pt x="25613" y="505618"/>
                    </a:cubicBezTo>
                    <a:cubicBezTo>
                      <a:pt x="39759" y="505618"/>
                      <a:pt x="51226" y="494150"/>
                      <a:pt x="51226" y="480004"/>
                    </a:cubicBezTo>
                    <a:lnTo>
                      <a:pt x="51226" y="476843"/>
                    </a:lnTo>
                    <a:lnTo>
                      <a:pt x="288067" y="449285"/>
                    </a:lnTo>
                    <a:lnTo>
                      <a:pt x="288067" y="483247"/>
                    </a:lnTo>
                    <a:cubicBezTo>
                      <a:pt x="288067" y="495602"/>
                      <a:pt x="298083" y="505618"/>
                      <a:pt x="310438" y="505618"/>
                    </a:cubicBezTo>
                    <a:cubicBezTo>
                      <a:pt x="322793" y="505618"/>
                      <a:pt x="332809" y="495602"/>
                      <a:pt x="332809" y="483247"/>
                    </a:cubicBezTo>
                    <a:lnTo>
                      <a:pt x="332809" y="448150"/>
                    </a:lnTo>
                    <a:lnTo>
                      <a:pt x="579215" y="476843"/>
                    </a:lnTo>
                    <a:lnTo>
                      <a:pt x="579215" y="480004"/>
                    </a:lnTo>
                    <a:cubicBezTo>
                      <a:pt x="579215" y="494150"/>
                      <a:pt x="590682" y="505618"/>
                      <a:pt x="604828" y="505618"/>
                    </a:cubicBezTo>
                    <a:cubicBezTo>
                      <a:pt x="618974" y="505618"/>
                      <a:pt x="630441" y="494150"/>
                      <a:pt x="630441" y="480004"/>
                    </a:cubicBezTo>
                    <a:lnTo>
                      <a:pt x="630441" y="457633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C9E92F98-5B6F-4E05-8FE1-D7D0D6108B2A}"/>
                  </a:ext>
                </a:extLst>
              </p:cNvPr>
              <p:cNvSpPr/>
              <p:nvPr/>
            </p:nvSpPr>
            <p:spPr>
              <a:xfrm>
                <a:off x="6519243" y="5830329"/>
                <a:ext cx="768152" cy="163324"/>
              </a:xfrm>
              <a:custGeom>
                <a:avLst/>
                <a:gdLst>
                  <a:gd name="connsiteX0" fmla="*/ 735731 w 768152"/>
                  <a:gd name="connsiteY0" fmla="*/ 0 h 163324"/>
                  <a:gd name="connsiteX1" fmla="*/ 768153 w 768152"/>
                  <a:gd name="connsiteY1" fmla="*/ 0 h 163324"/>
                  <a:gd name="connsiteX2" fmla="*/ 768153 w 768152"/>
                  <a:gd name="connsiteY2" fmla="*/ 163325 h 163324"/>
                  <a:gd name="connsiteX3" fmla="*/ 735731 w 768152"/>
                  <a:gd name="connsiteY3" fmla="*/ 163325 h 163324"/>
                  <a:gd name="connsiteX4" fmla="*/ 32422 w 768152"/>
                  <a:gd name="connsiteY4" fmla="*/ 163325 h 163324"/>
                  <a:gd name="connsiteX5" fmla="*/ 0 w 768152"/>
                  <a:gd name="connsiteY5" fmla="*/ 163325 h 163324"/>
                  <a:gd name="connsiteX6" fmla="*/ 0 w 768152"/>
                  <a:gd name="connsiteY6" fmla="*/ 0 h 163324"/>
                  <a:gd name="connsiteX7" fmla="*/ 32422 w 768152"/>
                  <a:gd name="connsiteY7" fmla="*/ 0 h 16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8152" h="163324">
                    <a:moveTo>
                      <a:pt x="735731" y="0"/>
                    </a:moveTo>
                    <a:cubicBezTo>
                      <a:pt x="753637" y="0"/>
                      <a:pt x="768153" y="0"/>
                      <a:pt x="768153" y="0"/>
                    </a:cubicBezTo>
                    <a:lnTo>
                      <a:pt x="768153" y="163325"/>
                    </a:lnTo>
                    <a:cubicBezTo>
                      <a:pt x="768153" y="163325"/>
                      <a:pt x="753637" y="163325"/>
                      <a:pt x="735731" y="163325"/>
                    </a:cubicBezTo>
                    <a:lnTo>
                      <a:pt x="32422" y="163325"/>
                    </a:lnTo>
                    <a:cubicBezTo>
                      <a:pt x="14516" y="163325"/>
                      <a:pt x="0" y="163325"/>
                      <a:pt x="0" y="163325"/>
                    </a:cubicBezTo>
                    <a:lnTo>
                      <a:pt x="0" y="0"/>
                    </a:lnTo>
                    <a:cubicBezTo>
                      <a:pt x="0" y="0"/>
                      <a:pt x="14516" y="0"/>
                      <a:pt x="3242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8FC14F1D-FCEE-4294-AD75-8587244CE11A}"/>
                  </a:ext>
                </a:extLst>
              </p:cNvPr>
              <p:cNvSpPr/>
              <p:nvPr/>
            </p:nvSpPr>
            <p:spPr>
              <a:xfrm>
                <a:off x="4463092" y="4775618"/>
                <a:ext cx="468064" cy="1102687"/>
              </a:xfrm>
              <a:custGeom>
                <a:avLst/>
                <a:gdLst>
                  <a:gd name="connsiteX0" fmla="*/ 23386 w 468064"/>
                  <a:gd name="connsiteY0" fmla="*/ 192 h 1102687"/>
                  <a:gd name="connsiteX1" fmla="*/ 261930 w 468064"/>
                  <a:gd name="connsiteY1" fmla="*/ 2219 h 1102687"/>
                  <a:gd name="connsiteX2" fmla="*/ 281707 w 468064"/>
                  <a:gd name="connsiteY2" fmla="*/ 12026 h 1102687"/>
                  <a:gd name="connsiteX3" fmla="*/ 325071 w 468064"/>
                  <a:gd name="connsiteY3" fmla="*/ 154034 h 1102687"/>
                  <a:gd name="connsiteX4" fmla="*/ 333176 w 468064"/>
                  <a:gd name="connsiteY4" fmla="*/ 235088 h 1102687"/>
                  <a:gd name="connsiteX5" fmla="*/ 419905 w 468064"/>
                  <a:gd name="connsiteY5" fmla="*/ 495354 h 1102687"/>
                  <a:gd name="connsiteX6" fmla="*/ 465538 w 468064"/>
                  <a:gd name="connsiteY6" fmla="*/ 888873 h 1102687"/>
                  <a:gd name="connsiteX7" fmla="*/ 445680 w 468064"/>
                  <a:gd name="connsiteY7" fmla="*/ 1091509 h 1102687"/>
                  <a:gd name="connsiteX8" fmla="*/ 164421 w 468064"/>
                  <a:gd name="connsiteY8" fmla="*/ 1076433 h 1102687"/>
                  <a:gd name="connsiteX9" fmla="*/ 120246 w 468064"/>
                  <a:gd name="connsiteY9" fmla="*/ 507512 h 1102687"/>
                  <a:gd name="connsiteX10" fmla="*/ 42353 w 468064"/>
                  <a:gd name="connsiteY10" fmla="*/ 281532 h 1102687"/>
                  <a:gd name="connsiteX11" fmla="*/ 1826 w 468064"/>
                  <a:gd name="connsiteY11" fmla="*/ 48095 h 1102687"/>
                  <a:gd name="connsiteX12" fmla="*/ 23386 w 468064"/>
                  <a:gd name="connsiteY12" fmla="*/ 192 h 110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8064" h="1102687">
                    <a:moveTo>
                      <a:pt x="23386" y="192"/>
                    </a:moveTo>
                    <a:lnTo>
                      <a:pt x="261930" y="2219"/>
                    </a:lnTo>
                    <a:cubicBezTo>
                      <a:pt x="261930" y="2219"/>
                      <a:pt x="278140" y="192"/>
                      <a:pt x="281707" y="12026"/>
                    </a:cubicBezTo>
                    <a:cubicBezTo>
                      <a:pt x="281707" y="12026"/>
                      <a:pt x="323126" y="116586"/>
                      <a:pt x="325071" y="154034"/>
                    </a:cubicBezTo>
                    <a:cubicBezTo>
                      <a:pt x="327016" y="191481"/>
                      <a:pt x="316965" y="185564"/>
                      <a:pt x="333176" y="235088"/>
                    </a:cubicBezTo>
                    <a:cubicBezTo>
                      <a:pt x="349387" y="284612"/>
                      <a:pt x="394291" y="400682"/>
                      <a:pt x="419905" y="495354"/>
                    </a:cubicBezTo>
                    <a:cubicBezTo>
                      <a:pt x="454434" y="622528"/>
                      <a:pt x="463350" y="757565"/>
                      <a:pt x="465538" y="888873"/>
                    </a:cubicBezTo>
                    <a:cubicBezTo>
                      <a:pt x="465538" y="909947"/>
                      <a:pt x="478507" y="1091509"/>
                      <a:pt x="445680" y="1091509"/>
                    </a:cubicBezTo>
                    <a:cubicBezTo>
                      <a:pt x="418527" y="1091509"/>
                      <a:pt x="167501" y="1124822"/>
                      <a:pt x="164421" y="1076433"/>
                    </a:cubicBezTo>
                    <a:cubicBezTo>
                      <a:pt x="152425" y="883523"/>
                      <a:pt x="187197" y="695072"/>
                      <a:pt x="120246" y="507512"/>
                    </a:cubicBezTo>
                    <a:cubicBezTo>
                      <a:pt x="94228" y="434563"/>
                      <a:pt x="64400" y="357723"/>
                      <a:pt x="42353" y="281532"/>
                    </a:cubicBezTo>
                    <a:cubicBezTo>
                      <a:pt x="20306" y="205341"/>
                      <a:pt x="16416" y="126070"/>
                      <a:pt x="1826" y="48095"/>
                    </a:cubicBezTo>
                    <a:cubicBezTo>
                      <a:pt x="-7739" y="-5725"/>
                      <a:pt x="23386" y="192"/>
                      <a:pt x="23386" y="19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7818F73A-6FB3-4095-941B-D06A90B5B113}"/>
                  </a:ext>
                </a:extLst>
              </p:cNvPr>
              <p:cNvSpPr/>
              <p:nvPr/>
            </p:nvSpPr>
            <p:spPr>
              <a:xfrm>
                <a:off x="4463459" y="4775622"/>
                <a:ext cx="325281" cy="265003"/>
              </a:xfrm>
              <a:custGeom>
                <a:avLst/>
                <a:gdLst>
                  <a:gd name="connsiteX0" fmla="*/ 0 w 325281"/>
                  <a:gd name="connsiteY0" fmla="*/ 23856 h 265003"/>
                  <a:gd name="connsiteX1" fmla="*/ 23344 w 325281"/>
                  <a:gd name="connsiteY1" fmla="*/ 189 h 265003"/>
                  <a:gd name="connsiteX2" fmla="*/ 261887 w 325281"/>
                  <a:gd name="connsiteY2" fmla="*/ 2215 h 265003"/>
                  <a:gd name="connsiteX3" fmla="*/ 281664 w 325281"/>
                  <a:gd name="connsiteY3" fmla="*/ 12023 h 265003"/>
                  <a:gd name="connsiteX4" fmla="*/ 325028 w 325281"/>
                  <a:gd name="connsiteY4" fmla="*/ 154030 h 265003"/>
                  <a:gd name="connsiteX5" fmla="*/ 324137 w 325281"/>
                  <a:gd name="connsiteY5" fmla="*/ 183696 h 265003"/>
                  <a:gd name="connsiteX6" fmla="*/ 319111 w 325281"/>
                  <a:gd name="connsiteY6" fmla="*/ 191801 h 265003"/>
                  <a:gd name="connsiteX7" fmla="*/ 216577 w 325281"/>
                  <a:gd name="connsiteY7" fmla="*/ 264750 h 265003"/>
                  <a:gd name="connsiteX8" fmla="*/ 48633 w 325281"/>
                  <a:gd name="connsiteY8" fmla="*/ 183615 h 265003"/>
                  <a:gd name="connsiteX9" fmla="*/ 5269 w 325281"/>
                  <a:gd name="connsiteY9" fmla="*/ 35690 h 265003"/>
                  <a:gd name="connsiteX10" fmla="*/ 0 w 325281"/>
                  <a:gd name="connsiteY10" fmla="*/ 23856 h 265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281" h="265003">
                    <a:moveTo>
                      <a:pt x="0" y="23856"/>
                    </a:moveTo>
                    <a:cubicBezTo>
                      <a:pt x="2351" y="-3702"/>
                      <a:pt x="23344" y="189"/>
                      <a:pt x="23344" y="189"/>
                    </a:cubicBezTo>
                    <a:lnTo>
                      <a:pt x="261887" y="2215"/>
                    </a:lnTo>
                    <a:cubicBezTo>
                      <a:pt x="261887" y="2215"/>
                      <a:pt x="278098" y="189"/>
                      <a:pt x="281664" y="12023"/>
                    </a:cubicBezTo>
                    <a:cubicBezTo>
                      <a:pt x="281664" y="12023"/>
                      <a:pt x="323083" y="116583"/>
                      <a:pt x="325028" y="154030"/>
                    </a:cubicBezTo>
                    <a:cubicBezTo>
                      <a:pt x="325556" y="163926"/>
                      <a:pt x="325258" y="173849"/>
                      <a:pt x="324137" y="183696"/>
                    </a:cubicBezTo>
                    <a:lnTo>
                      <a:pt x="319111" y="191801"/>
                    </a:lnTo>
                    <a:cubicBezTo>
                      <a:pt x="319111" y="191801"/>
                      <a:pt x="311006" y="260779"/>
                      <a:pt x="216577" y="264750"/>
                    </a:cubicBezTo>
                    <a:cubicBezTo>
                      <a:pt x="122149" y="268722"/>
                      <a:pt x="68410" y="225277"/>
                      <a:pt x="48633" y="183615"/>
                    </a:cubicBezTo>
                    <a:cubicBezTo>
                      <a:pt x="28855" y="141953"/>
                      <a:pt x="21074" y="75164"/>
                      <a:pt x="5269" y="35690"/>
                    </a:cubicBezTo>
                    <a:cubicBezTo>
                      <a:pt x="3743" y="31647"/>
                      <a:pt x="1984" y="27696"/>
                      <a:pt x="0" y="238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104A675B-076D-426F-AE05-A86D1AEB9210}"/>
                  </a:ext>
                </a:extLst>
              </p:cNvPr>
              <p:cNvSpPr/>
              <p:nvPr/>
            </p:nvSpPr>
            <p:spPr>
              <a:xfrm>
                <a:off x="4462797" y="4776945"/>
                <a:ext cx="188516" cy="1091641"/>
              </a:xfrm>
              <a:custGeom>
                <a:avLst/>
                <a:gdLst>
                  <a:gd name="connsiteX0" fmla="*/ 55618 w 188516"/>
                  <a:gd name="connsiteY0" fmla="*/ 99535 h 1091641"/>
                  <a:gd name="connsiteX1" fmla="*/ 77989 w 188516"/>
                  <a:gd name="connsiteY1" fmla="*/ 272343 h 1091641"/>
                  <a:gd name="connsiteX2" fmla="*/ 174038 w 188516"/>
                  <a:gd name="connsiteY2" fmla="*/ 585943 h 1091641"/>
                  <a:gd name="connsiteX3" fmla="*/ 183603 w 188516"/>
                  <a:gd name="connsiteY3" fmla="*/ 1065947 h 1091641"/>
                  <a:gd name="connsiteX4" fmla="*/ 182225 w 188516"/>
                  <a:gd name="connsiteY4" fmla="*/ 1091641 h 1091641"/>
                  <a:gd name="connsiteX5" fmla="*/ 164474 w 188516"/>
                  <a:gd name="connsiteY5" fmla="*/ 1074539 h 1091641"/>
                  <a:gd name="connsiteX6" fmla="*/ 120299 w 188516"/>
                  <a:gd name="connsiteY6" fmla="*/ 505618 h 1091641"/>
                  <a:gd name="connsiteX7" fmla="*/ 42406 w 188516"/>
                  <a:gd name="connsiteY7" fmla="*/ 279638 h 1091641"/>
                  <a:gd name="connsiteX8" fmla="*/ 1879 w 188516"/>
                  <a:gd name="connsiteY8" fmla="*/ 46201 h 1091641"/>
                  <a:gd name="connsiteX9" fmla="*/ 13713 w 188516"/>
                  <a:gd name="connsiteY9" fmla="*/ 0 h 1091641"/>
                  <a:gd name="connsiteX10" fmla="*/ 13713 w 188516"/>
                  <a:gd name="connsiteY10" fmla="*/ 0 h 1091641"/>
                  <a:gd name="connsiteX11" fmla="*/ 55618 w 188516"/>
                  <a:gd name="connsiteY11" fmla="*/ 99535 h 109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516" h="1091641">
                    <a:moveTo>
                      <a:pt x="55618" y="99535"/>
                    </a:moveTo>
                    <a:cubicBezTo>
                      <a:pt x="71829" y="157165"/>
                      <a:pt x="62021" y="173132"/>
                      <a:pt x="77989" y="272343"/>
                    </a:cubicBezTo>
                    <a:cubicBezTo>
                      <a:pt x="93956" y="371553"/>
                      <a:pt x="151667" y="483084"/>
                      <a:pt x="174038" y="585943"/>
                    </a:cubicBezTo>
                    <a:cubicBezTo>
                      <a:pt x="196409" y="688801"/>
                      <a:pt x="187088" y="1049898"/>
                      <a:pt x="183603" y="1065947"/>
                    </a:cubicBezTo>
                    <a:cubicBezTo>
                      <a:pt x="182387" y="1074454"/>
                      <a:pt x="181926" y="1083052"/>
                      <a:pt x="182225" y="1091641"/>
                    </a:cubicBezTo>
                    <a:cubicBezTo>
                      <a:pt x="171526" y="1087588"/>
                      <a:pt x="164960" y="1082077"/>
                      <a:pt x="164474" y="1074539"/>
                    </a:cubicBezTo>
                    <a:cubicBezTo>
                      <a:pt x="152478" y="881629"/>
                      <a:pt x="187250" y="693178"/>
                      <a:pt x="120299" y="505618"/>
                    </a:cubicBezTo>
                    <a:cubicBezTo>
                      <a:pt x="94281" y="432669"/>
                      <a:pt x="64453" y="355829"/>
                      <a:pt x="42406" y="279638"/>
                    </a:cubicBezTo>
                    <a:cubicBezTo>
                      <a:pt x="20359" y="203447"/>
                      <a:pt x="16468" y="124175"/>
                      <a:pt x="1879" y="46201"/>
                    </a:cubicBezTo>
                    <a:cubicBezTo>
                      <a:pt x="-4119" y="13779"/>
                      <a:pt x="5445" y="3161"/>
                      <a:pt x="13713" y="0"/>
                    </a:cubicBezTo>
                    <a:lnTo>
                      <a:pt x="13713" y="0"/>
                    </a:lnTo>
                    <a:cubicBezTo>
                      <a:pt x="31851" y="31264"/>
                      <a:pt x="45933" y="64711"/>
                      <a:pt x="55618" y="995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FAD6C076-E911-4EC8-A667-CAD58007927F}"/>
                  </a:ext>
                </a:extLst>
              </p:cNvPr>
              <p:cNvSpPr/>
              <p:nvPr/>
            </p:nvSpPr>
            <p:spPr>
              <a:xfrm>
                <a:off x="4687859" y="5967635"/>
                <a:ext cx="630157" cy="507058"/>
              </a:xfrm>
              <a:custGeom>
                <a:avLst/>
                <a:gdLst>
                  <a:gd name="connsiteX0" fmla="*/ 291350 w 630157"/>
                  <a:gd name="connsiteY0" fmla="*/ 364826 h 507058"/>
                  <a:gd name="connsiteX1" fmla="*/ 292971 w 630157"/>
                  <a:gd name="connsiteY1" fmla="*/ 363529 h 507058"/>
                  <a:gd name="connsiteX2" fmla="*/ 292971 w 630157"/>
                  <a:gd name="connsiteY2" fmla="*/ 140792 h 507058"/>
                  <a:gd name="connsiteX3" fmla="*/ 260550 w 630157"/>
                  <a:gd name="connsiteY3" fmla="*/ 140792 h 507058"/>
                  <a:gd name="connsiteX4" fmla="*/ 260550 w 630157"/>
                  <a:gd name="connsiteY4" fmla="*/ 0 h 507058"/>
                  <a:gd name="connsiteX5" fmla="*/ 378970 w 630157"/>
                  <a:gd name="connsiteY5" fmla="*/ 0 h 507058"/>
                  <a:gd name="connsiteX6" fmla="*/ 378970 w 630157"/>
                  <a:gd name="connsiteY6" fmla="*/ 140792 h 507058"/>
                  <a:gd name="connsiteX7" fmla="*/ 346953 w 630157"/>
                  <a:gd name="connsiteY7" fmla="*/ 140792 h 507058"/>
                  <a:gd name="connsiteX8" fmla="*/ 346953 w 630157"/>
                  <a:gd name="connsiteY8" fmla="*/ 367339 h 507058"/>
                  <a:gd name="connsiteX9" fmla="*/ 630158 w 630157"/>
                  <a:gd name="connsiteY9" fmla="*/ 457633 h 507058"/>
                  <a:gd name="connsiteX10" fmla="*/ 630158 w 630157"/>
                  <a:gd name="connsiteY10" fmla="*/ 480004 h 507058"/>
                  <a:gd name="connsiteX11" fmla="*/ 604544 w 630157"/>
                  <a:gd name="connsiteY11" fmla="*/ 505618 h 507058"/>
                  <a:gd name="connsiteX12" fmla="*/ 578931 w 630157"/>
                  <a:gd name="connsiteY12" fmla="*/ 480004 h 507058"/>
                  <a:gd name="connsiteX13" fmla="*/ 578931 w 630157"/>
                  <a:gd name="connsiteY13" fmla="*/ 476843 h 507058"/>
                  <a:gd name="connsiteX14" fmla="*/ 342982 w 630157"/>
                  <a:gd name="connsiteY14" fmla="*/ 449285 h 507058"/>
                  <a:gd name="connsiteX15" fmla="*/ 342982 w 630157"/>
                  <a:gd name="connsiteY15" fmla="*/ 483247 h 507058"/>
                  <a:gd name="connsiteX16" fmla="*/ 319222 w 630157"/>
                  <a:gd name="connsiteY16" fmla="*/ 504310 h 507058"/>
                  <a:gd name="connsiteX17" fmla="*/ 298159 w 630157"/>
                  <a:gd name="connsiteY17" fmla="*/ 483247 h 507058"/>
                  <a:gd name="connsiteX18" fmla="*/ 298159 w 630157"/>
                  <a:gd name="connsiteY18" fmla="*/ 448150 h 507058"/>
                  <a:gd name="connsiteX19" fmla="*/ 51186 w 630157"/>
                  <a:gd name="connsiteY19" fmla="*/ 476843 h 507058"/>
                  <a:gd name="connsiteX20" fmla="*/ 51186 w 630157"/>
                  <a:gd name="connsiteY20" fmla="*/ 480004 h 507058"/>
                  <a:gd name="connsiteX21" fmla="*/ 27054 w 630157"/>
                  <a:gd name="connsiteY21" fmla="*/ 507017 h 507058"/>
                  <a:gd name="connsiteX22" fmla="*/ 41 w 630157"/>
                  <a:gd name="connsiteY22" fmla="*/ 482885 h 507058"/>
                  <a:gd name="connsiteX23" fmla="*/ 41 w 630157"/>
                  <a:gd name="connsiteY23" fmla="*/ 480005 h 507058"/>
                  <a:gd name="connsiteX24" fmla="*/ 41 w 630157"/>
                  <a:gd name="connsiteY24" fmla="*/ 457633 h 507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30157" h="507058">
                    <a:moveTo>
                      <a:pt x="291350" y="364826"/>
                    </a:moveTo>
                    <a:lnTo>
                      <a:pt x="292971" y="363529"/>
                    </a:lnTo>
                    <a:lnTo>
                      <a:pt x="292971" y="140792"/>
                    </a:lnTo>
                    <a:lnTo>
                      <a:pt x="260550" y="140792"/>
                    </a:lnTo>
                    <a:lnTo>
                      <a:pt x="260550" y="0"/>
                    </a:lnTo>
                    <a:lnTo>
                      <a:pt x="378970" y="0"/>
                    </a:lnTo>
                    <a:lnTo>
                      <a:pt x="378970" y="140792"/>
                    </a:lnTo>
                    <a:lnTo>
                      <a:pt x="346953" y="140792"/>
                    </a:lnTo>
                    <a:lnTo>
                      <a:pt x="346953" y="367339"/>
                    </a:lnTo>
                    <a:lnTo>
                      <a:pt x="630158" y="457633"/>
                    </a:lnTo>
                    <a:lnTo>
                      <a:pt x="630158" y="480004"/>
                    </a:lnTo>
                    <a:cubicBezTo>
                      <a:pt x="630158" y="494150"/>
                      <a:pt x="618690" y="505618"/>
                      <a:pt x="604544" y="505618"/>
                    </a:cubicBezTo>
                    <a:cubicBezTo>
                      <a:pt x="590399" y="505618"/>
                      <a:pt x="578931" y="494150"/>
                      <a:pt x="578931" y="480004"/>
                    </a:cubicBezTo>
                    <a:lnTo>
                      <a:pt x="578931" y="476843"/>
                    </a:lnTo>
                    <a:lnTo>
                      <a:pt x="342982" y="449285"/>
                    </a:lnTo>
                    <a:lnTo>
                      <a:pt x="342982" y="483247"/>
                    </a:lnTo>
                    <a:cubicBezTo>
                      <a:pt x="342237" y="495624"/>
                      <a:pt x="331599" y="505055"/>
                      <a:pt x="319222" y="504310"/>
                    </a:cubicBezTo>
                    <a:cubicBezTo>
                      <a:pt x="307884" y="503628"/>
                      <a:pt x="298841" y="494585"/>
                      <a:pt x="298159" y="483247"/>
                    </a:cubicBezTo>
                    <a:lnTo>
                      <a:pt x="298159" y="448150"/>
                    </a:lnTo>
                    <a:lnTo>
                      <a:pt x="51186" y="476843"/>
                    </a:lnTo>
                    <a:lnTo>
                      <a:pt x="51186" y="480004"/>
                    </a:lnTo>
                    <a:cubicBezTo>
                      <a:pt x="51981" y="494128"/>
                      <a:pt x="41177" y="506222"/>
                      <a:pt x="27054" y="507017"/>
                    </a:cubicBezTo>
                    <a:cubicBezTo>
                      <a:pt x="12930" y="507813"/>
                      <a:pt x="836" y="497008"/>
                      <a:pt x="41" y="482885"/>
                    </a:cubicBezTo>
                    <a:cubicBezTo>
                      <a:pt x="-14" y="481926"/>
                      <a:pt x="-14" y="480964"/>
                      <a:pt x="41" y="480005"/>
                    </a:cubicBezTo>
                    <a:lnTo>
                      <a:pt x="41" y="457633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B7730697-D6E2-428E-836C-16CC824C93A5}"/>
                  </a:ext>
                </a:extLst>
              </p:cNvPr>
              <p:cNvSpPr/>
              <p:nvPr/>
            </p:nvSpPr>
            <p:spPr>
              <a:xfrm rot="10800000">
                <a:off x="4609114" y="5830248"/>
                <a:ext cx="768152" cy="163324"/>
              </a:xfrm>
              <a:custGeom>
                <a:avLst/>
                <a:gdLst>
                  <a:gd name="connsiteX0" fmla="*/ 735731 w 768152"/>
                  <a:gd name="connsiteY0" fmla="*/ 0 h 163324"/>
                  <a:gd name="connsiteX1" fmla="*/ 768153 w 768152"/>
                  <a:gd name="connsiteY1" fmla="*/ 0 h 163324"/>
                  <a:gd name="connsiteX2" fmla="*/ 768153 w 768152"/>
                  <a:gd name="connsiteY2" fmla="*/ 163324 h 163324"/>
                  <a:gd name="connsiteX3" fmla="*/ 735731 w 768152"/>
                  <a:gd name="connsiteY3" fmla="*/ 163324 h 163324"/>
                  <a:gd name="connsiteX4" fmla="*/ 32422 w 768152"/>
                  <a:gd name="connsiteY4" fmla="*/ 163324 h 163324"/>
                  <a:gd name="connsiteX5" fmla="*/ 0 w 768152"/>
                  <a:gd name="connsiteY5" fmla="*/ 163324 h 163324"/>
                  <a:gd name="connsiteX6" fmla="*/ 0 w 768152"/>
                  <a:gd name="connsiteY6" fmla="*/ 0 h 163324"/>
                  <a:gd name="connsiteX7" fmla="*/ 32422 w 768152"/>
                  <a:gd name="connsiteY7" fmla="*/ 0 h 163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8152" h="163324">
                    <a:moveTo>
                      <a:pt x="735731" y="0"/>
                    </a:moveTo>
                    <a:cubicBezTo>
                      <a:pt x="753637" y="0"/>
                      <a:pt x="768153" y="0"/>
                      <a:pt x="768153" y="0"/>
                    </a:cubicBezTo>
                    <a:lnTo>
                      <a:pt x="768153" y="163324"/>
                    </a:lnTo>
                    <a:cubicBezTo>
                      <a:pt x="768153" y="163324"/>
                      <a:pt x="753637" y="163324"/>
                      <a:pt x="735731" y="163324"/>
                    </a:cubicBezTo>
                    <a:lnTo>
                      <a:pt x="32422" y="163324"/>
                    </a:lnTo>
                    <a:cubicBezTo>
                      <a:pt x="14516" y="163324"/>
                      <a:pt x="0" y="163324"/>
                      <a:pt x="0" y="163324"/>
                    </a:cubicBezTo>
                    <a:lnTo>
                      <a:pt x="0" y="0"/>
                    </a:lnTo>
                    <a:cubicBezTo>
                      <a:pt x="0" y="0"/>
                      <a:pt x="14516" y="0"/>
                      <a:pt x="3242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35548218-257E-48FD-AA14-0ECCA80A568C}"/>
                  </a:ext>
                </a:extLst>
              </p:cNvPr>
              <p:cNvSpPr/>
              <p:nvPr/>
            </p:nvSpPr>
            <p:spPr>
              <a:xfrm>
                <a:off x="5188086" y="5371642"/>
                <a:ext cx="1925853" cy="1106879"/>
              </a:xfrm>
              <a:custGeom>
                <a:avLst/>
                <a:gdLst>
                  <a:gd name="connsiteX0" fmla="*/ 0 w 1925853"/>
                  <a:gd name="connsiteY0" fmla="*/ 0 h 1106879"/>
                  <a:gd name="connsiteX1" fmla="*/ 1925853 w 1925853"/>
                  <a:gd name="connsiteY1" fmla="*/ 0 h 1106879"/>
                  <a:gd name="connsiteX2" fmla="*/ 1925853 w 1925853"/>
                  <a:gd name="connsiteY2" fmla="*/ 1106879 h 1106879"/>
                  <a:gd name="connsiteX3" fmla="*/ 0 w 1925853"/>
                  <a:gd name="connsiteY3" fmla="*/ 1106879 h 110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5853" h="1106879">
                    <a:moveTo>
                      <a:pt x="0" y="0"/>
                    </a:moveTo>
                    <a:lnTo>
                      <a:pt x="1925853" y="0"/>
                    </a:lnTo>
                    <a:lnTo>
                      <a:pt x="1925853" y="1106879"/>
                    </a:lnTo>
                    <a:lnTo>
                      <a:pt x="0" y="1106879"/>
                    </a:lnTo>
                    <a:close/>
                  </a:path>
                </a:pathLst>
              </a:custGeom>
              <a:solidFill>
                <a:srgbClr val="CCCCCC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78B1C104-CE15-4901-8A02-1016ECD7E67D}"/>
                  </a:ext>
                </a:extLst>
              </p:cNvPr>
              <p:cNvSpPr/>
              <p:nvPr/>
            </p:nvSpPr>
            <p:spPr>
              <a:xfrm>
                <a:off x="5189059" y="5398228"/>
                <a:ext cx="1923421" cy="30638"/>
              </a:xfrm>
              <a:custGeom>
                <a:avLst/>
                <a:gdLst>
                  <a:gd name="connsiteX0" fmla="*/ 0 w 1923421"/>
                  <a:gd name="connsiteY0" fmla="*/ 0 h 30638"/>
                  <a:gd name="connsiteX1" fmla="*/ 1923422 w 1923421"/>
                  <a:gd name="connsiteY1" fmla="*/ 0 h 30638"/>
                  <a:gd name="connsiteX2" fmla="*/ 1923422 w 1923421"/>
                  <a:gd name="connsiteY2" fmla="*/ 30638 h 30638"/>
                  <a:gd name="connsiteX3" fmla="*/ 0 w 1923421"/>
                  <a:gd name="connsiteY3" fmla="*/ 30638 h 3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23421" h="30638">
                    <a:moveTo>
                      <a:pt x="0" y="0"/>
                    </a:moveTo>
                    <a:lnTo>
                      <a:pt x="1923422" y="0"/>
                    </a:lnTo>
                    <a:lnTo>
                      <a:pt x="1923422" y="30638"/>
                    </a:lnTo>
                    <a:lnTo>
                      <a:pt x="0" y="30638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E6E72CCB-DCC6-4D1B-A946-BF78D4865BCF}"/>
                  </a:ext>
                </a:extLst>
              </p:cNvPr>
              <p:cNvSpPr/>
              <p:nvPr/>
            </p:nvSpPr>
            <p:spPr>
              <a:xfrm>
                <a:off x="5145208" y="5353485"/>
                <a:ext cx="1982996" cy="48389"/>
              </a:xfrm>
              <a:custGeom>
                <a:avLst/>
                <a:gdLst>
                  <a:gd name="connsiteX0" fmla="*/ 0 w 1982996"/>
                  <a:gd name="connsiteY0" fmla="*/ 0 h 48389"/>
                  <a:gd name="connsiteX1" fmla="*/ 1982997 w 1982996"/>
                  <a:gd name="connsiteY1" fmla="*/ 0 h 48389"/>
                  <a:gd name="connsiteX2" fmla="*/ 1982997 w 1982996"/>
                  <a:gd name="connsiteY2" fmla="*/ 48390 h 48389"/>
                  <a:gd name="connsiteX3" fmla="*/ 0 w 1982996"/>
                  <a:gd name="connsiteY3" fmla="*/ 48390 h 4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2996" h="48389">
                    <a:moveTo>
                      <a:pt x="0" y="0"/>
                    </a:moveTo>
                    <a:lnTo>
                      <a:pt x="1982997" y="0"/>
                    </a:lnTo>
                    <a:lnTo>
                      <a:pt x="1982997" y="48390"/>
                    </a:lnTo>
                    <a:lnTo>
                      <a:pt x="0" y="48390"/>
                    </a:lnTo>
                    <a:close/>
                  </a:path>
                </a:pathLst>
              </a:custGeom>
              <a:solidFill>
                <a:srgbClr val="CCCCCC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6" name="图形 67">
              <a:extLst>
                <a:ext uri="{FF2B5EF4-FFF2-40B4-BE49-F238E27FC236}">
                  <a16:creationId xmlns:a16="http://schemas.microsoft.com/office/drawing/2014/main" id="{4D15FADA-ABEE-49ED-B13C-AB43100982BC}"/>
                </a:ext>
              </a:extLst>
            </p:cNvPr>
            <p:cNvGrpSpPr/>
            <p:nvPr/>
          </p:nvGrpSpPr>
          <p:grpSpPr>
            <a:xfrm>
              <a:off x="5176738" y="3933202"/>
              <a:ext cx="1599203" cy="2545318"/>
              <a:chOff x="5176738" y="3933202"/>
              <a:chExt cx="1599203" cy="2545318"/>
            </a:xfrm>
          </p:grpSpPr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37B41ED4-FBCE-48FE-BD5D-3FD2770B6BBB}"/>
                  </a:ext>
                </a:extLst>
              </p:cNvPr>
              <p:cNvSpPr/>
              <p:nvPr/>
            </p:nvSpPr>
            <p:spPr>
              <a:xfrm>
                <a:off x="5615162" y="5257355"/>
                <a:ext cx="107126" cy="218965"/>
              </a:xfrm>
              <a:custGeom>
                <a:avLst/>
                <a:gdLst>
                  <a:gd name="connsiteX0" fmla="*/ 85675 w 107126"/>
                  <a:gd name="connsiteY0" fmla="*/ 0 h 218965"/>
                  <a:gd name="connsiteX1" fmla="*/ 107073 w 107126"/>
                  <a:gd name="connsiteY1" fmla="*/ 129687 h 218965"/>
                  <a:gd name="connsiteX2" fmla="*/ 50983 w 107126"/>
                  <a:gd name="connsiteY2" fmla="*/ 216415 h 218965"/>
                  <a:gd name="connsiteX3" fmla="*/ 60386 w 107126"/>
                  <a:gd name="connsiteY3" fmla="*/ 173700 h 218965"/>
                  <a:gd name="connsiteX4" fmla="*/ 35016 w 107126"/>
                  <a:gd name="connsiteY4" fmla="*/ 198016 h 218965"/>
                  <a:gd name="connsiteX5" fmla="*/ 40365 w 107126"/>
                  <a:gd name="connsiteY5" fmla="*/ 161947 h 218965"/>
                  <a:gd name="connsiteX6" fmla="*/ 13617 w 107126"/>
                  <a:gd name="connsiteY6" fmla="*/ 178157 h 218965"/>
                  <a:gd name="connsiteX7" fmla="*/ 28288 w 107126"/>
                  <a:gd name="connsiteY7" fmla="*/ 144763 h 218965"/>
                  <a:gd name="connsiteX8" fmla="*/ 2999 w 107126"/>
                  <a:gd name="connsiteY8" fmla="*/ 162109 h 218965"/>
                  <a:gd name="connsiteX9" fmla="*/ 24316 w 107126"/>
                  <a:gd name="connsiteY9" fmla="*/ 120771 h 218965"/>
                  <a:gd name="connsiteX10" fmla="*/ 0 w 107126"/>
                  <a:gd name="connsiteY10" fmla="*/ 52685 h 218965"/>
                  <a:gd name="connsiteX11" fmla="*/ 13293 w 107126"/>
                  <a:gd name="connsiteY11" fmla="*/ 14023 h 218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126" h="218965">
                    <a:moveTo>
                      <a:pt x="85675" y="0"/>
                    </a:moveTo>
                    <a:cubicBezTo>
                      <a:pt x="85675" y="0"/>
                      <a:pt x="108370" y="101399"/>
                      <a:pt x="107073" y="129687"/>
                    </a:cubicBezTo>
                    <a:cubicBezTo>
                      <a:pt x="105776" y="157975"/>
                      <a:pt x="52361" y="233761"/>
                      <a:pt x="50983" y="216415"/>
                    </a:cubicBezTo>
                    <a:cubicBezTo>
                      <a:pt x="51436" y="201716"/>
                      <a:pt x="54625" y="187230"/>
                      <a:pt x="60386" y="173700"/>
                    </a:cubicBezTo>
                    <a:cubicBezTo>
                      <a:pt x="60386" y="173700"/>
                      <a:pt x="41662" y="199070"/>
                      <a:pt x="35016" y="198016"/>
                    </a:cubicBezTo>
                    <a:cubicBezTo>
                      <a:pt x="28369" y="196962"/>
                      <a:pt x="40365" y="161947"/>
                      <a:pt x="40365" y="161947"/>
                    </a:cubicBezTo>
                    <a:cubicBezTo>
                      <a:pt x="40365" y="161947"/>
                      <a:pt x="20345" y="181967"/>
                      <a:pt x="13617" y="178157"/>
                    </a:cubicBezTo>
                    <a:cubicBezTo>
                      <a:pt x="6890" y="174348"/>
                      <a:pt x="28288" y="144763"/>
                      <a:pt x="28288" y="144763"/>
                    </a:cubicBezTo>
                    <a:cubicBezTo>
                      <a:pt x="28288" y="144763"/>
                      <a:pt x="3972" y="170133"/>
                      <a:pt x="2999" y="162109"/>
                    </a:cubicBezTo>
                    <a:cubicBezTo>
                      <a:pt x="2026" y="154084"/>
                      <a:pt x="24316" y="120771"/>
                      <a:pt x="24316" y="120771"/>
                    </a:cubicBezTo>
                    <a:cubicBezTo>
                      <a:pt x="24316" y="120771"/>
                      <a:pt x="1621" y="72706"/>
                      <a:pt x="0" y="52685"/>
                    </a:cubicBezTo>
                    <a:cubicBezTo>
                      <a:pt x="146" y="38701"/>
                      <a:pt x="4809" y="25140"/>
                      <a:pt x="13293" y="140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66DB0810-C9FD-4A02-917E-29F89AA22746}"/>
                  </a:ext>
                </a:extLst>
              </p:cNvPr>
              <p:cNvSpPr/>
              <p:nvPr/>
            </p:nvSpPr>
            <p:spPr>
              <a:xfrm>
                <a:off x="5615162" y="5257355"/>
                <a:ext cx="107126" cy="218965"/>
              </a:xfrm>
              <a:custGeom>
                <a:avLst/>
                <a:gdLst>
                  <a:gd name="connsiteX0" fmla="*/ 85675 w 107126"/>
                  <a:gd name="connsiteY0" fmla="*/ 0 h 218965"/>
                  <a:gd name="connsiteX1" fmla="*/ 107073 w 107126"/>
                  <a:gd name="connsiteY1" fmla="*/ 129687 h 218965"/>
                  <a:gd name="connsiteX2" fmla="*/ 50983 w 107126"/>
                  <a:gd name="connsiteY2" fmla="*/ 216415 h 218965"/>
                  <a:gd name="connsiteX3" fmla="*/ 60386 w 107126"/>
                  <a:gd name="connsiteY3" fmla="*/ 173700 h 218965"/>
                  <a:gd name="connsiteX4" fmla="*/ 35016 w 107126"/>
                  <a:gd name="connsiteY4" fmla="*/ 198016 h 218965"/>
                  <a:gd name="connsiteX5" fmla="*/ 40365 w 107126"/>
                  <a:gd name="connsiteY5" fmla="*/ 161947 h 218965"/>
                  <a:gd name="connsiteX6" fmla="*/ 13617 w 107126"/>
                  <a:gd name="connsiteY6" fmla="*/ 178157 h 218965"/>
                  <a:gd name="connsiteX7" fmla="*/ 28288 w 107126"/>
                  <a:gd name="connsiteY7" fmla="*/ 144763 h 218965"/>
                  <a:gd name="connsiteX8" fmla="*/ 2999 w 107126"/>
                  <a:gd name="connsiteY8" fmla="*/ 162109 h 218965"/>
                  <a:gd name="connsiteX9" fmla="*/ 24316 w 107126"/>
                  <a:gd name="connsiteY9" fmla="*/ 120771 h 218965"/>
                  <a:gd name="connsiteX10" fmla="*/ 0 w 107126"/>
                  <a:gd name="connsiteY10" fmla="*/ 52685 h 218965"/>
                  <a:gd name="connsiteX11" fmla="*/ 13293 w 107126"/>
                  <a:gd name="connsiteY11" fmla="*/ 14023 h 218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126" h="218965">
                    <a:moveTo>
                      <a:pt x="85675" y="0"/>
                    </a:moveTo>
                    <a:cubicBezTo>
                      <a:pt x="85675" y="0"/>
                      <a:pt x="108370" y="101399"/>
                      <a:pt x="107073" y="129687"/>
                    </a:cubicBezTo>
                    <a:cubicBezTo>
                      <a:pt x="105776" y="157975"/>
                      <a:pt x="52361" y="233761"/>
                      <a:pt x="50983" y="216415"/>
                    </a:cubicBezTo>
                    <a:cubicBezTo>
                      <a:pt x="51436" y="201716"/>
                      <a:pt x="54625" y="187230"/>
                      <a:pt x="60386" y="173700"/>
                    </a:cubicBezTo>
                    <a:cubicBezTo>
                      <a:pt x="60386" y="173700"/>
                      <a:pt x="41662" y="199070"/>
                      <a:pt x="35016" y="198016"/>
                    </a:cubicBezTo>
                    <a:cubicBezTo>
                      <a:pt x="28369" y="196962"/>
                      <a:pt x="40365" y="161947"/>
                      <a:pt x="40365" y="161947"/>
                    </a:cubicBezTo>
                    <a:cubicBezTo>
                      <a:pt x="40365" y="161947"/>
                      <a:pt x="20345" y="181967"/>
                      <a:pt x="13617" y="178157"/>
                    </a:cubicBezTo>
                    <a:cubicBezTo>
                      <a:pt x="6890" y="174348"/>
                      <a:pt x="28288" y="144763"/>
                      <a:pt x="28288" y="144763"/>
                    </a:cubicBezTo>
                    <a:cubicBezTo>
                      <a:pt x="28288" y="144763"/>
                      <a:pt x="3972" y="170133"/>
                      <a:pt x="2999" y="162109"/>
                    </a:cubicBezTo>
                    <a:cubicBezTo>
                      <a:pt x="2026" y="154084"/>
                      <a:pt x="24316" y="120771"/>
                      <a:pt x="24316" y="120771"/>
                    </a:cubicBezTo>
                    <a:cubicBezTo>
                      <a:pt x="24316" y="120771"/>
                      <a:pt x="1621" y="72706"/>
                      <a:pt x="0" y="52685"/>
                    </a:cubicBezTo>
                    <a:cubicBezTo>
                      <a:pt x="146" y="38701"/>
                      <a:pt x="4809" y="25140"/>
                      <a:pt x="13293" y="14023"/>
                    </a:cubicBezTo>
                    <a:close/>
                  </a:path>
                </a:pathLst>
              </a:custGeom>
              <a:solidFill>
                <a:srgbClr val="D9D9D9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E18C1750-E29A-4BF1-A85C-788B654A504D}"/>
                  </a:ext>
                </a:extLst>
              </p:cNvPr>
              <p:cNvSpPr/>
              <p:nvPr/>
            </p:nvSpPr>
            <p:spPr>
              <a:xfrm>
                <a:off x="5615162" y="5257355"/>
                <a:ext cx="107126" cy="218965"/>
              </a:xfrm>
              <a:custGeom>
                <a:avLst/>
                <a:gdLst>
                  <a:gd name="connsiteX0" fmla="*/ 85675 w 107126"/>
                  <a:gd name="connsiteY0" fmla="*/ 0 h 218965"/>
                  <a:gd name="connsiteX1" fmla="*/ 107073 w 107126"/>
                  <a:gd name="connsiteY1" fmla="*/ 129687 h 218965"/>
                  <a:gd name="connsiteX2" fmla="*/ 50983 w 107126"/>
                  <a:gd name="connsiteY2" fmla="*/ 216415 h 218965"/>
                  <a:gd name="connsiteX3" fmla="*/ 60386 w 107126"/>
                  <a:gd name="connsiteY3" fmla="*/ 173700 h 218965"/>
                  <a:gd name="connsiteX4" fmla="*/ 35016 w 107126"/>
                  <a:gd name="connsiteY4" fmla="*/ 198016 h 218965"/>
                  <a:gd name="connsiteX5" fmla="*/ 40365 w 107126"/>
                  <a:gd name="connsiteY5" fmla="*/ 161947 h 218965"/>
                  <a:gd name="connsiteX6" fmla="*/ 13617 w 107126"/>
                  <a:gd name="connsiteY6" fmla="*/ 178157 h 218965"/>
                  <a:gd name="connsiteX7" fmla="*/ 28288 w 107126"/>
                  <a:gd name="connsiteY7" fmla="*/ 144763 h 218965"/>
                  <a:gd name="connsiteX8" fmla="*/ 2999 w 107126"/>
                  <a:gd name="connsiteY8" fmla="*/ 162109 h 218965"/>
                  <a:gd name="connsiteX9" fmla="*/ 24316 w 107126"/>
                  <a:gd name="connsiteY9" fmla="*/ 120771 h 218965"/>
                  <a:gd name="connsiteX10" fmla="*/ 0 w 107126"/>
                  <a:gd name="connsiteY10" fmla="*/ 52685 h 218965"/>
                  <a:gd name="connsiteX11" fmla="*/ 13293 w 107126"/>
                  <a:gd name="connsiteY11" fmla="*/ 14023 h 218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7126" h="218965">
                    <a:moveTo>
                      <a:pt x="85675" y="0"/>
                    </a:moveTo>
                    <a:cubicBezTo>
                      <a:pt x="85675" y="0"/>
                      <a:pt x="108370" y="101399"/>
                      <a:pt x="107073" y="129687"/>
                    </a:cubicBezTo>
                    <a:cubicBezTo>
                      <a:pt x="105776" y="157975"/>
                      <a:pt x="52361" y="233761"/>
                      <a:pt x="50983" y="216415"/>
                    </a:cubicBezTo>
                    <a:cubicBezTo>
                      <a:pt x="51436" y="201716"/>
                      <a:pt x="54625" y="187230"/>
                      <a:pt x="60386" y="173700"/>
                    </a:cubicBezTo>
                    <a:cubicBezTo>
                      <a:pt x="60386" y="173700"/>
                      <a:pt x="41662" y="199070"/>
                      <a:pt x="35016" y="198016"/>
                    </a:cubicBezTo>
                    <a:cubicBezTo>
                      <a:pt x="28369" y="196962"/>
                      <a:pt x="40365" y="161947"/>
                      <a:pt x="40365" y="161947"/>
                    </a:cubicBezTo>
                    <a:cubicBezTo>
                      <a:pt x="40365" y="161947"/>
                      <a:pt x="20345" y="181967"/>
                      <a:pt x="13617" y="178157"/>
                    </a:cubicBezTo>
                    <a:cubicBezTo>
                      <a:pt x="6890" y="174348"/>
                      <a:pt x="28288" y="144763"/>
                      <a:pt x="28288" y="144763"/>
                    </a:cubicBezTo>
                    <a:cubicBezTo>
                      <a:pt x="28288" y="144763"/>
                      <a:pt x="3972" y="170133"/>
                      <a:pt x="2999" y="162109"/>
                    </a:cubicBezTo>
                    <a:cubicBezTo>
                      <a:pt x="2026" y="154084"/>
                      <a:pt x="24316" y="120771"/>
                      <a:pt x="24316" y="120771"/>
                    </a:cubicBezTo>
                    <a:cubicBezTo>
                      <a:pt x="24316" y="120771"/>
                      <a:pt x="1621" y="72706"/>
                      <a:pt x="0" y="52685"/>
                    </a:cubicBezTo>
                    <a:cubicBezTo>
                      <a:pt x="146" y="38701"/>
                      <a:pt x="4809" y="25140"/>
                      <a:pt x="13293" y="14023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74D1441F-D927-4C87-B17F-72CBB47A0464}"/>
                  </a:ext>
                </a:extLst>
              </p:cNvPr>
              <p:cNvSpPr/>
              <p:nvPr/>
            </p:nvSpPr>
            <p:spPr>
              <a:xfrm>
                <a:off x="5627231" y="5257355"/>
                <a:ext cx="83100" cy="160077"/>
              </a:xfrm>
              <a:custGeom>
                <a:avLst/>
                <a:gdLst>
                  <a:gd name="connsiteX0" fmla="*/ 68256 w 83100"/>
                  <a:gd name="connsiteY0" fmla="*/ 0 h 160077"/>
                  <a:gd name="connsiteX1" fmla="*/ 83008 w 83100"/>
                  <a:gd name="connsiteY1" fmla="*/ 90781 h 160077"/>
                  <a:gd name="connsiteX2" fmla="*/ 46938 w 83100"/>
                  <a:gd name="connsiteY2" fmla="*/ 158786 h 160077"/>
                  <a:gd name="connsiteX3" fmla="*/ 56260 w 83100"/>
                  <a:gd name="connsiteY3" fmla="*/ 108127 h 160077"/>
                  <a:gd name="connsiteX4" fmla="*/ 5601 w 83100"/>
                  <a:gd name="connsiteY4" fmla="*/ 52037 h 160077"/>
                  <a:gd name="connsiteX5" fmla="*/ 1548 w 83100"/>
                  <a:gd name="connsiteY5" fmla="*/ 13374 h 16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0" h="160077">
                    <a:moveTo>
                      <a:pt x="68256" y="0"/>
                    </a:moveTo>
                    <a:cubicBezTo>
                      <a:pt x="68256" y="0"/>
                      <a:pt x="84466" y="70760"/>
                      <a:pt x="83008" y="90781"/>
                    </a:cubicBezTo>
                    <a:cubicBezTo>
                      <a:pt x="81548" y="110801"/>
                      <a:pt x="61609" y="169485"/>
                      <a:pt x="46938" y="158786"/>
                    </a:cubicBezTo>
                    <a:cubicBezTo>
                      <a:pt x="32267" y="148086"/>
                      <a:pt x="56260" y="108127"/>
                      <a:pt x="56260" y="108127"/>
                    </a:cubicBezTo>
                    <a:cubicBezTo>
                      <a:pt x="56260" y="108127"/>
                      <a:pt x="15084" y="79190"/>
                      <a:pt x="5601" y="52037"/>
                    </a:cubicBezTo>
                    <a:cubicBezTo>
                      <a:pt x="-3883" y="24884"/>
                      <a:pt x="1548" y="13374"/>
                      <a:pt x="1548" y="13374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ADDB6176-B3A2-4A8B-998D-618D7B95A779}"/>
                  </a:ext>
                </a:extLst>
              </p:cNvPr>
              <p:cNvSpPr/>
              <p:nvPr/>
            </p:nvSpPr>
            <p:spPr>
              <a:xfrm>
                <a:off x="5627231" y="5257355"/>
                <a:ext cx="83100" cy="160077"/>
              </a:xfrm>
              <a:custGeom>
                <a:avLst/>
                <a:gdLst>
                  <a:gd name="connsiteX0" fmla="*/ 68256 w 83100"/>
                  <a:gd name="connsiteY0" fmla="*/ 0 h 160077"/>
                  <a:gd name="connsiteX1" fmla="*/ 83008 w 83100"/>
                  <a:gd name="connsiteY1" fmla="*/ 90781 h 160077"/>
                  <a:gd name="connsiteX2" fmla="*/ 46938 w 83100"/>
                  <a:gd name="connsiteY2" fmla="*/ 158786 h 160077"/>
                  <a:gd name="connsiteX3" fmla="*/ 56260 w 83100"/>
                  <a:gd name="connsiteY3" fmla="*/ 108127 h 160077"/>
                  <a:gd name="connsiteX4" fmla="*/ 5601 w 83100"/>
                  <a:gd name="connsiteY4" fmla="*/ 52037 h 160077"/>
                  <a:gd name="connsiteX5" fmla="*/ 1548 w 83100"/>
                  <a:gd name="connsiteY5" fmla="*/ 13374 h 16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0" h="160077">
                    <a:moveTo>
                      <a:pt x="68256" y="0"/>
                    </a:moveTo>
                    <a:cubicBezTo>
                      <a:pt x="68256" y="0"/>
                      <a:pt x="84466" y="70760"/>
                      <a:pt x="83008" y="90781"/>
                    </a:cubicBezTo>
                    <a:cubicBezTo>
                      <a:pt x="81548" y="110801"/>
                      <a:pt x="61609" y="169485"/>
                      <a:pt x="46938" y="158786"/>
                    </a:cubicBezTo>
                    <a:cubicBezTo>
                      <a:pt x="32267" y="148086"/>
                      <a:pt x="56260" y="108127"/>
                      <a:pt x="56260" y="108127"/>
                    </a:cubicBezTo>
                    <a:cubicBezTo>
                      <a:pt x="56260" y="108127"/>
                      <a:pt x="15084" y="79190"/>
                      <a:pt x="5601" y="52037"/>
                    </a:cubicBezTo>
                    <a:cubicBezTo>
                      <a:pt x="-3883" y="24884"/>
                      <a:pt x="1548" y="13374"/>
                      <a:pt x="1548" y="13374"/>
                    </a:cubicBezTo>
                    <a:close/>
                  </a:path>
                </a:pathLst>
              </a:custGeom>
              <a:solidFill>
                <a:srgbClr val="D9D9D9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5119E6C1-E1E7-4F25-A0A0-1B0C16BB5D4E}"/>
                  </a:ext>
                </a:extLst>
              </p:cNvPr>
              <p:cNvSpPr/>
              <p:nvPr/>
            </p:nvSpPr>
            <p:spPr>
              <a:xfrm>
                <a:off x="5627231" y="5257355"/>
                <a:ext cx="83100" cy="160077"/>
              </a:xfrm>
              <a:custGeom>
                <a:avLst/>
                <a:gdLst>
                  <a:gd name="connsiteX0" fmla="*/ 68256 w 83100"/>
                  <a:gd name="connsiteY0" fmla="*/ 0 h 160077"/>
                  <a:gd name="connsiteX1" fmla="*/ 83008 w 83100"/>
                  <a:gd name="connsiteY1" fmla="*/ 90781 h 160077"/>
                  <a:gd name="connsiteX2" fmla="*/ 46938 w 83100"/>
                  <a:gd name="connsiteY2" fmla="*/ 158786 h 160077"/>
                  <a:gd name="connsiteX3" fmla="*/ 56260 w 83100"/>
                  <a:gd name="connsiteY3" fmla="*/ 108127 h 160077"/>
                  <a:gd name="connsiteX4" fmla="*/ 5601 w 83100"/>
                  <a:gd name="connsiteY4" fmla="*/ 52037 h 160077"/>
                  <a:gd name="connsiteX5" fmla="*/ 1548 w 83100"/>
                  <a:gd name="connsiteY5" fmla="*/ 13374 h 160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100" h="160077">
                    <a:moveTo>
                      <a:pt x="68256" y="0"/>
                    </a:moveTo>
                    <a:cubicBezTo>
                      <a:pt x="68256" y="0"/>
                      <a:pt x="84466" y="70760"/>
                      <a:pt x="83008" y="90781"/>
                    </a:cubicBezTo>
                    <a:cubicBezTo>
                      <a:pt x="81548" y="110801"/>
                      <a:pt x="61609" y="169485"/>
                      <a:pt x="46938" y="158786"/>
                    </a:cubicBezTo>
                    <a:cubicBezTo>
                      <a:pt x="32267" y="148086"/>
                      <a:pt x="56260" y="108127"/>
                      <a:pt x="56260" y="108127"/>
                    </a:cubicBezTo>
                    <a:cubicBezTo>
                      <a:pt x="56260" y="108127"/>
                      <a:pt x="15084" y="79190"/>
                      <a:pt x="5601" y="52037"/>
                    </a:cubicBezTo>
                    <a:cubicBezTo>
                      <a:pt x="-3883" y="24884"/>
                      <a:pt x="1548" y="13374"/>
                      <a:pt x="1548" y="13374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6189CDD4-1A9B-4A23-B266-F3C9F58B45F5}"/>
                  </a:ext>
                </a:extLst>
              </p:cNvPr>
              <p:cNvSpPr/>
              <p:nvPr/>
            </p:nvSpPr>
            <p:spPr>
              <a:xfrm>
                <a:off x="5543266" y="4925761"/>
                <a:ext cx="160163" cy="356477"/>
              </a:xfrm>
              <a:custGeom>
                <a:avLst/>
                <a:gdLst>
                  <a:gd name="connsiteX0" fmla="*/ 103344 w 160163"/>
                  <a:gd name="connsiteY0" fmla="*/ 0 h 356477"/>
                  <a:gd name="connsiteX1" fmla="*/ 160163 w 160163"/>
                  <a:gd name="connsiteY1" fmla="*/ 338402 h 356477"/>
                  <a:gd name="connsiteX2" fmla="*/ 80082 w 160163"/>
                  <a:gd name="connsiteY2" fmla="*/ 356477 h 356477"/>
                  <a:gd name="connsiteX3" fmla="*/ 0 w 160163"/>
                  <a:gd name="connsiteY3" fmla="*/ 95563 h 356477"/>
                  <a:gd name="connsiteX4" fmla="*/ 103344 w 160163"/>
                  <a:gd name="connsiteY4" fmla="*/ 0 h 356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0163" h="356477">
                    <a:moveTo>
                      <a:pt x="103344" y="0"/>
                    </a:moveTo>
                    <a:lnTo>
                      <a:pt x="160163" y="338402"/>
                    </a:lnTo>
                    <a:lnTo>
                      <a:pt x="80082" y="356477"/>
                    </a:lnTo>
                    <a:lnTo>
                      <a:pt x="0" y="95563"/>
                    </a:lnTo>
                    <a:lnTo>
                      <a:pt x="103344" y="0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FD12E571-D389-4C64-832A-9F3127D1BA4C}"/>
                  </a:ext>
                </a:extLst>
              </p:cNvPr>
              <p:cNvSpPr/>
              <p:nvPr/>
            </p:nvSpPr>
            <p:spPr>
              <a:xfrm>
                <a:off x="5216833" y="4997970"/>
                <a:ext cx="420687" cy="1477440"/>
              </a:xfrm>
              <a:custGeom>
                <a:avLst/>
                <a:gdLst>
                  <a:gd name="connsiteX0" fmla="*/ 406515 w 420687"/>
                  <a:gd name="connsiteY0" fmla="*/ 93142 h 1477440"/>
                  <a:gd name="connsiteX1" fmla="*/ 419403 w 420687"/>
                  <a:gd name="connsiteY1" fmla="*/ 604677 h 1477440"/>
                  <a:gd name="connsiteX2" fmla="*/ 372959 w 420687"/>
                  <a:gd name="connsiteY2" fmla="*/ 899228 h 1477440"/>
                  <a:gd name="connsiteX3" fmla="*/ 238570 w 420687"/>
                  <a:gd name="connsiteY3" fmla="*/ 1214449 h 1477440"/>
                  <a:gd name="connsiteX4" fmla="*/ 267020 w 420687"/>
                  <a:gd name="connsiteY4" fmla="*/ 1289343 h 1477440"/>
                  <a:gd name="connsiteX5" fmla="*/ 267020 w 420687"/>
                  <a:gd name="connsiteY5" fmla="*/ 1343569 h 1477440"/>
                  <a:gd name="connsiteX6" fmla="*/ 406515 w 420687"/>
                  <a:gd name="connsiteY6" fmla="*/ 1428838 h 1477440"/>
                  <a:gd name="connsiteX7" fmla="*/ 403921 w 420687"/>
                  <a:gd name="connsiteY7" fmla="*/ 1465069 h 1477440"/>
                  <a:gd name="connsiteX8" fmla="*/ 75813 w 420687"/>
                  <a:gd name="connsiteY8" fmla="*/ 1470176 h 1477440"/>
                  <a:gd name="connsiteX9" fmla="*/ 57738 w 420687"/>
                  <a:gd name="connsiteY9" fmla="*/ 1441807 h 1477440"/>
                  <a:gd name="connsiteX10" fmla="*/ 18994 w 420687"/>
                  <a:gd name="connsiteY10" fmla="*/ 1418544 h 1477440"/>
                  <a:gd name="connsiteX11" fmla="*/ 68032 w 420687"/>
                  <a:gd name="connsiteY11" fmla="*/ 1214449 h 1477440"/>
                  <a:gd name="connsiteX12" fmla="*/ 49957 w 420687"/>
                  <a:gd name="connsiteY12" fmla="*/ 917304 h 1477440"/>
                  <a:gd name="connsiteX13" fmla="*/ 96482 w 420687"/>
                  <a:gd name="connsiteY13" fmla="*/ 633127 h 1477440"/>
                  <a:gd name="connsiteX14" fmla="*/ 55144 w 420687"/>
                  <a:gd name="connsiteY14" fmla="*/ 385100 h 1477440"/>
                  <a:gd name="connsiteX15" fmla="*/ 8619 w 420687"/>
                  <a:gd name="connsiteY15" fmla="*/ 196487 h 1477440"/>
                  <a:gd name="connsiteX16" fmla="*/ 78407 w 420687"/>
                  <a:gd name="connsiteY16" fmla="*/ 7873 h 1477440"/>
                  <a:gd name="connsiteX17" fmla="*/ 285096 w 420687"/>
                  <a:gd name="connsiteY17" fmla="*/ 7873 h 1477440"/>
                  <a:gd name="connsiteX18" fmla="*/ 406515 w 420687"/>
                  <a:gd name="connsiteY18" fmla="*/ 93142 h 147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0687" h="1477440">
                    <a:moveTo>
                      <a:pt x="406515" y="93142"/>
                    </a:moveTo>
                    <a:cubicBezTo>
                      <a:pt x="406515" y="93142"/>
                      <a:pt x="411703" y="496145"/>
                      <a:pt x="419403" y="604677"/>
                    </a:cubicBezTo>
                    <a:cubicBezTo>
                      <a:pt x="427103" y="713209"/>
                      <a:pt x="398734" y="857891"/>
                      <a:pt x="372959" y="899228"/>
                    </a:cubicBezTo>
                    <a:cubicBezTo>
                      <a:pt x="347183" y="940566"/>
                      <a:pt x="233383" y="1199130"/>
                      <a:pt x="238570" y="1214449"/>
                    </a:cubicBezTo>
                    <a:cubicBezTo>
                      <a:pt x="243758" y="1229768"/>
                      <a:pt x="267020" y="1276456"/>
                      <a:pt x="267020" y="1289343"/>
                    </a:cubicBezTo>
                    <a:lnTo>
                      <a:pt x="267020" y="1343569"/>
                    </a:lnTo>
                    <a:cubicBezTo>
                      <a:pt x="267020" y="1343569"/>
                      <a:pt x="396140" y="1428838"/>
                      <a:pt x="406515" y="1428838"/>
                    </a:cubicBezTo>
                    <a:cubicBezTo>
                      <a:pt x="416890" y="1428838"/>
                      <a:pt x="429778" y="1449507"/>
                      <a:pt x="403921" y="1465069"/>
                    </a:cubicBezTo>
                    <a:cubicBezTo>
                      <a:pt x="378065" y="1480632"/>
                      <a:pt x="88701" y="1480551"/>
                      <a:pt x="75813" y="1470176"/>
                    </a:cubicBezTo>
                    <a:cubicBezTo>
                      <a:pt x="67312" y="1462546"/>
                      <a:pt x="61061" y="1452735"/>
                      <a:pt x="57738" y="1441807"/>
                    </a:cubicBezTo>
                    <a:cubicBezTo>
                      <a:pt x="57738" y="1441807"/>
                      <a:pt x="16400" y="1457288"/>
                      <a:pt x="18994" y="1418544"/>
                    </a:cubicBezTo>
                    <a:cubicBezTo>
                      <a:pt x="21588" y="1379800"/>
                      <a:pt x="68032" y="1214449"/>
                      <a:pt x="68032" y="1214449"/>
                    </a:cubicBezTo>
                    <a:cubicBezTo>
                      <a:pt x="68032" y="1214449"/>
                      <a:pt x="39663" y="1033536"/>
                      <a:pt x="49957" y="917304"/>
                    </a:cubicBezTo>
                    <a:cubicBezTo>
                      <a:pt x="60251" y="801072"/>
                      <a:pt x="96482" y="661496"/>
                      <a:pt x="96482" y="633127"/>
                    </a:cubicBezTo>
                    <a:cubicBezTo>
                      <a:pt x="96482" y="604758"/>
                      <a:pt x="60332" y="416063"/>
                      <a:pt x="55144" y="385100"/>
                    </a:cubicBezTo>
                    <a:cubicBezTo>
                      <a:pt x="49957" y="354137"/>
                      <a:pt x="-24938" y="266193"/>
                      <a:pt x="8619" y="196487"/>
                    </a:cubicBezTo>
                    <a:cubicBezTo>
                      <a:pt x="42175" y="126780"/>
                      <a:pt x="68032" y="15573"/>
                      <a:pt x="78407" y="7873"/>
                    </a:cubicBezTo>
                    <a:cubicBezTo>
                      <a:pt x="88782" y="173"/>
                      <a:pt x="228276" y="-5096"/>
                      <a:pt x="285096" y="7873"/>
                    </a:cubicBezTo>
                    <a:cubicBezTo>
                      <a:pt x="341915" y="20842"/>
                      <a:pt x="403921" y="20761"/>
                      <a:pt x="406515" y="93142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103395D9-5862-4DB1-804B-540A8497756C}"/>
                  </a:ext>
                </a:extLst>
              </p:cNvPr>
              <p:cNvSpPr/>
              <p:nvPr/>
            </p:nvSpPr>
            <p:spPr>
              <a:xfrm>
                <a:off x="5176738" y="4270725"/>
                <a:ext cx="508454" cy="1053766"/>
              </a:xfrm>
              <a:custGeom>
                <a:avLst/>
                <a:gdLst>
                  <a:gd name="connsiteX0" fmla="*/ 190478 w 508454"/>
                  <a:gd name="connsiteY0" fmla="*/ 8060 h 1053766"/>
                  <a:gd name="connsiteX1" fmla="*/ 138684 w 508454"/>
                  <a:gd name="connsiteY1" fmla="*/ 61313 h 1053766"/>
                  <a:gd name="connsiteX2" fmla="*/ 36799 w 508454"/>
                  <a:gd name="connsiteY2" fmla="*/ 301720 h 1053766"/>
                  <a:gd name="connsiteX3" fmla="*/ 105371 w 508454"/>
                  <a:gd name="connsiteY3" fmla="*/ 682027 h 1053766"/>
                  <a:gd name="connsiteX4" fmla="*/ 0 w 508454"/>
                  <a:gd name="connsiteY4" fmla="*/ 950074 h 1053766"/>
                  <a:gd name="connsiteX5" fmla="*/ 30476 w 508454"/>
                  <a:gd name="connsiteY5" fmla="*/ 962233 h 1053766"/>
                  <a:gd name="connsiteX6" fmla="*/ 60872 w 508454"/>
                  <a:gd name="connsiteY6" fmla="*/ 928757 h 1053766"/>
                  <a:gd name="connsiteX7" fmla="*/ 60872 w 508454"/>
                  <a:gd name="connsiteY7" fmla="*/ 979011 h 1053766"/>
                  <a:gd name="connsiteX8" fmla="*/ 187155 w 508454"/>
                  <a:gd name="connsiteY8" fmla="*/ 1041342 h 1053766"/>
                  <a:gd name="connsiteX9" fmla="*/ 395627 w 508454"/>
                  <a:gd name="connsiteY9" fmla="*/ 1036803 h 1053766"/>
                  <a:gd name="connsiteX10" fmla="*/ 430561 w 508454"/>
                  <a:gd name="connsiteY10" fmla="*/ 814389 h 1053766"/>
                  <a:gd name="connsiteX11" fmla="*/ 430561 w 508454"/>
                  <a:gd name="connsiteY11" fmla="*/ 1033804 h 1053766"/>
                  <a:gd name="connsiteX12" fmla="*/ 471656 w 508454"/>
                  <a:gd name="connsiteY12" fmla="*/ 1006407 h 1053766"/>
                  <a:gd name="connsiteX13" fmla="*/ 474979 w 508454"/>
                  <a:gd name="connsiteY13" fmla="*/ 641014 h 1053766"/>
                  <a:gd name="connsiteX14" fmla="*/ 508454 w 508454"/>
                  <a:gd name="connsiteY14" fmla="*/ 389745 h 1053766"/>
                  <a:gd name="connsiteX15" fmla="*/ 374553 w 508454"/>
                  <a:gd name="connsiteY15" fmla="*/ 112863 h 1053766"/>
                  <a:gd name="connsiteX16" fmla="*/ 244865 w 508454"/>
                  <a:gd name="connsiteY16" fmla="*/ 6358 h 1053766"/>
                  <a:gd name="connsiteX17" fmla="*/ 190478 w 508454"/>
                  <a:gd name="connsiteY17" fmla="*/ 8060 h 1053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8454" h="1053766">
                    <a:moveTo>
                      <a:pt x="190478" y="8060"/>
                    </a:moveTo>
                    <a:cubicBezTo>
                      <a:pt x="190478" y="8060"/>
                      <a:pt x="146303" y="47614"/>
                      <a:pt x="138684" y="61313"/>
                    </a:cubicBezTo>
                    <a:cubicBezTo>
                      <a:pt x="131065" y="75011"/>
                      <a:pt x="38339" y="207211"/>
                      <a:pt x="36799" y="301720"/>
                    </a:cubicBezTo>
                    <a:cubicBezTo>
                      <a:pt x="35259" y="396230"/>
                      <a:pt x="105371" y="682027"/>
                      <a:pt x="105371" y="682027"/>
                    </a:cubicBezTo>
                    <a:lnTo>
                      <a:pt x="0" y="950074"/>
                    </a:lnTo>
                    <a:lnTo>
                      <a:pt x="30476" y="962233"/>
                    </a:lnTo>
                    <a:lnTo>
                      <a:pt x="60872" y="928757"/>
                    </a:lnTo>
                    <a:lnTo>
                      <a:pt x="60872" y="979011"/>
                    </a:lnTo>
                    <a:cubicBezTo>
                      <a:pt x="60872" y="979011"/>
                      <a:pt x="95887" y="1010946"/>
                      <a:pt x="187155" y="1041342"/>
                    </a:cubicBezTo>
                    <a:cubicBezTo>
                      <a:pt x="278422" y="1071737"/>
                      <a:pt x="395627" y="1036803"/>
                      <a:pt x="395627" y="1036803"/>
                    </a:cubicBezTo>
                    <a:lnTo>
                      <a:pt x="430561" y="814389"/>
                    </a:lnTo>
                    <a:lnTo>
                      <a:pt x="430561" y="1033804"/>
                    </a:lnTo>
                    <a:lnTo>
                      <a:pt x="471656" y="1006407"/>
                    </a:lnTo>
                    <a:lnTo>
                      <a:pt x="474979" y="641014"/>
                    </a:lnTo>
                    <a:cubicBezTo>
                      <a:pt x="474979" y="641014"/>
                      <a:pt x="508454" y="444781"/>
                      <a:pt x="508454" y="389745"/>
                    </a:cubicBezTo>
                    <a:cubicBezTo>
                      <a:pt x="508454" y="334709"/>
                      <a:pt x="415647" y="162793"/>
                      <a:pt x="374553" y="112863"/>
                    </a:cubicBezTo>
                    <a:cubicBezTo>
                      <a:pt x="333458" y="62934"/>
                      <a:pt x="264967" y="21596"/>
                      <a:pt x="244865" y="6358"/>
                    </a:cubicBezTo>
                    <a:cubicBezTo>
                      <a:pt x="224764" y="-8880"/>
                      <a:pt x="190478" y="8060"/>
                      <a:pt x="190478" y="806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6" name="图形 67">
                <a:extLst>
                  <a:ext uri="{FF2B5EF4-FFF2-40B4-BE49-F238E27FC236}">
                    <a16:creationId xmlns:a16="http://schemas.microsoft.com/office/drawing/2014/main" id="{158274E5-A169-4BBD-B545-39765E145F44}"/>
                  </a:ext>
                </a:extLst>
              </p:cNvPr>
              <p:cNvGrpSpPr/>
              <p:nvPr/>
            </p:nvGrpSpPr>
            <p:grpSpPr>
              <a:xfrm>
                <a:off x="5176738" y="4270725"/>
                <a:ext cx="508454" cy="1053766"/>
                <a:chOff x="5176738" y="4270725"/>
                <a:chExt cx="508454" cy="1053766"/>
              </a:xfrm>
            </p:grpSpPr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846691FD-AB88-4FD7-800A-741E69A37815}"/>
                    </a:ext>
                  </a:extLst>
                </p:cNvPr>
                <p:cNvSpPr/>
                <p:nvPr/>
              </p:nvSpPr>
              <p:spPr>
                <a:xfrm>
                  <a:off x="5176738" y="4270725"/>
                  <a:ext cx="508454" cy="1053766"/>
                </a:xfrm>
                <a:custGeom>
                  <a:avLst/>
                  <a:gdLst>
                    <a:gd name="connsiteX0" fmla="*/ 190478 w 508454"/>
                    <a:gd name="connsiteY0" fmla="*/ 8060 h 1053766"/>
                    <a:gd name="connsiteX1" fmla="*/ 138684 w 508454"/>
                    <a:gd name="connsiteY1" fmla="*/ 61313 h 1053766"/>
                    <a:gd name="connsiteX2" fmla="*/ 36799 w 508454"/>
                    <a:gd name="connsiteY2" fmla="*/ 301720 h 1053766"/>
                    <a:gd name="connsiteX3" fmla="*/ 105371 w 508454"/>
                    <a:gd name="connsiteY3" fmla="*/ 682027 h 1053766"/>
                    <a:gd name="connsiteX4" fmla="*/ 0 w 508454"/>
                    <a:gd name="connsiteY4" fmla="*/ 950074 h 1053766"/>
                    <a:gd name="connsiteX5" fmla="*/ 30476 w 508454"/>
                    <a:gd name="connsiteY5" fmla="*/ 962233 h 1053766"/>
                    <a:gd name="connsiteX6" fmla="*/ 60872 w 508454"/>
                    <a:gd name="connsiteY6" fmla="*/ 928757 h 1053766"/>
                    <a:gd name="connsiteX7" fmla="*/ 60872 w 508454"/>
                    <a:gd name="connsiteY7" fmla="*/ 979011 h 1053766"/>
                    <a:gd name="connsiteX8" fmla="*/ 187155 w 508454"/>
                    <a:gd name="connsiteY8" fmla="*/ 1041342 h 1053766"/>
                    <a:gd name="connsiteX9" fmla="*/ 395627 w 508454"/>
                    <a:gd name="connsiteY9" fmla="*/ 1036803 h 1053766"/>
                    <a:gd name="connsiteX10" fmla="*/ 430561 w 508454"/>
                    <a:gd name="connsiteY10" fmla="*/ 814389 h 1053766"/>
                    <a:gd name="connsiteX11" fmla="*/ 430561 w 508454"/>
                    <a:gd name="connsiteY11" fmla="*/ 1033804 h 1053766"/>
                    <a:gd name="connsiteX12" fmla="*/ 471656 w 508454"/>
                    <a:gd name="connsiteY12" fmla="*/ 1006407 h 1053766"/>
                    <a:gd name="connsiteX13" fmla="*/ 474979 w 508454"/>
                    <a:gd name="connsiteY13" fmla="*/ 641014 h 1053766"/>
                    <a:gd name="connsiteX14" fmla="*/ 508454 w 508454"/>
                    <a:gd name="connsiteY14" fmla="*/ 389745 h 1053766"/>
                    <a:gd name="connsiteX15" fmla="*/ 374553 w 508454"/>
                    <a:gd name="connsiteY15" fmla="*/ 112863 h 1053766"/>
                    <a:gd name="connsiteX16" fmla="*/ 244865 w 508454"/>
                    <a:gd name="connsiteY16" fmla="*/ 6358 h 1053766"/>
                    <a:gd name="connsiteX17" fmla="*/ 190478 w 508454"/>
                    <a:gd name="connsiteY17" fmla="*/ 8060 h 1053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08454" h="1053766">
                      <a:moveTo>
                        <a:pt x="190478" y="8060"/>
                      </a:moveTo>
                      <a:cubicBezTo>
                        <a:pt x="190478" y="8060"/>
                        <a:pt x="146303" y="47614"/>
                        <a:pt x="138684" y="61313"/>
                      </a:cubicBezTo>
                      <a:cubicBezTo>
                        <a:pt x="131065" y="75011"/>
                        <a:pt x="38339" y="207211"/>
                        <a:pt x="36799" y="301720"/>
                      </a:cubicBezTo>
                      <a:cubicBezTo>
                        <a:pt x="35259" y="396230"/>
                        <a:pt x="105371" y="682027"/>
                        <a:pt x="105371" y="682027"/>
                      </a:cubicBezTo>
                      <a:lnTo>
                        <a:pt x="0" y="950074"/>
                      </a:lnTo>
                      <a:lnTo>
                        <a:pt x="30476" y="962233"/>
                      </a:lnTo>
                      <a:lnTo>
                        <a:pt x="60872" y="928757"/>
                      </a:lnTo>
                      <a:lnTo>
                        <a:pt x="60872" y="979011"/>
                      </a:lnTo>
                      <a:cubicBezTo>
                        <a:pt x="60872" y="979011"/>
                        <a:pt x="95887" y="1010946"/>
                        <a:pt x="187155" y="1041342"/>
                      </a:cubicBezTo>
                      <a:cubicBezTo>
                        <a:pt x="278422" y="1071737"/>
                        <a:pt x="395627" y="1036803"/>
                        <a:pt x="395627" y="1036803"/>
                      </a:cubicBezTo>
                      <a:lnTo>
                        <a:pt x="430561" y="814389"/>
                      </a:lnTo>
                      <a:lnTo>
                        <a:pt x="430561" y="1033804"/>
                      </a:lnTo>
                      <a:lnTo>
                        <a:pt x="471656" y="1006407"/>
                      </a:lnTo>
                      <a:lnTo>
                        <a:pt x="474979" y="641014"/>
                      </a:lnTo>
                      <a:cubicBezTo>
                        <a:pt x="474979" y="641014"/>
                        <a:pt x="508454" y="444781"/>
                        <a:pt x="508454" y="389745"/>
                      </a:cubicBezTo>
                      <a:cubicBezTo>
                        <a:pt x="508454" y="334709"/>
                        <a:pt x="415647" y="162793"/>
                        <a:pt x="374553" y="112863"/>
                      </a:cubicBezTo>
                      <a:cubicBezTo>
                        <a:pt x="333458" y="62934"/>
                        <a:pt x="264967" y="21596"/>
                        <a:pt x="244865" y="6358"/>
                      </a:cubicBezTo>
                      <a:cubicBezTo>
                        <a:pt x="224764" y="-8880"/>
                        <a:pt x="190478" y="8060"/>
                        <a:pt x="190478" y="8060"/>
                      </a:cubicBezTo>
                      <a:close/>
                    </a:path>
                  </a:pathLst>
                </a:custGeom>
                <a:solidFill>
                  <a:srgbClr val="FFFFFF">
                    <a:alpha val="17000"/>
                  </a:srgbClr>
                </a:solidFill>
                <a:ln w="80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59191DBC-DECE-4D7E-8BDF-4999A3287BBA}"/>
                    </a:ext>
                  </a:extLst>
                </p:cNvPr>
                <p:cNvSpPr/>
                <p:nvPr/>
              </p:nvSpPr>
              <p:spPr>
                <a:xfrm>
                  <a:off x="5237205" y="4602759"/>
                  <a:ext cx="92077" cy="52928"/>
                </a:xfrm>
                <a:custGeom>
                  <a:avLst/>
                  <a:gdLst>
                    <a:gd name="connsiteX0" fmla="*/ 0 w 92077"/>
                    <a:gd name="connsiteY0" fmla="*/ 0 h 52928"/>
                    <a:gd name="connsiteX1" fmla="*/ 92078 w 92077"/>
                    <a:gd name="connsiteY1" fmla="*/ 52929 h 52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2077" h="52928">
                      <a:moveTo>
                        <a:pt x="0" y="0"/>
                      </a:moveTo>
                      <a:cubicBezTo>
                        <a:pt x="0" y="0"/>
                        <a:pt x="55279" y="39149"/>
                        <a:pt x="92078" y="52929"/>
                      </a:cubicBezTo>
                    </a:path>
                  </a:pathLst>
                </a:custGeom>
                <a:noFill/>
                <a:ln w="8096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ABD7D2BD-BCD3-4D63-9EAC-7FCDE66110F7}"/>
                    </a:ext>
                  </a:extLst>
                </p:cNvPr>
                <p:cNvSpPr/>
                <p:nvPr/>
              </p:nvSpPr>
              <p:spPr>
                <a:xfrm>
                  <a:off x="5253335" y="4644259"/>
                  <a:ext cx="94347" cy="16210"/>
                </a:xfrm>
                <a:custGeom>
                  <a:avLst/>
                  <a:gdLst>
                    <a:gd name="connsiteX0" fmla="*/ 0 w 94347"/>
                    <a:gd name="connsiteY0" fmla="*/ 0 h 16210"/>
                    <a:gd name="connsiteX1" fmla="*/ 94347 w 94347"/>
                    <a:gd name="connsiteY1" fmla="*/ 16211 h 16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4347" h="16210">
                      <a:moveTo>
                        <a:pt x="0" y="0"/>
                      </a:moveTo>
                      <a:cubicBezTo>
                        <a:pt x="0" y="0"/>
                        <a:pt x="62169" y="16211"/>
                        <a:pt x="94347" y="16211"/>
                      </a:cubicBezTo>
                    </a:path>
                  </a:pathLst>
                </a:custGeom>
                <a:noFill/>
                <a:ln w="8096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AB442E07-AF82-4A22-AED5-AC5D4D383810}"/>
                    </a:ext>
                  </a:extLst>
                </p:cNvPr>
                <p:cNvSpPr/>
                <p:nvPr/>
              </p:nvSpPr>
              <p:spPr>
                <a:xfrm>
                  <a:off x="5343143" y="5012408"/>
                  <a:ext cx="174915" cy="57548"/>
                </a:xfrm>
                <a:custGeom>
                  <a:avLst/>
                  <a:gdLst>
                    <a:gd name="connsiteX0" fmla="*/ 0 w 174915"/>
                    <a:gd name="connsiteY0" fmla="*/ 0 h 57548"/>
                    <a:gd name="connsiteX1" fmla="*/ 174915 w 174915"/>
                    <a:gd name="connsiteY1" fmla="*/ 20750 h 57548"/>
                    <a:gd name="connsiteX2" fmla="*/ 163406 w 174915"/>
                    <a:gd name="connsiteY2" fmla="*/ 57549 h 57548"/>
                    <a:gd name="connsiteX3" fmla="*/ 2270 w 174915"/>
                    <a:gd name="connsiteY3" fmla="*/ 39149 h 57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74915" h="57548">
                      <a:moveTo>
                        <a:pt x="0" y="0"/>
                      </a:moveTo>
                      <a:lnTo>
                        <a:pt x="174915" y="20750"/>
                      </a:lnTo>
                      <a:lnTo>
                        <a:pt x="163406" y="57549"/>
                      </a:lnTo>
                      <a:lnTo>
                        <a:pt x="2270" y="39149"/>
                      </a:lnTo>
                    </a:path>
                  </a:pathLst>
                </a:custGeom>
                <a:noFill/>
                <a:ln w="8096" cap="rnd">
                  <a:solidFill>
                    <a:srgbClr val="263238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62DEDAB2-B47B-4A77-A22D-796935E3BA61}"/>
                  </a:ext>
                </a:extLst>
              </p:cNvPr>
              <p:cNvSpPr/>
              <p:nvPr/>
            </p:nvSpPr>
            <p:spPr>
              <a:xfrm>
                <a:off x="5176738" y="4270725"/>
                <a:ext cx="508454" cy="1053766"/>
              </a:xfrm>
              <a:custGeom>
                <a:avLst/>
                <a:gdLst>
                  <a:gd name="connsiteX0" fmla="*/ 190478 w 508454"/>
                  <a:gd name="connsiteY0" fmla="*/ 8060 h 1053766"/>
                  <a:gd name="connsiteX1" fmla="*/ 138684 w 508454"/>
                  <a:gd name="connsiteY1" fmla="*/ 61313 h 1053766"/>
                  <a:gd name="connsiteX2" fmla="*/ 36799 w 508454"/>
                  <a:gd name="connsiteY2" fmla="*/ 301720 h 1053766"/>
                  <a:gd name="connsiteX3" fmla="*/ 105371 w 508454"/>
                  <a:gd name="connsiteY3" fmla="*/ 682027 h 1053766"/>
                  <a:gd name="connsiteX4" fmla="*/ 0 w 508454"/>
                  <a:gd name="connsiteY4" fmla="*/ 950074 h 1053766"/>
                  <a:gd name="connsiteX5" fmla="*/ 30476 w 508454"/>
                  <a:gd name="connsiteY5" fmla="*/ 962233 h 1053766"/>
                  <a:gd name="connsiteX6" fmla="*/ 60872 w 508454"/>
                  <a:gd name="connsiteY6" fmla="*/ 928757 h 1053766"/>
                  <a:gd name="connsiteX7" fmla="*/ 60872 w 508454"/>
                  <a:gd name="connsiteY7" fmla="*/ 979011 h 1053766"/>
                  <a:gd name="connsiteX8" fmla="*/ 187155 w 508454"/>
                  <a:gd name="connsiteY8" fmla="*/ 1041342 h 1053766"/>
                  <a:gd name="connsiteX9" fmla="*/ 395627 w 508454"/>
                  <a:gd name="connsiteY9" fmla="*/ 1036803 h 1053766"/>
                  <a:gd name="connsiteX10" fmla="*/ 430561 w 508454"/>
                  <a:gd name="connsiteY10" fmla="*/ 814389 h 1053766"/>
                  <a:gd name="connsiteX11" fmla="*/ 430561 w 508454"/>
                  <a:gd name="connsiteY11" fmla="*/ 1033804 h 1053766"/>
                  <a:gd name="connsiteX12" fmla="*/ 471656 w 508454"/>
                  <a:gd name="connsiteY12" fmla="*/ 1006407 h 1053766"/>
                  <a:gd name="connsiteX13" fmla="*/ 474979 w 508454"/>
                  <a:gd name="connsiteY13" fmla="*/ 641014 h 1053766"/>
                  <a:gd name="connsiteX14" fmla="*/ 508454 w 508454"/>
                  <a:gd name="connsiteY14" fmla="*/ 389745 h 1053766"/>
                  <a:gd name="connsiteX15" fmla="*/ 374553 w 508454"/>
                  <a:gd name="connsiteY15" fmla="*/ 112863 h 1053766"/>
                  <a:gd name="connsiteX16" fmla="*/ 244865 w 508454"/>
                  <a:gd name="connsiteY16" fmla="*/ 6358 h 1053766"/>
                  <a:gd name="connsiteX17" fmla="*/ 190478 w 508454"/>
                  <a:gd name="connsiteY17" fmla="*/ 8060 h 1053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8454" h="1053766">
                    <a:moveTo>
                      <a:pt x="190478" y="8060"/>
                    </a:moveTo>
                    <a:cubicBezTo>
                      <a:pt x="190478" y="8060"/>
                      <a:pt x="146303" y="47614"/>
                      <a:pt x="138684" y="61313"/>
                    </a:cubicBezTo>
                    <a:cubicBezTo>
                      <a:pt x="131065" y="75011"/>
                      <a:pt x="38339" y="207211"/>
                      <a:pt x="36799" y="301720"/>
                    </a:cubicBezTo>
                    <a:cubicBezTo>
                      <a:pt x="35259" y="396230"/>
                      <a:pt x="105371" y="682027"/>
                      <a:pt x="105371" y="682027"/>
                    </a:cubicBezTo>
                    <a:lnTo>
                      <a:pt x="0" y="950074"/>
                    </a:lnTo>
                    <a:lnTo>
                      <a:pt x="30476" y="962233"/>
                    </a:lnTo>
                    <a:lnTo>
                      <a:pt x="60872" y="928757"/>
                    </a:lnTo>
                    <a:lnTo>
                      <a:pt x="60872" y="979011"/>
                    </a:lnTo>
                    <a:cubicBezTo>
                      <a:pt x="60872" y="979011"/>
                      <a:pt x="95887" y="1010946"/>
                      <a:pt x="187155" y="1041342"/>
                    </a:cubicBezTo>
                    <a:cubicBezTo>
                      <a:pt x="278422" y="1071737"/>
                      <a:pt x="395627" y="1036803"/>
                      <a:pt x="395627" y="1036803"/>
                    </a:cubicBezTo>
                    <a:lnTo>
                      <a:pt x="430561" y="814389"/>
                    </a:lnTo>
                    <a:lnTo>
                      <a:pt x="430561" y="1033804"/>
                    </a:lnTo>
                    <a:lnTo>
                      <a:pt x="471656" y="1006407"/>
                    </a:lnTo>
                    <a:lnTo>
                      <a:pt x="474979" y="641014"/>
                    </a:lnTo>
                    <a:cubicBezTo>
                      <a:pt x="474979" y="641014"/>
                      <a:pt x="508454" y="444781"/>
                      <a:pt x="508454" y="389745"/>
                    </a:cubicBezTo>
                    <a:cubicBezTo>
                      <a:pt x="508454" y="334709"/>
                      <a:pt x="415647" y="162793"/>
                      <a:pt x="374553" y="112863"/>
                    </a:cubicBezTo>
                    <a:cubicBezTo>
                      <a:pt x="333458" y="62934"/>
                      <a:pt x="264967" y="21596"/>
                      <a:pt x="244865" y="6358"/>
                    </a:cubicBezTo>
                    <a:cubicBezTo>
                      <a:pt x="224764" y="-8880"/>
                      <a:pt x="190478" y="8060"/>
                      <a:pt x="190478" y="8060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DF7282A1-F57D-4643-B24B-E5D1E05AE919}"/>
                  </a:ext>
                </a:extLst>
              </p:cNvPr>
              <p:cNvSpPr/>
              <p:nvPr/>
            </p:nvSpPr>
            <p:spPr>
              <a:xfrm>
                <a:off x="5358057" y="4287620"/>
                <a:ext cx="267803" cy="371310"/>
              </a:xfrm>
              <a:custGeom>
                <a:avLst/>
                <a:gdLst>
                  <a:gd name="connsiteX0" fmla="*/ 0 w 267803"/>
                  <a:gd name="connsiteY0" fmla="*/ 0 h 371310"/>
                  <a:gd name="connsiteX1" fmla="*/ 168918 w 267803"/>
                  <a:gd name="connsiteY1" fmla="*/ 182616 h 371310"/>
                  <a:gd name="connsiteX2" fmla="*/ 267804 w 267803"/>
                  <a:gd name="connsiteY2" fmla="*/ 371310 h 371310"/>
                  <a:gd name="connsiteX3" fmla="*/ 228249 w 267803"/>
                  <a:gd name="connsiteY3" fmla="*/ 192991 h 371310"/>
                  <a:gd name="connsiteX4" fmla="*/ 118583 w 267803"/>
                  <a:gd name="connsiteY4" fmla="*/ 38339 h 371310"/>
                  <a:gd name="connsiteX5" fmla="*/ 0 w 267803"/>
                  <a:gd name="connsiteY5" fmla="*/ 0 h 371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7803" h="371310">
                    <a:moveTo>
                      <a:pt x="0" y="0"/>
                    </a:moveTo>
                    <a:lnTo>
                      <a:pt x="168918" y="182616"/>
                    </a:lnTo>
                    <a:lnTo>
                      <a:pt x="267804" y="371310"/>
                    </a:lnTo>
                    <a:cubicBezTo>
                      <a:pt x="267804" y="371310"/>
                      <a:pt x="246487" y="231329"/>
                      <a:pt x="228249" y="192991"/>
                    </a:cubicBezTo>
                    <a:cubicBezTo>
                      <a:pt x="210012" y="154652"/>
                      <a:pt x="127823" y="59656"/>
                      <a:pt x="118583" y="38339"/>
                    </a:cubicBezTo>
                    <a:cubicBezTo>
                      <a:pt x="109342" y="170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CB723D4D-C949-41CC-BACE-BA618751EA5A}"/>
                  </a:ext>
                </a:extLst>
              </p:cNvPr>
              <p:cNvSpPr/>
              <p:nvPr/>
            </p:nvSpPr>
            <p:spPr>
              <a:xfrm>
                <a:off x="5515870" y="4410904"/>
                <a:ext cx="109990" cy="248188"/>
              </a:xfrm>
              <a:custGeom>
                <a:avLst/>
                <a:gdLst>
                  <a:gd name="connsiteX0" fmla="*/ 63222 w 109990"/>
                  <a:gd name="connsiteY0" fmla="*/ 159029 h 248188"/>
                  <a:gd name="connsiteX1" fmla="*/ 109991 w 109990"/>
                  <a:gd name="connsiteY1" fmla="*/ 248189 h 248188"/>
                  <a:gd name="connsiteX2" fmla="*/ 80082 w 109990"/>
                  <a:gd name="connsiteY2" fmla="*/ 98076 h 248188"/>
                  <a:gd name="connsiteX3" fmla="*/ 70436 w 109990"/>
                  <a:gd name="connsiteY3" fmla="*/ 70112 h 248188"/>
                  <a:gd name="connsiteX4" fmla="*/ 26505 w 109990"/>
                  <a:gd name="connsiteY4" fmla="*/ 5268 h 248188"/>
                  <a:gd name="connsiteX5" fmla="*/ 0 w 109990"/>
                  <a:gd name="connsiteY5" fmla="*/ 0 h 248188"/>
                  <a:gd name="connsiteX6" fmla="*/ 11105 w 109990"/>
                  <a:gd name="connsiteY6" fmla="*/ 59656 h 248188"/>
                  <a:gd name="connsiteX7" fmla="*/ 45309 w 109990"/>
                  <a:gd name="connsiteY7" fmla="*/ 87620 h 24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9990" h="248188">
                    <a:moveTo>
                      <a:pt x="63222" y="159029"/>
                    </a:moveTo>
                    <a:lnTo>
                      <a:pt x="109991" y="248189"/>
                    </a:lnTo>
                    <a:cubicBezTo>
                      <a:pt x="109991" y="248189"/>
                      <a:pt x="95482" y="152788"/>
                      <a:pt x="80082" y="98076"/>
                    </a:cubicBezTo>
                    <a:lnTo>
                      <a:pt x="70436" y="70112"/>
                    </a:lnTo>
                    <a:cubicBezTo>
                      <a:pt x="57488" y="47396"/>
                      <a:pt x="42800" y="25717"/>
                      <a:pt x="26505" y="5268"/>
                    </a:cubicBezTo>
                    <a:lnTo>
                      <a:pt x="0" y="0"/>
                    </a:lnTo>
                    <a:lnTo>
                      <a:pt x="11105" y="59656"/>
                    </a:lnTo>
                    <a:lnTo>
                      <a:pt x="45309" y="87620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423C7761-C95F-48AA-B68D-767D7C8A06A4}"/>
                  </a:ext>
                </a:extLst>
              </p:cNvPr>
              <p:cNvSpPr/>
              <p:nvPr/>
            </p:nvSpPr>
            <p:spPr>
              <a:xfrm>
                <a:off x="5516032" y="4356435"/>
                <a:ext cx="70436" cy="124904"/>
              </a:xfrm>
              <a:custGeom>
                <a:avLst/>
                <a:gdLst>
                  <a:gd name="connsiteX0" fmla="*/ 17994 w 70436"/>
                  <a:gd name="connsiteY0" fmla="*/ 0 h 124904"/>
                  <a:gd name="connsiteX1" fmla="*/ 26748 w 70436"/>
                  <a:gd name="connsiteY1" fmla="*/ 10132 h 124904"/>
                  <a:gd name="connsiteX2" fmla="*/ 54225 w 70436"/>
                  <a:gd name="connsiteY2" fmla="*/ 42554 h 124904"/>
                  <a:gd name="connsiteX3" fmla="*/ 70436 w 70436"/>
                  <a:gd name="connsiteY3" fmla="*/ 124905 h 124904"/>
                  <a:gd name="connsiteX4" fmla="*/ 0 w 70436"/>
                  <a:gd name="connsiteY4" fmla="*/ 54631 h 124904"/>
                  <a:gd name="connsiteX5" fmla="*/ 17994 w 70436"/>
                  <a:gd name="connsiteY5" fmla="*/ 0 h 124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436" h="124904">
                    <a:moveTo>
                      <a:pt x="17994" y="0"/>
                    </a:moveTo>
                    <a:lnTo>
                      <a:pt x="26748" y="10132"/>
                    </a:lnTo>
                    <a:lnTo>
                      <a:pt x="54225" y="42554"/>
                    </a:lnTo>
                    <a:lnTo>
                      <a:pt x="70436" y="124905"/>
                    </a:lnTo>
                    <a:lnTo>
                      <a:pt x="0" y="54631"/>
                    </a:lnTo>
                    <a:cubicBezTo>
                      <a:pt x="0" y="54631"/>
                      <a:pt x="9240" y="12239"/>
                      <a:pt x="17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55B53475-C187-476B-854C-3362FFB9B7CF}"/>
                  </a:ext>
                </a:extLst>
              </p:cNvPr>
              <p:cNvSpPr/>
              <p:nvPr/>
            </p:nvSpPr>
            <p:spPr>
              <a:xfrm>
                <a:off x="5342567" y="3933221"/>
                <a:ext cx="332550" cy="506538"/>
              </a:xfrm>
              <a:custGeom>
                <a:avLst/>
                <a:gdLst>
                  <a:gd name="connsiteX0" fmla="*/ 271136 w 332550"/>
                  <a:gd name="connsiteY0" fmla="*/ 83839 h 506538"/>
                  <a:gd name="connsiteX1" fmla="*/ 312717 w 332550"/>
                  <a:gd name="connsiteY1" fmla="*/ 139605 h 506538"/>
                  <a:gd name="connsiteX2" fmla="*/ 305098 w 332550"/>
                  <a:gd name="connsiteY2" fmla="*/ 208096 h 506538"/>
                  <a:gd name="connsiteX3" fmla="*/ 332494 w 332550"/>
                  <a:gd name="connsiteY3" fmla="*/ 255270 h 506538"/>
                  <a:gd name="connsiteX4" fmla="*/ 308178 w 332550"/>
                  <a:gd name="connsiteY4" fmla="*/ 271967 h 506538"/>
                  <a:gd name="connsiteX5" fmla="*/ 277296 w 332550"/>
                  <a:gd name="connsiteY5" fmla="*/ 377338 h 506538"/>
                  <a:gd name="connsiteX6" fmla="*/ 217964 w 332550"/>
                  <a:gd name="connsiteY6" fmla="*/ 384957 h 506538"/>
                  <a:gd name="connsiteX7" fmla="*/ 176869 w 332550"/>
                  <a:gd name="connsiteY7" fmla="*/ 506538 h 506538"/>
                  <a:gd name="connsiteX8" fmla="*/ 41346 w 332550"/>
                  <a:gd name="connsiteY8" fmla="*/ 347104 h 506538"/>
                  <a:gd name="connsiteX9" fmla="*/ 62664 w 332550"/>
                  <a:gd name="connsiteY9" fmla="*/ 283152 h 506538"/>
                  <a:gd name="connsiteX10" fmla="*/ 252 w 332550"/>
                  <a:gd name="connsiteY10" fmla="*/ 138632 h 506538"/>
                  <a:gd name="connsiteX11" fmla="*/ 140233 w 332550"/>
                  <a:gd name="connsiteY11" fmla="*/ 1731 h 506538"/>
                  <a:gd name="connsiteX12" fmla="*/ 306070 w 332550"/>
                  <a:gd name="connsiteY12" fmla="*/ 48905 h 506538"/>
                  <a:gd name="connsiteX13" fmla="*/ 271136 w 332550"/>
                  <a:gd name="connsiteY13" fmla="*/ 83839 h 50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2550" h="506538">
                    <a:moveTo>
                      <a:pt x="271136" y="83839"/>
                    </a:moveTo>
                    <a:cubicBezTo>
                      <a:pt x="271136" y="83839"/>
                      <a:pt x="308097" y="112208"/>
                      <a:pt x="312717" y="139605"/>
                    </a:cubicBezTo>
                    <a:cubicBezTo>
                      <a:pt x="317337" y="167001"/>
                      <a:pt x="303557" y="197478"/>
                      <a:pt x="305098" y="208096"/>
                    </a:cubicBezTo>
                    <a:cubicBezTo>
                      <a:pt x="306637" y="218714"/>
                      <a:pt x="333953" y="243111"/>
                      <a:pt x="332494" y="255270"/>
                    </a:cubicBezTo>
                    <a:cubicBezTo>
                      <a:pt x="331035" y="267428"/>
                      <a:pt x="308178" y="271967"/>
                      <a:pt x="308178" y="271967"/>
                    </a:cubicBezTo>
                    <a:cubicBezTo>
                      <a:pt x="308178" y="271967"/>
                      <a:pt x="283375" y="362261"/>
                      <a:pt x="277296" y="377338"/>
                    </a:cubicBezTo>
                    <a:cubicBezTo>
                      <a:pt x="271217" y="392414"/>
                      <a:pt x="240740" y="387956"/>
                      <a:pt x="217964" y="384957"/>
                    </a:cubicBezTo>
                    <a:lnTo>
                      <a:pt x="176869" y="506538"/>
                    </a:lnTo>
                    <a:lnTo>
                      <a:pt x="41346" y="347104"/>
                    </a:lnTo>
                    <a:lnTo>
                      <a:pt x="62664" y="283152"/>
                    </a:lnTo>
                    <a:cubicBezTo>
                      <a:pt x="62664" y="283152"/>
                      <a:pt x="4872" y="213202"/>
                      <a:pt x="252" y="138632"/>
                    </a:cubicBezTo>
                    <a:cubicBezTo>
                      <a:pt x="-4368" y="64062"/>
                      <a:pt x="55045" y="12349"/>
                      <a:pt x="140233" y="1731"/>
                    </a:cubicBezTo>
                    <a:cubicBezTo>
                      <a:pt x="225421" y="-8887"/>
                      <a:pt x="296992" y="32127"/>
                      <a:pt x="306070" y="48905"/>
                    </a:cubicBezTo>
                    <a:cubicBezTo>
                      <a:pt x="315148" y="65683"/>
                      <a:pt x="271136" y="83839"/>
                      <a:pt x="271136" y="838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6" name="图形 67">
                <a:extLst>
                  <a:ext uri="{FF2B5EF4-FFF2-40B4-BE49-F238E27FC236}">
                    <a16:creationId xmlns:a16="http://schemas.microsoft.com/office/drawing/2014/main" id="{5B6F08AC-DFB7-4F23-829F-8A07CDEE1587}"/>
                  </a:ext>
                </a:extLst>
              </p:cNvPr>
              <p:cNvGrpSpPr/>
              <p:nvPr/>
            </p:nvGrpSpPr>
            <p:grpSpPr>
              <a:xfrm>
                <a:off x="5342261" y="3933221"/>
                <a:ext cx="332856" cy="506538"/>
                <a:chOff x="5342261" y="3933221"/>
                <a:chExt cx="332856" cy="506538"/>
              </a:xfrm>
            </p:grpSpPr>
            <p:sp>
              <p:nvSpPr>
                <p:cNvPr id="147" name="任意多边形: 形状 146">
                  <a:extLst>
                    <a:ext uri="{FF2B5EF4-FFF2-40B4-BE49-F238E27FC236}">
                      <a16:creationId xmlns:a16="http://schemas.microsoft.com/office/drawing/2014/main" id="{41B449AE-86BB-433C-B980-D2598364932C}"/>
                    </a:ext>
                  </a:extLst>
                </p:cNvPr>
                <p:cNvSpPr/>
                <p:nvPr/>
              </p:nvSpPr>
              <p:spPr>
                <a:xfrm>
                  <a:off x="5342567" y="3933221"/>
                  <a:ext cx="332550" cy="506538"/>
                </a:xfrm>
                <a:custGeom>
                  <a:avLst/>
                  <a:gdLst>
                    <a:gd name="connsiteX0" fmla="*/ 271136 w 332550"/>
                    <a:gd name="connsiteY0" fmla="*/ 83839 h 506538"/>
                    <a:gd name="connsiteX1" fmla="*/ 312717 w 332550"/>
                    <a:gd name="connsiteY1" fmla="*/ 139605 h 506538"/>
                    <a:gd name="connsiteX2" fmla="*/ 305098 w 332550"/>
                    <a:gd name="connsiteY2" fmla="*/ 208096 h 506538"/>
                    <a:gd name="connsiteX3" fmla="*/ 332494 w 332550"/>
                    <a:gd name="connsiteY3" fmla="*/ 255270 h 506538"/>
                    <a:gd name="connsiteX4" fmla="*/ 308178 w 332550"/>
                    <a:gd name="connsiteY4" fmla="*/ 271967 h 506538"/>
                    <a:gd name="connsiteX5" fmla="*/ 277296 w 332550"/>
                    <a:gd name="connsiteY5" fmla="*/ 377338 h 506538"/>
                    <a:gd name="connsiteX6" fmla="*/ 217964 w 332550"/>
                    <a:gd name="connsiteY6" fmla="*/ 384957 h 506538"/>
                    <a:gd name="connsiteX7" fmla="*/ 176869 w 332550"/>
                    <a:gd name="connsiteY7" fmla="*/ 506538 h 506538"/>
                    <a:gd name="connsiteX8" fmla="*/ 41346 w 332550"/>
                    <a:gd name="connsiteY8" fmla="*/ 347104 h 506538"/>
                    <a:gd name="connsiteX9" fmla="*/ 62664 w 332550"/>
                    <a:gd name="connsiteY9" fmla="*/ 283152 h 506538"/>
                    <a:gd name="connsiteX10" fmla="*/ 252 w 332550"/>
                    <a:gd name="connsiteY10" fmla="*/ 138632 h 506538"/>
                    <a:gd name="connsiteX11" fmla="*/ 140233 w 332550"/>
                    <a:gd name="connsiteY11" fmla="*/ 1731 h 506538"/>
                    <a:gd name="connsiteX12" fmla="*/ 306070 w 332550"/>
                    <a:gd name="connsiteY12" fmla="*/ 48905 h 506538"/>
                    <a:gd name="connsiteX13" fmla="*/ 271136 w 332550"/>
                    <a:gd name="connsiteY13" fmla="*/ 83839 h 506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2550" h="506538">
                      <a:moveTo>
                        <a:pt x="271136" y="83839"/>
                      </a:moveTo>
                      <a:cubicBezTo>
                        <a:pt x="271136" y="83839"/>
                        <a:pt x="308097" y="112208"/>
                        <a:pt x="312717" y="139605"/>
                      </a:cubicBezTo>
                      <a:cubicBezTo>
                        <a:pt x="317337" y="167001"/>
                        <a:pt x="303557" y="197478"/>
                        <a:pt x="305098" y="208096"/>
                      </a:cubicBezTo>
                      <a:cubicBezTo>
                        <a:pt x="306637" y="218714"/>
                        <a:pt x="333953" y="243111"/>
                        <a:pt x="332494" y="255270"/>
                      </a:cubicBezTo>
                      <a:cubicBezTo>
                        <a:pt x="331035" y="267428"/>
                        <a:pt x="308178" y="271967"/>
                        <a:pt x="308178" y="271967"/>
                      </a:cubicBezTo>
                      <a:cubicBezTo>
                        <a:pt x="308178" y="271967"/>
                        <a:pt x="283375" y="362261"/>
                        <a:pt x="277296" y="377338"/>
                      </a:cubicBezTo>
                      <a:cubicBezTo>
                        <a:pt x="271217" y="392414"/>
                        <a:pt x="240740" y="387956"/>
                        <a:pt x="217964" y="384957"/>
                      </a:cubicBezTo>
                      <a:lnTo>
                        <a:pt x="176869" y="506538"/>
                      </a:lnTo>
                      <a:lnTo>
                        <a:pt x="41346" y="347104"/>
                      </a:lnTo>
                      <a:lnTo>
                        <a:pt x="62664" y="283152"/>
                      </a:lnTo>
                      <a:cubicBezTo>
                        <a:pt x="62664" y="283152"/>
                        <a:pt x="4872" y="213202"/>
                        <a:pt x="252" y="138632"/>
                      </a:cubicBezTo>
                      <a:cubicBezTo>
                        <a:pt x="-4368" y="64062"/>
                        <a:pt x="55045" y="12349"/>
                        <a:pt x="140233" y="1731"/>
                      </a:cubicBezTo>
                      <a:cubicBezTo>
                        <a:pt x="225421" y="-8887"/>
                        <a:pt x="296992" y="32127"/>
                        <a:pt x="306070" y="48905"/>
                      </a:cubicBezTo>
                      <a:cubicBezTo>
                        <a:pt x="315148" y="65683"/>
                        <a:pt x="271136" y="83839"/>
                        <a:pt x="271136" y="83839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 w="80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" name="任意多边形: 形状 147">
                  <a:extLst>
                    <a:ext uri="{FF2B5EF4-FFF2-40B4-BE49-F238E27FC236}">
                      <a16:creationId xmlns:a16="http://schemas.microsoft.com/office/drawing/2014/main" id="{D271E8EF-2327-4C7C-A8BB-2963C223E30B}"/>
                    </a:ext>
                  </a:extLst>
                </p:cNvPr>
                <p:cNvSpPr/>
                <p:nvPr/>
              </p:nvSpPr>
              <p:spPr>
                <a:xfrm>
                  <a:off x="5342261" y="3977830"/>
                  <a:ext cx="272495" cy="387278"/>
                </a:xfrm>
                <a:custGeom>
                  <a:avLst/>
                  <a:gdLst>
                    <a:gd name="connsiteX0" fmla="*/ 113548 w 272495"/>
                    <a:gd name="connsiteY0" fmla="*/ 387278 h 387278"/>
                    <a:gd name="connsiteX1" fmla="*/ 209273 w 272495"/>
                    <a:gd name="connsiteY1" fmla="*/ 366933 h 387278"/>
                    <a:gd name="connsiteX2" fmla="*/ 218189 w 272495"/>
                    <a:gd name="connsiteY2" fmla="*/ 340510 h 387278"/>
                    <a:gd name="connsiteX3" fmla="*/ 272496 w 272495"/>
                    <a:gd name="connsiteY3" fmla="*/ 338889 h 387278"/>
                    <a:gd name="connsiteX4" fmla="*/ 169232 w 272495"/>
                    <a:gd name="connsiteY4" fmla="*/ 285393 h 387278"/>
                    <a:gd name="connsiteX5" fmla="*/ 209760 w 272495"/>
                    <a:gd name="connsiteY5" fmla="*/ 124905 h 387278"/>
                    <a:gd name="connsiteX6" fmla="*/ 155372 w 272495"/>
                    <a:gd name="connsiteY6" fmla="*/ 32422 h 387278"/>
                    <a:gd name="connsiteX7" fmla="*/ 39059 w 272495"/>
                    <a:gd name="connsiteY7" fmla="*/ 0 h 387278"/>
                    <a:gd name="connsiteX8" fmla="*/ 315 w 272495"/>
                    <a:gd name="connsiteY8" fmla="*/ 94428 h 387278"/>
                    <a:gd name="connsiteX9" fmla="*/ 62727 w 272495"/>
                    <a:gd name="connsiteY9" fmla="*/ 238948 h 387278"/>
                    <a:gd name="connsiteX10" fmla="*/ 41410 w 272495"/>
                    <a:gd name="connsiteY10" fmla="*/ 302900 h 387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2495" h="387278">
                      <a:moveTo>
                        <a:pt x="113548" y="387278"/>
                      </a:moveTo>
                      <a:cubicBezTo>
                        <a:pt x="136405" y="382658"/>
                        <a:pt x="174744" y="374715"/>
                        <a:pt x="209273" y="366933"/>
                      </a:cubicBezTo>
                      <a:lnTo>
                        <a:pt x="218189" y="340510"/>
                      </a:lnTo>
                      <a:cubicBezTo>
                        <a:pt x="237156" y="343022"/>
                        <a:pt x="261472" y="346589"/>
                        <a:pt x="272496" y="338889"/>
                      </a:cubicBezTo>
                      <a:cubicBezTo>
                        <a:pt x="246558" y="328189"/>
                        <a:pt x="182363" y="309466"/>
                        <a:pt x="169232" y="285393"/>
                      </a:cubicBezTo>
                      <a:cubicBezTo>
                        <a:pt x="153021" y="255484"/>
                        <a:pt x="209760" y="168431"/>
                        <a:pt x="209760" y="124905"/>
                      </a:cubicBezTo>
                      <a:cubicBezTo>
                        <a:pt x="209760" y="81379"/>
                        <a:pt x="155372" y="32422"/>
                        <a:pt x="155372" y="32422"/>
                      </a:cubicBezTo>
                      <a:cubicBezTo>
                        <a:pt x="129191" y="7538"/>
                        <a:pt x="81450" y="0"/>
                        <a:pt x="39059" y="0"/>
                      </a:cubicBezTo>
                      <a:cubicBezTo>
                        <a:pt x="12004" y="23625"/>
                        <a:pt x="-2350" y="58609"/>
                        <a:pt x="315" y="94428"/>
                      </a:cubicBezTo>
                      <a:cubicBezTo>
                        <a:pt x="4935" y="168999"/>
                        <a:pt x="62727" y="238948"/>
                        <a:pt x="62727" y="238948"/>
                      </a:cubicBezTo>
                      <a:lnTo>
                        <a:pt x="41410" y="302900"/>
                      </a:lnTo>
                      <a:close/>
                    </a:path>
                  </a:pathLst>
                </a:custGeom>
                <a:solidFill>
                  <a:srgbClr val="B8B8B8"/>
                </a:solidFill>
                <a:ln w="809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6598A642-7B18-4D57-93DA-DD53A1367756}"/>
                  </a:ext>
                </a:extLst>
              </p:cNvPr>
              <p:cNvSpPr/>
              <p:nvPr/>
            </p:nvSpPr>
            <p:spPr>
              <a:xfrm>
                <a:off x="5342567" y="3933221"/>
                <a:ext cx="332550" cy="506538"/>
              </a:xfrm>
              <a:custGeom>
                <a:avLst/>
                <a:gdLst>
                  <a:gd name="connsiteX0" fmla="*/ 271136 w 332550"/>
                  <a:gd name="connsiteY0" fmla="*/ 83839 h 506538"/>
                  <a:gd name="connsiteX1" fmla="*/ 312717 w 332550"/>
                  <a:gd name="connsiteY1" fmla="*/ 139605 h 506538"/>
                  <a:gd name="connsiteX2" fmla="*/ 305098 w 332550"/>
                  <a:gd name="connsiteY2" fmla="*/ 208096 h 506538"/>
                  <a:gd name="connsiteX3" fmla="*/ 332494 w 332550"/>
                  <a:gd name="connsiteY3" fmla="*/ 255270 h 506538"/>
                  <a:gd name="connsiteX4" fmla="*/ 308178 w 332550"/>
                  <a:gd name="connsiteY4" fmla="*/ 271967 h 506538"/>
                  <a:gd name="connsiteX5" fmla="*/ 277296 w 332550"/>
                  <a:gd name="connsiteY5" fmla="*/ 377338 h 506538"/>
                  <a:gd name="connsiteX6" fmla="*/ 217964 w 332550"/>
                  <a:gd name="connsiteY6" fmla="*/ 384957 h 506538"/>
                  <a:gd name="connsiteX7" fmla="*/ 176869 w 332550"/>
                  <a:gd name="connsiteY7" fmla="*/ 506538 h 506538"/>
                  <a:gd name="connsiteX8" fmla="*/ 41346 w 332550"/>
                  <a:gd name="connsiteY8" fmla="*/ 347104 h 506538"/>
                  <a:gd name="connsiteX9" fmla="*/ 62664 w 332550"/>
                  <a:gd name="connsiteY9" fmla="*/ 283152 h 506538"/>
                  <a:gd name="connsiteX10" fmla="*/ 252 w 332550"/>
                  <a:gd name="connsiteY10" fmla="*/ 138632 h 506538"/>
                  <a:gd name="connsiteX11" fmla="*/ 140233 w 332550"/>
                  <a:gd name="connsiteY11" fmla="*/ 1731 h 506538"/>
                  <a:gd name="connsiteX12" fmla="*/ 306070 w 332550"/>
                  <a:gd name="connsiteY12" fmla="*/ 48905 h 506538"/>
                  <a:gd name="connsiteX13" fmla="*/ 271136 w 332550"/>
                  <a:gd name="connsiteY13" fmla="*/ 83839 h 506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32550" h="506538">
                    <a:moveTo>
                      <a:pt x="271136" y="83839"/>
                    </a:moveTo>
                    <a:cubicBezTo>
                      <a:pt x="271136" y="83839"/>
                      <a:pt x="308097" y="112208"/>
                      <a:pt x="312717" y="139605"/>
                    </a:cubicBezTo>
                    <a:cubicBezTo>
                      <a:pt x="317337" y="167001"/>
                      <a:pt x="303557" y="197478"/>
                      <a:pt x="305098" y="208096"/>
                    </a:cubicBezTo>
                    <a:cubicBezTo>
                      <a:pt x="306637" y="218714"/>
                      <a:pt x="333953" y="243111"/>
                      <a:pt x="332494" y="255270"/>
                    </a:cubicBezTo>
                    <a:cubicBezTo>
                      <a:pt x="331035" y="267428"/>
                      <a:pt x="308178" y="271967"/>
                      <a:pt x="308178" y="271967"/>
                    </a:cubicBezTo>
                    <a:cubicBezTo>
                      <a:pt x="308178" y="271967"/>
                      <a:pt x="283375" y="362261"/>
                      <a:pt x="277296" y="377338"/>
                    </a:cubicBezTo>
                    <a:cubicBezTo>
                      <a:pt x="271217" y="392414"/>
                      <a:pt x="240740" y="387956"/>
                      <a:pt x="217964" y="384957"/>
                    </a:cubicBezTo>
                    <a:lnTo>
                      <a:pt x="176869" y="506538"/>
                    </a:lnTo>
                    <a:lnTo>
                      <a:pt x="41346" y="347104"/>
                    </a:lnTo>
                    <a:lnTo>
                      <a:pt x="62664" y="283152"/>
                    </a:lnTo>
                    <a:cubicBezTo>
                      <a:pt x="62664" y="283152"/>
                      <a:pt x="4872" y="213202"/>
                      <a:pt x="252" y="138632"/>
                    </a:cubicBezTo>
                    <a:cubicBezTo>
                      <a:pt x="-4368" y="64062"/>
                      <a:pt x="55045" y="12349"/>
                      <a:pt x="140233" y="1731"/>
                    </a:cubicBezTo>
                    <a:cubicBezTo>
                      <a:pt x="225421" y="-8887"/>
                      <a:pt x="296992" y="32127"/>
                      <a:pt x="306070" y="48905"/>
                    </a:cubicBezTo>
                    <a:cubicBezTo>
                      <a:pt x="315148" y="65683"/>
                      <a:pt x="271136" y="83839"/>
                      <a:pt x="271136" y="83839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768C82D4-5FF5-45AC-AAD3-E1B94EF0DE8A}"/>
                  </a:ext>
                </a:extLst>
              </p:cNvPr>
              <p:cNvSpPr/>
              <p:nvPr/>
            </p:nvSpPr>
            <p:spPr>
              <a:xfrm>
                <a:off x="5342575" y="3933202"/>
                <a:ext cx="307314" cy="297892"/>
              </a:xfrm>
              <a:custGeom>
                <a:avLst/>
                <a:gdLst>
                  <a:gd name="connsiteX0" fmla="*/ 271128 w 307314"/>
                  <a:gd name="connsiteY0" fmla="*/ 83858 h 297892"/>
                  <a:gd name="connsiteX1" fmla="*/ 306062 w 307314"/>
                  <a:gd name="connsiteY1" fmla="*/ 48924 h 297892"/>
                  <a:gd name="connsiteX2" fmla="*/ 140225 w 307314"/>
                  <a:gd name="connsiteY2" fmla="*/ 1750 h 297892"/>
                  <a:gd name="connsiteX3" fmla="*/ 244 w 307314"/>
                  <a:gd name="connsiteY3" fmla="*/ 138651 h 297892"/>
                  <a:gd name="connsiteX4" fmla="*/ 62656 w 307314"/>
                  <a:gd name="connsiteY4" fmla="*/ 283171 h 297892"/>
                  <a:gd name="connsiteX5" fmla="*/ 59413 w 307314"/>
                  <a:gd name="connsiteY5" fmla="*/ 292898 h 297892"/>
                  <a:gd name="connsiteX6" fmla="*/ 123527 w 307314"/>
                  <a:gd name="connsiteY6" fmla="*/ 283171 h 297892"/>
                  <a:gd name="connsiteX7" fmla="*/ 86972 w 307314"/>
                  <a:gd name="connsiteY7" fmla="*/ 277092 h 297892"/>
                  <a:gd name="connsiteX8" fmla="*/ 90052 w 307314"/>
                  <a:gd name="connsiteY8" fmla="*/ 202522 h 297892"/>
                  <a:gd name="connsiteX9" fmla="*/ 128066 w 307314"/>
                  <a:gd name="connsiteY9" fmla="*/ 223839 h 297892"/>
                  <a:gd name="connsiteX10" fmla="*/ 144845 w 307314"/>
                  <a:gd name="connsiteY10" fmla="*/ 228378 h 297892"/>
                  <a:gd name="connsiteX11" fmla="*/ 153923 w 307314"/>
                  <a:gd name="connsiteY11" fmla="*/ 184285 h 297892"/>
                  <a:gd name="connsiteX12" fmla="*/ 185858 w 307314"/>
                  <a:gd name="connsiteY12" fmla="*/ 155348 h 297892"/>
                  <a:gd name="connsiteX13" fmla="*/ 155463 w 307314"/>
                  <a:gd name="connsiteY13" fmla="*/ 105176 h 297892"/>
                  <a:gd name="connsiteX14" fmla="*/ 271128 w 307314"/>
                  <a:gd name="connsiteY14" fmla="*/ 83858 h 297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314" h="297892">
                    <a:moveTo>
                      <a:pt x="271128" y="83858"/>
                    </a:moveTo>
                    <a:cubicBezTo>
                      <a:pt x="271128" y="83858"/>
                      <a:pt x="315221" y="65621"/>
                      <a:pt x="306062" y="48924"/>
                    </a:cubicBezTo>
                    <a:cubicBezTo>
                      <a:pt x="296903" y="32227"/>
                      <a:pt x="225413" y="-8949"/>
                      <a:pt x="140225" y="1750"/>
                    </a:cubicBezTo>
                    <a:cubicBezTo>
                      <a:pt x="55036" y="12449"/>
                      <a:pt x="-4295" y="64081"/>
                      <a:pt x="244" y="138651"/>
                    </a:cubicBezTo>
                    <a:cubicBezTo>
                      <a:pt x="4783" y="213221"/>
                      <a:pt x="62656" y="283171"/>
                      <a:pt x="62656" y="283171"/>
                    </a:cubicBezTo>
                    <a:lnTo>
                      <a:pt x="59413" y="292898"/>
                    </a:lnTo>
                    <a:cubicBezTo>
                      <a:pt x="90943" y="308298"/>
                      <a:pt x="123527" y="283171"/>
                      <a:pt x="123527" y="283171"/>
                    </a:cubicBezTo>
                    <a:cubicBezTo>
                      <a:pt x="111319" y="289328"/>
                      <a:pt x="96530" y="286869"/>
                      <a:pt x="86972" y="277092"/>
                    </a:cubicBezTo>
                    <a:cubicBezTo>
                      <a:pt x="68735" y="260395"/>
                      <a:pt x="67195" y="207142"/>
                      <a:pt x="90052" y="202522"/>
                    </a:cubicBezTo>
                    <a:cubicBezTo>
                      <a:pt x="112909" y="197902"/>
                      <a:pt x="128066" y="207142"/>
                      <a:pt x="128066" y="223839"/>
                    </a:cubicBezTo>
                    <a:cubicBezTo>
                      <a:pt x="128066" y="240536"/>
                      <a:pt x="132606" y="229918"/>
                      <a:pt x="144845" y="228378"/>
                    </a:cubicBezTo>
                    <a:cubicBezTo>
                      <a:pt x="157084" y="226838"/>
                      <a:pt x="146304" y="190364"/>
                      <a:pt x="153923" y="184285"/>
                    </a:cubicBezTo>
                    <a:cubicBezTo>
                      <a:pt x="166239" y="176662"/>
                      <a:pt x="177062" y="166856"/>
                      <a:pt x="185858" y="155348"/>
                    </a:cubicBezTo>
                    <a:cubicBezTo>
                      <a:pt x="199556" y="137111"/>
                      <a:pt x="160002" y="121954"/>
                      <a:pt x="155463" y="105176"/>
                    </a:cubicBezTo>
                    <a:cubicBezTo>
                      <a:pt x="150924" y="88397"/>
                      <a:pt x="271128" y="83858"/>
                      <a:pt x="271128" y="83858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03F95E01-6EC6-4C26-A642-6DAA1ABFC809}"/>
                  </a:ext>
                </a:extLst>
              </p:cNvPr>
              <p:cNvSpPr/>
              <p:nvPr/>
            </p:nvSpPr>
            <p:spPr>
              <a:xfrm>
                <a:off x="5596357" y="4135886"/>
                <a:ext cx="28206" cy="9402"/>
              </a:xfrm>
              <a:custGeom>
                <a:avLst/>
                <a:gdLst>
                  <a:gd name="connsiteX0" fmla="*/ 28207 w 28206"/>
                  <a:gd name="connsiteY0" fmla="*/ 0 h 9402"/>
                  <a:gd name="connsiteX1" fmla="*/ 0 w 28206"/>
                  <a:gd name="connsiteY1" fmla="*/ 9402 h 9402"/>
                  <a:gd name="connsiteX2" fmla="*/ 25532 w 28206"/>
                  <a:gd name="connsiteY2" fmla="*/ 9402 h 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206" h="9402">
                    <a:moveTo>
                      <a:pt x="28207" y="0"/>
                    </a:moveTo>
                    <a:lnTo>
                      <a:pt x="0" y="9402"/>
                    </a:lnTo>
                    <a:lnTo>
                      <a:pt x="25532" y="9402"/>
                    </a:ln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7921F8E9-1BBA-44AD-8771-8EBAA54C758C}"/>
                  </a:ext>
                </a:extLst>
              </p:cNvPr>
              <p:cNvSpPr/>
              <p:nvPr/>
            </p:nvSpPr>
            <p:spPr>
              <a:xfrm>
                <a:off x="5595060" y="4096165"/>
                <a:ext cx="40284" cy="15567"/>
              </a:xfrm>
              <a:custGeom>
                <a:avLst/>
                <a:gdLst>
                  <a:gd name="connsiteX0" fmla="*/ 40284 w 40284"/>
                  <a:gd name="connsiteY0" fmla="*/ 11514 h 15567"/>
                  <a:gd name="connsiteX1" fmla="*/ 14752 w 40284"/>
                  <a:gd name="connsiteY1" fmla="*/ 2112 h 15567"/>
                  <a:gd name="connsiteX2" fmla="*/ 0 w 40284"/>
                  <a:gd name="connsiteY2" fmla="*/ 15567 h 15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0284" h="15567">
                    <a:moveTo>
                      <a:pt x="40284" y="11514"/>
                    </a:moveTo>
                    <a:cubicBezTo>
                      <a:pt x="40284" y="11514"/>
                      <a:pt x="28207" y="-5912"/>
                      <a:pt x="14752" y="2112"/>
                    </a:cubicBezTo>
                    <a:cubicBezTo>
                      <a:pt x="1297" y="10137"/>
                      <a:pt x="0" y="15567"/>
                      <a:pt x="0" y="15567"/>
                    </a:cubicBez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ABA751F5-A9AC-41CC-964A-E7D23129E0D7}"/>
                  </a:ext>
                </a:extLst>
              </p:cNvPr>
              <p:cNvSpPr/>
              <p:nvPr/>
            </p:nvSpPr>
            <p:spPr>
              <a:xfrm>
                <a:off x="5606327" y="4229909"/>
                <a:ext cx="28206" cy="6916"/>
              </a:xfrm>
              <a:custGeom>
                <a:avLst/>
                <a:gdLst>
                  <a:gd name="connsiteX0" fmla="*/ 0 w 28206"/>
                  <a:gd name="connsiteY0" fmla="*/ 0 h 6916"/>
                  <a:gd name="connsiteX1" fmla="*/ 28207 w 28206"/>
                  <a:gd name="connsiteY1" fmla="*/ 6484 h 6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206" h="6916">
                    <a:moveTo>
                      <a:pt x="0" y="0"/>
                    </a:moveTo>
                    <a:cubicBezTo>
                      <a:pt x="8249" y="5640"/>
                      <a:pt x="18323" y="7956"/>
                      <a:pt x="28207" y="6484"/>
                    </a:cubicBez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E713347F-093C-436D-B217-4FE2F2D871FB}"/>
                  </a:ext>
                </a:extLst>
              </p:cNvPr>
              <p:cNvSpPr/>
              <p:nvPr/>
            </p:nvSpPr>
            <p:spPr>
              <a:xfrm>
                <a:off x="5351978" y="4251389"/>
                <a:ext cx="196232" cy="238867"/>
              </a:xfrm>
              <a:custGeom>
                <a:avLst/>
                <a:gdLst>
                  <a:gd name="connsiteX0" fmla="*/ 25856 w 196232"/>
                  <a:gd name="connsiteY0" fmla="*/ 0 h 238867"/>
                  <a:gd name="connsiteX1" fmla="*/ 196233 w 196232"/>
                  <a:gd name="connsiteY1" fmla="*/ 167377 h 238867"/>
                  <a:gd name="connsiteX2" fmla="*/ 181076 w 196232"/>
                  <a:gd name="connsiteY2" fmla="*/ 238867 h 238867"/>
                  <a:gd name="connsiteX3" fmla="*/ 0 w 196232"/>
                  <a:gd name="connsiteY3" fmla="*/ 44094 h 238867"/>
                  <a:gd name="connsiteX4" fmla="*/ 25856 w 196232"/>
                  <a:gd name="connsiteY4" fmla="*/ 0 h 23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6232" h="238867">
                    <a:moveTo>
                      <a:pt x="25856" y="0"/>
                    </a:moveTo>
                    <a:lnTo>
                      <a:pt x="196233" y="167377"/>
                    </a:lnTo>
                    <a:lnTo>
                      <a:pt x="181076" y="238867"/>
                    </a:lnTo>
                    <a:lnTo>
                      <a:pt x="0" y="44094"/>
                    </a:lnTo>
                    <a:lnTo>
                      <a:pt x="25856" y="0"/>
                    </a:ln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355477F8-1F2E-4F35-940E-1B553B29CA81}"/>
                  </a:ext>
                </a:extLst>
              </p:cNvPr>
              <p:cNvSpPr/>
              <p:nvPr/>
            </p:nvSpPr>
            <p:spPr>
              <a:xfrm>
                <a:off x="5865056" y="4858683"/>
                <a:ext cx="175397" cy="139396"/>
              </a:xfrm>
              <a:custGeom>
                <a:avLst/>
                <a:gdLst>
                  <a:gd name="connsiteX0" fmla="*/ 167292 w 175397"/>
                  <a:gd name="connsiteY0" fmla="*/ 32630 h 139396"/>
                  <a:gd name="connsiteX1" fmla="*/ 97586 w 175397"/>
                  <a:gd name="connsiteY1" fmla="*/ 208 h 139396"/>
                  <a:gd name="connsiteX2" fmla="*/ 320 w 175397"/>
                  <a:gd name="connsiteY2" fmla="*/ 87747 h 139396"/>
                  <a:gd name="connsiteX3" fmla="*/ 86238 w 175397"/>
                  <a:gd name="connsiteY3" fmla="*/ 136380 h 139396"/>
                  <a:gd name="connsiteX4" fmla="*/ 175398 w 175397"/>
                  <a:gd name="connsiteY4" fmla="*/ 123411 h 139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397" h="139396">
                    <a:moveTo>
                      <a:pt x="167292" y="32630"/>
                    </a:moveTo>
                    <a:cubicBezTo>
                      <a:pt x="167292" y="32630"/>
                      <a:pt x="107312" y="-3034"/>
                      <a:pt x="97586" y="208"/>
                    </a:cubicBezTo>
                    <a:cubicBezTo>
                      <a:pt x="87859" y="3451"/>
                      <a:pt x="-6164" y="71536"/>
                      <a:pt x="320" y="87747"/>
                    </a:cubicBezTo>
                    <a:cubicBezTo>
                      <a:pt x="6805" y="103958"/>
                      <a:pt x="57058" y="125032"/>
                      <a:pt x="86238" y="136380"/>
                    </a:cubicBezTo>
                    <a:cubicBezTo>
                      <a:pt x="115418" y="147727"/>
                      <a:pt x="175398" y="123411"/>
                      <a:pt x="175398" y="123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078384C4-0323-4642-B8E2-468B24A9A598}"/>
                  </a:ext>
                </a:extLst>
              </p:cNvPr>
              <p:cNvSpPr/>
              <p:nvPr/>
            </p:nvSpPr>
            <p:spPr>
              <a:xfrm>
                <a:off x="5852732" y="4849165"/>
                <a:ext cx="156102" cy="146058"/>
              </a:xfrm>
              <a:custGeom>
                <a:avLst/>
                <a:gdLst>
                  <a:gd name="connsiteX0" fmla="*/ 4863 w 156102"/>
                  <a:gd name="connsiteY0" fmla="*/ 29180 h 146058"/>
                  <a:gd name="connsiteX1" fmla="*/ 64844 w 156102"/>
                  <a:gd name="connsiteY1" fmla="*/ 0 h 146058"/>
                  <a:gd name="connsiteX2" fmla="*/ 119961 w 156102"/>
                  <a:gd name="connsiteY2" fmla="*/ 42148 h 146058"/>
                  <a:gd name="connsiteX3" fmla="*/ 100508 w 156102"/>
                  <a:gd name="connsiteY3" fmla="*/ 71328 h 146058"/>
                  <a:gd name="connsiteX4" fmla="*/ 155625 w 156102"/>
                  <a:gd name="connsiteY4" fmla="*/ 113476 h 146058"/>
                  <a:gd name="connsiteX5" fmla="*/ 98886 w 156102"/>
                  <a:gd name="connsiteY5" fmla="*/ 145898 h 146058"/>
                  <a:gd name="connsiteX6" fmla="*/ 0 w 156102"/>
                  <a:gd name="connsiteY6" fmla="*/ 102129 h 14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102" h="146058">
                    <a:moveTo>
                      <a:pt x="4863" y="29180"/>
                    </a:moveTo>
                    <a:cubicBezTo>
                      <a:pt x="4863" y="29180"/>
                      <a:pt x="56738" y="0"/>
                      <a:pt x="64844" y="0"/>
                    </a:cubicBezTo>
                    <a:cubicBezTo>
                      <a:pt x="72949" y="0"/>
                      <a:pt x="119961" y="42148"/>
                      <a:pt x="119961" y="42148"/>
                    </a:cubicBezTo>
                    <a:lnTo>
                      <a:pt x="100508" y="71328"/>
                    </a:lnTo>
                    <a:cubicBezTo>
                      <a:pt x="100508" y="71328"/>
                      <a:pt x="162109" y="102129"/>
                      <a:pt x="155625" y="113476"/>
                    </a:cubicBezTo>
                    <a:cubicBezTo>
                      <a:pt x="149140" y="124824"/>
                      <a:pt x="124824" y="142656"/>
                      <a:pt x="98886" y="145898"/>
                    </a:cubicBezTo>
                    <a:cubicBezTo>
                      <a:pt x="72949" y="149140"/>
                      <a:pt x="0" y="102129"/>
                      <a:pt x="0" y="1021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497CB057-E712-4ECC-B8D1-B34806C25616}"/>
                  </a:ext>
                </a:extLst>
              </p:cNvPr>
              <p:cNvSpPr/>
              <p:nvPr/>
            </p:nvSpPr>
            <p:spPr>
              <a:xfrm>
                <a:off x="5852732" y="4849165"/>
                <a:ext cx="156102" cy="146058"/>
              </a:xfrm>
              <a:custGeom>
                <a:avLst/>
                <a:gdLst>
                  <a:gd name="connsiteX0" fmla="*/ 4863 w 156102"/>
                  <a:gd name="connsiteY0" fmla="*/ 29180 h 146058"/>
                  <a:gd name="connsiteX1" fmla="*/ 64844 w 156102"/>
                  <a:gd name="connsiteY1" fmla="*/ 0 h 146058"/>
                  <a:gd name="connsiteX2" fmla="*/ 119961 w 156102"/>
                  <a:gd name="connsiteY2" fmla="*/ 42148 h 146058"/>
                  <a:gd name="connsiteX3" fmla="*/ 100508 w 156102"/>
                  <a:gd name="connsiteY3" fmla="*/ 71328 h 146058"/>
                  <a:gd name="connsiteX4" fmla="*/ 155625 w 156102"/>
                  <a:gd name="connsiteY4" fmla="*/ 113476 h 146058"/>
                  <a:gd name="connsiteX5" fmla="*/ 98886 w 156102"/>
                  <a:gd name="connsiteY5" fmla="*/ 145898 h 146058"/>
                  <a:gd name="connsiteX6" fmla="*/ 0 w 156102"/>
                  <a:gd name="connsiteY6" fmla="*/ 102129 h 14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102" h="146058">
                    <a:moveTo>
                      <a:pt x="4863" y="29180"/>
                    </a:moveTo>
                    <a:cubicBezTo>
                      <a:pt x="4863" y="29180"/>
                      <a:pt x="56738" y="0"/>
                      <a:pt x="64844" y="0"/>
                    </a:cubicBezTo>
                    <a:cubicBezTo>
                      <a:pt x="72949" y="0"/>
                      <a:pt x="119961" y="42148"/>
                      <a:pt x="119961" y="42148"/>
                    </a:cubicBezTo>
                    <a:lnTo>
                      <a:pt x="100508" y="71328"/>
                    </a:lnTo>
                    <a:cubicBezTo>
                      <a:pt x="100508" y="71328"/>
                      <a:pt x="162109" y="102129"/>
                      <a:pt x="155625" y="113476"/>
                    </a:cubicBezTo>
                    <a:cubicBezTo>
                      <a:pt x="149140" y="124824"/>
                      <a:pt x="124824" y="142656"/>
                      <a:pt x="98886" y="145898"/>
                    </a:cubicBezTo>
                    <a:cubicBezTo>
                      <a:pt x="72949" y="149140"/>
                      <a:pt x="0" y="102129"/>
                      <a:pt x="0" y="102129"/>
                    </a:cubicBezTo>
                    <a:close/>
                  </a:path>
                </a:pathLst>
              </a:custGeom>
              <a:solidFill>
                <a:srgbClr val="D9D9D9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83FD23E4-0BA6-49BA-B778-75AB12BC300B}"/>
                  </a:ext>
                </a:extLst>
              </p:cNvPr>
              <p:cNvSpPr/>
              <p:nvPr/>
            </p:nvSpPr>
            <p:spPr>
              <a:xfrm>
                <a:off x="5852732" y="4849165"/>
                <a:ext cx="156102" cy="146058"/>
              </a:xfrm>
              <a:custGeom>
                <a:avLst/>
                <a:gdLst>
                  <a:gd name="connsiteX0" fmla="*/ 4863 w 156102"/>
                  <a:gd name="connsiteY0" fmla="*/ 29180 h 146058"/>
                  <a:gd name="connsiteX1" fmla="*/ 64844 w 156102"/>
                  <a:gd name="connsiteY1" fmla="*/ 0 h 146058"/>
                  <a:gd name="connsiteX2" fmla="*/ 119961 w 156102"/>
                  <a:gd name="connsiteY2" fmla="*/ 42148 h 146058"/>
                  <a:gd name="connsiteX3" fmla="*/ 100508 w 156102"/>
                  <a:gd name="connsiteY3" fmla="*/ 71328 h 146058"/>
                  <a:gd name="connsiteX4" fmla="*/ 155625 w 156102"/>
                  <a:gd name="connsiteY4" fmla="*/ 113476 h 146058"/>
                  <a:gd name="connsiteX5" fmla="*/ 98886 w 156102"/>
                  <a:gd name="connsiteY5" fmla="*/ 145898 h 146058"/>
                  <a:gd name="connsiteX6" fmla="*/ 0 w 156102"/>
                  <a:gd name="connsiteY6" fmla="*/ 102129 h 146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102" h="146058">
                    <a:moveTo>
                      <a:pt x="4863" y="29180"/>
                    </a:moveTo>
                    <a:cubicBezTo>
                      <a:pt x="4863" y="29180"/>
                      <a:pt x="56738" y="0"/>
                      <a:pt x="64844" y="0"/>
                    </a:cubicBezTo>
                    <a:cubicBezTo>
                      <a:pt x="72949" y="0"/>
                      <a:pt x="119961" y="42148"/>
                      <a:pt x="119961" y="42148"/>
                    </a:cubicBezTo>
                    <a:lnTo>
                      <a:pt x="100508" y="71328"/>
                    </a:lnTo>
                    <a:cubicBezTo>
                      <a:pt x="100508" y="71328"/>
                      <a:pt x="162109" y="102129"/>
                      <a:pt x="155625" y="113476"/>
                    </a:cubicBezTo>
                    <a:cubicBezTo>
                      <a:pt x="149140" y="124824"/>
                      <a:pt x="124824" y="142656"/>
                      <a:pt x="98886" y="145898"/>
                    </a:cubicBezTo>
                    <a:cubicBezTo>
                      <a:pt x="72949" y="149140"/>
                      <a:pt x="0" y="102129"/>
                      <a:pt x="0" y="102129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696583A0-AB33-4A3F-AEB3-3922615B502F}"/>
                  </a:ext>
                </a:extLst>
              </p:cNvPr>
              <p:cNvSpPr/>
              <p:nvPr/>
            </p:nvSpPr>
            <p:spPr>
              <a:xfrm>
                <a:off x="5813502" y="4865376"/>
                <a:ext cx="53495" cy="85917"/>
              </a:xfrm>
              <a:custGeom>
                <a:avLst/>
                <a:gdLst>
                  <a:gd name="connsiteX0" fmla="*/ 8105 w 53495"/>
                  <a:gd name="connsiteY0" fmla="*/ 0 h 85917"/>
                  <a:gd name="connsiteX1" fmla="*/ 53496 w 53495"/>
                  <a:gd name="connsiteY1" fmla="*/ 8105 h 85917"/>
                  <a:gd name="connsiteX2" fmla="*/ 38906 w 53495"/>
                  <a:gd name="connsiteY2" fmla="*/ 85918 h 85917"/>
                  <a:gd name="connsiteX3" fmla="*/ 0 w 53495"/>
                  <a:gd name="connsiteY3" fmla="*/ 72949 h 85917"/>
                  <a:gd name="connsiteX4" fmla="*/ 8105 w 53495"/>
                  <a:gd name="connsiteY4" fmla="*/ 0 h 85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495" h="85917">
                    <a:moveTo>
                      <a:pt x="8105" y="0"/>
                    </a:moveTo>
                    <a:lnTo>
                      <a:pt x="53496" y="8105"/>
                    </a:lnTo>
                    <a:lnTo>
                      <a:pt x="38906" y="85918"/>
                    </a:lnTo>
                    <a:lnTo>
                      <a:pt x="0" y="72949"/>
                    </a:lnTo>
                    <a:lnTo>
                      <a:pt x="8105" y="0"/>
                    </a:ln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3298C30A-A9D8-4541-978D-9E1441730F2C}"/>
                  </a:ext>
                </a:extLst>
              </p:cNvPr>
              <p:cNvSpPr/>
              <p:nvPr/>
            </p:nvSpPr>
            <p:spPr>
              <a:xfrm>
                <a:off x="5246104" y="4413092"/>
                <a:ext cx="594956" cy="538201"/>
              </a:xfrm>
              <a:custGeom>
                <a:avLst/>
                <a:gdLst>
                  <a:gd name="connsiteX0" fmla="*/ 48730 w 594956"/>
                  <a:gd name="connsiteY0" fmla="*/ 0 h 538201"/>
                  <a:gd name="connsiteX1" fmla="*/ 98 w 594956"/>
                  <a:gd name="connsiteY1" fmla="*/ 126445 h 538201"/>
                  <a:gd name="connsiteX2" fmla="*/ 186523 w 594956"/>
                  <a:gd name="connsiteY2" fmla="*/ 515506 h 538201"/>
                  <a:gd name="connsiteX3" fmla="*/ 578745 w 594956"/>
                  <a:gd name="connsiteY3" fmla="*/ 538201 h 538201"/>
                  <a:gd name="connsiteX4" fmla="*/ 594956 w 594956"/>
                  <a:gd name="connsiteY4" fmla="*/ 455526 h 538201"/>
                  <a:gd name="connsiteX5" fmla="*/ 270738 w 594956"/>
                  <a:gd name="connsiteY5" fmla="*/ 363124 h 538201"/>
                  <a:gd name="connsiteX6" fmla="*/ 160504 w 594956"/>
                  <a:gd name="connsiteY6" fmla="*/ 24316 h 53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956" h="538201">
                    <a:moveTo>
                      <a:pt x="48730" y="0"/>
                    </a:moveTo>
                    <a:cubicBezTo>
                      <a:pt x="48730" y="0"/>
                      <a:pt x="4961" y="84297"/>
                      <a:pt x="98" y="126445"/>
                    </a:cubicBezTo>
                    <a:cubicBezTo>
                      <a:pt x="-4766" y="168593"/>
                      <a:pt x="173554" y="504158"/>
                      <a:pt x="186523" y="515506"/>
                    </a:cubicBezTo>
                    <a:cubicBezTo>
                      <a:pt x="199491" y="526854"/>
                      <a:pt x="578745" y="538201"/>
                      <a:pt x="578745" y="538201"/>
                    </a:cubicBezTo>
                    <a:lnTo>
                      <a:pt x="594956" y="455526"/>
                    </a:lnTo>
                    <a:lnTo>
                      <a:pt x="270738" y="363124"/>
                    </a:lnTo>
                    <a:lnTo>
                      <a:pt x="160504" y="24316"/>
                    </a:lnTo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CEADE163-7EF1-462C-A4E1-B496D20E2E0D}"/>
                  </a:ext>
                </a:extLst>
              </p:cNvPr>
              <p:cNvSpPr/>
              <p:nvPr/>
            </p:nvSpPr>
            <p:spPr>
              <a:xfrm>
                <a:off x="5246104" y="4413092"/>
                <a:ext cx="594956" cy="538201"/>
              </a:xfrm>
              <a:custGeom>
                <a:avLst/>
                <a:gdLst>
                  <a:gd name="connsiteX0" fmla="*/ 48730 w 594956"/>
                  <a:gd name="connsiteY0" fmla="*/ 0 h 538201"/>
                  <a:gd name="connsiteX1" fmla="*/ 98 w 594956"/>
                  <a:gd name="connsiteY1" fmla="*/ 126445 h 538201"/>
                  <a:gd name="connsiteX2" fmla="*/ 186523 w 594956"/>
                  <a:gd name="connsiteY2" fmla="*/ 515506 h 538201"/>
                  <a:gd name="connsiteX3" fmla="*/ 578745 w 594956"/>
                  <a:gd name="connsiteY3" fmla="*/ 538201 h 538201"/>
                  <a:gd name="connsiteX4" fmla="*/ 594956 w 594956"/>
                  <a:gd name="connsiteY4" fmla="*/ 455526 h 538201"/>
                  <a:gd name="connsiteX5" fmla="*/ 270738 w 594956"/>
                  <a:gd name="connsiteY5" fmla="*/ 363124 h 538201"/>
                  <a:gd name="connsiteX6" fmla="*/ 160504 w 594956"/>
                  <a:gd name="connsiteY6" fmla="*/ 24316 h 53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956" h="538201">
                    <a:moveTo>
                      <a:pt x="48730" y="0"/>
                    </a:moveTo>
                    <a:cubicBezTo>
                      <a:pt x="48730" y="0"/>
                      <a:pt x="4961" y="84297"/>
                      <a:pt x="98" y="126445"/>
                    </a:cubicBezTo>
                    <a:cubicBezTo>
                      <a:pt x="-4766" y="168593"/>
                      <a:pt x="173554" y="504158"/>
                      <a:pt x="186523" y="515506"/>
                    </a:cubicBezTo>
                    <a:cubicBezTo>
                      <a:pt x="199491" y="526854"/>
                      <a:pt x="578745" y="538201"/>
                      <a:pt x="578745" y="538201"/>
                    </a:cubicBezTo>
                    <a:lnTo>
                      <a:pt x="594956" y="455526"/>
                    </a:lnTo>
                    <a:lnTo>
                      <a:pt x="270738" y="363124"/>
                    </a:lnTo>
                    <a:lnTo>
                      <a:pt x="160504" y="24316"/>
                    </a:lnTo>
                  </a:path>
                </a:pathLst>
              </a:custGeom>
              <a:solidFill>
                <a:srgbClr val="FFFFFF">
                  <a:alpha val="17000"/>
                </a:srgbClr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E571A635-6034-4D23-A0E3-5FE15FA7A9A3}"/>
                  </a:ext>
                </a:extLst>
              </p:cNvPr>
              <p:cNvSpPr/>
              <p:nvPr/>
            </p:nvSpPr>
            <p:spPr>
              <a:xfrm>
                <a:off x="5246104" y="4413092"/>
                <a:ext cx="594956" cy="538201"/>
              </a:xfrm>
              <a:custGeom>
                <a:avLst/>
                <a:gdLst>
                  <a:gd name="connsiteX0" fmla="*/ 48730 w 594956"/>
                  <a:gd name="connsiteY0" fmla="*/ 0 h 538201"/>
                  <a:gd name="connsiteX1" fmla="*/ 98 w 594956"/>
                  <a:gd name="connsiteY1" fmla="*/ 126445 h 538201"/>
                  <a:gd name="connsiteX2" fmla="*/ 186523 w 594956"/>
                  <a:gd name="connsiteY2" fmla="*/ 515506 h 538201"/>
                  <a:gd name="connsiteX3" fmla="*/ 578745 w 594956"/>
                  <a:gd name="connsiteY3" fmla="*/ 538201 h 538201"/>
                  <a:gd name="connsiteX4" fmla="*/ 594956 w 594956"/>
                  <a:gd name="connsiteY4" fmla="*/ 455526 h 538201"/>
                  <a:gd name="connsiteX5" fmla="*/ 270738 w 594956"/>
                  <a:gd name="connsiteY5" fmla="*/ 363124 h 538201"/>
                  <a:gd name="connsiteX6" fmla="*/ 160504 w 594956"/>
                  <a:gd name="connsiteY6" fmla="*/ 24316 h 538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956" h="538201">
                    <a:moveTo>
                      <a:pt x="48730" y="0"/>
                    </a:moveTo>
                    <a:cubicBezTo>
                      <a:pt x="48730" y="0"/>
                      <a:pt x="4961" y="84297"/>
                      <a:pt x="98" y="126445"/>
                    </a:cubicBezTo>
                    <a:cubicBezTo>
                      <a:pt x="-4766" y="168593"/>
                      <a:pt x="173554" y="504158"/>
                      <a:pt x="186523" y="515506"/>
                    </a:cubicBezTo>
                    <a:cubicBezTo>
                      <a:pt x="199491" y="526854"/>
                      <a:pt x="578745" y="538201"/>
                      <a:pt x="578745" y="538201"/>
                    </a:cubicBezTo>
                    <a:lnTo>
                      <a:pt x="594956" y="455526"/>
                    </a:lnTo>
                    <a:lnTo>
                      <a:pt x="270738" y="363124"/>
                    </a:lnTo>
                    <a:lnTo>
                      <a:pt x="160504" y="24316"/>
                    </a:ln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5102D8D2-7CAD-4EE8-AE66-D41C5DD4D424}"/>
                  </a:ext>
                </a:extLst>
              </p:cNvPr>
              <p:cNvSpPr/>
              <p:nvPr/>
            </p:nvSpPr>
            <p:spPr>
              <a:xfrm>
                <a:off x="5903310" y="4859237"/>
                <a:ext cx="72301" cy="90476"/>
              </a:xfrm>
              <a:custGeom>
                <a:avLst/>
                <a:gdLst>
                  <a:gd name="connsiteX0" fmla="*/ 72301 w 72301"/>
                  <a:gd name="connsiteY0" fmla="*/ 7760 h 90476"/>
                  <a:gd name="connsiteX1" fmla="*/ 41500 w 72301"/>
                  <a:gd name="connsiteY1" fmla="*/ 11002 h 90476"/>
                  <a:gd name="connsiteX2" fmla="*/ 5836 w 72301"/>
                  <a:gd name="connsiteY2" fmla="*/ 90435 h 90476"/>
                  <a:gd name="connsiteX3" fmla="*/ 70680 w 72301"/>
                  <a:gd name="connsiteY3" fmla="*/ 45045 h 90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301" h="90476">
                    <a:moveTo>
                      <a:pt x="72301" y="7760"/>
                    </a:moveTo>
                    <a:cubicBezTo>
                      <a:pt x="72301" y="7760"/>
                      <a:pt x="49606" y="-11693"/>
                      <a:pt x="41500" y="11002"/>
                    </a:cubicBezTo>
                    <a:cubicBezTo>
                      <a:pt x="33395" y="33697"/>
                      <a:pt x="-16859" y="88814"/>
                      <a:pt x="5836" y="90435"/>
                    </a:cubicBezTo>
                    <a:cubicBezTo>
                      <a:pt x="28532" y="92056"/>
                      <a:pt x="70680" y="45045"/>
                      <a:pt x="70680" y="45045"/>
                    </a:cubicBezTo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2567FCD1-F311-450E-86EE-6C71BE42A76F}"/>
                  </a:ext>
                </a:extLst>
              </p:cNvPr>
              <p:cNvSpPr/>
              <p:nvPr/>
            </p:nvSpPr>
            <p:spPr>
              <a:xfrm>
                <a:off x="5873891" y="4950356"/>
                <a:ext cx="22825" cy="48024"/>
              </a:xfrm>
              <a:custGeom>
                <a:avLst/>
                <a:gdLst>
                  <a:gd name="connsiteX0" fmla="*/ 1212 w 22825"/>
                  <a:gd name="connsiteY0" fmla="*/ 7421 h 48024"/>
                  <a:gd name="connsiteX1" fmla="*/ 9317 w 22825"/>
                  <a:gd name="connsiteY1" fmla="*/ 46328 h 48024"/>
                  <a:gd name="connsiteX2" fmla="*/ 22286 w 22825"/>
                  <a:gd name="connsiteY2" fmla="*/ 15527 h 48024"/>
                  <a:gd name="connsiteX3" fmla="*/ 1212 w 22825"/>
                  <a:gd name="connsiteY3" fmla="*/ 7421 h 48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25" h="48024">
                    <a:moveTo>
                      <a:pt x="1212" y="7421"/>
                    </a:moveTo>
                    <a:cubicBezTo>
                      <a:pt x="1212" y="7421"/>
                      <a:pt x="-4624" y="34737"/>
                      <a:pt x="9317" y="46328"/>
                    </a:cubicBezTo>
                    <a:cubicBezTo>
                      <a:pt x="19125" y="54433"/>
                      <a:pt x="24637" y="31738"/>
                      <a:pt x="22286" y="15527"/>
                    </a:cubicBezTo>
                    <a:cubicBezTo>
                      <a:pt x="19935" y="-684"/>
                      <a:pt x="6075" y="-5547"/>
                      <a:pt x="1212" y="7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A64A58B1-D484-4290-8DBA-F6CD731ED6AA}"/>
                  </a:ext>
                </a:extLst>
              </p:cNvPr>
              <p:cNvSpPr/>
              <p:nvPr/>
            </p:nvSpPr>
            <p:spPr>
              <a:xfrm>
                <a:off x="5896911" y="4956841"/>
                <a:ext cx="22825" cy="48024"/>
              </a:xfrm>
              <a:custGeom>
                <a:avLst/>
                <a:gdLst>
                  <a:gd name="connsiteX0" fmla="*/ 1212 w 22825"/>
                  <a:gd name="connsiteY0" fmla="*/ 7421 h 48024"/>
                  <a:gd name="connsiteX1" fmla="*/ 9317 w 22825"/>
                  <a:gd name="connsiteY1" fmla="*/ 46328 h 48024"/>
                  <a:gd name="connsiteX2" fmla="*/ 22286 w 22825"/>
                  <a:gd name="connsiteY2" fmla="*/ 15527 h 48024"/>
                  <a:gd name="connsiteX3" fmla="*/ 1212 w 22825"/>
                  <a:gd name="connsiteY3" fmla="*/ 7421 h 48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25" h="48024">
                    <a:moveTo>
                      <a:pt x="1212" y="7421"/>
                    </a:moveTo>
                    <a:cubicBezTo>
                      <a:pt x="1212" y="7421"/>
                      <a:pt x="-4624" y="34737"/>
                      <a:pt x="9317" y="46328"/>
                    </a:cubicBezTo>
                    <a:cubicBezTo>
                      <a:pt x="19125" y="54433"/>
                      <a:pt x="24637" y="31738"/>
                      <a:pt x="22286" y="15527"/>
                    </a:cubicBezTo>
                    <a:cubicBezTo>
                      <a:pt x="19935" y="-684"/>
                      <a:pt x="5751" y="-5547"/>
                      <a:pt x="1212" y="7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16850585-ED1B-4F9A-8A74-A391013A5573}"/>
                  </a:ext>
                </a:extLst>
              </p:cNvPr>
              <p:cNvSpPr/>
              <p:nvPr/>
            </p:nvSpPr>
            <p:spPr>
              <a:xfrm>
                <a:off x="5919282" y="4966567"/>
                <a:ext cx="22825" cy="48024"/>
              </a:xfrm>
              <a:custGeom>
                <a:avLst/>
                <a:gdLst>
                  <a:gd name="connsiteX0" fmla="*/ 1212 w 22825"/>
                  <a:gd name="connsiteY0" fmla="*/ 7421 h 48024"/>
                  <a:gd name="connsiteX1" fmla="*/ 9317 w 22825"/>
                  <a:gd name="connsiteY1" fmla="*/ 46328 h 48024"/>
                  <a:gd name="connsiteX2" fmla="*/ 22286 w 22825"/>
                  <a:gd name="connsiteY2" fmla="*/ 15527 h 48024"/>
                  <a:gd name="connsiteX3" fmla="*/ 1212 w 22825"/>
                  <a:gd name="connsiteY3" fmla="*/ 7421 h 48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825" h="48024">
                    <a:moveTo>
                      <a:pt x="1212" y="7421"/>
                    </a:moveTo>
                    <a:cubicBezTo>
                      <a:pt x="1212" y="7421"/>
                      <a:pt x="-4624" y="34737"/>
                      <a:pt x="9317" y="46328"/>
                    </a:cubicBezTo>
                    <a:cubicBezTo>
                      <a:pt x="19125" y="54433"/>
                      <a:pt x="24637" y="31738"/>
                      <a:pt x="22286" y="15527"/>
                    </a:cubicBezTo>
                    <a:cubicBezTo>
                      <a:pt x="19936" y="-684"/>
                      <a:pt x="6075" y="-5547"/>
                      <a:pt x="1212" y="7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2E31989D-4017-451B-97B9-59AF7CCAA5E4}"/>
                  </a:ext>
                </a:extLst>
              </p:cNvPr>
              <p:cNvSpPr/>
              <p:nvPr/>
            </p:nvSpPr>
            <p:spPr>
              <a:xfrm>
                <a:off x="5941837" y="4982177"/>
                <a:ext cx="20984" cy="32364"/>
              </a:xfrm>
              <a:custGeom>
                <a:avLst/>
                <a:gdLst>
                  <a:gd name="connsiteX0" fmla="*/ 1108 w 20984"/>
                  <a:gd name="connsiteY0" fmla="*/ 5023 h 32364"/>
                  <a:gd name="connsiteX1" fmla="*/ 8565 w 20984"/>
                  <a:gd name="connsiteY1" fmla="*/ 31204 h 32364"/>
                  <a:gd name="connsiteX2" fmla="*/ 20480 w 20984"/>
                  <a:gd name="connsiteY2" fmla="*/ 10454 h 32364"/>
                  <a:gd name="connsiteX3" fmla="*/ 1108 w 20984"/>
                  <a:gd name="connsiteY3" fmla="*/ 5023 h 32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984" h="32364">
                    <a:moveTo>
                      <a:pt x="1108" y="5023"/>
                    </a:moveTo>
                    <a:cubicBezTo>
                      <a:pt x="1108" y="5023"/>
                      <a:pt x="-4241" y="23423"/>
                      <a:pt x="8565" y="31204"/>
                    </a:cubicBezTo>
                    <a:cubicBezTo>
                      <a:pt x="17562" y="36716"/>
                      <a:pt x="22669" y="21396"/>
                      <a:pt x="20480" y="10454"/>
                    </a:cubicBezTo>
                    <a:cubicBezTo>
                      <a:pt x="18292" y="-488"/>
                      <a:pt x="5566" y="-3731"/>
                      <a:pt x="1108" y="50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1C04F605-2022-4800-B7D8-A03A8377BE63}"/>
                  </a:ext>
                </a:extLst>
              </p:cNvPr>
              <p:cNvSpPr/>
              <p:nvPr/>
            </p:nvSpPr>
            <p:spPr>
              <a:xfrm>
                <a:off x="6032349" y="4889692"/>
                <a:ext cx="40527" cy="105370"/>
              </a:xfrm>
              <a:custGeom>
                <a:avLst/>
                <a:gdLst>
                  <a:gd name="connsiteX0" fmla="*/ 0 w 40527"/>
                  <a:gd name="connsiteY0" fmla="*/ 1621 h 105370"/>
                  <a:gd name="connsiteX1" fmla="*/ 4863 w 40527"/>
                  <a:gd name="connsiteY1" fmla="*/ 105371 h 105370"/>
                  <a:gd name="connsiteX2" fmla="*/ 40527 w 40527"/>
                  <a:gd name="connsiteY2" fmla="*/ 95644 h 105370"/>
                  <a:gd name="connsiteX3" fmla="*/ 32422 w 40527"/>
                  <a:gd name="connsiteY3" fmla="*/ 0 h 105370"/>
                  <a:gd name="connsiteX4" fmla="*/ 0 w 40527"/>
                  <a:gd name="connsiteY4" fmla="*/ 1621 h 105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27" h="105370">
                    <a:moveTo>
                      <a:pt x="0" y="1621"/>
                    </a:moveTo>
                    <a:lnTo>
                      <a:pt x="4863" y="105371"/>
                    </a:lnTo>
                    <a:lnTo>
                      <a:pt x="40527" y="95644"/>
                    </a:lnTo>
                    <a:lnTo>
                      <a:pt x="32422" y="0"/>
                    </a:lnTo>
                    <a:lnTo>
                      <a:pt x="0" y="1621"/>
                    </a:ln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212F1500-51AE-45FE-86DF-6BFFA0C6F197}"/>
                  </a:ext>
                </a:extLst>
              </p:cNvPr>
              <p:cNvSpPr/>
              <p:nvPr/>
            </p:nvSpPr>
            <p:spPr>
              <a:xfrm>
                <a:off x="6056665" y="4815122"/>
                <a:ext cx="293417" cy="189667"/>
              </a:xfrm>
              <a:custGeom>
                <a:avLst/>
                <a:gdLst>
                  <a:gd name="connsiteX0" fmla="*/ 0 w 293417"/>
                  <a:gd name="connsiteY0" fmla="*/ 66465 h 189667"/>
                  <a:gd name="connsiteX1" fmla="*/ 16211 w 293417"/>
                  <a:gd name="connsiteY1" fmla="*/ 189667 h 189667"/>
                  <a:gd name="connsiteX2" fmla="*/ 286933 w 293417"/>
                  <a:gd name="connsiteY2" fmla="*/ 160488 h 189667"/>
                  <a:gd name="connsiteX3" fmla="*/ 293417 w 293417"/>
                  <a:gd name="connsiteY3" fmla="*/ 0 h 189667"/>
                  <a:gd name="connsiteX4" fmla="*/ 0 w 293417"/>
                  <a:gd name="connsiteY4" fmla="*/ 66465 h 189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17" h="189667">
                    <a:moveTo>
                      <a:pt x="0" y="66465"/>
                    </a:moveTo>
                    <a:lnTo>
                      <a:pt x="16211" y="189667"/>
                    </a:lnTo>
                    <a:lnTo>
                      <a:pt x="286933" y="160488"/>
                    </a:lnTo>
                    <a:lnTo>
                      <a:pt x="293417" y="0"/>
                    </a:lnTo>
                    <a:lnTo>
                      <a:pt x="0" y="66465"/>
                    </a:ln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0" name="任意多边形: 形状 169">
                <a:extLst>
                  <a:ext uri="{FF2B5EF4-FFF2-40B4-BE49-F238E27FC236}">
                    <a16:creationId xmlns:a16="http://schemas.microsoft.com/office/drawing/2014/main" id="{129CDD0C-EC4A-4D32-9136-5321DD6B0F34}"/>
                  </a:ext>
                </a:extLst>
              </p:cNvPr>
              <p:cNvSpPr/>
              <p:nvPr/>
            </p:nvSpPr>
            <p:spPr>
              <a:xfrm>
                <a:off x="5455403" y="5372695"/>
                <a:ext cx="126606" cy="839723"/>
              </a:xfrm>
              <a:custGeom>
                <a:avLst/>
                <a:gdLst>
                  <a:gd name="connsiteX0" fmla="*/ 126607 w 126606"/>
                  <a:gd name="connsiteY0" fmla="*/ 0 h 839723"/>
                  <a:gd name="connsiteX1" fmla="*/ 77488 w 126606"/>
                  <a:gd name="connsiteY1" fmla="*/ 439234 h 839723"/>
                  <a:gd name="connsiteX2" fmla="*/ 0 w 126606"/>
                  <a:gd name="connsiteY2" fmla="*/ 839724 h 83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6606" h="839723">
                    <a:moveTo>
                      <a:pt x="126607" y="0"/>
                    </a:moveTo>
                    <a:cubicBezTo>
                      <a:pt x="126607" y="0"/>
                      <a:pt x="77488" y="328108"/>
                      <a:pt x="77488" y="439234"/>
                    </a:cubicBezTo>
                    <a:cubicBezTo>
                      <a:pt x="77488" y="550359"/>
                      <a:pt x="2594" y="736379"/>
                      <a:pt x="0" y="839724"/>
                    </a:cubicBezTo>
                  </a:path>
                </a:pathLst>
              </a:custGeom>
              <a:noFill/>
              <a:ln w="8096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" name="任意多边形: 形状 170">
                <a:extLst>
                  <a:ext uri="{FF2B5EF4-FFF2-40B4-BE49-F238E27FC236}">
                    <a16:creationId xmlns:a16="http://schemas.microsoft.com/office/drawing/2014/main" id="{60CE8379-CA5D-4CB0-9717-6982D0B3BB67}"/>
                  </a:ext>
                </a:extLst>
              </p:cNvPr>
              <p:cNvSpPr/>
              <p:nvPr/>
            </p:nvSpPr>
            <p:spPr>
              <a:xfrm>
                <a:off x="5274571" y="6341377"/>
                <a:ext cx="361302" cy="133845"/>
              </a:xfrm>
              <a:custGeom>
                <a:avLst/>
                <a:gdLst>
                  <a:gd name="connsiteX0" fmla="*/ 18075 w 361302"/>
                  <a:gd name="connsiteY0" fmla="*/ 126607 h 133845"/>
                  <a:gd name="connsiteX1" fmla="*/ 346183 w 361302"/>
                  <a:gd name="connsiteY1" fmla="*/ 121501 h 133845"/>
                  <a:gd name="connsiteX2" fmla="*/ 348777 w 361302"/>
                  <a:gd name="connsiteY2" fmla="*/ 85269 h 133845"/>
                  <a:gd name="connsiteX3" fmla="*/ 209282 w 361302"/>
                  <a:gd name="connsiteY3" fmla="*/ 0 h 133845"/>
                  <a:gd name="connsiteX4" fmla="*/ 100751 w 361302"/>
                  <a:gd name="connsiteY4" fmla="*/ 67194 h 133845"/>
                  <a:gd name="connsiteX5" fmla="*/ 0 w 361302"/>
                  <a:gd name="connsiteY5" fmla="*/ 82675 h 133845"/>
                  <a:gd name="connsiteX6" fmla="*/ 0 w 361302"/>
                  <a:gd name="connsiteY6" fmla="*/ 98238 h 133845"/>
                  <a:gd name="connsiteX7" fmla="*/ 18075 w 361302"/>
                  <a:gd name="connsiteY7" fmla="*/ 126607 h 13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1302" h="133845">
                    <a:moveTo>
                      <a:pt x="18075" y="126607"/>
                    </a:moveTo>
                    <a:cubicBezTo>
                      <a:pt x="30963" y="136982"/>
                      <a:pt x="320327" y="136982"/>
                      <a:pt x="346183" y="121501"/>
                    </a:cubicBezTo>
                    <a:cubicBezTo>
                      <a:pt x="372040" y="106019"/>
                      <a:pt x="359071" y="85269"/>
                      <a:pt x="348777" y="85269"/>
                    </a:cubicBezTo>
                    <a:cubicBezTo>
                      <a:pt x="338483" y="85269"/>
                      <a:pt x="209282" y="0"/>
                      <a:pt x="209282" y="0"/>
                    </a:cubicBezTo>
                    <a:cubicBezTo>
                      <a:pt x="209282" y="0"/>
                      <a:pt x="139495" y="54306"/>
                      <a:pt x="100751" y="67194"/>
                    </a:cubicBezTo>
                    <a:cubicBezTo>
                      <a:pt x="62007" y="80082"/>
                      <a:pt x="0" y="82675"/>
                      <a:pt x="0" y="82675"/>
                    </a:cubicBezTo>
                    <a:lnTo>
                      <a:pt x="0" y="98238"/>
                    </a:lnTo>
                    <a:cubicBezTo>
                      <a:pt x="3323" y="109167"/>
                      <a:pt x="9574" y="118978"/>
                      <a:pt x="18075" y="12660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" name="任意多边形: 形状 171">
                <a:extLst>
                  <a:ext uri="{FF2B5EF4-FFF2-40B4-BE49-F238E27FC236}">
                    <a16:creationId xmlns:a16="http://schemas.microsoft.com/office/drawing/2014/main" id="{61A3F1CD-9969-4EC0-A321-1911D5AE111D}"/>
                  </a:ext>
                </a:extLst>
              </p:cNvPr>
              <p:cNvSpPr/>
              <p:nvPr/>
            </p:nvSpPr>
            <p:spPr>
              <a:xfrm>
                <a:off x="5276841" y="6437994"/>
                <a:ext cx="358931" cy="37390"/>
              </a:xfrm>
              <a:custGeom>
                <a:avLst/>
                <a:gdLst>
                  <a:gd name="connsiteX0" fmla="*/ 343914 w 358931"/>
                  <a:gd name="connsiteY0" fmla="*/ 25046 h 37390"/>
                  <a:gd name="connsiteX1" fmla="*/ 358504 w 358931"/>
                  <a:gd name="connsiteY1" fmla="*/ 0 h 37390"/>
                  <a:gd name="connsiteX2" fmla="*/ 243163 w 358931"/>
                  <a:gd name="connsiteY2" fmla="*/ 12077 h 37390"/>
                  <a:gd name="connsiteX3" fmla="*/ 0 w 358931"/>
                  <a:gd name="connsiteY3" fmla="*/ 7619 h 37390"/>
                  <a:gd name="connsiteX4" fmla="*/ 16211 w 358931"/>
                  <a:gd name="connsiteY4" fmla="*/ 30152 h 37390"/>
                  <a:gd name="connsiteX5" fmla="*/ 343914 w 358931"/>
                  <a:gd name="connsiteY5" fmla="*/ 25046 h 37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8931" h="37390">
                    <a:moveTo>
                      <a:pt x="343914" y="25046"/>
                    </a:moveTo>
                    <a:cubicBezTo>
                      <a:pt x="357531" y="16941"/>
                      <a:pt x="360125" y="7214"/>
                      <a:pt x="358504" y="0"/>
                    </a:cubicBezTo>
                    <a:cubicBezTo>
                      <a:pt x="320502" y="7513"/>
                      <a:pt x="281897" y="11555"/>
                      <a:pt x="243163" y="12077"/>
                    </a:cubicBezTo>
                    <a:cubicBezTo>
                      <a:pt x="165108" y="14185"/>
                      <a:pt x="42310" y="9402"/>
                      <a:pt x="0" y="7619"/>
                    </a:cubicBezTo>
                    <a:cubicBezTo>
                      <a:pt x="3504" y="16329"/>
                      <a:pt x="9066" y="24061"/>
                      <a:pt x="16211" y="30152"/>
                    </a:cubicBezTo>
                    <a:cubicBezTo>
                      <a:pt x="28693" y="40527"/>
                      <a:pt x="318057" y="40527"/>
                      <a:pt x="343914" y="250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" name="任意多边形: 形状 172">
                <a:extLst>
                  <a:ext uri="{FF2B5EF4-FFF2-40B4-BE49-F238E27FC236}">
                    <a16:creationId xmlns:a16="http://schemas.microsoft.com/office/drawing/2014/main" id="{DFA6195C-E472-474F-9CB7-B4C94578E21E}"/>
                  </a:ext>
                </a:extLst>
              </p:cNvPr>
              <p:cNvSpPr/>
              <p:nvPr/>
            </p:nvSpPr>
            <p:spPr>
              <a:xfrm>
                <a:off x="5235703" y="6212419"/>
                <a:ext cx="49162" cy="230395"/>
              </a:xfrm>
              <a:custGeom>
                <a:avLst/>
                <a:gdLst>
                  <a:gd name="connsiteX0" fmla="*/ 31330 w 49162"/>
                  <a:gd name="connsiteY0" fmla="*/ 229384 h 230395"/>
                  <a:gd name="connsiteX1" fmla="*/ 38868 w 49162"/>
                  <a:gd name="connsiteY1" fmla="*/ 211795 h 230395"/>
                  <a:gd name="connsiteX2" fmla="*/ 49162 w 49162"/>
                  <a:gd name="connsiteY2" fmla="*/ 0 h 230395"/>
                  <a:gd name="connsiteX3" fmla="*/ 124 w 49162"/>
                  <a:gd name="connsiteY3" fmla="*/ 204095 h 230395"/>
                  <a:gd name="connsiteX4" fmla="*/ 31330 w 49162"/>
                  <a:gd name="connsiteY4" fmla="*/ 229384 h 230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162" h="230395">
                    <a:moveTo>
                      <a:pt x="31330" y="229384"/>
                    </a:moveTo>
                    <a:lnTo>
                      <a:pt x="38868" y="211795"/>
                    </a:lnTo>
                    <a:lnTo>
                      <a:pt x="49162" y="0"/>
                    </a:lnTo>
                    <a:cubicBezTo>
                      <a:pt x="49162" y="0"/>
                      <a:pt x="2637" y="165351"/>
                      <a:pt x="124" y="204095"/>
                    </a:cubicBezTo>
                    <a:cubicBezTo>
                      <a:pt x="-1821" y="232302"/>
                      <a:pt x="19577" y="231735"/>
                      <a:pt x="31330" y="22938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4" name="任意多边形: 形状 173">
                <a:extLst>
                  <a:ext uri="{FF2B5EF4-FFF2-40B4-BE49-F238E27FC236}">
                    <a16:creationId xmlns:a16="http://schemas.microsoft.com/office/drawing/2014/main" id="{CD06A61B-178C-4667-842C-E168CEB3B0C4}"/>
                  </a:ext>
                </a:extLst>
              </p:cNvPr>
              <p:cNvSpPr/>
              <p:nvPr/>
            </p:nvSpPr>
            <p:spPr>
              <a:xfrm>
                <a:off x="6371453" y="5308095"/>
                <a:ext cx="270181" cy="1079969"/>
              </a:xfrm>
              <a:custGeom>
                <a:avLst/>
                <a:gdLst>
                  <a:gd name="connsiteX0" fmla="*/ 11456 w 270181"/>
                  <a:gd name="connsiteY0" fmla="*/ 0 h 1079969"/>
                  <a:gd name="connsiteX1" fmla="*/ 11456 w 270181"/>
                  <a:gd name="connsiteY1" fmla="*/ 539985 h 1079969"/>
                  <a:gd name="connsiteX2" fmla="*/ 112206 w 270181"/>
                  <a:gd name="connsiteY2" fmla="*/ 997294 h 1079969"/>
                  <a:gd name="connsiteX3" fmla="*/ 120312 w 270181"/>
                  <a:gd name="connsiteY3" fmla="*/ 1059300 h 1079969"/>
                  <a:gd name="connsiteX4" fmla="*/ 264994 w 270181"/>
                  <a:gd name="connsiteY4" fmla="*/ 1079969 h 1079969"/>
                  <a:gd name="connsiteX5" fmla="*/ 221063 w 270181"/>
                  <a:gd name="connsiteY5" fmla="*/ 511615 h 1079969"/>
                  <a:gd name="connsiteX6" fmla="*/ 270181 w 270181"/>
                  <a:gd name="connsiteY6" fmla="*/ 7781 h 1079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81" h="1079969">
                    <a:moveTo>
                      <a:pt x="11456" y="0"/>
                    </a:moveTo>
                    <a:cubicBezTo>
                      <a:pt x="11456" y="0"/>
                      <a:pt x="-14320" y="385009"/>
                      <a:pt x="11456" y="539985"/>
                    </a:cubicBezTo>
                    <a:cubicBezTo>
                      <a:pt x="37231" y="694961"/>
                      <a:pt x="102156" y="963737"/>
                      <a:pt x="112206" y="997294"/>
                    </a:cubicBezTo>
                    <a:cubicBezTo>
                      <a:pt x="118539" y="1017324"/>
                      <a:pt x="121283" y="1038315"/>
                      <a:pt x="120312" y="1059300"/>
                    </a:cubicBezTo>
                    <a:lnTo>
                      <a:pt x="264994" y="1079969"/>
                    </a:lnTo>
                    <a:cubicBezTo>
                      <a:pt x="264994" y="1079969"/>
                      <a:pt x="221063" y="571029"/>
                      <a:pt x="221063" y="511615"/>
                    </a:cubicBezTo>
                    <a:cubicBezTo>
                      <a:pt x="221063" y="452203"/>
                      <a:pt x="270181" y="7781"/>
                      <a:pt x="270181" y="7781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5" name="任意多边形: 形状 174">
                <a:extLst>
                  <a:ext uri="{FF2B5EF4-FFF2-40B4-BE49-F238E27FC236}">
                    <a16:creationId xmlns:a16="http://schemas.microsoft.com/office/drawing/2014/main" id="{33DDF1E3-21C7-48AF-8C3D-DEFF7FAA6AB1}"/>
                  </a:ext>
                </a:extLst>
              </p:cNvPr>
              <p:cNvSpPr/>
              <p:nvPr/>
            </p:nvSpPr>
            <p:spPr>
              <a:xfrm>
                <a:off x="6312305" y="6364477"/>
                <a:ext cx="366571" cy="114043"/>
              </a:xfrm>
              <a:custGeom>
                <a:avLst/>
                <a:gdLst>
                  <a:gd name="connsiteX0" fmla="*/ 179136 w 366571"/>
                  <a:gd name="connsiteY0" fmla="*/ 2918 h 114043"/>
                  <a:gd name="connsiteX1" fmla="*/ 3410 w 366571"/>
                  <a:gd name="connsiteY1" fmla="*/ 83000 h 114043"/>
                  <a:gd name="connsiteX2" fmla="*/ 111942 w 366571"/>
                  <a:gd name="connsiteY2" fmla="*/ 114043 h 114043"/>
                  <a:gd name="connsiteX3" fmla="*/ 251517 w 366571"/>
                  <a:gd name="connsiteY3" fmla="*/ 105938 h 114043"/>
                  <a:gd name="connsiteX4" fmla="*/ 279886 w 366571"/>
                  <a:gd name="connsiteY4" fmla="*/ 90457 h 114043"/>
                  <a:gd name="connsiteX5" fmla="*/ 282480 w 366571"/>
                  <a:gd name="connsiteY5" fmla="*/ 108532 h 114043"/>
                  <a:gd name="connsiteX6" fmla="*/ 357374 w 366571"/>
                  <a:gd name="connsiteY6" fmla="*/ 108532 h 114043"/>
                  <a:gd name="connsiteX7" fmla="*/ 365480 w 366571"/>
                  <a:gd name="connsiteY7" fmla="*/ 31044 h 114043"/>
                  <a:gd name="connsiteX8" fmla="*/ 352592 w 366571"/>
                  <a:gd name="connsiteY8" fmla="*/ 0 h 114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6571" h="114043">
                    <a:moveTo>
                      <a:pt x="179136" y="2918"/>
                    </a:moveTo>
                    <a:cubicBezTo>
                      <a:pt x="179136" y="2918"/>
                      <a:pt x="21566" y="70112"/>
                      <a:pt x="3410" y="83000"/>
                    </a:cubicBezTo>
                    <a:cubicBezTo>
                      <a:pt x="-14746" y="95887"/>
                      <a:pt x="42235" y="114043"/>
                      <a:pt x="111942" y="114043"/>
                    </a:cubicBezTo>
                    <a:cubicBezTo>
                      <a:pt x="181649" y="114043"/>
                      <a:pt x="251517" y="105938"/>
                      <a:pt x="251517" y="105938"/>
                    </a:cubicBezTo>
                    <a:lnTo>
                      <a:pt x="279886" y="90457"/>
                    </a:lnTo>
                    <a:lnTo>
                      <a:pt x="282480" y="108532"/>
                    </a:lnTo>
                    <a:lnTo>
                      <a:pt x="357374" y="108532"/>
                    </a:lnTo>
                    <a:cubicBezTo>
                      <a:pt x="357374" y="108532"/>
                      <a:pt x="370343" y="46525"/>
                      <a:pt x="365480" y="31044"/>
                    </a:cubicBezTo>
                    <a:cubicBezTo>
                      <a:pt x="361797" y="20452"/>
                      <a:pt x="357493" y="10086"/>
                      <a:pt x="352592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6" name="任意多边形: 形状 175">
                <a:extLst>
                  <a:ext uri="{FF2B5EF4-FFF2-40B4-BE49-F238E27FC236}">
                    <a16:creationId xmlns:a16="http://schemas.microsoft.com/office/drawing/2014/main" id="{9D3AA3B3-5DE6-42AF-A3CC-12700658EE5B}"/>
                  </a:ext>
                </a:extLst>
              </p:cNvPr>
              <p:cNvSpPr/>
              <p:nvPr/>
            </p:nvSpPr>
            <p:spPr>
              <a:xfrm>
                <a:off x="6359647" y="5269351"/>
                <a:ext cx="341158" cy="1123900"/>
              </a:xfrm>
              <a:custGeom>
                <a:avLst/>
                <a:gdLst>
                  <a:gd name="connsiteX0" fmla="*/ 0 w 341158"/>
                  <a:gd name="connsiteY0" fmla="*/ 7781 h 1123900"/>
                  <a:gd name="connsiteX1" fmla="*/ 43931 w 341158"/>
                  <a:gd name="connsiteY1" fmla="*/ 509022 h 1123900"/>
                  <a:gd name="connsiteX2" fmla="*/ 129201 w 341158"/>
                  <a:gd name="connsiteY2" fmla="*/ 994700 h 1123900"/>
                  <a:gd name="connsiteX3" fmla="*/ 121501 w 341158"/>
                  <a:gd name="connsiteY3" fmla="*/ 1051438 h 1123900"/>
                  <a:gd name="connsiteX4" fmla="*/ 111126 w 341158"/>
                  <a:gd name="connsiteY4" fmla="*/ 1085157 h 1123900"/>
                  <a:gd name="connsiteX5" fmla="*/ 119231 w 341158"/>
                  <a:gd name="connsiteY5" fmla="*/ 1108419 h 1123900"/>
                  <a:gd name="connsiteX6" fmla="*/ 230276 w 341158"/>
                  <a:gd name="connsiteY6" fmla="*/ 1123901 h 1123900"/>
                  <a:gd name="connsiteX7" fmla="*/ 311330 w 341158"/>
                  <a:gd name="connsiteY7" fmla="*/ 1111661 h 1123900"/>
                  <a:gd name="connsiteX8" fmla="*/ 315302 w 341158"/>
                  <a:gd name="connsiteY8" fmla="*/ 992106 h 1123900"/>
                  <a:gd name="connsiteX9" fmla="*/ 305008 w 341158"/>
                  <a:gd name="connsiteY9" fmla="*/ 645923 h 1123900"/>
                  <a:gd name="connsiteX10" fmla="*/ 289445 w 341158"/>
                  <a:gd name="connsiteY10" fmla="*/ 480572 h 1123900"/>
                  <a:gd name="connsiteX11" fmla="*/ 279151 w 341158"/>
                  <a:gd name="connsiteY11" fmla="*/ 183426 h 1123900"/>
                  <a:gd name="connsiteX12" fmla="*/ 325677 w 341158"/>
                  <a:gd name="connsiteY12" fmla="*/ 80082 h 1123900"/>
                  <a:gd name="connsiteX13" fmla="*/ 341158 w 341158"/>
                  <a:gd name="connsiteY13" fmla="*/ 0 h 11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1158" h="1123900">
                    <a:moveTo>
                      <a:pt x="0" y="7781"/>
                    </a:moveTo>
                    <a:cubicBezTo>
                      <a:pt x="0" y="7781"/>
                      <a:pt x="12969" y="377227"/>
                      <a:pt x="43931" y="509022"/>
                    </a:cubicBezTo>
                    <a:cubicBezTo>
                      <a:pt x="74894" y="640816"/>
                      <a:pt x="129201" y="961143"/>
                      <a:pt x="129201" y="994700"/>
                    </a:cubicBezTo>
                    <a:cubicBezTo>
                      <a:pt x="129401" y="1013886"/>
                      <a:pt x="126807" y="1032999"/>
                      <a:pt x="121501" y="1051438"/>
                    </a:cubicBezTo>
                    <a:lnTo>
                      <a:pt x="111126" y="1085157"/>
                    </a:lnTo>
                    <a:cubicBezTo>
                      <a:pt x="112896" y="1093205"/>
                      <a:pt x="115617" y="1101014"/>
                      <a:pt x="119231" y="1108419"/>
                    </a:cubicBezTo>
                    <a:cubicBezTo>
                      <a:pt x="119231" y="1108419"/>
                      <a:pt x="186344" y="1123901"/>
                      <a:pt x="230276" y="1123901"/>
                    </a:cubicBezTo>
                    <a:cubicBezTo>
                      <a:pt x="257735" y="1123655"/>
                      <a:pt x="285023" y="1119535"/>
                      <a:pt x="311330" y="1111661"/>
                    </a:cubicBezTo>
                    <a:cubicBezTo>
                      <a:pt x="311330" y="1111661"/>
                      <a:pt x="312708" y="1030607"/>
                      <a:pt x="315302" y="992106"/>
                    </a:cubicBezTo>
                    <a:cubicBezTo>
                      <a:pt x="317895" y="953605"/>
                      <a:pt x="305008" y="705336"/>
                      <a:pt x="305008" y="645923"/>
                    </a:cubicBezTo>
                    <a:cubicBezTo>
                      <a:pt x="305008" y="586510"/>
                      <a:pt x="289445" y="552872"/>
                      <a:pt x="289445" y="480572"/>
                    </a:cubicBezTo>
                    <a:cubicBezTo>
                      <a:pt x="289445" y="408271"/>
                      <a:pt x="276558" y="214470"/>
                      <a:pt x="279151" y="183426"/>
                    </a:cubicBezTo>
                    <a:cubicBezTo>
                      <a:pt x="281745" y="152382"/>
                      <a:pt x="317895" y="118583"/>
                      <a:pt x="325677" y="80082"/>
                    </a:cubicBezTo>
                    <a:cubicBezTo>
                      <a:pt x="333458" y="41581"/>
                      <a:pt x="341158" y="0"/>
                      <a:pt x="341158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" name="任意多边形: 形状 176">
                <a:extLst>
                  <a:ext uri="{FF2B5EF4-FFF2-40B4-BE49-F238E27FC236}">
                    <a16:creationId xmlns:a16="http://schemas.microsoft.com/office/drawing/2014/main" id="{37440DF2-2B63-409A-97D4-C0E071A371DE}"/>
                  </a:ext>
                </a:extLst>
              </p:cNvPr>
              <p:cNvSpPr/>
              <p:nvPr/>
            </p:nvSpPr>
            <p:spPr>
              <a:xfrm>
                <a:off x="6390609" y="5665545"/>
                <a:ext cx="101168" cy="598424"/>
              </a:xfrm>
              <a:custGeom>
                <a:avLst/>
                <a:gdLst>
                  <a:gd name="connsiteX0" fmla="*/ 0 w 101168"/>
                  <a:gd name="connsiteY0" fmla="*/ 0 h 598424"/>
                  <a:gd name="connsiteX1" fmla="*/ 90294 w 101168"/>
                  <a:gd name="connsiteY1" fmla="*/ 532609 h 598424"/>
                  <a:gd name="connsiteX2" fmla="*/ 98400 w 101168"/>
                  <a:gd name="connsiteY2" fmla="*/ 598425 h 598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168" h="598424">
                    <a:moveTo>
                      <a:pt x="0" y="0"/>
                    </a:moveTo>
                    <a:cubicBezTo>
                      <a:pt x="0" y="0"/>
                      <a:pt x="72220" y="500997"/>
                      <a:pt x="90294" y="532609"/>
                    </a:cubicBezTo>
                    <a:cubicBezTo>
                      <a:pt x="101077" y="552779"/>
                      <a:pt x="103966" y="576241"/>
                      <a:pt x="98400" y="598425"/>
                    </a:cubicBezTo>
                  </a:path>
                </a:pathLst>
              </a:custGeom>
              <a:noFill/>
              <a:ln w="8096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041B3A59-AC1C-4776-8057-6C18E655795D}"/>
                  </a:ext>
                </a:extLst>
              </p:cNvPr>
              <p:cNvSpPr/>
              <p:nvPr/>
            </p:nvSpPr>
            <p:spPr>
              <a:xfrm>
                <a:off x="6287182" y="4972207"/>
                <a:ext cx="108371" cy="400487"/>
              </a:xfrm>
              <a:custGeom>
                <a:avLst/>
                <a:gdLst>
                  <a:gd name="connsiteX0" fmla="*/ 10458 w 108371"/>
                  <a:gd name="connsiteY0" fmla="*/ 12967 h 400487"/>
                  <a:gd name="connsiteX1" fmla="*/ 812 w 108371"/>
                  <a:gd name="connsiteY1" fmla="*/ 187315 h 400487"/>
                  <a:gd name="connsiteX2" fmla="*/ 2 w 108371"/>
                  <a:gd name="connsiteY2" fmla="*/ 324459 h 400487"/>
                  <a:gd name="connsiteX3" fmla="*/ 56740 w 108371"/>
                  <a:gd name="connsiteY3" fmla="*/ 394247 h 400487"/>
                  <a:gd name="connsiteX4" fmla="*/ 108371 w 108371"/>
                  <a:gd name="connsiteY4" fmla="*/ 400488 h 400487"/>
                  <a:gd name="connsiteX5" fmla="*/ 47662 w 108371"/>
                  <a:gd name="connsiteY5" fmla="*/ 24558 h 400487"/>
                  <a:gd name="connsiteX6" fmla="*/ 10458 w 108371"/>
                  <a:gd name="connsiteY6" fmla="*/ 12967 h 400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371" h="400487">
                    <a:moveTo>
                      <a:pt x="10458" y="12967"/>
                    </a:moveTo>
                    <a:cubicBezTo>
                      <a:pt x="10458" y="12967"/>
                      <a:pt x="812" y="111772"/>
                      <a:pt x="812" y="187315"/>
                    </a:cubicBezTo>
                    <a:cubicBezTo>
                      <a:pt x="812" y="229463"/>
                      <a:pt x="407" y="284580"/>
                      <a:pt x="2" y="324459"/>
                    </a:cubicBezTo>
                    <a:cubicBezTo>
                      <a:pt x="-236" y="358307"/>
                      <a:pt x="23556" y="387571"/>
                      <a:pt x="56740" y="394247"/>
                    </a:cubicBezTo>
                    <a:cubicBezTo>
                      <a:pt x="73710" y="397978"/>
                      <a:pt x="91001" y="400068"/>
                      <a:pt x="108371" y="400488"/>
                    </a:cubicBezTo>
                    <a:lnTo>
                      <a:pt x="47662" y="24558"/>
                    </a:lnTo>
                    <a:cubicBezTo>
                      <a:pt x="47662" y="24558"/>
                      <a:pt x="20184" y="-21886"/>
                      <a:pt x="10458" y="12967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" name="任意多边形: 形状 178">
                <a:extLst>
                  <a:ext uri="{FF2B5EF4-FFF2-40B4-BE49-F238E27FC236}">
                    <a16:creationId xmlns:a16="http://schemas.microsoft.com/office/drawing/2014/main" id="{7EB09A9A-530B-4AA8-99E2-03AB6907D672}"/>
                  </a:ext>
                </a:extLst>
              </p:cNvPr>
              <p:cNvSpPr/>
              <p:nvPr/>
            </p:nvSpPr>
            <p:spPr>
              <a:xfrm>
                <a:off x="6296333" y="4305412"/>
                <a:ext cx="479609" cy="1093798"/>
              </a:xfrm>
              <a:custGeom>
                <a:avLst/>
                <a:gdLst>
                  <a:gd name="connsiteX0" fmla="*/ 288159 w 479609"/>
                  <a:gd name="connsiteY0" fmla="*/ 6525 h 1093798"/>
                  <a:gd name="connsiteX1" fmla="*/ 328200 w 479609"/>
                  <a:gd name="connsiteY1" fmla="*/ 36272 h 1093798"/>
                  <a:gd name="connsiteX2" fmla="*/ 355596 w 479609"/>
                  <a:gd name="connsiteY2" fmla="*/ 79474 h 1093798"/>
                  <a:gd name="connsiteX3" fmla="*/ 468019 w 479609"/>
                  <a:gd name="connsiteY3" fmla="*/ 218968 h 1093798"/>
                  <a:gd name="connsiteX4" fmla="*/ 406012 w 479609"/>
                  <a:gd name="connsiteY4" fmla="*/ 638830 h 1093798"/>
                  <a:gd name="connsiteX5" fmla="*/ 479609 w 479609"/>
                  <a:gd name="connsiteY5" fmla="*/ 1023758 h 1093798"/>
                  <a:gd name="connsiteX6" fmla="*/ 270327 w 479609"/>
                  <a:gd name="connsiteY6" fmla="*/ 1093545 h 1093798"/>
                  <a:gd name="connsiteX7" fmla="*/ 59585 w 479609"/>
                  <a:gd name="connsiteY7" fmla="*/ 1063636 h 1093798"/>
                  <a:gd name="connsiteX8" fmla="*/ 21247 w 479609"/>
                  <a:gd name="connsiteY8" fmla="*/ 1019381 h 1093798"/>
                  <a:gd name="connsiteX9" fmla="*/ 1307 w 479609"/>
                  <a:gd name="connsiteY9" fmla="*/ 755062 h 1093798"/>
                  <a:gd name="connsiteX10" fmla="*/ 25624 w 479609"/>
                  <a:gd name="connsiteY10" fmla="*/ 318422 h 1093798"/>
                  <a:gd name="connsiteX11" fmla="*/ 109596 w 479609"/>
                  <a:gd name="connsiteY11" fmla="*/ 76880 h 1093798"/>
                  <a:gd name="connsiteX12" fmla="*/ 288159 w 479609"/>
                  <a:gd name="connsiteY12" fmla="*/ 6525 h 109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9609" h="1093798">
                    <a:moveTo>
                      <a:pt x="288159" y="6525"/>
                    </a:moveTo>
                    <a:cubicBezTo>
                      <a:pt x="302960" y="14315"/>
                      <a:pt x="316467" y="24349"/>
                      <a:pt x="328200" y="36272"/>
                    </a:cubicBezTo>
                    <a:cubicBezTo>
                      <a:pt x="338541" y="49869"/>
                      <a:pt x="347706" y="64322"/>
                      <a:pt x="355596" y="79474"/>
                    </a:cubicBezTo>
                    <a:cubicBezTo>
                      <a:pt x="355596" y="79474"/>
                      <a:pt x="465425" y="206080"/>
                      <a:pt x="468019" y="218968"/>
                    </a:cubicBezTo>
                    <a:cubicBezTo>
                      <a:pt x="470612" y="231856"/>
                      <a:pt x="406012" y="638830"/>
                      <a:pt x="406012" y="638830"/>
                    </a:cubicBezTo>
                    <a:lnTo>
                      <a:pt x="479609" y="1023758"/>
                    </a:lnTo>
                    <a:cubicBezTo>
                      <a:pt x="479609" y="1023758"/>
                      <a:pt x="360784" y="1089655"/>
                      <a:pt x="270327" y="1093545"/>
                    </a:cubicBezTo>
                    <a:cubicBezTo>
                      <a:pt x="206699" y="1096301"/>
                      <a:pt x="110974" y="1075957"/>
                      <a:pt x="59585" y="1063636"/>
                    </a:cubicBezTo>
                    <a:cubicBezTo>
                      <a:pt x="38617" y="1058667"/>
                      <a:pt x="23176" y="1040844"/>
                      <a:pt x="21247" y="1019381"/>
                    </a:cubicBezTo>
                    <a:cubicBezTo>
                      <a:pt x="16221" y="965236"/>
                      <a:pt x="6819" y="857272"/>
                      <a:pt x="1307" y="755062"/>
                    </a:cubicBezTo>
                    <a:cubicBezTo>
                      <a:pt x="-5015" y="636317"/>
                      <a:pt x="12979" y="401097"/>
                      <a:pt x="25624" y="318422"/>
                    </a:cubicBezTo>
                    <a:cubicBezTo>
                      <a:pt x="38268" y="235746"/>
                      <a:pt x="78633" y="123405"/>
                      <a:pt x="109596" y="76880"/>
                    </a:cubicBezTo>
                    <a:cubicBezTo>
                      <a:pt x="140559" y="30355"/>
                      <a:pt x="225909" y="-17792"/>
                      <a:pt x="288159" y="6525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0" name="任意多边形: 形状 179">
                <a:extLst>
                  <a:ext uri="{FF2B5EF4-FFF2-40B4-BE49-F238E27FC236}">
                    <a16:creationId xmlns:a16="http://schemas.microsoft.com/office/drawing/2014/main" id="{DACB306C-40AD-4D29-B6BE-1A86F98ADC2D}"/>
                  </a:ext>
                </a:extLst>
              </p:cNvPr>
              <p:cNvSpPr/>
              <p:nvPr/>
            </p:nvSpPr>
            <p:spPr>
              <a:xfrm>
                <a:off x="6343088" y="4305862"/>
                <a:ext cx="313136" cy="417505"/>
              </a:xfrm>
              <a:custGeom>
                <a:avLst/>
                <a:gdLst>
                  <a:gd name="connsiteX0" fmla="*/ 308841 w 313136"/>
                  <a:gd name="connsiteY0" fmla="*/ 79023 h 417505"/>
                  <a:gd name="connsiteX1" fmla="*/ 281769 w 313136"/>
                  <a:gd name="connsiteY1" fmla="*/ 36388 h 417505"/>
                  <a:gd name="connsiteX2" fmla="*/ 241728 w 313136"/>
                  <a:gd name="connsiteY2" fmla="*/ 6641 h 417505"/>
                  <a:gd name="connsiteX3" fmla="*/ 83590 w 313136"/>
                  <a:gd name="connsiteY3" fmla="*/ 53085 h 417505"/>
                  <a:gd name="connsiteX4" fmla="*/ 18180 w 313136"/>
                  <a:gd name="connsiteY4" fmla="*/ 233999 h 417505"/>
                  <a:gd name="connsiteX5" fmla="*/ 104 w 313136"/>
                  <a:gd name="connsiteY5" fmla="*/ 417506 h 417505"/>
                  <a:gd name="connsiteX6" fmla="*/ 161565 w 313136"/>
                  <a:gd name="connsiteY6" fmla="*/ 226299 h 417505"/>
                  <a:gd name="connsiteX7" fmla="*/ 313137 w 313136"/>
                  <a:gd name="connsiteY7" fmla="*/ 83886 h 4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136" h="417505">
                    <a:moveTo>
                      <a:pt x="308841" y="79023"/>
                    </a:moveTo>
                    <a:cubicBezTo>
                      <a:pt x="301027" y="64078"/>
                      <a:pt x="291971" y="49816"/>
                      <a:pt x="281769" y="36388"/>
                    </a:cubicBezTo>
                    <a:cubicBezTo>
                      <a:pt x="270036" y="24466"/>
                      <a:pt x="256529" y="14432"/>
                      <a:pt x="241728" y="6641"/>
                    </a:cubicBezTo>
                    <a:cubicBezTo>
                      <a:pt x="190177" y="-13704"/>
                      <a:pt x="122740" y="15800"/>
                      <a:pt x="83590" y="53085"/>
                    </a:cubicBezTo>
                    <a:cubicBezTo>
                      <a:pt x="78403" y="64595"/>
                      <a:pt x="37552" y="157808"/>
                      <a:pt x="18180" y="233999"/>
                    </a:cubicBezTo>
                    <a:cubicBezTo>
                      <a:pt x="-2489" y="315053"/>
                      <a:pt x="104" y="417506"/>
                      <a:pt x="104" y="417506"/>
                    </a:cubicBezTo>
                    <a:cubicBezTo>
                      <a:pt x="104" y="417506"/>
                      <a:pt x="68595" y="329643"/>
                      <a:pt x="161565" y="226299"/>
                    </a:cubicBezTo>
                    <a:cubicBezTo>
                      <a:pt x="207987" y="174643"/>
                      <a:pt x="258691" y="127002"/>
                      <a:pt x="313137" y="83886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" name="任意多边形: 形状 180">
                <a:extLst>
                  <a:ext uri="{FF2B5EF4-FFF2-40B4-BE49-F238E27FC236}">
                    <a16:creationId xmlns:a16="http://schemas.microsoft.com/office/drawing/2014/main" id="{AB828D9F-D9CA-4571-9BE6-73BDD613F51E}"/>
                  </a:ext>
                </a:extLst>
              </p:cNvPr>
              <p:cNvSpPr/>
              <p:nvPr/>
            </p:nvSpPr>
            <p:spPr>
              <a:xfrm>
                <a:off x="6343088" y="4305862"/>
                <a:ext cx="313136" cy="417505"/>
              </a:xfrm>
              <a:custGeom>
                <a:avLst/>
                <a:gdLst>
                  <a:gd name="connsiteX0" fmla="*/ 308841 w 313136"/>
                  <a:gd name="connsiteY0" fmla="*/ 79023 h 417505"/>
                  <a:gd name="connsiteX1" fmla="*/ 281769 w 313136"/>
                  <a:gd name="connsiteY1" fmla="*/ 36388 h 417505"/>
                  <a:gd name="connsiteX2" fmla="*/ 241728 w 313136"/>
                  <a:gd name="connsiteY2" fmla="*/ 6641 h 417505"/>
                  <a:gd name="connsiteX3" fmla="*/ 83590 w 313136"/>
                  <a:gd name="connsiteY3" fmla="*/ 53085 h 417505"/>
                  <a:gd name="connsiteX4" fmla="*/ 18180 w 313136"/>
                  <a:gd name="connsiteY4" fmla="*/ 233999 h 417505"/>
                  <a:gd name="connsiteX5" fmla="*/ 104 w 313136"/>
                  <a:gd name="connsiteY5" fmla="*/ 417506 h 417505"/>
                  <a:gd name="connsiteX6" fmla="*/ 161565 w 313136"/>
                  <a:gd name="connsiteY6" fmla="*/ 226299 h 417505"/>
                  <a:gd name="connsiteX7" fmla="*/ 313137 w 313136"/>
                  <a:gd name="connsiteY7" fmla="*/ 83886 h 4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136" h="417505">
                    <a:moveTo>
                      <a:pt x="308841" y="79023"/>
                    </a:moveTo>
                    <a:cubicBezTo>
                      <a:pt x="301027" y="64078"/>
                      <a:pt x="291971" y="49816"/>
                      <a:pt x="281769" y="36388"/>
                    </a:cubicBezTo>
                    <a:cubicBezTo>
                      <a:pt x="270036" y="24466"/>
                      <a:pt x="256529" y="14432"/>
                      <a:pt x="241728" y="6641"/>
                    </a:cubicBezTo>
                    <a:cubicBezTo>
                      <a:pt x="190177" y="-13704"/>
                      <a:pt x="122740" y="15800"/>
                      <a:pt x="83590" y="53085"/>
                    </a:cubicBezTo>
                    <a:cubicBezTo>
                      <a:pt x="78403" y="64595"/>
                      <a:pt x="37552" y="157808"/>
                      <a:pt x="18180" y="233999"/>
                    </a:cubicBezTo>
                    <a:cubicBezTo>
                      <a:pt x="-2489" y="315053"/>
                      <a:pt x="104" y="417506"/>
                      <a:pt x="104" y="417506"/>
                    </a:cubicBezTo>
                    <a:cubicBezTo>
                      <a:pt x="104" y="417506"/>
                      <a:pt x="68595" y="329643"/>
                      <a:pt x="161565" y="226299"/>
                    </a:cubicBezTo>
                    <a:cubicBezTo>
                      <a:pt x="207987" y="174643"/>
                      <a:pt x="258691" y="127002"/>
                      <a:pt x="313137" y="83886"/>
                    </a:cubicBezTo>
                    <a:close/>
                  </a:path>
                </a:pathLst>
              </a:custGeom>
              <a:solidFill>
                <a:srgbClr val="FFFFFF">
                  <a:alpha val="17000"/>
                </a:srgbClr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" name="任意多边形: 形状 181">
                <a:extLst>
                  <a:ext uri="{FF2B5EF4-FFF2-40B4-BE49-F238E27FC236}">
                    <a16:creationId xmlns:a16="http://schemas.microsoft.com/office/drawing/2014/main" id="{C3DB81EE-7C64-42AE-8380-B8AF327EA9E2}"/>
                  </a:ext>
                </a:extLst>
              </p:cNvPr>
              <p:cNvSpPr/>
              <p:nvPr/>
            </p:nvSpPr>
            <p:spPr>
              <a:xfrm>
                <a:off x="6343088" y="4305862"/>
                <a:ext cx="313136" cy="417505"/>
              </a:xfrm>
              <a:custGeom>
                <a:avLst/>
                <a:gdLst>
                  <a:gd name="connsiteX0" fmla="*/ 308841 w 313136"/>
                  <a:gd name="connsiteY0" fmla="*/ 79023 h 417505"/>
                  <a:gd name="connsiteX1" fmla="*/ 281769 w 313136"/>
                  <a:gd name="connsiteY1" fmla="*/ 36388 h 417505"/>
                  <a:gd name="connsiteX2" fmla="*/ 241728 w 313136"/>
                  <a:gd name="connsiteY2" fmla="*/ 6641 h 417505"/>
                  <a:gd name="connsiteX3" fmla="*/ 83590 w 313136"/>
                  <a:gd name="connsiteY3" fmla="*/ 53085 h 417505"/>
                  <a:gd name="connsiteX4" fmla="*/ 18180 w 313136"/>
                  <a:gd name="connsiteY4" fmla="*/ 233999 h 417505"/>
                  <a:gd name="connsiteX5" fmla="*/ 104 w 313136"/>
                  <a:gd name="connsiteY5" fmla="*/ 417506 h 417505"/>
                  <a:gd name="connsiteX6" fmla="*/ 161565 w 313136"/>
                  <a:gd name="connsiteY6" fmla="*/ 226299 h 417505"/>
                  <a:gd name="connsiteX7" fmla="*/ 313137 w 313136"/>
                  <a:gd name="connsiteY7" fmla="*/ 83886 h 4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3136" h="417505">
                    <a:moveTo>
                      <a:pt x="308841" y="79023"/>
                    </a:moveTo>
                    <a:cubicBezTo>
                      <a:pt x="301027" y="64078"/>
                      <a:pt x="291971" y="49816"/>
                      <a:pt x="281769" y="36388"/>
                    </a:cubicBezTo>
                    <a:cubicBezTo>
                      <a:pt x="270036" y="24466"/>
                      <a:pt x="256529" y="14432"/>
                      <a:pt x="241728" y="6641"/>
                    </a:cubicBezTo>
                    <a:cubicBezTo>
                      <a:pt x="190177" y="-13704"/>
                      <a:pt x="122740" y="15800"/>
                      <a:pt x="83590" y="53085"/>
                    </a:cubicBezTo>
                    <a:cubicBezTo>
                      <a:pt x="78403" y="64595"/>
                      <a:pt x="37552" y="157808"/>
                      <a:pt x="18180" y="233999"/>
                    </a:cubicBezTo>
                    <a:cubicBezTo>
                      <a:pt x="-2489" y="315053"/>
                      <a:pt x="104" y="417506"/>
                      <a:pt x="104" y="417506"/>
                    </a:cubicBezTo>
                    <a:cubicBezTo>
                      <a:pt x="104" y="417506"/>
                      <a:pt x="68595" y="329643"/>
                      <a:pt x="161565" y="226299"/>
                    </a:cubicBezTo>
                    <a:cubicBezTo>
                      <a:pt x="207987" y="174643"/>
                      <a:pt x="258691" y="127002"/>
                      <a:pt x="313137" y="83886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" name="任意多边形: 形状 182">
                <a:extLst>
                  <a:ext uri="{FF2B5EF4-FFF2-40B4-BE49-F238E27FC236}">
                    <a16:creationId xmlns:a16="http://schemas.microsoft.com/office/drawing/2014/main" id="{81E5493A-2945-4921-9B1D-BB93B9F80845}"/>
                  </a:ext>
                </a:extLst>
              </p:cNvPr>
              <p:cNvSpPr/>
              <p:nvPr/>
            </p:nvSpPr>
            <p:spPr>
              <a:xfrm>
                <a:off x="6360619" y="4317286"/>
                <a:ext cx="236435" cy="321056"/>
              </a:xfrm>
              <a:custGeom>
                <a:avLst/>
                <a:gdLst>
                  <a:gd name="connsiteX0" fmla="*/ 57224 w 236435"/>
                  <a:gd name="connsiteY0" fmla="*/ 101075 h 321056"/>
                  <a:gd name="connsiteX1" fmla="*/ 11672 w 236435"/>
                  <a:gd name="connsiteY1" fmla="*/ 241542 h 321056"/>
                  <a:gd name="connsiteX2" fmla="*/ 0 w 236435"/>
                  <a:gd name="connsiteY2" fmla="*/ 321057 h 321056"/>
                  <a:gd name="connsiteX3" fmla="*/ 162757 w 236435"/>
                  <a:gd name="connsiteY3" fmla="*/ 92402 h 321056"/>
                  <a:gd name="connsiteX4" fmla="*/ 236436 w 236435"/>
                  <a:gd name="connsiteY4" fmla="*/ 8105 h 321056"/>
                  <a:gd name="connsiteX5" fmla="*/ 208310 w 236435"/>
                  <a:gd name="connsiteY5" fmla="*/ 0 h 321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6435" h="321056">
                    <a:moveTo>
                      <a:pt x="57224" y="101075"/>
                    </a:moveTo>
                    <a:cubicBezTo>
                      <a:pt x="57224" y="101075"/>
                      <a:pt x="22290" y="210579"/>
                      <a:pt x="11672" y="241542"/>
                    </a:cubicBezTo>
                    <a:cubicBezTo>
                      <a:pt x="1054" y="272505"/>
                      <a:pt x="0" y="321057"/>
                      <a:pt x="0" y="321057"/>
                    </a:cubicBezTo>
                    <a:cubicBezTo>
                      <a:pt x="0" y="321057"/>
                      <a:pt x="130822" y="125310"/>
                      <a:pt x="162757" y="92402"/>
                    </a:cubicBezTo>
                    <a:cubicBezTo>
                      <a:pt x="194693" y="59494"/>
                      <a:pt x="236436" y="8105"/>
                      <a:pt x="236436" y="8105"/>
                    </a:cubicBezTo>
                    <a:lnTo>
                      <a:pt x="208310" y="0"/>
                    </a:ln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4" name="任意多边形: 形状 183">
                <a:extLst>
                  <a:ext uri="{FF2B5EF4-FFF2-40B4-BE49-F238E27FC236}">
                    <a16:creationId xmlns:a16="http://schemas.microsoft.com/office/drawing/2014/main" id="{81B2F964-02A5-4A31-BF6D-03AC30F2408C}"/>
                  </a:ext>
                </a:extLst>
              </p:cNvPr>
              <p:cNvSpPr/>
              <p:nvPr/>
            </p:nvSpPr>
            <p:spPr>
              <a:xfrm>
                <a:off x="6408117" y="4378644"/>
                <a:ext cx="55198" cy="95157"/>
              </a:xfrm>
              <a:custGeom>
                <a:avLst/>
                <a:gdLst>
                  <a:gd name="connsiteX0" fmla="*/ 19372 w 55198"/>
                  <a:gd name="connsiteY0" fmla="*/ 0 h 95157"/>
                  <a:gd name="connsiteX1" fmla="*/ 3890 w 55198"/>
                  <a:gd name="connsiteY1" fmla="*/ 48633 h 95157"/>
                  <a:gd name="connsiteX2" fmla="*/ 0 w 55198"/>
                  <a:gd name="connsiteY2" fmla="*/ 95158 h 95157"/>
                  <a:gd name="connsiteX3" fmla="*/ 55198 w 55198"/>
                  <a:gd name="connsiteY3" fmla="*/ 20507 h 95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198" h="95157">
                    <a:moveTo>
                      <a:pt x="19372" y="0"/>
                    </a:moveTo>
                    <a:cubicBezTo>
                      <a:pt x="19372" y="0"/>
                      <a:pt x="3890" y="45553"/>
                      <a:pt x="3890" y="48633"/>
                    </a:cubicBezTo>
                    <a:cubicBezTo>
                      <a:pt x="3890" y="51713"/>
                      <a:pt x="0" y="95158"/>
                      <a:pt x="0" y="95158"/>
                    </a:cubicBezTo>
                    <a:lnTo>
                      <a:pt x="55198" y="20507"/>
                    </a:ln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226C33FF-DEBC-4847-813A-D6B913C5721D}"/>
                  </a:ext>
                </a:extLst>
              </p:cNvPr>
              <p:cNvSpPr/>
              <p:nvPr/>
            </p:nvSpPr>
            <p:spPr>
              <a:xfrm>
                <a:off x="6416871" y="4287620"/>
                <a:ext cx="178238" cy="190802"/>
              </a:xfrm>
              <a:custGeom>
                <a:avLst/>
                <a:gdLst>
                  <a:gd name="connsiteX0" fmla="*/ 151086 w 178238"/>
                  <a:gd name="connsiteY0" fmla="*/ 0 h 190802"/>
                  <a:gd name="connsiteX1" fmla="*/ 0 w 178238"/>
                  <a:gd name="connsiteY1" fmla="*/ 123041 h 190802"/>
                  <a:gd name="connsiteX2" fmla="*/ 23263 w 178238"/>
                  <a:gd name="connsiteY2" fmla="*/ 190802 h 190802"/>
                  <a:gd name="connsiteX3" fmla="*/ 178239 w 178238"/>
                  <a:gd name="connsiteY3" fmla="*/ 32908 h 190802"/>
                  <a:gd name="connsiteX4" fmla="*/ 151086 w 178238"/>
                  <a:gd name="connsiteY4" fmla="*/ 0 h 190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238" h="190802">
                    <a:moveTo>
                      <a:pt x="151086" y="0"/>
                    </a:moveTo>
                    <a:lnTo>
                      <a:pt x="0" y="123041"/>
                    </a:lnTo>
                    <a:lnTo>
                      <a:pt x="23263" y="190802"/>
                    </a:lnTo>
                    <a:lnTo>
                      <a:pt x="178239" y="32908"/>
                    </a:lnTo>
                    <a:lnTo>
                      <a:pt x="151086" y="0"/>
                    </a:ln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FF85B17A-6DE6-4EFD-AD6A-6315A32CDB31}"/>
                  </a:ext>
                </a:extLst>
              </p:cNvPr>
              <p:cNvSpPr/>
              <p:nvPr/>
            </p:nvSpPr>
            <p:spPr>
              <a:xfrm>
                <a:off x="6516649" y="5263515"/>
                <a:ext cx="134631" cy="257740"/>
              </a:xfrm>
              <a:custGeom>
                <a:avLst/>
                <a:gdLst>
                  <a:gd name="connsiteX0" fmla="*/ 31773 w 134631"/>
                  <a:gd name="connsiteY0" fmla="*/ 0 h 257740"/>
                  <a:gd name="connsiteX1" fmla="*/ 3891 w 134631"/>
                  <a:gd name="connsiteY1" fmla="*/ 70923 h 257740"/>
                  <a:gd name="connsiteX2" fmla="*/ 1540 w 134631"/>
                  <a:gd name="connsiteY2" fmla="*/ 164216 h 257740"/>
                  <a:gd name="connsiteX3" fmla="*/ 15076 w 134631"/>
                  <a:gd name="connsiteY3" fmla="*/ 172970 h 257740"/>
                  <a:gd name="connsiteX4" fmla="*/ 23830 w 134631"/>
                  <a:gd name="connsiteY4" fmla="*/ 229708 h 257740"/>
                  <a:gd name="connsiteX5" fmla="*/ 38987 w 134631"/>
                  <a:gd name="connsiteY5" fmla="*/ 232059 h 257740"/>
                  <a:gd name="connsiteX6" fmla="*/ 58926 w 134631"/>
                  <a:gd name="connsiteY6" fmla="*/ 257591 h 257740"/>
                  <a:gd name="connsiteX7" fmla="*/ 71652 w 134631"/>
                  <a:gd name="connsiteY7" fmla="*/ 242434 h 257740"/>
                  <a:gd name="connsiteX8" fmla="*/ 90781 w 134631"/>
                  <a:gd name="connsiteY8" fmla="*/ 233680 h 257740"/>
                  <a:gd name="connsiteX9" fmla="*/ 101966 w 134631"/>
                  <a:gd name="connsiteY9" fmla="*/ 212201 h 257740"/>
                  <a:gd name="connsiteX10" fmla="*/ 122635 w 134631"/>
                  <a:gd name="connsiteY10" fmla="*/ 195422 h 257740"/>
                  <a:gd name="connsiteX11" fmla="*/ 129039 w 134631"/>
                  <a:gd name="connsiteY11" fmla="*/ 163001 h 257740"/>
                  <a:gd name="connsiteX12" fmla="*/ 134631 w 134631"/>
                  <a:gd name="connsiteY12" fmla="*/ 144682 h 257740"/>
                  <a:gd name="connsiteX13" fmla="*/ 121906 w 134631"/>
                  <a:gd name="connsiteY13" fmla="*/ 25127 h 257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4631" h="257740">
                    <a:moveTo>
                      <a:pt x="31773" y="0"/>
                    </a:moveTo>
                    <a:cubicBezTo>
                      <a:pt x="31773" y="0"/>
                      <a:pt x="10294" y="53415"/>
                      <a:pt x="3891" y="70923"/>
                    </a:cubicBezTo>
                    <a:cubicBezTo>
                      <a:pt x="-2513" y="88430"/>
                      <a:pt x="729" y="157002"/>
                      <a:pt x="1540" y="164216"/>
                    </a:cubicBezTo>
                    <a:cubicBezTo>
                      <a:pt x="2351" y="171430"/>
                      <a:pt x="15076" y="172970"/>
                      <a:pt x="15076" y="172970"/>
                    </a:cubicBezTo>
                    <a:cubicBezTo>
                      <a:pt x="15076" y="172970"/>
                      <a:pt x="19048" y="227925"/>
                      <a:pt x="23830" y="229708"/>
                    </a:cubicBezTo>
                    <a:cubicBezTo>
                      <a:pt x="28801" y="230946"/>
                      <a:pt x="33874" y="231733"/>
                      <a:pt x="38987" y="232059"/>
                    </a:cubicBezTo>
                    <a:cubicBezTo>
                      <a:pt x="38987" y="232059"/>
                      <a:pt x="47741" y="260023"/>
                      <a:pt x="58926" y="257591"/>
                    </a:cubicBezTo>
                    <a:cubicBezTo>
                      <a:pt x="65791" y="255498"/>
                      <a:pt x="70779" y="249557"/>
                      <a:pt x="71652" y="242434"/>
                    </a:cubicBezTo>
                    <a:cubicBezTo>
                      <a:pt x="79133" y="243135"/>
                      <a:pt x="86421" y="239799"/>
                      <a:pt x="90781" y="233680"/>
                    </a:cubicBezTo>
                    <a:cubicBezTo>
                      <a:pt x="95335" y="226981"/>
                      <a:pt x="99089" y="219773"/>
                      <a:pt x="101966" y="212201"/>
                    </a:cubicBezTo>
                    <a:cubicBezTo>
                      <a:pt x="101966" y="212200"/>
                      <a:pt x="121095" y="202636"/>
                      <a:pt x="122635" y="195422"/>
                    </a:cubicBezTo>
                    <a:cubicBezTo>
                      <a:pt x="124175" y="188208"/>
                      <a:pt x="129039" y="163001"/>
                      <a:pt x="129039" y="163001"/>
                    </a:cubicBezTo>
                    <a:cubicBezTo>
                      <a:pt x="129039" y="163001"/>
                      <a:pt x="134631" y="161379"/>
                      <a:pt x="134631" y="144682"/>
                    </a:cubicBezTo>
                    <a:cubicBezTo>
                      <a:pt x="134631" y="127985"/>
                      <a:pt x="121906" y="25127"/>
                      <a:pt x="121906" y="251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E51DDC29-A406-453A-875C-23E85E143552}"/>
                  </a:ext>
                </a:extLst>
              </p:cNvPr>
              <p:cNvSpPr/>
              <p:nvPr/>
            </p:nvSpPr>
            <p:spPr>
              <a:xfrm>
                <a:off x="6531725" y="5388015"/>
                <a:ext cx="2350" cy="48470"/>
              </a:xfrm>
              <a:custGeom>
                <a:avLst/>
                <a:gdLst>
                  <a:gd name="connsiteX0" fmla="*/ 0 w 2350"/>
                  <a:gd name="connsiteY0" fmla="*/ 48470 h 48470"/>
                  <a:gd name="connsiteX1" fmla="*/ 2351 w 2350"/>
                  <a:gd name="connsiteY1" fmla="*/ 0 h 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350" h="48470">
                    <a:moveTo>
                      <a:pt x="0" y="48470"/>
                    </a:moveTo>
                    <a:lnTo>
                      <a:pt x="2351" y="0"/>
                    </a:lnTo>
                  </a:path>
                </a:pathLst>
              </a:custGeom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93AB0571-E1D3-45B1-A590-E82B1D8467C8}"/>
                  </a:ext>
                </a:extLst>
              </p:cNvPr>
              <p:cNvSpPr/>
              <p:nvPr/>
            </p:nvSpPr>
            <p:spPr>
              <a:xfrm>
                <a:off x="6555636" y="5423679"/>
                <a:ext cx="5187" cy="71733"/>
              </a:xfrm>
              <a:custGeom>
                <a:avLst/>
                <a:gdLst>
                  <a:gd name="connsiteX0" fmla="*/ 0 w 5187"/>
                  <a:gd name="connsiteY0" fmla="*/ 71733 h 71733"/>
                  <a:gd name="connsiteX1" fmla="*/ 5188 w 5187"/>
                  <a:gd name="connsiteY1" fmla="*/ 0 h 71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87" h="71733">
                    <a:moveTo>
                      <a:pt x="0" y="71733"/>
                    </a:moveTo>
                    <a:lnTo>
                      <a:pt x="5188" y="0"/>
                    </a:lnTo>
                  </a:path>
                </a:pathLst>
              </a:custGeom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9A001F88-B2B3-48A5-BE53-D580CE369DF7}"/>
                  </a:ext>
                </a:extLst>
              </p:cNvPr>
              <p:cNvSpPr/>
              <p:nvPr/>
            </p:nvSpPr>
            <p:spPr>
              <a:xfrm>
                <a:off x="6588301" y="5428137"/>
                <a:ext cx="3728" cy="77650"/>
              </a:xfrm>
              <a:custGeom>
                <a:avLst/>
                <a:gdLst>
                  <a:gd name="connsiteX0" fmla="*/ 0 w 3728"/>
                  <a:gd name="connsiteY0" fmla="*/ 77650 h 77650"/>
                  <a:gd name="connsiteX1" fmla="*/ 3728 w 3728"/>
                  <a:gd name="connsiteY1" fmla="*/ 0 h 7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28" h="77650">
                    <a:moveTo>
                      <a:pt x="0" y="77650"/>
                    </a:moveTo>
                    <a:lnTo>
                      <a:pt x="3728" y="0"/>
                    </a:lnTo>
                  </a:path>
                </a:pathLst>
              </a:custGeom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89B7B691-81D6-4E47-AD8C-44B9FB69D877}"/>
                  </a:ext>
                </a:extLst>
              </p:cNvPr>
              <p:cNvSpPr/>
              <p:nvPr/>
            </p:nvSpPr>
            <p:spPr>
              <a:xfrm>
                <a:off x="6618615" y="5421490"/>
                <a:ext cx="4620" cy="54063"/>
              </a:xfrm>
              <a:custGeom>
                <a:avLst/>
                <a:gdLst>
                  <a:gd name="connsiteX0" fmla="*/ 0 w 4620"/>
                  <a:gd name="connsiteY0" fmla="*/ 54063 h 54063"/>
                  <a:gd name="connsiteX1" fmla="*/ 4620 w 4620"/>
                  <a:gd name="connsiteY1" fmla="*/ 0 h 54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620" h="54063">
                    <a:moveTo>
                      <a:pt x="0" y="54063"/>
                    </a:moveTo>
                    <a:lnTo>
                      <a:pt x="4620" y="0"/>
                    </a:lnTo>
                  </a:path>
                </a:pathLst>
              </a:custGeom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7C810DB8-25EF-450C-9C46-60CCBF19EE37}"/>
                  </a:ext>
                </a:extLst>
              </p:cNvPr>
              <p:cNvSpPr/>
              <p:nvPr/>
            </p:nvSpPr>
            <p:spPr>
              <a:xfrm>
                <a:off x="6543154" y="4489121"/>
                <a:ext cx="220873" cy="816380"/>
              </a:xfrm>
              <a:custGeom>
                <a:avLst/>
                <a:gdLst>
                  <a:gd name="connsiteX0" fmla="*/ 162757 w 220873"/>
                  <a:gd name="connsiteY0" fmla="*/ 0 h 816380"/>
                  <a:gd name="connsiteX1" fmla="*/ 220873 w 220873"/>
                  <a:gd name="connsiteY1" fmla="*/ 34853 h 816380"/>
                  <a:gd name="connsiteX2" fmla="*/ 201501 w 220873"/>
                  <a:gd name="connsiteY2" fmla="*/ 436640 h 816380"/>
                  <a:gd name="connsiteX3" fmla="*/ 98157 w 220873"/>
                  <a:gd name="connsiteY3" fmla="*/ 816380 h 816380"/>
                  <a:gd name="connsiteX4" fmla="*/ 0 w 220873"/>
                  <a:gd name="connsiteY4" fmla="*/ 790605 h 816380"/>
                  <a:gd name="connsiteX5" fmla="*/ 30963 w 220873"/>
                  <a:gd name="connsiteY5" fmla="*/ 490703 h 816380"/>
                  <a:gd name="connsiteX6" fmla="*/ 15481 w 220873"/>
                  <a:gd name="connsiteY6" fmla="*/ 188452 h 816380"/>
                  <a:gd name="connsiteX7" fmla="*/ 87782 w 220873"/>
                  <a:gd name="connsiteY7" fmla="*/ 79271 h 816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873" h="816380">
                    <a:moveTo>
                      <a:pt x="162757" y="0"/>
                    </a:moveTo>
                    <a:lnTo>
                      <a:pt x="220873" y="34853"/>
                    </a:lnTo>
                    <a:lnTo>
                      <a:pt x="201501" y="436640"/>
                    </a:lnTo>
                    <a:lnTo>
                      <a:pt x="98157" y="816380"/>
                    </a:lnTo>
                    <a:lnTo>
                      <a:pt x="0" y="790605"/>
                    </a:lnTo>
                    <a:lnTo>
                      <a:pt x="30963" y="490703"/>
                    </a:lnTo>
                    <a:lnTo>
                      <a:pt x="15481" y="188452"/>
                    </a:lnTo>
                    <a:cubicBezTo>
                      <a:pt x="15481" y="188452"/>
                      <a:pt x="37447" y="118015"/>
                      <a:pt x="87782" y="79271"/>
                    </a:cubicBezTo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35393740-2348-4627-BF9B-3708836CEA92}"/>
                  </a:ext>
                </a:extLst>
              </p:cNvPr>
              <p:cNvSpPr/>
              <p:nvPr/>
            </p:nvSpPr>
            <p:spPr>
              <a:xfrm>
                <a:off x="6558635" y="4556964"/>
                <a:ext cx="27720" cy="120771"/>
              </a:xfrm>
              <a:custGeom>
                <a:avLst/>
                <a:gdLst>
                  <a:gd name="connsiteX0" fmla="*/ 27721 w 27720"/>
                  <a:gd name="connsiteY0" fmla="*/ 0 h 120771"/>
                  <a:gd name="connsiteX1" fmla="*/ 0 w 27720"/>
                  <a:gd name="connsiteY1" fmla="*/ 120771 h 120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7720" h="120771">
                    <a:moveTo>
                      <a:pt x="27721" y="0"/>
                    </a:moveTo>
                    <a:cubicBezTo>
                      <a:pt x="27721" y="0"/>
                      <a:pt x="1297" y="67113"/>
                      <a:pt x="0" y="120771"/>
                    </a:cubicBezTo>
                  </a:path>
                </a:pathLst>
              </a:custGeom>
              <a:noFill/>
              <a:ln w="8096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8CFFE4B4-BA9B-41E3-83CD-2ABA2A831834}"/>
                  </a:ext>
                </a:extLst>
              </p:cNvPr>
              <p:cNvSpPr/>
              <p:nvPr/>
            </p:nvSpPr>
            <p:spPr>
              <a:xfrm>
                <a:off x="6544126" y="4588899"/>
                <a:ext cx="64276" cy="659863"/>
              </a:xfrm>
              <a:custGeom>
                <a:avLst/>
                <a:gdLst>
                  <a:gd name="connsiteX0" fmla="*/ 64276 w 64276"/>
                  <a:gd name="connsiteY0" fmla="*/ 0 h 659863"/>
                  <a:gd name="connsiteX1" fmla="*/ 19048 w 64276"/>
                  <a:gd name="connsiteY1" fmla="*/ 107235 h 659863"/>
                  <a:gd name="connsiteX2" fmla="*/ 30963 w 64276"/>
                  <a:gd name="connsiteY2" fmla="*/ 419294 h 659863"/>
                  <a:gd name="connsiteX3" fmla="*/ 0 w 64276"/>
                  <a:gd name="connsiteY3" fmla="*/ 659864 h 65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276" h="659863">
                    <a:moveTo>
                      <a:pt x="64276" y="0"/>
                    </a:moveTo>
                    <a:cubicBezTo>
                      <a:pt x="64276" y="0"/>
                      <a:pt x="19048" y="73841"/>
                      <a:pt x="19048" y="107235"/>
                    </a:cubicBezTo>
                    <a:cubicBezTo>
                      <a:pt x="19048" y="140629"/>
                      <a:pt x="30963" y="419294"/>
                      <a:pt x="30963" y="419294"/>
                    </a:cubicBezTo>
                    <a:lnTo>
                      <a:pt x="0" y="659864"/>
                    </a:lnTo>
                  </a:path>
                </a:pathLst>
              </a:custGeom>
              <a:noFill/>
              <a:ln w="8096" cap="rnd">
                <a:solidFill>
                  <a:srgbClr val="FFFFFF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F7894D42-EFB3-4710-A823-9897A2330945}"/>
                  </a:ext>
                </a:extLst>
              </p:cNvPr>
              <p:cNvSpPr/>
              <p:nvPr/>
            </p:nvSpPr>
            <p:spPr>
              <a:xfrm>
                <a:off x="6262274" y="3962014"/>
                <a:ext cx="352218" cy="458291"/>
              </a:xfrm>
              <a:custGeom>
                <a:avLst/>
                <a:gdLst>
                  <a:gd name="connsiteX0" fmla="*/ 65437 w 352218"/>
                  <a:gd name="connsiteY0" fmla="*/ 79443 h 458291"/>
                  <a:gd name="connsiteX1" fmla="*/ 37311 w 352218"/>
                  <a:gd name="connsiteY1" fmla="*/ 180275 h 458291"/>
                  <a:gd name="connsiteX2" fmla="*/ 43147 w 352218"/>
                  <a:gd name="connsiteY2" fmla="*/ 212210 h 458291"/>
                  <a:gd name="connsiteX3" fmla="*/ 512 w 352218"/>
                  <a:gd name="connsiteY3" fmla="*/ 279080 h 458291"/>
                  <a:gd name="connsiteX4" fmla="*/ 33421 w 352218"/>
                  <a:gd name="connsiteY4" fmla="*/ 293589 h 458291"/>
                  <a:gd name="connsiteX5" fmla="*/ 64465 w 352218"/>
                  <a:gd name="connsiteY5" fmla="*/ 395313 h 458291"/>
                  <a:gd name="connsiteX6" fmla="*/ 127444 w 352218"/>
                  <a:gd name="connsiteY6" fmla="*/ 384694 h 458291"/>
                  <a:gd name="connsiteX7" fmla="*/ 185560 w 352218"/>
                  <a:gd name="connsiteY7" fmla="*/ 458292 h 458291"/>
                  <a:gd name="connsiteX8" fmla="*/ 304710 w 352218"/>
                  <a:gd name="connsiteY8" fmla="*/ 344005 h 458291"/>
                  <a:gd name="connsiteX9" fmla="*/ 290201 w 352218"/>
                  <a:gd name="connsiteY9" fmla="*/ 283944 h 458291"/>
                  <a:gd name="connsiteX10" fmla="*/ 352208 w 352218"/>
                  <a:gd name="connsiteY10" fmla="*/ 121105 h 458291"/>
                  <a:gd name="connsiteX11" fmla="*/ 167160 w 352218"/>
                  <a:gd name="connsiteY11" fmla="*/ 10 h 458291"/>
                  <a:gd name="connsiteX12" fmla="*/ 33421 w 352218"/>
                  <a:gd name="connsiteY12" fmla="*/ 49453 h 458291"/>
                  <a:gd name="connsiteX13" fmla="*/ 65437 w 352218"/>
                  <a:gd name="connsiteY13" fmla="*/ 79443 h 45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218" h="458291">
                    <a:moveTo>
                      <a:pt x="65437" y="79443"/>
                    </a:moveTo>
                    <a:cubicBezTo>
                      <a:pt x="65437" y="79443"/>
                      <a:pt x="34393" y="167631"/>
                      <a:pt x="37311" y="180275"/>
                    </a:cubicBezTo>
                    <a:cubicBezTo>
                      <a:pt x="40229" y="192920"/>
                      <a:pt x="43147" y="212210"/>
                      <a:pt x="43147" y="212210"/>
                    </a:cubicBezTo>
                    <a:cubicBezTo>
                      <a:pt x="43147" y="212210"/>
                      <a:pt x="-5485" y="272272"/>
                      <a:pt x="512" y="279080"/>
                    </a:cubicBezTo>
                    <a:cubicBezTo>
                      <a:pt x="6511" y="285889"/>
                      <a:pt x="33421" y="293589"/>
                      <a:pt x="33421" y="293589"/>
                    </a:cubicBezTo>
                    <a:cubicBezTo>
                      <a:pt x="33421" y="293589"/>
                      <a:pt x="55711" y="386640"/>
                      <a:pt x="64465" y="395313"/>
                    </a:cubicBezTo>
                    <a:cubicBezTo>
                      <a:pt x="73218" y="403985"/>
                      <a:pt x="127444" y="384694"/>
                      <a:pt x="127444" y="384694"/>
                    </a:cubicBezTo>
                    <a:lnTo>
                      <a:pt x="185560" y="458292"/>
                    </a:lnTo>
                    <a:lnTo>
                      <a:pt x="304710" y="344005"/>
                    </a:lnTo>
                    <a:lnTo>
                      <a:pt x="290201" y="283944"/>
                    </a:lnTo>
                    <a:cubicBezTo>
                      <a:pt x="290201" y="283944"/>
                      <a:pt x="353180" y="173466"/>
                      <a:pt x="352208" y="121105"/>
                    </a:cubicBezTo>
                    <a:cubicBezTo>
                      <a:pt x="351235" y="68744"/>
                      <a:pt x="243757" y="-963"/>
                      <a:pt x="167160" y="10"/>
                    </a:cubicBezTo>
                    <a:cubicBezTo>
                      <a:pt x="90564" y="983"/>
                      <a:pt x="18912" y="29109"/>
                      <a:pt x="33421" y="49453"/>
                    </a:cubicBezTo>
                    <a:cubicBezTo>
                      <a:pt x="41966" y="61503"/>
                      <a:pt x="52855" y="71703"/>
                      <a:pt x="65437" y="794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75CF639C-6DC5-4F68-9B0D-8B9ECD4B4E79}"/>
                  </a:ext>
                </a:extLst>
              </p:cNvPr>
              <p:cNvSpPr/>
              <p:nvPr/>
            </p:nvSpPr>
            <p:spPr>
              <a:xfrm>
                <a:off x="6335816" y="4022572"/>
                <a:ext cx="279000" cy="339374"/>
              </a:xfrm>
              <a:custGeom>
                <a:avLst/>
                <a:gdLst>
                  <a:gd name="connsiteX0" fmla="*/ 241056 w 279000"/>
                  <a:gd name="connsiteY0" fmla="*/ 0 h 339374"/>
                  <a:gd name="connsiteX1" fmla="*/ 198178 w 279000"/>
                  <a:gd name="connsiteY1" fmla="*/ 12158 h 339374"/>
                  <a:gd name="connsiteX2" fmla="*/ 83972 w 279000"/>
                  <a:gd name="connsiteY2" fmla="*/ 58440 h 339374"/>
                  <a:gd name="connsiteX3" fmla="*/ 35340 w 279000"/>
                  <a:gd name="connsiteY3" fmla="*/ 139981 h 339374"/>
                  <a:gd name="connsiteX4" fmla="*/ 78866 w 279000"/>
                  <a:gd name="connsiteY4" fmla="*/ 259617 h 339374"/>
                  <a:gd name="connsiteX5" fmla="*/ 0 w 279000"/>
                  <a:gd name="connsiteY5" fmla="*/ 333053 h 339374"/>
                  <a:gd name="connsiteX6" fmla="*/ 21317 w 279000"/>
                  <a:gd name="connsiteY6" fmla="*/ 333863 h 339374"/>
                  <a:gd name="connsiteX7" fmla="*/ 54225 w 279000"/>
                  <a:gd name="connsiteY7" fmla="*/ 324137 h 339374"/>
                  <a:gd name="connsiteX8" fmla="*/ 63141 w 279000"/>
                  <a:gd name="connsiteY8" fmla="*/ 335403 h 339374"/>
                  <a:gd name="connsiteX9" fmla="*/ 173213 w 279000"/>
                  <a:gd name="connsiteY9" fmla="*/ 339375 h 339374"/>
                  <a:gd name="connsiteX10" fmla="*/ 231491 w 279000"/>
                  <a:gd name="connsiteY10" fmla="*/ 283447 h 339374"/>
                  <a:gd name="connsiteX11" fmla="*/ 216983 w 279000"/>
                  <a:gd name="connsiteY11" fmla="*/ 223386 h 339374"/>
                  <a:gd name="connsiteX12" fmla="*/ 278989 w 279000"/>
                  <a:gd name="connsiteY12" fmla="*/ 60548 h 339374"/>
                  <a:gd name="connsiteX13" fmla="*/ 241056 w 279000"/>
                  <a:gd name="connsiteY13" fmla="*/ 0 h 339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9000" h="339374">
                    <a:moveTo>
                      <a:pt x="241056" y="0"/>
                    </a:moveTo>
                    <a:cubicBezTo>
                      <a:pt x="226292" y="2156"/>
                      <a:pt x="211876" y="6244"/>
                      <a:pt x="198178" y="12158"/>
                    </a:cubicBezTo>
                    <a:lnTo>
                      <a:pt x="83972" y="58440"/>
                    </a:lnTo>
                    <a:cubicBezTo>
                      <a:pt x="83972" y="58440"/>
                      <a:pt x="29585" y="104641"/>
                      <a:pt x="35340" y="139981"/>
                    </a:cubicBezTo>
                    <a:cubicBezTo>
                      <a:pt x="41095" y="175321"/>
                      <a:pt x="89727" y="224278"/>
                      <a:pt x="78866" y="259617"/>
                    </a:cubicBezTo>
                    <a:cubicBezTo>
                      <a:pt x="68005" y="294957"/>
                      <a:pt x="0" y="333053"/>
                      <a:pt x="0" y="333053"/>
                    </a:cubicBezTo>
                    <a:lnTo>
                      <a:pt x="21317" y="333863"/>
                    </a:lnTo>
                    <a:cubicBezTo>
                      <a:pt x="37528" y="330054"/>
                      <a:pt x="54225" y="324137"/>
                      <a:pt x="54225" y="324137"/>
                    </a:cubicBezTo>
                    <a:lnTo>
                      <a:pt x="63141" y="335403"/>
                    </a:lnTo>
                    <a:lnTo>
                      <a:pt x="173213" y="339375"/>
                    </a:lnTo>
                    <a:lnTo>
                      <a:pt x="231491" y="283447"/>
                    </a:lnTo>
                    <a:lnTo>
                      <a:pt x="216983" y="223386"/>
                    </a:lnTo>
                    <a:cubicBezTo>
                      <a:pt x="216983" y="223386"/>
                      <a:pt x="279962" y="112909"/>
                      <a:pt x="278989" y="60548"/>
                    </a:cubicBezTo>
                    <a:cubicBezTo>
                      <a:pt x="278341" y="41257"/>
                      <a:pt x="263427" y="19615"/>
                      <a:pt x="241056" y="0"/>
                    </a:cubicBezTo>
                    <a:close/>
                  </a:path>
                </a:pathLst>
              </a:custGeom>
              <a:solidFill>
                <a:srgbClr val="B8B8B8"/>
              </a:solidFill>
              <a:ln w="809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77154ECE-DE97-464E-BF21-EB6E36E65269}"/>
                  </a:ext>
                </a:extLst>
              </p:cNvPr>
              <p:cNvSpPr/>
              <p:nvPr/>
            </p:nvSpPr>
            <p:spPr>
              <a:xfrm>
                <a:off x="6262274" y="3962014"/>
                <a:ext cx="352218" cy="458291"/>
              </a:xfrm>
              <a:custGeom>
                <a:avLst/>
                <a:gdLst>
                  <a:gd name="connsiteX0" fmla="*/ 65437 w 352218"/>
                  <a:gd name="connsiteY0" fmla="*/ 79443 h 458291"/>
                  <a:gd name="connsiteX1" fmla="*/ 37311 w 352218"/>
                  <a:gd name="connsiteY1" fmla="*/ 180275 h 458291"/>
                  <a:gd name="connsiteX2" fmla="*/ 43147 w 352218"/>
                  <a:gd name="connsiteY2" fmla="*/ 212210 h 458291"/>
                  <a:gd name="connsiteX3" fmla="*/ 512 w 352218"/>
                  <a:gd name="connsiteY3" fmla="*/ 279080 h 458291"/>
                  <a:gd name="connsiteX4" fmla="*/ 33421 w 352218"/>
                  <a:gd name="connsiteY4" fmla="*/ 293589 h 458291"/>
                  <a:gd name="connsiteX5" fmla="*/ 64465 w 352218"/>
                  <a:gd name="connsiteY5" fmla="*/ 395313 h 458291"/>
                  <a:gd name="connsiteX6" fmla="*/ 127444 w 352218"/>
                  <a:gd name="connsiteY6" fmla="*/ 384694 h 458291"/>
                  <a:gd name="connsiteX7" fmla="*/ 185560 w 352218"/>
                  <a:gd name="connsiteY7" fmla="*/ 458292 h 458291"/>
                  <a:gd name="connsiteX8" fmla="*/ 304710 w 352218"/>
                  <a:gd name="connsiteY8" fmla="*/ 344005 h 458291"/>
                  <a:gd name="connsiteX9" fmla="*/ 290201 w 352218"/>
                  <a:gd name="connsiteY9" fmla="*/ 283944 h 458291"/>
                  <a:gd name="connsiteX10" fmla="*/ 352208 w 352218"/>
                  <a:gd name="connsiteY10" fmla="*/ 121105 h 458291"/>
                  <a:gd name="connsiteX11" fmla="*/ 167160 w 352218"/>
                  <a:gd name="connsiteY11" fmla="*/ 10 h 458291"/>
                  <a:gd name="connsiteX12" fmla="*/ 33421 w 352218"/>
                  <a:gd name="connsiteY12" fmla="*/ 49453 h 458291"/>
                  <a:gd name="connsiteX13" fmla="*/ 65437 w 352218"/>
                  <a:gd name="connsiteY13" fmla="*/ 79443 h 458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218" h="458291">
                    <a:moveTo>
                      <a:pt x="65437" y="79443"/>
                    </a:moveTo>
                    <a:cubicBezTo>
                      <a:pt x="65437" y="79443"/>
                      <a:pt x="34393" y="167631"/>
                      <a:pt x="37311" y="180275"/>
                    </a:cubicBezTo>
                    <a:cubicBezTo>
                      <a:pt x="40229" y="192920"/>
                      <a:pt x="43147" y="212210"/>
                      <a:pt x="43147" y="212210"/>
                    </a:cubicBezTo>
                    <a:cubicBezTo>
                      <a:pt x="43147" y="212210"/>
                      <a:pt x="-5485" y="272272"/>
                      <a:pt x="512" y="279080"/>
                    </a:cubicBezTo>
                    <a:cubicBezTo>
                      <a:pt x="6511" y="285889"/>
                      <a:pt x="33421" y="293589"/>
                      <a:pt x="33421" y="293589"/>
                    </a:cubicBezTo>
                    <a:cubicBezTo>
                      <a:pt x="33421" y="293589"/>
                      <a:pt x="55711" y="386640"/>
                      <a:pt x="64465" y="395313"/>
                    </a:cubicBezTo>
                    <a:cubicBezTo>
                      <a:pt x="73218" y="403985"/>
                      <a:pt x="127444" y="384694"/>
                      <a:pt x="127444" y="384694"/>
                    </a:cubicBezTo>
                    <a:lnTo>
                      <a:pt x="185560" y="458292"/>
                    </a:lnTo>
                    <a:lnTo>
                      <a:pt x="304710" y="344005"/>
                    </a:lnTo>
                    <a:lnTo>
                      <a:pt x="290201" y="283944"/>
                    </a:lnTo>
                    <a:cubicBezTo>
                      <a:pt x="290201" y="283944"/>
                      <a:pt x="353180" y="173466"/>
                      <a:pt x="352208" y="121105"/>
                    </a:cubicBezTo>
                    <a:cubicBezTo>
                      <a:pt x="351235" y="68744"/>
                      <a:pt x="243757" y="-963"/>
                      <a:pt x="167160" y="10"/>
                    </a:cubicBezTo>
                    <a:cubicBezTo>
                      <a:pt x="90564" y="983"/>
                      <a:pt x="18912" y="29109"/>
                      <a:pt x="33421" y="49453"/>
                    </a:cubicBezTo>
                    <a:cubicBezTo>
                      <a:pt x="41966" y="61503"/>
                      <a:pt x="52855" y="71703"/>
                      <a:pt x="65437" y="79443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47284466-B37E-40E5-8879-F010F664F3A9}"/>
                  </a:ext>
                </a:extLst>
              </p:cNvPr>
              <p:cNvSpPr/>
              <p:nvPr/>
            </p:nvSpPr>
            <p:spPr>
              <a:xfrm>
                <a:off x="6293811" y="3962014"/>
                <a:ext cx="320682" cy="312271"/>
              </a:xfrm>
              <a:custGeom>
                <a:avLst/>
                <a:gdLst>
                  <a:gd name="connsiteX0" fmla="*/ 258665 w 320682"/>
                  <a:gd name="connsiteY0" fmla="*/ 283944 h 312271"/>
                  <a:gd name="connsiteX1" fmla="*/ 320671 w 320682"/>
                  <a:gd name="connsiteY1" fmla="*/ 121105 h 312271"/>
                  <a:gd name="connsiteX2" fmla="*/ 135624 w 320682"/>
                  <a:gd name="connsiteY2" fmla="*/ 10 h 312271"/>
                  <a:gd name="connsiteX3" fmla="*/ 1884 w 320682"/>
                  <a:gd name="connsiteY3" fmla="*/ 49453 h 312271"/>
                  <a:gd name="connsiteX4" fmla="*/ 33901 w 320682"/>
                  <a:gd name="connsiteY4" fmla="*/ 79443 h 312271"/>
                  <a:gd name="connsiteX5" fmla="*/ 81398 w 320682"/>
                  <a:gd name="connsiteY5" fmla="*/ 107569 h 312271"/>
                  <a:gd name="connsiteX6" fmla="*/ 62999 w 320682"/>
                  <a:gd name="connsiteY6" fmla="*/ 157985 h 312271"/>
                  <a:gd name="connsiteX7" fmla="*/ 119170 w 320682"/>
                  <a:gd name="connsiteY7" fmla="*/ 187975 h 312271"/>
                  <a:gd name="connsiteX8" fmla="*/ 123060 w 320682"/>
                  <a:gd name="connsiteY8" fmla="*/ 217074 h 312271"/>
                  <a:gd name="connsiteX9" fmla="*/ 148187 w 320682"/>
                  <a:gd name="connsiteY9" fmla="*/ 200863 h 312271"/>
                  <a:gd name="connsiteX10" fmla="*/ 187012 w 320682"/>
                  <a:gd name="connsiteY10" fmla="*/ 215372 h 312271"/>
                  <a:gd name="connsiteX11" fmla="*/ 169505 w 320682"/>
                  <a:gd name="connsiteY11" fmla="*/ 282242 h 312271"/>
                  <a:gd name="connsiteX12" fmla="*/ 242454 w 320682"/>
                  <a:gd name="connsiteY12" fmla="*/ 310286 h 312271"/>
                  <a:gd name="connsiteX13" fmla="*/ 262798 w 320682"/>
                  <a:gd name="connsiteY13" fmla="*/ 300074 h 3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0682" h="312271">
                    <a:moveTo>
                      <a:pt x="258665" y="283944"/>
                    </a:moveTo>
                    <a:cubicBezTo>
                      <a:pt x="258665" y="283944"/>
                      <a:pt x="321644" y="173466"/>
                      <a:pt x="320671" y="121105"/>
                    </a:cubicBezTo>
                    <a:cubicBezTo>
                      <a:pt x="319699" y="68744"/>
                      <a:pt x="212220" y="-963"/>
                      <a:pt x="135624" y="10"/>
                    </a:cubicBezTo>
                    <a:cubicBezTo>
                      <a:pt x="59027" y="983"/>
                      <a:pt x="-12625" y="29109"/>
                      <a:pt x="1884" y="49453"/>
                    </a:cubicBezTo>
                    <a:cubicBezTo>
                      <a:pt x="10429" y="61503"/>
                      <a:pt x="21319" y="71703"/>
                      <a:pt x="33901" y="79443"/>
                    </a:cubicBezTo>
                    <a:cubicBezTo>
                      <a:pt x="33901" y="79443"/>
                      <a:pt x="81398" y="101733"/>
                      <a:pt x="81398" y="107569"/>
                    </a:cubicBezTo>
                    <a:cubicBezTo>
                      <a:pt x="81398" y="113405"/>
                      <a:pt x="53273" y="144368"/>
                      <a:pt x="62999" y="157985"/>
                    </a:cubicBezTo>
                    <a:cubicBezTo>
                      <a:pt x="72726" y="171602"/>
                      <a:pt x="119170" y="187975"/>
                      <a:pt x="119170" y="187975"/>
                    </a:cubicBezTo>
                    <a:cubicBezTo>
                      <a:pt x="119170" y="187975"/>
                      <a:pt x="111064" y="214156"/>
                      <a:pt x="123060" y="217074"/>
                    </a:cubicBezTo>
                    <a:cubicBezTo>
                      <a:pt x="135057" y="219992"/>
                      <a:pt x="140487" y="208320"/>
                      <a:pt x="148187" y="200863"/>
                    </a:cubicBezTo>
                    <a:cubicBezTo>
                      <a:pt x="155887" y="193406"/>
                      <a:pt x="183122" y="182383"/>
                      <a:pt x="187012" y="215372"/>
                    </a:cubicBezTo>
                    <a:cubicBezTo>
                      <a:pt x="189302" y="239033"/>
                      <a:pt x="183096" y="262738"/>
                      <a:pt x="169505" y="282242"/>
                    </a:cubicBezTo>
                    <a:cubicBezTo>
                      <a:pt x="165695" y="285078"/>
                      <a:pt x="218948" y="320986"/>
                      <a:pt x="242454" y="310286"/>
                    </a:cubicBezTo>
                    <a:cubicBezTo>
                      <a:pt x="248533" y="307531"/>
                      <a:pt x="255665" y="303883"/>
                      <a:pt x="262798" y="300074"/>
                    </a:cubicBezTo>
                    <a:close/>
                  </a:path>
                </a:pathLst>
              </a:custGeom>
              <a:solidFill>
                <a:srgbClr val="263238"/>
              </a:solidFill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BFC339EC-1EB0-4DD9-88A2-251850D1D6AB}"/>
                  </a:ext>
                </a:extLst>
              </p:cNvPr>
              <p:cNvSpPr/>
              <p:nvPr/>
            </p:nvSpPr>
            <p:spPr>
              <a:xfrm>
                <a:off x="6313121" y="4146099"/>
                <a:ext cx="13617" cy="52361"/>
              </a:xfrm>
              <a:custGeom>
                <a:avLst/>
                <a:gdLst>
                  <a:gd name="connsiteX0" fmla="*/ 13617 w 13617"/>
                  <a:gd name="connsiteY0" fmla="*/ 26181 h 52361"/>
                  <a:gd name="connsiteX1" fmla="*/ 6809 w 13617"/>
                  <a:gd name="connsiteY1" fmla="*/ 52361 h 52361"/>
                  <a:gd name="connsiteX2" fmla="*/ 0 w 13617"/>
                  <a:gd name="connsiteY2" fmla="*/ 26181 h 52361"/>
                  <a:gd name="connsiteX3" fmla="*/ 6809 w 13617"/>
                  <a:gd name="connsiteY3" fmla="*/ 0 h 52361"/>
                  <a:gd name="connsiteX4" fmla="*/ 13617 w 13617"/>
                  <a:gd name="connsiteY4" fmla="*/ 26181 h 52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17" h="52361">
                    <a:moveTo>
                      <a:pt x="13617" y="26181"/>
                    </a:moveTo>
                    <a:cubicBezTo>
                      <a:pt x="13617" y="40640"/>
                      <a:pt x="10569" y="52361"/>
                      <a:pt x="6809" y="52361"/>
                    </a:cubicBezTo>
                    <a:cubicBezTo>
                      <a:pt x="3048" y="52361"/>
                      <a:pt x="0" y="40640"/>
                      <a:pt x="0" y="26181"/>
                    </a:cubicBezTo>
                    <a:cubicBezTo>
                      <a:pt x="0" y="11722"/>
                      <a:pt x="3048" y="0"/>
                      <a:pt x="6809" y="0"/>
                    </a:cubicBezTo>
                    <a:cubicBezTo>
                      <a:pt x="10569" y="0"/>
                      <a:pt x="13617" y="11722"/>
                      <a:pt x="13617" y="26181"/>
                    </a:cubicBezTo>
                    <a:close/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631208A5-4A6E-4AEA-853C-ED699A6D2BC8}"/>
                  </a:ext>
                </a:extLst>
              </p:cNvPr>
              <p:cNvSpPr/>
              <p:nvPr/>
            </p:nvSpPr>
            <p:spPr>
              <a:xfrm>
                <a:off x="6327711" y="4161661"/>
                <a:ext cx="114286" cy="972"/>
              </a:xfrm>
              <a:custGeom>
                <a:avLst/>
                <a:gdLst>
                  <a:gd name="connsiteX0" fmla="*/ 0 w 114286"/>
                  <a:gd name="connsiteY0" fmla="*/ 0 h 972"/>
                  <a:gd name="connsiteX1" fmla="*/ 114287 w 114286"/>
                  <a:gd name="connsiteY1" fmla="*/ 973 h 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4286" h="972">
                    <a:moveTo>
                      <a:pt x="0" y="0"/>
                    </a:moveTo>
                    <a:lnTo>
                      <a:pt x="114287" y="973"/>
                    </a:lnTo>
                  </a:path>
                </a:pathLst>
              </a:custGeom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7168AD65-3FB5-47F9-9248-268DC9C345F0}"/>
                  </a:ext>
                </a:extLst>
              </p:cNvPr>
              <p:cNvSpPr/>
              <p:nvPr/>
            </p:nvSpPr>
            <p:spPr>
              <a:xfrm>
                <a:off x="6308906" y="4123553"/>
                <a:ext cx="21722" cy="10874"/>
              </a:xfrm>
              <a:custGeom>
                <a:avLst/>
                <a:gdLst>
                  <a:gd name="connsiteX0" fmla="*/ 0 w 21722"/>
                  <a:gd name="connsiteY0" fmla="*/ 6578 h 10874"/>
                  <a:gd name="connsiteX1" fmla="*/ 21723 w 21722"/>
                  <a:gd name="connsiteY1" fmla="*/ 10874 h 10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722" h="10874">
                    <a:moveTo>
                      <a:pt x="0" y="6578"/>
                    </a:moveTo>
                    <a:cubicBezTo>
                      <a:pt x="0" y="6578"/>
                      <a:pt x="10861" y="-10767"/>
                      <a:pt x="21723" y="10874"/>
                    </a:cubicBez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FAE9C64D-7E72-49BC-BEB9-6E6DC771CA89}"/>
                  </a:ext>
                </a:extLst>
              </p:cNvPr>
              <p:cNvSpPr/>
              <p:nvPr/>
            </p:nvSpPr>
            <p:spPr>
              <a:xfrm>
                <a:off x="6306718" y="4251875"/>
                <a:ext cx="32421" cy="19534"/>
              </a:xfrm>
              <a:custGeom>
                <a:avLst/>
                <a:gdLst>
                  <a:gd name="connsiteX0" fmla="*/ 0 w 32421"/>
                  <a:gd name="connsiteY0" fmla="*/ 19534 h 19534"/>
                  <a:gd name="connsiteX1" fmla="*/ 32422 w 32421"/>
                  <a:gd name="connsiteY1" fmla="*/ 0 h 1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421" h="19534">
                    <a:moveTo>
                      <a:pt x="0" y="19534"/>
                    </a:moveTo>
                    <a:cubicBezTo>
                      <a:pt x="11755" y="14745"/>
                      <a:pt x="22694" y="8154"/>
                      <a:pt x="32422" y="0"/>
                    </a:cubicBezTo>
                  </a:path>
                </a:pathLst>
              </a:custGeom>
              <a:noFill/>
              <a:ln w="8096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EBBC47E4-E748-4392-83A9-7DB2A39EFC8C}"/>
                </a:ext>
              </a:extLst>
            </p:cNvPr>
            <p:cNvSpPr/>
            <p:nvPr/>
          </p:nvSpPr>
          <p:spPr>
            <a:xfrm>
              <a:off x="4530491" y="6478521"/>
              <a:ext cx="3190058" cy="8105"/>
            </a:xfrm>
            <a:custGeom>
              <a:avLst/>
              <a:gdLst>
                <a:gd name="connsiteX0" fmla="*/ 0 w 3190058"/>
                <a:gd name="connsiteY0" fmla="*/ 0 h 8105"/>
                <a:gd name="connsiteX1" fmla="*/ 3190059 w 3190058"/>
                <a:gd name="connsiteY1" fmla="*/ 0 h 8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190058" h="8105">
                  <a:moveTo>
                    <a:pt x="0" y="0"/>
                  </a:moveTo>
                  <a:lnTo>
                    <a:pt x="3190059" y="0"/>
                  </a:lnTo>
                </a:path>
              </a:pathLst>
            </a:custGeom>
            <a:ln w="1619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88080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5C9CA761-5801-4AC6-8BE1-DF7B65C78627}"/>
              </a:ext>
            </a:extLst>
          </p:cNvPr>
          <p:cNvSpPr txBox="1"/>
          <p:nvPr/>
        </p:nvSpPr>
        <p:spPr>
          <a:xfrm>
            <a:off x="577706" y="368300"/>
            <a:ext cx="1922579" cy="135421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US" altLang="zh-CN" sz="8800" b="1" dirty="0">
                <a:solidFill>
                  <a:schemeClr val="bg1"/>
                </a:solidFill>
              </a:rPr>
              <a:t>04</a:t>
            </a:r>
            <a:endParaRPr lang="zh-CN" altLang="en-US" sz="8800" b="1" dirty="0">
              <a:solidFill>
                <a:schemeClr val="bg1"/>
              </a:solidFill>
            </a:endParaRP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70992114-E3BB-422D-84CB-7D94E09CBAF3}"/>
              </a:ext>
            </a:extLst>
          </p:cNvPr>
          <p:cNvSpPr txBox="1"/>
          <p:nvPr/>
        </p:nvSpPr>
        <p:spPr>
          <a:xfrm>
            <a:off x="518776" y="2241228"/>
            <a:ext cx="4647427" cy="176971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zh-CN" altLang="en-US"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rPr>
              <a:t>联系我们</a:t>
            </a:r>
            <a:endParaRPr lang="zh-CN" altLang="en-US" sz="11500" dirty="0">
              <a:solidFill>
                <a:schemeClr val="bg1"/>
              </a:solidFill>
              <a:effectLst>
                <a:outerShdw blurRad="63500" dist="38100" dir="2700000" algn="tl" rotWithShape="0">
                  <a:schemeClr val="accent1">
                    <a:lumMod val="50000"/>
                    <a:alpha val="70000"/>
                  </a:scheme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F64230DF-BA4C-4DAD-BB2C-8771384F6D9F}"/>
              </a:ext>
            </a:extLst>
          </p:cNvPr>
          <p:cNvSpPr txBox="1"/>
          <p:nvPr/>
        </p:nvSpPr>
        <p:spPr>
          <a:xfrm>
            <a:off x="577602" y="4009743"/>
            <a:ext cx="439561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+mj-lt"/>
                <a:ea typeface="+mj-ea"/>
              </a:rPr>
              <a:t>Contact Us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789B1242-6CB7-4467-B32A-AB7D6F2224AA}"/>
              </a:ext>
            </a:extLst>
          </p:cNvPr>
          <p:cNvCxnSpPr>
            <a:cxnSpLocks/>
          </p:cNvCxnSpPr>
          <p:nvPr/>
        </p:nvCxnSpPr>
        <p:spPr>
          <a:xfrm>
            <a:off x="577706" y="1978040"/>
            <a:ext cx="1279652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A9B018FD-6C92-44DB-9346-514D7CF81446}"/>
              </a:ext>
            </a:extLst>
          </p:cNvPr>
          <p:cNvGrpSpPr/>
          <p:nvPr/>
        </p:nvGrpSpPr>
        <p:grpSpPr>
          <a:xfrm>
            <a:off x="6613012" y="1268279"/>
            <a:ext cx="5060212" cy="4321441"/>
            <a:chOff x="6613012" y="1268279"/>
            <a:chExt cx="5060212" cy="4321441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FA74C48-BE0F-4566-9717-14BAE55A22FE}"/>
                </a:ext>
              </a:extLst>
            </p:cNvPr>
            <p:cNvSpPr/>
            <p:nvPr/>
          </p:nvSpPr>
          <p:spPr>
            <a:xfrm>
              <a:off x="6966335" y="1456583"/>
              <a:ext cx="153816" cy="153500"/>
            </a:xfrm>
            <a:custGeom>
              <a:avLst/>
              <a:gdLst>
                <a:gd name="connsiteX0" fmla="*/ 64390 w 66659"/>
                <a:gd name="connsiteY0" fmla="*/ 66523 h 66522"/>
                <a:gd name="connsiteX1" fmla="*/ 2269 w 66659"/>
                <a:gd name="connsiteY1" fmla="*/ 66523 h 66522"/>
                <a:gd name="connsiteX2" fmla="*/ 0 w 66659"/>
                <a:gd name="connsiteY2" fmla="*/ 64254 h 66522"/>
                <a:gd name="connsiteX3" fmla="*/ 0 w 66659"/>
                <a:gd name="connsiteY3" fmla="*/ 2269 h 66522"/>
                <a:gd name="connsiteX4" fmla="*/ 2269 w 66659"/>
                <a:gd name="connsiteY4" fmla="*/ 0 h 66522"/>
                <a:gd name="connsiteX5" fmla="*/ 64390 w 66659"/>
                <a:gd name="connsiteY5" fmla="*/ 0 h 66522"/>
                <a:gd name="connsiteX6" fmla="*/ 66659 w 66659"/>
                <a:gd name="connsiteY6" fmla="*/ 2269 h 66522"/>
                <a:gd name="connsiteX7" fmla="*/ 66659 w 66659"/>
                <a:gd name="connsiteY7" fmla="*/ 64436 h 66522"/>
                <a:gd name="connsiteX8" fmla="*/ 64390 w 66659"/>
                <a:gd name="connsiteY8" fmla="*/ 66523 h 66522"/>
                <a:gd name="connsiteX9" fmla="*/ 4538 w 66659"/>
                <a:gd name="connsiteY9" fmla="*/ 61985 h 66522"/>
                <a:gd name="connsiteX10" fmla="*/ 62121 w 66659"/>
                <a:gd name="connsiteY10" fmla="*/ 61985 h 66522"/>
                <a:gd name="connsiteX11" fmla="*/ 62121 w 66659"/>
                <a:gd name="connsiteY11" fmla="*/ 4538 h 66522"/>
                <a:gd name="connsiteX12" fmla="*/ 4538 w 66659"/>
                <a:gd name="connsiteY12" fmla="*/ 4538 h 6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522">
                  <a:moveTo>
                    <a:pt x="64390" y="66523"/>
                  </a:moveTo>
                  <a:lnTo>
                    <a:pt x="2269" y="66523"/>
                  </a:lnTo>
                  <a:cubicBezTo>
                    <a:pt x="1016" y="66523"/>
                    <a:pt x="0" y="65507"/>
                    <a:pt x="0" y="6425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564" y="65617"/>
                    <a:pt x="65576" y="66527"/>
                    <a:pt x="64390" y="66523"/>
                  </a:cubicBezTo>
                  <a:close/>
                  <a:moveTo>
                    <a:pt x="4538" y="61985"/>
                  </a:moveTo>
                  <a:lnTo>
                    <a:pt x="62121" y="61985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5807D9DA-D7E4-4C26-B13B-BF9BE0C00C7B}"/>
                </a:ext>
              </a:extLst>
            </p:cNvPr>
            <p:cNvSpPr/>
            <p:nvPr/>
          </p:nvSpPr>
          <p:spPr>
            <a:xfrm>
              <a:off x="7167060" y="1528307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CA833DA1-7917-47A1-ADE0-5BE615794177}"/>
                </a:ext>
              </a:extLst>
            </p:cNvPr>
            <p:cNvSpPr/>
            <p:nvPr/>
          </p:nvSpPr>
          <p:spPr>
            <a:xfrm>
              <a:off x="6966335" y="1657204"/>
              <a:ext cx="153816" cy="154024"/>
            </a:xfrm>
            <a:custGeom>
              <a:avLst/>
              <a:gdLst>
                <a:gd name="connsiteX0" fmla="*/ 64390 w 66659"/>
                <a:gd name="connsiteY0" fmla="*/ 66750 h 66749"/>
                <a:gd name="connsiteX1" fmla="*/ 2269 w 66659"/>
                <a:gd name="connsiteY1" fmla="*/ 66750 h 66749"/>
                <a:gd name="connsiteX2" fmla="*/ 0 w 66659"/>
                <a:gd name="connsiteY2" fmla="*/ 64481 h 66749"/>
                <a:gd name="connsiteX3" fmla="*/ 0 w 66659"/>
                <a:gd name="connsiteY3" fmla="*/ 2269 h 66749"/>
                <a:gd name="connsiteX4" fmla="*/ 2269 w 66659"/>
                <a:gd name="connsiteY4" fmla="*/ 0 h 66749"/>
                <a:gd name="connsiteX5" fmla="*/ 64390 w 66659"/>
                <a:gd name="connsiteY5" fmla="*/ 0 h 66749"/>
                <a:gd name="connsiteX6" fmla="*/ 66659 w 66659"/>
                <a:gd name="connsiteY6" fmla="*/ 2269 h 66749"/>
                <a:gd name="connsiteX7" fmla="*/ 66659 w 66659"/>
                <a:gd name="connsiteY7" fmla="*/ 64436 h 66749"/>
                <a:gd name="connsiteX8" fmla="*/ 64436 w 66659"/>
                <a:gd name="connsiteY8" fmla="*/ 66749 h 66749"/>
                <a:gd name="connsiteX9" fmla="*/ 64390 w 66659"/>
                <a:gd name="connsiteY9" fmla="*/ 66750 h 66749"/>
                <a:gd name="connsiteX10" fmla="*/ 4538 w 66659"/>
                <a:gd name="connsiteY10" fmla="*/ 62212 h 66749"/>
                <a:gd name="connsiteX11" fmla="*/ 62121 w 66659"/>
                <a:gd name="connsiteY11" fmla="*/ 62212 h 66749"/>
                <a:gd name="connsiteX12" fmla="*/ 62121 w 66659"/>
                <a:gd name="connsiteY12" fmla="*/ 4583 h 66749"/>
                <a:gd name="connsiteX13" fmla="*/ 4538 w 66659"/>
                <a:gd name="connsiteY13" fmla="*/ 4583 h 6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659" h="66749">
                  <a:moveTo>
                    <a:pt x="64390" y="66750"/>
                  </a:moveTo>
                  <a:lnTo>
                    <a:pt x="2269" y="66750"/>
                  </a:lnTo>
                  <a:cubicBezTo>
                    <a:pt x="1016" y="66750"/>
                    <a:pt x="0" y="65734"/>
                    <a:pt x="0" y="64481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84" y="65688"/>
                    <a:pt x="65689" y="66724"/>
                    <a:pt x="64436" y="66749"/>
                  </a:cubicBezTo>
                  <a:cubicBezTo>
                    <a:pt x="64421" y="66750"/>
                    <a:pt x="64405" y="66750"/>
                    <a:pt x="64390" y="66750"/>
                  </a:cubicBezTo>
                  <a:close/>
                  <a:moveTo>
                    <a:pt x="4538" y="62212"/>
                  </a:moveTo>
                  <a:lnTo>
                    <a:pt x="62121" y="62212"/>
                  </a:lnTo>
                  <a:lnTo>
                    <a:pt x="62121" y="4583"/>
                  </a:lnTo>
                  <a:lnTo>
                    <a:pt x="4538" y="458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DFD9F6B2-F6CC-4954-9B3C-B1E53A50A356}"/>
                </a:ext>
              </a:extLst>
            </p:cNvPr>
            <p:cNvSpPr/>
            <p:nvPr/>
          </p:nvSpPr>
          <p:spPr>
            <a:xfrm>
              <a:off x="7167060" y="1729032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7FF1BCED-206A-4CDE-A1A3-18A7E856BDA9}"/>
                </a:ext>
              </a:extLst>
            </p:cNvPr>
            <p:cNvSpPr/>
            <p:nvPr/>
          </p:nvSpPr>
          <p:spPr>
            <a:xfrm>
              <a:off x="6966335" y="1858034"/>
              <a:ext cx="153816" cy="153920"/>
            </a:xfrm>
            <a:custGeom>
              <a:avLst/>
              <a:gdLst>
                <a:gd name="connsiteX0" fmla="*/ 64390 w 66659"/>
                <a:gd name="connsiteY0" fmla="*/ 66704 h 66704"/>
                <a:gd name="connsiteX1" fmla="*/ 2269 w 66659"/>
                <a:gd name="connsiteY1" fmla="*/ 66704 h 66704"/>
                <a:gd name="connsiteX2" fmla="*/ 0 w 66659"/>
                <a:gd name="connsiteY2" fmla="*/ 64436 h 66704"/>
                <a:gd name="connsiteX3" fmla="*/ 0 w 66659"/>
                <a:gd name="connsiteY3" fmla="*/ 2269 h 66704"/>
                <a:gd name="connsiteX4" fmla="*/ 2269 w 66659"/>
                <a:gd name="connsiteY4" fmla="*/ 0 h 66704"/>
                <a:gd name="connsiteX5" fmla="*/ 64390 w 66659"/>
                <a:gd name="connsiteY5" fmla="*/ 0 h 66704"/>
                <a:gd name="connsiteX6" fmla="*/ 66659 w 66659"/>
                <a:gd name="connsiteY6" fmla="*/ 2269 h 66704"/>
                <a:gd name="connsiteX7" fmla="*/ 66659 w 66659"/>
                <a:gd name="connsiteY7" fmla="*/ 64436 h 66704"/>
                <a:gd name="connsiteX8" fmla="*/ 64390 w 66659"/>
                <a:gd name="connsiteY8" fmla="*/ 66704 h 66704"/>
                <a:gd name="connsiteX9" fmla="*/ 4538 w 66659"/>
                <a:gd name="connsiteY9" fmla="*/ 62167 h 66704"/>
                <a:gd name="connsiteX10" fmla="*/ 62121 w 66659"/>
                <a:gd name="connsiteY10" fmla="*/ 62167 h 66704"/>
                <a:gd name="connsiteX11" fmla="*/ 62121 w 66659"/>
                <a:gd name="connsiteY11" fmla="*/ 4538 h 66704"/>
                <a:gd name="connsiteX12" fmla="*/ 4538 w 66659"/>
                <a:gd name="connsiteY12" fmla="*/ 4538 h 6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704">
                  <a:moveTo>
                    <a:pt x="64390" y="66704"/>
                  </a:moveTo>
                  <a:lnTo>
                    <a:pt x="2269" y="66704"/>
                  </a:lnTo>
                  <a:cubicBezTo>
                    <a:pt x="1016" y="66704"/>
                    <a:pt x="0" y="65689"/>
                    <a:pt x="0" y="6443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59" y="65689"/>
                    <a:pt x="65643" y="66704"/>
                    <a:pt x="64390" y="66704"/>
                  </a:cubicBezTo>
                  <a:close/>
                  <a:moveTo>
                    <a:pt x="4538" y="62167"/>
                  </a:moveTo>
                  <a:lnTo>
                    <a:pt x="62121" y="62167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1C28CBF0-22F0-48EA-9BE5-921BD441754F}"/>
                </a:ext>
              </a:extLst>
            </p:cNvPr>
            <p:cNvSpPr/>
            <p:nvPr/>
          </p:nvSpPr>
          <p:spPr>
            <a:xfrm>
              <a:off x="7167060" y="1929758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10615141-AEE1-43B2-8D73-2E84D73FB5C5}"/>
                </a:ext>
              </a:extLst>
            </p:cNvPr>
            <p:cNvSpPr/>
            <p:nvPr/>
          </p:nvSpPr>
          <p:spPr>
            <a:xfrm>
              <a:off x="6966335" y="2058759"/>
              <a:ext cx="153816" cy="153920"/>
            </a:xfrm>
            <a:custGeom>
              <a:avLst/>
              <a:gdLst>
                <a:gd name="connsiteX0" fmla="*/ 64390 w 66659"/>
                <a:gd name="connsiteY0" fmla="*/ 66704 h 66704"/>
                <a:gd name="connsiteX1" fmla="*/ 2269 w 66659"/>
                <a:gd name="connsiteY1" fmla="*/ 66704 h 66704"/>
                <a:gd name="connsiteX2" fmla="*/ 0 w 66659"/>
                <a:gd name="connsiteY2" fmla="*/ 64436 h 66704"/>
                <a:gd name="connsiteX3" fmla="*/ 0 w 66659"/>
                <a:gd name="connsiteY3" fmla="*/ 2269 h 66704"/>
                <a:gd name="connsiteX4" fmla="*/ 2269 w 66659"/>
                <a:gd name="connsiteY4" fmla="*/ 0 h 66704"/>
                <a:gd name="connsiteX5" fmla="*/ 64390 w 66659"/>
                <a:gd name="connsiteY5" fmla="*/ 0 h 66704"/>
                <a:gd name="connsiteX6" fmla="*/ 66659 w 66659"/>
                <a:gd name="connsiteY6" fmla="*/ 2269 h 66704"/>
                <a:gd name="connsiteX7" fmla="*/ 66659 w 66659"/>
                <a:gd name="connsiteY7" fmla="*/ 64436 h 66704"/>
                <a:gd name="connsiteX8" fmla="*/ 64390 w 66659"/>
                <a:gd name="connsiteY8" fmla="*/ 66704 h 66704"/>
                <a:gd name="connsiteX9" fmla="*/ 4538 w 66659"/>
                <a:gd name="connsiteY9" fmla="*/ 62167 h 66704"/>
                <a:gd name="connsiteX10" fmla="*/ 62121 w 66659"/>
                <a:gd name="connsiteY10" fmla="*/ 62167 h 66704"/>
                <a:gd name="connsiteX11" fmla="*/ 62121 w 66659"/>
                <a:gd name="connsiteY11" fmla="*/ 4538 h 66704"/>
                <a:gd name="connsiteX12" fmla="*/ 4538 w 66659"/>
                <a:gd name="connsiteY12" fmla="*/ 4538 h 66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704">
                  <a:moveTo>
                    <a:pt x="64390" y="66704"/>
                  </a:moveTo>
                  <a:lnTo>
                    <a:pt x="2269" y="66704"/>
                  </a:lnTo>
                  <a:cubicBezTo>
                    <a:pt x="1016" y="66704"/>
                    <a:pt x="0" y="65689"/>
                    <a:pt x="0" y="6443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436"/>
                  </a:lnTo>
                  <a:cubicBezTo>
                    <a:pt x="66659" y="65689"/>
                    <a:pt x="65643" y="66704"/>
                    <a:pt x="64390" y="66704"/>
                  </a:cubicBezTo>
                  <a:close/>
                  <a:moveTo>
                    <a:pt x="4538" y="62167"/>
                  </a:moveTo>
                  <a:lnTo>
                    <a:pt x="62121" y="62167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2FF65437-4750-4551-9231-ADD3D98DB723}"/>
                </a:ext>
              </a:extLst>
            </p:cNvPr>
            <p:cNvSpPr/>
            <p:nvPr/>
          </p:nvSpPr>
          <p:spPr>
            <a:xfrm>
              <a:off x="7167060" y="2130483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077B6C6E-C886-4885-9652-CF15A0F45DA8}"/>
                </a:ext>
              </a:extLst>
            </p:cNvPr>
            <p:cNvSpPr/>
            <p:nvPr/>
          </p:nvSpPr>
          <p:spPr>
            <a:xfrm>
              <a:off x="6966335" y="2259588"/>
              <a:ext cx="153816" cy="153816"/>
            </a:xfrm>
            <a:custGeom>
              <a:avLst/>
              <a:gdLst>
                <a:gd name="connsiteX0" fmla="*/ 64390 w 66659"/>
                <a:gd name="connsiteY0" fmla="*/ 66659 h 66659"/>
                <a:gd name="connsiteX1" fmla="*/ 2269 w 66659"/>
                <a:gd name="connsiteY1" fmla="*/ 66659 h 66659"/>
                <a:gd name="connsiteX2" fmla="*/ 0 w 66659"/>
                <a:gd name="connsiteY2" fmla="*/ 64390 h 66659"/>
                <a:gd name="connsiteX3" fmla="*/ 0 w 66659"/>
                <a:gd name="connsiteY3" fmla="*/ 2269 h 66659"/>
                <a:gd name="connsiteX4" fmla="*/ 2269 w 66659"/>
                <a:gd name="connsiteY4" fmla="*/ 0 h 66659"/>
                <a:gd name="connsiteX5" fmla="*/ 64390 w 66659"/>
                <a:gd name="connsiteY5" fmla="*/ 0 h 66659"/>
                <a:gd name="connsiteX6" fmla="*/ 66659 w 66659"/>
                <a:gd name="connsiteY6" fmla="*/ 2269 h 66659"/>
                <a:gd name="connsiteX7" fmla="*/ 66659 w 66659"/>
                <a:gd name="connsiteY7" fmla="*/ 64390 h 66659"/>
                <a:gd name="connsiteX8" fmla="*/ 64390 w 66659"/>
                <a:gd name="connsiteY8" fmla="*/ 66659 h 66659"/>
                <a:gd name="connsiteX9" fmla="*/ 4538 w 66659"/>
                <a:gd name="connsiteY9" fmla="*/ 62121 h 66659"/>
                <a:gd name="connsiteX10" fmla="*/ 62121 w 66659"/>
                <a:gd name="connsiteY10" fmla="*/ 62121 h 66659"/>
                <a:gd name="connsiteX11" fmla="*/ 62121 w 66659"/>
                <a:gd name="connsiteY11" fmla="*/ 4402 h 66659"/>
                <a:gd name="connsiteX12" fmla="*/ 4538 w 66659"/>
                <a:gd name="connsiteY12" fmla="*/ 4402 h 6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659">
                  <a:moveTo>
                    <a:pt x="64390" y="66659"/>
                  </a:moveTo>
                  <a:lnTo>
                    <a:pt x="2269" y="66659"/>
                  </a:lnTo>
                  <a:cubicBezTo>
                    <a:pt x="1016" y="66659"/>
                    <a:pt x="0" y="65643"/>
                    <a:pt x="0" y="64390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390"/>
                  </a:lnTo>
                  <a:cubicBezTo>
                    <a:pt x="66659" y="65643"/>
                    <a:pt x="65643" y="66659"/>
                    <a:pt x="64390" y="66659"/>
                  </a:cubicBezTo>
                  <a:close/>
                  <a:moveTo>
                    <a:pt x="4538" y="62121"/>
                  </a:moveTo>
                  <a:lnTo>
                    <a:pt x="62121" y="62121"/>
                  </a:lnTo>
                  <a:lnTo>
                    <a:pt x="62121" y="4402"/>
                  </a:lnTo>
                  <a:lnTo>
                    <a:pt x="4538" y="4402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47B5BCFA-7BAF-4F64-A31A-080EA6DBC96C}"/>
                </a:ext>
              </a:extLst>
            </p:cNvPr>
            <p:cNvSpPr/>
            <p:nvPr/>
          </p:nvSpPr>
          <p:spPr>
            <a:xfrm>
              <a:off x="7167060" y="2331208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3549FCA0-40F9-4778-93EB-EE7311F022EB}"/>
                </a:ext>
              </a:extLst>
            </p:cNvPr>
            <p:cNvSpPr/>
            <p:nvPr/>
          </p:nvSpPr>
          <p:spPr>
            <a:xfrm>
              <a:off x="6966335" y="2460313"/>
              <a:ext cx="153816" cy="153816"/>
            </a:xfrm>
            <a:custGeom>
              <a:avLst/>
              <a:gdLst>
                <a:gd name="connsiteX0" fmla="*/ 64390 w 66659"/>
                <a:gd name="connsiteY0" fmla="*/ 66659 h 66659"/>
                <a:gd name="connsiteX1" fmla="*/ 2269 w 66659"/>
                <a:gd name="connsiteY1" fmla="*/ 66659 h 66659"/>
                <a:gd name="connsiteX2" fmla="*/ 0 w 66659"/>
                <a:gd name="connsiteY2" fmla="*/ 64390 h 66659"/>
                <a:gd name="connsiteX3" fmla="*/ 0 w 66659"/>
                <a:gd name="connsiteY3" fmla="*/ 2269 h 66659"/>
                <a:gd name="connsiteX4" fmla="*/ 2269 w 66659"/>
                <a:gd name="connsiteY4" fmla="*/ 0 h 66659"/>
                <a:gd name="connsiteX5" fmla="*/ 64390 w 66659"/>
                <a:gd name="connsiteY5" fmla="*/ 0 h 66659"/>
                <a:gd name="connsiteX6" fmla="*/ 66659 w 66659"/>
                <a:gd name="connsiteY6" fmla="*/ 2269 h 66659"/>
                <a:gd name="connsiteX7" fmla="*/ 66659 w 66659"/>
                <a:gd name="connsiteY7" fmla="*/ 64390 h 66659"/>
                <a:gd name="connsiteX8" fmla="*/ 64390 w 66659"/>
                <a:gd name="connsiteY8" fmla="*/ 66659 h 66659"/>
                <a:gd name="connsiteX9" fmla="*/ 4538 w 66659"/>
                <a:gd name="connsiteY9" fmla="*/ 62121 h 66659"/>
                <a:gd name="connsiteX10" fmla="*/ 62121 w 66659"/>
                <a:gd name="connsiteY10" fmla="*/ 62121 h 66659"/>
                <a:gd name="connsiteX11" fmla="*/ 62121 w 66659"/>
                <a:gd name="connsiteY11" fmla="*/ 4538 h 66659"/>
                <a:gd name="connsiteX12" fmla="*/ 4538 w 66659"/>
                <a:gd name="connsiteY12" fmla="*/ 4538 h 6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659" h="66659">
                  <a:moveTo>
                    <a:pt x="64390" y="66659"/>
                  </a:moveTo>
                  <a:lnTo>
                    <a:pt x="2269" y="66659"/>
                  </a:lnTo>
                  <a:cubicBezTo>
                    <a:pt x="1016" y="66659"/>
                    <a:pt x="0" y="65643"/>
                    <a:pt x="0" y="64390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64390" y="0"/>
                  </a:lnTo>
                  <a:cubicBezTo>
                    <a:pt x="65643" y="0"/>
                    <a:pt x="66659" y="1016"/>
                    <a:pt x="66659" y="2269"/>
                  </a:cubicBezTo>
                  <a:lnTo>
                    <a:pt x="66659" y="64390"/>
                  </a:lnTo>
                  <a:cubicBezTo>
                    <a:pt x="66659" y="65643"/>
                    <a:pt x="65643" y="66659"/>
                    <a:pt x="64390" y="66659"/>
                  </a:cubicBezTo>
                  <a:close/>
                  <a:moveTo>
                    <a:pt x="4538" y="62121"/>
                  </a:moveTo>
                  <a:lnTo>
                    <a:pt x="62121" y="62121"/>
                  </a:lnTo>
                  <a:lnTo>
                    <a:pt x="6212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70BEBD4F-F6AC-456C-9B24-F09BF5919E94}"/>
                </a:ext>
              </a:extLst>
            </p:cNvPr>
            <p:cNvSpPr/>
            <p:nvPr/>
          </p:nvSpPr>
          <p:spPr>
            <a:xfrm>
              <a:off x="7167060" y="2531516"/>
              <a:ext cx="641127" cy="10469"/>
            </a:xfrm>
            <a:custGeom>
              <a:avLst/>
              <a:gdLst>
                <a:gd name="connsiteX0" fmla="*/ 275576 w 277844"/>
                <a:gd name="connsiteY0" fmla="*/ 4538 h 4537"/>
                <a:gd name="connsiteX1" fmla="*/ 2269 w 277844"/>
                <a:gd name="connsiteY1" fmla="*/ 4538 h 4537"/>
                <a:gd name="connsiteX2" fmla="*/ 0 w 277844"/>
                <a:gd name="connsiteY2" fmla="*/ 2269 h 4537"/>
                <a:gd name="connsiteX3" fmla="*/ 2269 w 277844"/>
                <a:gd name="connsiteY3" fmla="*/ 0 h 4537"/>
                <a:gd name="connsiteX4" fmla="*/ 275576 w 277844"/>
                <a:gd name="connsiteY4" fmla="*/ 0 h 4537"/>
                <a:gd name="connsiteX5" fmla="*/ 277844 w 277844"/>
                <a:gd name="connsiteY5" fmla="*/ 2269 h 4537"/>
                <a:gd name="connsiteX6" fmla="*/ 275576 w 277844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7844" h="4537">
                  <a:moveTo>
                    <a:pt x="275576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275576" y="0"/>
                  </a:lnTo>
                  <a:cubicBezTo>
                    <a:pt x="276829" y="0"/>
                    <a:pt x="277844" y="1016"/>
                    <a:pt x="277844" y="2269"/>
                  </a:cubicBezTo>
                  <a:cubicBezTo>
                    <a:pt x="277844" y="3522"/>
                    <a:pt x="276829" y="4538"/>
                    <a:pt x="275576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FBDE45E9-7F46-486D-B735-2F768645CEAE}"/>
                </a:ext>
              </a:extLst>
            </p:cNvPr>
            <p:cNvSpPr/>
            <p:nvPr/>
          </p:nvSpPr>
          <p:spPr>
            <a:xfrm>
              <a:off x="11027960" y="3986539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719 h 47283"/>
                <a:gd name="connsiteX12" fmla="*/ 4538 w 47283"/>
                <a:gd name="connsiteY12" fmla="*/ 4719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719"/>
                  </a:lnTo>
                  <a:lnTo>
                    <a:pt x="4538" y="471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49350D27-194C-448C-92BF-46F75A83ACA3}"/>
                </a:ext>
              </a:extLst>
            </p:cNvPr>
            <p:cNvSpPr/>
            <p:nvPr/>
          </p:nvSpPr>
          <p:spPr>
            <a:xfrm>
              <a:off x="11165965" y="4035857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2D1920B3-F262-456F-8559-E7E29CEC28AB}"/>
                </a:ext>
              </a:extLst>
            </p:cNvPr>
            <p:cNvSpPr/>
            <p:nvPr/>
          </p:nvSpPr>
          <p:spPr>
            <a:xfrm>
              <a:off x="11027960" y="4124648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59" y="46257"/>
                    <a:pt x="46257" y="47259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5D6E16A5-C033-4F42-A4F4-763715B4B809}"/>
                </a:ext>
              </a:extLst>
            </p:cNvPr>
            <p:cNvSpPr/>
            <p:nvPr/>
          </p:nvSpPr>
          <p:spPr>
            <a:xfrm>
              <a:off x="11165965" y="4173966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26" y="4514"/>
                    <a:pt x="24" y="351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B0B25C14-CA24-466D-963F-37E55E2BFC0C}"/>
                </a:ext>
              </a:extLst>
            </p:cNvPr>
            <p:cNvSpPr/>
            <p:nvPr/>
          </p:nvSpPr>
          <p:spPr>
            <a:xfrm>
              <a:off x="11027960" y="4262759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59" y="46257"/>
                    <a:pt x="46257" y="47259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471256B6-713C-4FF9-9BEE-E44CD4DB3568}"/>
                </a:ext>
              </a:extLst>
            </p:cNvPr>
            <p:cNvSpPr/>
            <p:nvPr/>
          </p:nvSpPr>
          <p:spPr>
            <a:xfrm>
              <a:off x="11165965" y="4312075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26" y="4514"/>
                    <a:pt x="24" y="351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2BA7D037-917B-48D6-A074-7F0D8B95FF63}"/>
                </a:ext>
              </a:extLst>
            </p:cNvPr>
            <p:cNvSpPr/>
            <p:nvPr/>
          </p:nvSpPr>
          <p:spPr>
            <a:xfrm>
              <a:off x="11027960" y="4400554"/>
              <a:ext cx="109108" cy="109313"/>
            </a:xfrm>
            <a:custGeom>
              <a:avLst/>
              <a:gdLst>
                <a:gd name="connsiteX0" fmla="*/ 45014 w 47284"/>
                <a:gd name="connsiteY0" fmla="*/ 47374 h 47373"/>
                <a:gd name="connsiteX1" fmla="*/ 2269 w 47284"/>
                <a:gd name="connsiteY1" fmla="*/ 47374 h 47373"/>
                <a:gd name="connsiteX2" fmla="*/ 0 w 47284"/>
                <a:gd name="connsiteY2" fmla="*/ 45105 h 47373"/>
                <a:gd name="connsiteX3" fmla="*/ 0 w 47284"/>
                <a:gd name="connsiteY3" fmla="*/ 2269 h 47373"/>
                <a:gd name="connsiteX4" fmla="*/ 2269 w 47284"/>
                <a:gd name="connsiteY4" fmla="*/ 0 h 47373"/>
                <a:gd name="connsiteX5" fmla="*/ 45014 w 47284"/>
                <a:gd name="connsiteY5" fmla="*/ 0 h 47373"/>
                <a:gd name="connsiteX6" fmla="*/ 47283 w 47284"/>
                <a:gd name="connsiteY6" fmla="*/ 2269 h 47373"/>
                <a:gd name="connsiteX7" fmla="*/ 47283 w 47284"/>
                <a:gd name="connsiteY7" fmla="*/ 45014 h 47373"/>
                <a:gd name="connsiteX8" fmla="*/ 45107 w 47284"/>
                <a:gd name="connsiteY8" fmla="*/ 47372 h 47373"/>
                <a:gd name="connsiteX9" fmla="*/ 45014 w 47284"/>
                <a:gd name="connsiteY9" fmla="*/ 47374 h 47373"/>
                <a:gd name="connsiteX10" fmla="*/ 4538 w 47284"/>
                <a:gd name="connsiteY10" fmla="*/ 42836 h 47373"/>
                <a:gd name="connsiteX11" fmla="*/ 42745 w 47284"/>
                <a:gd name="connsiteY11" fmla="*/ 42836 h 47373"/>
                <a:gd name="connsiteX12" fmla="*/ 42745 w 47284"/>
                <a:gd name="connsiteY12" fmla="*/ 4628 h 47373"/>
                <a:gd name="connsiteX13" fmla="*/ 4538 w 47284"/>
                <a:gd name="connsiteY13" fmla="*/ 4628 h 4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84" h="47373">
                  <a:moveTo>
                    <a:pt x="45014" y="47374"/>
                  </a:moveTo>
                  <a:lnTo>
                    <a:pt x="2269" y="47374"/>
                  </a:lnTo>
                  <a:cubicBezTo>
                    <a:pt x="1016" y="47374"/>
                    <a:pt x="0" y="46358"/>
                    <a:pt x="0" y="45105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57" y="24"/>
                    <a:pt x="47259" y="1026"/>
                    <a:pt x="47283" y="2269"/>
                  </a:cubicBezTo>
                  <a:lnTo>
                    <a:pt x="47283" y="45014"/>
                  </a:lnTo>
                  <a:cubicBezTo>
                    <a:pt x="47333" y="46266"/>
                    <a:pt x="46359" y="47322"/>
                    <a:pt x="45107" y="47372"/>
                  </a:cubicBezTo>
                  <a:cubicBezTo>
                    <a:pt x="45076" y="47373"/>
                    <a:pt x="45045" y="47374"/>
                    <a:pt x="45014" y="47374"/>
                  </a:cubicBezTo>
                  <a:close/>
                  <a:moveTo>
                    <a:pt x="4538" y="42836"/>
                  </a:moveTo>
                  <a:lnTo>
                    <a:pt x="42745" y="42836"/>
                  </a:lnTo>
                  <a:lnTo>
                    <a:pt x="42745" y="4628"/>
                  </a:lnTo>
                  <a:lnTo>
                    <a:pt x="4538" y="462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57ED47E-27C3-48C3-88DA-82732847064A}"/>
                </a:ext>
              </a:extLst>
            </p:cNvPr>
            <p:cNvSpPr/>
            <p:nvPr/>
          </p:nvSpPr>
          <p:spPr>
            <a:xfrm>
              <a:off x="11165965" y="4450082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24" y="1026"/>
                    <a:pt x="1026" y="24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F490F703-80CA-4DF3-B145-325A55F63086}"/>
                </a:ext>
              </a:extLst>
            </p:cNvPr>
            <p:cNvSpPr/>
            <p:nvPr/>
          </p:nvSpPr>
          <p:spPr>
            <a:xfrm>
              <a:off x="11027960" y="4538873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57" y="24"/>
                    <a:pt x="47259" y="102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655E4C64-84BD-4544-9C41-A88F47ED362B}"/>
                </a:ext>
              </a:extLst>
            </p:cNvPr>
            <p:cNvSpPr/>
            <p:nvPr/>
          </p:nvSpPr>
          <p:spPr>
            <a:xfrm>
              <a:off x="11165965" y="4588191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24" y="1026"/>
                    <a:pt x="1026" y="24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EDDD5237-EFCA-45D9-8B54-2CAE76D29767}"/>
                </a:ext>
              </a:extLst>
            </p:cNvPr>
            <p:cNvSpPr/>
            <p:nvPr/>
          </p:nvSpPr>
          <p:spPr>
            <a:xfrm>
              <a:off x="11027960" y="4676984"/>
              <a:ext cx="109106" cy="109106"/>
            </a:xfrm>
            <a:custGeom>
              <a:avLst/>
              <a:gdLst>
                <a:gd name="connsiteX0" fmla="*/ 45014 w 47283"/>
                <a:gd name="connsiteY0" fmla="*/ 47283 h 47283"/>
                <a:gd name="connsiteX1" fmla="*/ 2269 w 47283"/>
                <a:gd name="connsiteY1" fmla="*/ 47283 h 47283"/>
                <a:gd name="connsiteX2" fmla="*/ 0 w 47283"/>
                <a:gd name="connsiteY2" fmla="*/ 45014 h 47283"/>
                <a:gd name="connsiteX3" fmla="*/ 0 w 47283"/>
                <a:gd name="connsiteY3" fmla="*/ 2269 h 47283"/>
                <a:gd name="connsiteX4" fmla="*/ 2269 w 47283"/>
                <a:gd name="connsiteY4" fmla="*/ 0 h 47283"/>
                <a:gd name="connsiteX5" fmla="*/ 45014 w 47283"/>
                <a:gd name="connsiteY5" fmla="*/ 0 h 47283"/>
                <a:gd name="connsiteX6" fmla="*/ 47283 w 47283"/>
                <a:gd name="connsiteY6" fmla="*/ 2269 h 47283"/>
                <a:gd name="connsiteX7" fmla="*/ 47283 w 47283"/>
                <a:gd name="connsiteY7" fmla="*/ 45014 h 47283"/>
                <a:gd name="connsiteX8" fmla="*/ 45014 w 47283"/>
                <a:gd name="connsiteY8" fmla="*/ 47283 h 47283"/>
                <a:gd name="connsiteX9" fmla="*/ 4538 w 47283"/>
                <a:gd name="connsiteY9" fmla="*/ 42745 h 47283"/>
                <a:gd name="connsiteX10" fmla="*/ 42745 w 47283"/>
                <a:gd name="connsiteY10" fmla="*/ 42745 h 47283"/>
                <a:gd name="connsiteX11" fmla="*/ 42745 w 47283"/>
                <a:gd name="connsiteY11" fmla="*/ 4538 h 47283"/>
                <a:gd name="connsiteX12" fmla="*/ 4538 w 47283"/>
                <a:gd name="connsiteY12" fmla="*/ 4538 h 47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83" h="47283">
                  <a:moveTo>
                    <a:pt x="45014" y="47283"/>
                  </a:moveTo>
                  <a:lnTo>
                    <a:pt x="2269" y="47283"/>
                  </a:lnTo>
                  <a:cubicBezTo>
                    <a:pt x="1016" y="47283"/>
                    <a:pt x="0" y="46267"/>
                    <a:pt x="0" y="45014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5014" y="0"/>
                  </a:lnTo>
                  <a:cubicBezTo>
                    <a:pt x="46267" y="0"/>
                    <a:pt x="47283" y="1016"/>
                    <a:pt x="47283" y="2269"/>
                  </a:cubicBezTo>
                  <a:lnTo>
                    <a:pt x="47283" y="45014"/>
                  </a:lnTo>
                  <a:cubicBezTo>
                    <a:pt x="47283" y="46267"/>
                    <a:pt x="46267" y="47283"/>
                    <a:pt x="45014" y="47283"/>
                  </a:cubicBezTo>
                  <a:close/>
                  <a:moveTo>
                    <a:pt x="4538" y="42745"/>
                  </a:moveTo>
                  <a:lnTo>
                    <a:pt x="42745" y="42745"/>
                  </a:lnTo>
                  <a:lnTo>
                    <a:pt x="42745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024828D1-FF7D-47BE-B3FB-0B492101E53A}"/>
                </a:ext>
              </a:extLst>
            </p:cNvPr>
            <p:cNvSpPr/>
            <p:nvPr/>
          </p:nvSpPr>
          <p:spPr>
            <a:xfrm>
              <a:off x="11165965" y="4726300"/>
              <a:ext cx="444486" cy="10469"/>
            </a:xfrm>
            <a:custGeom>
              <a:avLst/>
              <a:gdLst>
                <a:gd name="connsiteX0" fmla="*/ 190357 w 192626"/>
                <a:gd name="connsiteY0" fmla="*/ 4538 h 4537"/>
                <a:gd name="connsiteX1" fmla="*/ 2269 w 192626"/>
                <a:gd name="connsiteY1" fmla="*/ 4538 h 4537"/>
                <a:gd name="connsiteX2" fmla="*/ 0 w 192626"/>
                <a:gd name="connsiteY2" fmla="*/ 2269 h 4537"/>
                <a:gd name="connsiteX3" fmla="*/ 2269 w 192626"/>
                <a:gd name="connsiteY3" fmla="*/ 0 h 4537"/>
                <a:gd name="connsiteX4" fmla="*/ 190357 w 192626"/>
                <a:gd name="connsiteY4" fmla="*/ 0 h 4537"/>
                <a:gd name="connsiteX5" fmla="*/ 192626 w 192626"/>
                <a:gd name="connsiteY5" fmla="*/ 2269 h 4537"/>
                <a:gd name="connsiteX6" fmla="*/ 190357 w 192626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626" h="4537">
                  <a:moveTo>
                    <a:pt x="190357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90357" y="0"/>
                  </a:lnTo>
                  <a:cubicBezTo>
                    <a:pt x="191610" y="0"/>
                    <a:pt x="192626" y="1016"/>
                    <a:pt x="192626" y="2269"/>
                  </a:cubicBezTo>
                  <a:cubicBezTo>
                    <a:pt x="192626" y="3522"/>
                    <a:pt x="191610" y="4538"/>
                    <a:pt x="190357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BA8726F0-0E75-4CBE-AE9D-6868D4A69835}"/>
                </a:ext>
              </a:extLst>
            </p:cNvPr>
            <p:cNvSpPr/>
            <p:nvPr/>
          </p:nvSpPr>
          <p:spPr>
            <a:xfrm>
              <a:off x="8707943" y="1442761"/>
              <a:ext cx="631389" cy="454955"/>
            </a:xfrm>
            <a:custGeom>
              <a:avLst/>
              <a:gdLst>
                <a:gd name="connsiteX0" fmla="*/ 271356 w 273624"/>
                <a:gd name="connsiteY0" fmla="*/ 197164 h 197163"/>
                <a:gd name="connsiteX1" fmla="*/ 2269 w 273624"/>
                <a:gd name="connsiteY1" fmla="*/ 197164 h 197163"/>
                <a:gd name="connsiteX2" fmla="*/ 0 w 273624"/>
                <a:gd name="connsiteY2" fmla="*/ 194895 h 197163"/>
                <a:gd name="connsiteX3" fmla="*/ 0 w 273624"/>
                <a:gd name="connsiteY3" fmla="*/ 2269 h 197163"/>
                <a:gd name="connsiteX4" fmla="*/ 2269 w 273624"/>
                <a:gd name="connsiteY4" fmla="*/ 0 h 197163"/>
                <a:gd name="connsiteX5" fmla="*/ 271356 w 273624"/>
                <a:gd name="connsiteY5" fmla="*/ 0 h 197163"/>
                <a:gd name="connsiteX6" fmla="*/ 273624 w 273624"/>
                <a:gd name="connsiteY6" fmla="*/ 2269 h 197163"/>
                <a:gd name="connsiteX7" fmla="*/ 273624 w 273624"/>
                <a:gd name="connsiteY7" fmla="*/ 195031 h 197163"/>
                <a:gd name="connsiteX8" fmla="*/ 271356 w 273624"/>
                <a:gd name="connsiteY8" fmla="*/ 197164 h 197163"/>
                <a:gd name="connsiteX9" fmla="*/ 4538 w 273624"/>
                <a:gd name="connsiteY9" fmla="*/ 192626 h 197163"/>
                <a:gd name="connsiteX10" fmla="*/ 269087 w 273624"/>
                <a:gd name="connsiteY10" fmla="*/ 192626 h 197163"/>
                <a:gd name="connsiteX11" fmla="*/ 269087 w 273624"/>
                <a:gd name="connsiteY11" fmla="*/ 4447 h 197163"/>
                <a:gd name="connsiteX12" fmla="*/ 4538 w 273624"/>
                <a:gd name="connsiteY12" fmla="*/ 4447 h 19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624" h="197163">
                  <a:moveTo>
                    <a:pt x="271356" y="197164"/>
                  </a:moveTo>
                  <a:lnTo>
                    <a:pt x="2269" y="197164"/>
                  </a:lnTo>
                  <a:cubicBezTo>
                    <a:pt x="1016" y="197164"/>
                    <a:pt x="0" y="196148"/>
                    <a:pt x="0" y="194895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71356" y="0"/>
                  </a:lnTo>
                  <a:cubicBezTo>
                    <a:pt x="272609" y="0"/>
                    <a:pt x="273624" y="1016"/>
                    <a:pt x="273624" y="2269"/>
                  </a:cubicBezTo>
                  <a:lnTo>
                    <a:pt x="273624" y="195031"/>
                  </a:lnTo>
                  <a:cubicBezTo>
                    <a:pt x="273552" y="196231"/>
                    <a:pt x="272557" y="197166"/>
                    <a:pt x="271356" y="197164"/>
                  </a:cubicBezTo>
                  <a:close/>
                  <a:moveTo>
                    <a:pt x="4538" y="192626"/>
                  </a:moveTo>
                  <a:lnTo>
                    <a:pt x="269087" y="192626"/>
                  </a:lnTo>
                  <a:lnTo>
                    <a:pt x="269087" y="4447"/>
                  </a:lnTo>
                  <a:lnTo>
                    <a:pt x="4538" y="444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514FFB94-068C-4DD8-BA7E-781076E76AEE}"/>
                </a:ext>
              </a:extLst>
            </p:cNvPr>
            <p:cNvSpPr/>
            <p:nvPr/>
          </p:nvSpPr>
          <p:spPr>
            <a:xfrm>
              <a:off x="8707911" y="1442549"/>
              <a:ext cx="631790" cy="232977"/>
            </a:xfrm>
            <a:custGeom>
              <a:avLst/>
              <a:gdLst>
                <a:gd name="connsiteX0" fmla="*/ 136826 w 273798"/>
                <a:gd name="connsiteY0" fmla="*/ 100965 h 100965"/>
                <a:gd name="connsiteX1" fmla="*/ 135510 w 273798"/>
                <a:gd name="connsiteY1" fmla="*/ 100557 h 100965"/>
                <a:gd name="connsiteX2" fmla="*/ 967 w 273798"/>
                <a:gd name="connsiteY2" fmla="*/ 4221 h 100965"/>
                <a:gd name="connsiteX3" fmla="*/ 411 w 273798"/>
                <a:gd name="connsiteY3" fmla="*/ 1061 h 100965"/>
                <a:gd name="connsiteX4" fmla="*/ 423 w 273798"/>
                <a:gd name="connsiteY4" fmla="*/ 1045 h 100965"/>
                <a:gd name="connsiteX5" fmla="*/ 3599 w 273798"/>
                <a:gd name="connsiteY5" fmla="*/ 545 h 100965"/>
                <a:gd name="connsiteX6" fmla="*/ 136826 w 273798"/>
                <a:gd name="connsiteY6" fmla="*/ 95838 h 100965"/>
                <a:gd name="connsiteX7" fmla="*/ 270054 w 273798"/>
                <a:gd name="connsiteY7" fmla="*/ 546 h 100965"/>
                <a:gd name="connsiteX8" fmla="*/ 273253 w 273798"/>
                <a:gd name="connsiteY8" fmla="*/ 793 h 100965"/>
                <a:gd name="connsiteX9" fmla="*/ 273005 w 273798"/>
                <a:gd name="connsiteY9" fmla="*/ 3992 h 100965"/>
                <a:gd name="connsiteX10" fmla="*/ 272685 w 273798"/>
                <a:gd name="connsiteY10" fmla="*/ 4221 h 100965"/>
                <a:gd name="connsiteX11" fmla="*/ 138142 w 273798"/>
                <a:gd name="connsiteY11" fmla="*/ 100557 h 100965"/>
                <a:gd name="connsiteX12" fmla="*/ 136826 w 273798"/>
                <a:gd name="connsiteY12" fmla="*/ 100965 h 100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798" h="100965">
                  <a:moveTo>
                    <a:pt x="136826" y="100965"/>
                  </a:moveTo>
                  <a:cubicBezTo>
                    <a:pt x="136356" y="100969"/>
                    <a:pt x="135896" y="100826"/>
                    <a:pt x="135510" y="100557"/>
                  </a:cubicBezTo>
                  <a:lnTo>
                    <a:pt x="967" y="4221"/>
                  </a:lnTo>
                  <a:cubicBezTo>
                    <a:pt x="-59" y="3502"/>
                    <a:pt x="-308" y="2087"/>
                    <a:pt x="411" y="1061"/>
                  </a:cubicBezTo>
                  <a:cubicBezTo>
                    <a:pt x="415" y="1056"/>
                    <a:pt x="419" y="1050"/>
                    <a:pt x="423" y="1045"/>
                  </a:cubicBezTo>
                  <a:cubicBezTo>
                    <a:pt x="1174" y="50"/>
                    <a:pt x="2579" y="-171"/>
                    <a:pt x="3599" y="545"/>
                  </a:cubicBezTo>
                  <a:lnTo>
                    <a:pt x="136826" y="95838"/>
                  </a:lnTo>
                  <a:lnTo>
                    <a:pt x="270054" y="546"/>
                  </a:lnTo>
                  <a:cubicBezTo>
                    <a:pt x="271005" y="-269"/>
                    <a:pt x="272438" y="-159"/>
                    <a:pt x="273253" y="793"/>
                  </a:cubicBezTo>
                  <a:cubicBezTo>
                    <a:pt x="274068" y="1745"/>
                    <a:pt x="273957" y="3177"/>
                    <a:pt x="273005" y="3992"/>
                  </a:cubicBezTo>
                  <a:cubicBezTo>
                    <a:pt x="272905" y="4078"/>
                    <a:pt x="272798" y="4154"/>
                    <a:pt x="272685" y="4221"/>
                  </a:cubicBezTo>
                  <a:lnTo>
                    <a:pt x="138142" y="100557"/>
                  </a:lnTo>
                  <a:cubicBezTo>
                    <a:pt x="137754" y="100821"/>
                    <a:pt x="137296" y="100963"/>
                    <a:pt x="136826" y="10096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3E2C7B8E-29DE-4B11-AF7F-673FC4518C41}"/>
                </a:ext>
              </a:extLst>
            </p:cNvPr>
            <p:cNvSpPr/>
            <p:nvPr/>
          </p:nvSpPr>
          <p:spPr>
            <a:xfrm>
              <a:off x="9378807" y="1306431"/>
              <a:ext cx="390979" cy="282716"/>
            </a:xfrm>
            <a:custGeom>
              <a:avLst/>
              <a:gdLst>
                <a:gd name="connsiteX0" fmla="*/ 167079 w 169438"/>
                <a:gd name="connsiteY0" fmla="*/ 122518 h 122520"/>
                <a:gd name="connsiteX1" fmla="*/ 2269 w 169438"/>
                <a:gd name="connsiteY1" fmla="*/ 122518 h 122520"/>
                <a:gd name="connsiteX2" fmla="*/ 0 w 169438"/>
                <a:gd name="connsiteY2" fmla="*/ 120249 h 122520"/>
                <a:gd name="connsiteX3" fmla="*/ 0 w 169438"/>
                <a:gd name="connsiteY3" fmla="*/ 2269 h 122520"/>
                <a:gd name="connsiteX4" fmla="*/ 2269 w 169438"/>
                <a:gd name="connsiteY4" fmla="*/ 0 h 122520"/>
                <a:gd name="connsiteX5" fmla="*/ 167169 w 169438"/>
                <a:gd name="connsiteY5" fmla="*/ 0 h 122520"/>
                <a:gd name="connsiteX6" fmla="*/ 169438 w 169438"/>
                <a:gd name="connsiteY6" fmla="*/ 2269 h 122520"/>
                <a:gd name="connsiteX7" fmla="*/ 169438 w 169438"/>
                <a:gd name="connsiteY7" fmla="*/ 120249 h 122520"/>
                <a:gd name="connsiteX8" fmla="*/ 167171 w 169438"/>
                <a:gd name="connsiteY8" fmla="*/ 122520 h 122520"/>
                <a:gd name="connsiteX9" fmla="*/ 167079 w 169438"/>
                <a:gd name="connsiteY9" fmla="*/ 122518 h 122520"/>
                <a:gd name="connsiteX10" fmla="*/ 4447 w 169438"/>
                <a:gd name="connsiteY10" fmla="*/ 117981 h 122520"/>
                <a:gd name="connsiteX11" fmla="*/ 164810 w 169438"/>
                <a:gd name="connsiteY11" fmla="*/ 117981 h 122520"/>
                <a:gd name="connsiteX12" fmla="*/ 164810 w 169438"/>
                <a:gd name="connsiteY12" fmla="*/ 4538 h 122520"/>
                <a:gd name="connsiteX13" fmla="*/ 4447 w 169438"/>
                <a:gd name="connsiteY13" fmla="*/ 4538 h 12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438" h="122520">
                  <a:moveTo>
                    <a:pt x="167079" y="122518"/>
                  </a:moveTo>
                  <a:lnTo>
                    <a:pt x="2269" y="122518"/>
                  </a:lnTo>
                  <a:cubicBezTo>
                    <a:pt x="1016" y="122518"/>
                    <a:pt x="0" y="121503"/>
                    <a:pt x="0" y="120249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67169" y="0"/>
                  </a:lnTo>
                  <a:cubicBezTo>
                    <a:pt x="168423" y="0"/>
                    <a:pt x="169438" y="1016"/>
                    <a:pt x="169438" y="2269"/>
                  </a:cubicBezTo>
                  <a:lnTo>
                    <a:pt x="169438" y="120249"/>
                  </a:lnTo>
                  <a:cubicBezTo>
                    <a:pt x="169439" y="121503"/>
                    <a:pt x="168424" y="122519"/>
                    <a:pt x="167171" y="122520"/>
                  </a:cubicBezTo>
                  <a:cubicBezTo>
                    <a:pt x="167140" y="122520"/>
                    <a:pt x="167109" y="122520"/>
                    <a:pt x="167079" y="122518"/>
                  </a:cubicBezTo>
                  <a:close/>
                  <a:moveTo>
                    <a:pt x="4447" y="117981"/>
                  </a:moveTo>
                  <a:lnTo>
                    <a:pt x="164810" y="117981"/>
                  </a:lnTo>
                  <a:lnTo>
                    <a:pt x="164810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87485295-9205-4287-BC10-92D40BEA8D0C}"/>
                </a:ext>
              </a:extLst>
            </p:cNvPr>
            <p:cNvSpPr/>
            <p:nvPr/>
          </p:nvSpPr>
          <p:spPr>
            <a:xfrm>
              <a:off x="9378567" y="1306334"/>
              <a:ext cx="390730" cy="146688"/>
            </a:xfrm>
            <a:custGeom>
              <a:avLst/>
              <a:gdLst>
                <a:gd name="connsiteX0" fmla="*/ 84733 w 169330"/>
                <a:gd name="connsiteY0" fmla="*/ 63570 h 63570"/>
                <a:gd name="connsiteX1" fmla="*/ 83417 w 169330"/>
                <a:gd name="connsiteY1" fmla="*/ 63116 h 63570"/>
                <a:gd name="connsiteX2" fmla="*/ 967 w 169330"/>
                <a:gd name="connsiteY2" fmla="*/ 4126 h 63570"/>
                <a:gd name="connsiteX3" fmla="*/ 411 w 169330"/>
                <a:gd name="connsiteY3" fmla="*/ 966 h 63570"/>
                <a:gd name="connsiteX4" fmla="*/ 422 w 169330"/>
                <a:gd name="connsiteY4" fmla="*/ 949 h 63570"/>
                <a:gd name="connsiteX5" fmla="*/ 3599 w 169330"/>
                <a:gd name="connsiteY5" fmla="*/ 405 h 63570"/>
                <a:gd name="connsiteX6" fmla="*/ 84733 w 169330"/>
                <a:gd name="connsiteY6" fmla="*/ 58488 h 63570"/>
                <a:gd name="connsiteX7" fmla="*/ 165731 w 169330"/>
                <a:gd name="connsiteY7" fmla="*/ 496 h 63570"/>
                <a:gd name="connsiteX8" fmla="*/ 168908 w 169330"/>
                <a:gd name="connsiteY8" fmla="*/ 1040 h 63570"/>
                <a:gd name="connsiteX9" fmla="*/ 168380 w 169330"/>
                <a:gd name="connsiteY9" fmla="*/ 4205 h 63570"/>
                <a:gd name="connsiteX10" fmla="*/ 168363 w 169330"/>
                <a:gd name="connsiteY10" fmla="*/ 4217 h 63570"/>
                <a:gd name="connsiteX11" fmla="*/ 85913 w 169330"/>
                <a:gd name="connsiteY11" fmla="*/ 63207 h 63570"/>
                <a:gd name="connsiteX12" fmla="*/ 84733 w 169330"/>
                <a:gd name="connsiteY12" fmla="*/ 63570 h 6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330" h="63570">
                  <a:moveTo>
                    <a:pt x="84733" y="63570"/>
                  </a:moveTo>
                  <a:cubicBezTo>
                    <a:pt x="84256" y="63574"/>
                    <a:pt x="83791" y="63414"/>
                    <a:pt x="83417" y="63116"/>
                  </a:cubicBezTo>
                  <a:lnTo>
                    <a:pt x="967" y="4126"/>
                  </a:lnTo>
                  <a:cubicBezTo>
                    <a:pt x="-59" y="3407"/>
                    <a:pt x="-308" y="1992"/>
                    <a:pt x="411" y="966"/>
                  </a:cubicBezTo>
                  <a:cubicBezTo>
                    <a:pt x="415" y="960"/>
                    <a:pt x="419" y="955"/>
                    <a:pt x="422" y="949"/>
                  </a:cubicBezTo>
                  <a:cubicBezTo>
                    <a:pt x="1160" y="-61"/>
                    <a:pt x="2567" y="-302"/>
                    <a:pt x="3599" y="405"/>
                  </a:cubicBezTo>
                  <a:lnTo>
                    <a:pt x="84733" y="58488"/>
                  </a:lnTo>
                  <a:lnTo>
                    <a:pt x="165731" y="496"/>
                  </a:lnTo>
                  <a:cubicBezTo>
                    <a:pt x="166763" y="-211"/>
                    <a:pt x="168170" y="30"/>
                    <a:pt x="168908" y="1040"/>
                  </a:cubicBezTo>
                  <a:cubicBezTo>
                    <a:pt x="169636" y="2060"/>
                    <a:pt x="169400" y="3477"/>
                    <a:pt x="168380" y="4205"/>
                  </a:cubicBezTo>
                  <a:cubicBezTo>
                    <a:pt x="168374" y="4209"/>
                    <a:pt x="168369" y="4213"/>
                    <a:pt x="168363" y="4217"/>
                  </a:cubicBezTo>
                  <a:lnTo>
                    <a:pt x="85913" y="63207"/>
                  </a:lnTo>
                  <a:cubicBezTo>
                    <a:pt x="85565" y="63444"/>
                    <a:pt x="85154" y="63571"/>
                    <a:pt x="84733" y="6357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821AC50-0DC4-4142-B658-D1382BC1B021}"/>
                </a:ext>
              </a:extLst>
            </p:cNvPr>
            <p:cNvSpPr/>
            <p:nvPr/>
          </p:nvSpPr>
          <p:spPr>
            <a:xfrm>
              <a:off x="6956911" y="4963359"/>
              <a:ext cx="390559" cy="282711"/>
            </a:xfrm>
            <a:custGeom>
              <a:avLst/>
              <a:gdLst>
                <a:gd name="connsiteX0" fmla="*/ 166988 w 169256"/>
                <a:gd name="connsiteY0" fmla="*/ 122518 h 122518"/>
                <a:gd name="connsiteX1" fmla="*/ 2269 w 169256"/>
                <a:gd name="connsiteY1" fmla="*/ 122518 h 122518"/>
                <a:gd name="connsiteX2" fmla="*/ 0 w 169256"/>
                <a:gd name="connsiteY2" fmla="*/ 120249 h 122518"/>
                <a:gd name="connsiteX3" fmla="*/ 0 w 169256"/>
                <a:gd name="connsiteY3" fmla="*/ 2269 h 122518"/>
                <a:gd name="connsiteX4" fmla="*/ 2269 w 169256"/>
                <a:gd name="connsiteY4" fmla="*/ 0 h 122518"/>
                <a:gd name="connsiteX5" fmla="*/ 166988 w 169256"/>
                <a:gd name="connsiteY5" fmla="*/ 0 h 122518"/>
                <a:gd name="connsiteX6" fmla="*/ 169257 w 169256"/>
                <a:gd name="connsiteY6" fmla="*/ 2269 h 122518"/>
                <a:gd name="connsiteX7" fmla="*/ 169257 w 169256"/>
                <a:gd name="connsiteY7" fmla="*/ 120249 h 122518"/>
                <a:gd name="connsiteX8" fmla="*/ 166988 w 169256"/>
                <a:gd name="connsiteY8" fmla="*/ 122518 h 122518"/>
                <a:gd name="connsiteX9" fmla="*/ 4356 w 169256"/>
                <a:gd name="connsiteY9" fmla="*/ 117981 h 122518"/>
                <a:gd name="connsiteX10" fmla="*/ 164901 w 169256"/>
                <a:gd name="connsiteY10" fmla="*/ 117981 h 122518"/>
                <a:gd name="connsiteX11" fmla="*/ 164901 w 169256"/>
                <a:gd name="connsiteY11" fmla="*/ 4538 h 122518"/>
                <a:gd name="connsiteX12" fmla="*/ 4538 w 169256"/>
                <a:gd name="connsiteY12" fmla="*/ 4538 h 1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256" h="122518">
                  <a:moveTo>
                    <a:pt x="166988" y="122518"/>
                  </a:moveTo>
                  <a:lnTo>
                    <a:pt x="2269" y="122518"/>
                  </a:lnTo>
                  <a:cubicBezTo>
                    <a:pt x="1026" y="122494"/>
                    <a:pt x="24" y="121492"/>
                    <a:pt x="0" y="120249"/>
                  </a:cubicBezTo>
                  <a:lnTo>
                    <a:pt x="0" y="2269"/>
                  </a:lnTo>
                  <a:cubicBezTo>
                    <a:pt x="24" y="1026"/>
                    <a:pt x="1026" y="24"/>
                    <a:pt x="2269" y="0"/>
                  </a:cubicBezTo>
                  <a:lnTo>
                    <a:pt x="166988" y="0"/>
                  </a:lnTo>
                  <a:cubicBezTo>
                    <a:pt x="168241" y="0"/>
                    <a:pt x="169257" y="1016"/>
                    <a:pt x="169257" y="2269"/>
                  </a:cubicBezTo>
                  <a:lnTo>
                    <a:pt x="169257" y="120249"/>
                  </a:lnTo>
                  <a:cubicBezTo>
                    <a:pt x="169257" y="121503"/>
                    <a:pt x="168241" y="122518"/>
                    <a:pt x="166988" y="122518"/>
                  </a:cubicBezTo>
                  <a:close/>
                  <a:moveTo>
                    <a:pt x="4356" y="117981"/>
                  </a:moveTo>
                  <a:lnTo>
                    <a:pt x="164901" y="117981"/>
                  </a:lnTo>
                  <a:lnTo>
                    <a:pt x="164901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BC1872A4-45DE-442E-910D-DE0D4D0054FE}"/>
                </a:ext>
              </a:extLst>
            </p:cNvPr>
            <p:cNvSpPr/>
            <p:nvPr/>
          </p:nvSpPr>
          <p:spPr>
            <a:xfrm>
              <a:off x="6956987" y="4963331"/>
              <a:ext cx="390933" cy="146513"/>
            </a:xfrm>
            <a:custGeom>
              <a:avLst/>
              <a:gdLst>
                <a:gd name="connsiteX0" fmla="*/ 84686 w 169418"/>
                <a:gd name="connsiteY0" fmla="*/ 63495 h 63494"/>
                <a:gd name="connsiteX1" fmla="*/ 83370 w 169418"/>
                <a:gd name="connsiteY1" fmla="*/ 63086 h 63494"/>
                <a:gd name="connsiteX2" fmla="*/ 920 w 169418"/>
                <a:gd name="connsiteY2" fmla="*/ 4096 h 63494"/>
                <a:gd name="connsiteX3" fmla="*/ 420 w 169418"/>
                <a:gd name="connsiteY3" fmla="*/ 919 h 63494"/>
                <a:gd name="connsiteX4" fmla="*/ 3551 w 169418"/>
                <a:gd name="connsiteY4" fmla="*/ 420 h 63494"/>
                <a:gd name="connsiteX5" fmla="*/ 84686 w 169418"/>
                <a:gd name="connsiteY5" fmla="*/ 58503 h 63494"/>
                <a:gd name="connsiteX6" fmla="*/ 165820 w 169418"/>
                <a:gd name="connsiteY6" fmla="*/ 420 h 63494"/>
                <a:gd name="connsiteX7" fmla="*/ 168996 w 169418"/>
                <a:gd name="connsiteY7" fmla="*/ 919 h 63494"/>
                <a:gd name="connsiteX8" fmla="*/ 168468 w 169418"/>
                <a:gd name="connsiteY8" fmla="*/ 4084 h 63494"/>
                <a:gd name="connsiteX9" fmla="*/ 168452 w 169418"/>
                <a:gd name="connsiteY9" fmla="*/ 4096 h 63494"/>
                <a:gd name="connsiteX10" fmla="*/ 86002 w 169418"/>
                <a:gd name="connsiteY10" fmla="*/ 63086 h 63494"/>
                <a:gd name="connsiteX11" fmla="*/ 84686 w 169418"/>
                <a:gd name="connsiteY11" fmla="*/ 63495 h 6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9418" h="63494">
                  <a:moveTo>
                    <a:pt x="84686" y="63495"/>
                  </a:moveTo>
                  <a:cubicBezTo>
                    <a:pt x="84216" y="63492"/>
                    <a:pt x="83758" y="63350"/>
                    <a:pt x="83370" y="63086"/>
                  </a:cubicBezTo>
                  <a:lnTo>
                    <a:pt x="920" y="4096"/>
                  </a:lnTo>
                  <a:cubicBezTo>
                    <a:pt x="-75" y="3344"/>
                    <a:pt x="-296" y="1940"/>
                    <a:pt x="420" y="919"/>
                  </a:cubicBezTo>
                  <a:cubicBezTo>
                    <a:pt x="1155" y="-70"/>
                    <a:pt x="2545" y="-291"/>
                    <a:pt x="3551" y="420"/>
                  </a:cubicBezTo>
                  <a:lnTo>
                    <a:pt x="84686" y="58503"/>
                  </a:lnTo>
                  <a:lnTo>
                    <a:pt x="165820" y="420"/>
                  </a:lnTo>
                  <a:cubicBezTo>
                    <a:pt x="166841" y="-296"/>
                    <a:pt x="168245" y="-75"/>
                    <a:pt x="168996" y="919"/>
                  </a:cubicBezTo>
                  <a:cubicBezTo>
                    <a:pt x="169725" y="1939"/>
                    <a:pt x="169488" y="3356"/>
                    <a:pt x="168468" y="4084"/>
                  </a:cubicBezTo>
                  <a:cubicBezTo>
                    <a:pt x="168463" y="4088"/>
                    <a:pt x="168457" y="4092"/>
                    <a:pt x="168452" y="4096"/>
                  </a:cubicBezTo>
                  <a:lnTo>
                    <a:pt x="86002" y="63086"/>
                  </a:lnTo>
                  <a:cubicBezTo>
                    <a:pt x="85616" y="63355"/>
                    <a:pt x="85156" y="63498"/>
                    <a:pt x="84686" y="6349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38ACDD8E-0F42-447B-BA8D-4DBA02848D55}"/>
                </a:ext>
              </a:extLst>
            </p:cNvPr>
            <p:cNvSpPr/>
            <p:nvPr/>
          </p:nvSpPr>
          <p:spPr>
            <a:xfrm>
              <a:off x="6738593" y="5577996"/>
              <a:ext cx="4860966" cy="10469"/>
            </a:xfrm>
            <a:custGeom>
              <a:avLst/>
              <a:gdLst>
                <a:gd name="connsiteX0" fmla="*/ 0 w 2106589"/>
                <a:gd name="connsiteY0" fmla="*/ 0 h 4537"/>
                <a:gd name="connsiteX1" fmla="*/ 2106589 w 2106589"/>
                <a:gd name="connsiteY1" fmla="*/ 0 h 4537"/>
                <a:gd name="connsiteX2" fmla="*/ 2106589 w 2106589"/>
                <a:gd name="connsiteY2" fmla="*/ 4538 h 4537"/>
                <a:gd name="connsiteX3" fmla="*/ 0 w 2106589"/>
                <a:gd name="connsiteY3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06589" h="4537">
                  <a:moveTo>
                    <a:pt x="0" y="0"/>
                  </a:moveTo>
                  <a:lnTo>
                    <a:pt x="2106589" y="0"/>
                  </a:lnTo>
                  <a:lnTo>
                    <a:pt x="2106589" y="4538"/>
                  </a:lnTo>
                  <a:lnTo>
                    <a:pt x="0" y="4538"/>
                  </a:lnTo>
                  <a:close/>
                </a:path>
              </a:pathLst>
            </a:custGeom>
            <a:ln w="462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A4AE324F-C277-484D-B1F0-355FF6E36849}"/>
                </a:ext>
              </a:extLst>
            </p:cNvPr>
            <p:cNvSpPr/>
            <p:nvPr/>
          </p:nvSpPr>
          <p:spPr>
            <a:xfrm>
              <a:off x="6613012" y="4140071"/>
              <a:ext cx="205998" cy="113059"/>
            </a:xfrm>
            <a:custGeom>
              <a:avLst/>
              <a:gdLst>
                <a:gd name="connsiteX0" fmla="*/ 46619 w 89273"/>
                <a:gd name="connsiteY0" fmla="*/ 48086 h 48996"/>
                <a:gd name="connsiteX1" fmla="*/ 89273 w 89273"/>
                <a:gd name="connsiteY1" fmla="*/ 26804 h 48996"/>
                <a:gd name="connsiteX2" fmla="*/ 69988 w 89273"/>
                <a:gd name="connsiteY2" fmla="*/ 11467 h 48996"/>
                <a:gd name="connsiteX3" fmla="*/ 7504 w 89273"/>
                <a:gd name="connsiteY3" fmla="*/ 6203 h 48996"/>
                <a:gd name="connsiteX4" fmla="*/ 5831 w 89273"/>
                <a:gd name="connsiteY4" fmla="*/ 38246 h 48996"/>
                <a:gd name="connsiteX5" fmla="*/ 7504 w 89273"/>
                <a:gd name="connsiteY5" fmla="*/ 39918 h 48996"/>
                <a:gd name="connsiteX6" fmla="*/ 46619 w 89273"/>
                <a:gd name="connsiteY6" fmla="*/ 48086 h 4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273" h="48996">
                  <a:moveTo>
                    <a:pt x="46619" y="48086"/>
                  </a:moveTo>
                  <a:cubicBezTo>
                    <a:pt x="61412" y="45681"/>
                    <a:pt x="89228" y="26804"/>
                    <a:pt x="89273" y="26804"/>
                  </a:cubicBezTo>
                  <a:cubicBezTo>
                    <a:pt x="89319" y="26804"/>
                    <a:pt x="71122" y="12238"/>
                    <a:pt x="69988" y="11467"/>
                  </a:cubicBezTo>
                  <a:cubicBezTo>
                    <a:pt x="55422" y="2391"/>
                    <a:pt x="22024" y="-6230"/>
                    <a:pt x="7504" y="6203"/>
                  </a:cubicBezTo>
                  <a:cubicBezTo>
                    <a:pt x="-1807" y="14590"/>
                    <a:pt x="-2555" y="28936"/>
                    <a:pt x="5831" y="38246"/>
                  </a:cubicBezTo>
                  <a:cubicBezTo>
                    <a:pt x="6359" y="38832"/>
                    <a:pt x="6917" y="39390"/>
                    <a:pt x="7504" y="39918"/>
                  </a:cubicBezTo>
                  <a:cubicBezTo>
                    <a:pt x="17396" y="49266"/>
                    <a:pt x="34004" y="50128"/>
                    <a:pt x="46619" y="48086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51D5D949-C33C-4AD0-9504-9C253AA75976}"/>
                </a:ext>
              </a:extLst>
            </p:cNvPr>
            <p:cNvSpPr/>
            <p:nvPr/>
          </p:nvSpPr>
          <p:spPr>
            <a:xfrm>
              <a:off x="6647422" y="3473364"/>
              <a:ext cx="1159623" cy="1406228"/>
            </a:xfrm>
            <a:custGeom>
              <a:avLst/>
              <a:gdLst>
                <a:gd name="connsiteX0" fmla="*/ 94236 w 502544"/>
                <a:gd name="connsiteY0" fmla="*/ 412479 h 609415"/>
                <a:gd name="connsiteX1" fmla="*/ 129449 w 502544"/>
                <a:gd name="connsiteY1" fmla="*/ 381078 h 609415"/>
                <a:gd name="connsiteX2" fmla="*/ 172013 w 502544"/>
                <a:gd name="connsiteY2" fmla="*/ 413477 h 609415"/>
                <a:gd name="connsiteX3" fmla="*/ 198513 w 502544"/>
                <a:gd name="connsiteY3" fmla="*/ 430266 h 609415"/>
                <a:gd name="connsiteX4" fmla="*/ 189438 w 502544"/>
                <a:gd name="connsiteY4" fmla="*/ 426591 h 609415"/>
                <a:gd name="connsiteX5" fmla="*/ 127770 w 502544"/>
                <a:gd name="connsiteY5" fmla="*/ 437981 h 609415"/>
                <a:gd name="connsiteX6" fmla="*/ 134761 w 502544"/>
                <a:gd name="connsiteY6" fmla="*/ 469296 h 609415"/>
                <a:gd name="connsiteX7" fmla="*/ 136846 w 502544"/>
                <a:gd name="connsiteY7" fmla="*/ 470471 h 609415"/>
                <a:gd name="connsiteX8" fmla="*/ 176596 w 502544"/>
                <a:gd name="connsiteY8" fmla="*/ 468066 h 609415"/>
                <a:gd name="connsiteX9" fmla="*/ 210901 w 502544"/>
                <a:gd name="connsiteY9" fmla="*/ 437663 h 609415"/>
                <a:gd name="connsiteX10" fmla="*/ 221293 w 502544"/>
                <a:gd name="connsiteY10" fmla="*/ 443834 h 609415"/>
                <a:gd name="connsiteX11" fmla="*/ 270708 w 502544"/>
                <a:gd name="connsiteY11" fmla="*/ 473420 h 609415"/>
                <a:gd name="connsiteX12" fmla="*/ 287316 w 502544"/>
                <a:gd name="connsiteY12" fmla="*/ 484311 h 609415"/>
                <a:gd name="connsiteX13" fmla="*/ 279421 w 502544"/>
                <a:gd name="connsiteY13" fmla="*/ 481134 h 609415"/>
                <a:gd name="connsiteX14" fmla="*/ 217753 w 502544"/>
                <a:gd name="connsiteY14" fmla="*/ 492569 h 609415"/>
                <a:gd name="connsiteX15" fmla="*/ 224744 w 502544"/>
                <a:gd name="connsiteY15" fmla="*/ 523885 h 609415"/>
                <a:gd name="connsiteX16" fmla="*/ 226829 w 502544"/>
                <a:gd name="connsiteY16" fmla="*/ 525059 h 609415"/>
                <a:gd name="connsiteX17" fmla="*/ 266579 w 502544"/>
                <a:gd name="connsiteY17" fmla="*/ 522609 h 609415"/>
                <a:gd name="connsiteX18" fmla="*/ 300067 w 502544"/>
                <a:gd name="connsiteY18" fmla="*/ 493159 h 609415"/>
                <a:gd name="connsiteX19" fmla="*/ 316176 w 502544"/>
                <a:gd name="connsiteY19" fmla="*/ 505048 h 609415"/>
                <a:gd name="connsiteX20" fmla="*/ 326431 w 502544"/>
                <a:gd name="connsiteY20" fmla="*/ 513443 h 609415"/>
                <a:gd name="connsiteX21" fmla="*/ 336233 w 502544"/>
                <a:gd name="connsiteY21" fmla="*/ 522064 h 609415"/>
                <a:gd name="connsiteX22" fmla="*/ 354384 w 502544"/>
                <a:gd name="connsiteY22" fmla="*/ 539625 h 609415"/>
                <a:gd name="connsiteX23" fmla="*/ 366046 w 502544"/>
                <a:gd name="connsiteY23" fmla="*/ 551469 h 609415"/>
                <a:gd name="connsiteX24" fmla="*/ 348394 w 502544"/>
                <a:gd name="connsiteY24" fmla="*/ 540624 h 609415"/>
                <a:gd name="connsiteX25" fmla="*/ 285683 w 502544"/>
                <a:gd name="connsiteY25" fmla="*/ 542575 h 609415"/>
                <a:gd name="connsiteX26" fmla="*/ 287805 w 502544"/>
                <a:gd name="connsiteY26" fmla="*/ 574591 h 609415"/>
                <a:gd name="connsiteX27" fmla="*/ 289676 w 502544"/>
                <a:gd name="connsiteY27" fmla="*/ 576063 h 609415"/>
                <a:gd name="connsiteX28" fmla="*/ 329336 w 502544"/>
                <a:gd name="connsiteY28" fmla="*/ 579694 h 609415"/>
                <a:gd name="connsiteX29" fmla="*/ 368678 w 502544"/>
                <a:gd name="connsiteY29" fmla="*/ 554101 h 609415"/>
                <a:gd name="connsiteX30" fmla="*/ 386828 w 502544"/>
                <a:gd name="connsiteY30" fmla="*/ 573114 h 609415"/>
                <a:gd name="connsiteX31" fmla="*/ 419137 w 502544"/>
                <a:gd name="connsiteY31" fmla="*/ 609416 h 609415"/>
                <a:gd name="connsiteX32" fmla="*/ 429710 w 502544"/>
                <a:gd name="connsiteY32" fmla="*/ 602609 h 609415"/>
                <a:gd name="connsiteX33" fmla="*/ 395087 w 502544"/>
                <a:gd name="connsiteY33" fmla="*/ 565309 h 609415"/>
                <a:gd name="connsiteX34" fmla="*/ 374531 w 502544"/>
                <a:gd name="connsiteY34" fmla="*/ 544617 h 609415"/>
                <a:gd name="connsiteX35" fmla="*/ 389823 w 502544"/>
                <a:gd name="connsiteY35" fmla="*/ 520068 h 609415"/>
                <a:gd name="connsiteX36" fmla="*/ 435200 w 502544"/>
                <a:gd name="connsiteY36" fmla="*/ 520068 h 609415"/>
                <a:gd name="connsiteX37" fmla="*/ 439738 w 502544"/>
                <a:gd name="connsiteY37" fmla="*/ 545887 h 609415"/>
                <a:gd name="connsiteX38" fmla="*/ 446363 w 502544"/>
                <a:gd name="connsiteY38" fmla="*/ 591809 h 609415"/>
                <a:gd name="connsiteX39" fmla="*/ 457798 w 502544"/>
                <a:gd name="connsiteY39" fmla="*/ 584458 h 609415"/>
                <a:gd name="connsiteX40" fmla="*/ 450946 w 502544"/>
                <a:gd name="connsiteY40" fmla="*/ 543936 h 609415"/>
                <a:gd name="connsiteX41" fmla="*/ 445183 w 502544"/>
                <a:gd name="connsiteY41" fmla="*/ 515349 h 609415"/>
                <a:gd name="connsiteX42" fmla="*/ 486431 w 502544"/>
                <a:gd name="connsiteY42" fmla="*/ 493023 h 609415"/>
                <a:gd name="connsiteX43" fmla="*/ 502268 w 502544"/>
                <a:gd name="connsiteY43" fmla="*/ 456404 h 609415"/>
                <a:gd name="connsiteX44" fmla="*/ 477105 w 502544"/>
                <a:gd name="connsiteY44" fmla="*/ 436495 h 609415"/>
                <a:gd name="connsiteX45" fmla="*/ 474769 w 502544"/>
                <a:gd name="connsiteY45" fmla="*/ 436891 h 609415"/>
                <a:gd name="connsiteX46" fmla="*/ 443005 w 502544"/>
                <a:gd name="connsiteY46" fmla="*/ 491026 h 609415"/>
                <a:gd name="connsiteX47" fmla="*/ 443913 w 502544"/>
                <a:gd name="connsiteY47" fmla="*/ 509949 h 609415"/>
                <a:gd name="connsiteX48" fmla="*/ 441281 w 502544"/>
                <a:gd name="connsiteY48" fmla="*/ 497833 h 609415"/>
                <a:gd name="connsiteX49" fmla="*/ 435110 w 502544"/>
                <a:gd name="connsiteY49" fmla="*/ 472785 h 609415"/>
                <a:gd name="connsiteX50" fmla="*/ 431434 w 502544"/>
                <a:gd name="connsiteY50" fmla="*/ 460079 h 609415"/>
                <a:gd name="connsiteX51" fmla="*/ 426896 w 502544"/>
                <a:gd name="connsiteY51" fmla="*/ 447056 h 609415"/>
                <a:gd name="connsiteX52" fmla="*/ 414917 w 502544"/>
                <a:gd name="connsiteY52" fmla="*/ 417016 h 609415"/>
                <a:gd name="connsiteX53" fmla="*/ 457753 w 502544"/>
                <a:gd name="connsiteY53" fmla="*/ 401543 h 609415"/>
                <a:gd name="connsiteX54" fmla="*/ 478899 w 502544"/>
                <a:gd name="connsiteY54" fmla="*/ 367782 h 609415"/>
                <a:gd name="connsiteX55" fmla="*/ 457094 w 502544"/>
                <a:gd name="connsiteY55" fmla="*/ 344243 h 609415"/>
                <a:gd name="connsiteX56" fmla="*/ 454713 w 502544"/>
                <a:gd name="connsiteY56" fmla="*/ 344277 h 609415"/>
                <a:gd name="connsiteX57" fmla="*/ 415144 w 502544"/>
                <a:gd name="connsiteY57" fmla="*/ 392966 h 609415"/>
                <a:gd name="connsiteX58" fmla="*/ 413102 w 502544"/>
                <a:gd name="connsiteY58" fmla="*/ 413069 h 609415"/>
                <a:gd name="connsiteX59" fmla="*/ 404934 w 502544"/>
                <a:gd name="connsiteY59" fmla="*/ 395145 h 609415"/>
                <a:gd name="connsiteX60" fmla="*/ 378842 w 502544"/>
                <a:gd name="connsiteY60" fmla="*/ 343551 h 609415"/>
                <a:gd name="connsiteX61" fmla="*/ 370810 w 502544"/>
                <a:gd name="connsiteY61" fmla="*/ 327759 h 609415"/>
                <a:gd name="connsiteX62" fmla="*/ 415235 w 502544"/>
                <a:gd name="connsiteY62" fmla="*/ 311877 h 609415"/>
                <a:gd name="connsiteX63" fmla="*/ 436380 w 502544"/>
                <a:gd name="connsiteY63" fmla="*/ 278117 h 609415"/>
                <a:gd name="connsiteX64" fmla="*/ 414532 w 502544"/>
                <a:gd name="connsiteY64" fmla="*/ 254618 h 609415"/>
                <a:gd name="connsiteX65" fmla="*/ 412149 w 502544"/>
                <a:gd name="connsiteY65" fmla="*/ 254657 h 609415"/>
                <a:gd name="connsiteX66" fmla="*/ 372625 w 502544"/>
                <a:gd name="connsiteY66" fmla="*/ 303346 h 609415"/>
                <a:gd name="connsiteX67" fmla="*/ 370311 w 502544"/>
                <a:gd name="connsiteY67" fmla="*/ 326807 h 609415"/>
                <a:gd name="connsiteX68" fmla="*/ 353522 w 502544"/>
                <a:gd name="connsiteY68" fmla="*/ 291911 h 609415"/>
                <a:gd name="connsiteX69" fmla="*/ 335371 w 502544"/>
                <a:gd name="connsiteY69" fmla="*/ 243449 h 609415"/>
                <a:gd name="connsiteX70" fmla="*/ 380067 w 502544"/>
                <a:gd name="connsiteY70" fmla="*/ 227521 h 609415"/>
                <a:gd name="connsiteX71" fmla="*/ 401213 w 502544"/>
                <a:gd name="connsiteY71" fmla="*/ 193761 h 609415"/>
                <a:gd name="connsiteX72" fmla="*/ 379364 w 502544"/>
                <a:gd name="connsiteY72" fmla="*/ 170262 h 609415"/>
                <a:gd name="connsiteX73" fmla="*/ 376982 w 502544"/>
                <a:gd name="connsiteY73" fmla="*/ 170301 h 609415"/>
                <a:gd name="connsiteX74" fmla="*/ 337458 w 502544"/>
                <a:gd name="connsiteY74" fmla="*/ 218990 h 609415"/>
                <a:gd name="connsiteX75" fmla="*/ 335144 w 502544"/>
                <a:gd name="connsiteY75" fmla="*/ 242768 h 609415"/>
                <a:gd name="connsiteX76" fmla="*/ 334191 w 502544"/>
                <a:gd name="connsiteY76" fmla="*/ 239864 h 609415"/>
                <a:gd name="connsiteX77" fmla="*/ 325115 w 502544"/>
                <a:gd name="connsiteY77" fmla="*/ 188815 h 609415"/>
                <a:gd name="connsiteX78" fmla="*/ 323618 w 502544"/>
                <a:gd name="connsiteY78" fmla="*/ 161225 h 609415"/>
                <a:gd name="connsiteX79" fmla="*/ 368678 w 502544"/>
                <a:gd name="connsiteY79" fmla="*/ 150471 h 609415"/>
                <a:gd name="connsiteX80" fmla="*/ 393408 w 502544"/>
                <a:gd name="connsiteY80" fmla="*/ 119206 h 609415"/>
                <a:gd name="connsiteX81" fmla="*/ 374245 w 502544"/>
                <a:gd name="connsiteY81" fmla="*/ 93470 h 609415"/>
                <a:gd name="connsiteX82" fmla="*/ 371899 w 502544"/>
                <a:gd name="connsiteY82" fmla="*/ 93250 h 609415"/>
                <a:gd name="connsiteX83" fmla="*/ 327248 w 502544"/>
                <a:gd name="connsiteY83" fmla="*/ 137266 h 609415"/>
                <a:gd name="connsiteX84" fmla="*/ 323573 w 502544"/>
                <a:gd name="connsiteY84" fmla="*/ 154237 h 609415"/>
                <a:gd name="connsiteX85" fmla="*/ 323573 w 502544"/>
                <a:gd name="connsiteY85" fmla="*/ 142212 h 609415"/>
                <a:gd name="connsiteX86" fmla="*/ 325841 w 502544"/>
                <a:gd name="connsiteY86" fmla="*/ 102780 h 609415"/>
                <a:gd name="connsiteX87" fmla="*/ 327929 w 502544"/>
                <a:gd name="connsiteY87" fmla="*/ 84629 h 609415"/>
                <a:gd name="connsiteX88" fmla="*/ 362778 w 502544"/>
                <a:gd name="connsiteY88" fmla="*/ 54407 h 609415"/>
                <a:gd name="connsiteX89" fmla="*/ 370311 w 502544"/>
                <a:gd name="connsiteY89" fmla="*/ 15292 h 609415"/>
                <a:gd name="connsiteX90" fmla="*/ 341462 w 502544"/>
                <a:gd name="connsiteY90" fmla="*/ 1248 h 609415"/>
                <a:gd name="connsiteX91" fmla="*/ 339273 w 502544"/>
                <a:gd name="connsiteY91" fmla="*/ 2133 h 609415"/>
                <a:gd name="connsiteX92" fmla="*/ 319942 w 502544"/>
                <a:gd name="connsiteY92" fmla="*/ 61804 h 609415"/>
                <a:gd name="connsiteX93" fmla="*/ 326658 w 502544"/>
                <a:gd name="connsiteY93" fmla="*/ 85491 h 609415"/>
                <a:gd name="connsiteX94" fmla="*/ 326976 w 502544"/>
                <a:gd name="connsiteY94" fmla="*/ 85264 h 609415"/>
                <a:gd name="connsiteX95" fmla="*/ 324616 w 502544"/>
                <a:gd name="connsiteY95" fmla="*/ 102780 h 609415"/>
                <a:gd name="connsiteX96" fmla="*/ 321485 w 502544"/>
                <a:gd name="connsiteY96" fmla="*/ 142258 h 609415"/>
                <a:gd name="connsiteX97" fmla="*/ 322075 w 502544"/>
                <a:gd name="connsiteY97" fmla="*/ 189223 h 609415"/>
                <a:gd name="connsiteX98" fmla="*/ 330198 w 502544"/>
                <a:gd name="connsiteY98" fmla="*/ 241134 h 609415"/>
                <a:gd name="connsiteX99" fmla="*/ 330198 w 502544"/>
                <a:gd name="connsiteY99" fmla="*/ 241724 h 609415"/>
                <a:gd name="connsiteX100" fmla="*/ 317719 w 502544"/>
                <a:gd name="connsiteY100" fmla="*/ 222984 h 609415"/>
                <a:gd name="connsiteX101" fmla="*/ 259999 w 502544"/>
                <a:gd name="connsiteY101" fmla="*/ 198480 h 609415"/>
                <a:gd name="connsiteX102" fmla="*/ 248527 w 502544"/>
                <a:gd name="connsiteY102" fmla="*/ 228446 h 609415"/>
                <a:gd name="connsiteX103" fmla="*/ 249608 w 502544"/>
                <a:gd name="connsiteY103" fmla="*/ 230562 h 609415"/>
                <a:gd name="connsiteX104" fmla="*/ 284095 w 502544"/>
                <a:gd name="connsiteY104" fmla="*/ 250482 h 609415"/>
                <a:gd name="connsiteX105" fmla="*/ 330788 w 502544"/>
                <a:gd name="connsiteY105" fmla="*/ 243676 h 609415"/>
                <a:gd name="connsiteX106" fmla="*/ 348394 w 502544"/>
                <a:gd name="connsiteY106" fmla="*/ 294226 h 609415"/>
                <a:gd name="connsiteX107" fmla="*/ 361281 w 502544"/>
                <a:gd name="connsiteY107" fmla="*/ 322859 h 609415"/>
                <a:gd name="connsiteX108" fmla="*/ 355745 w 502544"/>
                <a:gd name="connsiteY108" fmla="*/ 314736 h 609415"/>
                <a:gd name="connsiteX109" fmla="*/ 297980 w 502544"/>
                <a:gd name="connsiteY109" fmla="*/ 290278 h 609415"/>
                <a:gd name="connsiteX110" fmla="*/ 286895 w 502544"/>
                <a:gd name="connsiteY110" fmla="*/ 320389 h 609415"/>
                <a:gd name="connsiteX111" fmla="*/ 287952 w 502544"/>
                <a:gd name="connsiteY111" fmla="*/ 322405 h 609415"/>
                <a:gd name="connsiteX112" fmla="*/ 322484 w 502544"/>
                <a:gd name="connsiteY112" fmla="*/ 342371 h 609415"/>
                <a:gd name="connsiteX113" fmla="*/ 367861 w 502544"/>
                <a:gd name="connsiteY113" fmla="*/ 335882 h 609415"/>
                <a:gd name="connsiteX114" fmla="*/ 373079 w 502544"/>
                <a:gd name="connsiteY114" fmla="*/ 346818 h 609415"/>
                <a:gd name="connsiteX115" fmla="*/ 397991 w 502544"/>
                <a:gd name="connsiteY115" fmla="*/ 398729 h 609415"/>
                <a:gd name="connsiteX116" fmla="*/ 405796 w 502544"/>
                <a:gd name="connsiteY116" fmla="*/ 416880 h 609415"/>
                <a:gd name="connsiteX117" fmla="*/ 401258 w 502544"/>
                <a:gd name="connsiteY117" fmla="*/ 409892 h 609415"/>
                <a:gd name="connsiteX118" fmla="*/ 343493 w 502544"/>
                <a:gd name="connsiteY118" fmla="*/ 385388 h 609415"/>
                <a:gd name="connsiteX119" fmla="*/ 331610 w 502544"/>
                <a:gd name="connsiteY119" fmla="*/ 415193 h 609415"/>
                <a:gd name="connsiteX120" fmla="*/ 332875 w 502544"/>
                <a:gd name="connsiteY120" fmla="*/ 417697 h 609415"/>
                <a:gd name="connsiteX121" fmla="*/ 367407 w 502544"/>
                <a:gd name="connsiteY121" fmla="*/ 437618 h 609415"/>
                <a:gd name="connsiteX122" fmla="*/ 411559 w 502544"/>
                <a:gd name="connsiteY122" fmla="*/ 431492 h 609415"/>
                <a:gd name="connsiteX123" fmla="*/ 418411 w 502544"/>
                <a:gd name="connsiteY123" fmla="*/ 450323 h 609415"/>
                <a:gd name="connsiteX124" fmla="*/ 422359 w 502544"/>
                <a:gd name="connsiteY124" fmla="*/ 462983 h 609415"/>
                <a:gd name="connsiteX125" fmla="*/ 425762 w 502544"/>
                <a:gd name="connsiteY125" fmla="*/ 475734 h 609415"/>
                <a:gd name="connsiteX126" fmla="*/ 431253 w 502544"/>
                <a:gd name="connsiteY126" fmla="*/ 500420 h 609415"/>
                <a:gd name="connsiteX127" fmla="*/ 434474 w 502544"/>
                <a:gd name="connsiteY127" fmla="*/ 516755 h 609415"/>
                <a:gd name="connsiteX128" fmla="*/ 425671 w 502544"/>
                <a:gd name="connsiteY128" fmla="*/ 497969 h 609415"/>
                <a:gd name="connsiteX129" fmla="*/ 392546 w 502544"/>
                <a:gd name="connsiteY129" fmla="*/ 468383 h 609415"/>
                <a:gd name="connsiteX130" fmla="*/ 389596 w 502544"/>
                <a:gd name="connsiteY130" fmla="*/ 464345 h 609415"/>
                <a:gd name="connsiteX131" fmla="*/ 357626 w 502544"/>
                <a:gd name="connsiteY131" fmla="*/ 461620 h 609415"/>
                <a:gd name="connsiteX132" fmla="*/ 355881 w 502544"/>
                <a:gd name="connsiteY132" fmla="*/ 463256 h 609415"/>
                <a:gd name="connsiteX133" fmla="*/ 359284 w 502544"/>
                <a:gd name="connsiteY133" fmla="*/ 525876 h 609415"/>
                <a:gd name="connsiteX134" fmla="*/ 370493 w 502544"/>
                <a:gd name="connsiteY134" fmla="*/ 541168 h 609415"/>
                <a:gd name="connsiteX135" fmla="*/ 361417 w 502544"/>
                <a:gd name="connsiteY135" fmla="*/ 532547 h 609415"/>
                <a:gd name="connsiteX136" fmla="*/ 342450 w 502544"/>
                <a:gd name="connsiteY136" fmla="*/ 514986 h 609415"/>
                <a:gd name="connsiteX137" fmla="*/ 332376 w 502544"/>
                <a:gd name="connsiteY137" fmla="*/ 506455 h 609415"/>
                <a:gd name="connsiteX138" fmla="*/ 321621 w 502544"/>
                <a:gd name="connsiteY138" fmla="*/ 497969 h 609415"/>
                <a:gd name="connsiteX139" fmla="*/ 295030 w 502544"/>
                <a:gd name="connsiteY139" fmla="*/ 479546 h 609415"/>
                <a:gd name="connsiteX140" fmla="*/ 322257 w 502544"/>
                <a:gd name="connsiteY140" fmla="*/ 442972 h 609415"/>
                <a:gd name="connsiteX141" fmla="*/ 321304 w 502544"/>
                <a:gd name="connsiteY141" fmla="*/ 403131 h 609415"/>
                <a:gd name="connsiteX142" fmla="*/ 290116 w 502544"/>
                <a:gd name="connsiteY142" fmla="*/ 395589 h 609415"/>
                <a:gd name="connsiteX143" fmla="*/ 288178 w 502544"/>
                <a:gd name="connsiteY143" fmla="*/ 396914 h 609415"/>
                <a:gd name="connsiteX144" fmla="*/ 282053 w 502544"/>
                <a:gd name="connsiteY144" fmla="*/ 459353 h 609415"/>
                <a:gd name="connsiteX145" fmla="*/ 291400 w 502544"/>
                <a:gd name="connsiteY145" fmla="*/ 477232 h 609415"/>
                <a:gd name="connsiteX146" fmla="*/ 274701 w 502544"/>
                <a:gd name="connsiteY146" fmla="*/ 466750 h 609415"/>
                <a:gd name="connsiteX147" fmla="*/ 224469 w 502544"/>
                <a:gd name="connsiteY147" fmla="*/ 438162 h 609415"/>
                <a:gd name="connsiteX148" fmla="*/ 209041 w 502544"/>
                <a:gd name="connsiteY148" fmla="*/ 429404 h 609415"/>
                <a:gd name="connsiteX149" fmla="*/ 237356 w 502544"/>
                <a:gd name="connsiteY149" fmla="*/ 391696 h 609415"/>
                <a:gd name="connsiteX150" fmla="*/ 236358 w 502544"/>
                <a:gd name="connsiteY150" fmla="*/ 351855 h 609415"/>
                <a:gd name="connsiteX151" fmla="*/ 205170 w 502544"/>
                <a:gd name="connsiteY151" fmla="*/ 344313 h 609415"/>
                <a:gd name="connsiteX152" fmla="*/ 203232 w 502544"/>
                <a:gd name="connsiteY152" fmla="*/ 345638 h 609415"/>
                <a:gd name="connsiteX153" fmla="*/ 197107 w 502544"/>
                <a:gd name="connsiteY153" fmla="*/ 408032 h 609415"/>
                <a:gd name="connsiteX154" fmla="*/ 208133 w 502544"/>
                <a:gd name="connsiteY154" fmla="*/ 428860 h 609415"/>
                <a:gd name="connsiteX155" fmla="*/ 174872 w 502544"/>
                <a:gd name="connsiteY155" fmla="*/ 409030 h 609415"/>
                <a:gd name="connsiteX156" fmla="*/ 132989 w 502544"/>
                <a:gd name="connsiteY156" fmla="*/ 378627 h 609415"/>
                <a:gd name="connsiteX157" fmla="*/ 161485 w 502544"/>
                <a:gd name="connsiteY157" fmla="*/ 340692 h 609415"/>
                <a:gd name="connsiteX158" fmla="*/ 160487 w 502544"/>
                <a:gd name="connsiteY158" fmla="*/ 300851 h 609415"/>
                <a:gd name="connsiteX159" fmla="*/ 129300 w 502544"/>
                <a:gd name="connsiteY159" fmla="*/ 293309 h 609415"/>
                <a:gd name="connsiteX160" fmla="*/ 127362 w 502544"/>
                <a:gd name="connsiteY160" fmla="*/ 294634 h 609415"/>
                <a:gd name="connsiteX161" fmla="*/ 121236 w 502544"/>
                <a:gd name="connsiteY161" fmla="*/ 357073 h 609415"/>
                <a:gd name="connsiteX162" fmla="*/ 132444 w 502544"/>
                <a:gd name="connsiteY162" fmla="*/ 378174 h 609415"/>
                <a:gd name="connsiteX163" fmla="*/ 130039 w 502544"/>
                <a:gd name="connsiteY163" fmla="*/ 376313 h 609415"/>
                <a:gd name="connsiteX164" fmla="*/ 94282 w 502544"/>
                <a:gd name="connsiteY164" fmla="*/ 338741 h 609415"/>
                <a:gd name="connsiteX165" fmla="*/ 77765 w 502544"/>
                <a:gd name="connsiteY165" fmla="*/ 316597 h 609415"/>
                <a:gd name="connsiteX166" fmla="*/ 109529 w 502544"/>
                <a:gd name="connsiteY166" fmla="*/ 282745 h 609415"/>
                <a:gd name="connsiteX167" fmla="*/ 112886 w 502544"/>
                <a:gd name="connsiteY167" fmla="*/ 243040 h 609415"/>
                <a:gd name="connsiteX168" fmla="*/ 82722 w 502544"/>
                <a:gd name="connsiteY168" fmla="*/ 232101 h 609415"/>
                <a:gd name="connsiteX169" fmla="*/ 80669 w 502544"/>
                <a:gd name="connsiteY169" fmla="*/ 233193 h 609415"/>
                <a:gd name="connsiteX170" fmla="*/ 67691 w 502544"/>
                <a:gd name="connsiteY170" fmla="*/ 294589 h 609415"/>
                <a:gd name="connsiteX171" fmla="*/ 73998 w 502544"/>
                <a:gd name="connsiteY171" fmla="*/ 310743 h 609415"/>
                <a:gd name="connsiteX172" fmla="*/ 67282 w 502544"/>
                <a:gd name="connsiteY172" fmla="*/ 300760 h 609415"/>
                <a:gd name="connsiteX173" fmla="*/ 47453 w 502544"/>
                <a:gd name="connsiteY173" fmla="*/ 266591 h 609415"/>
                <a:gd name="connsiteX174" fmla="*/ 39103 w 502544"/>
                <a:gd name="connsiteY174" fmla="*/ 250210 h 609415"/>
                <a:gd name="connsiteX175" fmla="*/ 51491 w 502544"/>
                <a:gd name="connsiteY175" fmla="*/ 205786 h 609415"/>
                <a:gd name="connsiteX176" fmla="*/ 36199 w 502544"/>
                <a:gd name="connsiteY176" fmla="*/ 168985 h 609415"/>
                <a:gd name="connsiteX177" fmla="*/ 4383 w 502544"/>
                <a:gd name="connsiteY177" fmla="*/ 173142 h 609415"/>
                <a:gd name="connsiteX178" fmla="*/ 3028 w 502544"/>
                <a:gd name="connsiteY178" fmla="*/ 175111 h 609415"/>
                <a:gd name="connsiteX179" fmla="*/ 19863 w 502544"/>
                <a:gd name="connsiteY179" fmla="*/ 235553 h 609415"/>
                <a:gd name="connsiteX180" fmla="*/ 38513 w 502544"/>
                <a:gd name="connsiteY180" fmla="*/ 251617 h 609415"/>
                <a:gd name="connsiteX181" fmla="*/ 38513 w 502544"/>
                <a:gd name="connsiteY181" fmla="*/ 251254 h 609415"/>
                <a:gd name="connsiteX182" fmla="*/ 46227 w 502544"/>
                <a:gd name="connsiteY182" fmla="*/ 267181 h 609415"/>
                <a:gd name="connsiteX183" fmla="*/ 65377 w 502544"/>
                <a:gd name="connsiteY183" fmla="*/ 301849 h 609415"/>
                <a:gd name="connsiteX184" fmla="*/ 91968 w 502544"/>
                <a:gd name="connsiteY184" fmla="*/ 340556 h 609415"/>
                <a:gd name="connsiteX185" fmla="*/ 127362 w 502544"/>
                <a:gd name="connsiteY185" fmla="*/ 379353 h 609415"/>
                <a:gd name="connsiteX186" fmla="*/ 127861 w 502544"/>
                <a:gd name="connsiteY186" fmla="*/ 379762 h 609415"/>
                <a:gd name="connsiteX187" fmla="*/ 107124 w 502544"/>
                <a:gd name="connsiteY187" fmla="*/ 371004 h 609415"/>
                <a:gd name="connsiteX188" fmla="*/ 45456 w 502544"/>
                <a:gd name="connsiteY188" fmla="*/ 382439 h 609415"/>
                <a:gd name="connsiteX189" fmla="*/ 52447 w 502544"/>
                <a:gd name="connsiteY189" fmla="*/ 413755 h 609415"/>
                <a:gd name="connsiteX190" fmla="*/ 54531 w 502544"/>
                <a:gd name="connsiteY190" fmla="*/ 414929 h 609415"/>
                <a:gd name="connsiteX191" fmla="*/ 94236 w 502544"/>
                <a:gd name="connsiteY191" fmla="*/ 412479 h 60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502544" h="609415">
                  <a:moveTo>
                    <a:pt x="94236" y="412479"/>
                  </a:moveTo>
                  <a:cubicBezTo>
                    <a:pt x="107350" y="406489"/>
                    <a:pt x="127816" y="382938"/>
                    <a:pt x="129449" y="381078"/>
                  </a:cubicBezTo>
                  <a:cubicBezTo>
                    <a:pt x="142899" y="392814"/>
                    <a:pt x="157119" y="403638"/>
                    <a:pt x="172013" y="413477"/>
                  </a:cubicBezTo>
                  <a:cubicBezTo>
                    <a:pt x="180635" y="419240"/>
                    <a:pt x="189529" y="424821"/>
                    <a:pt x="198513" y="430266"/>
                  </a:cubicBezTo>
                  <a:cubicBezTo>
                    <a:pt x="193975" y="428406"/>
                    <a:pt x="190028" y="426727"/>
                    <a:pt x="189438" y="426591"/>
                  </a:cubicBezTo>
                  <a:cubicBezTo>
                    <a:pt x="173057" y="421781"/>
                    <a:pt x="138525" y="422053"/>
                    <a:pt x="127770" y="437981"/>
                  </a:cubicBezTo>
                  <a:cubicBezTo>
                    <a:pt x="121053" y="448559"/>
                    <a:pt x="124183" y="462579"/>
                    <a:pt x="134761" y="469296"/>
                  </a:cubicBezTo>
                  <a:cubicBezTo>
                    <a:pt x="135435" y="469724"/>
                    <a:pt x="136131" y="470116"/>
                    <a:pt x="136846" y="470471"/>
                  </a:cubicBezTo>
                  <a:cubicBezTo>
                    <a:pt x="148734" y="476914"/>
                    <a:pt x="165025" y="473375"/>
                    <a:pt x="176596" y="468066"/>
                  </a:cubicBezTo>
                  <a:cubicBezTo>
                    <a:pt x="188167" y="462756"/>
                    <a:pt x="206273" y="442927"/>
                    <a:pt x="210901" y="437663"/>
                  </a:cubicBezTo>
                  <a:lnTo>
                    <a:pt x="221293" y="443834"/>
                  </a:lnTo>
                  <a:cubicBezTo>
                    <a:pt x="237991" y="453681"/>
                    <a:pt x="254645" y="463392"/>
                    <a:pt x="270708" y="473420"/>
                  </a:cubicBezTo>
                  <a:cubicBezTo>
                    <a:pt x="276380" y="476960"/>
                    <a:pt x="281826" y="480635"/>
                    <a:pt x="287316" y="484311"/>
                  </a:cubicBezTo>
                  <a:cubicBezTo>
                    <a:pt x="283323" y="482677"/>
                    <a:pt x="279965" y="481270"/>
                    <a:pt x="279421" y="481134"/>
                  </a:cubicBezTo>
                  <a:cubicBezTo>
                    <a:pt x="263040" y="476324"/>
                    <a:pt x="228507" y="476597"/>
                    <a:pt x="217753" y="492569"/>
                  </a:cubicBezTo>
                  <a:cubicBezTo>
                    <a:pt x="211036" y="503147"/>
                    <a:pt x="214166" y="517168"/>
                    <a:pt x="224744" y="523885"/>
                  </a:cubicBezTo>
                  <a:cubicBezTo>
                    <a:pt x="225418" y="524313"/>
                    <a:pt x="226113" y="524705"/>
                    <a:pt x="226829" y="525059"/>
                  </a:cubicBezTo>
                  <a:cubicBezTo>
                    <a:pt x="238717" y="531458"/>
                    <a:pt x="254962" y="527918"/>
                    <a:pt x="266579" y="522609"/>
                  </a:cubicBezTo>
                  <a:cubicBezTo>
                    <a:pt x="278195" y="517300"/>
                    <a:pt x="294486" y="499421"/>
                    <a:pt x="300067" y="493159"/>
                  </a:cubicBezTo>
                  <a:cubicBezTo>
                    <a:pt x="305558" y="497062"/>
                    <a:pt x="311049" y="501009"/>
                    <a:pt x="316176" y="505048"/>
                  </a:cubicBezTo>
                  <a:cubicBezTo>
                    <a:pt x="319625" y="507907"/>
                    <a:pt x="323119" y="510402"/>
                    <a:pt x="326431" y="513443"/>
                  </a:cubicBezTo>
                  <a:lnTo>
                    <a:pt x="336233" y="522064"/>
                  </a:lnTo>
                  <a:cubicBezTo>
                    <a:pt x="342313" y="527873"/>
                    <a:pt x="348621" y="533817"/>
                    <a:pt x="354384" y="539625"/>
                  </a:cubicBezTo>
                  <a:cubicBezTo>
                    <a:pt x="358422" y="543664"/>
                    <a:pt x="362234" y="547521"/>
                    <a:pt x="366046" y="551469"/>
                  </a:cubicBezTo>
                  <a:cubicBezTo>
                    <a:pt x="360464" y="547884"/>
                    <a:pt x="349347" y="541078"/>
                    <a:pt x="348394" y="540624"/>
                  </a:cubicBezTo>
                  <a:cubicBezTo>
                    <a:pt x="332875" y="533409"/>
                    <a:pt x="298479" y="528553"/>
                    <a:pt x="285683" y="542575"/>
                  </a:cubicBezTo>
                  <a:cubicBezTo>
                    <a:pt x="277428" y="552002"/>
                    <a:pt x="278378" y="566336"/>
                    <a:pt x="287805" y="574591"/>
                  </a:cubicBezTo>
                  <a:cubicBezTo>
                    <a:pt x="288403" y="575114"/>
                    <a:pt x="289027" y="575606"/>
                    <a:pt x="289676" y="576063"/>
                  </a:cubicBezTo>
                  <a:cubicBezTo>
                    <a:pt x="300476" y="584186"/>
                    <a:pt x="316902" y="583188"/>
                    <a:pt x="329336" y="579694"/>
                  </a:cubicBezTo>
                  <a:cubicBezTo>
                    <a:pt x="342949" y="575836"/>
                    <a:pt x="365637" y="556551"/>
                    <a:pt x="368678" y="554101"/>
                  </a:cubicBezTo>
                  <a:cubicBezTo>
                    <a:pt x="375030" y="560635"/>
                    <a:pt x="381111" y="567033"/>
                    <a:pt x="386828" y="573114"/>
                  </a:cubicBezTo>
                  <a:cubicBezTo>
                    <a:pt x="399353" y="586727"/>
                    <a:pt x="410152" y="598933"/>
                    <a:pt x="419137" y="609416"/>
                  </a:cubicBezTo>
                  <a:lnTo>
                    <a:pt x="429710" y="602609"/>
                  </a:lnTo>
                  <a:cubicBezTo>
                    <a:pt x="420135" y="591855"/>
                    <a:pt x="408564" y="579194"/>
                    <a:pt x="395087" y="565309"/>
                  </a:cubicBezTo>
                  <a:cubicBezTo>
                    <a:pt x="388689" y="558638"/>
                    <a:pt x="381746" y="551696"/>
                    <a:pt x="374531" y="544617"/>
                  </a:cubicBezTo>
                  <a:cubicBezTo>
                    <a:pt x="380093" y="536733"/>
                    <a:pt x="385199" y="528536"/>
                    <a:pt x="389823" y="520068"/>
                  </a:cubicBezTo>
                  <a:cubicBezTo>
                    <a:pt x="403799" y="523698"/>
                    <a:pt x="431616" y="520522"/>
                    <a:pt x="435200" y="520068"/>
                  </a:cubicBezTo>
                  <a:cubicBezTo>
                    <a:pt x="436879" y="529143"/>
                    <a:pt x="438422" y="537674"/>
                    <a:pt x="439738" y="545887"/>
                  </a:cubicBezTo>
                  <a:cubicBezTo>
                    <a:pt x="442597" y="563085"/>
                    <a:pt x="444730" y="578559"/>
                    <a:pt x="446363" y="591809"/>
                  </a:cubicBezTo>
                  <a:lnTo>
                    <a:pt x="457798" y="584458"/>
                  </a:lnTo>
                  <a:cubicBezTo>
                    <a:pt x="455938" y="572433"/>
                    <a:pt x="453714" y="558820"/>
                    <a:pt x="450946" y="543936"/>
                  </a:cubicBezTo>
                  <a:cubicBezTo>
                    <a:pt x="449267" y="534861"/>
                    <a:pt x="447271" y="525196"/>
                    <a:pt x="445183" y="515349"/>
                  </a:cubicBezTo>
                  <a:cubicBezTo>
                    <a:pt x="448587" y="514033"/>
                    <a:pt x="476584" y="503051"/>
                    <a:pt x="486431" y="493023"/>
                  </a:cubicBezTo>
                  <a:cubicBezTo>
                    <a:pt x="495507" y="483948"/>
                    <a:pt x="504219" y="469790"/>
                    <a:pt x="502268" y="456404"/>
                  </a:cubicBezTo>
                  <a:cubicBezTo>
                    <a:pt x="500817" y="443957"/>
                    <a:pt x="489551" y="435044"/>
                    <a:pt x="477105" y="436495"/>
                  </a:cubicBezTo>
                  <a:cubicBezTo>
                    <a:pt x="476320" y="436586"/>
                    <a:pt x="475540" y="436719"/>
                    <a:pt x="474769" y="436891"/>
                  </a:cubicBezTo>
                  <a:cubicBezTo>
                    <a:pt x="456210" y="441429"/>
                    <a:pt x="444140" y="473965"/>
                    <a:pt x="443005" y="491026"/>
                  </a:cubicBezTo>
                  <a:cubicBezTo>
                    <a:pt x="443005" y="492025"/>
                    <a:pt x="443459" y="503006"/>
                    <a:pt x="443913" y="509949"/>
                  </a:cubicBezTo>
                  <a:cubicBezTo>
                    <a:pt x="443051" y="505910"/>
                    <a:pt x="442234" y="502008"/>
                    <a:pt x="441281" y="497833"/>
                  </a:cubicBezTo>
                  <a:cubicBezTo>
                    <a:pt x="439421" y="489665"/>
                    <a:pt x="437333" y="481497"/>
                    <a:pt x="435110" y="472785"/>
                  </a:cubicBezTo>
                  <a:lnTo>
                    <a:pt x="431434" y="460079"/>
                  </a:lnTo>
                  <a:cubicBezTo>
                    <a:pt x="430300" y="455814"/>
                    <a:pt x="428530" y="451458"/>
                    <a:pt x="426896" y="447056"/>
                  </a:cubicBezTo>
                  <a:cubicBezTo>
                    <a:pt x="423357" y="437028"/>
                    <a:pt x="419273" y="427045"/>
                    <a:pt x="414917" y="417016"/>
                  </a:cubicBezTo>
                  <a:cubicBezTo>
                    <a:pt x="422086" y="415383"/>
                    <a:pt x="447498" y="409211"/>
                    <a:pt x="457753" y="401543"/>
                  </a:cubicBezTo>
                  <a:cubicBezTo>
                    <a:pt x="468008" y="393874"/>
                    <a:pt x="478853" y="381259"/>
                    <a:pt x="478899" y="367782"/>
                  </a:cubicBezTo>
                  <a:cubicBezTo>
                    <a:pt x="479378" y="355261"/>
                    <a:pt x="469615" y="344722"/>
                    <a:pt x="457094" y="344243"/>
                  </a:cubicBezTo>
                  <a:cubicBezTo>
                    <a:pt x="456300" y="344212"/>
                    <a:pt x="455505" y="344224"/>
                    <a:pt x="454713" y="344277"/>
                  </a:cubicBezTo>
                  <a:cubicBezTo>
                    <a:pt x="435654" y="346137"/>
                    <a:pt x="418819" y="376268"/>
                    <a:pt x="415144" y="392966"/>
                  </a:cubicBezTo>
                  <a:cubicBezTo>
                    <a:pt x="415144" y="394010"/>
                    <a:pt x="413692" y="406307"/>
                    <a:pt x="413102" y="413069"/>
                  </a:cubicBezTo>
                  <a:cubicBezTo>
                    <a:pt x="410470" y="407079"/>
                    <a:pt x="407838" y="401089"/>
                    <a:pt x="404934" y="395145"/>
                  </a:cubicBezTo>
                  <a:cubicBezTo>
                    <a:pt x="396630" y="377901"/>
                    <a:pt x="387691" y="360749"/>
                    <a:pt x="378842" y="343551"/>
                  </a:cubicBezTo>
                  <a:cubicBezTo>
                    <a:pt x="376119" y="338287"/>
                    <a:pt x="373488" y="333023"/>
                    <a:pt x="370810" y="327759"/>
                  </a:cubicBezTo>
                  <a:cubicBezTo>
                    <a:pt x="373351" y="327215"/>
                    <a:pt x="403709" y="320499"/>
                    <a:pt x="415235" y="311877"/>
                  </a:cubicBezTo>
                  <a:cubicBezTo>
                    <a:pt x="425444" y="304254"/>
                    <a:pt x="436335" y="291639"/>
                    <a:pt x="436380" y="278117"/>
                  </a:cubicBezTo>
                  <a:cubicBezTo>
                    <a:pt x="436836" y="265594"/>
                    <a:pt x="427054" y="255074"/>
                    <a:pt x="414532" y="254618"/>
                  </a:cubicBezTo>
                  <a:cubicBezTo>
                    <a:pt x="413737" y="254589"/>
                    <a:pt x="412942" y="254602"/>
                    <a:pt x="412149" y="254657"/>
                  </a:cubicBezTo>
                  <a:cubicBezTo>
                    <a:pt x="393136" y="256517"/>
                    <a:pt x="376256" y="286648"/>
                    <a:pt x="372625" y="303346"/>
                  </a:cubicBezTo>
                  <a:cubicBezTo>
                    <a:pt x="372353" y="304617"/>
                    <a:pt x="370538" y="322269"/>
                    <a:pt x="370311" y="326807"/>
                  </a:cubicBezTo>
                  <a:cubicBezTo>
                    <a:pt x="364457" y="315190"/>
                    <a:pt x="358695" y="303573"/>
                    <a:pt x="353522" y="291911"/>
                  </a:cubicBezTo>
                  <a:cubicBezTo>
                    <a:pt x="346443" y="276161"/>
                    <a:pt x="340380" y="259974"/>
                    <a:pt x="335371" y="243449"/>
                  </a:cubicBezTo>
                  <a:cubicBezTo>
                    <a:pt x="336551" y="243176"/>
                    <a:pt x="368269" y="236324"/>
                    <a:pt x="380067" y="227521"/>
                  </a:cubicBezTo>
                  <a:cubicBezTo>
                    <a:pt x="390277" y="219853"/>
                    <a:pt x="401168" y="207238"/>
                    <a:pt x="401213" y="193761"/>
                  </a:cubicBezTo>
                  <a:cubicBezTo>
                    <a:pt x="401669" y="181238"/>
                    <a:pt x="391887" y="170718"/>
                    <a:pt x="379364" y="170262"/>
                  </a:cubicBezTo>
                  <a:cubicBezTo>
                    <a:pt x="378570" y="170233"/>
                    <a:pt x="377775" y="170246"/>
                    <a:pt x="376982" y="170301"/>
                  </a:cubicBezTo>
                  <a:cubicBezTo>
                    <a:pt x="357969" y="172161"/>
                    <a:pt x="341088" y="202292"/>
                    <a:pt x="337458" y="218990"/>
                  </a:cubicBezTo>
                  <a:cubicBezTo>
                    <a:pt x="337186" y="220261"/>
                    <a:pt x="335235" y="239274"/>
                    <a:pt x="335144" y="242768"/>
                  </a:cubicBezTo>
                  <a:cubicBezTo>
                    <a:pt x="334872" y="241815"/>
                    <a:pt x="334463" y="240862"/>
                    <a:pt x="334191" y="239864"/>
                  </a:cubicBezTo>
                  <a:cubicBezTo>
                    <a:pt x="329667" y="223148"/>
                    <a:pt x="326630" y="206065"/>
                    <a:pt x="325115" y="188815"/>
                  </a:cubicBezTo>
                  <a:cubicBezTo>
                    <a:pt x="324163" y="179331"/>
                    <a:pt x="323754" y="170165"/>
                    <a:pt x="323618" y="161225"/>
                  </a:cubicBezTo>
                  <a:cubicBezTo>
                    <a:pt x="329653" y="160590"/>
                    <a:pt x="357197" y="157232"/>
                    <a:pt x="368678" y="150471"/>
                  </a:cubicBezTo>
                  <a:cubicBezTo>
                    <a:pt x="380158" y="143710"/>
                    <a:pt x="391865" y="132638"/>
                    <a:pt x="393408" y="119206"/>
                  </a:cubicBezTo>
                  <a:cubicBezTo>
                    <a:pt x="395223" y="106808"/>
                    <a:pt x="386644" y="95285"/>
                    <a:pt x="374245" y="93470"/>
                  </a:cubicBezTo>
                  <a:cubicBezTo>
                    <a:pt x="373468" y="93356"/>
                    <a:pt x="372685" y="93283"/>
                    <a:pt x="371899" y="93250"/>
                  </a:cubicBezTo>
                  <a:cubicBezTo>
                    <a:pt x="352796" y="92978"/>
                    <a:pt x="332739" y="121067"/>
                    <a:pt x="327248" y="137266"/>
                  </a:cubicBezTo>
                  <a:cubicBezTo>
                    <a:pt x="326976" y="138174"/>
                    <a:pt x="324934" y="147431"/>
                    <a:pt x="323573" y="154237"/>
                  </a:cubicBezTo>
                  <a:cubicBezTo>
                    <a:pt x="323573" y="150199"/>
                    <a:pt x="323573" y="146069"/>
                    <a:pt x="323573" y="142212"/>
                  </a:cubicBezTo>
                  <a:cubicBezTo>
                    <a:pt x="323573" y="127737"/>
                    <a:pt x="324798" y="114487"/>
                    <a:pt x="325841" y="102780"/>
                  </a:cubicBezTo>
                  <a:cubicBezTo>
                    <a:pt x="326477" y="96109"/>
                    <a:pt x="327203" y="90119"/>
                    <a:pt x="327929" y="84629"/>
                  </a:cubicBezTo>
                  <a:cubicBezTo>
                    <a:pt x="333510" y="80862"/>
                    <a:pt x="355836" y="65479"/>
                    <a:pt x="362778" y="54407"/>
                  </a:cubicBezTo>
                  <a:cubicBezTo>
                    <a:pt x="369721" y="43335"/>
                    <a:pt x="375121" y="27907"/>
                    <a:pt x="370311" y="15292"/>
                  </a:cubicBezTo>
                  <a:cubicBezTo>
                    <a:pt x="366223" y="3447"/>
                    <a:pt x="353307" y="-2841"/>
                    <a:pt x="341462" y="1248"/>
                  </a:cubicBezTo>
                  <a:cubicBezTo>
                    <a:pt x="340717" y="1505"/>
                    <a:pt x="339987" y="1800"/>
                    <a:pt x="339273" y="2133"/>
                  </a:cubicBezTo>
                  <a:cubicBezTo>
                    <a:pt x="322166" y="10709"/>
                    <a:pt x="317311" y="44878"/>
                    <a:pt x="319942" y="61804"/>
                  </a:cubicBezTo>
                  <a:cubicBezTo>
                    <a:pt x="319942" y="63256"/>
                    <a:pt x="326341" y="85672"/>
                    <a:pt x="326658" y="85491"/>
                  </a:cubicBezTo>
                  <a:lnTo>
                    <a:pt x="326976" y="85264"/>
                  </a:lnTo>
                  <a:cubicBezTo>
                    <a:pt x="326159" y="90664"/>
                    <a:pt x="325388" y="96427"/>
                    <a:pt x="324616" y="102780"/>
                  </a:cubicBezTo>
                  <a:cubicBezTo>
                    <a:pt x="323300" y="114487"/>
                    <a:pt x="321984" y="127737"/>
                    <a:pt x="321485" y="142258"/>
                  </a:cubicBezTo>
                  <a:cubicBezTo>
                    <a:pt x="320764" y="157911"/>
                    <a:pt x="320961" y="173593"/>
                    <a:pt x="322075" y="189223"/>
                  </a:cubicBezTo>
                  <a:cubicBezTo>
                    <a:pt x="323217" y="206736"/>
                    <a:pt x="325936" y="224110"/>
                    <a:pt x="330198" y="241134"/>
                  </a:cubicBezTo>
                  <a:cubicBezTo>
                    <a:pt x="330198" y="241134"/>
                    <a:pt x="330198" y="241498"/>
                    <a:pt x="330198" y="241724"/>
                  </a:cubicBezTo>
                  <a:cubicBezTo>
                    <a:pt x="327248" y="236960"/>
                    <a:pt x="318490" y="223891"/>
                    <a:pt x="317719" y="222984"/>
                  </a:cubicBezTo>
                  <a:cubicBezTo>
                    <a:pt x="306692" y="209915"/>
                    <a:pt x="277696" y="191220"/>
                    <a:pt x="259999" y="198480"/>
                  </a:cubicBezTo>
                  <a:cubicBezTo>
                    <a:pt x="248557" y="203587"/>
                    <a:pt x="243420" y="217003"/>
                    <a:pt x="248527" y="228446"/>
                  </a:cubicBezTo>
                  <a:cubicBezTo>
                    <a:pt x="248850" y="229169"/>
                    <a:pt x="249211" y="229876"/>
                    <a:pt x="249608" y="230562"/>
                  </a:cubicBezTo>
                  <a:cubicBezTo>
                    <a:pt x="255961" y="242496"/>
                    <a:pt x="271480" y="248712"/>
                    <a:pt x="284095" y="250482"/>
                  </a:cubicBezTo>
                  <a:cubicBezTo>
                    <a:pt x="298298" y="252706"/>
                    <a:pt x="328383" y="244356"/>
                    <a:pt x="330788" y="243676"/>
                  </a:cubicBezTo>
                  <a:cubicBezTo>
                    <a:pt x="335530" y="260897"/>
                    <a:pt x="341412" y="277784"/>
                    <a:pt x="348394" y="294226"/>
                  </a:cubicBezTo>
                  <a:cubicBezTo>
                    <a:pt x="352433" y="303800"/>
                    <a:pt x="356789" y="313330"/>
                    <a:pt x="361281" y="322859"/>
                  </a:cubicBezTo>
                  <a:cubicBezTo>
                    <a:pt x="358558" y="318820"/>
                    <a:pt x="356153" y="315235"/>
                    <a:pt x="355745" y="314736"/>
                  </a:cubicBezTo>
                  <a:cubicBezTo>
                    <a:pt x="344718" y="301713"/>
                    <a:pt x="315677" y="282972"/>
                    <a:pt x="297980" y="290278"/>
                  </a:cubicBezTo>
                  <a:cubicBezTo>
                    <a:pt x="286604" y="295532"/>
                    <a:pt x="281641" y="309013"/>
                    <a:pt x="286895" y="320389"/>
                  </a:cubicBezTo>
                  <a:cubicBezTo>
                    <a:pt x="287213" y="321078"/>
                    <a:pt x="287566" y="321751"/>
                    <a:pt x="287952" y="322405"/>
                  </a:cubicBezTo>
                  <a:cubicBezTo>
                    <a:pt x="294350" y="334339"/>
                    <a:pt x="309869" y="340556"/>
                    <a:pt x="322484" y="342371"/>
                  </a:cubicBezTo>
                  <a:cubicBezTo>
                    <a:pt x="335098" y="344186"/>
                    <a:pt x="361054" y="337833"/>
                    <a:pt x="367861" y="335882"/>
                  </a:cubicBezTo>
                  <a:cubicBezTo>
                    <a:pt x="369630" y="339512"/>
                    <a:pt x="371309" y="343188"/>
                    <a:pt x="373079" y="346818"/>
                  </a:cubicBezTo>
                  <a:cubicBezTo>
                    <a:pt x="381565" y="364197"/>
                    <a:pt x="390141" y="381486"/>
                    <a:pt x="397991" y="398729"/>
                  </a:cubicBezTo>
                  <a:cubicBezTo>
                    <a:pt x="400759" y="404810"/>
                    <a:pt x="403300" y="410890"/>
                    <a:pt x="405796" y="416880"/>
                  </a:cubicBezTo>
                  <a:cubicBezTo>
                    <a:pt x="403436" y="413295"/>
                    <a:pt x="401258" y="410300"/>
                    <a:pt x="401258" y="409892"/>
                  </a:cubicBezTo>
                  <a:cubicBezTo>
                    <a:pt x="390186" y="396823"/>
                    <a:pt x="361190" y="378128"/>
                    <a:pt x="343493" y="385388"/>
                  </a:cubicBezTo>
                  <a:cubicBezTo>
                    <a:pt x="331981" y="390337"/>
                    <a:pt x="326661" y="403681"/>
                    <a:pt x="331610" y="415193"/>
                  </a:cubicBezTo>
                  <a:cubicBezTo>
                    <a:pt x="331980" y="416053"/>
                    <a:pt x="332402" y="416889"/>
                    <a:pt x="332875" y="417697"/>
                  </a:cubicBezTo>
                  <a:cubicBezTo>
                    <a:pt x="339273" y="429586"/>
                    <a:pt x="354792" y="435621"/>
                    <a:pt x="367407" y="437618"/>
                  </a:cubicBezTo>
                  <a:cubicBezTo>
                    <a:pt x="380022" y="439614"/>
                    <a:pt x="403436" y="433624"/>
                    <a:pt x="411559" y="431492"/>
                  </a:cubicBezTo>
                  <a:cubicBezTo>
                    <a:pt x="413964" y="437754"/>
                    <a:pt x="416369" y="444107"/>
                    <a:pt x="418411" y="450323"/>
                  </a:cubicBezTo>
                  <a:cubicBezTo>
                    <a:pt x="419727" y="454589"/>
                    <a:pt x="421270" y="458582"/>
                    <a:pt x="422359" y="462983"/>
                  </a:cubicBezTo>
                  <a:lnTo>
                    <a:pt x="425762" y="475734"/>
                  </a:lnTo>
                  <a:cubicBezTo>
                    <a:pt x="427622" y="483948"/>
                    <a:pt x="429619" y="492388"/>
                    <a:pt x="431253" y="500420"/>
                  </a:cubicBezTo>
                  <a:cubicBezTo>
                    <a:pt x="432387" y="506046"/>
                    <a:pt x="433431" y="511356"/>
                    <a:pt x="434474" y="516755"/>
                  </a:cubicBezTo>
                  <a:cubicBezTo>
                    <a:pt x="431752" y="510675"/>
                    <a:pt x="426261" y="498877"/>
                    <a:pt x="425671" y="497969"/>
                  </a:cubicBezTo>
                  <a:cubicBezTo>
                    <a:pt x="417341" y="485437"/>
                    <a:pt x="405936" y="475250"/>
                    <a:pt x="392546" y="468383"/>
                  </a:cubicBezTo>
                  <a:cubicBezTo>
                    <a:pt x="391670" y="466962"/>
                    <a:pt x="390684" y="465611"/>
                    <a:pt x="389596" y="464345"/>
                  </a:cubicBezTo>
                  <a:cubicBezTo>
                    <a:pt x="381520" y="454764"/>
                    <a:pt x="367207" y="453544"/>
                    <a:pt x="357626" y="461620"/>
                  </a:cubicBezTo>
                  <a:cubicBezTo>
                    <a:pt x="357016" y="462134"/>
                    <a:pt x="356434" y="462680"/>
                    <a:pt x="355881" y="463256"/>
                  </a:cubicBezTo>
                  <a:cubicBezTo>
                    <a:pt x="342994" y="477413"/>
                    <a:pt x="350754" y="511038"/>
                    <a:pt x="359284" y="525876"/>
                  </a:cubicBezTo>
                  <a:cubicBezTo>
                    <a:pt x="359784" y="526738"/>
                    <a:pt x="366318" y="535632"/>
                    <a:pt x="370493" y="541168"/>
                  </a:cubicBezTo>
                  <a:cubicBezTo>
                    <a:pt x="367543" y="538264"/>
                    <a:pt x="364684" y="535451"/>
                    <a:pt x="361417" y="532547"/>
                  </a:cubicBezTo>
                  <a:cubicBezTo>
                    <a:pt x="355382" y="526693"/>
                    <a:pt x="349120" y="521066"/>
                    <a:pt x="342450" y="514986"/>
                  </a:cubicBezTo>
                  <a:lnTo>
                    <a:pt x="332376" y="506455"/>
                  </a:lnTo>
                  <a:cubicBezTo>
                    <a:pt x="329063" y="503505"/>
                    <a:pt x="325206" y="500828"/>
                    <a:pt x="321621" y="497969"/>
                  </a:cubicBezTo>
                  <a:cubicBezTo>
                    <a:pt x="313091" y="491571"/>
                    <a:pt x="304197" y="485490"/>
                    <a:pt x="295030" y="479546"/>
                  </a:cubicBezTo>
                  <a:cubicBezTo>
                    <a:pt x="300158" y="474192"/>
                    <a:pt x="317719" y="455042"/>
                    <a:pt x="322257" y="442972"/>
                  </a:cubicBezTo>
                  <a:cubicBezTo>
                    <a:pt x="326794" y="430902"/>
                    <a:pt x="328700" y="414430"/>
                    <a:pt x="321304" y="403131"/>
                  </a:cubicBezTo>
                  <a:cubicBezTo>
                    <a:pt x="314774" y="392436"/>
                    <a:pt x="300811" y="389059"/>
                    <a:pt x="290116" y="395589"/>
                  </a:cubicBezTo>
                  <a:cubicBezTo>
                    <a:pt x="289448" y="395997"/>
                    <a:pt x="288801" y="396439"/>
                    <a:pt x="288178" y="396914"/>
                  </a:cubicBezTo>
                  <a:cubicBezTo>
                    <a:pt x="273295" y="408985"/>
                    <a:pt x="275836" y="443426"/>
                    <a:pt x="282053" y="459353"/>
                  </a:cubicBezTo>
                  <a:cubicBezTo>
                    <a:pt x="282416" y="460351"/>
                    <a:pt x="288133" y="471287"/>
                    <a:pt x="291400" y="477232"/>
                  </a:cubicBezTo>
                  <a:cubicBezTo>
                    <a:pt x="285864" y="473692"/>
                    <a:pt x="280419" y="470153"/>
                    <a:pt x="274701" y="466750"/>
                  </a:cubicBezTo>
                  <a:cubicBezTo>
                    <a:pt x="258275" y="456994"/>
                    <a:pt x="241304" y="447601"/>
                    <a:pt x="224469" y="438162"/>
                  </a:cubicBezTo>
                  <a:lnTo>
                    <a:pt x="209041" y="429404"/>
                  </a:lnTo>
                  <a:cubicBezTo>
                    <a:pt x="210901" y="427544"/>
                    <a:pt x="232501" y="405218"/>
                    <a:pt x="237356" y="391696"/>
                  </a:cubicBezTo>
                  <a:cubicBezTo>
                    <a:pt x="241894" y="379671"/>
                    <a:pt x="243754" y="363154"/>
                    <a:pt x="236358" y="351855"/>
                  </a:cubicBezTo>
                  <a:cubicBezTo>
                    <a:pt x="229828" y="341160"/>
                    <a:pt x="215865" y="337783"/>
                    <a:pt x="205170" y="344313"/>
                  </a:cubicBezTo>
                  <a:cubicBezTo>
                    <a:pt x="204502" y="344721"/>
                    <a:pt x="203855" y="345163"/>
                    <a:pt x="203232" y="345638"/>
                  </a:cubicBezTo>
                  <a:cubicBezTo>
                    <a:pt x="188349" y="357708"/>
                    <a:pt x="190935" y="392104"/>
                    <a:pt x="197107" y="408032"/>
                  </a:cubicBezTo>
                  <a:cubicBezTo>
                    <a:pt x="197560" y="409257"/>
                    <a:pt x="205819" y="424957"/>
                    <a:pt x="208133" y="428860"/>
                  </a:cubicBezTo>
                  <a:cubicBezTo>
                    <a:pt x="196834" y="422416"/>
                    <a:pt x="185445" y="415927"/>
                    <a:pt x="174872" y="409030"/>
                  </a:cubicBezTo>
                  <a:cubicBezTo>
                    <a:pt x="160268" y="399812"/>
                    <a:pt x="146278" y="389656"/>
                    <a:pt x="132989" y="378627"/>
                  </a:cubicBezTo>
                  <a:cubicBezTo>
                    <a:pt x="133851" y="377765"/>
                    <a:pt x="156539" y="354532"/>
                    <a:pt x="161485" y="340692"/>
                  </a:cubicBezTo>
                  <a:cubicBezTo>
                    <a:pt x="165751" y="328667"/>
                    <a:pt x="167884" y="312150"/>
                    <a:pt x="160487" y="300851"/>
                  </a:cubicBezTo>
                  <a:cubicBezTo>
                    <a:pt x="153958" y="290156"/>
                    <a:pt x="139994" y="286779"/>
                    <a:pt x="129300" y="293309"/>
                  </a:cubicBezTo>
                  <a:cubicBezTo>
                    <a:pt x="128631" y="293717"/>
                    <a:pt x="127984" y="294159"/>
                    <a:pt x="127362" y="294634"/>
                  </a:cubicBezTo>
                  <a:cubicBezTo>
                    <a:pt x="112478" y="306704"/>
                    <a:pt x="115065" y="341146"/>
                    <a:pt x="121236" y="357073"/>
                  </a:cubicBezTo>
                  <a:cubicBezTo>
                    <a:pt x="121735" y="358298"/>
                    <a:pt x="130584" y="375224"/>
                    <a:pt x="132444" y="378174"/>
                  </a:cubicBezTo>
                  <a:lnTo>
                    <a:pt x="130039" y="376313"/>
                  </a:lnTo>
                  <a:cubicBezTo>
                    <a:pt x="117026" y="364877"/>
                    <a:pt x="105060" y="352304"/>
                    <a:pt x="94282" y="338741"/>
                  </a:cubicBezTo>
                  <a:cubicBezTo>
                    <a:pt x="88201" y="331344"/>
                    <a:pt x="82847" y="323948"/>
                    <a:pt x="77765" y="316597"/>
                  </a:cubicBezTo>
                  <a:cubicBezTo>
                    <a:pt x="82302" y="312694"/>
                    <a:pt x="103584" y="294680"/>
                    <a:pt x="109529" y="282745"/>
                  </a:cubicBezTo>
                  <a:cubicBezTo>
                    <a:pt x="115473" y="270811"/>
                    <a:pt x="119012" y="255065"/>
                    <a:pt x="112886" y="243040"/>
                  </a:cubicBezTo>
                  <a:cubicBezTo>
                    <a:pt x="107578" y="231690"/>
                    <a:pt x="94073" y="226792"/>
                    <a:pt x="82722" y="232101"/>
                  </a:cubicBezTo>
                  <a:cubicBezTo>
                    <a:pt x="82019" y="232430"/>
                    <a:pt x="81334" y="232795"/>
                    <a:pt x="80669" y="233193"/>
                  </a:cubicBezTo>
                  <a:cubicBezTo>
                    <a:pt x="64560" y="243539"/>
                    <a:pt x="63335" y="278072"/>
                    <a:pt x="67691" y="294589"/>
                  </a:cubicBezTo>
                  <a:cubicBezTo>
                    <a:pt x="67963" y="295496"/>
                    <a:pt x="71366" y="304345"/>
                    <a:pt x="73998" y="310743"/>
                  </a:cubicBezTo>
                  <a:cubicBezTo>
                    <a:pt x="71729" y="307431"/>
                    <a:pt x="69461" y="304027"/>
                    <a:pt x="67282" y="300760"/>
                  </a:cubicBezTo>
                  <a:cubicBezTo>
                    <a:pt x="59478" y="288599"/>
                    <a:pt x="53034" y="276937"/>
                    <a:pt x="47453" y="266591"/>
                  </a:cubicBezTo>
                  <a:cubicBezTo>
                    <a:pt x="44322" y="260692"/>
                    <a:pt x="41599" y="255292"/>
                    <a:pt x="39103" y="250210"/>
                  </a:cubicBezTo>
                  <a:cubicBezTo>
                    <a:pt x="41690" y="243993"/>
                    <a:pt x="51809" y="218854"/>
                    <a:pt x="51491" y="205786"/>
                  </a:cubicBezTo>
                  <a:cubicBezTo>
                    <a:pt x="51174" y="192717"/>
                    <a:pt x="47180" y="176835"/>
                    <a:pt x="36199" y="168985"/>
                  </a:cubicBezTo>
                  <a:cubicBezTo>
                    <a:pt x="26265" y="161347"/>
                    <a:pt x="12021" y="163208"/>
                    <a:pt x="4383" y="173142"/>
                  </a:cubicBezTo>
                  <a:cubicBezTo>
                    <a:pt x="3897" y="173774"/>
                    <a:pt x="3445" y="174431"/>
                    <a:pt x="3028" y="175111"/>
                  </a:cubicBezTo>
                  <a:cubicBezTo>
                    <a:pt x="-6455" y="191719"/>
                    <a:pt x="8338" y="222938"/>
                    <a:pt x="19863" y="235553"/>
                  </a:cubicBezTo>
                  <a:cubicBezTo>
                    <a:pt x="20862" y="236642"/>
                    <a:pt x="38377" y="251934"/>
                    <a:pt x="38513" y="251617"/>
                  </a:cubicBezTo>
                  <a:cubicBezTo>
                    <a:pt x="38528" y="251496"/>
                    <a:pt x="38528" y="251374"/>
                    <a:pt x="38513" y="251254"/>
                  </a:cubicBezTo>
                  <a:cubicBezTo>
                    <a:pt x="40828" y="256200"/>
                    <a:pt x="43323" y="261463"/>
                    <a:pt x="46227" y="267181"/>
                  </a:cubicBezTo>
                  <a:cubicBezTo>
                    <a:pt x="51582" y="277663"/>
                    <a:pt x="57799" y="289461"/>
                    <a:pt x="65377" y="301849"/>
                  </a:cubicBezTo>
                  <a:cubicBezTo>
                    <a:pt x="73472" y="315262"/>
                    <a:pt x="82351" y="328187"/>
                    <a:pt x="91968" y="340556"/>
                  </a:cubicBezTo>
                  <a:cubicBezTo>
                    <a:pt x="102601" y="354505"/>
                    <a:pt x="114445" y="367488"/>
                    <a:pt x="127362" y="379353"/>
                  </a:cubicBezTo>
                  <a:lnTo>
                    <a:pt x="127861" y="379762"/>
                  </a:lnTo>
                  <a:cubicBezTo>
                    <a:pt x="122733" y="377402"/>
                    <a:pt x="108303" y="371322"/>
                    <a:pt x="107124" y="371004"/>
                  </a:cubicBezTo>
                  <a:cubicBezTo>
                    <a:pt x="90697" y="366194"/>
                    <a:pt x="56210" y="366466"/>
                    <a:pt x="45456" y="382439"/>
                  </a:cubicBezTo>
                  <a:cubicBezTo>
                    <a:pt x="38739" y="393017"/>
                    <a:pt x="41869" y="407037"/>
                    <a:pt x="52447" y="413755"/>
                  </a:cubicBezTo>
                  <a:cubicBezTo>
                    <a:pt x="53121" y="414183"/>
                    <a:pt x="53816" y="414575"/>
                    <a:pt x="54531" y="414929"/>
                  </a:cubicBezTo>
                  <a:cubicBezTo>
                    <a:pt x="66375" y="421327"/>
                    <a:pt x="82620" y="417697"/>
                    <a:pt x="94236" y="412479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27EF9318-F523-4013-AF3C-F751C814285C}"/>
                </a:ext>
              </a:extLst>
            </p:cNvPr>
            <p:cNvSpPr/>
            <p:nvPr/>
          </p:nvSpPr>
          <p:spPr>
            <a:xfrm>
              <a:off x="7213190" y="3696252"/>
              <a:ext cx="175560" cy="144115"/>
            </a:xfrm>
            <a:custGeom>
              <a:avLst/>
              <a:gdLst>
                <a:gd name="connsiteX0" fmla="*/ 76072 w 76082"/>
                <a:gd name="connsiteY0" fmla="*/ 62455 h 62455"/>
                <a:gd name="connsiteX1" fmla="*/ 68449 w 76082"/>
                <a:gd name="connsiteY1" fmla="*/ 39040 h 62455"/>
                <a:gd name="connsiteX2" fmla="*/ 19215 w 76082"/>
                <a:gd name="connsiteY2" fmla="*/ 152 h 62455"/>
                <a:gd name="connsiteX3" fmla="*/ 271 w 76082"/>
                <a:gd name="connsiteY3" fmla="*/ 26049 h 62455"/>
                <a:gd name="connsiteX4" fmla="*/ 746 w 76082"/>
                <a:gd name="connsiteY4" fmla="*/ 28331 h 62455"/>
                <a:gd name="connsiteX5" fmla="*/ 28744 w 76082"/>
                <a:gd name="connsiteY5" fmla="*/ 56692 h 62455"/>
                <a:gd name="connsiteX6" fmla="*/ 76072 w 76082"/>
                <a:gd name="connsiteY6" fmla="*/ 62455 h 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082" h="62455">
                  <a:moveTo>
                    <a:pt x="76072" y="62455"/>
                  </a:moveTo>
                  <a:cubicBezTo>
                    <a:pt x="76390" y="62455"/>
                    <a:pt x="69084" y="40356"/>
                    <a:pt x="68449" y="39040"/>
                  </a:cubicBezTo>
                  <a:cubicBezTo>
                    <a:pt x="61234" y="23521"/>
                    <a:pt x="38228" y="-2208"/>
                    <a:pt x="19215" y="152"/>
                  </a:cubicBezTo>
                  <a:cubicBezTo>
                    <a:pt x="6832" y="2072"/>
                    <a:pt x="-1649" y="13667"/>
                    <a:pt x="271" y="26049"/>
                  </a:cubicBezTo>
                  <a:cubicBezTo>
                    <a:pt x="390" y="26817"/>
                    <a:pt x="549" y="27579"/>
                    <a:pt x="746" y="28331"/>
                  </a:cubicBezTo>
                  <a:cubicBezTo>
                    <a:pt x="3741" y="41536"/>
                    <a:pt x="17127" y="51428"/>
                    <a:pt x="28744" y="56692"/>
                  </a:cubicBezTo>
                  <a:cubicBezTo>
                    <a:pt x="42312" y="62681"/>
                    <a:pt x="76027" y="62455"/>
                    <a:pt x="76072" y="62455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0969B9D2-2460-47A4-B882-DAAC41BFA550}"/>
                </a:ext>
              </a:extLst>
            </p:cNvPr>
            <p:cNvSpPr/>
            <p:nvPr/>
          </p:nvSpPr>
          <p:spPr>
            <a:xfrm>
              <a:off x="10477883" y="1404043"/>
              <a:ext cx="132301" cy="174627"/>
            </a:xfrm>
            <a:custGeom>
              <a:avLst/>
              <a:gdLst>
                <a:gd name="connsiteX0" fmla="*/ 15720 w 57335"/>
                <a:gd name="connsiteY0" fmla="*/ 54397 h 75678"/>
                <a:gd name="connsiteX1" fmla="*/ 56196 w 57335"/>
                <a:gd name="connsiteY1" fmla="*/ 75679 h 75678"/>
                <a:gd name="connsiteX2" fmla="*/ 57331 w 57335"/>
                <a:gd name="connsiteY2" fmla="*/ 52083 h 75678"/>
                <a:gd name="connsiteX3" fmla="*/ 26383 w 57335"/>
                <a:gd name="connsiteY3" fmla="*/ 489 h 75678"/>
                <a:gd name="connsiteX4" fmla="*/ 619 w 57335"/>
                <a:gd name="connsiteY4" fmla="*/ 17137 h 75678"/>
                <a:gd name="connsiteX5" fmla="*/ 246 w 57335"/>
                <a:gd name="connsiteY5" fmla="*/ 19502 h 75678"/>
                <a:gd name="connsiteX6" fmla="*/ 15720 w 57335"/>
                <a:gd name="connsiteY6" fmla="*/ 54397 h 7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335" h="75678">
                  <a:moveTo>
                    <a:pt x="15720" y="54397"/>
                  </a:moveTo>
                  <a:cubicBezTo>
                    <a:pt x="25930" y="64561"/>
                    <a:pt x="56196" y="75633"/>
                    <a:pt x="56196" y="75679"/>
                  </a:cubicBezTo>
                  <a:cubicBezTo>
                    <a:pt x="56196" y="75724"/>
                    <a:pt x="57421" y="53489"/>
                    <a:pt x="57331" y="52083"/>
                  </a:cubicBezTo>
                  <a:cubicBezTo>
                    <a:pt x="56151" y="35747"/>
                    <a:pt x="44217" y="4845"/>
                    <a:pt x="26383" y="489"/>
                  </a:cubicBezTo>
                  <a:cubicBezTo>
                    <a:pt x="14672" y="-2029"/>
                    <a:pt x="3137" y="5425"/>
                    <a:pt x="619" y="17137"/>
                  </a:cubicBezTo>
                  <a:cubicBezTo>
                    <a:pt x="451" y="17918"/>
                    <a:pt x="327" y="18707"/>
                    <a:pt x="246" y="19502"/>
                  </a:cubicBezTo>
                  <a:cubicBezTo>
                    <a:pt x="-1569" y="32344"/>
                    <a:pt x="6962" y="45775"/>
                    <a:pt x="15720" y="54397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D68568D4-A057-4F35-BB70-430901065D6F}"/>
                </a:ext>
              </a:extLst>
            </p:cNvPr>
            <p:cNvSpPr/>
            <p:nvPr/>
          </p:nvSpPr>
          <p:spPr>
            <a:xfrm>
              <a:off x="10403233" y="1268279"/>
              <a:ext cx="1134804" cy="1346584"/>
            </a:xfrm>
            <a:custGeom>
              <a:avLst/>
              <a:gdLst>
                <a:gd name="connsiteX0" fmla="*/ 24430 w 491788"/>
                <a:gd name="connsiteY0" fmla="*/ 204214 h 583567"/>
                <a:gd name="connsiteX1" fmla="*/ 68582 w 491788"/>
                <a:gd name="connsiteY1" fmla="*/ 213970 h 583567"/>
                <a:gd name="connsiteX2" fmla="*/ 67266 w 491788"/>
                <a:gd name="connsiteY2" fmla="*/ 265292 h 583567"/>
                <a:gd name="connsiteX3" fmla="*/ 69036 w 491788"/>
                <a:gd name="connsiteY3" fmla="*/ 295332 h 583567"/>
                <a:gd name="connsiteX4" fmla="*/ 66812 w 491788"/>
                <a:gd name="connsiteY4" fmla="*/ 286256 h 583567"/>
                <a:gd name="connsiteX5" fmla="*/ 23341 w 491788"/>
                <a:gd name="connsiteY5" fmla="*/ 244645 h 583567"/>
                <a:gd name="connsiteX6" fmla="*/ 2896 w 491788"/>
                <a:gd name="connsiteY6" fmla="*/ 267599 h 583567"/>
                <a:gd name="connsiteX7" fmla="*/ 3148 w 491788"/>
                <a:gd name="connsiteY7" fmla="*/ 269875 h 583567"/>
                <a:gd name="connsiteX8" fmla="*/ 27334 w 491788"/>
                <a:gd name="connsiteY8" fmla="*/ 299506 h 583567"/>
                <a:gd name="connsiteX9" fmla="*/ 70215 w 491788"/>
                <a:gd name="connsiteY9" fmla="*/ 309126 h 583567"/>
                <a:gd name="connsiteX10" fmla="*/ 71214 w 491788"/>
                <a:gd name="connsiteY10" fmla="*/ 320697 h 583567"/>
                <a:gd name="connsiteX11" fmla="*/ 75751 w 491788"/>
                <a:gd name="connsiteY11" fmla="*/ 375694 h 583567"/>
                <a:gd name="connsiteX12" fmla="*/ 76568 w 491788"/>
                <a:gd name="connsiteY12" fmla="*/ 394707 h 583567"/>
                <a:gd name="connsiteX13" fmla="*/ 74662 w 491788"/>
                <a:gd name="connsiteY13" fmla="*/ 386812 h 583567"/>
                <a:gd name="connsiteX14" fmla="*/ 31191 w 491788"/>
                <a:gd name="connsiteY14" fmla="*/ 345246 h 583567"/>
                <a:gd name="connsiteX15" fmla="*/ 10698 w 491788"/>
                <a:gd name="connsiteY15" fmla="*/ 368158 h 583567"/>
                <a:gd name="connsiteX16" fmla="*/ 10953 w 491788"/>
                <a:gd name="connsiteY16" fmla="*/ 370476 h 583567"/>
                <a:gd name="connsiteX17" fmla="*/ 35139 w 491788"/>
                <a:gd name="connsiteY17" fmla="*/ 400062 h 583567"/>
                <a:gd name="connsiteX18" fmla="*/ 76840 w 491788"/>
                <a:gd name="connsiteY18" fmla="*/ 409546 h 583567"/>
                <a:gd name="connsiteX19" fmla="*/ 76614 w 491788"/>
                <a:gd name="connsiteY19" fmla="*/ 428786 h 583567"/>
                <a:gd name="connsiteX20" fmla="*/ 75797 w 491788"/>
                <a:gd name="connsiteY20" fmla="*/ 441491 h 583567"/>
                <a:gd name="connsiteX21" fmla="*/ 74526 w 491788"/>
                <a:gd name="connsiteY21" fmla="*/ 454106 h 583567"/>
                <a:gd name="connsiteX22" fmla="*/ 71078 w 491788"/>
                <a:gd name="connsiteY22" fmla="*/ 478111 h 583567"/>
                <a:gd name="connsiteX23" fmla="*/ 68400 w 491788"/>
                <a:gd name="connsiteY23" fmla="*/ 493811 h 583567"/>
                <a:gd name="connsiteX24" fmla="*/ 66903 w 491788"/>
                <a:gd name="connsiteY24" fmla="*/ 473981 h 583567"/>
                <a:gd name="connsiteX25" fmla="*/ 30238 w 491788"/>
                <a:gd name="connsiteY25" fmla="*/ 426290 h 583567"/>
                <a:gd name="connsiteX26" fmla="*/ 6560 w 491788"/>
                <a:gd name="connsiteY26" fmla="*/ 445790 h 583567"/>
                <a:gd name="connsiteX27" fmla="*/ 6461 w 491788"/>
                <a:gd name="connsiteY27" fmla="*/ 448162 h 583567"/>
                <a:gd name="connsiteX28" fmla="*/ 25837 w 491788"/>
                <a:gd name="connsiteY28" fmla="*/ 481106 h 583567"/>
                <a:gd name="connsiteX29" fmla="*/ 67810 w 491788"/>
                <a:gd name="connsiteY29" fmla="*/ 497351 h 583567"/>
                <a:gd name="connsiteX30" fmla="*/ 63273 w 491788"/>
                <a:gd name="connsiteY30" fmla="*/ 522081 h 583567"/>
                <a:gd name="connsiteX31" fmla="*/ 53108 w 491788"/>
                <a:gd name="connsiteY31" fmla="*/ 567458 h 583567"/>
                <a:gd name="connsiteX32" fmla="*/ 64316 w 491788"/>
                <a:gd name="connsiteY32" fmla="*/ 571996 h 583567"/>
                <a:gd name="connsiteX33" fmla="*/ 73936 w 491788"/>
                <a:gd name="connsiteY33" fmla="*/ 524123 h 583567"/>
                <a:gd name="connsiteX34" fmla="*/ 78474 w 491788"/>
                <a:gd name="connsiteY34" fmla="*/ 496534 h 583567"/>
                <a:gd name="connsiteX35" fmla="*/ 106154 w 491788"/>
                <a:gd name="connsiteY35" fmla="*/ 494673 h 583567"/>
                <a:gd name="connsiteX36" fmla="*/ 131611 w 491788"/>
                <a:gd name="connsiteY36" fmla="*/ 529977 h 583567"/>
                <a:gd name="connsiteX37" fmla="*/ 114095 w 491788"/>
                <a:gd name="connsiteY37" fmla="*/ 548128 h 583567"/>
                <a:gd name="connsiteX38" fmla="*/ 82059 w 491788"/>
                <a:gd name="connsiteY38" fmla="*/ 579030 h 583567"/>
                <a:gd name="connsiteX39" fmla="*/ 94175 w 491788"/>
                <a:gd name="connsiteY39" fmla="*/ 583567 h 583567"/>
                <a:gd name="connsiteX40" fmla="*/ 121855 w 491788"/>
                <a:gd name="connsiteY40" fmla="*/ 555479 h 583567"/>
                <a:gd name="connsiteX41" fmla="*/ 140868 w 491788"/>
                <a:gd name="connsiteY41" fmla="*/ 534968 h 583567"/>
                <a:gd name="connsiteX42" fmla="*/ 181389 w 491788"/>
                <a:gd name="connsiteY42" fmla="*/ 554617 h 583567"/>
                <a:gd name="connsiteX43" fmla="*/ 218735 w 491788"/>
                <a:gd name="connsiteY43" fmla="*/ 546358 h 583567"/>
                <a:gd name="connsiteX44" fmla="*/ 220132 w 491788"/>
                <a:gd name="connsiteY44" fmla="*/ 515651 h 583567"/>
                <a:gd name="connsiteX45" fmla="*/ 218508 w 491788"/>
                <a:gd name="connsiteY45" fmla="*/ 514049 h 583567"/>
                <a:gd name="connsiteX46" fmla="*/ 158610 w 491788"/>
                <a:gd name="connsiteY46" fmla="*/ 519722 h 583567"/>
                <a:gd name="connsiteX47" fmla="*/ 144407 w 491788"/>
                <a:gd name="connsiteY47" fmla="*/ 531021 h 583567"/>
                <a:gd name="connsiteX48" fmla="*/ 152348 w 491788"/>
                <a:gd name="connsiteY48" fmla="*/ 521945 h 583567"/>
                <a:gd name="connsiteX49" fmla="*/ 168412 w 491788"/>
                <a:gd name="connsiteY49" fmla="*/ 503114 h 583567"/>
                <a:gd name="connsiteX50" fmla="*/ 176217 w 491788"/>
                <a:gd name="connsiteY50" fmla="*/ 493131 h 583567"/>
                <a:gd name="connsiteX51" fmla="*/ 183885 w 491788"/>
                <a:gd name="connsiteY51" fmla="*/ 482467 h 583567"/>
                <a:gd name="connsiteX52" fmla="*/ 200584 w 491788"/>
                <a:gd name="connsiteY52" fmla="*/ 456330 h 583567"/>
                <a:gd name="connsiteX53" fmla="*/ 236659 w 491788"/>
                <a:gd name="connsiteY53" fmla="*/ 480970 h 583567"/>
                <a:gd name="connsiteX54" fmla="*/ 274776 w 491788"/>
                <a:gd name="connsiteY54" fmla="*/ 478519 h 583567"/>
                <a:gd name="connsiteX55" fmla="*/ 280483 w 491788"/>
                <a:gd name="connsiteY55" fmla="*/ 448315 h 583567"/>
                <a:gd name="connsiteX56" fmla="*/ 279313 w 491788"/>
                <a:gd name="connsiteY56" fmla="*/ 446755 h 583567"/>
                <a:gd name="connsiteX57" fmla="*/ 219234 w 491788"/>
                <a:gd name="connsiteY57" fmla="*/ 443261 h 583567"/>
                <a:gd name="connsiteX58" fmla="*/ 202490 w 491788"/>
                <a:gd name="connsiteY58" fmla="*/ 452926 h 583567"/>
                <a:gd name="connsiteX59" fmla="*/ 211837 w 491788"/>
                <a:gd name="connsiteY59" fmla="*/ 436500 h 583567"/>
                <a:gd name="connsiteX60" fmla="*/ 237340 w 491788"/>
                <a:gd name="connsiteY60" fmla="*/ 387266 h 583567"/>
                <a:gd name="connsiteX61" fmla="*/ 245144 w 491788"/>
                <a:gd name="connsiteY61" fmla="*/ 372200 h 583567"/>
                <a:gd name="connsiteX62" fmla="*/ 282399 w 491788"/>
                <a:gd name="connsiteY62" fmla="*/ 397839 h 583567"/>
                <a:gd name="connsiteX63" fmla="*/ 320516 w 491788"/>
                <a:gd name="connsiteY63" fmla="*/ 395388 h 583567"/>
                <a:gd name="connsiteX64" fmla="*/ 326223 w 491788"/>
                <a:gd name="connsiteY64" fmla="*/ 365184 h 583567"/>
                <a:gd name="connsiteX65" fmla="*/ 325054 w 491788"/>
                <a:gd name="connsiteY65" fmla="*/ 363624 h 583567"/>
                <a:gd name="connsiteX66" fmla="*/ 265020 w 491788"/>
                <a:gd name="connsiteY66" fmla="*/ 360130 h 583567"/>
                <a:gd name="connsiteX67" fmla="*/ 245462 w 491788"/>
                <a:gd name="connsiteY67" fmla="*/ 371474 h 583567"/>
                <a:gd name="connsiteX68" fmla="*/ 263204 w 491788"/>
                <a:gd name="connsiteY68" fmla="*/ 338848 h 583567"/>
                <a:gd name="connsiteX69" fmla="*/ 290748 w 491788"/>
                <a:gd name="connsiteY69" fmla="*/ 297555 h 583567"/>
                <a:gd name="connsiteX70" fmla="*/ 328185 w 491788"/>
                <a:gd name="connsiteY70" fmla="*/ 323420 h 583567"/>
                <a:gd name="connsiteX71" fmla="*/ 366347 w 491788"/>
                <a:gd name="connsiteY71" fmla="*/ 320924 h 583567"/>
                <a:gd name="connsiteX72" fmla="*/ 372054 w 491788"/>
                <a:gd name="connsiteY72" fmla="*/ 290720 h 583567"/>
                <a:gd name="connsiteX73" fmla="*/ 370885 w 491788"/>
                <a:gd name="connsiteY73" fmla="*/ 289160 h 583567"/>
                <a:gd name="connsiteX74" fmla="*/ 310805 w 491788"/>
                <a:gd name="connsiteY74" fmla="*/ 285712 h 583567"/>
                <a:gd name="connsiteX75" fmla="*/ 291021 w 491788"/>
                <a:gd name="connsiteY75" fmla="*/ 297237 h 583567"/>
                <a:gd name="connsiteX76" fmla="*/ 292745 w 491788"/>
                <a:gd name="connsiteY76" fmla="*/ 294878 h 583567"/>
                <a:gd name="connsiteX77" fmla="*/ 327322 w 491788"/>
                <a:gd name="connsiteY77" fmla="*/ 259166 h 583567"/>
                <a:gd name="connsiteX78" fmla="*/ 347924 w 491788"/>
                <a:gd name="connsiteY78" fmla="*/ 242513 h 583567"/>
                <a:gd name="connsiteX79" fmla="*/ 381593 w 491788"/>
                <a:gd name="connsiteY79" fmla="*/ 271554 h 583567"/>
                <a:gd name="connsiteX80" fmla="*/ 419801 w 491788"/>
                <a:gd name="connsiteY80" fmla="*/ 273278 h 583567"/>
                <a:gd name="connsiteX81" fmla="*/ 429111 w 491788"/>
                <a:gd name="connsiteY81" fmla="*/ 243916 h 583567"/>
                <a:gd name="connsiteX82" fmla="*/ 427969 w 491788"/>
                <a:gd name="connsiteY82" fmla="*/ 241968 h 583567"/>
                <a:gd name="connsiteX83" fmla="*/ 368661 w 491788"/>
                <a:gd name="connsiteY83" fmla="*/ 231940 h 583567"/>
                <a:gd name="connsiteX84" fmla="*/ 353369 w 491788"/>
                <a:gd name="connsiteY84" fmla="*/ 238565 h 583567"/>
                <a:gd name="connsiteX85" fmla="*/ 362717 w 491788"/>
                <a:gd name="connsiteY85" fmla="*/ 231803 h 583567"/>
                <a:gd name="connsiteX86" fmla="*/ 394708 w 491788"/>
                <a:gd name="connsiteY86" fmla="*/ 211475 h 583567"/>
                <a:gd name="connsiteX87" fmla="*/ 410090 w 491788"/>
                <a:gd name="connsiteY87" fmla="*/ 202807 h 583567"/>
                <a:gd name="connsiteX88" fmla="*/ 453108 w 491788"/>
                <a:gd name="connsiteY88" fmla="*/ 212972 h 583567"/>
                <a:gd name="connsiteX89" fmla="*/ 487821 w 491788"/>
                <a:gd name="connsiteY89" fmla="*/ 196908 h 583567"/>
                <a:gd name="connsiteX90" fmla="*/ 482568 w 491788"/>
                <a:gd name="connsiteY90" fmla="*/ 166622 h 583567"/>
                <a:gd name="connsiteX91" fmla="*/ 480652 w 491788"/>
                <a:gd name="connsiteY91" fmla="*/ 165417 h 583567"/>
                <a:gd name="connsiteX92" fmla="*/ 423386 w 491788"/>
                <a:gd name="connsiteY92" fmla="*/ 183568 h 583567"/>
                <a:gd name="connsiteX93" fmla="*/ 408684 w 491788"/>
                <a:gd name="connsiteY93" fmla="*/ 202081 h 583567"/>
                <a:gd name="connsiteX94" fmla="*/ 409047 w 491788"/>
                <a:gd name="connsiteY94" fmla="*/ 202081 h 583567"/>
                <a:gd name="connsiteX95" fmla="*/ 394118 w 491788"/>
                <a:gd name="connsiteY95" fmla="*/ 210068 h 583567"/>
                <a:gd name="connsiteX96" fmla="*/ 361582 w 491788"/>
                <a:gd name="connsiteY96" fmla="*/ 229761 h 583567"/>
                <a:gd name="connsiteX97" fmla="*/ 325280 w 491788"/>
                <a:gd name="connsiteY97" fmla="*/ 256534 h 583567"/>
                <a:gd name="connsiteX98" fmla="*/ 289432 w 491788"/>
                <a:gd name="connsiteY98" fmla="*/ 291928 h 583567"/>
                <a:gd name="connsiteX99" fmla="*/ 289069 w 491788"/>
                <a:gd name="connsiteY99" fmla="*/ 292427 h 583567"/>
                <a:gd name="connsiteX100" fmla="*/ 296647 w 491788"/>
                <a:gd name="connsiteY100" fmla="*/ 272235 h 583567"/>
                <a:gd name="connsiteX101" fmla="*/ 283352 w 491788"/>
                <a:gd name="connsiteY101" fmla="*/ 213562 h 583567"/>
                <a:gd name="connsiteX102" fmla="*/ 253618 w 491788"/>
                <a:gd name="connsiteY102" fmla="*/ 221358 h 583567"/>
                <a:gd name="connsiteX103" fmla="*/ 252541 w 491788"/>
                <a:gd name="connsiteY103" fmla="*/ 223454 h 583567"/>
                <a:gd name="connsiteX104" fmla="*/ 256398 w 491788"/>
                <a:gd name="connsiteY104" fmla="*/ 261480 h 583567"/>
                <a:gd name="connsiteX105" fmla="*/ 287890 w 491788"/>
                <a:gd name="connsiteY105" fmla="*/ 294016 h 583567"/>
                <a:gd name="connsiteX106" fmla="*/ 258440 w 491788"/>
                <a:gd name="connsiteY106" fmla="*/ 336035 h 583567"/>
                <a:gd name="connsiteX107" fmla="*/ 243375 w 491788"/>
                <a:gd name="connsiteY107" fmla="*/ 362081 h 583567"/>
                <a:gd name="connsiteX108" fmla="*/ 246551 w 491788"/>
                <a:gd name="connsiteY108" fmla="*/ 353006 h 583567"/>
                <a:gd name="connsiteX109" fmla="*/ 233255 w 491788"/>
                <a:gd name="connsiteY109" fmla="*/ 294379 h 583567"/>
                <a:gd name="connsiteX110" fmla="*/ 203522 w 491788"/>
                <a:gd name="connsiteY110" fmla="*/ 302175 h 583567"/>
                <a:gd name="connsiteX111" fmla="*/ 202445 w 491788"/>
                <a:gd name="connsiteY111" fmla="*/ 304271 h 583567"/>
                <a:gd name="connsiteX112" fmla="*/ 206301 w 491788"/>
                <a:gd name="connsiteY112" fmla="*/ 342251 h 583567"/>
                <a:gd name="connsiteX113" fmla="*/ 236750 w 491788"/>
                <a:gd name="connsiteY113" fmla="*/ 374016 h 583567"/>
                <a:gd name="connsiteX114" fmla="*/ 231214 w 491788"/>
                <a:gd name="connsiteY114" fmla="*/ 384225 h 583567"/>
                <a:gd name="connsiteX115" fmla="*/ 204759 w 491788"/>
                <a:gd name="connsiteY115" fmla="*/ 432688 h 583567"/>
                <a:gd name="connsiteX116" fmla="*/ 194957 w 491788"/>
                <a:gd name="connsiteY116" fmla="*/ 448979 h 583567"/>
                <a:gd name="connsiteX117" fmla="*/ 197725 w 491788"/>
                <a:gd name="connsiteY117" fmla="*/ 441355 h 583567"/>
                <a:gd name="connsiteX118" fmla="*/ 184430 w 491788"/>
                <a:gd name="connsiteY118" fmla="*/ 382683 h 583567"/>
                <a:gd name="connsiteX119" fmla="*/ 154696 w 491788"/>
                <a:gd name="connsiteY119" fmla="*/ 390479 h 583567"/>
                <a:gd name="connsiteX120" fmla="*/ 153619 w 491788"/>
                <a:gd name="connsiteY120" fmla="*/ 392575 h 583567"/>
                <a:gd name="connsiteX121" fmla="*/ 157476 w 491788"/>
                <a:gd name="connsiteY121" fmla="*/ 430601 h 583567"/>
                <a:gd name="connsiteX122" fmla="*/ 186971 w 491788"/>
                <a:gd name="connsiteY122" fmla="*/ 461503 h 583567"/>
                <a:gd name="connsiteX123" fmla="*/ 176217 w 491788"/>
                <a:gd name="connsiteY123" fmla="*/ 477430 h 583567"/>
                <a:gd name="connsiteX124" fmla="*/ 168548 w 491788"/>
                <a:gd name="connsiteY124" fmla="*/ 487595 h 583567"/>
                <a:gd name="connsiteX125" fmla="*/ 160516 w 491788"/>
                <a:gd name="connsiteY125" fmla="*/ 497396 h 583567"/>
                <a:gd name="connsiteX126" fmla="*/ 144362 w 491788"/>
                <a:gd name="connsiteY126" fmla="*/ 515547 h 583567"/>
                <a:gd name="connsiteX127" fmla="*/ 133471 w 491788"/>
                <a:gd name="connsiteY127" fmla="*/ 527209 h 583567"/>
                <a:gd name="connsiteX128" fmla="*/ 143182 w 491788"/>
                <a:gd name="connsiteY128" fmla="*/ 509829 h 583567"/>
                <a:gd name="connsiteX129" fmla="*/ 147720 w 491788"/>
                <a:gd name="connsiteY129" fmla="*/ 467492 h 583567"/>
                <a:gd name="connsiteX130" fmla="*/ 149217 w 491788"/>
                <a:gd name="connsiteY130" fmla="*/ 462955 h 583567"/>
                <a:gd name="connsiteX131" fmla="*/ 133469 w 491788"/>
                <a:gd name="connsiteY131" fmla="*/ 436557 h 583567"/>
                <a:gd name="connsiteX132" fmla="*/ 131066 w 491788"/>
                <a:gd name="connsiteY132" fmla="*/ 436091 h 583567"/>
                <a:gd name="connsiteX133" fmla="*/ 84237 w 491788"/>
                <a:gd name="connsiteY133" fmla="*/ 473845 h 583567"/>
                <a:gd name="connsiteX134" fmla="*/ 78656 w 491788"/>
                <a:gd name="connsiteY134" fmla="*/ 491134 h 583567"/>
                <a:gd name="connsiteX135" fmla="*/ 80380 w 491788"/>
                <a:gd name="connsiteY135" fmla="*/ 479381 h 583567"/>
                <a:gd name="connsiteX136" fmla="*/ 83375 w 491788"/>
                <a:gd name="connsiteY136" fmla="*/ 454787 h 583567"/>
                <a:gd name="connsiteX137" fmla="*/ 84373 w 491788"/>
                <a:gd name="connsiteY137" fmla="*/ 442172 h 583567"/>
                <a:gd name="connsiteX138" fmla="*/ 84918 w 491788"/>
                <a:gd name="connsiteY138" fmla="*/ 429058 h 583567"/>
                <a:gd name="connsiteX139" fmla="*/ 84373 w 491788"/>
                <a:gd name="connsiteY139" fmla="*/ 398020 h 583567"/>
                <a:gd name="connsiteX140" fmla="*/ 128071 w 491788"/>
                <a:gd name="connsiteY140" fmla="*/ 398701 h 583567"/>
                <a:gd name="connsiteX141" fmla="*/ 158519 w 491788"/>
                <a:gd name="connsiteY141" fmla="*/ 375604 h 583567"/>
                <a:gd name="connsiteX142" fmla="*/ 147097 w 491788"/>
                <a:gd name="connsiteY142" fmla="*/ 347135 h 583567"/>
                <a:gd name="connsiteX143" fmla="*/ 144906 w 491788"/>
                <a:gd name="connsiteY143" fmla="*/ 346335 h 583567"/>
                <a:gd name="connsiteX144" fmla="*/ 92904 w 491788"/>
                <a:gd name="connsiteY144" fmla="*/ 376557 h 583567"/>
                <a:gd name="connsiteX145" fmla="*/ 84237 w 491788"/>
                <a:gd name="connsiteY145" fmla="*/ 393845 h 583567"/>
                <a:gd name="connsiteX146" fmla="*/ 83012 w 491788"/>
                <a:gd name="connsiteY146" fmla="*/ 375014 h 583567"/>
                <a:gd name="connsiteX147" fmla="*/ 77113 w 491788"/>
                <a:gd name="connsiteY147" fmla="*/ 319881 h 583567"/>
                <a:gd name="connsiteX148" fmla="*/ 75298 w 491788"/>
                <a:gd name="connsiteY148" fmla="*/ 303000 h 583567"/>
                <a:gd name="connsiteX149" fmla="*/ 120675 w 491788"/>
                <a:gd name="connsiteY149" fmla="*/ 303862 h 583567"/>
                <a:gd name="connsiteX150" fmla="*/ 151078 w 491788"/>
                <a:gd name="connsiteY150" fmla="*/ 280765 h 583567"/>
                <a:gd name="connsiteX151" fmla="*/ 139655 w 491788"/>
                <a:gd name="connsiteY151" fmla="*/ 252297 h 583567"/>
                <a:gd name="connsiteX152" fmla="*/ 137464 w 491788"/>
                <a:gd name="connsiteY152" fmla="*/ 251497 h 583567"/>
                <a:gd name="connsiteX153" fmla="*/ 85462 w 491788"/>
                <a:gd name="connsiteY153" fmla="*/ 281718 h 583567"/>
                <a:gd name="connsiteX154" fmla="*/ 75434 w 491788"/>
                <a:gd name="connsiteY154" fmla="*/ 301957 h 583567"/>
                <a:gd name="connsiteX155" fmla="*/ 72212 w 491788"/>
                <a:gd name="connsiteY155" fmla="*/ 264929 h 583567"/>
                <a:gd name="connsiteX156" fmla="*/ 72212 w 491788"/>
                <a:gd name="connsiteY156" fmla="*/ 215332 h 583567"/>
                <a:gd name="connsiteX157" fmla="*/ 117589 w 491788"/>
                <a:gd name="connsiteY157" fmla="*/ 216239 h 583567"/>
                <a:gd name="connsiteX158" fmla="*/ 148037 w 491788"/>
                <a:gd name="connsiteY158" fmla="*/ 193142 h 583567"/>
                <a:gd name="connsiteX159" fmla="*/ 136524 w 491788"/>
                <a:gd name="connsiteY159" fmla="*/ 164641 h 583567"/>
                <a:gd name="connsiteX160" fmla="*/ 134424 w 491788"/>
                <a:gd name="connsiteY160" fmla="*/ 163874 h 583567"/>
                <a:gd name="connsiteX161" fmla="*/ 82422 w 491788"/>
                <a:gd name="connsiteY161" fmla="*/ 194095 h 583567"/>
                <a:gd name="connsiteX162" fmla="*/ 72257 w 491788"/>
                <a:gd name="connsiteY162" fmla="*/ 214651 h 583567"/>
                <a:gd name="connsiteX163" fmla="*/ 72257 w 491788"/>
                <a:gd name="connsiteY163" fmla="*/ 211747 h 583567"/>
                <a:gd name="connsiteX164" fmla="*/ 81333 w 491788"/>
                <a:gd name="connsiteY164" fmla="*/ 162830 h 583567"/>
                <a:gd name="connsiteX165" fmla="*/ 89319 w 491788"/>
                <a:gd name="connsiteY165" fmla="*/ 137600 h 583567"/>
                <a:gd name="connsiteX166" fmla="*/ 133380 w 491788"/>
                <a:gd name="connsiteY166" fmla="*/ 143227 h 583567"/>
                <a:gd name="connsiteX167" fmla="*/ 166188 w 491788"/>
                <a:gd name="connsiteY167" fmla="*/ 123624 h 583567"/>
                <a:gd name="connsiteX168" fmla="*/ 157778 w 491788"/>
                <a:gd name="connsiteY168" fmla="*/ 93991 h 583567"/>
                <a:gd name="connsiteX169" fmla="*/ 155751 w 491788"/>
                <a:gd name="connsiteY169" fmla="*/ 92995 h 583567"/>
                <a:gd name="connsiteX170" fmla="*/ 100754 w 491788"/>
                <a:gd name="connsiteY170" fmla="*/ 117362 h 583567"/>
                <a:gd name="connsiteX171" fmla="*/ 91679 w 491788"/>
                <a:gd name="connsiteY171" fmla="*/ 131293 h 583567"/>
                <a:gd name="connsiteX172" fmla="*/ 95717 w 491788"/>
                <a:gd name="connsiteY172" fmla="*/ 120493 h 583567"/>
                <a:gd name="connsiteX173" fmla="*/ 111146 w 491788"/>
                <a:gd name="connsiteY173" fmla="*/ 85916 h 583567"/>
                <a:gd name="connsiteX174" fmla="*/ 119223 w 491788"/>
                <a:gd name="connsiteY174" fmla="*/ 70215 h 583567"/>
                <a:gd name="connsiteX175" fmla="*/ 160743 w 491788"/>
                <a:gd name="connsiteY175" fmla="*/ 54923 h 583567"/>
                <a:gd name="connsiteX176" fmla="*/ 180800 w 491788"/>
                <a:gd name="connsiteY176" fmla="*/ 22433 h 583567"/>
                <a:gd name="connsiteX177" fmla="*/ 159773 w 491788"/>
                <a:gd name="connsiteY177" fmla="*/ 11 h 583567"/>
                <a:gd name="connsiteX178" fmla="*/ 157430 w 491788"/>
                <a:gd name="connsiteY178" fmla="*/ 62 h 583567"/>
                <a:gd name="connsiteX179" fmla="*/ 119813 w 491788"/>
                <a:gd name="connsiteY179" fmla="*/ 47028 h 583567"/>
                <a:gd name="connsiteX180" fmla="*/ 117771 w 491788"/>
                <a:gd name="connsiteY180" fmla="*/ 70533 h 583567"/>
                <a:gd name="connsiteX181" fmla="*/ 118179 w 491788"/>
                <a:gd name="connsiteY181" fmla="*/ 70533 h 583567"/>
                <a:gd name="connsiteX182" fmla="*/ 110102 w 491788"/>
                <a:gd name="connsiteY182" fmla="*/ 85462 h 583567"/>
                <a:gd name="connsiteX183" fmla="*/ 93857 w 491788"/>
                <a:gd name="connsiteY183" fmla="*/ 119813 h 583567"/>
                <a:gd name="connsiteX184" fmla="*/ 78429 w 491788"/>
                <a:gd name="connsiteY184" fmla="*/ 162104 h 583567"/>
                <a:gd name="connsiteX185" fmla="*/ 68763 w 491788"/>
                <a:gd name="connsiteY185" fmla="*/ 211656 h 583567"/>
                <a:gd name="connsiteX186" fmla="*/ 68763 w 491788"/>
                <a:gd name="connsiteY186" fmla="*/ 212246 h 583567"/>
                <a:gd name="connsiteX187" fmla="*/ 63953 w 491788"/>
                <a:gd name="connsiteY187" fmla="*/ 191191 h 583567"/>
                <a:gd name="connsiteX188" fmla="*/ 20482 w 491788"/>
                <a:gd name="connsiteY188" fmla="*/ 149625 h 583567"/>
                <a:gd name="connsiteX189" fmla="*/ 37 w 491788"/>
                <a:gd name="connsiteY189" fmla="*/ 172579 h 583567"/>
                <a:gd name="connsiteX190" fmla="*/ 289 w 491788"/>
                <a:gd name="connsiteY190" fmla="*/ 174855 h 583567"/>
                <a:gd name="connsiteX191" fmla="*/ 24430 w 491788"/>
                <a:gd name="connsiteY191" fmla="*/ 204214 h 58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491788" h="583567">
                  <a:moveTo>
                    <a:pt x="24430" y="204214"/>
                  </a:moveTo>
                  <a:cubicBezTo>
                    <a:pt x="36409" y="211066"/>
                    <a:pt x="66222" y="213789"/>
                    <a:pt x="68582" y="213970"/>
                  </a:cubicBezTo>
                  <a:cubicBezTo>
                    <a:pt x="66999" y="231029"/>
                    <a:pt x="66560" y="248174"/>
                    <a:pt x="67266" y="265292"/>
                  </a:cubicBezTo>
                  <a:cubicBezTo>
                    <a:pt x="67584" y="275275"/>
                    <a:pt x="68264" y="285303"/>
                    <a:pt x="69036" y="295332"/>
                  </a:cubicBezTo>
                  <a:cubicBezTo>
                    <a:pt x="67992" y="290794"/>
                    <a:pt x="67039" y="286755"/>
                    <a:pt x="66812" y="286256"/>
                  </a:cubicBezTo>
                  <a:cubicBezTo>
                    <a:pt x="61367" y="270782"/>
                    <a:pt x="41719" y="244146"/>
                    <a:pt x="23341" y="244645"/>
                  </a:cubicBezTo>
                  <a:cubicBezTo>
                    <a:pt x="11357" y="245338"/>
                    <a:pt x="2203" y="255615"/>
                    <a:pt x="2896" y="267599"/>
                  </a:cubicBezTo>
                  <a:cubicBezTo>
                    <a:pt x="2940" y="268361"/>
                    <a:pt x="3024" y="269121"/>
                    <a:pt x="3148" y="269875"/>
                  </a:cubicBezTo>
                  <a:cubicBezTo>
                    <a:pt x="4827" y="282762"/>
                    <a:pt x="16761" y="293426"/>
                    <a:pt x="27334" y="299506"/>
                  </a:cubicBezTo>
                  <a:cubicBezTo>
                    <a:pt x="37907" y="305587"/>
                    <a:pt x="63636" y="308582"/>
                    <a:pt x="70215" y="309126"/>
                  </a:cubicBezTo>
                  <a:cubicBezTo>
                    <a:pt x="70578" y="312983"/>
                    <a:pt x="70851" y="316840"/>
                    <a:pt x="71214" y="320697"/>
                  </a:cubicBezTo>
                  <a:cubicBezTo>
                    <a:pt x="72938" y="339166"/>
                    <a:pt x="74708" y="357589"/>
                    <a:pt x="75751" y="375694"/>
                  </a:cubicBezTo>
                  <a:cubicBezTo>
                    <a:pt x="76205" y="382093"/>
                    <a:pt x="76387" y="388400"/>
                    <a:pt x="76568" y="394707"/>
                  </a:cubicBezTo>
                  <a:cubicBezTo>
                    <a:pt x="75661" y="390714"/>
                    <a:pt x="74844" y="387311"/>
                    <a:pt x="74662" y="386812"/>
                  </a:cubicBezTo>
                  <a:cubicBezTo>
                    <a:pt x="69172" y="371338"/>
                    <a:pt x="49523" y="344702"/>
                    <a:pt x="31191" y="345246"/>
                  </a:cubicBezTo>
                  <a:cubicBezTo>
                    <a:pt x="19205" y="345914"/>
                    <a:pt x="10030" y="356172"/>
                    <a:pt x="10698" y="368158"/>
                  </a:cubicBezTo>
                  <a:cubicBezTo>
                    <a:pt x="10742" y="368934"/>
                    <a:pt x="10827" y="369708"/>
                    <a:pt x="10953" y="370476"/>
                  </a:cubicBezTo>
                  <a:cubicBezTo>
                    <a:pt x="12632" y="383318"/>
                    <a:pt x="24566" y="393981"/>
                    <a:pt x="35139" y="400062"/>
                  </a:cubicBezTo>
                  <a:cubicBezTo>
                    <a:pt x="45712" y="406143"/>
                    <a:pt x="68854" y="408729"/>
                    <a:pt x="76840" y="409546"/>
                  </a:cubicBezTo>
                  <a:cubicBezTo>
                    <a:pt x="76840" y="416035"/>
                    <a:pt x="76840" y="422524"/>
                    <a:pt x="76614" y="428786"/>
                  </a:cubicBezTo>
                  <a:cubicBezTo>
                    <a:pt x="76341" y="433051"/>
                    <a:pt x="76341" y="437181"/>
                    <a:pt x="75797" y="441491"/>
                  </a:cubicBezTo>
                  <a:cubicBezTo>
                    <a:pt x="75252" y="445802"/>
                    <a:pt x="74980" y="449931"/>
                    <a:pt x="74526" y="454106"/>
                  </a:cubicBezTo>
                  <a:cubicBezTo>
                    <a:pt x="73437" y="462093"/>
                    <a:pt x="72348" y="470351"/>
                    <a:pt x="71078" y="478111"/>
                  </a:cubicBezTo>
                  <a:cubicBezTo>
                    <a:pt x="70215" y="483511"/>
                    <a:pt x="69308" y="488638"/>
                    <a:pt x="68400" y="493811"/>
                  </a:cubicBezTo>
                  <a:cubicBezTo>
                    <a:pt x="68037" y="487458"/>
                    <a:pt x="67130" y="475025"/>
                    <a:pt x="66903" y="473981"/>
                  </a:cubicBezTo>
                  <a:cubicBezTo>
                    <a:pt x="63863" y="457872"/>
                    <a:pt x="48480" y="428604"/>
                    <a:pt x="30238" y="426290"/>
                  </a:cubicBezTo>
                  <a:cubicBezTo>
                    <a:pt x="18315" y="425136"/>
                    <a:pt x="7713" y="433867"/>
                    <a:pt x="6560" y="445790"/>
                  </a:cubicBezTo>
                  <a:cubicBezTo>
                    <a:pt x="6483" y="446578"/>
                    <a:pt x="6450" y="447370"/>
                    <a:pt x="6461" y="448162"/>
                  </a:cubicBezTo>
                  <a:cubicBezTo>
                    <a:pt x="6143" y="461140"/>
                    <a:pt x="16262" y="473482"/>
                    <a:pt x="25837" y="481106"/>
                  </a:cubicBezTo>
                  <a:cubicBezTo>
                    <a:pt x="36409" y="489455"/>
                    <a:pt x="64316" y="496488"/>
                    <a:pt x="67810" y="497351"/>
                  </a:cubicBezTo>
                  <a:cubicBezTo>
                    <a:pt x="66268" y="505927"/>
                    <a:pt x="64725" y="514231"/>
                    <a:pt x="63273" y="522081"/>
                  </a:cubicBezTo>
                  <a:cubicBezTo>
                    <a:pt x="59779" y="539370"/>
                    <a:pt x="56285" y="554707"/>
                    <a:pt x="53108" y="567458"/>
                  </a:cubicBezTo>
                  <a:lnTo>
                    <a:pt x="64316" y="571996"/>
                  </a:lnTo>
                  <a:cubicBezTo>
                    <a:pt x="67311" y="558383"/>
                    <a:pt x="70669" y="542410"/>
                    <a:pt x="73936" y="524123"/>
                  </a:cubicBezTo>
                  <a:cubicBezTo>
                    <a:pt x="75525" y="515411"/>
                    <a:pt x="77022" y="505972"/>
                    <a:pt x="78474" y="496534"/>
                  </a:cubicBezTo>
                  <a:cubicBezTo>
                    <a:pt x="87728" y="496433"/>
                    <a:pt x="96970" y="495812"/>
                    <a:pt x="106154" y="494673"/>
                  </a:cubicBezTo>
                  <a:cubicBezTo>
                    <a:pt x="111191" y="507561"/>
                    <a:pt x="129251" y="527436"/>
                    <a:pt x="131611" y="529977"/>
                  </a:cubicBezTo>
                  <a:cubicBezTo>
                    <a:pt x="125621" y="536330"/>
                    <a:pt x="119722" y="542365"/>
                    <a:pt x="114095" y="548128"/>
                  </a:cubicBezTo>
                  <a:cubicBezTo>
                    <a:pt x="102297" y="559971"/>
                    <a:pt x="91407" y="570317"/>
                    <a:pt x="82059" y="579030"/>
                  </a:cubicBezTo>
                  <a:lnTo>
                    <a:pt x="94175" y="583567"/>
                  </a:lnTo>
                  <a:cubicBezTo>
                    <a:pt x="102524" y="575399"/>
                    <a:pt x="111826" y="566006"/>
                    <a:pt x="121855" y="555479"/>
                  </a:cubicBezTo>
                  <a:cubicBezTo>
                    <a:pt x="127981" y="549126"/>
                    <a:pt x="134379" y="542183"/>
                    <a:pt x="140868" y="534968"/>
                  </a:cubicBezTo>
                  <a:cubicBezTo>
                    <a:pt x="143817" y="536919"/>
                    <a:pt x="168094" y="552575"/>
                    <a:pt x="181389" y="554617"/>
                  </a:cubicBezTo>
                  <a:cubicBezTo>
                    <a:pt x="193505" y="556432"/>
                    <a:pt x="209432" y="555433"/>
                    <a:pt x="218735" y="546358"/>
                  </a:cubicBezTo>
                  <a:cubicBezTo>
                    <a:pt x="227600" y="538264"/>
                    <a:pt x="228226" y="524516"/>
                    <a:pt x="220132" y="515651"/>
                  </a:cubicBezTo>
                  <a:cubicBezTo>
                    <a:pt x="219619" y="515089"/>
                    <a:pt x="219077" y="514554"/>
                    <a:pt x="218508" y="514049"/>
                  </a:cubicBezTo>
                  <a:cubicBezTo>
                    <a:pt x="204441" y="502251"/>
                    <a:pt x="172496" y="510964"/>
                    <a:pt x="158610" y="519722"/>
                  </a:cubicBezTo>
                  <a:cubicBezTo>
                    <a:pt x="157793" y="520221"/>
                    <a:pt x="149535" y="526800"/>
                    <a:pt x="144407" y="531021"/>
                  </a:cubicBezTo>
                  <a:cubicBezTo>
                    <a:pt x="147039" y="528071"/>
                    <a:pt x="149671" y="525258"/>
                    <a:pt x="152348" y="521945"/>
                  </a:cubicBezTo>
                  <a:cubicBezTo>
                    <a:pt x="157703" y="515910"/>
                    <a:pt x="162830" y="509739"/>
                    <a:pt x="168412" y="503114"/>
                  </a:cubicBezTo>
                  <a:lnTo>
                    <a:pt x="176217" y="493131"/>
                  </a:lnTo>
                  <a:cubicBezTo>
                    <a:pt x="178894" y="489818"/>
                    <a:pt x="181299" y="486052"/>
                    <a:pt x="183885" y="482467"/>
                  </a:cubicBezTo>
                  <a:cubicBezTo>
                    <a:pt x="189739" y="474072"/>
                    <a:pt x="195229" y="465314"/>
                    <a:pt x="200584" y="456330"/>
                  </a:cubicBezTo>
                  <a:cubicBezTo>
                    <a:pt x="205848" y="460867"/>
                    <a:pt x="224906" y="477294"/>
                    <a:pt x="236659" y="480970"/>
                  </a:cubicBezTo>
                  <a:cubicBezTo>
                    <a:pt x="248411" y="484645"/>
                    <a:pt x="264248" y="486052"/>
                    <a:pt x="274776" y="478519"/>
                  </a:cubicBezTo>
                  <a:cubicBezTo>
                    <a:pt x="284693" y="471754"/>
                    <a:pt x="287248" y="458232"/>
                    <a:pt x="280483" y="448315"/>
                  </a:cubicBezTo>
                  <a:cubicBezTo>
                    <a:pt x="280117" y="447778"/>
                    <a:pt x="279727" y="447257"/>
                    <a:pt x="279313" y="446755"/>
                  </a:cubicBezTo>
                  <a:cubicBezTo>
                    <a:pt x="267152" y="433142"/>
                    <a:pt x="234299" y="436727"/>
                    <a:pt x="219234" y="443261"/>
                  </a:cubicBezTo>
                  <a:cubicBezTo>
                    <a:pt x="218327" y="443669"/>
                    <a:pt x="208026" y="449568"/>
                    <a:pt x="202490" y="452926"/>
                  </a:cubicBezTo>
                  <a:cubicBezTo>
                    <a:pt x="205621" y="447481"/>
                    <a:pt x="208843" y="442127"/>
                    <a:pt x="211837" y="436500"/>
                  </a:cubicBezTo>
                  <a:cubicBezTo>
                    <a:pt x="220595" y="420391"/>
                    <a:pt x="228945" y="403783"/>
                    <a:pt x="237340" y="387266"/>
                  </a:cubicBezTo>
                  <a:cubicBezTo>
                    <a:pt x="239926" y="382229"/>
                    <a:pt x="242512" y="377192"/>
                    <a:pt x="245144" y="372200"/>
                  </a:cubicBezTo>
                  <a:cubicBezTo>
                    <a:pt x="247005" y="373879"/>
                    <a:pt x="269240" y="393755"/>
                    <a:pt x="282399" y="397839"/>
                  </a:cubicBezTo>
                  <a:cubicBezTo>
                    <a:pt x="294061" y="401514"/>
                    <a:pt x="309988" y="402921"/>
                    <a:pt x="320516" y="395388"/>
                  </a:cubicBezTo>
                  <a:cubicBezTo>
                    <a:pt x="330433" y="388624"/>
                    <a:pt x="332988" y="375101"/>
                    <a:pt x="326223" y="365184"/>
                  </a:cubicBezTo>
                  <a:cubicBezTo>
                    <a:pt x="325857" y="364647"/>
                    <a:pt x="325467" y="364126"/>
                    <a:pt x="325054" y="363624"/>
                  </a:cubicBezTo>
                  <a:cubicBezTo>
                    <a:pt x="312938" y="350011"/>
                    <a:pt x="280039" y="353596"/>
                    <a:pt x="265020" y="360130"/>
                  </a:cubicBezTo>
                  <a:cubicBezTo>
                    <a:pt x="263885" y="360629"/>
                    <a:pt x="249138" y="369206"/>
                    <a:pt x="245462" y="371474"/>
                  </a:cubicBezTo>
                  <a:cubicBezTo>
                    <a:pt x="251225" y="360402"/>
                    <a:pt x="257033" y="349421"/>
                    <a:pt x="263204" y="338848"/>
                  </a:cubicBezTo>
                  <a:cubicBezTo>
                    <a:pt x="271502" y="324514"/>
                    <a:pt x="280702" y="310722"/>
                    <a:pt x="290748" y="297555"/>
                  </a:cubicBezTo>
                  <a:cubicBezTo>
                    <a:pt x="291611" y="298372"/>
                    <a:pt x="314708" y="319200"/>
                    <a:pt x="328185" y="323420"/>
                  </a:cubicBezTo>
                  <a:cubicBezTo>
                    <a:pt x="339892" y="327050"/>
                    <a:pt x="355774" y="328457"/>
                    <a:pt x="366347" y="320924"/>
                  </a:cubicBezTo>
                  <a:cubicBezTo>
                    <a:pt x="376264" y="314160"/>
                    <a:pt x="378819" y="300637"/>
                    <a:pt x="372054" y="290720"/>
                  </a:cubicBezTo>
                  <a:cubicBezTo>
                    <a:pt x="371688" y="290183"/>
                    <a:pt x="371298" y="289662"/>
                    <a:pt x="370885" y="289160"/>
                  </a:cubicBezTo>
                  <a:cubicBezTo>
                    <a:pt x="358769" y="275547"/>
                    <a:pt x="325870" y="279177"/>
                    <a:pt x="310805" y="285712"/>
                  </a:cubicBezTo>
                  <a:cubicBezTo>
                    <a:pt x="309625" y="286211"/>
                    <a:pt x="293789" y="295377"/>
                    <a:pt x="291021" y="297237"/>
                  </a:cubicBezTo>
                  <a:cubicBezTo>
                    <a:pt x="291611" y="296466"/>
                    <a:pt x="292110" y="295649"/>
                    <a:pt x="292745" y="294878"/>
                  </a:cubicBezTo>
                  <a:cubicBezTo>
                    <a:pt x="303184" y="281967"/>
                    <a:pt x="314755" y="270016"/>
                    <a:pt x="327322" y="259166"/>
                  </a:cubicBezTo>
                  <a:cubicBezTo>
                    <a:pt x="334220" y="253085"/>
                    <a:pt x="340936" y="247640"/>
                    <a:pt x="347924" y="242513"/>
                  </a:cubicBezTo>
                  <a:cubicBezTo>
                    <a:pt x="351871" y="247050"/>
                    <a:pt x="369931" y="266426"/>
                    <a:pt x="381593" y="271554"/>
                  </a:cubicBezTo>
                  <a:cubicBezTo>
                    <a:pt x="393255" y="276682"/>
                    <a:pt x="408502" y="279586"/>
                    <a:pt x="419801" y="273278"/>
                  </a:cubicBezTo>
                  <a:cubicBezTo>
                    <a:pt x="430480" y="267741"/>
                    <a:pt x="434648" y="254595"/>
                    <a:pt x="429111" y="243916"/>
                  </a:cubicBezTo>
                  <a:cubicBezTo>
                    <a:pt x="428764" y="243247"/>
                    <a:pt x="428383" y="242597"/>
                    <a:pt x="427969" y="241968"/>
                  </a:cubicBezTo>
                  <a:cubicBezTo>
                    <a:pt x="417441" y="226948"/>
                    <a:pt x="384316" y="227084"/>
                    <a:pt x="368661" y="231940"/>
                  </a:cubicBezTo>
                  <a:cubicBezTo>
                    <a:pt x="367799" y="232212"/>
                    <a:pt x="359586" y="235842"/>
                    <a:pt x="353369" y="238565"/>
                  </a:cubicBezTo>
                  <a:cubicBezTo>
                    <a:pt x="356500" y="236296"/>
                    <a:pt x="359676" y="234027"/>
                    <a:pt x="362717" y="231803"/>
                  </a:cubicBezTo>
                  <a:cubicBezTo>
                    <a:pt x="374106" y="223817"/>
                    <a:pt x="384997" y="217237"/>
                    <a:pt x="394708" y="211475"/>
                  </a:cubicBezTo>
                  <a:cubicBezTo>
                    <a:pt x="400244" y="208207"/>
                    <a:pt x="405326" y="205394"/>
                    <a:pt x="410090" y="202807"/>
                  </a:cubicBezTo>
                  <a:cubicBezTo>
                    <a:pt x="416126" y="205076"/>
                    <a:pt x="440584" y="213789"/>
                    <a:pt x="453108" y="212972"/>
                  </a:cubicBezTo>
                  <a:cubicBezTo>
                    <a:pt x="465632" y="212155"/>
                    <a:pt x="480697" y="207754"/>
                    <a:pt x="487821" y="196908"/>
                  </a:cubicBezTo>
                  <a:cubicBezTo>
                    <a:pt x="494734" y="187094"/>
                    <a:pt x="492382" y="173534"/>
                    <a:pt x="482568" y="166622"/>
                  </a:cubicBezTo>
                  <a:cubicBezTo>
                    <a:pt x="481950" y="166187"/>
                    <a:pt x="481311" y="165785"/>
                    <a:pt x="480652" y="165417"/>
                  </a:cubicBezTo>
                  <a:cubicBezTo>
                    <a:pt x="464361" y="156931"/>
                    <a:pt x="435048" y="172314"/>
                    <a:pt x="423386" y="183568"/>
                  </a:cubicBezTo>
                  <a:cubicBezTo>
                    <a:pt x="422388" y="184566"/>
                    <a:pt x="408366" y="201718"/>
                    <a:pt x="408684" y="202081"/>
                  </a:cubicBezTo>
                  <a:lnTo>
                    <a:pt x="409047" y="202081"/>
                  </a:lnTo>
                  <a:cubicBezTo>
                    <a:pt x="404509" y="204486"/>
                    <a:pt x="399472" y="207073"/>
                    <a:pt x="394118" y="210068"/>
                  </a:cubicBezTo>
                  <a:cubicBezTo>
                    <a:pt x="384271" y="215604"/>
                    <a:pt x="373199" y="222002"/>
                    <a:pt x="361582" y="229761"/>
                  </a:cubicBezTo>
                  <a:cubicBezTo>
                    <a:pt x="348973" y="237975"/>
                    <a:pt x="336852" y="246914"/>
                    <a:pt x="325280" y="256534"/>
                  </a:cubicBezTo>
                  <a:cubicBezTo>
                    <a:pt x="312292" y="267231"/>
                    <a:pt x="300294" y="279077"/>
                    <a:pt x="289432" y="291928"/>
                  </a:cubicBezTo>
                  <a:cubicBezTo>
                    <a:pt x="289323" y="292103"/>
                    <a:pt x="289202" y="292269"/>
                    <a:pt x="289069" y="292427"/>
                  </a:cubicBezTo>
                  <a:cubicBezTo>
                    <a:pt x="291111" y="287436"/>
                    <a:pt x="296375" y="273369"/>
                    <a:pt x="296647" y="272235"/>
                  </a:cubicBezTo>
                  <a:cubicBezTo>
                    <a:pt x="300641" y="256307"/>
                    <a:pt x="298962" y="223273"/>
                    <a:pt x="283352" y="213562"/>
                  </a:cubicBezTo>
                  <a:cubicBezTo>
                    <a:pt x="272988" y="207504"/>
                    <a:pt x="259676" y="210994"/>
                    <a:pt x="253618" y="221358"/>
                  </a:cubicBezTo>
                  <a:cubicBezTo>
                    <a:pt x="253221" y="222037"/>
                    <a:pt x="252862" y="222736"/>
                    <a:pt x="252541" y="223454"/>
                  </a:cubicBezTo>
                  <a:cubicBezTo>
                    <a:pt x="246869" y="235071"/>
                    <a:pt x="250862" y="250680"/>
                    <a:pt x="256398" y="261480"/>
                  </a:cubicBezTo>
                  <a:cubicBezTo>
                    <a:pt x="262660" y="273777"/>
                    <a:pt x="286029" y="292518"/>
                    <a:pt x="287890" y="294016"/>
                  </a:cubicBezTo>
                  <a:cubicBezTo>
                    <a:pt x="277139" y="307343"/>
                    <a:pt x="267300" y="321382"/>
                    <a:pt x="258440" y="336035"/>
                  </a:cubicBezTo>
                  <a:cubicBezTo>
                    <a:pt x="253222" y="344520"/>
                    <a:pt x="248230" y="353278"/>
                    <a:pt x="243375" y="362081"/>
                  </a:cubicBezTo>
                  <a:cubicBezTo>
                    <a:pt x="245008" y="357544"/>
                    <a:pt x="246415" y="353823"/>
                    <a:pt x="246551" y="353006"/>
                  </a:cubicBezTo>
                  <a:cubicBezTo>
                    <a:pt x="250499" y="337124"/>
                    <a:pt x="248820" y="304044"/>
                    <a:pt x="233255" y="294379"/>
                  </a:cubicBezTo>
                  <a:cubicBezTo>
                    <a:pt x="222892" y="288321"/>
                    <a:pt x="209580" y="291811"/>
                    <a:pt x="203522" y="302175"/>
                  </a:cubicBezTo>
                  <a:cubicBezTo>
                    <a:pt x="203125" y="302853"/>
                    <a:pt x="202765" y="303553"/>
                    <a:pt x="202445" y="304271"/>
                  </a:cubicBezTo>
                  <a:cubicBezTo>
                    <a:pt x="196772" y="315887"/>
                    <a:pt x="200765" y="331497"/>
                    <a:pt x="206301" y="342251"/>
                  </a:cubicBezTo>
                  <a:cubicBezTo>
                    <a:pt x="211837" y="353006"/>
                    <a:pt x="231531" y="369478"/>
                    <a:pt x="236750" y="374016"/>
                  </a:cubicBezTo>
                  <a:cubicBezTo>
                    <a:pt x="234934" y="377419"/>
                    <a:pt x="233029" y="380777"/>
                    <a:pt x="231214" y="384225"/>
                  </a:cubicBezTo>
                  <a:cubicBezTo>
                    <a:pt x="222456" y="400561"/>
                    <a:pt x="213789" y="416897"/>
                    <a:pt x="204759" y="432688"/>
                  </a:cubicBezTo>
                  <a:cubicBezTo>
                    <a:pt x="201582" y="438270"/>
                    <a:pt x="198270" y="443624"/>
                    <a:pt x="194957" y="448979"/>
                  </a:cubicBezTo>
                  <a:cubicBezTo>
                    <a:pt x="196409" y="445122"/>
                    <a:pt x="197589" y="441854"/>
                    <a:pt x="197725" y="441355"/>
                  </a:cubicBezTo>
                  <a:cubicBezTo>
                    <a:pt x="201673" y="425428"/>
                    <a:pt x="199994" y="392348"/>
                    <a:pt x="184430" y="382683"/>
                  </a:cubicBezTo>
                  <a:cubicBezTo>
                    <a:pt x="174066" y="376625"/>
                    <a:pt x="160754" y="380115"/>
                    <a:pt x="154696" y="390479"/>
                  </a:cubicBezTo>
                  <a:cubicBezTo>
                    <a:pt x="154299" y="391157"/>
                    <a:pt x="153940" y="391857"/>
                    <a:pt x="153619" y="392575"/>
                  </a:cubicBezTo>
                  <a:cubicBezTo>
                    <a:pt x="147946" y="404191"/>
                    <a:pt x="151940" y="419801"/>
                    <a:pt x="157476" y="430601"/>
                  </a:cubicBezTo>
                  <a:cubicBezTo>
                    <a:pt x="163012" y="441401"/>
                    <a:pt x="180800" y="456420"/>
                    <a:pt x="186971" y="461503"/>
                  </a:cubicBezTo>
                  <a:cubicBezTo>
                    <a:pt x="183431" y="466903"/>
                    <a:pt x="179892" y="472348"/>
                    <a:pt x="176217" y="477430"/>
                  </a:cubicBezTo>
                  <a:cubicBezTo>
                    <a:pt x="173585" y="480833"/>
                    <a:pt x="171316" y="484282"/>
                    <a:pt x="168548" y="487595"/>
                  </a:cubicBezTo>
                  <a:cubicBezTo>
                    <a:pt x="165780" y="490907"/>
                    <a:pt x="163148" y="494129"/>
                    <a:pt x="160516" y="497396"/>
                  </a:cubicBezTo>
                  <a:cubicBezTo>
                    <a:pt x="155161" y="503431"/>
                    <a:pt x="149716" y="509739"/>
                    <a:pt x="144362" y="515547"/>
                  </a:cubicBezTo>
                  <a:cubicBezTo>
                    <a:pt x="140686" y="519585"/>
                    <a:pt x="137056" y="523352"/>
                    <a:pt x="133471" y="527209"/>
                  </a:cubicBezTo>
                  <a:cubicBezTo>
                    <a:pt x="136693" y="521673"/>
                    <a:pt x="142773" y="510782"/>
                    <a:pt x="143182" y="509829"/>
                  </a:cubicBezTo>
                  <a:cubicBezTo>
                    <a:pt x="148296" y="496339"/>
                    <a:pt x="149858" y="481761"/>
                    <a:pt x="147720" y="467492"/>
                  </a:cubicBezTo>
                  <a:cubicBezTo>
                    <a:pt x="148351" y="466027"/>
                    <a:pt x="148852" y="464508"/>
                    <a:pt x="149217" y="462955"/>
                  </a:cubicBezTo>
                  <a:cubicBezTo>
                    <a:pt x="152158" y="451316"/>
                    <a:pt x="145107" y="439497"/>
                    <a:pt x="133469" y="436557"/>
                  </a:cubicBezTo>
                  <a:cubicBezTo>
                    <a:pt x="132677" y="436357"/>
                    <a:pt x="131875" y="436201"/>
                    <a:pt x="131066" y="436091"/>
                  </a:cubicBezTo>
                  <a:cubicBezTo>
                    <a:pt x="112915" y="434049"/>
                    <a:pt x="90998" y="458780"/>
                    <a:pt x="84237" y="473845"/>
                  </a:cubicBezTo>
                  <a:cubicBezTo>
                    <a:pt x="83829" y="474753"/>
                    <a:pt x="80607" y="484781"/>
                    <a:pt x="78656" y="491134"/>
                  </a:cubicBezTo>
                  <a:cubicBezTo>
                    <a:pt x="79200" y="487232"/>
                    <a:pt x="79835" y="483420"/>
                    <a:pt x="80380" y="479381"/>
                  </a:cubicBezTo>
                  <a:cubicBezTo>
                    <a:pt x="81469" y="471395"/>
                    <a:pt x="82376" y="463408"/>
                    <a:pt x="83375" y="454787"/>
                  </a:cubicBezTo>
                  <a:cubicBezTo>
                    <a:pt x="83692" y="450612"/>
                    <a:pt x="84055" y="446437"/>
                    <a:pt x="84373" y="442172"/>
                  </a:cubicBezTo>
                  <a:cubicBezTo>
                    <a:pt x="84691" y="437907"/>
                    <a:pt x="84736" y="433460"/>
                    <a:pt x="84918" y="429058"/>
                  </a:cubicBezTo>
                  <a:cubicBezTo>
                    <a:pt x="85145" y="418848"/>
                    <a:pt x="84918" y="408457"/>
                    <a:pt x="84373" y="398020"/>
                  </a:cubicBezTo>
                  <a:cubicBezTo>
                    <a:pt x="91361" y="399018"/>
                    <a:pt x="116137" y="402104"/>
                    <a:pt x="128071" y="398701"/>
                  </a:cubicBezTo>
                  <a:cubicBezTo>
                    <a:pt x="140005" y="395297"/>
                    <a:pt x="153891" y="387674"/>
                    <a:pt x="158519" y="375604"/>
                  </a:cubicBezTo>
                  <a:cubicBezTo>
                    <a:pt x="163226" y="364588"/>
                    <a:pt x="158112" y="351842"/>
                    <a:pt x="147097" y="347135"/>
                  </a:cubicBezTo>
                  <a:cubicBezTo>
                    <a:pt x="146381" y="346830"/>
                    <a:pt x="145650" y="346563"/>
                    <a:pt x="144906" y="346335"/>
                  </a:cubicBezTo>
                  <a:cubicBezTo>
                    <a:pt x="127209" y="341525"/>
                    <a:pt x="101843" y="362807"/>
                    <a:pt x="92904" y="376557"/>
                  </a:cubicBezTo>
                  <a:cubicBezTo>
                    <a:pt x="92359" y="377419"/>
                    <a:pt x="87050" y="387992"/>
                    <a:pt x="84237" y="393845"/>
                  </a:cubicBezTo>
                  <a:cubicBezTo>
                    <a:pt x="83919" y="387583"/>
                    <a:pt x="83602" y="381321"/>
                    <a:pt x="83012" y="375014"/>
                  </a:cubicBezTo>
                  <a:cubicBezTo>
                    <a:pt x="81424" y="356863"/>
                    <a:pt x="79245" y="338304"/>
                    <a:pt x="77113" y="319881"/>
                  </a:cubicBezTo>
                  <a:cubicBezTo>
                    <a:pt x="76477" y="314254"/>
                    <a:pt x="75888" y="308627"/>
                    <a:pt x="75298" y="303000"/>
                  </a:cubicBezTo>
                  <a:cubicBezTo>
                    <a:pt x="77793" y="303363"/>
                    <a:pt x="107062" y="307538"/>
                    <a:pt x="120675" y="303862"/>
                  </a:cubicBezTo>
                  <a:cubicBezTo>
                    <a:pt x="132427" y="300459"/>
                    <a:pt x="146449" y="292836"/>
                    <a:pt x="151078" y="280765"/>
                  </a:cubicBezTo>
                  <a:cubicBezTo>
                    <a:pt x="155785" y="269750"/>
                    <a:pt x="150671" y="257004"/>
                    <a:pt x="139655" y="252297"/>
                  </a:cubicBezTo>
                  <a:cubicBezTo>
                    <a:pt x="138940" y="251991"/>
                    <a:pt x="138208" y="251724"/>
                    <a:pt x="137464" y="251497"/>
                  </a:cubicBezTo>
                  <a:cubicBezTo>
                    <a:pt x="119722" y="246687"/>
                    <a:pt x="94401" y="267969"/>
                    <a:pt x="85462" y="281718"/>
                  </a:cubicBezTo>
                  <a:cubicBezTo>
                    <a:pt x="84781" y="282762"/>
                    <a:pt x="77158" y="298009"/>
                    <a:pt x="75434" y="301957"/>
                  </a:cubicBezTo>
                  <a:cubicBezTo>
                    <a:pt x="74118" y="289569"/>
                    <a:pt x="72893" y="277181"/>
                    <a:pt x="72212" y="264929"/>
                  </a:cubicBezTo>
                  <a:cubicBezTo>
                    <a:pt x="71144" y="248414"/>
                    <a:pt x="71144" y="231847"/>
                    <a:pt x="72212" y="215332"/>
                  </a:cubicBezTo>
                  <a:cubicBezTo>
                    <a:pt x="73392" y="215332"/>
                    <a:pt x="103976" y="220142"/>
                    <a:pt x="117589" y="216239"/>
                  </a:cubicBezTo>
                  <a:cubicBezTo>
                    <a:pt x="129387" y="212836"/>
                    <a:pt x="143409" y="205212"/>
                    <a:pt x="148037" y="193142"/>
                  </a:cubicBezTo>
                  <a:cubicBezTo>
                    <a:pt x="152728" y="182092"/>
                    <a:pt x="147574" y="169332"/>
                    <a:pt x="136524" y="164641"/>
                  </a:cubicBezTo>
                  <a:cubicBezTo>
                    <a:pt x="135838" y="164349"/>
                    <a:pt x="135137" y="164093"/>
                    <a:pt x="134424" y="163874"/>
                  </a:cubicBezTo>
                  <a:cubicBezTo>
                    <a:pt x="116682" y="159064"/>
                    <a:pt x="91316" y="180346"/>
                    <a:pt x="82422" y="194095"/>
                  </a:cubicBezTo>
                  <a:cubicBezTo>
                    <a:pt x="81696" y="195184"/>
                    <a:pt x="73346" y="211565"/>
                    <a:pt x="72257" y="214651"/>
                  </a:cubicBezTo>
                  <a:cubicBezTo>
                    <a:pt x="72257" y="213698"/>
                    <a:pt x="72257" y="212700"/>
                    <a:pt x="72257" y="211747"/>
                  </a:cubicBezTo>
                  <a:cubicBezTo>
                    <a:pt x="73828" y="195205"/>
                    <a:pt x="76865" y="178835"/>
                    <a:pt x="81333" y="162830"/>
                  </a:cubicBezTo>
                  <a:cubicBezTo>
                    <a:pt x="83692" y="153755"/>
                    <a:pt x="86460" y="145632"/>
                    <a:pt x="89319" y="137600"/>
                  </a:cubicBezTo>
                  <a:cubicBezTo>
                    <a:pt x="94946" y="139053"/>
                    <a:pt x="120811" y="145405"/>
                    <a:pt x="133380" y="143227"/>
                  </a:cubicBezTo>
                  <a:cubicBezTo>
                    <a:pt x="145950" y="141049"/>
                    <a:pt x="160244" y="135105"/>
                    <a:pt x="166188" y="123624"/>
                  </a:cubicBezTo>
                  <a:cubicBezTo>
                    <a:pt x="172049" y="113119"/>
                    <a:pt x="168284" y="99852"/>
                    <a:pt x="157778" y="93991"/>
                  </a:cubicBezTo>
                  <a:cubicBezTo>
                    <a:pt x="157120" y="93624"/>
                    <a:pt x="156444" y="93292"/>
                    <a:pt x="155751" y="92995"/>
                  </a:cubicBezTo>
                  <a:cubicBezTo>
                    <a:pt x="138690" y="86279"/>
                    <a:pt x="111146" y="104657"/>
                    <a:pt x="100754" y="117362"/>
                  </a:cubicBezTo>
                  <a:cubicBezTo>
                    <a:pt x="100164" y="118043"/>
                    <a:pt x="95218" y="125666"/>
                    <a:pt x="91679" y="131293"/>
                  </a:cubicBezTo>
                  <a:cubicBezTo>
                    <a:pt x="93040" y="127663"/>
                    <a:pt x="94356" y="123942"/>
                    <a:pt x="95717" y="120493"/>
                  </a:cubicBezTo>
                  <a:cubicBezTo>
                    <a:pt x="100800" y="107561"/>
                    <a:pt x="106245" y="96035"/>
                    <a:pt x="111146" y="85916"/>
                  </a:cubicBezTo>
                  <a:cubicBezTo>
                    <a:pt x="114004" y="80153"/>
                    <a:pt x="116682" y="74980"/>
                    <a:pt x="119223" y="70215"/>
                  </a:cubicBezTo>
                  <a:cubicBezTo>
                    <a:pt x="125530" y="68718"/>
                    <a:pt x="150760" y="62547"/>
                    <a:pt x="160743" y="54923"/>
                  </a:cubicBezTo>
                  <a:cubicBezTo>
                    <a:pt x="170726" y="47300"/>
                    <a:pt x="180845" y="35366"/>
                    <a:pt x="180800" y="22433"/>
                  </a:cubicBezTo>
                  <a:cubicBezTo>
                    <a:pt x="181185" y="10435"/>
                    <a:pt x="171771" y="396"/>
                    <a:pt x="159773" y="11"/>
                  </a:cubicBezTo>
                  <a:cubicBezTo>
                    <a:pt x="158992" y="-14"/>
                    <a:pt x="158210" y="3"/>
                    <a:pt x="157430" y="62"/>
                  </a:cubicBezTo>
                  <a:cubicBezTo>
                    <a:pt x="139279" y="1968"/>
                    <a:pt x="123216" y="30964"/>
                    <a:pt x="119813" y="47028"/>
                  </a:cubicBezTo>
                  <a:cubicBezTo>
                    <a:pt x="119540" y="48389"/>
                    <a:pt x="117453" y="70624"/>
                    <a:pt x="117771" y="70533"/>
                  </a:cubicBezTo>
                  <a:lnTo>
                    <a:pt x="118179" y="70533"/>
                  </a:lnTo>
                  <a:cubicBezTo>
                    <a:pt x="115593" y="75071"/>
                    <a:pt x="112915" y="80017"/>
                    <a:pt x="110102" y="85462"/>
                  </a:cubicBezTo>
                  <a:cubicBezTo>
                    <a:pt x="104974" y="95536"/>
                    <a:pt x="99257" y="106971"/>
                    <a:pt x="93857" y="119813"/>
                  </a:cubicBezTo>
                  <a:cubicBezTo>
                    <a:pt x="87908" y="133603"/>
                    <a:pt x="82757" y="147723"/>
                    <a:pt x="78429" y="162104"/>
                  </a:cubicBezTo>
                  <a:cubicBezTo>
                    <a:pt x="73759" y="178306"/>
                    <a:pt x="70525" y="194887"/>
                    <a:pt x="68763" y="211656"/>
                  </a:cubicBezTo>
                  <a:cubicBezTo>
                    <a:pt x="68786" y="211852"/>
                    <a:pt x="68786" y="212050"/>
                    <a:pt x="68763" y="212246"/>
                  </a:cubicBezTo>
                  <a:cubicBezTo>
                    <a:pt x="67720" y="206982"/>
                    <a:pt x="64226" y="192325"/>
                    <a:pt x="63953" y="191191"/>
                  </a:cubicBezTo>
                  <a:cubicBezTo>
                    <a:pt x="58508" y="175763"/>
                    <a:pt x="38860" y="149081"/>
                    <a:pt x="20482" y="149625"/>
                  </a:cubicBezTo>
                  <a:cubicBezTo>
                    <a:pt x="8498" y="150318"/>
                    <a:pt x="-656" y="160595"/>
                    <a:pt x="37" y="172579"/>
                  </a:cubicBezTo>
                  <a:cubicBezTo>
                    <a:pt x="81" y="173342"/>
                    <a:pt x="165" y="174101"/>
                    <a:pt x="289" y="174855"/>
                  </a:cubicBezTo>
                  <a:cubicBezTo>
                    <a:pt x="1923" y="187470"/>
                    <a:pt x="13766" y="198043"/>
                    <a:pt x="24430" y="204214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80C9FB6-5687-44EA-9B4F-BB27994213DF}"/>
                </a:ext>
              </a:extLst>
            </p:cNvPr>
            <p:cNvSpPr/>
            <p:nvPr/>
          </p:nvSpPr>
          <p:spPr>
            <a:xfrm>
              <a:off x="11154582" y="1621844"/>
              <a:ext cx="107929" cy="197663"/>
            </a:xfrm>
            <a:custGeom>
              <a:avLst/>
              <a:gdLst>
                <a:gd name="connsiteX0" fmla="*/ 23401 w 46773"/>
                <a:gd name="connsiteY0" fmla="*/ 85659 h 85661"/>
                <a:gd name="connsiteX1" fmla="*/ 37332 w 46773"/>
                <a:gd name="connsiteY1" fmla="*/ 66600 h 85661"/>
                <a:gd name="connsiteX2" fmla="*/ 40009 w 46773"/>
                <a:gd name="connsiteY2" fmla="*/ 6521 h 85661"/>
                <a:gd name="connsiteX3" fmla="*/ 9272 w 46773"/>
                <a:gd name="connsiteY3" fmla="*/ 6213 h 85661"/>
                <a:gd name="connsiteX4" fmla="*/ 7701 w 46773"/>
                <a:gd name="connsiteY4" fmla="*/ 7927 h 85661"/>
                <a:gd name="connsiteX5" fmla="*/ 1348 w 46773"/>
                <a:gd name="connsiteY5" fmla="*/ 45636 h 85661"/>
                <a:gd name="connsiteX6" fmla="*/ 23401 w 46773"/>
                <a:gd name="connsiteY6" fmla="*/ 85659 h 8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73" h="85661">
                  <a:moveTo>
                    <a:pt x="23401" y="85659"/>
                  </a:moveTo>
                  <a:cubicBezTo>
                    <a:pt x="23401" y="85931"/>
                    <a:pt x="36652" y="67871"/>
                    <a:pt x="37332" y="66600"/>
                  </a:cubicBezTo>
                  <a:cubicBezTo>
                    <a:pt x="45364" y="52306"/>
                    <a:pt x="52488" y="19998"/>
                    <a:pt x="40009" y="6521"/>
                  </a:cubicBezTo>
                  <a:cubicBezTo>
                    <a:pt x="31606" y="-2052"/>
                    <a:pt x="17845" y="-2190"/>
                    <a:pt x="9272" y="6213"/>
                  </a:cubicBezTo>
                  <a:cubicBezTo>
                    <a:pt x="8718" y="6756"/>
                    <a:pt x="8194" y="7328"/>
                    <a:pt x="7701" y="7927"/>
                  </a:cubicBezTo>
                  <a:cubicBezTo>
                    <a:pt x="-875" y="17638"/>
                    <a:pt x="-1102" y="33611"/>
                    <a:pt x="1348" y="45636"/>
                  </a:cubicBezTo>
                  <a:cubicBezTo>
                    <a:pt x="4116" y="59521"/>
                    <a:pt x="23356" y="85659"/>
                    <a:pt x="23401" y="85659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3BBB990F-B16C-4523-8E4C-62621D88D8FD}"/>
                </a:ext>
              </a:extLst>
            </p:cNvPr>
            <p:cNvSpPr/>
            <p:nvPr/>
          </p:nvSpPr>
          <p:spPr>
            <a:xfrm>
              <a:off x="10914140" y="2876966"/>
              <a:ext cx="91056" cy="158406"/>
            </a:xfrm>
            <a:custGeom>
              <a:avLst/>
              <a:gdLst>
                <a:gd name="connsiteX0" fmla="*/ 4947 w 39461"/>
                <a:gd name="connsiteY0" fmla="*/ 41422 h 68648"/>
                <a:gd name="connsiteX1" fmla="*/ 30358 w 39461"/>
                <a:gd name="connsiteY1" fmla="*/ 68648 h 68648"/>
                <a:gd name="connsiteX2" fmla="*/ 37664 w 39461"/>
                <a:gd name="connsiteY2" fmla="*/ 50770 h 68648"/>
                <a:gd name="connsiteX3" fmla="*/ 27817 w 39461"/>
                <a:gd name="connsiteY3" fmla="*/ 2624 h 68648"/>
                <a:gd name="connsiteX4" fmla="*/ 3414 w 39461"/>
                <a:gd name="connsiteY4" fmla="*/ 8463 h 68648"/>
                <a:gd name="connsiteX5" fmla="*/ 2497 w 39461"/>
                <a:gd name="connsiteY5" fmla="*/ 10157 h 68648"/>
                <a:gd name="connsiteX6" fmla="*/ 4947 w 39461"/>
                <a:gd name="connsiteY6" fmla="*/ 41422 h 6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61" h="68648">
                  <a:moveTo>
                    <a:pt x="4947" y="41422"/>
                  </a:moveTo>
                  <a:cubicBezTo>
                    <a:pt x="10029" y="52040"/>
                    <a:pt x="30358" y="68648"/>
                    <a:pt x="30358" y="68648"/>
                  </a:cubicBezTo>
                  <a:cubicBezTo>
                    <a:pt x="30358" y="68648"/>
                    <a:pt x="37346" y="51904"/>
                    <a:pt x="37664" y="50770"/>
                  </a:cubicBezTo>
                  <a:cubicBezTo>
                    <a:pt x="41158" y="37882"/>
                    <a:pt x="40387" y="10838"/>
                    <a:pt x="27817" y="2624"/>
                  </a:cubicBezTo>
                  <a:cubicBezTo>
                    <a:pt x="19466" y="-2502"/>
                    <a:pt x="8541" y="112"/>
                    <a:pt x="3414" y="8463"/>
                  </a:cubicBezTo>
                  <a:cubicBezTo>
                    <a:pt x="3078" y="9010"/>
                    <a:pt x="2772" y="9576"/>
                    <a:pt x="2497" y="10157"/>
                  </a:cubicBezTo>
                  <a:cubicBezTo>
                    <a:pt x="-2359" y="19732"/>
                    <a:pt x="636" y="32392"/>
                    <a:pt x="4947" y="41422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3EE72884-D722-40B9-A0AB-015650CC98D9}"/>
                </a:ext>
              </a:extLst>
            </p:cNvPr>
            <p:cNvSpPr/>
            <p:nvPr/>
          </p:nvSpPr>
          <p:spPr>
            <a:xfrm>
              <a:off x="10638878" y="2837290"/>
              <a:ext cx="1034346" cy="1016512"/>
            </a:xfrm>
            <a:custGeom>
              <a:avLst/>
              <a:gdLst>
                <a:gd name="connsiteX0" fmla="*/ 81310 w 448253"/>
                <a:gd name="connsiteY0" fmla="*/ 122280 h 440524"/>
                <a:gd name="connsiteX1" fmla="*/ 112711 w 448253"/>
                <a:gd name="connsiteY1" fmla="*/ 141792 h 440524"/>
                <a:gd name="connsiteX2" fmla="*/ 97736 w 448253"/>
                <a:gd name="connsiteY2" fmla="*/ 180952 h 440524"/>
                <a:gd name="connsiteX3" fmla="*/ 90975 w 448253"/>
                <a:gd name="connsiteY3" fmla="*/ 204594 h 440524"/>
                <a:gd name="connsiteX4" fmla="*/ 91746 w 448253"/>
                <a:gd name="connsiteY4" fmla="*/ 196971 h 440524"/>
                <a:gd name="connsiteX5" fmla="*/ 69557 w 448253"/>
                <a:gd name="connsiteY5" fmla="*/ 153136 h 440524"/>
                <a:gd name="connsiteX6" fmla="*/ 47592 w 448253"/>
                <a:gd name="connsiteY6" fmla="*/ 165133 h 440524"/>
                <a:gd name="connsiteX7" fmla="*/ 47141 w 448253"/>
                <a:gd name="connsiteY7" fmla="*/ 167067 h 440524"/>
                <a:gd name="connsiteX8" fmla="*/ 57714 w 448253"/>
                <a:gd name="connsiteY8" fmla="*/ 196426 h 440524"/>
                <a:gd name="connsiteX9" fmla="*/ 88162 w 448253"/>
                <a:gd name="connsiteY9" fmla="*/ 215484 h 440524"/>
                <a:gd name="connsiteX10" fmla="*/ 85802 w 448253"/>
                <a:gd name="connsiteY10" fmla="*/ 224560 h 440524"/>
                <a:gd name="connsiteX11" fmla="*/ 74458 w 448253"/>
                <a:gd name="connsiteY11" fmla="*/ 268213 h 440524"/>
                <a:gd name="connsiteX12" fmla="*/ 69920 w 448253"/>
                <a:gd name="connsiteY12" fmla="*/ 283096 h 440524"/>
                <a:gd name="connsiteX13" fmla="*/ 70601 w 448253"/>
                <a:gd name="connsiteY13" fmla="*/ 276471 h 440524"/>
                <a:gd name="connsiteX14" fmla="*/ 48411 w 448253"/>
                <a:gd name="connsiteY14" fmla="*/ 232637 h 440524"/>
                <a:gd name="connsiteX15" fmla="*/ 26447 w 448253"/>
                <a:gd name="connsiteY15" fmla="*/ 244634 h 440524"/>
                <a:gd name="connsiteX16" fmla="*/ 25995 w 448253"/>
                <a:gd name="connsiteY16" fmla="*/ 246568 h 440524"/>
                <a:gd name="connsiteX17" fmla="*/ 36568 w 448253"/>
                <a:gd name="connsiteY17" fmla="*/ 275927 h 440524"/>
                <a:gd name="connsiteX18" fmla="*/ 66108 w 448253"/>
                <a:gd name="connsiteY18" fmla="*/ 294577 h 440524"/>
                <a:gd name="connsiteX19" fmla="*/ 60708 w 448253"/>
                <a:gd name="connsiteY19" fmla="*/ 309324 h 440524"/>
                <a:gd name="connsiteX20" fmla="*/ 56670 w 448253"/>
                <a:gd name="connsiteY20" fmla="*/ 318899 h 440524"/>
                <a:gd name="connsiteX21" fmla="*/ 52132 w 448253"/>
                <a:gd name="connsiteY21" fmla="*/ 328247 h 440524"/>
                <a:gd name="connsiteX22" fmla="*/ 43057 w 448253"/>
                <a:gd name="connsiteY22" fmla="*/ 345808 h 440524"/>
                <a:gd name="connsiteX23" fmla="*/ 36749 w 448253"/>
                <a:gd name="connsiteY23" fmla="*/ 357197 h 440524"/>
                <a:gd name="connsiteX24" fmla="*/ 40969 w 448253"/>
                <a:gd name="connsiteY24" fmla="*/ 341542 h 440524"/>
                <a:gd name="connsiteX25" fmla="*/ 25677 w 448253"/>
                <a:gd name="connsiteY25" fmla="*/ 294849 h 440524"/>
                <a:gd name="connsiteX26" fmla="*/ 2111 w 448253"/>
                <a:gd name="connsiteY26" fmla="*/ 303465 h 440524"/>
                <a:gd name="connsiteX27" fmla="*/ 1400 w 448253"/>
                <a:gd name="connsiteY27" fmla="*/ 305240 h 440524"/>
                <a:gd name="connsiteX28" fmla="*/ 7436 w 448253"/>
                <a:gd name="connsiteY28" fmla="*/ 335870 h 440524"/>
                <a:gd name="connsiteX29" fmla="*/ 35343 w 448253"/>
                <a:gd name="connsiteY29" fmla="*/ 359784 h 440524"/>
                <a:gd name="connsiteX30" fmla="*/ 25042 w 448253"/>
                <a:gd name="connsiteY30" fmla="*/ 377572 h 440524"/>
                <a:gd name="connsiteX31" fmla="*/ 4849 w 448253"/>
                <a:gd name="connsiteY31" fmla="*/ 409880 h 440524"/>
                <a:gd name="connsiteX32" fmla="*/ 12291 w 448253"/>
                <a:gd name="connsiteY32" fmla="*/ 416278 h 440524"/>
                <a:gd name="connsiteX33" fmla="*/ 32711 w 448253"/>
                <a:gd name="connsiteY33" fmla="*/ 382019 h 440524"/>
                <a:gd name="connsiteX34" fmla="*/ 43692 w 448253"/>
                <a:gd name="connsiteY34" fmla="*/ 362007 h 440524"/>
                <a:gd name="connsiteX35" fmla="*/ 65518 w 448253"/>
                <a:gd name="connsiteY35" fmla="*/ 368088 h 440524"/>
                <a:gd name="connsiteX36" fmla="*/ 75547 w 448253"/>
                <a:gd name="connsiteY36" fmla="*/ 402211 h 440524"/>
                <a:gd name="connsiteX37" fmla="*/ 57169 w 448253"/>
                <a:gd name="connsiteY37" fmla="*/ 411287 h 440524"/>
                <a:gd name="connsiteX38" fmla="*/ 24089 w 448253"/>
                <a:gd name="connsiteY38" fmla="*/ 426443 h 440524"/>
                <a:gd name="connsiteX39" fmla="*/ 32121 w 448253"/>
                <a:gd name="connsiteY39" fmla="*/ 433386 h 440524"/>
                <a:gd name="connsiteX40" fmla="*/ 61117 w 448253"/>
                <a:gd name="connsiteY40" fmla="*/ 419273 h 440524"/>
                <a:gd name="connsiteX41" fmla="*/ 81310 w 448253"/>
                <a:gd name="connsiteY41" fmla="*/ 408610 h 440524"/>
                <a:gd name="connsiteX42" fmla="*/ 107220 w 448253"/>
                <a:gd name="connsiteY42" fmla="*/ 434747 h 440524"/>
                <a:gd name="connsiteX43" fmla="*/ 138213 w 448253"/>
                <a:gd name="connsiteY43" fmla="*/ 438513 h 440524"/>
                <a:gd name="connsiteX44" fmla="*/ 147659 w 448253"/>
                <a:gd name="connsiteY44" fmla="*/ 415337 h 440524"/>
                <a:gd name="connsiteX45" fmla="*/ 146789 w 448253"/>
                <a:gd name="connsiteY45" fmla="*/ 413556 h 440524"/>
                <a:gd name="connsiteX46" fmla="*/ 99143 w 448253"/>
                <a:gd name="connsiteY46" fmla="*/ 401667 h 440524"/>
                <a:gd name="connsiteX47" fmla="*/ 85121 w 448253"/>
                <a:gd name="connsiteY47" fmla="*/ 406568 h 440524"/>
                <a:gd name="connsiteX48" fmla="*/ 93607 w 448253"/>
                <a:gd name="connsiteY48" fmla="*/ 402030 h 440524"/>
                <a:gd name="connsiteX49" fmla="*/ 111122 w 448253"/>
                <a:gd name="connsiteY49" fmla="*/ 391865 h 440524"/>
                <a:gd name="connsiteX50" fmla="*/ 119835 w 448253"/>
                <a:gd name="connsiteY50" fmla="*/ 386284 h 440524"/>
                <a:gd name="connsiteX51" fmla="*/ 128638 w 448253"/>
                <a:gd name="connsiteY51" fmla="*/ 380158 h 440524"/>
                <a:gd name="connsiteX52" fmla="*/ 148604 w 448253"/>
                <a:gd name="connsiteY52" fmla="*/ 364548 h 440524"/>
                <a:gd name="connsiteX53" fmla="*/ 169704 w 448253"/>
                <a:gd name="connsiteY53" fmla="*/ 393318 h 440524"/>
                <a:gd name="connsiteX54" fmla="*/ 199744 w 448253"/>
                <a:gd name="connsiteY54" fmla="*/ 401758 h 440524"/>
                <a:gd name="connsiteX55" fmla="*/ 212637 w 448253"/>
                <a:gd name="connsiteY55" fmla="*/ 380306 h 440524"/>
                <a:gd name="connsiteX56" fmla="*/ 212041 w 448253"/>
                <a:gd name="connsiteY56" fmla="*/ 378388 h 440524"/>
                <a:gd name="connsiteX57" fmla="*/ 166664 w 448253"/>
                <a:gd name="connsiteY57" fmla="*/ 359421 h 440524"/>
                <a:gd name="connsiteX58" fmla="*/ 151145 w 448253"/>
                <a:gd name="connsiteY58" fmla="*/ 362280 h 440524"/>
                <a:gd name="connsiteX59" fmla="*/ 162807 w 448253"/>
                <a:gd name="connsiteY59" fmla="*/ 352206 h 440524"/>
                <a:gd name="connsiteX60" fmla="*/ 195796 w 448253"/>
                <a:gd name="connsiteY60" fmla="*/ 321168 h 440524"/>
                <a:gd name="connsiteX61" fmla="*/ 205915 w 448253"/>
                <a:gd name="connsiteY61" fmla="*/ 311684 h 440524"/>
                <a:gd name="connsiteX62" fmla="*/ 227651 w 448253"/>
                <a:gd name="connsiteY62" fmla="*/ 341542 h 440524"/>
                <a:gd name="connsiteX63" fmla="*/ 257691 w 448253"/>
                <a:gd name="connsiteY63" fmla="*/ 349982 h 440524"/>
                <a:gd name="connsiteX64" fmla="*/ 270555 w 448253"/>
                <a:gd name="connsiteY64" fmla="*/ 328439 h 440524"/>
                <a:gd name="connsiteX65" fmla="*/ 269988 w 448253"/>
                <a:gd name="connsiteY65" fmla="*/ 326613 h 440524"/>
                <a:gd name="connsiteX66" fmla="*/ 224611 w 448253"/>
                <a:gd name="connsiteY66" fmla="*/ 307645 h 440524"/>
                <a:gd name="connsiteX67" fmla="*/ 206460 w 448253"/>
                <a:gd name="connsiteY67" fmla="*/ 311094 h 440524"/>
                <a:gd name="connsiteX68" fmla="*/ 229148 w 448253"/>
                <a:gd name="connsiteY68" fmla="*/ 290765 h 440524"/>
                <a:gd name="connsiteX69" fmla="*/ 261548 w 448253"/>
                <a:gd name="connsiteY69" fmla="*/ 266443 h 440524"/>
                <a:gd name="connsiteX70" fmla="*/ 283374 w 448253"/>
                <a:gd name="connsiteY70" fmla="*/ 296483 h 440524"/>
                <a:gd name="connsiteX71" fmla="*/ 313459 w 448253"/>
                <a:gd name="connsiteY71" fmla="*/ 304923 h 440524"/>
                <a:gd name="connsiteX72" fmla="*/ 326271 w 448253"/>
                <a:gd name="connsiteY72" fmla="*/ 283349 h 440524"/>
                <a:gd name="connsiteX73" fmla="*/ 325711 w 448253"/>
                <a:gd name="connsiteY73" fmla="*/ 281554 h 440524"/>
                <a:gd name="connsiteX74" fmla="*/ 280334 w 448253"/>
                <a:gd name="connsiteY74" fmla="*/ 262586 h 440524"/>
                <a:gd name="connsiteX75" fmla="*/ 261911 w 448253"/>
                <a:gd name="connsiteY75" fmla="*/ 266125 h 440524"/>
                <a:gd name="connsiteX76" fmla="*/ 263862 w 448253"/>
                <a:gd name="connsiteY76" fmla="*/ 264764 h 440524"/>
                <a:gd name="connsiteX77" fmla="*/ 300164 w 448253"/>
                <a:gd name="connsiteY77" fmla="*/ 246613 h 440524"/>
                <a:gd name="connsiteX78" fmla="*/ 320538 w 448253"/>
                <a:gd name="connsiteY78" fmla="*/ 239398 h 440524"/>
                <a:gd name="connsiteX79" fmla="*/ 338689 w 448253"/>
                <a:gd name="connsiteY79" fmla="*/ 270890 h 440524"/>
                <a:gd name="connsiteX80" fmla="*/ 367639 w 448253"/>
                <a:gd name="connsiteY80" fmla="*/ 282597 h 440524"/>
                <a:gd name="connsiteX81" fmla="*/ 382788 w 448253"/>
                <a:gd name="connsiteY81" fmla="*/ 262514 h 440524"/>
                <a:gd name="connsiteX82" fmla="*/ 382432 w 448253"/>
                <a:gd name="connsiteY82" fmla="*/ 260680 h 440524"/>
                <a:gd name="connsiteX83" fmla="*/ 339460 w 448253"/>
                <a:gd name="connsiteY83" fmla="*/ 236857 h 440524"/>
                <a:gd name="connsiteX84" fmla="*/ 325847 w 448253"/>
                <a:gd name="connsiteY84" fmla="*/ 237810 h 440524"/>
                <a:gd name="connsiteX85" fmla="*/ 334923 w 448253"/>
                <a:gd name="connsiteY85" fmla="*/ 235133 h 440524"/>
                <a:gd name="connsiteX86" fmla="*/ 365053 w 448253"/>
                <a:gd name="connsiteY86" fmla="*/ 228145 h 440524"/>
                <a:gd name="connsiteX87" fmla="*/ 379256 w 448253"/>
                <a:gd name="connsiteY87" fmla="*/ 225694 h 440524"/>
                <a:gd name="connsiteX88" fmla="*/ 409659 w 448253"/>
                <a:gd name="connsiteY88" fmla="*/ 245161 h 440524"/>
                <a:gd name="connsiteX89" fmla="*/ 440742 w 448253"/>
                <a:gd name="connsiteY89" fmla="*/ 242212 h 440524"/>
                <a:gd name="connsiteX90" fmla="*/ 445026 w 448253"/>
                <a:gd name="connsiteY90" fmla="*/ 217553 h 440524"/>
                <a:gd name="connsiteX91" fmla="*/ 443782 w 448253"/>
                <a:gd name="connsiteY91" fmla="*/ 215984 h 440524"/>
                <a:gd name="connsiteX92" fmla="*/ 394684 w 448253"/>
                <a:gd name="connsiteY92" fmla="*/ 214622 h 440524"/>
                <a:gd name="connsiteX93" fmla="*/ 378349 w 448253"/>
                <a:gd name="connsiteY93" fmla="*/ 224877 h 440524"/>
                <a:gd name="connsiteX94" fmla="*/ 378349 w 448253"/>
                <a:gd name="connsiteY94" fmla="*/ 224877 h 440524"/>
                <a:gd name="connsiteX95" fmla="*/ 364735 w 448253"/>
                <a:gd name="connsiteY95" fmla="*/ 226965 h 440524"/>
                <a:gd name="connsiteX96" fmla="*/ 334333 w 448253"/>
                <a:gd name="connsiteY96" fmla="*/ 233318 h 440524"/>
                <a:gd name="connsiteX97" fmla="*/ 299165 w 448253"/>
                <a:gd name="connsiteY97" fmla="*/ 244117 h 440524"/>
                <a:gd name="connsiteX98" fmla="*/ 261956 w 448253"/>
                <a:gd name="connsiteY98" fmla="*/ 261678 h 440524"/>
                <a:gd name="connsiteX99" fmla="*/ 261548 w 448253"/>
                <a:gd name="connsiteY99" fmla="*/ 261951 h 440524"/>
                <a:gd name="connsiteX100" fmla="*/ 272892 w 448253"/>
                <a:gd name="connsiteY100" fmla="*/ 248337 h 440524"/>
                <a:gd name="connsiteX101" fmla="*/ 278564 w 448253"/>
                <a:gd name="connsiteY101" fmla="*/ 199512 h 440524"/>
                <a:gd name="connsiteX102" fmla="*/ 253557 w 448253"/>
                <a:gd name="connsiteY102" fmla="*/ 197459 h 440524"/>
                <a:gd name="connsiteX103" fmla="*/ 252155 w 448253"/>
                <a:gd name="connsiteY103" fmla="*/ 198786 h 440524"/>
                <a:gd name="connsiteX104" fmla="*/ 244804 w 448253"/>
                <a:gd name="connsiteY104" fmla="*/ 229098 h 440524"/>
                <a:gd name="connsiteX105" fmla="*/ 260186 w 448253"/>
                <a:gd name="connsiteY105" fmla="*/ 262722 h 440524"/>
                <a:gd name="connsiteX106" fmla="*/ 226108 w 448253"/>
                <a:gd name="connsiteY106" fmla="*/ 287090 h 440524"/>
                <a:gd name="connsiteX107" fmla="*/ 207413 w 448253"/>
                <a:gd name="connsiteY107" fmla="*/ 303108 h 440524"/>
                <a:gd name="connsiteX108" fmla="*/ 212314 w 448253"/>
                <a:gd name="connsiteY108" fmla="*/ 297163 h 440524"/>
                <a:gd name="connsiteX109" fmla="*/ 217940 w 448253"/>
                <a:gd name="connsiteY109" fmla="*/ 248337 h 440524"/>
                <a:gd name="connsiteX110" fmla="*/ 192999 w 448253"/>
                <a:gd name="connsiteY110" fmla="*/ 246265 h 440524"/>
                <a:gd name="connsiteX111" fmla="*/ 191576 w 448253"/>
                <a:gd name="connsiteY111" fmla="*/ 247611 h 440524"/>
                <a:gd name="connsiteX112" fmla="*/ 184180 w 448253"/>
                <a:gd name="connsiteY112" fmla="*/ 277923 h 440524"/>
                <a:gd name="connsiteX113" fmla="*/ 199063 w 448253"/>
                <a:gd name="connsiteY113" fmla="*/ 310640 h 440524"/>
                <a:gd name="connsiteX114" fmla="*/ 192030 w 448253"/>
                <a:gd name="connsiteY114" fmla="*/ 316993 h 440524"/>
                <a:gd name="connsiteX115" fmla="*/ 158496 w 448253"/>
                <a:gd name="connsiteY115" fmla="*/ 347169 h 440524"/>
                <a:gd name="connsiteX116" fmla="*/ 146517 w 448253"/>
                <a:gd name="connsiteY116" fmla="*/ 357061 h 440524"/>
                <a:gd name="connsiteX117" fmla="*/ 150737 w 448253"/>
                <a:gd name="connsiteY117" fmla="*/ 351888 h 440524"/>
                <a:gd name="connsiteX118" fmla="*/ 156363 w 448253"/>
                <a:gd name="connsiteY118" fmla="*/ 303108 h 440524"/>
                <a:gd name="connsiteX119" fmla="*/ 131426 w 448253"/>
                <a:gd name="connsiteY119" fmla="*/ 300989 h 440524"/>
                <a:gd name="connsiteX120" fmla="*/ 129954 w 448253"/>
                <a:gd name="connsiteY120" fmla="*/ 302382 h 440524"/>
                <a:gd name="connsiteX121" fmla="*/ 122603 w 448253"/>
                <a:gd name="connsiteY121" fmla="*/ 332694 h 440524"/>
                <a:gd name="connsiteX122" fmla="*/ 136987 w 448253"/>
                <a:gd name="connsiteY122" fmla="*/ 364458 h 440524"/>
                <a:gd name="connsiteX123" fmla="*/ 124327 w 448253"/>
                <a:gd name="connsiteY123" fmla="*/ 373760 h 440524"/>
                <a:gd name="connsiteX124" fmla="*/ 115706 w 448253"/>
                <a:gd name="connsiteY124" fmla="*/ 379523 h 440524"/>
                <a:gd name="connsiteX125" fmla="*/ 106857 w 448253"/>
                <a:gd name="connsiteY125" fmla="*/ 384923 h 440524"/>
                <a:gd name="connsiteX126" fmla="*/ 89478 w 448253"/>
                <a:gd name="connsiteY126" fmla="*/ 394452 h 440524"/>
                <a:gd name="connsiteX127" fmla="*/ 77952 w 448253"/>
                <a:gd name="connsiteY127" fmla="*/ 400487 h 440524"/>
                <a:gd name="connsiteX128" fmla="*/ 90113 w 448253"/>
                <a:gd name="connsiteY128" fmla="*/ 389733 h 440524"/>
                <a:gd name="connsiteX129" fmla="*/ 105042 w 448253"/>
                <a:gd name="connsiteY129" fmla="*/ 358332 h 440524"/>
                <a:gd name="connsiteX130" fmla="*/ 107402 w 448253"/>
                <a:gd name="connsiteY130" fmla="*/ 355201 h 440524"/>
                <a:gd name="connsiteX131" fmla="*/ 102491 w 448253"/>
                <a:gd name="connsiteY131" fmla="*/ 330594 h 440524"/>
                <a:gd name="connsiteX132" fmla="*/ 100822 w 448253"/>
                <a:gd name="connsiteY132" fmla="*/ 329608 h 440524"/>
                <a:gd name="connsiteX133" fmla="*/ 54492 w 448253"/>
                <a:gd name="connsiteY133" fmla="*/ 345989 h 440524"/>
                <a:gd name="connsiteX134" fmla="*/ 45416 w 448253"/>
                <a:gd name="connsiteY134" fmla="*/ 357833 h 440524"/>
                <a:gd name="connsiteX135" fmla="*/ 49954 w 448253"/>
                <a:gd name="connsiteY135" fmla="*/ 349211 h 440524"/>
                <a:gd name="connsiteX136" fmla="*/ 59030 w 448253"/>
                <a:gd name="connsiteY136" fmla="*/ 331060 h 440524"/>
                <a:gd name="connsiteX137" fmla="*/ 63250 w 448253"/>
                <a:gd name="connsiteY137" fmla="*/ 321576 h 440524"/>
                <a:gd name="connsiteX138" fmla="*/ 67197 w 448253"/>
                <a:gd name="connsiteY138" fmla="*/ 311639 h 440524"/>
                <a:gd name="connsiteX139" fmla="*/ 75229 w 448253"/>
                <a:gd name="connsiteY139" fmla="*/ 287589 h 440524"/>
                <a:gd name="connsiteX140" fmla="*/ 108717 w 448253"/>
                <a:gd name="connsiteY140" fmla="*/ 299931 h 440524"/>
                <a:gd name="connsiteX141" fmla="*/ 138440 w 448253"/>
                <a:gd name="connsiteY141" fmla="*/ 290402 h 440524"/>
                <a:gd name="connsiteX142" fmla="*/ 137285 w 448253"/>
                <a:gd name="connsiteY142" fmla="*/ 265337 h 440524"/>
                <a:gd name="connsiteX143" fmla="*/ 135808 w 448253"/>
                <a:gd name="connsiteY143" fmla="*/ 264129 h 440524"/>
                <a:gd name="connsiteX144" fmla="*/ 87526 w 448253"/>
                <a:gd name="connsiteY144" fmla="*/ 273204 h 440524"/>
                <a:gd name="connsiteX145" fmla="*/ 76137 w 448253"/>
                <a:gd name="connsiteY145" fmla="*/ 284185 h 440524"/>
                <a:gd name="connsiteX146" fmla="*/ 80311 w 448253"/>
                <a:gd name="connsiteY146" fmla="*/ 269347 h 440524"/>
                <a:gd name="connsiteX147" fmla="*/ 90748 w 448253"/>
                <a:gd name="connsiteY147" fmla="*/ 225286 h 440524"/>
                <a:gd name="connsiteX148" fmla="*/ 93925 w 448253"/>
                <a:gd name="connsiteY148" fmla="*/ 211673 h 440524"/>
                <a:gd name="connsiteX149" fmla="*/ 128502 w 448253"/>
                <a:gd name="connsiteY149" fmla="*/ 224605 h 440524"/>
                <a:gd name="connsiteX150" fmla="*/ 158224 w 448253"/>
                <a:gd name="connsiteY150" fmla="*/ 215076 h 440524"/>
                <a:gd name="connsiteX151" fmla="*/ 157069 w 448253"/>
                <a:gd name="connsiteY151" fmla="*/ 190011 h 440524"/>
                <a:gd name="connsiteX152" fmla="*/ 155592 w 448253"/>
                <a:gd name="connsiteY152" fmla="*/ 188803 h 440524"/>
                <a:gd name="connsiteX153" fmla="*/ 107311 w 448253"/>
                <a:gd name="connsiteY153" fmla="*/ 197878 h 440524"/>
                <a:gd name="connsiteX154" fmla="*/ 94106 w 448253"/>
                <a:gd name="connsiteY154" fmla="*/ 210765 h 440524"/>
                <a:gd name="connsiteX155" fmla="*/ 101684 w 448253"/>
                <a:gd name="connsiteY155" fmla="*/ 181361 h 440524"/>
                <a:gd name="connsiteX156" fmla="*/ 115297 w 448253"/>
                <a:gd name="connsiteY156" fmla="*/ 143199 h 440524"/>
                <a:gd name="connsiteX157" fmla="*/ 150102 w 448253"/>
                <a:gd name="connsiteY157" fmla="*/ 156222 h 440524"/>
                <a:gd name="connsiteX158" fmla="*/ 179823 w 448253"/>
                <a:gd name="connsiteY158" fmla="*/ 146693 h 440524"/>
                <a:gd name="connsiteX159" fmla="*/ 178631 w 448253"/>
                <a:gd name="connsiteY159" fmla="*/ 121629 h 440524"/>
                <a:gd name="connsiteX160" fmla="*/ 177146 w 448253"/>
                <a:gd name="connsiteY160" fmla="*/ 120419 h 440524"/>
                <a:gd name="connsiteX161" fmla="*/ 128910 w 448253"/>
                <a:gd name="connsiteY161" fmla="*/ 129495 h 440524"/>
                <a:gd name="connsiteX162" fmla="*/ 115297 w 448253"/>
                <a:gd name="connsiteY162" fmla="*/ 142563 h 440524"/>
                <a:gd name="connsiteX163" fmla="*/ 116205 w 448253"/>
                <a:gd name="connsiteY163" fmla="*/ 140385 h 440524"/>
                <a:gd name="connsiteX164" fmla="*/ 136534 w 448253"/>
                <a:gd name="connsiteY164" fmla="*/ 105218 h 440524"/>
                <a:gd name="connsiteX165" fmla="*/ 149557 w 448253"/>
                <a:gd name="connsiteY165" fmla="*/ 87929 h 440524"/>
                <a:gd name="connsiteX166" fmla="*/ 182002 w 448253"/>
                <a:gd name="connsiteY166" fmla="*/ 104220 h 440524"/>
                <a:gd name="connsiteX167" fmla="*/ 212586 w 448253"/>
                <a:gd name="connsiteY167" fmla="*/ 98003 h 440524"/>
                <a:gd name="connsiteX168" fmla="*/ 214156 w 448253"/>
                <a:gd name="connsiteY168" fmla="*/ 72961 h 440524"/>
                <a:gd name="connsiteX169" fmla="*/ 212813 w 448253"/>
                <a:gd name="connsiteY169" fmla="*/ 71593 h 440524"/>
                <a:gd name="connsiteX170" fmla="*/ 163851 w 448253"/>
                <a:gd name="connsiteY170" fmla="*/ 75405 h 440524"/>
                <a:gd name="connsiteX171" fmla="*/ 153051 w 448253"/>
                <a:gd name="connsiteY171" fmla="*/ 83709 h 440524"/>
                <a:gd name="connsiteX172" fmla="*/ 159086 w 448253"/>
                <a:gd name="connsiteY172" fmla="*/ 76494 h 440524"/>
                <a:gd name="connsiteX173" fmla="*/ 180413 w 448253"/>
                <a:gd name="connsiteY173" fmla="*/ 54033 h 440524"/>
                <a:gd name="connsiteX174" fmla="*/ 190896 w 448253"/>
                <a:gd name="connsiteY174" fmla="*/ 44095 h 440524"/>
                <a:gd name="connsiteX175" fmla="*/ 227197 w 448253"/>
                <a:gd name="connsiteY175" fmla="*/ 43596 h 440524"/>
                <a:gd name="connsiteX176" fmla="*/ 251474 w 448253"/>
                <a:gd name="connsiteY176" fmla="*/ 23993 h 440524"/>
                <a:gd name="connsiteX177" fmla="*/ 241258 w 448253"/>
                <a:gd name="connsiteY177" fmla="*/ 1005 h 440524"/>
                <a:gd name="connsiteX178" fmla="*/ 239540 w 448253"/>
                <a:gd name="connsiteY178" fmla="*/ 442 h 440524"/>
                <a:gd name="connsiteX179" fmla="*/ 197793 w 448253"/>
                <a:gd name="connsiteY179" fmla="*/ 26398 h 440524"/>
                <a:gd name="connsiteX180" fmla="*/ 189852 w 448253"/>
                <a:gd name="connsiteY180" fmla="*/ 43959 h 440524"/>
                <a:gd name="connsiteX181" fmla="*/ 190169 w 448253"/>
                <a:gd name="connsiteY181" fmla="*/ 43959 h 440524"/>
                <a:gd name="connsiteX182" fmla="*/ 179914 w 448253"/>
                <a:gd name="connsiteY182" fmla="*/ 53261 h 440524"/>
                <a:gd name="connsiteX183" fmla="*/ 158088 w 448253"/>
                <a:gd name="connsiteY183" fmla="*/ 75314 h 440524"/>
                <a:gd name="connsiteX184" fmla="*/ 134719 w 448253"/>
                <a:gd name="connsiteY184" fmla="*/ 103720 h 440524"/>
                <a:gd name="connsiteX185" fmla="*/ 113346 w 448253"/>
                <a:gd name="connsiteY185" fmla="*/ 138933 h 440524"/>
                <a:gd name="connsiteX186" fmla="*/ 113346 w 448253"/>
                <a:gd name="connsiteY186" fmla="*/ 139387 h 440524"/>
                <a:gd name="connsiteX187" fmla="*/ 115343 w 448253"/>
                <a:gd name="connsiteY187" fmla="*/ 121871 h 440524"/>
                <a:gd name="connsiteX188" fmla="*/ 93153 w 448253"/>
                <a:gd name="connsiteY188" fmla="*/ 78037 h 440524"/>
                <a:gd name="connsiteX189" fmla="*/ 71188 w 448253"/>
                <a:gd name="connsiteY189" fmla="*/ 90034 h 440524"/>
                <a:gd name="connsiteX190" fmla="*/ 70737 w 448253"/>
                <a:gd name="connsiteY190" fmla="*/ 91968 h 440524"/>
                <a:gd name="connsiteX191" fmla="*/ 81310 w 448253"/>
                <a:gd name="connsiteY191" fmla="*/ 122280 h 440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448253" h="440524">
                  <a:moveTo>
                    <a:pt x="81310" y="122280"/>
                  </a:moveTo>
                  <a:cubicBezTo>
                    <a:pt x="88706" y="130811"/>
                    <a:pt x="110941" y="140975"/>
                    <a:pt x="112711" y="141792"/>
                  </a:cubicBezTo>
                  <a:cubicBezTo>
                    <a:pt x="106867" y="154503"/>
                    <a:pt x="101865" y="167585"/>
                    <a:pt x="97736" y="180952"/>
                  </a:cubicBezTo>
                  <a:cubicBezTo>
                    <a:pt x="95331" y="188712"/>
                    <a:pt x="93199" y="196653"/>
                    <a:pt x="90975" y="204594"/>
                  </a:cubicBezTo>
                  <a:cubicBezTo>
                    <a:pt x="91383" y="200828"/>
                    <a:pt x="91746" y="197424"/>
                    <a:pt x="91746" y="196971"/>
                  </a:cubicBezTo>
                  <a:cubicBezTo>
                    <a:pt x="91746" y="183357"/>
                    <a:pt x="83805" y="157719"/>
                    <a:pt x="69557" y="153136"/>
                  </a:cubicBezTo>
                  <a:cubicBezTo>
                    <a:pt x="60179" y="150384"/>
                    <a:pt x="50345" y="155755"/>
                    <a:pt x="47592" y="165133"/>
                  </a:cubicBezTo>
                  <a:cubicBezTo>
                    <a:pt x="47406" y="165769"/>
                    <a:pt x="47255" y="166414"/>
                    <a:pt x="47141" y="167067"/>
                  </a:cubicBezTo>
                  <a:cubicBezTo>
                    <a:pt x="44917" y="177413"/>
                    <a:pt x="51179" y="188893"/>
                    <a:pt x="57714" y="196426"/>
                  </a:cubicBezTo>
                  <a:cubicBezTo>
                    <a:pt x="64248" y="203959"/>
                    <a:pt x="83170" y="213170"/>
                    <a:pt x="88162" y="215484"/>
                  </a:cubicBezTo>
                  <a:cubicBezTo>
                    <a:pt x="87390" y="218570"/>
                    <a:pt x="86573" y="221610"/>
                    <a:pt x="85802" y="224560"/>
                  </a:cubicBezTo>
                  <a:cubicBezTo>
                    <a:pt x="82081" y="239262"/>
                    <a:pt x="78451" y="253919"/>
                    <a:pt x="74458" y="268213"/>
                  </a:cubicBezTo>
                  <a:cubicBezTo>
                    <a:pt x="73051" y="273250"/>
                    <a:pt x="71508" y="278150"/>
                    <a:pt x="69920" y="283096"/>
                  </a:cubicBezTo>
                  <a:cubicBezTo>
                    <a:pt x="70328" y="279739"/>
                    <a:pt x="70601" y="276880"/>
                    <a:pt x="70601" y="276471"/>
                  </a:cubicBezTo>
                  <a:cubicBezTo>
                    <a:pt x="70601" y="262858"/>
                    <a:pt x="62660" y="237220"/>
                    <a:pt x="48411" y="232637"/>
                  </a:cubicBezTo>
                  <a:cubicBezTo>
                    <a:pt x="39033" y="229884"/>
                    <a:pt x="29199" y="235256"/>
                    <a:pt x="26447" y="244634"/>
                  </a:cubicBezTo>
                  <a:cubicBezTo>
                    <a:pt x="26260" y="245269"/>
                    <a:pt x="26109" y="245915"/>
                    <a:pt x="25995" y="246568"/>
                  </a:cubicBezTo>
                  <a:cubicBezTo>
                    <a:pt x="23771" y="256959"/>
                    <a:pt x="30033" y="268394"/>
                    <a:pt x="36568" y="275927"/>
                  </a:cubicBezTo>
                  <a:cubicBezTo>
                    <a:pt x="43102" y="283460"/>
                    <a:pt x="60164" y="291763"/>
                    <a:pt x="66108" y="294577"/>
                  </a:cubicBezTo>
                  <a:cubicBezTo>
                    <a:pt x="64384" y="299568"/>
                    <a:pt x="62614" y="304560"/>
                    <a:pt x="60708" y="309324"/>
                  </a:cubicBezTo>
                  <a:cubicBezTo>
                    <a:pt x="59347" y="312546"/>
                    <a:pt x="58213" y="315723"/>
                    <a:pt x="56670" y="318899"/>
                  </a:cubicBezTo>
                  <a:cubicBezTo>
                    <a:pt x="55127" y="322075"/>
                    <a:pt x="53720" y="325161"/>
                    <a:pt x="52132" y="328247"/>
                  </a:cubicBezTo>
                  <a:cubicBezTo>
                    <a:pt x="49092" y="334100"/>
                    <a:pt x="46006" y="340181"/>
                    <a:pt x="43057" y="345808"/>
                  </a:cubicBezTo>
                  <a:cubicBezTo>
                    <a:pt x="40924" y="349755"/>
                    <a:pt x="38837" y="353476"/>
                    <a:pt x="36749" y="357197"/>
                  </a:cubicBezTo>
                  <a:cubicBezTo>
                    <a:pt x="38201" y="352206"/>
                    <a:pt x="40833" y="342359"/>
                    <a:pt x="40969" y="341542"/>
                  </a:cubicBezTo>
                  <a:cubicBezTo>
                    <a:pt x="43011" y="328292"/>
                    <a:pt x="39109" y="301520"/>
                    <a:pt x="25677" y="294849"/>
                  </a:cubicBezTo>
                  <a:cubicBezTo>
                    <a:pt x="16790" y="290721"/>
                    <a:pt x="6240" y="294579"/>
                    <a:pt x="2111" y="303465"/>
                  </a:cubicBezTo>
                  <a:cubicBezTo>
                    <a:pt x="1843" y="304044"/>
                    <a:pt x="1605" y="304636"/>
                    <a:pt x="1400" y="305240"/>
                  </a:cubicBezTo>
                  <a:cubicBezTo>
                    <a:pt x="-2366" y="315133"/>
                    <a:pt x="2081" y="327385"/>
                    <a:pt x="7436" y="335870"/>
                  </a:cubicBezTo>
                  <a:cubicBezTo>
                    <a:pt x="13289" y="345172"/>
                    <a:pt x="32847" y="358196"/>
                    <a:pt x="35343" y="359784"/>
                  </a:cubicBezTo>
                  <a:cubicBezTo>
                    <a:pt x="31848" y="365955"/>
                    <a:pt x="28355" y="371945"/>
                    <a:pt x="25042" y="377572"/>
                  </a:cubicBezTo>
                  <a:cubicBezTo>
                    <a:pt x="17646" y="389914"/>
                    <a:pt x="10794" y="400759"/>
                    <a:pt x="4849" y="409880"/>
                  </a:cubicBezTo>
                  <a:lnTo>
                    <a:pt x="12291" y="416278"/>
                  </a:lnTo>
                  <a:cubicBezTo>
                    <a:pt x="18235" y="406749"/>
                    <a:pt x="25223" y="395223"/>
                    <a:pt x="32711" y="382019"/>
                  </a:cubicBezTo>
                  <a:cubicBezTo>
                    <a:pt x="36296" y="375757"/>
                    <a:pt x="39971" y="368995"/>
                    <a:pt x="43692" y="362007"/>
                  </a:cubicBezTo>
                  <a:cubicBezTo>
                    <a:pt x="50849" y="364439"/>
                    <a:pt x="58135" y="366469"/>
                    <a:pt x="65518" y="368088"/>
                  </a:cubicBezTo>
                  <a:cubicBezTo>
                    <a:pt x="65881" y="379387"/>
                    <a:pt x="74594" y="399625"/>
                    <a:pt x="75547" y="402211"/>
                  </a:cubicBezTo>
                  <a:cubicBezTo>
                    <a:pt x="69239" y="405433"/>
                    <a:pt x="63023" y="408519"/>
                    <a:pt x="57169" y="411287"/>
                  </a:cubicBezTo>
                  <a:cubicBezTo>
                    <a:pt x="44872" y="417231"/>
                    <a:pt x="33709" y="422268"/>
                    <a:pt x="24089" y="426443"/>
                  </a:cubicBezTo>
                  <a:lnTo>
                    <a:pt x="32121" y="433386"/>
                  </a:lnTo>
                  <a:cubicBezTo>
                    <a:pt x="40788" y="429347"/>
                    <a:pt x="50544" y="424673"/>
                    <a:pt x="61117" y="419273"/>
                  </a:cubicBezTo>
                  <a:cubicBezTo>
                    <a:pt x="67560" y="416006"/>
                    <a:pt x="74367" y="412421"/>
                    <a:pt x="81310" y="408610"/>
                  </a:cubicBezTo>
                  <a:cubicBezTo>
                    <a:pt x="83079" y="410924"/>
                    <a:pt x="97464" y="429528"/>
                    <a:pt x="107220" y="434747"/>
                  </a:cubicBezTo>
                  <a:cubicBezTo>
                    <a:pt x="116023" y="439285"/>
                    <a:pt x="128593" y="442960"/>
                    <a:pt x="138213" y="438513"/>
                  </a:cubicBezTo>
                  <a:cubicBezTo>
                    <a:pt x="147221" y="434722"/>
                    <a:pt x="151450" y="424345"/>
                    <a:pt x="147659" y="415337"/>
                  </a:cubicBezTo>
                  <a:cubicBezTo>
                    <a:pt x="147403" y="414727"/>
                    <a:pt x="147112" y="414133"/>
                    <a:pt x="146789" y="413556"/>
                  </a:cubicBezTo>
                  <a:cubicBezTo>
                    <a:pt x="139166" y="400669"/>
                    <a:pt x="112166" y="398717"/>
                    <a:pt x="99143" y="401667"/>
                  </a:cubicBezTo>
                  <a:cubicBezTo>
                    <a:pt x="98371" y="401667"/>
                    <a:pt x="90067" y="404662"/>
                    <a:pt x="85121" y="406568"/>
                  </a:cubicBezTo>
                  <a:lnTo>
                    <a:pt x="93607" y="402030"/>
                  </a:lnTo>
                  <a:cubicBezTo>
                    <a:pt x="99370" y="398808"/>
                    <a:pt x="104997" y="395450"/>
                    <a:pt x="111122" y="391865"/>
                  </a:cubicBezTo>
                  <a:lnTo>
                    <a:pt x="119835" y="386284"/>
                  </a:lnTo>
                  <a:cubicBezTo>
                    <a:pt x="122784" y="384469"/>
                    <a:pt x="125689" y="382200"/>
                    <a:pt x="128638" y="380158"/>
                  </a:cubicBezTo>
                  <a:cubicBezTo>
                    <a:pt x="135399" y="375257"/>
                    <a:pt x="142024" y="369994"/>
                    <a:pt x="148604" y="364548"/>
                  </a:cubicBezTo>
                  <a:cubicBezTo>
                    <a:pt x="151417" y="369585"/>
                    <a:pt x="161627" y="387237"/>
                    <a:pt x="169704" y="393318"/>
                  </a:cubicBezTo>
                  <a:cubicBezTo>
                    <a:pt x="177781" y="399398"/>
                    <a:pt x="189580" y="404707"/>
                    <a:pt x="199744" y="401758"/>
                  </a:cubicBezTo>
                  <a:cubicBezTo>
                    <a:pt x="209228" y="399394"/>
                    <a:pt x="215000" y="389790"/>
                    <a:pt x="212637" y="380306"/>
                  </a:cubicBezTo>
                  <a:cubicBezTo>
                    <a:pt x="212475" y="379656"/>
                    <a:pt x="212276" y="379016"/>
                    <a:pt x="212041" y="378388"/>
                  </a:cubicBezTo>
                  <a:cubicBezTo>
                    <a:pt x="206460" y="364458"/>
                    <a:pt x="180050" y="358468"/>
                    <a:pt x="166664" y="359421"/>
                  </a:cubicBezTo>
                  <a:cubicBezTo>
                    <a:pt x="165847" y="359421"/>
                    <a:pt x="156318" y="361236"/>
                    <a:pt x="151145" y="362280"/>
                  </a:cubicBezTo>
                  <a:cubicBezTo>
                    <a:pt x="155048" y="358967"/>
                    <a:pt x="158950" y="355700"/>
                    <a:pt x="162807" y="352206"/>
                  </a:cubicBezTo>
                  <a:cubicBezTo>
                    <a:pt x="173925" y="342177"/>
                    <a:pt x="184860" y="331650"/>
                    <a:pt x="195796" y="321168"/>
                  </a:cubicBezTo>
                  <a:lnTo>
                    <a:pt x="205915" y="311684"/>
                  </a:lnTo>
                  <a:cubicBezTo>
                    <a:pt x="206868" y="313454"/>
                    <a:pt x="218621" y="334826"/>
                    <a:pt x="227651" y="341542"/>
                  </a:cubicBezTo>
                  <a:cubicBezTo>
                    <a:pt x="235637" y="347532"/>
                    <a:pt x="247526" y="352932"/>
                    <a:pt x="257691" y="349982"/>
                  </a:cubicBezTo>
                  <a:cubicBezTo>
                    <a:pt x="267192" y="347586"/>
                    <a:pt x="272952" y="337940"/>
                    <a:pt x="270555" y="328439"/>
                  </a:cubicBezTo>
                  <a:cubicBezTo>
                    <a:pt x="270399" y="327821"/>
                    <a:pt x="270210" y="327211"/>
                    <a:pt x="269988" y="326613"/>
                  </a:cubicBezTo>
                  <a:cubicBezTo>
                    <a:pt x="264361" y="312728"/>
                    <a:pt x="237997" y="306693"/>
                    <a:pt x="224611" y="307645"/>
                  </a:cubicBezTo>
                  <a:cubicBezTo>
                    <a:pt x="223612" y="307645"/>
                    <a:pt x="209909" y="310277"/>
                    <a:pt x="206460" y="311094"/>
                  </a:cubicBezTo>
                  <a:cubicBezTo>
                    <a:pt x="213902" y="304106"/>
                    <a:pt x="221389" y="297481"/>
                    <a:pt x="229148" y="290765"/>
                  </a:cubicBezTo>
                  <a:cubicBezTo>
                    <a:pt x="239414" y="281969"/>
                    <a:pt x="250236" y="273845"/>
                    <a:pt x="261548" y="266443"/>
                  </a:cubicBezTo>
                  <a:cubicBezTo>
                    <a:pt x="262001" y="267260"/>
                    <a:pt x="274163" y="289585"/>
                    <a:pt x="283374" y="296483"/>
                  </a:cubicBezTo>
                  <a:cubicBezTo>
                    <a:pt x="291406" y="302472"/>
                    <a:pt x="303249" y="307872"/>
                    <a:pt x="313459" y="304923"/>
                  </a:cubicBezTo>
                  <a:cubicBezTo>
                    <a:pt x="322955" y="302503"/>
                    <a:pt x="328691" y="292844"/>
                    <a:pt x="326271" y="283349"/>
                  </a:cubicBezTo>
                  <a:cubicBezTo>
                    <a:pt x="326116" y="282741"/>
                    <a:pt x="325929" y="282142"/>
                    <a:pt x="325711" y="281554"/>
                  </a:cubicBezTo>
                  <a:cubicBezTo>
                    <a:pt x="320130" y="267668"/>
                    <a:pt x="293947" y="261633"/>
                    <a:pt x="280334" y="262586"/>
                  </a:cubicBezTo>
                  <a:cubicBezTo>
                    <a:pt x="279245" y="262586"/>
                    <a:pt x="264543" y="265399"/>
                    <a:pt x="261911" y="266125"/>
                  </a:cubicBezTo>
                  <a:lnTo>
                    <a:pt x="263862" y="264764"/>
                  </a:lnTo>
                  <a:cubicBezTo>
                    <a:pt x="275400" y="257649"/>
                    <a:pt x="287549" y="251575"/>
                    <a:pt x="300164" y="246613"/>
                  </a:cubicBezTo>
                  <a:cubicBezTo>
                    <a:pt x="307106" y="243800"/>
                    <a:pt x="313777" y="241486"/>
                    <a:pt x="320538" y="239398"/>
                  </a:cubicBezTo>
                  <a:cubicBezTo>
                    <a:pt x="322399" y="243936"/>
                    <a:pt x="330975" y="263766"/>
                    <a:pt x="338689" y="270890"/>
                  </a:cubicBezTo>
                  <a:cubicBezTo>
                    <a:pt x="346403" y="278014"/>
                    <a:pt x="357203" y="284503"/>
                    <a:pt x="367639" y="282597"/>
                  </a:cubicBezTo>
                  <a:cubicBezTo>
                    <a:pt x="377369" y="281235"/>
                    <a:pt x="384151" y="272243"/>
                    <a:pt x="382788" y="262514"/>
                  </a:cubicBezTo>
                  <a:cubicBezTo>
                    <a:pt x="382702" y="261897"/>
                    <a:pt x="382583" y="261285"/>
                    <a:pt x="382432" y="260680"/>
                  </a:cubicBezTo>
                  <a:cubicBezTo>
                    <a:pt x="378394" y="246250"/>
                    <a:pt x="352847" y="237402"/>
                    <a:pt x="339460" y="236857"/>
                  </a:cubicBezTo>
                  <a:cubicBezTo>
                    <a:pt x="338734" y="236857"/>
                    <a:pt x="331292" y="237356"/>
                    <a:pt x="325847" y="237810"/>
                  </a:cubicBezTo>
                  <a:lnTo>
                    <a:pt x="334923" y="235133"/>
                  </a:lnTo>
                  <a:cubicBezTo>
                    <a:pt x="345859" y="232093"/>
                    <a:pt x="356023" y="229960"/>
                    <a:pt x="365053" y="228145"/>
                  </a:cubicBezTo>
                  <a:cubicBezTo>
                    <a:pt x="370226" y="227146"/>
                    <a:pt x="374900" y="226375"/>
                    <a:pt x="379256" y="225694"/>
                  </a:cubicBezTo>
                  <a:cubicBezTo>
                    <a:pt x="383340" y="229052"/>
                    <a:pt x="399812" y="242439"/>
                    <a:pt x="409659" y="245161"/>
                  </a:cubicBezTo>
                  <a:cubicBezTo>
                    <a:pt x="419506" y="247884"/>
                    <a:pt x="432347" y="248655"/>
                    <a:pt x="440742" y="242212"/>
                  </a:cubicBezTo>
                  <a:cubicBezTo>
                    <a:pt x="448734" y="236585"/>
                    <a:pt x="450652" y="225546"/>
                    <a:pt x="445026" y="217553"/>
                  </a:cubicBezTo>
                  <a:cubicBezTo>
                    <a:pt x="444642" y="217007"/>
                    <a:pt x="444226" y="216483"/>
                    <a:pt x="443782" y="215984"/>
                  </a:cubicBezTo>
                  <a:cubicBezTo>
                    <a:pt x="433573" y="205048"/>
                    <a:pt x="406800" y="208905"/>
                    <a:pt x="394684" y="214622"/>
                  </a:cubicBezTo>
                  <a:cubicBezTo>
                    <a:pt x="393641" y="215121"/>
                    <a:pt x="378122" y="224696"/>
                    <a:pt x="378349" y="224877"/>
                  </a:cubicBezTo>
                  <a:lnTo>
                    <a:pt x="378349" y="224877"/>
                  </a:lnTo>
                  <a:cubicBezTo>
                    <a:pt x="374129" y="225467"/>
                    <a:pt x="369591" y="226103"/>
                    <a:pt x="364735" y="226965"/>
                  </a:cubicBezTo>
                  <a:cubicBezTo>
                    <a:pt x="355660" y="228553"/>
                    <a:pt x="345359" y="230504"/>
                    <a:pt x="334333" y="233318"/>
                  </a:cubicBezTo>
                  <a:cubicBezTo>
                    <a:pt x="322411" y="236235"/>
                    <a:pt x="310669" y="239841"/>
                    <a:pt x="299165" y="244117"/>
                  </a:cubicBezTo>
                  <a:cubicBezTo>
                    <a:pt x="286273" y="248873"/>
                    <a:pt x="273823" y="254749"/>
                    <a:pt x="261956" y="261678"/>
                  </a:cubicBezTo>
                  <a:lnTo>
                    <a:pt x="261548" y="261951"/>
                  </a:lnTo>
                  <a:cubicBezTo>
                    <a:pt x="264497" y="258684"/>
                    <a:pt x="272347" y="249245"/>
                    <a:pt x="272892" y="248337"/>
                  </a:cubicBezTo>
                  <a:cubicBezTo>
                    <a:pt x="280243" y="237129"/>
                    <a:pt x="287912" y="211219"/>
                    <a:pt x="278564" y="199512"/>
                  </a:cubicBezTo>
                  <a:cubicBezTo>
                    <a:pt x="272226" y="192039"/>
                    <a:pt x="261029" y="191120"/>
                    <a:pt x="253557" y="197459"/>
                  </a:cubicBezTo>
                  <a:cubicBezTo>
                    <a:pt x="253066" y="197875"/>
                    <a:pt x="252598" y="198318"/>
                    <a:pt x="252155" y="198786"/>
                  </a:cubicBezTo>
                  <a:cubicBezTo>
                    <a:pt x="244577" y="206182"/>
                    <a:pt x="243488" y="219205"/>
                    <a:pt x="244804" y="229098"/>
                  </a:cubicBezTo>
                  <a:cubicBezTo>
                    <a:pt x="246256" y="240306"/>
                    <a:pt x="259188" y="260862"/>
                    <a:pt x="260186" y="262722"/>
                  </a:cubicBezTo>
                  <a:cubicBezTo>
                    <a:pt x="248307" y="270091"/>
                    <a:pt x="236923" y="278231"/>
                    <a:pt x="226108" y="287090"/>
                  </a:cubicBezTo>
                  <a:cubicBezTo>
                    <a:pt x="219786" y="292263"/>
                    <a:pt x="213554" y="297602"/>
                    <a:pt x="207413" y="303108"/>
                  </a:cubicBezTo>
                  <a:lnTo>
                    <a:pt x="212314" y="297163"/>
                  </a:lnTo>
                  <a:cubicBezTo>
                    <a:pt x="219665" y="285955"/>
                    <a:pt x="227333" y="260045"/>
                    <a:pt x="217940" y="248337"/>
                  </a:cubicBezTo>
                  <a:cubicBezTo>
                    <a:pt x="211625" y="240878"/>
                    <a:pt x="200458" y="239950"/>
                    <a:pt x="192999" y="246265"/>
                  </a:cubicBezTo>
                  <a:cubicBezTo>
                    <a:pt x="192500" y="246687"/>
                    <a:pt x="192025" y="247137"/>
                    <a:pt x="191576" y="247611"/>
                  </a:cubicBezTo>
                  <a:cubicBezTo>
                    <a:pt x="183998" y="255008"/>
                    <a:pt x="182909" y="268031"/>
                    <a:pt x="184180" y="277923"/>
                  </a:cubicBezTo>
                  <a:cubicBezTo>
                    <a:pt x="185450" y="287816"/>
                    <a:pt x="196159" y="305921"/>
                    <a:pt x="199063" y="310640"/>
                  </a:cubicBezTo>
                  <a:lnTo>
                    <a:pt x="192030" y="316993"/>
                  </a:lnTo>
                  <a:cubicBezTo>
                    <a:pt x="180822" y="327203"/>
                    <a:pt x="169704" y="337458"/>
                    <a:pt x="158496" y="347169"/>
                  </a:cubicBezTo>
                  <a:cubicBezTo>
                    <a:pt x="154548" y="350572"/>
                    <a:pt x="150510" y="353794"/>
                    <a:pt x="146517" y="357061"/>
                  </a:cubicBezTo>
                  <a:cubicBezTo>
                    <a:pt x="148695" y="354475"/>
                    <a:pt x="150464" y="352251"/>
                    <a:pt x="150737" y="351888"/>
                  </a:cubicBezTo>
                  <a:cubicBezTo>
                    <a:pt x="158088" y="340725"/>
                    <a:pt x="165757" y="314815"/>
                    <a:pt x="156363" y="303108"/>
                  </a:cubicBezTo>
                  <a:cubicBezTo>
                    <a:pt x="150062" y="295636"/>
                    <a:pt x="138897" y="294687"/>
                    <a:pt x="131426" y="300989"/>
                  </a:cubicBezTo>
                  <a:cubicBezTo>
                    <a:pt x="130909" y="301425"/>
                    <a:pt x="130418" y="301890"/>
                    <a:pt x="129954" y="302382"/>
                  </a:cubicBezTo>
                  <a:cubicBezTo>
                    <a:pt x="122421" y="309778"/>
                    <a:pt x="121332" y="322801"/>
                    <a:pt x="122603" y="332694"/>
                  </a:cubicBezTo>
                  <a:cubicBezTo>
                    <a:pt x="123874" y="342586"/>
                    <a:pt x="133584" y="358922"/>
                    <a:pt x="136987" y="364458"/>
                  </a:cubicBezTo>
                  <a:cubicBezTo>
                    <a:pt x="132767" y="367634"/>
                    <a:pt x="128547" y="370856"/>
                    <a:pt x="124327" y="373760"/>
                  </a:cubicBezTo>
                  <a:cubicBezTo>
                    <a:pt x="121423" y="375711"/>
                    <a:pt x="118746" y="377753"/>
                    <a:pt x="115706" y="379523"/>
                  </a:cubicBezTo>
                  <a:lnTo>
                    <a:pt x="106857" y="384923"/>
                  </a:lnTo>
                  <a:cubicBezTo>
                    <a:pt x="101094" y="388099"/>
                    <a:pt x="95150" y="391457"/>
                    <a:pt x="89478" y="394452"/>
                  </a:cubicBezTo>
                  <a:cubicBezTo>
                    <a:pt x="85530" y="396585"/>
                    <a:pt x="81763" y="398536"/>
                    <a:pt x="77952" y="400487"/>
                  </a:cubicBezTo>
                  <a:cubicBezTo>
                    <a:pt x="81900" y="397129"/>
                    <a:pt x="89568" y="390368"/>
                    <a:pt x="90113" y="389733"/>
                  </a:cubicBezTo>
                  <a:cubicBezTo>
                    <a:pt x="97696" y="380717"/>
                    <a:pt x="102836" y="369904"/>
                    <a:pt x="105042" y="358332"/>
                  </a:cubicBezTo>
                  <a:cubicBezTo>
                    <a:pt x="105928" y="357367"/>
                    <a:pt x="106718" y="356318"/>
                    <a:pt x="107402" y="355201"/>
                  </a:cubicBezTo>
                  <a:cubicBezTo>
                    <a:pt x="112840" y="347050"/>
                    <a:pt x="110642" y="336033"/>
                    <a:pt x="102491" y="330594"/>
                  </a:cubicBezTo>
                  <a:cubicBezTo>
                    <a:pt x="101953" y="330235"/>
                    <a:pt x="101396" y="329906"/>
                    <a:pt x="100822" y="329608"/>
                  </a:cubicBezTo>
                  <a:cubicBezTo>
                    <a:pt x="87209" y="323074"/>
                    <a:pt x="63749" y="336324"/>
                    <a:pt x="54492" y="345989"/>
                  </a:cubicBezTo>
                  <a:cubicBezTo>
                    <a:pt x="53947" y="346579"/>
                    <a:pt x="48684" y="353431"/>
                    <a:pt x="45416" y="357833"/>
                  </a:cubicBezTo>
                  <a:cubicBezTo>
                    <a:pt x="46914" y="354929"/>
                    <a:pt x="48411" y="352206"/>
                    <a:pt x="49954" y="349211"/>
                  </a:cubicBezTo>
                  <a:cubicBezTo>
                    <a:pt x="52994" y="343357"/>
                    <a:pt x="55853" y="337458"/>
                    <a:pt x="59030" y="331060"/>
                  </a:cubicBezTo>
                  <a:lnTo>
                    <a:pt x="63250" y="321576"/>
                  </a:lnTo>
                  <a:cubicBezTo>
                    <a:pt x="64702" y="318445"/>
                    <a:pt x="65881" y="314951"/>
                    <a:pt x="67197" y="311639"/>
                  </a:cubicBezTo>
                  <a:cubicBezTo>
                    <a:pt x="70147" y="303834"/>
                    <a:pt x="72779" y="295757"/>
                    <a:pt x="75229" y="287589"/>
                  </a:cubicBezTo>
                  <a:cubicBezTo>
                    <a:pt x="80357" y="290221"/>
                    <a:pt x="98689" y="299387"/>
                    <a:pt x="108717" y="299931"/>
                  </a:cubicBezTo>
                  <a:cubicBezTo>
                    <a:pt x="118746" y="300476"/>
                    <a:pt x="131406" y="298479"/>
                    <a:pt x="138440" y="290402"/>
                  </a:cubicBezTo>
                  <a:cubicBezTo>
                    <a:pt x="145042" y="283162"/>
                    <a:pt x="144525" y="271940"/>
                    <a:pt x="137285" y="265337"/>
                  </a:cubicBezTo>
                  <a:cubicBezTo>
                    <a:pt x="136815" y="264908"/>
                    <a:pt x="136321" y="264505"/>
                    <a:pt x="135808" y="264129"/>
                  </a:cubicBezTo>
                  <a:cubicBezTo>
                    <a:pt x="123420" y="255598"/>
                    <a:pt x="98145" y="265127"/>
                    <a:pt x="87526" y="273204"/>
                  </a:cubicBezTo>
                  <a:cubicBezTo>
                    <a:pt x="86846" y="273749"/>
                    <a:pt x="79903" y="280465"/>
                    <a:pt x="76137" y="284185"/>
                  </a:cubicBezTo>
                  <a:cubicBezTo>
                    <a:pt x="77589" y="279285"/>
                    <a:pt x="79041" y="274384"/>
                    <a:pt x="80311" y="269347"/>
                  </a:cubicBezTo>
                  <a:cubicBezTo>
                    <a:pt x="84032" y="254826"/>
                    <a:pt x="87345" y="240034"/>
                    <a:pt x="90748" y="225286"/>
                  </a:cubicBezTo>
                  <a:cubicBezTo>
                    <a:pt x="91746" y="220748"/>
                    <a:pt x="92835" y="216211"/>
                    <a:pt x="93925" y="211673"/>
                  </a:cubicBezTo>
                  <a:cubicBezTo>
                    <a:pt x="95740" y="212626"/>
                    <a:pt x="117294" y="223970"/>
                    <a:pt x="128502" y="224605"/>
                  </a:cubicBezTo>
                  <a:cubicBezTo>
                    <a:pt x="138485" y="225195"/>
                    <a:pt x="151191" y="223153"/>
                    <a:pt x="158224" y="215076"/>
                  </a:cubicBezTo>
                  <a:cubicBezTo>
                    <a:pt x="164827" y="207836"/>
                    <a:pt x="164310" y="196614"/>
                    <a:pt x="157069" y="190011"/>
                  </a:cubicBezTo>
                  <a:cubicBezTo>
                    <a:pt x="156599" y="189582"/>
                    <a:pt x="156106" y="189179"/>
                    <a:pt x="155592" y="188803"/>
                  </a:cubicBezTo>
                  <a:cubicBezTo>
                    <a:pt x="143250" y="180272"/>
                    <a:pt x="117929" y="189801"/>
                    <a:pt x="107311" y="197878"/>
                  </a:cubicBezTo>
                  <a:cubicBezTo>
                    <a:pt x="106539" y="198513"/>
                    <a:pt x="96511" y="208179"/>
                    <a:pt x="94106" y="210765"/>
                  </a:cubicBezTo>
                  <a:cubicBezTo>
                    <a:pt x="96466" y="200828"/>
                    <a:pt x="98871" y="190981"/>
                    <a:pt x="101684" y="181361"/>
                  </a:cubicBezTo>
                  <a:cubicBezTo>
                    <a:pt x="105366" y="168351"/>
                    <a:pt x="109913" y="155602"/>
                    <a:pt x="115297" y="143199"/>
                  </a:cubicBezTo>
                  <a:cubicBezTo>
                    <a:pt x="116114" y="143652"/>
                    <a:pt x="138576" y="155541"/>
                    <a:pt x="150102" y="156222"/>
                  </a:cubicBezTo>
                  <a:cubicBezTo>
                    <a:pt x="160084" y="156812"/>
                    <a:pt x="172790" y="154770"/>
                    <a:pt x="179823" y="146693"/>
                  </a:cubicBezTo>
                  <a:cubicBezTo>
                    <a:pt x="186415" y="139442"/>
                    <a:pt x="185881" y="128221"/>
                    <a:pt x="178631" y="121629"/>
                  </a:cubicBezTo>
                  <a:cubicBezTo>
                    <a:pt x="178158" y="121200"/>
                    <a:pt x="177663" y="120796"/>
                    <a:pt x="177146" y="120419"/>
                  </a:cubicBezTo>
                  <a:cubicBezTo>
                    <a:pt x="164804" y="111888"/>
                    <a:pt x="139483" y="121418"/>
                    <a:pt x="128910" y="129495"/>
                  </a:cubicBezTo>
                  <a:cubicBezTo>
                    <a:pt x="128048" y="130130"/>
                    <a:pt x="117294" y="140567"/>
                    <a:pt x="115297" y="142563"/>
                  </a:cubicBezTo>
                  <a:cubicBezTo>
                    <a:pt x="115615" y="141883"/>
                    <a:pt x="115887" y="141066"/>
                    <a:pt x="116205" y="140385"/>
                  </a:cubicBezTo>
                  <a:cubicBezTo>
                    <a:pt x="121924" y="128083"/>
                    <a:pt x="128728" y="116314"/>
                    <a:pt x="136534" y="105218"/>
                  </a:cubicBezTo>
                  <a:cubicBezTo>
                    <a:pt x="140754" y="99001"/>
                    <a:pt x="145155" y="93329"/>
                    <a:pt x="149557" y="87929"/>
                  </a:cubicBezTo>
                  <a:cubicBezTo>
                    <a:pt x="153505" y="90561"/>
                    <a:pt x="171701" y="102495"/>
                    <a:pt x="182002" y="104220"/>
                  </a:cubicBezTo>
                  <a:cubicBezTo>
                    <a:pt x="192302" y="105944"/>
                    <a:pt x="204690" y="105263"/>
                    <a:pt x="212586" y="98003"/>
                  </a:cubicBezTo>
                  <a:cubicBezTo>
                    <a:pt x="219935" y="91521"/>
                    <a:pt x="220638" y="80310"/>
                    <a:pt x="214156" y="72961"/>
                  </a:cubicBezTo>
                  <a:cubicBezTo>
                    <a:pt x="213734" y="72481"/>
                    <a:pt x="213285" y="72025"/>
                    <a:pt x="212813" y="71593"/>
                  </a:cubicBezTo>
                  <a:cubicBezTo>
                    <a:pt x="201514" y="61792"/>
                    <a:pt x="175286" y="68462"/>
                    <a:pt x="163851" y="75405"/>
                  </a:cubicBezTo>
                  <a:cubicBezTo>
                    <a:pt x="163215" y="75814"/>
                    <a:pt x="157316" y="80351"/>
                    <a:pt x="153051" y="83709"/>
                  </a:cubicBezTo>
                  <a:cubicBezTo>
                    <a:pt x="155093" y="81304"/>
                    <a:pt x="157135" y="78763"/>
                    <a:pt x="159086" y="76494"/>
                  </a:cubicBezTo>
                  <a:cubicBezTo>
                    <a:pt x="166528" y="67918"/>
                    <a:pt x="173879" y="60521"/>
                    <a:pt x="180413" y="54033"/>
                  </a:cubicBezTo>
                  <a:cubicBezTo>
                    <a:pt x="184134" y="50357"/>
                    <a:pt x="187628" y="47090"/>
                    <a:pt x="190896" y="44095"/>
                  </a:cubicBezTo>
                  <a:cubicBezTo>
                    <a:pt x="196114" y="44685"/>
                    <a:pt x="217260" y="46772"/>
                    <a:pt x="227197" y="43596"/>
                  </a:cubicBezTo>
                  <a:cubicBezTo>
                    <a:pt x="237135" y="40419"/>
                    <a:pt x="247980" y="33976"/>
                    <a:pt x="251474" y="23993"/>
                  </a:cubicBezTo>
                  <a:cubicBezTo>
                    <a:pt x="255001" y="14824"/>
                    <a:pt x="250427" y="4532"/>
                    <a:pt x="241258" y="1005"/>
                  </a:cubicBezTo>
                  <a:cubicBezTo>
                    <a:pt x="240695" y="788"/>
                    <a:pt x="240122" y="600"/>
                    <a:pt x="239540" y="442"/>
                  </a:cubicBezTo>
                  <a:cubicBezTo>
                    <a:pt x="224928" y="-3052"/>
                    <a:pt x="204781" y="14963"/>
                    <a:pt x="197793" y="26398"/>
                  </a:cubicBezTo>
                  <a:cubicBezTo>
                    <a:pt x="197203" y="27396"/>
                    <a:pt x="189580" y="43959"/>
                    <a:pt x="189852" y="43959"/>
                  </a:cubicBezTo>
                  <a:lnTo>
                    <a:pt x="190169" y="43959"/>
                  </a:lnTo>
                  <a:cubicBezTo>
                    <a:pt x="186948" y="46772"/>
                    <a:pt x="183544" y="49858"/>
                    <a:pt x="179914" y="53261"/>
                  </a:cubicBezTo>
                  <a:cubicBezTo>
                    <a:pt x="173198" y="59614"/>
                    <a:pt x="165711" y="66874"/>
                    <a:pt x="158088" y="75314"/>
                  </a:cubicBezTo>
                  <a:cubicBezTo>
                    <a:pt x="149756" y="84324"/>
                    <a:pt x="141953" y="93808"/>
                    <a:pt x="134719" y="103720"/>
                  </a:cubicBezTo>
                  <a:cubicBezTo>
                    <a:pt x="126564" y="114801"/>
                    <a:pt x="119412" y="126585"/>
                    <a:pt x="113346" y="138933"/>
                  </a:cubicBezTo>
                  <a:lnTo>
                    <a:pt x="113346" y="139387"/>
                  </a:lnTo>
                  <a:cubicBezTo>
                    <a:pt x="113981" y="134849"/>
                    <a:pt x="115343" y="122824"/>
                    <a:pt x="115343" y="121871"/>
                  </a:cubicBezTo>
                  <a:cubicBezTo>
                    <a:pt x="115343" y="108258"/>
                    <a:pt x="107447" y="82620"/>
                    <a:pt x="93153" y="78037"/>
                  </a:cubicBezTo>
                  <a:cubicBezTo>
                    <a:pt x="83775" y="75284"/>
                    <a:pt x="73941" y="80656"/>
                    <a:pt x="71188" y="90034"/>
                  </a:cubicBezTo>
                  <a:cubicBezTo>
                    <a:pt x="71002" y="90669"/>
                    <a:pt x="70851" y="91315"/>
                    <a:pt x="70737" y="91968"/>
                  </a:cubicBezTo>
                  <a:cubicBezTo>
                    <a:pt x="68513" y="103448"/>
                    <a:pt x="74775" y="114747"/>
                    <a:pt x="81310" y="122280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ED57430A-8F4C-4FFF-B371-4D5B327F2024}"/>
                </a:ext>
              </a:extLst>
            </p:cNvPr>
            <p:cNvSpPr/>
            <p:nvPr/>
          </p:nvSpPr>
          <p:spPr>
            <a:xfrm>
              <a:off x="11367108" y="3230099"/>
              <a:ext cx="96961" cy="153954"/>
            </a:xfrm>
            <a:custGeom>
              <a:avLst/>
              <a:gdLst>
                <a:gd name="connsiteX0" fmla="*/ 6444 w 42020"/>
                <a:gd name="connsiteY0" fmla="*/ 66716 h 66719"/>
                <a:gd name="connsiteX1" fmla="*/ 22371 w 42020"/>
                <a:gd name="connsiteY1" fmla="*/ 55826 h 66719"/>
                <a:gd name="connsiteX2" fmla="*/ 40522 w 42020"/>
                <a:gd name="connsiteY2" fmla="*/ 10222 h 66719"/>
                <a:gd name="connsiteX3" fmla="*/ 16930 w 42020"/>
                <a:gd name="connsiteY3" fmla="*/ 1679 h 66719"/>
                <a:gd name="connsiteX4" fmla="*/ 15293 w 42020"/>
                <a:gd name="connsiteY4" fmla="*/ 2553 h 66719"/>
                <a:gd name="connsiteX5" fmla="*/ 182 w 42020"/>
                <a:gd name="connsiteY5" fmla="*/ 29779 h 66719"/>
                <a:gd name="connsiteX6" fmla="*/ 6444 w 42020"/>
                <a:gd name="connsiteY6" fmla="*/ 66716 h 6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0" h="66719">
                  <a:moveTo>
                    <a:pt x="6444" y="66716"/>
                  </a:moveTo>
                  <a:cubicBezTo>
                    <a:pt x="6444" y="66943"/>
                    <a:pt x="21509" y="56597"/>
                    <a:pt x="22371" y="55826"/>
                  </a:cubicBezTo>
                  <a:cubicBezTo>
                    <a:pt x="32445" y="46750"/>
                    <a:pt x="46694" y="24062"/>
                    <a:pt x="40522" y="10222"/>
                  </a:cubicBezTo>
                  <a:cubicBezTo>
                    <a:pt x="36366" y="1348"/>
                    <a:pt x="25804" y="-2477"/>
                    <a:pt x="16930" y="1679"/>
                  </a:cubicBezTo>
                  <a:cubicBezTo>
                    <a:pt x="16369" y="1942"/>
                    <a:pt x="15823" y="2233"/>
                    <a:pt x="15293" y="2553"/>
                  </a:cubicBezTo>
                  <a:cubicBezTo>
                    <a:pt x="6217" y="7726"/>
                    <a:pt x="1680" y="19978"/>
                    <a:pt x="182" y="29779"/>
                  </a:cubicBezTo>
                  <a:cubicBezTo>
                    <a:pt x="-1270" y="41486"/>
                    <a:pt x="6444" y="66671"/>
                    <a:pt x="6444" y="66716"/>
                  </a:cubicBezTo>
                  <a:close/>
                </a:path>
              </a:pathLst>
            </a:custGeom>
            <a:solidFill>
              <a:schemeClr val="accent2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80CF71E4-D8CA-4E94-A48A-5DA74F65FFBB}"/>
                </a:ext>
              </a:extLst>
            </p:cNvPr>
            <p:cNvSpPr/>
            <p:nvPr/>
          </p:nvSpPr>
          <p:spPr>
            <a:xfrm>
              <a:off x="7513119" y="2119384"/>
              <a:ext cx="3417250" cy="3274429"/>
            </a:xfrm>
            <a:custGeom>
              <a:avLst/>
              <a:gdLst>
                <a:gd name="connsiteX0" fmla="*/ 0 w 1480928"/>
                <a:gd name="connsiteY0" fmla="*/ 0 h 1419034"/>
                <a:gd name="connsiteX1" fmla="*/ 1480929 w 1480928"/>
                <a:gd name="connsiteY1" fmla="*/ 0 h 1419034"/>
                <a:gd name="connsiteX2" fmla="*/ 1480929 w 1480928"/>
                <a:gd name="connsiteY2" fmla="*/ 1419035 h 1419034"/>
                <a:gd name="connsiteX3" fmla="*/ 0 w 1480928"/>
                <a:gd name="connsiteY3" fmla="*/ 1419035 h 141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928" h="1419034">
                  <a:moveTo>
                    <a:pt x="0" y="0"/>
                  </a:moveTo>
                  <a:lnTo>
                    <a:pt x="1480929" y="0"/>
                  </a:lnTo>
                  <a:lnTo>
                    <a:pt x="1480929" y="1419035"/>
                  </a:lnTo>
                  <a:lnTo>
                    <a:pt x="0" y="1419035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E73DE952-61CA-4060-AC15-8BADA6E51084}"/>
                </a:ext>
              </a:extLst>
            </p:cNvPr>
            <p:cNvSpPr/>
            <p:nvPr/>
          </p:nvSpPr>
          <p:spPr>
            <a:xfrm>
              <a:off x="7507883" y="2114148"/>
              <a:ext cx="3427721" cy="3284900"/>
            </a:xfrm>
            <a:custGeom>
              <a:avLst/>
              <a:gdLst>
                <a:gd name="connsiteX0" fmla="*/ 1483198 w 1485466"/>
                <a:gd name="connsiteY0" fmla="*/ 1423572 h 1423572"/>
                <a:gd name="connsiteX1" fmla="*/ 2269 w 1485466"/>
                <a:gd name="connsiteY1" fmla="*/ 1423572 h 1423572"/>
                <a:gd name="connsiteX2" fmla="*/ 0 w 1485466"/>
                <a:gd name="connsiteY2" fmla="*/ 1421303 h 1423572"/>
                <a:gd name="connsiteX3" fmla="*/ 0 w 1485466"/>
                <a:gd name="connsiteY3" fmla="*/ 2269 h 1423572"/>
                <a:gd name="connsiteX4" fmla="*/ 2269 w 1485466"/>
                <a:gd name="connsiteY4" fmla="*/ 0 h 1423572"/>
                <a:gd name="connsiteX5" fmla="*/ 1483198 w 1485466"/>
                <a:gd name="connsiteY5" fmla="*/ 0 h 1423572"/>
                <a:gd name="connsiteX6" fmla="*/ 1485467 w 1485466"/>
                <a:gd name="connsiteY6" fmla="*/ 2269 h 1423572"/>
                <a:gd name="connsiteX7" fmla="*/ 1485467 w 1485466"/>
                <a:gd name="connsiteY7" fmla="*/ 1421303 h 1423572"/>
                <a:gd name="connsiteX8" fmla="*/ 1483198 w 1485466"/>
                <a:gd name="connsiteY8" fmla="*/ 1423572 h 1423572"/>
                <a:gd name="connsiteX9" fmla="*/ 4538 w 1485466"/>
                <a:gd name="connsiteY9" fmla="*/ 1419035 h 1423572"/>
                <a:gd name="connsiteX10" fmla="*/ 1480929 w 1485466"/>
                <a:gd name="connsiteY10" fmla="*/ 1419035 h 1423572"/>
                <a:gd name="connsiteX11" fmla="*/ 1480929 w 1485466"/>
                <a:gd name="connsiteY11" fmla="*/ 4538 h 1423572"/>
                <a:gd name="connsiteX12" fmla="*/ 4538 w 1485466"/>
                <a:gd name="connsiteY12" fmla="*/ 4538 h 14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466" h="1423572">
                  <a:moveTo>
                    <a:pt x="1483198" y="1423572"/>
                  </a:moveTo>
                  <a:lnTo>
                    <a:pt x="2269" y="1423572"/>
                  </a:lnTo>
                  <a:cubicBezTo>
                    <a:pt x="1016" y="1423572"/>
                    <a:pt x="0" y="1422557"/>
                    <a:pt x="0" y="142130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483198" y="0"/>
                  </a:lnTo>
                  <a:cubicBezTo>
                    <a:pt x="1484451" y="0"/>
                    <a:pt x="1485467" y="1016"/>
                    <a:pt x="1485467" y="2269"/>
                  </a:cubicBezTo>
                  <a:lnTo>
                    <a:pt x="1485467" y="1421303"/>
                  </a:lnTo>
                  <a:cubicBezTo>
                    <a:pt x="1485467" y="1422557"/>
                    <a:pt x="1484451" y="1423572"/>
                    <a:pt x="1483198" y="1423572"/>
                  </a:cubicBezTo>
                  <a:close/>
                  <a:moveTo>
                    <a:pt x="4538" y="1419035"/>
                  </a:moveTo>
                  <a:lnTo>
                    <a:pt x="1480929" y="1419035"/>
                  </a:lnTo>
                  <a:lnTo>
                    <a:pt x="148092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0FBD0333-2CE5-4D64-B1D4-08532B66BAC1}"/>
                </a:ext>
              </a:extLst>
            </p:cNvPr>
            <p:cNvSpPr/>
            <p:nvPr/>
          </p:nvSpPr>
          <p:spPr>
            <a:xfrm>
              <a:off x="7569872" y="2075304"/>
              <a:ext cx="3417250" cy="3274429"/>
            </a:xfrm>
            <a:custGeom>
              <a:avLst/>
              <a:gdLst>
                <a:gd name="connsiteX0" fmla="*/ 0 w 1480928"/>
                <a:gd name="connsiteY0" fmla="*/ 0 h 1419034"/>
                <a:gd name="connsiteX1" fmla="*/ 1480929 w 1480928"/>
                <a:gd name="connsiteY1" fmla="*/ 0 h 1419034"/>
                <a:gd name="connsiteX2" fmla="*/ 1480929 w 1480928"/>
                <a:gd name="connsiteY2" fmla="*/ 1419035 h 1419034"/>
                <a:gd name="connsiteX3" fmla="*/ 0 w 1480928"/>
                <a:gd name="connsiteY3" fmla="*/ 1419035 h 141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0928" h="1419034">
                  <a:moveTo>
                    <a:pt x="0" y="0"/>
                  </a:moveTo>
                  <a:lnTo>
                    <a:pt x="1480929" y="0"/>
                  </a:lnTo>
                  <a:lnTo>
                    <a:pt x="1480929" y="1419035"/>
                  </a:lnTo>
                  <a:lnTo>
                    <a:pt x="0" y="1419035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3C748C06-0AAE-46AB-BADD-DF45776F4160}"/>
                </a:ext>
              </a:extLst>
            </p:cNvPr>
            <p:cNvSpPr/>
            <p:nvPr/>
          </p:nvSpPr>
          <p:spPr>
            <a:xfrm>
              <a:off x="7564637" y="2070068"/>
              <a:ext cx="3427721" cy="3284900"/>
            </a:xfrm>
            <a:custGeom>
              <a:avLst/>
              <a:gdLst>
                <a:gd name="connsiteX0" fmla="*/ 1483198 w 1485466"/>
                <a:gd name="connsiteY0" fmla="*/ 1423572 h 1423572"/>
                <a:gd name="connsiteX1" fmla="*/ 2269 w 1485466"/>
                <a:gd name="connsiteY1" fmla="*/ 1423572 h 1423572"/>
                <a:gd name="connsiteX2" fmla="*/ 0 w 1485466"/>
                <a:gd name="connsiteY2" fmla="*/ 1421303 h 1423572"/>
                <a:gd name="connsiteX3" fmla="*/ 0 w 1485466"/>
                <a:gd name="connsiteY3" fmla="*/ 2269 h 1423572"/>
                <a:gd name="connsiteX4" fmla="*/ 2269 w 1485466"/>
                <a:gd name="connsiteY4" fmla="*/ 0 h 1423572"/>
                <a:gd name="connsiteX5" fmla="*/ 1483198 w 1485466"/>
                <a:gd name="connsiteY5" fmla="*/ 0 h 1423572"/>
                <a:gd name="connsiteX6" fmla="*/ 1485467 w 1485466"/>
                <a:gd name="connsiteY6" fmla="*/ 2269 h 1423572"/>
                <a:gd name="connsiteX7" fmla="*/ 1485467 w 1485466"/>
                <a:gd name="connsiteY7" fmla="*/ 1421303 h 1423572"/>
                <a:gd name="connsiteX8" fmla="*/ 1483198 w 1485466"/>
                <a:gd name="connsiteY8" fmla="*/ 1423572 h 1423572"/>
                <a:gd name="connsiteX9" fmla="*/ 4538 w 1485466"/>
                <a:gd name="connsiteY9" fmla="*/ 1419035 h 1423572"/>
                <a:gd name="connsiteX10" fmla="*/ 1480929 w 1485466"/>
                <a:gd name="connsiteY10" fmla="*/ 1419035 h 1423572"/>
                <a:gd name="connsiteX11" fmla="*/ 1480929 w 1485466"/>
                <a:gd name="connsiteY11" fmla="*/ 4538 h 1423572"/>
                <a:gd name="connsiteX12" fmla="*/ 4538 w 1485466"/>
                <a:gd name="connsiteY12" fmla="*/ 4538 h 142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466" h="1423572">
                  <a:moveTo>
                    <a:pt x="1483198" y="1423572"/>
                  </a:moveTo>
                  <a:lnTo>
                    <a:pt x="2269" y="1423572"/>
                  </a:lnTo>
                  <a:cubicBezTo>
                    <a:pt x="1016" y="1423572"/>
                    <a:pt x="0" y="1422557"/>
                    <a:pt x="0" y="142130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1483198" y="0"/>
                  </a:lnTo>
                  <a:cubicBezTo>
                    <a:pt x="1484451" y="0"/>
                    <a:pt x="1485467" y="1016"/>
                    <a:pt x="1485467" y="2269"/>
                  </a:cubicBezTo>
                  <a:lnTo>
                    <a:pt x="1485467" y="1421303"/>
                  </a:lnTo>
                  <a:cubicBezTo>
                    <a:pt x="1485443" y="1422546"/>
                    <a:pt x="1484441" y="1423548"/>
                    <a:pt x="1483198" y="1423572"/>
                  </a:cubicBezTo>
                  <a:close/>
                  <a:moveTo>
                    <a:pt x="4538" y="1419035"/>
                  </a:moveTo>
                  <a:lnTo>
                    <a:pt x="1480929" y="1419035"/>
                  </a:lnTo>
                  <a:lnTo>
                    <a:pt x="148092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4FAA7702-EC9C-46DD-BA4B-AE5807589D55}"/>
                </a:ext>
              </a:extLst>
            </p:cNvPr>
            <p:cNvSpPr/>
            <p:nvPr/>
          </p:nvSpPr>
          <p:spPr>
            <a:xfrm>
              <a:off x="9243315" y="2228386"/>
              <a:ext cx="10469" cy="2952765"/>
            </a:xfrm>
            <a:custGeom>
              <a:avLst/>
              <a:gdLst>
                <a:gd name="connsiteX0" fmla="*/ 2269 w 4537"/>
                <a:gd name="connsiteY0" fmla="*/ 1279636 h 1279635"/>
                <a:gd name="connsiteX1" fmla="*/ 0 w 4537"/>
                <a:gd name="connsiteY1" fmla="*/ 1277367 h 1279635"/>
                <a:gd name="connsiteX2" fmla="*/ 0 w 4537"/>
                <a:gd name="connsiteY2" fmla="*/ 2269 h 1279635"/>
                <a:gd name="connsiteX3" fmla="*/ 2269 w 4537"/>
                <a:gd name="connsiteY3" fmla="*/ 0 h 1279635"/>
                <a:gd name="connsiteX4" fmla="*/ 4538 w 4537"/>
                <a:gd name="connsiteY4" fmla="*/ 2269 h 1279635"/>
                <a:gd name="connsiteX5" fmla="*/ 4538 w 4537"/>
                <a:gd name="connsiteY5" fmla="*/ 1277367 h 1279635"/>
                <a:gd name="connsiteX6" fmla="*/ 2269 w 4537"/>
                <a:gd name="connsiteY6" fmla="*/ 1279636 h 127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37" h="1279635">
                  <a:moveTo>
                    <a:pt x="2269" y="1279636"/>
                  </a:moveTo>
                  <a:cubicBezTo>
                    <a:pt x="1026" y="1279612"/>
                    <a:pt x="24" y="1278610"/>
                    <a:pt x="0" y="1277367"/>
                  </a:cubicBezTo>
                  <a:lnTo>
                    <a:pt x="0" y="2269"/>
                  </a:lnTo>
                  <a:cubicBezTo>
                    <a:pt x="24" y="1026"/>
                    <a:pt x="1026" y="24"/>
                    <a:pt x="2269" y="0"/>
                  </a:cubicBezTo>
                  <a:cubicBezTo>
                    <a:pt x="3522" y="0"/>
                    <a:pt x="4538" y="1016"/>
                    <a:pt x="4538" y="2269"/>
                  </a:cubicBezTo>
                  <a:lnTo>
                    <a:pt x="4538" y="1277367"/>
                  </a:lnTo>
                  <a:cubicBezTo>
                    <a:pt x="4538" y="1278620"/>
                    <a:pt x="3522" y="1279636"/>
                    <a:pt x="2269" y="1279636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DAA8D116-CD14-4771-BD8C-E80214176D85}"/>
                </a:ext>
              </a:extLst>
            </p:cNvPr>
            <p:cNvSpPr/>
            <p:nvPr/>
          </p:nvSpPr>
          <p:spPr>
            <a:xfrm>
              <a:off x="9432523" y="268962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FE424635-03EB-41F4-884A-C7EA8E31B46C}"/>
                </a:ext>
              </a:extLst>
            </p:cNvPr>
            <p:cNvSpPr/>
            <p:nvPr/>
          </p:nvSpPr>
          <p:spPr>
            <a:xfrm>
              <a:off x="9557126" y="256376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469EB53C-33CA-4D65-A210-78F6AEEB4566}"/>
                </a:ext>
              </a:extLst>
            </p:cNvPr>
            <p:cNvSpPr/>
            <p:nvPr/>
          </p:nvSpPr>
          <p:spPr>
            <a:xfrm>
              <a:off x="9692722" y="268962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A66FCB18-8BB3-4CE6-9640-0E4C3D6D24FC}"/>
                </a:ext>
              </a:extLst>
            </p:cNvPr>
            <p:cNvSpPr/>
            <p:nvPr/>
          </p:nvSpPr>
          <p:spPr>
            <a:xfrm>
              <a:off x="10080561" y="234115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06A3E0B-628D-4FEF-A300-6E0FA5579463}"/>
                </a:ext>
              </a:extLst>
            </p:cNvPr>
            <p:cNvSpPr/>
            <p:nvPr/>
          </p:nvSpPr>
          <p:spPr>
            <a:xfrm>
              <a:off x="10205164" y="2215192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966FB7A5-E8CD-4C6B-9416-4F637533654E}"/>
                </a:ext>
              </a:extLst>
            </p:cNvPr>
            <p:cNvSpPr/>
            <p:nvPr/>
          </p:nvSpPr>
          <p:spPr>
            <a:xfrm>
              <a:off x="10340760" y="234115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2D178D55-C78A-48FE-BA82-31672DFB8EDB}"/>
                </a:ext>
              </a:extLst>
            </p:cNvPr>
            <p:cNvSpPr/>
            <p:nvPr/>
          </p:nvSpPr>
          <p:spPr>
            <a:xfrm>
              <a:off x="9692722" y="3012859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C1539B4F-72FC-4539-80D0-0F53B2363E3C}"/>
                </a:ext>
              </a:extLst>
            </p:cNvPr>
            <p:cNvSpPr/>
            <p:nvPr/>
          </p:nvSpPr>
          <p:spPr>
            <a:xfrm>
              <a:off x="9817325" y="28868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49DE0D68-EFC9-41B8-9E7B-AE623EF5B369}"/>
                </a:ext>
              </a:extLst>
            </p:cNvPr>
            <p:cNvSpPr/>
            <p:nvPr/>
          </p:nvSpPr>
          <p:spPr>
            <a:xfrm>
              <a:off x="9952921" y="3012859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9E15A3C1-FC0C-40BF-B54F-C8926C2012F2}"/>
                </a:ext>
              </a:extLst>
            </p:cNvPr>
            <p:cNvSpPr/>
            <p:nvPr/>
          </p:nvSpPr>
          <p:spPr>
            <a:xfrm>
              <a:off x="10389450" y="396559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8211E847-65B7-4C50-9EB0-4C1462C2170B}"/>
                </a:ext>
              </a:extLst>
            </p:cNvPr>
            <p:cNvSpPr/>
            <p:nvPr/>
          </p:nvSpPr>
          <p:spPr>
            <a:xfrm>
              <a:off x="10514053" y="383963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418A5A51-3A34-48E4-8001-04C45317DF90}"/>
                </a:ext>
              </a:extLst>
            </p:cNvPr>
            <p:cNvSpPr/>
            <p:nvPr/>
          </p:nvSpPr>
          <p:spPr>
            <a:xfrm>
              <a:off x="10649649" y="3965596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1E6173CF-55EE-4598-AC55-51E2C401A96A}"/>
                </a:ext>
              </a:extLst>
            </p:cNvPr>
            <p:cNvSpPr/>
            <p:nvPr/>
          </p:nvSpPr>
          <p:spPr>
            <a:xfrm>
              <a:off x="10389450" y="5014877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C43162AB-CB98-46E9-A276-7DD0243C9E90}"/>
                </a:ext>
              </a:extLst>
            </p:cNvPr>
            <p:cNvSpPr/>
            <p:nvPr/>
          </p:nvSpPr>
          <p:spPr>
            <a:xfrm>
              <a:off x="10514053" y="4888912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E8334F21-6EBC-49A7-8DC3-6DDC07008B1B}"/>
                </a:ext>
              </a:extLst>
            </p:cNvPr>
            <p:cNvSpPr/>
            <p:nvPr/>
          </p:nvSpPr>
          <p:spPr>
            <a:xfrm>
              <a:off x="10649649" y="5014877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7BF1C7C-1328-427A-A12B-4457937AE914}"/>
                </a:ext>
              </a:extLst>
            </p:cNvPr>
            <p:cNvSpPr/>
            <p:nvPr/>
          </p:nvSpPr>
          <p:spPr>
            <a:xfrm>
              <a:off x="9491263" y="419637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7A008B74-E4B6-4B5E-8D1D-1E72C12590B6}"/>
                </a:ext>
              </a:extLst>
            </p:cNvPr>
            <p:cNvSpPr/>
            <p:nvPr/>
          </p:nvSpPr>
          <p:spPr>
            <a:xfrm>
              <a:off x="9615866" y="407051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B38A9BB-568E-4742-BAED-1152E1AC6B06}"/>
                </a:ext>
              </a:extLst>
            </p:cNvPr>
            <p:cNvSpPr/>
            <p:nvPr/>
          </p:nvSpPr>
          <p:spPr>
            <a:xfrm>
              <a:off x="9751464" y="4196374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C16408BF-1CCC-47D8-A6C2-724F59C53C99}"/>
                </a:ext>
              </a:extLst>
            </p:cNvPr>
            <p:cNvSpPr/>
            <p:nvPr/>
          </p:nvSpPr>
          <p:spPr>
            <a:xfrm>
              <a:off x="9491263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AF2E33D9-BC98-480A-95E5-80FD2530D3B9}"/>
                </a:ext>
              </a:extLst>
            </p:cNvPr>
            <p:cNvSpPr/>
            <p:nvPr/>
          </p:nvSpPr>
          <p:spPr>
            <a:xfrm>
              <a:off x="9615866" y="4435630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CF7AAF9-25A9-4B96-9EFF-692C714BCCE9}"/>
                </a:ext>
              </a:extLst>
            </p:cNvPr>
            <p:cNvSpPr/>
            <p:nvPr/>
          </p:nvSpPr>
          <p:spPr>
            <a:xfrm>
              <a:off x="9751464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D4E79A6D-C9FD-4E8F-9611-4C5F5B38C6C6}"/>
                </a:ext>
              </a:extLst>
            </p:cNvPr>
            <p:cNvSpPr/>
            <p:nvPr/>
          </p:nvSpPr>
          <p:spPr>
            <a:xfrm>
              <a:off x="10015851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31931F91-7776-44EB-A05F-9AF613193ED3}"/>
                </a:ext>
              </a:extLst>
            </p:cNvPr>
            <p:cNvSpPr/>
            <p:nvPr/>
          </p:nvSpPr>
          <p:spPr>
            <a:xfrm>
              <a:off x="10140454" y="4435630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rgbClr val="000000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2FE3F22F-B85A-4123-A66B-6025FF74485C}"/>
                </a:ext>
              </a:extLst>
            </p:cNvPr>
            <p:cNvSpPr/>
            <p:nvPr/>
          </p:nvSpPr>
          <p:spPr>
            <a:xfrm>
              <a:off x="10276050" y="4561595"/>
              <a:ext cx="222817" cy="101251"/>
            </a:xfrm>
            <a:custGeom>
              <a:avLst/>
              <a:gdLst>
                <a:gd name="connsiteX0" fmla="*/ 0 w 96562"/>
                <a:gd name="connsiteY0" fmla="*/ 0 h 43879"/>
                <a:gd name="connsiteX1" fmla="*/ 96563 w 96562"/>
                <a:gd name="connsiteY1" fmla="*/ 0 h 43879"/>
                <a:gd name="connsiteX2" fmla="*/ 96563 w 96562"/>
                <a:gd name="connsiteY2" fmla="*/ 43880 h 43879"/>
                <a:gd name="connsiteX3" fmla="*/ 0 w 96562"/>
                <a:gd name="connsiteY3" fmla="*/ 43880 h 43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62" h="43879">
                  <a:moveTo>
                    <a:pt x="0" y="0"/>
                  </a:moveTo>
                  <a:lnTo>
                    <a:pt x="96563" y="0"/>
                  </a:lnTo>
                  <a:lnTo>
                    <a:pt x="96563" y="43880"/>
                  </a:lnTo>
                  <a:lnTo>
                    <a:pt x="0" y="4388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C5FE6594-FE3A-4256-A6FA-B167042095B8}"/>
                </a:ext>
              </a:extLst>
            </p:cNvPr>
            <p:cNvSpPr/>
            <p:nvPr/>
          </p:nvSpPr>
          <p:spPr>
            <a:xfrm>
              <a:off x="7855096" y="3941619"/>
              <a:ext cx="1117128" cy="189416"/>
            </a:xfrm>
            <a:custGeom>
              <a:avLst/>
              <a:gdLst>
                <a:gd name="connsiteX0" fmla="*/ 0 w 484128"/>
                <a:gd name="connsiteY0" fmla="*/ 0 h 82087"/>
                <a:gd name="connsiteX1" fmla="*/ 484129 w 484128"/>
                <a:gd name="connsiteY1" fmla="*/ 0 h 82087"/>
                <a:gd name="connsiteX2" fmla="*/ 484129 w 484128"/>
                <a:gd name="connsiteY2" fmla="*/ 82087 h 82087"/>
                <a:gd name="connsiteX3" fmla="*/ 0 w 484128"/>
                <a:gd name="connsiteY3" fmla="*/ 82087 h 8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28" h="82087">
                  <a:moveTo>
                    <a:pt x="0" y="0"/>
                  </a:moveTo>
                  <a:lnTo>
                    <a:pt x="484129" y="0"/>
                  </a:lnTo>
                  <a:lnTo>
                    <a:pt x="484129" y="82087"/>
                  </a:lnTo>
                  <a:lnTo>
                    <a:pt x="0" y="8208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038C0459-EEE8-47A0-97BF-9DAEF16809EC}"/>
                </a:ext>
              </a:extLst>
            </p:cNvPr>
            <p:cNvSpPr/>
            <p:nvPr/>
          </p:nvSpPr>
          <p:spPr>
            <a:xfrm>
              <a:off x="7850070" y="3936383"/>
              <a:ext cx="1127390" cy="199885"/>
            </a:xfrm>
            <a:custGeom>
              <a:avLst/>
              <a:gdLst>
                <a:gd name="connsiteX0" fmla="*/ 486307 w 488575"/>
                <a:gd name="connsiteY0" fmla="*/ 86625 h 86624"/>
                <a:gd name="connsiteX1" fmla="*/ 2269 w 488575"/>
                <a:gd name="connsiteY1" fmla="*/ 86625 h 86624"/>
                <a:gd name="connsiteX2" fmla="*/ 0 w 488575"/>
                <a:gd name="connsiteY2" fmla="*/ 84356 h 86624"/>
                <a:gd name="connsiteX3" fmla="*/ 0 w 488575"/>
                <a:gd name="connsiteY3" fmla="*/ 2269 h 86624"/>
                <a:gd name="connsiteX4" fmla="*/ 2269 w 488575"/>
                <a:gd name="connsiteY4" fmla="*/ 0 h 86624"/>
                <a:gd name="connsiteX5" fmla="*/ 486307 w 488575"/>
                <a:gd name="connsiteY5" fmla="*/ 0 h 86624"/>
                <a:gd name="connsiteX6" fmla="*/ 488576 w 488575"/>
                <a:gd name="connsiteY6" fmla="*/ 2269 h 86624"/>
                <a:gd name="connsiteX7" fmla="*/ 488576 w 488575"/>
                <a:gd name="connsiteY7" fmla="*/ 84356 h 86624"/>
                <a:gd name="connsiteX8" fmla="*/ 486307 w 488575"/>
                <a:gd name="connsiteY8" fmla="*/ 86625 h 86624"/>
                <a:gd name="connsiteX9" fmla="*/ 4447 w 488575"/>
                <a:gd name="connsiteY9" fmla="*/ 82087 h 86624"/>
                <a:gd name="connsiteX10" fmla="*/ 484038 w 488575"/>
                <a:gd name="connsiteY10" fmla="*/ 82087 h 86624"/>
                <a:gd name="connsiteX11" fmla="*/ 484038 w 488575"/>
                <a:gd name="connsiteY11" fmla="*/ 4538 h 86624"/>
                <a:gd name="connsiteX12" fmla="*/ 4447 w 488575"/>
                <a:gd name="connsiteY12" fmla="*/ 4538 h 8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575" h="86624">
                  <a:moveTo>
                    <a:pt x="486307" y="86625"/>
                  </a:moveTo>
                  <a:lnTo>
                    <a:pt x="2269" y="86625"/>
                  </a:lnTo>
                  <a:cubicBezTo>
                    <a:pt x="1016" y="86625"/>
                    <a:pt x="0" y="85609"/>
                    <a:pt x="0" y="84356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86307" y="0"/>
                  </a:lnTo>
                  <a:cubicBezTo>
                    <a:pt x="487560" y="0"/>
                    <a:pt x="488576" y="1016"/>
                    <a:pt x="488576" y="2269"/>
                  </a:cubicBezTo>
                  <a:lnTo>
                    <a:pt x="488576" y="84356"/>
                  </a:lnTo>
                  <a:cubicBezTo>
                    <a:pt x="488576" y="85609"/>
                    <a:pt x="487560" y="86625"/>
                    <a:pt x="486307" y="86625"/>
                  </a:cubicBezTo>
                  <a:close/>
                  <a:moveTo>
                    <a:pt x="4447" y="82087"/>
                  </a:moveTo>
                  <a:lnTo>
                    <a:pt x="484038" y="82087"/>
                  </a:lnTo>
                  <a:lnTo>
                    <a:pt x="484038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0DEDCBA2-3798-4108-BDD7-6EAB152C7BBA}"/>
                </a:ext>
              </a:extLst>
            </p:cNvPr>
            <p:cNvSpPr/>
            <p:nvPr/>
          </p:nvSpPr>
          <p:spPr>
            <a:xfrm>
              <a:off x="7855096" y="4294381"/>
              <a:ext cx="1117128" cy="189416"/>
            </a:xfrm>
            <a:custGeom>
              <a:avLst/>
              <a:gdLst>
                <a:gd name="connsiteX0" fmla="*/ 0 w 484128"/>
                <a:gd name="connsiteY0" fmla="*/ 0 h 82087"/>
                <a:gd name="connsiteX1" fmla="*/ 484129 w 484128"/>
                <a:gd name="connsiteY1" fmla="*/ 0 h 82087"/>
                <a:gd name="connsiteX2" fmla="*/ 484129 w 484128"/>
                <a:gd name="connsiteY2" fmla="*/ 82087 h 82087"/>
                <a:gd name="connsiteX3" fmla="*/ 0 w 484128"/>
                <a:gd name="connsiteY3" fmla="*/ 82087 h 8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4128" h="82087">
                  <a:moveTo>
                    <a:pt x="0" y="0"/>
                  </a:moveTo>
                  <a:lnTo>
                    <a:pt x="484129" y="0"/>
                  </a:lnTo>
                  <a:lnTo>
                    <a:pt x="484129" y="82087"/>
                  </a:lnTo>
                  <a:lnTo>
                    <a:pt x="0" y="8208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C3EA96F5-8871-4744-9908-71A68C96BB7A}"/>
                </a:ext>
              </a:extLst>
            </p:cNvPr>
            <p:cNvSpPr/>
            <p:nvPr/>
          </p:nvSpPr>
          <p:spPr>
            <a:xfrm>
              <a:off x="7850070" y="4289145"/>
              <a:ext cx="1127417" cy="200409"/>
            </a:xfrm>
            <a:custGeom>
              <a:avLst/>
              <a:gdLst>
                <a:gd name="connsiteX0" fmla="*/ 486307 w 488587"/>
                <a:gd name="connsiteY0" fmla="*/ 86852 h 86851"/>
                <a:gd name="connsiteX1" fmla="*/ 2269 w 488587"/>
                <a:gd name="connsiteY1" fmla="*/ 86852 h 86851"/>
                <a:gd name="connsiteX2" fmla="*/ 0 w 488587"/>
                <a:gd name="connsiteY2" fmla="*/ 84583 h 86851"/>
                <a:gd name="connsiteX3" fmla="*/ 0 w 488587"/>
                <a:gd name="connsiteY3" fmla="*/ 2269 h 86851"/>
                <a:gd name="connsiteX4" fmla="*/ 2269 w 488587"/>
                <a:gd name="connsiteY4" fmla="*/ 0 h 86851"/>
                <a:gd name="connsiteX5" fmla="*/ 486307 w 488587"/>
                <a:gd name="connsiteY5" fmla="*/ 0 h 86851"/>
                <a:gd name="connsiteX6" fmla="*/ 488576 w 488587"/>
                <a:gd name="connsiteY6" fmla="*/ 2269 h 86851"/>
                <a:gd name="connsiteX7" fmla="*/ 488576 w 488587"/>
                <a:gd name="connsiteY7" fmla="*/ 84356 h 86851"/>
                <a:gd name="connsiteX8" fmla="*/ 486545 w 488587"/>
                <a:gd name="connsiteY8" fmla="*/ 86841 h 86851"/>
                <a:gd name="connsiteX9" fmla="*/ 486307 w 488587"/>
                <a:gd name="connsiteY9" fmla="*/ 86852 h 86851"/>
                <a:gd name="connsiteX10" fmla="*/ 4447 w 488587"/>
                <a:gd name="connsiteY10" fmla="*/ 82314 h 86851"/>
                <a:gd name="connsiteX11" fmla="*/ 484038 w 488587"/>
                <a:gd name="connsiteY11" fmla="*/ 82314 h 86851"/>
                <a:gd name="connsiteX12" fmla="*/ 484038 w 488587"/>
                <a:gd name="connsiteY12" fmla="*/ 4538 h 86851"/>
                <a:gd name="connsiteX13" fmla="*/ 4447 w 488587"/>
                <a:gd name="connsiteY13" fmla="*/ 4538 h 8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8587" h="86851">
                  <a:moveTo>
                    <a:pt x="486307" y="86852"/>
                  </a:moveTo>
                  <a:lnTo>
                    <a:pt x="2269" y="86852"/>
                  </a:lnTo>
                  <a:cubicBezTo>
                    <a:pt x="1016" y="86852"/>
                    <a:pt x="0" y="85836"/>
                    <a:pt x="0" y="8458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486307" y="0"/>
                  </a:lnTo>
                  <a:cubicBezTo>
                    <a:pt x="487560" y="0"/>
                    <a:pt x="488576" y="1016"/>
                    <a:pt x="488576" y="2269"/>
                  </a:cubicBezTo>
                  <a:lnTo>
                    <a:pt x="488576" y="84356"/>
                  </a:lnTo>
                  <a:cubicBezTo>
                    <a:pt x="488701" y="85603"/>
                    <a:pt x="487792" y="86715"/>
                    <a:pt x="486545" y="86841"/>
                  </a:cubicBezTo>
                  <a:cubicBezTo>
                    <a:pt x="486466" y="86848"/>
                    <a:pt x="486387" y="86852"/>
                    <a:pt x="486307" y="86852"/>
                  </a:cubicBezTo>
                  <a:close/>
                  <a:moveTo>
                    <a:pt x="4447" y="82314"/>
                  </a:moveTo>
                  <a:lnTo>
                    <a:pt x="484038" y="82314"/>
                  </a:lnTo>
                  <a:lnTo>
                    <a:pt x="484038" y="4538"/>
                  </a:lnTo>
                  <a:lnTo>
                    <a:pt x="4447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81B71FFA-BAD7-4124-B90C-87E812D5AB8F}"/>
                </a:ext>
              </a:extLst>
            </p:cNvPr>
            <p:cNvSpPr/>
            <p:nvPr/>
          </p:nvSpPr>
          <p:spPr>
            <a:xfrm>
              <a:off x="8047969" y="4744520"/>
              <a:ext cx="731488" cy="235068"/>
            </a:xfrm>
            <a:custGeom>
              <a:avLst/>
              <a:gdLst>
                <a:gd name="connsiteX0" fmla="*/ 292728 w 317004"/>
                <a:gd name="connsiteY0" fmla="*/ 101872 h 101871"/>
                <a:gd name="connsiteX1" fmla="*/ 24231 w 317004"/>
                <a:gd name="connsiteY1" fmla="*/ 101872 h 101871"/>
                <a:gd name="connsiteX2" fmla="*/ 0 w 317004"/>
                <a:gd name="connsiteY2" fmla="*/ 77640 h 101871"/>
                <a:gd name="connsiteX3" fmla="*/ 0 w 317004"/>
                <a:gd name="connsiteY3" fmla="*/ 24231 h 101871"/>
                <a:gd name="connsiteX4" fmla="*/ 24231 w 317004"/>
                <a:gd name="connsiteY4" fmla="*/ 0 h 101871"/>
                <a:gd name="connsiteX5" fmla="*/ 292728 w 317004"/>
                <a:gd name="connsiteY5" fmla="*/ 0 h 101871"/>
                <a:gd name="connsiteX6" fmla="*/ 317005 w 317004"/>
                <a:gd name="connsiteY6" fmla="*/ 24231 h 101871"/>
                <a:gd name="connsiteX7" fmla="*/ 317005 w 317004"/>
                <a:gd name="connsiteY7" fmla="*/ 77640 h 101871"/>
                <a:gd name="connsiteX8" fmla="*/ 292728 w 317004"/>
                <a:gd name="connsiteY8" fmla="*/ 101872 h 101871"/>
                <a:gd name="connsiteX9" fmla="*/ 24231 w 317004"/>
                <a:gd name="connsiteY9" fmla="*/ 4538 h 101871"/>
                <a:gd name="connsiteX10" fmla="*/ 4538 w 317004"/>
                <a:gd name="connsiteY10" fmla="*/ 24231 h 101871"/>
                <a:gd name="connsiteX11" fmla="*/ 4538 w 317004"/>
                <a:gd name="connsiteY11" fmla="*/ 77640 h 101871"/>
                <a:gd name="connsiteX12" fmla="*/ 24231 w 317004"/>
                <a:gd name="connsiteY12" fmla="*/ 97334 h 101871"/>
                <a:gd name="connsiteX13" fmla="*/ 292728 w 317004"/>
                <a:gd name="connsiteY13" fmla="*/ 97334 h 101871"/>
                <a:gd name="connsiteX14" fmla="*/ 312467 w 317004"/>
                <a:gd name="connsiteY14" fmla="*/ 77686 h 101871"/>
                <a:gd name="connsiteX15" fmla="*/ 312467 w 317004"/>
                <a:gd name="connsiteY15" fmla="*/ 77640 h 101871"/>
                <a:gd name="connsiteX16" fmla="*/ 312467 w 317004"/>
                <a:gd name="connsiteY16" fmla="*/ 24231 h 101871"/>
                <a:gd name="connsiteX17" fmla="*/ 292774 w 317004"/>
                <a:gd name="connsiteY17" fmla="*/ 4538 h 101871"/>
                <a:gd name="connsiteX18" fmla="*/ 292728 w 317004"/>
                <a:gd name="connsiteY18" fmla="*/ 4538 h 101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7004" h="101871">
                  <a:moveTo>
                    <a:pt x="292728" y="101872"/>
                  </a:moveTo>
                  <a:lnTo>
                    <a:pt x="24231" y="101872"/>
                  </a:lnTo>
                  <a:cubicBezTo>
                    <a:pt x="10849" y="101872"/>
                    <a:pt x="0" y="91023"/>
                    <a:pt x="0" y="77640"/>
                  </a:cubicBezTo>
                  <a:lnTo>
                    <a:pt x="0" y="24231"/>
                  </a:lnTo>
                  <a:cubicBezTo>
                    <a:pt x="0" y="10849"/>
                    <a:pt x="10849" y="0"/>
                    <a:pt x="24231" y="0"/>
                  </a:cubicBezTo>
                  <a:lnTo>
                    <a:pt x="292728" y="0"/>
                  </a:lnTo>
                  <a:cubicBezTo>
                    <a:pt x="306118" y="0"/>
                    <a:pt x="316980" y="10841"/>
                    <a:pt x="317005" y="24231"/>
                  </a:cubicBezTo>
                  <a:lnTo>
                    <a:pt x="317005" y="77640"/>
                  </a:lnTo>
                  <a:cubicBezTo>
                    <a:pt x="316980" y="91030"/>
                    <a:pt x="306118" y="101872"/>
                    <a:pt x="292728" y="101872"/>
                  </a:cubicBezTo>
                  <a:close/>
                  <a:moveTo>
                    <a:pt x="24231" y="4538"/>
                  </a:moveTo>
                  <a:cubicBezTo>
                    <a:pt x="13355" y="4538"/>
                    <a:pt x="4538" y="13355"/>
                    <a:pt x="4538" y="24231"/>
                  </a:cubicBezTo>
                  <a:lnTo>
                    <a:pt x="4538" y="77640"/>
                  </a:lnTo>
                  <a:cubicBezTo>
                    <a:pt x="4538" y="88517"/>
                    <a:pt x="13355" y="97334"/>
                    <a:pt x="24231" y="97334"/>
                  </a:cubicBezTo>
                  <a:lnTo>
                    <a:pt x="292728" y="97334"/>
                  </a:lnTo>
                  <a:cubicBezTo>
                    <a:pt x="303605" y="97359"/>
                    <a:pt x="312442" y="88562"/>
                    <a:pt x="312467" y="77686"/>
                  </a:cubicBezTo>
                  <a:cubicBezTo>
                    <a:pt x="312467" y="77671"/>
                    <a:pt x="312467" y="77655"/>
                    <a:pt x="312467" y="77640"/>
                  </a:cubicBezTo>
                  <a:lnTo>
                    <a:pt x="312467" y="24231"/>
                  </a:lnTo>
                  <a:cubicBezTo>
                    <a:pt x="312467" y="13355"/>
                    <a:pt x="303650" y="4538"/>
                    <a:pt x="292774" y="4538"/>
                  </a:cubicBezTo>
                  <a:cubicBezTo>
                    <a:pt x="292758" y="4538"/>
                    <a:pt x="292743" y="4538"/>
                    <a:pt x="29272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:a16="http://schemas.microsoft.com/office/drawing/2014/main" id="{9DBBA8FB-1DF0-48C5-8E3E-F1FADB932F05}"/>
                </a:ext>
              </a:extLst>
            </p:cNvPr>
            <p:cNvSpPr/>
            <p:nvPr/>
          </p:nvSpPr>
          <p:spPr>
            <a:xfrm>
              <a:off x="7799183" y="3093274"/>
              <a:ext cx="107057" cy="334542"/>
            </a:xfrm>
            <a:custGeom>
              <a:avLst/>
              <a:gdLst>
                <a:gd name="connsiteX0" fmla="*/ 0 w 46395"/>
                <a:gd name="connsiteY0" fmla="*/ 144980 h 144980"/>
                <a:gd name="connsiteX1" fmla="*/ 0 w 46395"/>
                <a:gd name="connsiteY1" fmla="*/ 124742 h 144980"/>
                <a:gd name="connsiteX2" fmla="*/ 8531 w 46395"/>
                <a:gd name="connsiteY2" fmla="*/ 124152 h 144980"/>
                <a:gd name="connsiteX3" fmla="*/ 13931 w 46395"/>
                <a:gd name="connsiteY3" fmla="*/ 121883 h 144980"/>
                <a:gd name="connsiteX4" fmla="*/ 16744 w 46395"/>
                <a:gd name="connsiteY4" fmla="*/ 117073 h 144980"/>
                <a:gd name="connsiteX5" fmla="*/ 17606 w 46395"/>
                <a:gd name="connsiteY5" fmla="*/ 108905 h 144980"/>
                <a:gd name="connsiteX6" fmla="*/ 17606 w 46395"/>
                <a:gd name="connsiteY6" fmla="*/ 0 h 144980"/>
                <a:gd name="connsiteX7" fmla="*/ 46375 w 46395"/>
                <a:gd name="connsiteY7" fmla="*/ 0 h 144980"/>
                <a:gd name="connsiteX8" fmla="*/ 46375 w 46395"/>
                <a:gd name="connsiteY8" fmla="*/ 109994 h 144980"/>
                <a:gd name="connsiteX9" fmla="*/ 43562 w 46395"/>
                <a:gd name="connsiteY9" fmla="*/ 129461 h 144980"/>
                <a:gd name="connsiteX10" fmla="*/ 33715 w 46395"/>
                <a:gd name="connsiteY10" fmla="*/ 141032 h 144980"/>
                <a:gd name="connsiteX11" fmla="*/ 13931 w 46395"/>
                <a:gd name="connsiteY11" fmla="*/ 144889 h 14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95" h="144980">
                  <a:moveTo>
                    <a:pt x="0" y="144980"/>
                  </a:moveTo>
                  <a:lnTo>
                    <a:pt x="0" y="124742"/>
                  </a:lnTo>
                  <a:cubicBezTo>
                    <a:pt x="2855" y="124787"/>
                    <a:pt x="5709" y="124589"/>
                    <a:pt x="8531" y="124152"/>
                  </a:cubicBezTo>
                  <a:cubicBezTo>
                    <a:pt x="10500" y="123888"/>
                    <a:pt x="12364" y="123105"/>
                    <a:pt x="13931" y="121883"/>
                  </a:cubicBezTo>
                  <a:cubicBezTo>
                    <a:pt x="15320" y="120591"/>
                    <a:pt x="16299" y="118918"/>
                    <a:pt x="16744" y="117073"/>
                  </a:cubicBezTo>
                  <a:cubicBezTo>
                    <a:pt x="17370" y="114397"/>
                    <a:pt x="17660" y="111653"/>
                    <a:pt x="17606" y="108905"/>
                  </a:cubicBezTo>
                  <a:lnTo>
                    <a:pt x="17606" y="0"/>
                  </a:lnTo>
                  <a:lnTo>
                    <a:pt x="46375" y="0"/>
                  </a:lnTo>
                  <a:lnTo>
                    <a:pt x="46375" y="109994"/>
                  </a:lnTo>
                  <a:cubicBezTo>
                    <a:pt x="46550" y="116596"/>
                    <a:pt x="45599" y="123179"/>
                    <a:pt x="43562" y="129461"/>
                  </a:cubicBezTo>
                  <a:cubicBezTo>
                    <a:pt x="41878" y="134434"/>
                    <a:pt x="38355" y="138574"/>
                    <a:pt x="33715" y="141032"/>
                  </a:cubicBezTo>
                  <a:cubicBezTo>
                    <a:pt x="27538" y="143925"/>
                    <a:pt x="20742" y="145250"/>
                    <a:pt x="13931" y="14488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D3C49763-9ACC-48A5-BAA9-3A20BF56ED31}"/>
                </a:ext>
              </a:extLst>
            </p:cNvPr>
            <p:cNvSpPr/>
            <p:nvPr/>
          </p:nvSpPr>
          <p:spPr>
            <a:xfrm>
              <a:off x="7950334" y="3089450"/>
              <a:ext cx="192437" cy="334535"/>
            </a:xfrm>
            <a:custGeom>
              <a:avLst/>
              <a:gdLst>
                <a:gd name="connsiteX0" fmla="*/ 41540 w 83396"/>
                <a:gd name="connsiteY0" fmla="*/ 144913 h 144977"/>
                <a:gd name="connsiteX1" fmla="*/ 16945 w 83396"/>
                <a:gd name="connsiteY1" fmla="*/ 139332 h 144977"/>
                <a:gd name="connsiteX2" fmla="*/ 3968 w 83396"/>
                <a:gd name="connsiteY2" fmla="*/ 123359 h 144977"/>
                <a:gd name="connsiteX3" fmla="*/ 20 w 83396"/>
                <a:gd name="connsiteY3" fmla="*/ 98492 h 144977"/>
                <a:gd name="connsiteX4" fmla="*/ 20 w 83396"/>
                <a:gd name="connsiteY4" fmla="*/ 45855 h 144977"/>
                <a:gd name="connsiteX5" fmla="*/ 3968 w 83396"/>
                <a:gd name="connsiteY5" fmla="*/ 21124 h 144977"/>
                <a:gd name="connsiteX6" fmla="*/ 16945 w 83396"/>
                <a:gd name="connsiteY6" fmla="*/ 5424 h 144977"/>
                <a:gd name="connsiteX7" fmla="*/ 66361 w 83396"/>
                <a:gd name="connsiteY7" fmla="*/ 5424 h 144977"/>
                <a:gd name="connsiteX8" fmla="*/ 79475 w 83396"/>
                <a:gd name="connsiteY8" fmla="*/ 21079 h 144977"/>
                <a:gd name="connsiteX9" fmla="*/ 83378 w 83396"/>
                <a:gd name="connsiteY9" fmla="*/ 45764 h 144977"/>
                <a:gd name="connsiteX10" fmla="*/ 83378 w 83396"/>
                <a:gd name="connsiteY10" fmla="*/ 98538 h 144977"/>
                <a:gd name="connsiteX11" fmla="*/ 79475 w 83396"/>
                <a:gd name="connsiteY11" fmla="*/ 123404 h 144977"/>
                <a:gd name="connsiteX12" fmla="*/ 66361 w 83396"/>
                <a:gd name="connsiteY12" fmla="*/ 139377 h 144977"/>
                <a:gd name="connsiteX13" fmla="*/ 41540 w 83396"/>
                <a:gd name="connsiteY13" fmla="*/ 144913 h 144977"/>
                <a:gd name="connsiteX14" fmla="*/ 41540 w 83396"/>
                <a:gd name="connsiteY14" fmla="*/ 124130 h 144977"/>
                <a:gd name="connsiteX15" fmla="*/ 49708 w 83396"/>
                <a:gd name="connsiteY15" fmla="*/ 121635 h 144977"/>
                <a:gd name="connsiteX16" fmla="*/ 53202 w 83396"/>
                <a:gd name="connsiteY16" fmla="*/ 114828 h 144977"/>
                <a:gd name="connsiteX17" fmla="*/ 54109 w 83396"/>
                <a:gd name="connsiteY17" fmla="*/ 105753 h 144977"/>
                <a:gd name="connsiteX18" fmla="*/ 54109 w 83396"/>
                <a:gd name="connsiteY18" fmla="*/ 38867 h 144977"/>
                <a:gd name="connsiteX19" fmla="*/ 53202 w 83396"/>
                <a:gd name="connsiteY19" fmla="*/ 29791 h 144977"/>
                <a:gd name="connsiteX20" fmla="*/ 49708 w 83396"/>
                <a:gd name="connsiteY20" fmla="*/ 23076 h 144977"/>
                <a:gd name="connsiteX21" fmla="*/ 41540 w 83396"/>
                <a:gd name="connsiteY21" fmla="*/ 20534 h 144977"/>
                <a:gd name="connsiteX22" fmla="*/ 33690 w 83396"/>
                <a:gd name="connsiteY22" fmla="*/ 23076 h 144977"/>
                <a:gd name="connsiteX23" fmla="*/ 30196 w 83396"/>
                <a:gd name="connsiteY23" fmla="*/ 29791 h 144977"/>
                <a:gd name="connsiteX24" fmla="*/ 29333 w 83396"/>
                <a:gd name="connsiteY24" fmla="*/ 38867 h 144977"/>
                <a:gd name="connsiteX25" fmla="*/ 29333 w 83396"/>
                <a:gd name="connsiteY25" fmla="*/ 105662 h 144977"/>
                <a:gd name="connsiteX26" fmla="*/ 30105 w 83396"/>
                <a:gd name="connsiteY26" fmla="*/ 114737 h 144977"/>
                <a:gd name="connsiteX27" fmla="*/ 33508 w 83396"/>
                <a:gd name="connsiteY27" fmla="*/ 121544 h 144977"/>
                <a:gd name="connsiteX28" fmla="*/ 41540 w 83396"/>
                <a:gd name="connsiteY28" fmla="*/ 124130 h 14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3396" h="144977">
                  <a:moveTo>
                    <a:pt x="41540" y="144913"/>
                  </a:moveTo>
                  <a:cubicBezTo>
                    <a:pt x="32985" y="145344"/>
                    <a:pt x="24476" y="143413"/>
                    <a:pt x="16945" y="139332"/>
                  </a:cubicBezTo>
                  <a:cubicBezTo>
                    <a:pt x="10941" y="135625"/>
                    <a:pt x="6367" y="129995"/>
                    <a:pt x="3968" y="123359"/>
                  </a:cubicBezTo>
                  <a:cubicBezTo>
                    <a:pt x="1158" y="115377"/>
                    <a:pt x="-180" y="106952"/>
                    <a:pt x="20" y="98492"/>
                  </a:cubicBezTo>
                  <a:lnTo>
                    <a:pt x="20" y="45855"/>
                  </a:lnTo>
                  <a:cubicBezTo>
                    <a:pt x="-181" y="37440"/>
                    <a:pt x="1157" y="29059"/>
                    <a:pt x="3968" y="21124"/>
                  </a:cubicBezTo>
                  <a:cubicBezTo>
                    <a:pt x="6336" y="14541"/>
                    <a:pt x="10925" y="8989"/>
                    <a:pt x="16945" y="5424"/>
                  </a:cubicBezTo>
                  <a:cubicBezTo>
                    <a:pt x="32624" y="-1808"/>
                    <a:pt x="50683" y="-1808"/>
                    <a:pt x="66361" y="5424"/>
                  </a:cubicBezTo>
                  <a:cubicBezTo>
                    <a:pt x="72399" y="8983"/>
                    <a:pt x="77030" y="14510"/>
                    <a:pt x="79475" y="21079"/>
                  </a:cubicBezTo>
                  <a:cubicBezTo>
                    <a:pt x="82252" y="29005"/>
                    <a:pt x="83574" y="37368"/>
                    <a:pt x="83378" y="45764"/>
                  </a:cubicBezTo>
                  <a:lnTo>
                    <a:pt x="83378" y="98538"/>
                  </a:lnTo>
                  <a:cubicBezTo>
                    <a:pt x="83569" y="106993"/>
                    <a:pt x="82247" y="115414"/>
                    <a:pt x="79475" y="123404"/>
                  </a:cubicBezTo>
                  <a:cubicBezTo>
                    <a:pt x="77054" y="130068"/>
                    <a:pt x="72426" y="135704"/>
                    <a:pt x="66361" y="139377"/>
                  </a:cubicBezTo>
                  <a:cubicBezTo>
                    <a:pt x="58746" y="143448"/>
                    <a:pt x="50163" y="145362"/>
                    <a:pt x="41540" y="144913"/>
                  </a:cubicBezTo>
                  <a:close/>
                  <a:moveTo>
                    <a:pt x="41540" y="124130"/>
                  </a:moveTo>
                  <a:cubicBezTo>
                    <a:pt x="44484" y="124394"/>
                    <a:pt x="47414" y="123499"/>
                    <a:pt x="49708" y="121635"/>
                  </a:cubicBezTo>
                  <a:cubicBezTo>
                    <a:pt x="51544" y="119779"/>
                    <a:pt x="52764" y="117402"/>
                    <a:pt x="53202" y="114828"/>
                  </a:cubicBezTo>
                  <a:cubicBezTo>
                    <a:pt x="53808" y="111841"/>
                    <a:pt x="54112" y="108801"/>
                    <a:pt x="54109" y="105753"/>
                  </a:cubicBezTo>
                  <a:lnTo>
                    <a:pt x="54109" y="38867"/>
                  </a:lnTo>
                  <a:cubicBezTo>
                    <a:pt x="54126" y="35818"/>
                    <a:pt x="53822" y="32776"/>
                    <a:pt x="53202" y="29791"/>
                  </a:cubicBezTo>
                  <a:cubicBezTo>
                    <a:pt x="52763" y="27244"/>
                    <a:pt x="51542" y="24896"/>
                    <a:pt x="49708" y="23076"/>
                  </a:cubicBezTo>
                  <a:cubicBezTo>
                    <a:pt x="47421" y="21195"/>
                    <a:pt x="44490" y="20283"/>
                    <a:pt x="41540" y="20534"/>
                  </a:cubicBezTo>
                  <a:cubicBezTo>
                    <a:pt x="38691" y="20319"/>
                    <a:pt x="35872" y="21232"/>
                    <a:pt x="33690" y="23076"/>
                  </a:cubicBezTo>
                  <a:cubicBezTo>
                    <a:pt x="31872" y="24909"/>
                    <a:pt x="30653" y="27251"/>
                    <a:pt x="30196" y="29791"/>
                  </a:cubicBezTo>
                  <a:cubicBezTo>
                    <a:pt x="29592" y="32778"/>
                    <a:pt x="29303" y="35820"/>
                    <a:pt x="29333" y="38867"/>
                  </a:cubicBezTo>
                  <a:lnTo>
                    <a:pt x="29333" y="105662"/>
                  </a:lnTo>
                  <a:cubicBezTo>
                    <a:pt x="29330" y="108704"/>
                    <a:pt x="29588" y="111740"/>
                    <a:pt x="30105" y="114737"/>
                  </a:cubicBezTo>
                  <a:cubicBezTo>
                    <a:pt x="30511" y="117302"/>
                    <a:pt x="31700" y="119680"/>
                    <a:pt x="33508" y="121544"/>
                  </a:cubicBezTo>
                  <a:cubicBezTo>
                    <a:pt x="35746" y="123419"/>
                    <a:pt x="38628" y="124347"/>
                    <a:pt x="41540" y="12413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:a16="http://schemas.microsoft.com/office/drawing/2014/main" id="{E7D9F147-7639-4C9C-AEEA-E3A75D9C9936}"/>
                </a:ext>
              </a:extLst>
            </p:cNvPr>
            <p:cNvSpPr/>
            <p:nvPr/>
          </p:nvSpPr>
          <p:spPr>
            <a:xfrm>
              <a:off x="8187753" y="3093484"/>
              <a:ext cx="65965" cy="325850"/>
            </a:xfrm>
            <a:custGeom>
              <a:avLst/>
              <a:gdLst>
                <a:gd name="connsiteX0" fmla="*/ 0 w 28587"/>
                <a:gd name="connsiteY0" fmla="*/ 141214 h 141213"/>
                <a:gd name="connsiteX1" fmla="*/ 0 w 28587"/>
                <a:gd name="connsiteY1" fmla="*/ 0 h 141213"/>
                <a:gd name="connsiteX2" fmla="*/ 28588 w 28587"/>
                <a:gd name="connsiteY2" fmla="*/ 0 h 141213"/>
                <a:gd name="connsiteX3" fmla="*/ 28588 w 28587"/>
                <a:gd name="connsiteY3" fmla="*/ 141214 h 1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87" h="141213">
                  <a:moveTo>
                    <a:pt x="0" y="141214"/>
                  </a:moveTo>
                  <a:lnTo>
                    <a:pt x="0" y="0"/>
                  </a:lnTo>
                  <a:lnTo>
                    <a:pt x="28588" y="0"/>
                  </a:lnTo>
                  <a:lnTo>
                    <a:pt x="28588" y="14121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:a16="http://schemas.microsoft.com/office/drawing/2014/main" id="{4C5237F3-90D8-4E76-865B-79FC223D8DA3}"/>
                </a:ext>
              </a:extLst>
            </p:cNvPr>
            <p:cNvSpPr/>
            <p:nvPr/>
          </p:nvSpPr>
          <p:spPr>
            <a:xfrm>
              <a:off x="8303666" y="3093484"/>
              <a:ext cx="173395" cy="325850"/>
            </a:xfrm>
            <a:custGeom>
              <a:avLst/>
              <a:gdLst>
                <a:gd name="connsiteX0" fmla="*/ 0 w 75144"/>
                <a:gd name="connsiteY0" fmla="*/ 141214 h 141213"/>
                <a:gd name="connsiteX1" fmla="*/ 0 w 75144"/>
                <a:gd name="connsiteY1" fmla="*/ 0 h 141213"/>
                <a:gd name="connsiteX2" fmla="*/ 20057 w 75144"/>
                <a:gd name="connsiteY2" fmla="*/ 0 h 141213"/>
                <a:gd name="connsiteX3" fmla="*/ 51412 w 75144"/>
                <a:gd name="connsiteY3" fmla="*/ 73556 h 141213"/>
                <a:gd name="connsiteX4" fmla="*/ 51412 w 75144"/>
                <a:gd name="connsiteY4" fmla="*/ 0 h 141213"/>
                <a:gd name="connsiteX5" fmla="*/ 75145 w 75144"/>
                <a:gd name="connsiteY5" fmla="*/ 0 h 141213"/>
                <a:gd name="connsiteX6" fmla="*/ 75145 w 75144"/>
                <a:gd name="connsiteY6" fmla="*/ 141214 h 141213"/>
                <a:gd name="connsiteX7" fmla="*/ 55950 w 75144"/>
                <a:gd name="connsiteY7" fmla="*/ 141214 h 141213"/>
                <a:gd name="connsiteX8" fmla="*/ 24594 w 75144"/>
                <a:gd name="connsiteY8" fmla="*/ 63120 h 141213"/>
                <a:gd name="connsiteX9" fmla="*/ 24594 w 75144"/>
                <a:gd name="connsiteY9" fmla="*/ 141214 h 14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144" h="141213">
                  <a:moveTo>
                    <a:pt x="0" y="141214"/>
                  </a:moveTo>
                  <a:lnTo>
                    <a:pt x="0" y="0"/>
                  </a:lnTo>
                  <a:lnTo>
                    <a:pt x="20057" y="0"/>
                  </a:lnTo>
                  <a:lnTo>
                    <a:pt x="51412" y="73556"/>
                  </a:lnTo>
                  <a:lnTo>
                    <a:pt x="51412" y="0"/>
                  </a:lnTo>
                  <a:lnTo>
                    <a:pt x="75145" y="0"/>
                  </a:lnTo>
                  <a:lnTo>
                    <a:pt x="75145" y="141214"/>
                  </a:lnTo>
                  <a:lnTo>
                    <a:pt x="55950" y="141214"/>
                  </a:lnTo>
                  <a:lnTo>
                    <a:pt x="24594" y="63120"/>
                  </a:lnTo>
                  <a:lnTo>
                    <a:pt x="24594" y="14121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76ED6D4E-05FE-4062-882F-F1A040D3FEB7}"/>
                </a:ext>
              </a:extLst>
            </p:cNvPr>
            <p:cNvSpPr/>
            <p:nvPr/>
          </p:nvSpPr>
          <p:spPr>
            <a:xfrm>
              <a:off x="8624442" y="3093484"/>
              <a:ext cx="189202" cy="330541"/>
            </a:xfrm>
            <a:custGeom>
              <a:avLst/>
              <a:gdLst>
                <a:gd name="connsiteX0" fmla="*/ 40906 w 81994"/>
                <a:gd name="connsiteY0" fmla="*/ 143165 h 143246"/>
                <a:gd name="connsiteX1" fmla="*/ 16085 w 81994"/>
                <a:gd name="connsiteY1" fmla="*/ 137629 h 143246"/>
                <a:gd name="connsiteX2" fmla="*/ 3606 w 81994"/>
                <a:gd name="connsiteY2" fmla="*/ 121792 h 143246"/>
                <a:gd name="connsiteX3" fmla="*/ 22 w 81994"/>
                <a:gd name="connsiteY3" fmla="*/ 96608 h 143246"/>
                <a:gd name="connsiteX4" fmla="*/ 22 w 81994"/>
                <a:gd name="connsiteY4" fmla="*/ 0 h 143246"/>
                <a:gd name="connsiteX5" fmla="*/ 28428 w 81994"/>
                <a:gd name="connsiteY5" fmla="*/ 0 h 143246"/>
                <a:gd name="connsiteX6" fmla="*/ 28428 w 81994"/>
                <a:gd name="connsiteY6" fmla="*/ 100601 h 143246"/>
                <a:gd name="connsiteX7" fmla="*/ 29245 w 81994"/>
                <a:gd name="connsiteY7" fmla="*/ 110902 h 143246"/>
                <a:gd name="connsiteX8" fmla="*/ 32693 w 81994"/>
                <a:gd name="connsiteY8" fmla="*/ 119070 h 143246"/>
                <a:gd name="connsiteX9" fmla="*/ 40997 w 81994"/>
                <a:gd name="connsiteY9" fmla="*/ 122201 h 143246"/>
                <a:gd name="connsiteX10" fmla="*/ 49437 w 81994"/>
                <a:gd name="connsiteY10" fmla="*/ 119070 h 143246"/>
                <a:gd name="connsiteX11" fmla="*/ 52841 w 81994"/>
                <a:gd name="connsiteY11" fmla="*/ 110902 h 143246"/>
                <a:gd name="connsiteX12" fmla="*/ 53567 w 81994"/>
                <a:gd name="connsiteY12" fmla="*/ 100601 h 143246"/>
                <a:gd name="connsiteX13" fmla="*/ 53567 w 81994"/>
                <a:gd name="connsiteY13" fmla="*/ 0 h 143246"/>
                <a:gd name="connsiteX14" fmla="*/ 81973 w 81994"/>
                <a:gd name="connsiteY14" fmla="*/ 0 h 143246"/>
                <a:gd name="connsiteX15" fmla="*/ 81973 w 81994"/>
                <a:gd name="connsiteY15" fmla="*/ 96789 h 143246"/>
                <a:gd name="connsiteX16" fmla="*/ 78388 w 81994"/>
                <a:gd name="connsiteY16" fmla="*/ 121974 h 143246"/>
                <a:gd name="connsiteX17" fmla="*/ 66000 w 81994"/>
                <a:gd name="connsiteY17" fmla="*/ 137629 h 143246"/>
                <a:gd name="connsiteX18" fmla="*/ 40907 w 81994"/>
                <a:gd name="connsiteY18" fmla="*/ 143165 h 143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994" h="143246">
                  <a:moveTo>
                    <a:pt x="40906" y="143165"/>
                  </a:moveTo>
                  <a:cubicBezTo>
                    <a:pt x="32282" y="143628"/>
                    <a:pt x="23696" y="141713"/>
                    <a:pt x="16085" y="137629"/>
                  </a:cubicBezTo>
                  <a:cubicBezTo>
                    <a:pt x="10160" y="134019"/>
                    <a:pt x="5730" y="128398"/>
                    <a:pt x="3606" y="121792"/>
                  </a:cubicBezTo>
                  <a:cubicBezTo>
                    <a:pt x="1031" y="113653"/>
                    <a:pt x="-180" y="105143"/>
                    <a:pt x="22" y="96608"/>
                  </a:cubicBezTo>
                  <a:lnTo>
                    <a:pt x="22" y="0"/>
                  </a:lnTo>
                  <a:lnTo>
                    <a:pt x="28428" y="0"/>
                  </a:lnTo>
                  <a:lnTo>
                    <a:pt x="28428" y="100601"/>
                  </a:lnTo>
                  <a:cubicBezTo>
                    <a:pt x="28425" y="104051"/>
                    <a:pt x="28698" y="107495"/>
                    <a:pt x="29245" y="110902"/>
                  </a:cubicBezTo>
                  <a:cubicBezTo>
                    <a:pt x="29603" y="113895"/>
                    <a:pt x="30798" y="116726"/>
                    <a:pt x="32693" y="119070"/>
                  </a:cubicBezTo>
                  <a:cubicBezTo>
                    <a:pt x="34857" y="121297"/>
                    <a:pt x="37901" y="122445"/>
                    <a:pt x="40997" y="122201"/>
                  </a:cubicBezTo>
                  <a:cubicBezTo>
                    <a:pt x="44137" y="122473"/>
                    <a:pt x="47235" y="121324"/>
                    <a:pt x="49437" y="119070"/>
                  </a:cubicBezTo>
                  <a:cubicBezTo>
                    <a:pt x="51354" y="116743"/>
                    <a:pt x="52539" y="113901"/>
                    <a:pt x="52841" y="110902"/>
                  </a:cubicBezTo>
                  <a:cubicBezTo>
                    <a:pt x="53311" y="107488"/>
                    <a:pt x="53554" y="104047"/>
                    <a:pt x="53567" y="100601"/>
                  </a:cubicBezTo>
                  <a:lnTo>
                    <a:pt x="53567" y="0"/>
                  </a:lnTo>
                  <a:lnTo>
                    <a:pt x="81973" y="0"/>
                  </a:lnTo>
                  <a:lnTo>
                    <a:pt x="81973" y="96789"/>
                  </a:lnTo>
                  <a:cubicBezTo>
                    <a:pt x="82175" y="105325"/>
                    <a:pt x="80963" y="113834"/>
                    <a:pt x="78388" y="121974"/>
                  </a:cubicBezTo>
                  <a:cubicBezTo>
                    <a:pt x="76249" y="128498"/>
                    <a:pt x="71858" y="134047"/>
                    <a:pt x="66000" y="137629"/>
                  </a:cubicBezTo>
                  <a:cubicBezTo>
                    <a:pt x="58310" y="141762"/>
                    <a:pt x="49622" y="143679"/>
                    <a:pt x="40907" y="14316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5C7CE538-94B0-4713-934D-209617188ECC}"/>
                </a:ext>
              </a:extLst>
            </p:cNvPr>
            <p:cNvSpPr/>
            <p:nvPr/>
          </p:nvSpPr>
          <p:spPr>
            <a:xfrm>
              <a:off x="8851708" y="3089353"/>
              <a:ext cx="176280" cy="334542"/>
            </a:xfrm>
            <a:custGeom>
              <a:avLst/>
              <a:gdLst>
                <a:gd name="connsiteX0" fmla="*/ 40113 w 76394"/>
                <a:gd name="connsiteY0" fmla="*/ 144955 h 144980"/>
                <a:gd name="connsiteX1" fmla="*/ 18287 w 76394"/>
                <a:gd name="connsiteY1" fmla="*/ 140145 h 144980"/>
                <a:gd name="connsiteX2" fmla="*/ 5128 w 76394"/>
                <a:gd name="connsiteY2" fmla="*/ 125669 h 144980"/>
                <a:gd name="connsiteX3" fmla="*/ 0 w 76394"/>
                <a:gd name="connsiteY3" fmla="*/ 100984 h 144980"/>
                <a:gd name="connsiteX4" fmla="*/ 24731 w 76394"/>
                <a:gd name="connsiteY4" fmla="*/ 96809 h 144980"/>
                <a:gd name="connsiteX5" fmla="*/ 26591 w 76394"/>
                <a:gd name="connsiteY5" fmla="*/ 111375 h 144980"/>
                <a:gd name="connsiteX6" fmla="*/ 31129 w 76394"/>
                <a:gd name="connsiteY6" fmla="*/ 120088 h 144980"/>
                <a:gd name="connsiteX7" fmla="*/ 38707 w 76394"/>
                <a:gd name="connsiteY7" fmla="*/ 122947 h 144980"/>
                <a:gd name="connsiteX8" fmla="*/ 46285 w 76394"/>
                <a:gd name="connsiteY8" fmla="*/ 119498 h 144980"/>
                <a:gd name="connsiteX9" fmla="*/ 48281 w 76394"/>
                <a:gd name="connsiteY9" fmla="*/ 111466 h 144980"/>
                <a:gd name="connsiteX10" fmla="*/ 44016 w 76394"/>
                <a:gd name="connsiteY10" fmla="*/ 96537 h 144980"/>
                <a:gd name="connsiteX11" fmla="*/ 32762 w 76394"/>
                <a:gd name="connsiteY11" fmla="*/ 84422 h 144980"/>
                <a:gd name="connsiteX12" fmla="*/ 18105 w 76394"/>
                <a:gd name="connsiteY12" fmla="*/ 71716 h 144980"/>
                <a:gd name="connsiteX13" fmla="*/ 5309 w 76394"/>
                <a:gd name="connsiteY13" fmla="*/ 56696 h 144980"/>
                <a:gd name="connsiteX14" fmla="*/ 363 w 76394"/>
                <a:gd name="connsiteY14" fmla="*/ 36140 h 144980"/>
                <a:gd name="connsiteX15" fmla="*/ 10527 w 76394"/>
                <a:gd name="connsiteY15" fmla="*/ 9368 h 144980"/>
                <a:gd name="connsiteX16" fmla="*/ 38525 w 76394"/>
                <a:gd name="connsiteY16" fmla="*/ 65 h 144980"/>
                <a:gd name="connsiteX17" fmla="*/ 55950 w 76394"/>
                <a:gd name="connsiteY17" fmla="*/ 3514 h 144980"/>
                <a:gd name="connsiteX18" fmla="*/ 66523 w 76394"/>
                <a:gd name="connsiteY18" fmla="*/ 12862 h 144980"/>
                <a:gd name="connsiteX19" fmla="*/ 71741 w 76394"/>
                <a:gd name="connsiteY19" fmla="*/ 25613 h 144980"/>
                <a:gd name="connsiteX20" fmla="*/ 73556 w 76394"/>
                <a:gd name="connsiteY20" fmla="*/ 39226 h 144980"/>
                <a:gd name="connsiteX21" fmla="*/ 48962 w 76394"/>
                <a:gd name="connsiteY21" fmla="*/ 42901 h 144980"/>
                <a:gd name="connsiteX22" fmla="*/ 47873 w 76394"/>
                <a:gd name="connsiteY22" fmla="*/ 31557 h 144980"/>
                <a:gd name="connsiteX23" fmla="*/ 44697 w 76394"/>
                <a:gd name="connsiteY23" fmla="*/ 23888 h 144980"/>
                <a:gd name="connsiteX24" fmla="*/ 37663 w 76394"/>
                <a:gd name="connsiteY24" fmla="*/ 21120 h 144980"/>
                <a:gd name="connsiteX25" fmla="*/ 30176 w 76394"/>
                <a:gd name="connsiteY25" fmla="*/ 24841 h 144980"/>
                <a:gd name="connsiteX26" fmla="*/ 27726 w 76394"/>
                <a:gd name="connsiteY26" fmla="*/ 33145 h 144980"/>
                <a:gd name="connsiteX27" fmla="*/ 31129 w 76394"/>
                <a:gd name="connsiteY27" fmla="*/ 45442 h 144980"/>
                <a:gd name="connsiteX28" fmla="*/ 40431 w 76394"/>
                <a:gd name="connsiteY28" fmla="*/ 55425 h 144980"/>
                <a:gd name="connsiteX29" fmla="*/ 54725 w 76394"/>
                <a:gd name="connsiteY29" fmla="*/ 67995 h 144980"/>
                <a:gd name="connsiteX30" fmla="*/ 69972 w 76394"/>
                <a:gd name="connsiteY30" fmla="*/ 85510 h 144980"/>
                <a:gd name="connsiteX31" fmla="*/ 76370 w 76394"/>
                <a:gd name="connsiteY31" fmla="*/ 109833 h 144980"/>
                <a:gd name="connsiteX32" fmla="*/ 71832 w 76394"/>
                <a:gd name="connsiteY32" fmla="*/ 127983 h 144980"/>
                <a:gd name="connsiteX33" fmla="*/ 59172 w 76394"/>
                <a:gd name="connsiteY33" fmla="*/ 140553 h 144980"/>
                <a:gd name="connsiteX34" fmla="*/ 40113 w 76394"/>
                <a:gd name="connsiteY34" fmla="*/ 144955 h 14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394" h="144980">
                  <a:moveTo>
                    <a:pt x="40113" y="144955"/>
                  </a:moveTo>
                  <a:cubicBezTo>
                    <a:pt x="32549" y="145212"/>
                    <a:pt x="25042" y="143557"/>
                    <a:pt x="18287" y="140145"/>
                  </a:cubicBezTo>
                  <a:cubicBezTo>
                    <a:pt x="12434" y="136890"/>
                    <a:pt x="7811" y="131805"/>
                    <a:pt x="5128" y="125669"/>
                  </a:cubicBezTo>
                  <a:cubicBezTo>
                    <a:pt x="1868" y="117841"/>
                    <a:pt x="128" y="109463"/>
                    <a:pt x="0" y="100984"/>
                  </a:cubicBezTo>
                  <a:lnTo>
                    <a:pt x="24731" y="96809"/>
                  </a:lnTo>
                  <a:cubicBezTo>
                    <a:pt x="24868" y="101714"/>
                    <a:pt x="25491" y="106593"/>
                    <a:pt x="26591" y="111375"/>
                  </a:cubicBezTo>
                  <a:cubicBezTo>
                    <a:pt x="27227" y="114658"/>
                    <a:pt x="28803" y="117685"/>
                    <a:pt x="31129" y="120088"/>
                  </a:cubicBezTo>
                  <a:cubicBezTo>
                    <a:pt x="33175" y="122009"/>
                    <a:pt x="35901" y="123037"/>
                    <a:pt x="38707" y="122947"/>
                  </a:cubicBezTo>
                  <a:cubicBezTo>
                    <a:pt x="41680" y="123309"/>
                    <a:pt x="44605" y="121977"/>
                    <a:pt x="46285" y="119498"/>
                  </a:cubicBezTo>
                  <a:cubicBezTo>
                    <a:pt x="47634" y="117039"/>
                    <a:pt x="48322" y="114271"/>
                    <a:pt x="48281" y="111466"/>
                  </a:cubicBezTo>
                  <a:cubicBezTo>
                    <a:pt x="48474" y="106164"/>
                    <a:pt x="46980" y="100937"/>
                    <a:pt x="44016" y="96537"/>
                  </a:cubicBezTo>
                  <a:cubicBezTo>
                    <a:pt x="40743" y="92079"/>
                    <a:pt x="36967" y="88014"/>
                    <a:pt x="32762" y="84422"/>
                  </a:cubicBezTo>
                  <a:lnTo>
                    <a:pt x="18105" y="71716"/>
                  </a:lnTo>
                  <a:cubicBezTo>
                    <a:pt x="13037" y="67453"/>
                    <a:pt x="8713" y="62377"/>
                    <a:pt x="5309" y="56696"/>
                  </a:cubicBezTo>
                  <a:cubicBezTo>
                    <a:pt x="1829" y="50419"/>
                    <a:pt x="119" y="43314"/>
                    <a:pt x="363" y="36140"/>
                  </a:cubicBezTo>
                  <a:cubicBezTo>
                    <a:pt x="-296" y="26164"/>
                    <a:pt x="3414" y="16393"/>
                    <a:pt x="10527" y="9368"/>
                  </a:cubicBezTo>
                  <a:cubicBezTo>
                    <a:pt x="18333" y="2811"/>
                    <a:pt x="28348" y="-517"/>
                    <a:pt x="38525" y="65"/>
                  </a:cubicBezTo>
                  <a:cubicBezTo>
                    <a:pt x="44523" y="-167"/>
                    <a:pt x="50492" y="1015"/>
                    <a:pt x="55950" y="3514"/>
                  </a:cubicBezTo>
                  <a:cubicBezTo>
                    <a:pt x="60243" y="5634"/>
                    <a:pt x="63893" y="8861"/>
                    <a:pt x="66523" y="12862"/>
                  </a:cubicBezTo>
                  <a:cubicBezTo>
                    <a:pt x="69017" y="16762"/>
                    <a:pt x="70785" y="21082"/>
                    <a:pt x="71741" y="25613"/>
                  </a:cubicBezTo>
                  <a:cubicBezTo>
                    <a:pt x="72719" y="30093"/>
                    <a:pt x="73326" y="34646"/>
                    <a:pt x="73556" y="39226"/>
                  </a:cubicBezTo>
                  <a:lnTo>
                    <a:pt x="48962" y="42901"/>
                  </a:lnTo>
                  <a:cubicBezTo>
                    <a:pt x="48735" y="38364"/>
                    <a:pt x="48372" y="34824"/>
                    <a:pt x="47873" y="31557"/>
                  </a:cubicBezTo>
                  <a:cubicBezTo>
                    <a:pt x="47532" y="28759"/>
                    <a:pt x="46434" y="26108"/>
                    <a:pt x="44697" y="23888"/>
                  </a:cubicBezTo>
                  <a:cubicBezTo>
                    <a:pt x="42903" y="21932"/>
                    <a:pt x="40309" y="20911"/>
                    <a:pt x="37663" y="21120"/>
                  </a:cubicBezTo>
                  <a:cubicBezTo>
                    <a:pt x="34675" y="20902"/>
                    <a:pt x="31806" y="22328"/>
                    <a:pt x="30176" y="24841"/>
                  </a:cubicBezTo>
                  <a:cubicBezTo>
                    <a:pt x="28552" y="27304"/>
                    <a:pt x="27699" y="30195"/>
                    <a:pt x="27726" y="33145"/>
                  </a:cubicBezTo>
                  <a:cubicBezTo>
                    <a:pt x="27546" y="37499"/>
                    <a:pt x="28736" y="41800"/>
                    <a:pt x="31129" y="45442"/>
                  </a:cubicBezTo>
                  <a:cubicBezTo>
                    <a:pt x="33836" y="49116"/>
                    <a:pt x="36957" y="52466"/>
                    <a:pt x="40431" y="55425"/>
                  </a:cubicBezTo>
                  <a:lnTo>
                    <a:pt x="54725" y="67995"/>
                  </a:lnTo>
                  <a:cubicBezTo>
                    <a:pt x="60620" y="73073"/>
                    <a:pt x="65755" y="78972"/>
                    <a:pt x="69972" y="85510"/>
                  </a:cubicBezTo>
                  <a:cubicBezTo>
                    <a:pt x="74434" y="92819"/>
                    <a:pt x="76659" y="101274"/>
                    <a:pt x="76370" y="109833"/>
                  </a:cubicBezTo>
                  <a:cubicBezTo>
                    <a:pt x="76469" y="116175"/>
                    <a:pt x="74905" y="122434"/>
                    <a:pt x="71832" y="127983"/>
                  </a:cubicBezTo>
                  <a:cubicBezTo>
                    <a:pt x="68858" y="133265"/>
                    <a:pt x="64475" y="137617"/>
                    <a:pt x="59172" y="140553"/>
                  </a:cubicBezTo>
                  <a:cubicBezTo>
                    <a:pt x="53301" y="143628"/>
                    <a:pt x="46738" y="145143"/>
                    <a:pt x="40113" y="14495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1109B1FA-533C-495A-9E6A-FD897E072D09}"/>
                </a:ext>
              </a:extLst>
            </p:cNvPr>
            <p:cNvSpPr/>
            <p:nvPr/>
          </p:nvSpPr>
          <p:spPr>
            <a:xfrm>
              <a:off x="8052261" y="3479751"/>
              <a:ext cx="17066" cy="181668"/>
            </a:xfrm>
            <a:custGeom>
              <a:avLst/>
              <a:gdLst>
                <a:gd name="connsiteX0" fmla="*/ 0 w 7396"/>
                <a:gd name="connsiteY0" fmla="*/ 78729 h 78729"/>
                <a:gd name="connsiteX1" fmla="*/ 0 w 7396"/>
                <a:gd name="connsiteY1" fmla="*/ 0 h 78729"/>
                <a:gd name="connsiteX2" fmla="*/ 7396 w 7396"/>
                <a:gd name="connsiteY2" fmla="*/ 0 h 78729"/>
                <a:gd name="connsiteX3" fmla="*/ 7396 w 7396"/>
                <a:gd name="connsiteY3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6" h="78729">
                  <a:moveTo>
                    <a:pt x="0" y="78729"/>
                  </a:moveTo>
                  <a:lnTo>
                    <a:pt x="0" y="0"/>
                  </a:lnTo>
                  <a:lnTo>
                    <a:pt x="7396" y="0"/>
                  </a:lnTo>
                  <a:lnTo>
                    <a:pt x="7396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7DFB5C1A-C7AE-47F9-BA6C-473427F16768}"/>
                </a:ext>
              </a:extLst>
            </p:cNvPr>
            <p:cNvSpPr/>
            <p:nvPr/>
          </p:nvSpPr>
          <p:spPr>
            <a:xfrm>
              <a:off x="8089642" y="3479751"/>
              <a:ext cx="84602" cy="181668"/>
            </a:xfrm>
            <a:custGeom>
              <a:avLst/>
              <a:gdLst>
                <a:gd name="connsiteX0" fmla="*/ 14884 w 36664"/>
                <a:gd name="connsiteY0" fmla="*/ 78729 h 78729"/>
                <a:gd name="connsiteX1" fmla="*/ 14884 w 36664"/>
                <a:gd name="connsiteY1" fmla="*/ 5718 h 78729"/>
                <a:gd name="connsiteX2" fmla="*/ 0 w 36664"/>
                <a:gd name="connsiteY2" fmla="*/ 5718 h 78729"/>
                <a:gd name="connsiteX3" fmla="*/ 0 w 36664"/>
                <a:gd name="connsiteY3" fmla="*/ 0 h 78729"/>
                <a:gd name="connsiteX4" fmla="*/ 36665 w 36664"/>
                <a:gd name="connsiteY4" fmla="*/ 0 h 78729"/>
                <a:gd name="connsiteX5" fmla="*/ 36665 w 36664"/>
                <a:gd name="connsiteY5" fmla="*/ 5718 h 78729"/>
                <a:gd name="connsiteX6" fmla="*/ 22280 w 36664"/>
                <a:gd name="connsiteY6" fmla="*/ 5718 h 78729"/>
                <a:gd name="connsiteX7" fmla="*/ 22280 w 36664"/>
                <a:gd name="connsiteY7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64" h="78729">
                  <a:moveTo>
                    <a:pt x="14884" y="78729"/>
                  </a:moveTo>
                  <a:lnTo>
                    <a:pt x="14884" y="5718"/>
                  </a:lnTo>
                  <a:lnTo>
                    <a:pt x="0" y="5718"/>
                  </a:lnTo>
                  <a:lnTo>
                    <a:pt x="0" y="0"/>
                  </a:lnTo>
                  <a:lnTo>
                    <a:pt x="36665" y="0"/>
                  </a:lnTo>
                  <a:lnTo>
                    <a:pt x="36665" y="5718"/>
                  </a:lnTo>
                  <a:lnTo>
                    <a:pt x="22280" y="5718"/>
                  </a:lnTo>
                  <a:lnTo>
                    <a:pt x="22280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D890E1E6-F332-434A-8C8C-EF09C3071970}"/>
                </a:ext>
              </a:extLst>
            </p:cNvPr>
            <p:cNvSpPr/>
            <p:nvPr/>
          </p:nvSpPr>
          <p:spPr>
            <a:xfrm>
              <a:off x="8189952" y="3479751"/>
              <a:ext cx="20248" cy="51305"/>
            </a:xfrm>
            <a:custGeom>
              <a:avLst/>
              <a:gdLst>
                <a:gd name="connsiteX0" fmla="*/ 1770 w 8775"/>
                <a:gd name="connsiteY0" fmla="*/ 22235 h 22234"/>
                <a:gd name="connsiteX1" fmla="*/ 0 w 8775"/>
                <a:gd name="connsiteY1" fmla="*/ 19648 h 22234"/>
                <a:gd name="connsiteX2" fmla="*/ 3585 w 8775"/>
                <a:gd name="connsiteY2" fmla="*/ 16336 h 22234"/>
                <a:gd name="connsiteX3" fmla="*/ 4492 w 8775"/>
                <a:gd name="connsiteY3" fmla="*/ 9620 h 22234"/>
                <a:gd name="connsiteX4" fmla="*/ 590 w 8775"/>
                <a:gd name="connsiteY4" fmla="*/ 9620 h 22234"/>
                <a:gd name="connsiteX5" fmla="*/ 590 w 8775"/>
                <a:gd name="connsiteY5" fmla="*/ 0 h 22234"/>
                <a:gd name="connsiteX6" fmla="*/ 8758 w 8775"/>
                <a:gd name="connsiteY6" fmla="*/ 0 h 22234"/>
                <a:gd name="connsiteX7" fmla="*/ 8758 w 8775"/>
                <a:gd name="connsiteY7" fmla="*/ 8168 h 22234"/>
                <a:gd name="connsiteX8" fmla="*/ 7306 w 8775"/>
                <a:gd name="connsiteY8" fmla="*/ 17652 h 22234"/>
                <a:gd name="connsiteX9" fmla="*/ 1770 w 8775"/>
                <a:gd name="connsiteY9" fmla="*/ 22235 h 22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75" h="22234">
                  <a:moveTo>
                    <a:pt x="1770" y="22235"/>
                  </a:moveTo>
                  <a:lnTo>
                    <a:pt x="0" y="19648"/>
                  </a:lnTo>
                  <a:cubicBezTo>
                    <a:pt x="1614" y="19108"/>
                    <a:pt x="2919" y="17902"/>
                    <a:pt x="3585" y="16336"/>
                  </a:cubicBezTo>
                  <a:cubicBezTo>
                    <a:pt x="4283" y="14169"/>
                    <a:pt x="4590" y="11895"/>
                    <a:pt x="4492" y="9620"/>
                  </a:cubicBezTo>
                  <a:lnTo>
                    <a:pt x="590" y="9620"/>
                  </a:lnTo>
                  <a:lnTo>
                    <a:pt x="590" y="0"/>
                  </a:lnTo>
                  <a:lnTo>
                    <a:pt x="8758" y="0"/>
                  </a:lnTo>
                  <a:lnTo>
                    <a:pt x="8758" y="8168"/>
                  </a:lnTo>
                  <a:cubicBezTo>
                    <a:pt x="8877" y="11392"/>
                    <a:pt x="8384" y="14610"/>
                    <a:pt x="7306" y="17652"/>
                  </a:cubicBezTo>
                  <a:cubicBezTo>
                    <a:pt x="6285" y="19966"/>
                    <a:pt x="4234" y="21664"/>
                    <a:pt x="1770" y="2223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8200483A-E8FC-482D-B688-232FC8B45A62}"/>
                </a:ext>
              </a:extLst>
            </p:cNvPr>
            <p:cNvSpPr/>
            <p:nvPr/>
          </p:nvSpPr>
          <p:spPr>
            <a:xfrm>
              <a:off x="8226706" y="3477312"/>
              <a:ext cx="87358" cy="186356"/>
            </a:xfrm>
            <a:custGeom>
              <a:avLst/>
              <a:gdLst>
                <a:gd name="connsiteX0" fmla="*/ 19648 w 37858"/>
                <a:gd name="connsiteY0" fmla="*/ 80740 h 80761"/>
                <a:gd name="connsiteX1" fmla="*/ 8985 w 37858"/>
                <a:gd name="connsiteY1" fmla="*/ 78108 h 80761"/>
                <a:gd name="connsiteX2" fmla="*/ 2632 w 37858"/>
                <a:gd name="connsiteY2" fmla="*/ 70621 h 80761"/>
                <a:gd name="connsiteX3" fmla="*/ 0 w 37858"/>
                <a:gd name="connsiteY3" fmla="*/ 59367 h 80761"/>
                <a:gd name="connsiteX4" fmla="*/ 6534 w 37858"/>
                <a:gd name="connsiteY4" fmla="*/ 57416 h 80761"/>
                <a:gd name="connsiteX5" fmla="*/ 8259 w 37858"/>
                <a:gd name="connsiteY5" fmla="*/ 66219 h 80761"/>
                <a:gd name="connsiteX6" fmla="*/ 12252 w 37858"/>
                <a:gd name="connsiteY6" fmla="*/ 72436 h 80761"/>
                <a:gd name="connsiteX7" fmla="*/ 19739 w 37858"/>
                <a:gd name="connsiteY7" fmla="*/ 74750 h 80761"/>
                <a:gd name="connsiteX8" fmla="*/ 27907 w 37858"/>
                <a:gd name="connsiteY8" fmla="*/ 72027 h 80761"/>
                <a:gd name="connsiteX9" fmla="*/ 30811 w 37858"/>
                <a:gd name="connsiteY9" fmla="*/ 63360 h 80761"/>
                <a:gd name="connsiteX10" fmla="*/ 28270 w 37858"/>
                <a:gd name="connsiteY10" fmla="*/ 54285 h 80761"/>
                <a:gd name="connsiteX11" fmla="*/ 21191 w 37858"/>
                <a:gd name="connsiteY11" fmla="*/ 46253 h 80761"/>
                <a:gd name="connsiteX12" fmla="*/ 7306 w 37858"/>
                <a:gd name="connsiteY12" fmla="*/ 32958 h 80761"/>
                <a:gd name="connsiteX13" fmla="*/ 1860 w 37858"/>
                <a:gd name="connsiteY13" fmla="*/ 25516 h 80761"/>
                <a:gd name="connsiteX14" fmla="*/ 91 w 37858"/>
                <a:gd name="connsiteY14" fmla="*/ 17076 h 80761"/>
                <a:gd name="connsiteX15" fmla="*/ 4992 w 37858"/>
                <a:gd name="connsiteY15" fmla="*/ 4551 h 80761"/>
                <a:gd name="connsiteX16" fmla="*/ 17879 w 37858"/>
                <a:gd name="connsiteY16" fmla="*/ 14 h 80761"/>
                <a:gd name="connsiteX17" fmla="*/ 25411 w 37858"/>
                <a:gd name="connsiteY17" fmla="*/ 1057 h 80761"/>
                <a:gd name="connsiteX18" fmla="*/ 31174 w 37858"/>
                <a:gd name="connsiteY18" fmla="*/ 4506 h 80761"/>
                <a:gd name="connsiteX19" fmla="*/ 34895 w 37858"/>
                <a:gd name="connsiteY19" fmla="*/ 10677 h 80761"/>
                <a:gd name="connsiteX20" fmla="*/ 36756 w 37858"/>
                <a:gd name="connsiteY20" fmla="*/ 19753 h 80761"/>
                <a:gd name="connsiteX21" fmla="*/ 30448 w 37858"/>
                <a:gd name="connsiteY21" fmla="*/ 21386 h 80761"/>
                <a:gd name="connsiteX22" fmla="*/ 28814 w 37858"/>
                <a:gd name="connsiteY22" fmla="*/ 12901 h 80761"/>
                <a:gd name="connsiteX23" fmla="*/ 25048 w 37858"/>
                <a:gd name="connsiteY23" fmla="*/ 7501 h 80761"/>
                <a:gd name="connsiteX24" fmla="*/ 9938 w 37858"/>
                <a:gd name="connsiteY24" fmla="*/ 8182 h 80761"/>
                <a:gd name="connsiteX25" fmla="*/ 6943 w 37858"/>
                <a:gd name="connsiteY25" fmla="*/ 16667 h 80761"/>
                <a:gd name="connsiteX26" fmla="*/ 8168 w 37858"/>
                <a:gd name="connsiteY26" fmla="*/ 22521 h 80761"/>
                <a:gd name="connsiteX27" fmla="*/ 12479 w 37858"/>
                <a:gd name="connsiteY27" fmla="*/ 28148 h 80761"/>
                <a:gd name="connsiteX28" fmla="*/ 26409 w 37858"/>
                <a:gd name="connsiteY28" fmla="*/ 41262 h 80761"/>
                <a:gd name="connsiteX29" fmla="*/ 34441 w 37858"/>
                <a:gd name="connsiteY29" fmla="*/ 51018 h 80761"/>
                <a:gd name="connsiteX30" fmla="*/ 37845 w 37858"/>
                <a:gd name="connsiteY30" fmla="*/ 63043 h 80761"/>
                <a:gd name="connsiteX31" fmla="*/ 35576 w 37858"/>
                <a:gd name="connsiteY31" fmla="*/ 72980 h 80761"/>
                <a:gd name="connsiteX32" fmla="*/ 29223 w 37858"/>
                <a:gd name="connsiteY32" fmla="*/ 78970 h 80761"/>
                <a:gd name="connsiteX33" fmla="*/ 19648 w 37858"/>
                <a:gd name="connsiteY33" fmla="*/ 80740 h 8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858" h="80761">
                  <a:moveTo>
                    <a:pt x="19648" y="80740"/>
                  </a:moveTo>
                  <a:cubicBezTo>
                    <a:pt x="15917" y="80881"/>
                    <a:pt x="12221" y="79969"/>
                    <a:pt x="8985" y="78108"/>
                  </a:cubicBezTo>
                  <a:cubicBezTo>
                    <a:pt x="6181" y="76287"/>
                    <a:pt x="3972" y="73684"/>
                    <a:pt x="2632" y="70621"/>
                  </a:cubicBezTo>
                  <a:cubicBezTo>
                    <a:pt x="1127" y="67045"/>
                    <a:pt x="237" y="63240"/>
                    <a:pt x="0" y="59367"/>
                  </a:cubicBezTo>
                  <a:lnTo>
                    <a:pt x="6534" y="57416"/>
                  </a:lnTo>
                  <a:cubicBezTo>
                    <a:pt x="6807" y="60402"/>
                    <a:pt x="7385" y="63351"/>
                    <a:pt x="8259" y="66219"/>
                  </a:cubicBezTo>
                  <a:cubicBezTo>
                    <a:pt x="8966" y="68631"/>
                    <a:pt x="10352" y="70789"/>
                    <a:pt x="12252" y="72436"/>
                  </a:cubicBezTo>
                  <a:cubicBezTo>
                    <a:pt x="14388" y="74083"/>
                    <a:pt x="17046" y="74905"/>
                    <a:pt x="19739" y="74750"/>
                  </a:cubicBezTo>
                  <a:cubicBezTo>
                    <a:pt x="22711" y="74932"/>
                    <a:pt x="25638" y="73956"/>
                    <a:pt x="27907" y="72027"/>
                  </a:cubicBezTo>
                  <a:cubicBezTo>
                    <a:pt x="30048" y="69673"/>
                    <a:pt x="31101" y="66529"/>
                    <a:pt x="30811" y="63360"/>
                  </a:cubicBezTo>
                  <a:cubicBezTo>
                    <a:pt x="30899" y="60148"/>
                    <a:pt x="30013" y="56984"/>
                    <a:pt x="28270" y="54285"/>
                  </a:cubicBezTo>
                  <a:cubicBezTo>
                    <a:pt x="26221" y="51349"/>
                    <a:pt x="23846" y="48655"/>
                    <a:pt x="21191" y="46253"/>
                  </a:cubicBezTo>
                  <a:lnTo>
                    <a:pt x="7306" y="32958"/>
                  </a:lnTo>
                  <a:cubicBezTo>
                    <a:pt x="5058" y="30824"/>
                    <a:pt x="3213" y="28304"/>
                    <a:pt x="1860" y="25516"/>
                  </a:cubicBezTo>
                  <a:cubicBezTo>
                    <a:pt x="663" y="22865"/>
                    <a:pt x="59" y="19984"/>
                    <a:pt x="91" y="17076"/>
                  </a:cubicBezTo>
                  <a:cubicBezTo>
                    <a:pt x="-205" y="12382"/>
                    <a:pt x="1589" y="7798"/>
                    <a:pt x="4992" y="4551"/>
                  </a:cubicBezTo>
                  <a:cubicBezTo>
                    <a:pt x="8554" y="1455"/>
                    <a:pt x="13162" y="-167"/>
                    <a:pt x="17879" y="14"/>
                  </a:cubicBezTo>
                  <a:cubicBezTo>
                    <a:pt x="20427" y="-16"/>
                    <a:pt x="22966" y="336"/>
                    <a:pt x="25411" y="1057"/>
                  </a:cubicBezTo>
                  <a:cubicBezTo>
                    <a:pt x="27583" y="1723"/>
                    <a:pt x="29561" y="2907"/>
                    <a:pt x="31174" y="4506"/>
                  </a:cubicBezTo>
                  <a:cubicBezTo>
                    <a:pt x="32851" y="6266"/>
                    <a:pt x="34121" y="8373"/>
                    <a:pt x="34895" y="10677"/>
                  </a:cubicBezTo>
                  <a:cubicBezTo>
                    <a:pt x="35889" y="13614"/>
                    <a:pt x="36514" y="16662"/>
                    <a:pt x="36756" y="19753"/>
                  </a:cubicBezTo>
                  <a:lnTo>
                    <a:pt x="30448" y="21386"/>
                  </a:lnTo>
                  <a:cubicBezTo>
                    <a:pt x="30259" y="18501"/>
                    <a:pt x="29710" y="15650"/>
                    <a:pt x="28814" y="12901"/>
                  </a:cubicBezTo>
                  <a:cubicBezTo>
                    <a:pt x="28180" y="10739"/>
                    <a:pt x="26858" y="8843"/>
                    <a:pt x="25048" y="7501"/>
                  </a:cubicBezTo>
                  <a:cubicBezTo>
                    <a:pt x="20302" y="4793"/>
                    <a:pt x="14421" y="5058"/>
                    <a:pt x="9938" y="8182"/>
                  </a:cubicBezTo>
                  <a:cubicBezTo>
                    <a:pt x="7575" y="10326"/>
                    <a:pt x="6450" y="13515"/>
                    <a:pt x="6943" y="16667"/>
                  </a:cubicBezTo>
                  <a:cubicBezTo>
                    <a:pt x="6912" y="18685"/>
                    <a:pt x="7331" y="20684"/>
                    <a:pt x="8168" y="22521"/>
                  </a:cubicBezTo>
                  <a:cubicBezTo>
                    <a:pt x="9259" y="24638"/>
                    <a:pt x="10719" y="26543"/>
                    <a:pt x="12479" y="28148"/>
                  </a:cubicBezTo>
                  <a:lnTo>
                    <a:pt x="26409" y="41262"/>
                  </a:lnTo>
                  <a:cubicBezTo>
                    <a:pt x="29476" y="44173"/>
                    <a:pt x="32173" y="47449"/>
                    <a:pt x="34441" y="51018"/>
                  </a:cubicBezTo>
                  <a:cubicBezTo>
                    <a:pt x="36721" y="54610"/>
                    <a:pt x="37904" y="58789"/>
                    <a:pt x="37845" y="63043"/>
                  </a:cubicBezTo>
                  <a:cubicBezTo>
                    <a:pt x="37976" y="66497"/>
                    <a:pt x="37193" y="69925"/>
                    <a:pt x="35576" y="72980"/>
                  </a:cubicBezTo>
                  <a:cubicBezTo>
                    <a:pt x="34100" y="75564"/>
                    <a:pt x="31888" y="77649"/>
                    <a:pt x="29223" y="78970"/>
                  </a:cubicBezTo>
                  <a:cubicBezTo>
                    <a:pt x="26208" y="80283"/>
                    <a:pt x="22933" y="80888"/>
                    <a:pt x="19648" y="8074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D62CD8CA-6A86-4DFF-B461-B42585D7CF30}"/>
                </a:ext>
              </a:extLst>
            </p:cNvPr>
            <p:cNvSpPr/>
            <p:nvPr/>
          </p:nvSpPr>
          <p:spPr>
            <a:xfrm>
              <a:off x="8382405" y="3479751"/>
              <a:ext cx="65233" cy="181668"/>
            </a:xfrm>
            <a:custGeom>
              <a:avLst/>
              <a:gdLst>
                <a:gd name="connsiteX0" fmla="*/ 0 w 28270"/>
                <a:gd name="connsiteY0" fmla="*/ 78729 h 78729"/>
                <a:gd name="connsiteX1" fmla="*/ 0 w 28270"/>
                <a:gd name="connsiteY1" fmla="*/ 0 h 78729"/>
                <a:gd name="connsiteX2" fmla="*/ 28270 w 28270"/>
                <a:gd name="connsiteY2" fmla="*/ 0 h 78729"/>
                <a:gd name="connsiteX3" fmla="*/ 28270 w 28270"/>
                <a:gd name="connsiteY3" fmla="*/ 5536 h 78729"/>
                <a:gd name="connsiteX4" fmla="*/ 7533 w 28270"/>
                <a:gd name="connsiteY4" fmla="*/ 5536 h 78729"/>
                <a:gd name="connsiteX5" fmla="*/ 7533 w 28270"/>
                <a:gd name="connsiteY5" fmla="*/ 35167 h 78729"/>
                <a:gd name="connsiteX6" fmla="*/ 24912 w 28270"/>
                <a:gd name="connsiteY6" fmla="*/ 35167 h 78729"/>
                <a:gd name="connsiteX7" fmla="*/ 24912 w 28270"/>
                <a:gd name="connsiteY7" fmla="*/ 40613 h 78729"/>
                <a:gd name="connsiteX8" fmla="*/ 7533 w 28270"/>
                <a:gd name="connsiteY8" fmla="*/ 40613 h 78729"/>
                <a:gd name="connsiteX9" fmla="*/ 7533 w 28270"/>
                <a:gd name="connsiteY9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70" h="78729">
                  <a:moveTo>
                    <a:pt x="0" y="78729"/>
                  </a:moveTo>
                  <a:lnTo>
                    <a:pt x="0" y="0"/>
                  </a:lnTo>
                  <a:lnTo>
                    <a:pt x="28270" y="0"/>
                  </a:lnTo>
                  <a:lnTo>
                    <a:pt x="28270" y="5536"/>
                  </a:lnTo>
                  <a:lnTo>
                    <a:pt x="7533" y="5536"/>
                  </a:lnTo>
                  <a:lnTo>
                    <a:pt x="7533" y="35167"/>
                  </a:lnTo>
                  <a:lnTo>
                    <a:pt x="24912" y="35167"/>
                  </a:lnTo>
                  <a:lnTo>
                    <a:pt x="24912" y="40613"/>
                  </a:lnTo>
                  <a:lnTo>
                    <a:pt x="7533" y="40613"/>
                  </a:lnTo>
                  <a:lnTo>
                    <a:pt x="7533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:a16="http://schemas.microsoft.com/office/drawing/2014/main" id="{BE3AC10B-8104-49F9-9B63-C6C184DC0078}"/>
                </a:ext>
              </a:extLst>
            </p:cNvPr>
            <p:cNvSpPr/>
            <p:nvPr/>
          </p:nvSpPr>
          <p:spPr>
            <a:xfrm>
              <a:off x="8468999" y="3479682"/>
              <a:ext cx="88791" cy="181737"/>
            </a:xfrm>
            <a:custGeom>
              <a:avLst/>
              <a:gdLst>
                <a:gd name="connsiteX0" fmla="*/ 0 w 38479"/>
                <a:gd name="connsiteY0" fmla="*/ 78760 h 78759"/>
                <a:gd name="connsiteX1" fmla="*/ 0 w 38479"/>
                <a:gd name="connsiteY1" fmla="*/ 30 h 78759"/>
                <a:gd name="connsiteX2" fmla="*/ 17788 w 38479"/>
                <a:gd name="connsiteY2" fmla="*/ 30 h 78759"/>
                <a:gd name="connsiteX3" fmla="*/ 29404 w 38479"/>
                <a:gd name="connsiteY3" fmla="*/ 2390 h 78759"/>
                <a:gd name="connsiteX4" fmla="*/ 35485 w 38479"/>
                <a:gd name="connsiteY4" fmla="*/ 9287 h 78759"/>
                <a:gd name="connsiteX5" fmla="*/ 37300 w 38479"/>
                <a:gd name="connsiteY5" fmla="*/ 20042 h 78759"/>
                <a:gd name="connsiteX6" fmla="*/ 36347 w 38479"/>
                <a:gd name="connsiteY6" fmla="*/ 28300 h 78759"/>
                <a:gd name="connsiteX7" fmla="*/ 33034 w 38479"/>
                <a:gd name="connsiteY7" fmla="*/ 34925 h 78759"/>
                <a:gd name="connsiteX8" fmla="*/ 26409 w 38479"/>
                <a:gd name="connsiteY8" fmla="*/ 38510 h 78759"/>
                <a:gd name="connsiteX9" fmla="*/ 38480 w 38479"/>
                <a:gd name="connsiteY9" fmla="*/ 78760 h 78759"/>
                <a:gd name="connsiteX10" fmla="*/ 31265 w 38479"/>
                <a:gd name="connsiteY10" fmla="*/ 78760 h 78759"/>
                <a:gd name="connsiteX11" fmla="*/ 19921 w 38479"/>
                <a:gd name="connsiteY11" fmla="*/ 40053 h 78759"/>
                <a:gd name="connsiteX12" fmla="*/ 7578 w 38479"/>
                <a:gd name="connsiteY12" fmla="*/ 40053 h 78759"/>
                <a:gd name="connsiteX13" fmla="*/ 7578 w 38479"/>
                <a:gd name="connsiteY13" fmla="*/ 78760 h 78759"/>
                <a:gd name="connsiteX14" fmla="*/ 7396 w 38479"/>
                <a:gd name="connsiteY14" fmla="*/ 34608 h 78759"/>
                <a:gd name="connsiteX15" fmla="*/ 17379 w 38479"/>
                <a:gd name="connsiteY15" fmla="*/ 34608 h 78759"/>
                <a:gd name="connsiteX16" fmla="*/ 25048 w 38479"/>
                <a:gd name="connsiteY16" fmla="*/ 32974 h 78759"/>
                <a:gd name="connsiteX17" fmla="*/ 28951 w 38479"/>
                <a:gd name="connsiteY17" fmla="*/ 28119 h 78759"/>
                <a:gd name="connsiteX18" fmla="*/ 30130 w 38479"/>
                <a:gd name="connsiteY18" fmla="*/ 20042 h 78759"/>
                <a:gd name="connsiteX19" fmla="*/ 27589 w 38479"/>
                <a:gd name="connsiteY19" fmla="*/ 9151 h 78759"/>
                <a:gd name="connsiteX20" fmla="*/ 17561 w 38479"/>
                <a:gd name="connsiteY20" fmla="*/ 5566 h 78759"/>
                <a:gd name="connsiteX21" fmla="*/ 7396 w 38479"/>
                <a:gd name="connsiteY21" fmla="*/ 5566 h 7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479" h="78759">
                  <a:moveTo>
                    <a:pt x="0" y="78760"/>
                  </a:moveTo>
                  <a:lnTo>
                    <a:pt x="0" y="30"/>
                  </a:lnTo>
                  <a:lnTo>
                    <a:pt x="17788" y="30"/>
                  </a:lnTo>
                  <a:cubicBezTo>
                    <a:pt x="21797" y="-172"/>
                    <a:pt x="25792" y="639"/>
                    <a:pt x="29404" y="2390"/>
                  </a:cubicBezTo>
                  <a:cubicBezTo>
                    <a:pt x="32156" y="3932"/>
                    <a:pt x="34300" y="6364"/>
                    <a:pt x="35485" y="9287"/>
                  </a:cubicBezTo>
                  <a:cubicBezTo>
                    <a:pt x="36772" y="12723"/>
                    <a:pt x="37388" y="16374"/>
                    <a:pt x="37300" y="20042"/>
                  </a:cubicBezTo>
                  <a:cubicBezTo>
                    <a:pt x="37315" y="22823"/>
                    <a:pt x="36995" y="25596"/>
                    <a:pt x="36347" y="28300"/>
                  </a:cubicBezTo>
                  <a:cubicBezTo>
                    <a:pt x="35776" y="30737"/>
                    <a:pt x="34641" y="33006"/>
                    <a:pt x="33034" y="34925"/>
                  </a:cubicBezTo>
                  <a:cubicBezTo>
                    <a:pt x="31297" y="36837"/>
                    <a:pt x="28960" y="38101"/>
                    <a:pt x="26409" y="38510"/>
                  </a:cubicBezTo>
                  <a:lnTo>
                    <a:pt x="38480" y="78760"/>
                  </a:lnTo>
                  <a:lnTo>
                    <a:pt x="31265" y="78760"/>
                  </a:lnTo>
                  <a:lnTo>
                    <a:pt x="19921" y="40053"/>
                  </a:lnTo>
                  <a:lnTo>
                    <a:pt x="7578" y="40053"/>
                  </a:lnTo>
                  <a:lnTo>
                    <a:pt x="7578" y="78760"/>
                  </a:lnTo>
                  <a:close/>
                  <a:moveTo>
                    <a:pt x="7396" y="34608"/>
                  </a:moveTo>
                  <a:lnTo>
                    <a:pt x="17379" y="34608"/>
                  </a:lnTo>
                  <a:cubicBezTo>
                    <a:pt x="20036" y="34756"/>
                    <a:pt x="22683" y="34192"/>
                    <a:pt x="25048" y="32974"/>
                  </a:cubicBezTo>
                  <a:cubicBezTo>
                    <a:pt x="26881" y="31867"/>
                    <a:pt x="28263" y="30147"/>
                    <a:pt x="28951" y="28119"/>
                  </a:cubicBezTo>
                  <a:cubicBezTo>
                    <a:pt x="29804" y="25514"/>
                    <a:pt x="30203" y="22782"/>
                    <a:pt x="30130" y="20042"/>
                  </a:cubicBezTo>
                  <a:cubicBezTo>
                    <a:pt x="30389" y="16239"/>
                    <a:pt x="29504" y="12447"/>
                    <a:pt x="27589" y="9151"/>
                  </a:cubicBezTo>
                  <a:cubicBezTo>
                    <a:pt x="25028" y="6398"/>
                    <a:pt x="21288" y="5061"/>
                    <a:pt x="17561" y="5566"/>
                  </a:cubicBezTo>
                  <a:lnTo>
                    <a:pt x="7396" y="556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:a16="http://schemas.microsoft.com/office/drawing/2014/main" id="{16EAAB97-DBF3-49DE-87DC-D7E1E7934FC2}"/>
                </a:ext>
              </a:extLst>
            </p:cNvPr>
            <p:cNvSpPr/>
            <p:nvPr/>
          </p:nvSpPr>
          <p:spPr>
            <a:xfrm>
              <a:off x="8583550" y="3479751"/>
              <a:ext cx="66175" cy="181668"/>
            </a:xfrm>
            <a:custGeom>
              <a:avLst/>
              <a:gdLst>
                <a:gd name="connsiteX0" fmla="*/ 0 w 28678"/>
                <a:gd name="connsiteY0" fmla="*/ 78729 h 78729"/>
                <a:gd name="connsiteX1" fmla="*/ 0 w 28678"/>
                <a:gd name="connsiteY1" fmla="*/ 0 h 78729"/>
                <a:gd name="connsiteX2" fmla="*/ 28497 w 28678"/>
                <a:gd name="connsiteY2" fmla="*/ 0 h 78729"/>
                <a:gd name="connsiteX3" fmla="*/ 28497 w 28678"/>
                <a:gd name="connsiteY3" fmla="*/ 5718 h 78729"/>
                <a:gd name="connsiteX4" fmla="*/ 7487 w 28678"/>
                <a:gd name="connsiteY4" fmla="*/ 5718 h 78729"/>
                <a:gd name="connsiteX5" fmla="*/ 7487 w 28678"/>
                <a:gd name="connsiteY5" fmla="*/ 35303 h 78729"/>
                <a:gd name="connsiteX6" fmla="*/ 24731 w 28678"/>
                <a:gd name="connsiteY6" fmla="*/ 35303 h 78729"/>
                <a:gd name="connsiteX7" fmla="*/ 24731 w 28678"/>
                <a:gd name="connsiteY7" fmla="*/ 40703 h 78729"/>
                <a:gd name="connsiteX8" fmla="*/ 7487 w 28678"/>
                <a:gd name="connsiteY8" fmla="*/ 40703 h 78729"/>
                <a:gd name="connsiteX9" fmla="*/ 7487 w 28678"/>
                <a:gd name="connsiteY9" fmla="*/ 73193 h 78729"/>
                <a:gd name="connsiteX10" fmla="*/ 28678 w 28678"/>
                <a:gd name="connsiteY10" fmla="*/ 73193 h 78729"/>
                <a:gd name="connsiteX11" fmla="*/ 28678 w 28678"/>
                <a:gd name="connsiteY11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8" h="78729">
                  <a:moveTo>
                    <a:pt x="0" y="78729"/>
                  </a:moveTo>
                  <a:lnTo>
                    <a:pt x="0" y="0"/>
                  </a:lnTo>
                  <a:lnTo>
                    <a:pt x="28497" y="0"/>
                  </a:lnTo>
                  <a:lnTo>
                    <a:pt x="28497" y="5718"/>
                  </a:lnTo>
                  <a:lnTo>
                    <a:pt x="7487" y="5718"/>
                  </a:lnTo>
                  <a:lnTo>
                    <a:pt x="7487" y="35303"/>
                  </a:lnTo>
                  <a:lnTo>
                    <a:pt x="24731" y="35303"/>
                  </a:lnTo>
                  <a:lnTo>
                    <a:pt x="24731" y="40703"/>
                  </a:lnTo>
                  <a:lnTo>
                    <a:pt x="7487" y="40703"/>
                  </a:lnTo>
                  <a:lnTo>
                    <a:pt x="7487" y="73193"/>
                  </a:lnTo>
                  <a:lnTo>
                    <a:pt x="28678" y="73193"/>
                  </a:lnTo>
                  <a:lnTo>
                    <a:pt x="28678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:a16="http://schemas.microsoft.com/office/drawing/2014/main" id="{4C441B47-56BA-4BDF-8896-AB0FB7CCE6D5}"/>
                </a:ext>
              </a:extLst>
            </p:cNvPr>
            <p:cNvSpPr/>
            <p:nvPr/>
          </p:nvSpPr>
          <p:spPr>
            <a:xfrm>
              <a:off x="8672867" y="3479751"/>
              <a:ext cx="66175" cy="181668"/>
            </a:xfrm>
            <a:custGeom>
              <a:avLst/>
              <a:gdLst>
                <a:gd name="connsiteX0" fmla="*/ 0 w 28678"/>
                <a:gd name="connsiteY0" fmla="*/ 78729 h 78729"/>
                <a:gd name="connsiteX1" fmla="*/ 0 w 28678"/>
                <a:gd name="connsiteY1" fmla="*/ 0 h 78729"/>
                <a:gd name="connsiteX2" fmla="*/ 28497 w 28678"/>
                <a:gd name="connsiteY2" fmla="*/ 0 h 78729"/>
                <a:gd name="connsiteX3" fmla="*/ 28497 w 28678"/>
                <a:gd name="connsiteY3" fmla="*/ 5718 h 78729"/>
                <a:gd name="connsiteX4" fmla="*/ 7487 w 28678"/>
                <a:gd name="connsiteY4" fmla="*/ 5718 h 78729"/>
                <a:gd name="connsiteX5" fmla="*/ 7487 w 28678"/>
                <a:gd name="connsiteY5" fmla="*/ 35303 h 78729"/>
                <a:gd name="connsiteX6" fmla="*/ 24594 w 28678"/>
                <a:gd name="connsiteY6" fmla="*/ 35303 h 78729"/>
                <a:gd name="connsiteX7" fmla="*/ 24594 w 28678"/>
                <a:gd name="connsiteY7" fmla="*/ 40703 h 78729"/>
                <a:gd name="connsiteX8" fmla="*/ 7487 w 28678"/>
                <a:gd name="connsiteY8" fmla="*/ 40703 h 78729"/>
                <a:gd name="connsiteX9" fmla="*/ 7487 w 28678"/>
                <a:gd name="connsiteY9" fmla="*/ 73193 h 78729"/>
                <a:gd name="connsiteX10" fmla="*/ 28678 w 28678"/>
                <a:gd name="connsiteY10" fmla="*/ 73193 h 78729"/>
                <a:gd name="connsiteX11" fmla="*/ 28678 w 28678"/>
                <a:gd name="connsiteY11" fmla="*/ 78729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678" h="78729">
                  <a:moveTo>
                    <a:pt x="0" y="78729"/>
                  </a:moveTo>
                  <a:lnTo>
                    <a:pt x="0" y="0"/>
                  </a:lnTo>
                  <a:lnTo>
                    <a:pt x="28497" y="0"/>
                  </a:lnTo>
                  <a:lnTo>
                    <a:pt x="28497" y="5718"/>
                  </a:lnTo>
                  <a:lnTo>
                    <a:pt x="7487" y="5718"/>
                  </a:lnTo>
                  <a:lnTo>
                    <a:pt x="7487" y="35303"/>
                  </a:lnTo>
                  <a:lnTo>
                    <a:pt x="24594" y="35303"/>
                  </a:lnTo>
                  <a:lnTo>
                    <a:pt x="24594" y="40703"/>
                  </a:lnTo>
                  <a:lnTo>
                    <a:pt x="7487" y="40703"/>
                  </a:lnTo>
                  <a:lnTo>
                    <a:pt x="7487" y="73193"/>
                  </a:lnTo>
                  <a:lnTo>
                    <a:pt x="28678" y="73193"/>
                  </a:lnTo>
                  <a:lnTo>
                    <a:pt x="28678" y="7872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:a16="http://schemas.microsoft.com/office/drawing/2014/main" id="{4B004F58-594E-43EB-8DEE-B080AA440392}"/>
                </a:ext>
              </a:extLst>
            </p:cNvPr>
            <p:cNvSpPr/>
            <p:nvPr/>
          </p:nvSpPr>
          <p:spPr>
            <a:xfrm>
              <a:off x="8760088" y="3479751"/>
              <a:ext cx="17694" cy="181668"/>
            </a:xfrm>
            <a:custGeom>
              <a:avLst/>
              <a:gdLst>
                <a:gd name="connsiteX0" fmla="*/ 0 w 7668"/>
                <a:gd name="connsiteY0" fmla="*/ 78729 h 78729"/>
                <a:gd name="connsiteX1" fmla="*/ 0 w 7668"/>
                <a:gd name="connsiteY1" fmla="*/ 70289 h 78729"/>
                <a:gd name="connsiteX2" fmla="*/ 7578 w 7668"/>
                <a:gd name="connsiteY2" fmla="*/ 70289 h 78729"/>
                <a:gd name="connsiteX3" fmla="*/ 7578 w 7668"/>
                <a:gd name="connsiteY3" fmla="*/ 78729 h 78729"/>
                <a:gd name="connsiteX4" fmla="*/ 2541 w 7668"/>
                <a:gd name="connsiteY4" fmla="*/ 61804 h 78729"/>
                <a:gd name="connsiteX5" fmla="*/ 91 w 7668"/>
                <a:gd name="connsiteY5" fmla="*/ 0 h 78729"/>
                <a:gd name="connsiteX6" fmla="*/ 7669 w 7668"/>
                <a:gd name="connsiteY6" fmla="*/ 0 h 78729"/>
                <a:gd name="connsiteX7" fmla="*/ 5082 w 7668"/>
                <a:gd name="connsiteY7" fmla="*/ 61804 h 78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8" h="78729">
                  <a:moveTo>
                    <a:pt x="0" y="78729"/>
                  </a:moveTo>
                  <a:lnTo>
                    <a:pt x="0" y="70289"/>
                  </a:lnTo>
                  <a:lnTo>
                    <a:pt x="7578" y="70289"/>
                  </a:lnTo>
                  <a:lnTo>
                    <a:pt x="7578" y="78729"/>
                  </a:lnTo>
                  <a:close/>
                  <a:moveTo>
                    <a:pt x="2541" y="61804"/>
                  </a:moveTo>
                  <a:lnTo>
                    <a:pt x="91" y="0"/>
                  </a:lnTo>
                  <a:lnTo>
                    <a:pt x="7669" y="0"/>
                  </a:lnTo>
                  <a:lnTo>
                    <a:pt x="5082" y="6180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:a16="http://schemas.microsoft.com/office/drawing/2014/main" id="{B129BFAE-93FA-40C5-AB21-F66429032426}"/>
                </a:ext>
              </a:extLst>
            </p:cNvPr>
            <p:cNvSpPr/>
            <p:nvPr/>
          </p:nvSpPr>
          <p:spPr>
            <a:xfrm>
              <a:off x="8209843" y="3999523"/>
              <a:ext cx="44876" cy="85230"/>
            </a:xfrm>
            <a:custGeom>
              <a:avLst/>
              <a:gdLst>
                <a:gd name="connsiteX0" fmla="*/ 9713 w 19448"/>
                <a:gd name="connsiteY0" fmla="*/ 36892 h 36936"/>
                <a:gd name="connsiteX1" fmla="*/ 3632 w 19448"/>
                <a:gd name="connsiteY1" fmla="*/ 35303 h 36936"/>
                <a:gd name="connsiteX2" fmla="*/ 773 w 19448"/>
                <a:gd name="connsiteY2" fmla="*/ 30766 h 36936"/>
                <a:gd name="connsiteX3" fmla="*/ 2 w 19448"/>
                <a:gd name="connsiteY3" fmla="*/ 24095 h 36936"/>
                <a:gd name="connsiteX4" fmla="*/ 2 w 19448"/>
                <a:gd name="connsiteY4" fmla="*/ 0 h 36936"/>
                <a:gd name="connsiteX5" fmla="*/ 5175 w 19448"/>
                <a:gd name="connsiteY5" fmla="*/ 0 h 36936"/>
                <a:gd name="connsiteX6" fmla="*/ 5175 w 19448"/>
                <a:gd name="connsiteY6" fmla="*/ 24322 h 36936"/>
                <a:gd name="connsiteX7" fmla="*/ 5493 w 19448"/>
                <a:gd name="connsiteY7" fmla="*/ 28588 h 36936"/>
                <a:gd name="connsiteX8" fmla="*/ 6854 w 19448"/>
                <a:gd name="connsiteY8" fmla="*/ 31628 h 36936"/>
                <a:gd name="connsiteX9" fmla="*/ 10030 w 19448"/>
                <a:gd name="connsiteY9" fmla="*/ 32762 h 36936"/>
                <a:gd name="connsiteX10" fmla="*/ 13207 w 19448"/>
                <a:gd name="connsiteY10" fmla="*/ 31628 h 36936"/>
                <a:gd name="connsiteX11" fmla="*/ 14568 w 19448"/>
                <a:gd name="connsiteY11" fmla="*/ 28588 h 36936"/>
                <a:gd name="connsiteX12" fmla="*/ 14886 w 19448"/>
                <a:gd name="connsiteY12" fmla="*/ 24322 h 36936"/>
                <a:gd name="connsiteX13" fmla="*/ 14886 w 19448"/>
                <a:gd name="connsiteY13" fmla="*/ 0 h 36936"/>
                <a:gd name="connsiteX14" fmla="*/ 19423 w 19448"/>
                <a:gd name="connsiteY14" fmla="*/ 0 h 36936"/>
                <a:gd name="connsiteX15" fmla="*/ 19423 w 19448"/>
                <a:gd name="connsiteY15" fmla="*/ 24095 h 36936"/>
                <a:gd name="connsiteX16" fmla="*/ 18788 w 19448"/>
                <a:gd name="connsiteY16" fmla="*/ 30856 h 36936"/>
                <a:gd name="connsiteX17" fmla="*/ 15975 w 19448"/>
                <a:gd name="connsiteY17" fmla="*/ 35394 h 36936"/>
                <a:gd name="connsiteX18" fmla="*/ 9713 w 19448"/>
                <a:gd name="connsiteY18" fmla="*/ 36892 h 3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448" h="36936">
                  <a:moveTo>
                    <a:pt x="9713" y="36892"/>
                  </a:moveTo>
                  <a:cubicBezTo>
                    <a:pt x="7569" y="37021"/>
                    <a:pt x="5439" y="36465"/>
                    <a:pt x="3632" y="35303"/>
                  </a:cubicBezTo>
                  <a:cubicBezTo>
                    <a:pt x="2164" y="34184"/>
                    <a:pt x="1149" y="32573"/>
                    <a:pt x="773" y="30766"/>
                  </a:cubicBezTo>
                  <a:cubicBezTo>
                    <a:pt x="233" y="28584"/>
                    <a:pt x="-26" y="26342"/>
                    <a:pt x="2" y="24095"/>
                  </a:cubicBezTo>
                  <a:lnTo>
                    <a:pt x="2" y="0"/>
                  </a:lnTo>
                  <a:lnTo>
                    <a:pt x="5175" y="0"/>
                  </a:lnTo>
                  <a:lnTo>
                    <a:pt x="5175" y="24322"/>
                  </a:lnTo>
                  <a:cubicBezTo>
                    <a:pt x="5159" y="25750"/>
                    <a:pt x="5266" y="27177"/>
                    <a:pt x="5493" y="28588"/>
                  </a:cubicBezTo>
                  <a:cubicBezTo>
                    <a:pt x="5645" y="29711"/>
                    <a:pt x="6118" y="30766"/>
                    <a:pt x="6854" y="31628"/>
                  </a:cubicBezTo>
                  <a:cubicBezTo>
                    <a:pt x="7728" y="32400"/>
                    <a:pt x="8865" y="32806"/>
                    <a:pt x="10030" y="32762"/>
                  </a:cubicBezTo>
                  <a:cubicBezTo>
                    <a:pt x="11201" y="32842"/>
                    <a:pt x="12352" y="32431"/>
                    <a:pt x="13207" y="31628"/>
                  </a:cubicBezTo>
                  <a:cubicBezTo>
                    <a:pt x="13943" y="30766"/>
                    <a:pt x="14416" y="29711"/>
                    <a:pt x="14568" y="28588"/>
                  </a:cubicBezTo>
                  <a:cubicBezTo>
                    <a:pt x="14773" y="27175"/>
                    <a:pt x="14879" y="25750"/>
                    <a:pt x="14886" y="24322"/>
                  </a:cubicBezTo>
                  <a:lnTo>
                    <a:pt x="14886" y="0"/>
                  </a:lnTo>
                  <a:lnTo>
                    <a:pt x="19423" y="0"/>
                  </a:lnTo>
                  <a:lnTo>
                    <a:pt x="19423" y="24095"/>
                  </a:lnTo>
                  <a:cubicBezTo>
                    <a:pt x="19527" y="26368"/>
                    <a:pt x="19313" y="28643"/>
                    <a:pt x="18788" y="30856"/>
                  </a:cubicBezTo>
                  <a:cubicBezTo>
                    <a:pt x="18409" y="32651"/>
                    <a:pt x="17414" y="34257"/>
                    <a:pt x="15975" y="35394"/>
                  </a:cubicBezTo>
                  <a:cubicBezTo>
                    <a:pt x="14111" y="36574"/>
                    <a:pt x="11908" y="37101"/>
                    <a:pt x="9713" y="36892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9C1B6478-B513-4F34-B0CF-B60E9231BA8D}"/>
                </a:ext>
              </a:extLst>
            </p:cNvPr>
            <p:cNvSpPr/>
            <p:nvPr/>
          </p:nvSpPr>
          <p:spPr>
            <a:xfrm>
              <a:off x="8264713" y="3999389"/>
              <a:ext cx="42414" cy="85274"/>
            </a:xfrm>
            <a:custGeom>
              <a:avLst/>
              <a:gdLst>
                <a:gd name="connsiteX0" fmla="*/ 9620 w 18381"/>
                <a:gd name="connsiteY0" fmla="*/ 36949 h 36955"/>
                <a:gd name="connsiteX1" fmla="*/ 4402 w 18381"/>
                <a:gd name="connsiteY1" fmla="*/ 35588 h 36955"/>
                <a:gd name="connsiteX2" fmla="*/ 1271 w 18381"/>
                <a:gd name="connsiteY2" fmla="*/ 31867 h 36955"/>
                <a:gd name="connsiteX3" fmla="*/ 0 w 18381"/>
                <a:gd name="connsiteY3" fmla="*/ 26331 h 36955"/>
                <a:gd name="connsiteX4" fmla="*/ 4538 w 18381"/>
                <a:gd name="connsiteY4" fmla="*/ 25151 h 36955"/>
                <a:gd name="connsiteX5" fmla="*/ 5128 w 18381"/>
                <a:gd name="connsiteY5" fmla="*/ 28872 h 36955"/>
                <a:gd name="connsiteX6" fmla="*/ 6670 w 18381"/>
                <a:gd name="connsiteY6" fmla="*/ 31777 h 36955"/>
                <a:gd name="connsiteX7" fmla="*/ 9665 w 18381"/>
                <a:gd name="connsiteY7" fmla="*/ 32957 h 36955"/>
                <a:gd name="connsiteX8" fmla="*/ 12660 w 18381"/>
                <a:gd name="connsiteY8" fmla="*/ 31822 h 36955"/>
                <a:gd name="connsiteX9" fmla="*/ 13659 w 18381"/>
                <a:gd name="connsiteY9" fmla="*/ 28691 h 36955"/>
                <a:gd name="connsiteX10" fmla="*/ 12569 w 18381"/>
                <a:gd name="connsiteY10" fmla="*/ 24698 h 36955"/>
                <a:gd name="connsiteX11" fmla="*/ 9711 w 18381"/>
                <a:gd name="connsiteY11" fmla="*/ 21703 h 36955"/>
                <a:gd name="connsiteX12" fmla="*/ 3630 w 18381"/>
                <a:gd name="connsiteY12" fmla="*/ 16303 h 36955"/>
                <a:gd name="connsiteX13" fmla="*/ 998 w 18381"/>
                <a:gd name="connsiteY13" fmla="*/ 12900 h 36955"/>
                <a:gd name="connsiteX14" fmla="*/ 136 w 18381"/>
                <a:gd name="connsiteY14" fmla="*/ 8362 h 36955"/>
                <a:gd name="connsiteX15" fmla="*/ 2405 w 18381"/>
                <a:gd name="connsiteY15" fmla="*/ 2191 h 36955"/>
                <a:gd name="connsiteX16" fmla="*/ 8667 w 18381"/>
                <a:gd name="connsiteY16" fmla="*/ 13 h 36955"/>
                <a:gd name="connsiteX17" fmla="*/ 12433 w 18381"/>
                <a:gd name="connsiteY17" fmla="*/ 557 h 36955"/>
                <a:gd name="connsiteX18" fmla="*/ 15201 w 18381"/>
                <a:gd name="connsiteY18" fmla="*/ 2281 h 36955"/>
                <a:gd name="connsiteX19" fmla="*/ 16926 w 18381"/>
                <a:gd name="connsiteY19" fmla="*/ 5231 h 36955"/>
                <a:gd name="connsiteX20" fmla="*/ 17788 w 18381"/>
                <a:gd name="connsiteY20" fmla="*/ 9360 h 36955"/>
                <a:gd name="connsiteX21" fmla="*/ 13477 w 18381"/>
                <a:gd name="connsiteY21" fmla="*/ 10540 h 36955"/>
                <a:gd name="connsiteX22" fmla="*/ 12978 w 18381"/>
                <a:gd name="connsiteY22" fmla="*/ 7227 h 36955"/>
                <a:gd name="connsiteX23" fmla="*/ 11526 w 18381"/>
                <a:gd name="connsiteY23" fmla="*/ 4822 h 36955"/>
                <a:gd name="connsiteX24" fmla="*/ 8667 w 18381"/>
                <a:gd name="connsiteY24" fmla="*/ 3915 h 36955"/>
                <a:gd name="connsiteX25" fmla="*/ 5717 w 18381"/>
                <a:gd name="connsiteY25" fmla="*/ 4913 h 36955"/>
                <a:gd name="connsiteX26" fmla="*/ 4674 w 18381"/>
                <a:gd name="connsiteY26" fmla="*/ 7863 h 36955"/>
                <a:gd name="connsiteX27" fmla="*/ 5218 w 18381"/>
                <a:gd name="connsiteY27" fmla="*/ 10631 h 36955"/>
                <a:gd name="connsiteX28" fmla="*/ 7033 w 18381"/>
                <a:gd name="connsiteY28" fmla="*/ 12809 h 36955"/>
                <a:gd name="connsiteX29" fmla="*/ 13205 w 18381"/>
                <a:gd name="connsiteY29" fmla="*/ 18209 h 36955"/>
                <a:gd name="connsiteX30" fmla="*/ 16835 w 18381"/>
                <a:gd name="connsiteY30" fmla="*/ 22474 h 36955"/>
                <a:gd name="connsiteX31" fmla="*/ 18378 w 18381"/>
                <a:gd name="connsiteY31" fmla="*/ 28373 h 36955"/>
                <a:gd name="connsiteX32" fmla="*/ 17243 w 18381"/>
                <a:gd name="connsiteY32" fmla="*/ 32911 h 36955"/>
                <a:gd name="connsiteX33" fmla="*/ 14203 w 18381"/>
                <a:gd name="connsiteY33" fmla="*/ 35906 h 36955"/>
                <a:gd name="connsiteX34" fmla="*/ 9620 w 18381"/>
                <a:gd name="connsiteY34" fmla="*/ 36950 h 36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381" h="36955">
                  <a:moveTo>
                    <a:pt x="9620" y="36949"/>
                  </a:moveTo>
                  <a:cubicBezTo>
                    <a:pt x="7785" y="37015"/>
                    <a:pt x="5971" y="36542"/>
                    <a:pt x="4402" y="35588"/>
                  </a:cubicBezTo>
                  <a:cubicBezTo>
                    <a:pt x="3026" y="34670"/>
                    <a:pt x="1940" y="33380"/>
                    <a:pt x="1271" y="31867"/>
                  </a:cubicBezTo>
                  <a:cubicBezTo>
                    <a:pt x="510" y="30116"/>
                    <a:pt x="79" y="28239"/>
                    <a:pt x="0" y="26331"/>
                  </a:cubicBezTo>
                  <a:lnTo>
                    <a:pt x="4538" y="25151"/>
                  </a:lnTo>
                  <a:cubicBezTo>
                    <a:pt x="4620" y="26407"/>
                    <a:pt x="4817" y="27653"/>
                    <a:pt x="5128" y="28872"/>
                  </a:cubicBezTo>
                  <a:cubicBezTo>
                    <a:pt x="5380" y="29958"/>
                    <a:pt x="5912" y="30959"/>
                    <a:pt x="6670" y="31777"/>
                  </a:cubicBezTo>
                  <a:cubicBezTo>
                    <a:pt x="7456" y="32577"/>
                    <a:pt x="8545" y="33006"/>
                    <a:pt x="9665" y="32957"/>
                  </a:cubicBezTo>
                  <a:cubicBezTo>
                    <a:pt x="10783" y="33043"/>
                    <a:pt x="11880" y="32627"/>
                    <a:pt x="12660" y="31822"/>
                  </a:cubicBezTo>
                  <a:cubicBezTo>
                    <a:pt x="13373" y="30940"/>
                    <a:pt x="13729" y="29823"/>
                    <a:pt x="13659" y="28691"/>
                  </a:cubicBezTo>
                  <a:cubicBezTo>
                    <a:pt x="13725" y="27279"/>
                    <a:pt x="13344" y="25881"/>
                    <a:pt x="12569" y="24698"/>
                  </a:cubicBezTo>
                  <a:cubicBezTo>
                    <a:pt x="11714" y="23611"/>
                    <a:pt x="10757" y="22608"/>
                    <a:pt x="9711" y="21703"/>
                  </a:cubicBezTo>
                  <a:lnTo>
                    <a:pt x="3630" y="16303"/>
                  </a:lnTo>
                  <a:cubicBezTo>
                    <a:pt x="2520" y="15369"/>
                    <a:pt x="1623" y="14209"/>
                    <a:pt x="998" y="12900"/>
                  </a:cubicBezTo>
                  <a:cubicBezTo>
                    <a:pt x="391" y="11466"/>
                    <a:pt x="97" y="9919"/>
                    <a:pt x="136" y="8362"/>
                  </a:cubicBezTo>
                  <a:cubicBezTo>
                    <a:pt x="6" y="6079"/>
                    <a:pt x="827" y="3845"/>
                    <a:pt x="2405" y="2191"/>
                  </a:cubicBezTo>
                  <a:cubicBezTo>
                    <a:pt x="4126" y="672"/>
                    <a:pt x="6375" y="-110"/>
                    <a:pt x="8667" y="13"/>
                  </a:cubicBezTo>
                  <a:cubicBezTo>
                    <a:pt x="9943" y="-8"/>
                    <a:pt x="11215" y="176"/>
                    <a:pt x="12433" y="557"/>
                  </a:cubicBezTo>
                  <a:cubicBezTo>
                    <a:pt x="13479" y="905"/>
                    <a:pt x="14428" y="1496"/>
                    <a:pt x="15201" y="2281"/>
                  </a:cubicBezTo>
                  <a:cubicBezTo>
                    <a:pt x="15978" y="3132"/>
                    <a:pt x="16565" y="4137"/>
                    <a:pt x="16926" y="5231"/>
                  </a:cubicBezTo>
                  <a:cubicBezTo>
                    <a:pt x="17405" y="6560"/>
                    <a:pt x="17696" y="7950"/>
                    <a:pt x="17788" y="9360"/>
                  </a:cubicBezTo>
                  <a:lnTo>
                    <a:pt x="13477" y="10540"/>
                  </a:lnTo>
                  <a:cubicBezTo>
                    <a:pt x="13417" y="9423"/>
                    <a:pt x="13249" y="8313"/>
                    <a:pt x="12978" y="7227"/>
                  </a:cubicBezTo>
                  <a:cubicBezTo>
                    <a:pt x="12744" y="6299"/>
                    <a:pt x="12238" y="5462"/>
                    <a:pt x="11526" y="4822"/>
                  </a:cubicBezTo>
                  <a:cubicBezTo>
                    <a:pt x="10729" y="4156"/>
                    <a:pt x="9702" y="3830"/>
                    <a:pt x="8667" y="3915"/>
                  </a:cubicBezTo>
                  <a:cubicBezTo>
                    <a:pt x="7591" y="3845"/>
                    <a:pt x="6530" y="4204"/>
                    <a:pt x="5717" y="4913"/>
                  </a:cubicBezTo>
                  <a:cubicBezTo>
                    <a:pt x="4978" y="5711"/>
                    <a:pt x="4601" y="6778"/>
                    <a:pt x="4674" y="7863"/>
                  </a:cubicBezTo>
                  <a:cubicBezTo>
                    <a:pt x="4638" y="8815"/>
                    <a:pt x="4824" y="9763"/>
                    <a:pt x="5218" y="10631"/>
                  </a:cubicBezTo>
                  <a:cubicBezTo>
                    <a:pt x="5695" y="11454"/>
                    <a:pt x="6309" y="12191"/>
                    <a:pt x="7033" y="12809"/>
                  </a:cubicBezTo>
                  <a:lnTo>
                    <a:pt x="13205" y="18209"/>
                  </a:lnTo>
                  <a:cubicBezTo>
                    <a:pt x="14623" y="19439"/>
                    <a:pt x="15847" y="20877"/>
                    <a:pt x="16835" y="22474"/>
                  </a:cubicBezTo>
                  <a:cubicBezTo>
                    <a:pt x="17900" y="24254"/>
                    <a:pt x="18436" y="26300"/>
                    <a:pt x="18378" y="28373"/>
                  </a:cubicBezTo>
                  <a:cubicBezTo>
                    <a:pt x="18403" y="29959"/>
                    <a:pt x="18011" y="31524"/>
                    <a:pt x="17243" y="32911"/>
                  </a:cubicBezTo>
                  <a:cubicBezTo>
                    <a:pt x="16544" y="34185"/>
                    <a:pt x="15487" y="35226"/>
                    <a:pt x="14203" y="35906"/>
                  </a:cubicBezTo>
                  <a:cubicBezTo>
                    <a:pt x="12784" y="36624"/>
                    <a:pt x="11210" y="36982"/>
                    <a:pt x="9620" y="36950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7A3649CC-87EE-4DA6-87CC-3A1205832FF1}"/>
                </a:ext>
              </a:extLst>
            </p:cNvPr>
            <p:cNvSpPr/>
            <p:nvPr/>
          </p:nvSpPr>
          <p:spPr>
            <a:xfrm>
              <a:off x="8316020" y="3999941"/>
              <a:ext cx="32457" cy="83871"/>
            </a:xfrm>
            <a:custGeom>
              <a:avLst/>
              <a:gdLst>
                <a:gd name="connsiteX0" fmla="*/ 0 w 14066"/>
                <a:gd name="connsiteY0" fmla="*/ 36302 h 36347"/>
                <a:gd name="connsiteX1" fmla="*/ 0 w 14066"/>
                <a:gd name="connsiteY1" fmla="*/ 0 h 36347"/>
                <a:gd name="connsiteX2" fmla="*/ 14067 w 14066"/>
                <a:gd name="connsiteY2" fmla="*/ 0 h 36347"/>
                <a:gd name="connsiteX3" fmla="*/ 14067 w 14066"/>
                <a:gd name="connsiteY3" fmla="*/ 3766 h 36347"/>
                <a:gd name="connsiteX4" fmla="*/ 4992 w 14066"/>
                <a:gd name="connsiteY4" fmla="*/ 3766 h 36347"/>
                <a:gd name="connsiteX5" fmla="*/ 4992 w 14066"/>
                <a:gd name="connsiteY5" fmla="*/ 15791 h 36347"/>
                <a:gd name="connsiteX6" fmla="*/ 12297 w 14066"/>
                <a:gd name="connsiteY6" fmla="*/ 15791 h 36347"/>
                <a:gd name="connsiteX7" fmla="*/ 12297 w 14066"/>
                <a:gd name="connsiteY7" fmla="*/ 19376 h 36347"/>
                <a:gd name="connsiteX8" fmla="*/ 4992 w 14066"/>
                <a:gd name="connsiteY8" fmla="*/ 19376 h 36347"/>
                <a:gd name="connsiteX9" fmla="*/ 4992 w 14066"/>
                <a:gd name="connsiteY9" fmla="*/ 32717 h 36347"/>
                <a:gd name="connsiteX10" fmla="*/ 14067 w 14066"/>
                <a:gd name="connsiteY10" fmla="*/ 32717 h 36347"/>
                <a:gd name="connsiteX11" fmla="*/ 14067 w 14066"/>
                <a:gd name="connsiteY11" fmla="*/ 36347 h 3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66" h="36347">
                  <a:moveTo>
                    <a:pt x="0" y="36302"/>
                  </a:moveTo>
                  <a:lnTo>
                    <a:pt x="0" y="0"/>
                  </a:lnTo>
                  <a:lnTo>
                    <a:pt x="14067" y="0"/>
                  </a:lnTo>
                  <a:lnTo>
                    <a:pt x="14067" y="3766"/>
                  </a:lnTo>
                  <a:lnTo>
                    <a:pt x="4992" y="3766"/>
                  </a:lnTo>
                  <a:lnTo>
                    <a:pt x="4992" y="15791"/>
                  </a:lnTo>
                  <a:lnTo>
                    <a:pt x="12297" y="15791"/>
                  </a:lnTo>
                  <a:lnTo>
                    <a:pt x="12297" y="19376"/>
                  </a:lnTo>
                  <a:lnTo>
                    <a:pt x="4992" y="19376"/>
                  </a:lnTo>
                  <a:lnTo>
                    <a:pt x="4992" y="32717"/>
                  </a:lnTo>
                  <a:lnTo>
                    <a:pt x="14067" y="32717"/>
                  </a:lnTo>
                  <a:lnTo>
                    <a:pt x="14067" y="36347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A3249323-04CF-4755-B113-1ADBDDC24AAD}"/>
                </a:ext>
              </a:extLst>
            </p:cNvPr>
            <p:cNvSpPr/>
            <p:nvPr/>
          </p:nvSpPr>
          <p:spPr>
            <a:xfrm>
              <a:off x="8357904" y="3999929"/>
              <a:ext cx="43035" cy="83779"/>
            </a:xfrm>
            <a:custGeom>
              <a:avLst/>
              <a:gdLst>
                <a:gd name="connsiteX0" fmla="*/ 0 w 18650"/>
                <a:gd name="connsiteY0" fmla="*/ 36307 h 36307"/>
                <a:gd name="connsiteX1" fmla="*/ 0 w 18650"/>
                <a:gd name="connsiteY1" fmla="*/ 5 h 36307"/>
                <a:gd name="connsiteX2" fmla="*/ 7306 w 18650"/>
                <a:gd name="connsiteY2" fmla="*/ 5 h 36307"/>
                <a:gd name="connsiteX3" fmla="*/ 13341 w 18650"/>
                <a:gd name="connsiteY3" fmla="*/ 1004 h 36307"/>
                <a:gd name="connsiteX4" fmla="*/ 16835 w 18650"/>
                <a:gd name="connsiteY4" fmla="*/ 4089 h 36307"/>
                <a:gd name="connsiteX5" fmla="*/ 17969 w 18650"/>
                <a:gd name="connsiteY5" fmla="*/ 9671 h 36307"/>
                <a:gd name="connsiteX6" fmla="*/ 17516 w 18650"/>
                <a:gd name="connsiteY6" fmla="*/ 13482 h 36307"/>
                <a:gd name="connsiteX7" fmla="*/ 16109 w 18650"/>
                <a:gd name="connsiteY7" fmla="*/ 16432 h 36307"/>
                <a:gd name="connsiteX8" fmla="*/ 13522 w 18650"/>
                <a:gd name="connsiteY8" fmla="*/ 18156 h 36307"/>
                <a:gd name="connsiteX9" fmla="*/ 18650 w 18650"/>
                <a:gd name="connsiteY9" fmla="*/ 36307 h 36307"/>
                <a:gd name="connsiteX10" fmla="*/ 13749 w 18650"/>
                <a:gd name="connsiteY10" fmla="*/ 36307 h 36307"/>
                <a:gd name="connsiteX11" fmla="*/ 9212 w 18650"/>
                <a:gd name="connsiteY11" fmla="*/ 19245 h 36307"/>
                <a:gd name="connsiteX12" fmla="*/ 5264 w 18650"/>
                <a:gd name="connsiteY12" fmla="*/ 19245 h 36307"/>
                <a:gd name="connsiteX13" fmla="*/ 5264 w 18650"/>
                <a:gd name="connsiteY13" fmla="*/ 36307 h 36307"/>
                <a:gd name="connsiteX14" fmla="*/ 5082 w 18650"/>
                <a:gd name="connsiteY14" fmla="*/ 15615 h 36307"/>
                <a:gd name="connsiteX15" fmla="*/ 6988 w 18650"/>
                <a:gd name="connsiteY15" fmla="*/ 15615 h 36307"/>
                <a:gd name="connsiteX16" fmla="*/ 10482 w 18650"/>
                <a:gd name="connsiteY16" fmla="*/ 15071 h 36307"/>
                <a:gd name="connsiteX17" fmla="*/ 12479 w 18650"/>
                <a:gd name="connsiteY17" fmla="*/ 13255 h 36307"/>
                <a:gd name="connsiteX18" fmla="*/ 13114 w 18650"/>
                <a:gd name="connsiteY18" fmla="*/ 9625 h 36307"/>
                <a:gd name="connsiteX19" fmla="*/ 11934 w 18650"/>
                <a:gd name="connsiteY19" fmla="*/ 5088 h 36307"/>
                <a:gd name="connsiteX20" fmla="*/ 7396 w 18650"/>
                <a:gd name="connsiteY20" fmla="*/ 3636 h 36307"/>
                <a:gd name="connsiteX21" fmla="*/ 5173 w 18650"/>
                <a:gd name="connsiteY21" fmla="*/ 3636 h 3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50" h="36307">
                  <a:moveTo>
                    <a:pt x="0" y="36307"/>
                  </a:moveTo>
                  <a:lnTo>
                    <a:pt x="0" y="5"/>
                  </a:lnTo>
                  <a:lnTo>
                    <a:pt x="7306" y="5"/>
                  </a:lnTo>
                  <a:cubicBezTo>
                    <a:pt x="9363" y="-47"/>
                    <a:pt x="11411" y="292"/>
                    <a:pt x="13341" y="1004"/>
                  </a:cubicBezTo>
                  <a:cubicBezTo>
                    <a:pt x="14839" y="1578"/>
                    <a:pt x="16079" y="2674"/>
                    <a:pt x="16835" y="4089"/>
                  </a:cubicBezTo>
                  <a:cubicBezTo>
                    <a:pt x="17670" y="5827"/>
                    <a:pt x="18060" y="7745"/>
                    <a:pt x="17969" y="9671"/>
                  </a:cubicBezTo>
                  <a:cubicBezTo>
                    <a:pt x="17992" y="10956"/>
                    <a:pt x="17839" y="12238"/>
                    <a:pt x="17516" y="13482"/>
                  </a:cubicBezTo>
                  <a:cubicBezTo>
                    <a:pt x="17271" y="14558"/>
                    <a:pt x="16791" y="15565"/>
                    <a:pt x="16109" y="16432"/>
                  </a:cubicBezTo>
                  <a:cubicBezTo>
                    <a:pt x="15412" y="17223"/>
                    <a:pt x="14520" y="17817"/>
                    <a:pt x="13522" y="18156"/>
                  </a:cubicBezTo>
                  <a:lnTo>
                    <a:pt x="18650" y="36307"/>
                  </a:lnTo>
                  <a:lnTo>
                    <a:pt x="13749" y="36307"/>
                  </a:lnTo>
                  <a:lnTo>
                    <a:pt x="9212" y="19245"/>
                  </a:lnTo>
                  <a:lnTo>
                    <a:pt x="5264" y="19245"/>
                  </a:lnTo>
                  <a:lnTo>
                    <a:pt x="5264" y="36307"/>
                  </a:lnTo>
                  <a:close/>
                  <a:moveTo>
                    <a:pt x="5082" y="15615"/>
                  </a:moveTo>
                  <a:lnTo>
                    <a:pt x="6988" y="15615"/>
                  </a:lnTo>
                  <a:cubicBezTo>
                    <a:pt x="8177" y="15664"/>
                    <a:pt x="9364" y="15479"/>
                    <a:pt x="10482" y="15071"/>
                  </a:cubicBezTo>
                  <a:cubicBezTo>
                    <a:pt x="11369" y="14766"/>
                    <a:pt x="12092" y="14110"/>
                    <a:pt x="12479" y="13255"/>
                  </a:cubicBezTo>
                  <a:cubicBezTo>
                    <a:pt x="12948" y="12105"/>
                    <a:pt x="13165" y="10867"/>
                    <a:pt x="13114" y="9625"/>
                  </a:cubicBezTo>
                  <a:cubicBezTo>
                    <a:pt x="13244" y="8023"/>
                    <a:pt x="12828" y="6424"/>
                    <a:pt x="11934" y="5088"/>
                  </a:cubicBezTo>
                  <a:cubicBezTo>
                    <a:pt x="10699" y="3977"/>
                    <a:pt x="9047" y="3448"/>
                    <a:pt x="7396" y="3636"/>
                  </a:cubicBezTo>
                  <a:lnTo>
                    <a:pt x="5173" y="3636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85E6F348-8B22-4893-84A3-A44C75EE2833}"/>
                </a:ext>
              </a:extLst>
            </p:cNvPr>
            <p:cNvSpPr/>
            <p:nvPr/>
          </p:nvSpPr>
          <p:spPr>
            <a:xfrm>
              <a:off x="8411934" y="3999941"/>
              <a:ext cx="41464" cy="83765"/>
            </a:xfrm>
            <a:custGeom>
              <a:avLst/>
              <a:gdLst>
                <a:gd name="connsiteX0" fmla="*/ 0 w 17969"/>
                <a:gd name="connsiteY0" fmla="*/ 36302 h 36301"/>
                <a:gd name="connsiteX1" fmla="*/ 0 w 17969"/>
                <a:gd name="connsiteY1" fmla="*/ 0 h 36301"/>
                <a:gd name="connsiteX2" fmla="*/ 3449 w 17969"/>
                <a:gd name="connsiteY2" fmla="*/ 0 h 36301"/>
                <a:gd name="connsiteX3" fmla="*/ 13749 w 17969"/>
                <a:gd name="connsiteY3" fmla="*/ 24141 h 36301"/>
                <a:gd name="connsiteX4" fmla="*/ 13749 w 17969"/>
                <a:gd name="connsiteY4" fmla="*/ 0 h 36301"/>
                <a:gd name="connsiteX5" fmla="*/ 17969 w 17969"/>
                <a:gd name="connsiteY5" fmla="*/ 0 h 36301"/>
                <a:gd name="connsiteX6" fmla="*/ 17969 w 17969"/>
                <a:gd name="connsiteY6" fmla="*/ 36302 h 36301"/>
                <a:gd name="connsiteX7" fmla="*/ 14748 w 17969"/>
                <a:gd name="connsiteY7" fmla="*/ 36302 h 36301"/>
                <a:gd name="connsiteX8" fmla="*/ 4311 w 17969"/>
                <a:gd name="connsiteY8" fmla="*/ 11480 h 36301"/>
                <a:gd name="connsiteX9" fmla="*/ 4311 w 17969"/>
                <a:gd name="connsiteY9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69" h="36301">
                  <a:moveTo>
                    <a:pt x="0" y="36302"/>
                  </a:moveTo>
                  <a:lnTo>
                    <a:pt x="0" y="0"/>
                  </a:lnTo>
                  <a:lnTo>
                    <a:pt x="3449" y="0"/>
                  </a:lnTo>
                  <a:lnTo>
                    <a:pt x="13749" y="24141"/>
                  </a:lnTo>
                  <a:lnTo>
                    <a:pt x="13749" y="0"/>
                  </a:lnTo>
                  <a:lnTo>
                    <a:pt x="17969" y="0"/>
                  </a:lnTo>
                  <a:lnTo>
                    <a:pt x="17969" y="36302"/>
                  </a:lnTo>
                  <a:lnTo>
                    <a:pt x="14748" y="36302"/>
                  </a:lnTo>
                  <a:lnTo>
                    <a:pt x="4311" y="11480"/>
                  </a:lnTo>
                  <a:lnTo>
                    <a:pt x="4311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A72932D9-337E-494F-A732-7563288BD47F}"/>
                </a:ext>
              </a:extLst>
            </p:cNvPr>
            <p:cNvSpPr/>
            <p:nvPr/>
          </p:nvSpPr>
          <p:spPr>
            <a:xfrm>
              <a:off x="8461984" y="3999941"/>
              <a:ext cx="47013" cy="83765"/>
            </a:xfrm>
            <a:custGeom>
              <a:avLst/>
              <a:gdLst>
                <a:gd name="connsiteX0" fmla="*/ 0 w 20374"/>
                <a:gd name="connsiteY0" fmla="*/ 36302 h 36301"/>
                <a:gd name="connsiteX1" fmla="*/ 7714 w 20374"/>
                <a:gd name="connsiteY1" fmla="*/ 0 h 36301"/>
                <a:gd name="connsiteX2" fmla="*/ 12615 w 20374"/>
                <a:gd name="connsiteY2" fmla="*/ 0 h 36301"/>
                <a:gd name="connsiteX3" fmla="*/ 20374 w 20374"/>
                <a:gd name="connsiteY3" fmla="*/ 36302 h 36301"/>
                <a:gd name="connsiteX4" fmla="*/ 15564 w 20374"/>
                <a:gd name="connsiteY4" fmla="*/ 36302 h 36301"/>
                <a:gd name="connsiteX5" fmla="*/ 13885 w 20374"/>
                <a:gd name="connsiteY5" fmla="*/ 27226 h 36301"/>
                <a:gd name="connsiteX6" fmla="*/ 6489 w 20374"/>
                <a:gd name="connsiteY6" fmla="*/ 27226 h 36301"/>
                <a:gd name="connsiteX7" fmla="*/ 4765 w 20374"/>
                <a:gd name="connsiteY7" fmla="*/ 36302 h 36301"/>
                <a:gd name="connsiteX8" fmla="*/ 7170 w 20374"/>
                <a:gd name="connsiteY8" fmla="*/ 23505 h 36301"/>
                <a:gd name="connsiteX9" fmla="*/ 13250 w 20374"/>
                <a:gd name="connsiteY9" fmla="*/ 23505 h 36301"/>
                <a:gd name="connsiteX10" fmla="*/ 10164 w 20374"/>
                <a:gd name="connsiteY10" fmla="*/ 7170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74" h="36301">
                  <a:moveTo>
                    <a:pt x="0" y="36302"/>
                  </a:moveTo>
                  <a:lnTo>
                    <a:pt x="7714" y="0"/>
                  </a:lnTo>
                  <a:lnTo>
                    <a:pt x="12615" y="0"/>
                  </a:lnTo>
                  <a:lnTo>
                    <a:pt x="20374" y="36302"/>
                  </a:lnTo>
                  <a:lnTo>
                    <a:pt x="15564" y="36302"/>
                  </a:lnTo>
                  <a:lnTo>
                    <a:pt x="13885" y="27226"/>
                  </a:lnTo>
                  <a:lnTo>
                    <a:pt x="6489" y="27226"/>
                  </a:lnTo>
                  <a:lnTo>
                    <a:pt x="4765" y="36302"/>
                  </a:lnTo>
                  <a:close/>
                  <a:moveTo>
                    <a:pt x="7170" y="23505"/>
                  </a:moveTo>
                  <a:lnTo>
                    <a:pt x="13250" y="23505"/>
                  </a:lnTo>
                  <a:lnTo>
                    <a:pt x="10164" y="7170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08BEF9AA-F14E-4A8A-9E73-BC522EAB5404}"/>
                </a:ext>
              </a:extLst>
            </p:cNvPr>
            <p:cNvSpPr/>
            <p:nvPr/>
          </p:nvSpPr>
          <p:spPr>
            <a:xfrm>
              <a:off x="8517269" y="3999941"/>
              <a:ext cx="55599" cy="83765"/>
            </a:xfrm>
            <a:custGeom>
              <a:avLst/>
              <a:gdLst>
                <a:gd name="connsiteX0" fmla="*/ 0 w 24095"/>
                <a:gd name="connsiteY0" fmla="*/ 36302 h 36301"/>
                <a:gd name="connsiteX1" fmla="*/ 635 w 24095"/>
                <a:gd name="connsiteY1" fmla="*/ 0 h 36301"/>
                <a:gd name="connsiteX2" fmla="*/ 5627 w 24095"/>
                <a:gd name="connsiteY2" fmla="*/ 0 h 36301"/>
                <a:gd name="connsiteX3" fmla="*/ 12025 w 24095"/>
                <a:gd name="connsiteY3" fmla="*/ 29495 h 36301"/>
                <a:gd name="connsiteX4" fmla="*/ 18514 w 24095"/>
                <a:gd name="connsiteY4" fmla="*/ 0 h 36301"/>
                <a:gd name="connsiteX5" fmla="*/ 23415 w 24095"/>
                <a:gd name="connsiteY5" fmla="*/ 0 h 36301"/>
                <a:gd name="connsiteX6" fmla="*/ 24095 w 24095"/>
                <a:gd name="connsiteY6" fmla="*/ 36302 h 36301"/>
                <a:gd name="connsiteX7" fmla="*/ 20011 w 24095"/>
                <a:gd name="connsiteY7" fmla="*/ 36302 h 36301"/>
                <a:gd name="connsiteX8" fmla="*/ 19603 w 24095"/>
                <a:gd name="connsiteY8" fmla="*/ 9938 h 36301"/>
                <a:gd name="connsiteX9" fmla="*/ 13477 w 24095"/>
                <a:gd name="connsiteY9" fmla="*/ 36302 h 36301"/>
                <a:gd name="connsiteX10" fmla="*/ 10618 w 24095"/>
                <a:gd name="connsiteY10" fmla="*/ 36302 h 36301"/>
                <a:gd name="connsiteX11" fmla="*/ 4492 w 24095"/>
                <a:gd name="connsiteY11" fmla="*/ 9938 h 36301"/>
                <a:gd name="connsiteX12" fmla="*/ 4129 w 24095"/>
                <a:gd name="connsiteY12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95" h="36301">
                  <a:moveTo>
                    <a:pt x="0" y="36302"/>
                  </a:moveTo>
                  <a:lnTo>
                    <a:pt x="635" y="0"/>
                  </a:lnTo>
                  <a:lnTo>
                    <a:pt x="5627" y="0"/>
                  </a:lnTo>
                  <a:lnTo>
                    <a:pt x="12025" y="29495"/>
                  </a:lnTo>
                  <a:lnTo>
                    <a:pt x="18514" y="0"/>
                  </a:lnTo>
                  <a:lnTo>
                    <a:pt x="23415" y="0"/>
                  </a:lnTo>
                  <a:lnTo>
                    <a:pt x="24095" y="36302"/>
                  </a:lnTo>
                  <a:lnTo>
                    <a:pt x="20011" y="36302"/>
                  </a:lnTo>
                  <a:lnTo>
                    <a:pt x="19603" y="9938"/>
                  </a:lnTo>
                  <a:lnTo>
                    <a:pt x="13477" y="36302"/>
                  </a:lnTo>
                  <a:lnTo>
                    <a:pt x="10618" y="36302"/>
                  </a:lnTo>
                  <a:lnTo>
                    <a:pt x="4492" y="9938"/>
                  </a:lnTo>
                  <a:lnTo>
                    <a:pt x="4129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676F5797-F038-42BA-8CF2-2D2D37257456}"/>
                </a:ext>
              </a:extLst>
            </p:cNvPr>
            <p:cNvSpPr/>
            <p:nvPr/>
          </p:nvSpPr>
          <p:spPr>
            <a:xfrm>
              <a:off x="8585749" y="3999941"/>
              <a:ext cx="32457" cy="83871"/>
            </a:xfrm>
            <a:custGeom>
              <a:avLst/>
              <a:gdLst>
                <a:gd name="connsiteX0" fmla="*/ 0 w 14066"/>
                <a:gd name="connsiteY0" fmla="*/ 36302 h 36347"/>
                <a:gd name="connsiteX1" fmla="*/ 0 w 14066"/>
                <a:gd name="connsiteY1" fmla="*/ 0 h 36347"/>
                <a:gd name="connsiteX2" fmla="*/ 14067 w 14066"/>
                <a:gd name="connsiteY2" fmla="*/ 0 h 36347"/>
                <a:gd name="connsiteX3" fmla="*/ 14067 w 14066"/>
                <a:gd name="connsiteY3" fmla="*/ 3766 h 36347"/>
                <a:gd name="connsiteX4" fmla="*/ 4992 w 14066"/>
                <a:gd name="connsiteY4" fmla="*/ 3766 h 36347"/>
                <a:gd name="connsiteX5" fmla="*/ 4992 w 14066"/>
                <a:gd name="connsiteY5" fmla="*/ 15791 h 36347"/>
                <a:gd name="connsiteX6" fmla="*/ 12297 w 14066"/>
                <a:gd name="connsiteY6" fmla="*/ 15791 h 36347"/>
                <a:gd name="connsiteX7" fmla="*/ 12297 w 14066"/>
                <a:gd name="connsiteY7" fmla="*/ 19376 h 36347"/>
                <a:gd name="connsiteX8" fmla="*/ 4992 w 14066"/>
                <a:gd name="connsiteY8" fmla="*/ 19376 h 36347"/>
                <a:gd name="connsiteX9" fmla="*/ 4992 w 14066"/>
                <a:gd name="connsiteY9" fmla="*/ 32717 h 36347"/>
                <a:gd name="connsiteX10" fmla="*/ 14067 w 14066"/>
                <a:gd name="connsiteY10" fmla="*/ 32717 h 36347"/>
                <a:gd name="connsiteX11" fmla="*/ 14067 w 14066"/>
                <a:gd name="connsiteY11" fmla="*/ 36347 h 3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066" h="36347">
                  <a:moveTo>
                    <a:pt x="0" y="36302"/>
                  </a:moveTo>
                  <a:lnTo>
                    <a:pt x="0" y="0"/>
                  </a:lnTo>
                  <a:lnTo>
                    <a:pt x="14067" y="0"/>
                  </a:lnTo>
                  <a:lnTo>
                    <a:pt x="14067" y="3766"/>
                  </a:lnTo>
                  <a:lnTo>
                    <a:pt x="4992" y="3766"/>
                  </a:lnTo>
                  <a:lnTo>
                    <a:pt x="4992" y="15791"/>
                  </a:lnTo>
                  <a:lnTo>
                    <a:pt x="12297" y="15791"/>
                  </a:lnTo>
                  <a:lnTo>
                    <a:pt x="12297" y="19376"/>
                  </a:lnTo>
                  <a:lnTo>
                    <a:pt x="4992" y="19376"/>
                  </a:lnTo>
                  <a:lnTo>
                    <a:pt x="4992" y="32717"/>
                  </a:lnTo>
                  <a:lnTo>
                    <a:pt x="14067" y="32717"/>
                  </a:lnTo>
                  <a:lnTo>
                    <a:pt x="14067" y="36347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D6CC4C51-E865-475D-B983-9F0BE9647751}"/>
                </a:ext>
              </a:extLst>
            </p:cNvPr>
            <p:cNvSpPr/>
            <p:nvPr/>
          </p:nvSpPr>
          <p:spPr>
            <a:xfrm>
              <a:off x="8202936" y="4346501"/>
              <a:ext cx="41685" cy="83790"/>
            </a:xfrm>
            <a:custGeom>
              <a:avLst/>
              <a:gdLst>
                <a:gd name="connsiteX0" fmla="*/ 0 w 18065"/>
                <a:gd name="connsiteY0" fmla="*/ 36312 h 36312"/>
                <a:gd name="connsiteX1" fmla="*/ 0 w 18065"/>
                <a:gd name="connsiteY1" fmla="*/ 10 h 36312"/>
                <a:gd name="connsiteX2" fmla="*/ 9075 w 18065"/>
                <a:gd name="connsiteY2" fmla="*/ 10 h 36312"/>
                <a:gd name="connsiteX3" fmla="*/ 14294 w 18065"/>
                <a:gd name="connsiteY3" fmla="*/ 1190 h 36312"/>
                <a:gd name="connsiteX4" fmla="*/ 17153 w 18065"/>
                <a:gd name="connsiteY4" fmla="*/ 4639 h 36312"/>
                <a:gd name="connsiteX5" fmla="*/ 18060 w 18065"/>
                <a:gd name="connsiteY5" fmla="*/ 10039 h 36312"/>
                <a:gd name="connsiteX6" fmla="*/ 17062 w 18065"/>
                <a:gd name="connsiteY6" fmla="*/ 15030 h 36312"/>
                <a:gd name="connsiteX7" fmla="*/ 14067 w 18065"/>
                <a:gd name="connsiteY7" fmla="*/ 18297 h 36312"/>
                <a:gd name="connsiteX8" fmla="*/ 9121 w 18065"/>
                <a:gd name="connsiteY8" fmla="*/ 19432 h 36312"/>
                <a:gd name="connsiteX9" fmla="*/ 5128 w 18065"/>
                <a:gd name="connsiteY9" fmla="*/ 19432 h 36312"/>
                <a:gd name="connsiteX10" fmla="*/ 5128 w 18065"/>
                <a:gd name="connsiteY10" fmla="*/ 36312 h 36312"/>
                <a:gd name="connsiteX11" fmla="*/ 5037 w 18065"/>
                <a:gd name="connsiteY11" fmla="*/ 15802 h 36312"/>
                <a:gd name="connsiteX12" fmla="*/ 7396 w 18065"/>
                <a:gd name="connsiteY12" fmla="*/ 15802 h 36312"/>
                <a:gd name="connsiteX13" fmla="*/ 10845 w 18065"/>
                <a:gd name="connsiteY13" fmla="*/ 15303 h 36312"/>
                <a:gd name="connsiteX14" fmla="*/ 12615 w 18065"/>
                <a:gd name="connsiteY14" fmla="*/ 13578 h 36312"/>
                <a:gd name="connsiteX15" fmla="*/ 13159 w 18065"/>
                <a:gd name="connsiteY15" fmla="*/ 10084 h 36312"/>
                <a:gd name="connsiteX16" fmla="*/ 12796 w 18065"/>
                <a:gd name="connsiteY16" fmla="*/ 6136 h 36312"/>
                <a:gd name="connsiteX17" fmla="*/ 11208 w 18065"/>
                <a:gd name="connsiteY17" fmla="*/ 4185 h 36312"/>
                <a:gd name="connsiteX18" fmla="*/ 7442 w 18065"/>
                <a:gd name="connsiteY18" fmla="*/ 3641 h 36312"/>
                <a:gd name="connsiteX19" fmla="*/ 5037 w 18065"/>
                <a:gd name="connsiteY19" fmla="*/ 364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065" h="36312">
                  <a:moveTo>
                    <a:pt x="0" y="36312"/>
                  </a:moveTo>
                  <a:lnTo>
                    <a:pt x="0" y="10"/>
                  </a:lnTo>
                  <a:lnTo>
                    <a:pt x="9075" y="10"/>
                  </a:lnTo>
                  <a:cubicBezTo>
                    <a:pt x="10889" y="-72"/>
                    <a:pt x="12692" y="336"/>
                    <a:pt x="14294" y="1190"/>
                  </a:cubicBezTo>
                  <a:cubicBezTo>
                    <a:pt x="15604" y="1990"/>
                    <a:pt x="16610" y="3203"/>
                    <a:pt x="17153" y="4639"/>
                  </a:cubicBezTo>
                  <a:cubicBezTo>
                    <a:pt x="17788" y="6367"/>
                    <a:pt x="18096" y="8198"/>
                    <a:pt x="18060" y="10039"/>
                  </a:cubicBezTo>
                  <a:cubicBezTo>
                    <a:pt x="18113" y="11757"/>
                    <a:pt x="17771" y="13464"/>
                    <a:pt x="17062" y="15030"/>
                  </a:cubicBezTo>
                  <a:cubicBezTo>
                    <a:pt x="16418" y="16398"/>
                    <a:pt x="15374" y="17538"/>
                    <a:pt x="14067" y="18297"/>
                  </a:cubicBezTo>
                  <a:cubicBezTo>
                    <a:pt x="12549" y="19111"/>
                    <a:pt x="10841" y="19503"/>
                    <a:pt x="9121" y="19432"/>
                  </a:cubicBezTo>
                  <a:lnTo>
                    <a:pt x="5128" y="19432"/>
                  </a:lnTo>
                  <a:lnTo>
                    <a:pt x="5128" y="36312"/>
                  </a:lnTo>
                  <a:close/>
                  <a:moveTo>
                    <a:pt x="5037" y="15802"/>
                  </a:moveTo>
                  <a:lnTo>
                    <a:pt x="7396" y="15802"/>
                  </a:lnTo>
                  <a:cubicBezTo>
                    <a:pt x="8566" y="15837"/>
                    <a:pt x="9733" y="15668"/>
                    <a:pt x="10845" y="15303"/>
                  </a:cubicBezTo>
                  <a:cubicBezTo>
                    <a:pt x="11646" y="14995"/>
                    <a:pt x="12286" y="14371"/>
                    <a:pt x="12615" y="13578"/>
                  </a:cubicBezTo>
                  <a:cubicBezTo>
                    <a:pt x="13024" y="12461"/>
                    <a:pt x="13209" y="11273"/>
                    <a:pt x="13159" y="10084"/>
                  </a:cubicBezTo>
                  <a:cubicBezTo>
                    <a:pt x="13192" y="8759"/>
                    <a:pt x="13070" y="7434"/>
                    <a:pt x="12796" y="6136"/>
                  </a:cubicBezTo>
                  <a:cubicBezTo>
                    <a:pt x="12603" y="5272"/>
                    <a:pt x="12015" y="4549"/>
                    <a:pt x="11208" y="4185"/>
                  </a:cubicBezTo>
                  <a:cubicBezTo>
                    <a:pt x="10000" y="3761"/>
                    <a:pt x="8721" y="3576"/>
                    <a:pt x="7442" y="3641"/>
                  </a:cubicBezTo>
                  <a:lnTo>
                    <a:pt x="5037" y="3641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12A0BFFE-D864-4A4C-A720-D5C38F111192}"/>
                </a:ext>
              </a:extLst>
            </p:cNvPr>
            <p:cNvSpPr/>
            <p:nvPr/>
          </p:nvSpPr>
          <p:spPr>
            <a:xfrm>
              <a:off x="8244086" y="4346524"/>
              <a:ext cx="47013" cy="83765"/>
            </a:xfrm>
            <a:custGeom>
              <a:avLst/>
              <a:gdLst>
                <a:gd name="connsiteX0" fmla="*/ 0 w 20374"/>
                <a:gd name="connsiteY0" fmla="*/ 36302 h 36301"/>
                <a:gd name="connsiteX1" fmla="*/ 7714 w 20374"/>
                <a:gd name="connsiteY1" fmla="*/ 0 h 36301"/>
                <a:gd name="connsiteX2" fmla="*/ 12615 w 20374"/>
                <a:gd name="connsiteY2" fmla="*/ 0 h 36301"/>
                <a:gd name="connsiteX3" fmla="*/ 20374 w 20374"/>
                <a:gd name="connsiteY3" fmla="*/ 36302 h 36301"/>
                <a:gd name="connsiteX4" fmla="*/ 15564 w 20374"/>
                <a:gd name="connsiteY4" fmla="*/ 36302 h 36301"/>
                <a:gd name="connsiteX5" fmla="*/ 13885 w 20374"/>
                <a:gd name="connsiteY5" fmla="*/ 27226 h 36301"/>
                <a:gd name="connsiteX6" fmla="*/ 6489 w 20374"/>
                <a:gd name="connsiteY6" fmla="*/ 27226 h 36301"/>
                <a:gd name="connsiteX7" fmla="*/ 4765 w 20374"/>
                <a:gd name="connsiteY7" fmla="*/ 36302 h 36301"/>
                <a:gd name="connsiteX8" fmla="*/ 7170 w 20374"/>
                <a:gd name="connsiteY8" fmla="*/ 23551 h 36301"/>
                <a:gd name="connsiteX9" fmla="*/ 13023 w 20374"/>
                <a:gd name="connsiteY9" fmla="*/ 23551 h 36301"/>
                <a:gd name="connsiteX10" fmla="*/ 9983 w 20374"/>
                <a:gd name="connsiteY10" fmla="*/ 7170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74" h="36301">
                  <a:moveTo>
                    <a:pt x="0" y="36302"/>
                  </a:moveTo>
                  <a:lnTo>
                    <a:pt x="7714" y="0"/>
                  </a:lnTo>
                  <a:lnTo>
                    <a:pt x="12615" y="0"/>
                  </a:lnTo>
                  <a:lnTo>
                    <a:pt x="20374" y="36302"/>
                  </a:lnTo>
                  <a:lnTo>
                    <a:pt x="15564" y="36302"/>
                  </a:lnTo>
                  <a:lnTo>
                    <a:pt x="13885" y="27226"/>
                  </a:lnTo>
                  <a:lnTo>
                    <a:pt x="6489" y="27226"/>
                  </a:lnTo>
                  <a:lnTo>
                    <a:pt x="4765" y="36302"/>
                  </a:lnTo>
                  <a:close/>
                  <a:moveTo>
                    <a:pt x="7170" y="23551"/>
                  </a:moveTo>
                  <a:lnTo>
                    <a:pt x="13023" y="23551"/>
                  </a:lnTo>
                  <a:lnTo>
                    <a:pt x="9983" y="7170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8D3A9C47-E88E-4E6F-AF72-3DCB65C96487}"/>
                </a:ext>
              </a:extLst>
            </p:cNvPr>
            <p:cNvSpPr/>
            <p:nvPr/>
          </p:nvSpPr>
          <p:spPr>
            <a:xfrm>
              <a:off x="8297069" y="4345866"/>
              <a:ext cx="42518" cy="85396"/>
            </a:xfrm>
            <a:custGeom>
              <a:avLst/>
              <a:gdLst>
                <a:gd name="connsiteX0" fmla="*/ 9620 w 18426"/>
                <a:gd name="connsiteY0" fmla="*/ 36996 h 37008"/>
                <a:gd name="connsiteX1" fmla="*/ 4402 w 18426"/>
                <a:gd name="connsiteY1" fmla="*/ 35680 h 37008"/>
                <a:gd name="connsiteX2" fmla="*/ 1225 w 18426"/>
                <a:gd name="connsiteY2" fmla="*/ 31959 h 37008"/>
                <a:gd name="connsiteX3" fmla="*/ 0 w 18426"/>
                <a:gd name="connsiteY3" fmla="*/ 26423 h 37008"/>
                <a:gd name="connsiteX4" fmla="*/ 4538 w 18426"/>
                <a:gd name="connsiteY4" fmla="*/ 25243 h 37008"/>
                <a:gd name="connsiteX5" fmla="*/ 5128 w 18426"/>
                <a:gd name="connsiteY5" fmla="*/ 28964 h 37008"/>
                <a:gd name="connsiteX6" fmla="*/ 6670 w 18426"/>
                <a:gd name="connsiteY6" fmla="*/ 31869 h 37008"/>
                <a:gd name="connsiteX7" fmla="*/ 12660 w 18426"/>
                <a:gd name="connsiteY7" fmla="*/ 31869 h 37008"/>
                <a:gd name="connsiteX8" fmla="*/ 13659 w 18426"/>
                <a:gd name="connsiteY8" fmla="*/ 28737 h 37008"/>
                <a:gd name="connsiteX9" fmla="*/ 12524 w 18426"/>
                <a:gd name="connsiteY9" fmla="*/ 24744 h 37008"/>
                <a:gd name="connsiteX10" fmla="*/ 9711 w 18426"/>
                <a:gd name="connsiteY10" fmla="*/ 21704 h 37008"/>
                <a:gd name="connsiteX11" fmla="*/ 3676 w 18426"/>
                <a:gd name="connsiteY11" fmla="*/ 16395 h 37008"/>
                <a:gd name="connsiteX12" fmla="*/ 1044 w 18426"/>
                <a:gd name="connsiteY12" fmla="*/ 12946 h 37008"/>
                <a:gd name="connsiteX13" fmla="*/ 181 w 18426"/>
                <a:gd name="connsiteY13" fmla="*/ 8408 h 37008"/>
                <a:gd name="connsiteX14" fmla="*/ 2450 w 18426"/>
                <a:gd name="connsiteY14" fmla="*/ 2237 h 37008"/>
                <a:gd name="connsiteX15" fmla="*/ 8712 w 18426"/>
                <a:gd name="connsiteY15" fmla="*/ 14 h 37008"/>
                <a:gd name="connsiteX16" fmla="*/ 12479 w 18426"/>
                <a:gd name="connsiteY16" fmla="*/ 604 h 37008"/>
                <a:gd name="connsiteX17" fmla="*/ 15201 w 18426"/>
                <a:gd name="connsiteY17" fmla="*/ 2328 h 37008"/>
                <a:gd name="connsiteX18" fmla="*/ 16971 w 18426"/>
                <a:gd name="connsiteY18" fmla="*/ 5232 h 37008"/>
                <a:gd name="connsiteX19" fmla="*/ 17833 w 18426"/>
                <a:gd name="connsiteY19" fmla="*/ 9407 h 37008"/>
                <a:gd name="connsiteX20" fmla="*/ 13522 w 18426"/>
                <a:gd name="connsiteY20" fmla="*/ 10541 h 37008"/>
                <a:gd name="connsiteX21" fmla="*/ 12978 w 18426"/>
                <a:gd name="connsiteY21" fmla="*/ 7274 h 37008"/>
                <a:gd name="connsiteX22" fmla="*/ 11571 w 18426"/>
                <a:gd name="connsiteY22" fmla="*/ 4824 h 37008"/>
                <a:gd name="connsiteX23" fmla="*/ 5763 w 18426"/>
                <a:gd name="connsiteY23" fmla="*/ 4824 h 37008"/>
                <a:gd name="connsiteX24" fmla="*/ 4719 w 18426"/>
                <a:gd name="connsiteY24" fmla="*/ 7819 h 37008"/>
                <a:gd name="connsiteX25" fmla="*/ 5264 w 18426"/>
                <a:gd name="connsiteY25" fmla="*/ 10541 h 37008"/>
                <a:gd name="connsiteX26" fmla="*/ 7079 w 18426"/>
                <a:gd name="connsiteY26" fmla="*/ 12765 h 37008"/>
                <a:gd name="connsiteX27" fmla="*/ 13205 w 18426"/>
                <a:gd name="connsiteY27" fmla="*/ 18119 h 37008"/>
                <a:gd name="connsiteX28" fmla="*/ 16835 w 18426"/>
                <a:gd name="connsiteY28" fmla="*/ 22657 h 37008"/>
                <a:gd name="connsiteX29" fmla="*/ 18423 w 18426"/>
                <a:gd name="connsiteY29" fmla="*/ 28556 h 37008"/>
                <a:gd name="connsiteX30" fmla="*/ 17289 w 18426"/>
                <a:gd name="connsiteY30" fmla="*/ 33093 h 37008"/>
                <a:gd name="connsiteX31" fmla="*/ 14248 w 18426"/>
                <a:gd name="connsiteY31" fmla="*/ 36088 h 37008"/>
                <a:gd name="connsiteX32" fmla="*/ 9620 w 18426"/>
                <a:gd name="connsiteY32" fmla="*/ 36996 h 37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426" h="37008">
                  <a:moveTo>
                    <a:pt x="9620" y="36996"/>
                  </a:moveTo>
                  <a:cubicBezTo>
                    <a:pt x="7792" y="37053"/>
                    <a:pt x="5984" y="36597"/>
                    <a:pt x="4402" y="35680"/>
                  </a:cubicBezTo>
                  <a:cubicBezTo>
                    <a:pt x="3000" y="34779"/>
                    <a:pt x="1896" y="33484"/>
                    <a:pt x="1225" y="31959"/>
                  </a:cubicBezTo>
                  <a:cubicBezTo>
                    <a:pt x="485" y="30203"/>
                    <a:pt x="70" y="28327"/>
                    <a:pt x="0" y="26423"/>
                  </a:cubicBezTo>
                  <a:lnTo>
                    <a:pt x="4538" y="25243"/>
                  </a:lnTo>
                  <a:cubicBezTo>
                    <a:pt x="4620" y="26499"/>
                    <a:pt x="4817" y="27745"/>
                    <a:pt x="5128" y="28964"/>
                  </a:cubicBezTo>
                  <a:cubicBezTo>
                    <a:pt x="5390" y="30047"/>
                    <a:pt x="5920" y="31045"/>
                    <a:pt x="6670" y="31869"/>
                  </a:cubicBezTo>
                  <a:cubicBezTo>
                    <a:pt x="8383" y="33373"/>
                    <a:pt x="10947" y="33373"/>
                    <a:pt x="12660" y="31869"/>
                  </a:cubicBezTo>
                  <a:cubicBezTo>
                    <a:pt x="13373" y="30986"/>
                    <a:pt x="13729" y="29869"/>
                    <a:pt x="13659" y="28737"/>
                  </a:cubicBezTo>
                  <a:cubicBezTo>
                    <a:pt x="13742" y="27317"/>
                    <a:pt x="13342" y="25909"/>
                    <a:pt x="12524" y="24744"/>
                  </a:cubicBezTo>
                  <a:cubicBezTo>
                    <a:pt x="11688" y="23642"/>
                    <a:pt x="10745" y="22623"/>
                    <a:pt x="9711" y="21704"/>
                  </a:cubicBezTo>
                  <a:lnTo>
                    <a:pt x="3676" y="16395"/>
                  </a:lnTo>
                  <a:cubicBezTo>
                    <a:pt x="2554" y="15454"/>
                    <a:pt x="1655" y="14276"/>
                    <a:pt x="1044" y="12946"/>
                  </a:cubicBezTo>
                  <a:cubicBezTo>
                    <a:pt x="425" y="11516"/>
                    <a:pt x="131" y="9966"/>
                    <a:pt x="181" y="8408"/>
                  </a:cubicBezTo>
                  <a:cubicBezTo>
                    <a:pt x="40" y="6124"/>
                    <a:pt x="863" y="3886"/>
                    <a:pt x="2450" y="2237"/>
                  </a:cubicBezTo>
                  <a:cubicBezTo>
                    <a:pt x="4154" y="685"/>
                    <a:pt x="6411" y="-117"/>
                    <a:pt x="8712" y="14"/>
                  </a:cubicBezTo>
                  <a:cubicBezTo>
                    <a:pt x="9993" y="-15"/>
                    <a:pt x="11268" y="184"/>
                    <a:pt x="12479" y="604"/>
                  </a:cubicBezTo>
                  <a:cubicBezTo>
                    <a:pt x="13516" y="942"/>
                    <a:pt x="14452" y="1535"/>
                    <a:pt x="15201" y="2328"/>
                  </a:cubicBezTo>
                  <a:cubicBezTo>
                    <a:pt x="15976" y="3170"/>
                    <a:pt x="16578" y="4157"/>
                    <a:pt x="16971" y="5232"/>
                  </a:cubicBezTo>
                  <a:cubicBezTo>
                    <a:pt x="17429" y="6583"/>
                    <a:pt x="17719" y="7985"/>
                    <a:pt x="17833" y="9407"/>
                  </a:cubicBezTo>
                  <a:lnTo>
                    <a:pt x="13522" y="10541"/>
                  </a:lnTo>
                  <a:cubicBezTo>
                    <a:pt x="13444" y="9437"/>
                    <a:pt x="13262" y="8343"/>
                    <a:pt x="12978" y="7274"/>
                  </a:cubicBezTo>
                  <a:cubicBezTo>
                    <a:pt x="12750" y="6341"/>
                    <a:pt x="12262" y="5491"/>
                    <a:pt x="11571" y="4824"/>
                  </a:cubicBezTo>
                  <a:cubicBezTo>
                    <a:pt x="9844" y="3553"/>
                    <a:pt x="7490" y="3553"/>
                    <a:pt x="5763" y="4824"/>
                  </a:cubicBezTo>
                  <a:cubicBezTo>
                    <a:pt x="5007" y="5629"/>
                    <a:pt x="4628" y="6717"/>
                    <a:pt x="4719" y="7819"/>
                  </a:cubicBezTo>
                  <a:cubicBezTo>
                    <a:pt x="4683" y="8756"/>
                    <a:pt x="4870" y="9689"/>
                    <a:pt x="5264" y="10541"/>
                  </a:cubicBezTo>
                  <a:cubicBezTo>
                    <a:pt x="5723" y="11390"/>
                    <a:pt x="6339" y="12144"/>
                    <a:pt x="7079" y="12765"/>
                  </a:cubicBezTo>
                  <a:lnTo>
                    <a:pt x="13205" y="18119"/>
                  </a:lnTo>
                  <a:cubicBezTo>
                    <a:pt x="14644" y="19433"/>
                    <a:pt x="15869" y="20964"/>
                    <a:pt x="16835" y="22657"/>
                  </a:cubicBezTo>
                  <a:cubicBezTo>
                    <a:pt x="17921" y="24429"/>
                    <a:pt x="18473" y="26478"/>
                    <a:pt x="18423" y="28556"/>
                  </a:cubicBezTo>
                  <a:cubicBezTo>
                    <a:pt x="18448" y="30142"/>
                    <a:pt x="18057" y="31706"/>
                    <a:pt x="17289" y="33093"/>
                  </a:cubicBezTo>
                  <a:cubicBezTo>
                    <a:pt x="16577" y="34358"/>
                    <a:pt x="15523" y="35396"/>
                    <a:pt x="14248" y="36088"/>
                  </a:cubicBezTo>
                  <a:cubicBezTo>
                    <a:pt x="12804" y="36767"/>
                    <a:pt x="11214" y="37078"/>
                    <a:pt x="9620" y="36996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BB8C10AB-E049-449B-8391-F9CA51F4C958}"/>
                </a:ext>
              </a:extLst>
            </p:cNvPr>
            <p:cNvSpPr/>
            <p:nvPr/>
          </p:nvSpPr>
          <p:spPr>
            <a:xfrm>
              <a:off x="8346071" y="4345866"/>
              <a:ext cx="41893" cy="85387"/>
            </a:xfrm>
            <a:custGeom>
              <a:avLst/>
              <a:gdLst>
                <a:gd name="connsiteX0" fmla="*/ 9665 w 18155"/>
                <a:gd name="connsiteY0" fmla="*/ 36996 h 37004"/>
                <a:gd name="connsiteX1" fmla="*/ 4402 w 18155"/>
                <a:gd name="connsiteY1" fmla="*/ 35680 h 37004"/>
                <a:gd name="connsiteX2" fmla="*/ 1271 w 18155"/>
                <a:gd name="connsiteY2" fmla="*/ 31959 h 37004"/>
                <a:gd name="connsiteX3" fmla="*/ 0 w 18155"/>
                <a:gd name="connsiteY3" fmla="*/ 26423 h 37004"/>
                <a:gd name="connsiteX4" fmla="*/ 4538 w 18155"/>
                <a:gd name="connsiteY4" fmla="*/ 25243 h 37004"/>
                <a:gd name="connsiteX5" fmla="*/ 5128 w 18155"/>
                <a:gd name="connsiteY5" fmla="*/ 28964 h 37004"/>
                <a:gd name="connsiteX6" fmla="*/ 6670 w 18155"/>
                <a:gd name="connsiteY6" fmla="*/ 31869 h 37004"/>
                <a:gd name="connsiteX7" fmla="*/ 9711 w 18155"/>
                <a:gd name="connsiteY7" fmla="*/ 33003 h 37004"/>
                <a:gd name="connsiteX8" fmla="*/ 12660 w 18155"/>
                <a:gd name="connsiteY8" fmla="*/ 31914 h 37004"/>
                <a:gd name="connsiteX9" fmla="*/ 13659 w 18155"/>
                <a:gd name="connsiteY9" fmla="*/ 28783 h 37004"/>
                <a:gd name="connsiteX10" fmla="*/ 12569 w 18155"/>
                <a:gd name="connsiteY10" fmla="*/ 24790 h 37004"/>
                <a:gd name="connsiteX11" fmla="*/ 9756 w 18155"/>
                <a:gd name="connsiteY11" fmla="*/ 21749 h 37004"/>
                <a:gd name="connsiteX12" fmla="*/ 3630 w 18155"/>
                <a:gd name="connsiteY12" fmla="*/ 16395 h 37004"/>
                <a:gd name="connsiteX13" fmla="*/ 998 w 18155"/>
                <a:gd name="connsiteY13" fmla="*/ 12946 h 37004"/>
                <a:gd name="connsiteX14" fmla="*/ 136 w 18155"/>
                <a:gd name="connsiteY14" fmla="*/ 8408 h 37004"/>
                <a:gd name="connsiteX15" fmla="*/ 2405 w 18155"/>
                <a:gd name="connsiteY15" fmla="*/ 2237 h 37004"/>
                <a:gd name="connsiteX16" fmla="*/ 8667 w 18155"/>
                <a:gd name="connsiteY16" fmla="*/ 14 h 37004"/>
                <a:gd name="connsiteX17" fmla="*/ 12433 w 18155"/>
                <a:gd name="connsiteY17" fmla="*/ 604 h 37004"/>
                <a:gd name="connsiteX18" fmla="*/ 15201 w 18155"/>
                <a:gd name="connsiteY18" fmla="*/ 2328 h 37004"/>
                <a:gd name="connsiteX19" fmla="*/ 16926 w 18155"/>
                <a:gd name="connsiteY19" fmla="*/ 5232 h 37004"/>
                <a:gd name="connsiteX20" fmla="*/ 17788 w 18155"/>
                <a:gd name="connsiteY20" fmla="*/ 9407 h 37004"/>
                <a:gd name="connsiteX21" fmla="*/ 13250 w 18155"/>
                <a:gd name="connsiteY21" fmla="*/ 10541 h 37004"/>
                <a:gd name="connsiteX22" fmla="*/ 12751 w 18155"/>
                <a:gd name="connsiteY22" fmla="*/ 7274 h 37004"/>
                <a:gd name="connsiteX23" fmla="*/ 11344 w 18155"/>
                <a:gd name="connsiteY23" fmla="*/ 4824 h 37004"/>
                <a:gd name="connsiteX24" fmla="*/ 8440 w 18155"/>
                <a:gd name="connsiteY24" fmla="*/ 3916 h 37004"/>
                <a:gd name="connsiteX25" fmla="*/ 5491 w 18155"/>
                <a:gd name="connsiteY25" fmla="*/ 4914 h 37004"/>
                <a:gd name="connsiteX26" fmla="*/ 4447 w 18155"/>
                <a:gd name="connsiteY26" fmla="*/ 7909 h 37004"/>
                <a:gd name="connsiteX27" fmla="*/ 4992 w 18155"/>
                <a:gd name="connsiteY27" fmla="*/ 10632 h 37004"/>
                <a:gd name="connsiteX28" fmla="*/ 6807 w 18155"/>
                <a:gd name="connsiteY28" fmla="*/ 12855 h 37004"/>
                <a:gd name="connsiteX29" fmla="*/ 12978 w 18155"/>
                <a:gd name="connsiteY29" fmla="*/ 18210 h 37004"/>
                <a:gd name="connsiteX30" fmla="*/ 16608 w 18155"/>
                <a:gd name="connsiteY30" fmla="*/ 22748 h 37004"/>
                <a:gd name="connsiteX31" fmla="*/ 18151 w 18155"/>
                <a:gd name="connsiteY31" fmla="*/ 28647 h 37004"/>
                <a:gd name="connsiteX32" fmla="*/ 17062 w 18155"/>
                <a:gd name="connsiteY32" fmla="*/ 33184 h 37004"/>
                <a:gd name="connsiteX33" fmla="*/ 13976 w 18155"/>
                <a:gd name="connsiteY33" fmla="*/ 36179 h 37004"/>
                <a:gd name="connsiteX34" fmla="*/ 9665 w 18155"/>
                <a:gd name="connsiteY34" fmla="*/ 36996 h 37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155" h="37004">
                  <a:moveTo>
                    <a:pt x="9665" y="36996"/>
                  </a:moveTo>
                  <a:cubicBezTo>
                    <a:pt x="7822" y="37059"/>
                    <a:pt x="5998" y="36603"/>
                    <a:pt x="4402" y="35680"/>
                  </a:cubicBezTo>
                  <a:cubicBezTo>
                    <a:pt x="3026" y="34762"/>
                    <a:pt x="1940" y="33471"/>
                    <a:pt x="1271" y="31959"/>
                  </a:cubicBezTo>
                  <a:cubicBezTo>
                    <a:pt x="515" y="30206"/>
                    <a:pt x="84" y="28330"/>
                    <a:pt x="0" y="26423"/>
                  </a:cubicBezTo>
                  <a:lnTo>
                    <a:pt x="4538" y="25243"/>
                  </a:lnTo>
                  <a:cubicBezTo>
                    <a:pt x="4620" y="26499"/>
                    <a:pt x="4817" y="27745"/>
                    <a:pt x="5128" y="28964"/>
                  </a:cubicBezTo>
                  <a:cubicBezTo>
                    <a:pt x="5408" y="30039"/>
                    <a:pt x="5937" y="31034"/>
                    <a:pt x="6670" y="31869"/>
                  </a:cubicBezTo>
                  <a:cubicBezTo>
                    <a:pt x="7474" y="32665"/>
                    <a:pt x="8582" y="33078"/>
                    <a:pt x="9711" y="33003"/>
                  </a:cubicBezTo>
                  <a:cubicBezTo>
                    <a:pt x="10804" y="33075"/>
                    <a:pt x="11876" y="32679"/>
                    <a:pt x="12660" y="31914"/>
                  </a:cubicBezTo>
                  <a:cubicBezTo>
                    <a:pt x="13372" y="31032"/>
                    <a:pt x="13729" y="29915"/>
                    <a:pt x="13659" y="28783"/>
                  </a:cubicBezTo>
                  <a:cubicBezTo>
                    <a:pt x="13731" y="27370"/>
                    <a:pt x="13350" y="25970"/>
                    <a:pt x="12569" y="24790"/>
                  </a:cubicBezTo>
                  <a:cubicBezTo>
                    <a:pt x="11720" y="23698"/>
                    <a:pt x="10779" y="22681"/>
                    <a:pt x="9756" y="21749"/>
                  </a:cubicBezTo>
                  <a:lnTo>
                    <a:pt x="3630" y="16395"/>
                  </a:lnTo>
                  <a:cubicBezTo>
                    <a:pt x="2508" y="15454"/>
                    <a:pt x="1610" y="14276"/>
                    <a:pt x="998" y="12946"/>
                  </a:cubicBezTo>
                  <a:cubicBezTo>
                    <a:pt x="380" y="11516"/>
                    <a:pt x="86" y="9966"/>
                    <a:pt x="136" y="8408"/>
                  </a:cubicBezTo>
                  <a:cubicBezTo>
                    <a:pt x="-6" y="6124"/>
                    <a:pt x="818" y="3886"/>
                    <a:pt x="2405" y="2237"/>
                  </a:cubicBezTo>
                  <a:cubicBezTo>
                    <a:pt x="4109" y="685"/>
                    <a:pt x="6366" y="-117"/>
                    <a:pt x="8667" y="14"/>
                  </a:cubicBezTo>
                  <a:cubicBezTo>
                    <a:pt x="9948" y="-15"/>
                    <a:pt x="11223" y="184"/>
                    <a:pt x="12433" y="604"/>
                  </a:cubicBezTo>
                  <a:cubicBezTo>
                    <a:pt x="13479" y="952"/>
                    <a:pt x="14428" y="1543"/>
                    <a:pt x="15201" y="2328"/>
                  </a:cubicBezTo>
                  <a:cubicBezTo>
                    <a:pt x="15977" y="3162"/>
                    <a:pt x="16565" y="4152"/>
                    <a:pt x="16926" y="5232"/>
                  </a:cubicBezTo>
                  <a:cubicBezTo>
                    <a:pt x="17405" y="6577"/>
                    <a:pt x="17695" y="7982"/>
                    <a:pt x="17788" y="9407"/>
                  </a:cubicBezTo>
                  <a:lnTo>
                    <a:pt x="13250" y="10541"/>
                  </a:lnTo>
                  <a:cubicBezTo>
                    <a:pt x="13209" y="9437"/>
                    <a:pt x="13041" y="8341"/>
                    <a:pt x="12751" y="7274"/>
                  </a:cubicBezTo>
                  <a:cubicBezTo>
                    <a:pt x="12506" y="6348"/>
                    <a:pt x="12021" y="5502"/>
                    <a:pt x="11344" y="4824"/>
                  </a:cubicBezTo>
                  <a:cubicBezTo>
                    <a:pt x="10510" y="4196"/>
                    <a:pt x="9484" y="3875"/>
                    <a:pt x="8440" y="3916"/>
                  </a:cubicBezTo>
                  <a:cubicBezTo>
                    <a:pt x="7366" y="3865"/>
                    <a:pt x="6313" y="4222"/>
                    <a:pt x="5491" y="4914"/>
                  </a:cubicBezTo>
                  <a:cubicBezTo>
                    <a:pt x="4754" y="5731"/>
                    <a:pt x="4377" y="6811"/>
                    <a:pt x="4447" y="7909"/>
                  </a:cubicBezTo>
                  <a:cubicBezTo>
                    <a:pt x="4411" y="8847"/>
                    <a:pt x="4598" y="9780"/>
                    <a:pt x="4992" y="10632"/>
                  </a:cubicBezTo>
                  <a:cubicBezTo>
                    <a:pt x="5466" y="11471"/>
                    <a:pt x="6080" y="12223"/>
                    <a:pt x="6807" y="12855"/>
                  </a:cubicBezTo>
                  <a:lnTo>
                    <a:pt x="12978" y="18210"/>
                  </a:lnTo>
                  <a:cubicBezTo>
                    <a:pt x="14404" y="19536"/>
                    <a:pt x="15627" y="21065"/>
                    <a:pt x="16608" y="22748"/>
                  </a:cubicBezTo>
                  <a:cubicBezTo>
                    <a:pt x="17678" y="24525"/>
                    <a:pt x="18214" y="26573"/>
                    <a:pt x="18151" y="28647"/>
                  </a:cubicBezTo>
                  <a:cubicBezTo>
                    <a:pt x="18173" y="30227"/>
                    <a:pt x="17799" y="31787"/>
                    <a:pt x="17062" y="33184"/>
                  </a:cubicBezTo>
                  <a:cubicBezTo>
                    <a:pt x="16321" y="34442"/>
                    <a:pt x="15255" y="35476"/>
                    <a:pt x="13976" y="36179"/>
                  </a:cubicBezTo>
                  <a:cubicBezTo>
                    <a:pt x="12621" y="36780"/>
                    <a:pt x="11146" y="37059"/>
                    <a:pt x="9665" y="36996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72D6E823-56F8-4131-A63E-3996F98118AF}"/>
                </a:ext>
              </a:extLst>
            </p:cNvPr>
            <p:cNvSpPr/>
            <p:nvPr/>
          </p:nvSpPr>
          <p:spPr>
            <a:xfrm>
              <a:off x="8394552" y="4346524"/>
              <a:ext cx="68060" cy="83765"/>
            </a:xfrm>
            <a:custGeom>
              <a:avLst/>
              <a:gdLst>
                <a:gd name="connsiteX0" fmla="*/ 5944 w 29495"/>
                <a:gd name="connsiteY0" fmla="*/ 36302 h 36301"/>
                <a:gd name="connsiteX1" fmla="*/ 0 w 29495"/>
                <a:gd name="connsiteY1" fmla="*/ 0 h 36301"/>
                <a:gd name="connsiteX2" fmla="*/ 4220 w 29495"/>
                <a:gd name="connsiteY2" fmla="*/ 0 h 36301"/>
                <a:gd name="connsiteX3" fmla="*/ 8122 w 29495"/>
                <a:gd name="connsiteY3" fmla="*/ 26092 h 36301"/>
                <a:gd name="connsiteX4" fmla="*/ 13023 w 29495"/>
                <a:gd name="connsiteY4" fmla="*/ 136 h 36301"/>
                <a:gd name="connsiteX5" fmla="*/ 16608 w 29495"/>
                <a:gd name="connsiteY5" fmla="*/ 136 h 36301"/>
                <a:gd name="connsiteX6" fmla="*/ 21554 w 29495"/>
                <a:gd name="connsiteY6" fmla="*/ 26228 h 36301"/>
                <a:gd name="connsiteX7" fmla="*/ 25366 w 29495"/>
                <a:gd name="connsiteY7" fmla="*/ 0 h 36301"/>
                <a:gd name="connsiteX8" fmla="*/ 29495 w 29495"/>
                <a:gd name="connsiteY8" fmla="*/ 0 h 36301"/>
                <a:gd name="connsiteX9" fmla="*/ 23642 w 29495"/>
                <a:gd name="connsiteY9" fmla="*/ 36302 h 36301"/>
                <a:gd name="connsiteX10" fmla="*/ 19966 w 29495"/>
                <a:gd name="connsiteY10" fmla="*/ 36302 h 36301"/>
                <a:gd name="connsiteX11" fmla="*/ 14884 w 29495"/>
                <a:gd name="connsiteY11" fmla="*/ 9439 h 36301"/>
                <a:gd name="connsiteX12" fmla="*/ 9801 w 29495"/>
                <a:gd name="connsiteY12" fmla="*/ 36302 h 3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95" h="36301">
                  <a:moveTo>
                    <a:pt x="5944" y="36302"/>
                  </a:moveTo>
                  <a:lnTo>
                    <a:pt x="0" y="0"/>
                  </a:lnTo>
                  <a:lnTo>
                    <a:pt x="4220" y="0"/>
                  </a:lnTo>
                  <a:lnTo>
                    <a:pt x="8122" y="26092"/>
                  </a:lnTo>
                  <a:lnTo>
                    <a:pt x="13023" y="136"/>
                  </a:lnTo>
                  <a:lnTo>
                    <a:pt x="16608" y="136"/>
                  </a:lnTo>
                  <a:lnTo>
                    <a:pt x="21554" y="26228"/>
                  </a:lnTo>
                  <a:lnTo>
                    <a:pt x="25366" y="0"/>
                  </a:lnTo>
                  <a:lnTo>
                    <a:pt x="29495" y="0"/>
                  </a:lnTo>
                  <a:lnTo>
                    <a:pt x="23642" y="36302"/>
                  </a:lnTo>
                  <a:lnTo>
                    <a:pt x="19966" y="36302"/>
                  </a:lnTo>
                  <a:lnTo>
                    <a:pt x="14884" y="9439"/>
                  </a:lnTo>
                  <a:lnTo>
                    <a:pt x="9801" y="36302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03FF732D-15BB-4DFE-A80A-95AA855ED563}"/>
                </a:ext>
              </a:extLst>
            </p:cNvPr>
            <p:cNvSpPr/>
            <p:nvPr/>
          </p:nvSpPr>
          <p:spPr>
            <a:xfrm>
              <a:off x="8470455" y="4346180"/>
              <a:ext cx="45779" cy="85096"/>
            </a:xfrm>
            <a:custGeom>
              <a:avLst/>
              <a:gdLst>
                <a:gd name="connsiteX0" fmla="*/ 9942 w 19839"/>
                <a:gd name="connsiteY0" fmla="*/ 36860 h 36878"/>
                <a:gd name="connsiteX1" fmla="*/ 4089 w 19839"/>
                <a:gd name="connsiteY1" fmla="*/ 35453 h 36878"/>
                <a:gd name="connsiteX2" fmla="*/ 912 w 19839"/>
                <a:gd name="connsiteY2" fmla="*/ 31324 h 36878"/>
                <a:gd name="connsiteX3" fmla="*/ 5 w 19839"/>
                <a:gd name="connsiteY3" fmla="*/ 25107 h 36878"/>
                <a:gd name="connsiteX4" fmla="*/ 5 w 19839"/>
                <a:gd name="connsiteY4" fmla="*/ 11494 h 36878"/>
                <a:gd name="connsiteX5" fmla="*/ 958 w 19839"/>
                <a:gd name="connsiteY5" fmla="*/ 5323 h 36878"/>
                <a:gd name="connsiteX6" fmla="*/ 4089 w 19839"/>
                <a:gd name="connsiteY6" fmla="*/ 1375 h 36878"/>
                <a:gd name="connsiteX7" fmla="*/ 9942 w 19839"/>
                <a:gd name="connsiteY7" fmla="*/ 14 h 36878"/>
                <a:gd name="connsiteX8" fmla="*/ 15751 w 19839"/>
                <a:gd name="connsiteY8" fmla="*/ 1420 h 36878"/>
                <a:gd name="connsiteX9" fmla="*/ 18882 w 19839"/>
                <a:gd name="connsiteY9" fmla="*/ 5368 h 36878"/>
                <a:gd name="connsiteX10" fmla="*/ 19834 w 19839"/>
                <a:gd name="connsiteY10" fmla="*/ 11494 h 36878"/>
                <a:gd name="connsiteX11" fmla="*/ 19834 w 19839"/>
                <a:gd name="connsiteY11" fmla="*/ 25107 h 36878"/>
                <a:gd name="connsiteX12" fmla="*/ 18881 w 19839"/>
                <a:gd name="connsiteY12" fmla="*/ 31324 h 36878"/>
                <a:gd name="connsiteX13" fmla="*/ 15750 w 19839"/>
                <a:gd name="connsiteY13" fmla="*/ 35408 h 36878"/>
                <a:gd name="connsiteX14" fmla="*/ 9942 w 19839"/>
                <a:gd name="connsiteY14" fmla="*/ 36860 h 36878"/>
                <a:gd name="connsiteX15" fmla="*/ 9942 w 19839"/>
                <a:gd name="connsiteY15" fmla="*/ 32867 h 36878"/>
                <a:gd name="connsiteX16" fmla="*/ 12982 w 19839"/>
                <a:gd name="connsiteY16" fmla="*/ 32050 h 36878"/>
                <a:gd name="connsiteX17" fmla="*/ 14389 w 19839"/>
                <a:gd name="connsiteY17" fmla="*/ 29735 h 36878"/>
                <a:gd name="connsiteX18" fmla="*/ 14752 w 19839"/>
                <a:gd name="connsiteY18" fmla="*/ 26196 h 36878"/>
                <a:gd name="connsiteX19" fmla="*/ 14752 w 19839"/>
                <a:gd name="connsiteY19" fmla="*/ 10314 h 36878"/>
                <a:gd name="connsiteX20" fmla="*/ 14389 w 19839"/>
                <a:gd name="connsiteY20" fmla="*/ 6820 h 36878"/>
                <a:gd name="connsiteX21" fmla="*/ 12982 w 19839"/>
                <a:gd name="connsiteY21" fmla="*/ 4597 h 36878"/>
                <a:gd name="connsiteX22" fmla="*/ 9942 w 19839"/>
                <a:gd name="connsiteY22" fmla="*/ 3780 h 36878"/>
                <a:gd name="connsiteX23" fmla="*/ 6857 w 19839"/>
                <a:gd name="connsiteY23" fmla="*/ 4597 h 36878"/>
                <a:gd name="connsiteX24" fmla="*/ 5450 w 19839"/>
                <a:gd name="connsiteY24" fmla="*/ 6820 h 36878"/>
                <a:gd name="connsiteX25" fmla="*/ 5087 w 19839"/>
                <a:gd name="connsiteY25" fmla="*/ 10314 h 36878"/>
                <a:gd name="connsiteX26" fmla="*/ 5087 w 19839"/>
                <a:gd name="connsiteY26" fmla="*/ 26196 h 36878"/>
                <a:gd name="connsiteX27" fmla="*/ 5450 w 19839"/>
                <a:gd name="connsiteY27" fmla="*/ 29735 h 36878"/>
                <a:gd name="connsiteX28" fmla="*/ 6857 w 19839"/>
                <a:gd name="connsiteY28" fmla="*/ 32050 h 36878"/>
                <a:gd name="connsiteX29" fmla="*/ 9942 w 19839"/>
                <a:gd name="connsiteY29" fmla="*/ 32867 h 3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839" h="36878">
                  <a:moveTo>
                    <a:pt x="9942" y="36860"/>
                  </a:moveTo>
                  <a:cubicBezTo>
                    <a:pt x="7896" y="36971"/>
                    <a:pt x="5861" y="36482"/>
                    <a:pt x="4089" y="35453"/>
                  </a:cubicBezTo>
                  <a:cubicBezTo>
                    <a:pt x="2593" y="34476"/>
                    <a:pt x="1473" y="33020"/>
                    <a:pt x="912" y="31324"/>
                  </a:cubicBezTo>
                  <a:cubicBezTo>
                    <a:pt x="280" y="29313"/>
                    <a:pt x="-27" y="27214"/>
                    <a:pt x="5" y="25107"/>
                  </a:cubicBezTo>
                  <a:lnTo>
                    <a:pt x="5" y="11494"/>
                  </a:lnTo>
                  <a:cubicBezTo>
                    <a:pt x="-43" y="9397"/>
                    <a:pt x="279" y="7308"/>
                    <a:pt x="958" y="5323"/>
                  </a:cubicBezTo>
                  <a:cubicBezTo>
                    <a:pt x="1533" y="3695"/>
                    <a:pt x="2635" y="2306"/>
                    <a:pt x="4089" y="1375"/>
                  </a:cubicBezTo>
                  <a:cubicBezTo>
                    <a:pt x="5874" y="383"/>
                    <a:pt x="7902" y="-88"/>
                    <a:pt x="9942" y="14"/>
                  </a:cubicBezTo>
                  <a:cubicBezTo>
                    <a:pt x="11973" y="-81"/>
                    <a:pt x="13988" y="407"/>
                    <a:pt x="15751" y="1420"/>
                  </a:cubicBezTo>
                  <a:cubicBezTo>
                    <a:pt x="17214" y="2341"/>
                    <a:pt x="18319" y="3734"/>
                    <a:pt x="18882" y="5368"/>
                  </a:cubicBezTo>
                  <a:cubicBezTo>
                    <a:pt x="19564" y="7336"/>
                    <a:pt x="19887" y="9411"/>
                    <a:pt x="19834" y="11494"/>
                  </a:cubicBezTo>
                  <a:lnTo>
                    <a:pt x="19834" y="25107"/>
                  </a:lnTo>
                  <a:cubicBezTo>
                    <a:pt x="19881" y="27219"/>
                    <a:pt x="19559" y="29323"/>
                    <a:pt x="18881" y="31324"/>
                  </a:cubicBezTo>
                  <a:cubicBezTo>
                    <a:pt x="18320" y="32995"/>
                    <a:pt x="17219" y="34432"/>
                    <a:pt x="15750" y="35408"/>
                  </a:cubicBezTo>
                  <a:cubicBezTo>
                    <a:pt x="14010" y="36477"/>
                    <a:pt x="11981" y="36984"/>
                    <a:pt x="9942" y="36860"/>
                  </a:cubicBezTo>
                  <a:close/>
                  <a:moveTo>
                    <a:pt x="9942" y="32867"/>
                  </a:moveTo>
                  <a:cubicBezTo>
                    <a:pt x="11019" y="32947"/>
                    <a:pt x="12091" y="32659"/>
                    <a:pt x="12982" y="32050"/>
                  </a:cubicBezTo>
                  <a:cubicBezTo>
                    <a:pt x="13690" y="31452"/>
                    <a:pt x="14184" y="30639"/>
                    <a:pt x="14389" y="29735"/>
                  </a:cubicBezTo>
                  <a:cubicBezTo>
                    <a:pt x="14641" y="28573"/>
                    <a:pt x="14763" y="27386"/>
                    <a:pt x="14752" y="26196"/>
                  </a:cubicBezTo>
                  <a:lnTo>
                    <a:pt x="14752" y="10314"/>
                  </a:lnTo>
                  <a:cubicBezTo>
                    <a:pt x="14766" y="9139"/>
                    <a:pt x="14644" y="7967"/>
                    <a:pt x="14389" y="6820"/>
                  </a:cubicBezTo>
                  <a:cubicBezTo>
                    <a:pt x="14195" y="5937"/>
                    <a:pt x="13697" y="5150"/>
                    <a:pt x="12982" y="4597"/>
                  </a:cubicBezTo>
                  <a:cubicBezTo>
                    <a:pt x="12091" y="3988"/>
                    <a:pt x="11019" y="3700"/>
                    <a:pt x="9942" y="3780"/>
                  </a:cubicBezTo>
                  <a:cubicBezTo>
                    <a:pt x="8852" y="3707"/>
                    <a:pt x="7768" y="3994"/>
                    <a:pt x="6857" y="4597"/>
                  </a:cubicBezTo>
                  <a:cubicBezTo>
                    <a:pt x="6129" y="5139"/>
                    <a:pt x="5628" y="5931"/>
                    <a:pt x="5450" y="6820"/>
                  </a:cubicBezTo>
                  <a:cubicBezTo>
                    <a:pt x="5195" y="7967"/>
                    <a:pt x="5073" y="9139"/>
                    <a:pt x="5087" y="10314"/>
                  </a:cubicBezTo>
                  <a:lnTo>
                    <a:pt x="5087" y="26196"/>
                  </a:lnTo>
                  <a:cubicBezTo>
                    <a:pt x="5076" y="27386"/>
                    <a:pt x="5198" y="28573"/>
                    <a:pt x="5450" y="29735"/>
                  </a:cubicBezTo>
                  <a:cubicBezTo>
                    <a:pt x="5638" y="30646"/>
                    <a:pt x="6135" y="31463"/>
                    <a:pt x="6857" y="32050"/>
                  </a:cubicBezTo>
                  <a:cubicBezTo>
                    <a:pt x="7768" y="32652"/>
                    <a:pt x="8852" y="32939"/>
                    <a:pt x="9942" y="32867"/>
                  </a:cubicBez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1847A997-BD31-430F-9040-A134D356F71A}"/>
                </a:ext>
              </a:extLst>
            </p:cNvPr>
            <p:cNvSpPr/>
            <p:nvPr/>
          </p:nvSpPr>
          <p:spPr>
            <a:xfrm>
              <a:off x="8527741" y="4346508"/>
              <a:ext cx="43035" cy="83783"/>
            </a:xfrm>
            <a:custGeom>
              <a:avLst/>
              <a:gdLst>
                <a:gd name="connsiteX0" fmla="*/ 0 w 18650"/>
                <a:gd name="connsiteY0" fmla="*/ 36309 h 36309"/>
                <a:gd name="connsiteX1" fmla="*/ 0 w 18650"/>
                <a:gd name="connsiteY1" fmla="*/ 7 h 36309"/>
                <a:gd name="connsiteX2" fmla="*/ 7306 w 18650"/>
                <a:gd name="connsiteY2" fmla="*/ 7 h 36309"/>
                <a:gd name="connsiteX3" fmla="*/ 13296 w 18650"/>
                <a:gd name="connsiteY3" fmla="*/ 960 h 36309"/>
                <a:gd name="connsiteX4" fmla="*/ 16835 w 18650"/>
                <a:gd name="connsiteY4" fmla="*/ 4091 h 36309"/>
                <a:gd name="connsiteX5" fmla="*/ 17969 w 18650"/>
                <a:gd name="connsiteY5" fmla="*/ 9673 h 36309"/>
                <a:gd name="connsiteX6" fmla="*/ 17516 w 18650"/>
                <a:gd name="connsiteY6" fmla="*/ 13484 h 36309"/>
                <a:gd name="connsiteX7" fmla="*/ 16109 w 18650"/>
                <a:gd name="connsiteY7" fmla="*/ 16389 h 36309"/>
                <a:gd name="connsiteX8" fmla="*/ 13477 w 18650"/>
                <a:gd name="connsiteY8" fmla="*/ 18113 h 36309"/>
                <a:gd name="connsiteX9" fmla="*/ 18650 w 18650"/>
                <a:gd name="connsiteY9" fmla="*/ 36264 h 36309"/>
                <a:gd name="connsiteX10" fmla="*/ 13749 w 18650"/>
                <a:gd name="connsiteY10" fmla="*/ 36264 h 36309"/>
                <a:gd name="connsiteX11" fmla="*/ 9212 w 18650"/>
                <a:gd name="connsiteY11" fmla="*/ 19247 h 36309"/>
                <a:gd name="connsiteX12" fmla="*/ 5264 w 18650"/>
                <a:gd name="connsiteY12" fmla="*/ 19247 h 36309"/>
                <a:gd name="connsiteX13" fmla="*/ 5264 w 18650"/>
                <a:gd name="connsiteY13" fmla="*/ 36264 h 36309"/>
                <a:gd name="connsiteX14" fmla="*/ 5082 w 18650"/>
                <a:gd name="connsiteY14" fmla="*/ 15662 h 36309"/>
                <a:gd name="connsiteX15" fmla="*/ 6988 w 18650"/>
                <a:gd name="connsiteY15" fmla="*/ 15662 h 36309"/>
                <a:gd name="connsiteX16" fmla="*/ 10482 w 18650"/>
                <a:gd name="connsiteY16" fmla="*/ 15118 h 36309"/>
                <a:gd name="connsiteX17" fmla="*/ 12479 w 18650"/>
                <a:gd name="connsiteY17" fmla="*/ 13303 h 36309"/>
                <a:gd name="connsiteX18" fmla="*/ 13069 w 18650"/>
                <a:gd name="connsiteY18" fmla="*/ 9673 h 36309"/>
                <a:gd name="connsiteX19" fmla="*/ 11934 w 18650"/>
                <a:gd name="connsiteY19" fmla="*/ 5135 h 36309"/>
                <a:gd name="connsiteX20" fmla="*/ 7396 w 18650"/>
                <a:gd name="connsiteY20" fmla="*/ 3728 h 36309"/>
                <a:gd name="connsiteX21" fmla="*/ 5173 w 18650"/>
                <a:gd name="connsiteY21" fmla="*/ 3728 h 3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650" h="36309">
                  <a:moveTo>
                    <a:pt x="0" y="36309"/>
                  </a:moveTo>
                  <a:lnTo>
                    <a:pt x="0" y="7"/>
                  </a:lnTo>
                  <a:lnTo>
                    <a:pt x="7306" y="7"/>
                  </a:lnTo>
                  <a:cubicBezTo>
                    <a:pt x="9344" y="-54"/>
                    <a:pt x="11376" y="269"/>
                    <a:pt x="13296" y="960"/>
                  </a:cubicBezTo>
                  <a:cubicBezTo>
                    <a:pt x="14809" y="1551"/>
                    <a:pt x="16064" y="2661"/>
                    <a:pt x="16835" y="4091"/>
                  </a:cubicBezTo>
                  <a:cubicBezTo>
                    <a:pt x="17670" y="5829"/>
                    <a:pt x="18060" y="7747"/>
                    <a:pt x="17969" y="9673"/>
                  </a:cubicBezTo>
                  <a:cubicBezTo>
                    <a:pt x="17992" y="10958"/>
                    <a:pt x="17839" y="12240"/>
                    <a:pt x="17516" y="13484"/>
                  </a:cubicBezTo>
                  <a:cubicBezTo>
                    <a:pt x="17272" y="14546"/>
                    <a:pt x="16791" y="15539"/>
                    <a:pt x="16109" y="16389"/>
                  </a:cubicBezTo>
                  <a:cubicBezTo>
                    <a:pt x="15415" y="17204"/>
                    <a:pt x="14502" y="17802"/>
                    <a:pt x="13477" y="18113"/>
                  </a:cubicBezTo>
                  <a:lnTo>
                    <a:pt x="18650" y="36264"/>
                  </a:lnTo>
                  <a:lnTo>
                    <a:pt x="13749" y="36264"/>
                  </a:lnTo>
                  <a:lnTo>
                    <a:pt x="9212" y="19247"/>
                  </a:lnTo>
                  <a:lnTo>
                    <a:pt x="5264" y="19247"/>
                  </a:lnTo>
                  <a:lnTo>
                    <a:pt x="5264" y="36264"/>
                  </a:lnTo>
                  <a:close/>
                  <a:moveTo>
                    <a:pt x="5082" y="15662"/>
                  </a:moveTo>
                  <a:lnTo>
                    <a:pt x="6988" y="15662"/>
                  </a:lnTo>
                  <a:cubicBezTo>
                    <a:pt x="8177" y="15704"/>
                    <a:pt x="9362" y="15519"/>
                    <a:pt x="10482" y="15118"/>
                  </a:cubicBezTo>
                  <a:cubicBezTo>
                    <a:pt x="11351" y="14784"/>
                    <a:pt x="12064" y="14136"/>
                    <a:pt x="12479" y="13303"/>
                  </a:cubicBezTo>
                  <a:cubicBezTo>
                    <a:pt x="12930" y="12148"/>
                    <a:pt x="13131" y="10911"/>
                    <a:pt x="13069" y="9673"/>
                  </a:cubicBezTo>
                  <a:cubicBezTo>
                    <a:pt x="13191" y="8077"/>
                    <a:pt x="12793" y="6485"/>
                    <a:pt x="11934" y="5135"/>
                  </a:cubicBezTo>
                  <a:cubicBezTo>
                    <a:pt x="10680" y="4061"/>
                    <a:pt x="9038" y="3552"/>
                    <a:pt x="7396" y="3728"/>
                  </a:cubicBezTo>
                  <a:lnTo>
                    <a:pt x="5173" y="3728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0F992D1A-C6EA-4354-8AA6-74F74A3ECBE8}"/>
                </a:ext>
              </a:extLst>
            </p:cNvPr>
            <p:cNvSpPr/>
            <p:nvPr/>
          </p:nvSpPr>
          <p:spPr>
            <a:xfrm>
              <a:off x="8581455" y="4346487"/>
              <a:ext cx="43047" cy="84360"/>
            </a:xfrm>
            <a:custGeom>
              <a:avLst/>
              <a:gdLst>
                <a:gd name="connsiteX0" fmla="*/ 0 w 18655"/>
                <a:gd name="connsiteY0" fmla="*/ 36318 h 36559"/>
                <a:gd name="connsiteX1" fmla="*/ 0 w 18655"/>
                <a:gd name="connsiteY1" fmla="*/ 17 h 36559"/>
                <a:gd name="connsiteX2" fmla="*/ 7896 w 18655"/>
                <a:gd name="connsiteY2" fmla="*/ 17 h 36559"/>
                <a:gd name="connsiteX3" fmla="*/ 14248 w 18655"/>
                <a:gd name="connsiteY3" fmla="*/ 1242 h 36559"/>
                <a:gd name="connsiteX4" fmla="*/ 17606 w 18655"/>
                <a:gd name="connsiteY4" fmla="*/ 4963 h 36559"/>
                <a:gd name="connsiteX5" fmla="*/ 18650 w 18655"/>
                <a:gd name="connsiteY5" fmla="*/ 11089 h 36559"/>
                <a:gd name="connsiteX6" fmla="*/ 18650 w 18655"/>
                <a:gd name="connsiteY6" fmla="*/ 24702 h 36559"/>
                <a:gd name="connsiteX7" fmla="*/ 17606 w 18655"/>
                <a:gd name="connsiteY7" fmla="*/ 31191 h 36559"/>
                <a:gd name="connsiteX8" fmla="*/ 14339 w 18655"/>
                <a:gd name="connsiteY8" fmla="*/ 35184 h 36559"/>
                <a:gd name="connsiteX9" fmla="*/ 8259 w 18655"/>
                <a:gd name="connsiteY9" fmla="*/ 36545 h 36559"/>
                <a:gd name="connsiteX10" fmla="*/ 5037 w 18655"/>
                <a:gd name="connsiteY10" fmla="*/ 32688 h 36559"/>
                <a:gd name="connsiteX11" fmla="*/ 7941 w 18655"/>
                <a:gd name="connsiteY11" fmla="*/ 32688 h 36559"/>
                <a:gd name="connsiteX12" fmla="*/ 11843 w 18655"/>
                <a:gd name="connsiteY12" fmla="*/ 31644 h 36559"/>
                <a:gd name="connsiteX13" fmla="*/ 13296 w 18655"/>
                <a:gd name="connsiteY13" fmla="*/ 28513 h 36559"/>
                <a:gd name="connsiteX14" fmla="*/ 13522 w 18655"/>
                <a:gd name="connsiteY14" fmla="*/ 23522 h 36559"/>
                <a:gd name="connsiteX15" fmla="*/ 13522 w 18655"/>
                <a:gd name="connsiteY15" fmla="*/ 11724 h 36559"/>
                <a:gd name="connsiteX16" fmla="*/ 13159 w 18655"/>
                <a:gd name="connsiteY16" fmla="*/ 7186 h 36559"/>
                <a:gd name="connsiteX17" fmla="*/ 11617 w 18655"/>
                <a:gd name="connsiteY17" fmla="*/ 4645 h 36559"/>
                <a:gd name="connsiteX18" fmla="*/ 7805 w 18655"/>
                <a:gd name="connsiteY18" fmla="*/ 3828 h 36559"/>
                <a:gd name="connsiteX19" fmla="*/ 5037 w 18655"/>
                <a:gd name="connsiteY19" fmla="*/ 3828 h 3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55" h="36559">
                  <a:moveTo>
                    <a:pt x="0" y="36318"/>
                  </a:moveTo>
                  <a:lnTo>
                    <a:pt x="0" y="17"/>
                  </a:lnTo>
                  <a:lnTo>
                    <a:pt x="7896" y="17"/>
                  </a:lnTo>
                  <a:cubicBezTo>
                    <a:pt x="10081" y="-91"/>
                    <a:pt x="12260" y="329"/>
                    <a:pt x="14248" y="1242"/>
                  </a:cubicBezTo>
                  <a:cubicBezTo>
                    <a:pt x="15784" y="2031"/>
                    <a:pt x="16978" y="3354"/>
                    <a:pt x="17606" y="4963"/>
                  </a:cubicBezTo>
                  <a:cubicBezTo>
                    <a:pt x="18352" y="6917"/>
                    <a:pt x="18706" y="8998"/>
                    <a:pt x="18650" y="11089"/>
                  </a:cubicBezTo>
                  <a:lnTo>
                    <a:pt x="18650" y="24702"/>
                  </a:lnTo>
                  <a:cubicBezTo>
                    <a:pt x="18700" y="26910"/>
                    <a:pt x="18346" y="29109"/>
                    <a:pt x="17606" y="31191"/>
                  </a:cubicBezTo>
                  <a:cubicBezTo>
                    <a:pt x="17036" y="32873"/>
                    <a:pt x="15875" y="34291"/>
                    <a:pt x="14339" y="35184"/>
                  </a:cubicBezTo>
                  <a:cubicBezTo>
                    <a:pt x="12473" y="36179"/>
                    <a:pt x="10371" y="36649"/>
                    <a:pt x="8259" y="36545"/>
                  </a:cubicBezTo>
                  <a:close/>
                  <a:moveTo>
                    <a:pt x="5037" y="32688"/>
                  </a:moveTo>
                  <a:lnTo>
                    <a:pt x="7941" y="32688"/>
                  </a:lnTo>
                  <a:cubicBezTo>
                    <a:pt x="9326" y="32831"/>
                    <a:pt x="10715" y="32460"/>
                    <a:pt x="11843" y="31644"/>
                  </a:cubicBezTo>
                  <a:cubicBezTo>
                    <a:pt x="12695" y="30814"/>
                    <a:pt x="13211" y="29700"/>
                    <a:pt x="13296" y="28513"/>
                  </a:cubicBezTo>
                  <a:cubicBezTo>
                    <a:pt x="13295" y="27107"/>
                    <a:pt x="13522" y="25473"/>
                    <a:pt x="13522" y="23522"/>
                  </a:cubicBezTo>
                  <a:lnTo>
                    <a:pt x="13522" y="11724"/>
                  </a:lnTo>
                  <a:cubicBezTo>
                    <a:pt x="13540" y="10203"/>
                    <a:pt x="13419" y="8685"/>
                    <a:pt x="13159" y="7186"/>
                  </a:cubicBezTo>
                  <a:cubicBezTo>
                    <a:pt x="12996" y="6171"/>
                    <a:pt x="12442" y="5259"/>
                    <a:pt x="11617" y="4645"/>
                  </a:cubicBezTo>
                  <a:cubicBezTo>
                    <a:pt x="10449" y="4017"/>
                    <a:pt x="9127" y="3734"/>
                    <a:pt x="7805" y="3828"/>
                  </a:cubicBezTo>
                  <a:lnTo>
                    <a:pt x="5037" y="3828"/>
                  </a:lnTo>
                  <a:close/>
                </a:path>
              </a:pathLst>
            </a:custGeom>
            <a:solidFill>
              <a:srgbClr val="CCCCCC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1AC127B8-6743-441F-B993-028CDF784679}"/>
                </a:ext>
              </a:extLst>
            </p:cNvPr>
            <p:cNvSpPr/>
            <p:nvPr/>
          </p:nvSpPr>
          <p:spPr>
            <a:xfrm>
              <a:off x="8163566" y="4798493"/>
              <a:ext cx="68607" cy="130021"/>
            </a:xfrm>
            <a:custGeom>
              <a:avLst/>
              <a:gdLst>
                <a:gd name="connsiteX0" fmla="*/ 15564 w 29732"/>
                <a:gd name="connsiteY0" fmla="*/ 56338 h 56347"/>
                <a:gd name="connsiteX1" fmla="*/ 7124 w 29732"/>
                <a:gd name="connsiteY1" fmla="*/ 54477 h 56347"/>
                <a:gd name="connsiteX2" fmla="*/ 1997 w 29732"/>
                <a:gd name="connsiteY2" fmla="*/ 48850 h 56347"/>
                <a:gd name="connsiteX3" fmla="*/ 0 w 29732"/>
                <a:gd name="connsiteY3" fmla="*/ 39230 h 56347"/>
                <a:gd name="connsiteX4" fmla="*/ 9620 w 29732"/>
                <a:gd name="connsiteY4" fmla="*/ 37642 h 56347"/>
                <a:gd name="connsiteX5" fmla="*/ 10301 w 29732"/>
                <a:gd name="connsiteY5" fmla="*/ 43269 h 56347"/>
                <a:gd name="connsiteX6" fmla="*/ 12070 w 29732"/>
                <a:gd name="connsiteY6" fmla="*/ 46672 h 56347"/>
                <a:gd name="connsiteX7" fmla="*/ 15020 w 29732"/>
                <a:gd name="connsiteY7" fmla="*/ 47807 h 56347"/>
                <a:gd name="connsiteX8" fmla="*/ 17969 w 29732"/>
                <a:gd name="connsiteY8" fmla="*/ 46445 h 56347"/>
                <a:gd name="connsiteX9" fmla="*/ 18741 w 29732"/>
                <a:gd name="connsiteY9" fmla="*/ 43314 h 56347"/>
                <a:gd name="connsiteX10" fmla="*/ 17107 w 29732"/>
                <a:gd name="connsiteY10" fmla="*/ 37506 h 56347"/>
                <a:gd name="connsiteX11" fmla="*/ 12569 w 29732"/>
                <a:gd name="connsiteY11" fmla="*/ 32968 h 56347"/>
                <a:gd name="connsiteX12" fmla="*/ 7079 w 29732"/>
                <a:gd name="connsiteY12" fmla="*/ 27886 h 56347"/>
                <a:gd name="connsiteX13" fmla="*/ 2087 w 29732"/>
                <a:gd name="connsiteY13" fmla="*/ 22032 h 56347"/>
                <a:gd name="connsiteX14" fmla="*/ 182 w 29732"/>
                <a:gd name="connsiteY14" fmla="*/ 14046 h 56347"/>
                <a:gd name="connsiteX15" fmla="*/ 4129 w 29732"/>
                <a:gd name="connsiteY15" fmla="*/ 3654 h 56347"/>
                <a:gd name="connsiteX16" fmla="*/ 15020 w 29732"/>
                <a:gd name="connsiteY16" fmla="*/ 24 h 56347"/>
                <a:gd name="connsiteX17" fmla="*/ 21781 w 29732"/>
                <a:gd name="connsiteY17" fmla="*/ 1386 h 56347"/>
                <a:gd name="connsiteX18" fmla="*/ 25865 w 29732"/>
                <a:gd name="connsiteY18" fmla="*/ 5016 h 56347"/>
                <a:gd name="connsiteX19" fmla="*/ 27907 w 29732"/>
                <a:gd name="connsiteY19" fmla="*/ 9962 h 56347"/>
                <a:gd name="connsiteX20" fmla="*/ 28633 w 29732"/>
                <a:gd name="connsiteY20" fmla="*/ 15271 h 56347"/>
                <a:gd name="connsiteX21" fmla="*/ 19058 w 29732"/>
                <a:gd name="connsiteY21" fmla="*/ 16678 h 56347"/>
                <a:gd name="connsiteX22" fmla="*/ 18650 w 29732"/>
                <a:gd name="connsiteY22" fmla="*/ 12140 h 56347"/>
                <a:gd name="connsiteX23" fmla="*/ 17425 w 29732"/>
                <a:gd name="connsiteY23" fmla="*/ 9145 h 56347"/>
                <a:gd name="connsiteX24" fmla="*/ 14657 w 29732"/>
                <a:gd name="connsiteY24" fmla="*/ 8102 h 56347"/>
                <a:gd name="connsiteX25" fmla="*/ 11753 w 29732"/>
                <a:gd name="connsiteY25" fmla="*/ 9554 h 56347"/>
                <a:gd name="connsiteX26" fmla="*/ 10800 w 29732"/>
                <a:gd name="connsiteY26" fmla="*/ 12775 h 56347"/>
                <a:gd name="connsiteX27" fmla="*/ 12116 w 29732"/>
                <a:gd name="connsiteY27" fmla="*/ 17313 h 56347"/>
                <a:gd name="connsiteX28" fmla="*/ 15746 w 29732"/>
                <a:gd name="connsiteY28" fmla="*/ 21215 h 56347"/>
                <a:gd name="connsiteX29" fmla="*/ 21327 w 29732"/>
                <a:gd name="connsiteY29" fmla="*/ 26071 h 56347"/>
                <a:gd name="connsiteX30" fmla="*/ 27226 w 29732"/>
                <a:gd name="connsiteY30" fmla="*/ 32878 h 56347"/>
                <a:gd name="connsiteX31" fmla="*/ 29722 w 29732"/>
                <a:gd name="connsiteY31" fmla="*/ 42361 h 56347"/>
                <a:gd name="connsiteX32" fmla="*/ 27952 w 29732"/>
                <a:gd name="connsiteY32" fmla="*/ 49304 h 56347"/>
                <a:gd name="connsiteX33" fmla="*/ 23052 w 29732"/>
                <a:gd name="connsiteY33" fmla="*/ 54205 h 56347"/>
                <a:gd name="connsiteX34" fmla="*/ 15564 w 29732"/>
                <a:gd name="connsiteY34" fmla="*/ 56337 h 56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732" h="56347">
                  <a:moveTo>
                    <a:pt x="15564" y="56338"/>
                  </a:moveTo>
                  <a:cubicBezTo>
                    <a:pt x="12640" y="56434"/>
                    <a:pt x="9737" y="55794"/>
                    <a:pt x="7124" y="54477"/>
                  </a:cubicBezTo>
                  <a:cubicBezTo>
                    <a:pt x="4847" y="53212"/>
                    <a:pt x="3046" y="51235"/>
                    <a:pt x="1997" y="48850"/>
                  </a:cubicBezTo>
                  <a:cubicBezTo>
                    <a:pt x="718" y="45802"/>
                    <a:pt x="40" y="42536"/>
                    <a:pt x="0" y="39230"/>
                  </a:cubicBezTo>
                  <a:lnTo>
                    <a:pt x="9620" y="37642"/>
                  </a:lnTo>
                  <a:cubicBezTo>
                    <a:pt x="9667" y="39535"/>
                    <a:pt x="9895" y="41419"/>
                    <a:pt x="10301" y="43269"/>
                  </a:cubicBezTo>
                  <a:cubicBezTo>
                    <a:pt x="10577" y="44541"/>
                    <a:pt x="11188" y="45716"/>
                    <a:pt x="12070" y="46672"/>
                  </a:cubicBezTo>
                  <a:cubicBezTo>
                    <a:pt x="12872" y="47414"/>
                    <a:pt x="13928" y="47820"/>
                    <a:pt x="15020" y="47807"/>
                  </a:cubicBezTo>
                  <a:cubicBezTo>
                    <a:pt x="16182" y="47949"/>
                    <a:pt x="17324" y="47422"/>
                    <a:pt x="17969" y="46445"/>
                  </a:cubicBezTo>
                  <a:cubicBezTo>
                    <a:pt x="18510" y="45493"/>
                    <a:pt x="18777" y="44409"/>
                    <a:pt x="18741" y="43314"/>
                  </a:cubicBezTo>
                  <a:cubicBezTo>
                    <a:pt x="18811" y="41256"/>
                    <a:pt x="18240" y="39226"/>
                    <a:pt x="17107" y="37506"/>
                  </a:cubicBezTo>
                  <a:cubicBezTo>
                    <a:pt x="15765" y="35832"/>
                    <a:pt x="14244" y="34310"/>
                    <a:pt x="12569" y="32968"/>
                  </a:cubicBezTo>
                  <a:lnTo>
                    <a:pt x="7079" y="27886"/>
                  </a:lnTo>
                  <a:cubicBezTo>
                    <a:pt x="5104" y="26223"/>
                    <a:pt x="3418" y="24245"/>
                    <a:pt x="2087" y="22032"/>
                  </a:cubicBezTo>
                  <a:cubicBezTo>
                    <a:pt x="747" y="19590"/>
                    <a:pt x="88" y="16831"/>
                    <a:pt x="182" y="14046"/>
                  </a:cubicBezTo>
                  <a:cubicBezTo>
                    <a:pt x="-77" y="10173"/>
                    <a:pt x="1364" y="6379"/>
                    <a:pt x="4129" y="3654"/>
                  </a:cubicBezTo>
                  <a:cubicBezTo>
                    <a:pt x="7164" y="1101"/>
                    <a:pt x="11060" y="-197"/>
                    <a:pt x="15020" y="24"/>
                  </a:cubicBezTo>
                  <a:cubicBezTo>
                    <a:pt x="17349" y="-59"/>
                    <a:pt x="19665" y="407"/>
                    <a:pt x="21781" y="1386"/>
                  </a:cubicBezTo>
                  <a:cubicBezTo>
                    <a:pt x="23453" y="2192"/>
                    <a:pt x="24868" y="3450"/>
                    <a:pt x="25865" y="5016"/>
                  </a:cubicBezTo>
                  <a:cubicBezTo>
                    <a:pt x="26866" y="6513"/>
                    <a:pt x="27560" y="8194"/>
                    <a:pt x="27907" y="9962"/>
                  </a:cubicBezTo>
                  <a:cubicBezTo>
                    <a:pt x="28304" y="11707"/>
                    <a:pt x="28547" y="13483"/>
                    <a:pt x="28633" y="15271"/>
                  </a:cubicBezTo>
                  <a:lnTo>
                    <a:pt x="19058" y="16678"/>
                  </a:lnTo>
                  <a:cubicBezTo>
                    <a:pt x="19058" y="14999"/>
                    <a:pt x="19058" y="13547"/>
                    <a:pt x="18650" y="12140"/>
                  </a:cubicBezTo>
                  <a:cubicBezTo>
                    <a:pt x="18501" y="11054"/>
                    <a:pt x="18080" y="10024"/>
                    <a:pt x="17425" y="9145"/>
                  </a:cubicBezTo>
                  <a:cubicBezTo>
                    <a:pt x="16695" y="8415"/>
                    <a:pt x="15687" y="8035"/>
                    <a:pt x="14657" y="8102"/>
                  </a:cubicBezTo>
                  <a:cubicBezTo>
                    <a:pt x="13496" y="8017"/>
                    <a:pt x="12382" y="8574"/>
                    <a:pt x="11753" y="9554"/>
                  </a:cubicBezTo>
                  <a:cubicBezTo>
                    <a:pt x="11120" y="10508"/>
                    <a:pt x="10788" y="11630"/>
                    <a:pt x="10800" y="12775"/>
                  </a:cubicBezTo>
                  <a:cubicBezTo>
                    <a:pt x="10790" y="14383"/>
                    <a:pt x="11247" y="15960"/>
                    <a:pt x="12116" y="17313"/>
                  </a:cubicBezTo>
                  <a:cubicBezTo>
                    <a:pt x="13185" y="18738"/>
                    <a:pt x="14402" y="20046"/>
                    <a:pt x="15746" y="21215"/>
                  </a:cubicBezTo>
                  <a:lnTo>
                    <a:pt x="21327" y="26071"/>
                  </a:lnTo>
                  <a:cubicBezTo>
                    <a:pt x="23600" y="28055"/>
                    <a:pt x="25586" y="30346"/>
                    <a:pt x="27226" y="32878"/>
                  </a:cubicBezTo>
                  <a:cubicBezTo>
                    <a:pt x="28973" y="35724"/>
                    <a:pt x="29842" y="39023"/>
                    <a:pt x="29722" y="42361"/>
                  </a:cubicBezTo>
                  <a:cubicBezTo>
                    <a:pt x="29763" y="44792"/>
                    <a:pt x="29152" y="47189"/>
                    <a:pt x="27952" y="49304"/>
                  </a:cubicBezTo>
                  <a:cubicBezTo>
                    <a:pt x="26805" y="51360"/>
                    <a:pt x="25108" y="53057"/>
                    <a:pt x="23052" y="54205"/>
                  </a:cubicBezTo>
                  <a:cubicBezTo>
                    <a:pt x="20786" y="55559"/>
                    <a:pt x="18204" y="56295"/>
                    <a:pt x="15564" y="56337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8F964A64-80FF-40A6-BCC8-8C8212A3D8BB}"/>
                </a:ext>
              </a:extLst>
            </p:cNvPr>
            <p:cNvSpPr/>
            <p:nvPr/>
          </p:nvSpPr>
          <p:spPr>
            <a:xfrm>
              <a:off x="8243876" y="4800119"/>
              <a:ext cx="25653" cy="126590"/>
            </a:xfrm>
            <a:custGeom>
              <a:avLst/>
              <a:gdLst>
                <a:gd name="connsiteX0" fmla="*/ 0 w 11117"/>
                <a:gd name="connsiteY0" fmla="*/ 54861 h 54860"/>
                <a:gd name="connsiteX1" fmla="*/ 0 w 11117"/>
                <a:gd name="connsiteY1" fmla="*/ 0 h 54860"/>
                <a:gd name="connsiteX2" fmla="*/ 11117 w 11117"/>
                <a:gd name="connsiteY2" fmla="*/ 0 h 54860"/>
                <a:gd name="connsiteX3" fmla="*/ 11117 w 11117"/>
                <a:gd name="connsiteY3" fmla="*/ 54861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17" h="54860">
                  <a:moveTo>
                    <a:pt x="0" y="54861"/>
                  </a:moveTo>
                  <a:lnTo>
                    <a:pt x="0" y="0"/>
                  </a:lnTo>
                  <a:lnTo>
                    <a:pt x="11117" y="0"/>
                  </a:lnTo>
                  <a:lnTo>
                    <a:pt x="11117" y="54861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0EE8F89F-E0F9-4CB0-AD61-7026D89F8B3A}"/>
                </a:ext>
              </a:extLst>
            </p:cNvPr>
            <p:cNvSpPr/>
            <p:nvPr/>
          </p:nvSpPr>
          <p:spPr>
            <a:xfrm>
              <a:off x="8287213" y="4798499"/>
              <a:ext cx="73203" cy="130143"/>
            </a:xfrm>
            <a:custGeom>
              <a:avLst/>
              <a:gdLst>
                <a:gd name="connsiteX0" fmla="*/ 14753 w 31724"/>
                <a:gd name="connsiteY0" fmla="*/ 56380 h 56400"/>
                <a:gd name="connsiteX1" fmla="*/ 5950 w 31724"/>
                <a:gd name="connsiteY1" fmla="*/ 54066 h 56400"/>
                <a:gd name="connsiteX2" fmla="*/ 1412 w 31724"/>
                <a:gd name="connsiteY2" fmla="*/ 47396 h 56400"/>
                <a:gd name="connsiteX3" fmla="*/ 6 w 31724"/>
                <a:gd name="connsiteY3" fmla="*/ 37412 h 56400"/>
                <a:gd name="connsiteX4" fmla="*/ 6 w 31724"/>
                <a:gd name="connsiteY4" fmla="*/ 19035 h 56400"/>
                <a:gd name="connsiteX5" fmla="*/ 1458 w 31724"/>
                <a:gd name="connsiteY5" fmla="*/ 8916 h 56400"/>
                <a:gd name="connsiteX6" fmla="*/ 6404 w 31724"/>
                <a:gd name="connsiteY6" fmla="*/ 2336 h 56400"/>
                <a:gd name="connsiteX7" fmla="*/ 16069 w 31724"/>
                <a:gd name="connsiteY7" fmla="*/ 22 h 56400"/>
                <a:gd name="connsiteX8" fmla="*/ 25145 w 31724"/>
                <a:gd name="connsiteY8" fmla="*/ 1973 h 56400"/>
                <a:gd name="connsiteX9" fmla="*/ 30091 w 31724"/>
                <a:gd name="connsiteY9" fmla="*/ 7554 h 56400"/>
                <a:gd name="connsiteX10" fmla="*/ 31588 w 31724"/>
                <a:gd name="connsiteY10" fmla="*/ 16085 h 56400"/>
                <a:gd name="connsiteX11" fmla="*/ 31588 w 31724"/>
                <a:gd name="connsiteY11" fmla="*/ 19262 h 56400"/>
                <a:gd name="connsiteX12" fmla="*/ 20652 w 31724"/>
                <a:gd name="connsiteY12" fmla="*/ 19262 h 56400"/>
                <a:gd name="connsiteX13" fmla="*/ 20652 w 31724"/>
                <a:gd name="connsiteY13" fmla="*/ 15405 h 56400"/>
                <a:gd name="connsiteX14" fmla="*/ 20380 w 31724"/>
                <a:gd name="connsiteY14" fmla="*/ 11548 h 56400"/>
                <a:gd name="connsiteX15" fmla="*/ 19155 w 31724"/>
                <a:gd name="connsiteY15" fmla="*/ 8961 h 56400"/>
                <a:gd name="connsiteX16" fmla="*/ 15979 w 31724"/>
                <a:gd name="connsiteY16" fmla="*/ 8008 h 56400"/>
                <a:gd name="connsiteX17" fmla="*/ 12711 w 31724"/>
                <a:gd name="connsiteY17" fmla="*/ 9143 h 56400"/>
                <a:gd name="connsiteX18" fmla="*/ 11441 w 31724"/>
                <a:gd name="connsiteY18" fmla="*/ 12092 h 56400"/>
                <a:gd name="connsiteX19" fmla="*/ 11169 w 31724"/>
                <a:gd name="connsiteY19" fmla="*/ 15949 h 56400"/>
                <a:gd name="connsiteX20" fmla="*/ 11169 w 31724"/>
                <a:gd name="connsiteY20" fmla="*/ 40271 h 56400"/>
                <a:gd name="connsiteX21" fmla="*/ 11577 w 31724"/>
                <a:gd name="connsiteY21" fmla="*/ 44401 h 56400"/>
                <a:gd name="connsiteX22" fmla="*/ 13120 w 31724"/>
                <a:gd name="connsiteY22" fmla="*/ 47260 h 56400"/>
                <a:gd name="connsiteX23" fmla="*/ 19563 w 31724"/>
                <a:gd name="connsiteY23" fmla="*/ 47260 h 56400"/>
                <a:gd name="connsiteX24" fmla="*/ 21152 w 31724"/>
                <a:gd name="connsiteY24" fmla="*/ 44310 h 56400"/>
                <a:gd name="connsiteX25" fmla="*/ 21605 w 31724"/>
                <a:gd name="connsiteY25" fmla="*/ 40090 h 56400"/>
                <a:gd name="connsiteX26" fmla="*/ 21605 w 31724"/>
                <a:gd name="connsiteY26" fmla="*/ 34009 h 56400"/>
                <a:gd name="connsiteX27" fmla="*/ 16251 w 31724"/>
                <a:gd name="connsiteY27" fmla="*/ 34009 h 56400"/>
                <a:gd name="connsiteX28" fmla="*/ 16251 w 31724"/>
                <a:gd name="connsiteY28" fmla="*/ 27248 h 56400"/>
                <a:gd name="connsiteX29" fmla="*/ 31724 w 31724"/>
                <a:gd name="connsiteY29" fmla="*/ 27248 h 56400"/>
                <a:gd name="connsiteX30" fmla="*/ 31724 w 31724"/>
                <a:gd name="connsiteY30" fmla="*/ 55427 h 56400"/>
                <a:gd name="connsiteX31" fmla="*/ 24373 w 31724"/>
                <a:gd name="connsiteY31" fmla="*/ 55427 h 56400"/>
                <a:gd name="connsiteX32" fmla="*/ 23693 w 31724"/>
                <a:gd name="connsiteY32" fmla="*/ 50481 h 56400"/>
                <a:gd name="connsiteX33" fmla="*/ 20471 w 31724"/>
                <a:gd name="connsiteY33" fmla="*/ 54611 h 56400"/>
                <a:gd name="connsiteX34" fmla="*/ 14753 w 31724"/>
                <a:gd name="connsiteY34" fmla="*/ 56380 h 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1724" h="56400">
                  <a:moveTo>
                    <a:pt x="14753" y="56380"/>
                  </a:moveTo>
                  <a:cubicBezTo>
                    <a:pt x="11650" y="56541"/>
                    <a:pt x="8573" y="55732"/>
                    <a:pt x="5950" y="54066"/>
                  </a:cubicBezTo>
                  <a:cubicBezTo>
                    <a:pt x="3746" y="52401"/>
                    <a:pt x="2151" y="50057"/>
                    <a:pt x="1412" y="47396"/>
                  </a:cubicBezTo>
                  <a:cubicBezTo>
                    <a:pt x="433" y="44160"/>
                    <a:pt x="-41" y="40793"/>
                    <a:pt x="6" y="37412"/>
                  </a:cubicBezTo>
                  <a:lnTo>
                    <a:pt x="6" y="19035"/>
                  </a:lnTo>
                  <a:cubicBezTo>
                    <a:pt x="-60" y="15606"/>
                    <a:pt x="431" y="12188"/>
                    <a:pt x="1458" y="8916"/>
                  </a:cubicBezTo>
                  <a:cubicBezTo>
                    <a:pt x="2292" y="6214"/>
                    <a:pt x="4041" y="3888"/>
                    <a:pt x="6404" y="2336"/>
                  </a:cubicBezTo>
                  <a:cubicBezTo>
                    <a:pt x="9339" y="657"/>
                    <a:pt x="12693" y="-146"/>
                    <a:pt x="16069" y="22"/>
                  </a:cubicBezTo>
                  <a:cubicBezTo>
                    <a:pt x="19211" y="-107"/>
                    <a:pt x="22334" y="564"/>
                    <a:pt x="25145" y="1973"/>
                  </a:cubicBezTo>
                  <a:cubicBezTo>
                    <a:pt x="27385" y="3211"/>
                    <a:pt x="29131" y="5182"/>
                    <a:pt x="30091" y="7554"/>
                  </a:cubicBezTo>
                  <a:cubicBezTo>
                    <a:pt x="31153" y="10270"/>
                    <a:pt x="31662" y="13170"/>
                    <a:pt x="31588" y="16085"/>
                  </a:cubicBezTo>
                  <a:lnTo>
                    <a:pt x="31588" y="19262"/>
                  </a:lnTo>
                  <a:lnTo>
                    <a:pt x="20652" y="19262"/>
                  </a:lnTo>
                  <a:lnTo>
                    <a:pt x="20652" y="15405"/>
                  </a:lnTo>
                  <a:cubicBezTo>
                    <a:pt x="20664" y="14114"/>
                    <a:pt x="20573" y="12824"/>
                    <a:pt x="20380" y="11548"/>
                  </a:cubicBezTo>
                  <a:cubicBezTo>
                    <a:pt x="20261" y="10576"/>
                    <a:pt x="19832" y="9669"/>
                    <a:pt x="19155" y="8961"/>
                  </a:cubicBezTo>
                  <a:cubicBezTo>
                    <a:pt x="18254" y="8254"/>
                    <a:pt x="17120" y="7914"/>
                    <a:pt x="15979" y="8008"/>
                  </a:cubicBezTo>
                  <a:cubicBezTo>
                    <a:pt x="14782" y="7940"/>
                    <a:pt x="13608" y="8348"/>
                    <a:pt x="12711" y="9143"/>
                  </a:cubicBezTo>
                  <a:cubicBezTo>
                    <a:pt x="12029" y="9993"/>
                    <a:pt x="11590" y="11012"/>
                    <a:pt x="11441" y="12092"/>
                  </a:cubicBezTo>
                  <a:cubicBezTo>
                    <a:pt x="11255" y="13369"/>
                    <a:pt x="11164" y="14659"/>
                    <a:pt x="11169" y="15949"/>
                  </a:cubicBezTo>
                  <a:lnTo>
                    <a:pt x="11169" y="40271"/>
                  </a:lnTo>
                  <a:cubicBezTo>
                    <a:pt x="11154" y="41659"/>
                    <a:pt x="11291" y="43043"/>
                    <a:pt x="11577" y="44401"/>
                  </a:cubicBezTo>
                  <a:cubicBezTo>
                    <a:pt x="11771" y="45495"/>
                    <a:pt x="12312" y="46497"/>
                    <a:pt x="13120" y="47260"/>
                  </a:cubicBezTo>
                  <a:cubicBezTo>
                    <a:pt x="15042" y="48652"/>
                    <a:pt x="17641" y="48652"/>
                    <a:pt x="19563" y="47260"/>
                  </a:cubicBezTo>
                  <a:cubicBezTo>
                    <a:pt x="20380" y="46460"/>
                    <a:pt x="20934" y="45432"/>
                    <a:pt x="21152" y="44310"/>
                  </a:cubicBezTo>
                  <a:cubicBezTo>
                    <a:pt x="21479" y="42928"/>
                    <a:pt x="21632" y="41510"/>
                    <a:pt x="21605" y="40090"/>
                  </a:cubicBezTo>
                  <a:lnTo>
                    <a:pt x="21605" y="34009"/>
                  </a:lnTo>
                  <a:lnTo>
                    <a:pt x="16251" y="34009"/>
                  </a:lnTo>
                  <a:lnTo>
                    <a:pt x="16251" y="27248"/>
                  </a:lnTo>
                  <a:lnTo>
                    <a:pt x="31724" y="27248"/>
                  </a:lnTo>
                  <a:lnTo>
                    <a:pt x="31724" y="55427"/>
                  </a:lnTo>
                  <a:lnTo>
                    <a:pt x="24373" y="55427"/>
                  </a:lnTo>
                  <a:lnTo>
                    <a:pt x="23693" y="50481"/>
                  </a:lnTo>
                  <a:cubicBezTo>
                    <a:pt x="23007" y="52121"/>
                    <a:pt x="21895" y="53547"/>
                    <a:pt x="20471" y="54611"/>
                  </a:cubicBezTo>
                  <a:cubicBezTo>
                    <a:pt x="18805" y="55799"/>
                    <a:pt x="16800" y="56420"/>
                    <a:pt x="14753" y="56380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AFF0F872-E3B8-476B-9437-79058E2C74E5}"/>
                </a:ext>
              </a:extLst>
            </p:cNvPr>
            <p:cNvSpPr/>
            <p:nvPr/>
          </p:nvSpPr>
          <p:spPr>
            <a:xfrm>
              <a:off x="8378847" y="4800119"/>
              <a:ext cx="67116" cy="126590"/>
            </a:xfrm>
            <a:custGeom>
              <a:avLst/>
              <a:gdLst>
                <a:gd name="connsiteX0" fmla="*/ 0 w 29086"/>
                <a:gd name="connsiteY0" fmla="*/ 54861 h 54860"/>
                <a:gd name="connsiteX1" fmla="*/ 0 w 29086"/>
                <a:gd name="connsiteY1" fmla="*/ 0 h 54860"/>
                <a:gd name="connsiteX2" fmla="*/ 7805 w 29086"/>
                <a:gd name="connsiteY2" fmla="*/ 0 h 54860"/>
                <a:gd name="connsiteX3" fmla="*/ 20011 w 29086"/>
                <a:gd name="connsiteY3" fmla="*/ 28588 h 54860"/>
                <a:gd name="connsiteX4" fmla="*/ 20011 w 29086"/>
                <a:gd name="connsiteY4" fmla="*/ 0 h 54860"/>
                <a:gd name="connsiteX5" fmla="*/ 29087 w 29086"/>
                <a:gd name="connsiteY5" fmla="*/ 0 h 54860"/>
                <a:gd name="connsiteX6" fmla="*/ 29087 w 29086"/>
                <a:gd name="connsiteY6" fmla="*/ 54861 h 54860"/>
                <a:gd name="connsiteX7" fmla="*/ 21645 w 29086"/>
                <a:gd name="connsiteY7" fmla="*/ 54861 h 54860"/>
                <a:gd name="connsiteX8" fmla="*/ 9438 w 29086"/>
                <a:gd name="connsiteY8" fmla="*/ 24504 h 54860"/>
                <a:gd name="connsiteX9" fmla="*/ 9438 w 29086"/>
                <a:gd name="connsiteY9" fmla="*/ 54861 h 5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6" h="54860">
                  <a:moveTo>
                    <a:pt x="0" y="54861"/>
                  </a:moveTo>
                  <a:lnTo>
                    <a:pt x="0" y="0"/>
                  </a:lnTo>
                  <a:lnTo>
                    <a:pt x="7805" y="0"/>
                  </a:lnTo>
                  <a:lnTo>
                    <a:pt x="20011" y="28588"/>
                  </a:lnTo>
                  <a:lnTo>
                    <a:pt x="20011" y="0"/>
                  </a:lnTo>
                  <a:lnTo>
                    <a:pt x="29087" y="0"/>
                  </a:lnTo>
                  <a:lnTo>
                    <a:pt x="29087" y="54861"/>
                  </a:lnTo>
                  <a:lnTo>
                    <a:pt x="21645" y="54861"/>
                  </a:lnTo>
                  <a:lnTo>
                    <a:pt x="9438" y="24504"/>
                  </a:lnTo>
                  <a:lnTo>
                    <a:pt x="9438" y="54861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868DEC00-D23E-4386-BDB2-85B7C91F06ED}"/>
                </a:ext>
              </a:extLst>
            </p:cNvPr>
            <p:cNvSpPr/>
            <p:nvPr/>
          </p:nvSpPr>
          <p:spPr>
            <a:xfrm>
              <a:off x="8502903" y="4800119"/>
              <a:ext cx="73547" cy="128436"/>
            </a:xfrm>
            <a:custGeom>
              <a:avLst/>
              <a:gdLst>
                <a:gd name="connsiteX0" fmla="*/ 15937 w 31873"/>
                <a:gd name="connsiteY0" fmla="*/ 55632 h 55660"/>
                <a:gd name="connsiteX1" fmla="*/ 6272 w 31873"/>
                <a:gd name="connsiteY1" fmla="*/ 53500 h 55660"/>
                <a:gd name="connsiteX2" fmla="*/ 1416 w 31873"/>
                <a:gd name="connsiteY2" fmla="*/ 47328 h 55660"/>
                <a:gd name="connsiteX3" fmla="*/ 10 w 31873"/>
                <a:gd name="connsiteY3" fmla="*/ 37527 h 55660"/>
                <a:gd name="connsiteX4" fmla="*/ 10 w 31873"/>
                <a:gd name="connsiteY4" fmla="*/ 0 h 55660"/>
                <a:gd name="connsiteX5" fmla="*/ 11082 w 31873"/>
                <a:gd name="connsiteY5" fmla="*/ 0 h 55660"/>
                <a:gd name="connsiteX6" fmla="*/ 11082 w 31873"/>
                <a:gd name="connsiteY6" fmla="*/ 39070 h 55660"/>
                <a:gd name="connsiteX7" fmla="*/ 11354 w 31873"/>
                <a:gd name="connsiteY7" fmla="*/ 43063 h 55660"/>
                <a:gd name="connsiteX8" fmla="*/ 12715 w 31873"/>
                <a:gd name="connsiteY8" fmla="*/ 46285 h 55660"/>
                <a:gd name="connsiteX9" fmla="*/ 19204 w 31873"/>
                <a:gd name="connsiteY9" fmla="*/ 46285 h 55660"/>
                <a:gd name="connsiteX10" fmla="*/ 20565 w 31873"/>
                <a:gd name="connsiteY10" fmla="*/ 43063 h 55660"/>
                <a:gd name="connsiteX11" fmla="*/ 20838 w 31873"/>
                <a:gd name="connsiteY11" fmla="*/ 39070 h 55660"/>
                <a:gd name="connsiteX12" fmla="*/ 20838 w 31873"/>
                <a:gd name="connsiteY12" fmla="*/ 0 h 55660"/>
                <a:gd name="connsiteX13" fmla="*/ 31864 w 31873"/>
                <a:gd name="connsiteY13" fmla="*/ 0 h 55660"/>
                <a:gd name="connsiteX14" fmla="*/ 31864 w 31873"/>
                <a:gd name="connsiteY14" fmla="*/ 37527 h 55660"/>
                <a:gd name="connsiteX15" fmla="*/ 30458 w 31873"/>
                <a:gd name="connsiteY15" fmla="*/ 47328 h 55660"/>
                <a:gd name="connsiteX16" fmla="*/ 25648 w 31873"/>
                <a:gd name="connsiteY16" fmla="*/ 53500 h 55660"/>
                <a:gd name="connsiteX17" fmla="*/ 15937 w 31873"/>
                <a:gd name="connsiteY17" fmla="*/ 55632 h 55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873" h="55660">
                  <a:moveTo>
                    <a:pt x="15937" y="55632"/>
                  </a:moveTo>
                  <a:cubicBezTo>
                    <a:pt x="12581" y="55819"/>
                    <a:pt x="9238" y="55081"/>
                    <a:pt x="6272" y="53500"/>
                  </a:cubicBezTo>
                  <a:cubicBezTo>
                    <a:pt x="3973" y="52083"/>
                    <a:pt x="2252" y="49896"/>
                    <a:pt x="1416" y="47328"/>
                  </a:cubicBezTo>
                  <a:cubicBezTo>
                    <a:pt x="401" y="44163"/>
                    <a:pt x="-75" y="40850"/>
                    <a:pt x="10" y="37527"/>
                  </a:cubicBezTo>
                  <a:lnTo>
                    <a:pt x="10" y="0"/>
                  </a:lnTo>
                  <a:lnTo>
                    <a:pt x="11082" y="0"/>
                  </a:lnTo>
                  <a:lnTo>
                    <a:pt x="11082" y="39070"/>
                  </a:lnTo>
                  <a:cubicBezTo>
                    <a:pt x="11079" y="40405"/>
                    <a:pt x="11170" y="41740"/>
                    <a:pt x="11354" y="43063"/>
                  </a:cubicBezTo>
                  <a:cubicBezTo>
                    <a:pt x="11517" y="44238"/>
                    <a:pt x="11987" y="45349"/>
                    <a:pt x="12715" y="46285"/>
                  </a:cubicBezTo>
                  <a:cubicBezTo>
                    <a:pt x="14590" y="47863"/>
                    <a:pt x="17329" y="47863"/>
                    <a:pt x="19204" y="46285"/>
                  </a:cubicBezTo>
                  <a:cubicBezTo>
                    <a:pt x="19968" y="45370"/>
                    <a:pt x="20442" y="44248"/>
                    <a:pt x="20565" y="43063"/>
                  </a:cubicBezTo>
                  <a:cubicBezTo>
                    <a:pt x="20749" y="41740"/>
                    <a:pt x="20840" y="40405"/>
                    <a:pt x="20838" y="39070"/>
                  </a:cubicBezTo>
                  <a:lnTo>
                    <a:pt x="20838" y="0"/>
                  </a:lnTo>
                  <a:lnTo>
                    <a:pt x="31864" y="0"/>
                  </a:lnTo>
                  <a:lnTo>
                    <a:pt x="31864" y="37527"/>
                  </a:lnTo>
                  <a:cubicBezTo>
                    <a:pt x="31948" y="40850"/>
                    <a:pt x="31473" y="44163"/>
                    <a:pt x="30458" y="47328"/>
                  </a:cubicBezTo>
                  <a:cubicBezTo>
                    <a:pt x="29623" y="49883"/>
                    <a:pt x="27921" y="52066"/>
                    <a:pt x="25648" y="53500"/>
                  </a:cubicBezTo>
                  <a:cubicBezTo>
                    <a:pt x="22663" y="55074"/>
                    <a:pt x="19307" y="55811"/>
                    <a:pt x="15937" y="55632"/>
                  </a:cubicBez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EF924351-B8B5-48D2-BA8A-4337E7249E96}"/>
                </a:ext>
              </a:extLst>
            </p:cNvPr>
            <p:cNvSpPr/>
            <p:nvPr/>
          </p:nvSpPr>
          <p:spPr>
            <a:xfrm>
              <a:off x="8594439" y="4800092"/>
              <a:ext cx="72809" cy="126620"/>
            </a:xfrm>
            <a:custGeom>
              <a:avLst/>
              <a:gdLst>
                <a:gd name="connsiteX0" fmla="*/ 0 w 31553"/>
                <a:gd name="connsiteY0" fmla="*/ 54874 h 54873"/>
                <a:gd name="connsiteX1" fmla="*/ 0 w 31553"/>
                <a:gd name="connsiteY1" fmla="*/ 13 h 54873"/>
                <a:gd name="connsiteX2" fmla="*/ 17379 w 31553"/>
                <a:gd name="connsiteY2" fmla="*/ 13 h 54873"/>
                <a:gd name="connsiteX3" fmla="*/ 25457 w 31553"/>
                <a:gd name="connsiteY3" fmla="*/ 1873 h 54873"/>
                <a:gd name="connsiteX4" fmla="*/ 29994 w 31553"/>
                <a:gd name="connsiteY4" fmla="*/ 7273 h 54873"/>
                <a:gd name="connsiteX5" fmla="*/ 31537 w 31553"/>
                <a:gd name="connsiteY5" fmla="*/ 15804 h 54873"/>
                <a:gd name="connsiteX6" fmla="*/ 29541 w 31553"/>
                <a:gd name="connsiteY6" fmla="*/ 24879 h 54873"/>
                <a:gd name="connsiteX7" fmla="*/ 24095 w 31553"/>
                <a:gd name="connsiteY7" fmla="*/ 29417 h 54873"/>
                <a:gd name="connsiteX8" fmla="*/ 16154 w 31553"/>
                <a:gd name="connsiteY8" fmla="*/ 30824 h 54873"/>
                <a:gd name="connsiteX9" fmla="*/ 11072 w 31553"/>
                <a:gd name="connsiteY9" fmla="*/ 30824 h 54873"/>
                <a:gd name="connsiteX10" fmla="*/ 11072 w 31553"/>
                <a:gd name="connsiteY10" fmla="*/ 54601 h 54873"/>
                <a:gd name="connsiteX11" fmla="*/ 11163 w 31553"/>
                <a:gd name="connsiteY11" fmla="*/ 23110 h 54873"/>
                <a:gd name="connsiteX12" fmla="*/ 15111 w 31553"/>
                <a:gd name="connsiteY12" fmla="*/ 23110 h 54873"/>
                <a:gd name="connsiteX13" fmla="*/ 18832 w 31553"/>
                <a:gd name="connsiteY13" fmla="*/ 22338 h 54873"/>
                <a:gd name="connsiteX14" fmla="*/ 20647 w 31553"/>
                <a:gd name="connsiteY14" fmla="*/ 19842 h 54873"/>
                <a:gd name="connsiteX15" fmla="*/ 21146 w 31553"/>
                <a:gd name="connsiteY15" fmla="*/ 15531 h 54873"/>
                <a:gd name="connsiteX16" fmla="*/ 20737 w 31553"/>
                <a:gd name="connsiteY16" fmla="*/ 11311 h 54873"/>
                <a:gd name="connsiteX17" fmla="*/ 19104 w 31553"/>
                <a:gd name="connsiteY17" fmla="*/ 8680 h 54873"/>
                <a:gd name="connsiteX18" fmla="*/ 15020 w 31553"/>
                <a:gd name="connsiteY18" fmla="*/ 7727 h 54873"/>
                <a:gd name="connsiteX19" fmla="*/ 11163 w 31553"/>
                <a:gd name="connsiteY19" fmla="*/ 7727 h 5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553" h="54873">
                  <a:moveTo>
                    <a:pt x="0" y="54874"/>
                  </a:moveTo>
                  <a:lnTo>
                    <a:pt x="0" y="13"/>
                  </a:lnTo>
                  <a:lnTo>
                    <a:pt x="17379" y="13"/>
                  </a:lnTo>
                  <a:cubicBezTo>
                    <a:pt x="20190" y="-100"/>
                    <a:pt x="22979" y="543"/>
                    <a:pt x="25457" y="1873"/>
                  </a:cubicBezTo>
                  <a:cubicBezTo>
                    <a:pt x="27517" y="3130"/>
                    <a:pt x="29111" y="5026"/>
                    <a:pt x="29994" y="7273"/>
                  </a:cubicBezTo>
                  <a:cubicBezTo>
                    <a:pt x="31103" y="9976"/>
                    <a:pt x="31628" y="12883"/>
                    <a:pt x="31537" y="15804"/>
                  </a:cubicBezTo>
                  <a:cubicBezTo>
                    <a:pt x="31670" y="18951"/>
                    <a:pt x="30982" y="22079"/>
                    <a:pt x="29541" y="24879"/>
                  </a:cubicBezTo>
                  <a:cubicBezTo>
                    <a:pt x="28272" y="26948"/>
                    <a:pt x="26359" y="28542"/>
                    <a:pt x="24095" y="29417"/>
                  </a:cubicBezTo>
                  <a:cubicBezTo>
                    <a:pt x="21566" y="30403"/>
                    <a:pt x="18868" y="30881"/>
                    <a:pt x="16154" y="30824"/>
                  </a:cubicBezTo>
                  <a:lnTo>
                    <a:pt x="11072" y="30824"/>
                  </a:lnTo>
                  <a:lnTo>
                    <a:pt x="11072" y="54601"/>
                  </a:lnTo>
                  <a:close/>
                  <a:moveTo>
                    <a:pt x="11163" y="23110"/>
                  </a:moveTo>
                  <a:lnTo>
                    <a:pt x="15111" y="23110"/>
                  </a:lnTo>
                  <a:cubicBezTo>
                    <a:pt x="16396" y="23173"/>
                    <a:pt x="17677" y="22907"/>
                    <a:pt x="18832" y="22338"/>
                  </a:cubicBezTo>
                  <a:cubicBezTo>
                    <a:pt x="19747" y="21783"/>
                    <a:pt x="20401" y="20884"/>
                    <a:pt x="20647" y="19842"/>
                  </a:cubicBezTo>
                  <a:cubicBezTo>
                    <a:pt x="21007" y="18435"/>
                    <a:pt x="21175" y="16984"/>
                    <a:pt x="21146" y="15531"/>
                  </a:cubicBezTo>
                  <a:cubicBezTo>
                    <a:pt x="21173" y="14114"/>
                    <a:pt x="21035" y="12698"/>
                    <a:pt x="20737" y="11311"/>
                  </a:cubicBezTo>
                  <a:cubicBezTo>
                    <a:pt x="20555" y="10255"/>
                    <a:pt x="19969" y="9312"/>
                    <a:pt x="19104" y="8680"/>
                  </a:cubicBezTo>
                  <a:cubicBezTo>
                    <a:pt x="17873" y="7949"/>
                    <a:pt x="16447" y="7616"/>
                    <a:pt x="15020" y="7727"/>
                  </a:cubicBezTo>
                  <a:lnTo>
                    <a:pt x="11163" y="7727"/>
                  </a:lnTo>
                  <a:close/>
                </a:path>
              </a:pathLst>
            </a:custGeom>
            <a:solidFill>
              <a:srgbClr val="6D2FEB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3DC24E00-40EB-4A5E-A7C1-6B7A969363CC}"/>
                </a:ext>
              </a:extLst>
            </p:cNvPr>
            <p:cNvSpPr/>
            <p:nvPr/>
          </p:nvSpPr>
          <p:spPr>
            <a:xfrm>
              <a:off x="8085034" y="2550678"/>
              <a:ext cx="629504" cy="418413"/>
            </a:xfrm>
            <a:custGeom>
              <a:avLst/>
              <a:gdLst>
                <a:gd name="connsiteX0" fmla="*/ 0 w 272807"/>
                <a:gd name="connsiteY0" fmla="*/ 0 h 181327"/>
                <a:gd name="connsiteX1" fmla="*/ 272807 w 272807"/>
                <a:gd name="connsiteY1" fmla="*/ 0 h 181327"/>
                <a:gd name="connsiteX2" fmla="*/ 272807 w 272807"/>
                <a:gd name="connsiteY2" fmla="*/ 181327 h 181327"/>
                <a:gd name="connsiteX3" fmla="*/ 0 w 272807"/>
                <a:gd name="connsiteY3" fmla="*/ 181327 h 18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181327">
                  <a:moveTo>
                    <a:pt x="0" y="0"/>
                  </a:moveTo>
                  <a:lnTo>
                    <a:pt x="272807" y="0"/>
                  </a:lnTo>
                  <a:lnTo>
                    <a:pt x="272807" y="181327"/>
                  </a:lnTo>
                  <a:lnTo>
                    <a:pt x="0" y="181327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5B7EC19B-A3C0-42C8-A99F-0F533C922971}"/>
                </a:ext>
              </a:extLst>
            </p:cNvPr>
            <p:cNvSpPr/>
            <p:nvPr/>
          </p:nvSpPr>
          <p:spPr>
            <a:xfrm>
              <a:off x="8079799" y="2545022"/>
              <a:ext cx="639975" cy="429302"/>
            </a:xfrm>
            <a:custGeom>
              <a:avLst/>
              <a:gdLst>
                <a:gd name="connsiteX0" fmla="*/ 275076 w 277345"/>
                <a:gd name="connsiteY0" fmla="*/ 186046 h 186046"/>
                <a:gd name="connsiteX1" fmla="*/ 2269 w 277345"/>
                <a:gd name="connsiteY1" fmla="*/ 186046 h 186046"/>
                <a:gd name="connsiteX2" fmla="*/ 0 w 277345"/>
                <a:gd name="connsiteY2" fmla="*/ 183778 h 186046"/>
                <a:gd name="connsiteX3" fmla="*/ 0 w 277345"/>
                <a:gd name="connsiteY3" fmla="*/ 2269 h 186046"/>
                <a:gd name="connsiteX4" fmla="*/ 2269 w 277345"/>
                <a:gd name="connsiteY4" fmla="*/ 0 h 186046"/>
                <a:gd name="connsiteX5" fmla="*/ 275076 w 277345"/>
                <a:gd name="connsiteY5" fmla="*/ 0 h 186046"/>
                <a:gd name="connsiteX6" fmla="*/ 277345 w 277345"/>
                <a:gd name="connsiteY6" fmla="*/ 2269 h 186046"/>
                <a:gd name="connsiteX7" fmla="*/ 277345 w 277345"/>
                <a:gd name="connsiteY7" fmla="*/ 183778 h 186046"/>
                <a:gd name="connsiteX8" fmla="*/ 275076 w 277345"/>
                <a:gd name="connsiteY8" fmla="*/ 186046 h 186046"/>
                <a:gd name="connsiteX9" fmla="*/ 4538 w 277345"/>
                <a:gd name="connsiteY9" fmla="*/ 181509 h 186046"/>
                <a:gd name="connsiteX10" fmla="*/ 272807 w 277345"/>
                <a:gd name="connsiteY10" fmla="*/ 181509 h 186046"/>
                <a:gd name="connsiteX11" fmla="*/ 272807 w 277345"/>
                <a:gd name="connsiteY11" fmla="*/ 4538 h 186046"/>
                <a:gd name="connsiteX12" fmla="*/ 4538 w 277345"/>
                <a:gd name="connsiteY12" fmla="*/ 4538 h 18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345" h="186046">
                  <a:moveTo>
                    <a:pt x="275076" y="186046"/>
                  </a:moveTo>
                  <a:lnTo>
                    <a:pt x="2269" y="186046"/>
                  </a:lnTo>
                  <a:cubicBezTo>
                    <a:pt x="1016" y="186046"/>
                    <a:pt x="0" y="185031"/>
                    <a:pt x="0" y="183778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75076" y="0"/>
                  </a:lnTo>
                  <a:cubicBezTo>
                    <a:pt x="276329" y="0"/>
                    <a:pt x="277345" y="1016"/>
                    <a:pt x="277345" y="2269"/>
                  </a:cubicBezTo>
                  <a:lnTo>
                    <a:pt x="277345" y="183778"/>
                  </a:lnTo>
                  <a:cubicBezTo>
                    <a:pt x="277345" y="185031"/>
                    <a:pt x="276329" y="186046"/>
                    <a:pt x="275076" y="186046"/>
                  </a:cubicBezTo>
                  <a:close/>
                  <a:moveTo>
                    <a:pt x="4538" y="181509"/>
                  </a:moveTo>
                  <a:lnTo>
                    <a:pt x="272807" y="181509"/>
                  </a:lnTo>
                  <a:lnTo>
                    <a:pt x="272807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31682CB3-E057-4DD5-86CB-455E2DA3E270}"/>
                </a:ext>
              </a:extLst>
            </p:cNvPr>
            <p:cNvSpPr/>
            <p:nvPr/>
          </p:nvSpPr>
          <p:spPr>
            <a:xfrm>
              <a:off x="8085034" y="2550678"/>
              <a:ext cx="629504" cy="209205"/>
            </a:xfrm>
            <a:custGeom>
              <a:avLst/>
              <a:gdLst>
                <a:gd name="connsiteX0" fmla="*/ 272807 w 272807"/>
                <a:gd name="connsiteY0" fmla="*/ 0 h 90663"/>
                <a:gd name="connsiteX1" fmla="*/ 136404 w 272807"/>
                <a:gd name="connsiteY1" fmla="*/ 90664 h 90663"/>
                <a:gd name="connsiteX2" fmla="*/ 0 w 272807"/>
                <a:gd name="connsiteY2" fmla="*/ 0 h 90663"/>
                <a:gd name="connsiteX3" fmla="*/ 272807 w 272807"/>
                <a:gd name="connsiteY3" fmla="*/ 0 h 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90663">
                  <a:moveTo>
                    <a:pt x="272807" y="0"/>
                  </a:moveTo>
                  <a:lnTo>
                    <a:pt x="136404" y="90664"/>
                  </a:lnTo>
                  <a:lnTo>
                    <a:pt x="0" y="0"/>
                  </a:lnTo>
                  <a:lnTo>
                    <a:pt x="272807" y="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D7876DEA-F4B0-4C4C-BFC2-BC9DA60C958F}"/>
                </a:ext>
              </a:extLst>
            </p:cNvPr>
            <p:cNvSpPr/>
            <p:nvPr/>
          </p:nvSpPr>
          <p:spPr>
            <a:xfrm>
              <a:off x="8079801" y="2545336"/>
              <a:ext cx="639908" cy="219781"/>
            </a:xfrm>
            <a:custGeom>
              <a:avLst/>
              <a:gdLst>
                <a:gd name="connsiteX0" fmla="*/ 138672 w 277316"/>
                <a:gd name="connsiteY0" fmla="*/ 95247 h 95246"/>
                <a:gd name="connsiteX1" fmla="*/ 137401 w 277316"/>
                <a:gd name="connsiteY1" fmla="*/ 94884 h 95246"/>
                <a:gd name="connsiteX2" fmla="*/ 997 w 277316"/>
                <a:gd name="connsiteY2" fmla="*/ 4129 h 95246"/>
                <a:gd name="connsiteX3" fmla="*/ 90 w 277316"/>
                <a:gd name="connsiteY3" fmla="*/ 1588 h 95246"/>
                <a:gd name="connsiteX4" fmla="*/ 2268 w 277316"/>
                <a:gd name="connsiteY4" fmla="*/ 0 h 95246"/>
                <a:gd name="connsiteX5" fmla="*/ 275075 w 277316"/>
                <a:gd name="connsiteY5" fmla="*/ 0 h 95246"/>
                <a:gd name="connsiteX6" fmla="*/ 277316 w 277316"/>
                <a:gd name="connsiteY6" fmla="*/ 2297 h 95246"/>
                <a:gd name="connsiteX7" fmla="*/ 276346 w 277316"/>
                <a:gd name="connsiteY7" fmla="*/ 4129 h 95246"/>
                <a:gd name="connsiteX8" fmla="*/ 139942 w 277316"/>
                <a:gd name="connsiteY8" fmla="*/ 94884 h 95246"/>
                <a:gd name="connsiteX9" fmla="*/ 138672 w 277316"/>
                <a:gd name="connsiteY9" fmla="*/ 95247 h 95246"/>
                <a:gd name="connsiteX10" fmla="*/ 9755 w 277316"/>
                <a:gd name="connsiteY10" fmla="*/ 4492 h 95246"/>
                <a:gd name="connsiteX11" fmla="*/ 138672 w 277316"/>
                <a:gd name="connsiteY11" fmla="*/ 90255 h 95246"/>
                <a:gd name="connsiteX12" fmla="*/ 267543 w 277316"/>
                <a:gd name="connsiteY12" fmla="*/ 4583 h 9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316" h="95246">
                  <a:moveTo>
                    <a:pt x="138672" y="95247"/>
                  </a:moveTo>
                  <a:cubicBezTo>
                    <a:pt x="138224" y="95238"/>
                    <a:pt x="137786" y="95113"/>
                    <a:pt x="137401" y="94884"/>
                  </a:cubicBezTo>
                  <a:lnTo>
                    <a:pt x="997" y="4129"/>
                  </a:lnTo>
                  <a:cubicBezTo>
                    <a:pt x="181" y="3565"/>
                    <a:pt x="-184" y="2542"/>
                    <a:pt x="90" y="1588"/>
                  </a:cubicBezTo>
                  <a:cubicBezTo>
                    <a:pt x="389" y="638"/>
                    <a:pt x="1272" y="-6"/>
                    <a:pt x="2268" y="0"/>
                  </a:cubicBezTo>
                  <a:lnTo>
                    <a:pt x="275075" y="0"/>
                  </a:lnTo>
                  <a:cubicBezTo>
                    <a:pt x="276328" y="15"/>
                    <a:pt x="277332" y="1044"/>
                    <a:pt x="277316" y="2297"/>
                  </a:cubicBezTo>
                  <a:cubicBezTo>
                    <a:pt x="277307" y="3028"/>
                    <a:pt x="276946" y="3711"/>
                    <a:pt x="276346" y="4129"/>
                  </a:cubicBezTo>
                  <a:lnTo>
                    <a:pt x="139942" y="94884"/>
                  </a:lnTo>
                  <a:cubicBezTo>
                    <a:pt x="139557" y="95113"/>
                    <a:pt x="139119" y="95238"/>
                    <a:pt x="138672" y="95247"/>
                  </a:cubicBezTo>
                  <a:close/>
                  <a:moveTo>
                    <a:pt x="9755" y="4492"/>
                  </a:moveTo>
                  <a:lnTo>
                    <a:pt x="138672" y="90255"/>
                  </a:lnTo>
                  <a:lnTo>
                    <a:pt x="267543" y="4583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9591E6CA-7CA7-43C0-943A-4BF739D98238}"/>
                </a:ext>
              </a:extLst>
            </p:cNvPr>
            <p:cNvSpPr/>
            <p:nvPr/>
          </p:nvSpPr>
          <p:spPr>
            <a:xfrm>
              <a:off x="8168488" y="2338119"/>
              <a:ext cx="461972" cy="421764"/>
            </a:xfrm>
            <a:custGeom>
              <a:avLst/>
              <a:gdLst>
                <a:gd name="connsiteX0" fmla="*/ 0 w 200204"/>
                <a:gd name="connsiteY0" fmla="*/ 117164 h 182779"/>
                <a:gd name="connsiteX1" fmla="*/ 0 w 200204"/>
                <a:gd name="connsiteY1" fmla="*/ 0 h 182779"/>
                <a:gd name="connsiteX2" fmla="*/ 200204 w 200204"/>
                <a:gd name="connsiteY2" fmla="*/ 0 h 182779"/>
                <a:gd name="connsiteX3" fmla="*/ 200204 w 200204"/>
                <a:gd name="connsiteY3" fmla="*/ 116211 h 182779"/>
                <a:gd name="connsiteX4" fmla="*/ 100238 w 200204"/>
                <a:gd name="connsiteY4" fmla="*/ 182779 h 182779"/>
                <a:gd name="connsiteX5" fmla="*/ 0 w 200204"/>
                <a:gd name="connsiteY5" fmla="*/ 117164 h 18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04" h="182779">
                  <a:moveTo>
                    <a:pt x="0" y="117164"/>
                  </a:moveTo>
                  <a:lnTo>
                    <a:pt x="0" y="0"/>
                  </a:lnTo>
                  <a:lnTo>
                    <a:pt x="200204" y="0"/>
                  </a:lnTo>
                  <a:lnTo>
                    <a:pt x="200204" y="116211"/>
                  </a:lnTo>
                  <a:lnTo>
                    <a:pt x="100238" y="182779"/>
                  </a:lnTo>
                  <a:lnTo>
                    <a:pt x="0" y="117164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A0185FBD-4695-44DA-9027-34A87E4C99A8}"/>
                </a:ext>
              </a:extLst>
            </p:cNvPr>
            <p:cNvSpPr/>
            <p:nvPr/>
          </p:nvSpPr>
          <p:spPr>
            <a:xfrm>
              <a:off x="8163252" y="2332884"/>
              <a:ext cx="472127" cy="432233"/>
            </a:xfrm>
            <a:custGeom>
              <a:avLst/>
              <a:gdLst>
                <a:gd name="connsiteX0" fmla="*/ 102507 w 204605"/>
                <a:gd name="connsiteY0" fmla="*/ 187317 h 187316"/>
                <a:gd name="connsiteX1" fmla="*/ 101236 w 204605"/>
                <a:gd name="connsiteY1" fmla="*/ 186954 h 187316"/>
                <a:gd name="connsiteX2" fmla="*/ 1044 w 204605"/>
                <a:gd name="connsiteY2" fmla="*/ 121339 h 187316"/>
                <a:gd name="connsiteX3" fmla="*/ 0 w 204605"/>
                <a:gd name="connsiteY3" fmla="*/ 119433 h 187316"/>
                <a:gd name="connsiteX4" fmla="*/ 0 w 204605"/>
                <a:gd name="connsiteY4" fmla="*/ 2269 h 187316"/>
                <a:gd name="connsiteX5" fmla="*/ 2269 w 204605"/>
                <a:gd name="connsiteY5" fmla="*/ 0 h 187316"/>
                <a:gd name="connsiteX6" fmla="*/ 202337 w 204605"/>
                <a:gd name="connsiteY6" fmla="*/ 0 h 187316"/>
                <a:gd name="connsiteX7" fmla="*/ 204606 w 204605"/>
                <a:gd name="connsiteY7" fmla="*/ 2269 h 187316"/>
                <a:gd name="connsiteX8" fmla="*/ 204606 w 204605"/>
                <a:gd name="connsiteY8" fmla="*/ 118480 h 187316"/>
                <a:gd name="connsiteX9" fmla="*/ 203607 w 204605"/>
                <a:gd name="connsiteY9" fmla="*/ 120386 h 187316"/>
                <a:gd name="connsiteX10" fmla="*/ 103778 w 204605"/>
                <a:gd name="connsiteY10" fmla="*/ 186954 h 187316"/>
                <a:gd name="connsiteX11" fmla="*/ 102507 w 204605"/>
                <a:gd name="connsiteY11" fmla="*/ 187317 h 187316"/>
                <a:gd name="connsiteX12" fmla="*/ 4538 w 204605"/>
                <a:gd name="connsiteY12" fmla="*/ 118208 h 187316"/>
                <a:gd name="connsiteX13" fmla="*/ 102507 w 204605"/>
                <a:gd name="connsiteY13" fmla="*/ 182325 h 187316"/>
                <a:gd name="connsiteX14" fmla="*/ 200204 w 204605"/>
                <a:gd name="connsiteY14" fmla="*/ 117300 h 187316"/>
                <a:gd name="connsiteX15" fmla="*/ 200204 w 204605"/>
                <a:gd name="connsiteY15" fmla="*/ 4402 h 187316"/>
                <a:gd name="connsiteX16" fmla="*/ 4538 w 204605"/>
                <a:gd name="connsiteY16" fmla="*/ 4402 h 187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4605" h="187316">
                  <a:moveTo>
                    <a:pt x="102507" y="187317"/>
                  </a:moveTo>
                  <a:cubicBezTo>
                    <a:pt x="102059" y="187308"/>
                    <a:pt x="101621" y="187183"/>
                    <a:pt x="101236" y="186954"/>
                  </a:cubicBezTo>
                  <a:lnTo>
                    <a:pt x="1044" y="121339"/>
                  </a:lnTo>
                  <a:cubicBezTo>
                    <a:pt x="407" y="120911"/>
                    <a:pt x="17" y="120200"/>
                    <a:pt x="0" y="119433"/>
                  </a:cubicBezTo>
                  <a:lnTo>
                    <a:pt x="0" y="2269"/>
                  </a:lnTo>
                  <a:cubicBezTo>
                    <a:pt x="0" y="1016"/>
                    <a:pt x="1016" y="0"/>
                    <a:pt x="2269" y="0"/>
                  </a:cubicBezTo>
                  <a:lnTo>
                    <a:pt x="202337" y="0"/>
                  </a:lnTo>
                  <a:cubicBezTo>
                    <a:pt x="203590" y="0"/>
                    <a:pt x="204606" y="1016"/>
                    <a:pt x="204606" y="2269"/>
                  </a:cubicBezTo>
                  <a:lnTo>
                    <a:pt x="204606" y="118480"/>
                  </a:lnTo>
                  <a:cubicBezTo>
                    <a:pt x="204614" y="119242"/>
                    <a:pt x="204239" y="119959"/>
                    <a:pt x="203607" y="120386"/>
                  </a:cubicBezTo>
                  <a:lnTo>
                    <a:pt x="103778" y="186954"/>
                  </a:lnTo>
                  <a:cubicBezTo>
                    <a:pt x="103393" y="187183"/>
                    <a:pt x="102955" y="187308"/>
                    <a:pt x="102507" y="187317"/>
                  </a:cubicBezTo>
                  <a:close/>
                  <a:moveTo>
                    <a:pt x="4538" y="118208"/>
                  </a:moveTo>
                  <a:lnTo>
                    <a:pt x="102507" y="182325"/>
                  </a:lnTo>
                  <a:lnTo>
                    <a:pt x="200204" y="117300"/>
                  </a:lnTo>
                  <a:lnTo>
                    <a:pt x="200204" y="4402"/>
                  </a:lnTo>
                  <a:lnTo>
                    <a:pt x="4538" y="4402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:a16="http://schemas.microsoft.com/office/drawing/2014/main" id="{EA442D65-AD88-4492-8AA1-E62BB7B52D14}"/>
                </a:ext>
              </a:extLst>
            </p:cNvPr>
            <p:cNvSpPr/>
            <p:nvPr/>
          </p:nvSpPr>
          <p:spPr>
            <a:xfrm>
              <a:off x="8250577" y="2426808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B2612796-940F-4CDB-8A24-8EF9F7E0F1BB}"/>
                </a:ext>
              </a:extLst>
            </p:cNvPr>
            <p:cNvSpPr/>
            <p:nvPr/>
          </p:nvSpPr>
          <p:spPr>
            <a:xfrm>
              <a:off x="8250577" y="2496753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7DEC186F-5175-4FA3-BD22-9F5F5FF89A00}"/>
                </a:ext>
              </a:extLst>
            </p:cNvPr>
            <p:cNvSpPr/>
            <p:nvPr/>
          </p:nvSpPr>
          <p:spPr>
            <a:xfrm>
              <a:off x="8250577" y="2567012"/>
              <a:ext cx="289308" cy="10469"/>
            </a:xfrm>
            <a:custGeom>
              <a:avLst/>
              <a:gdLst>
                <a:gd name="connsiteX0" fmla="*/ 123108 w 125377"/>
                <a:gd name="connsiteY0" fmla="*/ 4538 h 4537"/>
                <a:gd name="connsiteX1" fmla="*/ 2269 w 125377"/>
                <a:gd name="connsiteY1" fmla="*/ 4538 h 4537"/>
                <a:gd name="connsiteX2" fmla="*/ 0 w 125377"/>
                <a:gd name="connsiteY2" fmla="*/ 2269 h 4537"/>
                <a:gd name="connsiteX3" fmla="*/ 2269 w 125377"/>
                <a:gd name="connsiteY3" fmla="*/ 0 h 4537"/>
                <a:gd name="connsiteX4" fmla="*/ 123108 w 125377"/>
                <a:gd name="connsiteY4" fmla="*/ 0 h 4537"/>
                <a:gd name="connsiteX5" fmla="*/ 125377 w 125377"/>
                <a:gd name="connsiteY5" fmla="*/ 2269 h 4537"/>
                <a:gd name="connsiteX6" fmla="*/ 123108 w 125377"/>
                <a:gd name="connsiteY6" fmla="*/ 4538 h 4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377" h="4537">
                  <a:moveTo>
                    <a:pt x="123108" y="4538"/>
                  </a:moveTo>
                  <a:lnTo>
                    <a:pt x="2269" y="4538"/>
                  </a:lnTo>
                  <a:cubicBezTo>
                    <a:pt x="1016" y="4538"/>
                    <a:pt x="0" y="3522"/>
                    <a:pt x="0" y="2269"/>
                  </a:cubicBezTo>
                  <a:cubicBezTo>
                    <a:pt x="0" y="1016"/>
                    <a:pt x="1016" y="0"/>
                    <a:pt x="2269" y="0"/>
                  </a:cubicBezTo>
                  <a:lnTo>
                    <a:pt x="123108" y="0"/>
                  </a:lnTo>
                  <a:cubicBezTo>
                    <a:pt x="124361" y="0"/>
                    <a:pt x="125377" y="1016"/>
                    <a:pt x="125377" y="2269"/>
                  </a:cubicBezTo>
                  <a:cubicBezTo>
                    <a:pt x="125377" y="3522"/>
                    <a:pt x="124361" y="4538"/>
                    <a:pt x="123108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E3BD7E9E-1020-419F-9B80-B0CDFC55F73B}"/>
                </a:ext>
              </a:extLst>
            </p:cNvPr>
            <p:cNvSpPr/>
            <p:nvPr/>
          </p:nvSpPr>
          <p:spPr>
            <a:xfrm>
              <a:off x="8085034" y="2706379"/>
              <a:ext cx="629504" cy="262712"/>
            </a:xfrm>
            <a:custGeom>
              <a:avLst/>
              <a:gdLst>
                <a:gd name="connsiteX0" fmla="*/ 0 w 272807"/>
                <a:gd name="connsiteY0" fmla="*/ 113851 h 113851"/>
                <a:gd name="connsiteX1" fmla="*/ 136721 w 272807"/>
                <a:gd name="connsiteY1" fmla="*/ 0 h 113851"/>
                <a:gd name="connsiteX2" fmla="*/ 272807 w 272807"/>
                <a:gd name="connsiteY2" fmla="*/ 113851 h 113851"/>
                <a:gd name="connsiteX3" fmla="*/ 0 w 272807"/>
                <a:gd name="connsiteY3" fmla="*/ 113851 h 11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807" h="113851">
                  <a:moveTo>
                    <a:pt x="0" y="113851"/>
                  </a:moveTo>
                  <a:lnTo>
                    <a:pt x="136721" y="0"/>
                  </a:lnTo>
                  <a:lnTo>
                    <a:pt x="272807" y="113851"/>
                  </a:lnTo>
                  <a:lnTo>
                    <a:pt x="0" y="113851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D4EDF692-53E7-4CFB-9589-354B42528728}"/>
                </a:ext>
              </a:extLst>
            </p:cNvPr>
            <p:cNvSpPr/>
            <p:nvPr/>
          </p:nvSpPr>
          <p:spPr>
            <a:xfrm>
              <a:off x="8079852" y="2701081"/>
              <a:ext cx="639975" cy="273243"/>
            </a:xfrm>
            <a:custGeom>
              <a:avLst/>
              <a:gdLst>
                <a:gd name="connsiteX0" fmla="*/ 275054 w 277345"/>
                <a:gd name="connsiteY0" fmla="*/ 118415 h 118415"/>
                <a:gd name="connsiteX1" fmla="*/ 2246 w 277345"/>
                <a:gd name="connsiteY1" fmla="*/ 118415 h 118415"/>
                <a:gd name="connsiteX2" fmla="*/ 0 w 277345"/>
                <a:gd name="connsiteY2" fmla="*/ 116124 h 118415"/>
                <a:gd name="connsiteX3" fmla="*/ 794 w 277345"/>
                <a:gd name="connsiteY3" fmla="*/ 114422 h 118415"/>
                <a:gd name="connsiteX4" fmla="*/ 137516 w 277345"/>
                <a:gd name="connsiteY4" fmla="*/ 526 h 118415"/>
                <a:gd name="connsiteX5" fmla="*/ 140420 w 277345"/>
                <a:gd name="connsiteY5" fmla="*/ 526 h 118415"/>
                <a:gd name="connsiteX6" fmla="*/ 276551 w 277345"/>
                <a:gd name="connsiteY6" fmla="*/ 114377 h 118415"/>
                <a:gd name="connsiteX7" fmla="*/ 276801 w 277345"/>
                <a:gd name="connsiteY7" fmla="*/ 117576 h 118415"/>
                <a:gd name="connsiteX8" fmla="*/ 275099 w 277345"/>
                <a:gd name="connsiteY8" fmla="*/ 118370 h 118415"/>
                <a:gd name="connsiteX9" fmla="*/ 8509 w 277345"/>
                <a:gd name="connsiteY9" fmla="*/ 113878 h 118415"/>
                <a:gd name="connsiteX10" fmla="*/ 268792 w 277345"/>
                <a:gd name="connsiteY10" fmla="*/ 113878 h 118415"/>
                <a:gd name="connsiteX11" fmla="*/ 138968 w 277345"/>
                <a:gd name="connsiteY11" fmla="*/ 5245 h 11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345" h="118415">
                  <a:moveTo>
                    <a:pt x="275054" y="118415"/>
                  </a:moveTo>
                  <a:lnTo>
                    <a:pt x="2246" y="118415"/>
                  </a:lnTo>
                  <a:cubicBezTo>
                    <a:pt x="994" y="118403"/>
                    <a:pt x="-12" y="117377"/>
                    <a:pt x="0" y="116124"/>
                  </a:cubicBezTo>
                  <a:cubicBezTo>
                    <a:pt x="7" y="115469"/>
                    <a:pt x="296" y="114848"/>
                    <a:pt x="794" y="114422"/>
                  </a:cubicBezTo>
                  <a:lnTo>
                    <a:pt x="137516" y="526"/>
                  </a:lnTo>
                  <a:cubicBezTo>
                    <a:pt x="138357" y="-175"/>
                    <a:pt x="139579" y="-175"/>
                    <a:pt x="140420" y="526"/>
                  </a:cubicBezTo>
                  <a:lnTo>
                    <a:pt x="276551" y="114377"/>
                  </a:lnTo>
                  <a:cubicBezTo>
                    <a:pt x="277504" y="115191"/>
                    <a:pt x="277616" y="116623"/>
                    <a:pt x="276801" y="117576"/>
                  </a:cubicBezTo>
                  <a:cubicBezTo>
                    <a:pt x="276375" y="118074"/>
                    <a:pt x="275755" y="118364"/>
                    <a:pt x="275099" y="118370"/>
                  </a:cubicBezTo>
                  <a:close/>
                  <a:moveTo>
                    <a:pt x="8509" y="113878"/>
                  </a:moveTo>
                  <a:lnTo>
                    <a:pt x="268792" y="113878"/>
                  </a:lnTo>
                  <a:lnTo>
                    <a:pt x="138968" y="524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7FB0DB18-0EE9-43ED-9F9C-6F19B77C3E1D}"/>
                </a:ext>
              </a:extLst>
            </p:cNvPr>
            <p:cNvSpPr/>
            <p:nvPr/>
          </p:nvSpPr>
          <p:spPr>
            <a:xfrm>
              <a:off x="9902853" y="3777541"/>
              <a:ext cx="627048" cy="1806830"/>
            </a:xfrm>
            <a:custGeom>
              <a:avLst/>
              <a:gdLst>
                <a:gd name="connsiteX0" fmla="*/ 18749 w 271743"/>
                <a:gd name="connsiteY0" fmla="*/ 0 h 783023"/>
                <a:gd name="connsiteX1" fmla="*/ 1551 w 271743"/>
                <a:gd name="connsiteY1" fmla="*/ 105502 h 783023"/>
                <a:gd name="connsiteX2" fmla="*/ 14166 w 271743"/>
                <a:gd name="connsiteY2" fmla="*/ 294089 h 783023"/>
                <a:gd name="connsiteX3" fmla="*/ 56503 w 271743"/>
                <a:gd name="connsiteY3" fmla="*/ 409937 h 783023"/>
                <a:gd name="connsiteX4" fmla="*/ 74654 w 271743"/>
                <a:gd name="connsiteY4" fmla="*/ 469563 h 783023"/>
                <a:gd name="connsiteX5" fmla="*/ 138862 w 271743"/>
                <a:gd name="connsiteY5" fmla="*/ 579648 h 783023"/>
                <a:gd name="connsiteX6" fmla="*/ 133145 w 271743"/>
                <a:gd name="connsiteY6" fmla="*/ 626659 h 783023"/>
                <a:gd name="connsiteX7" fmla="*/ 125113 w 271743"/>
                <a:gd name="connsiteY7" fmla="*/ 688553 h 783023"/>
                <a:gd name="connsiteX8" fmla="*/ 127382 w 271743"/>
                <a:gd name="connsiteY8" fmla="*/ 725263 h 783023"/>
                <a:gd name="connsiteX9" fmla="*/ 127382 w 271743"/>
                <a:gd name="connsiteY9" fmla="*/ 771139 h 783023"/>
                <a:gd name="connsiteX10" fmla="*/ 160643 w 271743"/>
                <a:gd name="connsiteY10" fmla="*/ 777991 h 783023"/>
                <a:gd name="connsiteX11" fmla="*/ 173258 w 271743"/>
                <a:gd name="connsiteY11" fmla="*/ 730981 h 783023"/>
                <a:gd name="connsiteX12" fmla="*/ 160643 w 271743"/>
                <a:gd name="connsiteY12" fmla="*/ 665638 h 783023"/>
                <a:gd name="connsiteX13" fmla="*/ 170944 w 271743"/>
                <a:gd name="connsiteY13" fmla="*/ 636959 h 783023"/>
                <a:gd name="connsiteX14" fmla="*/ 216820 w 271743"/>
                <a:gd name="connsiteY14" fmla="*/ 733295 h 783023"/>
                <a:gd name="connsiteX15" fmla="*/ 225896 w 271743"/>
                <a:gd name="connsiteY15" fmla="*/ 777991 h 783023"/>
                <a:gd name="connsiteX16" fmla="*/ 245408 w 271743"/>
                <a:gd name="connsiteY16" fmla="*/ 768916 h 783023"/>
                <a:gd name="connsiteX17" fmla="*/ 263559 w 271743"/>
                <a:gd name="connsiteY17" fmla="*/ 723040 h 783023"/>
                <a:gd name="connsiteX18" fmla="*/ 249945 w 271743"/>
                <a:gd name="connsiteY18" fmla="*/ 678343 h 783023"/>
                <a:gd name="connsiteX19" fmla="*/ 267053 w 271743"/>
                <a:gd name="connsiteY19" fmla="*/ 701032 h 783023"/>
                <a:gd name="connsiteX20" fmla="*/ 270557 w 271743"/>
                <a:gd name="connsiteY20" fmla="*/ 701826 h 783023"/>
                <a:gd name="connsiteX21" fmla="*/ 271590 w 271743"/>
                <a:gd name="connsiteY21" fmla="*/ 698808 h 783023"/>
                <a:gd name="connsiteX22" fmla="*/ 262515 w 271743"/>
                <a:gd name="connsiteY22" fmla="*/ 670402 h 783023"/>
                <a:gd name="connsiteX23" fmla="*/ 249900 w 271743"/>
                <a:gd name="connsiteY23" fmla="*/ 638321 h 783023"/>
                <a:gd name="connsiteX24" fmla="*/ 215504 w 271743"/>
                <a:gd name="connsiteY24" fmla="*/ 637141 h 783023"/>
                <a:gd name="connsiteX25" fmla="*/ 195992 w 271743"/>
                <a:gd name="connsiteY25" fmla="*/ 575246 h 783023"/>
                <a:gd name="connsiteX26" fmla="*/ 224670 w 271743"/>
                <a:gd name="connsiteY26" fmla="*/ 419285 h 783023"/>
                <a:gd name="connsiteX27" fmla="*/ 216639 w 271743"/>
                <a:gd name="connsiteY27" fmla="*/ 343641 h 783023"/>
                <a:gd name="connsiteX28" fmla="*/ 262515 w 271743"/>
                <a:gd name="connsiteY28" fmla="*/ 189359 h 783023"/>
                <a:gd name="connsiteX29" fmla="*/ 249900 w 271743"/>
                <a:gd name="connsiteY29" fmla="*/ 70108 h 783023"/>
                <a:gd name="connsiteX30" fmla="*/ 217773 w 271743"/>
                <a:gd name="connsiteY30" fmla="*/ 5944 h 78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71743" h="783023">
                  <a:moveTo>
                    <a:pt x="18749" y="0"/>
                  </a:moveTo>
                  <a:cubicBezTo>
                    <a:pt x="18749" y="0"/>
                    <a:pt x="3820" y="81407"/>
                    <a:pt x="1551" y="105502"/>
                  </a:cubicBezTo>
                  <a:cubicBezTo>
                    <a:pt x="-718" y="129597"/>
                    <a:pt x="-2987" y="227612"/>
                    <a:pt x="14166" y="294089"/>
                  </a:cubicBezTo>
                  <a:cubicBezTo>
                    <a:pt x="24419" y="334008"/>
                    <a:pt x="38601" y="372814"/>
                    <a:pt x="56503" y="409937"/>
                  </a:cubicBezTo>
                  <a:cubicBezTo>
                    <a:pt x="56503" y="409937"/>
                    <a:pt x="67938" y="456948"/>
                    <a:pt x="74654" y="469563"/>
                  </a:cubicBezTo>
                  <a:cubicBezTo>
                    <a:pt x="81369" y="482178"/>
                    <a:pt x="138862" y="579648"/>
                    <a:pt x="138862" y="579648"/>
                  </a:cubicBezTo>
                  <a:cubicBezTo>
                    <a:pt x="138862" y="579648"/>
                    <a:pt x="135414" y="619761"/>
                    <a:pt x="133145" y="626659"/>
                  </a:cubicBezTo>
                  <a:cubicBezTo>
                    <a:pt x="130876" y="633556"/>
                    <a:pt x="122799" y="675938"/>
                    <a:pt x="125113" y="688553"/>
                  </a:cubicBezTo>
                  <a:cubicBezTo>
                    <a:pt x="127427" y="701168"/>
                    <a:pt x="130830" y="709200"/>
                    <a:pt x="127382" y="725263"/>
                  </a:cubicBezTo>
                  <a:cubicBezTo>
                    <a:pt x="123933" y="741327"/>
                    <a:pt x="119350" y="757345"/>
                    <a:pt x="127382" y="771139"/>
                  </a:cubicBezTo>
                  <a:cubicBezTo>
                    <a:pt x="135414" y="784934"/>
                    <a:pt x="154926" y="786023"/>
                    <a:pt x="160643" y="777991"/>
                  </a:cubicBezTo>
                  <a:cubicBezTo>
                    <a:pt x="171030" y="764671"/>
                    <a:pt x="175580" y="747712"/>
                    <a:pt x="173258" y="730981"/>
                  </a:cubicBezTo>
                  <a:cubicBezTo>
                    <a:pt x="169809" y="708292"/>
                    <a:pt x="158329" y="678252"/>
                    <a:pt x="160643" y="665638"/>
                  </a:cubicBezTo>
                  <a:cubicBezTo>
                    <a:pt x="162979" y="655719"/>
                    <a:pt x="166435" y="646098"/>
                    <a:pt x="170944" y="636959"/>
                  </a:cubicBezTo>
                  <a:cubicBezTo>
                    <a:pt x="170944" y="636959"/>
                    <a:pt x="214551" y="726398"/>
                    <a:pt x="216820" y="733295"/>
                  </a:cubicBezTo>
                  <a:cubicBezTo>
                    <a:pt x="219089" y="740192"/>
                    <a:pt x="223718" y="768825"/>
                    <a:pt x="225896" y="777991"/>
                  </a:cubicBezTo>
                  <a:cubicBezTo>
                    <a:pt x="228074" y="787158"/>
                    <a:pt x="240825" y="774543"/>
                    <a:pt x="245408" y="768916"/>
                  </a:cubicBezTo>
                  <a:cubicBezTo>
                    <a:pt x="249991" y="763289"/>
                    <a:pt x="267189" y="739103"/>
                    <a:pt x="263559" y="723040"/>
                  </a:cubicBezTo>
                  <a:cubicBezTo>
                    <a:pt x="259928" y="706976"/>
                    <a:pt x="249945" y="678343"/>
                    <a:pt x="249945" y="678343"/>
                  </a:cubicBezTo>
                  <a:lnTo>
                    <a:pt x="267053" y="701032"/>
                  </a:lnTo>
                  <a:cubicBezTo>
                    <a:pt x="267801" y="702219"/>
                    <a:pt x="269370" y="702574"/>
                    <a:pt x="270557" y="701826"/>
                  </a:cubicBezTo>
                  <a:cubicBezTo>
                    <a:pt x="271569" y="701188"/>
                    <a:pt x="271999" y="699932"/>
                    <a:pt x="271590" y="698808"/>
                  </a:cubicBezTo>
                  <a:cubicBezTo>
                    <a:pt x="268369" y="687782"/>
                    <a:pt x="264012" y="673170"/>
                    <a:pt x="262515" y="670402"/>
                  </a:cubicBezTo>
                  <a:cubicBezTo>
                    <a:pt x="260201" y="665864"/>
                    <a:pt x="259066" y="650890"/>
                    <a:pt x="249900" y="638321"/>
                  </a:cubicBezTo>
                  <a:cubicBezTo>
                    <a:pt x="240734" y="625751"/>
                    <a:pt x="215504" y="637141"/>
                    <a:pt x="215504" y="637141"/>
                  </a:cubicBezTo>
                  <a:lnTo>
                    <a:pt x="195992" y="575246"/>
                  </a:lnTo>
                  <a:cubicBezTo>
                    <a:pt x="195992" y="575246"/>
                    <a:pt x="231568" y="458309"/>
                    <a:pt x="224670" y="419285"/>
                  </a:cubicBezTo>
                  <a:cubicBezTo>
                    <a:pt x="217773" y="380261"/>
                    <a:pt x="214370" y="351673"/>
                    <a:pt x="216639" y="343641"/>
                  </a:cubicBezTo>
                  <a:cubicBezTo>
                    <a:pt x="218908" y="335609"/>
                    <a:pt x="262515" y="214634"/>
                    <a:pt x="262515" y="189359"/>
                  </a:cubicBezTo>
                  <a:cubicBezTo>
                    <a:pt x="262515" y="164084"/>
                    <a:pt x="263649" y="103369"/>
                    <a:pt x="249900" y="70108"/>
                  </a:cubicBezTo>
                  <a:cubicBezTo>
                    <a:pt x="240542" y="48070"/>
                    <a:pt x="229812" y="26640"/>
                    <a:pt x="217773" y="594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0162FF90-BA4C-458D-A0B6-307999204F44}"/>
                </a:ext>
              </a:extLst>
            </p:cNvPr>
            <p:cNvSpPr/>
            <p:nvPr/>
          </p:nvSpPr>
          <p:spPr>
            <a:xfrm>
              <a:off x="9897555" y="3772829"/>
              <a:ext cx="638346" cy="1816891"/>
            </a:xfrm>
            <a:custGeom>
              <a:avLst/>
              <a:gdLst>
                <a:gd name="connsiteX0" fmla="*/ 151096 w 276639"/>
                <a:gd name="connsiteY0" fmla="*/ 787339 h 787383"/>
                <a:gd name="connsiteX1" fmla="*/ 149916 w 276639"/>
                <a:gd name="connsiteY1" fmla="*/ 787339 h 787383"/>
                <a:gd name="connsiteX2" fmla="*/ 127999 w 276639"/>
                <a:gd name="connsiteY2" fmla="*/ 774361 h 787383"/>
                <a:gd name="connsiteX3" fmla="*/ 126819 w 276639"/>
                <a:gd name="connsiteY3" fmla="*/ 731026 h 787383"/>
                <a:gd name="connsiteX4" fmla="*/ 127727 w 276639"/>
                <a:gd name="connsiteY4" fmla="*/ 726851 h 787383"/>
                <a:gd name="connsiteX5" fmla="*/ 126910 w 276639"/>
                <a:gd name="connsiteY5" fmla="*/ 698219 h 787383"/>
                <a:gd name="connsiteX6" fmla="*/ 125412 w 276639"/>
                <a:gd name="connsiteY6" fmla="*/ 691049 h 787383"/>
                <a:gd name="connsiteX7" fmla="*/ 133535 w 276639"/>
                <a:gd name="connsiteY7" fmla="*/ 628020 h 787383"/>
                <a:gd name="connsiteX8" fmla="*/ 139116 w 276639"/>
                <a:gd name="connsiteY8" fmla="*/ 582280 h 787383"/>
                <a:gd name="connsiteX9" fmla="*/ 75225 w 276639"/>
                <a:gd name="connsiteY9" fmla="*/ 472739 h 787383"/>
                <a:gd name="connsiteX10" fmla="*/ 56757 w 276639"/>
                <a:gd name="connsiteY10" fmla="*/ 412841 h 787383"/>
                <a:gd name="connsiteX11" fmla="*/ 14238 w 276639"/>
                <a:gd name="connsiteY11" fmla="*/ 296994 h 787383"/>
                <a:gd name="connsiteX12" fmla="*/ 1578 w 276639"/>
                <a:gd name="connsiteY12" fmla="*/ 107589 h 787383"/>
                <a:gd name="connsiteX13" fmla="*/ 18821 w 276639"/>
                <a:gd name="connsiteY13" fmla="*/ 1906 h 787383"/>
                <a:gd name="connsiteX14" fmla="*/ 19139 w 276639"/>
                <a:gd name="connsiteY14" fmla="*/ 0 h 787383"/>
                <a:gd name="connsiteX15" fmla="*/ 21090 w 276639"/>
                <a:gd name="connsiteY15" fmla="*/ 0 h 787383"/>
                <a:gd name="connsiteX16" fmla="*/ 221839 w 276639"/>
                <a:gd name="connsiteY16" fmla="*/ 5763 h 787383"/>
                <a:gd name="connsiteX17" fmla="*/ 222474 w 276639"/>
                <a:gd name="connsiteY17" fmla="*/ 6852 h 787383"/>
                <a:gd name="connsiteX18" fmla="*/ 254737 w 276639"/>
                <a:gd name="connsiteY18" fmla="*/ 71333 h 787383"/>
                <a:gd name="connsiteX19" fmla="*/ 267534 w 276639"/>
                <a:gd name="connsiteY19" fmla="*/ 186001 h 787383"/>
                <a:gd name="connsiteX20" fmla="*/ 267534 w 276639"/>
                <a:gd name="connsiteY20" fmla="*/ 191446 h 787383"/>
                <a:gd name="connsiteX21" fmla="*/ 226694 w 276639"/>
                <a:gd name="connsiteY21" fmla="*/ 331299 h 787383"/>
                <a:gd name="connsiteX22" fmla="*/ 221612 w 276639"/>
                <a:gd name="connsiteY22" fmla="*/ 346319 h 787383"/>
                <a:gd name="connsiteX23" fmla="*/ 229689 w 276639"/>
                <a:gd name="connsiteY23" fmla="*/ 420964 h 787383"/>
                <a:gd name="connsiteX24" fmla="*/ 201192 w 276639"/>
                <a:gd name="connsiteY24" fmla="*/ 577288 h 787383"/>
                <a:gd name="connsiteX25" fmla="*/ 219706 w 276639"/>
                <a:gd name="connsiteY25" fmla="*/ 636279 h 787383"/>
                <a:gd name="connsiteX26" fmla="*/ 254510 w 276639"/>
                <a:gd name="connsiteY26" fmla="*/ 639137 h 787383"/>
                <a:gd name="connsiteX27" fmla="*/ 265492 w 276639"/>
                <a:gd name="connsiteY27" fmla="*/ 665365 h 787383"/>
                <a:gd name="connsiteX28" fmla="*/ 267352 w 276639"/>
                <a:gd name="connsiteY28" fmla="*/ 671582 h 787383"/>
                <a:gd name="connsiteX29" fmla="*/ 276428 w 276639"/>
                <a:gd name="connsiteY29" fmla="*/ 700351 h 787383"/>
                <a:gd name="connsiteX30" fmla="*/ 273274 w 276639"/>
                <a:gd name="connsiteY30" fmla="*/ 706306 h 787383"/>
                <a:gd name="connsiteX31" fmla="*/ 268033 w 276639"/>
                <a:gd name="connsiteY31" fmla="*/ 704571 h 787383"/>
                <a:gd name="connsiteX32" fmla="*/ 259457 w 276639"/>
                <a:gd name="connsiteY32" fmla="*/ 693272 h 787383"/>
                <a:gd name="connsiteX33" fmla="*/ 268532 w 276639"/>
                <a:gd name="connsiteY33" fmla="*/ 725036 h 787383"/>
                <a:gd name="connsiteX34" fmla="*/ 249746 w 276639"/>
                <a:gd name="connsiteY34" fmla="*/ 772773 h 787383"/>
                <a:gd name="connsiteX35" fmla="*/ 230642 w 276639"/>
                <a:gd name="connsiteY35" fmla="*/ 785932 h 787383"/>
                <a:gd name="connsiteX36" fmla="*/ 226104 w 276639"/>
                <a:gd name="connsiteY36" fmla="*/ 781077 h 787383"/>
                <a:gd name="connsiteX37" fmla="*/ 222202 w 276639"/>
                <a:gd name="connsiteY37" fmla="*/ 761565 h 787383"/>
                <a:gd name="connsiteX38" fmla="*/ 216983 w 276639"/>
                <a:gd name="connsiteY38" fmla="*/ 736562 h 787383"/>
                <a:gd name="connsiteX39" fmla="*/ 173285 w 276639"/>
                <a:gd name="connsiteY39" fmla="*/ 644764 h 787383"/>
                <a:gd name="connsiteX40" fmla="*/ 165163 w 276639"/>
                <a:gd name="connsiteY40" fmla="*/ 668587 h 787383"/>
                <a:gd name="connsiteX41" fmla="*/ 171107 w 276639"/>
                <a:gd name="connsiteY41" fmla="*/ 703573 h 787383"/>
                <a:gd name="connsiteX42" fmla="*/ 177778 w 276639"/>
                <a:gd name="connsiteY42" fmla="*/ 733204 h 787383"/>
                <a:gd name="connsiteX43" fmla="*/ 164800 w 276639"/>
                <a:gd name="connsiteY43" fmla="*/ 781849 h 787383"/>
                <a:gd name="connsiteX44" fmla="*/ 151096 w 276639"/>
                <a:gd name="connsiteY44" fmla="*/ 787339 h 787383"/>
                <a:gd name="connsiteX45" fmla="*/ 22905 w 276639"/>
                <a:gd name="connsiteY45" fmla="*/ 4402 h 787383"/>
                <a:gd name="connsiteX46" fmla="*/ 6116 w 276639"/>
                <a:gd name="connsiteY46" fmla="*/ 107816 h 787383"/>
                <a:gd name="connsiteX47" fmla="*/ 18640 w 276639"/>
                <a:gd name="connsiteY47" fmla="*/ 295632 h 787383"/>
                <a:gd name="connsiteX48" fmla="*/ 60886 w 276639"/>
                <a:gd name="connsiteY48" fmla="*/ 410981 h 787383"/>
                <a:gd name="connsiteX49" fmla="*/ 60886 w 276639"/>
                <a:gd name="connsiteY49" fmla="*/ 411435 h 787383"/>
                <a:gd name="connsiteX50" fmla="*/ 79037 w 276639"/>
                <a:gd name="connsiteY50" fmla="*/ 470425 h 787383"/>
                <a:gd name="connsiteX51" fmla="*/ 143200 w 276639"/>
                <a:gd name="connsiteY51" fmla="*/ 580465 h 787383"/>
                <a:gd name="connsiteX52" fmla="*/ 143563 w 276639"/>
                <a:gd name="connsiteY52" fmla="*/ 581055 h 787383"/>
                <a:gd name="connsiteX53" fmla="*/ 143563 w 276639"/>
                <a:gd name="connsiteY53" fmla="*/ 581781 h 787383"/>
                <a:gd name="connsiteX54" fmla="*/ 137710 w 276639"/>
                <a:gd name="connsiteY54" fmla="*/ 629336 h 787383"/>
                <a:gd name="connsiteX55" fmla="*/ 129769 w 276639"/>
                <a:gd name="connsiteY55" fmla="*/ 690096 h 787383"/>
                <a:gd name="connsiteX56" fmla="*/ 131175 w 276639"/>
                <a:gd name="connsiteY56" fmla="*/ 697129 h 787383"/>
                <a:gd name="connsiteX57" fmla="*/ 132038 w 276639"/>
                <a:gd name="connsiteY57" fmla="*/ 727668 h 787383"/>
                <a:gd name="connsiteX58" fmla="*/ 131130 w 276639"/>
                <a:gd name="connsiteY58" fmla="*/ 731843 h 787383"/>
                <a:gd name="connsiteX59" fmla="*/ 131765 w 276639"/>
                <a:gd name="connsiteY59" fmla="*/ 771911 h 787383"/>
                <a:gd name="connsiteX60" fmla="*/ 149916 w 276639"/>
                <a:gd name="connsiteY60" fmla="*/ 782665 h 787383"/>
                <a:gd name="connsiteX61" fmla="*/ 161170 w 276639"/>
                <a:gd name="connsiteY61" fmla="*/ 778627 h 787383"/>
                <a:gd name="connsiteX62" fmla="*/ 173421 w 276639"/>
                <a:gd name="connsiteY62" fmla="*/ 733250 h 787383"/>
                <a:gd name="connsiteX63" fmla="*/ 166842 w 276639"/>
                <a:gd name="connsiteY63" fmla="*/ 704072 h 787383"/>
                <a:gd name="connsiteX64" fmla="*/ 160807 w 276639"/>
                <a:gd name="connsiteY64" fmla="*/ 667135 h 787383"/>
                <a:gd name="connsiteX65" fmla="*/ 171334 w 276639"/>
                <a:gd name="connsiteY65" fmla="*/ 637867 h 787383"/>
                <a:gd name="connsiteX66" fmla="*/ 173376 w 276639"/>
                <a:gd name="connsiteY66" fmla="*/ 633737 h 787383"/>
                <a:gd name="connsiteX67" fmla="*/ 175373 w 276639"/>
                <a:gd name="connsiteY67" fmla="*/ 637867 h 787383"/>
                <a:gd name="connsiteX68" fmla="*/ 221385 w 276639"/>
                <a:gd name="connsiteY68" fmla="*/ 734475 h 787383"/>
                <a:gd name="connsiteX69" fmla="*/ 226740 w 276639"/>
                <a:gd name="connsiteY69" fmla="*/ 760113 h 787383"/>
                <a:gd name="connsiteX70" fmla="*/ 230597 w 276639"/>
                <a:gd name="connsiteY70" fmla="*/ 779353 h 787383"/>
                <a:gd name="connsiteX71" fmla="*/ 231504 w 276639"/>
                <a:gd name="connsiteY71" fmla="*/ 780850 h 787383"/>
                <a:gd name="connsiteX72" fmla="*/ 246116 w 276639"/>
                <a:gd name="connsiteY72" fmla="*/ 769324 h 787383"/>
                <a:gd name="connsiteX73" fmla="*/ 263994 w 276639"/>
                <a:gd name="connsiteY73" fmla="*/ 725354 h 787383"/>
                <a:gd name="connsiteX74" fmla="*/ 250381 w 276639"/>
                <a:gd name="connsiteY74" fmla="*/ 680930 h 787383"/>
                <a:gd name="connsiteX75" fmla="*/ 245344 w 276639"/>
                <a:gd name="connsiteY75" fmla="*/ 666954 h 787383"/>
                <a:gd name="connsiteX76" fmla="*/ 271436 w 276639"/>
                <a:gd name="connsiteY76" fmla="*/ 701395 h 787383"/>
                <a:gd name="connsiteX77" fmla="*/ 274068 w 276639"/>
                <a:gd name="connsiteY77" fmla="*/ 700533 h 787383"/>
                <a:gd name="connsiteX78" fmla="*/ 271890 w 276639"/>
                <a:gd name="connsiteY78" fmla="*/ 701168 h 787383"/>
                <a:gd name="connsiteX79" fmla="*/ 263087 w 276639"/>
                <a:gd name="connsiteY79" fmla="*/ 673125 h 787383"/>
                <a:gd name="connsiteX80" fmla="*/ 260908 w 276639"/>
                <a:gd name="connsiteY80" fmla="*/ 666001 h 787383"/>
                <a:gd name="connsiteX81" fmla="*/ 250653 w 276639"/>
                <a:gd name="connsiteY81" fmla="*/ 641361 h 787383"/>
                <a:gd name="connsiteX82" fmla="*/ 218889 w 276639"/>
                <a:gd name="connsiteY82" fmla="*/ 640952 h 787383"/>
                <a:gd name="connsiteX83" fmla="*/ 216575 w 276639"/>
                <a:gd name="connsiteY83" fmla="*/ 641996 h 787383"/>
                <a:gd name="connsiteX84" fmla="*/ 196110 w 276639"/>
                <a:gd name="connsiteY84" fmla="*/ 576971 h 787383"/>
                <a:gd name="connsiteX85" fmla="*/ 196110 w 276639"/>
                <a:gd name="connsiteY85" fmla="*/ 576290 h 787383"/>
                <a:gd name="connsiteX86" fmla="*/ 224743 w 276639"/>
                <a:gd name="connsiteY86" fmla="*/ 421418 h 787383"/>
                <a:gd name="connsiteX87" fmla="*/ 216757 w 276639"/>
                <a:gd name="connsiteY87" fmla="*/ 344730 h 787383"/>
                <a:gd name="connsiteX88" fmla="*/ 221884 w 276639"/>
                <a:gd name="connsiteY88" fmla="*/ 329529 h 787383"/>
                <a:gd name="connsiteX89" fmla="*/ 262724 w 276639"/>
                <a:gd name="connsiteY89" fmla="*/ 191129 h 787383"/>
                <a:gd name="connsiteX90" fmla="*/ 262724 w 276639"/>
                <a:gd name="connsiteY90" fmla="*/ 185683 h 787383"/>
                <a:gd name="connsiteX91" fmla="*/ 250290 w 276639"/>
                <a:gd name="connsiteY91" fmla="*/ 72785 h 787383"/>
                <a:gd name="connsiteX92" fmla="*/ 218935 w 276639"/>
                <a:gd name="connsiteY92" fmla="*/ 9938 h 78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76639" h="787383">
                  <a:moveTo>
                    <a:pt x="151096" y="787339"/>
                  </a:moveTo>
                  <a:lnTo>
                    <a:pt x="149916" y="787339"/>
                  </a:lnTo>
                  <a:cubicBezTo>
                    <a:pt x="140912" y="786908"/>
                    <a:pt x="132706" y="782049"/>
                    <a:pt x="127999" y="774361"/>
                  </a:cubicBezTo>
                  <a:cubicBezTo>
                    <a:pt x="120239" y="761020"/>
                    <a:pt x="123461" y="745774"/>
                    <a:pt x="126819" y="731026"/>
                  </a:cubicBezTo>
                  <a:lnTo>
                    <a:pt x="127727" y="726851"/>
                  </a:lnTo>
                  <a:cubicBezTo>
                    <a:pt x="129834" y="717387"/>
                    <a:pt x="129553" y="707547"/>
                    <a:pt x="126910" y="698219"/>
                  </a:cubicBezTo>
                  <a:cubicBezTo>
                    <a:pt x="126411" y="695950"/>
                    <a:pt x="125912" y="693681"/>
                    <a:pt x="125412" y="691049"/>
                  </a:cubicBezTo>
                  <a:cubicBezTo>
                    <a:pt x="123053" y="677889"/>
                    <a:pt x="131221" y="635008"/>
                    <a:pt x="133535" y="628020"/>
                  </a:cubicBezTo>
                  <a:cubicBezTo>
                    <a:pt x="136158" y="612876"/>
                    <a:pt x="138021" y="597610"/>
                    <a:pt x="139116" y="582280"/>
                  </a:cubicBezTo>
                  <a:cubicBezTo>
                    <a:pt x="134170" y="573885"/>
                    <a:pt x="81760" y="484719"/>
                    <a:pt x="75225" y="472739"/>
                  </a:cubicBezTo>
                  <a:cubicBezTo>
                    <a:pt x="68691" y="460760"/>
                    <a:pt x="57755" y="416971"/>
                    <a:pt x="56757" y="412841"/>
                  </a:cubicBezTo>
                  <a:cubicBezTo>
                    <a:pt x="38858" y="375697"/>
                    <a:pt x="24618" y="336898"/>
                    <a:pt x="14238" y="296994"/>
                  </a:cubicBezTo>
                  <a:cubicBezTo>
                    <a:pt x="-2642" y="231605"/>
                    <a:pt x="-918" y="133908"/>
                    <a:pt x="1578" y="107589"/>
                  </a:cubicBezTo>
                  <a:cubicBezTo>
                    <a:pt x="3847" y="83675"/>
                    <a:pt x="18640" y="2723"/>
                    <a:pt x="18821" y="1906"/>
                  </a:cubicBezTo>
                  <a:lnTo>
                    <a:pt x="19139" y="0"/>
                  </a:lnTo>
                  <a:lnTo>
                    <a:pt x="21090" y="0"/>
                  </a:lnTo>
                  <a:lnTo>
                    <a:pt x="221839" y="5763"/>
                  </a:lnTo>
                  <a:lnTo>
                    <a:pt x="222474" y="6852"/>
                  </a:lnTo>
                  <a:cubicBezTo>
                    <a:pt x="234544" y="27662"/>
                    <a:pt x="245319" y="49196"/>
                    <a:pt x="254737" y="71333"/>
                  </a:cubicBezTo>
                  <a:cubicBezTo>
                    <a:pt x="267760" y="102825"/>
                    <a:pt x="267624" y="159002"/>
                    <a:pt x="267534" y="186001"/>
                  </a:cubicBezTo>
                  <a:lnTo>
                    <a:pt x="267534" y="191446"/>
                  </a:lnTo>
                  <a:cubicBezTo>
                    <a:pt x="267534" y="212320"/>
                    <a:pt x="238855" y="295814"/>
                    <a:pt x="226694" y="331299"/>
                  </a:cubicBezTo>
                  <a:cubicBezTo>
                    <a:pt x="223972" y="339149"/>
                    <a:pt x="222156" y="344912"/>
                    <a:pt x="221612" y="346319"/>
                  </a:cubicBezTo>
                  <a:cubicBezTo>
                    <a:pt x="220432" y="350402"/>
                    <a:pt x="219933" y="365604"/>
                    <a:pt x="229689" y="420964"/>
                  </a:cubicBezTo>
                  <a:cubicBezTo>
                    <a:pt x="236405" y="458899"/>
                    <a:pt x="204369" y="566715"/>
                    <a:pt x="201192" y="577288"/>
                  </a:cubicBezTo>
                  <a:lnTo>
                    <a:pt x="219706" y="636279"/>
                  </a:lnTo>
                  <a:cubicBezTo>
                    <a:pt x="226513" y="633647"/>
                    <a:pt x="246025" y="627475"/>
                    <a:pt x="254510" y="639137"/>
                  </a:cubicBezTo>
                  <a:cubicBezTo>
                    <a:pt x="259847" y="647080"/>
                    <a:pt x="263578" y="655990"/>
                    <a:pt x="265492" y="665365"/>
                  </a:cubicBezTo>
                  <a:cubicBezTo>
                    <a:pt x="265942" y="667485"/>
                    <a:pt x="266564" y="669564"/>
                    <a:pt x="267352" y="671582"/>
                  </a:cubicBezTo>
                  <a:cubicBezTo>
                    <a:pt x="268487" y="673896"/>
                    <a:pt x="271572" y="683562"/>
                    <a:pt x="276428" y="700351"/>
                  </a:cubicBezTo>
                  <a:cubicBezTo>
                    <a:pt x="277201" y="702866"/>
                    <a:pt x="275789" y="705532"/>
                    <a:pt x="273274" y="706306"/>
                  </a:cubicBezTo>
                  <a:cubicBezTo>
                    <a:pt x="271336" y="706902"/>
                    <a:pt x="269233" y="706206"/>
                    <a:pt x="268033" y="704571"/>
                  </a:cubicBezTo>
                  <a:lnTo>
                    <a:pt x="259457" y="693272"/>
                  </a:lnTo>
                  <a:cubicBezTo>
                    <a:pt x="262678" y="702938"/>
                    <a:pt x="266717" y="715961"/>
                    <a:pt x="268532" y="725036"/>
                  </a:cubicBezTo>
                  <a:cubicBezTo>
                    <a:pt x="272570" y="743959"/>
                    <a:pt x="250653" y="771639"/>
                    <a:pt x="249746" y="772773"/>
                  </a:cubicBezTo>
                  <a:cubicBezTo>
                    <a:pt x="248838" y="773908"/>
                    <a:pt x="237766" y="787475"/>
                    <a:pt x="230642" y="785932"/>
                  </a:cubicBezTo>
                  <a:cubicBezTo>
                    <a:pt x="228262" y="785425"/>
                    <a:pt x="226450" y="783487"/>
                    <a:pt x="226104" y="781077"/>
                  </a:cubicBezTo>
                  <a:cubicBezTo>
                    <a:pt x="225106" y="777084"/>
                    <a:pt x="223699" y="769551"/>
                    <a:pt x="222202" y="761565"/>
                  </a:cubicBezTo>
                  <a:cubicBezTo>
                    <a:pt x="220341" y="751582"/>
                    <a:pt x="218209" y="740329"/>
                    <a:pt x="216983" y="736562"/>
                  </a:cubicBezTo>
                  <a:cubicBezTo>
                    <a:pt x="215259" y="731434"/>
                    <a:pt x="188759" y="676574"/>
                    <a:pt x="173285" y="644764"/>
                  </a:cubicBezTo>
                  <a:cubicBezTo>
                    <a:pt x="169712" y="652383"/>
                    <a:pt x="166988" y="660372"/>
                    <a:pt x="165163" y="668587"/>
                  </a:cubicBezTo>
                  <a:cubicBezTo>
                    <a:pt x="163892" y="675621"/>
                    <a:pt x="167386" y="689188"/>
                    <a:pt x="171107" y="703573"/>
                  </a:cubicBezTo>
                  <a:cubicBezTo>
                    <a:pt x="173844" y="713327"/>
                    <a:pt x="176071" y="723218"/>
                    <a:pt x="177778" y="733204"/>
                  </a:cubicBezTo>
                  <a:cubicBezTo>
                    <a:pt x="180243" y="750509"/>
                    <a:pt x="175558" y="768072"/>
                    <a:pt x="164800" y="781849"/>
                  </a:cubicBezTo>
                  <a:cubicBezTo>
                    <a:pt x="161321" y="785691"/>
                    <a:pt x="156266" y="787716"/>
                    <a:pt x="151096" y="787339"/>
                  </a:cubicBezTo>
                  <a:close/>
                  <a:moveTo>
                    <a:pt x="22905" y="4402"/>
                  </a:moveTo>
                  <a:cubicBezTo>
                    <a:pt x="20637" y="16835"/>
                    <a:pt x="8158" y="86080"/>
                    <a:pt x="6116" y="107816"/>
                  </a:cubicBezTo>
                  <a:cubicBezTo>
                    <a:pt x="3620" y="133908"/>
                    <a:pt x="1896" y="230788"/>
                    <a:pt x="18640" y="295632"/>
                  </a:cubicBezTo>
                  <a:cubicBezTo>
                    <a:pt x="28935" y="335365"/>
                    <a:pt x="43084" y="373998"/>
                    <a:pt x="60886" y="410981"/>
                  </a:cubicBezTo>
                  <a:lnTo>
                    <a:pt x="60886" y="411435"/>
                  </a:lnTo>
                  <a:cubicBezTo>
                    <a:pt x="60886" y="411934"/>
                    <a:pt x="72366" y="458309"/>
                    <a:pt x="79037" y="470425"/>
                  </a:cubicBezTo>
                  <a:cubicBezTo>
                    <a:pt x="85707" y="482541"/>
                    <a:pt x="142565" y="579330"/>
                    <a:pt x="143200" y="580465"/>
                  </a:cubicBezTo>
                  <a:lnTo>
                    <a:pt x="143563" y="581055"/>
                  </a:lnTo>
                  <a:lnTo>
                    <a:pt x="143563" y="581781"/>
                  </a:lnTo>
                  <a:cubicBezTo>
                    <a:pt x="143563" y="583460"/>
                    <a:pt x="140069" y="622257"/>
                    <a:pt x="137710" y="629336"/>
                  </a:cubicBezTo>
                  <a:cubicBezTo>
                    <a:pt x="135350" y="636415"/>
                    <a:pt x="127545" y="677844"/>
                    <a:pt x="129769" y="690096"/>
                  </a:cubicBezTo>
                  <a:cubicBezTo>
                    <a:pt x="130222" y="692592"/>
                    <a:pt x="130722" y="694906"/>
                    <a:pt x="131175" y="697129"/>
                  </a:cubicBezTo>
                  <a:cubicBezTo>
                    <a:pt x="133967" y="707084"/>
                    <a:pt x="134263" y="717572"/>
                    <a:pt x="132038" y="727668"/>
                  </a:cubicBezTo>
                  <a:lnTo>
                    <a:pt x="131130" y="731843"/>
                  </a:lnTo>
                  <a:cubicBezTo>
                    <a:pt x="127908" y="746409"/>
                    <a:pt x="124913" y="760113"/>
                    <a:pt x="131765" y="771911"/>
                  </a:cubicBezTo>
                  <a:cubicBezTo>
                    <a:pt x="135645" y="778297"/>
                    <a:pt x="142452" y="782330"/>
                    <a:pt x="149916" y="782665"/>
                  </a:cubicBezTo>
                  <a:cubicBezTo>
                    <a:pt x="154101" y="783230"/>
                    <a:pt x="158299" y="781724"/>
                    <a:pt x="161170" y="778627"/>
                  </a:cubicBezTo>
                  <a:cubicBezTo>
                    <a:pt x="171261" y="765800"/>
                    <a:pt x="175685" y="749412"/>
                    <a:pt x="173421" y="733250"/>
                  </a:cubicBezTo>
                  <a:cubicBezTo>
                    <a:pt x="172015" y="724174"/>
                    <a:pt x="169383" y="713919"/>
                    <a:pt x="166842" y="704072"/>
                  </a:cubicBezTo>
                  <a:cubicBezTo>
                    <a:pt x="162985" y="689188"/>
                    <a:pt x="159355" y="675167"/>
                    <a:pt x="160807" y="667135"/>
                  </a:cubicBezTo>
                  <a:cubicBezTo>
                    <a:pt x="163140" y="656995"/>
                    <a:pt x="166674" y="647170"/>
                    <a:pt x="171334" y="637867"/>
                  </a:cubicBezTo>
                  <a:lnTo>
                    <a:pt x="173376" y="633737"/>
                  </a:lnTo>
                  <a:lnTo>
                    <a:pt x="175373" y="637867"/>
                  </a:lnTo>
                  <a:cubicBezTo>
                    <a:pt x="177188" y="641542"/>
                    <a:pt x="219071" y="727532"/>
                    <a:pt x="221385" y="734475"/>
                  </a:cubicBezTo>
                  <a:cubicBezTo>
                    <a:pt x="222701" y="738513"/>
                    <a:pt x="224743" y="749495"/>
                    <a:pt x="226740" y="760113"/>
                  </a:cubicBezTo>
                  <a:cubicBezTo>
                    <a:pt x="228237" y="768008"/>
                    <a:pt x="229598" y="775450"/>
                    <a:pt x="230597" y="779353"/>
                  </a:cubicBezTo>
                  <a:cubicBezTo>
                    <a:pt x="230824" y="780260"/>
                    <a:pt x="231141" y="780759"/>
                    <a:pt x="231504" y="780850"/>
                  </a:cubicBezTo>
                  <a:cubicBezTo>
                    <a:pt x="233909" y="781349"/>
                    <a:pt x="240852" y="775859"/>
                    <a:pt x="246116" y="769324"/>
                  </a:cubicBezTo>
                  <a:cubicBezTo>
                    <a:pt x="253558" y="759977"/>
                    <a:pt x="266898" y="738831"/>
                    <a:pt x="263994" y="725354"/>
                  </a:cubicBezTo>
                  <a:cubicBezTo>
                    <a:pt x="260636" y="709608"/>
                    <a:pt x="250381" y="681202"/>
                    <a:pt x="250381" y="680930"/>
                  </a:cubicBezTo>
                  <a:lnTo>
                    <a:pt x="245344" y="666954"/>
                  </a:lnTo>
                  <a:lnTo>
                    <a:pt x="271436" y="701395"/>
                  </a:lnTo>
                  <a:lnTo>
                    <a:pt x="274068" y="700533"/>
                  </a:lnTo>
                  <a:lnTo>
                    <a:pt x="271890" y="701168"/>
                  </a:lnTo>
                  <a:cubicBezTo>
                    <a:pt x="265582" y="679523"/>
                    <a:pt x="263677" y="674305"/>
                    <a:pt x="263087" y="673125"/>
                  </a:cubicBezTo>
                  <a:cubicBezTo>
                    <a:pt x="262128" y="670828"/>
                    <a:pt x="261398" y="668441"/>
                    <a:pt x="260908" y="666001"/>
                  </a:cubicBezTo>
                  <a:cubicBezTo>
                    <a:pt x="259118" y="657201"/>
                    <a:pt x="255635" y="648832"/>
                    <a:pt x="250653" y="641361"/>
                  </a:cubicBezTo>
                  <a:cubicBezTo>
                    <a:pt x="242712" y="630380"/>
                    <a:pt x="219298" y="640816"/>
                    <a:pt x="218889" y="640952"/>
                  </a:cubicBezTo>
                  <a:lnTo>
                    <a:pt x="216575" y="641996"/>
                  </a:lnTo>
                  <a:lnTo>
                    <a:pt x="196110" y="576971"/>
                  </a:lnTo>
                  <a:lnTo>
                    <a:pt x="196110" y="576290"/>
                  </a:lnTo>
                  <a:cubicBezTo>
                    <a:pt x="196473" y="575156"/>
                    <a:pt x="231459" y="459444"/>
                    <a:pt x="224743" y="421418"/>
                  </a:cubicBezTo>
                  <a:cubicBezTo>
                    <a:pt x="217165" y="378536"/>
                    <a:pt x="214488" y="352717"/>
                    <a:pt x="216757" y="344730"/>
                  </a:cubicBezTo>
                  <a:cubicBezTo>
                    <a:pt x="217210" y="343187"/>
                    <a:pt x="219071" y="337742"/>
                    <a:pt x="221884" y="329529"/>
                  </a:cubicBezTo>
                  <a:cubicBezTo>
                    <a:pt x="233002" y="297175"/>
                    <a:pt x="262724" y="211231"/>
                    <a:pt x="262724" y="191129"/>
                  </a:cubicBezTo>
                  <a:lnTo>
                    <a:pt x="262724" y="185683"/>
                  </a:lnTo>
                  <a:cubicBezTo>
                    <a:pt x="262724" y="159002"/>
                    <a:pt x="262951" y="103415"/>
                    <a:pt x="250290" y="72785"/>
                  </a:cubicBezTo>
                  <a:cubicBezTo>
                    <a:pt x="241138" y="51212"/>
                    <a:pt x="230666" y="30224"/>
                    <a:pt x="218935" y="99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7B78F34D-6C0B-4ACD-BB48-8B21F2440DF0}"/>
                </a:ext>
              </a:extLst>
            </p:cNvPr>
            <p:cNvSpPr/>
            <p:nvPr/>
          </p:nvSpPr>
          <p:spPr>
            <a:xfrm>
              <a:off x="9902433" y="3777541"/>
              <a:ext cx="614946" cy="1475839"/>
            </a:xfrm>
            <a:custGeom>
              <a:avLst/>
              <a:gdLst>
                <a:gd name="connsiteX0" fmla="*/ 212010 w 266498"/>
                <a:gd name="connsiteY0" fmla="*/ 623800 h 639582"/>
                <a:gd name="connsiteX1" fmla="*/ 196627 w 266498"/>
                <a:gd name="connsiteY1" fmla="*/ 575065 h 639582"/>
                <a:gd name="connsiteX2" fmla="*/ 225306 w 266498"/>
                <a:gd name="connsiteY2" fmla="*/ 419103 h 639582"/>
                <a:gd name="connsiteX3" fmla="*/ 217274 w 266498"/>
                <a:gd name="connsiteY3" fmla="*/ 343460 h 639582"/>
                <a:gd name="connsiteX4" fmla="*/ 263150 w 266498"/>
                <a:gd name="connsiteY4" fmla="*/ 189177 h 639582"/>
                <a:gd name="connsiteX5" fmla="*/ 250535 w 266498"/>
                <a:gd name="connsiteY5" fmla="*/ 69926 h 639582"/>
                <a:gd name="connsiteX6" fmla="*/ 218408 w 266498"/>
                <a:gd name="connsiteY6" fmla="*/ 5763 h 639582"/>
                <a:gd name="connsiteX7" fmla="*/ 18749 w 266498"/>
                <a:gd name="connsiteY7" fmla="*/ 0 h 639582"/>
                <a:gd name="connsiteX8" fmla="*/ 1551 w 266498"/>
                <a:gd name="connsiteY8" fmla="*/ 105502 h 639582"/>
                <a:gd name="connsiteX9" fmla="*/ 14166 w 266498"/>
                <a:gd name="connsiteY9" fmla="*/ 294089 h 639582"/>
                <a:gd name="connsiteX10" fmla="*/ 56684 w 266498"/>
                <a:gd name="connsiteY10" fmla="*/ 409937 h 639582"/>
                <a:gd name="connsiteX11" fmla="*/ 74835 w 266498"/>
                <a:gd name="connsiteY11" fmla="*/ 469563 h 639582"/>
                <a:gd name="connsiteX12" fmla="*/ 139044 w 266498"/>
                <a:gd name="connsiteY12" fmla="*/ 579648 h 639582"/>
                <a:gd name="connsiteX13" fmla="*/ 135096 w 266498"/>
                <a:gd name="connsiteY13" fmla="*/ 616857 h 639582"/>
                <a:gd name="connsiteX14" fmla="*/ 161959 w 266498"/>
                <a:gd name="connsiteY14" fmla="*/ 627793 h 639582"/>
                <a:gd name="connsiteX15" fmla="*/ 171035 w 266498"/>
                <a:gd name="connsiteY15" fmla="*/ 636868 h 639582"/>
                <a:gd name="connsiteX16" fmla="*/ 212010 w 266498"/>
                <a:gd name="connsiteY16" fmla="*/ 623800 h 63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498" h="639582">
                  <a:moveTo>
                    <a:pt x="212010" y="623800"/>
                  </a:moveTo>
                  <a:lnTo>
                    <a:pt x="196627" y="575065"/>
                  </a:lnTo>
                  <a:cubicBezTo>
                    <a:pt x="196627" y="575065"/>
                    <a:pt x="232203" y="458128"/>
                    <a:pt x="225306" y="419103"/>
                  </a:cubicBezTo>
                  <a:cubicBezTo>
                    <a:pt x="218408" y="380079"/>
                    <a:pt x="215005" y="351491"/>
                    <a:pt x="217274" y="343460"/>
                  </a:cubicBezTo>
                  <a:cubicBezTo>
                    <a:pt x="219543" y="335428"/>
                    <a:pt x="259112" y="214135"/>
                    <a:pt x="263150" y="189177"/>
                  </a:cubicBezTo>
                  <a:cubicBezTo>
                    <a:pt x="270310" y="149034"/>
                    <a:pt x="265936" y="107683"/>
                    <a:pt x="250535" y="69926"/>
                  </a:cubicBezTo>
                  <a:cubicBezTo>
                    <a:pt x="241177" y="47888"/>
                    <a:pt x="230447" y="26459"/>
                    <a:pt x="218408" y="5763"/>
                  </a:cubicBezTo>
                  <a:lnTo>
                    <a:pt x="18749" y="0"/>
                  </a:lnTo>
                  <a:cubicBezTo>
                    <a:pt x="18749" y="0"/>
                    <a:pt x="3820" y="81407"/>
                    <a:pt x="1551" y="105502"/>
                  </a:cubicBezTo>
                  <a:cubicBezTo>
                    <a:pt x="-718" y="129597"/>
                    <a:pt x="-2987" y="227612"/>
                    <a:pt x="14166" y="294089"/>
                  </a:cubicBezTo>
                  <a:cubicBezTo>
                    <a:pt x="24478" y="334015"/>
                    <a:pt x="38720" y="372820"/>
                    <a:pt x="56684" y="409937"/>
                  </a:cubicBezTo>
                  <a:cubicBezTo>
                    <a:pt x="56684" y="409937"/>
                    <a:pt x="68119" y="456948"/>
                    <a:pt x="74835" y="469563"/>
                  </a:cubicBezTo>
                  <a:cubicBezTo>
                    <a:pt x="81551" y="482178"/>
                    <a:pt x="139044" y="579648"/>
                    <a:pt x="139044" y="579648"/>
                  </a:cubicBezTo>
                  <a:cubicBezTo>
                    <a:pt x="139044" y="579648"/>
                    <a:pt x="137047" y="602700"/>
                    <a:pt x="135096" y="616857"/>
                  </a:cubicBezTo>
                  <a:cubicBezTo>
                    <a:pt x="143026" y="622635"/>
                    <a:pt x="152248" y="626389"/>
                    <a:pt x="161959" y="627793"/>
                  </a:cubicBezTo>
                  <a:lnTo>
                    <a:pt x="171035" y="636868"/>
                  </a:lnTo>
                  <a:cubicBezTo>
                    <a:pt x="171035" y="636868"/>
                    <a:pt x="197353" y="648440"/>
                    <a:pt x="212010" y="62380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F8C6A886-2508-40C2-95D1-34B79A56B3AA}"/>
                </a:ext>
              </a:extLst>
            </p:cNvPr>
            <p:cNvSpPr/>
            <p:nvPr/>
          </p:nvSpPr>
          <p:spPr>
            <a:xfrm>
              <a:off x="9897555" y="3772829"/>
              <a:ext cx="624960" cy="1485819"/>
            </a:xfrm>
            <a:custGeom>
              <a:avLst/>
              <a:gdLst>
                <a:gd name="connsiteX0" fmla="*/ 187488 w 270838"/>
                <a:gd name="connsiteY0" fmla="*/ 643902 h 643907"/>
                <a:gd name="connsiteX1" fmla="*/ 172605 w 270838"/>
                <a:gd name="connsiteY1" fmla="*/ 641089 h 643907"/>
                <a:gd name="connsiteX2" fmla="*/ 171924 w 270838"/>
                <a:gd name="connsiteY2" fmla="*/ 640635 h 643907"/>
                <a:gd name="connsiteX3" fmla="*/ 163348 w 270838"/>
                <a:gd name="connsiteY3" fmla="*/ 632013 h 643907"/>
                <a:gd name="connsiteX4" fmla="*/ 136121 w 270838"/>
                <a:gd name="connsiteY4" fmla="*/ 620760 h 643907"/>
                <a:gd name="connsiteX5" fmla="*/ 134896 w 270838"/>
                <a:gd name="connsiteY5" fmla="*/ 619988 h 643907"/>
                <a:gd name="connsiteX6" fmla="*/ 135123 w 270838"/>
                <a:gd name="connsiteY6" fmla="*/ 618582 h 643907"/>
                <a:gd name="connsiteX7" fmla="*/ 138980 w 270838"/>
                <a:gd name="connsiteY7" fmla="*/ 582280 h 643907"/>
                <a:gd name="connsiteX8" fmla="*/ 75089 w 270838"/>
                <a:gd name="connsiteY8" fmla="*/ 472739 h 643907"/>
                <a:gd name="connsiteX9" fmla="*/ 56621 w 270838"/>
                <a:gd name="connsiteY9" fmla="*/ 412841 h 643907"/>
                <a:gd name="connsiteX10" fmla="*/ 14238 w 270838"/>
                <a:gd name="connsiteY10" fmla="*/ 296994 h 643907"/>
                <a:gd name="connsiteX11" fmla="*/ 1578 w 270838"/>
                <a:gd name="connsiteY11" fmla="*/ 107589 h 643907"/>
                <a:gd name="connsiteX12" fmla="*/ 18821 w 270838"/>
                <a:gd name="connsiteY12" fmla="*/ 1906 h 643907"/>
                <a:gd name="connsiteX13" fmla="*/ 19139 w 270838"/>
                <a:gd name="connsiteY13" fmla="*/ 0 h 643907"/>
                <a:gd name="connsiteX14" fmla="*/ 21090 w 270838"/>
                <a:gd name="connsiteY14" fmla="*/ 0 h 643907"/>
                <a:gd name="connsiteX15" fmla="*/ 221839 w 270838"/>
                <a:gd name="connsiteY15" fmla="*/ 5763 h 643907"/>
                <a:gd name="connsiteX16" fmla="*/ 222474 w 270838"/>
                <a:gd name="connsiteY16" fmla="*/ 6852 h 643907"/>
                <a:gd name="connsiteX17" fmla="*/ 254737 w 270838"/>
                <a:gd name="connsiteY17" fmla="*/ 71333 h 643907"/>
                <a:gd name="connsiteX18" fmla="*/ 267534 w 270838"/>
                <a:gd name="connsiteY18" fmla="*/ 191628 h 643907"/>
                <a:gd name="connsiteX19" fmla="*/ 227057 w 270838"/>
                <a:gd name="connsiteY19" fmla="*/ 328848 h 643907"/>
                <a:gd name="connsiteX20" fmla="*/ 221612 w 270838"/>
                <a:gd name="connsiteY20" fmla="*/ 346137 h 643907"/>
                <a:gd name="connsiteX21" fmla="*/ 229689 w 270838"/>
                <a:gd name="connsiteY21" fmla="*/ 420782 h 643907"/>
                <a:gd name="connsiteX22" fmla="*/ 201192 w 270838"/>
                <a:gd name="connsiteY22" fmla="*/ 577107 h 643907"/>
                <a:gd name="connsiteX23" fmla="*/ 216620 w 270838"/>
                <a:gd name="connsiteY23" fmla="*/ 626160 h 643907"/>
                <a:gd name="connsiteX24" fmla="*/ 216121 w 270838"/>
                <a:gd name="connsiteY24" fmla="*/ 627022 h 643907"/>
                <a:gd name="connsiteX25" fmla="*/ 187488 w 270838"/>
                <a:gd name="connsiteY25" fmla="*/ 643902 h 643907"/>
                <a:gd name="connsiteX26" fmla="*/ 174828 w 270838"/>
                <a:gd name="connsiteY26" fmla="*/ 637095 h 643907"/>
                <a:gd name="connsiteX27" fmla="*/ 211629 w 270838"/>
                <a:gd name="connsiteY27" fmla="*/ 625570 h 643907"/>
                <a:gd name="connsiteX28" fmla="*/ 196382 w 270838"/>
                <a:gd name="connsiteY28" fmla="*/ 577107 h 643907"/>
                <a:gd name="connsiteX29" fmla="*/ 196382 w 270838"/>
                <a:gd name="connsiteY29" fmla="*/ 576426 h 643907"/>
                <a:gd name="connsiteX30" fmla="*/ 225015 w 270838"/>
                <a:gd name="connsiteY30" fmla="*/ 421554 h 643907"/>
                <a:gd name="connsiteX31" fmla="*/ 217029 w 270838"/>
                <a:gd name="connsiteY31" fmla="*/ 344866 h 643907"/>
                <a:gd name="connsiteX32" fmla="*/ 222519 w 270838"/>
                <a:gd name="connsiteY32" fmla="*/ 327487 h 643907"/>
                <a:gd name="connsiteX33" fmla="*/ 262860 w 270838"/>
                <a:gd name="connsiteY33" fmla="*/ 190902 h 643907"/>
                <a:gd name="connsiteX34" fmla="*/ 250381 w 270838"/>
                <a:gd name="connsiteY34" fmla="*/ 72921 h 643907"/>
                <a:gd name="connsiteX35" fmla="*/ 219025 w 270838"/>
                <a:gd name="connsiteY35" fmla="*/ 10074 h 643907"/>
                <a:gd name="connsiteX36" fmla="*/ 22724 w 270838"/>
                <a:gd name="connsiteY36" fmla="*/ 4402 h 643907"/>
                <a:gd name="connsiteX37" fmla="*/ 5934 w 270838"/>
                <a:gd name="connsiteY37" fmla="*/ 107816 h 643907"/>
                <a:gd name="connsiteX38" fmla="*/ 18458 w 270838"/>
                <a:gd name="connsiteY38" fmla="*/ 295632 h 643907"/>
                <a:gd name="connsiteX39" fmla="*/ 60704 w 270838"/>
                <a:gd name="connsiteY39" fmla="*/ 410981 h 643907"/>
                <a:gd name="connsiteX40" fmla="*/ 60705 w 270838"/>
                <a:gd name="connsiteY40" fmla="*/ 411435 h 643907"/>
                <a:gd name="connsiteX41" fmla="*/ 78855 w 270838"/>
                <a:gd name="connsiteY41" fmla="*/ 470425 h 643907"/>
                <a:gd name="connsiteX42" fmla="*/ 143019 w 270838"/>
                <a:gd name="connsiteY42" fmla="*/ 580465 h 643907"/>
                <a:gd name="connsiteX43" fmla="*/ 143382 w 270838"/>
                <a:gd name="connsiteY43" fmla="*/ 581055 h 643907"/>
                <a:gd name="connsiteX44" fmla="*/ 143382 w 270838"/>
                <a:gd name="connsiteY44" fmla="*/ 581781 h 643907"/>
                <a:gd name="connsiteX45" fmla="*/ 139615 w 270838"/>
                <a:gd name="connsiteY45" fmla="*/ 617674 h 643907"/>
                <a:gd name="connsiteX46" fmla="*/ 164210 w 270838"/>
                <a:gd name="connsiteY46" fmla="*/ 627476 h 643907"/>
                <a:gd name="connsiteX47" fmla="*/ 165027 w 270838"/>
                <a:gd name="connsiteY47" fmla="*/ 627475 h 643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0838" h="643907">
                  <a:moveTo>
                    <a:pt x="187488" y="643902"/>
                  </a:moveTo>
                  <a:cubicBezTo>
                    <a:pt x="182397" y="643882"/>
                    <a:pt x="177352" y="642928"/>
                    <a:pt x="172605" y="641089"/>
                  </a:cubicBezTo>
                  <a:lnTo>
                    <a:pt x="171924" y="640635"/>
                  </a:lnTo>
                  <a:lnTo>
                    <a:pt x="163348" y="632013"/>
                  </a:lnTo>
                  <a:cubicBezTo>
                    <a:pt x="153516" y="630447"/>
                    <a:pt x="144190" y="626592"/>
                    <a:pt x="136121" y="620760"/>
                  </a:cubicBezTo>
                  <a:lnTo>
                    <a:pt x="134896" y="619988"/>
                  </a:lnTo>
                  <a:lnTo>
                    <a:pt x="135123" y="618582"/>
                  </a:lnTo>
                  <a:cubicBezTo>
                    <a:pt x="136847" y="606057"/>
                    <a:pt x="138617" y="586228"/>
                    <a:pt x="138980" y="582280"/>
                  </a:cubicBezTo>
                  <a:cubicBezTo>
                    <a:pt x="134034" y="573885"/>
                    <a:pt x="81623" y="484719"/>
                    <a:pt x="75089" y="472739"/>
                  </a:cubicBezTo>
                  <a:cubicBezTo>
                    <a:pt x="68555" y="460760"/>
                    <a:pt x="57619" y="416971"/>
                    <a:pt x="56621" y="412841"/>
                  </a:cubicBezTo>
                  <a:cubicBezTo>
                    <a:pt x="38769" y="375692"/>
                    <a:pt x="24574" y="336893"/>
                    <a:pt x="14238" y="296994"/>
                  </a:cubicBezTo>
                  <a:cubicBezTo>
                    <a:pt x="-2642" y="231605"/>
                    <a:pt x="-918" y="133908"/>
                    <a:pt x="1578" y="107589"/>
                  </a:cubicBezTo>
                  <a:cubicBezTo>
                    <a:pt x="3847" y="83675"/>
                    <a:pt x="18640" y="2723"/>
                    <a:pt x="18821" y="1906"/>
                  </a:cubicBezTo>
                  <a:lnTo>
                    <a:pt x="19139" y="0"/>
                  </a:lnTo>
                  <a:lnTo>
                    <a:pt x="21090" y="0"/>
                  </a:lnTo>
                  <a:lnTo>
                    <a:pt x="221839" y="5763"/>
                  </a:lnTo>
                  <a:lnTo>
                    <a:pt x="222474" y="6852"/>
                  </a:lnTo>
                  <a:cubicBezTo>
                    <a:pt x="234544" y="27662"/>
                    <a:pt x="245319" y="49196"/>
                    <a:pt x="254737" y="71333"/>
                  </a:cubicBezTo>
                  <a:cubicBezTo>
                    <a:pt x="270218" y="109433"/>
                    <a:pt x="274653" y="151123"/>
                    <a:pt x="267534" y="191628"/>
                  </a:cubicBezTo>
                  <a:cubicBezTo>
                    <a:pt x="264312" y="211639"/>
                    <a:pt x="239128" y="290777"/>
                    <a:pt x="227057" y="328848"/>
                  </a:cubicBezTo>
                  <a:cubicBezTo>
                    <a:pt x="224108" y="338151"/>
                    <a:pt x="222066" y="344503"/>
                    <a:pt x="221612" y="346137"/>
                  </a:cubicBezTo>
                  <a:cubicBezTo>
                    <a:pt x="220432" y="350221"/>
                    <a:pt x="219933" y="365422"/>
                    <a:pt x="229689" y="420782"/>
                  </a:cubicBezTo>
                  <a:cubicBezTo>
                    <a:pt x="236405" y="458718"/>
                    <a:pt x="204369" y="566534"/>
                    <a:pt x="201192" y="577107"/>
                  </a:cubicBezTo>
                  <a:lnTo>
                    <a:pt x="216620" y="626160"/>
                  </a:lnTo>
                  <a:lnTo>
                    <a:pt x="216121" y="627022"/>
                  </a:lnTo>
                  <a:cubicBezTo>
                    <a:pt x="210518" y="637592"/>
                    <a:pt x="199450" y="644116"/>
                    <a:pt x="187488" y="643902"/>
                  </a:cubicBezTo>
                  <a:close/>
                  <a:moveTo>
                    <a:pt x="174828" y="637095"/>
                  </a:moveTo>
                  <a:cubicBezTo>
                    <a:pt x="178004" y="638366"/>
                    <a:pt x="199014" y="645762"/>
                    <a:pt x="211629" y="625570"/>
                  </a:cubicBezTo>
                  <a:lnTo>
                    <a:pt x="196382" y="577107"/>
                  </a:lnTo>
                  <a:lnTo>
                    <a:pt x="196382" y="576426"/>
                  </a:lnTo>
                  <a:cubicBezTo>
                    <a:pt x="196745" y="575292"/>
                    <a:pt x="231731" y="459580"/>
                    <a:pt x="225015" y="421554"/>
                  </a:cubicBezTo>
                  <a:cubicBezTo>
                    <a:pt x="217437" y="378672"/>
                    <a:pt x="214760" y="352853"/>
                    <a:pt x="217029" y="344866"/>
                  </a:cubicBezTo>
                  <a:cubicBezTo>
                    <a:pt x="217483" y="343233"/>
                    <a:pt x="219525" y="336835"/>
                    <a:pt x="222519" y="327487"/>
                  </a:cubicBezTo>
                  <a:cubicBezTo>
                    <a:pt x="233637" y="292501"/>
                    <a:pt x="259638" y="210550"/>
                    <a:pt x="262860" y="190902"/>
                  </a:cubicBezTo>
                  <a:cubicBezTo>
                    <a:pt x="269873" y="151184"/>
                    <a:pt x="265548" y="110293"/>
                    <a:pt x="250381" y="72921"/>
                  </a:cubicBezTo>
                  <a:cubicBezTo>
                    <a:pt x="241239" y="51344"/>
                    <a:pt x="230767" y="30354"/>
                    <a:pt x="219025" y="10074"/>
                  </a:cubicBezTo>
                  <a:lnTo>
                    <a:pt x="22724" y="4402"/>
                  </a:lnTo>
                  <a:cubicBezTo>
                    <a:pt x="20455" y="16835"/>
                    <a:pt x="7976" y="86080"/>
                    <a:pt x="5934" y="107816"/>
                  </a:cubicBezTo>
                  <a:cubicBezTo>
                    <a:pt x="3439" y="133908"/>
                    <a:pt x="1714" y="230788"/>
                    <a:pt x="18458" y="295632"/>
                  </a:cubicBezTo>
                  <a:cubicBezTo>
                    <a:pt x="28754" y="335365"/>
                    <a:pt x="42903" y="373998"/>
                    <a:pt x="60704" y="410981"/>
                  </a:cubicBezTo>
                  <a:lnTo>
                    <a:pt x="60705" y="411435"/>
                  </a:lnTo>
                  <a:cubicBezTo>
                    <a:pt x="60705" y="411934"/>
                    <a:pt x="72185" y="458309"/>
                    <a:pt x="78855" y="470425"/>
                  </a:cubicBezTo>
                  <a:cubicBezTo>
                    <a:pt x="85526" y="482541"/>
                    <a:pt x="142384" y="579330"/>
                    <a:pt x="143019" y="580465"/>
                  </a:cubicBezTo>
                  <a:lnTo>
                    <a:pt x="143382" y="581055"/>
                  </a:lnTo>
                  <a:lnTo>
                    <a:pt x="143382" y="581781"/>
                  </a:lnTo>
                  <a:cubicBezTo>
                    <a:pt x="143382" y="582008"/>
                    <a:pt x="141476" y="603562"/>
                    <a:pt x="139615" y="617674"/>
                  </a:cubicBezTo>
                  <a:cubicBezTo>
                    <a:pt x="146909" y="622866"/>
                    <a:pt x="155344" y="626228"/>
                    <a:pt x="164210" y="627476"/>
                  </a:cubicBezTo>
                  <a:lnTo>
                    <a:pt x="165027" y="62747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A1F601B0-FBB0-42E1-BC73-6BC1F3D5C08B}"/>
                </a:ext>
              </a:extLst>
            </p:cNvPr>
            <p:cNvSpPr/>
            <p:nvPr/>
          </p:nvSpPr>
          <p:spPr>
            <a:xfrm>
              <a:off x="10065386" y="4079349"/>
              <a:ext cx="263298" cy="919506"/>
            </a:xfrm>
            <a:custGeom>
              <a:avLst/>
              <a:gdLst>
                <a:gd name="connsiteX0" fmla="*/ 111760 w 114105"/>
                <a:gd name="connsiteY0" fmla="*/ 398485 h 398485"/>
                <a:gd name="connsiteX1" fmla="*/ 109582 w 114105"/>
                <a:gd name="connsiteY1" fmla="*/ 396806 h 398485"/>
                <a:gd name="connsiteX2" fmla="*/ 92883 w 114105"/>
                <a:gd name="connsiteY2" fmla="*/ 334821 h 398485"/>
                <a:gd name="connsiteX3" fmla="*/ 59667 w 114105"/>
                <a:gd name="connsiteY3" fmla="*/ 237487 h 398485"/>
                <a:gd name="connsiteX4" fmla="*/ 59667 w 114105"/>
                <a:gd name="connsiteY4" fmla="*/ 236942 h 398485"/>
                <a:gd name="connsiteX5" fmla="*/ 39111 w 114105"/>
                <a:gd name="connsiteY5" fmla="*/ 28797 h 398485"/>
                <a:gd name="connsiteX6" fmla="*/ 1040 w 114105"/>
                <a:gd name="connsiteY6" fmla="*/ 4158 h 398485"/>
                <a:gd name="connsiteX7" fmla="*/ 359 w 114105"/>
                <a:gd name="connsiteY7" fmla="*/ 1027 h 398485"/>
                <a:gd name="connsiteX8" fmla="*/ 3535 w 114105"/>
                <a:gd name="connsiteY8" fmla="*/ 346 h 398485"/>
                <a:gd name="connsiteX9" fmla="*/ 42514 w 114105"/>
                <a:gd name="connsiteY9" fmla="*/ 25576 h 398485"/>
                <a:gd name="connsiteX10" fmla="*/ 43513 w 114105"/>
                <a:gd name="connsiteY10" fmla="*/ 27255 h 398485"/>
                <a:gd name="connsiteX11" fmla="*/ 64114 w 114105"/>
                <a:gd name="connsiteY11" fmla="*/ 236216 h 398485"/>
                <a:gd name="connsiteX12" fmla="*/ 97330 w 114105"/>
                <a:gd name="connsiteY12" fmla="*/ 333550 h 398485"/>
                <a:gd name="connsiteX13" fmla="*/ 114029 w 114105"/>
                <a:gd name="connsiteY13" fmla="*/ 395672 h 398485"/>
                <a:gd name="connsiteX14" fmla="*/ 112441 w 114105"/>
                <a:gd name="connsiteY14" fmla="*/ 398440 h 398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105" h="398485">
                  <a:moveTo>
                    <a:pt x="111760" y="398485"/>
                  </a:moveTo>
                  <a:cubicBezTo>
                    <a:pt x="110733" y="398495"/>
                    <a:pt x="109833" y="397802"/>
                    <a:pt x="109582" y="396806"/>
                  </a:cubicBezTo>
                  <a:cubicBezTo>
                    <a:pt x="104363" y="376750"/>
                    <a:pt x="97239" y="349750"/>
                    <a:pt x="92883" y="334821"/>
                  </a:cubicBezTo>
                  <a:cubicBezTo>
                    <a:pt x="84987" y="307595"/>
                    <a:pt x="59939" y="238213"/>
                    <a:pt x="59667" y="237487"/>
                  </a:cubicBezTo>
                  <a:cubicBezTo>
                    <a:pt x="59645" y="237306"/>
                    <a:pt x="59645" y="237123"/>
                    <a:pt x="59667" y="236942"/>
                  </a:cubicBezTo>
                  <a:lnTo>
                    <a:pt x="39111" y="28797"/>
                  </a:lnTo>
                  <a:lnTo>
                    <a:pt x="1040" y="4158"/>
                  </a:lnTo>
                  <a:cubicBezTo>
                    <a:pt x="-11" y="3480"/>
                    <a:pt x="-316" y="2079"/>
                    <a:pt x="359" y="1027"/>
                  </a:cubicBezTo>
                  <a:cubicBezTo>
                    <a:pt x="1068" y="-9"/>
                    <a:pt x="2464" y="-308"/>
                    <a:pt x="3535" y="346"/>
                  </a:cubicBezTo>
                  <a:lnTo>
                    <a:pt x="42514" y="25576"/>
                  </a:lnTo>
                  <a:cubicBezTo>
                    <a:pt x="43083" y="25956"/>
                    <a:pt x="43450" y="26573"/>
                    <a:pt x="43513" y="27255"/>
                  </a:cubicBezTo>
                  <a:lnTo>
                    <a:pt x="64114" y="236216"/>
                  </a:lnTo>
                  <a:cubicBezTo>
                    <a:pt x="65838" y="240981"/>
                    <a:pt x="89616" y="307141"/>
                    <a:pt x="97330" y="333550"/>
                  </a:cubicBezTo>
                  <a:cubicBezTo>
                    <a:pt x="101868" y="348525"/>
                    <a:pt x="108810" y="375570"/>
                    <a:pt x="114029" y="395672"/>
                  </a:cubicBezTo>
                  <a:cubicBezTo>
                    <a:pt x="114347" y="396874"/>
                    <a:pt x="113639" y="398108"/>
                    <a:pt x="112441" y="39844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0B8E0DAB-5A06-4D5A-84B0-D252411F0E24}"/>
                </a:ext>
              </a:extLst>
            </p:cNvPr>
            <p:cNvSpPr/>
            <p:nvPr/>
          </p:nvSpPr>
          <p:spPr>
            <a:xfrm>
              <a:off x="10327824" y="5025971"/>
              <a:ext cx="20643" cy="49321"/>
            </a:xfrm>
            <a:custGeom>
              <a:avLst/>
              <a:gdLst>
                <a:gd name="connsiteX0" fmla="*/ 6559 w 8946"/>
                <a:gd name="connsiteY0" fmla="*/ 21375 h 21374"/>
                <a:gd name="connsiteX1" fmla="*/ 4336 w 8946"/>
                <a:gd name="connsiteY1" fmla="*/ 19696 h 21374"/>
                <a:gd name="connsiteX2" fmla="*/ 70 w 8946"/>
                <a:gd name="connsiteY2" fmla="*/ 2906 h 21374"/>
                <a:gd name="connsiteX3" fmla="*/ 1772 w 8946"/>
                <a:gd name="connsiteY3" fmla="*/ 70 h 21374"/>
                <a:gd name="connsiteX4" fmla="*/ 4608 w 8946"/>
                <a:gd name="connsiteY4" fmla="*/ 1772 h 21374"/>
                <a:gd name="connsiteX5" fmla="*/ 8874 w 8946"/>
                <a:gd name="connsiteY5" fmla="*/ 18562 h 21374"/>
                <a:gd name="connsiteX6" fmla="*/ 7247 w 8946"/>
                <a:gd name="connsiteY6" fmla="*/ 21328 h 21374"/>
                <a:gd name="connsiteX7" fmla="*/ 7240 w 8946"/>
                <a:gd name="connsiteY7" fmla="*/ 21330 h 2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46" h="21374">
                  <a:moveTo>
                    <a:pt x="6559" y="21375"/>
                  </a:moveTo>
                  <a:cubicBezTo>
                    <a:pt x="5526" y="21374"/>
                    <a:pt x="4619" y="20689"/>
                    <a:pt x="4336" y="19696"/>
                  </a:cubicBezTo>
                  <a:cubicBezTo>
                    <a:pt x="4336" y="19696"/>
                    <a:pt x="2657" y="12980"/>
                    <a:pt x="70" y="2906"/>
                  </a:cubicBezTo>
                  <a:cubicBezTo>
                    <a:pt x="-243" y="1653"/>
                    <a:pt x="519" y="384"/>
                    <a:pt x="1772" y="70"/>
                  </a:cubicBezTo>
                  <a:cubicBezTo>
                    <a:pt x="3025" y="-243"/>
                    <a:pt x="4295" y="519"/>
                    <a:pt x="4608" y="1772"/>
                  </a:cubicBezTo>
                  <a:cubicBezTo>
                    <a:pt x="7195" y="11846"/>
                    <a:pt x="8874" y="18562"/>
                    <a:pt x="8874" y="18562"/>
                  </a:cubicBezTo>
                  <a:cubicBezTo>
                    <a:pt x="9188" y="19774"/>
                    <a:pt x="8460" y="21013"/>
                    <a:pt x="7247" y="21328"/>
                  </a:cubicBezTo>
                  <a:cubicBezTo>
                    <a:pt x="7245" y="21328"/>
                    <a:pt x="7242" y="21329"/>
                    <a:pt x="7240" y="2133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F53BC037-C425-49FD-9CFF-AA108EC6FBA3}"/>
                </a:ext>
              </a:extLst>
            </p:cNvPr>
            <p:cNvSpPr/>
            <p:nvPr/>
          </p:nvSpPr>
          <p:spPr>
            <a:xfrm>
              <a:off x="10181618" y="4023247"/>
              <a:ext cx="76748" cy="135333"/>
            </a:xfrm>
            <a:custGeom>
              <a:avLst/>
              <a:gdLst>
                <a:gd name="connsiteX0" fmla="*/ 2263 w 33260"/>
                <a:gd name="connsiteY0" fmla="*/ 58647 h 58649"/>
                <a:gd name="connsiteX1" fmla="*/ 1537 w 33260"/>
                <a:gd name="connsiteY1" fmla="*/ 58647 h 58649"/>
                <a:gd name="connsiteX2" fmla="*/ 122 w 33260"/>
                <a:gd name="connsiteY2" fmla="*/ 55767 h 58649"/>
                <a:gd name="connsiteX3" fmla="*/ 131 w 33260"/>
                <a:gd name="connsiteY3" fmla="*/ 55743 h 58649"/>
                <a:gd name="connsiteX4" fmla="*/ 28945 w 33260"/>
                <a:gd name="connsiteY4" fmla="*/ 1290 h 58649"/>
                <a:gd name="connsiteX5" fmla="*/ 31971 w 33260"/>
                <a:gd name="connsiteY5" fmla="*/ 223 h 58649"/>
                <a:gd name="connsiteX6" fmla="*/ 33038 w 33260"/>
                <a:gd name="connsiteY6" fmla="*/ 3249 h 58649"/>
                <a:gd name="connsiteX7" fmla="*/ 32757 w 33260"/>
                <a:gd name="connsiteY7" fmla="*/ 3695 h 58649"/>
                <a:gd name="connsiteX8" fmla="*/ 4441 w 33260"/>
                <a:gd name="connsiteY8" fmla="*/ 57331 h 58649"/>
                <a:gd name="connsiteX9" fmla="*/ 2263 w 33260"/>
                <a:gd name="connsiteY9" fmla="*/ 58647 h 5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260" h="58649">
                  <a:moveTo>
                    <a:pt x="2263" y="58647"/>
                  </a:moveTo>
                  <a:lnTo>
                    <a:pt x="1537" y="58647"/>
                  </a:lnTo>
                  <a:cubicBezTo>
                    <a:pt x="351" y="58242"/>
                    <a:pt x="-282" y="56953"/>
                    <a:pt x="122" y="55767"/>
                  </a:cubicBezTo>
                  <a:cubicBezTo>
                    <a:pt x="125" y="55759"/>
                    <a:pt x="128" y="55751"/>
                    <a:pt x="131" y="55743"/>
                  </a:cubicBezTo>
                  <a:cubicBezTo>
                    <a:pt x="4668" y="42719"/>
                    <a:pt x="14152" y="24341"/>
                    <a:pt x="28945" y="1290"/>
                  </a:cubicBezTo>
                  <a:cubicBezTo>
                    <a:pt x="29486" y="160"/>
                    <a:pt x="30841" y="-318"/>
                    <a:pt x="31971" y="223"/>
                  </a:cubicBezTo>
                  <a:cubicBezTo>
                    <a:pt x="33101" y="764"/>
                    <a:pt x="33579" y="2119"/>
                    <a:pt x="33038" y="3249"/>
                  </a:cubicBezTo>
                  <a:cubicBezTo>
                    <a:pt x="32962" y="3408"/>
                    <a:pt x="32867" y="3558"/>
                    <a:pt x="32757" y="3695"/>
                  </a:cubicBezTo>
                  <a:cubicBezTo>
                    <a:pt x="21378" y="20480"/>
                    <a:pt x="11882" y="38467"/>
                    <a:pt x="4441" y="57331"/>
                  </a:cubicBezTo>
                  <a:cubicBezTo>
                    <a:pt x="4053" y="58173"/>
                    <a:pt x="3190" y="58695"/>
                    <a:pt x="2263" y="58647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2D3E66A0-E559-42BB-9397-096794A1EE38}"/>
                </a:ext>
              </a:extLst>
            </p:cNvPr>
            <p:cNvSpPr/>
            <p:nvPr/>
          </p:nvSpPr>
          <p:spPr>
            <a:xfrm>
              <a:off x="10269642" y="3952339"/>
              <a:ext cx="36209" cy="47705"/>
            </a:xfrm>
            <a:custGeom>
              <a:avLst/>
              <a:gdLst>
                <a:gd name="connsiteX0" fmla="*/ 2278 w 15692"/>
                <a:gd name="connsiteY0" fmla="*/ 20674 h 20674"/>
                <a:gd name="connsiteX1" fmla="*/ 1008 w 15692"/>
                <a:gd name="connsiteY1" fmla="*/ 20266 h 20674"/>
                <a:gd name="connsiteX2" fmla="*/ 372 w 15692"/>
                <a:gd name="connsiteY2" fmla="*/ 17135 h 20674"/>
                <a:gd name="connsiteX3" fmla="*/ 11581 w 15692"/>
                <a:gd name="connsiteY3" fmla="*/ 935 h 20674"/>
                <a:gd name="connsiteX4" fmla="*/ 14757 w 15692"/>
                <a:gd name="connsiteY4" fmla="*/ 436 h 20674"/>
                <a:gd name="connsiteX5" fmla="*/ 15256 w 15692"/>
                <a:gd name="connsiteY5" fmla="*/ 3612 h 20674"/>
                <a:gd name="connsiteX6" fmla="*/ 4139 w 15692"/>
                <a:gd name="connsiteY6" fmla="*/ 19676 h 20674"/>
                <a:gd name="connsiteX7" fmla="*/ 2278 w 15692"/>
                <a:gd name="connsiteY7" fmla="*/ 20674 h 20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92" h="20674">
                  <a:moveTo>
                    <a:pt x="2278" y="20674"/>
                  </a:moveTo>
                  <a:cubicBezTo>
                    <a:pt x="1822" y="20678"/>
                    <a:pt x="1377" y="20534"/>
                    <a:pt x="1008" y="20266"/>
                  </a:cubicBezTo>
                  <a:cubicBezTo>
                    <a:pt x="-28" y="19573"/>
                    <a:pt x="-311" y="18176"/>
                    <a:pt x="372" y="17135"/>
                  </a:cubicBezTo>
                  <a:cubicBezTo>
                    <a:pt x="6861" y="7515"/>
                    <a:pt x="11535" y="1026"/>
                    <a:pt x="11581" y="935"/>
                  </a:cubicBezTo>
                  <a:cubicBezTo>
                    <a:pt x="12320" y="-80"/>
                    <a:pt x="13742" y="-303"/>
                    <a:pt x="14757" y="436"/>
                  </a:cubicBezTo>
                  <a:cubicBezTo>
                    <a:pt x="15772" y="1175"/>
                    <a:pt x="15996" y="2597"/>
                    <a:pt x="15256" y="3612"/>
                  </a:cubicBezTo>
                  <a:cubicBezTo>
                    <a:pt x="15256" y="3612"/>
                    <a:pt x="10719" y="10101"/>
                    <a:pt x="4139" y="19676"/>
                  </a:cubicBezTo>
                  <a:cubicBezTo>
                    <a:pt x="3721" y="20294"/>
                    <a:pt x="3025" y="20668"/>
                    <a:pt x="2278" y="2067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14095A96-560E-4041-A37D-E819B87FB2F3}"/>
                </a:ext>
              </a:extLst>
            </p:cNvPr>
            <p:cNvSpPr/>
            <p:nvPr/>
          </p:nvSpPr>
          <p:spPr>
            <a:xfrm>
              <a:off x="10411018" y="5236649"/>
              <a:ext cx="122212" cy="343396"/>
            </a:xfrm>
            <a:custGeom>
              <a:avLst/>
              <a:gdLst>
                <a:gd name="connsiteX0" fmla="*/ 42745 w 52963"/>
                <a:gd name="connsiteY0" fmla="*/ 37890 h 148817"/>
                <a:gd name="connsiteX1" fmla="*/ 30131 w 52963"/>
                <a:gd name="connsiteY1" fmla="*/ 5808 h 148817"/>
                <a:gd name="connsiteX2" fmla="*/ 18696 w 52963"/>
                <a:gd name="connsiteY2" fmla="*/ 0 h 148817"/>
                <a:gd name="connsiteX3" fmla="*/ 23233 w 52963"/>
                <a:gd name="connsiteY3" fmla="*/ 50505 h 148817"/>
                <a:gd name="connsiteX4" fmla="*/ 24413 w 52963"/>
                <a:gd name="connsiteY4" fmla="*/ 95201 h 148817"/>
                <a:gd name="connsiteX5" fmla="*/ 318 w 52963"/>
                <a:gd name="connsiteY5" fmla="*/ 114713 h 148817"/>
                <a:gd name="connsiteX6" fmla="*/ 0 w 52963"/>
                <a:gd name="connsiteY6" fmla="*/ 114713 h 148817"/>
                <a:gd name="connsiteX7" fmla="*/ 6035 w 52963"/>
                <a:gd name="connsiteY7" fmla="*/ 145615 h 148817"/>
                <a:gd name="connsiteX8" fmla="*/ 25547 w 52963"/>
                <a:gd name="connsiteY8" fmla="*/ 136540 h 148817"/>
                <a:gd name="connsiteX9" fmla="*/ 43698 w 52963"/>
                <a:gd name="connsiteY9" fmla="*/ 90663 h 148817"/>
                <a:gd name="connsiteX10" fmla="*/ 30085 w 52963"/>
                <a:gd name="connsiteY10" fmla="*/ 45967 h 148817"/>
                <a:gd name="connsiteX11" fmla="*/ 49960 w 52963"/>
                <a:gd name="connsiteY11" fmla="*/ 72195 h 148817"/>
                <a:gd name="connsiteX12" fmla="*/ 52317 w 52963"/>
                <a:gd name="connsiteY12" fmla="*/ 72486 h 148817"/>
                <a:gd name="connsiteX13" fmla="*/ 52910 w 52963"/>
                <a:gd name="connsiteY13" fmla="*/ 70743 h 148817"/>
                <a:gd name="connsiteX14" fmla="*/ 42745 w 52963"/>
                <a:gd name="connsiteY14" fmla="*/ 37890 h 14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963" h="148817">
                  <a:moveTo>
                    <a:pt x="42745" y="37890"/>
                  </a:moveTo>
                  <a:cubicBezTo>
                    <a:pt x="40431" y="33352"/>
                    <a:pt x="39297" y="18378"/>
                    <a:pt x="30131" y="5808"/>
                  </a:cubicBezTo>
                  <a:cubicBezTo>
                    <a:pt x="27374" y="2265"/>
                    <a:pt x="23182" y="136"/>
                    <a:pt x="18696" y="0"/>
                  </a:cubicBezTo>
                  <a:cubicBezTo>
                    <a:pt x="26500" y="19739"/>
                    <a:pt x="19240" y="35530"/>
                    <a:pt x="23233" y="50505"/>
                  </a:cubicBezTo>
                  <a:cubicBezTo>
                    <a:pt x="27771" y="67703"/>
                    <a:pt x="31265" y="82586"/>
                    <a:pt x="24413" y="95201"/>
                  </a:cubicBezTo>
                  <a:cubicBezTo>
                    <a:pt x="17561" y="107816"/>
                    <a:pt x="318" y="114713"/>
                    <a:pt x="318" y="114713"/>
                  </a:cubicBezTo>
                  <a:lnTo>
                    <a:pt x="0" y="114713"/>
                  </a:lnTo>
                  <a:cubicBezTo>
                    <a:pt x="2133" y="125785"/>
                    <a:pt x="4538" y="139716"/>
                    <a:pt x="6035" y="145615"/>
                  </a:cubicBezTo>
                  <a:cubicBezTo>
                    <a:pt x="8350" y="154691"/>
                    <a:pt x="20964" y="142167"/>
                    <a:pt x="25547" y="136540"/>
                  </a:cubicBezTo>
                  <a:cubicBezTo>
                    <a:pt x="30131" y="130913"/>
                    <a:pt x="47328" y="106727"/>
                    <a:pt x="43698" y="90663"/>
                  </a:cubicBezTo>
                  <a:cubicBezTo>
                    <a:pt x="40068" y="74600"/>
                    <a:pt x="30085" y="45967"/>
                    <a:pt x="30085" y="45967"/>
                  </a:cubicBezTo>
                  <a:lnTo>
                    <a:pt x="49960" y="72195"/>
                  </a:lnTo>
                  <a:cubicBezTo>
                    <a:pt x="50531" y="72926"/>
                    <a:pt x="51586" y="73056"/>
                    <a:pt x="52317" y="72486"/>
                  </a:cubicBezTo>
                  <a:cubicBezTo>
                    <a:pt x="52844" y="72075"/>
                    <a:pt x="53077" y="71390"/>
                    <a:pt x="52910" y="70743"/>
                  </a:cubicBezTo>
                  <a:cubicBezTo>
                    <a:pt x="49552" y="59580"/>
                    <a:pt x="44334" y="41066"/>
                    <a:pt x="42745" y="3789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D5783C70-D3CE-4B19-A3A1-8F185BBAB3BE}"/>
                </a:ext>
              </a:extLst>
            </p:cNvPr>
            <p:cNvSpPr/>
            <p:nvPr/>
          </p:nvSpPr>
          <p:spPr>
            <a:xfrm>
              <a:off x="10404424" y="5230993"/>
              <a:ext cx="133415" cy="354617"/>
            </a:xfrm>
            <a:custGeom>
              <a:avLst/>
              <a:gdLst>
                <a:gd name="connsiteX0" fmla="*/ 12297 w 57818"/>
                <a:gd name="connsiteY0" fmla="*/ 153647 h 153680"/>
                <a:gd name="connsiteX1" fmla="*/ 11072 w 57818"/>
                <a:gd name="connsiteY1" fmla="*/ 153647 h 153680"/>
                <a:gd name="connsiteX2" fmla="*/ 6534 w 57818"/>
                <a:gd name="connsiteY2" fmla="*/ 148792 h 153680"/>
                <a:gd name="connsiteX3" fmla="*/ 2632 w 57818"/>
                <a:gd name="connsiteY3" fmla="*/ 129325 h 153680"/>
                <a:gd name="connsiteX4" fmla="*/ 454 w 57818"/>
                <a:gd name="connsiteY4" fmla="*/ 117799 h 153680"/>
                <a:gd name="connsiteX5" fmla="*/ 0 w 57818"/>
                <a:gd name="connsiteY5" fmla="*/ 115530 h 153680"/>
                <a:gd name="connsiteX6" fmla="*/ 2269 w 57818"/>
                <a:gd name="connsiteY6" fmla="*/ 115122 h 153680"/>
                <a:gd name="connsiteX7" fmla="*/ 2269 w 57818"/>
                <a:gd name="connsiteY7" fmla="*/ 115122 h 153680"/>
                <a:gd name="connsiteX8" fmla="*/ 24957 w 57818"/>
                <a:gd name="connsiteY8" fmla="*/ 96699 h 153680"/>
                <a:gd name="connsiteX9" fmla="*/ 23596 w 57818"/>
                <a:gd name="connsiteY9" fmla="*/ 53681 h 153680"/>
                <a:gd name="connsiteX10" fmla="*/ 22507 w 57818"/>
                <a:gd name="connsiteY10" fmla="*/ 33307 h 153680"/>
                <a:gd name="connsiteX11" fmla="*/ 19104 w 57818"/>
                <a:gd name="connsiteY11" fmla="*/ 3449 h 153680"/>
                <a:gd name="connsiteX12" fmla="*/ 17742 w 57818"/>
                <a:gd name="connsiteY12" fmla="*/ 0 h 153680"/>
                <a:gd name="connsiteX13" fmla="*/ 21418 w 57818"/>
                <a:gd name="connsiteY13" fmla="*/ 318 h 153680"/>
                <a:gd name="connsiteX14" fmla="*/ 34487 w 57818"/>
                <a:gd name="connsiteY14" fmla="*/ 7034 h 153680"/>
                <a:gd name="connsiteX15" fmla="*/ 45468 w 57818"/>
                <a:gd name="connsiteY15" fmla="*/ 33262 h 153680"/>
                <a:gd name="connsiteX16" fmla="*/ 47328 w 57818"/>
                <a:gd name="connsiteY16" fmla="*/ 39478 h 153680"/>
                <a:gd name="connsiteX17" fmla="*/ 47328 w 57818"/>
                <a:gd name="connsiteY17" fmla="*/ 39478 h 153680"/>
                <a:gd name="connsiteX18" fmla="*/ 57674 w 57818"/>
                <a:gd name="connsiteY18" fmla="*/ 72649 h 153680"/>
                <a:gd name="connsiteX19" fmla="*/ 54923 w 57818"/>
                <a:gd name="connsiteY19" fmla="*/ 77507 h 153680"/>
                <a:gd name="connsiteX20" fmla="*/ 50732 w 57818"/>
                <a:gd name="connsiteY20" fmla="*/ 76097 h 153680"/>
                <a:gd name="connsiteX21" fmla="*/ 39433 w 57818"/>
                <a:gd name="connsiteY21" fmla="*/ 61168 h 153680"/>
                <a:gd name="connsiteX22" fmla="*/ 48508 w 57818"/>
                <a:gd name="connsiteY22" fmla="*/ 92932 h 153680"/>
                <a:gd name="connsiteX23" fmla="*/ 29722 w 57818"/>
                <a:gd name="connsiteY23" fmla="*/ 140669 h 153680"/>
                <a:gd name="connsiteX24" fmla="*/ 12297 w 57818"/>
                <a:gd name="connsiteY24" fmla="*/ 153647 h 153680"/>
                <a:gd name="connsiteX25" fmla="*/ 5445 w 57818"/>
                <a:gd name="connsiteY25" fmla="*/ 118843 h 153680"/>
                <a:gd name="connsiteX26" fmla="*/ 7260 w 57818"/>
                <a:gd name="connsiteY26" fmla="*/ 128554 h 153680"/>
                <a:gd name="connsiteX27" fmla="*/ 11117 w 57818"/>
                <a:gd name="connsiteY27" fmla="*/ 147748 h 153680"/>
                <a:gd name="connsiteX28" fmla="*/ 12025 w 57818"/>
                <a:gd name="connsiteY28" fmla="*/ 149246 h 153680"/>
                <a:gd name="connsiteX29" fmla="*/ 26636 w 57818"/>
                <a:gd name="connsiteY29" fmla="*/ 137720 h 153680"/>
                <a:gd name="connsiteX30" fmla="*/ 44515 w 57818"/>
                <a:gd name="connsiteY30" fmla="*/ 93749 h 153680"/>
                <a:gd name="connsiteX31" fmla="*/ 30902 w 57818"/>
                <a:gd name="connsiteY31" fmla="*/ 49325 h 153680"/>
                <a:gd name="connsiteX32" fmla="*/ 27181 w 57818"/>
                <a:gd name="connsiteY32" fmla="*/ 38934 h 153680"/>
                <a:gd name="connsiteX33" fmla="*/ 28361 w 57818"/>
                <a:gd name="connsiteY33" fmla="*/ 52547 h 153680"/>
                <a:gd name="connsiteX34" fmla="*/ 29268 w 57818"/>
                <a:gd name="connsiteY34" fmla="*/ 98922 h 153680"/>
                <a:gd name="connsiteX35" fmla="*/ 5445 w 57818"/>
                <a:gd name="connsiteY35" fmla="*/ 118843 h 153680"/>
                <a:gd name="connsiteX36" fmla="*/ 27181 w 57818"/>
                <a:gd name="connsiteY36" fmla="*/ 37164 h 153680"/>
                <a:gd name="connsiteX37" fmla="*/ 52683 w 57818"/>
                <a:gd name="connsiteY37" fmla="*/ 70788 h 153680"/>
                <a:gd name="connsiteX38" fmla="*/ 43607 w 57818"/>
                <a:gd name="connsiteY38" fmla="*/ 41520 h 153680"/>
                <a:gd name="connsiteX39" fmla="*/ 43607 w 57818"/>
                <a:gd name="connsiteY39" fmla="*/ 41520 h 153680"/>
                <a:gd name="connsiteX40" fmla="*/ 41429 w 57818"/>
                <a:gd name="connsiteY40" fmla="*/ 34396 h 153680"/>
                <a:gd name="connsiteX41" fmla="*/ 31174 w 57818"/>
                <a:gd name="connsiteY41" fmla="*/ 9756 h 153680"/>
                <a:gd name="connsiteX42" fmla="*/ 25184 w 57818"/>
                <a:gd name="connsiteY42" fmla="*/ 5400 h 153680"/>
                <a:gd name="connsiteX43" fmla="*/ 27544 w 57818"/>
                <a:gd name="connsiteY43" fmla="*/ 33398 h 153680"/>
                <a:gd name="connsiteX44" fmla="*/ 27181 w 57818"/>
                <a:gd name="connsiteY44" fmla="*/ 37164 h 15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818" h="153680">
                  <a:moveTo>
                    <a:pt x="12297" y="153647"/>
                  </a:moveTo>
                  <a:cubicBezTo>
                    <a:pt x="11890" y="153692"/>
                    <a:pt x="11479" y="153692"/>
                    <a:pt x="11072" y="153647"/>
                  </a:cubicBezTo>
                  <a:cubicBezTo>
                    <a:pt x="8692" y="153139"/>
                    <a:pt x="6880" y="151201"/>
                    <a:pt x="6534" y="148792"/>
                  </a:cubicBezTo>
                  <a:cubicBezTo>
                    <a:pt x="5536" y="144799"/>
                    <a:pt x="4129" y="137266"/>
                    <a:pt x="2632" y="129325"/>
                  </a:cubicBezTo>
                  <a:cubicBezTo>
                    <a:pt x="1906" y="125423"/>
                    <a:pt x="1180" y="121429"/>
                    <a:pt x="454" y="117799"/>
                  </a:cubicBezTo>
                  <a:lnTo>
                    <a:pt x="0" y="115530"/>
                  </a:lnTo>
                  <a:lnTo>
                    <a:pt x="2269" y="115122"/>
                  </a:lnTo>
                  <a:lnTo>
                    <a:pt x="2269" y="115122"/>
                  </a:lnTo>
                  <a:cubicBezTo>
                    <a:pt x="2269" y="115122"/>
                    <a:pt x="18695" y="108451"/>
                    <a:pt x="24957" y="96699"/>
                  </a:cubicBezTo>
                  <a:cubicBezTo>
                    <a:pt x="31219" y="84946"/>
                    <a:pt x="28361" y="71560"/>
                    <a:pt x="23596" y="53681"/>
                  </a:cubicBezTo>
                  <a:cubicBezTo>
                    <a:pt x="22162" y="46989"/>
                    <a:pt x="21795" y="40113"/>
                    <a:pt x="22507" y="33307"/>
                  </a:cubicBezTo>
                  <a:cubicBezTo>
                    <a:pt x="23680" y="23225"/>
                    <a:pt x="22515" y="13008"/>
                    <a:pt x="19104" y="3449"/>
                  </a:cubicBezTo>
                  <a:lnTo>
                    <a:pt x="17742" y="0"/>
                  </a:lnTo>
                  <a:lnTo>
                    <a:pt x="21418" y="318"/>
                  </a:lnTo>
                  <a:cubicBezTo>
                    <a:pt x="26559" y="489"/>
                    <a:pt x="31354" y="2953"/>
                    <a:pt x="34487" y="7034"/>
                  </a:cubicBezTo>
                  <a:cubicBezTo>
                    <a:pt x="39823" y="14976"/>
                    <a:pt x="43554" y="23886"/>
                    <a:pt x="45468" y="33262"/>
                  </a:cubicBezTo>
                  <a:cubicBezTo>
                    <a:pt x="45918" y="35381"/>
                    <a:pt x="46541" y="37460"/>
                    <a:pt x="47328" y="39478"/>
                  </a:cubicBezTo>
                  <a:lnTo>
                    <a:pt x="47328" y="39478"/>
                  </a:lnTo>
                  <a:cubicBezTo>
                    <a:pt x="48553" y="42019"/>
                    <a:pt x="51866" y="53091"/>
                    <a:pt x="57674" y="72649"/>
                  </a:cubicBezTo>
                  <a:cubicBezTo>
                    <a:pt x="58256" y="74750"/>
                    <a:pt x="57024" y="76925"/>
                    <a:pt x="54923" y="77507"/>
                  </a:cubicBezTo>
                  <a:cubicBezTo>
                    <a:pt x="53369" y="77937"/>
                    <a:pt x="51710" y="77379"/>
                    <a:pt x="50732" y="76097"/>
                  </a:cubicBezTo>
                  <a:lnTo>
                    <a:pt x="39433" y="61168"/>
                  </a:lnTo>
                  <a:cubicBezTo>
                    <a:pt x="42655" y="70834"/>
                    <a:pt x="46693" y="83857"/>
                    <a:pt x="48508" y="92932"/>
                  </a:cubicBezTo>
                  <a:cubicBezTo>
                    <a:pt x="52547" y="111855"/>
                    <a:pt x="30630" y="139535"/>
                    <a:pt x="29722" y="140669"/>
                  </a:cubicBezTo>
                  <a:cubicBezTo>
                    <a:pt x="28814" y="141804"/>
                    <a:pt x="19331" y="153647"/>
                    <a:pt x="12297" y="153647"/>
                  </a:cubicBezTo>
                  <a:close/>
                  <a:moveTo>
                    <a:pt x="5445" y="118843"/>
                  </a:moveTo>
                  <a:cubicBezTo>
                    <a:pt x="6035" y="121974"/>
                    <a:pt x="6670" y="125286"/>
                    <a:pt x="7260" y="128554"/>
                  </a:cubicBezTo>
                  <a:cubicBezTo>
                    <a:pt x="8758" y="136404"/>
                    <a:pt x="10119" y="143891"/>
                    <a:pt x="11117" y="147748"/>
                  </a:cubicBezTo>
                  <a:cubicBezTo>
                    <a:pt x="11344" y="148656"/>
                    <a:pt x="11662" y="149155"/>
                    <a:pt x="12025" y="149246"/>
                  </a:cubicBezTo>
                  <a:cubicBezTo>
                    <a:pt x="14430" y="149745"/>
                    <a:pt x="21373" y="144254"/>
                    <a:pt x="26636" y="137720"/>
                  </a:cubicBezTo>
                  <a:cubicBezTo>
                    <a:pt x="34078" y="128372"/>
                    <a:pt x="47419" y="107226"/>
                    <a:pt x="44515" y="93749"/>
                  </a:cubicBezTo>
                  <a:cubicBezTo>
                    <a:pt x="41157" y="78003"/>
                    <a:pt x="30902" y="49597"/>
                    <a:pt x="30902" y="49325"/>
                  </a:cubicBezTo>
                  <a:lnTo>
                    <a:pt x="27181" y="38934"/>
                  </a:lnTo>
                  <a:cubicBezTo>
                    <a:pt x="26903" y="43505"/>
                    <a:pt x="27301" y="48092"/>
                    <a:pt x="28361" y="52547"/>
                  </a:cubicBezTo>
                  <a:cubicBezTo>
                    <a:pt x="33216" y="70698"/>
                    <a:pt x="36392" y="85899"/>
                    <a:pt x="29268" y="98922"/>
                  </a:cubicBezTo>
                  <a:cubicBezTo>
                    <a:pt x="23142" y="109767"/>
                    <a:pt x="9847" y="116665"/>
                    <a:pt x="5445" y="118843"/>
                  </a:cubicBezTo>
                  <a:close/>
                  <a:moveTo>
                    <a:pt x="27181" y="37164"/>
                  </a:moveTo>
                  <a:lnTo>
                    <a:pt x="52683" y="70788"/>
                  </a:lnTo>
                  <a:cubicBezTo>
                    <a:pt x="47918" y="54226"/>
                    <a:pt x="44606" y="43562"/>
                    <a:pt x="43607" y="41520"/>
                  </a:cubicBezTo>
                  <a:lnTo>
                    <a:pt x="43607" y="41520"/>
                  </a:lnTo>
                  <a:cubicBezTo>
                    <a:pt x="42648" y="39223"/>
                    <a:pt x="41919" y="36837"/>
                    <a:pt x="41429" y="34396"/>
                  </a:cubicBezTo>
                  <a:cubicBezTo>
                    <a:pt x="39639" y="25596"/>
                    <a:pt x="36156" y="17228"/>
                    <a:pt x="31174" y="9756"/>
                  </a:cubicBezTo>
                  <a:cubicBezTo>
                    <a:pt x="29737" y="7659"/>
                    <a:pt x="27622" y="6121"/>
                    <a:pt x="25184" y="5400"/>
                  </a:cubicBezTo>
                  <a:cubicBezTo>
                    <a:pt x="27690" y="14507"/>
                    <a:pt x="28490" y="23999"/>
                    <a:pt x="27544" y="33398"/>
                  </a:cubicBezTo>
                  <a:cubicBezTo>
                    <a:pt x="27272" y="34577"/>
                    <a:pt x="27226" y="35803"/>
                    <a:pt x="27181" y="3716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511EBD8F-C099-49CE-BAEB-420BB0E1E88D}"/>
                </a:ext>
              </a:extLst>
            </p:cNvPr>
            <p:cNvSpPr/>
            <p:nvPr/>
          </p:nvSpPr>
          <p:spPr>
            <a:xfrm>
              <a:off x="10187112" y="5451090"/>
              <a:ext cx="117459" cy="133282"/>
            </a:xfrm>
            <a:custGeom>
              <a:avLst/>
              <a:gdLst>
                <a:gd name="connsiteX0" fmla="*/ 50614 w 50903"/>
                <a:gd name="connsiteY0" fmla="*/ 8213 h 57760"/>
                <a:gd name="connsiteX1" fmla="*/ 44624 w 50903"/>
                <a:gd name="connsiteY1" fmla="*/ 26364 h 57760"/>
                <a:gd name="connsiteX2" fmla="*/ 14811 w 50903"/>
                <a:gd name="connsiteY2" fmla="*/ 28678 h 57760"/>
                <a:gd name="connsiteX3" fmla="*/ 4465 w 50903"/>
                <a:gd name="connsiteY3" fmla="*/ 0 h 57760"/>
                <a:gd name="connsiteX4" fmla="*/ 4465 w 50903"/>
                <a:gd name="connsiteY4" fmla="*/ 45876 h 57760"/>
                <a:gd name="connsiteX5" fmla="*/ 37726 w 50903"/>
                <a:gd name="connsiteY5" fmla="*/ 52728 h 57760"/>
                <a:gd name="connsiteX6" fmla="*/ 50614 w 50903"/>
                <a:gd name="connsiteY6" fmla="*/ 8213 h 5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903" h="57760">
                  <a:moveTo>
                    <a:pt x="50614" y="8213"/>
                  </a:moveTo>
                  <a:cubicBezTo>
                    <a:pt x="48935" y="13659"/>
                    <a:pt x="46757" y="20374"/>
                    <a:pt x="44624" y="26364"/>
                  </a:cubicBezTo>
                  <a:cubicBezTo>
                    <a:pt x="40086" y="38979"/>
                    <a:pt x="25112" y="39977"/>
                    <a:pt x="14811" y="28678"/>
                  </a:cubicBezTo>
                  <a:cubicBezTo>
                    <a:pt x="8332" y="20500"/>
                    <a:pt x="4700" y="10431"/>
                    <a:pt x="4465" y="0"/>
                  </a:cubicBezTo>
                  <a:cubicBezTo>
                    <a:pt x="1016" y="16064"/>
                    <a:pt x="-3567" y="32082"/>
                    <a:pt x="4465" y="45876"/>
                  </a:cubicBezTo>
                  <a:cubicBezTo>
                    <a:pt x="12497" y="59671"/>
                    <a:pt x="32009" y="60760"/>
                    <a:pt x="37726" y="52728"/>
                  </a:cubicBezTo>
                  <a:cubicBezTo>
                    <a:pt x="47540" y="40076"/>
                    <a:pt x="52150" y="24152"/>
                    <a:pt x="50614" y="8213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2F2C8397-2217-47EF-8C8D-0677BE652241}"/>
                </a:ext>
              </a:extLst>
            </p:cNvPr>
            <p:cNvSpPr/>
            <p:nvPr/>
          </p:nvSpPr>
          <p:spPr>
            <a:xfrm>
              <a:off x="10181853" y="5402295"/>
              <a:ext cx="127893" cy="187399"/>
            </a:xfrm>
            <a:custGeom>
              <a:avLst/>
              <a:gdLst>
                <a:gd name="connsiteX0" fmla="*/ 27890 w 55425"/>
                <a:gd name="connsiteY0" fmla="*/ 81180 h 81213"/>
                <a:gd name="connsiteX1" fmla="*/ 26710 w 55425"/>
                <a:gd name="connsiteY1" fmla="*/ 81180 h 81213"/>
                <a:gd name="connsiteX2" fmla="*/ 4793 w 55425"/>
                <a:gd name="connsiteY2" fmla="*/ 68202 h 81213"/>
                <a:gd name="connsiteX3" fmla="*/ 3613 w 55425"/>
                <a:gd name="connsiteY3" fmla="*/ 24867 h 81213"/>
                <a:gd name="connsiteX4" fmla="*/ 8968 w 55425"/>
                <a:gd name="connsiteY4" fmla="*/ 0 h 81213"/>
                <a:gd name="connsiteX5" fmla="*/ 8968 w 55425"/>
                <a:gd name="connsiteY5" fmla="*/ 21191 h 81213"/>
                <a:gd name="connsiteX6" fmla="*/ 18724 w 55425"/>
                <a:gd name="connsiteY6" fmla="*/ 48417 h 81213"/>
                <a:gd name="connsiteX7" fmla="*/ 35377 w 55425"/>
                <a:gd name="connsiteY7" fmla="*/ 55360 h 81213"/>
                <a:gd name="connsiteX8" fmla="*/ 44725 w 55425"/>
                <a:gd name="connsiteY8" fmla="*/ 46875 h 81213"/>
                <a:gd name="connsiteX9" fmla="*/ 50715 w 55425"/>
                <a:gd name="connsiteY9" fmla="*/ 28724 h 81213"/>
                <a:gd name="connsiteX10" fmla="*/ 53936 w 55425"/>
                <a:gd name="connsiteY10" fmla="*/ 18287 h 81213"/>
                <a:gd name="connsiteX11" fmla="*/ 55116 w 55425"/>
                <a:gd name="connsiteY11" fmla="*/ 29177 h 81213"/>
                <a:gd name="connsiteX12" fmla="*/ 41821 w 55425"/>
                <a:gd name="connsiteY12" fmla="*/ 75235 h 81213"/>
                <a:gd name="connsiteX13" fmla="*/ 27890 w 55425"/>
                <a:gd name="connsiteY13" fmla="*/ 81180 h 81213"/>
                <a:gd name="connsiteX14" fmla="*/ 6336 w 55425"/>
                <a:gd name="connsiteY14" fmla="*/ 33851 h 81213"/>
                <a:gd name="connsiteX15" fmla="*/ 8695 w 55425"/>
                <a:gd name="connsiteY15" fmla="*/ 65842 h 81213"/>
                <a:gd name="connsiteX16" fmla="*/ 26846 w 55425"/>
                <a:gd name="connsiteY16" fmla="*/ 76597 h 81213"/>
                <a:gd name="connsiteX17" fmla="*/ 38100 w 55425"/>
                <a:gd name="connsiteY17" fmla="*/ 72558 h 81213"/>
                <a:gd name="connsiteX18" fmla="*/ 50306 w 55425"/>
                <a:gd name="connsiteY18" fmla="*/ 44515 h 81213"/>
                <a:gd name="connsiteX19" fmla="*/ 48990 w 55425"/>
                <a:gd name="connsiteY19" fmla="*/ 48281 h 81213"/>
                <a:gd name="connsiteX20" fmla="*/ 36239 w 55425"/>
                <a:gd name="connsiteY20" fmla="*/ 59671 h 81213"/>
                <a:gd name="connsiteX21" fmla="*/ 15321 w 55425"/>
                <a:gd name="connsiteY21" fmla="*/ 51322 h 81213"/>
                <a:gd name="connsiteX22" fmla="*/ 6336 w 55425"/>
                <a:gd name="connsiteY22" fmla="*/ 33851 h 81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5425" h="81213">
                  <a:moveTo>
                    <a:pt x="27890" y="81180"/>
                  </a:moveTo>
                  <a:lnTo>
                    <a:pt x="26710" y="81180"/>
                  </a:lnTo>
                  <a:cubicBezTo>
                    <a:pt x="17707" y="80749"/>
                    <a:pt x="9500" y="75889"/>
                    <a:pt x="4793" y="68202"/>
                  </a:cubicBezTo>
                  <a:cubicBezTo>
                    <a:pt x="-2966" y="54861"/>
                    <a:pt x="255" y="39614"/>
                    <a:pt x="3613" y="24867"/>
                  </a:cubicBezTo>
                  <a:lnTo>
                    <a:pt x="8968" y="0"/>
                  </a:lnTo>
                  <a:lnTo>
                    <a:pt x="8968" y="21191"/>
                  </a:lnTo>
                  <a:cubicBezTo>
                    <a:pt x="9199" y="31081"/>
                    <a:pt x="12622" y="40631"/>
                    <a:pt x="18724" y="48417"/>
                  </a:cubicBezTo>
                  <a:cubicBezTo>
                    <a:pt x="22650" y="53522"/>
                    <a:pt x="28988" y="56164"/>
                    <a:pt x="35377" y="55360"/>
                  </a:cubicBezTo>
                  <a:cubicBezTo>
                    <a:pt x="39791" y="54415"/>
                    <a:pt x="43359" y="51176"/>
                    <a:pt x="44725" y="46875"/>
                  </a:cubicBezTo>
                  <a:cubicBezTo>
                    <a:pt x="46540" y="41883"/>
                    <a:pt x="48537" y="35803"/>
                    <a:pt x="50715" y="28724"/>
                  </a:cubicBezTo>
                  <a:lnTo>
                    <a:pt x="53936" y="18287"/>
                  </a:lnTo>
                  <a:lnTo>
                    <a:pt x="55116" y="29177"/>
                  </a:lnTo>
                  <a:cubicBezTo>
                    <a:pt x="56731" y="45665"/>
                    <a:pt x="51973" y="62145"/>
                    <a:pt x="41821" y="75235"/>
                  </a:cubicBezTo>
                  <a:cubicBezTo>
                    <a:pt x="38381" y="79312"/>
                    <a:pt x="33213" y="81517"/>
                    <a:pt x="27890" y="81180"/>
                  </a:cubicBezTo>
                  <a:close/>
                  <a:moveTo>
                    <a:pt x="6336" y="33851"/>
                  </a:moveTo>
                  <a:cubicBezTo>
                    <a:pt x="4067" y="45377"/>
                    <a:pt x="3114" y="56268"/>
                    <a:pt x="8695" y="65842"/>
                  </a:cubicBezTo>
                  <a:cubicBezTo>
                    <a:pt x="12575" y="72228"/>
                    <a:pt x="19382" y="76261"/>
                    <a:pt x="26846" y="76597"/>
                  </a:cubicBezTo>
                  <a:cubicBezTo>
                    <a:pt x="31031" y="77161"/>
                    <a:pt x="35229" y="75655"/>
                    <a:pt x="38100" y="72558"/>
                  </a:cubicBezTo>
                  <a:cubicBezTo>
                    <a:pt x="44334" y="64310"/>
                    <a:pt x="48518" y="54698"/>
                    <a:pt x="50306" y="44515"/>
                  </a:cubicBezTo>
                  <a:lnTo>
                    <a:pt x="48990" y="48281"/>
                  </a:lnTo>
                  <a:cubicBezTo>
                    <a:pt x="47078" y="54082"/>
                    <a:pt x="42218" y="58423"/>
                    <a:pt x="36239" y="59671"/>
                  </a:cubicBezTo>
                  <a:cubicBezTo>
                    <a:pt x="28280" y="60790"/>
                    <a:pt x="20322" y="57614"/>
                    <a:pt x="15321" y="51322"/>
                  </a:cubicBezTo>
                  <a:cubicBezTo>
                    <a:pt x="11020" y="46268"/>
                    <a:pt x="7945" y="40289"/>
                    <a:pt x="6336" y="3385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B748BA07-1C2C-4D3C-BE8F-141A5F418DB6}"/>
                </a:ext>
              </a:extLst>
            </p:cNvPr>
            <p:cNvSpPr/>
            <p:nvPr/>
          </p:nvSpPr>
          <p:spPr>
            <a:xfrm>
              <a:off x="9761677" y="3053485"/>
              <a:ext cx="837177" cy="796221"/>
            </a:xfrm>
            <a:custGeom>
              <a:avLst/>
              <a:gdLst>
                <a:gd name="connsiteX0" fmla="*/ 62823 w 362806"/>
                <a:gd name="connsiteY0" fmla="*/ 31855 h 345057"/>
                <a:gd name="connsiteX1" fmla="*/ 46124 w 362806"/>
                <a:gd name="connsiteY1" fmla="*/ 40204 h 345057"/>
                <a:gd name="connsiteX2" fmla="*/ 18308 w 362806"/>
                <a:gd name="connsiteY2" fmla="*/ 185411 h 345057"/>
                <a:gd name="connsiteX3" fmla="*/ 157 w 362806"/>
                <a:gd name="connsiteY3" fmla="*/ 256835 h 345057"/>
                <a:gd name="connsiteX4" fmla="*/ 36232 w 362806"/>
                <a:gd name="connsiteY4" fmla="*/ 298173 h 345057"/>
                <a:gd name="connsiteX5" fmla="*/ 64774 w 362806"/>
                <a:gd name="connsiteY5" fmla="*/ 281656 h 345057"/>
                <a:gd name="connsiteX6" fmla="*/ 81337 w 362806"/>
                <a:gd name="connsiteY6" fmla="*/ 251571 h 345057"/>
                <a:gd name="connsiteX7" fmla="*/ 75302 w 362806"/>
                <a:gd name="connsiteY7" fmla="*/ 303437 h 345057"/>
                <a:gd name="connsiteX8" fmla="*/ 70038 w 362806"/>
                <a:gd name="connsiteY8" fmla="*/ 323721 h 345057"/>
                <a:gd name="connsiteX9" fmla="*/ 89595 w 362806"/>
                <a:gd name="connsiteY9" fmla="*/ 335020 h 345057"/>
                <a:gd name="connsiteX10" fmla="*/ 204581 w 362806"/>
                <a:gd name="connsiteY10" fmla="*/ 344776 h 345057"/>
                <a:gd name="connsiteX11" fmla="*/ 286532 w 362806"/>
                <a:gd name="connsiteY11" fmla="*/ 328258 h 345057"/>
                <a:gd name="connsiteX12" fmla="*/ 292567 w 362806"/>
                <a:gd name="connsiteY12" fmla="*/ 311696 h 345057"/>
                <a:gd name="connsiteX13" fmla="*/ 297105 w 362806"/>
                <a:gd name="connsiteY13" fmla="*/ 305706 h 345057"/>
                <a:gd name="connsiteX14" fmla="*/ 348200 w 362806"/>
                <a:gd name="connsiteY14" fmla="*/ 297402 h 345057"/>
                <a:gd name="connsiteX15" fmla="*/ 358727 w 362806"/>
                <a:gd name="connsiteY15" fmla="*/ 261327 h 345057"/>
                <a:gd name="connsiteX16" fmla="*/ 361768 w 362806"/>
                <a:gd name="connsiteY16" fmla="*/ 61395 h 345057"/>
                <a:gd name="connsiteX17" fmla="*/ 340395 w 362806"/>
                <a:gd name="connsiteY17" fmla="*/ 48690 h 345057"/>
                <a:gd name="connsiteX18" fmla="*/ 253316 w 362806"/>
                <a:gd name="connsiteY18" fmla="*/ 0 h 345057"/>
                <a:gd name="connsiteX19" fmla="*/ 123447 w 362806"/>
                <a:gd name="connsiteY19" fmla="*/ 17062 h 34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806" h="345057">
                  <a:moveTo>
                    <a:pt x="62823" y="31855"/>
                  </a:moveTo>
                  <a:cubicBezTo>
                    <a:pt x="62823" y="31855"/>
                    <a:pt x="45398" y="37935"/>
                    <a:pt x="46124" y="40204"/>
                  </a:cubicBezTo>
                  <a:cubicBezTo>
                    <a:pt x="46850" y="42473"/>
                    <a:pt x="18308" y="185411"/>
                    <a:pt x="18308" y="185411"/>
                  </a:cubicBezTo>
                  <a:cubicBezTo>
                    <a:pt x="18308" y="185411"/>
                    <a:pt x="-1976" y="238049"/>
                    <a:pt x="157" y="256835"/>
                  </a:cubicBezTo>
                  <a:cubicBezTo>
                    <a:pt x="2290" y="275621"/>
                    <a:pt x="18308" y="298173"/>
                    <a:pt x="36232" y="298173"/>
                  </a:cubicBezTo>
                  <a:cubicBezTo>
                    <a:pt x="48083" y="298424"/>
                    <a:pt x="59087" y="292056"/>
                    <a:pt x="64774" y="281656"/>
                  </a:cubicBezTo>
                  <a:cubicBezTo>
                    <a:pt x="68541" y="276392"/>
                    <a:pt x="81337" y="251571"/>
                    <a:pt x="81337" y="251571"/>
                  </a:cubicBezTo>
                  <a:cubicBezTo>
                    <a:pt x="81337" y="251571"/>
                    <a:pt x="76799" y="298945"/>
                    <a:pt x="75302" y="303437"/>
                  </a:cubicBezTo>
                  <a:cubicBezTo>
                    <a:pt x="73804" y="307929"/>
                    <a:pt x="66226" y="319954"/>
                    <a:pt x="70038" y="323721"/>
                  </a:cubicBezTo>
                  <a:cubicBezTo>
                    <a:pt x="75825" y="328631"/>
                    <a:pt x="82450" y="332459"/>
                    <a:pt x="89595" y="335020"/>
                  </a:cubicBezTo>
                  <a:cubicBezTo>
                    <a:pt x="127402" y="342814"/>
                    <a:pt x="166001" y="346089"/>
                    <a:pt x="204581" y="344776"/>
                  </a:cubicBezTo>
                  <a:cubicBezTo>
                    <a:pt x="255721" y="341781"/>
                    <a:pt x="286532" y="328258"/>
                    <a:pt x="286532" y="328258"/>
                  </a:cubicBezTo>
                  <a:cubicBezTo>
                    <a:pt x="288222" y="322625"/>
                    <a:pt x="290237" y="317095"/>
                    <a:pt x="292567" y="311696"/>
                  </a:cubicBezTo>
                  <a:cubicBezTo>
                    <a:pt x="294065" y="309427"/>
                    <a:pt x="297105" y="305706"/>
                    <a:pt x="297105" y="305706"/>
                  </a:cubicBezTo>
                  <a:cubicBezTo>
                    <a:pt x="297105" y="305706"/>
                    <a:pt x="345205" y="300442"/>
                    <a:pt x="348200" y="297402"/>
                  </a:cubicBezTo>
                  <a:cubicBezTo>
                    <a:pt x="351195" y="294362"/>
                    <a:pt x="359499" y="281656"/>
                    <a:pt x="358727" y="261327"/>
                  </a:cubicBezTo>
                  <a:cubicBezTo>
                    <a:pt x="357956" y="240998"/>
                    <a:pt x="365489" y="65162"/>
                    <a:pt x="361768" y="61395"/>
                  </a:cubicBezTo>
                  <a:cubicBezTo>
                    <a:pt x="354999" y="56589"/>
                    <a:pt x="347851" y="52340"/>
                    <a:pt x="340395" y="48690"/>
                  </a:cubicBezTo>
                  <a:lnTo>
                    <a:pt x="253316" y="0"/>
                  </a:lnTo>
                  <a:lnTo>
                    <a:pt x="123447" y="17062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3350E45D-38D5-4CF1-B2FC-A80FB6789623}"/>
                </a:ext>
              </a:extLst>
            </p:cNvPr>
            <p:cNvSpPr/>
            <p:nvPr/>
          </p:nvSpPr>
          <p:spPr>
            <a:xfrm>
              <a:off x="9756158" y="3047876"/>
              <a:ext cx="847431" cy="807253"/>
            </a:xfrm>
            <a:custGeom>
              <a:avLst/>
              <a:gdLst>
                <a:gd name="connsiteX0" fmla="*/ 189049 w 367250"/>
                <a:gd name="connsiteY0" fmla="*/ 349839 h 349838"/>
                <a:gd name="connsiteX1" fmla="*/ 91488 w 367250"/>
                <a:gd name="connsiteY1" fmla="*/ 339493 h 349838"/>
                <a:gd name="connsiteX2" fmla="*/ 70978 w 367250"/>
                <a:gd name="connsiteY2" fmla="*/ 327650 h 349838"/>
                <a:gd name="connsiteX3" fmla="*/ 73791 w 367250"/>
                <a:gd name="connsiteY3" fmla="*/ 309499 h 349838"/>
                <a:gd name="connsiteX4" fmla="*/ 75697 w 367250"/>
                <a:gd name="connsiteY4" fmla="*/ 304961 h 349838"/>
                <a:gd name="connsiteX5" fmla="*/ 80235 w 367250"/>
                <a:gd name="connsiteY5" fmla="*/ 265211 h 349838"/>
                <a:gd name="connsiteX6" fmla="*/ 68936 w 367250"/>
                <a:gd name="connsiteY6" fmla="*/ 285222 h 349838"/>
                <a:gd name="connsiteX7" fmla="*/ 68255 w 367250"/>
                <a:gd name="connsiteY7" fmla="*/ 286175 h 349838"/>
                <a:gd name="connsiteX8" fmla="*/ 38533 w 367250"/>
                <a:gd name="connsiteY8" fmla="*/ 302692 h 349838"/>
                <a:gd name="connsiteX9" fmla="*/ 189 w 367250"/>
                <a:gd name="connsiteY9" fmla="*/ 259357 h 349838"/>
                <a:gd name="connsiteX10" fmla="*/ 18340 w 367250"/>
                <a:gd name="connsiteY10" fmla="*/ 186753 h 349838"/>
                <a:gd name="connsiteX11" fmla="*/ 45975 w 367250"/>
                <a:gd name="connsiteY11" fmla="*/ 42862 h 349838"/>
                <a:gd name="connsiteX12" fmla="*/ 64126 w 367250"/>
                <a:gd name="connsiteY12" fmla="*/ 32017 h 349838"/>
                <a:gd name="connsiteX13" fmla="*/ 64353 w 367250"/>
                <a:gd name="connsiteY13" fmla="*/ 32017 h 349838"/>
                <a:gd name="connsiteX14" fmla="*/ 125067 w 367250"/>
                <a:gd name="connsiteY14" fmla="*/ 17088 h 349838"/>
                <a:gd name="connsiteX15" fmla="*/ 255164 w 367250"/>
                <a:gd name="connsiteY15" fmla="*/ 26 h 349838"/>
                <a:gd name="connsiteX16" fmla="*/ 256570 w 367250"/>
                <a:gd name="connsiteY16" fmla="*/ 299 h 349838"/>
                <a:gd name="connsiteX17" fmla="*/ 343649 w 367250"/>
                <a:gd name="connsiteY17" fmla="*/ 48943 h 349838"/>
                <a:gd name="connsiteX18" fmla="*/ 365521 w 367250"/>
                <a:gd name="connsiteY18" fmla="*/ 62057 h 349838"/>
                <a:gd name="connsiteX19" fmla="*/ 364750 w 367250"/>
                <a:gd name="connsiteY19" fmla="*/ 193424 h 349838"/>
                <a:gd name="connsiteX20" fmla="*/ 363161 w 367250"/>
                <a:gd name="connsiteY20" fmla="*/ 263486 h 349838"/>
                <a:gd name="connsiteX21" fmla="*/ 351998 w 367250"/>
                <a:gd name="connsiteY21" fmla="*/ 301285 h 349838"/>
                <a:gd name="connsiteX22" fmla="*/ 300450 w 367250"/>
                <a:gd name="connsiteY22" fmla="*/ 310088 h 349838"/>
                <a:gd name="connsiteX23" fmla="*/ 296638 w 367250"/>
                <a:gd name="connsiteY23" fmla="*/ 315216 h 349838"/>
                <a:gd name="connsiteX24" fmla="*/ 290921 w 367250"/>
                <a:gd name="connsiteY24" fmla="*/ 331189 h 349838"/>
                <a:gd name="connsiteX25" fmla="*/ 289650 w 367250"/>
                <a:gd name="connsiteY25" fmla="*/ 332550 h 349838"/>
                <a:gd name="connsiteX26" fmla="*/ 206928 w 367250"/>
                <a:gd name="connsiteY26" fmla="*/ 349294 h 349838"/>
                <a:gd name="connsiteX27" fmla="*/ 189049 w 367250"/>
                <a:gd name="connsiteY27" fmla="*/ 349839 h 349838"/>
                <a:gd name="connsiteX28" fmla="*/ 83774 w 367250"/>
                <a:gd name="connsiteY28" fmla="*/ 251597 h 349838"/>
                <a:gd name="connsiteX29" fmla="*/ 84409 w 367250"/>
                <a:gd name="connsiteY29" fmla="*/ 251597 h 349838"/>
                <a:gd name="connsiteX30" fmla="*/ 86043 w 367250"/>
                <a:gd name="connsiteY30" fmla="*/ 254002 h 349838"/>
                <a:gd name="connsiteX31" fmla="*/ 79917 w 367250"/>
                <a:gd name="connsiteY31" fmla="*/ 306368 h 349838"/>
                <a:gd name="connsiteX32" fmla="*/ 77830 w 367250"/>
                <a:gd name="connsiteY32" fmla="*/ 311178 h 349838"/>
                <a:gd name="connsiteX33" fmla="*/ 74109 w 367250"/>
                <a:gd name="connsiteY33" fmla="*/ 324337 h 349838"/>
                <a:gd name="connsiteX34" fmla="*/ 92668 w 367250"/>
                <a:gd name="connsiteY34" fmla="*/ 335046 h 349838"/>
                <a:gd name="connsiteX35" fmla="*/ 206928 w 367250"/>
                <a:gd name="connsiteY35" fmla="*/ 344711 h 349838"/>
                <a:gd name="connsiteX36" fmla="*/ 287154 w 367250"/>
                <a:gd name="connsiteY36" fmla="*/ 328739 h 349838"/>
                <a:gd name="connsiteX37" fmla="*/ 293099 w 367250"/>
                <a:gd name="connsiteY37" fmla="*/ 312630 h 349838"/>
                <a:gd name="connsiteX38" fmla="*/ 297637 w 367250"/>
                <a:gd name="connsiteY38" fmla="*/ 306458 h 349838"/>
                <a:gd name="connsiteX39" fmla="*/ 299180 w 367250"/>
                <a:gd name="connsiteY39" fmla="*/ 305642 h 349838"/>
                <a:gd name="connsiteX40" fmla="*/ 349094 w 367250"/>
                <a:gd name="connsiteY40" fmla="*/ 297927 h 349838"/>
                <a:gd name="connsiteX41" fmla="*/ 358805 w 367250"/>
                <a:gd name="connsiteY41" fmla="*/ 263622 h 349838"/>
                <a:gd name="connsiteX42" fmla="*/ 360393 w 367250"/>
                <a:gd name="connsiteY42" fmla="*/ 193242 h 349838"/>
                <a:gd name="connsiteX43" fmla="*/ 362208 w 367250"/>
                <a:gd name="connsiteY43" fmla="*/ 64916 h 349838"/>
                <a:gd name="connsiteX44" fmla="*/ 341698 w 367250"/>
                <a:gd name="connsiteY44" fmla="*/ 52891 h 349838"/>
                <a:gd name="connsiteX45" fmla="*/ 255209 w 367250"/>
                <a:gd name="connsiteY45" fmla="*/ 4564 h 349838"/>
                <a:gd name="connsiteX46" fmla="*/ 126111 w 367250"/>
                <a:gd name="connsiteY46" fmla="*/ 21490 h 349838"/>
                <a:gd name="connsiteX47" fmla="*/ 65714 w 367250"/>
                <a:gd name="connsiteY47" fmla="*/ 36373 h 349838"/>
                <a:gd name="connsiteX48" fmla="*/ 50558 w 367250"/>
                <a:gd name="connsiteY48" fmla="*/ 43089 h 349838"/>
                <a:gd name="connsiteX49" fmla="*/ 22787 w 367250"/>
                <a:gd name="connsiteY49" fmla="*/ 188069 h 349838"/>
                <a:gd name="connsiteX50" fmla="*/ 4636 w 367250"/>
                <a:gd name="connsiteY50" fmla="*/ 258767 h 349838"/>
                <a:gd name="connsiteX51" fmla="*/ 38488 w 367250"/>
                <a:gd name="connsiteY51" fmla="*/ 298109 h 349838"/>
                <a:gd name="connsiteX52" fmla="*/ 64489 w 367250"/>
                <a:gd name="connsiteY52" fmla="*/ 283543 h 349838"/>
                <a:gd name="connsiteX53" fmla="*/ 65215 w 367250"/>
                <a:gd name="connsiteY53" fmla="*/ 282499 h 349838"/>
                <a:gd name="connsiteX54" fmla="*/ 81551 w 367250"/>
                <a:gd name="connsiteY54" fmla="*/ 252732 h 349838"/>
                <a:gd name="connsiteX55" fmla="*/ 83774 w 367250"/>
                <a:gd name="connsiteY55" fmla="*/ 251597 h 349838"/>
                <a:gd name="connsiteX56" fmla="*/ 50603 w 367250"/>
                <a:gd name="connsiteY56" fmla="*/ 41955 h 349838"/>
                <a:gd name="connsiteX57" fmla="*/ 50603 w 367250"/>
                <a:gd name="connsiteY57" fmla="*/ 42998 h 349838"/>
                <a:gd name="connsiteX58" fmla="*/ 50694 w 367250"/>
                <a:gd name="connsiteY58" fmla="*/ 41955 h 34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7250" h="349838">
                  <a:moveTo>
                    <a:pt x="189049" y="349839"/>
                  </a:moveTo>
                  <a:cubicBezTo>
                    <a:pt x="156272" y="349529"/>
                    <a:pt x="123601" y="346065"/>
                    <a:pt x="91488" y="339493"/>
                  </a:cubicBezTo>
                  <a:cubicBezTo>
                    <a:pt x="83986" y="336829"/>
                    <a:pt x="77035" y="332815"/>
                    <a:pt x="70978" y="327650"/>
                  </a:cubicBezTo>
                  <a:cubicBezTo>
                    <a:pt x="67030" y="323702"/>
                    <a:pt x="70978" y="315715"/>
                    <a:pt x="73791" y="309499"/>
                  </a:cubicBezTo>
                  <a:cubicBezTo>
                    <a:pt x="74507" y="308021"/>
                    <a:pt x="75143" y="306506"/>
                    <a:pt x="75697" y="304961"/>
                  </a:cubicBezTo>
                  <a:cubicBezTo>
                    <a:pt x="76514" y="302420"/>
                    <a:pt x="78692" y="282681"/>
                    <a:pt x="80235" y="265211"/>
                  </a:cubicBezTo>
                  <a:cubicBezTo>
                    <a:pt x="76241" y="272743"/>
                    <a:pt x="71159" y="282091"/>
                    <a:pt x="68936" y="285222"/>
                  </a:cubicBezTo>
                  <a:lnTo>
                    <a:pt x="68255" y="286175"/>
                  </a:lnTo>
                  <a:cubicBezTo>
                    <a:pt x="62102" y="296689"/>
                    <a:pt x="50711" y="303019"/>
                    <a:pt x="38533" y="302692"/>
                  </a:cubicBezTo>
                  <a:cubicBezTo>
                    <a:pt x="19565" y="302692"/>
                    <a:pt x="2640" y="280003"/>
                    <a:pt x="189" y="259357"/>
                  </a:cubicBezTo>
                  <a:cubicBezTo>
                    <a:pt x="-2125" y="240208"/>
                    <a:pt x="17523" y="189022"/>
                    <a:pt x="18340" y="186753"/>
                  </a:cubicBezTo>
                  <a:cubicBezTo>
                    <a:pt x="29185" y="132301"/>
                    <a:pt x="45566" y="49215"/>
                    <a:pt x="45975" y="42862"/>
                  </a:cubicBezTo>
                  <a:cubicBezTo>
                    <a:pt x="45476" y="41093"/>
                    <a:pt x="45975" y="38325"/>
                    <a:pt x="64126" y="32017"/>
                  </a:cubicBezTo>
                  <a:lnTo>
                    <a:pt x="64353" y="32017"/>
                  </a:lnTo>
                  <a:lnTo>
                    <a:pt x="125067" y="17088"/>
                  </a:lnTo>
                  <a:lnTo>
                    <a:pt x="255164" y="26"/>
                  </a:lnTo>
                  <a:cubicBezTo>
                    <a:pt x="255650" y="-52"/>
                    <a:pt x="256148" y="45"/>
                    <a:pt x="256570" y="299"/>
                  </a:cubicBezTo>
                  <a:lnTo>
                    <a:pt x="343649" y="48943"/>
                  </a:lnTo>
                  <a:cubicBezTo>
                    <a:pt x="351308" y="52668"/>
                    <a:pt x="358626" y="57057"/>
                    <a:pt x="365521" y="62057"/>
                  </a:cubicBezTo>
                  <a:cubicBezTo>
                    <a:pt x="367835" y="64371"/>
                    <a:pt x="368062" y="82794"/>
                    <a:pt x="364750" y="193424"/>
                  </a:cubicBezTo>
                  <a:cubicBezTo>
                    <a:pt x="363751" y="227003"/>
                    <a:pt x="362889" y="256044"/>
                    <a:pt x="363161" y="263486"/>
                  </a:cubicBezTo>
                  <a:cubicBezTo>
                    <a:pt x="363978" y="284541"/>
                    <a:pt x="355356" y="297882"/>
                    <a:pt x="351998" y="301285"/>
                  </a:cubicBezTo>
                  <a:cubicBezTo>
                    <a:pt x="348641" y="304689"/>
                    <a:pt x="318828" y="308047"/>
                    <a:pt x="300450" y="310088"/>
                  </a:cubicBezTo>
                  <a:cubicBezTo>
                    <a:pt x="299542" y="311268"/>
                    <a:pt x="297682" y="313628"/>
                    <a:pt x="296638" y="315216"/>
                  </a:cubicBezTo>
                  <a:cubicBezTo>
                    <a:pt x="294417" y="320422"/>
                    <a:pt x="292508" y="325756"/>
                    <a:pt x="290921" y="331189"/>
                  </a:cubicBezTo>
                  <a:cubicBezTo>
                    <a:pt x="290702" y="331798"/>
                    <a:pt x="290243" y="332290"/>
                    <a:pt x="289650" y="332550"/>
                  </a:cubicBezTo>
                  <a:cubicBezTo>
                    <a:pt x="288380" y="333140"/>
                    <a:pt x="257886" y="346163"/>
                    <a:pt x="206928" y="349294"/>
                  </a:cubicBezTo>
                  <a:cubicBezTo>
                    <a:pt x="201256" y="349703"/>
                    <a:pt x="195175" y="349839"/>
                    <a:pt x="189049" y="349839"/>
                  </a:cubicBezTo>
                  <a:close/>
                  <a:moveTo>
                    <a:pt x="83774" y="251597"/>
                  </a:moveTo>
                  <a:lnTo>
                    <a:pt x="84409" y="251597"/>
                  </a:lnTo>
                  <a:cubicBezTo>
                    <a:pt x="85453" y="251914"/>
                    <a:pt x="86133" y="252916"/>
                    <a:pt x="86043" y="254002"/>
                  </a:cubicBezTo>
                  <a:cubicBezTo>
                    <a:pt x="85544" y="258858"/>
                    <a:pt x="81505" y="301739"/>
                    <a:pt x="79917" y="306368"/>
                  </a:cubicBezTo>
                  <a:cubicBezTo>
                    <a:pt x="79463" y="307593"/>
                    <a:pt x="78692" y="309272"/>
                    <a:pt x="77830" y="311178"/>
                  </a:cubicBezTo>
                  <a:cubicBezTo>
                    <a:pt x="76196" y="314581"/>
                    <a:pt x="72384" y="322658"/>
                    <a:pt x="74109" y="324337"/>
                  </a:cubicBezTo>
                  <a:cubicBezTo>
                    <a:pt x="79616" y="328972"/>
                    <a:pt x="85899" y="332597"/>
                    <a:pt x="92668" y="335046"/>
                  </a:cubicBezTo>
                  <a:cubicBezTo>
                    <a:pt x="130237" y="342783"/>
                    <a:pt x="168593" y="346028"/>
                    <a:pt x="206928" y="344711"/>
                  </a:cubicBezTo>
                  <a:cubicBezTo>
                    <a:pt x="234330" y="343528"/>
                    <a:pt x="261388" y="338141"/>
                    <a:pt x="287154" y="328739"/>
                  </a:cubicBezTo>
                  <a:cubicBezTo>
                    <a:pt x="288754" y="323236"/>
                    <a:pt x="290741" y="317853"/>
                    <a:pt x="293099" y="312630"/>
                  </a:cubicBezTo>
                  <a:cubicBezTo>
                    <a:pt x="294642" y="310361"/>
                    <a:pt x="297637" y="306640"/>
                    <a:pt x="297637" y="306458"/>
                  </a:cubicBezTo>
                  <a:cubicBezTo>
                    <a:pt x="298015" y="305983"/>
                    <a:pt x="298574" y="305687"/>
                    <a:pt x="299180" y="305642"/>
                  </a:cubicBezTo>
                  <a:cubicBezTo>
                    <a:pt x="321596" y="303191"/>
                    <a:pt x="346372" y="299606"/>
                    <a:pt x="349094" y="297927"/>
                  </a:cubicBezTo>
                  <a:cubicBezTo>
                    <a:pt x="351772" y="295250"/>
                    <a:pt x="359531" y="282953"/>
                    <a:pt x="358805" y="263622"/>
                  </a:cubicBezTo>
                  <a:cubicBezTo>
                    <a:pt x="358533" y="255999"/>
                    <a:pt x="359395" y="226912"/>
                    <a:pt x="360393" y="193242"/>
                  </a:cubicBezTo>
                  <a:cubicBezTo>
                    <a:pt x="361845" y="144825"/>
                    <a:pt x="364024" y="71994"/>
                    <a:pt x="362208" y="64916"/>
                  </a:cubicBezTo>
                  <a:cubicBezTo>
                    <a:pt x="355678" y="60406"/>
                    <a:pt x="348822" y="56387"/>
                    <a:pt x="341698" y="52891"/>
                  </a:cubicBezTo>
                  <a:lnTo>
                    <a:pt x="255209" y="4564"/>
                  </a:lnTo>
                  <a:lnTo>
                    <a:pt x="126111" y="21490"/>
                  </a:lnTo>
                  <a:lnTo>
                    <a:pt x="65714" y="36373"/>
                  </a:lnTo>
                  <a:cubicBezTo>
                    <a:pt x="60431" y="38049"/>
                    <a:pt x="55348" y="40302"/>
                    <a:pt x="50558" y="43089"/>
                  </a:cubicBezTo>
                  <a:cubicBezTo>
                    <a:pt x="50104" y="47627"/>
                    <a:pt x="46429" y="69862"/>
                    <a:pt x="22787" y="188069"/>
                  </a:cubicBezTo>
                  <a:cubicBezTo>
                    <a:pt x="22470" y="188977"/>
                    <a:pt x="2640" y="240752"/>
                    <a:pt x="4636" y="258767"/>
                  </a:cubicBezTo>
                  <a:cubicBezTo>
                    <a:pt x="6633" y="276782"/>
                    <a:pt x="22107" y="298109"/>
                    <a:pt x="38488" y="298109"/>
                  </a:cubicBezTo>
                  <a:cubicBezTo>
                    <a:pt x="49178" y="298420"/>
                    <a:pt x="59171" y="292822"/>
                    <a:pt x="64489" y="283543"/>
                  </a:cubicBezTo>
                  <a:lnTo>
                    <a:pt x="65215" y="282499"/>
                  </a:lnTo>
                  <a:cubicBezTo>
                    <a:pt x="68800" y="277462"/>
                    <a:pt x="81460" y="252959"/>
                    <a:pt x="81551" y="252732"/>
                  </a:cubicBezTo>
                  <a:cubicBezTo>
                    <a:pt x="81999" y="251943"/>
                    <a:pt x="82873" y="251497"/>
                    <a:pt x="83774" y="251597"/>
                  </a:cubicBezTo>
                  <a:close/>
                  <a:moveTo>
                    <a:pt x="50603" y="41955"/>
                  </a:moveTo>
                  <a:cubicBezTo>
                    <a:pt x="50659" y="42301"/>
                    <a:pt x="50659" y="42653"/>
                    <a:pt x="50603" y="42998"/>
                  </a:cubicBezTo>
                  <a:cubicBezTo>
                    <a:pt x="50747" y="42670"/>
                    <a:pt x="50779" y="42303"/>
                    <a:pt x="50694" y="4195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39F81C5C-0370-4D68-82D4-1AC1F41DBFCD}"/>
                </a:ext>
              </a:extLst>
            </p:cNvPr>
            <p:cNvSpPr/>
            <p:nvPr/>
          </p:nvSpPr>
          <p:spPr>
            <a:xfrm>
              <a:off x="9904650" y="3210862"/>
              <a:ext cx="55076" cy="112560"/>
            </a:xfrm>
            <a:custGeom>
              <a:avLst/>
              <a:gdLst>
                <a:gd name="connsiteX0" fmla="*/ 19421 w 23868"/>
                <a:gd name="connsiteY0" fmla="*/ 48780 h 48780"/>
                <a:gd name="connsiteX1" fmla="*/ 0 w 23868"/>
                <a:gd name="connsiteY1" fmla="*/ 2133 h 48780"/>
                <a:gd name="connsiteX2" fmla="*/ 3993 w 23868"/>
                <a:gd name="connsiteY2" fmla="*/ 0 h 48780"/>
                <a:gd name="connsiteX3" fmla="*/ 23868 w 23868"/>
                <a:gd name="connsiteY3" fmla="*/ 47827 h 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68" h="48780">
                  <a:moveTo>
                    <a:pt x="19421" y="48780"/>
                  </a:moveTo>
                  <a:cubicBezTo>
                    <a:pt x="15610" y="30947"/>
                    <a:pt x="136" y="2450"/>
                    <a:pt x="0" y="2133"/>
                  </a:cubicBezTo>
                  <a:lnTo>
                    <a:pt x="3993" y="0"/>
                  </a:lnTo>
                  <a:cubicBezTo>
                    <a:pt x="4628" y="1180"/>
                    <a:pt x="19921" y="29359"/>
                    <a:pt x="23868" y="4782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48F4CBC0-516F-49CF-A90E-50BD11E7DDAF}"/>
                </a:ext>
              </a:extLst>
            </p:cNvPr>
            <p:cNvSpPr/>
            <p:nvPr/>
          </p:nvSpPr>
          <p:spPr>
            <a:xfrm>
              <a:off x="9826232" y="3501591"/>
              <a:ext cx="76145" cy="41821"/>
            </a:xfrm>
            <a:custGeom>
              <a:avLst/>
              <a:gdLst>
                <a:gd name="connsiteX0" fmla="*/ 30717 w 32999"/>
                <a:gd name="connsiteY0" fmla="*/ 18125 h 18124"/>
                <a:gd name="connsiteX1" fmla="*/ 28856 w 32999"/>
                <a:gd name="connsiteY1" fmla="*/ 17217 h 18124"/>
                <a:gd name="connsiteX2" fmla="*/ 1993 w 32999"/>
                <a:gd name="connsiteY2" fmla="*/ 4557 h 18124"/>
                <a:gd name="connsiteX3" fmla="*/ 19 w 32999"/>
                <a:gd name="connsiteY3" fmla="*/ 1993 h 18124"/>
                <a:gd name="connsiteX4" fmla="*/ 2583 w 32999"/>
                <a:gd name="connsiteY4" fmla="*/ 19 h 18124"/>
                <a:gd name="connsiteX5" fmla="*/ 32577 w 32999"/>
                <a:gd name="connsiteY5" fmla="*/ 14495 h 18124"/>
                <a:gd name="connsiteX6" fmla="*/ 32049 w 32999"/>
                <a:gd name="connsiteY6" fmla="*/ 17659 h 18124"/>
                <a:gd name="connsiteX7" fmla="*/ 32033 w 32999"/>
                <a:gd name="connsiteY7" fmla="*/ 17671 h 18124"/>
                <a:gd name="connsiteX8" fmla="*/ 30717 w 32999"/>
                <a:gd name="connsiteY8" fmla="*/ 18125 h 1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" h="18124">
                  <a:moveTo>
                    <a:pt x="30717" y="18125"/>
                  </a:moveTo>
                  <a:cubicBezTo>
                    <a:pt x="29992" y="18118"/>
                    <a:pt x="29308" y="17785"/>
                    <a:pt x="28856" y="17217"/>
                  </a:cubicBezTo>
                  <a:cubicBezTo>
                    <a:pt x="21687" y="7189"/>
                    <a:pt x="2220" y="4602"/>
                    <a:pt x="1993" y="4557"/>
                  </a:cubicBezTo>
                  <a:cubicBezTo>
                    <a:pt x="740" y="4394"/>
                    <a:pt x="-144" y="3246"/>
                    <a:pt x="19" y="1993"/>
                  </a:cubicBezTo>
                  <a:cubicBezTo>
                    <a:pt x="182" y="740"/>
                    <a:pt x="1330" y="-144"/>
                    <a:pt x="2583" y="19"/>
                  </a:cubicBezTo>
                  <a:cubicBezTo>
                    <a:pt x="3445" y="19"/>
                    <a:pt x="24228" y="2878"/>
                    <a:pt x="32577" y="14495"/>
                  </a:cubicBezTo>
                  <a:cubicBezTo>
                    <a:pt x="33306" y="15514"/>
                    <a:pt x="33069" y="16931"/>
                    <a:pt x="32049" y="17659"/>
                  </a:cubicBezTo>
                  <a:cubicBezTo>
                    <a:pt x="32044" y="17663"/>
                    <a:pt x="32038" y="17667"/>
                    <a:pt x="32033" y="17671"/>
                  </a:cubicBezTo>
                  <a:cubicBezTo>
                    <a:pt x="31650" y="17951"/>
                    <a:pt x="31191" y="18109"/>
                    <a:pt x="30717" y="1812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88A001C0-B0C7-4C3C-8173-8ACBD4E468CD}"/>
                </a:ext>
              </a:extLst>
            </p:cNvPr>
            <p:cNvSpPr/>
            <p:nvPr/>
          </p:nvSpPr>
          <p:spPr>
            <a:xfrm>
              <a:off x="9877207" y="3498432"/>
              <a:ext cx="38759" cy="33883"/>
            </a:xfrm>
            <a:custGeom>
              <a:avLst/>
              <a:gdLst>
                <a:gd name="connsiteX0" fmla="*/ 14525 w 16797"/>
                <a:gd name="connsiteY0" fmla="*/ 14684 h 14684"/>
                <a:gd name="connsiteX1" fmla="*/ 12438 w 16797"/>
                <a:gd name="connsiteY1" fmla="*/ 13368 h 14684"/>
                <a:gd name="connsiteX2" fmla="*/ 1230 w 16797"/>
                <a:gd name="connsiteY2" fmla="*/ 4293 h 14684"/>
                <a:gd name="connsiteX3" fmla="*/ 254 w 16797"/>
                <a:gd name="connsiteY3" fmla="*/ 1230 h 14684"/>
                <a:gd name="connsiteX4" fmla="*/ 3317 w 16797"/>
                <a:gd name="connsiteY4" fmla="*/ 254 h 14684"/>
                <a:gd name="connsiteX5" fmla="*/ 16613 w 16797"/>
                <a:gd name="connsiteY5" fmla="*/ 11417 h 14684"/>
                <a:gd name="connsiteX6" fmla="*/ 15478 w 16797"/>
                <a:gd name="connsiteY6" fmla="*/ 14412 h 14684"/>
                <a:gd name="connsiteX7" fmla="*/ 14525 w 16797"/>
                <a:gd name="connsiteY7" fmla="*/ 14684 h 1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97" h="14684">
                  <a:moveTo>
                    <a:pt x="14525" y="14684"/>
                  </a:moveTo>
                  <a:cubicBezTo>
                    <a:pt x="13631" y="14695"/>
                    <a:pt x="12814" y="14180"/>
                    <a:pt x="12438" y="13368"/>
                  </a:cubicBezTo>
                  <a:cubicBezTo>
                    <a:pt x="9488" y="9484"/>
                    <a:pt x="5642" y="6371"/>
                    <a:pt x="1230" y="4293"/>
                  </a:cubicBezTo>
                  <a:cubicBezTo>
                    <a:pt x="115" y="3716"/>
                    <a:pt x="-322" y="2345"/>
                    <a:pt x="254" y="1230"/>
                  </a:cubicBezTo>
                  <a:cubicBezTo>
                    <a:pt x="831" y="115"/>
                    <a:pt x="2202" y="-322"/>
                    <a:pt x="3317" y="254"/>
                  </a:cubicBezTo>
                  <a:cubicBezTo>
                    <a:pt x="4452" y="844"/>
                    <a:pt x="14162" y="6017"/>
                    <a:pt x="16613" y="11417"/>
                  </a:cubicBezTo>
                  <a:cubicBezTo>
                    <a:pt x="17098" y="12558"/>
                    <a:pt x="16598" y="13879"/>
                    <a:pt x="15478" y="14412"/>
                  </a:cubicBezTo>
                  <a:cubicBezTo>
                    <a:pt x="15183" y="14569"/>
                    <a:pt x="14859" y="14662"/>
                    <a:pt x="14525" y="1468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71DDBB76-3A68-4134-B4DD-52A02700AFB3}"/>
                </a:ext>
              </a:extLst>
            </p:cNvPr>
            <p:cNvSpPr/>
            <p:nvPr/>
          </p:nvSpPr>
          <p:spPr>
            <a:xfrm>
              <a:off x="9779410" y="3520577"/>
              <a:ext cx="185777" cy="118403"/>
            </a:xfrm>
            <a:custGeom>
              <a:avLst/>
              <a:gdLst>
                <a:gd name="connsiteX0" fmla="*/ 73697 w 80510"/>
                <a:gd name="connsiteY0" fmla="*/ 51280 h 51312"/>
                <a:gd name="connsiteX1" fmla="*/ 72926 w 80510"/>
                <a:gd name="connsiteY1" fmla="*/ 51280 h 51312"/>
                <a:gd name="connsiteX2" fmla="*/ 71534 w 80510"/>
                <a:gd name="connsiteY2" fmla="*/ 48461 h 51312"/>
                <a:gd name="connsiteX3" fmla="*/ 71564 w 80510"/>
                <a:gd name="connsiteY3" fmla="*/ 48376 h 51312"/>
                <a:gd name="connsiteX4" fmla="*/ 75739 w 80510"/>
                <a:gd name="connsiteY4" fmla="*/ 36487 h 51312"/>
                <a:gd name="connsiteX5" fmla="*/ 63533 w 80510"/>
                <a:gd name="connsiteY5" fmla="*/ 11394 h 51312"/>
                <a:gd name="connsiteX6" fmla="*/ 54911 w 80510"/>
                <a:gd name="connsiteY6" fmla="*/ 14434 h 51312"/>
                <a:gd name="connsiteX7" fmla="*/ 52869 w 80510"/>
                <a:gd name="connsiteY7" fmla="*/ 14207 h 51312"/>
                <a:gd name="connsiteX8" fmla="*/ 23737 w 80510"/>
                <a:gd name="connsiteY8" fmla="*/ 4769 h 51312"/>
                <a:gd name="connsiteX9" fmla="*/ 4316 w 80510"/>
                <a:gd name="connsiteY9" fmla="*/ 22330 h 51312"/>
                <a:gd name="connsiteX10" fmla="*/ 1275 w 80510"/>
                <a:gd name="connsiteY10" fmla="*/ 23373 h 51312"/>
                <a:gd name="connsiteX11" fmla="*/ 231 w 80510"/>
                <a:gd name="connsiteY11" fmla="*/ 20333 h 51312"/>
                <a:gd name="connsiteX12" fmla="*/ 22920 w 80510"/>
                <a:gd name="connsiteY12" fmla="*/ 322 h 51312"/>
                <a:gd name="connsiteX13" fmla="*/ 54412 w 80510"/>
                <a:gd name="connsiteY13" fmla="*/ 9806 h 51312"/>
                <a:gd name="connsiteX14" fmla="*/ 63896 w 80510"/>
                <a:gd name="connsiteY14" fmla="*/ 6402 h 51312"/>
                <a:gd name="connsiteX15" fmla="*/ 66709 w 80510"/>
                <a:gd name="connsiteY15" fmla="*/ 7582 h 51312"/>
                <a:gd name="connsiteX16" fmla="*/ 80322 w 80510"/>
                <a:gd name="connsiteY16" fmla="*/ 35353 h 51312"/>
                <a:gd name="connsiteX17" fmla="*/ 80322 w 80510"/>
                <a:gd name="connsiteY17" fmla="*/ 37123 h 51312"/>
                <a:gd name="connsiteX18" fmla="*/ 75785 w 80510"/>
                <a:gd name="connsiteY18" fmla="*/ 49919 h 51312"/>
                <a:gd name="connsiteX19" fmla="*/ 73697 w 80510"/>
                <a:gd name="connsiteY19" fmla="*/ 51280 h 51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0510" h="51312">
                  <a:moveTo>
                    <a:pt x="73697" y="51280"/>
                  </a:moveTo>
                  <a:cubicBezTo>
                    <a:pt x="73442" y="51323"/>
                    <a:pt x="73181" y="51323"/>
                    <a:pt x="72926" y="51280"/>
                  </a:cubicBezTo>
                  <a:cubicBezTo>
                    <a:pt x="71763" y="50886"/>
                    <a:pt x="71140" y="49624"/>
                    <a:pt x="71534" y="48461"/>
                  </a:cubicBezTo>
                  <a:cubicBezTo>
                    <a:pt x="71543" y="48432"/>
                    <a:pt x="71554" y="48404"/>
                    <a:pt x="71564" y="48376"/>
                  </a:cubicBezTo>
                  <a:lnTo>
                    <a:pt x="75739" y="36487"/>
                  </a:lnTo>
                  <a:lnTo>
                    <a:pt x="63533" y="11394"/>
                  </a:lnTo>
                  <a:lnTo>
                    <a:pt x="54911" y="14434"/>
                  </a:lnTo>
                  <a:cubicBezTo>
                    <a:pt x="54235" y="14704"/>
                    <a:pt x="53469" y="14619"/>
                    <a:pt x="52869" y="14207"/>
                  </a:cubicBezTo>
                  <a:cubicBezTo>
                    <a:pt x="52869" y="14207"/>
                    <a:pt x="35444" y="2727"/>
                    <a:pt x="23737" y="4769"/>
                  </a:cubicBezTo>
                  <a:cubicBezTo>
                    <a:pt x="12030" y="6811"/>
                    <a:pt x="4361" y="22194"/>
                    <a:pt x="4316" y="22330"/>
                  </a:cubicBezTo>
                  <a:cubicBezTo>
                    <a:pt x="3764" y="23457"/>
                    <a:pt x="2403" y="23925"/>
                    <a:pt x="1275" y="23373"/>
                  </a:cubicBezTo>
                  <a:cubicBezTo>
                    <a:pt x="147" y="22822"/>
                    <a:pt x="-320" y="21461"/>
                    <a:pt x="231" y="20333"/>
                  </a:cubicBezTo>
                  <a:cubicBezTo>
                    <a:pt x="595" y="19607"/>
                    <a:pt x="9307" y="2727"/>
                    <a:pt x="22920" y="322"/>
                  </a:cubicBezTo>
                  <a:cubicBezTo>
                    <a:pt x="34854" y="-1811"/>
                    <a:pt x="50373" y="7264"/>
                    <a:pt x="54412" y="9806"/>
                  </a:cubicBezTo>
                  <a:lnTo>
                    <a:pt x="63896" y="6402"/>
                  </a:lnTo>
                  <a:cubicBezTo>
                    <a:pt x="64997" y="6034"/>
                    <a:pt x="66200" y="6539"/>
                    <a:pt x="66709" y="7582"/>
                  </a:cubicBezTo>
                  <a:lnTo>
                    <a:pt x="80322" y="35353"/>
                  </a:lnTo>
                  <a:cubicBezTo>
                    <a:pt x="80573" y="35916"/>
                    <a:pt x="80573" y="36559"/>
                    <a:pt x="80322" y="37123"/>
                  </a:cubicBezTo>
                  <a:lnTo>
                    <a:pt x="75785" y="49919"/>
                  </a:lnTo>
                  <a:cubicBezTo>
                    <a:pt x="75413" y="50740"/>
                    <a:pt x="74599" y="51272"/>
                    <a:pt x="73697" y="5128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7B58849B-029E-4338-B0CB-2C9BDCAB6EA7}"/>
                </a:ext>
              </a:extLst>
            </p:cNvPr>
            <p:cNvSpPr/>
            <p:nvPr/>
          </p:nvSpPr>
          <p:spPr>
            <a:xfrm>
              <a:off x="10477638" y="3232850"/>
              <a:ext cx="44371" cy="85343"/>
            </a:xfrm>
            <a:custGeom>
              <a:avLst/>
              <a:gdLst>
                <a:gd name="connsiteX0" fmla="*/ 2258 w 19229"/>
                <a:gd name="connsiteY0" fmla="*/ 36937 h 36985"/>
                <a:gd name="connsiteX1" fmla="*/ 1396 w 19229"/>
                <a:gd name="connsiteY1" fmla="*/ 36937 h 36985"/>
                <a:gd name="connsiteX2" fmla="*/ 171 w 19229"/>
                <a:gd name="connsiteY2" fmla="*/ 33942 h 36985"/>
                <a:gd name="connsiteX3" fmla="*/ 15054 w 19229"/>
                <a:gd name="connsiteY3" fmla="*/ 0 h 36985"/>
                <a:gd name="connsiteX4" fmla="*/ 19229 w 19229"/>
                <a:gd name="connsiteY4" fmla="*/ 1860 h 36985"/>
                <a:gd name="connsiteX5" fmla="*/ 4345 w 19229"/>
                <a:gd name="connsiteY5" fmla="*/ 35757 h 36985"/>
                <a:gd name="connsiteX6" fmla="*/ 2258 w 19229"/>
                <a:gd name="connsiteY6" fmla="*/ 36937 h 36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9" h="36985">
                  <a:moveTo>
                    <a:pt x="2258" y="36937"/>
                  </a:moveTo>
                  <a:cubicBezTo>
                    <a:pt x="1974" y="37001"/>
                    <a:pt x="1680" y="37001"/>
                    <a:pt x="1396" y="36937"/>
                  </a:cubicBezTo>
                  <a:cubicBezTo>
                    <a:pt x="241" y="36438"/>
                    <a:pt x="-303" y="35107"/>
                    <a:pt x="171" y="33942"/>
                  </a:cubicBezTo>
                  <a:cubicBezTo>
                    <a:pt x="3755" y="25593"/>
                    <a:pt x="15054" y="0"/>
                    <a:pt x="15054" y="0"/>
                  </a:cubicBezTo>
                  <a:lnTo>
                    <a:pt x="19229" y="1860"/>
                  </a:lnTo>
                  <a:cubicBezTo>
                    <a:pt x="19229" y="1860"/>
                    <a:pt x="7930" y="27408"/>
                    <a:pt x="4345" y="35757"/>
                  </a:cubicBezTo>
                  <a:cubicBezTo>
                    <a:pt x="3939" y="36524"/>
                    <a:pt x="3124" y="36985"/>
                    <a:pt x="2258" y="3693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E92D7A53-58FD-4E19-A9DF-6E6A048C835A}"/>
                </a:ext>
              </a:extLst>
            </p:cNvPr>
            <p:cNvSpPr/>
            <p:nvPr/>
          </p:nvSpPr>
          <p:spPr>
            <a:xfrm>
              <a:off x="10341410" y="3658100"/>
              <a:ext cx="111531" cy="105933"/>
            </a:xfrm>
            <a:custGeom>
              <a:avLst/>
              <a:gdLst>
                <a:gd name="connsiteX0" fmla="*/ 45958 w 48334"/>
                <a:gd name="connsiteY0" fmla="*/ 45818 h 45908"/>
                <a:gd name="connsiteX1" fmla="*/ 44415 w 48334"/>
                <a:gd name="connsiteY1" fmla="*/ 45182 h 45908"/>
                <a:gd name="connsiteX2" fmla="*/ 671 w 48334"/>
                <a:gd name="connsiteY2" fmla="*/ 3889 h 45908"/>
                <a:gd name="connsiteX3" fmla="*/ 658 w 48334"/>
                <a:gd name="connsiteY3" fmla="*/ 681 h 45908"/>
                <a:gd name="connsiteX4" fmla="*/ 671 w 48334"/>
                <a:gd name="connsiteY4" fmla="*/ 667 h 45908"/>
                <a:gd name="connsiteX5" fmla="*/ 3815 w 48334"/>
                <a:gd name="connsiteY5" fmla="*/ 635 h 45908"/>
                <a:gd name="connsiteX6" fmla="*/ 3848 w 48334"/>
                <a:gd name="connsiteY6" fmla="*/ 667 h 45908"/>
                <a:gd name="connsiteX7" fmla="*/ 47591 w 48334"/>
                <a:gd name="connsiteY7" fmla="*/ 41960 h 45908"/>
                <a:gd name="connsiteX8" fmla="*/ 47744 w 48334"/>
                <a:gd name="connsiteY8" fmla="*/ 45165 h 45908"/>
                <a:gd name="connsiteX9" fmla="*/ 46048 w 48334"/>
                <a:gd name="connsiteY9" fmla="*/ 45908 h 4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334" h="45908">
                  <a:moveTo>
                    <a:pt x="45958" y="45818"/>
                  </a:moveTo>
                  <a:cubicBezTo>
                    <a:pt x="45380" y="45814"/>
                    <a:pt x="44827" y="45586"/>
                    <a:pt x="44415" y="45182"/>
                  </a:cubicBezTo>
                  <a:lnTo>
                    <a:pt x="671" y="3889"/>
                  </a:lnTo>
                  <a:cubicBezTo>
                    <a:pt x="-219" y="3007"/>
                    <a:pt x="-224" y="1570"/>
                    <a:pt x="658" y="681"/>
                  </a:cubicBezTo>
                  <a:cubicBezTo>
                    <a:pt x="662" y="676"/>
                    <a:pt x="667" y="672"/>
                    <a:pt x="671" y="667"/>
                  </a:cubicBezTo>
                  <a:cubicBezTo>
                    <a:pt x="1531" y="-210"/>
                    <a:pt x="2938" y="-224"/>
                    <a:pt x="3815" y="635"/>
                  </a:cubicBezTo>
                  <a:cubicBezTo>
                    <a:pt x="3826" y="646"/>
                    <a:pt x="3837" y="657"/>
                    <a:pt x="3848" y="667"/>
                  </a:cubicBezTo>
                  <a:lnTo>
                    <a:pt x="47591" y="41960"/>
                  </a:lnTo>
                  <a:cubicBezTo>
                    <a:pt x="48519" y="42803"/>
                    <a:pt x="48587" y="44238"/>
                    <a:pt x="47744" y="45165"/>
                  </a:cubicBezTo>
                  <a:cubicBezTo>
                    <a:pt x="47310" y="45643"/>
                    <a:pt x="46694" y="45913"/>
                    <a:pt x="46048" y="4590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455C7FCC-D483-4FAE-95B2-205D6CC2BD62}"/>
                </a:ext>
              </a:extLst>
            </p:cNvPr>
            <p:cNvSpPr/>
            <p:nvPr/>
          </p:nvSpPr>
          <p:spPr>
            <a:xfrm>
              <a:off x="10301590" y="3687429"/>
              <a:ext cx="111448" cy="62783"/>
            </a:xfrm>
            <a:custGeom>
              <a:avLst/>
              <a:gdLst>
                <a:gd name="connsiteX0" fmla="*/ 46062 w 48298"/>
                <a:gd name="connsiteY0" fmla="*/ 26981 h 27208"/>
                <a:gd name="connsiteX1" fmla="*/ 45019 w 48298"/>
                <a:gd name="connsiteY1" fmla="*/ 26981 h 27208"/>
                <a:gd name="connsiteX2" fmla="*/ 1230 w 48298"/>
                <a:gd name="connsiteY2" fmla="*/ 4293 h 27208"/>
                <a:gd name="connsiteX3" fmla="*/ 254 w 48298"/>
                <a:gd name="connsiteY3" fmla="*/ 1230 h 27208"/>
                <a:gd name="connsiteX4" fmla="*/ 3317 w 48298"/>
                <a:gd name="connsiteY4" fmla="*/ 254 h 27208"/>
                <a:gd name="connsiteX5" fmla="*/ 47106 w 48298"/>
                <a:gd name="connsiteY5" fmla="*/ 22943 h 27208"/>
                <a:gd name="connsiteX6" fmla="*/ 48026 w 48298"/>
                <a:gd name="connsiteY6" fmla="*/ 26017 h 27208"/>
                <a:gd name="connsiteX7" fmla="*/ 46062 w 48298"/>
                <a:gd name="connsiteY7" fmla="*/ 27208 h 27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98" h="27208">
                  <a:moveTo>
                    <a:pt x="46062" y="26981"/>
                  </a:moveTo>
                  <a:cubicBezTo>
                    <a:pt x="45719" y="27062"/>
                    <a:pt x="45362" y="27062"/>
                    <a:pt x="45019" y="26981"/>
                  </a:cubicBezTo>
                  <a:lnTo>
                    <a:pt x="1230" y="4293"/>
                  </a:lnTo>
                  <a:cubicBezTo>
                    <a:pt x="115" y="3716"/>
                    <a:pt x="-322" y="2345"/>
                    <a:pt x="254" y="1230"/>
                  </a:cubicBezTo>
                  <a:cubicBezTo>
                    <a:pt x="831" y="115"/>
                    <a:pt x="2202" y="-322"/>
                    <a:pt x="3317" y="254"/>
                  </a:cubicBezTo>
                  <a:lnTo>
                    <a:pt x="47106" y="22943"/>
                  </a:lnTo>
                  <a:cubicBezTo>
                    <a:pt x="48209" y="23538"/>
                    <a:pt x="48621" y="24914"/>
                    <a:pt x="48026" y="26017"/>
                  </a:cubicBezTo>
                  <a:cubicBezTo>
                    <a:pt x="47636" y="26740"/>
                    <a:pt x="46884" y="27196"/>
                    <a:pt x="46062" y="2720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198E188C-0241-4AB2-93EC-FC05EB52A9BA}"/>
                </a:ext>
              </a:extLst>
            </p:cNvPr>
            <p:cNvSpPr/>
            <p:nvPr/>
          </p:nvSpPr>
          <p:spPr>
            <a:xfrm>
              <a:off x="10012681" y="3797079"/>
              <a:ext cx="277641" cy="39306"/>
            </a:xfrm>
            <a:custGeom>
              <a:avLst/>
              <a:gdLst>
                <a:gd name="connsiteX0" fmla="*/ 2237 w 120321"/>
                <a:gd name="connsiteY0" fmla="*/ 17035 h 17034"/>
                <a:gd name="connsiteX1" fmla="*/ 13 w 120321"/>
                <a:gd name="connsiteY1" fmla="*/ 14993 h 17034"/>
                <a:gd name="connsiteX2" fmla="*/ 2010 w 120321"/>
                <a:gd name="connsiteY2" fmla="*/ 12497 h 17034"/>
                <a:gd name="connsiteX3" fmla="*/ 117812 w 120321"/>
                <a:gd name="connsiteY3" fmla="*/ 18 h 17034"/>
                <a:gd name="connsiteX4" fmla="*/ 120300 w 120321"/>
                <a:gd name="connsiteY4" fmla="*/ 1942 h 17034"/>
                <a:gd name="connsiteX5" fmla="*/ 120308 w 120321"/>
                <a:gd name="connsiteY5" fmla="*/ 2015 h 17034"/>
                <a:gd name="connsiteX6" fmla="*/ 118311 w 120321"/>
                <a:gd name="connsiteY6" fmla="*/ 4510 h 17034"/>
                <a:gd name="connsiteX7" fmla="*/ 2509 w 120321"/>
                <a:gd name="connsiteY7" fmla="*/ 17035 h 1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321" h="17034">
                  <a:moveTo>
                    <a:pt x="2237" y="17035"/>
                  </a:moveTo>
                  <a:cubicBezTo>
                    <a:pt x="1076" y="17039"/>
                    <a:pt x="108" y="16149"/>
                    <a:pt x="13" y="14993"/>
                  </a:cubicBezTo>
                  <a:cubicBezTo>
                    <a:pt x="-120" y="13753"/>
                    <a:pt x="772" y="12639"/>
                    <a:pt x="2010" y="12497"/>
                  </a:cubicBezTo>
                  <a:lnTo>
                    <a:pt x="117812" y="18"/>
                  </a:lnTo>
                  <a:cubicBezTo>
                    <a:pt x="119030" y="-138"/>
                    <a:pt x="120144" y="723"/>
                    <a:pt x="120300" y="1942"/>
                  </a:cubicBezTo>
                  <a:cubicBezTo>
                    <a:pt x="120303" y="1966"/>
                    <a:pt x="120306" y="1990"/>
                    <a:pt x="120308" y="2015"/>
                  </a:cubicBezTo>
                  <a:cubicBezTo>
                    <a:pt x="120441" y="3254"/>
                    <a:pt x="119549" y="4368"/>
                    <a:pt x="118311" y="4510"/>
                  </a:cubicBezTo>
                  <a:lnTo>
                    <a:pt x="2509" y="1703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7D4AD3A4-FC71-4026-BCDD-0E2A42841B5A}"/>
                </a:ext>
              </a:extLst>
            </p:cNvPr>
            <p:cNvSpPr/>
            <p:nvPr/>
          </p:nvSpPr>
          <p:spPr>
            <a:xfrm>
              <a:off x="10202203" y="3193872"/>
              <a:ext cx="43090" cy="328287"/>
            </a:xfrm>
            <a:custGeom>
              <a:avLst/>
              <a:gdLst>
                <a:gd name="connsiteX0" fmla="*/ 2282 w 18674"/>
                <a:gd name="connsiteY0" fmla="*/ 142269 h 142269"/>
                <a:gd name="connsiteX1" fmla="*/ 2055 w 18674"/>
                <a:gd name="connsiteY1" fmla="*/ 142269 h 142269"/>
                <a:gd name="connsiteX2" fmla="*/ 10 w 18674"/>
                <a:gd name="connsiteY2" fmla="*/ 139796 h 142269"/>
                <a:gd name="connsiteX3" fmla="*/ 13 w 18674"/>
                <a:gd name="connsiteY3" fmla="*/ 139773 h 142269"/>
                <a:gd name="connsiteX4" fmla="*/ 14125 w 18674"/>
                <a:gd name="connsiteY4" fmla="*/ 2053 h 142269"/>
                <a:gd name="connsiteX5" fmla="*/ 16621 w 18674"/>
                <a:gd name="connsiteY5" fmla="*/ 11 h 142269"/>
                <a:gd name="connsiteX6" fmla="*/ 18663 w 18674"/>
                <a:gd name="connsiteY6" fmla="*/ 2507 h 142269"/>
                <a:gd name="connsiteX7" fmla="*/ 4596 w 18674"/>
                <a:gd name="connsiteY7" fmla="*/ 140272 h 142269"/>
                <a:gd name="connsiteX8" fmla="*/ 2281 w 18674"/>
                <a:gd name="connsiteY8" fmla="*/ 142269 h 14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74" h="142269">
                  <a:moveTo>
                    <a:pt x="2282" y="142269"/>
                  </a:moveTo>
                  <a:lnTo>
                    <a:pt x="2055" y="142269"/>
                  </a:lnTo>
                  <a:cubicBezTo>
                    <a:pt x="807" y="142150"/>
                    <a:pt x="-108" y="141043"/>
                    <a:pt x="10" y="139796"/>
                  </a:cubicBezTo>
                  <a:cubicBezTo>
                    <a:pt x="11" y="139788"/>
                    <a:pt x="12" y="139781"/>
                    <a:pt x="13" y="139773"/>
                  </a:cubicBezTo>
                  <a:cubicBezTo>
                    <a:pt x="784" y="132830"/>
                    <a:pt x="13989" y="3369"/>
                    <a:pt x="14125" y="2053"/>
                  </a:cubicBezTo>
                  <a:cubicBezTo>
                    <a:pt x="14250" y="800"/>
                    <a:pt x="15368" y="-114"/>
                    <a:pt x="16621" y="11"/>
                  </a:cubicBezTo>
                  <a:cubicBezTo>
                    <a:pt x="17874" y="137"/>
                    <a:pt x="18788" y="1254"/>
                    <a:pt x="18663" y="2507"/>
                  </a:cubicBezTo>
                  <a:cubicBezTo>
                    <a:pt x="18663" y="3823"/>
                    <a:pt x="5367" y="133284"/>
                    <a:pt x="4596" y="140272"/>
                  </a:cubicBezTo>
                  <a:cubicBezTo>
                    <a:pt x="4436" y="141425"/>
                    <a:pt x="3445" y="142280"/>
                    <a:pt x="2281" y="14226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EEC68577-B4B3-46D0-81FE-E6A65A8D58C6}"/>
                </a:ext>
              </a:extLst>
            </p:cNvPr>
            <p:cNvSpPr/>
            <p:nvPr/>
          </p:nvSpPr>
          <p:spPr>
            <a:xfrm>
              <a:off x="10176968" y="3629157"/>
              <a:ext cx="19521" cy="109745"/>
            </a:xfrm>
            <a:custGeom>
              <a:avLst/>
              <a:gdLst>
                <a:gd name="connsiteX0" fmla="*/ 2282 w 8460"/>
                <a:gd name="connsiteY0" fmla="*/ 47560 h 47560"/>
                <a:gd name="connsiteX1" fmla="*/ 2055 w 8460"/>
                <a:gd name="connsiteY1" fmla="*/ 47560 h 47560"/>
                <a:gd name="connsiteX2" fmla="*/ 10 w 8460"/>
                <a:gd name="connsiteY2" fmla="*/ 45087 h 47560"/>
                <a:gd name="connsiteX3" fmla="*/ 13 w 8460"/>
                <a:gd name="connsiteY3" fmla="*/ 45065 h 47560"/>
                <a:gd name="connsiteX4" fmla="*/ 3915 w 8460"/>
                <a:gd name="connsiteY4" fmla="*/ 2047 h 47560"/>
                <a:gd name="connsiteX5" fmla="*/ 6365 w 8460"/>
                <a:gd name="connsiteY5" fmla="*/ 5 h 47560"/>
                <a:gd name="connsiteX6" fmla="*/ 8454 w 8460"/>
                <a:gd name="connsiteY6" fmla="*/ 2441 h 47560"/>
                <a:gd name="connsiteX7" fmla="*/ 8453 w 8460"/>
                <a:gd name="connsiteY7" fmla="*/ 2455 h 47560"/>
                <a:gd name="connsiteX8" fmla="*/ 4505 w 8460"/>
                <a:gd name="connsiteY8" fmla="*/ 45473 h 47560"/>
                <a:gd name="connsiteX9" fmla="*/ 2282 w 8460"/>
                <a:gd name="connsiteY9" fmla="*/ 47560 h 4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0" h="47560">
                  <a:moveTo>
                    <a:pt x="2282" y="47560"/>
                  </a:moveTo>
                  <a:lnTo>
                    <a:pt x="2055" y="47560"/>
                  </a:lnTo>
                  <a:cubicBezTo>
                    <a:pt x="807" y="47442"/>
                    <a:pt x="-108" y="46335"/>
                    <a:pt x="10" y="45087"/>
                  </a:cubicBezTo>
                  <a:cubicBezTo>
                    <a:pt x="11" y="45080"/>
                    <a:pt x="12" y="45072"/>
                    <a:pt x="13" y="45065"/>
                  </a:cubicBezTo>
                  <a:lnTo>
                    <a:pt x="3915" y="2047"/>
                  </a:lnTo>
                  <a:cubicBezTo>
                    <a:pt x="4057" y="822"/>
                    <a:pt x="5135" y="-76"/>
                    <a:pt x="6365" y="5"/>
                  </a:cubicBezTo>
                  <a:cubicBezTo>
                    <a:pt x="7615" y="101"/>
                    <a:pt x="8550" y="1192"/>
                    <a:pt x="8454" y="2441"/>
                  </a:cubicBezTo>
                  <a:cubicBezTo>
                    <a:pt x="8454" y="2446"/>
                    <a:pt x="8453" y="2451"/>
                    <a:pt x="8453" y="2455"/>
                  </a:cubicBezTo>
                  <a:lnTo>
                    <a:pt x="4505" y="45473"/>
                  </a:lnTo>
                  <a:cubicBezTo>
                    <a:pt x="4412" y="46638"/>
                    <a:pt x="3449" y="47541"/>
                    <a:pt x="2282" y="4756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E2024D59-E716-4525-B630-BACFB898D07B}"/>
                </a:ext>
              </a:extLst>
            </p:cNvPr>
            <p:cNvSpPr/>
            <p:nvPr/>
          </p:nvSpPr>
          <p:spPr>
            <a:xfrm>
              <a:off x="10172704" y="2936841"/>
              <a:ext cx="192453" cy="233706"/>
            </a:xfrm>
            <a:custGeom>
              <a:avLst/>
              <a:gdLst>
                <a:gd name="connsiteX0" fmla="*/ 83403 w 83403"/>
                <a:gd name="connsiteY0" fmla="*/ 28724 h 101281"/>
                <a:gd name="connsiteX1" fmla="*/ 71877 w 83403"/>
                <a:gd name="connsiteY1" fmla="*/ 57901 h 101281"/>
                <a:gd name="connsiteX2" fmla="*/ 33897 w 83403"/>
                <a:gd name="connsiteY2" fmla="*/ 101282 h 101281"/>
                <a:gd name="connsiteX3" fmla="*/ 0 w 83403"/>
                <a:gd name="connsiteY3" fmla="*/ 56540 h 101281"/>
                <a:gd name="connsiteX4" fmla="*/ 2768 w 83403"/>
                <a:gd name="connsiteY4" fmla="*/ 0 h 101281"/>
                <a:gd name="connsiteX5" fmla="*/ 45422 w 83403"/>
                <a:gd name="connsiteY5" fmla="*/ 38888 h 101281"/>
                <a:gd name="connsiteX6" fmla="*/ 83403 w 83403"/>
                <a:gd name="connsiteY6" fmla="*/ 28724 h 10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403" h="101281">
                  <a:moveTo>
                    <a:pt x="83403" y="28724"/>
                  </a:moveTo>
                  <a:lnTo>
                    <a:pt x="71877" y="57901"/>
                  </a:lnTo>
                  <a:lnTo>
                    <a:pt x="33897" y="101282"/>
                  </a:lnTo>
                  <a:lnTo>
                    <a:pt x="0" y="56540"/>
                  </a:lnTo>
                  <a:lnTo>
                    <a:pt x="2768" y="0"/>
                  </a:lnTo>
                  <a:lnTo>
                    <a:pt x="45422" y="38888"/>
                  </a:lnTo>
                  <a:lnTo>
                    <a:pt x="83403" y="28724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ED27540C-3ECE-4258-8087-50D888F71BA1}"/>
                </a:ext>
              </a:extLst>
            </p:cNvPr>
            <p:cNvSpPr/>
            <p:nvPr/>
          </p:nvSpPr>
          <p:spPr>
            <a:xfrm>
              <a:off x="10167364" y="2925532"/>
              <a:ext cx="206589" cy="253392"/>
            </a:xfrm>
            <a:custGeom>
              <a:avLst/>
              <a:gdLst>
                <a:gd name="connsiteX0" fmla="*/ 36075 w 89529"/>
                <a:gd name="connsiteY0" fmla="*/ 109813 h 109812"/>
                <a:gd name="connsiteX1" fmla="*/ 0 w 89529"/>
                <a:gd name="connsiteY1" fmla="*/ 62167 h 109812"/>
                <a:gd name="connsiteX2" fmla="*/ 0 w 89529"/>
                <a:gd name="connsiteY2" fmla="*/ 61350 h 109812"/>
                <a:gd name="connsiteX3" fmla="*/ 3040 w 89529"/>
                <a:gd name="connsiteY3" fmla="*/ 0 h 109812"/>
                <a:gd name="connsiteX4" fmla="*/ 48417 w 89529"/>
                <a:gd name="connsiteY4" fmla="*/ 41293 h 109812"/>
                <a:gd name="connsiteX5" fmla="*/ 89529 w 89529"/>
                <a:gd name="connsiteY5" fmla="*/ 30267 h 109812"/>
                <a:gd name="connsiteX6" fmla="*/ 75916 w 89529"/>
                <a:gd name="connsiteY6" fmla="*/ 64299 h 109812"/>
                <a:gd name="connsiteX7" fmla="*/ 4628 w 89529"/>
                <a:gd name="connsiteY7" fmla="*/ 60669 h 109812"/>
                <a:gd name="connsiteX8" fmla="*/ 36392 w 89529"/>
                <a:gd name="connsiteY8" fmla="*/ 102552 h 109812"/>
                <a:gd name="connsiteX9" fmla="*/ 72286 w 89529"/>
                <a:gd name="connsiteY9" fmla="*/ 61713 h 109812"/>
                <a:gd name="connsiteX10" fmla="*/ 81997 w 89529"/>
                <a:gd name="connsiteY10" fmla="*/ 37118 h 109812"/>
                <a:gd name="connsiteX11" fmla="*/ 47192 w 89529"/>
                <a:gd name="connsiteY11" fmla="*/ 46466 h 109812"/>
                <a:gd name="connsiteX12" fmla="*/ 7170 w 89529"/>
                <a:gd name="connsiteY12" fmla="*/ 10164 h 10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9529" h="109812">
                  <a:moveTo>
                    <a:pt x="36075" y="109813"/>
                  </a:moveTo>
                  <a:lnTo>
                    <a:pt x="0" y="62167"/>
                  </a:lnTo>
                  <a:lnTo>
                    <a:pt x="0" y="61350"/>
                  </a:lnTo>
                  <a:lnTo>
                    <a:pt x="3040" y="0"/>
                  </a:lnTo>
                  <a:lnTo>
                    <a:pt x="48417" y="41293"/>
                  </a:lnTo>
                  <a:lnTo>
                    <a:pt x="89529" y="30267"/>
                  </a:lnTo>
                  <a:lnTo>
                    <a:pt x="75916" y="64299"/>
                  </a:lnTo>
                  <a:close/>
                  <a:moveTo>
                    <a:pt x="4628" y="60669"/>
                  </a:moveTo>
                  <a:lnTo>
                    <a:pt x="36392" y="102552"/>
                  </a:lnTo>
                  <a:lnTo>
                    <a:pt x="72286" y="61713"/>
                  </a:lnTo>
                  <a:lnTo>
                    <a:pt x="81997" y="37118"/>
                  </a:lnTo>
                  <a:lnTo>
                    <a:pt x="47192" y="46466"/>
                  </a:lnTo>
                  <a:lnTo>
                    <a:pt x="7170" y="1016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:a16="http://schemas.microsoft.com/office/drawing/2014/main" id="{AAB2B33A-1D85-42CB-9D64-017B6F7A30D4}"/>
                </a:ext>
              </a:extLst>
            </p:cNvPr>
            <p:cNvSpPr/>
            <p:nvPr/>
          </p:nvSpPr>
          <p:spPr>
            <a:xfrm>
              <a:off x="9902193" y="2585842"/>
              <a:ext cx="649745" cy="579996"/>
            </a:xfrm>
            <a:custGeom>
              <a:avLst/>
              <a:gdLst>
                <a:gd name="connsiteX0" fmla="*/ 166103 w 281579"/>
                <a:gd name="connsiteY0" fmla="*/ 1778 h 251352"/>
                <a:gd name="connsiteX1" fmla="*/ 90050 w 281579"/>
                <a:gd name="connsiteY1" fmla="*/ 44977 h 251352"/>
                <a:gd name="connsiteX2" fmla="*/ 72217 w 281579"/>
                <a:gd name="connsiteY2" fmla="*/ 100836 h 251352"/>
                <a:gd name="connsiteX3" fmla="*/ 34191 w 281579"/>
                <a:gd name="connsiteY3" fmla="*/ 125612 h 251352"/>
                <a:gd name="connsiteX4" fmla="*/ 34191 w 281579"/>
                <a:gd name="connsiteY4" fmla="*/ 172305 h 251352"/>
                <a:gd name="connsiteX5" fmla="*/ 1338 w 281579"/>
                <a:gd name="connsiteY5" fmla="*/ 207427 h 251352"/>
                <a:gd name="connsiteX6" fmla="*/ 1928 w 281579"/>
                <a:gd name="connsiteY6" fmla="*/ 234653 h 251352"/>
                <a:gd name="connsiteX7" fmla="*/ 53204 w 281579"/>
                <a:gd name="connsiteY7" fmla="*/ 226576 h 251352"/>
                <a:gd name="connsiteX8" fmla="*/ 104480 w 281579"/>
                <a:gd name="connsiteY8" fmla="*/ 232929 h 251352"/>
                <a:gd name="connsiteX9" fmla="*/ 122904 w 281579"/>
                <a:gd name="connsiteY9" fmla="*/ 179928 h 251352"/>
                <a:gd name="connsiteX10" fmla="*/ 119999 w 281579"/>
                <a:gd name="connsiteY10" fmla="*/ 152248 h 251352"/>
                <a:gd name="connsiteX11" fmla="*/ 143641 w 281579"/>
                <a:gd name="connsiteY11" fmla="*/ 85362 h 251352"/>
                <a:gd name="connsiteX12" fmla="*/ 197186 w 281579"/>
                <a:gd name="connsiteY12" fmla="*/ 69208 h 251352"/>
                <a:gd name="connsiteX13" fmla="*/ 231173 w 281579"/>
                <a:gd name="connsiteY13" fmla="*/ 100972 h 251352"/>
                <a:gd name="connsiteX14" fmla="*/ 199954 w 281579"/>
                <a:gd name="connsiteY14" fmla="*/ 183014 h 251352"/>
                <a:gd name="connsiteX15" fmla="*/ 191832 w 281579"/>
                <a:gd name="connsiteY15" fmla="*/ 208108 h 251352"/>
                <a:gd name="connsiteX16" fmla="*/ 209302 w 281579"/>
                <a:gd name="connsiteY16" fmla="*/ 218499 h 251352"/>
                <a:gd name="connsiteX17" fmla="*/ 279591 w 281579"/>
                <a:gd name="connsiteY17" fmla="*/ 251352 h 251352"/>
                <a:gd name="connsiteX18" fmla="*/ 281315 w 281579"/>
                <a:gd name="connsiteY18" fmla="*/ 234653 h 251352"/>
                <a:gd name="connsiteX19" fmla="*/ 265161 w 281579"/>
                <a:gd name="connsiteY19" fmla="*/ 200076 h 251352"/>
                <a:gd name="connsiteX20" fmla="*/ 275552 w 281579"/>
                <a:gd name="connsiteY20" fmla="*/ 151704 h 251352"/>
                <a:gd name="connsiteX21" fmla="*/ 251366 w 281579"/>
                <a:gd name="connsiteY21" fmla="*/ 110229 h 251352"/>
                <a:gd name="connsiteX22" fmla="*/ 245603 w 281579"/>
                <a:gd name="connsiteY22" fmla="*/ 54914 h 251352"/>
                <a:gd name="connsiteX23" fmla="*/ 192013 w 281579"/>
                <a:gd name="connsiteY23" fmla="*/ 2504 h 251352"/>
                <a:gd name="connsiteX24" fmla="*/ 166103 w 281579"/>
                <a:gd name="connsiteY24" fmla="*/ 1778 h 25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1579" h="251352">
                  <a:moveTo>
                    <a:pt x="166103" y="1778"/>
                  </a:moveTo>
                  <a:cubicBezTo>
                    <a:pt x="166103" y="1778"/>
                    <a:pt x="99262" y="25964"/>
                    <a:pt x="90050" y="44977"/>
                  </a:cubicBezTo>
                  <a:cubicBezTo>
                    <a:pt x="82260" y="62956"/>
                    <a:pt x="76286" y="81669"/>
                    <a:pt x="72217" y="100836"/>
                  </a:cubicBezTo>
                  <a:cubicBezTo>
                    <a:pt x="72217" y="103150"/>
                    <a:pt x="40453" y="115856"/>
                    <a:pt x="34191" y="125612"/>
                  </a:cubicBezTo>
                  <a:cubicBezTo>
                    <a:pt x="27929" y="135368"/>
                    <a:pt x="34736" y="164228"/>
                    <a:pt x="34191" y="172305"/>
                  </a:cubicBezTo>
                  <a:cubicBezTo>
                    <a:pt x="33647" y="180382"/>
                    <a:pt x="4242" y="189594"/>
                    <a:pt x="1338" y="207427"/>
                  </a:cubicBezTo>
                  <a:cubicBezTo>
                    <a:pt x="-627" y="216421"/>
                    <a:pt x="-425" y="225753"/>
                    <a:pt x="1928" y="234653"/>
                  </a:cubicBezTo>
                  <a:lnTo>
                    <a:pt x="53204" y="226576"/>
                  </a:lnTo>
                  <a:cubicBezTo>
                    <a:pt x="53204" y="226576"/>
                    <a:pt x="86602" y="239826"/>
                    <a:pt x="104480" y="232929"/>
                  </a:cubicBezTo>
                  <a:cubicBezTo>
                    <a:pt x="122359" y="226032"/>
                    <a:pt x="124038" y="191454"/>
                    <a:pt x="122904" y="179928"/>
                  </a:cubicBezTo>
                  <a:cubicBezTo>
                    <a:pt x="121769" y="168403"/>
                    <a:pt x="119999" y="152248"/>
                    <a:pt x="119999" y="152248"/>
                  </a:cubicBezTo>
                  <a:lnTo>
                    <a:pt x="143641" y="85362"/>
                  </a:lnTo>
                  <a:lnTo>
                    <a:pt x="197186" y="69208"/>
                  </a:lnTo>
                  <a:lnTo>
                    <a:pt x="231173" y="100972"/>
                  </a:lnTo>
                  <a:lnTo>
                    <a:pt x="199954" y="183014"/>
                  </a:lnTo>
                  <a:cubicBezTo>
                    <a:pt x="199954" y="183014"/>
                    <a:pt x="190107" y="202935"/>
                    <a:pt x="191832" y="208108"/>
                  </a:cubicBezTo>
                  <a:cubicBezTo>
                    <a:pt x="193556" y="213281"/>
                    <a:pt x="209302" y="218499"/>
                    <a:pt x="209302" y="218499"/>
                  </a:cubicBezTo>
                  <a:lnTo>
                    <a:pt x="279591" y="251352"/>
                  </a:lnTo>
                  <a:cubicBezTo>
                    <a:pt x="281389" y="245981"/>
                    <a:pt x="281978" y="240279"/>
                    <a:pt x="281315" y="234653"/>
                  </a:cubicBezTo>
                  <a:cubicBezTo>
                    <a:pt x="280181" y="225578"/>
                    <a:pt x="265161" y="205839"/>
                    <a:pt x="265161" y="200076"/>
                  </a:cubicBezTo>
                  <a:cubicBezTo>
                    <a:pt x="265161" y="194313"/>
                    <a:pt x="284764" y="171851"/>
                    <a:pt x="275552" y="151704"/>
                  </a:cubicBezTo>
                  <a:cubicBezTo>
                    <a:pt x="266341" y="131556"/>
                    <a:pt x="256539" y="120575"/>
                    <a:pt x="251366" y="110229"/>
                  </a:cubicBezTo>
                  <a:cubicBezTo>
                    <a:pt x="246193" y="99883"/>
                    <a:pt x="255904" y="80235"/>
                    <a:pt x="245603" y="54914"/>
                  </a:cubicBezTo>
                  <a:cubicBezTo>
                    <a:pt x="235303" y="29594"/>
                    <a:pt x="201224" y="7677"/>
                    <a:pt x="192013" y="2504"/>
                  </a:cubicBezTo>
                  <a:cubicBezTo>
                    <a:pt x="182801" y="-2669"/>
                    <a:pt x="166103" y="1778"/>
                    <a:pt x="166103" y="177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:a16="http://schemas.microsoft.com/office/drawing/2014/main" id="{2EA8CEA3-94C6-4753-9212-FFC0A7A44443}"/>
                </a:ext>
              </a:extLst>
            </p:cNvPr>
            <p:cNvSpPr/>
            <p:nvPr/>
          </p:nvSpPr>
          <p:spPr>
            <a:xfrm>
              <a:off x="9897100" y="2581204"/>
              <a:ext cx="659840" cy="591437"/>
            </a:xfrm>
            <a:custGeom>
              <a:avLst/>
              <a:gdLst>
                <a:gd name="connsiteX0" fmla="*/ 283022 w 285954"/>
                <a:gd name="connsiteY0" fmla="*/ 256311 h 256310"/>
                <a:gd name="connsiteX1" fmla="*/ 210419 w 285954"/>
                <a:gd name="connsiteY1" fmla="*/ 222459 h 256310"/>
                <a:gd name="connsiteX2" fmla="*/ 191769 w 285954"/>
                <a:gd name="connsiteY2" fmla="*/ 210707 h 256310"/>
                <a:gd name="connsiteX3" fmla="*/ 200027 w 285954"/>
                <a:gd name="connsiteY3" fmla="*/ 183889 h 256310"/>
                <a:gd name="connsiteX4" fmla="*/ 230612 w 285954"/>
                <a:gd name="connsiteY4" fmla="*/ 103480 h 256310"/>
                <a:gd name="connsiteX5" fmla="*/ 198848 w 285954"/>
                <a:gd name="connsiteY5" fmla="*/ 73713 h 256310"/>
                <a:gd name="connsiteX6" fmla="*/ 147617 w 285954"/>
                <a:gd name="connsiteY6" fmla="*/ 89141 h 256310"/>
                <a:gd name="connsiteX7" fmla="*/ 124565 w 285954"/>
                <a:gd name="connsiteY7" fmla="*/ 154394 h 256310"/>
                <a:gd name="connsiteX8" fmla="*/ 127379 w 285954"/>
                <a:gd name="connsiteY8" fmla="*/ 181620 h 256310"/>
                <a:gd name="connsiteX9" fmla="*/ 107549 w 285954"/>
                <a:gd name="connsiteY9" fmla="*/ 236935 h 256310"/>
                <a:gd name="connsiteX10" fmla="*/ 55184 w 285954"/>
                <a:gd name="connsiteY10" fmla="*/ 230809 h 256310"/>
                <a:gd name="connsiteX11" fmla="*/ 2682 w 285954"/>
                <a:gd name="connsiteY11" fmla="*/ 239067 h 256310"/>
                <a:gd name="connsiteX12" fmla="*/ 2047 w 285954"/>
                <a:gd name="connsiteY12" fmla="*/ 237343 h 256310"/>
                <a:gd name="connsiteX13" fmla="*/ 1366 w 285954"/>
                <a:gd name="connsiteY13" fmla="*/ 209118 h 256310"/>
                <a:gd name="connsiteX14" fmla="*/ 23737 w 285954"/>
                <a:gd name="connsiteY14" fmla="*/ 183480 h 256310"/>
                <a:gd name="connsiteX15" fmla="*/ 34174 w 285954"/>
                <a:gd name="connsiteY15" fmla="*/ 174405 h 256310"/>
                <a:gd name="connsiteX16" fmla="*/ 33176 w 285954"/>
                <a:gd name="connsiteY16" fmla="*/ 162425 h 256310"/>
                <a:gd name="connsiteX17" fmla="*/ 34537 w 285954"/>
                <a:gd name="connsiteY17" fmla="*/ 126668 h 256310"/>
                <a:gd name="connsiteX18" fmla="*/ 63125 w 285954"/>
                <a:gd name="connsiteY18" fmla="*/ 107337 h 256310"/>
                <a:gd name="connsiteX19" fmla="*/ 72200 w 285954"/>
                <a:gd name="connsiteY19" fmla="*/ 102255 h 256310"/>
                <a:gd name="connsiteX20" fmla="*/ 90351 w 285954"/>
                <a:gd name="connsiteY20" fmla="*/ 46260 h 256310"/>
                <a:gd name="connsiteX21" fmla="*/ 167492 w 285954"/>
                <a:gd name="connsiteY21" fmla="*/ 1926 h 256310"/>
                <a:gd name="connsiteX22" fmla="*/ 167492 w 285954"/>
                <a:gd name="connsiteY22" fmla="*/ 1926 h 256310"/>
                <a:gd name="connsiteX23" fmla="*/ 195127 w 285954"/>
                <a:gd name="connsiteY23" fmla="*/ 2698 h 256310"/>
                <a:gd name="connsiteX24" fmla="*/ 249579 w 285954"/>
                <a:gd name="connsiteY24" fmla="*/ 56243 h 256310"/>
                <a:gd name="connsiteX25" fmla="*/ 254117 w 285954"/>
                <a:gd name="connsiteY25" fmla="*/ 95358 h 256310"/>
                <a:gd name="connsiteX26" fmla="*/ 255161 w 285954"/>
                <a:gd name="connsiteY26" fmla="*/ 111376 h 256310"/>
                <a:gd name="connsiteX27" fmla="*/ 263193 w 285954"/>
                <a:gd name="connsiteY27" fmla="*/ 123673 h 256310"/>
                <a:gd name="connsiteX28" fmla="*/ 279710 w 285954"/>
                <a:gd name="connsiteY28" fmla="*/ 152578 h 256310"/>
                <a:gd name="connsiteX29" fmla="*/ 272858 w 285954"/>
                <a:gd name="connsiteY29" fmla="*/ 194552 h 256310"/>
                <a:gd name="connsiteX30" fmla="*/ 269545 w 285954"/>
                <a:gd name="connsiteY30" fmla="*/ 201903 h 256310"/>
                <a:gd name="connsiteX31" fmla="*/ 276261 w 285954"/>
                <a:gd name="connsiteY31" fmla="*/ 215517 h 256310"/>
                <a:gd name="connsiteX32" fmla="*/ 285654 w 285954"/>
                <a:gd name="connsiteY32" fmla="*/ 236118 h 256310"/>
                <a:gd name="connsiteX33" fmla="*/ 283794 w 285954"/>
                <a:gd name="connsiteY33" fmla="*/ 253906 h 256310"/>
                <a:gd name="connsiteX34" fmla="*/ 200027 w 285954"/>
                <a:gd name="connsiteY34" fmla="*/ 68631 h 256310"/>
                <a:gd name="connsiteX35" fmla="*/ 236057 w 285954"/>
                <a:gd name="connsiteY35" fmla="*/ 102255 h 256310"/>
                <a:gd name="connsiteX36" fmla="*/ 204293 w 285954"/>
                <a:gd name="connsiteY36" fmla="*/ 185704 h 256310"/>
                <a:gd name="connsiteX37" fmla="*/ 196171 w 285954"/>
                <a:gd name="connsiteY37" fmla="*/ 209255 h 256310"/>
                <a:gd name="connsiteX38" fmla="*/ 212234 w 285954"/>
                <a:gd name="connsiteY38" fmla="*/ 218330 h 256310"/>
                <a:gd name="connsiteX39" fmla="*/ 280300 w 285954"/>
                <a:gd name="connsiteY39" fmla="*/ 250094 h 256310"/>
                <a:gd name="connsiteX40" fmla="*/ 281162 w 285954"/>
                <a:gd name="connsiteY40" fmla="*/ 236844 h 256310"/>
                <a:gd name="connsiteX41" fmla="*/ 272086 w 285954"/>
                <a:gd name="connsiteY41" fmla="*/ 217967 h 256310"/>
                <a:gd name="connsiteX42" fmla="*/ 264781 w 285954"/>
                <a:gd name="connsiteY42" fmla="*/ 201994 h 256310"/>
                <a:gd name="connsiteX43" fmla="*/ 268638 w 285954"/>
                <a:gd name="connsiteY43" fmla="*/ 192556 h 256310"/>
                <a:gd name="connsiteX44" fmla="*/ 275354 w 285954"/>
                <a:gd name="connsiteY44" fmla="*/ 154530 h 256310"/>
                <a:gd name="connsiteX45" fmla="*/ 259199 w 285954"/>
                <a:gd name="connsiteY45" fmla="*/ 126260 h 256310"/>
                <a:gd name="connsiteX46" fmla="*/ 251213 w 285954"/>
                <a:gd name="connsiteY46" fmla="*/ 113146 h 256310"/>
                <a:gd name="connsiteX47" fmla="*/ 249761 w 285954"/>
                <a:gd name="connsiteY47" fmla="*/ 94995 h 256310"/>
                <a:gd name="connsiteX48" fmla="*/ 245223 w 285954"/>
                <a:gd name="connsiteY48" fmla="*/ 57922 h 256310"/>
                <a:gd name="connsiteX49" fmla="*/ 192631 w 285954"/>
                <a:gd name="connsiteY49" fmla="*/ 6600 h 256310"/>
                <a:gd name="connsiteX50" fmla="*/ 168490 w 285954"/>
                <a:gd name="connsiteY50" fmla="*/ 6237 h 256310"/>
                <a:gd name="connsiteX51" fmla="*/ 93800 w 285954"/>
                <a:gd name="connsiteY51" fmla="*/ 48256 h 256310"/>
                <a:gd name="connsiteX52" fmla="*/ 76193 w 285954"/>
                <a:gd name="connsiteY52" fmla="*/ 103208 h 256310"/>
                <a:gd name="connsiteX53" fmla="*/ 64667 w 285954"/>
                <a:gd name="connsiteY53" fmla="*/ 111376 h 256310"/>
                <a:gd name="connsiteX54" fmla="*/ 37804 w 285954"/>
                <a:gd name="connsiteY54" fmla="*/ 129164 h 256310"/>
                <a:gd name="connsiteX55" fmla="*/ 37123 w 285954"/>
                <a:gd name="connsiteY55" fmla="*/ 161881 h 256310"/>
                <a:gd name="connsiteX56" fmla="*/ 38167 w 285954"/>
                <a:gd name="connsiteY56" fmla="*/ 174723 h 256310"/>
                <a:gd name="connsiteX57" fmla="*/ 25734 w 285954"/>
                <a:gd name="connsiteY57" fmla="*/ 187474 h 256310"/>
                <a:gd name="connsiteX58" fmla="*/ 5269 w 285954"/>
                <a:gd name="connsiteY58" fmla="*/ 210162 h 256310"/>
                <a:gd name="connsiteX59" fmla="*/ 5269 w 285954"/>
                <a:gd name="connsiteY59" fmla="*/ 234303 h 256310"/>
                <a:gd name="connsiteX60" fmla="*/ 55184 w 285954"/>
                <a:gd name="connsiteY60" fmla="*/ 226452 h 256310"/>
                <a:gd name="connsiteX61" fmla="*/ 55774 w 285954"/>
                <a:gd name="connsiteY61" fmla="*/ 226679 h 256310"/>
                <a:gd name="connsiteX62" fmla="*/ 105416 w 285954"/>
                <a:gd name="connsiteY62" fmla="*/ 233032 h 256310"/>
                <a:gd name="connsiteX63" fmla="*/ 122387 w 285954"/>
                <a:gd name="connsiteY63" fmla="*/ 182391 h 256310"/>
                <a:gd name="connsiteX64" fmla="*/ 119528 w 285954"/>
                <a:gd name="connsiteY64" fmla="*/ 154757 h 256310"/>
                <a:gd name="connsiteX65" fmla="*/ 119528 w 285954"/>
                <a:gd name="connsiteY65" fmla="*/ 154212 h 256310"/>
                <a:gd name="connsiteX66" fmla="*/ 119528 w 285954"/>
                <a:gd name="connsiteY66" fmla="*/ 153758 h 256310"/>
                <a:gd name="connsiteX67" fmla="*/ 143533 w 285954"/>
                <a:gd name="connsiteY67" fmla="*/ 85693 h 256310"/>
                <a:gd name="connsiteX68" fmla="*/ 72155 w 285954"/>
                <a:gd name="connsiteY68" fmla="*/ 102664 h 256310"/>
                <a:gd name="connsiteX69" fmla="*/ 72155 w 285954"/>
                <a:gd name="connsiteY69" fmla="*/ 102664 h 256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5954" h="256310">
                  <a:moveTo>
                    <a:pt x="283022" y="256311"/>
                  </a:moveTo>
                  <a:lnTo>
                    <a:pt x="210419" y="222459"/>
                  </a:lnTo>
                  <a:cubicBezTo>
                    <a:pt x="207832" y="221597"/>
                    <a:pt x="193720" y="216651"/>
                    <a:pt x="191769" y="210707"/>
                  </a:cubicBezTo>
                  <a:cubicBezTo>
                    <a:pt x="189818" y="204762"/>
                    <a:pt x="197577" y="188744"/>
                    <a:pt x="200027" y="183889"/>
                  </a:cubicBezTo>
                  <a:lnTo>
                    <a:pt x="230612" y="103480"/>
                  </a:lnTo>
                  <a:lnTo>
                    <a:pt x="198848" y="73713"/>
                  </a:lnTo>
                  <a:lnTo>
                    <a:pt x="147617" y="89141"/>
                  </a:lnTo>
                  <a:lnTo>
                    <a:pt x="124565" y="154394"/>
                  </a:lnTo>
                  <a:cubicBezTo>
                    <a:pt x="124883" y="157252"/>
                    <a:pt x="126380" y="171228"/>
                    <a:pt x="127379" y="181620"/>
                  </a:cubicBezTo>
                  <a:cubicBezTo>
                    <a:pt x="128377" y="191285"/>
                    <a:pt x="127833" y="229084"/>
                    <a:pt x="107549" y="236935"/>
                  </a:cubicBezTo>
                  <a:cubicBezTo>
                    <a:pt x="90169" y="243650"/>
                    <a:pt x="59948" y="232624"/>
                    <a:pt x="55184" y="230809"/>
                  </a:cubicBezTo>
                  <a:lnTo>
                    <a:pt x="2682" y="239067"/>
                  </a:lnTo>
                  <a:lnTo>
                    <a:pt x="2047" y="237343"/>
                  </a:lnTo>
                  <a:cubicBezTo>
                    <a:pt x="-429" y="228124"/>
                    <a:pt x="-662" y="218446"/>
                    <a:pt x="1366" y="209118"/>
                  </a:cubicBezTo>
                  <a:cubicBezTo>
                    <a:pt x="3227" y="197638"/>
                    <a:pt x="14571" y="189788"/>
                    <a:pt x="23737" y="183480"/>
                  </a:cubicBezTo>
                  <a:cubicBezTo>
                    <a:pt x="28547" y="180168"/>
                    <a:pt x="33992" y="176401"/>
                    <a:pt x="34174" y="174405"/>
                  </a:cubicBezTo>
                  <a:cubicBezTo>
                    <a:pt x="34115" y="170394"/>
                    <a:pt x="33782" y="166391"/>
                    <a:pt x="33176" y="162425"/>
                  </a:cubicBezTo>
                  <a:cubicBezTo>
                    <a:pt x="31633" y="149810"/>
                    <a:pt x="29727" y="134110"/>
                    <a:pt x="34537" y="126668"/>
                  </a:cubicBezTo>
                  <a:cubicBezTo>
                    <a:pt x="38802" y="120043"/>
                    <a:pt x="52688" y="112692"/>
                    <a:pt x="63125" y="107337"/>
                  </a:cubicBezTo>
                  <a:cubicBezTo>
                    <a:pt x="66236" y="105802"/>
                    <a:pt x="69265" y="104106"/>
                    <a:pt x="72200" y="102255"/>
                  </a:cubicBezTo>
                  <a:cubicBezTo>
                    <a:pt x="76379" y="83035"/>
                    <a:pt x="82459" y="64277"/>
                    <a:pt x="90351" y="46260"/>
                  </a:cubicBezTo>
                  <a:cubicBezTo>
                    <a:pt x="99880" y="26657"/>
                    <a:pt x="164906" y="2925"/>
                    <a:pt x="167492" y="1926"/>
                  </a:cubicBezTo>
                  <a:lnTo>
                    <a:pt x="167492" y="1926"/>
                  </a:lnTo>
                  <a:cubicBezTo>
                    <a:pt x="168173" y="1926"/>
                    <a:pt x="185189" y="-2884"/>
                    <a:pt x="195127" y="2698"/>
                  </a:cubicBezTo>
                  <a:cubicBezTo>
                    <a:pt x="195535" y="2698"/>
                    <a:pt x="237691" y="26884"/>
                    <a:pt x="249579" y="56243"/>
                  </a:cubicBezTo>
                  <a:cubicBezTo>
                    <a:pt x="254286" y="68709"/>
                    <a:pt x="255845" y="82145"/>
                    <a:pt x="254117" y="95358"/>
                  </a:cubicBezTo>
                  <a:cubicBezTo>
                    <a:pt x="253178" y="100704"/>
                    <a:pt x="253535" y="106197"/>
                    <a:pt x="255161" y="111376"/>
                  </a:cubicBezTo>
                  <a:cubicBezTo>
                    <a:pt x="257610" y="115620"/>
                    <a:pt x="260291" y="119725"/>
                    <a:pt x="263193" y="123673"/>
                  </a:cubicBezTo>
                  <a:cubicBezTo>
                    <a:pt x="269488" y="132835"/>
                    <a:pt x="275013" y="142503"/>
                    <a:pt x="279710" y="152578"/>
                  </a:cubicBezTo>
                  <a:cubicBezTo>
                    <a:pt x="286834" y="168097"/>
                    <a:pt x="278076" y="184660"/>
                    <a:pt x="272858" y="194552"/>
                  </a:cubicBezTo>
                  <a:cubicBezTo>
                    <a:pt x="271459" y="196859"/>
                    <a:pt x="270347" y="199327"/>
                    <a:pt x="269545" y="201903"/>
                  </a:cubicBezTo>
                  <a:cubicBezTo>
                    <a:pt x="271149" y="206728"/>
                    <a:pt x="273409" y="211308"/>
                    <a:pt x="276261" y="215517"/>
                  </a:cubicBezTo>
                  <a:cubicBezTo>
                    <a:pt x="280505" y="221820"/>
                    <a:pt x="283679" y="228780"/>
                    <a:pt x="285654" y="236118"/>
                  </a:cubicBezTo>
                  <a:cubicBezTo>
                    <a:pt x="286397" y="242111"/>
                    <a:pt x="285760" y="248195"/>
                    <a:pt x="283794" y="253906"/>
                  </a:cubicBezTo>
                  <a:close/>
                  <a:moveTo>
                    <a:pt x="200027" y="68631"/>
                  </a:moveTo>
                  <a:lnTo>
                    <a:pt x="236057" y="102255"/>
                  </a:lnTo>
                  <a:lnTo>
                    <a:pt x="204293" y="185704"/>
                  </a:lnTo>
                  <a:cubicBezTo>
                    <a:pt x="199755" y="195051"/>
                    <a:pt x="195218" y="206623"/>
                    <a:pt x="196171" y="209255"/>
                  </a:cubicBezTo>
                  <a:cubicBezTo>
                    <a:pt x="197123" y="211886"/>
                    <a:pt x="205246" y="215880"/>
                    <a:pt x="212234" y="218330"/>
                  </a:cubicBezTo>
                  <a:lnTo>
                    <a:pt x="280300" y="250094"/>
                  </a:lnTo>
                  <a:cubicBezTo>
                    <a:pt x="281393" y="245767"/>
                    <a:pt x="281685" y="241276"/>
                    <a:pt x="281162" y="236844"/>
                  </a:cubicBezTo>
                  <a:cubicBezTo>
                    <a:pt x="279096" y="230134"/>
                    <a:pt x="276037" y="223771"/>
                    <a:pt x="272086" y="217967"/>
                  </a:cubicBezTo>
                  <a:cubicBezTo>
                    <a:pt x="267549" y="210117"/>
                    <a:pt x="264781" y="205171"/>
                    <a:pt x="264781" y="201994"/>
                  </a:cubicBezTo>
                  <a:cubicBezTo>
                    <a:pt x="265414" y="198619"/>
                    <a:pt x="266727" y="195408"/>
                    <a:pt x="268638" y="192556"/>
                  </a:cubicBezTo>
                  <a:cubicBezTo>
                    <a:pt x="273765" y="182800"/>
                    <a:pt x="281525" y="168052"/>
                    <a:pt x="275354" y="154530"/>
                  </a:cubicBezTo>
                  <a:cubicBezTo>
                    <a:pt x="270754" y="144679"/>
                    <a:pt x="265351" y="135223"/>
                    <a:pt x="259199" y="126260"/>
                  </a:cubicBezTo>
                  <a:cubicBezTo>
                    <a:pt x="256293" y="122042"/>
                    <a:pt x="253626" y="117664"/>
                    <a:pt x="251213" y="113146"/>
                  </a:cubicBezTo>
                  <a:cubicBezTo>
                    <a:pt x="249224" y="107311"/>
                    <a:pt x="248725" y="101072"/>
                    <a:pt x="249761" y="94995"/>
                  </a:cubicBezTo>
                  <a:cubicBezTo>
                    <a:pt x="251297" y="82452"/>
                    <a:pt x="249739" y="69724"/>
                    <a:pt x="245223" y="57922"/>
                  </a:cubicBezTo>
                  <a:cubicBezTo>
                    <a:pt x="233788" y="30015"/>
                    <a:pt x="193039" y="6827"/>
                    <a:pt x="192631" y="6600"/>
                  </a:cubicBezTo>
                  <a:cubicBezTo>
                    <a:pt x="184645" y="2062"/>
                    <a:pt x="169716" y="5920"/>
                    <a:pt x="168490" y="6237"/>
                  </a:cubicBezTo>
                  <a:cubicBezTo>
                    <a:pt x="165722" y="7235"/>
                    <a:pt x="102376" y="30605"/>
                    <a:pt x="93800" y="48256"/>
                  </a:cubicBezTo>
                  <a:cubicBezTo>
                    <a:pt x="86127" y="65946"/>
                    <a:pt x="80230" y="84354"/>
                    <a:pt x="76193" y="103208"/>
                  </a:cubicBezTo>
                  <a:cubicBezTo>
                    <a:pt x="76193" y="105295"/>
                    <a:pt x="74378" y="106339"/>
                    <a:pt x="64667" y="111376"/>
                  </a:cubicBezTo>
                  <a:cubicBezTo>
                    <a:pt x="54957" y="116413"/>
                    <a:pt x="41434" y="123492"/>
                    <a:pt x="37804" y="129164"/>
                  </a:cubicBezTo>
                  <a:cubicBezTo>
                    <a:pt x="34174" y="134836"/>
                    <a:pt x="35853" y="151263"/>
                    <a:pt x="37123" y="161881"/>
                  </a:cubicBezTo>
                  <a:cubicBezTo>
                    <a:pt x="37791" y="166129"/>
                    <a:pt x="38140" y="170422"/>
                    <a:pt x="38167" y="174723"/>
                  </a:cubicBezTo>
                  <a:cubicBezTo>
                    <a:pt x="37850" y="179260"/>
                    <a:pt x="32495" y="182800"/>
                    <a:pt x="25734" y="187474"/>
                  </a:cubicBezTo>
                  <a:cubicBezTo>
                    <a:pt x="17339" y="193282"/>
                    <a:pt x="6857" y="200497"/>
                    <a:pt x="5269" y="210162"/>
                  </a:cubicBezTo>
                  <a:cubicBezTo>
                    <a:pt x="3761" y="218138"/>
                    <a:pt x="3761" y="226327"/>
                    <a:pt x="5269" y="234303"/>
                  </a:cubicBezTo>
                  <a:lnTo>
                    <a:pt x="55184" y="226452"/>
                  </a:lnTo>
                  <a:lnTo>
                    <a:pt x="55774" y="226679"/>
                  </a:lnTo>
                  <a:cubicBezTo>
                    <a:pt x="56091" y="226679"/>
                    <a:pt x="88581" y="239521"/>
                    <a:pt x="105416" y="233032"/>
                  </a:cubicBezTo>
                  <a:cubicBezTo>
                    <a:pt x="122251" y="226543"/>
                    <a:pt x="123567" y="193690"/>
                    <a:pt x="122387" y="182391"/>
                  </a:cubicBezTo>
                  <a:cubicBezTo>
                    <a:pt x="121207" y="171092"/>
                    <a:pt x="119528" y="154757"/>
                    <a:pt x="119528" y="154757"/>
                  </a:cubicBezTo>
                  <a:lnTo>
                    <a:pt x="119528" y="154212"/>
                  </a:lnTo>
                  <a:lnTo>
                    <a:pt x="119528" y="153758"/>
                  </a:lnTo>
                  <a:lnTo>
                    <a:pt x="143533" y="85693"/>
                  </a:lnTo>
                  <a:close/>
                  <a:moveTo>
                    <a:pt x="72155" y="102664"/>
                  </a:moveTo>
                  <a:lnTo>
                    <a:pt x="72155" y="102664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id="{CA2CFFE2-4924-434C-8128-4AD7868C7C63}"/>
                </a:ext>
              </a:extLst>
            </p:cNvPr>
            <p:cNvSpPr/>
            <p:nvPr/>
          </p:nvSpPr>
          <p:spPr>
            <a:xfrm>
              <a:off x="10179045" y="2697583"/>
              <a:ext cx="271261" cy="356433"/>
            </a:xfrm>
            <a:custGeom>
              <a:avLst/>
              <a:gdLst>
                <a:gd name="connsiteX0" fmla="*/ 70309 w 117556"/>
                <a:gd name="connsiteY0" fmla="*/ 0 h 154467"/>
                <a:gd name="connsiteX1" fmla="*/ 14450 w 117556"/>
                <a:gd name="connsiteY1" fmla="*/ 33988 h 154467"/>
                <a:gd name="connsiteX2" fmla="*/ 20 w 117556"/>
                <a:gd name="connsiteY2" fmla="*/ 103687 h 154467"/>
                <a:gd name="connsiteX3" fmla="*/ 42084 w 117556"/>
                <a:gd name="connsiteY3" fmla="*/ 154418 h 154467"/>
                <a:gd name="connsiteX4" fmla="*/ 90865 w 117556"/>
                <a:gd name="connsiteY4" fmla="*/ 130369 h 154467"/>
                <a:gd name="connsiteX5" fmla="*/ 117546 w 117556"/>
                <a:gd name="connsiteY5" fmla="*/ 45513 h 154467"/>
                <a:gd name="connsiteX6" fmla="*/ 70309 w 117556"/>
                <a:gd name="connsiteY6" fmla="*/ 0 h 15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556" h="154467">
                  <a:moveTo>
                    <a:pt x="70309" y="0"/>
                  </a:moveTo>
                  <a:cubicBezTo>
                    <a:pt x="70309" y="0"/>
                    <a:pt x="18488" y="23052"/>
                    <a:pt x="14450" y="33988"/>
                  </a:cubicBezTo>
                  <a:cubicBezTo>
                    <a:pt x="10411" y="44923"/>
                    <a:pt x="-525" y="95655"/>
                    <a:pt x="20" y="103687"/>
                  </a:cubicBezTo>
                  <a:cubicBezTo>
                    <a:pt x="564" y="111719"/>
                    <a:pt x="35187" y="153239"/>
                    <a:pt x="42084" y="154418"/>
                  </a:cubicBezTo>
                  <a:cubicBezTo>
                    <a:pt x="48982" y="155598"/>
                    <a:pt x="84512" y="134997"/>
                    <a:pt x="90865" y="130369"/>
                  </a:cubicBezTo>
                  <a:cubicBezTo>
                    <a:pt x="97218" y="125740"/>
                    <a:pt x="118091" y="56449"/>
                    <a:pt x="117546" y="45513"/>
                  </a:cubicBezTo>
                  <a:cubicBezTo>
                    <a:pt x="117002" y="34577"/>
                    <a:pt x="76072" y="635"/>
                    <a:pt x="70309" y="0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:a16="http://schemas.microsoft.com/office/drawing/2014/main" id="{687AA1B4-065D-4311-AE45-8B6DB85A0250}"/>
                </a:ext>
              </a:extLst>
            </p:cNvPr>
            <p:cNvSpPr/>
            <p:nvPr/>
          </p:nvSpPr>
          <p:spPr>
            <a:xfrm>
              <a:off x="10173788" y="2692347"/>
              <a:ext cx="281760" cy="366792"/>
            </a:xfrm>
            <a:custGeom>
              <a:avLst/>
              <a:gdLst>
                <a:gd name="connsiteX0" fmla="*/ 44817 w 122106"/>
                <a:gd name="connsiteY0" fmla="*/ 158956 h 158956"/>
                <a:gd name="connsiteX1" fmla="*/ 44000 w 122106"/>
                <a:gd name="connsiteY1" fmla="*/ 158956 h 158956"/>
                <a:gd name="connsiteX2" fmla="*/ 29 w 122106"/>
                <a:gd name="connsiteY2" fmla="*/ 106183 h 158956"/>
                <a:gd name="connsiteX3" fmla="*/ 14596 w 122106"/>
                <a:gd name="connsiteY3" fmla="*/ 35530 h 158956"/>
                <a:gd name="connsiteX4" fmla="*/ 71680 w 122106"/>
                <a:gd name="connsiteY4" fmla="*/ 272 h 158956"/>
                <a:gd name="connsiteX5" fmla="*/ 72224 w 122106"/>
                <a:gd name="connsiteY5" fmla="*/ 0 h 158956"/>
                <a:gd name="connsiteX6" fmla="*/ 72814 w 122106"/>
                <a:gd name="connsiteY6" fmla="*/ 0 h 158956"/>
                <a:gd name="connsiteX7" fmla="*/ 122094 w 122106"/>
                <a:gd name="connsiteY7" fmla="*/ 47646 h 158956"/>
                <a:gd name="connsiteX8" fmla="*/ 94459 w 122106"/>
                <a:gd name="connsiteY8" fmla="*/ 134453 h 158956"/>
                <a:gd name="connsiteX9" fmla="*/ 44817 w 122106"/>
                <a:gd name="connsiteY9" fmla="*/ 158956 h 158956"/>
                <a:gd name="connsiteX10" fmla="*/ 72814 w 122106"/>
                <a:gd name="connsiteY10" fmla="*/ 4674 h 158956"/>
                <a:gd name="connsiteX11" fmla="*/ 18861 w 122106"/>
                <a:gd name="connsiteY11" fmla="*/ 37073 h 158956"/>
                <a:gd name="connsiteX12" fmla="*/ 4567 w 122106"/>
                <a:gd name="connsiteY12" fmla="*/ 105820 h 158956"/>
                <a:gd name="connsiteX13" fmla="*/ 44726 w 122106"/>
                <a:gd name="connsiteY13" fmla="*/ 154418 h 158956"/>
                <a:gd name="connsiteX14" fmla="*/ 91782 w 122106"/>
                <a:gd name="connsiteY14" fmla="*/ 130822 h 158956"/>
                <a:gd name="connsiteX15" fmla="*/ 117556 w 122106"/>
                <a:gd name="connsiteY15" fmla="*/ 47918 h 158956"/>
                <a:gd name="connsiteX16" fmla="*/ 72814 w 122106"/>
                <a:gd name="connsiteY16" fmla="*/ 4674 h 158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2106" h="158956">
                  <a:moveTo>
                    <a:pt x="44817" y="158956"/>
                  </a:moveTo>
                  <a:lnTo>
                    <a:pt x="44000" y="158956"/>
                  </a:lnTo>
                  <a:cubicBezTo>
                    <a:pt x="36013" y="157640"/>
                    <a:pt x="710" y="115213"/>
                    <a:pt x="29" y="106183"/>
                  </a:cubicBezTo>
                  <a:cubicBezTo>
                    <a:pt x="-651" y="97153"/>
                    <a:pt x="10693" y="46058"/>
                    <a:pt x="14596" y="35530"/>
                  </a:cubicBezTo>
                  <a:cubicBezTo>
                    <a:pt x="18816" y="24004"/>
                    <a:pt x="66280" y="2632"/>
                    <a:pt x="71680" y="272"/>
                  </a:cubicBezTo>
                  <a:lnTo>
                    <a:pt x="72224" y="0"/>
                  </a:lnTo>
                  <a:lnTo>
                    <a:pt x="72814" y="0"/>
                  </a:lnTo>
                  <a:cubicBezTo>
                    <a:pt x="79258" y="635"/>
                    <a:pt x="121413" y="34850"/>
                    <a:pt x="122094" y="47646"/>
                  </a:cubicBezTo>
                  <a:cubicBezTo>
                    <a:pt x="122684" y="58945"/>
                    <a:pt x="101674" y="129325"/>
                    <a:pt x="94459" y="134453"/>
                  </a:cubicBezTo>
                  <a:cubicBezTo>
                    <a:pt x="89876" y="137856"/>
                    <a:pt x="54573" y="158956"/>
                    <a:pt x="44817" y="158956"/>
                  </a:cubicBezTo>
                  <a:close/>
                  <a:moveTo>
                    <a:pt x="72814" y="4674"/>
                  </a:moveTo>
                  <a:cubicBezTo>
                    <a:pt x="53030" y="13749"/>
                    <a:pt x="21493" y="29813"/>
                    <a:pt x="18861" y="37073"/>
                  </a:cubicBezTo>
                  <a:cubicBezTo>
                    <a:pt x="14732" y="48191"/>
                    <a:pt x="4023" y="98151"/>
                    <a:pt x="4567" y="105820"/>
                  </a:cubicBezTo>
                  <a:cubicBezTo>
                    <a:pt x="5066" y="112762"/>
                    <a:pt x="38464" y="153193"/>
                    <a:pt x="44726" y="154418"/>
                  </a:cubicBezTo>
                  <a:cubicBezTo>
                    <a:pt x="49990" y="155326"/>
                    <a:pt x="83659" y="136721"/>
                    <a:pt x="91782" y="130822"/>
                  </a:cubicBezTo>
                  <a:cubicBezTo>
                    <a:pt x="96955" y="126920"/>
                    <a:pt x="118146" y="58718"/>
                    <a:pt x="117556" y="47918"/>
                  </a:cubicBezTo>
                  <a:cubicBezTo>
                    <a:pt x="117057" y="38434"/>
                    <a:pt x="79076" y="7079"/>
                    <a:pt x="72814" y="467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0A057A44-4575-4C5D-ABF5-5F64A5FCC7FF}"/>
                </a:ext>
              </a:extLst>
            </p:cNvPr>
            <p:cNvSpPr/>
            <p:nvPr/>
          </p:nvSpPr>
          <p:spPr>
            <a:xfrm>
              <a:off x="10209769" y="2686797"/>
              <a:ext cx="247318" cy="139364"/>
            </a:xfrm>
            <a:custGeom>
              <a:avLst/>
              <a:gdLst>
                <a:gd name="connsiteX0" fmla="*/ 105865 w 107180"/>
                <a:gd name="connsiteY0" fmla="*/ 60397 h 60396"/>
                <a:gd name="connsiteX1" fmla="*/ 56858 w 107180"/>
                <a:gd name="connsiteY1" fmla="*/ 8939 h 60396"/>
                <a:gd name="connsiteX2" fmla="*/ 1180 w 107180"/>
                <a:gd name="connsiteY2" fmla="*/ 49779 h 60396"/>
                <a:gd name="connsiteX3" fmla="*/ 0 w 107180"/>
                <a:gd name="connsiteY3" fmla="*/ 45241 h 60396"/>
                <a:gd name="connsiteX4" fmla="*/ 55088 w 107180"/>
                <a:gd name="connsiteY4" fmla="*/ 3267 h 60396"/>
                <a:gd name="connsiteX5" fmla="*/ 57130 w 107180"/>
                <a:gd name="connsiteY5" fmla="*/ 0 h 60396"/>
                <a:gd name="connsiteX6" fmla="*/ 58990 w 107180"/>
                <a:gd name="connsiteY6" fmla="*/ 3358 h 60396"/>
                <a:gd name="connsiteX7" fmla="*/ 107181 w 107180"/>
                <a:gd name="connsiteY7" fmla="*/ 55859 h 6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180" h="60396">
                  <a:moveTo>
                    <a:pt x="105865" y="60397"/>
                  </a:moveTo>
                  <a:cubicBezTo>
                    <a:pt x="85128" y="54180"/>
                    <a:pt x="63256" y="19558"/>
                    <a:pt x="56858" y="8939"/>
                  </a:cubicBezTo>
                  <a:cubicBezTo>
                    <a:pt x="50641" y="17561"/>
                    <a:pt x="31038" y="41883"/>
                    <a:pt x="1180" y="49779"/>
                  </a:cubicBezTo>
                  <a:lnTo>
                    <a:pt x="0" y="45241"/>
                  </a:lnTo>
                  <a:cubicBezTo>
                    <a:pt x="34078" y="36166"/>
                    <a:pt x="54861" y="3585"/>
                    <a:pt x="55088" y="3267"/>
                  </a:cubicBezTo>
                  <a:lnTo>
                    <a:pt x="57130" y="0"/>
                  </a:lnTo>
                  <a:lnTo>
                    <a:pt x="58990" y="3358"/>
                  </a:lnTo>
                  <a:cubicBezTo>
                    <a:pt x="59217" y="3812"/>
                    <a:pt x="84810" y="49143"/>
                    <a:pt x="107181" y="55859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FA0534FB-34ED-48F7-B510-208A385DA85B}"/>
                </a:ext>
              </a:extLst>
            </p:cNvPr>
            <p:cNvSpPr/>
            <p:nvPr/>
          </p:nvSpPr>
          <p:spPr>
            <a:xfrm>
              <a:off x="10180243" y="2693394"/>
              <a:ext cx="164391" cy="116644"/>
            </a:xfrm>
            <a:custGeom>
              <a:avLst/>
              <a:gdLst>
                <a:gd name="connsiteX0" fmla="*/ 862 w 71242"/>
                <a:gd name="connsiteY0" fmla="*/ 50550 h 50550"/>
                <a:gd name="connsiteX1" fmla="*/ 0 w 71242"/>
                <a:gd name="connsiteY1" fmla="*/ 46012 h 50550"/>
                <a:gd name="connsiteX2" fmla="*/ 68338 w 71242"/>
                <a:gd name="connsiteY2" fmla="*/ 0 h 50550"/>
                <a:gd name="connsiteX3" fmla="*/ 71242 w 71242"/>
                <a:gd name="connsiteY3" fmla="*/ 3494 h 50550"/>
                <a:gd name="connsiteX4" fmla="*/ 862 w 71242"/>
                <a:gd name="connsiteY4" fmla="*/ 50550 h 5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2" h="50550">
                  <a:moveTo>
                    <a:pt x="862" y="50550"/>
                  </a:moveTo>
                  <a:lnTo>
                    <a:pt x="0" y="46012"/>
                  </a:lnTo>
                  <a:cubicBezTo>
                    <a:pt x="16880" y="42609"/>
                    <a:pt x="67839" y="408"/>
                    <a:pt x="68338" y="0"/>
                  </a:cubicBezTo>
                  <a:lnTo>
                    <a:pt x="71242" y="3494"/>
                  </a:lnTo>
                  <a:cubicBezTo>
                    <a:pt x="69109" y="5354"/>
                    <a:pt x="18877" y="46920"/>
                    <a:pt x="862" y="5055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C6801E73-7CA4-48B7-B6CA-D01C08ED282C}"/>
                </a:ext>
              </a:extLst>
            </p:cNvPr>
            <p:cNvSpPr/>
            <p:nvPr/>
          </p:nvSpPr>
          <p:spPr>
            <a:xfrm>
              <a:off x="10301502" y="2930597"/>
              <a:ext cx="47641" cy="20717"/>
            </a:xfrm>
            <a:custGeom>
              <a:avLst/>
              <a:gdLst>
                <a:gd name="connsiteX0" fmla="*/ 5941 w 20646"/>
                <a:gd name="connsiteY0" fmla="*/ 8967 h 8978"/>
                <a:gd name="connsiteX1" fmla="*/ 1721 w 20646"/>
                <a:gd name="connsiteY1" fmla="*/ 8559 h 8978"/>
                <a:gd name="connsiteX2" fmla="*/ 88 w 20646"/>
                <a:gd name="connsiteY2" fmla="*/ 5655 h 8978"/>
                <a:gd name="connsiteX3" fmla="*/ 2992 w 20646"/>
                <a:gd name="connsiteY3" fmla="*/ 4021 h 8978"/>
                <a:gd name="connsiteX4" fmla="*/ 17104 w 20646"/>
                <a:gd name="connsiteY4" fmla="*/ 391 h 8978"/>
                <a:gd name="connsiteX5" fmla="*/ 20255 w 20646"/>
                <a:gd name="connsiteY5" fmla="*/ 996 h 8978"/>
                <a:gd name="connsiteX6" fmla="*/ 19872 w 20646"/>
                <a:gd name="connsiteY6" fmla="*/ 3976 h 8978"/>
                <a:gd name="connsiteX7" fmla="*/ 5941 w 20646"/>
                <a:gd name="connsiteY7" fmla="*/ 8968 h 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46" h="8978">
                  <a:moveTo>
                    <a:pt x="5941" y="8967"/>
                  </a:moveTo>
                  <a:cubicBezTo>
                    <a:pt x="4523" y="9020"/>
                    <a:pt x="3104" y="8883"/>
                    <a:pt x="1721" y="8559"/>
                  </a:cubicBezTo>
                  <a:cubicBezTo>
                    <a:pt x="468" y="8208"/>
                    <a:pt x="-263" y="6908"/>
                    <a:pt x="88" y="5655"/>
                  </a:cubicBezTo>
                  <a:cubicBezTo>
                    <a:pt x="439" y="4402"/>
                    <a:pt x="1739" y="3671"/>
                    <a:pt x="2992" y="4021"/>
                  </a:cubicBezTo>
                  <a:cubicBezTo>
                    <a:pt x="7997" y="4836"/>
                    <a:pt x="13114" y="3519"/>
                    <a:pt x="17104" y="391"/>
                  </a:cubicBezTo>
                  <a:cubicBezTo>
                    <a:pt x="18141" y="-312"/>
                    <a:pt x="19552" y="-41"/>
                    <a:pt x="20255" y="996"/>
                  </a:cubicBezTo>
                  <a:cubicBezTo>
                    <a:pt x="20898" y="1944"/>
                    <a:pt x="20734" y="3222"/>
                    <a:pt x="19872" y="3976"/>
                  </a:cubicBezTo>
                  <a:cubicBezTo>
                    <a:pt x="15839" y="7007"/>
                    <a:pt x="10982" y="8747"/>
                    <a:pt x="5941" y="896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C14975FE-76B8-4984-8FBC-C8E93F78727A}"/>
                </a:ext>
              </a:extLst>
            </p:cNvPr>
            <p:cNvSpPr/>
            <p:nvPr/>
          </p:nvSpPr>
          <p:spPr>
            <a:xfrm>
              <a:off x="10256510" y="2949188"/>
              <a:ext cx="86047" cy="31523"/>
            </a:xfrm>
            <a:custGeom>
              <a:avLst/>
              <a:gdLst>
                <a:gd name="connsiteX0" fmla="*/ 22263 w 37290"/>
                <a:gd name="connsiteY0" fmla="*/ 13661 h 13661"/>
                <a:gd name="connsiteX1" fmla="*/ 391 w 37290"/>
                <a:gd name="connsiteY1" fmla="*/ 3542 h 13661"/>
                <a:gd name="connsiteX2" fmla="*/ 996 w 37290"/>
                <a:gd name="connsiteY2" fmla="*/ 391 h 13661"/>
                <a:gd name="connsiteX3" fmla="*/ 3976 w 37290"/>
                <a:gd name="connsiteY3" fmla="*/ 774 h 13661"/>
                <a:gd name="connsiteX4" fmla="*/ 34107 w 37290"/>
                <a:gd name="connsiteY4" fmla="*/ 6401 h 13661"/>
                <a:gd name="connsiteX5" fmla="*/ 37101 w 37290"/>
                <a:gd name="connsiteY5" fmla="*/ 7581 h 13661"/>
                <a:gd name="connsiteX6" fmla="*/ 35922 w 37290"/>
                <a:gd name="connsiteY6" fmla="*/ 10576 h 13661"/>
                <a:gd name="connsiteX7" fmla="*/ 22263 w 37290"/>
                <a:gd name="connsiteY7" fmla="*/ 13661 h 1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90" h="13661">
                  <a:moveTo>
                    <a:pt x="22263" y="13661"/>
                  </a:moveTo>
                  <a:cubicBezTo>
                    <a:pt x="13864" y="13556"/>
                    <a:pt x="5908" y="9876"/>
                    <a:pt x="391" y="3542"/>
                  </a:cubicBezTo>
                  <a:cubicBezTo>
                    <a:pt x="-312" y="2505"/>
                    <a:pt x="-41" y="1094"/>
                    <a:pt x="996" y="391"/>
                  </a:cubicBezTo>
                  <a:cubicBezTo>
                    <a:pt x="1944" y="-252"/>
                    <a:pt x="3222" y="-87"/>
                    <a:pt x="3976" y="774"/>
                  </a:cubicBezTo>
                  <a:cubicBezTo>
                    <a:pt x="11489" y="9429"/>
                    <a:pt x="23977" y="11761"/>
                    <a:pt x="34107" y="6401"/>
                  </a:cubicBezTo>
                  <a:cubicBezTo>
                    <a:pt x="35259" y="5900"/>
                    <a:pt x="36600" y="6428"/>
                    <a:pt x="37101" y="7581"/>
                  </a:cubicBezTo>
                  <a:cubicBezTo>
                    <a:pt x="37603" y="8734"/>
                    <a:pt x="37074" y="10074"/>
                    <a:pt x="35922" y="10576"/>
                  </a:cubicBezTo>
                  <a:cubicBezTo>
                    <a:pt x="31638" y="12558"/>
                    <a:pt x="26983" y="13610"/>
                    <a:pt x="22263" y="1366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7304FDBE-D90C-4704-977C-426F005BAC8F}"/>
                </a:ext>
              </a:extLst>
            </p:cNvPr>
            <p:cNvSpPr/>
            <p:nvPr/>
          </p:nvSpPr>
          <p:spPr>
            <a:xfrm>
              <a:off x="10236354" y="2808403"/>
              <a:ext cx="75610" cy="23414"/>
            </a:xfrm>
            <a:custGeom>
              <a:avLst/>
              <a:gdLst>
                <a:gd name="connsiteX0" fmla="*/ 30499 w 32767"/>
                <a:gd name="connsiteY0" fmla="*/ 10148 h 10147"/>
                <a:gd name="connsiteX1" fmla="*/ 29229 w 32767"/>
                <a:gd name="connsiteY1" fmla="*/ 9739 h 10147"/>
                <a:gd name="connsiteX2" fmla="*/ 3227 w 32767"/>
                <a:gd name="connsiteY2" fmla="*/ 6472 h 10147"/>
                <a:gd name="connsiteX3" fmla="*/ 210 w 32767"/>
                <a:gd name="connsiteY3" fmla="*/ 5360 h 10147"/>
                <a:gd name="connsiteX4" fmla="*/ 1322 w 32767"/>
                <a:gd name="connsiteY4" fmla="*/ 2343 h 10147"/>
                <a:gd name="connsiteX5" fmla="*/ 31770 w 32767"/>
                <a:gd name="connsiteY5" fmla="*/ 5973 h 10147"/>
                <a:gd name="connsiteX6" fmla="*/ 32377 w 32767"/>
                <a:gd name="connsiteY6" fmla="*/ 9123 h 10147"/>
                <a:gd name="connsiteX7" fmla="*/ 32360 w 32767"/>
                <a:gd name="connsiteY7" fmla="*/ 9149 h 10147"/>
                <a:gd name="connsiteX8" fmla="*/ 30499 w 32767"/>
                <a:gd name="connsiteY8" fmla="*/ 10148 h 10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767" h="10147">
                  <a:moveTo>
                    <a:pt x="30499" y="10148"/>
                  </a:moveTo>
                  <a:cubicBezTo>
                    <a:pt x="30044" y="10145"/>
                    <a:pt x="29600" y="10002"/>
                    <a:pt x="29229" y="9739"/>
                  </a:cubicBezTo>
                  <a:cubicBezTo>
                    <a:pt x="29229" y="9739"/>
                    <a:pt x="15615" y="664"/>
                    <a:pt x="3227" y="6472"/>
                  </a:cubicBezTo>
                  <a:cubicBezTo>
                    <a:pt x="2087" y="6998"/>
                    <a:pt x="736" y="6500"/>
                    <a:pt x="210" y="5360"/>
                  </a:cubicBezTo>
                  <a:cubicBezTo>
                    <a:pt x="-316" y="4220"/>
                    <a:pt x="181" y="2869"/>
                    <a:pt x="1322" y="2343"/>
                  </a:cubicBezTo>
                  <a:cubicBezTo>
                    <a:pt x="16160" y="-4419"/>
                    <a:pt x="31135" y="5564"/>
                    <a:pt x="31770" y="5973"/>
                  </a:cubicBezTo>
                  <a:cubicBezTo>
                    <a:pt x="32807" y="6675"/>
                    <a:pt x="33080" y="8086"/>
                    <a:pt x="32377" y="9123"/>
                  </a:cubicBezTo>
                  <a:cubicBezTo>
                    <a:pt x="32372" y="9132"/>
                    <a:pt x="32366" y="9141"/>
                    <a:pt x="32360" y="9149"/>
                  </a:cubicBezTo>
                  <a:cubicBezTo>
                    <a:pt x="31947" y="9774"/>
                    <a:pt x="31248" y="10149"/>
                    <a:pt x="30499" y="1014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3FB5EF48-3442-49BD-85A7-C6A6E6519B14}"/>
                </a:ext>
              </a:extLst>
            </p:cNvPr>
            <p:cNvSpPr/>
            <p:nvPr/>
          </p:nvSpPr>
          <p:spPr>
            <a:xfrm>
              <a:off x="10363006" y="2823531"/>
              <a:ext cx="64596" cy="18862"/>
            </a:xfrm>
            <a:custGeom>
              <a:avLst/>
              <a:gdLst>
                <a:gd name="connsiteX0" fmla="*/ 25754 w 27994"/>
                <a:gd name="connsiteY0" fmla="*/ 8174 h 8174"/>
                <a:gd name="connsiteX1" fmla="*/ 24120 w 27994"/>
                <a:gd name="connsiteY1" fmla="*/ 7539 h 8174"/>
                <a:gd name="connsiteX2" fmla="*/ 2929 w 27994"/>
                <a:gd name="connsiteY2" fmla="*/ 6858 h 8174"/>
                <a:gd name="connsiteX3" fmla="*/ 98 w 27994"/>
                <a:gd name="connsiteY3" fmla="*/ 5347 h 8174"/>
                <a:gd name="connsiteX4" fmla="*/ 1295 w 27994"/>
                <a:gd name="connsiteY4" fmla="*/ 2638 h 8174"/>
                <a:gd name="connsiteX5" fmla="*/ 27342 w 27994"/>
                <a:gd name="connsiteY5" fmla="*/ 4317 h 8174"/>
                <a:gd name="connsiteX6" fmla="*/ 27342 w 27994"/>
                <a:gd name="connsiteY6" fmla="*/ 7539 h 8174"/>
                <a:gd name="connsiteX7" fmla="*/ 25754 w 27994"/>
                <a:gd name="connsiteY7" fmla="*/ 8174 h 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994" h="8174">
                  <a:moveTo>
                    <a:pt x="25754" y="8174"/>
                  </a:moveTo>
                  <a:cubicBezTo>
                    <a:pt x="25150" y="8171"/>
                    <a:pt x="24568" y="7945"/>
                    <a:pt x="24120" y="7539"/>
                  </a:cubicBezTo>
                  <a:cubicBezTo>
                    <a:pt x="17767" y="1186"/>
                    <a:pt x="3110" y="6813"/>
                    <a:pt x="2929" y="6858"/>
                  </a:cubicBezTo>
                  <a:cubicBezTo>
                    <a:pt x="1730" y="7223"/>
                    <a:pt x="463" y="6546"/>
                    <a:pt x="98" y="5347"/>
                  </a:cubicBezTo>
                  <a:cubicBezTo>
                    <a:pt x="-228" y="4273"/>
                    <a:pt x="281" y="3120"/>
                    <a:pt x="1295" y="2638"/>
                  </a:cubicBezTo>
                  <a:cubicBezTo>
                    <a:pt x="1976" y="2366"/>
                    <a:pt x="18902" y="-4123"/>
                    <a:pt x="27342" y="4317"/>
                  </a:cubicBezTo>
                  <a:cubicBezTo>
                    <a:pt x="28212" y="5215"/>
                    <a:pt x="28212" y="6641"/>
                    <a:pt x="27342" y="7539"/>
                  </a:cubicBezTo>
                  <a:cubicBezTo>
                    <a:pt x="26906" y="7935"/>
                    <a:pt x="26342" y="8160"/>
                    <a:pt x="25754" y="8174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1BDFF92C-8438-4BF6-8861-2B46E21BB89C}"/>
                </a:ext>
              </a:extLst>
            </p:cNvPr>
            <p:cNvSpPr/>
            <p:nvPr/>
          </p:nvSpPr>
          <p:spPr>
            <a:xfrm>
              <a:off x="10259935" y="2850829"/>
              <a:ext cx="23126" cy="29199"/>
            </a:xfrm>
            <a:custGeom>
              <a:avLst/>
              <a:gdLst>
                <a:gd name="connsiteX0" fmla="*/ 9889 w 10022"/>
                <a:gd name="connsiteY0" fmla="*/ 6826 h 12654"/>
                <a:gd name="connsiteX1" fmla="*/ 4353 w 10022"/>
                <a:gd name="connsiteY1" fmla="*/ 12635 h 12654"/>
                <a:gd name="connsiteX2" fmla="*/ 133 w 10022"/>
                <a:gd name="connsiteY2" fmla="*/ 5783 h 12654"/>
                <a:gd name="connsiteX3" fmla="*/ 5714 w 10022"/>
                <a:gd name="connsiteY3" fmla="*/ 20 h 12654"/>
                <a:gd name="connsiteX4" fmla="*/ 9889 w 10022"/>
                <a:gd name="connsiteY4" fmla="*/ 6826 h 1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22" h="12654">
                  <a:moveTo>
                    <a:pt x="9889" y="6826"/>
                  </a:moveTo>
                  <a:cubicBezTo>
                    <a:pt x="9526" y="10320"/>
                    <a:pt x="7030" y="12907"/>
                    <a:pt x="4353" y="12635"/>
                  </a:cubicBezTo>
                  <a:cubicBezTo>
                    <a:pt x="1335" y="11853"/>
                    <a:pt x="-527" y="8829"/>
                    <a:pt x="133" y="5783"/>
                  </a:cubicBezTo>
                  <a:cubicBezTo>
                    <a:pt x="541" y="2334"/>
                    <a:pt x="2991" y="-253"/>
                    <a:pt x="5714" y="20"/>
                  </a:cubicBezTo>
                  <a:cubicBezTo>
                    <a:pt x="8707" y="801"/>
                    <a:pt x="10549" y="3805"/>
                    <a:pt x="9889" y="6826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E90DDE08-386F-4956-8888-E018E2E26BF8}"/>
                </a:ext>
              </a:extLst>
            </p:cNvPr>
            <p:cNvSpPr/>
            <p:nvPr/>
          </p:nvSpPr>
          <p:spPr>
            <a:xfrm>
              <a:off x="10364465" y="2866432"/>
              <a:ext cx="23615" cy="29425"/>
            </a:xfrm>
            <a:custGeom>
              <a:avLst/>
              <a:gdLst>
                <a:gd name="connsiteX0" fmla="*/ 10101 w 10234"/>
                <a:gd name="connsiteY0" fmla="*/ 6872 h 12752"/>
                <a:gd name="connsiteX1" fmla="*/ 5880 w 10234"/>
                <a:gd name="connsiteY1" fmla="*/ 12689 h 12752"/>
                <a:gd name="connsiteX2" fmla="*/ 63 w 10234"/>
                <a:gd name="connsiteY2" fmla="*/ 8467 h 12752"/>
                <a:gd name="connsiteX3" fmla="*/ 345 w 10234"/>
                <a:gd name="connsiteY3" fmla="*/ 5828 h 12752"/>
                <a:gd name="connsiteX4" fmla="*/ 5881 w 10234"/>
                <a:gd name="connsiteY4" fmla="*/ 20 h 12752"/>
                <a:gd name="connsiteX5" fmla="*/ 10101 w 10234"/>
                <a:gd name="connsiteY5" fmla="*/ 6872 h 1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34" h="12752">
                  <a:moveTo>
                    <a:pt x="10101" y="6872"/>
                  </a:moveTo>
                  <a:cubicBezTo>
                    <a:pt x="10542" y="9644"/>
                    <a:pt x="8652" y="12248"/>
                    <a:pt x="5880" y="12689"/>
                  </a:cubicBezTo>
                  <a:cubicBezTo>
                    <a:pt x="3108" y="13129"/>
                    <a:pt x="504" y="11239"/>
                    <a:pt x="63" y="8467"/>
                  </a:cubicBezTo>
                  <a:cubicBezTo>
                    <a:pt x="-78" y="7578"/>
                    <a:pt x="19" y="6667"/>
                    <a:pt x="345" y="5828"/>
                  </a:cubicBezTo>
                  <a:cubicBezTo>
                    <a:pt x="708" y="2334"/>
                    <a:pt x="3204" y="-253"/>
                    <a:pt x="5881" y="20"/>
                  </a:cubicBezTo>
                  <a:cubicBezTo>
                    <a:pt x="8899" y="801"/>
                    <a:pt x="10761" y="3825"/>
                    <a:pt x="10101" y="6872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C918F029-C452-4EDC-9E26-812C2C34D17B}"/>
                </a:ext>
              </a:extLst>
            </p:cNvPr>
            <p:cNvSpPr/>
            <p:nvPr/>
          </p:nvSpPr>
          <p:spPr>
            <a:xfrm>
              <a:off x="10128831" y="3067307"/>
              <a:ext cx="106487" cy="140832"/>
            </a:xfrm>
            <a:custGeom>
              <a:avLst/>
              <a:gdLst>
                <a:gd name="connsiteX0" fmla="*/ 0 w 46148"/>
                <a:gd name="connsiteY0" fmla="*/ 25094 h 61032"/>
                <a:gd name="connsiteX1" fmla="*/ 20374 w 46148"/>
                <a:gd name="connsiteY1" fmla="*/ 61032 h 61032"/>
                <a:gd name="connsiteX2" fmla="*/ 46148 w 46148"/>
                <a:gd name="connsiteY2" fmla="*/ 35258 h 61032"/>
                <a:gd name="connsiteX3" fmla="*/ 19013 w 46148"/>
                <a:gd name="connsiteY3" fmla="*/ 0 h 61032"/>
                <a:gd name="connsiteX4" fmla="*/ 0 w 46148"/>
                <a:gd name="connsiteY4" fmla="*/ 25094 h 6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48" h="61032">
                  <a:moveTo>
                    <a:pt x="0" y="25094"/>
                  </a:moveTo>
                  <a:lnTo>
                    <a:pt x="20374" y="61032"/>
                  </a:lnTo>
                  <a:lnTo>
                    <a:pt x="46148" y="35258"/>
                  </a:lnTo>
                  <a:lnTo>
                    <a:pt x="19013" y="0"/>
                  </a:lnTo>
                  <a:lnTo>
                    <a:pt x="0" y="25094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9BE69E25-E97C-4684-AEA2-53EF85F21CB2}"/>
                </a:ext>
              </a:extLst>
            </p:cNvPr>
            <p:cNvSpPr/>
            <p:nvPr/>
          </p:nvSpPr>
          <p:spPr>
            <a:xfrm>
              <a:off x="10123466" y="3062595"/>
              <a:ext cx="117168" cy="150807"/>
            </a:xfrm>
            <a:custGeom>
              <a:avLst/>
              <a:gdLst>
                <a:gd name="connsiteX0" fmla="*/ 22699 w 50777"/>
                <a:gd name="connsiteY0" fmla="*/ 65343 h 65355"/>
                <a:gd name="connsiteX1" fmla="*/ 22382 w 50777"/>
                <a:gd name="connsiteY1" fmla="*/ 65343 h 65355"/>
                <a:gd name="connsiteX2" fmla="*/ 20703 w 50777"/>
                <a:gd name="connsiteY2" fmla="*/ 64209 h 65355"/>
                <a:gd name="connsiteX3" fmla="*/ 374 w 50777"/>
                <a:gd name="connsiteY3" fmla="*/ 28497 h 65355"/>
                <a:gd name="connsiteX4" fmla="*/ 374 w 50777"/>
                <a:gd name="connsiteY4" fmla="*/ 26001 h 65355"/>
                <a:gd name="connsiteX5" fmla="*/ 19387 w 50777"/>
                <a:gd name="connsiteY5" fmla="*/ 908 h 65355"/>
                <a:gd name="connsiteX6" fmla="*/ 21202 w 50777"/>
                <a:gd name="connsiteY6" fmla="*/ 0 h 65355"/>
                <a:gd name="connsiteX7" fmla="*/ 22972 w 50777"/>
                <a:gd name="connsiteY7" fmla="*/ 908 h 65355"/>
                <a:gd name="connsiteX8" fmla="*/ 50198 w 50777"/>
                <a:gd name="connsiteY8" fmla="*/ 36166 h 65355"/>
                <a:gd name="connsiteX9" fmla="*/ 50198 w 50777"/>
                <a:gd name="connsiteY9" fmla="*/ 39161 h 65355"/>
                <a:gd name="connsiteX10" fmla="*/ 24424 w 50777"/>
                <a:gd name="connsiteY10" fmla="*/ 64799 h 65355"/>
                <a:gd name="connsiteX11" fmla="*/ 22699 w 50777"/>
                <a:gd name="connsiteY11" fmla="*/ 65343 h 65355"/>
                <a:gd name="connsiteX12" fmla="*/ 5048 w 50777"/>
                <a:gd name="connsiteY12" fmla="*/ 27317 h 65355"/>
                <a:gd name="connsiteX13" fmla="*/ 23199 w 50777"/>
                <a:gd name="connsiteY13" fmla="*/ 59353 h 65355"/>
                <a:gd name="connsiteX14" fmla="*/ 45433 w 50777"/>
                <a:gd name="connsiteY14" fmla="*/ 37119 h 65355"/>
                <a:gd name="connsiteX15" fmla="*/ 21338 w 50777"/>
                <a:gd name="connsiteY15" fmla="*/ 5808 h 6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777" h="65355">
                  <a:moveTo>
                    <a:pt x="22699" y="65343"/>
                  </a:moveTo>
                  <a:lnTo>
                    <a:pt x="22382" y="65343"/>
                  </a:lnTo>
                  <a:cubicBezTo>
                    <a:pt x="21682" y="65231"/>
                    <a:pt x="21068" y="64816"/>
                    <a:pt x="20703" y="64209"/>
                  </a:cubicBezTo>
                  <a:lnTo>
                    <a:pt x="374" y="28497"/>
                  </a:lnTo>
                  <a:cubicBezTo>
                    <a:pt x="-125" y="27740"/>
                    <a:pt x="-125" y="26758"/>
                    <a:pt x="374" y="26001"/>
                  </a:cubicBezTo>
                  <a:lnTo>
                    <a:pt x="19387" y="908"/>
                  </a:lnTo>
                  <a:cubicBezTo>
                    <a:pt x="19833" y="357"/>
                    <a:pt x="20494" y="26"/>
                    <a:pt x="21202" y="0"/>
                  </a:cubicBezTo>
                  <a:cubicBezTo>
                    <a:pt x="21906" y="-8"/>
                    <a:pt x="22568" y="332"/>
                    <a:pt x="22972" y="908"/>
                  </a:cubicBezTo>
                  <a:lnTo>
                    <a:pt x="50198" y="36166"/>
                  </a:lnTo>
                  <a:cubicBezTo>
                    <a:pt x="50971" y="37014"/>
                    <a:pt x="50971" y="38312"/>
                    <a:pt x="50198" y="39161"/>
                  </a:cubicBezTo>
                  <a:lnTo>
                    <a:pt x="24424" y="64799"/>
                  </a:lnTo>
                  <a:cubicBezTo>
                    <a:pt x="23949" y="65211"/>
                    <a:pt x="23325" y="65409"/>
                    <a:pt x="22699" y="65343"/>
                  </a:cubicBezTo>
                  <a:close/>
                  <a:moveTo>
                    <a:pt x="5048" y="27317"/>
                  </a:moveTo>
                  <a:lnTo>
                    <a:pt x="23199" y="59353"/>
                  </a:lnTo>
                  <a:lnTo>
                    <a:pt x="45433" y="37119"/>
                  </a:lnTo>
                  <a:lnTo>
                    <a:pt x="21338" y="580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9431F2B0-03BA-443A-B671-0E67D574787F}"/>
                </a:ext>
              </a:extLst>
            </p:cNvPr>
            <p:cNvSpPr/>
            <p:nvPr/>
          </p:nvSpPr>
          <p:spPr>
            <a:xfrm>
              <a:off x="10272806" y="3053171"/>
              <a:ext cx="112350" cy="159679"/>
            </a:xfrm>
            <a:custGeom>
              <a:avLst/>
              <a:gdLst>
                <a:gd name="connsiteX0" fmla="*/ 0 w 48689"/>
                <a:gd name="connsiteY0" fmla="*/ 42745 h 69200"/>
                <a:gd name="connsiteX1" fmla="*/ 18332 w 48689"/>
                <a:gd name="connsiteY1" fmla="*/ 69200 h 69200"/>
                <a:gd name="connsiteX2" fmla="*/ 48690 w 48689"/>
                <a:gd name="connsiteY2" fmla="*/ 15837 h 69200"/>
                <a:gd name="connsiteX3" fmla="*/ 31900 w 48689"/>
                <a:gd name="connsiteY3" fmla="*/ 0 h 69200"/>
                <a:gd name="connsiteX4" fmla="*/ 0 w 48689"/>
                <a:gd name="connsiteY4" fmla="*/ 42745 h 6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" h="69200">
                  <a:moveTo>
                    <a:pt x="0" y="42745"/>
                  </a:moveTo>
                  <a:lnTo>
                    <a:pt x="18332" y="69200"/>
                  </a:lnTo>
                  <a:lnTo>
                    <a:pt x="48690" y="15837"/>
                  </a:lnTo>
                  <a:lnTo>
                    <a:pt x="31900" y="0"/>
                  </a:lnTo>
                  <a:lnTo>
                    <a:pt x="0" y="42745"/>
                  </a:ln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BD0F2923-17CF-4780-A28F-375980DC4CEA}"/>
                </a:ext>
              </a:extLst>
            </p:cNvPr>
            <p:cNvSpPr/>
            <p:nvPr/>
          </p:nvSpPr>
          <p:spPr>
            <a:xfrm>
              <a:off x="10267992" y="3047998"/>
              <a:ext cx="122946" cy="170610"/>
            </a:xfrm>
            <a:custGeom>
              <a:avLst/>
              <a:gdLst>
                <a:gd name="connsiteX0" fmla="*/ 20418 w 53281"/>
                <a:gd name="connsiteY0" fmla="*/ 73711 h 73937"/>
                <a:gd name="connsiteX1" fmla="*/ 18558 w 53281"/>
                <a:gd name="connsiteY1" fmla="*/ 72758 h 73937"/>
                <a:gd name="connsiteX2" fmla="*/ 407 w 53281"/>
                <a:gd name="connsiteY2" fmla="*/ 46303 h 73937"/>
                <a:gd name="connsiteX3" fmla="*/ 407 w 53281"/>
                <a:gd name="connsiteY3" fmla="*/ 43625 h 73937"/>
                <a:gd name="connsiteX4" fmla="*/ 32171 w 53281"/>
                <a:gd name="connsiteY4" fmla="*/ 926 h 73937"/>
                <a:gd name="connsiteX5" fmla="*/ 33805 w 53281"/>
                <a:gd name="connsiteY5" fmla="*/ 18 h 73937"/>
                <a:gd name="connsiteX6" fmla="*/ 35529 w 53281"/>
                <a:gd name="connsiteY6" fmla="*/ 608 h 73937"/>
                <a:gd name="connsiteX7" fmla="*/ 52545 w 53281"/>
                <a:gd name="connsiteY7" fmla="*/ 16671 h 73937"/>
                <a:gd name="connsiteX8" fmla="*/ 52999 w 53281"/>
                <a:gd name="connsiteY8" fmla="*/ 19439 h 73937"/>
                <a:gd name="connsiteX9" fmla="*/ 22596 w 53281"/>
                <a:gd name="connsiteY9" fmla="*/ 72803 h 73937"/>
                <a:gd name="connsiteX10" fmla="*/ 20736 w 53281"/>
                <a:gd name="connsiteY10" fmla="*/ 73937 h 73937"/>
                <a:gd name="connsiteX11" fmla="*/ 4899 w 53281"/>
                <a:gd name="connsiteY11" fmla="*/ 45032 h 73937"/>
                <a:gd name="connsiteX12" fmla="*/ 20237 w 53281"/>
                <a:gd name="connsiteY12" fmla="*/ 67176 h 73937"/>
                <a:gd name="connsiteX13" fmla="*/ 47917 w 53281"/>
                <a:gd name="connsiteY13" fmla="*/ 18532 h 73937"/>
                <a:gd name="connsiteX14" fmla="*/ 34304 w 53281"/>
                <a:gd name="connsiteY14" fmla="*/ 5645 h 7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281" h="73937">
                  <a:moveTo>
                    <a:pt x="20418" y="73711"/>
                  </a:moveTo>
                  <a:cubicBezTo>
                    <a:pt x="19682" y="73707"/>
                    <a:pt x="18991" y="73353"/>
                    <a:pt x="18558" y="72758"/>
                  </a:cubicBezTo>
                  <a:lnTo>
                    <a:pt x="407" y="46303"/>
                  </a:lnTo>
                  <a:cubicBezTo>
                    <a:pt x="-136" y="45493"/>
                    <a:pt x="-136" y="44435"/>
                    <a:pt x="407" y="43625"/>
                  </a:cubicBezTo>
                  <a:lnTo>
                    <a:pt x="32171" y="926"/>
                  </a:lnTo>
                  <a:cubicBezTo>
                    <a:pt x="32542" y="383"/>
                    <a:pt x="33147" y="46"/>
                    <a:pt x="33805" y="18"/>
                  </a:cubicBezTo>
                  <a:cubicBezTo>
                    <a:pt x="34440" y="-67"/>
                    <a:pt x="35079" y="151"/>
                    <a:pt x="35529" y="608"/>
                  </a:cubicBezTo>
                  <a:lnTo>
                    <a:pt x="52545" y="16671"/>
                  </a:lnTo>
                  <a:cubicBezTo>
                    <a:pt x="53317" y="17379"/>
                    <a:pt x="53505" y="18523"/>
                    <a:pt x="52999" y="19439"/>
                  </a:cubicBezTo>
                  <a:lnTo>
                    <a:pt x="22596" y="72803"/>
                  </a:lnTo>
                  <a:cubicBezTo>
                    <a:pt x="22217" y="73480"/>
                    <a:pt x="21512" y="73910"/>
                    <a:pt x="20736" y="73937"/>
                  </a:cubicBezTo>
                  <a:close/>
                  <a:moveTo>
                    <a:pt x="4899" y="45032"/>
                  </a:moveTo>
                  <a:lnTo>
                    <a:pt x="20237" y="67176"/>
                  </a:lnTo>
                  <a:lnTo>
                    <a:pt x="47917" y="18532"/>
                  </a:lnTo>
                  <a:lnTo>
                    <a:pt x="34304" y="5645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B21BAFB8-97B0-4363-A23D-53F396EE2A5B}"/>
                </a:ext>
              </a:extLst>
            </p:cNvPr>
            <p:cNvSpPr/>
            <p:nvPr/>
          </p:nvSpPr>
          <p:spPr>
            <a:xfrm>
              <a:off x="9971245" y="3352531"/>
              <a:ext cx="115073" cy="212976"/>
            </a:xfrm>
            <a:custGeom>
              <a:avLst/>
              <a:gdLst>
                <a:gd name="connsiteX0" fmla="*/ 44878 w 49869"/>
                <a:gd name="connsiteY0" fmla="*/ 92297 h 92297"/>
                <a:gd name="connsiteX1" fmla="*/ 4992 w 49869"/>
                <a:gd name="connsiteY1" fmla="*/ 92297 h 92297"/>
                <a:gd name="connsiteX2" fmla="*/ 0 w 49869"/>
                <a:gd name="connsiteY2" fmla="*/ 0 h 92297"/>
                <a:gd name="connsiteX3" fmla="*/ 49870 w 49869"/>
                <a:gd name="connsiteY3" fmla="*/ 0 h 92297"/>
                <a:gd name="connsiteX4" fmla="*/ 44878 w 49869"/>
                <a:gd name="connsiteY4" fmla="*/ 92297 h 92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69" h="92297">
                  <a:moveTo>
                    <a:pt x="44878" y="92297"/>
                  </a:moveTo>
                  <a:lnTo>
                    <a:pt x="4992" y="92297"/>
                  </a:lnTo>
                  <a:lnTo>
                    <a:pt x="0" y="0"/>
                  </a:lnTo>
                  <a:lnTo>
                    <a:pt x="49870" y="0"/>
                  </a:lnTo>
                  <a:lnTo>
                    <a:pt x="44878" y="92297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68800AFA-8D29-417D-91A6-A69B6F64A40B}"/>
                </a:ext>
              </a:extLst>
            </p:cNvPr>
            <p:cNvSpPr/>
            <p:nvPr/>
          </p:nvSpPr>
          <p:spPr>
            <a:xfrm>
              <a:off x="9965695" y="3347295"/>
              <a:ext cx="125648" cy="223445"/>
            </a:xfrm>
            <a:custGeom>
              <a:avLst/>
              <a:gdLst>
                <a:gd name="connsiteX0" fmla="*/ 49416 w 54452"/>
                <a:gd name="connsiteY0" fmla="*/ 96835 h 96834"/>
                <a:gd name="connsiteX1" fmla="*/ 5264 w 54452"/>
                <a:gd name="connsiteY1" fmla="*/ 96835 h 96834"/>
                <a:gd name="connsiteX2" fmla="*/ 0 w 54452"/>
                <a:gd name="connsiteY2" fmla="*/ 0 h 96834"/>
                <a:gd name="connsiteX3" fmla="*/ 54453 w 54452"/>
                <a:gd name="connsiteY3" fmla="*/ 0 h 96834"/>
                <a:gd name="connsiteX4" fmla="*/ 9529 w 54452"/>
                <a:gd name="connsiteY4" fmla="*/ 92297 h 96834"/>
                <a:gd name="connsiteX5" fmla="*/ 45105 w 54452"/>
                <a:gd name="connsiteY5" fmla="*/ 92297 h 96834"/>
                <a:gd name="connsiteX6" fmla="*/ 49870 w 54452"/>
                <a:gd name="connsiteY6" fmla="*/ 4538 h 96834"/>
                <a:gd name="connsiteX7" fmla="*/ 4810 w 54452"/>
                <a:gd name="connsiteY7" fmla="*/ 4538 h 9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52" h="96834">
                  <a:moveTo>
                    <a:pt x="49416" y="96835"/>
                  </a:moveTo>
                  <a:lnTo>
                    <a:pt x="5264" y="96835"/>
                  </a:lnTo>
                  <a:lnTo>
                    <a:pt x="0" y="0"/>
                  </a:lnTo>
                  <a:lnTo>
                    <a:pt x="54453" y="0"/>
                  </a:lnTo>
                  <a:close/>
                  <a:moveTo>
                    <a:pt x="9529" y="92297"/>
                  </a:moveTo>
                  <a:lnTo>
                    <a:pt x="45105" y="92297"/>
                  </a:lnTo>
                  <a:lnTo>
                    <a:pt x="49870" y="4538"/>
                  </a:lnTo>
                  <a:lnTo>
                    <a:pt x="4810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143B3D06-A484-4672-A7C6-D6A660FFD01A}"/>
                </a:ext>
              </a:extLst>
            </p:cNvPr>
            <p:cNvSpPr/>
            <p:nvPr/>
          </p:nvSpPr>
          <p:spPr>
            <a:xfrm>
              <a:off x="9959100" y="3334417"/>
              <a:ext cx="137271" cy="32250"/>
            </a:xfrm>
            <a:custGeom>
              <a:avLst/>
              <a:gdLst>
                <a:gd name="connsiteX0" fmla="*/ 0 w 59489"/>
                <a:gd name="connsiteY0" fmla="*/ 0 h 13976"/>
                <a:gd name="connsiteX1" fmla="*/ 59489 w 59489"/>
                <a:gd name="connsiteY1" fmla="*/ 0 h 13976"/>
                <a:gd name="connsiteX2" fmla="*/ 59489 w 59489"/>
                <a:gd name="connsiteY2" fmla="*/ 13976 h 13976"/>
                <a:gd name="connsiteX3" fmla="*/ 0 w 59489"/>
                <a:gd name="connsiteY3" fmla="*/ 13976 h 1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489" h="13976">
                  <a:moveTo>
                    <a:pt x="0" y="0"/>
                  </a:moveTo>
                  <a:lnTo>
                    <a:pt x="59489" y="0"/>
                  </a:lnTo>
                  <a:lnTo>
                    <a:pt x="59489" y="13976"/>
                  </a:lnTo>
                  <a:lnTo>
                    <a:pt x="0" y="13976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CDB60EC6-1C97-4A4A-A2AB-34F31F04F9DF}"/>
                </a:ext>
              </a:extLst>
            </p:cNvPr>
            <p:cNvSpPr/>
            <p:nvPr/>
          </p:nvSpPr>
          <p:spPr>
            <a:xfrm>
              <a:off x="9953865" y="3329181"/>
              <a:ext cx="147743" cy="42719"/>
            </a:xfrm>
            <a:custGeom>
              <a:avLst/>
              <a:gdLst>
                <a:gd name="connsiteX0" fmla="*/ 64027 w 64027"/>
                <a:gd name="connsiteY0" fmla="*/ 18514 h 18513"/>
                <a:gd name="connsiteX1" fmla="*/ 0 w 64027"/>
                <a:gd name="connsiteY1" fmla="*/ 18514 h 18513"/>
                <a:gd name="connsiteX2" fmla="*/ 0 w 64027"/>
                <a:gd name="connsiteY2" fmla="*/ 0 h 18513"/>
                <a:gd name="connsiteX3" fmla="*/ 64027 w 64027"/>
                <a:gd name="connsiteY3" fmla="*/ 0 h 18513"/>
                <a:gd name="connsiteX4" fmla="*/ 4538 w 64027"/>
                <a:gd name="connsiteY4" fmla="*/ 13976 h 18513"/>
                <a:gd name="connsiteX5" fmla="*/ 59489 w 64027"/>
                <a:gd name="connsiteY5" fmla="*/ 13976 h 18513"/>
                <a:gd name="connsiteX6" fmla="*/ 59489 w 64027"/>
                <a:gd name="connsiteY6" fmla="*/ 4538 h 18513"/>
                <a:gd name="connsiteX7" fmla="*/ 4538 w 64027"/>
                <a:gd name="connsiteY7" fmla="*/ 4538 h 1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027" h="18513">
                  <a:moveTo>
                    <a:pt x="64027" y="18514"/>
                  </a:moveTo>
                  <a:lnTo>
                    <a:pt x="0" y="18514"/>
                  </a:lnTo>
                  <a:lnTo>
                    <a:pt x="0" y="0"/>
                  </a:lnTo>
                  <a:lnTo>
                    <a:pt x="64027" y="0"/>
                  </a:lnTo>
                  <a:close/>
                  <a:moveTo>
                    <a:pt x="4538" y="13976"/>
                  </a:moveTo>
                  <a:lnTo>
                    <a:pt x="59489" y="13976"/>
                  </a:lnTo>
                  <a:lnTo>
                    <a:pt x="59489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82E58377-57FE-47D0-BA06-98ED0E470287}"/>
                </a:ext>
              </a:extLst>
            </p:cNvPr>
            <p:cNvSpPr/>
            <p:nvPr/>
          </p:nvSpPr>
          <p:spPr>
            <a:xfrm>
              <a:off x="9978366" y="3319234"/>
              <a:ext cx="100937" cy="15181"/>
            </a:xfrm>
            <a:custGeom>
              <a:avLst/>
              <a:gdLst>
                <a:gd name="connsiteX0" fmla="*/ 0 w 43743"/>
                <a:gd name="connsiteY0" fmla="*/ 0 h 6579"/>
                <a:gd name="connsiteX1" fmla="*/ 43744 w 43743"/>
                <a:gd name="connsiteY1" fmla="*/ 0 h 6579"/>
                <a:gd name="connsiteX2" fmla="*/ 43744 w 43743"/>
                <a:gd name="connsiteY2" fmla="*/ 6580 h 6579"/>
                <a:gd name="connsiteX3" fmla="*/ 0 w 43743"/>
                <a:gd name="connsiteY3" fmla="*/ 6580 h 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43" h="6579">
                  <a:moveTo>
                    <a:pt x="0" y="0"/>
                  </a:moveTo>
                  <a:lnTo>
                    <a:pt x="43744" y="0"/>
                  </a:lnTo>
                  <a:lnTo>
                    <a:pt x="43744" y="6580"/>
                  </a:lnTo>
                  <a:lnTo>
                    <a:pt x="0" y="658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2140E022-8982-4045-B214-E50F7211FA73}"/>
                </a:ext>
              </a:extLst>
            </p:cNvPr>
            <p:cNvSpPr/>
            <p:nvPr/>
          </p:nvSpPr>
          <p:spPr>
            <a:xfrm>
              <a:off x="9973130" y="3313998"/>
              <a:ext cx="111303" cy="25653"/>
            </a:xfrm>
            <a:custGeom>
              <a:avLst/>
              <a:gdLst>
                <a:gd name="connsiteX0" fmla="*/ 48236 w 48235"/>
                <a:gd name="connsiteY0" fmla="*/ 11117 h 11117"/>
                <a:gd name="connsiteX1" fmla="*/ 0 w 48235"/>
                <a:gd name="connsiteY1" fmla="*/ 11117 h 11117"/>
                <a:gd name="connsiteX2" fmla="*/ 0 w 48235"/>
                <a:gd name="connsiteY2" fmla="*/ 0 h 11117"/>
                <a:gd name="connsiteX3" fmla="*/ 48236 w 48235"/>
                <a:gd name="connsiteY3" fmla="*/ 0 h 11117"/>
                <a:gd name="connsiteX4" fmla="*/ 4538 w 48235"/>
                <a:gd name="connsiteY4" fmla="*/ 6580 h 11117"/>
                <a:gd name="connsiteX5" fmla="*/ 43698 w 48235"/>
                <a:gd name="connsiteY5" fmla="*/ 6580 h 11117"/>
                <a:gd name="connsiteX6" fmla="*/ 43698 w 48235"/>
                <a:gd name="connsiteY6" fmla="*/ 4538 h 11117"/>
                <a:gd name="connsiteX7" fmla="*/ 4538 w 48235"/>
                <a:gd name="connsiteY7" fmla="*/ 4538 h 1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35" h="11117">
                  <a:moveTo>
                    <a:pt x="48236" y="11117"/>
                  </a:moveTo>
                  <a:lnTo>
                    <a:pt x="0" y="11117"/>
                  </a:lnTo>
                  <a:lnTo>
                    <a:pt x="0" y="0"/>
                  </a:lnTo>
                  <a:lnTo>
                    <a:pt x="48236" y="0"/>
                  </a:lnTo>
                  <a:close/>
                  <a:moveTo>
                    <a:pt x="4538" y="6580"/>
                  </a:moveTo>
                  <a:lnTo>
                    <a:pt x="43698" y="6580"/>
                  </a:lnTo>
                  <a:lnTo>
                    <a:pt x="43698" y="4538"/>
                  </a:lnTo>
                  <a:lnTo>
                    <a:pt x="4538" y="4538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B199971C-8924-443D-87B7-979819DEA2B6}"/>
                </a:ext>
              </a:extLst>
            </p:cNvPr>
            <p:cNvSpPr/>
            <p:nvPr/>
          </p:nvSpPr>
          <p:spPr>
            <a:xfrm>
              <a:off x="9892739" y="3415519"/>
              <a:ext cx="165446" cy="199267"/>
            </a:xfrm>
            <a:custGeom>
              <a:avLst/>
              <a:gdLst>
                <a:gd name="connsiteX0" fmla="*/ 32117 w 71699"/>
                <a:gd name="connsiteY0" fmla="*/ 73259 h 86356"/>
                <a:gd name="connsiteX1" fmla="*/ 32117 w 71699"/>
                <a:gd name="connsiteY1" fmla="*/ 73803 h 86356"/>
                <a:gd name="connsiteX2" fmla="*/ 15917 w 71699"/>
                <a:gd name="connsiteY2" fmla="*/ 86282 h 86356"/>
                <a:gd name="connsiteX3" fmla="*/ 4981 w 71699"/>
                <a:gd name="connsiteY3" fmla="*/ 82742 h 86356"/>
                <a:gd name="connsiteX4" fmla="*/ 444 w 71699"/>
                <a:gd name="connsiteY4" fmla="*/ 71988 h 86356"/>
                <a:gd name="connsiteX5" fmla="*/ 6887 w 71699"/>
                <a:gd name="connsiteY5" fmla="*/ 51387 h 86356"/>
                <a:gd name="connsiteX6" fmla="*/ 16507 w 71699"/>
                <a:gd name="connsiteY6" fmla="*/ 40360 h 86356"/>
                <a:gd name="connsiteX7" fmla="*/ 20546 w 71699"/>
                <a:gd name="connsiteY7" fmla="*/ 8596 h 86356"/>
                <a:gd name="connsiteX8" fmla="*/ 63518 w 71699"/>
                <a:gd name="connsiteY8" fmla="*/ 20 h 86356"/>
                <a:gd name="connsiteX9" fmla="*/ 67362 w 71699"/>
                <a:gd name="connsiteY9" fmla="*/ 5159 h 86356"/>
                <a:gd name="connsiteX10" fmla="*/ 66967 w 71699"/>
                <a:gd name="connsiteY10" fmla="*/ 6463 h 86356"/>
                <a:gd name="connsiteX11" fmla="*/ 58799 w 71699"/>
                <a:gd name="connsiteY11" fmla="*/ 10729 h 86356"/>
                <a:gd name="connsiteX12" fmla="*/ 38152 w 71699"/>
                <a:gd name="connsiteY12" fmla="*/ 15902 h 86356"/>
                <a:gd name="connsiteX13" fmla="*/ 31300 w 71699"/>
                <a:gd name="connsiteY13" fmla="*/ 24070 h 86356"/>
                <a:gd name="connsiteX14" fmla="*/ 41601 w 71699"/>
                <a:gd name="connsiteY14" fmla="*/ 19759 h 86356"/>
                <a:gd name="connsiteX15" fmla="*/ 66967 w 71699"/>
                <a:gd name="connsiteY15" fmla="*/ 16356 h 86356"/>
                <a:gd name="connsiteX16" fmla="*/ 71695 w 71699"/>
                <a:gd name="connsiteY16" fmla="*/ 20695 h 86356"/>
                <a:gd name="connsiteX17" fmla="*/ 71277 w 71699"/>
                <a:gd name="connsiteY17" fmla="*/ 22799 h 86356"/>
                <a:gd name="connsiteX18" fmla="*/ 66967 w 71699"/>
                <a:gd name="connsiteY18" fmla="*/ 27065 h 86356"/>
                <a:gd name="connsiteX19" fmla="*/ 44278 w 71699"/>
                <a:gd name="connsiteY19" fmla="*/ 30967 h 86356"/>
                <a:gd name="connsiteX20" fmla="*/ 32253 w 71699"/>
                <a:gd name="connsiteY20" fmla="*/ 41268 h 86356"/>
                <a:gd name="connsiteX21" fmla="*/ 50404 w 71699"/>
                <a:gd name="connsiteY21" fmla="*/ 36095 h 86356"/>
                <a:gd name="connsiteX22" fmla="*/ 67602 w 71699"/>
                <a:gd name="connsiteY22" fmla="*/ 38273 h 86356"/>
                <a:gd name="connsiteX23" fmla="*/ 64153 w 71699"/>
                <a:gd name="connsiteY23" fmla="*/ 44716 h 86356"/>
                <a:gd name="connsiteX24" fmla="*/ 49542 w 71699"/>
                <a:gd name="connsiteY24" fmla="*/ 47303 h 86356"/>
                <a:gd name="connsiteX25" fmla="*/ 36609 w 71699"/>
                <a:gd name="connsiteY25" fmla="*/ 54155 h 86356"/>
                <a:gd name="connsiteX26" fmla="*/ 49088 w 71699"/>
                <a:gd name="connsiteY26" fmla="*/ 54155 h 86356"/>
                <a:gd name="connsiteX27" fmla="*/ 63699 w 71699"/>
                <a:gd name="connsiteY27" fmla="*/ 58692 h 86356"/>
                <a:gd name="connsiteX28" fmla="*/ 64562 w 71699"/>
                <a:gd name="connsiteY28" fmla="*/ 64274 h 86356"/>
                <a:gd name="connsiteX29" fmla="*/ 34386 w 71699"/>
                <a:gd name="connsiteY29" fmla="*/ 65045 h 86356"/>
                <a:gd name="connsiteX30" fmla="*/ 32117 w 71699"/>
                <a:gd name="connsiteY30" fmla="*/ 73259 h 8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699" h="86356">
                  <a:moveTo>
                    <a:pt x="32117" y="73259"/>
                  </a:moveTo>
                  <a:cubicBezTo>
                    <a:pt x="32117" y="73485"/>
                    <a:pt x="32117" y="73712"/>
                    <a:pt x="32117" y="73803"/>
                  </a:cubicBezTo>
                  <a:cubicBezTo>
                    <a:pt x="29682" y="80816"/>
                    <a:pt x="23320" y="85717"/>
                    <a:pt x="15917" y="86282"/>
                  </a:cubicBezTo>
                  <a:cubicBezTo>
                    <a:pt x="11937" y="86690"/>
                    <a:pt x="7968" y="85406"/>
                    <a:pt x="4981" y="82742"/>
                  </a:cubicBezTo>
                  <a:cubicBezTo>
                    <a:pt x="2268" y="79792"/>
                    <a:pt x="664" y="75991"/>
                    <a:pt x="444" y="71988"/>
                  </a:cubicBezTo>
                  <a:cubicBezTo>
                    <a:pt x="-1074" y="64471"/>
                    <a:pt x="1357" y="56700"/>
                    <a:pt x="6887" y="51387"/>
                  </a:cubicBezTo>
                  <a:cubicBezTo>
                    <a:pt x="8793" y="49118"/>
                    <a:pt x="15963" y="43264"/>
                    <a:pt x="16507" y="40360"/>
                  </a:cubicBezTo>
                  <a:lnTo>
                    <a:pt x="20546" y="8596"/>
                  </a:lnTo>
                  <a:cubicBezTo>
                    <a:pt x="20546" y="8596"/>
                    <a:pt x="60115" y="-479"/>
                    <a:pt x="63518" y="20"/>
                  </a:cubicBezTo>
                  <a:cubicBezTo>
                    <a:pt x="65998" y="378"/>
                    <a:pt x="67719" y="2678"/>
                    <a:pt x="67362" y="5159"/>
                  </a:cubicBezTo>
                  <a:cubicBezTo>
                    <a:pt x="67296" y="5611"/>
                    <a:pt x="67163" y="6051"/>
                    <a:pt x="66967" y="6463"/>
                  </a:cubicBezTo>
                  <a:cubicBezTo>
                    <a:pt x="66104" y="9050"/>
                    <a:pt x="60115" y="10320"/>
                    <a:pt x="58799" y="10729"/>
                  </a:cubicBezTo>
                  <a:cubicBezTo>
                    <a:pt x="57483" y="11137"/>
                    <a:pt x="38152" y="15902"/>
                    <a:pt x="38152" y="15902"/>
                  </a:cubicBezTo>
                  <a:lnTo>
                    <a:pt x="31300" y="24070"/>
                  </a:lnTo>
                  <a:cubicBezTo>
                    <a:pt x="34635" y="22407"/>
                    <a:pt x="38076" y="20967"/>
                    <a:pt x="41601" y="19759"/>
                  </a:cubicBezTo>
                  <a:cubicBezTo>
                    <a:pt x="42917" y="19759"/>
                    <a:pt x="64289" y="16764"/>
                    <a:pt x="66967" y="16356"/>
                  </a:cubicBezTo>
                  <a:cubicBezTo>
                    <a:pt x="69470" y="16248"/>
                    <a:pt x="71587" y="18191"/>
                    <a:pt x="71695" y="20695"/>
                  </a:cubicBezTo>
                  <a:cubicBezTo>
                    <a:pt x="71726" y="21419"/>
                    <a:pt x="71583" y="22141"/>
                    <a:pt x="71277" y="22799"/>
                  </a:cubicBezTo>
                  <a:cubicBezTo>
                    <a:pt x="69553" y="26248"/>
                    <a:pt x="68283" y="27065"/>
                    <a:pt x="66967" y="27065"/>
                  </a:cubicBezTo>
                  <a:cubicBezTo>
                    <a:pt x="65651" y="27065"/>
                    <a:pt x="44278" y="30967"/>
                    <a:pt x="44278" y="30967"/>
                  </a:cubicBezTo>
                  <a:lnTo>
                    <a:pt x="32253" y="41268"/>
                  </a:lnTo>
                  <a:cubicBezTo>
                    <a:pt x="32253" y="41268"/>
                    <a:pt x="48589" y="36095"/>
                    <a:pt x="50404" y="36095"/>
                  </a:cubicBezTo>
                  <a:cubicBezTo>
                    <a:pt x="52219" y="36095"/>
                    <a:pt x="67148" y="35686"/>
                    <a:pt x="67602" y="38273"/>
                  </a:cubicBezTo>
                  <a:cubicBezTo>
                    <a:pt x="68301" y="40990"/>
                    <a:pt x="66802" y="43791"/>
                    <a:pt x="64153" y="44716"/>
                  </a:cubicBezTo>
                  <a:cubicBezTo>
                    <a:pt x="61158" y="45579"/>
                    <a:pt x="49542" y="47303"/>
                    <a:pt x="49542" y="47303"/>
                  </a:cubicBezTo>
                  <a:lnTo>
                    <a:pt x="36609" y="54155"/>
                  </a:lnTo>
                  <a:lnTo>
                    <a:pt x="49088" y="54155"/>
                  </a:lnTo>
                  <a:cubicBezTo>
                    <a:pt x="49088" y="54155"/>
                    <a:pt x="61158" y="58057"/>
                    <a:pt x="63699" y="58692"/>
                  </a:cubicBezTo>
                  <a:cubicBezTo>
                    <a:pt x="66241" y="59328"/>
                    <a:pt x="68237" y="60417"/>
                    <a:pt x="64562" y="64274"/>
                  </a:cubicBezTo>
                  <a:cubicBezTo>
                    <a:pt x="60886" y="68131"/>
                    <a:pt x="34386" y="65045"/>
                    <a:pt x="34386" y="65045"/>
                  </a:cubicBezTo>
                  <a:cubicBezTo>
                    <a:pt x="34386" y="65045"/>
                    <a:pt x="32571" y="71171"/>
                    <a:pt x="32117" y="73259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14C8956B-0FF9-4489-90AD-7CB04EE3BC06}"/>
                </a:ext>
              </a:extLst>
            </p:cNvPr>
            <p:cNvSpPr/>
            <p:nvPr/>
          </p:nvSpPr>
          <p:spPr>
            <a:xfrm>
              <a:off x="9886956" y="3410595"/>
              <a:ext cx="175590" cy="209891"/>
            </a:xfrm>
            <a:custGeom>
              <a:avLst/>
              <a:gdLst>
                <a:gd name="connsiteX0" fmla="*/ 16880 w 76095"/>
                <a:gd name="connsiteY0" fmla="*/ 90957 h 90960"/>
                <a:gd name="connsiteX1" fmla="*/ 5763 w 76095"/>
                <a:gd name="connsiteY1" fmla="*/ 86737 h 90960"/>
                <a:gd name="connsiteX2" fmla="*/ 454 w 76095"/>
                <a:gd name="connsiteY2" fmla="*/ 74576 h 90960"/>
                <a:gd name="connsiteX3" fmla="*/ 7442 w 76095"/>
                <a:gd name="connsiteY3" fmla="*/ 52250 h 90960"/>
                <a:gd name="connsiteX4" fmla="*/ 10391 w 76095"/>
                <a:gd name="connsiteY4" fmla="*/ 49301 h 90960"/>
                <a:gd name="connsiteX5" fmla="*/ 16517 w 76095"/>
                <a:gd name="connsiteY5" fmla="*/ 42449 h 90960"/>
                <a:gd name="connsiteX6" fmla="*/ 20783 w 76095"/>
                <a:gd name="connsiteY6" fmla="*/ 9006 h 90960"/>
                <a:gd name="connsiteX7" fmla="*/ 22326 w 76095"/>
                <a:gd name="connsiteY7" fmla="*/ 8643 h 90960"/>
                <a:gd name="connsiteX8" fmla="*/ 66115 w 76095"/>
                <a:gd name="connsiteY8" fmla="*/ 21 h 90960"/>
                <a:gd name="connsiteX9" fmla="*/ 70652 w 76095"/>
                <a:gd name="connsiteY9" fmla="*/ 2880 h 90960"/>
                <a:gd name="connsiteX10" fmla="*/ 71333 w 76095"/>
                <a:gd name="connsiteY10" fmla="*/ 9460 h 90960"/>
                <a:gd name="connsiteX11" fmla="*/ 62257 w 76095"/>
                <a:gd name="connsiteY11" fmla="*/ 14950 h 90960"/>
                <a:gd name="connsiteX12" fmla="*/ 61531 w 76095"/>
                <a:gd name="connsiteY12" fmla="*/ 15177 h 90960"/>
                <a:gd name="connsiteX13" fmla="*/ 41429 w 76095"/>
                <a:gd name="connsiteY13" fmla="*/ 20214 h 90960"/>
                <a:gd name="connsiteX14" fmla="*/ 41429 w 76095"/>
                <a:gd name="connsiteY14" fmla="*/ 20214 h 90960"/>
                <a:gd name="connsiteX15" fmla="*/ 43744 w 76095"/>
                <a:gd name="connsiteY15" fmla="*/ 19624 h 90960"/>
                <a:gd name="connsiteX16" fmla="*/ 68746 w 76095"/>
                <a:gd name="connsiteY16" fmla="*/ 16221 h 90960"/>
                <a:gd name="connsiteX17" fmla="*/ 76077 w 76095"/>
                <a:gd name="connsiteY17" fmla="*/ 22558 h 90960"/>
                <a:gd name="connsiteX18" fmla="*/ 75462 w 76095"/>
                <a:gd name="connsiteY18" fmla="*/ 25931 h 90960"/>
                <a:gd name="connsiteX19" fmla="*/ 69109 w 76095"/>
                <a:gd name="connsiteY19" fmla="*/ 31513 h 90960"/>
                <a:gd name="connsiteX20" fmla="*/ 47328 w 76095"/>
                <a:gd name="connsiteY20" fmla="*/ 35234 h 90960"/>
                <a:gd name="connsiteX21" fmla="*/ 44016 w 76095"/>
                <a:gd name="connsiteY21" fmla="*/ 38047 h 90960"/>
                <a:gd name="connsiteX22" fmla="*/ 52365 w 76095"/>
                <a:gd name="connsiteY22" fmla="*/ 36005 h 90960"/>
                <a:gd name="connsiteX23" fmla="*/ 53046 w 76095"/>
                <a:gd name="connsiteY23" fmla="*/ 36005 h 90960"/>
                <a:gd name="connsiteX24" fmla="*/ 71787 w 76095"/>
                <a:gd name="connsiteY24" fmla="*/ 40089 h 90960"/>
                <a:gd name="connsiteX25" fmla="*/ 66750 w 76095"/>
                <a:gd name="connsiteY25" fmla="*/ 49165 h 90960"/>
                <a:gd name="connsiteX26" fmla="*/ 52229 w 76095"/>
                <a:gd name="connsiteY26" fmla="*/ 51751 h 90960"/>
                <a:gd name="connsiteX27" fmla="*/ 47691 w 76095"/>
                <a:gd name="connsiteY27" fmla="*/ 54156 h 90960"/>
                <a:gd name="connsiteX28" fmla="*/ 51821 w 76095"/>
                <a:gd name="connsiteY28" fmla="*/ 54156 h 90960"/>
                <a:gd name="connsiteX29" fmla="*/ 66115 w 76095"/>
                <a:gd name="connsiteY29" fmla="*/ 58376 h 90960"/>
                <a:gd name="connsiteX30" fmla="*/ 70652 w 76095"/>
                <a:gd name="connsiteY30" fmla="*/ 61371 h 90960"/>
                <a:gd name="connsiteX31" fmla="*/ 68383 w 76095"/>
                <a:gd name="connsiteY31" fmla="*/ 67724 h 90960"/>
                <a:gd name="connsiteX32" fmla="*/ 38162 w 76095"/>
                <a:gd name="connsiteY32" fmla="*/ 69448 h 90960"/>
                <a:gd name="connsiteX33" fmla="*/ 37618 w 76095"/>
                <a:gd name="connsiteY33" fmla="*/ 72126 h 90960"/>
                <a:gd name="connsiteX34" fmla="*/ 36801 w 76095"/>
                <a:gd name="connsiteY34" fmla="*/ 75983 h 90960"/>
                <a:gd name="connsiteX35" fmla="*/ 36801 w 76095"/>
                <a:gd name="connsiteY35" fmla="*/ 75983 h 90960"/>
                <a:gd name="connsiteX36" fmla="*/ 36574 w 76095"/>
                <a:gd name="connsiteY36" fmla="*/ 76799 h 90960"/>
                <a:gd name="connsiteX37" fmla="*/ 18423 w 76095"/>
                <a:gd name="connsiteY37" fmla="*/ 90776 h 90960"/>
                <a:gd name="connsiteX38" fmla="*/ 24867 w 76095"/>
                <a:gd name="connsiteY38" fmla="*/ 12727 h 90960"/>
                <a:gd name="connsiteX39" fmla="*/ 21010 w 76095"/>
                <a:gd name="connsiteY39" fmla="*/ 43039 h 90960"/>
                <a:gd name="connsiteX40" fmla="*/ 13522 w 76095"/>
                <a:gd name="connsiteY40" fmla="*/ 52613 h 90960"/>
                <a:gd name="connsiteX41" fmla="*/ 10891 w 76095"/>
                <a:gd name="connsiteY41" fmla="*/ 55200 h 90960"/>
                <a:gd name="connsiteX42" fmla="*/ 4992 w 76095"/>
                <a:gd name="connsiteY42" fmla="*/ 74077 h 90960"/>
                <a:gd name="connsiteX43" fmla="*/ 8894 w 76095"/>
                <a:gd name="connsiteY43" fmla="*/ 83470 h 90960"/>
                <a:gd name="connsiteX44" fmla="*/ 17969 w 76095"/>
                <a:gd name="connsiteY44" fmla="*/ 86374 h 90960"/>
                <a:gd name="connsiteX45" fmla="*/ 32218 w 76095"/>
                <a:gd name="connsiteY45" fmla="*/ 75393 h 90960"/>
                <a:gd name="connsiteX46" fmla="*/ 34532 w 76095"/>
                <a:gd name="connsiteY46" fmla="*/ 75620 h 90960"/>
                <a:gd name="connsiteX47" fmla="*/ 32309 w 76095"/>
                <a:gd name="connsiteY47" fmla="*/ 75075 h 90960"/>
                <a:gd name="connsiteX48" fmla="*/ 33080 w 76095"/>
                <a:gd name="connsiteY48" fmla="*/ 71354 h 90960"/>
                <a:gd name="connsiteX49" fmla="*/ 36619 w 76095"/>
                <a:gd name="connsiteY49" fmla="*/ 64865 h 90960"/>
                <a:gd name="connsiteX50" fmla="*/ 64889 w 76095"/>
                <a:gd name="connsiteY50" fmla="*/ 64865 h 90960"/>
                <a:gd name="connsiteX51" fmla="*/ 66114 w 76095"/>
                <a:gd name="connsiteY51" fmla="*/ 63186 h 90960"/>
                <a:gd name="connsiteX52" fmla="*/ 65343 w 76095"/>
                <a:gd name="connsiteY52" fmla="*/ 63186 h 90960"/>
                <a:gd name="connsiteX53" fmla="*/ 50732 w 76095"/>
                <a:gd name="connsiteY53" fmla="*/ 58649 h 90960"/>
                <a:gd name="connsiteX54" fmla="*/ 29586 w 76095"/>
                <a:gd name="connsiteY54" fmla="*/ 58649 h 90960"/>
                <a:gd name="connsiteX55" fmla="*/ 51185 w 76095"/>
                <a:gd name="connsiteY55" fmla="*/ 47259 h 90960"/>
                <a:gd name="connsiteX56" fmla="*/ 65525 w 76095"/>
                <a:gd name="connsiteY56" fmla="*/ 44763 h 90960"/>
                <a:gd name="connsiteX57" fmla="*/ 67431 w 76095"/>
                <a:gd name="connsiteY57" fmla="*/ 41541 h 90960"/>
                <a:gd name="connsiteX58" fmla="*/ 53137 w 76095"/>
                <a:gd name="connsiteY58" fmla="*/ 40589 h 90960"/>
                <a:gd name="connsiteX59" fmla="*/ 52411 w 76095"/>
                <a:gd name="connsiteY59" fmla="*/ 40588 h 90960"/>
                <a:gd name="connsiteX60" fmla="*/ 35031 w 76095"/>
                <a:gd name="connsiteY60" fmla="*/ 45625 h 90960"/>
                <a:gd name="connsiteX61" fmla="*/ 24413 w 76095"/>
                <a:gd name="connsiteY61" fmla="*/ 48983 h 90960"/>
                <a:gd name="connsiteX62" fmla="*/ 45377 w 76095"/>
                <a:gd name="connsiteY62" fmla="*/ 30832 h 90960"/>
                <a:gd name="connsiteX63" fmla="*/ 45967 w 76095"/>
                <a:gd name="connsiteY63" fmla="*/ 30832 h 90960"/>
                <a:gd name="connsiteX64" fmla="*/ 69155 w 76095"/>
                <a:gd name="connsiteY64" fmla="*/ 26930 h 90960"/>
                <a:gd name="connsiteX65" fmla="*/ 71424 w 76095"/>
                <a:gd name="connsiteY65" fmla="*/ 23844 h 90960"/>
                <a:gd name="connsiteX66" fmla="*/ 71197 w 76095"/>
                <a:gd name="connsiteY66" fmla="*/ 21666 h 90960"/>
                <a:gd name="connsiteX67" fmla="*/ 69518 w 76095"/>
                <a:gd name="connsiteY67" fmla="*/ 20668 h 90960"/>
                <a:gd name="connsiteX68" fmla="*/ 43789 w 76095"/>
                <a:gd name="connsiteY68" fmla="*/ 24116 h 90960"/>
                <a:gd name="connsiteX69" fmla="*/ 34441 w 76095"/>
                <a:gd name="connsiteY69" fmla="*/ 28200 h 90960"/>
                <a:gd name="connsiteX70" fmla="*/ 25003 w 76095"/>
                <a:gd name="connsiteY70" fmla="*/ 32738 h 90960"/>
                <a:gd name="connsiteX71" fmla="*/ 39115 w 76095"/>
                <a:gd name="connsiteY71" fmla="*/ 15949 h 90960"/>
                <a:gd name="connsiteX72" fmla="*/ 39796 w 76095"/>
                <a:gd name="connsiteY72" fmla="*/ 15949 h 90960"/>
                <a:gd name="connsiteX73" fmla="*/ 60306 w 76095"/>
                <a:gd name="connsiteY73" fmla="*/ 10821 h 90960"/>
                <a:gd name="connsiteX74" fmla="*/ 61214 w 76095"/>
                <a:gd name="connsiteY74" fmla="*/ 10549 h 90960"/>
                <a:gd name="connsiteX75" fmla="*/ 67022 w 76095"/>
                <a:gd name="connsiteY75" fmla="*/ 7962 h 90960"/>
                <a:gd name="connsiteX76" fmla="*/ 67022 w 76095"/>
                <a:gd name="connsiteY76" fmla="*/ 5285 h 90960"/>
                <a:gd name="connsiteX77" fmla="*/ 65615 w 76095"/>
                <a:gd name="connsiteY77" fmla="*/ 4468 h 90960"/>
                <a:gd name="connsiteX78" fmla="*/ 24867 w 76095"/>
                <a:gd name="connsiteY78" fmla="*/ 12500 h 9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76095" h="90960">
                  <a:moveTo>
                    <a:pt x="16880" y="90957"/>
                  </a:moveTo>
                  <a:cubicBezTo>
                    <a:pt x="12768" y="91043"/>
                    <a:pt x="8782" y="89530"/>
                    <a:pt x="5763" y="86737"/>
                  </a:cubicBezTo>
                  <a:cubicBezTo>
                    <a:pt x="2600" y="83446"/>
                    <a:pt x="717" y="79133"/>
                    <a:pt x="454" y="74576"/>
                  </a:cubicBezTo>
                  <a:cubicBezTo>
                    <a:pt x="-1132" y="66432"/>
                    <a:pt x="1496" y="58037"/>
                    <a:pt x="7442" y="52250"/>
                  </a:cubicBezTo>
                  <a:cubicBezTo>
                    <a:pt x="8032" y="51570"/>
                    <a:pt x="9121" y="50481"/>
                    <a:pt x="10391" y="49301"/>
                  </a:cubicBezTo>
                  <a:cubicBezTo>
                    <a:pt x="12752" y="47323"/>
                    <a:pt x="14815" y="45015"/>
                    <a:pt x="16517" y="42449"/>
                  </a:cubicBezTo>
                  <a:lnTo>
                    <a:pt x="20783" y="9006"/>
                  </a:lnTo>
                  <a:lnTo>
                    <a:pt x="22326" y="8643"/>
                  </a:lnTo>
                  <a:cubicBezTo>
                    <a:pt x="31673" y="6510"/>
                    <a:pt x="62484" y="-433"/>
                    <a:pt x="66115" y="21"/>
                  </a:cubicBezTo>
                  <a:cubicBezTo>
                    <a:pt x="67984" y="233"/>
                    <a:pt x="69655" y="1285"/>
                    <a:pt x="70652" y="2880"/>
                  </a:cubicBezTo>
                  <a:cubicBezTo>
                    <a:pt x="71831" y="4868"/>
                    <a:pt x="72080" y="7273"/>
                    <a:pt x="71333" y="9460"/>
                  </a:cubicBezTo>
                  <a:cubicBezTo>
                    <a:pt x="70199" y="12772"/>
                    <a:pt x="65162" y="13997"/>
                    <a:pt x="62257" y="14950"/>
                  </a:cubicBezTo>
                  <a:lnTo>
                    <a:pt x="61531" y="15177"/>
                  </a:lnTo>
                  <a:cubicBezTo>
                    <a:pt x="60306" y="15586"/>
                    <a:pt x="45876" y="19125"/>
                    <a:pt x="41429" y="20214"/>
                  </a:cubicBezTo>
                  <a:lnTo>
                    <a:pt x="41429" y="20214"/>
                  </a:lnTo>
                  <a:cubicBezTo>
                    <a:pt x="42159" y="19879"/>
                    <a:pt x="42943" y="19679"/>
                    <a:pt x="43744" y="19624"/>
                  </a:cubicBezTo>
                  <a:cubicBezTo>
                    <a:pt x="45286" y="19624"/>
                    <a:pt x="66024" y="16675"/>
                    <a:pt x="68746" y="16221"/>
                  </a:cubicBezTo>
                  <a:cubicBezTo>
                    <a:pt x="72521" y="15946"/>
                    <a:pt x="75803" y="18783"/>
                    <a:pt x="76077" y="22558"/>
                  </a:cubicBezTo>
                  <a:cubicBezTo>
                    <a:pt x="76162" y="23716"/>
                    <a:pt x="75950" y="24877"/>
                    <a:pt x="75462" y="25931"/>
                  </a:cubicBezTo>
                  <a:cubicBezTo>
                    <a:pt x="74056" y="28700"/>
                    <a:pt x="72241" y="31513"/>
                    <a:pt x="69109" y="31513"/>
                  </a:cubicBezTo>
                  <a:cubicBezTo>
                    <a:pt x="67930" y="31513"/>
                    <a:pt x="55496" y="33782"/>
                    <a:pt x="47328" y="35234"/>
                  </a:cubicBezTo>
                  <a:lnTo>
                    <a:pt x="44016" y="38047"/>
                  </a:lnTo>
                  <a:cubicBezTo>
                    <a:pt x="46745" y="37162"/>
                    <a:pt x="49536" y="36480"/>
                    <a:pt x="52365" y="36005"/>
                  </a:cubicBezTo>
                  <a:lnTo>
                    <a:pt x="53046" y="36005"/>
                  </a:lnTo>
                  <a:cubicBezTo>
                    <a:pt x="68247" y="36005"/>
                    <a:pt x="71197" y="37276"/>
                    <a:pt x="71787" y="40089"/>
                  </a:cubicBezTo>
                  <a:cubicBezTo>
                    <a:pt x="72768" y="43970"/>
                    <a:pt x="70562" y="47945"/>
                    <a:pt x="66750" y="49165"/>
                  </a:cubicBezTo>
                  <a:cubicBezTo>
                    <a:pt x="63891" y="49981"/>
                    <a:pt x="54316" y="51434"/>
                    <a:pt x="52229" y="51751"/>
                  </a:cubicBezTo>
                  <a:lnTo>
                    <a:pt x="47691" y="54156"/>
                  </a:lnTo>
                  <a:lnTo>
                    <a:pt x="51821" y="54156"/>
                  </a:lnTo>
                  <a:cubicBezTo>
                    <a:pt x="56359" y="55699"/>
                    <a:pt x="64345" y="58059"/>
                    <a:pt x="66115" y="58376"/>
                  </a:cubicBezTo>
                  <a:cubicBezTo>
                    <a:pt x="68075" y="58424"/>
                    <a:pt x="69837" y="59587"/>
                    <a:pt x="70652" y="61371"/>
                  </a:cubicBezTo>
                  <a:cubicBezTo>
                    <a:pt x="71514" y="63776"/>
                    <a:pt x="69745" y="66136"/>
                    <a:pt x="68383" y="67724"/>
                  </a:cubicBezTo>
                  <a:cubicBezTo>
                    <a:pt x="64572" y="71989"/>
                    <a:pt x="44651" y="70174"/>
                    <a:pt x="38162" y="69448"/>
                  </a:cubicBezTo>
                  <a:cubicBezTo>
                    <a:pt x="38162" y="70220"/>
                    <a:pt x="37845" y="71173"/>
                    <a:pt x="37618" y="72126"/>
                  </a:cubicBezTo>
                  <a:cubicBezTo>
                    <a:pt x="37391" y="73078"/>
                    <a:pt x="37028" y="75166"/>
                    <a:pt x="36801" y="75983"/>
                  </a:cubicBezTo>
                  <a:lnTo>
                    <a:pt x="36801" y="75983"/>
                  </a:lnTo>
                  <a:cubicBezTo>
                    <a:pt x="36756" y="76263"/>
                    <a:pt x="36680" y="76536"/>
                    <a:pt x="36574" y="76799"/>
                  </a:cubicBezTo>
                  <a:cubicBezTo>
                    <a:pt x="33839" y="84651"/>
                    <a:pt x="26714" y="90138"/>
                    <a:pt x="18423" y="90776"/>
                  </a:cubicBezTo>
                  <a:close/>
                  <a:moveTo>
                    <a:pt x="24867" y="12727"/>
                  </a:moveTo>
                  <a:lnTo>
                    <a:pt x="21010" y="43039"/>
                  </a:lnTo>
                  <a:cubicBezTo>
                    <a:pt x="20692" y="45671"/>
                    <a:pt x="17697" y="48666"/>
                    <a:pt x="13522" y="52613"/>
                  </a:cubicBezTo>
                  <a:cubicBezTo>
                    <a:pt x="12602" y="53430"/>
                    <a:pt x="11723" y="54294"/>
                    <a:pt x="10891" y="55200"/>
                  </a:cubicBezTo>
                  <a:cubicBezTo>
                    <a:pt x="5759" y="60028"/>
                    <a:pt x="3522" y="67186"/>
                    <a:pt x="4992" y="74077"/>
                  </a:cubicBezTo>
                  <a:cubicBezTo>
                    <a:pt x="5157" y="77567"/>
                    <a:pt x="6537" y="80890"/>
                    <a:pt x="8894" y="83470"/>
                  </a:cubicBezTo>
                  <a:cubicBezTo>
                    <a:pt x="11393" y="85641"/>
                    <a:pt x="14674" y="86691"/>
                    <a:pt x="17969" y="86374"/>
                  </a:cubicBezTo>
                  <a:cubicBezTo>
                    <a:pt x="24484" y="85882"/>
                    <a:pt x="30083" y="81567"/>
                    <a:pt x="32218" y="75393"/>
                  </a:cubicBezTo>
                  <a:lnTo>
                    <a:pt x="34532" y="75620"/>
                  </a:lnTo>
                  <a:lnTo>
                    <a:pt x="32309" y="75075"/>
                  </a:lnTo>
                  <a:cubicBezTo>
                    <a:pt x="32309" y="74304"/>
                    <a:pt x="32808" y="72806"/>
                    <a:pt x="33080" y="71354"/>
                  </a:cubicBezTo>
                  <a:cubicBezTo>
                    <a:pt x="34305" y="65364"/>
                    <a:pt x="34487" y="64638"/>
                    <a:pt x="36619" y="64865"/>
                  </a:cubicBezTo>
                  <a:cubicBezTo>
                    <a:pt x="48418" y="66226"/>
                    <a:pt x="62938" y="66544"/>
                    <a:pt x="64889" y="64865"/>
                  </a:cubicBezTo>
                  <a:cubicBezTo>
                    <a:pt x="65361" y="64354"/>
                    <a:pt x="65772" y="63791"/>
                    <a:pt x="66114" y="63186"/>
                  </a:cubicBezTo>
                  <a:lnTo>
                    <a:pt x="65343" y="63186"/>
                  </a:lnTo>
                  <a:cubicBezTo>
                    <a:pt x="62847" y="62732"/>
                    <a:pt x="53001" y="59601"/>
                    <a:pt x="50732" y="58649"/>
                  </a:cubicBezTo>
                  <a:lnTo>
                    <a:pt x="29586" y="58649"/>
                  </a:lnTo>
                  <a:lnTo>
                    <a:pt x="51185" y="47259"/>
                  </a:lnTo>
                  <a:cubicBezTo>
                    <a:pt x="54407" y="46805"/>
                    <a:pt x="63165" y="45444"/>
                    <a:pt x="65525" y="44763"/>
                  </a:cubicBezTo>
                  <a:cubicBezTo>
                    <a:pt x="66847" y="44281"/>
                    <a:pt x="67645" y="42932"/>
                    <a:pt x="67431" y="41541"/>
                  </a:cubicBezTo>
                  <a:cubicBezTo>
                    <a:pt x="62734" y="40559"/>
                    <a:pt x="57923" y="40238"/>
                    <a:pt x="53137" y="40589"/>
                  </a:cubicBezTo>
                  <a:lnTo>
                    <a:pt x="52411" y="40588"/>
                  </a:lnTo>
                  <a:cubicBezTo>
                    <a:pt x="51185" y="40588"/>
                    <a:pt x="42609" y="43220"/>
                    <a:pt x="35031" y="45625"/>
                  </a:cubicBezTo>
                  <a:lnTo>
                    <a:pt x="24413" y="48983"/>
                  </a:lnTo>
                  <a:lnTo>
                    <a:pt x="45377" y="30832"/>
                  </a:lnTo>
                  <a:lnTo>
                    <a:pt x="45967" y="30832"/>
                  </a:lnTo>
                  <a:cubicBezTo>
                    <a:pt x="54090" y="29335"/>
                    <a:pt x="67884" y="26930"/>
                    <a:pt x="69155" y="26930"/>
                  </a:cubicBezTo>
                  <a:cubicBezTo>
                    <a:pt x="69427" y="26930"/>
                    <a:pt x="70244" y="26249"/>
                    <a:pt x="71424" y="23844"/>
                  </a:cubicBezTo>
                  <a:cubicBezTo>
                    <a:pt x="71788" y="23138"/>
                    <a:pt x="71699" y="22282"/>
                    <a:pt x="71197" y="21666"/>
                  </a:cubicBezTo>
                  <a:cubicBezTo>
                    <a:pt x="70831" y="21082"/>
                    <a:pt x="70206" y="20710"/>
                    <a:pt x="69518" y="20668"/>
                  </a:cubicBezTo>
                  <a:cubicBezTo>
                    <a:pt x="68202" y="20895"/>
                    <a:pt x="45513" y="24116"/>
                    <a:pt x="43789" y="24116"/>
                  </a:cubicBezTo>
                  <a:cubicBezTo>
                    <a:pt x="43018" y="24116"/>
                    <a:pt x="38298" y="26385"/>
                    <a:pt x="34441" y="28200"/>
                  </a:cubicBezTo>
                  <a:lnTo>
                    <a:pt x="25003" y="32738"/>
                  </a:lnTo>
                  <a:lnTo>
                    <a:pt x="39115" y="15949"/>
                  </a:lnTo>
                  <a:lnTo>
                    <a:pt x="39796" y="15949"/>
                  </a:lnTo>
                  <a:cubicBezTo>
                    <a:pt x="47192" y="14134"/>
                    <a:pt x="59308" y="11139"/>
                    <a:pt x="60306" y="10821"/>
                  </a:cubicBezTo>
                  <a:lnTo>
                    <a:pt x="61214" y="10549"/>
                  </a:lnTo>
                  <a:cubicBezTo>
                    <a:pt x="66024" y="9187"/>
                    <a:pt x="66886" y="8280"/>
                    <a:pt x="67022" y="7962"/>
                  </a:cubicBezTo>
                  <a:cubicBezTo>
                    <a:pt x="67393" y="7108"/>
                    <a:pt x="67393" y="6139"/>
                    <a:pt x="67022" y="5285"/>
                  </a:cubicBezTo>
                  <a:cubicBezTo>
                    <a:pt x="66719" y="4795"/>
                    <a:pt x="66191" y="4488"/>
                    <a:pt x="65615" y="4468"/>
                  </a:cubicBezTo>
                  <a:cubicBezTo>
                    <a:pt x="63392" y="4241"/>
                    <a:pt x="43108" y="8371"/>
                    <a:pt x="24867" y="1250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9A6FD9F4-C2DC-49EC-B645-35B6FC840FA6}"/>
                </a:ext>
              </a:extLst>
            </p:cNvPr>
            <p:cNvSpPr/>
            <p:nvPr/>
          </p:nvSpPr>
          <p:spPr>
            <a:xfrm>
              <a:off x="10428401" y="3501531"/>
              <a:ext cx="165291" cy="286061"/>
            </a:xfrm>
            <a:custGeom>
              <a:avLst/>
              <a:gdLst>
                <a:gd name="connsiteX0" fmla="*/ 8531 w 71632"/>
                <a:gd name="connsiteY0" fmla="*/ 17470 h 123970"/>
                <a:gd name="connsiteX1" fmla="*/ 0 w 71632"/>
                <a:gd name="connsiteY1" fmla="*/ 28860 h 123970"/>
                <a:gd name="connsiteX2" fmla="*/ 2677 w 71632"/>
                <a:gd name="connsiteY2" fmla="*/ 102598 h 123970"/>
                <a:gd name="connsiteX3" fmla="*/ 37391 w 71632"/>
                <a:gd name="connsiteY3" fmla="*/ 123970 h 123970"/>
                <a:gd name="connsiteX4" fmla="*/ 71605 w 71632"/>
                <a:gd name="connsiteY4" fmla="*/ 94067 h 123970"/>
                <a:gd name="connsiteX5" fmla="*/ 44379 w 71632"/>
                <a:gd name="connsiteY5" fmla="*/ 4810 h 123970"/>
                <a:gd name="connsiteX6" fmla="*/ 37981 w 71632"/>
                <a:gd name="connsiteY6" fmla="*/ 0 h 123970"/>
                <a:gd name="connsiteX7" fmla="*/ 8531 w 71632"/>
                <a:gd name="connsiteY7" fmla="*/ 17470 h 12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32" h="123970">
                  <a:moveTo>
                    <a:pt x="8531" y="17470"/>
                  </a:moveTo>
                  <a:lnTo>
                    <a:pt x="0" y="28860"/>
                  </a:lnTo>
                  <a:cubicBezTo>
                    <a:pt x="0" y="28860"/>
                    <a:pt x="0" y="96926"/>
                    <a:pt x="2677" y="102598"/>
                  </a:cubicBezTo>
                  <a:cubicBezTo>
                    <a:pt x="5355" y="108270"/>
                    <a:pt x="26183" y="123970"/>
                    <a:pt x="37391" y="123970"/>
                  </a:cubicBezTo>
                  <a:cubicBezTo>
                    <a:pt x="48599" y="123970"/>
                    <a:pt x="70562" y="98332"/>
                    <a:pt x="71605" y="94067"/>
                  </a:cubicBezTo>
                  <a:cubicBezTo>
                    <a:pt x="72649" y="89801"/>
                    <a:pt x="43834" y="6943"/>
                    <a:pt x="44379" y="4810"/>
                  </a:cubicBezTo>
                  <a:cubicBezTo>
                    <a:pt x="44924" y="2677"/>
                    <a:pt x="41747" y="0"/>
                    <a:pt x="37981" y="0"/>
                  </a:cubicBezTo>
                  <a:cubicBezTo>
                    <a:pt x="34214" y="0"/>
                    <a:pt x="8531" y="17470"/>
                    <a:pt x="8531" y="17470"/>
                  </a:cubicBezTo>
                  <a:close/>
                </a:path>
              </a:pathLst>
            </a:custGeom>
            <a:solidFill>
              <a:schemeClr val="accent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E0EA090B-88A4-4D1F-BED7-9F51F9C332BA}"/>
                </a:ext>
              </a:extLst>
            </p:cNvPr>
            <p:cNvSpPr/>
            <p:nvPr/>
          </p:nvSpPr>
          <p:spPr>
            <a:xfrm>
              <a:off x="10423373" y="3495663"/>
              <a:ext cx="175765" cy="296849"/>
            </a:xfrm>
            <a:custGeom>
              <a:avLst/>
              <a:gdLst>
                <a:gd name="connsiteX0" fmla="*/ 39661 w 76171"/>
                <a:gd name="connsiteY0" fmla="*/ 128645 h 128645"/>
                <a:gd name="connsiteX1" fmla="*/ 2860 w 76171"/>
                <a:gd name="connsiteY1" fmla="*/ 105957 h 128645"/>
                <a:gd name="connsiteX2" fmla="*/ 1 w 76171"/>
                <a:gd name="connsiteY2" fmla="*/ 31266 h 128645"/>
                <a:gd name="connsiteX3" fmla="*/ 455 w 76171"/>
                <a:gd name="connsiteY3" fmla="*/ 29905 h 128645"/>
                <a:gd name="connsiteX4" fmla="*/ 8986 w 76171"/>
                <a:gd name="connsiteY4" fmla="*/ 18651 h 128645"/>
                <a:gd name="connsiteX5" fmla="*/ 9531 w 76171"/>
                <a:gd name="connsiteY5" fmla="*/ 18152 h 128645"/>
                <a:gd name="connsiteX6" fmla="*/ 40206 w 76171"/>
                <a:gd name="connsiteY6" fmla="*/ 1 h 128645"/>
                <a:gd name="connsiteX7" fmla="*/ 47784 w 76171"/>
                <a:gd name="connsiteY7" fmla="*/ 3404 h 128645"/>
                <a:gd name="connsiteX8" fmla="*/ 48918 w 76171"/>
                <a:gd name="connsiteY8" fmla="*/ 7216 h 128645"/>
                <a:gd name="connsiteX9" fmla="*/ 59037 w 76171"/>
                <a:gd name="connsiteY9" fmla="*/ 39207 h 128645"/>
                <a:gd name="connsiteX10" fmla="*/ 76099 w 76171"/>
                <a:gd name="connsiteY10" fmla="*/ 96881 h 128645"/>
                <a:gd name="connsiteX11" fmla="*/ 39661 w 76171"/>
                <a:gd name="connsiteY11" fmla="*/ 128645 h 128645"/>
                <a:gd name="connsiteX12" fmla="*/ 4539 w 76171"/>
                <a:gd name="connsiteY12" fmla="*/ 32038 h 128645"/>
                <a:gd name="connsiteX13" fmla="*/ 6989 w 76171"/>
                <a:gd name="connsiteY13" fmla="*/ 104096 h 128645"/>
                <a:gd name="connsiteX14" fmla="*/ 39661 w 76171"/>
                <a:gd name="connsiteY14" fmla="*/ 124108 h 128645"/>
                <a:gd name="connsiteX15" fmla="*/ 71697 w 76171"/>
                <a:gd name="connsiteY15" fmla="*/ 95929 h 128645"/>
                <a:gd name="connsiteX16" fmla="*/ 54726 w 76171"/>
                <a:gd name="connsiteY16" fmla="*/ 40750 h 128645"/>
                <a:gd name="connsiteX17" fmla="*/ 44426 w 76171"/>
                <a:gd name="connsiteY17" fmla="*/ 6672 h 128645"/>
                <a:gd name="connsiteX18" fmla="*/ 40206 w 76171"/>
                <a:gd name="connsiteY18" fmla="*/ 4675 h 128645"/>
                <a:gd name="connsiteX19" fmla="*/ 12389 w 76171"/>
                <a:gd name="connsiteY19" fmla="*/ 21691 h 12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171" h="128645">
                  <a:moveTo>
                    <a:pt x="39661" y="128645"/>
                  </a:moveTo>
                  <a:cubicBezTo>
                    <a:pt x="27318" y="128645"/>
                    <a:pt x="5855" y="112537"/>
                    <a:pt x="2860" y="105957"/>
                  </a:cubicBezTo>
                  <a:cubicBezTo>
                    <a:pt x="-135" y="99377"/>
                    <a:pt x="1" y="42656"/>
                    <a:pt x="1" y="31266"/>
                  </a:cubicBezTo>
                  <a:cubicBezTo>
                    <a:pt x="-17" y="30772"/>
                    <a:pt x="144" y="30289"/>
                    <a:pt x="455" y="29905"/>
                  </a:cubicBezTo>
                  <a:lnTo>
                    <a:pt x="8986" y="18651"/>
                  </a:lnTo>
                  <a:lnTo>
                    <a:pt x="9531" y="18152"/>
                  </a:lnTo>
                  <a:cubicBezTo>
                    <a:pt x="19332" y="11436"/>
                    <a:pt x="36348" y="1"/>
                    <a:pt x="40206" y="1"/>
                  </a:cubicBezTo>
                  <a:cubicBezTo>
                    <a:pt x="43111" y="-44"/>
                    <a:pt x="45887" y="1203"/>
                    <a:pt x="47784" y="3404"/>
                  </a:cubicBezTo>
                  <a:cubicBezTo>
                    <a:pt x="48659" y="4471"/>
                    <a:pt x="49068" y="5845"/>
                    <a:pt x="48918" y="7216"/>
                  </a:cubicBezTo>
                  <a:cubicBezTo>
                    <a:pt x="49372" y="9712"/>
                    <a:pt x="54272" y="24686"/>
                    <a:pt x="59037" y="39207"/>
                  </a:cubicBezTo>
                  <a:cubicBezTo>
                    <a:pt x="73376" y="83041"/>
                    <a:pt x="76734" y="94340"/>
                    <a:pt x="76099" y="96881"/>
                  </a:cubicBezTo>
                  <a:cubicBezTo>
                    <a:pt x="74647" y="102463"/>
                    <a:pt x="52004" y="128645"/>
                    <a:pt x="39661" y="128645"/>
                  </a:cubicBezTo>
                  <a:close/>
                  <a:moveTo>
                    <a:pt x="4539" y="32038"/>
                  </a:moveTo>
                  <a:cubicBezTo>
                    <a:pt x="4539" y="64482"/>
                    <a:pt x="5401" y="100557"/>
                    <a:pt x="6989" y="104096"/>
                  </a:cubicBezTo>
                  <a:cubicBezTo>
                    <a:pt x="9440" y="109451"/>
                    <a:pt x="29678" y="124108"/>
                    <a:pt x="39661" y="124108"/>
                  </a:cubicBezTo>
                  <a:cubicBezTo>
                    <a:pt x="49644" y="124108"/>
                    <a:pt x="70517" y="100103"/>
                    <a:pt x="71697" y="95929"/>
                  </a:cubicBezTo>
                  <a:cubicBezTo>
                    <a:pt x="71697" y="92661"/>
                    <a:pt x="61487" y="61442"/>
                    <a:pt x="54726" y="40750"/>
                  </a:cubicBezTo>
                  <a:cubicBezTo>
                    <a:pt x="44380" y="9258"/>
                    <a:pt x="44108" y="7897"/>
                    <a:pt x="44426" y="6672"/>
                  </a:cubicBezTo>
                  <a:cubicBezTo>
                    <a:pt x="43452" y="5329"/>
                    <a:pt x="41861" y="4576"/>
                    <a:pt x="40206" y="4675"/>
                  </a:cubicBezTo>
                  <a:cubicBezTo>
                    <a:pt x="30473" y="9557"/>
                    <a:pt x="21168" y="15249"/>
                    <a:pt x="12389" y="21691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2334E14D-A964-450B-AD16-B87E28ED402B}"/>
                </a:ext>
              </a:extLst>
            </p:cNvPr>
            <p:cNvSpPr/>
            <p:nvPr/>
          </p:nvSpPr>
          <p:spPr>
            <a:xfrm>
              <a:off x="10429658" y="3448339"/>
              <a:ext cx="89944" cy="115701"/>
            </a:xfrm>
            <a:custGeom>
              <a:avLst/>
              <a:gdLst>
                <a:gd name="connsiteX0" fmla="*/ 37618 w 38979"/>
                <a:gd name="connsiteY0" fmla="*/ 0 h 50141"/>
                <a:gd name="connsiteX1" fmla="*/ 38979 w 38979"/>
                <a:gd name="connsiteY1" fmla="*/ 28769 h 50141"/>
                <a:gd name="connsiteX2" fmla="*/ 29904 w 38979"/>
                <a:gd name="connsiteY2" fmla="*/ 45332 h 50141"/>
                <a:gd name="connsiteX3" fmla="*/ 12252 w 38979"/>
                <a:gd name="connsiteY3" fmla="*/ 50142 h 50141"/>
                <a:gd name="connsiteX4" fmla="*/ 7442 w 38979"/>
                <a:gd name="connsiteY4" fmla="*/ 40522 h 50141"/>
                <a:gd name="connsiteX5" fmla="*/ 0 w 38979"/>
                <a:gd name="connsiteY5" fmla="*/ 33035 h 5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79" h="50141">
                  <a:moveTo>
                    <a:pt x="37618" y="0"/>
                  </a:moveTo>
                  <a:lnTo>
                    <a:pt x="38979" y="28769"/>
                  </a:lnTo>
                  <a:cubicBezTo>
                    <a:pt x="38979" y="28769"/>
                    <a:pt x="37391" y="40522"/>
                    <a:pt x="29904" y="45332"/>
                  </a:cubicBezTo>
                  <a:cubicBezTo>
                    <a:pt x="24510" y="48374"/>
                    <a:pt x="18444" y="50027"/>
                    <a:pt x="12252" y="50142"/>
                  </a:cubicBezTo>
                  <a:lnTo>
                    <a:pt x="7442" y="40522"/>
                  </a:lnTo>
                  <a:lnTo>
                    <a:pt x="0" y="33035"/>
                  </a:ln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7F81F147-708E-47E6-812F-A03044603980}"/>
                </a:ext>
              </a:extLst>
            </p:cNvPr>
            <p:cNvSpPr/>
            <p:nvPr/>
          </p:nvSpPr>
          <p:spPr>
            <a:xfrm>
              <a:off x="10421596" y="3436926"/>
              <a:ext cx="102822" cy="132349"/>
            </a:xfrm>
            <a:custGeom>
              <a:avLst/>
              <a:gdLst>
                <a:gd name="connsiteX0" fmla="*/ 15746 w 44560"/>
                <a:gd name="connsiteY0" fmla="*/ 57357 h 57356"/>
                <a:gd name="connsiteX1" fmla="*/ 14385 w 44560"/>
                <a:gd name="connsiteY1" fmla="*/ 57357 h 57356"/>
                <a:gd name="connsiteX2" fmla="*/ 9075 w 44560"/>
                <a:gd name="connsiteY2" fmla="*/ 46829 h 57356"/>
                <a:gd name="connsiteX3" fmla="*/ 0 w 44560"/>
                <a:gd name="connsiteY3" fmla="*/ 37754 h 57356"/>
                <a:gd name="connsiteX4" fmla="*/ 42972 w 44560"/>
                <a:gd name="connsiteY4" fmla="*/ 0 h 57356"/>
                <a:gd name="connsiteX5" fmla="*/ 44560 w 44560"/>
                <a:gd name="connsiteY5" fmla="*/ 33488 h 57356"/>
                <a:gd name="connsiteX6" fmla="*/ 34441 w 44560"/>
                <a:gd name="connsiteY6" fmla="*/ 52093 h 57356"/>
                <a:gd name="connsiteX7" fmla="*/ 15746 w 44560"/>
                <a:gd name="connsiteY7" fmla="*/ 57357 h 57356"/>
                <a:gd name="connsiteX8" fmla="*/ 6670 w 44560"/>
                <a:gd name="connsiteY8" fmla="*/ 38117 h 57356"/>
                <a:gd name="connsiteX9" fmla="*/ 12842 w 44560"/>
                <a:gd name="connsiteY9" fmla="*/ 44470 h 57356"/>
                <a:gd name="connsiteX10" fmla="*/ 17016 w 44560"/>
                <a:gd name="connsiteY10" fmla="*/ 52774 h 57356"/>
                <a:gd name="connsiteX11" fmla="*/ 32036 w 44560"/>
                <a:gd name="connsiteY11" fmla="*/ 48236 h 57356"/>
                <a:gd name="connsiteX12" fmla="*/ 40113 w 44560"/>
                <a:gd name="connsiteY12" fmla="*/ 33261 h 57356"/>
                <a:gd name="connsiteX13" fmla="*/ 38934 w 44560"/>
                <a:gd name="connsiteY13" fmla="*/ 9620 h 5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560" h="57356">
                  <a:moveTo>
                    <a:pt x="15746" y="57357"/>
                  </a:moveTo>
                  <a:lnTo>
                    <a:pt x="14385" y="57357"/>
                  </a:lnTo>
                  <a:lnTo>
                    <a:pt x="9075" y="46829"/>
                  </a:lnTo>
                  <a:lnTo>
                    <a:pt x="0" y="37754"/>
                  </a:lnTo>
                  <a:lnTo>
                    <a:pt x="42972" y="0"/>
                  </a:lnTo>
                  <a:lnTo>
                    <a:pt x="44560" y="33488"/>
                  </a:lnTo>
                  <a:cubicBezTo>
                    <a:pt x="44560" y="34396"/>
                    <a:pt x="42700" y="46738"/>
                    <a:pt x="34441" y="52093"/>
                  </a:cubicBezTo>
                  <a:cubicBezTo>
                    <a:pt x="28747" y="55381"/>
                    <a:pt x="22319" y="57190"/>
                    <a:pt x="15746" y="57357"/>
                  </a:cubicBezTo>
                  <a:close/>
                  <a:moveTo>
                    <a:pt x="6670" y="38117"/>
                  </a:moveTo>
                  <a:lnTo>
                    <a:pt x="12842" y="44470"/>
                  </a:lnTo>
                  <a:lnTo>
                    <a:pt x="17016" y="52774"/>
                  </a:lnTo>
                  <a:cubicBezTo>
                    <a:pt x="22312" y="52472"/>
                    <a:pt x="27460" y="50917"/>
                    <a:pt x="32036" y="48236"/>
                  </a:cubicBezTo>
                  <a:cubicBezTo>
                    <a:pt x="38571" y="44061"/>
                    <a:pt x="40113" y="33398"/>
                    <a:pt x="40113" y="33261"/>
                  </a:cubicBezTo>
                  <a:lnTo>
                    <a:pt x="38934" y="9620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AC541BC1-B0EA-4DF2-851C-7935A1199DF8}"/>
                </a:ext>
              </a:extLst>
            </p:cNvPr>
            <p:cNvSpPr/>
            <p:nvPr/>
          </p:nvSpPr>
          <p:spPr>
            <a:xfrm>
              <a:off x="10333327" y="3332008"/>
              <a:ext cx="203132" cy="227843"/>
            </a:xfrm>
            <a:custGeom>
              <a:avLst/>
              <a:gdLst>
                <a:gd name="connsiteX0" fmla="*/ 88032 w 88031"/>
                <a:gd name="connsiteY0" fmla="*/ 11299 h 98740"/>
                <a:gd name="connsiteX1" fmla="*/ 33897 w 88031"/>
                <a:gd name="connsiteY1" fmla="*/ 0 h 98740"/>
                <a:gd name="connsiteX2" fmla="*/ 0 w 88031"/>
                <a:gd name="connsiteY2" fmla="*/ 90437 h 98740"/>
                <a:gd name="connsiteX3" fmla="*/ 45786 w 88031"/>
                <a:gd name="connsiteY3" fmla="*/ 98741 h 98740"/>
                <a:gd name="connsiteX4" fmla="*/ 88032 w 88031"/>
                <a:gd name="connsiteY4" fmla="*/ 11299 h 9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031" h="98740">
                  <a:moveTo>
                    <a:pt x="88032" y="11299"/>
                  </a:moveTo>
                  <a:lnTo>
                    <a:pt x="33897" y="0"/>
                  </a:lnTo>
                  <a:lnTo>
                    <a:pt x="0" y="90437"/>
                  </a:lnTo>
                  <a:lnTo>
                    <a:pt x="45786" y="98741"/>
                  </a:lnTo>
                  <a:lnTo>
                    <a:pt x="88032" y="11299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:a16="http://schemas.microsoft.com/office/drawing/2014/main" id="{BEA8709E-CD30-4B1C-871C-065C9A2AF837}"/>
                </a:ext>
              </a:extLst>
            </p:cNvPr>
            <p:cNvSpPr/>
            <p:nvPr/>
          </p:nvSpPr>
          <p:spPr>
            <a:xfrm>
              <a:off x="10326416" y="3326145"/>
              <a:ext cx="218105" cy="239570"/>
            </a:xfrm>
            <a:custGeom>
              <a:avLst/>
              <a:gdLst>
                <a:gd name="connsiteX0" fmla="*/ 49915 w 94520"/>
                <a:gd name="connsiteY0" fmla="*/ 103823 h 103822"/>
                <a:gd name="connsiteX1" fmla="*/ 0 w 94520"/>
                <a:gd name="connsiteY1" fmla="*/ 94747 h 103822"/>
                <a:gd name="connsiteX2" fmla="*/ 35530 w 94520"/>
                <a:gd name="connsiteY2" fmla="*/ 0 h 103822"/>
                <a:gd name="connsiteX3" fmla="*/ 94521 w 94520"/>
                <a:gd name="connsiteY3" fmla="*/ 12297 h 103822"/>
                <a:gd name="connsiteX4" fmla="*/ 6081 w 94520"/>
                <a:gd name="connsiteY4" fmla="*/ 91253 h 103822"/>
                <a:gd name="connsiteX5" fmla="*/ 47464 w 94520"/>
                <a:gd name="connsiteY5" fmla="*/ 98786 h 103822"/>
                <a:gd name="connsiteX6" fmla="*/ 87714 w 94520"/>
                <a:gd name="connsiteY6" fmla="*/ 15519 h 103822"/>
                <a:gd name="connsiteX7" fmla="*/ 38344 w 94520"/>
                <a:gd name="connsiteY7" fmla="*/ 5037 h 10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520" h="103822">
                  <a:moveTo>
                    <a:pt x="49915" y="103823"/>
                  </a:moveTo>
                  <a:lnTo>
                    <a:pt x="0" y="94747"/>
                  </a:lnTo>
                  <a:lnTo>
                    <a:pt x="35530" y="0"/>
                  </a:lnTo>
                  <a:lnTo>
                    <a:pt x="94521" y="12297"/>
                  </a:lnTo>
                  <a:close/>
                  <a:moveTo>
                    <a:pt x="6081" y="91253"/>
                  </a:moveTo>
                  <a:lnTo>
                    <a:pt x="47464" y="98786"/>
                  </a:lnTo>
                  <a:lnTo>
                    <a:pt x="87714" y="15519"/>
                  </a:lnTo>
                  <a:lnTo>
                    <a:pt x="38344" y="5037"/>
                  </a:ln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648CD5DC-5FDF-48CF-8691-06A68966F872}"/>
                </a:ext>
              </a:extLst>
            </p:cNvPr>
            <p:cNvSpPr/>
            <p:nvPr/>
          </p:nvSpPr>
          <p:spPr>
            <a:xfrm>
              <a:off x="10434393" y="3411036"/>
              <a:ext cx="101616" cy="37513"/>
            </a:xfrm>
            <a:custGeom>
              <a:avLst/>
              <a:gdLst>
                <a:gd name="connsiteX0" fmla="*/ 36790 w 44037"/>
                <a:gd name="connsiteY0" fmla="*/ 12 h 16257"/>
                <a:gd name="connsiteX1" fmla="*/ 80 w 44037"/>
                <a:gd name="connsiteY1" fmla="*/ 4550 h 16257"/>
                <a:gd name="connsiteX2" fmla="*/ 2122 w 44037"/>
                <a:gd name="connsiteY2" fmla="*/ 11402 h 16257"/>
                <a:gd name="connsiteX3" fmla="*/ 35565 w 44037"/>
                <a:gd name="connsiteY3" fmla="*/ 16257 h 16257"/>
                <a:gd name="connsiteX4" fmla="*/ 44005 w 44037"/>
                <a:gd name="connsiteY4" fmla="*/ 6955 h 16257"/>
                <a:gd name="connsiteX5" fmla="*/ 37349 w 44037"/>
                <a:gd name="connsiteY5" fmla="*/ 2 h 16257"/>
                <a:gd name="connsiteX6" fmla="*/ 36790 w 44037"/>
                <a:gd name="connsiteY6" fmla="*/ 12 h 1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037" h="16257">
                  <a:moveTo>
                    <a:pt x="36790" y="12"/>
                  </a:moveTo>
                  <a:cubicBezTo>
                    <a:pt x="36790" y="12"/>
                    <a:pt x="489" y="1646"/>
                    <a:pt x="80" y="4550"/>
                  </a:cubicBezTo>
                  <a:cubicBezTo>
                    <a:pt x="-328" y="7454"/>
                    <a:pt x="897" y="10994"/>
                    <a:pt x="2122" y="11402"/>
                  </a:cubicBezTo>
                  <a:cubicBezTo>
                    <a:pt x="3347" y="11810"/>
                    <a:pt x="35565" y="16257"/>
                    <a:pt x="35565" y="16257"/>
                  </a:cubicBezTo>
                  <a:cubicBezTo>
                    <a:pt x="35565" y="16257"/>
                    <a:pt x="44641" y="14215"/>
                    <a:pt x="44005" y="6955"/>
                  </a:cubicBezTo>
                  <a:cubicBezTo>
                    <a:pt x="44087" y="3197"/>
                    <a:pt x="41107" y="84"/>
                    <a:pt x="37349" y="2"/>
                  </a:cubicBezTo>
                  <a:cubicBezTo>
                    <a:pt x="37163" y="-2"/>
                    <a:pt x="36976" y="1"/>
                    <a:pt x="36790" y="12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:a16="http://schemas.microsoft.com/office/drawing/2014/main" id="{8239176B-D5AE-4550-82D2-8C58AADB994C}"/>
                </a:ext>
              </a:extLst>
            </p:cNvPr>
            <p:cNvSpPr/>
            <p:nvPr/>
          </p:nvSpPr>
          <p:spPr>
            <a:xfrm>
              <a:off x="10429225" y="3406121"/>
              <a:ext cx="111946" cy="47558"/>
            </a:xfrm>
            <a:custGeom>
              <a:avLst/>
              <a:gdLst>
                <a:gd name="connsiteX0" fmla="*/ 37896 w 48514"/>
                <a:gd name="connsiteY0" fmla="*/ 20611 h 20610"/>
                <a:gd name="connsiteX1" fmla="*/ 37488 w 48514"/>
                <a:gd name="connsiteY1" fmla="*/ 20611 h 20610"/>
                <a:gd name="connsiteX2" fmla="*/ 3636 w 48514"/>
                <a:gd name="connsiteY2" fmla="*/ 15710 h 20610"/>
                <a:gd name="connsiteX3" fmla="*/ 97 w 48514"/>
                <a:gd name="connsiteY3" fmla="*/ 6362 h 20610"/>
                <a:gd name="connsiteX4" fmla="*/ 38894 w 48514"/>
                <a:gd name="connsiteY4" fmla="*/ 10 h 20610"/>
                <a:gd name="connsiteX5" fmla="*/ 45610 w 48514"/>
                <a:gd name="connsiteY5" fmla="*/ 2278 h 20610"/>
                <a:gd name="connsiteX6" fmla="*/ 48514 w 48514"/>
                <a:gd name="connsiteY6" fmla="*/ 8994 h 20610"/>
                <a:gd name="connsiteX7" fmla="*/ 38305 w 48514"/>
                <a:gd name="connsiteY7" fmla="*/ 20565 h 20610"/>
                <a:gd name="connsiteX8" fmla="*/ 5361 w 48514"/>
                <a:gd name="connsiteY8" fmla="*/ 11218 h 20610"/>
                <a:gd name="connsiteX9" fmla="*/ 37669 w 48514"/>
                <a:gd name="connsiteY9" fmla="*/ 15755 h 20610"/>
                <a:gd name="connsiteX10" fmla="*/ 44022 w 48514"/>
                <a:gd name="connsiteY10" fmla="*/ 8904 h 20610"/>
                <a:gd name="connsiteX11" fmla="*/ 39499 w 48514"/>
                <a:gd name="connsiteY11" fmla="*/ 4351 h 20610"/>
                <a:gd name="connsiteX12" fmla="*/ 39121 w 48514"/>
                <a:gd name="connsiteY12" fmla="*/ 4366 h 20610"/>
                <a:gd name="connsiteX13" fmla="*/ 39121 w 48514"/>
                <a:gd name="connsiteY13" fmla="*/ 2097 h 20610"/>
                <a:gd name="connsiteX14" fmla="*/ 39121 w 48514"/>
                <a:gd name="connsiteY14" fmla="*/ 4366 h 20610"/>
                <a:gd name="connsiteX15" fmla="*/ 4544 w 48514"/>
                <a:gd name="connsiteY15" fmla="*/ 7769 h 20610"/>
                <a:gd name="connsiteX16" fmla="*/ 5361 w 48514"/>
                <a:gd name="connsiteY16" fmla="*/ 11218 h 2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514" h="20610">
                  <a:moveTo>
                    <a:pt x="37896" y="20611"/>
                  </a:moveTo>
                  <a:lnTo>
                    <a:pt x="37488" y="20611"/>
                  </a:lnTo>
                  <a:cubicBezTo>
                    <a:pt x="25372" y="18977"/>
                    <a:pt x="4862" y="16073"/>
                    <a:pt x="3636" y="15710"/>
                  </a:cubicBezTo>
                  <a:cubicBezTo>
                    <a:pt x="777" y="14757"/>
                    <a:pt x="-357" y="9539"/>
                    <a:pt x="97" y="6362"/>
                  </a:cubicBezTo>
                  <a:cubicBezTo>
                    <a:pt x="369" y="4411"/>
                    <a:pt x="777" y="1825"/>
                    <a:pt x="38894" y="10"/>
                  </a:cubicBezTo>
                  <a:cubicBezTo>
                    <a:pt x="41338" y="-99"/>
                    <a:pt x="43733" y="711"/>
                    <a:pt x="45610" y="2278"/>
                  </a:cubicBezTo>
                  <a:cubicBezTo>
                    <a:pt x="47451" y="4029"/>
                    <a:pt x="48499" y="6454"/>
                    <a:pt x="48514" y="8994"/>
                  </a:cubicBezTo>
                  <a:cubicBezTo>
                    <a:pt x="48325" y="14800"/>
                    <a:pt x="44042" y="19655"/>
                    <a:pt x="38305" y="20565"/>
                  </a:cubicBezTo>
                  <a:close/>
                  <a:moveTo>
                    <a:pt x="5361" y="11218"/>
                  </a:moveTo>
                  <a:cubicBezTo>
                    <a:pt x="8129" y="11717"/>
                    <a:pt x="26143" y="14258"/>
                    <a:pt x="37669" y="15755"/>
                  </a:cubicBezTo>
                  <a:cubicBezTo>
                    <a:pt x="39121" y="15347"/>
                    <a:pt x="44249" y="13487"/>
                    <a:pt x="44022" y="8904"/>
                  </a:cubicBezTo>
                  <a:cubicBezTo>
                    <a:pt x="44030" y="6397"/>
                    <a:pt x="42005" y="4359"/>
                    <a:pt x="39499" y="4351"/>
                  </a:cubicBezTo>
                  <a:cubicBezTo>
                    <a:pt x="39373" y="4351"/>
                    <a:pt x="39247" y="4356"/>
                    <a:pt x="39121" y="4366"/>
                  </a:cubicBezTo>
                  <a:lnTo>
                    <a:pt x="39121" y="2097"/>
                  </a:lnTo>
                  <a:lnTo>
                    <a:pt x="39121" y="4366"/>
                  </a:lnTo>
                  <a:cubicBezTo>
                    <a:pt x="27525" y="4611"/>
                    <a:pt x="15965" y="5748"/>
                    <a:pt x="4544" y="7769"/>
                  </a:cubicBezTo>
                  <a:cubicBezTo>
                    <a:pt x="4553" y="8966"/>
                    <a:pt x="4832" y="10144"/>
                    <a:pt x="5361" y="1121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1C57A311-1485-4218-8CE4-D91DE0C8B294}"/>
                </a:ext>
              </a:extLst>
            </p:cNvPr>
            <p:cNvSpPr/>
            <p:nvPr/>
          </p:nvSpPr>
          <p:spPr>
            <a:xfrm>
              <a:off x="10390902" y="3438525"/>
              <a:ext cx="120013" cy="40492"/>
            </a:xfrm>
            <a:custGeom>
              <a:avLst/>
              <a:gdLst>
                <a:gd name="connsiteX0" fmla="*/ 35082 w 52010"/>
                <a:gd name="connsiteY0" fmla="*/ 2211 h 17548"/>
                <a:gd name="connsiteX1" fmla="*/ 1639 w 52010"/>
                <a:gd name="connsiteY1" fmla="*/ 623 h 17548"/>
                <a:gd name="connsiteX2" fmla="*/ 3227 w 52010"/>
                <a:gd name="connsiteY2" fmla="*/ 7475 h 17548"/>
                <a:gd name="connsiteX3" fmla="*/ 39529 w 52010"/>
                <a:gd name="connsiteY3" fmla="*/ 17549 h 17548"/>
                <a:gd name="connsiteX4" fmla="*/ 50828 w 52010"/>
                <a:gd name="connsiteY4" fmla="*/ 11514 h 17548"/>
                <a:gd name="connsiteX5" fmla="*/ 51645 w 52010"/>
                <a:gd name="connsiteY5" fmla="*/ 5025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10" h="17548">
                  <a:moveTo>
                    <a:pt x="35082" y="2211"/>
                  </a:moveTo>
                  <a:cubicBezTo>
                    <a:pt x="35082" y="2211"/>
                    <a:pt x="3318" y="-1419"/>
                    <a:pt x="1639" y="623"/>
                  </a:cubicBezTo>
                  <a:cubicBezTo>
                    <a:pt x="-40" y="2665"/>
                    <a:pt x="-1582" y="5433"/>
                    <a:pt x="3227" y="7475"/>
                  </a:cubicBezTo>
                  <a:cubicBezTo>
                    <a:pt x="15150" y="11445"/>
                    <a:pt x="27266" y="14807"/>
                    <a:pt x="39529" y="17549"/>
                  </a:cubicBezTo>
                  <a:cubicBezTo>
                    <a:pt x="43999" y="17294"/>
                    <a:pt x="48131" y="15087"/>
                    <a:pt x="50828" y="11514"/>
                  </a:cubicBezTo>
                  <a:cubicBezTo>
                    <a:pt x="52037" y="9575"/>
                    <a:pt x="52336" y="7203"/>
                    <a:pt x="51645" y="5025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12BAF67A-377C-499B-97CD-24381957C088}"/>
                </a:ext>
              </a:extLst>
            </p:cNvPr>
            <p:cNvSpPr/>
            <p:nvPr/>
          </p:nvSpPr>
          <p:spPr>
            <a:xfrm>
              <a:off x="10385721" y="3432966"/>
              <a:ext cx="129922" cy="51390"/>
            </a:xfrm>
            <a:custGeom>
              <a:avLst/>
              <a:gdLst>
                <a:gd name="connsiteX0" fmla="*/ 41729 w 56304"/>
                <a:gd name="connsiteY0" fmla="*/ 22272 h 22271"/>
                <a:gd name="connsiteX1" fmla="*/ 4610 w 56304"/>
                <a:gd name="connsiteY1" fmla="*/ 12017 h 22271"/>
                <a:gd name="connsiteX2" fmla="*/ 73 w 56304"/>
                <a:gd name="connsiteY2" fmla="*/ 7479 h 22271"/>
                <a:gd name="connsiteX3" fmla="*/ 2069 w 56304"/>
                <a:gd name="connsiteY3" fmla="*/ 1444 h 22271"/>
                <a:gd name="connsiteX4" fmla="*/ 37509 w 56304"/>
                <a:gd name="connsiteY4" fmla="*/ 2215 h 22271"/>
                <a:gd name="connsiteX5" fmla="*/ 37509 w 56304"/>
                <a:gd name="connsiteY5" fmla="*/ 2215 h 22271"/>
                <a:gd name="connsiteX6" fmla="*/ 55161 w 56304"/>
                <a:gd name="connsiteY6" fmla="*/ 5256 h 22271"/>
                <a:gd name="connsiteX7" fmla="*/ 55660 w 56304"/>
                <a:gd name="connsiteY7" fmla="*/ 6254 h 22271"/>
                <a:gd name="connsiteX8" fmla="*/ 54888 w 56304"/>
                <a:gd name="connsiteY8" fmla="*/ 14739 h 22271"/>
                <a:gd name="connsiteX9" fmla="*/ 41729 w 56304"/>
                <a:gd name="connsiteY9" fmla="*/ 22272 h 22271"/>
                <a:gd name="connsiteX10" fmla="*/ 5427 w 56304"/>
                <a:gd name="connsiteY10" fmla="*/ 4892 h 22271"/>
                <a:gd name="connsiteX11" fmla="*/ 4610 w 56304"/>
                <a:gd name="connsiteY11" fmla="*/ 6571 h 22271"/>
                <a:gd name="connsiteX12" fmla="*/ 6426 w 56304"/>
                <a:gd name="connsiteY12" fmla="*/ 7842 h 22271"/>
                <a:gd name="connsiteX13" fmla="*/ 41865 w 56304"/>
                <a:gd name="connsiteY13" fmla="*/ 17734 h 22271"/>
                <a:gd name="connsiteX14" fmla="*/ 50941 w 56304"/>
                <a:gd name="connsiteY14" fmla="*/ 12924 h 22271"/>
                <a:gd name="connsiteX15" fmla="*/ 51894 w 56304"/>
                <a:gd name="connsiteY15" fmla="*/ 9476 h 22271"/>
                <a:gd name="connsiteX16" fmla="*/ 36964 w 56304"/>
                <a:gd name="connsiteY16" fmla="*/ 6934 h 22271"/>
                <a:gd name="connsiteX17" fmla="*/ 5337 w 56304"/>
                <a:gd name="connsiteY17" fmla="*/ 4847 h 22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304" h="22271">
                  <a:moveTo>
                    <a:pt x="41729" y="22272"/>
                  </a:moveTo>
                  <a:cubicBezTo>
                    <a:pt x="29173" y="19554"/>
                    <a:pt x="16781" y="16130"/>
                    <a:pt x="4610" y="12017"/>
                  </a:cubicBezTo>
                  <a:cubicBezTo>
                    <a:pt x="2448" y="11336"/>
                    <a:pt x="754" y="9642"/>
                    <a:pt x="73" y="7479"/>
                  </a:cubicBezTo>
                  <a:cubicBezTo>
                    <a:pt x="-246" y="5265"/>
                    <a:pt x="493" y="3031"/>
                    <a:pt x="2069" y="1444"/>
                  </a:cubicBezTo>
                  <a:cubicBezTo>
                    <a:pt x="2886" y="400"/>
                    <a:pt x="4429" y="-1551"/>
                    <a:pt x="37509" y="2215"/>
                  </a:cubicBezTo>
                  <a:lnTo>
                    <a:pt x="37509" y="2215"/>
                  </a:lnTo>
                  <a:lnTo>
                    <a:pt x="55161" y="5256"/>
                  </a:lnTo>
                  <a:lnTo>
                    <a:pt x="55660" y="6254"/>
                  </a:lnTo>
                  <a:cubicBezTo>
                    <a:pt x="56738" y="9048"/>
                    <a:pt x="56452" y="12185"/>
                    <a:pt x="54888" y="14739"/>
                  </a:cubicBezTo>
                  <a:cubicBezTo>
                    <a:pt x="51877" y="19122"/>
                    <a:pt x="47033" y="21895"/>
                    <a:pt x="41729" y="22272"/>
                  </a:cubicBezTo>
                  <a:close/>
                  <a:moveTo>
                    <a:pt x="5427" y="4892"/>
                  </a:moveTo>
                  <a:cubicBezTo>
                    <a:pt x="4565" y="6072"/>
                    <a:pt x="4610" y="6481"/>
                    <a:pt x="4610" y="6571"/>
                  </a:cubicBezTo>
                  <a:cubicBezTo>
                    <a:pt x="4610" y="6662"/>
                    <a:pt x="5110" y="7252"/>
                    <a:pt x="6426" y="7842"/>
                  </a:cubicBezTo>
                  <a:cubicBezTo>
                    <a:pt x="11508" y="9929"/>
                    <a:pt x="39460" y="17553"/>
                    <a:pt x="41865" y="17734"/>
                  </a:cubicBezTo>
                  <a:cubicBezTo>
                    <a:pt x="45420" y="17437"/>
                    <a:pt x="48699" y="15699"/>
                    <a:pt x="50941" y="12924"/>
                  </a:cubicBezTo>
                  <a:cubicBezTo>
                    <a:pt x="51529" y="11867"/>
                    <a:pt x="51856" y="10685"/>
                    <a:pt x="51894" y="9476"/>
                  </a:cubicBezTo>
                  <a:lnTo>
                    <a:pt x="36964" y="6934"/>
                  </a:lnTo>
                  <a:cubicBezTo>
                    <a:pt x="26489" y="5442"/>
                    <a:pt x="15917" y="4744"/>
                    <a:pt x="5337" y="484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65496C7B-CC9D-4396-B355-2DD58D2D5872}"/>
                </a:ext>
              </a:extLst>
            </p:cNvPr>
            <p:cNvSpPr/>
            <p:nvPr/>
          </p:nvSpPr>
          <p:spPr>
            <a:xfrm>
              <a:off x="10372894" y="3460712"/>
              <a:ext cx="110100" cy="46529"/>
            </a:xfrm>
            <a:custGeom>
              <a:avLst/>
              <a:gdLst>
                <a:gd name="connsiteX0" fmla="*/ 26370 w 47714"/>
                <a:gd name="connsiteY0" fmla="*/ 3078 h 20164"/>
                <a:gd name="connsiteX1" fmla="*/ 958 w 47714"/>
                <a:gd name="connsiteY1" fmla="*/ 673 h 20164"/>
                <a:gd name="connsiteX2" fmla="*/ 1775 w 47714"/>
                <a:gd name="connsiteY2" fmla="*/ 8751 h 20164"/>
                <a:gd name="connsiteX3" fmla="*/ 38440 w 47714"/>
                <a:gd name="connsiteY3" fmla="*/ 20004 h 20164"/>
                <a:gd name="connsiteX4" fmla="*/ 46880 w 47714"/>
                <a:gd name="connsiteY4" fmla="*/ 15194 h 20164"/>
                <a:gd name="connsiteX5" fmla="*/ 47288 w 47714"/>
                <a:gd name="connsiteY5" fmla="*/ 7934 h 2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714" h="20164">
                  <a:moveTo>
                    <a:pt x="26370" y="3078"/>
                  </a:moveTo>
                  <a:cubicBezTo>
                    <a:pt x="26370" y="3078"/>
                    <a:pt x="2184" y="-1732"/>
                    <a:pt x="958" y="673"/>
                  </a:cubicBezTo>
                  <a:cubicBezTo>
                    <a:pt x="-267" y="3078"/>
                    <a:pt x="-630" y="7117"/>
                    <a:pt x="1775" y="8751"/>
                  </a:cubicBezTo>
                  <a:cubicBezTo>
                    <a:pt x="4180" y="10384"/>
                    <a:pt x="36443" y="19187"/>
                    <a:pt x="38440" y="20004"/>
                  </a:cubicBezTo>
                  <a:cubicBezTo>
                    <a:pt x="40436" y="20821"/>
                    <a:pt x="45292" y="18416"/>
                    <a:pt x="46880" y="15194"/>
                  </a:cubicBezTo>
                  <a:cubicBezTo>
                    <a:pt x="47830" y="12889"/>
                    <a:pt x="47974" y="10331"/>
                    <a:pt x="47288" y="7934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ED49BB8A-CC2F-4299-878A-CC680235B314}"/>
                </a:ext>
              </a:extLst>
            </p:cNvPr>
            <p:cNvSpPr/>
            <p:nvPr/>
          </p:nvSpPr>
          <p:spPr>
            <a:xfrm>
              <a:off x="10367444" y="3455497"/>
              <a:ext cx="120683" cy="57028"/>
            </a:xfrm>
            <a:custGeom>
              <a:avLst/>
              <a:gdLst>
                <a:gd name="connsiteX0" fmla="*/ 41709 w 52300"/>
                <a:gd name="connsiteY0" fmla="*/ 24714 h 24714"/>
                <a:gd name="connsiteX1" fmla="*/ 39939 w 52300"/>
                <a:gd name="connsiteY1" fmla="*/ 24397 h 24714"/>
                <a:gd name="connsiteX2" fmla="*/ 30365 w 52300"/>
                <a:gd name="connsiteY2" fmla="*/ 21538 h 24714"/>
                <a:gd name="connsiteX3" fmla="*/ 2866 w 52300"/>
                <a:gd name="connsiteY3" fmla="*/ 12871 h 24714"/>
                <a:gd name="connsiteX4" fmla="*/ 1278 w 52300"/>
                <a:gd name="connsiteY4" fmla="*/ 1935 h 24714"/>
                <a:gd name="connsiteX5" fmla="*/ 29140 w 52300"/>
                <a:gd name="connsiteY5" fmla="*/ 3115 h 24714"/>
                <a:gd name="connsiteX6" fmla="*/ 29140 w 52300"/>
                <a:gd name="connsiteY6" fmla="*/ 3115 h 24714"/>
                <a:gd name="connsiteX7" fmla="*/ 51375 w 52300"/>
                <a:gd name="connsiteY7" fmla="*/ 8288 h 24714"/>
                <a:gd name="connsiteX8" fmla="*/ 51738 w 52300"/>
                <a:gd name="connsiteY8" fmla="*/ 9513 h 24714"/>
                <a:gd name="connsiteX9" fmla="*/ 51193 w 52300"/>
                <a:gd name="connsiteY9" fmla="*/ 18588 h 24714"/>
                <a:gd name="connsiteX10" fmla="*/ 41709 w 52300"/>
                <a:gd name="connsiteY10" fmla="*/ 24714 h 24714"/>
                <a:gd name="connsiteX11" fmla="*/ 4908 w 52300"/>
                <a:gd name="connsiteY11" fmla="*/ 4567 h 24714"/>
                <a:gd name="connsiteX12" fmla="*/ 5181 w 52300"/>
                <a:gd name="connsiteY12" fmla="*/ 9105 h 24714"/>
                <a:gd name="connsiteX13" fmla="*/ 31454 w 52300"/>
                <a:gd name="connsiteY13" fmla="*/ 17182 h 24714"/>
                <a:gd name="connsiteX14" fmla="*/ 41482 w 52300"/>
                <a:gd name="connsiteY14" fmla="*/ 20177 h 24714"/>
                <a:gd name="connsiteX15" fmla="*/ 47712 w 52300"/>
                <a:gd name="connsiteY15" fmla="*/ 13093 h 24714"/>
                <a:gd name="connsiteX16" fmla="*/ 47563 w 52300"/>
                <a:gd name="connsiteY16" fmla="*/ 12054 h 24714"/>
                <a:gd name="connsiteX17" fmla="*/ 28051 w 52300"/>
                <a:gd name="connsiteY17" fmla="*/ 7516 h 24714"/>
                <a:gd name="connsiteX18" fmla="*/ 4908 w 52300"/>
                <a:gd name="connsiteY18" fmla="*/ 4567 h 2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300" h="24714">
                  <a:moveTo>
                    <a:pt x="41709" y="24714"/>
                  </a:moveTo>
                  <a:cubicBezTo>
                    <a:pt x="41106" y="24705"/>
                    <a:pt x="40508" y="24597"/>
                    <a:pt x="39939" y="24397"/>
                  </a:cubicBezTo>
                  <a:cubicBezTo>
                    <a:pt x="39350" y="24124"/>
                    <a:pt x="34812" y="22808"/>
                    <a:pt x="30365" y="21538"/>
                  </a:cubicBezTo>
                  <a:cubicBezTo>
                    <a:pt x="21026" y="19229"/>
                    <a:pt x="11841" y="16334"/>
                    <a:pt x="2866" y="12871"/>
                  </a:cubicBezTo>
                  <a:cubicBezTo>
                    <a:pt x="-237" y="10088"/>
                    <a:pt x="-905" y="5485"/>
                    <a:pt x="1278" y="1935"/>
                  </a:cubicBezTo>
                  <a:cubicBezTo>
                    <a:pt x="2050" y="437"/>
                    <a:pt x="3275" y="-2058"/>
                    <a:pt x="29140" y="3115"/>
                  </a:cubicBezTo>
                  <a:lnTo>
                    <a:pt x="29140" y="3115"/>
                  </a:lnTo>
                  <a:lnTo>
                    <a:pt x="51375" y="8288"/>
                  </a:lnTo>
                  <a:lnTo>
                    <a:pt x="51738" y="9513"/>
                  </a:lnTo>
                  <a:cubicBezTo>
                    <a:pt x="52644" y="12506"/>
                    <a:pt x="52451" y="15725"/>
                    <a:pt x="51193" y="18588"/>
                  </a:cubicBezTo>
                  <a:cubicBezTo>
                    <a:pt x="49235" y="22068"/>
                    <a:pt x="45687" y="24360"/>
                    <a:pt x="41709" y="24714"/>
                  </a:cubicBezTo>
                  <a:close/>
                  <a:moveTo>
                    <a:pt x="4908" y="4567"/>
                  </a:moveTo>
                  <a:cubicBezTo>
                    <a:pt x="4273" y="6246"/>
                    <a:pt x="4228" y="8469"/>
                    <a:pt x="5181" y="9105"/>
                  </a:cubicBezTo>
                  <a:cubicBezTo>
                    <a:pt x="6950" y="10103"/>
                    <a:pt x="22923" y="14731"/>
                    <a:pt x="31454" y="17182"/>
                  </a:cubicBezTo>
                  <a:cubicBezTo>
                    <a:pt x="37671" y="18997"/>
                    <a:pt x="40529" y="19859"/>
                    <a:pt x="41482" y="20177"/>
                  </a:cubicBezTo>
                  <a:cubicBezTo>
                    <a:pt x="45159" y="19941"/>
                    <a:pt x="47948" y="16769"/>
                    <a:pt x="47712" y="13093"/>
                  </a:cubicBezTo>
                  <a:cubicBezTo>
                    <a:pt x="47690" y="12743"/>
                    <a:pt x="47640" y="12396"/>
                    <a:pt x="47563" y="12054"/>
                  </a:cubicBezTo>
                  <a:lnTo>
                    <a:pt x="28051" y="7516"/>
                  </a:lnTo>
                  <a:cubicBezTo>
                    <a:pt x="20454" y="5765"/>
                    <a:pt x="12701" y="4777"/>
                    <a:pt x="4908" y="4567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40DA46BA-041C-4A15-890A-36EE3C78125C}"/>
                </a:ext>
              </a:extLst>
            </p:cNvPr>
            <p:cNvSpPr/>
            <p:nvPr/>
          </p:nvSpPr>
          <p:spPr>
            <a:xfrm>
              <a:off x="10390622" y="3495276"/>
              <a:ext cx="77920" cy="36765"/>
            </a:xfrm>
            <a:custGeom>
              <a:avLst/>
              <a:gdLst>
                <a:gd name="connsiteX0" fmla="*/ 19458 w 33768"/>
                <a:gd name="connsiteY0" fmla="*/ 2211 h 15933"/>
                <a:gd name="connsiteX1" fmla="*/ 535 w 33768"/>
                <a:gd name="connsiteY1" fmla="*/ 623 h 15933"/>
                <a:gd name="connsiteX2" fmla="*/ 2940 w 33768"/>
                <a:gd name="connsiteY2" fmla="*/ 8246 h 15933"/>
                <a:gd name="connsiteX3" fmla="*/ 31165 w 33768"/>
                <a:gd name="connsiteY3" fmla="*/ 15507 h 15933"/>
                <a:gd name="connsiteX4" fmla="*/ 33570 w 33768"/>
                <a:gd name="connsiteY4" fmla="*/ 6658 h 1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68" h="15933">
                  <a:moveTo>
                    <a:pt x="19458" y="2211"/>
                  </a:moveTo>
                  <a:cubicBezTo>
                    <a:pt x="19458" y="2211"/>
                    <a:pt x="1307" y="-1419"/>
                    <a:pt x="535" y="623"/>
                  </a:cubicBezTo>
                  <a:cubicBezTo>
                    <a:pt x="-236" y="2665"/>
                    <a:pt x="-690" y="7067"/>
                    <a:pt x="2940" y="8246"/>
                  </a:cubicBezTo>
                  <a:cubicBezTo>
                    <a:pt x="6570" y="9426"/>
                    <a:pt x="27535" y="17912"/>
                    <a:pt x="31165" y="15507"/>
                  </a:cubicBezTo>
                  <a:cubicBezTo>
                    <a:pt x="34795" y="13102"/>
                    <a:pt x="33570" y="6658"/>
                    <a:pt x="33570" y="6658"/>
                  </a:cubicBezTo>
                  <a:close/>
                </a:path>
              </a:pathLst>
            </a:custGeom>
            <a:solidFill>
              <a:srgbClr val="FFFFFF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536C5B13-E862-42B4-B92A-CEAFFB48DDD8}"/>
                </a:ext>
              </a:extLst>
            </p:cNvPr>
            <p:cNvSpPr/>
            <p:nvPr/>
          </p:nvSpPr>
          <p:spPr>
            <a:xfrm>
              <a:off x="10385387" y="3490019"/>
              <a:ext cx="87724" cy="47216"/>
            </a:xfrm>
            <a:custGeom>
              <a:avLst/>
              <a:gdLst>
                <a:gd name="connsiteX0" fmla="*/ 31301 w 38017"/>
                <a:gd name="connsiteY0" fmla="*/ 20463 h 20462"/>
                <a:gd name="connsiteX1" fmla="*/ 7296 w 38017"/>
                <a:gd name="connsiteY1" fmla="*/ 13701 h 20462"/>
                <a:gd name="connsiteX2" fmla="*/ 4483 w 38017"/>
                <a:gd name="connsiteY2" fmla="*/ 12703 h 20462"/>
                <a:gd name="connsiteX3" fmla="*/ 717 w 38017"/>
                <a:gd name="connsiteY3" fmla="*/ 9345 h 20462"/>
                <a:gd name="connsiteX4" fmla="*/ 717 w 38017"/>
                <a:gd name="connsiteY4" fmla="*/ 2040 h 20462"/>
                <a:gd name="connsiteX5" fmla="*/ 22180 w 38017"/>
                <a:gd name="connsiteY5" fmla="*/ 2266 h 20462"/>
                <a:gd name="connsiteX6" fmla="*/ 22407 w 38017"/>
                <a:gd name="connsiteY6" fmla="*/ 2266 h 20462"/>
                <a:gd name="connsiteX7" fmla="*/ 37835 w 38017"/>
                <a:gd name="connsiteY7" fmla="*/ 7122 h 20462"/>
                <a:gd name="connsiteX8" fmla="*/ 37835 w 38017"/>
                <a:gd name="connsiteY8" fmla="*/ 8483 h 20462"/>
                <a:gd name="connsiteX9" fmla="*/ 34477 w 38017"/>
                <a:gd name="connsiteY9" fmla="*/ 19646 h 20462"/>
                <a:gd name="connsiteX10" fmla="*/ 31301 w 38017"/>
                <a:gd name="connsiteY10" fmla="*/ 20463 h 20462"/>
                <a:gd name="connsiteX11" fmla="*/ 4665 w 38017"/>
                <a:gd name="connsiteY11" fmla="*/ 4535 h 20462"/>
                <a:gd name="connsiteX12" fmla="*/ 4665 w 38017"/>
                <a:gd name="connsiteY12" fmla="*/ 7394 h 20462"/>
                <a:gd name="connsiteX13" fmla="*/ 5799 w 38017"/>
                <a:gd name="connsiteY13" fmla="*/ 8392 h 20462"/>
                <a:gd name="connsiteX14" fmla="*/ 8749 w 38017"/>
                <a:gd name="connsiteY14" fmla="*/ 9436 h 20462"/>
                <a:gd name="connsiteX15" fmla="*/ 32118 w 38017"/>
                <a:gd name="connsiteY15" fmla="*/ 15880 h 20462"/>
                <a:gd name="connsiteX16" fmla="*/ 33615 w 38017"/>
                <a:gd name="connsiteY16" fmla="*/ 10661 h 20462"/>
                <a:gd name="connsiteX17" fmla="*/ 21182 w 38017"/>
                <a:gd name="connsiteY17" fmla="*/ 6623 h 20462"/>
                <a:gd name="connsiteX18" fmla="*/ 4664 w 38017"/>
                <a:gd name="connsiteY18" fmla="*/ 4535 h 2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017" h="20462">
                  <a:moveTo>
                    <a:pt x="31301" y="20463"/>
                  </a:moveTo>
                  <a:cubicBezTo>
                    <a:pt x="23018" y="19365"/>
                    <a:pt x="14935" y="17088"/>
                    <a:pt x="7296" y="13701"/>
                  </a:cubicBezTo>
                  <a:lnTo>
                    <a:pt x="4483" y="12703"/>
                  </a:lnTo>
                  <a:cubicBezTo>
                    <a:pt x="2812" y="12162"/>
                    <a:pt x="1446" y="10943"/>
                    <a:pt x="717" y="9345"/>
                  </a:cubicBezTo>
                  <a:cubicBezTo>
                    <a:pt x="-239" y="7004"/>
                    <a:pt x="-239" y="4381"/>
                    <a:pt x="717" y="2040"/>
                  </a:cubicBezTo>
                  <a:cubicBezTo>
                    <a:pt x="1307" y="451"/>
                    <a:pt x="2214" y="-1727"/>
                    <a:pt x="22180" y="2266"/>
                  </a:cubicBezTo>
                  <a:lnTo>
                    <a:pt x="22407" y="2266"/>
                  </a:lnTo>
                  <a:lnTo>
                    <a:pt x="37835" y="7122"/>
                  </a:lnTo>
                  <a:lnTo>
                    <a:pt x="37835" y="8483"/>
                  </a:lnTo>
                  <a:cubicBezTo>
                    <a:pt x="37835" y="9254"/>
                    <a:pt x="39197" y="16470"/>
                    <a:pt x="34477" y="19646"/>
                  </a:cubicBezTo>
                  <a:cubicBezTo>
                    <a:pt x="33508" y="20190"/>
                    <a:pt x="32413" y="20471"/>
                    <a:pt x="31301" y="20463"/>
                  </a:cubicBezTo>
                  <a:close/>
                  <a:moveTo>
                    <a:pt x="4665" y="4535"/>
                  </a:moveTo>
                  <a:cubicBezTo>
                    <a:pt x="4391" y="5469"/>
                    <a:pt x="4391" y="6461"/>
                    <a:pt x="4665" y="7394"/>
                  </a:cubicBezTo>
                  <a:cubicBezTo>
                    <a:pt x="4875" y="7880"/>
                    <a:pt x="5291" y="8246"/>
                    <a:pt x="5799" y="8392"/>
                  </a:cubicBezTo>
                  <a:lnTo>
                    <a:pt x="8749" y="9436"/>
                  </a:lnTo>
                  <a:cubicBezTo>
                    <a:pt x="25674" y="15698"/>
                    <a:pt x="30802" y="16379"/>
                    <a:pt x="32118" y="15880"/>
                  </a:cubicBezTo>
                  <a:cubicBezTo>
                    <a:pt x="33434" y="15380"/>
                    <a:pt x="33706" y="12386"/>
                    <a:pt x="33615" y="10661"/>
                  </a:cubicBezTo>
                  <a:lnTo>
                    <a:pt x="21182" y="6623"/>
                  </a:lnTo>
                  <a:cubicBezTo>
                    <a:pt x="15747" y="5446"/>
                    <a:pt x="10221" y="4748"/>
                    <a:pt x="4664" y="4535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F2C00202-3566-43BB-A190-94A534CAC339}"/>
                </a:ext>
              </a:extLst>
            </p:cNvPr>
            <p:cNvSpPr/>
            <p:nvPr/>
          </p:nvSpPr>
          <p:spPr>
            <a:xfrm>
              <a:off x="10620960" y="2276760"/>
              <a:ext cx="508461" cy="529612"/>
            </a:xfrm>
            <a:custGeom>
              <a:avLst/>
              <a:gdLst>
                <a:gd name="connsiteX0" fmla="*/ 27907 w 220351"/>
                <a:gd name="connsiteY0" fmla="*/ 0 h 229517"/>
                <a:gd name="connsiteX1" fmla="*/ 192490 w 220351"/>
                <a:gd name="connsiteY1" fmla="*/ 0 h 229517"/>
                <a:gd name="connsiteX2" fmla="*/ 220351 w 220351"/>
                <a:gd name="connsiteY2" fmla="*/ 27862 h 229517"/>
                <a:gd name="connsiteX3" fmla="*/ 220351 w 220351"/>
                <a:gd name="connsiteY3" fmla="*/ 139399 h 229517"/>
                <a:gd name="connsiteX4" fmla="*/ 192490 w 220351"/>
                <a:gd name="connsiteY4" fmla="*/ 167260 h 229517"/>
                <a:gd name="connsiteX5" fmla="*/ 95837 w 220351"/>
                <a:gd name="connsiteY5" fmla="*/ 167260 h 229517"/>
                <a:gd name="connsiteX6" fmla="*/ 51639 w 220351"/>
                <a:gd name="connsiteY6" fmla="*/ 229518 h 229517"/>
                <a:gd name="connsiteX7" fmla="*/ 51639 w 220351"/>
                <a:gd name="connsiteY7" fmla="*/ 167260 h 229517"/>
                <a:gd name="connsiteX8" fmla="*/ 27907 w 220351"/>
                <a:gd name="connsiteY8" fmla="*/ 167260 h 229517"/>
                <a:gd name="connsiteX9" fmla="*/ 0 w 220351"/>
                <a:gd name="connsiteY9" fmla="*/ 139444 h 229517"/>
                <a:gd name="connsiteX10" fmla="*/ 0 w 220351"/>
                <a:gd name="connsiteY10" fmla="*/ 139399 h 229517"/>
                <a:gd name="connsiteX11" fmla="*/ 0 w 220351"/>
                <a:gd name="connsiteY11" fmla="*/ 27862 h 229517"/>
                <a:gd name="connsiteX12" fmla="*/ 27862 w 220351"/>
                <a:gd name="connsiteY12" fmla="*/ 0 h 229517"/>
                <a:gd name="connsiteX13" fmla="*/ 27907 w 220351"/>
                <a:gd name="connsiteY13" fmla="*/ 0 h 229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351" h="229517">
                  <a:moveTo>
                    <a:pt x="27907" y="0"/>
                  </a:moveTo>
                  <a:lnTo>
                    <a:pt x="192490" y="0"/>
                  </a:lnTo>
                  <a:cubicBezTo>
                    <a:pt x="207877" y="0"/>
                    <a:pt x="220351" y="12474"/>
                    <a:pt x="220351" y="27862"/>
                  </a:cubicBezTo>
                  <a:lnTo>
                    <a:pt x="220351" y="139399"/>
                  </a:lnTo>
                  <a:cubicBezTo>
                    <a:pt x="220351" y="154786"/>
                    <a:pt x="207877" y="167260"/>
                    <a:pt x="192490" y="167260"/>
                  </a:cubicBezTo>
                  <a:lnTo>
                    <a:pt x="95837" y="167260"/>
                  </a:lnTo>
                  <a:lnTo>
                    <a:pt x="51639" y="229518"/>
                  </a:lnTo>
                  <a:lnTo>
                    <a:pt x="51639" y="167260"/>
                  </a:lnTo>
                  <a:lnTo>
                    <a:pt x="27907" y="167260"/>
                  </a:lnTo>
                  <a:cubicBezTo>
                    <a:pt x="12519" y="167285"/>
                    <a:pt x="25" y="154832"/>
                    <a:pt x="0" y="139444"/>
                  </a:cubicBezTo>
                  <a:cubicBezTo>
                    <a:pt x="0" y="139429"/>
                    <a:pt x="0" y="139414"/>
                    <a:pt x="0" y="139399"/>
                  </a:cubicBezTo>
                  <a:lnTo>
                    <a:pt x="0" y="27862"/>
                  </a:lnTo>
                  <a:cubicBezTo>
                    <a:pt x="0" y="12474"/>
                    <a:pt x="12474" y="0"/>
                    <a:pt x="27862" y="0"/>
                  </a:cubicBezTo>
                  <a:cubicBezTo>
                    <a:pt x="27877" y="0"/>
                    <a:pt x="27892" y="0"/>
                    <a:pt x="27907" y="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5E6D2596-4CD2-4A2D-8B6B-18E450999134}"/>
                </a:ext>
              </a:extLst>
            </p:cNvPr>
            <p:cNvSpPr/>
            <p:nvPr/>
          </p:nvSpPr>
          <p:spPr>
            <a:xfrm>
              <a:off x="10615724" y="2271525"/>
              <a:ext cx="518933" cy="540157"/>
            </a:xfrm>
            <a:custGeom>
              <a:avLst/>
              <a:gdLst>
                <a:gd name="connsiteX0" fmla="*/ 53908 w 224889"/>
                <a:gd name="connsiteY0" fmla="*/ 234055 h 234087"/>
                <a:gd name="connsiteX1" fmla="*/ 53227 w 224889"/>
                <a:gd name="connsiteY1" fmla="*/ 234055 h 234087"/>
                <a:gd name="connsiteX2" fmla="*/ 51639 w 224889"/>
                <a:gd name="connsiteY2" fmla="*/ 231923 h 234087"/>
                <a:gd name="connsiteX3" fmla="*/ 51639 w 224889"/>
                <a:gd name="connsiteY3" fmla="*/ 171662 h 234087"/>
                <a:gd name="connsiteX4" fmla="*/ 30176 w 224889"/>
                <a:gd name="connsiteY4" fmla="*/ 171662 h 234087"/>
                <a:gd name="connsiteX5" fmla="*/ 0 w 224889"/>
                <a:gd name="connsiteY5" fmla="*/ 141531 h 234087"/>
                <a:gd name="connsiteX6" fmla="*/ 0 w 224889"/>
                <a:gd name="connsiteY6" fmla="*/ 30130 h 234087"/>
                <a:gd name="connsiteX7" fmla="*/ 30176 w 224889"/>
                <a:gd name="connsiteY7" fmla="*/ 0 h 234087"/>
                <a:gd name="connsiteX8" fmla="*/ 194759 w 224889"/>
                <a:gd name="connsiteY8" fmla="*/ 0 h 234087"/>
                <a:gd name="connsiteX9" fmla="*/ 224889 w 224889"/>
                <a:gd name="connsiteY9" fmla="*/ 30130 h 234087"/>
                <a:gd name="connsiteX10" fmla="*/ 224889 w 224889"/>
                <a:gd name="connsiteY10" fmla="*/ 141668 h 234087"/>
                <a:gd name="connsiteX11" fmla="*/ 194759 w 224889"/>
                <a:gd name="connsiteY11" fmla="*/ 171798 h 234087"/>
                <a:gd name="connsiteX12" fmla="*/ 99467 w 224889"/>
                <a:gd name="connsiteY12" fmla="*/ 171798 h 234087"/>
                <a:gd name="connsiteX13" fmla="*/ 55950 w 224889"/>
                <a:gd name="connsiteY13" fmla="*/ 233102 h 234087"/>
                <a:gd name="connsiteX14" fmla="*/ 53908 w 224889"/>
                <a:gd name="connsiteY14" fmla="*/ 234055 h 234087"/>
                <a:gd name="connsiteX15" fmla="*/ 30176 w 224889"/>
                <a:gd name="connsiteY15" fmla="*/ 4538 h 234087"/>
                <a:gd name="connsiteX16" fmla="*/ 4538 w 224889"/>
                <a:gd name="connsiteY16" fmla="*/ 30130 h 234087"/>
                <a:gd name="connsiteX17" fmla="*/ 4538 w 224889"/>
                <a:gd name="connsiteY17" fmla="*/ 141668 h 234087"/>
                <a:gd name="connsiteX18" fmla="*/ 30176 w 224889"/>
                <a:gd name="connsiteY18" fmla="*/ 167260 h 234087"/>
                <a:gd name="connsiteX19" fmla="*/ 53908 w 224889"/>
                <a:gd name="connsiteY19" fmla="*/ 167260 h 234087"/>
                <a:gd name="connsiteX20" fmla="*/ 56177 w 224889"/>
                <a:gd name="connsiteY20" fmla="*/ 169529 h 234087"/>
                <a:gd name="connsiteX21" fmla="*/ 56177 w 224889"/>
                <a:gd name="connsiteY21" fmla="*/ 224662 h 234087"/>
                <a:gd name="connsiteX22" fmla="*/ 96290 w 224889"/>
                <a:gd name="connsiteY22" fmla="*/ 168213 h 234087"/>
                <a:gd name="connsiteX23" fmla="*/ 98105 w 224889"/>
                <a:gd name="connsiteY23" fmla="*/ 167260 h 234087"/>
                <a:gd name="connsiteX24" fmla="*/ 194759 w 224889"/>
                <a:gd name="connsiteY24" fmla="*/ 167260 h 234087"/>
                <a:gd name="connsiteX25" fmla="*/ 220351 w 224889"/>
                <a:gd name="connsiteY25" fmla="*/ 141668 h 234087"/>
                <a:gd name="connsiteX26" fmla="*/ 220351 w 224889"/>
                <a:gd name="connsiteY26" fmla="*/ 30130 h 234087"/>
                <a:gd name="connsiteX27" fmla="*/ 194759 w 224889"/>
                <a:gd name="connsiteY27" fmla="*/ 4538 h 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9" h="234087">
                  <a:moveTo>
                    <a:pt x="53908" y="234055"/>
                  </a:moveTo>
                  <a:cubicBezTo>
                    <a:pt x="53683" y="234098"/>
                    <a:pt x="53452" y="234098"/>
                    <a:pt x="53227" y="234055"/>
                  </a:cubicBezTo>
                  <a:cubicBezTo>
                    <a:pt x="52284" y="233774"/>
                    <a:pt x="51638" y="232907"/>
                    <a:pt x="51639" y="231923"/>
                  </a:cubicBezTo>
                  <a:lnTo>
                    <a:pt x="51639" y="171662"/>
                  </a:lnTo>
                  <a:lnTo>
                    <a:pt x="30176" y="171662"/>
                  </a:lnTo>
                  <a:cubicBezTo>
                    <a:pt x="13528" y="171662"/>
                    <a:pt x="25" y="158179"/>
                    <a:pt x="0" y="141531"/>
                  </a:cubicBezTo>
                  <a:lnTo>
                    <a:pt x="0" y="30130"/>
                  </a:lnTo>
                  <a:cubicBezTo>
                    <a:pt x="25" y="13482"/>
                    <a:pt x="13528" y="0"/>
                    <a:pt x="30176" y="0"/>
                  </a:cubicBezTo>
                  <a:lnTo>
                    <a:pt x="194759" y="0"/>
                  </a:lnTo>
                  <a:cubicBezTo>
                    <a:pt x="211389" y="25"/>
                    <a:pt x="224864" y="13500"/>
                    <a:pt x="224889" y="30130"/>
                  </a:cubicBezTo>
                  <a:lnTo>
                    <a:pt x="224889" y="141668"/>
                  </a:lnTo>
                  <a:cubicBezTo>
                    <a:pt x="224864" y="158298"/>
                    <a:pt x="211389" y="171773"/>
                    <a:pt x="194759" y="171798"/>
                  </a:cubicBezTo>
                  <a:lnTo>
                    <a:pt x="99467" y="171798"/>
                  </a:lnTo>
                  <a:lnTo>
                    <a:pt x="55950" y="233102"/>
                  </a:lnTo>
                  <a:cubicBezTo>
                    <a:pt x="55475" y="233746"/>
                    <a:pt x="54706" y="234104"/>
                    <a:pt x="53908" y="234055"/>
                  </a:cubicBezTo>
                  <a:close/>
                  <a:moveTo>
                    <a:pt x="30176" y="4538"/>
                  </a:moveTo>
                  <a:cubicBezTo>
                    <a:pt x="16034" y="4538"/>
                    <a:pt x="4563" y="15989"/>
                    <a:pt x="4538" y="30130"/>
                  </a:cubicBezTo>
                  <a:lnTo>
                    <a:pt x="4538" y="141668"/>
                  </a:lnTo>
                  <a:cubicBezTo>
                    <a:pt x="4563" y="155809"/>
                    <a:pt x="16034" y="167260"/>
                    <a:pt x="30176" y="167260"/>
                  </a:cubicBezTo>
                  <a:lnTo>
                    <a:pt x="53908" y="167260"/>
                  </a:lnTo>
                  <a:cubicBezTo>
                    <a:pt x="55161" y="167260"/>
                    <a:pt x="56177" y="168276"/>
                    <a:pt x="56177" y="169529"/>
                  </a:cubicBezTo>
                  <a:lnTo>
                    <a:pt x="56177" y="224662"/>
                  </a:lnTo>
                  <a:lnTo>
                    <a:pt x="96290" y="168213"/>
                  </a:lnTo>
                  <a:cubicBezTo>
                    <a:pt x="96704" y="167619"/>
                    <a:pt x="97381" y="167263"/>
                    <a:pt x="98105" y="167260"/>
                  </a:cubicBezTo>
                  <a:lnTo>
                    <a:pt x="194759" y="167260"/>
                  </a:lnTo>
                  <a:cubicBezTo>
                    <a:pt x="208883" y="167235"/>
                    <a:pt x="220326" y="155792"/>
                    <a:pt x="220351" y="141668"/>
                  </a:cubicBezTo>
                  <a:lnTo>
                    <a:pt x="220351" y="30130"/>
                  </a:lnTo>
                  <a:cubicBezTo>
                    <a:pt x="220327" y="16006"/>
                    <a:pt x="208883" y="4563"/>
                    <a:pt x="194759" y="4538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9747F4E8-E056-4A9C-B0E0-50A726FD9DA2}"/>
                </a:ext>
              </a:extLst>
            </p:cNvPr>
            <p:cNvSpPr/>
            <p:nvPr/>
          </p:nvSpPr>
          <p:spPr>
            <a:xfrm>
              <a:off x="10745083" y="2312384"/>
              <a:ext cx="318918" cy="286465"/>
            </a:xfrm>
            <a:custGeom>
              <a:avLst/>
              <a:gdLst>
                <a:gd name="connsiteX0" fmla="*/ 45993 w 138209"/>
                <a:gd name="connsiteY0" fmla="*/ 124142 h 124145"/>
                <a:gd name="connsiteX1" fmla="*/ 45448 w 138209"/>
                <a:gd name="connsiteY1" fmla="*/ 124142 h 124145"/>
                <a:gd name="connsiteX2" fmla="*/ 33060 w 138209"/>
                <a:gd name="connsiteY2" fmla="*/ 117335 h 124145"/>
                <a:gd name="connsiteX3" fmla="*/ 3157 w 138209"/>
                <a:gd name="connsiteY3" fmla="*/ 74454 h 124145"/>
                <a:gd name="connsiteX4" fmla="*/ 6381 w 138209"/>
                <a:gd name="connsiteY4" fmla="*/ 52226 h 124145"/>
                <a:gd name="connsiteX5" fmla="*/ 28609 w 138209"/>
                <a:gd name="connsiteY5" fmla="*/ 55451 h 124145"/>
                <a:gd name="connsiteX6" fmla="*/ 29203 w 138209"/>
                <a:gd name="connsiteY6" fmla="*/ 56303 h 124145"/>
                <a:gd name="connsiteX7" fmla="*/ 47354 w 138209"/>
                <a:gd name="connsiteY7" fmla="*/ 82032 h 124145"/>
                <a:gd name="connsiteX8" fmla="*/ 110247 w 138209"/>
                <a:gd name="connsiteY8" fmla="*/ 5571 h 124145"/>
                <a:gd name="connsiteX9" fmla="*/ 132638 w 138209"/>
                <a:gd name="connsiteY9" fmla="*/ 3803 h 124145"/>
                <a:gd name="connsiteX10" fmla="*/ 134796 w 138209"/>
                <a:gd name="connsiteY10" fmla="*/ 25719 h 124145"/>
                <a:gd name="connsiteX11" fmla="*/ 58608 w 138209"/>
                <a:gd name="connsiteY11" fmla="*/ 118379 h 124145"/>
                <a:gd name="connsiteX12" fmla="*/ 45993 w 138209"/>
                <a:gd name="connsiteY12" fmla="*/ 124142 h 12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209" h="124145">
                  <a:moveTo>
                    <a:pt x="45993" y="124142"/>
                  </a:moveTo>
                  <a:lnTo>
                    <a:pt x="45448" y="124142"/>
                  </a:lnTo>
                  <a:cubicBezTo>
                    <a:pt x="40481" y="123937"/>
                    <a:pt x="35897" y="121418"/>
                    <a:pt x="33060" y="117335"/>
                  </a:cubicBezTo>
                  <a:lnTo>
                    <a:pt x="3157" y="74454"/>
                  </a:lnTo>
                  <a:cubicBezTo>
                    <a:pt x="-2091" y="67425"/>
                    <a:pt x="-647" y="57474"/>
                    <a:pt x="6381" y="52226"/>
                  </a:cubicBezTo>
                  <a:cubicBezTo>
                    <a:pt x="13410" y="46978"/>
                    <a:pt x="23362" y="48422"/>
                    <a:pt x="28609" y="55451"/>
                  </a:cubicBezTo>
                  <a:cubicBezTo>
                    <a:pt x="28816" y="55728"/>
                    <a:pt x="29015" y="56013"/>
                    <a:pt x="29203" y="56303"/>
                  </a:cubicBezTo>
                  <a:lnTo>
                    <a:pt x="47354" y="82032"/>
                  </a:lnTo>
                  <a:lnTo>
                    <a:pt x="110247" y="5571"/>
                  </a:lnTo>
                  <a:cubicBezTo>
                    <a:pt x="115941" y="-1100"/>
                    <a:pt x="125966" y="-1892"/>
                    <a:pt x="132638" y="3803"/>
                  </a:cubicBezTo>
                  <a:cubicBezTo>
                    <a:pt x="139128" y="9342"/>
                    <a:pt x="140081" y="19020"/>
                    <a:pt x="134796" y="25719"/>
                  </a:cubicBezTo>
                  <a:lnTo>
                    <a:pt x="58608" y="118379"/>
                  </a:lnTo>
                  <a:cubicBezTo>
                    <a:pt x="55504" y="122126"/>
                    <a:pt x="50857" y="124249"/>
                    <a:pt x="45993" y="124142"/>
                  </a:cubicBezTo>
                  <a:close/>
                </a:path>
              </a:pathLst>
            </a:custGeom>
            <a:solidFill>
              <a:schemeClr val="bg1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588DBB33-DD0B-4458-A1BF-CB542ED23FAF}"/>
                </a:ext>
              </a:extLst>
            </p:cNvPr>
            <p:cNvSpPr/>
            <p:nvPr/>
          </p:nvSpPr>
          <p:spPr>
            <a:xfrm>
              <a:off x="10727435" y="2290686"/>
              <a:ext cx="357250" cy="328993"/>
            </a:xfrm>
            <a:custGeom>
              <a:avLst/>
              <a:gdLst>
                <a:gd name="connsiteX0" fmla="*/ 129830 w 154821"/>
                <a:gd name="connsiteY0" fmla="*/ 9075 h 142575"/>
                <a:gd name="connsiteX1" fmla="*/ 139903 w 154821"/>
                <a:gd name="connsiteY1" fmla="*/ 12706 h 142575"/>
                <a:gd name="connsiteX2" fmla="*/ 142162 w 154821"/>
                <a:gd name="connsiteY2" fmla="*/ 34988 h 142575"/>
                <a:gd name="connsiteX3" fmla="*/ 142127 w 154821"/>
                <a:gd name="connsiteY3" fmla="*/ 35031 h 142575"/>
                <a:gd name="connsiteX4" fmla="*/ 65939 w 154821"/>
                <a:gd name="connsiteY4" fmla="*/ 127691 h 142575"/>
                <a:gd name="connsiteX5" fmla="*/ 53641 w 154821"/>
                <a:gd name="connsiteY5" fmla="*/ 133500 h 142575"/>
                <a:gd name="connsiteX6" fmla="*/ 53097 w 154821"/>
                <a:gd name="connsiteY6" fmla="*/ 133500 h 142575"/>
                <a:gd name="connsiteX7" fmla="*/ 40709 w 154821"/>
                <a:gd name="connsiteY7" fmla="*/ 126693 h 142575"/>
                <a:gd name="connsiteX8" fmla="*/ 10805 w 154821"/>
                <a:gd name="connsiteY8" fmla="*/ 83812 h 142575"/>
                <a:gd name="connsiteX9" fmla="*/ 14030 w 154821"/>
                <a:gd name="connsiteY9" fmla="*/ 61584 h 142575"/>
                <a:gd name="connsiteX10" fmla="*/ 36258 w 154821"/>
                <a:gd name="connsiteY10" fmla="*/ 64809 h 142575"/>
                <a:gd name="connsiteX11" fmla="*/ 36852 w 154821"/>
                <a:gd name="connsiteY11" fmla="*/ 65661 h 142575"/>
                <a:gd name="connsiteX12" fmla="*/ 55003 w 154821"/>
                <a:gd name="connsiteY12" fmla="*/ 91390 h 142575"/>
                <a:gd name="connsiteX13" fmla="*/ 117896 w 154821"/>
                <a:gd name="connsiteY13" fmla="*/ 14929 h 142575"/>
                <a:gd name="connsiteX14" fmla="*/ 130147 w 154821"/>
                <a:gd name="connsiteY14" fmla="*/ 9121 h 142575"/>
                <a:gd name="connsiteX15" fmla="*/ 130147 w 154821"/>
                <a:gd name="connsiteY15" fmla="*/ 45 h 142575"/>
                <a:gd name="connsiteX16" fmla="*/ 110862 w 154821"/>
                <a:gd name="connsiteY16" fmla="*/ 9121 h 142575"/>
                <a:gd name="connsiteX17" fmla="*/ 55593 w 154821"/>
                <a:gd name="connsiteY17" fmla="*/ 76324 h 142575"/>
                <a:gd name="connsiteX18" fmla="*/ 44521 w 154821"/>
                <a:gd name="connsiteY18" fmla="*/ 60442 h 142575"/>
                <a:gd name="connsiteX19" fmla="*/ 9460 w 154821"/>
                <a:gd name="connsiteY19" fmla="*/ 56380 h 142575"/>
                <a:gd name="connsiteX20" fmla="*/ 3681 w 154821"/>
                <a:gd name="connsiteY20" fmla="*/ 88985 h 142575"/>
                <a:gd name="connsiteX21" fmla="*/ 33585 w 154821"/>
                <a:gd name="connsiteY21" fmla="*/ 131911 h 142575"/>
                <a:gd name="connsiteX22" fmla="*/ 53052 w 154821"/>
                <a:gd name="connsiteY22" fmla="*/ 142575 h 142575"/>
                <a:gd name="connsiteX23" fmla="*/ 54050 w 154821"/>
                <a:gd name="connsiteY23" fmla="*/ 142575 h 142575"/>
                <a:gd name="connsiteX24" fmla="*/ 73335 w 154821"/>
                <a:gd name="connsiteY24" fmla="*/ 133500 h 142575"/>
                <a:gd name="connsiteX25" fmla="*/ 149115 w 154821"/>
                <a:gd name="connsiteY25" fmla="*/ 40839 h 142575"/>
                <a:gd name="connsiteX26" fmla="*/ 145745 w 154821"/>
                <a:gd name="connsiteY26" fmla="*/ 5706 h 142575"/>
                <a:gd name="connsiteX27" fmla="*/ 129830 w 154821"/>
                <a:gd name="connsiteY27" fmla="*/ 0 h 14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821" h="142575">
                  <a:moveTo>
                    <a:pt x="129830" y="9075"/>
                  </a:moveTo>
                  <a:cubicBezTo>
                    <a:pt x="133511" y="9060"/>
                    <a:pt x="137079" y="10346"/>
                    <a:pt x="139903" y="12706"/>
                  </a:cubicBezTo>
                  <a:cubicBezTo>
                    <a:pt x="146680" y="18235"/>
                    <a:pt x="147692" y="28211"/>
                    <a:pt x="142162" y="34988"/>
                  </a:cubicBezTo>
                  <a:cubicBezTo>
                    <a:pt x="142151" y="35002"/>
                    <a:pt x="142139" y="35017"/>
                    <a:pt x="142127" y="35031"/>
                  </a:cubicBezTo>
                  <a:lnTo>
                    <a:pt x="65939" y="127691"/>
                  </a:lnTo>
                  <a:cubicBezTo>
                    <a:pt x="62914" y="131368"/>
                    <a:pt x="58403" y="133499"/>
                    <a:pt x="53641" y="133500"/>
                  </a:cubicBezTo>
                  <a:lnTo>
                    <a:pt x="53097" y="133500"/>
                  </a:lnTo>
                  <a:cubicBezTo>
                    <a:pt x="48130" y="133295"/>
                    <a:pt x="43545" y="130776"/>
                    <a:pt x="40709" y="126693"/>
                  </a:cubicBezTo>
                  <a:lnTo>
                    <a:pt x="10805" y="83812"/>
                  </a:lnTo>
                  <a:cubicBezTo>
                    <a:pt x="5558" y="76783"/>
                    <a:pt x="7002" y="66831"/>
                    <a:pt x="14030" y="61584"/>
                  </a:cubicBezTo>
                  <a:cubicBezTo>
                    <a:pt x="21059" y="56336"/>
                    <a:pt x="31010" y="57780"/>
                    <a:pt x="36258" y="64809"/>
                  </a:cubicBezTo>
                  <a:cubicBezTo>
                    <a:pt x="36465" y="65086"/>
                    <a:pt x="36663" y="65370"/>
                    <a:pt x="36852" y="65661"/>
                  </a:cubicBezTo>
                  <a:lnTo>
                    <a:pt x="55003" y="91390"/>
                  </a:lnTo>
                  <a:lnTo>
                    <a:pt x="117896" y="14929"/>
                  </a:lnTo>
                  <a:cubicBezTo>
                    <a:pt x="120890" y="11238"/>
                    <a:pt x="125395" y="9103"/>
                    <a:pt x="130147" y="9121"/>
                  </a:cubicBezTo>
                  <a:moveTo>
                    <a:pt x="130147" y="45"/>
                  </a:moveTo>
                  <a:cubicBezTo>
                    <a:pt x="122683" y="23"/>
                    <a:pt x="115603" y="3354"/>
                    <a:pt x="110862" y="9121"/>
                  </a:cubicBezTo>
                  <a:lnTo>
                    <a:pt x="55593" y="76324"/>
                  </a:lnTo>
                  <a:lnTo>
                    <a:pt x="44521" y="60442"/>
                  </a:lnTo>
                  <a:cubicBezTo>
                    <a:pt x="35961" y="49639"/>
                    <a:pt x="20264" y="47820"/>
                    <a:pt x="9460" y="56380"/>
                  </a:cubicBezTo>
                  <a:cubicBezTo>
                    <a:pt x="-437" y="64221"/>
                    <a:pt x="-2918" y="78219"/>
                    <a:pt x="3681" y="88985"/>
                  </a:cubicBezTo>
                  <a:lnTo>
                    <a:pt x="33585" y="131911"/>
                  </a:lnTo>
                  <a:cubicBezTo>
                    <a:pt x="38068" y="138293"/>
                    <a:pt x="45260" y="142233"/>
                    <a:pt x="53052" y="142575"/>
                  </a:cubicBezTo>
                  <a:lnTo>
                    <a:pt x="54050" y="142575"/>
                  </a:lnTo>
                  <a:cubicBezTo>
                    <a:pt x="61512" y="142585"/>
                    <a:pt x="68587" y="139256"/>
                    <a:pt x="73335" y="133500"/>
                  </a:cubicBezTo>
                  <a:lnTo>
                    <a:pt x="149115" y="40839"/>
                  </a:lnTo>
                  <a:cubicBezTo>
                    <a:pt x="157886" y="30207"/>
                    <a:pt x="156378" y="14477"/>
                    <a:pt x="145745" y="5706"/>
                  </a:cubicBezTo>
                  <a:cubicBezTo>
                    <a:pt x="141265" y="2010"/>
                    <a:pt x="135637" y="-8"/>
                    <a:pt x="129830" y="0"/>
                  </a:cubicBezTo>
                  <a:close/>
                </a:path>
              </a:pathLst>
            </a:custGeom>
            <a:solidFill>
              <a:srgbClr val="263238"/>
            </a:solidFill>
            <a:ln w="453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98" name="矩形: 圆角 197">
            <a:extLst>
              <a:ext uri="{FF2B5EF4-FFF2-40B4-BE49-F238E27FC236}">
                <a16:creationId xmlns:a16="http://schemas.microsoft.com/office/drawing/2014/main" id="{87E21FE4-576E-485A-A954-BF41D4F2EF7A}"/>
              </a:ext>
            </a:extLst>
          </p:cNvPr>
          <p:cNvSpPr/>
          <p:nvPr/>
        </p:nvSpPr>
        <p:spPr>
          <a:xfrm>
            <a:off x="636946" y="5088635"/>
            <a:ext cx="4336271" cy="430887"/>
          </a:xfrm>
          <a:prstGeom prst="roundRect">
            <a:avLst>
              <a:gd name="adj" fmla="val 50000"/>
            </a:avLst>
          </a:prstGeom>
          <a:noFill/>
          <a:ln w="25400" cap="flat" cmpd="sng" algn="ctr">
            <a:solidFill>
              <a:schemeClr val="bg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99" name="组合 198">
            <a:extLst>
              <a:ext uri="{FF2B5EF4-FFF2-40B4-BE49-F238E27FC236}">
                <a16:creationId xmlns:a16="http://schemas.microsoft.com/office/drawing/2014/main" id="{F9DD0AC0-EE9C-40A9-BB3F-86F5BEC6AFEA}"/>
              </a:ext>
            </a:extLst>
          </p:cNvPr>
          <p:cNvGrpSpPr/>
          <p:nvPr/>
        </p:nvGrpSpPr>
        <p:grpSpPr>
          <a:xfrm>
            <a:off x="924823" y="5158826"/>
            <a:ext cx="915373" cy="290505"/>
            <a:chOff x="2048719" y="2685327"/>
            <a:chExt cx="3027132" cy="960698"/>
          </a:xfrm>
        </p:grpSpPr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C01E4895-584A-4935-A219-97D69871E3CB}"/>
                </a:ext>
              </a:extLst>
            </p:cNvPr>
            <p:cNvSpPr/>
            <p:nvPr/>
          </p:nvSpPr>
          <p:spPr>
            <a:xfrm>
              <a:off x="2048719" y="2685327"/>
              <a:ext cx="910720" cy="960698"/>
            </a:xfrm>
            <a:custGeom>
              <a:avLst/>
              <a:gdLst>
                <a:gd name="connsiteX0" fmla="*/ 480349 w 910720"/>
                <a:gd name="connsiteY0" fmla="*/ 0 h 960698"/>
                <a:gd name="connsiteX1" fmla="*/ 878662 w 910720"/>
                <a:gd name="connsiteY1" fmla="*/ 211782 h 960698"/>
                <a:gd name="connsiteX2" fmla="*/ 910720 w 910720"/>
                <a:gd name="connsiteY2" fmla="*/ 270844 h 960698"/>
                <a:gd name="connsiteX3" fmla="*/ 388845 w 910720"/>
                <a:gd name="connsiteY3" fmla="*/ 480349 h 960698"/>
                <a:gd name="connsiteX4" fmla="*/ 910720 w 910720"/>
                <a:gd name="connsiteY4" fmla="*/ 689854 h 960698"/>
                <a:gd name="connsiteX5" fmla="*/ 878662 w 910720"/>
                <a:gd name="connsiteY5" fmla="*/ 748917 h 960698"/>
                <a:gd name="connsiteX6" fmla="*/ 480349 w 910720"/>
                <a:gd name="connsiteY6" fmla="*/ 960698 h 960698"/>
                <a:gd name="connsiteX7" fmla="*/ 0 w 910720"/>
                <a:gd name="connsiteY7" fmla="*/ 480349 h 960698"/>
                <a:gd name="connsiteX8" fmla="*/ 480349 w 910720"/>
                <a:gd name="connsiteY8" fmla="*/ 0 h 96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720" h="960698">
                  <a:moveTo>
                    <a:pt x="480349" y="0"/>
                  </a:moveTo>
                  <a:cubicBezTo>
                    <a:pt x="646155" y="0"/>
                    <a:pt x="792340" y="84008"/>
                    <a:pt x="878662" y="211782"/>
                  </a:cubicBezTo>
                  <a:lnTo>
                    <a:pt x="910720" y="270844"/>
                  </a:lnTo>
                  <a:lnTo>
                    <a:pt x="388845" y="480349"/>
                  </a:lnTo>
                  <a:lnTo>
                    <a:pt x="910720" y="689854"/>
                  </a:lnTo>
                  <a:lnTo>
                    <a:pt x="878662" y="748917"/>
                  </a:lnTo>
                  <a:cubicBezTo>
                    <a:pt x="792340" y="876690"/>
                    <a:pt x="646155" y="960698"/>
                    <a:pt x="480349" y="960698"/>
                  </a:cubicBezTo>
                  <a:cubicBezTo>
                    <a:pt x="215060" y="960698"/>
                    <a:pt x="0" y="745638"/>
                    <a:pt x="0" y="480349"/>
                  </a:cubicBezTo>
                  <a:cubicBezTo>
                    <a:pt x="0" y="215060"/>
                    <a:pt x="215060" y="0"/>
                    <a:pt x="4803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F763918-974B-4FEC-8EBE-F6C098A9950C}"/>
                </a:ext>
              </a:extLst>
            </p:cNvPr>
            <p:cNvSpPr/>
            <p:nvPr/>
          </p:nvSpPr>
          <p:spPr>
            <a:xfrm>
              <a:off x="3211855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62F260B4-D243-4C60-8F4F-2A874873A142}"/>
                </a:ext>
              </a:extLst>
            </p:cNvPr>
            <p:cNvSpPr/>
            <p:nvPr/>
          </p:nvSpPr>
          <p:spPr>
            <a:xfrm>
              <a:off x="3740958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22CC0B8F-5520-4E0F-9124-4350A461B55D}"/>
                </a:ext>
              </a:extLst>
            </p:cNvPr>
            <p:cNvSpPr/>
            <p:nvPr/>
          </p:nvSpPr>
          <p:spPr>
            <a:xfrm>
              <a:off x="4270061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0F45B321-F8B4-4A8C-B311-78208E3FE69A}"/>
                </a:ext>
              </a:extLst>
            </p:cNvPr>
            <p:cNvSpPr/>
            <p:nvPr/>
          </p:nvSpPr>
          <p:spPr>
            <a:xfrm>
              <a:off x="4799164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05" name="zoom-tool_72585">
            <a:extLst>
              <a:ext uri="{FF2B5EF4-FFF2-40B4-BE49-F238E27FC236}">
                <a16:creationId xmlns:a16="http://schemas.microsoft.com/office/drawing/2014/main" id="{3BCAAA63-D781-4116-A3A6-239370FC8678}"/>
              </a:ext>
            </a:extLst>
          </p:cNvPr>
          <p:cNvSpPr/>
          <p:nvPr/>
        </p:nvSpPr>
        <p:spPr>
          <a:xfrm>
            <a:off x="4458123" y="5171151"/>
            <a:ext cx="275392" cy="265855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309384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联系我们</a:t>
            </a:r>
          </a:p>
        </p:txBody>
      </p:sp>
      <p:grpSp>
        <p:nvGrpSpPr>
          <p:cNvPr id="1532" name="组合 1531">
            <a:extLst>
              <a:ext uri="{FF2B5EF4-FFF2-40B4-BE49-F238E27FC236}">
                <a16:creationId xmlns:a16="http://schemas.microsoft.com/office/drawing/2014/main" id="{D0C26050-0B47-47B0-8BE6-96091265B3D7}"/>
              </a:ext>
            </a:extLst>
          </p:cNvPr>
          <p:cNvGrpSpPr/>
          <p:nvPr/>
        </p:nvGrpSpPr>
        <p:grpSpPr>
          <a:xfrm>
            <a:off x="1446965" y="4068761"/>
            <a:ext cx="1564940" cy="1564940"/>
            <a:chOff x="1167976" y="4068761"/>
            <a:chExt cx="1564940" cy="1564940"/>
          </a:xfrm>
        </p:grpSpPr>
        <p:grpSp>
          <p:nvGrpSpPr>
            <p:cNvPr id="1490" name="组合 1489">
              <a:extLst>
                <a:ext uri="{FF2B5EF4-FFF2-40B4-BE49-F238E27FC236}">
                  <a16:creationId xmlns:a16="http://schemas.microsoft.com/office/drawing/2014/main" id="{A387E645-BDFF-44F4-9DA7-AFA5A0D501CD}"/>
                </a:ext>
              </a:extLst>
            </p:cNvPr>
            <p:cNvGrpSpPr/>
            <p:nvPr/>
          </p:nvGrpSpPr>
          <p:grpSpPr>
            <a:xfrm>
              <a:off x="1167976" y="4068761"/>
              <a:ext cx="1564940" cy="1564940"/>
              <a:chOff x="1491998" y="2160216"/>
              <a:chExt cx="1795682" cy="1795682"/>
            </a:xfrm>
          </p:grpSpPr>
          <p:sp>
            <p:nvSpPr>
              <p:cNvPr id="1491" name="椭圆 1490">
                <a:extLst>
                  <a:ext uri="{FF2B5EF4-FFF2-40B4-BE49-F238E27FC236}">
                    <a16:creationId xmlns:a16="http://schemas.microsoft.com/office/drawing/2014/main" id="{7B03F761-874A-4C14-8063-FB94C362519C}"/>
                  </a:ext>
                </a:extLst>
              </p:cNvPr>
              <p:cNvSpPr/>
              <p:nvPr/>
            </p:nvSpPr>
            <p:spPr>
              <a:xfrm>
                <a:off x="1721111" y="2389329"/>
                <a:ext cx="1337456" cy="1337456"/>
              </a:xfrm>
              <a:prstGeom prst="ellipse">
                <a:avLst/>
              </a:prstGeom>
              <a:noFill/>
              <a:ln w="19050">
                <a:gradFill flip="none" rotWithShape="1">
                  <a:gsLst>
                    <a:gs pos="0">
                      <a:schemeClr val="accent1">
                        <a:lumMod val="7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2" name="弧形 1491">
                <a:extLst>
                  <a:ext uri="{FF2B5EF4-FFF2-40B4-BE49-F238E27FC236}">
                    <a16:creationId xmlns:a16="http://schemas.microsoft.com/office/drawing/2014/main" id="{E81217F2-D8C3-4D76-BF6C-5413C88F6988}"/>
                  </a:ext>
                </a:extLst>
              </p:cNvPr>
              <p:cNvSpPr/>
              <p:nvPr/>
            </p:nvSpPr>
            <p:spPr>
              <a:xfrm>
                <a:off x="1591231" y="2259449"/>
                <a:ext cx="1597213" cy="1597213"/>
              </a:xfrm>
              <a:prstGeom prst="arc">
                <a:avLst>
                  <a:gd name="adj1" fmla="val 16200000"/>
                  <a:gd name="adj2" fmla="val 4380896"/>
                </a:avLst>
              </a:prstGeom>
              <a:noFill/>
              <a:ln w="2540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alpha val="0"/>
                      </a:schemeClr>
                    </a:gs>
                  </a:gsLst>
                  <a:lin ang="16200000" scaled="1"/>
                  <a:tileRect/>
                </a:gra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93" name="椭圆 1492">
                <a:extLst>
                  <a:ext uri="{FF2B5EF4-FFF2-40B4-BE49-F238E27FC236}">
                    <a16:creationId xmlns:a16="http://schemas.microsoft.com/office/drawing/2014/main" id="{AAA96E82-D69B-4EBC-9E22-B2385187371B}"/>
                  </a:ext>
                </a:extLst>
              </p:cNvPr>
              <p:cNvSpPr/>
              <p:nvPr/>
            </p:nvSpPr>
            <p:spPr>
              <a:xfrm>
                <a:off x="1491998" y="2160216"/>
                <a:ext cx="1795682" cy="1795682"/>
              </a:xfrm>
              <a:prstGeom prst="ellipse">
                <a:avLst/>
              </a:prstGeom>
              <a:noFill/>
              <a:ln w="15875">
                <a:gradFill flip="none" rotWithShape="1">
                  <a:gsLst>
                    <a:gs pos="0">
                      <a:schemeClr val="accent1">
                        <a:alpha val="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13" name="组合 1512">
              <a:extLst>
                <a:ext uri="{FF2B5EF4-FFF2-40B4-BE49-F238E27FC236}">
                  <a16:creationId xmlns:a16="http://schemas.microsoft.com/office/drawing/2014/main" id="{C7184C82-8988-42FF-853D-C552553E3B43}"/>
                </a:ext>
              </a:extLst>
            </p:cNvPr>
            <p:cNvGrpSpPr/>
            <p:nvPr/>
          </p:nvGrpSpPr>
          <p:grpSpPr>
            <a:xfrm>
              <a:off x="1588006" y="4484733"/>
              <a:ext cx="759360" cy="689444"/>
              <a:chOff x="6426162" y="1908977"/>
              <a:chExt cx="250500" cy="227436"/>
            </a:xfrm>
            <a:solidFill>
              <a:schemeClr val="accent1"/>
            </a:solidFill>
          </p:grpSpPr>
          <p:sp>
            <p:nvSpPr>
              <p:cNvPr id="1514" name="任意多边形: 形状 1513">
                <a:extLst>
                  <a:ext uri="{FF2B5EF4-FFF2-40B4-BE49-F238E27FC236}">
                    <a16:creationId xmlns:a16="http://schemas.microsoft.com/office/drawing/2014/main" id="{47D20932-3B6D-469F-AD2E-BC49B20BBD19}"/>
                  </a:ext>
                </a:extLst>
              </p:cNvPr>
              <p:cNvSpPr/>
              <p:nvPr/>
            </p:nvSpPr>
            <p:spPr>
              <a:xfrm>
                <a:off x="6497274" y="1973239"/>
                <a:ext cx="104057" cy="6767"/>
              </a:xfrm>
              <a:custGeom>
                <a:avLst/>
                <a:gdLst>
                  <a:gd name="connsiteX0" fmla="*/ 3786 w 104057"/>
                  <a:gd name="connsiteY0" fmla="*/ 6646 h 6767"/>
                  <a:gd name="connsiteX1" fmla="*/ 101079 w 104057"/>
                  <a:gd name="connsiteY1" fmla="*/ 6646 h 6767"/>
                  <a:gd name="connsiteX2" fmla="*/ 103936 w 104057"/>
                  <a:gd name="connsiteY2" fmla="*/ 2811 h 6767"/>
                  <a:gd name="connsiteX3" fmla="*/ 101079 w 104057"/>
                  <a:gd name="connsiteY3" fmla="*/ -46 h 6767"/>
                  <a:gd name="connsiteX4" fmla="*/ 3786 w 104057"/>
                  <a:gd name="connsiteY4" fmla="*/ -46 h 6767"/>
                  <a:gd name="connsiteX5" fmla="*/ -49 w 104057"/>
                  <a:gd name="connsiteY5" fmla="*/ 2811 h 6767"/>
                  <a:gd name="connsiteX6" fmla="*/ 2800 w 104057"/>
                  <a:gd name="connsiteY6" fmla="*/ 6646 h 6767"/>
                  <a:gd name="connsiteX7" fmla="*/ 3786 w 104057"/>
                  <a:gd name="connsiteY7" fmla="*/ 6646 h 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4057" h="6767">
                    <a:moveTo>
                      <a:pt x="3786" y="6646"/>
                    </a:moveTo>
                    <a:lnTo>
                      <a:pt x="101079" y="6646"/>
                    </a:lnTo>
                    <a:cubicBezTo>
                      <a:pt x="102928" y="6373"/>
                      <a:pt x="104202" y="4653"/>
                      <a:pt x="103936" y="2811"/>
                    </a:cubicBezTo>
                    <a:cubicBezTo>
                      <a:pt x="103713" y="1328"/>
                      <a:pt x="102554" y="170"/>
                      <a:pt x="101079" y="-46"/>
                    </a:cubicBezTo>
                    <a:lnTo>
                      <a:pt x="3786" y="-46"/>
                    </a:lnTo>
                    <a:cubicBezTo>
                      <a:pt x="1937" y="-320"/>
                      <a:pt x="217" y="961"/>
                      <a:pt x="-49" y="2811"/>
                    </a:cubicBezTo>
                    <a:cubicBezTo>
                      <a:pt x="-323" y="4653"/>
                      <a:pt x="951" y="6373"/>
                      <a:pt x="2800" y="6646"/>
                    </a:cubicBezTo>
                    <a:cubicBezTo>
                      <a:pt x="3131" y="6697"/>
                      <a:pt x="3463" y="6697"/>
                      <a:pt x="3786" y="6646"/>
                    </a:cubicBezTo>
                    <a:close/>
                  </a:path>
                </a:pathLst>
              </a:custGeom>
              <a:grpFill/>
              <a:ln w="71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5" name="任意多边形: 形状 1514">
                <a:extLst>
                  <a:ext uri="{FF2B5EF4-FFF2-40B4-BE49-F238E27FC236}">
                    <a16:creationId xmlns:a16="http://schemas.microsoft.com/office/drawing/2014/main" id="{65C8344C-317F-4EAB-AD16-28F89D3C3038}"/>
                  </a:ext>
                </a:extLst>
              </p:cNvPr>
              <p:cNvSpPr/>
              <p:nvPr/>
            </p:nvSpPr>
            <p:spPr>
              <a:xfrm>
                <a:off x="6497764" y="2002563"/>
                <a:ext cx="103985" cy="6621"/>
              </a:xfrm>
              <a:custGeom>
                <a:avLst/>
                <a:gdLst>
                  <a:gd name="connsiteX0" fmla="*/ 103899 w 103985"/>
                  <a:gd name="connsiteY0" fmla="*/ 3228 h 6621"/>
                  <a:gd name="connsiteX1" fmla="*/ 100589 w 103985"/>
                  <a:gd name="connsiteY1" fmla="*/ -82 h 6621"/>
                  <a:gd name="connsiteX2" fmla="*/ 3296 w 103985"/>
                  <a:gd name="connsiteY2" fmla="*/ -82 h 6621"/>
                  <a:gd name="connsiteX3" fmla="*/ -86 w 103985"/>
                  <a:gd name="connsiteY3" fmla="*/ 3156 h 6621"/>
                  <a:gd name="connsiteX4" fmla="*/ -86 w 103985"/>
                  <a:gd name="connsiteY4" fmla="*/ 3228 h 6621"/>
                  <a:gd name="connsiteX5" fmla="*/ 3296 w 103985"/>
                  <a:gd name="connsiteY5" fmla="*/ 6539 h 6621"/>
                  <a:gd name="connsiteX6" fmla="*/ 100589 w 103985"/>
                  <a:gd name="connsiteY6" fmla="*/ 6539 h 6621"/>
                  <a:gd name="connsiteX7" fmla="*/ 103899 w 103985"/>
                  <a:gd name="connsiteY7" fmla="*/ 3228 h 6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985" h="6621">
                    <a:moveTo>
                      <a:pt x="103899" y="3228"/>
                    </a:moveTo>
                    <a:cubicBezTo>
                      <a:pt x="103899" y="1400"/>
                      <a:pt x="102417" y="-82"/>
                      <a:pt x="100589" y="-82"/>
                    </a:cubicBezTo>
                    <a:lnTo>
                      <a:pt x="3296" y="-82"/>
                    </a:lnTo>
                    <a:cubicBezTo>
                      <a:pt x="1468" y="-125"/>
                      <a:pt x="-43" y="1328"/>
                      <a:pt x="-86" y="3156"/>
                    </a:cubicBezTo>
                    <a:cubicBezTo>
                      <a:pt x="-86" y="3178"/>
                      <a:pt x="-86" y="3207"/>
                      <a:pt x="-86" y="3228"/>
                    </a:cubicBezTo>
                    <a:cubicBezTo>
                      <a:pt x="-50" y="5070"/>
                      <a:pt x="1454" y="6539"/>
                      <a:pt x="3296" y="6539"/>
                    </a:cubicBezTo>
                    <a:lnTo>
                      <a:pt x="100589" y="6539"/>
                    </a:lnTo>
                    <a:cubicBezTo>
                      <a:pt x="102402" y="6503"/>
                      <a:pt x="103863" y="5042"/>
                      <a:pt x="103899" y="3228"/>
                    </a:cubicBezTo>
                    <a:close/>
                  </a:path>
                </a:pathLst>
              </a:custGeom>
              <a:grpFill/>
              <a:ln w="71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6" name="任意多边形: 形状 1515">
                <a:extLst>
                  <a:ext uri="{FF2B5EF4-FFF2-40B4-BE49-F238E27FC236}">
                    <a16:creationId xmlns:a16="http://schemas.microsoft.com/office/drawing/2014/main" id="{802AD157-4D91-4022-9EF4-8BE642646E62}"/>
                  </a:ext>
                </a:extLst>
              </p:cNvPr>
              <p:cNvSpPr/>
              <p:nvPr/>
            </p:nvSpPr>
            <p:spPr>
              <a:xfrm>
                <a:off x="6426162" y="1908977"/>
                <a:ext cx="250500" cy="227436"/>
              </a:xfrm>
              <a:custGeom>
                <a:avLst/>
                <a:gdLst>
                  <a:gd name="connsiteX0" fmla="*/ 248111 w 250500"/>
                  <a:gd name="connsiteY0" fmla="*/ 88610 h 227436"/>
                  <a:gd name="connsiteX1" fmla="*/ 207093 w 250500"/>
                  <a:gd name="connsiteY1" fmla="*/ 58602 h 227436"/>
                  <a:gd name="connsiteX2" fmla="*/ 207093 w 250500"/>
                  <a:gd name="connsiteY2" fmla="*/ 51406 h 227436"/>
                  <a:gd name="connsiteX3" fmla="*/ 179747 w 250500"/>
                  <a:gd name="connsiteY3" fmla="*/ 25140 h 227436"/>
                  <a:gd name="connsiteX4" fmla="*/ 161253 w 250500"/>
                  <a:gd name="connsiteY4" fmla="*/ 25140 h 227436"/>
                  <a:gd name="connsiteX5" fmla="*/ 127934 w 250500"/>
                  <a:gd name="connsiteY5" fmla="*/ 888 h 227436"/>
                  <a:gd name="connsiteX6" fmla="*/ 122033 w 250500"/>
                  <a:gd name="connsiteY6" fmla="*/ 888 h 227436"/>
                  <a:gd name="connsiteX7" fmla="*/ 88859 w 250500"/>
                  <a:gd name="connsiteY7" fmla="*/ 25140 h 227436"/>
                  <a:gd name="connsiteX8" fmla="*/ 70365 w 250500"/>
                  <a:gd name="connsiteY8" fmla="*/ 25140 h 227436"/>
                  <a:gd name="connsiteX9" fmla="*/ 43019 w 250500"/>
                  <a:gd name="connsiteY9" fmla="*/ 51320 h 227436"/>
                  <a:gd name="connsiteX10" fmla="*/ 43019 w 250500"/>
                  <a:gd name="connsiteY10" fmla="*/ 51406 h 227436"/>
                  <a:gd name="connsiteX11" fmla="*/ 43019 w 250500"/>
                  <a:gd name="connsiteY11" fmla="*/ 58602 h 227436"/>
                  <a:gd name="connsiteX12" fmla="*/ 1928 w 250500"/>
                  <a:gd name="connsiteY12" fmla="*/ 88610 h 227436"/>
                  <a:gd name="connsiteX13" fmla="*/ -86 w 250500"/>
                  <a:gd name="connsiteY13" fmla="*/ 92640 h 227436"/>
                  <a:gd name="connsiteX14" fmla="*/ -86 w 250500"/>
                  <a:gd name="connsiteY14" fmla="*/ 93432 h 227436"/>
                  <a:gd name="connsiteX15" fmla="*/ -86 w 250500"/>
                  <a:gd name="connsiteY15" fmla="*/ 94151 h 227436"/>
                  <a:gd name="connsiteX16" fmla="*/ -86 w 250500"/>
                  <a:gd name="connsiteY16" fmla="*/ 218286 h 227436"/>
                  <a:gd name="connsiteX17" fmla="*/ 417 w 250500"/>
                  <a:gd name="connsiteY17" fmla="*/ 220373 h 227436"/>
                  <a:gd name="connsiteX18" fmla="*/ 417 w 250500"/>
                  <a:gd name="connsiteY18" fmla="*/ 223971 h 227436"/>
                  <a:gd name="connsiteX19" fmla="*/ 5095 w 250500"/>
                  <a:gd name="connsiteY19" fmla="*/ 227354 h 227436"/>
                  <a:gd name="connsiteX20" fmla="*/ 245233 w 250500"/>
                  <a:gd name="connsiteY20" fmla="*/ 227354 h 227436"/>
                  <a:gd name="connsiteX21" fmla="*/ 249910 w 250500"/>
                  <a:gd name="connsiteY21" fmla="*/ 223971 h 227436"/>
                  <a:gd name="connsiteX22" fmla="*/ 249910 w 250500"/>
                  <a:gd name="connsiteY22" fmla="*/ 220373 h 227436"/>
                  <a:gd name="connsiteX23" fmla="*/ 250414 w 250500"/>
                  <a:gd name="connsiteY23" fmla="*/ 218286 h 227436"/>
                  <a:gd name="connsiteX24" fmla="*/ 250414 w 250500"/>
                  <a:gd name="connsiteY24" fmla="*/ 94151 h 227436"/>
                  <a:gd name="connsiteX25" fmla="*/ 250414 w 250500"/>
                  <a:gd name="connsiteY25" fmla="*/ 93504 h 227436"/>
                  <a:gd name="connsiteX26" fmla="*/ 250414 w 250500"/>
                  <a:gd name="connsiteY26" fmla="*/ 92568 h 227436"/>
                  <a:gd name="connsiteX27" fmla="*/ 248111 w 250500"/>
                  <a:gd name="connsiteY27" fmla="*/ 88610 h 227436"/>
                  <a:gd name="connsiteX28" fmla="*/ 207093 w 250500"/>
                  <a:gd name="connsiteY28" fmla="*/ 70980 h 227436"/>
                  <a:gd name="connsiteX29" fmla="*/ 236885 w 250500"/>
                  <a:gd name="connsiteY29" fmla="*/ 92568 h 227436"/>
                  <a:gd name="connsiteX30" fmla="*/ 208100 w 250500"/>
                  <a:gd name="connsiteY30" fmla="*/ 114661 h 227436"/>
                  <a:gd name="connsiteX31" fmla="*/ 207093 w 250500"/>
                  <a:gd name="connsiteY31" fmla="*/ 115452 h 227436"/>
                  <a:gd name="connsiteX32" fmla="*/ 125128 w 250500"/>
                  <a:gd name="connsiteY32" fmla="*/ 11107 h 227436"/>
                  <a:gd name="connsiteX33" fmla="*/ 144342 w 250500"/>
                  <a:gd name="connsiteY33" fmla="*/ 25140 h 227436"/>
                  <a:gd name="connsiteX34" fmla="*/ 105914 w 250500"/>
                  <a:gd name="connsiteY34" fmla="*/ 25140 h 227436"/>
                  <a:gd name="connsiteX35" fmla="*/ 53165 w 250500"/>
                  <a:gd name="connsiteY35" fmla="*/ 51406 h 227436"/>
                  <a:gd name="connsiteX36" fmla="*/ 70509 w 250500"/>
                  <a:gd name="connsiteY36" fmla="*/ 35070 h 227436"/>
                  <a:gd name="connsiteX37" fmla="*/ 179747 w 250500"/>
                  <a:gd name="connsiteY37" fmla="*/ 35070 h 227436"/>
                  <a:gd name="connsiteX38" fmla="*/ 197090 w 250500"/>
                  <a:gd name="connsiteY38" fmla="*/ 51406 h 227436"/>
                  <a:gd name="connsiteX39" fmla="*/ 197090 w 250500"/>
                  <a:gd name="connsiteY39" fmla="*/ 122936 h 227436"/>
                  <a:gd name="connsiteX40" fmla="*/ 157799 w 250500"/>
                  <a:gd name="connsiteY40" fmla="*/ 151721 h 227436"/>
                  <a:gd name="connsiteX41" fmla="*/ 155928 w 250500"/>
                  <a:gd name="connsiteY41" fmla="*/ 152513 h 227436"/>
                  <a:gd name="connsiteX42" fmla="*/ 125416 w 250500"/>
                  <a:gd name="connsiteY42" fmla="*/ 175613 h 227436"/>
                  <a:gd name="connsiteX43" fmla="*/ 93465 w 250500"/>
                  <a:gd name="connsiteY43" fmla="*/ 152441 h 227436"/>
                  <a:gd name="connsiteX44" fmla="*/ 93465 w 250500"/>
                  <a:gd name="connsiteY44" fmla="*/ 152441 h 227436"/>
                  <a:gd name="connsiteX45" fmla="*/ 53165 w 250500"/>
                  <a:gd name="connsiteY45" fmla="*/ 123224 h 227436"/>
                  <a:gd name="connsiteX46" fmla="*/ 43163 w 250500"/>
                  <a:gd name="connsiteY46" fmla="*/ 70980 h 227436"/>
                  <a:gd name="connsiteX47" fmla="*/ 43163 w 250500"/>
                  <a:gd name="connsiteY47" fmla="*/ 114733 h 227436"/>
                  <a:gd name="connsiteX48" fmla="*/ 13443 w 250500"/>
                  <a:gd name="connsiteY48" fmla="*/ 92712 h 227436"/>
                  <a:gd name="connsiteX49" fmla="*/ 10060 w 250500"/>
                  <a:gd name="connsiteY49" fmla="*/ 103938 h 227436"/>
                  <a:gd name="connsiteX50" fmla="*/ 82022 w 250500"/>
                  <a:gd name="connsiteY50" fmla="*/ 156255 h 227436"/>
                  <a:gd name="connsiteX51" fmla="*/ 10060 w 250500"/>
                  <a:gd name="connsiteY51" fmla="*/ 208499 h 227436"/>
                  <a:gd name="connsiteX52" fmla="*/ 19991 w 250500"/>
                  <a:gd name="connsiteY52" fmla="*/ 217423 h 227436"/>
                  <a:gd name="connsiteX53" fmla="*/ 91018 w 250500"/>
                  <a:gd name="connsiteY53" fmla="*/ 162444 h 227436"/>
                  <a:gd name="connsiteX54" fmla="*/ 122897 w 250500"/>
                  <a:gd name="connsiteY54" fmla="*/ 185544 h 227436"/>
                  <a:gd name="connsiteX55" fmla="*/ 128870 w 250500"/>
                  <a:gd name="connsiteY55" fmla="*/ 185544 h 227436"/>
                  <a:gd name="connsiteX56" fmla="*/ 159310 w 250500"/>
                  <a:gd name="connsiteY56" fmla="*/ 162588 h 227436"/>
                  <a:gd name="connsiteX57" fmla="*/ 230840 w 250500"/>
                  <a:gd name="connsiteY57" fmla="*/ 217495 h 227436"/>
                  <a:gd name="connsiteX58" fmla="*/ 240555 w 250500"/>
                  <a:gd name="connsiteY58" fmla="*/ 208499 h 227436"/>
                  <a:gd name="connsiteX59" fmla="*/ 168593 w 250500"/>
                  <a:gd name="connsiteY59" fmla="*/ 156255 h 227436"/>
                  <a:gd name="connsiteX60" fmla="*/ 240555 w 250500"/>
                  <a:gd name="connsiteY60" fmla="*/ 103938 h 227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250500" h="227436">
                    <a:moveTo>
                      <a:pt x="248111" y="88610"/>
                    </a:moveTo>
                    <a:lnTo>
                      <a:pt x="207093" y="58602"/>
                    </a:lnTo>
                    <a:lnTo>
                      <a:pt x="207093" y="51406"/>
                    </a:lnTo>
                    <a:cubicBezTo>
                      <a:pt x="206776" y="36610"/>
                      <a:pt x="194542" y="24859"/>
                      <a:pt x="179747" y="25140"/>
                    </a:cubicBezTo>
                    <a:lnTo>
                      <a:pt x="161253" y="25140"/>
                    </a:lnTo>
                    <a:lnTo>
                      <a:pt x="127934" y="888"/>
                    </a:lnTo>
                    <a:cubicBezTo>
                      <a:pt x="126178" y="-407"/>
                      <a:pt x="123789" y="-407"/>
                      <a:pt x="122033" y="888"/>
                    </a:cubicBezTo>
                    <a:lnTo>
                      <a:pt x="88859" y="25140"/>
                    </a:lnTo>
                    <a:lnTo>
                      <a:pt x="70365" y="25140"/>
                    </a:lnTo>
                    <a:cubicBezTo>
                      <a:pt x="55583" y="24816"/>
                      <a:pt x="43343" y="36539"/>
                      <a:pt x="43019" y="51320"/>
                    </a:cubicBezTo>
                    <a:cubicBezTo>
                      <a:pt x="43019" y="51348"/>
                      <a:pt x="43019" y="51377"/>
                      <a:pt x="43019" y="51406"/>
                    </a:cubicBezTo>
                    <a:lnTo>
                      <a:pt x="43019" y="58602"/>
                    </a:lnTo>
                    <a:lnTo>
                      <a:pt x="1928" y="88610"/>
                    </a:lnTo>
                    <a:cubicBezTo>
                      <a:pt x="676" y="89575"/>
                      <a:pt x="-65" y="91057"/>
                      <a:pt x="-86" y="92640"/>
                    </a:cubicBezTo>
                    <a:cubicBezTo>
                      <a:pt x="-86" y="92640"/>
                      <a:pt x="-86" y="93216"/>
                      <a:pt x="-86" y="93432"/>
                    </a:cubicBezTo>
                    <a:cubicBezTo>
                      <a:pt x="-86" y="93648"/>
                      <a:pt x="-86" y="93936"/>
                      <a:pt x="-86" y="94151"/>
                    </a:cubicBezTo>
                    <a:lnTo>
                      <a:pt x="-86" y="218286"/>
                    </a:lnTo>
                    <a:cubicBezTo>
                      <a:pt x="-65" y="219006"/>
                      <a:pt x="108" y="219718"/>
                      <a:pt x="417" y="220373"/>
                    </a:cubicBezTo>
                    <a:cubicBezTo>
                      <a:pt x="-43" y="221525"/>
                      <a:pt x="-43" y="222820"/>
                      <a:pt x="417" y="223971"/>
                    </a:cubicBezTo>
                    <a:cubicBezTo>
                      <a:pt x="1094" y="225979"/>
                      <a:pt x="2972" y="227339"/>
                      <a:pt x="5095" y="227354"/>
                    </a:cubicBezTo>
                    <a:lnTo>
                      <a:pt x="245233" y="227354"/>
                    </a:lnTo>
                    <a:cubicBezTo>
                      <a:pt x="247355" y="227339"/>
                      <a:pt x="249234" y="225979"/>
                      <a:pt x="249910" y="223971"/>
                    </a:cubicBezTo>
                    <a:cubicBezTo>
                      <a:pt x="250385" y="222820"/>
                      <a:pt x="250385" y="221525"/>
                      <a:pt x="249910" y="220373"/>
                    </a:cubicBezTo>
                    <a:cubicBezTo>
                      <a:pt x="250220" y="219718"/>
                      <a:pt x="250393" y="219006"/>
                      <a:pt x="250414" y="218286"/>
                    </a:cubicBezTo>
                    <a:lnTo>
                      <a:pt x="250414" y="94151"/>
                    </a:lnTo>
                    <a:cubicBezTo>
                      <a:pt x="250414" y="94151"/>
                      <a:pt x="250414" y="93720"/>
                      <a:pt x="250414" y="93504"/>
                    </a:cubicBezTo>
                    <a:cubicBezTo>
                      <a:pt x="250414" y="93288"/>
                      <a:pt x="250414" y="92856"/>
                      <a:pt x="250414" y="92568"/>
                    </a:cubicBezTo>
                    <a:cubicBezTo>
                      <a:pt x="250349" y="90949"/>
                      <a:pt x="249486" y="89467"/>
                      <a:pt x="248111" y="88610"/>
                    </a:cubicBezTo>
                    <a:close/>
                    <a:moveTo>
                      <a:pt x="207093" y="70980"/>
                    </a:moveTo>
                    <a:lnTo>
                      <a:pt x="236885" y="92568"/>
                    </a:lnTo>
                    <a:lnTo>
                      <a:pt x="208100" y="114661"/>
                    </a:lnTo>
                    <a:lnTo>
                      <a:pt x="207093" y="115452"/>
                    </a:lnTo>
                    <a:close/>
                    <a:moveTo>
                      <a:pt x="125128" y="11107"/>
                    </a:moveTo>
                    <a:lnTo>
                      <a:pt x="144342" y="25140"/>
                    </a:lnTo>
                    <a:lnTo>
                      <a:pt x="105914" y="25140"/>
                    </a:lnTo>
                    <a:close/>
                    <a:moveTo>
                      <a:pt x="53165" y="51406"/>
                    </a:moveTo>
                    <a:cubicBezTo>
                      <a:pt x="53482" y="42123"/>
                      <a:pt x="61225" y="34826"/>
                      <a:pt x="70509" y="35070"/>
                    </a:cubicBezTo>
                    <a:lnTo>
                      <a:pt x="179747" y="35070"/>
                    </a:lnTo>
                    <a:cubicBezTo>
                      <a:pt x="189030" y="34826"/>
                      <a:pt x="196781" y="42123"/>
                      <a:pt x="197090" y="51406"/>
                    </a:cubicBezTo>
                    <a:lnTo>
                      <a:pt x="197090" y="122936"/>
                    </a:lnTo>
                    <a:lnTo>
                      <a:pt x="157799" y="151721"/>
                    </a:lnTo>
                    <a:cubicBezTo>
                      <a:pt x="157122" y="151844"/>
                      <a:pt x="156489" y="152117"/>
                      <a:pt x="155928" y="152513"/>
                    </a:cubicBezTo>
                    <a:lnTo>
                      <a:pt x="125416" y="175613"/>
                    </a:lnTo>
                    <a:lnTo>
                      <a:pt x="93465" y="152441"/>
                    </a:lnTo>
                    <a:lnTo>
                      <a:pt x="93465" y="152441"/>
                    </a:lnTo>
                    <a:lnTo>
                      <a:pt x="53165" y="123224"/>
                    </a:lnTo>
                    <a:close/>
                    <a:moveTo>
                      <a:pt x="43163" y="70980"/>
                    </a:moveTo>
                    <a:lnTo>
                      <a:pt x="43163" y="114733"/>
                    </a:lnTo>
                    <a:lnTo>
                      <a:pt x="13443" y="92712"/>
                    </a:lnTo>
                    <a:close/>
                    <a:moveTo>
                      <a:pt x="10060" y="103938"/>
                    </a:moveTo>
                    <a:lnTo>
                      <a:pt x="82022" y="156255"/>
                    </a:lnTo>
                    <a:lnTo>
                      <a:pt x="10060" y="208499"/>
                    </a:lnTo>
                    <a:close/>
                    <a:moveTo>
                      <a:pt x="19991" y="217423"/>
                    </a:moveTo>
                    <a:lnTo>
                      <a:pt x="91018" y="162444"/>
                    </a:lnTo>
                    <a:lnTo>
                      <a:pt x="122897" y="185544"/>
                    </a:lnTo>
                    <a:cubicBezTo>
                      <a:pt x="124681" y="186832"/>
                      <a:pt x="127085" y="186832"/>
                      <a:pt x="128870" y="185544"/>
                    </a:cubicBezTo>
                    <a:lnTo>
                      <a:pt x="159310" y="162588"/>
                    </a:lnTo>
                    <a:lnTo>
                      <a:pt x="230840" y="217495"/>
                    </a:lnTo>
                    <a:close/>
                    <a:moveTo>
                      <a:pt x="240555" y="208499"/>
                    </a:moveTo>
                    <a:lnTo>
                      <a:pt x="168593" y="156255"/>
                    </a:lnTo>
                    <a:lnTo>
                      <a:pt x="240555" y="103938"/>
                    </a:lnTo>
                    <a:close/>
                  </a:path>
                </a:pathLst>
              </a:custGeom>
              <a:grpFill/>
              <a:ln w="71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19" name="文本框 1518">
            <a:extLst>
              <a:ext uri="{FF2B5EF4-FFF2-40B4-BE49-F238E27FC236}">
                <a16:creationId xmlns:a16="http://schemas.microsoft.com/office/drawing/2014/main" id="{1EB3A6E8-4A42-4D84-A8A5-BC65C188241F}"/>
              </a:ext>
            </a:extLst>
          </p:cNvPr>
          <p:cNvSpPr txBox="1"/>
          <p:nvPr/>
        </p:nvSpPr>
        <p:spPr>
          <a:xfrm>
            <a:off x="670712" y="5837446"/>
            <a:ext cx="3117447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/>
              <a:t>123456@ppt.com</a:t>
            </a:r>
            <a:endParaRPr lang="en-US" altLang="zh-CN" sz="2000" dirty="0"/>
          </a:p>
        </p:txBody>
      </p:sp>
      <p:grpSp>
        <p:nvGrpSpPr>
          <p:cNvPr id="1518" name="组合 1517">
            <a:extLst>
              <a:ext uri="{FF2B5EF4-FFF2-40B4-BE49-F238E27FC236}">
                <a16:creationId xmlns:a16="http://schemas.microsoft.com/office/drawing/2014/main" id="{C15EEED2-2F0B-44A8-AA88-7EF94C1B6B02}"/>
              </a:ext>
            </a:extLst>
          </p:cNvPr>
          <p:cNvGrpSpPr/>
          <p:nvPr/>
        </p:nvGrpSpPr>
        <p:grpSpPr>
          <a:xfrm>
            <a:off x="1446965" y="1423972"/>
            <a:ext cx="1564940" cy="1564940"/>
            <a:chOff x="1167976" y="1632973"/>
            <a:chExt cx="1564940" cy="1564940"/>
          </a:xfrm>
        </p:grpSpPr>
        <p:grpSp>
          <p:nvGrpSpPr>
            <p:cNvPr id="1485" name="组合 1484">
              <a:extLst>
                <a:ext uri="{FF2B5EF4-FFF2-40B4-BE49-F238E27FC236}">
                  <a16:creationId xmlns:a16="http://schemas.microsoft.com/office/drawing/2014/main" id="{58A4D9FA-D197-4430-AE80-03467AAE1430}"/>
                </a:ext>
              </a:extLst>
            </p:cNvPr>
            <p:cNvGrpSpPr/>
            <p:nvPr/>
          </p:nvGrpSpPr>
          <p:grpSpPr>
            <a:xfrm>
              <a:off x="1167976" y="1632973"/>
              <a:ext cx="1564940" cy="1564940"/>
              <a:chOff x="1491998" y="2160216"/>
              <a:chExt cx="1795682" cy="1795682"/>
            </a:xfrm>
          </p:grpSpPr>
          <p:sp>
            <p:nvSpPr>
              <p:cNvPr id="1473" name="椭圆 1472">
                <a:extLst>
                  <a:ext uri="{FF2B5EF4-FFF2-40B4-BE49-F238E27FC236}">
                    <a16:creationId xmlns:a16="http://schemas.microsoft.com/office/drawing/2014/main" id="{8450D653-F265-4CE5-BEE0-1A08E8ABE837}"/>
                  </a:ext>
                </a:extLst>
              </p:cNvPr>
              <p:cNvSpPr/>
              <p:nvPr/>
            </p:nvSpPr>
            <p:spPr>
              <a:xfrm>
                <a:off x="1721111" y="2389329"/>
                <a:ext cx="1337456" cy="1337456"/>
              </a:xfrm>
              <a:prstGeom prst="ellipse">
                <a:avLst/>
              </a:prstGeom>
              <a:noFill/>
              <a:ln w="19050">
                <a:gradFill flip="none" rotWithShape="1">
                  <a:gsLst>
                    <a:gs pos="0">
                      <a:schemeClr val="accent1">
                        <a:lumMod val="7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4" name="弧形 1473">
                <a:extLst>
                  <a:ext uri="{FF2B5EF4-FFF2-40B4-BE49-F238E27FC236}">
                    <a16:creationId xmlns:a16="http://schemas.microsoft.com/office/drawing/2014/main" id="{99A2678B-951A-4F68-AF26-4F0C2414671E}"/>
                  </a:ext>
                </a:extLst>
              </p:cNvPr>
              <p:cNvSpPr/>
              <p:nvPr/>
            </p:nvSpPr>
            <p:spPr>
              <a:xfrm>
                <a:off x="1591231" y="2259449"/>
                <a:ext cx="1597213" cy="1597213"/>
              </a:xfrm>
              <a:prstGeom prst="arc">
                <a:avLst>
                  <a:gd name="adj1" fmla="val 16200000"/>
                  <a:gd name="adj2" fmla="val 4380896"/>
                </a:avLst>
              </a:prstGeom>
              <a:noFill/>
              <a:ln w="2540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alpha val="0"/>
                      </a:schemeClr>
                    </a:gs>
                  </a:gsLst>
                  <a:lin ang="16200000" scaled="1"/>
                  <a:tileRect/>
                </a:gra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5" name="椭圆 1474">
                <a:extLst>
                  <a:ext uri="{FF2B5EF4-FFF2-40B4-BE49-F238E27FC236}">
                    <a16:creationId xmlns:a16="http://schemas.microsoft.com/office/drawing/2014/main" id="{FB844C2A-00A1-4788-A14F-A49C3F955744}"/>
                  </a:ext>
                </a:extLst>
              </p:cNvPr>
              <p:cNvSpPr/>
              <p:nvPr/>
            </p:nvSpPr>
            <p:spPr>
              <a:xfrm>
                <a:off x="1491998" y="2160216"/>
                <a:ext cx="1795682" cy="1795682"/>
              </a:xfrm>
              <a:prstGeom prst="ellipse">
                <a:avLst/>
              </a:prstGeom>
              <a:noFill/>
              <a:ln w="15875">
                <a:gradFill flip="none" rotWithShape="1">
                  <a:gsLst>
                    <a:gs pos="0">
                      <a:schemeClr val="accent1">
                        <a:alpha val="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72501DB5-47F6-4884-9FEB-8A4DC3D6F439}"/>
                </a:ext>
              </a:extLst>
            </p:cNvPr>
            <p:cNvSpPr/>
            <p:nvPr/>
          </p:nvSpPr>
          <p:spPr>
            <a:xfrm>
              <a:off x="1575646" y="2040643"/>
              <a:ext cx="749600" cy="749600"/>
            </a:xfrm>
            <a:custGeom>
              <a:avLst/>
              <a:gdLst>
                <a:gd name="connsiteX0" fmla="*/ 181978 w 182064"/>
                <a:gd name="connsiteY0" fmla="*/ 91021 h 182064"/>
                <a:gd name="connsiteX1" fmla="*/ 91018 w 182064"/>
                <a:gd name="connsiteY1" fmla="*/ -83 h 182064"/>
                <a:gd name="connsiteX2" fmla="*/ -86 w 182064"/>
                <a:gd name="connsiteY2" fmla="*/ 90877 h 182064"/>
                <a:gd name="connsiteX3" fmla="*/ 90802 w 182064"/>
                <a:gd name="connsiteY3" fmla="*/ 181981 h 182064"/>
                <a:gd name="connsiteX4" fmla="*/ 181978 w 182064"/>
                <a:gd name="connsiteY4" fmla="*/ 91021 h 182064"/>
                <a:gd name="connsiteX5" fmla="*/ 172551 w 182064"/>
                <a:gd name="connsiteY5" fmla="*/ 91021 h 182064"/>
                <a:gd name="connsiteX6" fmla="*/ 171687 w 182064"/>
                <a:gd name="connsiteY6" fmla="*/ 103255 h 182064"/>
                <a:gd name="connsiteX7" fmla="*/ 130741 w 182064"/>
                <a:gd name="connsiteY7" fmla="*/ 123116 h 182064"/>
                <a:gd name="connsiteX8" fmla="*/ 132828 w 182064"/>
                <a:gd name="connsiteY8" fmla="*/ 111027 h 182064"/>
                <a:gd name="connsiteX9" fmla="*/ 125056 w 182064"/>
                <a:gd name="connsiteY9" fmla="*/ 58566 h 182064"/>
                <a:gd name="connsiteX10" fmla="*/ 157943 w 182064"/>
                <a:gd name="connsiteY10" fmla="*/ 44174 h 182064"/>
                <a:gd name="connsiteX11" fmla="*/ 172551 w 182064"/>
                <a:gd name="connsiteY11" fmla="*/ 91021 h 182064"/>
                <a:gd name="connsiteX12" fmla="*/ 128150 w 182064"/>
                <a:gd name="connsiteY12" fmla="*/ 110595 h 182064"/>
                <a:gd name="connsiteX13" fmla="*/ 125632 w 182064"/>
                <a:gd name="connsiteY13" fmla="*/ 124484 h 182064"/>
                <a:gd name="connsiteX14" fmla="*/ 56908 w 182064"/>
                <a:gd name="connsiteY14" fmla="*/ 120094 h 182064"/>
                <a:gd name="connsiteX15" fmla="*/ 55181 w 182064"/>
                <a:gd name="connsiteY15" fmla="*/ 119446 h 182064"/>
                <a:gd name="connsiteX16" fmla="*/ 53885 w 182064"/>
                <a:gd name="connsiteY16" fmla="*/ 110595 h 182064"/>
                <a:gd name="connsiteX17" fmla="*/ 62737 w 182064"/>
                <a:gd name="connsiteY17" fmla="*/ 57055 h 182064"/>
                <a:gd name="connsiteX18" fmla="*/ 97063 w 182064"/>
                <a:gd name="connsiteY18" fmla="*/ 62092 h 182064"/>
                <a:gd name="connsiteX19" fmla="*/ 120306 w 182064"/>
                <a:gd name="connsiteY19" fmla="*/ 59718 h 182064"/>
                <a:gd name="connsiteX20" fmla="*/ 128150 w 182064"/>
                <a:gd name="connsiteY20" fmla="*/ 110595 h 182064"/>
                <a:gd name="connsiteX21" fmla="*/ 154057 w 182064"/>
                <a:gd name="connsiteY21" fmla="*/ 39209 h 182064"/>
                <a:gd name="connsiteX22" fmla="*/ 155136 w 182064"/>
                <a:gd name="connsiteY22" fmla="*/ 40576 h 182064"/>
                <a:gd name="connsiteX23" fmla="*/ 123329 w 182064"/>
                <a:gd name="connsiteY23" fmla="*/ 54177 h 182064"/>
                <a:gd name="connsiteX24" fmla="*/ 97998 w 182064"/>
                <a:gd name="connsiteY24" fmla="*/ 9704 h 182064"/>
                <a:gd name="connsiteX25" fmla="*/ 154057 w 182064"/>
                <a:gd name="connsiteY25" fmla="*/ 39568 h 182064"/>
                <a:gd name="connsiteX26" fmla="*/ 90802 w 182064"/>
                <a:gd name="connsiteY26" fmla="*/ 9416 h 182064"/>
                <a:gd name="connsiteX27" fmla="*/ 91593 w 182064"/>
                <a:gd name="connsiteY27" fmla="*/ 9416 h 182064"/>
                <a:gd name="connsiteX28" fmla="*/ 118364 w 182064"/>
                <a:gd name="connsiteY28" fmla="*/ 55256 h 182064"/>
                <a:gd name="connsiteX29" fmla="*/ 64248 w 182064"/>
                <a:gd name="connsiteY29" fmla="*/ 52737 h 182064"/>
                <a:gd name="connsiteX30" fmla="*/ 89939 w 182064"/>
                <a:gd name="connsiteY30" fmla="*/ 9560 h 182064"/>
                <a:gd name="connsiteX31" fmla="*/ 83606 w 182064"/>
                <a:gd name="connsiteY31" fmla="*/ 9416 h 182064"/>
                <a:gd name="connsiteX32" fmla="*/ 59499 w 182064"/>
                <a:gd name="connsiteY32" fmla="*/ 51010 h 182064"/>
                <a:gd name="connsiteX33" fmla="*/ 29418 w 182064"/>
                <a:gd name="connsiteY33" fmla="*/ 36618 h 182064"/>
                <a:gd name="connsiteX34" fmla="*/ 83966 w 182064"/>
                <a:gd name="connsiteY34" fmla="*/ 9704 h 182064"/>
                <a:gd name="connsiteX35" fmla="*/ 9053 w 182064"/>
                <a:gd name="connsiteY35" fmla="*/ 90733 h 182064"/>
                <a:gd name="connsiteX36" fmla="*/ 26396 w 182064"/>
                <a:gd name="connsiteY36" fmla="*/ 40360 h 182064"/>
                <a:gd name="connsiteX37" fmla="*/ 57700 w 182064"/>
                <a:gd name="connsiteY37" fmla="*/ 55184 h 182064"/>
                <a:gd name="connsiteX38" fmla="*/ 48848 w 182064"/>
                <a:gd name="connsiteY38" fmla="*/ 110595 h 182064"/>
                <a:gd name="connsiteX39" fmla="*/ 49711 w 182064"/>
                <a:gd name="connsiteY39" fmla="*/ 116928 h 182064"/>
                <a:gd name="connsiteX40" fmla="*/ 9053 w 182064"/>
                <a:gd name="connsiteY40" fmla="*/ 91669 h 182064"/>
                <a:gd name="connsiteX41" fmla="*/ 9053 w 182064"/>
                <a:gd name="connsiteY41" fmla="*/ 98289 h 182064"/>
                <a:gd name="connsiteX42" fmla="*/ 50431 w 182064"/>
                <a:gd name="connsiteY42" fmla="*/ 122613 h 182064"/>
                <a:gd name="connsiteX43" fmla="*/ 80295 w 182064"/>
                <a:gd name="connsiteY43" fmla="*/ 171691 h 182064"/>
                <a:gd name="connsiteX44" fmla="*/ 9772 w 182064"/>
                <a:gd name="connsiteY44" fmla="*/ 98577 h 182064"/>
                <a:gd name="connsiteX45" fmla="*/ 90802 w 182064"/>
                <a:gd name="connsiteY45" fmla="*/ 172554 h 182064"/>
                <a:gd name="connsiteX46" fmla="*/ 88643 w 182064"/>
                <a:gd name="connsiteY46" fmla="*/ 172554 h 182064"/>
                <a:gd name="connsiteX47" fmla="*/ 56260 w 182064"/>
                <a:gd name="connsiteY47" fmla="*/ 124915 h 182064"/>
                <a:gd name="connsiteX48" fmla="*/ 98286 w 182064"/>
                <a:gd name="connsiteY48" fmla="*/ 132112 h 182064"/>
                <a:gd name="connsiteX49" fmla="*/ 123904 w 182064"/>
                <a:gd name="connsiteY49" fmla="*/ 129377 h 182064"/>
                <a:gd name="connsiteX50" fmla="*/ 92961 w 182064"/>
                <a:gd name="connsiteY50" fmla="*/ 172554 h 182064"/>
                <a:gd name="connsiteX51" fmla="*/ 100733 w 182064"/>
                <a:gd name="connsiteY51" fmla="*/ 171979 h 182064"/>
                <a:gd name="connsiteX52" fmla="*/ 129518 w 182064"/>
                <a:gd name="connsiteY52" fmla="*/ 128154 h 182064"/>
                <a:gd name="connsiteX53" fmla="*/ 170536 w 182064"/>
                <a:gd name="connsiteY53" fmla="*/ 109803 h 182064"/>
                <a:gd name="connsiteX54" fmla="*/ 100948 w 182064"/>
                <a:gd name="connsiteY54" fmla="*/ 171979 h 18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2064" h="182064">
                  <a:moveTo>
                    <a:pt x="181978" y="91021"/>
                  </a:moveTo>
                  <a:cubicBezTo>
                    <a:pt x="182014" y="40748"/>
                    <a:pt x="141291" y="-40"/>
                    <a:pt x="91018" y="-83"/>
                  </a:cubicBezTo>
                  <a:cubicBezTo>
                    <a:pt x="40745" y="-119"/>
                    <a:pt x="-50" y="40604"/>
                    <a:pt x="-86" y="90877"/>
                  </a:cubicBezTo>
                  <a:cubicBezTo>
                    <a:pt x="-122" y="141128"/>
                    <a:pt x="40558" y="181902"/>
                    <a:pt x="90802" y="181981"/>
                  </a:cubicBezTo>
                  <a:cubicBezTo>
                    <a:pt x="141010" y="181823"/>
                    <a:pt x="181705" y="141229"/>
                    <a:pt x="181978" y="91021"/>
                  </a:cubicBezTo>
                  <a:close/>
                  <a:moveTo>
                    <a:pt x="172551" y="91021"/>
                  </a:moveTo>
                  <a:cubicBezTo>
                    <a:pt x="172551" y="95116"/>
                    <a:pt x="172263" y="99203"/>
                    <a:pt x="171687" y="103255"/>
                  </a:cubicBezTo>
                  <a:cubicBezTo>
                    <a:pt x="159188" y="112020"/>
                    <a:pt x="145364" y="118720"/>
                    <a:pt x="130741" y="123116"/>
                  </a:cubicBezTo>
                  <a:cubicBezTo>
                    <a:pt x="131691" y="119137"/>
                    <a:pt x="132389" y="115100"/>
                    <a:pt x="132828" y="111027"/>
                  </a:cubicBezTo>
                  <a:cubicBezTo>
                    <a:pt x="134195" y="93180"/>
                    <a:pt x="131540" y="75254"/>
                    <a:pt x="125056" y="58566"/>
                  </a:cubicBezTo>
                  <a:cubicBezTo>
                    <a:pt x="136685" y="55458"/>
                    <a:pt x="147774" y="50607"/>
                    <a:pt x="157943" y="44174"/>
                  </a:cubicBezTo>
                  <a:cubicBezTo>
                    <a:pt x="167507" y="57919"/>
                    <a:pt x="172609" y="74276"/>
                    <a:pt x="172551" y="91021"/>
                  </a:cubicBezTo>
                  <a:close/>
                  <a:moveTo>
                    <a:pt x="128150" y="110595"/>
                  </a:moveTo>
                  <a:cubicBezTo>
                    <a:pt x="127647" y="115280"/>
                    <a:pt x="126805" y="119921"/>
                    <a:pt x="125632" y="124484"/>
                  </a:cubicBezTo>
                  <a:cubicBezTo>
                    <a:pt x="102798" y="129874"/>
                    <a:pt x="78871" y="128348"/>
                    <a:pt x="56908" y="120094"/>
                  </a:cubicBezTo>
                  <a:lnTo>
                    <a:pt x="55181" y="119446"/>
                  </a:lnTo>
                  <a:cubicBezTo>
                    <a:pt x="54598" y="116517"/>
                    <a:pt x="54166" y="113567"/>
                    <a:pt x="53885" y="110595"/>
                  </a:cubicBezTo>
                  <a:cubicBezTo>
                    <a:pt x="52547" y="92302"/>
                    <a:pt x="55584" y="73944"/>
                    <a:pt x="62737" y="57055"/>
                  </a:cubicBezTo>
                  <a:cubicBezTo>
                    <a:pt x="73884" y="60358"/>
                    <a:pt x="85441" y="62049"/>
                    <a:pt x="97063" y="62092"/>
                  </a:cubicBezTo>
                  <a:cubicBezTo>
                    <a:pt x="104871" y="62099"/>
                    <a:pt x="112657" y="61301"/>
                    <a:pt x="120306" y="59718"/>
                  </a:cubicBezTo>
                  <a:cubicBezTo>
                    <a:pt x="126726" y="75866"/>
                    <a:pt x="129410" y="93259"/>
                    <a:pt x="128150" y="110595"/>
                  </a:cubicBezTo>
                  <a:close/>
                  <a:moveTo>
                    <a:pt x="154057" y="39209"/>
                  </a:moveTo>
                  <a:lnTo>
                    <a:pt x="155136" y="40576"/>
                  </a:lnTo>
                  <a:cubicBezTo>
                    <a:pt x="145270" y="46671"/>
                    <a:pt x="134548" y="51255"/>
                    <a:pt x="123329" y="54177"/>
                  </a:cubicBezTo>
                  <a:cubicBezTo>
                    <a:pt x="116831" y="38323"/>
                    <a:pt x="108318" y="23377"/>
                    <a:pt x="97998" y="9704"/>
                  </a:cubicBezTo>
                  <a:cubicBezTo>
                    <a:pt x="119961" y="11647"/>
                    <a:pt x="140190" y="22427"/>
                    <a:pt x="154057" y="39568"/>
                  </a:cubicBezTo>
                  <a:close/>
                  <a:moveTo>
                    <a:pt x="90802" y="9416"/>
                  </a:moveTo>
                  <a:lnTo>
                    <a:pt x="91593" y="9416"/>
                  </a:lnTo>
                  <a:cubicBezTo>
                    <a:pt x="102503" y="23441"/>
                    <a:pt x="111506" y="38856"/>
                    <a:pt x="118364" y="55256"/>
                  </a:cubicBezTo>
                  <a:cubicBezTo>
                    <a:pt x="100380" y="58761"/>
                    <a:pt x="81821" y="57897"/>
                    <a:pt x="64248" y="52737"/>
                  </a:cubicBezTo>
                  <a:cubicBezTo>
                    <a:pt x="70983" y="37330"/>
                    <a:pt x="79612" y="22830"/>
                    <a:pt x="89939" y="9560"/>
                  </a:cubicBezTo>
                  <a:close/>
                  <a:moveTo>
                    <a:pt x="83606" y="9416"/>
                  </a:moveTo>
                  <a:cubicBezTo>
                    <a:pt x="73941" y="22269"/>
                    <a:pt x="65853" y="36236"/>
                    <a:pt x="59499" y="51010"/>
                  </a:cubicBezTo>
                  <a:cubicBezTo>
                    <a:pt x="48898" y="47520"/>
                    <a:pt x="38788" y="42684"/>
                    <a:pt x="29418" y="36618"/>
                  </a:cubicBezTo>
                  <a:cubicBezTo>
                    <a:pt x="43437" y="20937"/>
                    <a:pt x="62989" y="11287"/>
                    <a:pt x="83966" y="9704"/>
                  </a:cubicBezTo>
                  <a:close/>
                  <a:moveTo>
                    <a:pt x="9053" y="90733"/>
                  </a:moveTo>
                  <a:cubicBezTo>
                    <a:pt x="9017" y="72470"/>
                    <a:pt x="15119" y="54731"/>
                    <a:pt x="26396" y="40360"/>
                  </a:cubicBezTo>
                  <a:cubicBezTo>
                    <a:pt x="36161" y="46606"/>
                    <a:pt x="46682" y="51586"/>
                    <a:pt x="57700" y="55184"/>
                  </a:cubicBezTo>
                  <a:cubicBezTo>
                    <a:pt x="50438" y="72707"/>
                    <a:pt x="47409" y="91683"/>
                    <a:pt x="48848" y="110595"/>
                  </a:cubicBezTo>
                  <a:cubicBezTo>
                    <a:pt x="48848" y="112754"/>
                    <a:pt x="49352" y="114841"/>
                    <a:pt x="49711" y="116928"/>
                  </a:cubicBezTo>
                  <a:cubicBezTo>
                    <a:pt x="34931" y="110667"/>
                    <a:pt x="21215" y="102146"/>
                    <a:pt x="9053" y="91669"/>
                  </a:cubicBezTo>
                  <a:close/>
                  <a:moveTo>
                    <a:pt x="9053" y="98289"/>
                  </a:moveTo>
                  <a:cubicBezTo>
                    <a:pt x="21517" y="108472"/>
                    <a:pt x="35470" y="116676"/>
                    <a:pt x="50431" y="122613"/>
                  </a:cubicBezTo>
                  <a:cubicBezTo>
                    <a:pt x="55159" y="141632"/>
                    <a:pt x="65579" y="158752"/>
                    <a:pt x="80295" y="171691"/>
                  </a:cubicBezTo>
                  <a:cubicBezTo>
                    <a:pt x="42674" y="166632"/>
                    <a:pt x="13472" y="136358"/>
                    <a:pt x="9772" y="98577"/>
                  </a:cubicBezTo>
                  <a:close/>
                  <a:moveTo>
                    <a:pt x="90802" y="172554"/>
                  </a:moveTo>
                  <a:lnTo>
                    <a:pt x="88643" y="172554"/>
                  </a:lnTo>
                  <a:cubicBezTo>
                    <a:pt x="73179" y="160407"/>
                    <a:pt x="61866" y="143762"/>
                    <a:pt x="56260" y="124915"/>
                  </a:cubicBezTo>
                  <a:cubicBezTo>
                    <a:pt x="69768" y="129644"/>
                    <a:pt x="83973" y="132076"/>
                    <a:pt x="98286" y="132112"/>
                  </a:cubicBezTo>
                  <a:cubicBezTo>
                    <a:pt x="106900" y="132090"/>
                    <a:pt x="115485" y="131169"/>
                    <a:pt x="123904" y="129377"/>
                  </a:cubicBezTo>
                  <a:cubicBezTo>
                    <a:pt x="117795" y="146360"/>
                    <a:pt x="107080" y="161307"/>
                    <a:pt x="92961" y="172554"/>
                  </a:cubicBezTo>
                  <a:close/>
                  <a:moveTo>
                    <a:pt x="100733" y="171979"/>
                  </a:moveTo>
                  <a:cubicBezTo>
                    <a:pt x="114168" y="160292"/>
                    <a:pt x="124128" y="145130"/>
                    <a:pt x="129518" y="128154"/>
                  </a:cubicBezTo>
                  <a:cubicBezTo>
                    <a:pt x="144076" y="124246"/>
                    <a:pt x="157921" y="118057"/>
                    <a:pt x="170536" y="109803"/>
                  </a:cubicBezTo>
                  <a:cubicBezTo>
                    <a:pt x="162570" y="143007"/>
                    <a:pt x="134836" y="167791"/>
                    <a:pt x="100948" y="171979"/>
                  </a:cubicBezTo>
                  <a:close/>
                </a:path>
              </a:pathLst>
            </a:custGeom>
            <a:solidFill>
              <a:schemeClr val="accent1"/>
            </a:solidFill>
            <a:ln w="71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521" name="文本框 1520">
            <a:extLst>
              <a:ext uri="{FF2B5EF4-FFF2-40B4-BE49-F238E27FC236}">
                <a16:creationId xmlns:a16="http://schemas.microsoft.com/office/drawing/2014/main" id="{297D32EA-7302-4E01-A23F-01BB9ADD93E0}"/>
              </a:ext>
            </a:extLst>
          </p:cNvPr>
          <p:cNvSpPr txBox="1"/>
          <p:nvPr/>
        </p:nvSpPr>
        <p:spPr>
          <a:xfrm>
            <a:off x="265559" y="3190272"/>
            <a:ext cx="3927752" cy="30777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2000"/>
              <a:t>OfficePLUS.cn</a:t>
            </a:r>
            <a:endParaRPr lang="en-US" altLang="zh-CN" sz="2000" dirty="0"/>
          </a:p>
        </p:txBody>
      </p:sp>
      <p:grpSp>
        <p:nvGrpSpPr>
          <p:cNvPr id="1494" name="组合 1493">
            <a:extLst>
              <a:ext uri="{FF2B5EF4-FFF2-40B4-BE49-F238E27FC236}">
                <a16:creationId xmlns:a16="http://schemas.microsoft.com/office/drawing/2014/main" id="{5BD977E2-CBF2-4DDB-9182-D20B7731E97D}"/>
              </a:ext>
            </a:extLst>
          </p:cNvPr>
          <p:cNvGrpSpPr/>
          <p:nvPr/>
        </p:nvGrpSpPr>
        <p:grpSpPr>
          <a:xfrm>
            <a:off x="4713423" y="4068761"/>
            <a:ext cx="1564940" cy="1564940"/>
            <a:chOff x="1491998" y="2160216"/>
            <a:chExt cx="1795682" cy="1795682"/>
          </a:xfrm>
        </p:grpSpPr>
        <p:sp>
          <p:nvSpPr>
            <p:cNvPr id="1495" name="椭圆 1494">
              <a:extLst>
                <a:ext uri="{FF2B5EF4-FFF2-40B4-BE49-F238E27FC236}">
                  <a16:creationId xmlns:a16="http://schemas.microsoft.com/office/drawing/2014/main" id="{33BBFCCE-BF4A-4DE4-8C8F-A58DEB40EFC9}"/>
                </a:ext>
              </a:extLst>
            </p:cNvPr>
            <p:cNvSpPr/>
            <p:nvPr/>
          </p:nvSpPr>
          <p:spPr>
            <a:xfrm>
              <a:off x="1721111" y="2389329"/>
              <a:ext cx="1337456" cy="1337456"/>
            </a:xfrm>
            <a:prstGeom prst="ellipse">
              <a:avLst/>
            </a:prstGeom>
            <a:noFill/>
            <a:ln w="19050">
              <a:gradFill flip="none" rotWithShape="1"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accent1"/>
                  </a:gs>
                </a:gsLst>
                <a:lin ang="27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6" name="弧形 1495">
              <a:extLst>
                <a:ext uri="{FF2B5EF4-FFF2-40B4-BE49-F238E27FC236}">
                  <a16:creationId xmlns:a16="http://schemas.microsoft.com/office/drawing/2014/main" id="{476CEAD9-3095-4756-BC64-01F2B6B790B8}"/>
                </a:ext>
              </a:extLst>
            </p:cNvPr>
            <p:cNvSpPr/>
            <p:nvPr/>
          </p:nvSpPr>
          <p:spPr>
            <a:xfrm>
              <a:off x="1591231" y="2259449"/>
              <a:ext cx="1597213" cy="1597213"/>
            </a:xfrm>
            <a:prstGeom prst="arc">
              <a:avLst>
                <a:gd name="adj1" fmla="val 16200000"/>
                <a:gd name="adj2" fmla="val 4380896"/>
              </a:avLst>
            </a:prstGeom>
            <a:noFill/>
            <a:ln w="25400">
              <a:gradFill flip="none" rotWithShape="1">
                <a:gsLst>
                  <a:gs pos="0">
                    <a:schemeClr val="accent1"/>
                  </a:gs>
                  <a:gs pos="100000">
                    <a:schemeClr val="accent1">
                      <a:alpha val="0"/>
                    </a:schemeClr>
                  </a:gs>
                </a:gsLst>
                <a:lin ang="16200000" scaled="1"/>
                <a:tileRect/>
              </a:gra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7" name="椭圆 1496">
              <a:extLst>
                <a:ext uri="{FF2B5EF4-FFF2-40B4-BE49-F238E27FC236}">
                  <a16:creationId xmlns:a16="http://schemas.microsoft.com/office/drawing/2014/main" id="{34C4AE10-1252-4C97-A5E1-85D493813544}"/>
                </a:ext>
              </a:extLst>
            </p:cNvPr>
            <p:cNvSpPr/>
            <p:nvPr/>
          </p:nvSpPr>
          <p:spPr>
            <a:xfrm>
              <a:off x="1491998" y="2160216"/>
              <a:ext cx="1795682" cy="1795682"/>
            </a:xfrm>
            <a:prstGeom prst="ellipse">
              <a:avLst/>
            </a:prstGeom>
            <a:noFill/>
            <a:ln w="15875">
              <a:gradFill flip="none" rotWithShape="1">
                <a:gsLst>
                  <a:gs pos="0">
                    <a:schemeClr val="accent1">
                      <a:alpha val="0"/>
                    </a:schemeClr>
                  </a:gs>
                  <a:gs pos="100000">
                    <a:schemeClr val="accent1">
                      <a:lumMod val="75000"/>
                    </a:schemeClr>
                  </a:gs>
                </a:gsLst>
                <a:lin ang="16200000" scaled="1"/>
                <a:tileRect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05" name="任意多边形: 形状 1504">
            <a:extLst>
              <a:ext uri="{FF2B5EF4-FFF2-40B4-BE49-F238E27FC236}">
                <a16:creationId xmlns:a16="http://schemas.microsoft.com/office/drawing/2014/main" id="{03EAE9B5-BF4C-45A9-9888-D96289B6A205}"/>
              </a:ext>
            </a:extLst>
          </p:cNvPr>
          <p:cNvSpPr/>
          <p:nvPr/>
        </p:nvSpPr>
        <p:spPr>
          <a:xfrm>
            <a:off x="5111505" y="4497630"/>
            <a:ext cx="768776" cy="736726"/>
          </a:xfrm>
          <a:custGeom>
            <a:avLst/>
            <a:gdLst>
              <a:gd name="connsiteX0" fmla="*/ 14139 w 219791"/>
              <a:gd name="connsiteY0" fmla="*/ 19842 h 210629"/>
              <a:gd name="connsiteX1" fmla="*/ 11405 w 219791"/>
              <a:gd name="connsiteY1" fmla="*/ 23224 h 210629"/>
              <a:gd name="connsiteX2" fmla="*/ 1258 w 219791"/>
              <a:gd name="connsiteY2" fmla="*/ 63235 h 210629"/>
              <a:gd name="connsiteX3" fmla="*/ 164109 w 219791"/>
              <a:gd name="connsiteY3" fmla="*/ 210542 h 210629"/>
              <a:gd name="connsiteX4" fmla="*/ 169290 w 219791"/>
              <a:gd name="connsiteY4" fmla="*/ 210542 h 210629"/>
              <a:gd name="connsiteX5" fmla="*/ 194261 w 219791"/>
              <a:gd name="connsiteY5" fmla="*/ 203993 h 210629"/>
              <a:gd name="connsiteX6" fmla="*/ 203112 w 219791"/>
              <a:gd name="connsiteY6" fmla="*/ 196797 h 210629"/>
              <a:gd name="connsiteX7" fmla="*/ 210308 w 219791"/>
              <a:gd name="connsiteY7" fmla="*/ 189169 h 210629"/>
              <a:gd name="connsiteX8" fmla="*/ 207718 w 219791"/>
              <a:gd name="connsiteY8" fmla="*/ 137572 h 210629"/>
              <a:gd name="connsiteX9" fmla="*/ 195988 w 219791"/>
              <a:gd name="connsiteY9" fmla="*/ 126994 h 210629"/>
              <a:gd name="connsiteX10" fmla="*/ 144463 w 219791"/>
              <a:gd name="connsiteY10" fmla="*/ 129584 h 210629"/>
              <a:gd name="connsiteX11" fmla="*/ 137266 w 219791"/>
              <a:gd name="connsiteY11" fmla="*/ 137284 h 210629"/>
              <a:gd name="connsiteX12" fmla="*/ 130790 w 219791"/>
              <a:gd name="connsiteY12" fmla="*/ 147287 h 210629"/>
              <a:gd name="connsiteX13" fmla="*/ 66528 w 219791"/>
              <a:gd name="connsiteY13" fmla="*/ 88494 h 210629"/>
              <a:gd name="connsiteX14" fmla="*/ 79913 w 219791"/>
              <a:gd name="connsiteY14" fmla="*/ 79139 h 210629"/>
              <a:gd name="connsiteX15" fmla="*/ 87109 w 219791"/>
              <a:gd name="connsiteY15" fmla="*/ 71511 h 210629"/>
              <a:gd name="connsiteX16" fmla="*/ 84518 w 219791"/>
              <a:gd name="connsiteY16" fmla="*/ 19914 h 210629"/>
              <a:gd name="connsiteX17" fmla="*/ 72789 w 219791"/>
              <a:gd name="connsiteY17" fmla="*/ 9336 h 210629"/>
              <a:gd name="connsiteX18" fmla="*/ 21263 w 219791"/>
              <a:gd name="connsiteY18" fmla="*/ 11926 h 210629"/>
              <a:gd name="connsiteX19" fmla="*/ 28028 w 219791"/>
              <a:gd name="connsiteY19" fmla="*/ 18474 h 210629"/>
              <a:gd name="connsiteX20" fmla="*/ 66312 w 219791"/>
              <a:gd name="connsiteY20" fmla="*/ 16532 h 210629"/>
              <a:gd name="connsiteX21" fmla="*/ 77970 w 219791"/>
              <a:gd name="connsiteY21" fmla="*/ 27110 h 210629"/>
              <a:gd name="connsiteX22" fmla="*/ 79977 w 219791"/>
              <a:gd name="connsiteY22" fmla="*/ 65322 h 210629"/>
              <a:gd name="connsiteX23" fmla="*/ 79913 w 219791"/>
              <a:gd name="connsiteY23" fmla="*/ 65394 h 210629"/>
              <a:gd name="connsiteX24" fmla="*/ 72716 w 219791"/>
              <a:gd name="connsiteY24" fmla="*/ 73094 h 210629"/>
              <a:gd name="connsiteX25" fmla="*/ 72716 w 219791"/>
              <a:gd name="connsiteY25" fmla="*/ 73094 h 210629"/>
              <a:gd name="connsiteX26" fmla="*/ 60411 w 219791"/>
              <a:gd name="connsiteY26" fmla="*/ 80866 h 210629"/>
              <a:gd name="connsiteX27" fmla="*/ 58324 w 219791"/>
              <a:gd name="connsiteY27" fmla="*/ 81441 h 210629"/>
              <a:gd name="connsiteX28" fmla="*/ 55374 w 219791"/>
              <a:gd name="connsiteY28" fmla="*/ 84104 h 210629"/>
              <a:gd name="connsiteX29" fmla="*/ 55374 w 219791"/>
              <a:gd name="connsiteY29" fmla="*/ 88062 h 210629"/>
              <a:gd name="connsiteX30" fmla="*/ 56381 w 219791"/>
              <a:gd name="connsiteY30" fmla="*/ 90005 h 210629"/>
              <a:gd name="connsiteX31" fmla="*/ 129710 w 219791"/>
              <a:gd name="connsiteY31" fmla="*/ 157290 h 210629"/>
              <a:gd name="connsiteX32" fmla="*/ 131509 w 219791"/>
              <a:gd name="connsiteY32" fmla="*/ 158009 h 210629"/>
              <a:gd name="connsiteX33" fmla="*/ 135252 w 219791"/>
              <a:gd name="connsiteY33" fmla="*/ 158009 h 210629"/>
              <a:gd name="connsiteX34" fmla="*/ 137699 w 219791"/>
              <a:gd name="connsiteY34" fmla="*/ 155203 h 210629"/>
              <a:gd name="connsiteX35" fmla="*/ 138346 w 219791"/>
              <a:gd name="connsiteY35" fmla="*/ 153404 h 210629"/>
              <a:gd name="connsiteX36" fmla="*/ 143887 w 219791"/>
              <a:gd name="connsiteY36" fmla="*/ 143833 h 210629"/>
              <a:gd name="connsiteX37" fmla="*/ 151083 w 219791"/>
              <a:gd name="connsiteY37" fmla="*/ 136205 h 210629"/>
              <a:gd name="connsiteX38" fmla="*/ 171233 w 219791"/>
              <a:gd name="connsiteY38" fmla="*/ 127282 h 210629"/>
              <a:gd name="connsiteX39" fmla="*/ 189439 w 219791"/>
              <a:gd name="connsiteY39" fmla="*/ 134478 h 210629"/>
              <a:gd name="connsiteX40" fmla="*/ 201097 w 219791"/>
              <a:gd name="connsiteY40" fmla="*/ 145056 h 210629"/>
              <a:gd name="connsiteX41" fmla="*/ 203040 w 219791"/>
              <a:gd name="connsiteY41" fmla="*/ 183340 h 210629"/>
              <a:gd name="connsiteX42" fmla="*/ 195844 w 219791"/>
              <a:gd name="connsiteY42" fmla="*/ 191040 h 210629"/>
              <a:gd name="connsiteX43" fmla="*/ 189079 w 219791"/>
              <a:gd name="connsiteY43" fmla="*/ 196437 h 210629"/>
              <a:gd name="connsiteX44" fmla="*/ 164612 w 219791"/>
              <a:gd name="connsiteY44" fmla="*/ 201475 h 210629"/>
              <a:gd name="connsiteX45" fmla="*/ 10109 w 219791"/>
              <a:gd name="connsiteY45" fmla="*/ 61724 h 210629"/>
              <a:gd name="connsiteX46" fmla="*/ 17305 w 219791"/>
              <a:gd name="connsiteY46" fmla="*/ 30348 h 210629"/>
              <a:gd name="connsiteX47" fmla="*/ 17737 w 219791"/>
              <a:gd name="connsiteY47" fmla="*/ 30348 h 210629"/>
              <a:gd name="connsiteX48" fmla="*/ 17737 w 219791"/>
              <a:gd name="connsiteY48" fmla="*/ 29989 h 210629"/>
              <a:gd name="connsiteX49" fmla="*/ 17737 w 219791"/>
              <a:gd name="connsiteY49" fmla="*/ 29485 h 210629"/>
              <a:gd name="connsiteX50" fmla="*/ 19896 w 219791"/>
              <a:gd name="connsiteY50" fmla="*/ 26750 h 210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791" h="210629">
                <a:moveTo>
                  <a:pt x="14139" y="19842"/>
                </a:moveTo>
                <a:cubicBezTo>
                  <a:pt x="13132" y="20892"/>
                  <a:pt x="12218" y="22022"/>
                  <a:pt x="11405" y="23224"/>
                </a:cubicBezTo>
                <a:cubicBezTo>
                  <a:pt x="1452" y="33975"/>
                  <a:pt x="-2369" y="49037"/>
                  <a:pt x="1258" y="63235"/>
                </a:cubicBezTo>
                <a:cubicBezTo>
                  <a:pt x="16867" y="143019"/>
                  <a:pt x="83166" y="202986"/>
                  <a:pt x="164109" y="210542"/>
                </a:cubicBezTo>
                <a:lnTo>
                  <a:pt x="169290" y="210542"/>
                </a:lnTo>
                <a:cubicBezTo>
                  <a:pt x="178055" y="210671"/>
                  <a:pt x="186690" y="208404"/>
                  <a:pt x="194261" y="203993"/>
                </a:cubicBezTo>
                <a:cubicBezTo>
                  <a:pt x="197564" y="202065"/>
                  <a:pt x="200550" y="199632"/>
                  <a:pt x="203112" y="196797"/>
                </a:cubicBezTo>
                <a:lnTo>
                  <a:pt x="210308" y="189169"/>
                </a:lnTo>
                <a:cubicBezTo>
                  <a:pt x="223787" y="174186"/>
                  <a:pt x="222628" y="151130"/>
                  <a:pt x="207718" y="137572"/>
                </a:cubicBezTo>
                <a:lnTo>
                  <a:pt x="195988" y="126994"/>
                </a:lnTo>
                <a:cubicBezTo>
                  <a:pt x="181041" y="113486"/>
                  <a:pt x="157977" y="114645"/>
                  <a:pt x="144463" y="129584"/>
                </a:cubicBezTo>
                <a:lnTo>
                  <a:pt x="137266" y="137284"/>
                </a:lnTo>
                <a:cubicBezTo>
                  <a:pt x="134554" y="140227"/>
                  <a:pt x="132366" y="143610"/>
                  <a:pt x="130790" y="147287"/>
                </a:cubicBezTo>
                <a:cubicBezTo>
                  <a:pt x="103221" y="135694"/>
                  <a:pt x="80517" y="114918"/>
                  <a:pt x="66528" y="88494"/>
                </a:cubicBezTo>
                <a:cubicBezTo>
                  <a:pt x="71630" y="86414"/>
                  <a:pt x="76207" y="83212"/>
                  <a:pt x="79913" y="79139"/>
                </a:cubicBezTo>
                <a:lnTo>
                  <a:pt x="87109" y="71511"/>
                </a:lnTo>
                <a:cubicBezTo>
                  <a:pt x="100587" y="56528"/>
                  <a:pt x="99429" y="33472"/>
                  <a:pt x="84518" y="19914"/>
                </a:cubicBezTo>
                <a:lnTo>
                  <a:pt x="72789" y="9336"/>
                </a:lnTo>
                <a:cubicBezTo>
                  <a:pt x="57842" y="-4172"/>
                  <a:pt x="34778" y="-3013"/>
                  <a:pt x="21263" y="11926"/>
                </a:cubicBezTo>
                <a:close/>
                <a:moveTo>
                  <a:pt x="28028" y="18474"/>
                </a:moveTo>
                <a:cubicBezTo>
                  <a:pt x="38067" y="7378"/>
                  <a:pt x="55201" y="6507"/>
                  <a:pt x="66312" y="16532"/>
                </a:cubicBezTo>
                <a:lnTo>
                  <a:pt x="77970" y="27110"/>
                </a:lnTo>
                <a:cubicBezTo>
                  <a:pt x="89074" y="37106"/>
                  <a:pt x="89973" y="54218"/>
                  <a:pt x="79977" y="65322"/>
                </a:cubicBezTo>
                <a:cubicBezTo>
                  <a:pt x="79956" y="65343"/>
                  <a:pt x="79934" y="65372"/>
                  <a:pt x="79913" y="65394"/>
                </a:cubicBezTo>
                <a:lnTo>
                  <a:pt x="72716" y="73094"/>
                </a:lnTo>
                <a:lnTo>
                  <a:pt x="72716" y="73094"/>
                </a:lnTo>
                <a:cubicBezTo>
                  <a:pt x="69399" y="76757"/>
                  <a:pt x="65146" y="79441"/>
                  <a:pt x="60411" y="80866"/>
                </a:cubicBezTo>
                <a:lnTo>
                  <a:pt x="58324" y="81441"/>
                </a:lnTo>
                <a:cubicBezTo>
                  <a:pt x="57007" y="81873"/>
                  <a:pt x="55935" y="82838"/>
                  <a:pt x="55374" y="84104"/>
                </a:cubicBezTo>
                <a:cubicBezTo>
                  <a:pt x="54798" y="85364"/>
                  <a:pt x="54798" y="86803"/>
                  <a:pt x="55374" y="88062"/>
                </a:cubicBezTo>
                <a:lnTo>
                  <a:pt x="56381" y="90005"/>
                </a:lnTo>
                <a:cubicBezTo>
                  <a:pt x="71644" y="120740"/>
                  <a:pt x="97774" y="144718"/>
                  <a:pt x="129710" y="157290"/>
                </a:cubicBezTo>
                <a:lnTo>
                  <a:pt x="131509" y="158009"/>
                </a:lnTo>
                <a:cubicBezTo>
                  <a:pt x="132704" y="158513"/>
                  <a:pt x="134057" y="158513"/>
                  <a:pt x="135252" y="158009"/>
                </a:cubicBezTo>
                <a:cubicBezTo>
                  <a:pt x="136403" y="157426"/>
                  <a:pt x="137281" y="156419"/>
                  <a:pt x="137699" y="155203"/>
                </a:cubicBezTo>
                <a:lnTo>
                  <a:pt x="138346" y="153404"/>
                </a:lnTo>
                <a:cubicBezTo>
                  <a:pt x="139490" y="149856"/>
                  <a:pt x="141376" y="146589"/>
                  <a:pt x="143887" y="143833"/>
                </a:cubicBezTo>
                <a:lnTo>
                  <a:pt x="151083" y="136205"/>
                </a:lnTo>
                <a:cubicBezTo>
                  <a:pt x="156250" y="130534"/>
                  <a:pt x="163562" y="127296"/>
                  <a:pt x="171233" y="127282"/>
                </a:cubicBezTo>
                <a:cubicBezTo>
                  <a:pt x="177990" y="127325"/>
                  <a:pt x="184481" y="129894"/>
                  <a:pt x="189439" y="134478"/>
                </a:cubicBezTo>
                <a:lnTo>
                  <a:pt x="201097" y="145056"/>
                </a:lnTo>
                <a:cubicBezTo>
                  <a:pt x="212194" y="155095"/>
                  <a:pt x="213064" y="172229"/>
                  <a:pt x="203040" y="183340"/>
                </a:cubicBezTo>
                <a:lnTo>
                  <a:pt x="195844" y="191040"/>
                </a:lnTo>
                <a:cubicBezTo>
                  <a:pt x="193865" y="193163"/>
                  <a:pt x="191591" y="194983"/>
                  <a:pt x="189079" y="196437"/>
                </a:cubicBezTo>
                <a:cubicBezTo>
                  <a:pt x="181682" y="200712"/>
                  <a:pt x="173096" y="202475"/>
                  <a:pt x="164612" y="201475"/>
                </a:cubicBezTo>
                <a:cubicBezTo>
                  <a:pt x="87800" y="194343"/>
                  <a:pt x="24890" y="137435"/>
                  <a:pt x="10109" y="61724"/>
                </a:cubicBezTo>
                <a:cubicBezTo>
                  <a:pt x="7108" y="50721"/>
                  <a:pt x="9814" y="38948"/>
                  <a:pt x="17305" y="30348"/>
                </a:cubicBezTo>
                <a:lnTo>
                  <a:pt x="17737" y="30348"/>
                </a:lnTo>
                <a:lnTo>
                  <a:pt x="17737" y="29989"/>
                </a:lnTo>
                <a:lnTo>
                  <a:pt x="17737" y="29485"/>
                </a:lnTo>
                <a:cubicBezTo>
                  <a:pt x="18385" y="28549"/>
                  <a:pt x="19177" y="27614"/>
                  <a:pt x="19896" y="26750"/>
                </a:cubicBezTo>
                <a:close/>
              </a:path>
            </a:pathLst>
          </a:custGeom>
          <a:solidFill>
            <a:schemeClr val="accent1"/>
          </a:solidFill>
          <a:ln w="7189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520" name="文本框 1519">
            <a:extLst>
              <a:ext uri="{FF2B5EF4-FFF2-40B4-BE49-F238E27FC236}">
                <a16:creationId xmlns:a16="http://schemas.microsoft.com/office/drawing/2014/main" id="{4F072454-3CEC-4ED0-90B4-2F212E61A228}"/>
              </a:ext>
            </a:extLst>
          </p:cNvPr>
          <p:cNvSpPr txBox="1"/>
          <p:nvPr/>
        </p:nvSpPr>
        <p:spPr>
          <a:xfrm>
            <a:off x="4586189" y="5837446"/>
            <a:ext cx="1819409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algn="l"/>
            <a:r>
              <a:rPr lang="en-US" altLang="zh-CN" sz="2000"/>
              <a:t>012-123456789</a:t>
            </a:r>
            <a:endParaRPr lang="en-US" altLang="zh-CN" sz="2000" dirty="0"/>
          </a:p>
        </p:txBody>
      </p:sp>
      <p:sp>
        <p:nvSpPr>
          <p:cNvPr id="1524" name="kjVBfDxhRHLJyUxTextBox 1523">
            <a:extLst>
              <a:ext uri="{FF2B5EF4-FFF2-40B4-BE49-F238E27FC236}">
                <a16:creationId xmlns:a16="http://schemas.microsoft.com/office/drawing/2014/main" id="{AFD81849-A8BD-411E-A4DE-0B20EE82E9E6}"/>
              </a:ext>
            </a:extLst>
          </p:cNvPr>
          <p:cNvSpPr txBox="1"/>
          <p:nvPr/>
        </p:nvSpPr>
        <p:spPr>
          <a:xfrm>
            <a:off x="4815418" y="3190272"/>
            <a:ext cx="1360950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r>
              <a:rPr lang="en-US" altLang="zh-CN" sz="2000" dirty="0"/>
              <a:t>12345678</a:t>
            </a:r>
            <a:endParaRPr lang="zh-CN" altLang="en-US" sz="2000" dirty="0"/>
          </a:p>
        </p:txBody>
      </p:sp>
      <p:grpSp>
        <p:nvGrpSpPr>
          <p:cNvPr id="1531" name="组合 1530">
            <a:extLst>
              <a:ext uri="{FF2B5EF4-FFF2-40B4-BE49-F238E27FC236}">
                <a16:creationId xmlns:a16="http://schemas.microsoft.com/office/drawing/2014/main" id="{BA702103-DCC7-4775-A449-BFE1F23913B3}"/>
              </a:ext>
            </a:extLst>
          </p:cNvPr>
          <p:cNvGrpSpPr/>
          <p:nvPr/>
        </p:nvGrpSpPr>
        <p:grpSpPr>
          <a:xfrm>
            <a:off x="4713423" y="1423972"/>
            <a:ext cx="1564940" cy="1564940"/>
            <a:chOff x="4571090" y="1423972"/>
            <a:chExt cx="1564940" cy="1564940"/>
          </a:xfrm>
        </p:grpSpPr>
        <p:grpSp>
          <p:nvGrpSpPr>
            <p:cNvPr id="1486" name="组合 1485">
              <a:extLst>
                <a:ext uri="{FF2B5EF4-FFF2-40B4-BE49-F238E27FC236}">
                  <a16:creationId xmlns:a16="http://schemas.microsoft.com/office/drawing/2014/main" id="{5F91722D-83EF-4741-96B0-D1FE1ABA6212}"/>
                </a:ext>
              </a:extLst>
            </p:cNvPr>
            <p:cNvGrpSpPr/>
            <p:nvPr/>
          </p:nvGrpSpPr>
          <p:grpSpPr>
            <a:xfrm>
              <a:off x="4571090" y="1423972"/>
              <a:ext cx="1564940" cy="1564940"/>
              <a:chOff x="1491998" y="2160216"/>
              <a:chExt cx="1795682" cy="1795682"/>
            </a:xfrm>
          </p:grpSpPr>
          <p:sp>
            <p:nvSpPr>
              <p:cNvPr id="1487" name="椭圆 1486">
                <a:extLst>
                  <a:ext uri="{FF2B5EF4-FFF2-40B4-BE49-F238E27FC236}">
                    <a16:creationId xmlns:a16="http://schemas.microsoft.com/office/drawing/2014/main" id="{1FA8CEB5-4B28-475E-8D8D-BDCC795CA575}"/>
                  </a:ext>
                </a:extLst>
              </p:cNvPr>
              <p:cNvSpPr/>
              <p:nvPr/>
            </p:nvSpPr>
            <p:spPr>
              <a:xfrm>
                <a:off x="1721111" y="2389329"/>
                <a:ext cx="1337456" cy="1337456"/>
              </a:xfrm>
              <a:prstGeom prst="ellipse">
                <a:avLst/>
              </a:prstGeom>
              <a:noFill/>
              <a:ln w="19050">
                <a:gradFill flip="none" rotWithShape="1">
                  <a:gsLst>
                    <a:gs pos="0">
                      <a:schemeClr val="accent1">
                        <a:lumMod val="7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8" name="弧形 1487">
                <a:extLst>
                  <a:ext uri="{FF2B5EF4-FFF2-40B4-BE49-F238E27FC236}">
                    <a16:creationId xmlns:a16="http://schemas.microsoft.com/office/drawing/2014/main" id="{53D69A7E-904E-4B7D-94CA-9C930C990B52}"/>
                  </a:ext>
                </a:extLst>
              </p:cNvPr>
              <p:cNvSpPr/>
              <p:nvPr/>
            </p:nvSpPr>
            <p:spPr>
              <a:xfrm>
                <a:off x="1591231" y="2259449"/>
                <a:ext cx="1597213" cy="1597213"/>
              </a:xfrm>
              <a:prstGeom prst="arc">
                <a:avLst>
                  <a:gd name="adj1" fmla="val 16200000"/>
                  <a:gd name="adj2" fmla="val 4380896"/>
                </a:avLst>
              </a:prstGeom>
              <a:noFill/>
              <a:ln w="2540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1">
                        <a:alpha val="0"/>
                      </a:schemeClr>
                    </a:gs>
                  </a:gsLst>
                  <a:lin ang="16200000" scaled="1"/>
                  <a:tileRect/>
                </a:gra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9" name="椭圆 1488">
                <a:extLst>
                  <a:ext uri="{FF2B5EF4-FFF2-40B4-BE49-F238E27FC236}">
                    <a16:creationId xmlns:a16="http://schemas.microsoft.com/office/drawing/2014/main" id="{C2F3BF7F-3CF5-4118-ABA6-317B7231CA8C}"/>
                  </a:ext>
                </a:extLst>
              </p:cNvPr>
              <p:cNvSpPr/>
              <p:nvPr/>
            </p:nvSpPr>
            <p:spPr>
              <a:xfrm>
                <a:off x="1491998" y="2160216"/>
                <a:ext cx="1795682" cy="1795682"/>
              </a:xfrm>
              <a:prstGeom prst="ellipse">
                <a:avLst/>
              </a:prstGeom>
              <a:noFill/>
              <a:ln w="15875">
                <a:gradFill flip="none" rotWithShape="1">
                  <a:gsLst>
                    <a:gs pos="0">
                      <a:schemeClr val="accent1">
                        <a:alpha val="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526" name="iconfont-1153-479382">
              <a:extLst>
                <a:ext uri="{FF2B5EF4-FFF2-40B4-BE49-F238E27FC236}">
                  <a16:creationId xmlns:a16="http://schemas.microsoft.com/office/drawing/2014/main" id="{5D79C748-0EF2-41D0-BE94-89C3A32ED0AF}"/>
                </a:ext>
              </a:extLst>
            </p:cNvPr>
            <p:cNvSpPr/>
            <p:nvPr/>
          </p:nvSpPr>
          <p:spPr>
            <a:xfrm>
              <a:off x="5068487" y="1878930"/>
              <a:ext cx="556352" cy="609685"/>
            </a:xfrm>
            <a:custGeom>
              <a:avLst/>
              <a:gdLst>
                <a:gd name="T0" fmla="*/ 5364 w 10171"/>
                <a:gd name="T1" fmla="*/ 9821 h 11145"/>
                <a:gd name="T2" fmla="*/ 4876 w 10171"/>
                <a:gd name="T3" fmla="*/ 9821 h 11145"/>
                <a:gd name="T4" fmla="*/ 4528 w 10171"/>
                <a:gd name="T5" fmla="*/ 9890 h 11145"/>
                <a:gd name="T6" fmla="*/ 2020 w 10171"/>
                <a:gd name="T7" fmla="*/ 10100 h 11145"/>
                <a:gd name="T8" fmla="*/ 2090 w 10171"/>
                <a:gd name="T9" fmla="*/ 9124 h 11145"/>
                <a:gd name="T10" fmla="*/ 2299 w 10171"/>
                <a:gd name="T11" fmla="*/ 8497 h 11145"/>
                <a:gd name="T12" fmla="*/ 1602 w 10171"/>
                <a:gd name="T13" fmla="*/ 7801 h 11145"/>
                <a:gd name="T14" fmla="*/ 1254 w 10171"/>
                <a:gd name="T15" fmla="*/ 7941 h 11145"/>
                <a:gd name="T16" fmla="*/ 975 w 10171"/>
                <a:gd name="T17" fmla="*/ 8149 h 11145"/>
                <a:gd name="T18" fmla="*/ 975 w 10171"/>
                <a:gd name="T19" fmla="*/ 6408 h 11145"/>
                <a:gd name="T20" fmla="*/ 1811 w 10171"/>
                <a:gd name="T21" fmla="*/ 4945 h 11145"/>
                <a:gd name="T22" fmla="*/ 2020 w 10171"/>
                <a:gd name="T23" fmla="*/ 4180 h 11145"/>
                <a:gd name="T24" fmla="*/ 2089 w 10171"/>
                <a:gd name="T25" fmla="*/ 3901 h 11145"/>
                <a:gd name="T26" fmla="*/ 5085 w 10171"/>
                <a:gd name="T27" fmla="*/ 836 h 11145"/>
                <a:gd name="T28" fmla="*/ 8151 w 10171"/>
                <a:gd name="T29" fmla="*/ 3900 h 11145"/>
                <a:gd name="T30" fmla="*/ 8220 w 10171"/>
                <a:gd name="T31" fmla="*/ 4179 h 11145"/>
                <a:gd name="T32" fmla="*/ 8429 w 10171"/>
                <a:gd name="T33" fmla="*/ 4945 h 11145"/>
                <a:gd name="T34" fmla="*/ 9265 w 10171"/>
                <a:gd name="T35" fmla="*/ 6407 h 11145"/>
                <a:gd name="T36" fmla="*/ 9195 w 10171"/>
                <a:gd name="T37" fmla="*/ 8148 h 11145"/>
                <a:gd name="T38" fmla="*/ 8568 w 10171"/>
                <a:gd name="T39" fmla="*/ 7800 h 11145"/>
                <a:gd name="T40" fmla="*/ 8151 w 10171"/>
                <a:gd name="T41" fmla="*/ 8009 h 11145"/>
                <a:gd name="T42" fmla="*/ 7733 w 10171"/>
                <a:gd name="T43" fmla="*/ 8845 h 11145"/>
                <a:gd name="T44" fmla="*/ 8429 w 10171"/>
                <a:gd name="T45" fmla="*/ 9613 h 11145"/>
                <a:gd name="T46" fmla="*/ 6896 w 10171"/>
                <a:gd name="T47" fmla="*/ 10309 h 11145"/>
                <a:gd name="T48" fmla="*/ 5364 w 10171"/>
                <a:gd name="T49" fmla="*/ 9821 h 11145"/>
                <a:gd name="T50" fmla="*/ 6966 w 10171"/>
                <a:gd name="T51" fmla="*/ 11145 h 11145"/>
                <a:gd name="T52" fmla="*/ 9334 w 10171"/>
                <a:gd name="T53" fmla="*/ 9613 h 11145"/>
                <a:gd name="T54" fmla="*/ 9404 w 10171"/>
                <a:gd name="T55" fmla="*/ 8846 h 11145"/>
                <a:gd name="T56" fmla="*/ 9893 w 10171"/>
                <a:gd name="T57" fmla="*/ 6130 h 11145"/>
                <a:gd name="T58" fmla="*/ 9126 w 10171"/>
                <a:gd name="T59" fmla="*/ 4807 h 11145"/>
                <a:gd name="T60" fmla="*/ 7803 w 10171"/>
                <a:gd name="T61" fmla="*/ 1114 h 11145"/>
                <a:gd name="T62" fmla="*/ 2369 w 10171"/>
                <a:gd name="T63" fmla="*/ 1114 h 11145"/>
                <a:gd name="T64" fmla="*/ 1045 w 10171"/>
                <a:gd name="T65" fmla="*/ 4806 h 11145"/>
                <a:gd name="T66" fmla="*/ 279 w 10171"/>
                <a:gd name="T67" fmla="*/ 6130 h 11145"/>
                <a:gd name="T68" fmla="*/ 766 w 10171"/>
                <a:gd name="T69" fmla="*/ 8846 h 11145"/>
                <a:gd name="T70" fmla="*/ 836 w 10171"/>
                <a:gd name="T71" fmla="*/ 9613 h 11145"/>
                <a:gd name="T72" fmla="*/ 3135 w 10171"/>
                <a:gd name="T73" fmla="*/ 11145 h 11145"/>
                <a:gd name="T74" fmla="*/ 5225 w 10171"/>
                <a:gd name="T75" fmla="*/ 10657 h 11145"/>
                <a:gd name="T76" fmla="*/ 6966 w 10171"/>
                <a:gd name="T77" fmla="*/ 11145 h 1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171" h="11145">
                  <a:moveTo>
                    <a:pt x="5364" y="9821"/>
                  </a:moveTo>
                  <a:lnTo>
                    <a:pt x="5364" y="9821"/>
                  </a:lnTo>
                  <a:lnTo>
                    <a:pt x="5085" y="9821"/>
                  </a:lnTo>
                  <a:lnTo>
                    <a:pt x="4876" y="9821"/>
                  </a:lnTo>
                  <a:lnTo>
                    <a:pt x="4807" y="9821"/>
                  </a:lnTo>
                  <a:cubicBezTo>
                    <a:pt x="4737" y="9821"/>
                    <a:pt x="4598" y="9821"/>
                    <a:pt x="4528" y="9890"/>
                  </a:cubicBezTo>
                  <a:cubicBezTo>
                    <a:pt x="4249" y="10169"/>
                    <a:pt x="3762" y="10309"/>
                    <a:pt x="3135" y="10309"/>
                  </a:cubicBezTo>
                  <a:cubicBezTo>
                    <a:pt x="2717" y="10309"/>
                    <a:pt x="2369" y="10239"/>
                    <a:pt x="2020" y="10100"/>
                  </a:cubicBezTo>
                  <a:cubicBezTo>
                    <a:pt x="1742" y="9960"/>
                    <a:pt x="1602" y="9821"/>
                    <a:pt x="1602" y="9612"/>
                  </a:cubicBezTo>
                  <a:cubicBezTo>
                    <a:pt x="1602" y="9403"/>
                    <a:pt x="1742" y="9264"/>
                    <a:pt x="2090" y="9124"/>
                  </a:cubicBezTo>
                  <a:cubicBezTo>
                    <a:pt x="2299" y="9055"/>
                    <a:pt x="2369" y="8985"/>
                    <a:pt x="2369" y="8845"/>
                  </a:cubicBezTo>
                  <a:cubicBezTo>
                    <a:pt x="2369" y="8706"/>
                    <a:pt x="2369" y="8567"/>
                    <a:pt x="2299" y="8497"/>
                  </a:cubicBezTo>
                  <a:cubicBezTo>
                    <a:pt x="2160" y="8359"/>
                    <a:pt x="2090" y="8149"/>
                    <a:pt x="1951" y="8010"/>
                  </a:cubicBezTo>
                  <a:cubicBezTo>
                    <a:pt x="1881" y="7871"/>
                    <a:pt x="1742" y="7801"/>
                    <a:pt x="1602" y="7801"/>
                  </a:cubicBezTo>
                  <a:lnTo>
                    <a:pt x="1602" y="7801"/>
                  </a:lnTo>
                  <a:cubicBezTo>
                    <a:pt x="1463" y="7801"/>
                    <a:pt x="1393" y="7871"/>
                    <a:pt x="1254" y="7941"/>
                  </a:cubicBezTo>
                  <a:cubicBezTo>
                    <a:pt x="1115" y="8080"/>
                    <a:pt x="1045" y="8149"/>
                    <a:pt x="975" y="8149"/>
                  </a:cubicBezTo>
                  <a:lnTo>
                    <a:pt x="975" y="8149"/>
                  </a:lnTo>
                  <a:cubicBezTo>
                    <a:pt x="906" y="8149"/>
                    <a:pt x="837" y="7941"/>
                    <a:pt x="837" y="7593"/>
                  </a:cubicBezTo>
                  <a:cubicBezTo>
                    <a:pt x="837" y="7245"/>
                    <a:pt x="906" y="6826"/>
                    <a:pt x="975" y="6408"/>
                  </a:cubicBezTo>
                  <a:cubicBezTo>
                    <a:pt x="1114" y="5990"/>
                    <a:pt x="1323" y="5642"/>
                    <a:pt x="1671" y="5294"/>
                  </a:cubicBezTo>
                  <a:cubicBezTo>
                    <a:pt x="1741" y="5225"/>
                    <a:pt x="1811" y="5085"/>
                    <a:pt x="1811" y="4945"/>
                  </a:cubicBezTo>
                  <a:lnTo>
                    <a:pt x="1811" y="4807"/>
                  </a:lnTo>
                  <a:cubicBezTo>
                    <a:pt x="1811" y="4597"/>
                    <a:pt x="1880" y="4389"/>
                    <a:pt x="2020" y="4180"/>
                  </a:cubicBezTo>
                  <a:cubicBezTo>
                    <a:pt x="2089" y="4110"/>
                    <a:pt x="2089" y="4040"/>
                    <a:pt x="2089" y="3971"/>
                  </a:cubicBezTo>
                  <a:lnTo>
                    <a:pt x="2089" y="3901"/>
                  </a:lnTo>
                  <a:cubicBezTo>
                    <a:pt x="2090" y="3065"/>
                    <a:pt x="2368" y="2368"/>
                    <a:pt x="2995" y="1741"/>
                  </a:cubicBezTo>
                  <a:cubicBezTo>
                    <a:pt x="3553" y="1114"/>
                    <a:pt x="4249" y="836"/>
                    <a:pt x="5085" y="836"/>
                  </a:cubicBezTo>
                  <a:cubicBezTo>
                    <a:pt x="5921" y="836"/>
                    <a:pt x="6618" y="1114"/>
                    <a:pt x="7245" y="1741"/>
                  </a:cubicBezTo>
                  <a:cubicBezTo>
                    <a:pt x="7802" y="2368"/>
                    <a:pt x="8151" y="3065"/>
                    <a:pt x="8151" y="3900"/>
                  </a:cubicBezTo>
                  <a:lnTo>
                    <a:pt x="8151" y="3970"/>
                  </a:lnTo>
                  <a:cubicBezTo>
                    <a:pt x="8151" y="4039"/>
                    <a:pt x="8151" y="4109"/>
                    <a:pt x="8220" y="4179"/>
                  </a:cubicBezTo>
                  <a:cubicBezTo>
                    <a:pt x="8359" y="4388"/>
                    <a:pt x="8429" y="4596"/>
                    <a:pt x="8429" y="4806"/>
                  </a:cubicBezTo>
                  <a:lnTo>
                    <a:pt x="8429" y="4945"/>
                  </a:lnTo>
                  <a:cubicBezTo>
                    <a:pt x="8429" y="5084"/>
                    <a:pt x="8429" y="5224"/>
                    <a:pt x="8568" y="5293"/>
                  </a:cubicBezTo>
                  <a:cubicBezTo>
                    <a:pt x="8916" y="5641"/>
                    <a:pt x="9125" y="5989"/>
                    <a:pt x="9265" y="6407"/>
                  </a:cubicBezTo>
                  <a:cubicBezTo>
                    <a:pt x="9404" y="6825"/>
                    <a:pt x="9474" y="7244"/>
                    <a:pt x="9404" y="7592"/>
                  </a:cubicBezTo>
                  <a:cubicBezTo>
                    <a:pt x="9404" y="7940"/>
                    <a:pt x="9334" y="8079"/>
                    <a:pt x="9195" y="8148"/>
                  </a:cubicBezTo>
                  <a:cubicBezTo>
                    <a:pt x="9126" y="8148"/>
                    <a:pt x="9056" y="8079"/>
                    <a:pt x="8916" y="7940"/>
                  </a:cubicBezTo>
                  <a:cubicBezTo>
                    <a:pt x="8847" y="7871"/>
                    <a:pt x="8707" y="7800"/>
                    <a:pt x="8568" y="7800"/>
                  </a:cubicBezTo>
                  <a:lnTo>
                    <a:pt x="8499" y="7800"/>
                  </a:lnTo>
                  <a:cubicBezTo>
                    <a:pt x="8359" y="7800"/>
                    <a:pt x="8220" y="7870"/>
                    <a:pt x="8151" y="8009"/>
                  </a:cubicBezTo>
                  <a:cubicBezTo>
                    <a:pt x="8081" y="8218"/>
                    <a:pt x="7941" y="8358"/>
                    <a:pt x="7802" y="8497"/>
                  </a:cubicBezTo>
                  <a:cubicBezTo>
                    <a:pt x="7733" y="8567"/>
                    <a:pt x="7663" y="8706"/>
                    <a:pt x="7733" y="8845"/>
                  </a:cubicBezTo>
                  <a:cubicBezTo>
                    <a:pt x="7733" y="8985"/>
                    <a:pt x="7872" y="9054"/>
                    <a:pt x="7941" y="9124"/>
                  </a:cubicBezTo>
                  <a:cubicBezTo>
                    <a:pt x="8289" y="9264"/>
                    <a:pt x="8429" y="9404"/>
                    <a:pt x="8429" y="9613"/>
                  </a:cubicBezTo>
                  <a:cubicBezTo>
                    <a:pt x="8429" y="9821"/>
                    <a:pt x="8289" y="9961"/>
                    <a:pt x="8011" y="10100"/>
                  </a:cubicBezTo>
                  <a:cubicBezTo>
                    <a:pt x="7732" y="10239"/>
                    <a:pt x="7314" y="10309"/>
                    <a:pt x="6896" y="10309"/>
                  </a:cubicBezTo>
                  <a:cubicBezTo>
                    <a:pt x="6269" y="10309"/>
                    <a:pt x="5851" y="10169"/>
                    <a:pt x="5503" y="9891"/>
                  </a:cubicBezTo>
                  <a:cubicBezTo>
                    <a:pt x="5573" y="9891"/>
                    <a:pt x="5433" y="9821"/>
                    <a:pt x="5364" y="9821"/>
                  </a:cubicBezTo>
                  <a:lnTo>
                    <a:pt x="5364" y="9821"/>
                  </a:lnTo>
                  <a:close/>
                  <a:moveTo>
                    <a:pt x="6966" y="11145"/>
                  </a:moveTo>
                  <a:cubicBezTo>
                    <a:pt x="7663" y="11145"/>
                    <a:pt x="8220" y="11006"/>
                    <a:pt x="8638" y="10728"/>
                  </a:cubicBezTo>
                  <a:cubicBezTo>
                    <a:pt x="9056" y="10448"/>
                    <a:pt x="9334" y="10100"/>
                    <a:pt x="9334" y="9613"/>
                  </a:cubicBezTo>
                  <a:cubicBezTo>
                    <a:pt x="9334" y="9334"/>
                    <a:pt x="9265" y="9125"/>
                    <a:pt x="9126" y="8916"/>
                  </a:cubicBezTo>
                  <a:cubicBezTo>
                    <a:pt x="9196" y="8916"/>
                    <a:pt x="9334" y="8916"/>
                    <a:pt x="9404" y="8846"/>
                  </a:cubicBezTo>
                  <a:cubicBezTo>
                    <a:pt x="9822" y="8708"/>
                    <a:pt x="10031" y="8359"/>
                    <a:pt x="10101" y="7801"/>
                  </a:cubicBezTo>
                  <a:cubicBezTo>
                    <a:pt x="10171" y="7314"/>
                    <a:pt x="10101" y="6757"/>
                    <a:pt x="9893" y="6130"/>
                  </a:cubicBezTo>
                  <a:cubicBezTo>
                    <a:pt x="9753" y="5642"/>
                    <a:pt x="9475" y="5225"/>
                    <a:pt x="9126" y="4807"/>
                  </a:cubicBezTo>
                  <a:lnTo>
                    <a:pt x="9126" y="4807"/>
                  </a:lnTo>
                  <a:cubicBezTo>
                    <a:pt x="9126" y="4458"/>
                    <a:pt x="9057" y="4180"/>
                    <a:pt x="8917" y="3831"/>
                  </a:cubicBezTo>
                  <a:cubicBezTo>
                    <a:pt x="8917" y="2787"/>
                    <a:pt x="8569" y="1881"/>
                    <a:pt x="7803" y="1114"/>
                  </a:cubicBezTo>
                  <a:cubicBezTo>
                    <a:pt x="7036" y="348"/>
                    <a:pt x="6130" y="0"/>
                    <a:pt x="5085" y="0"/>
                  </a:cubicBezTo>
                  <a:cubicBezTo>
                    <a:pt x="4040" y="0"/>
                    <a:pt x="3135" y="348"/>
                    <a:pt x="2369" y="1114"/>
                  </a:cubicBezTo>
                  <a:cubicBezTo>
                    <a:pt x="1671" y="1880"/>
                    <a:pt x="1254" y="2786"/>
                    <a:pt x="1254" y="3831"/>
                  </a:cubicBezTo>
                  <a:cubicBezTo>
                    <a:pt x="1115" y="4110"/>
                    <a:pt x="1045" y="4458"/>
                    <a:pt x="1045" y="4806"/>
                  </a:cubicBezTo>
                  <a:lnTo>
                    <a:pt x="1045" y="4876"/>
                  </a:lnTo>
                  <a:cubicBezTo>
                    <a:pt x="627" y="5224"/>
                    <a:pt x="418" y="5712"/>
                    <a:pt x="279" y="6130"/>
                  </a:cubicBezTo>
                  <a:cubicBezTo>
                    <a:pt x="70" y="6756"/>
                    <a:pt x="0" y="7314"/>
                    <a:pt x="70" y="7801"/>
                  </a:cubicBezTo>
                  <a:cubicBezTo>
                    <a:pt x="139" y="8359"/>
                    <a:pt x="418" y="8707"/>
                    <a:pt x="766" y="8846"/>
                  </a:cubicBezTo>
                  <a:cubicBezTo>
                    <a:pt x="836" y="8846"/>
                    <a:pt x="975" y="8916"/>
                    <a:pt x="1045" y="8916"/>
                  </a:cubicBezTo>
                  <a:cubicBezTo>
                    <a:pt x="906" y="9124"/>
                    <a:pt x="836" y="9334"/>
                    <a:pt x="836" y="9613"/>
                  </a:cubicBezTo>
                  <a:cubicBezTo>
                    <a:pt x="836" y="10030"/>
                    <a:pt x="1045" y="10448"/>
                    <a:pt x="1533" y="10727"/>
                  </a:cubicBezTo>
                  <a:cubicBezTo>
                    <a:pt x="1951" y="11006"/>
                    <a:pt x="2508" y="11145"/>
                    <a:pt x="3135" y="11145"/>
                  </a:cubicBezTo>
                  <a:cubicBezTo>
                    <a:pt x="3831" y="11145"/>
                    <a:pt x="4458" y="11006"/>
                    <a:pt x="4876" y="10657"/>
                  </a:cubicBezTo>
                  <a:lnTo>
                    <a:pt x="5225" y="10657"/>
                  </a:lnTo>
                  <a:cubicBezTo>
                    <a:pt x="5713" y="11006"/>
                    <a:pt x="6269" y="11145"/>
                    <a:pt x="6966" y="11145"/>
                  </a:cubicBezTo>
                  <a:lnTo>
                    <a:pt x="6966" y="11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36" name="图形 1533">
            <a:extLst>
              <a:ext uri="{FF2B5EF4-FFF2-40B4-BE49-F238E27FC236}">
                <a16:creationId xmlns:a16="http://schemas.microsoft.com/office/drawing/2014/main" id="{F2ED0439-627C-4EDC-A73F-2EBB7C457D90}"/>
              </a:ext>
            </a:extLst>
          </p:cNvPr>
          <p:cNvGrpSpPr/>
          <p:nvPr/>
        </p:nvGrpSpPr>
        <p:grpSpPr>
          <a:xfrm>
            <a:off x="6972514" y="1785363"/>
            <a:ext cx="4590604" cy="4003976"/>
            <a:chOff x="6972514" y="1805683"/>
            <a:chExt cx="4590604" cy="4003976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537" name="任意多边形: 形状 1536">
              <a:extLst>
                <a:ext uri="{FF2B5EF4-FFF2-40B4-BE49-F238E27FC236}">
                  <a16:creationId xmlns:a16="http://schemas.microsoft.com/office/drawing/2014/main" id="{A46155B7-CED3-4C94-858B-C2E523C2A551}"/>
                </a:ext>
              </a:extLst>
            </p:cNvPr>
            <p:cNvSpPr/>
            <p:nvPr/>
          </p:nvSpPr>
          <p:spPr>
            <a:xfrm>
              <a:off x="6972514" y="1805683"/>
              <a:ext cx="4590604" cy="4003976"/>
            </a:xfrm>
            <a:custGeom>
              <a:avLst/>
              <a:gdLst>
                <a:gd name="connsiteX0" fmla="*/ 3097677 w 4590604"/>
                <a:gd name="connsiteY0" fmla="*/ 83483 h 4003976"/>
                <a:gd name="connsiteX1" fmla="*/ 1597564 w 4590604"/>
                <a:gd name="connsiteY1" fmla="*/ 242831 h 4003976"/>
                <a:gd name="connsiteX2" fmla="*/ 157505 w 4590604"/>
                <a:gd name="connsiteY2" fmla="*/ 2203605 h 4003976"/>
                <a:gd name="connsiteX3" fmla="*/ 588087 w 4590604"/>
                <a:gd name="connsiteY3" fmla="*/ 3894393 h 4003976"/>
                <a:gd name="connsiteX4" fmla="*/ 2336640 w 4590604"/>
                <a:gd name="connsiteY4" fmla="*/ 3721828 h 4003976"/>
                <a:gd name="connsiteX5" fmla="*/ 4006821 w 4590604"/>
                <a:gd name="connsiteY5" fmla="*/ 3363374 h 4003976"/>
                <a:gd name="connsiteX6" fmla="*/ 4265669 w 4590604"/>
                <a:gd name="connsiteY6" fmla="*/ 1066524 h 4003976"/>
                <a:gd name="connsiteX7" fmla="*/ 3097677 w 4590604"/>
                <a:gd name="connsiteY7" fmla="*/ 83483 h 400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0604" h="4003976">
                  <a:moveTo>
                    <a:pt x="3097677" y="83483"/>
                  </a:moveTo>
                  <a:cubicBezTo>
                    <a:pt x="3097677" y="83483"/>
                    <a:pt x="2340699" y="-185773"/>
                    <a:pt x="1597564" y="242831"/>
                  </a:cubicBezTo>
                  <a:cubicBezTo>
                    <a:pt x="854429" y="671435"/>
                    <a:pt x="479427" y="1522189"/>
                    <a:pt x="157505" y="2203605"/>
                  </a:cubicBezTo>
                  <a:cubicBezTo>
                    <a:pt x="-164416" y="2885020"/>
                    <a:pt x="20848" y="3578301"/>
                    <a:pt x="588087" y="3894393"/>
                  </a:cubicBezTo>
                  <a:cubicBezTo>
                    <a:pt x="1155326" y="4210486"/>
                    <a:pt x="1541048" y="3744517"/>
                    <a:pt x="2336640" y="3721828"/>
                  </a:cubicBezTo>
                  <a:cubicBezTo>
                    <a:pt x="3132232" y="3699138"/>
                    <a:pt x="3346222" y="3812898"/>
                    <a:pt x="4006821" y="3363374"/>
                  </a:cubicBezTo>
                  <a:cubicBezTo>
                    <a:pt x="4667420" y="2913850"/>
                    <a:pt x="4786593" y="1852124"/>
                    <a:pt x="4265669" y="1066524"/>
                  </a:cubicBezTo>
                  <a:cubicBezTo>
                    <a:pt x="3744746" y="280924"/>
                    <a:pt x="3097677" y="83483"/>
                    <a:pt x="3097677" y="83483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8" name="任意多边形: 形状 1537">
              <a:extLst>
                <a:ext uri="{FF2B5EF4-FFF2-40B4-BE49-F238E27FC236}">
                  <a16:creationId xmlns:a16="http://schemas.microsoft.com/office/drawing/2014/main" id="{FB53B840-F791-40C5-956D-D6806A977B4C}"/>
                </a:ext>
              </a:extLst>
            </p:cNvPr>
            <p:cNvSpPr/>
            <p:nvPr/>
          </p:nvSpPr>
          <p:spPr>
            <a:xfrm>
              <a:off x="6972514" y="1805683"/>
              <a:ext cx="4590604" cy="4003976"/>
            </a:xfrm>
            <a:custGeom>
              <a:avLst/>
              <a:gdLst>
                <a:gd name="connsiteX0" fmla="*/ 3097677 w 4590604"/>
                <a:gd name="connsiteY0" fmla="*/ 83483 h 4003976"/>
                <a:gd name="connsiteX1" fmla="*/ 1597564 w 4590604"/>
                <a:gd name="connsiteY1" fmla="*/ 242831 h 4003976"/>
                <a:gd name="connsiteX2" fmla="*/ 157505 w 4590604"/>
                <a:gd name="connsiteY2" fmla="*/ 2203605 h 4003976"/>
                <a:gd name="connsiteX3" fmla="*/ 588087 w 4590604"/>
                <a:gd name="connsiteY3" fmla="*/ 3894393 h 4003976"/>
                <a:gd name="connsiteX4" fmla="*/ 2336640 w 4590604"/>
                <a:gd name="connsiteY4" fmla="*/ 3721828 h 4003976"/>
                <a:gd name="connsiteX5" fmla="*/ 4006821 w 4590604"/>
                <a:gd name="connsiteY5" fmla="*/ 3363374 h 4003976"/>
                <a:gd name="connsiteX6" fmla="*/ 4265669 w 4590604"/>
                <a:gd name="connsiteY6" fmla="*/ 1066524 h 4003976"/>
                <a:gd name="connsiteX7" fmla="*/ 3097677 w 4590604"/>
                <a:gd name="connsiteY7" fmla="*/ 83483 h 4003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0604" h="4003976">
                  <a:moveTo>
                    <a:pt x="3097677" y="83483"/>
                  </a:moveTo>
                  <a:cubicBezTo>
                    <a:pt x="3097677" y="83483"/>
                    <a:pt x="2340699" y="-185773"/>
                    <a:pt x="1597564" y="242831"/>
                  </a:cubicBezTo>
                  <a:cubicBezTo>
                    <a:pt x="854429" y="671435"/>
                    <a:pt x="479427" y="1522189"/>
                    <a:pt x="157505" y="2203605"/>
                  </a:cubicBezTo>
                  <a:cubicBezTo>
                    <a:pt x="-164416" y="2885020"/>
                    <a:pt x="20848" y="3578301"/>
                    <a:pt x="588087" y="3894393"/>
                  </a:cubicBezTo>
                  <a:cubicBezTo>
                    <a:pt x="1155326" y="4210486"/>
                    <a:pt x="1541048" y="3744517"/>
                    <a:pt x="2336640" y="3721828"/>
                  </a:cubicBezTo>
                  <a:cubicBezTo>
                    <a:pt x="3132232" y="3699138"/>
                    <a:pt x="3346222" y="3812898"/>
                    <a:pt x="4006821" y="3363374"/>
                  </a:cubicBezTo>
                  <a:cubicBezTo>
                    <a:pt x="4667420" y="2913850"/>
                    <a:pt x="4786593" y="1852124"/>
                    <a:pt x="4265669" y="1066524"/>
                  </a:cubicBezTo>
                  <a:cubicBezTo>
                    <a:pt x="3744746" y="280924"/>
                    <a:pt x="3097677" y="83483"/>
                    <a:pt x="3097677" y="83483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39" name="图形 1533">
            <a:extLst>
              <a:ext uri="{FF2B5EF4-FFF2-40B4-BE49-F238E27FC236}">
                <a16:creationId xmlns:a16="http://schemas.microsoft.com/office/drawing/2014/main" id="{00DE53EC-0B63-4090-BE53-B927C2483E0D}"/>
              </a:ext>
            </a:extLst>
          </p:cNvPr>
          <p:cNvGrpSpPr/>
          <p:nvPr/>
        </p:nvGrpSpPr>
        <p:grpSpPr>
          <a:xfrm>
            <a:off x="7083775" y="4992195"/>
            <a:ext cx="4470903" cy="1483673"/>
            <a:chOff x="7083775" y="5012515"/>
            <a:chExt cx="4470903" cy="1483673"/>
          </a:xfrm>
          <a:solidFill>
            <a:schemeClr val="accent2"/>
          </a:solidFill>
        </p:grpSpPr>
        <p:sp>
          <p:nvSpPr>
            <p:cNvPr id="1540" name="任意多边形: 形状 1539">
              <a:extLst>
                <a:ext uri="{FF2B5EF4-FFF2-40B4-BE49-F238E27FC236}">
                  <a16:creationId xmlns:a16="http://schemas.microsoft.com/office/drawing/2014/main" id="{CD236F0F-8D12-4B25-B146-9896B32E26C8}"/>
                </a:ext>
              </a:extLst>
            </p:cNvPr>
            <p:cNvSpPr/>
            <p:nvPr/>
          </p:nvSpPr>
          <p:spPr>
            <a:xfrm>
              <a:off x="11304170" y="5654189"/>
              <a:ext cx="250508" cy="137929"/>
            </a:xfrm>
            <a:custGeom>
              <a:avLst/>
              <a:gdLst>
                <a:gd name="connsiteX0" fmla="*/ 120942 w 250508"/>
                <a:gd name="connsiteY0" fmla="*/ 135918 h 137929"/>
                <a:gd name="connsiteX1" fmla="*/ 0 w 250508"/>
                <a:gd name="connsiteY1" fmla="*/ 78361 h 137929"/>
                <a:gd name="connsiteX2" fmla="*/ 53289 w 250508"/>
                <a:gd name="connsiteY2" fmla="*/ 34231 h 137929"/>
                <a:gd name="connsiteX3" fmla="*/ 228665 w 250508"/>
                <a:gd name="connsiteY3" fmla="*/ 16225 h 137929"/>
                <a:gd name="connsiteX4" fmla="*/ 234826 w 250508"/>
                <a:gd name="connsiteY4" fmla="*/ 106096 h 137929"/>
                <a:gd name="connsiteX5" fmla="*/ 230018 w 250508"/>
                <a:gd name="connsiteY5" fmla="*/ 111042 h 137929"/>
                <a:gd name="connsiteX6" fmla="*/ 120942 w 250508"/>
                <a:gd name="connsiteY6" fmla="*/ 135918 h 13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508" h="137929">
                  <a:moveTo>
                    <a:pt x="120942" y="135918"/>
                  </a:moveTo>
                  <a:cubicBezTo>
                    <a:pt x="79310" y="129985"/>
                    <a:pt x="104" y="78361"/>
                    <a:pt x="0" y="78361"/>
                  </a:cubicBezTo>
                  <a:cubicBezTo>
                    <a:pt x="-104" y="78361"/>
                    <a:pt x="49855" y="36729"/>
                    <a:pt x="53289" y="34231"/>
                  </a:cubicBezTo>
                  <a:cubicBezTo>
                    <a:pt x="93777" y="8315"/>
                    <a:pt x="187137" y="-17809"/>
                    <a:pt x="228665" y="16225"/>
                  </a:cubicBezTo>
                  <a:cubicBezTo>
                    <a:pt x="255183" y="39341"/>
                    <a:pt x="257942" y="79577"/>
                    <a:pt x="234826" y="106096"/>
                  </a:cubicBezTo>
                  <a:cubicBezTo>
                    <a:pt x="233314" y="107830"/>
                    <a:pt x="231709" y="109482"/>
                    <a:pt x="230018" y="111042"/>
                  </a:cubicBezTo>
                  <a:cubicBezTo>
                    <a:pt x="203061" y="137687"/>
                    <a:pt x="156433" y="141017"/>
                    <a:pt x="120942" y="135918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1" name="任意多边形: 形状 1540">
              <a:extLst>
                <a:ext uri="{FF2B5EF4-FFF2-40B4-BE49-F238E27FC236}">
                  <a16:creationId xmlns:a16="http://schemas.microsoft.com/office/drawing/2014/main" id="{DBFA252C-97C7-4280-B242-A0D04BEE1288}"/>
                </a:ext>
              </a:extLst>
            </p:cNvPr>
            <p:cNvSpPr/>
            <p:nvPr/>
          </p:nvSpPr>
          <p:spPr>
            <a:xfrm>
              <a:off x="10648735" y="5212362"/>
              <a:ext cx="211698" cy="178178"/>
            </a:xfrm>
            <a:custGeom>
              <a:avLst/>
              <a:gdLst>
                <a:gd name="connsiteX0" fmla="*/ 40 w 211698"/>
                <a:gd name="connsiteY0" fmla="*/ 178179 h 178178"/>
                <a:gd name="connsiteX1" fmla="*/ 20128 w 211698"/>
                <a:gd name="connsiteY1" fmla="*/ 111984 h 178178"/>
                <a:gd name="connsiteX2" fmla="*/ 156473 w 211698"/>
                <a:gd name="connsiteY2" fmla="*/ 305 h 178178"/>
                <a:gd name="connsiteX3" fmla="*/ 211138 w 211698"/>
                <a:gd name="connsiteY3" fmla="*/ 71719 h 178178"/>
                <a:gd name="connsiteX4" fmla="*/ 209866 w 211698"/>
                <a:gd name="connsiteY4" fmla="*/ 78470 h 178178"/>
                <a:gd name="connsiteX5" fmla="*/ 132639 w 211698"/>
                <a:gd name="connsiteY5" fmla="*/ 159548 h 178178"/>
                <a:gd name="connsiteX6" fmla="*/ 40 w 211698"/>
                <a:gd name="connsiteY6" fmla="*/ 178179 h 17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98" h="178178">
                  <a:moveTo>
                    <a:pt x="40" y="178179"/>
                  </a:moveTo>
                  <a:cubicBezTo>
                    <a:pt x="-1000" y="178179"/>
                    <a:pt x="18463" y="115730"/>
                    <a:pt x="20128" y="111984"/>
                  </a:cubicBezTo>
                  <a:cubicBezTo>
                    <a:pt x="39591" y="68061"/>
                    <a:pt x="103392" y="-5315"/>
                    <a:pt x="156473" y="305"/>
                  </a:cubicBezTo>
                  <a:cubicBezTo>
                    <a:pt x="191289" y="4930"/>
                    <a:pt x="215763" y="36904"/>
                    <a:pt x="211138" y="71719"/>
                  </a:cubicBezTo>
                  <a:cubicBezTo>
                    <a:pt x="210836" y="73991"/>
                    <a:pt x="210411" y="76244"/>
                    <a:pt x="209866" y="78470"/>
                  </a:cubicBezTo>
                  <a:cubicBezTo>
                    <a:pt x="202165" y="115730"/>
                    <a:pt x="165112" y="144249"/>
                    <a:pt x="132639" y="159548"/>
                  </a:cubicBezTo>
                  <a:cubicBezTo>
                    <a:pt x="94546" y="177554"/>
                    <a:pt x="40" y="178179"/>
                    <a:pt x="40" y="178179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2" name="任意多边形: 形状 1541">
              <a:extLst>
                <a:ext uri="{FF2B5EF4-FFF2-40B4-BE49-F238E27FC236}">
                  <a16:creationId xmlns:a16="http://schemas.microsoft.com/office/drawing/2014/main" id="{58BA0183-F548-41D5-B607-6C73AD41DCFF}"/>
                </a:ext>
              </a:extLst>
            </p:cNvPr>
            <p:cNvSpPr/>
            <p:nvPr/>
          </p:nvSpPr>
          <p:spPr>
            <a:xfrm>
              <a:off x="10265878" y="5012515"/>
              <a:ext cx="1192863" cy="1483673"/>
            </a:xfrm>
            <a:custGeom>
              <a:avLst/>
              <a:gdLst>
                <a:gd name="connsiteX0" fmla="*/ 305148 w 1192863"/>
                <a:gd name="connsiteY0" fmla="*/ 1419456 h 1483673"/>
                <a:gd name="connsiteX1" fmla="*/ 254982 w 1192863"/>
                <a:gd name="connsiteY1" fmla="*/ 1483674 h 1483673"/>
                <a:gd name="connsiteX2" fmla="*/ 217096 w 1192863"/>
                <a:gd name="connsiteY2" fmla="*/ 1483674 h 1483673"/>
                <a:gd name="connsiteX3" fmla="*/ 283500 w 1192863"/>
                <a:gd name="connsiteY3" fmla="*/ 1401659 h 1483673"/>
                <a:gd name="connsiteX4" fmla="*/ 330544 w 1192863"/>
                <a:gd name="connsiteY4" fmla="*/ 1347120 h 1483673"/>
                <a:gd name="connsiteX5" fmla="*/ 288912 w 1192863"/>
                <a:gd name="connsiteY5" fmla="*/ 1289356 h 1483673"/>
                <a:gd name="connsiteX6" fmla="*/ 177025 w 1192863"/>
                <a:gd name="connsiteY6" fmla="*/ 1297266 h 1483673"/>
                <a:gd name="connsiteX7" fmla="*/ 170260 w 1192863"/>
                <a:gd name="connsiteY7" fmla="*/ 1361587 h 1483673"/>
                <a:gd name="connsiteX8" fmla="*/ 161517 w 1192863"/>
                <a:gd name="connsiteY8" fmla="*/ 1483674 h 1483673"/>
                <a:gd name="connsiteX9" fmla="*/ 130293 w 1192863"/>
                <a:gd name="connsiteY9" fmla="*/ 1483674 h 1483673"/>
                <a:gd name="connsiteX10" fmla="*/ 141846 w 1192863"/>
                <a:gd name="connsiteY10" fmla="*/ 1358777 h 1483673"/>
                <a:gd name="connsiteX11" fmla="*/ 151109 w 1192863"/>
                <a:gd name="connsiteY11" fmla="*/ 1287274 h 1483673"/>
                <a:gd name="connsiteX12" fmla="*/ 45467 w 1192863"/>
                <a:gd name="connsiteY12" fmla="*/ 1239501 h 1483673"/>
                <a:gd name="connsiteX13" fmla="*/ 192 w 1192863"/>
                <a:gd name="connsiteY13" fmla="*/ 1152074 h 1483673"/>
                <a:gd name="connsiteX14" fmla="*/ 58624 w 1192863"/>
                <a:gd name="connsiteY14" fmla="*/ 1098625 h 1483673"/>
                <a:gd name="connsiteX15" fmla="*/ 64514 w 1192863"/>
                <a:gd name="connsiteY15" fmla="*/ 1099201 h 1483673"/>
                <a:gd name="connsiteX16" fmla="*/ 152046 w 1192863"/>
                <a:gd name="connsiteY16" fmla="*/ 1227011 h 1483673"/>
                <a:gd name="connsiteX17" fmla="*/ 153087 w 1192863"/>
                <a:gd name="connsiteY17" fmla="*/ 1273848 h 1483673"/>
                <a:gd name="connsiteX18" fmla="*/ 157458 w 1192863"/>
                <a:gd name="connsiteY18" fmla="*/ 1243560 h 1483673"/>
                <a:gd name="connsiteX19" fmla="*/ 167866 w 1192863"/>
                <a:gd name="connsiteY19" fmla="*/ 1181112 h 1483673"/>
                <a:gd name="connsiteX20" fmla="*/ 174735 w 1192863"/>
                <a:gd name="connsiteY20" fmla="*/ 1149159 h 1483673"/>
                <a:gd name="connsiteX21" fmla="*/ 183166 w 1192863"/>
                <a:gd name="connsiteY21" fmla="*/ 1116374 h 1483673"/>
                <a:gd name="connsiteX22" fmla="*/ 207417 w 1192863"/>
                <a:gd name="connsiteY22" fmla="*/ 1040291 h 1483673"/>
                <a:gd name="connsiteX23" fmla="*/ 99069 w 1192863"/>
                <a:gd name="connsiteY23" fmla="*/ 1009587 h 1483673"/>
                <a:gd name="connsiteX24" fmla="*/ 41096 w 1192863"/>
                <a:gd name="connsiteY24" fmla="*/ 930069 h 1483673"/>
                <a:gd name="connsiteX25" fmla="*/ 90486 w 1192863"/>
                <a:gd name="connsiteY25" fmla="*/ 867981 h 1483673"/>
                <a:gd name="connsiteX26" fmla="*/ 96675 w 1192863"/>
                <a:gd name="connsiteY26" fmla="*/ 867621 h 1483673"/>
                <a:gd name="connsiteX27" fmla="*/ 202629 w 1192863"/>
                <a:gd name="connsiteY27" fmla="*/ 980757 h 1483673"/>
                <a:gd name="connsiteX28" fmla="*/ 211164 w 1192863"/>
                <a:gd name="connsiteY28" fmla="*/ 1029779 h 1483673"/>
                <a:gd name="connsiteX29" fmla="*/ 228129 w 1192863"/>
                <a:gd name="connsiteY29" fmla="*/ 984192 h 1483673"/>
                <a:gd name="connsiteX30" fmla="*/ 283500 w 1192863"/>
                <a:gd name="connsiteY30" fmla="*/ 852634 h 1483673"/>
                <a:gd name="connsiteX31" fmla="*/ 300465 w 1192863"/>
                <a:gd name="connsiteY31" fmla="*/ 812250 h 1483673"/>
                <a:gd name="connsiteX32" fmla="*/ 188266 w 1192863"/>
                <a:gd name="connsiteY32" fmla="*/ 781026 h 1483673"/>
                <a:gd name="connsiteX33" fmla="*/ 130293 w 1192863"/>
                <a:gd name="connsiteY33" fmla="*/ 701509 h 1483673"/>
                <a:gd name="connsiteX34" fmla="*/ 179683 w 1192863"/>
                <a:gd name="connsiteY34" fmla="*/ 639421 h 1483673"/>
                <a:gd name="connsiteX35" fmla="*/ 185872 w 1192863"/>
                <a:gd name="connsiteY35" fmla="*/ 639060 h 1483673"/>
                <a:gd name="connsiteX36" fmla="*/ 291722 w 1192863"/>
                <a:gd name="connsiteY36" fmla="*/ 752196 h 1483673"/>
                <a:gd name="connsiteX37" fmla="*/ 301506 w 1192863"/>
                <a:gd name="connsiteY37" fmla="*/ 809544 h 1483673"/>
                <a:gd name="connsiteX38" fmla="*/ 336789 w 1192863"/>
                <a:gd name="connsiteY38" fmla="*/ 720555 h 1483673"/>
                <a:gd name="connsiteX39" fmla="*/ 373113 w 1192863"/>
                <a:gd name="connsiteY39" fmla="*/ 598053 h 1483673"/>
                <a:gd name="connsiteX40" fmla="*/ 260186 w 1192863"/>
                <a:gd name="connsiteY40" fmla="*/ 566828 h 1483673"/>
                <a:gd name="connsiteX41" fmla="*/ 202213 w 1192863"/>
                <a:gd name="connsiteY41" fmla="*/ 487311 h 1483673"/>
                <a:gd name="connsiteX42" fmla="*/ 251382 w 1192863"/>
                <a:gd name="connsiteY42" fmla="*/ 425235 h 1483673"/>
                <a:gd name="connsiteX43" fmla="*/ 257792 w 1192863"/>
                <a:gd name="connsiteY43" fmla="*/ 424862 h 1483673"/>
                <a:gd name="connsiteX44" fmla="*/ 363642 w 1192863"/>
                <a:gd name="connsiteY44" fmla="*/ 537894 h 1483673"/>
                <a:gd name="connsiteX45" fmla="*/ 372593 w 1192863"/>
                <a:gd name="connsiteY45" fmla="*/ 589206 h 1483673"/>
                <a:gd name="connsiteX46" fmla="*/ 375299 w 1192863"/>
                <a:gd name="connsiteY46" fmla="*/ 589206 h 1483673"/>
                <a:gd name="connsiteX47" fmla="*/ 388933 w 1192863"/>
                <a:gd name="connsiteY47" fmla="*/ 461395 h 1483673"/>
                <a:gd name="connsiteX48" fmla="*/ 387892 w 1192863"/>
                <a:gd name="connsiteY48" fmla="*/ 393222 h 1483673"/>
                <a:gd name="connsiteX49" fmla="*/ 274965 w 1192863"/>
                <a:gd name="connsiteY49" fmla="*/ 374384 h 1483673"/>
                <a:gd name="connsiteX50" fmla="*/ 208562 w 1192863"/>
                <a:gd name="connsiteY50" fmla="*/ 301527 h 1483673"/>
                <a:gd name="connsiteX51" fmla="*/ 251348 w 1192863"/>
                <a:gd name="connsiteY51" fmla="*/ 234717 h 1483673"/>
                <a:gd name="connsiteX52" fmla="*/ 257063 w 1192863"/>
                <a:gd name="connsiteY52" fmla="*/ 233771 h 1483673"/>
                <a:gd name="connsiteX53" fmla="*/ 374674 w 1192863"/>
                <a:gd name="connsiteY53" fmla="*/ 334520 h 1483673"/>
                <a:gd name="connsiteX54" fmla="*/ 386748 w 1192863"/>
                <a:gd name="connsiteY54" fmla="*/ 376153 h 1483673"/>
                <a:gd name="connsiteX55" fmla="*/ 384770 w 1192863"/>
                <a:gd name="connsiteY55" fmla="*/ 346490 h 1483673"/>
                <a:gd name="connsiteX56" fmla="*/ 372280 w 1192863"/>
                <a:gd name="connsiteY56" fmla="*/ 249695 h 1483673"/>
                <a:gd name="connsiteX57" fmla="*/ 363954 w 1192863"/>
                <a:gd name="connsiteY57" fmla="*/ 205044 h 1483673"/>
                <a:gd name="connsiteX58" fmla="*/ 272884 w 1192863"/>
                <a:gd name="connsiteY58" fmla="*/ 136663 h 1483673"/>
                <a:gd name="connsiteX59" fmla="*/ 247488 w 1192863"/>
                <a:gd name="connsiteY59" fmla="*/ 41534 h 1483673"/>
                <a:gd name="connsiteX60" fmla="*/ 316055 w 1192863"/>
                <a:gd name="connsiteY60" fmla="*/ 1917 h 1483673"/>
                <a:gd name="connsiteX61" fmla="*/ 321697 w 1192863"/>
                <a:gd name="connsiteY61" fmla="*/ 3752 h 1483673"/>
                <a:gd name="connsiteX62" fmla="*/ 379670 w 1192863"/>
                <a:gd name="connsiteY62" fmla="*/ 147384 h 1483673"/>
                <a:gd name="connsiteX63" fmla="*/ 367284 w 1192863"/>
                <a:gd name="connsiteY63" fmla="*/ 206918 h 1483673"/>
                <a:gd name="connsiteX64" fmla="*/ 366452 w 1192863"/>
                <a:gd name="connsiteY64" fmla="*/ 206397 h 1483673"/>
                <a:gd name="connsiteX65" fmla="*/ 375299 w 1192863"/>
                <a:gd name="connsiteY65" fmla="*/ 249175 h 1483673"/>
                <a:gd name="connsiteX66" fmla="*/ 389974 w 1192863"/>
                <a:gd name="connsiteY66" fmla="*/ 345969 h 1483673"/>
                <a:gd name="connsiteX67" fmla="*/ 396635 w 1192863"/>
                <a:gd name="connsiteY67" fmla="*/ 461707 h 1483673"/>
                <a:gd name="connsiteX68" fmla="*/ 386227 w 1192863"/>
                <a:gd name="connsiteY68" fmla="*/ 590975 h 1483673"/>
                <a:gd name="connsiteX69" fmla="*/ 386227 w 1192863"/>
                <a:gd name="connsiteY69" fmla="*/ 592432 h 1483673"/>
                <a:gd name="connsiteX70" fmla="*/ 413705 w 1192863"/>
                <a:gd name="connsiteY70" fmla="*/ 544139 h 1483673"/>
                <a:gd name="connsiteX71" fmla="*/ 551715 w 1192863"/>
                <a:gd name="connsiteY71" fmla="*/ 473780 h 1483673"/>
                <a:gd name="connsiteX72" fmla="*/ 585299 w 1192863"/>
                <a:gd name="connsiteY72" fmla="*/ 545333 h 1483673"/>
                <a:gd name="connsiteX73" fmla="*/ 582939 w 1192863"/>
                <a:gd name="connsiteY73" fmla="*/ 550904 h 1483673"/>
                <a:gd name="connsiteX74" fmla="*/ 501340 w 1192863"/>
                <a:gd name="connsiteY74" fmla="*/ 606067 h 1483673"/>
                <a:gd name="connsiteX75" fmla="*/ 385082 w 1192863"/>
                <a:gd name="connsiteY75" fmla="*/ 597428 h 1483673"/>
                <a:gd name="connsiteX76" fmla="*/ 350528 w 1192863"/>
                <a:gd name="connsiteY76" fmla="*/ 724927 h 1483673"/>
                <a:gd name="connsiteX77" fmla="*/ 323883 w 1192863"/>
                <a:gd name="connsiteY77" fmla="*/ 797783 h 1483673"/>
                <a:gd name="connsiteX78" fmla="*/ 336060 w 1192863"/>
                <a:gd name="connsiteY78" fmla="*/ 776967 h 1483673"/>
                <a:gd name="connsiteX79" fmla="*/ 474071 w 1192863"/>
                <a:gd name="connsiteY79" fmla="*/ 706609 h 1483673"/>
                <a:gd name="connsiteX80" fmla="*/ 507655 w 1192863"/>
                <a:gd name="connsiteY80" fmla="*/ 778161 h 1483673"/>
                <a:gd name="connsiteX81" fmla="*/ 505295 w 1192863"/>
                <a:gd name="connsiteY81" fmla="*/ 783732 h 1483673"/>
                <a:gd name="connsiteX82" fmla="*/ 423800 w 1192863"/>
                <a:gd name="connsiteY82" fmla="*/ 838895 h 1483673"/>
                <a:gd name="connsiteX83" fmla="*/ 310873 w 1192863"/>
                <a:gd name="connsiteY83" fmla="*/ 830881 h 1483673"/>
                <a:gd name="connsiteX84" fmla="*/ 299840 w 1192863"/>
                <a:gd name="connsiteY84" fmla="*/ 858670 h 1483673"/>
                <a:gd name="connsiteX85" fmla="*/ 247800 w 1192863"/>
                <a:gd name="connsiteY85" fmla="*/ 990957 h 1483673"/>
                <a:gd name="connsiteX86" fmla="*/ 231772 w 1192863"/>
                <a:gd name="connsiteY86" fmla="*/ 1037272 h 1483673"/>
                <a:gd name="connsiteX87" fmla="*/ 242180 w 1192863"/>
                <a:gd name="connsiteY87" fmla="*/ 1019162 h 1483673"/>
                <a:gd name="connsiteX88" fmla="*/ 380191 w 1192863"/>
                <a:gd name="connsiteY88" fmla="*/ 948700 h 1483673"/>
                <a:gd name="connsiteX89" fmla="*/ 413748 w 1192863"/>
                <a:gd name="connsiteY89" fmla="*/ 1020428 h 1483673"/>
                <a:gd name="connsiteX90" fmla="*/ 411415 w 1192863"/>
                <a:gd name="connsiteY90" fmla="*/ 1025928 h 1483673"/>
                <a:gd name="connsiteX91" fmla="*/ 329920 w 1192863"/>
                <a:gd name="connsiteY91" fmla="*/ 1080986 h 1483673"/>
                <a:gd name="connsiteX92" fmla="*/ 220010 w 1192863"/>
                <a:gd name="connsiteY92" fmla="*/ 1073597 h 1483673"/>
                <a:gd name="connsiteX93" fmla="*/ 206376 w 1192863"/>
                <a:gd name="connsiteY93" fmla="*/ 1121265 h 1483673"/>
                <a:gd name="connsiteX94" fmla="*/ 198986 w 1192863"/>
                <a:gd name="connsiteY94" fmla="*/ 1153114 h 1483673"/>
                <a:gd name="connsiteX95" fmla="*/ 192741 w 1192863"/>
                <a:gd name="connsiteY95" fmla="*/ 1185171 h 1483673"/>
                <a:gd name="connsiteX96" fmla="*/ 183582 w 1192863"/>
                <a:gd name="connsiteY96" fmla="*/ 1246995 h 1483673"/>
                <a:gd name="connsiteX97" fmla="*/ 178482 w 1192863"/>
                <a:gd name="connsiteY97" fmla="*/ 1287690 h 1483673"/>
                <a:gd name="connsiteX98" fmla="*/ 196801 w 1192863"/>
                <a:gd name="connsiteY98" fmla="*/ 1239917 h 1483673"/>
                <a:gd name="connsiteX99" fmla="*/ 273300 w 1192863"/>
                <a:gd name="connsiteY99" fmla="*/ 1161337 h 1483673"/>
                <a:gd name="connsiteX100" fmla="*/ 279961 w 1192863"/>
                <a:gd name="connsiteY100" fmla="*/ 1150928 h 1483673"/>
                <a:gd name="connsiteX101" fmla="*/ 358019 w 1192863"/>
                <a:gd name="connsiteY101" fmla="*/ 1138489 h 1483673"/>
                <a:gd name="connsiteX102" fmla="*/ 362705 w 1192863"/>
                <a:gd name="connsiteY102" fmla="*/ 1142290 h 1483673"/>
                <a:gd name="connsiteX103" fmla="*/ 365203 w 1192863"/>
                <a:gd name="connsiteY103" fmla="*/ 1297162 h 1483673"/>
                <a:gd name="connsiteX104" fmla="*/ 340224 w 1192863"/>
                <a:gd name="connsiteY104" fmla="*/ 1336817 h 1483673"/>
                <a:gd name="connsiteX105" fmla="*/ 361040 w 1192863"/>
                <a:gd name="connsiteY105" fmla="*/ 1314023 h 1483673"/>
                <a:gd name="connsiteX106" fmla="*/ 404649 w 1192863"/>
                <a:gd name="connsiteY106" fmla="*/ 1267499 h 1483673"/>
                <a:gd name="connsiteX107" fmla="*/ 428067 w 1192863"/>
                <a:gd name="connsiteY107" fmla="*/ 1244705 h 1483673"/>
                <a:gd name="connsiteX108" fmla="*/ 453047 w 1192863"/>
                <a:gd name="connsiteY108" fmla="*/ 1222015 h 1483673"/>
                <a:gd name="connsiteX109" fmla="*/ 515495 w 1192863"/>
                <a:gd name="connsiteY109" fmla="*/ 1171849 h 1483673"/>
                <a:gd name="connsiteX110" fmla="*/ 442639 w 1192863"/>
                <a:gd name="connsiteY110" fmla="*/ 1086503 h 1483673"/>
                <a:gd name="connsiteX111" fmla="*/ 438163 w 1192863"/>
                <a:gd name="connsiteY111" fmla="*/ 988250 h 1483673"/>
                <a:gd name="connsiteX112" fmla="*/ 513699 w 1192863"/>
                <a:gd name="connsiteY112" fmla="*/ 964474 h 1483673"/>
                <a:gd name="connsiteX113" fmla="*/ 518722 w 1192863"/>
                <a:gd name="connsiteY113" fmla="*/ 967434 h 1483673"/>
                <a:gd name="connsiteX114" fmla="*/ 544638 w 1192863"/>
                <a:gd name="connsiteY114" fmla="*/ 1120225 h 1483673"/>
                <a:gd name="connsiteX115" fmla="*/ 524758 w 1192863"/>
                <a:gd name="connsiteY115" fmla="*/ 1165812 h 1483673"/>
                <a:gd name="connsiteX116" fmla="*/ 563997 w 1192863"/>
                <a:gd name="connsiteY116" fmla="*/ 1137190 h 1483673"/>
                <a:gd name="connsiteX117" fmla="*/ 682857 w 1192863"/>
                <a:gd name="connsiteY117" fmla="*/ 1057985 h 1483673"/>
                <a:gd name="connsiteX118" fmla="*/ 719285 w 1192863"/>
                <a:gd name="connsiteY118" fmla="*/ 1033734 h 1483673"/>
                <a:gd name="connsiteX119" fmla="*/ 642994 w 1192863"/>
                <a:gd name="connsiteY119" fmla="*/ 945682 h 1483673"/>
                <a:gd name="connsiteX120" fmla="*/ 638518 w 1192863"/>
                <a:gd name="connsiteY120" fmla="*/ 847325 h 1483673"/>
                <a:gd name="connsiteX121" fmla="*/ 713865 w 1192863"/>
                <a:gd name="connsiteY121" fmla="*/ 823437 h 1483673"/>
                <a:gd name="connsiteX122" fmla="*/ 719077 w 1192863"/>
                <a:gd name="connsiteY122" fmla="*/ 826509 h 1483673"/>
                <a:gd name="connsiteX123" fmla="*/ 744993 w 1192863"/>
                <a:gd name="connsiteY123" fmla="*/ 979196 h 1483673"/>
                <a:gd name="connsiteX124" fmla="*/ 721471 w 1192863"/>
                <a:gd name="connsiteY124" fmla="*/ 1032485 h 1483673"/>
                <a:gd name="connsiteX125" fmla="*/ 799947 w 1192863"/>
                <a:gd name="connsiteY125" fmla="*/ 977739 h 1483673"/>
                <a:gd name="connsiteX126" fmla="*/ 897887 w 1192863"/>
                <a:gd name="connsiteY126" fmla="*/ 895515 h 1483673"/>
                <a:gd name="connsiteX127" fmla="*/ 821076 w 1192863"/>
                <a:gd name="connsiteY127" fmla="*/ 807046 h 1483673"/>
                <a:gd name="connsiteX128" fmla="*/ 816496 w 1192863"/>
                <a:gd name="connsiteY128" fmla="*/ 708794 h 1483673"/>
                <a:gd name="connsiteX129" fmla="*/ 891842 w 1192863"/>
                <a:gd name="connsiteY129" fmla="*/ 684906 h 1483673"/>
                <a:gd name="connsiteX130" fmla="*/ 897055 w 1192863"/>
                <a:gd name="connsiteY130" fmla="*/ 687978 h 1483673"/>
                <a:gd name="connsiteX131" fmla="*/ 923075 w 1192863"/>
                <a:gd name="connsiteY131" fmla="*/ 840664 h 1483673"/>
                <a:gd name="connsiteX132" fmla="*/ 902259 w 1192863"/>
                <a:gd name="connsiteY132" fmla="*/ 888437 h 1483673"/>
                <a:gd name="connsiteX133" fmla="*/ 904444 w 1192863"/>
                <a:gd name="connsiteY133" fmla="*/ 889998 h 1483673"/>
                <a:gd name="connsiteX134" fmla="*/ 986356 w 1192863"/>
                <a:gd name="connsiteY134" fmla="*/ 790914 h 1483673"/>
                <a:gd name="connsiteX135" fmla="*/ 1023096 w 1192863"/>
                <a:gd name="connsiteY135" fmla="*/ 733461 h 1483673"/>
                <a:gd name="connsiteX136" fmla="*/ 939311 w 1192863"/>
                <a:gd name="connsiteY136" fmla="*/ 655505 h 1483673"/>
                <a:gd name="connsiteX137" fmla="*/ 924012 w 1192863"/>
                <a:gd name="connsiteY137" fmla="*/ 558294 h 1483673"/>
                <a:gd name="connsiteX138" fmla="*/ 996116 w 1192863"/>
                <a:gd name="connsiteY138" fmla="*/ 525912 h 1483673"/>
                <a:gd name="connsiteX139" fmla="*/ 1001760 w 1192863"/>
                <a:gd name="connsiteY139" fmla="*/ 528423 h 1483673"/>
                <a:gd name="connsiteX140" fmla="*/ 1044329 w 1192863"/>
                <a:gd name="connsiteY140" fmla="*/ 677362 h 1483673"/>
                <a:gd name="connsiteX141" fmla="*/ 1031735 w 1192863"/>
                <a:gd name="connsiteY141" fmla="*/ 718370 h 1483673"/>
                <a:gd name="connsiteX142" fmla="*/ 1046410 w 1192863"/>
                <a:gd name="connsiteY142" fmla="*/ 692558 h 1483673"/>
                <a:gd name="connsiteX143" fmla="*/ 1089395 w 1192863"/>
                <a:gd name="connsiteY143" fmla="*/ 604922 h 1483673"/>
                <a:gd name="connsiteX144" fmla="*/ 1107089 w 1192863"/>
                <a:gd name="connsiteY144" fmla="*/ 563290 h 1483673"/>
                <a:gd name="connsiteX145" fmla="*/ 1068892 w 1192863"/>
                <a:gd name="connsiteY145" fmla="*/ 455983 h 1483673"/>
                <a:gd name="connsiteX146" fmla="*/ 1100116 w 1192863"/>
                <a:gd name="connsiteY146" fmla="*/ 362310 h 1483673"/>
                <a:gd name="connsiteX147" fmla="*/ 1179026 w 1192863"/>
                <a:gd name="connsiteY147" fmla="*/ 366866 h 1483673"/>
                <a:gd name="connsiteX148" fmla="*/ 1182860 w 1192863"/>
                <a:gd name="connsiteY148" fmla="*/ 371678 h 1483673"/>
                <a:gd name="connsiteX149" fmla="*/ 1151636 w 1192863"/>
                <a:gd name="connsiteY149" fmla="*/ 523427 h 1483673"/>
                <a:gd name="connsiteX150" fmla="*/ 1108546 w 1192863"/>
                <a:gd name="connsiteY150" fmla="*/ 566308 h 1483673"/>
                <a:gd name="connsiteX151" fmla="*/ 1108026 w 1192863"/>
                <a:gd name="connsiteY151" fmla="*/ 565371 h 1483673"/>
                <a:gd name="connsiteX152" fmla="*/ 1091894 w 1192863"/>
                <a:gd name="connsiteY152" fmla="*/ 605963 h 1483673"/>
                <a:gd name="connsiteX153" fmla="*/ 1050261 w 1192863"/>
                <a:gd name="connsiteY153" fmla="*/ 694743 h 1483673"/>
                <a:gd name="connsiteX154" fmla="*/ 991976 w 1192863"/>
                <a:gd name="connsiteY154" fmla="*/ 794973 h 1483673"/>
                <a:gd name="connsiteX155" fmla="*/ 911522 w 1192863"/>
                <a:gd name="connsiteY155" fmla="*/ 896764 h 1483673"/>
                <a:gd name="connsiteX156" fmla="*/ 910481 w 1192863"/>
                <a:gd name="connsiteY156" fmla="*/ 897805 h 1483673"/>
                <a:gd name="connsiteX157" fmla="*/ 960023 w 1192863"/>
                <a:gd name="connsiteY157" fmla="*/ 872721 h 1483673"/>
                <a:gd name="connsiteX158" fmla="*/ 1113959 w 1192863"/>
                <a:gd name="connsiteY158" fmla="*/ 890103 h 1483673"/>
                <a:gd name="connsiteX159" fmla="*/ 1102449 w 1192863"/>
                <a:gd name="connsiteY159" fmla="*/ 968302 h 1483673"/>
                <a:gd name="connsiteX160" fmla="*/ 1097306 w 1192863"/>
                <a:gd name="connsiteY160" fmla="*/ 971702 h 1483673"/>
                <a:gd name="connsiteX161" fmla="*/ 998949 w 1192863"/>
                <a:gd name="connsiteY161" fmla="*/ 972638 h 1483673"/>
                <a:gd name="connsiteX162" fmla="*/ 906734 w 1192863"/>
                <a:gd name="connsiteY162" fmla="*/ 901343 h 1483673"/>
                <a:gd name="connsiteX163" fmla="*/ 807545 w 1192863"/>
                <a:gd name="connsiteY163" fmla="*/ 988563 h 1483673"/>
                <a:gd name="connsiteX164" fmla="*/ 745097 w 1192863"/>
                <a:gd name="connsiteY164" fmla="*/ 1034670 h 1483673"/>
                <a:gd name="connsiteX165" fmla="*/ 766850 w 1192863"/>
                <a:gd name="connsiteY165" fmla="*/ 1024262 h 1483673"/>
                <a:gd name="connsiteX166" fmla="*/ 920785 w 1192863"/>
                <a:gd name="connsiteY166" fmla="*/ 1041644 h 1483673"/>
                <a:gd name="connsiteX167" fmla="*/ 909275 w 1192863"/>
                <a:gd name="connsiteY167" fmla="*/ 1119843 h 1483673"/>
                <a:gd name="connsiteX168" fmla="*/ 904132 w 1192863"/>
                <a:gd name="connsiteY168" fmla="*/ 1123243 h 1483673"/>
                <a:gd name="connsiteX169" fmla="*/ 805776 w 1192863"/>
                <a:gd name="connsiteY169" fmla="*/ 1124284 h 1483673"/>
                <a:gd name="connsiteX170" fmla="*/ 715954 w 1192863"/>
                <a:gd name="connsiteY170" fmla="*/ 1055278 h 1483673"/>
                <a:gd name="connsiteX171" fmla="*/ 691496 w 1192863"/>
                <a:gd name="connsiteY171" fmla="*/ 1072348 h 1483673"/>
                <a:gd name="connsiteX172" fmla="*/ 574821 w 1192863"/>
                <a:gd name="connsiteY172" fmla="*/ 1153843 h 1483673"/>
                <a:gd name="connsiteX173" fmla="*/ 535895 w 1192863"/>
                <a:gd name="connsiteY173" fmla="*/ 1183610 h 1483673"/>
                <a:gd name="connsiteX174" fmla="*/ 554734 w 1192863"/>
                <a:gd name="connsiteY174" fmla="*/ 1174347 h 1483673"/>
                <a:gd name="connsiteX175" fmla="*/ 708669 w 1192863"/>
                <a:gd name="connsiteY175" fmla="*/ 1191728 h 1483673"/>
                <a:gd name="connsiteX176" fmla="*/ 697233 w 1192863"/>
                <a:gd name="connsiteY176" fmla="*/ 1269939 h 1483673"/>
                <a:gd name="connsiteX177" fmla="*/ 692120 w 1192863"/>
                <a:gd name="connsiteY177" fmla="*/ 1273328 h 1483673"/>
                <a:gd name="connsiteX178" fmla="*/ 593660 w 1192863"/>
                <a:gd name="connsiteY178" fmla="*/ 1274264 h 1483673"/>
                <a:gd name="connsiteX179" fmla="*/ 506128 w 1192863"/>
                <a:gd name="connsiteY179" fmla="*/ 1207548 h 1483673"/>
                <a:gd name="connsiteX180" fmla="*/ 468555 w 1192863"/>
                <a:gd name="connsiteY180" fmla="*/ 1239709 h 1483673"/>
                <a:gd name="connsiteX181" fmla="*/ 444720 w 1192863"/>
                <a:gd name="connsiteY181" fmla="*/ 1262191 h 1483673"/>
                <a:gd name="connsiteX182" fmla="*/ 421823 w 1192863"/>
                <a:gd name="connsiteY182" fmla="*/ 1285505 h 1483673"/>
                <a:gd name="connsiteX183" fmla="*/ 380191 w 1192863"/>
                <a:gd name="connsiteY183" fmla="*/ 1331925 h 1483673"/>
                <a:gd name="connsiteX184" fmla="*/ 353442 w 1192863"/>
                <a:gd name="connsiteY184" fmla="*/ 1363149 h 1483673"/>
                <a:gd name="connsiteX185" fmla="*/ 395074 w 1192863"/>
                <a:gd name="connsiteY185" fmla="*/ 1333382 h 1483673"/>
                <a:gd name="connsiteX186" fmla="*/ 549842 w 1192863"/>
                <a:gd name="connsiteY186" fmla="*/ 1327241 h 1483673"/>
                <a:gd name="connsiteX187" fmla="*/ 550370 w 1192863"/>
                <a:gd name="connsiteY187" fmla="*/ 1406429 h 1483673"/>
                <a:gd name="connsiteX188" fmla="*/ 545887 w 1192863"/>
                <a:gd name="connsiteY188" fmla="*/ 1410505 h 1483673"/>
                <a:gd name="connsiteX189" fmla="*/ 447739 w 1192863"/>
                <a:gd name="connsiteY189" fmla="*/ 1425597 h 1483673"/>
                <a:gd name="connsiteX190" fmla="*/ 346364 w 1192863"/>
                <a:gd name="connsiteY190" fmla="*/ 1369498 h 1483673"/>
                <a:gd name="connsiteX191" fmla="*/ 305148 w 1192863"/>
                <a:gd name="connsiteY191" fmla="*/ 1419456 h 148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192863" h="1483673">
                  <a:moveTo>
                    <a:pt x="305148" y="1419456"/>
                  </a:moveTo>
                  <a:cubicBezTo>
                    <a:pt x="286726" y="1442354"/>
                    <a:pt x="269969" y="1463899"/>
                    <a:pt x="254982" y="1483674"/>
                  </a:cubicBezTo>
                  <a:lnTo>
                    <a:pt x="217096" y="1483674"/>
                  </a:lnTo>
                  <a:cubicBezTo>
                    <a:pt x="236143" y="1459215"/>
                    <a:pt x="258728" y="1431634"/>
                    <a:pt x="283500" y="1401659"/>
                  </a:cubicBezTo>
                  <a:cubicBezTo>
                    <a:pt x="298071" y="1384173"/>
                    <a:pt x="313995" y="1365855"/>
                    <a:pt x="330544" y="1347120"/>
                  </a:cubicBezTo>
                  <a:cubicBezTo>
                    <a:pt x="315573" y="1328678"/>
                    <a:pt x="301673" y="1309391"/>
                    <a:pt x="288912" y="1289356"/>
                  </a:cubicBezTo>
                  <a:cubicBezTo>
                    <a:pt x="255086" y="1300701"/>
                    <a:pt x="185976" y="1297682"/>
                    <a:pt x="177025" y="1297266"/>
                  </a:cubicBezTo>
                  <a:cubicBezTo>
                    <a:pt x="174423" y="1319435"/>
                    <a:pt x="172133" y="1341188"/>
                    <a:pt x="170260" y="1361587"/>
                  </a:cubicBezTo>
                  <a:cubicBezTo>
                    <a:pt x="165889" y="1407903"/>
                    <a:pt x="163287" y="1449015"/>
                    <a:pt x="161517" y="1483674"/>
                  </a:cubicBezTo>
                  <a:lnTo>
                    <a:pt x="130293" y="1483674"/>
                  </a:lnTo>
                  <a:cubicBezTo>
                    <a:pt x="132791" y="1448287"/>
                    <a:pt x="136434" y="1406238"/>
                    <a:pt x="141846" y="1358777"/>
                  </a:cubicBezTo>
                  <a:cubicBezTo>
                    <a:pt x="144448" y="1336088"/>
                    <a:pt x="147570" y="1312045"/>
                    <a:pt x="151109" y="1287274"/>
                  </a:cubicBezTo>
                  <a:cubicBezTo>
                    <a:pt x="142366" y="1284672"/>
                    <a:pt x="71488" y="1262503"/>
                    <a:pt x="45467" y="1239501"/>
                  </a:cubicBezTo>
                  <a:cubicBezTo>
                    <a:pt x="21841" y="1218685"/>
                    <a:pt x="-2410" y="1185379"/>
                    <a:pt x="192" y="1152074"/>
                  </a:cubicBezTo>
                  <a:cubicBezTo>
                    <a:pt x="1568" y="1121179"/>
                    <a:pt x="27729" y="1097249"/>
                    <a:pt x="58624" y="1098625"/>
                  </a:cubicBezTo>
                  <a:cubicBezTo>
                    <a:pt x="60596" y="1098713"/>
                    <a:pt x="62562" y="1098905"/>
                    <a:pt x="64514" y="1099201"/>
                  </a:cubicBezTo>
                  <a:cubicBezTo>
                    <a:pt x="111038" y="1107631"/>
                    <a:pt x="146425" y="1185171"/>
                    <a:pt x="152046" y="1227011"/>
                  </a:cubicBezTo>
                  <a:cubicBezTo>
                    <a:pt x="152046" y="1229509"/>
                    <a:pt x="152983" y="1256674"/>
                    <a:pt x="153087" y="1273848"/>
                  </a:cubicBezTo>
                  <a:cubicBezTo>
                    <a:pt x="154544" y="1263440"/>
                    <a:pt x="155897" y="1253968"/>
                    <a:pt x="157458" y="1243560"/>
                  </a:cubicBezTo>
                  <a:cubicBezTo>
                    <a:pt x="160581" y="1222744"/>
                    <a:pt x="164327" y="1202657"/>
                    <a:pt x="167866" y="1181112"/>
                  </a:cubicBezTo>
                  <a:cubicBezTo>
                    <a:pt x="170156" y="1170704"/>
                    <a:pt x="172446" y="1160296"/>
                    <a:pt x="174735" y="1149159"/>
                  </a:cubicBezTo>
                  <a:cubicBezTo>
                    <a:pt x="177025" y="1138023"/>
                    <a:pt x="180356" y="1127406"/>
                    <a:pt x="183166" y="1116374"/>
                  </a:cubicBezTo>
                  <a:cubicBezTo>
                    <a:pt x="190139" y="1091082"/>
                    <a:pt x="198466" y="1065686"/>
                    <a:pt x="207417" y="1040291"/>
                  </a:cubicBezTo>
                  <a:cubicBezTo>
                    <a:pt x="189411" y="1037585"/>
                    <a:pt x="125713" y="1026760"/>
                    <a:pt x="99069" y="1009587"/>
                  </a:cubicBezTo>
                  <a:cubicBezTo>
                    <a:pt x="72424" y="992414"/>
                    <a:pt x="43594" y="963375"/>
                    <a:pt x="41096" y="930069"/>
                  </a:cubicBezTo>
                  <a:cubicBezTo>
                    <a:pt x="37589" y="899286"/>
                    <a:pt x="59702" y="871488"/>
                    <a:pt x="90486" y="867981"/>
                  </a:cubicBezTo>
                  <a:cubicBezTo>
                    <a:pt x="92541" y="867747"/>
                    <a:pt x="94607" y="867627"/>
                    <a:pt x="96675" y="867621"/>
                  </a:cubicBezTo>
                  <a:cubicBezTo>
                    <a:pt x="143928" y="868870"/>
                    <a:pt x="190347" y="940478"/>
                    <a:pt x="202629" y="980757"/>
                  </a:cubicBezTo>
                  <a:cubicBezTo>
                    <a:pt x="203357" y="983255"/>
                    <a:pt x="208562" y="1013230"/>
                    <a:pt x="211164" y="1029779"/>
                  </a:cubicBezTo>
                  <a:cubicBezTo>
                    <a:pt x="216680" y="1014583"/>
                    <a:pt x="222092" y="999387"/>
                    <a:pt x="228129" y="984192"/>
                  </a:cubicBezTo>
                  <a:cubicBezTo>
                    <a:pt x="245614" y="940373"/>
                    <a:pt x="264661" y="896451"/>
                    <a:pt x="283500" y="852634"/>
                  </a:cubicBezTo>
                  <a:cubicBezTo>
                    <a:pt x="289224" y="839207"/>
                    <a:pt x="294844" y="825677"/>
                    <a:pt x="300465" y="812250"/>
                  </a:cubicBezTo>
                  <a:cubicBezTo>
                    <a:pt x="294116" y="811314"/>
                    <a:pt x="218137" y="800177"/>
                    <a:pt x="188266" y="781026"/>
                  </a:cubicBezTo>
                  <a:cubicBezTo>
                    <a:pt x="161829" y="763957"/>
                    <a:pt x="132791" y="734814"/>
                    <a:pt x="130293" y="701509"/>
                  </a:cubicBezTo>
                  <a:cubicBezTo>
                    <a:pt x="126786" y="670725"/>
                    <a:pt x="148899" y="642927"/>
                    <a:pt x="179683" y="639421"/>
                  </a:cubicBezTo>
                  <a:cubicBezTo>
                    <a:pt x="181738" y="639186"/>
                    <a:pt x="183804" y="639066"/>
                    <a:pt x="185872" y="639060"/>
                  </a:cubicBezTo>
                  <a:cubicBezTo>
                    <a:pt x="233125" y="640309"/>
                    <a:pt x="279545" y="711917"/>
                    <a:pt x="291722" y="752196"/>
                  </a:cubicBezTo>
                  <a:cubicBezTo>
                    <a:pt x="292659" y="755214"/>
                    <a:pt x="300153" y="798408"/>
                    <a:pt x="301506" y="809544"/>
                  </a:cubicBezTo>
                  <a:cubicBezTo>
                    <a:pt x="313995" y="779881"/>
                    <a:pt x="326069" y="750218"/>
                    <a:pt x="336789" y="720555"/>
                  </a:cubicBezTo>
                  <a:cubicBezTo>
                    <a:pt x="351521" y="680545"/>
                    <a:pt x="363654" y="639626"/>
                    <a:pt x="373113" y="598053"/>
                  </a:cubicBezTo>
                  <a:cubicBezTo>
                    <a:pt x="370095" y="598053"/>
                    <a:pt x="290785" y="586291"/>
                    <a:pt x="260186" y="566828"/>
                  </a:cubicBezTo>
                  <a:cubicBezTo>
                    <a:pt x="233749" y="549759"/>
                    <a:pt x="204711" y="520617"/>
                    <a:pt x="202213" y="487311"/>
                  </a:cubicBezTo>
                  <a:cubicBezTo>
                    <a:pt x="198649" y="456591"/>
                    <a:pt x="220663" y="428799"/>
                    <a:pt x="251382" y="425235"/>
                  </a:cubicBezTo>
                  <a:cubicBezTo>
                    <a:pt x="253510" y="424988"/>
                    <a:pt x="255650" y="424864"/>
                    <a:pt x="257792" y="424862"/>
                  </a:cubicBezTo>
                  <a:cubicBezTo>
                    <a:pt x="305044" y="426112"/>
                    <a:pt x="351464" y="497719"/>
                    <a:pt x="363642" y="537894"/>
                  </a:cubicBezTo>
                  <a:cubicBezTo>
                    <a:pt x="364474" y="540600"/>
                    <a:pt x="370199" y="573489"/>
                    <a:pt x="372593" y="589206"/>
                  </a:cubicBezTo>
                  <a:lnTo>
                    <a:pt x="375299" y="589206"/>
                  </a:lnTo>
                  <a:cubicBezTo>
                    <a:pt x="383650" y="547094"/>
                    <a:pt x="388213" y="504320"/>
                    <a:pt x="388933" y="461395"/>
                  </a:cubicBezTo>
                  <a:cubicBezTo>
                    <a:pt x="389662" y="437769"/>
                    <a:pt x="388933" y="415183"/>
                    <a:pt x="387892" y="393222"/>
                  </a:cubicBezTo>
                  <a:cubicBezTo>
                    <a:pt x="372905" y="392598"/>
                    <a:pt x="304628" y="389163"/>
                    <a:pt x="274965" y="374384"/>
                  </a:cubicBezTo>
                  <a:cubicBezTo>
                    <a:pt x="245302" y="359604"/>
                    <a:pt x="214702" y="334625"/>
                    <a:pt x="208562" y="301527"/>
                  </a:cubicBezTo>
                  <a:cubicBezTo>
                    <a:pt x="201928" y="271263"/>
                    <a:pt x="221084" y="241351"/>
                    <a:pt x="251348" y="234717"/>
                  </a:cubicBezTo>
                  <a:cubicBezTo>
                    <a:pt x="253236" y="234304"/>
                    <a:pt x="255143" y="233988"/>
                    <a:pt x="257063" y="233771"/>
                  </a:cubicBezTo>
                  <a:cubicBezTo>
                    <a:pt x="304108" y="229815"/>
                    <a:pt x="358438" y="295594"/>
                    <a:pt x="374674" y="334520"/>
                  </a:cubicBezTo>
                  <a:cubicBezTo>
                    <a:pt x="375611" y="336706"/>
                    <a:pt x="382168" y="359188"/>
                    <a:pt x="386748" y="376153"/>
                  </a:cubicBezTo>
                  <a:cubicBezTo>
                    <a:pt x="386123" y="365745"/>
                    <a:pt x="385603" y="355961"/>
                    <a:pt x="384770" y="346490"/>
                  </a:cubicBezTo>
                  <a:cubicBezTo>
                    <a:pt x="381752" y="310790"/>
                    <a:pt x="376860" y="278421"/>
                    <a:pt x="372280" y="249695"/>
                  </a:cubicBezTo>
                  <a:cubicBezTo>
                    <a:pt x="369574" y="233354"/>
                    <a:pt x="366764" y="218471"/>
                    <a:pt x="363954" y="205044"/>
                  </a:cubicBezTo>
                  <a:cubicBezTo>
                    <a:pt x="349591" y="196718"/>
                    <a:pt x="291930" y="162788"/>
                    <a:pt x="272884" y="136663"/>
                  </a:cubicBezTo>
                  <a:cubicBezTo>
                    <a:pt x="253837" y="110539"/>
                    <a:pt x="237808" y="73487"/>
                    <a:pt x="247488" y="41534"/>
                  </a:cubicBezTo>
                  <a:cubicBezTo>
                    <a:pt x="255483" y="11660"/>
                    <a:pt x="286181" y="-6077"/>
                    <a:pt x="316055" y="1917"/>
                  </a:cubicBezTo>
                  <a:cubicBezTo>
                    <a:pt x="317967" y="2429"/>
                    <a:pt x="319850" y="3041"/>
                    <a:pt x="321697" y="3752"/>
                  </a:cubicBezTo>
                  <a:cubicBezTo>
                    <a:pt x="365307" y="21967"/>
                    <a:pt x="383209" y="105335"/>
                    <a:pt x="379670" y="147384"/>
                  </a:cubicBezTo>
                  <a:cubicBezTo>
                    <a:pt x="379670" y="151026"/>
                    <a:pt x="368013" y="207334"/>
                    <a:pt x="367284" y="206918"/>
                  </a:cubicBezTo>
                  <a:lnTo>
                    <a:pt x="366452" y="206397"/>
                  </a:lnTo>
                  <a:cubicBezTo>
                    <a:pt x="369366" y="219512"/>
                    <a:pt x="372385" y="233666"/>
                    <a:pt x="375299" y="249175"/>
                  </a:cubicBezTo>
                  <a:cubicBezTo>
                    <a:pt x="380503" y="277797"/>
                    <a:pt x="385707" y="310270"/>
                    <a:pt x="389974" y="345969"/>
                  </a:cubicBezTo>
                  <a:cubicBezTo>
                    <a:pt x="394431" y="384387"/>
                    <a:pt x="396656" y="423032"/>
                    <a:pt x="396635" y="461707"/>
                  </a:cubicBezTo>
                  <a:cubicBezTo>
                    <a:pt x="396969" y="505018"/>
                    <a:pt x="393487" y="548275"/>
                    <a:pt x="386227" y="590975"/>
                  </a:cubicBezTo>
                  <a:cubicBezTo>
                    <a:pt x="386227" y="591495"/>
                    <a:pt x="386227" y="592016"/>
                    <a:pt x="386227" y="592432"/>
                  </a:cubicBezTo>
                  <a:cubicBezTo>
                    <a:pt x="392680" y="580255"/>
                    <a:pt x="411935" y="546533"/>
                    <a:pt x="413705" y="544139"/>
                  </a:cubicBezTo>
                  <a:cubicBezTo>
                    <a:pt x="438580" y="510104"/>
                    <a:pt x="506856" y="458897"/>
                    <a:pt x="551715" y="473780"/>
                  </a:cubicBezTo>
                  <a:cubicBezTo>
                    <a:pt x="580748" y="484265"/>
                    <a:pt x="595784" y="516300"/>
                    <a:pt x="585299" y="545333"/>
                  </a:cubicBezTo>
                  <a:cubicBezTo>
                    <a:pt x="584614" y="547231"/>
                    <a:pt x="583826" y="549091"/>
                    <a:pt x="582939" y="550904"/>
                  </a:cubicBezTo>
                  <a:cubicBezTo>
                    <a:pt x="569305" y="581400"/>
                    <a:pt x="532044" y="598989"/>
                    <a:pt x="501340" y="606067"/>
                  </a:cubicBezTo>
                  <a:cubicBezTo>
                    <a:pt x="466682" y="614081"/>
                    <a:pt x="391119" y="598677"/>
                    <a:pt x="385082" y="597428"/>
                  </a:cubicBezTo>
                  <a:cubicBezTo>
                    <a:pt x="376398" y="640646"/>
                    <a:pt x="364855" y="683239"/>
                    <a:pt x="350528" y="724927"/>
                  </a:cubicBezTo>
                  <a:cubicBezTo>
                    <a:pt x="342305" y="749282"/>
                    <a:pt x="333250" y="773532"/>
                    <a:pt x="323883" y="797783"/>
                  </a:cubicBezTo>
                  <a:cubicBezTo>
                    <a:pt x="329816" y="787375"/>
                    <a:pt x="335124" y="778112"/>
                    <a:pt x="336060" y="776967"/>
                  </a:cubicBezTo>
                  <a:cubicBezTo>
                    <a:pt x="360936" y="742933"/>
                    <a:pt x="429108" y="691725"/>
                    <a:pt x="474071" y="706609"/>
                  </a:cubicBezTo>
                  <a:cubicBezTo>
                    <a:pt x="503104" y="717093"/>
                    <a:pt x="518140" y="749128"/>
                    <a:pt x="507655" y="778161"/>
                  </a:cubicBezTo>
                  <a:cubicBezTo>
                    <a:pt x="506970" y="780060"/>
                    <a:pt x="506182" y="781919"/>
                    <a:pt x="505295" y="783732"/>
                  </a:cubicBezTo>
                  <a:cubicBezTo>
                    <a:pt x="491661" y="814228"/>
                    <a:pt x="454504" y="831817"/>
                    <a:pt x="423800" y="838895"/>
                  </a:cubicBezTo>
                  <a:cubicBezTo>
                    <a:pt x="393096" y="845973"/>
                    <a:pt x="327942" y="834211"/>
                    <a:pt x="310873" y="830881"/>
                  </a:cubicBezTo>
                  <a:cubicBezTo>
                    <a:pt x="307126" y="840144"/>
                    <a:pt x="303587" y="849407"/>
                    <a:pt x="299840" y="858670"/>
                  </a:cubicBezTo>
                  <a:cubicBezTo>
                    <a:pt x="281939" y="903008"/>
                    <a:pt x="263932" y="947139"/>
                    <a:pt x="247800" y="990957"/>
                  </a:cubicBezTo>
                  <a:cubicBezTo>
                    <a:pt x="242075" y="1006361"/>
                    <a:pt x="237392" y="1022181"/>
                    <a:pt x="231772" y="1037272"/>
                  </a:cubicBezTo>
                  <a:cubicBezTo>
                    <a:pt x="237080" y="1028009"/>
                    <a:pt x="241555" y="1020203"/>
                    <a:pt x="242180" y="1019162"/>
                  </a:cubicBezTo>
                  <a:cubicBezTo>
                    <a:pt x="267055" y="985024"/>
                    <a:pt x="335228" y="933920"/>
                    <a:pt x="380191" y="948700"/>
                  </a:cubicBezTo>
                  <a:cubicBezTo>
                    <a:pt x="409264" y="959241"/>
                    <a:pt x="424288" y="991354"/>
                    <a:pt x="413748" y="1020428"/>
                  </a:cubicBezTo>
                  <a:cubicBezTo>
                    <a:pt x="413069" y="1022302"/>
                    <a:pt x="412290" y="1024137"/>
                    <a:pt x="411415" y="1025928"/>
                  </a:cubicBezTo>
                  <a:cubicBezTo>
                    <a:pt x="397780" y="1056423"/>
                    <a:pt x="360623" y="1074013"/>
                    <a:pt x="329920" y="1080986"/>
                  </a:cubicBezTo>
                  <a:cubicBezTo>
                    <a:pt x="299216" y="1087960"/>
                    <a:pt x="240306" y="1077552"/>
                    <a:pt x="220010" y="1073597"/>
                  </a:cubicBezTo>
                  <a:cubicBezTo>
                    <a:pt x="215223" y="1089625"/>
                    <a:pt x="210331" y="1105550"/>
                    <a:pt x="206376" y="1121265"/>
                  </a:cubicBezTo>
                  <a:cubicBezTo>
                    <a:pt x="203982" y="1131674"/>
                    <a:pt x="200860" y="1142082"/>
                    <a:pt x="198986" y="1153114"/>
                  </a:cubicBezTo>
                  <a:cubicBezTo>
                    <a:pt x="197113" y="1164147"/>
                    <a:pt x="194823" y="1174555"/>
                    <a:pt x="192741" y="1185171"/>
                  </a:cubicBezTo>
                  <a:cubicBezTo>
                    <a:pt x="189619" y="1205987"/>
                    <a:pt x="186184" y="1226803"/>
                    <a:pt x="183582" y="1246995"/>
                  </a:cubicBezTo>
                  <a:cubicBezTo>
                    <a:pt x="181605" y="1260942"/>
                    <a:pt x="180044" y="1274264"/>
                    <a:pt x="178482" y="1287690"/>
                  </a:cubicBezTo>
                  <a:cubicBezTo>
                    <a:pt x="183999" y="1272286"/>
                    <a:pt x="195551" y="1242311"/>
                    <a:pt x="196801" y="1239917"/>
                  </a:cubicBezTo>
                  <a:cubicBezTo>
                    <a:pt x="215163" y="1207614"/>
                    <a:pt x="241502" y="1180559"/>
                    <a:pt x="273300" y="1161337"/>
                  </a:cubicBezTo>
                  <a:cubicBezTo>
                    <a:pt x="275167" y="1157653"/>
                    <a:pt x="277398" y="1154166"/>
                    <a:pt x="279961" y="1150928"/>
                  </a:cubicBezTo>
                  <a:cubicBezTo>
                    <a:pt x="298081" y="1125938"/>
                    <a:pt x="333028" y="1120369"/>
                    <a:pt x="358019" y="1138489"/>
                  </a:cubicBezTo>
                  <a:cubicBezTo>
                    <a:pt x="359648" y="1139671"/>
                    <a:pt x="361213" y="1140939"/>
                    <a:pt x="362705" y="1142290"/>
                  </a:cubicBezTo>
                  <a:cubicBezTo>
                    <a:pt x="396947" y="1174971"/>
                    <a:pt x="383521" y="1259172"/>
                    <a:pt x="365203" y="1297162"/>
                  </a:cubicBezTo>
                  <a:cubicBezTo>
                    <a:pt x="364162" y="1299451"/>
                    <a:pt x="349695" y="1322453"/>
                    <a:pt x="340224" y="1336817"/>
                  </a:cubicBezTo>
                  <a:cubicBezTo>
                    <a:pt x="347093" y="1329219"/>
                    <a:pt x="353546" y="1321725"/>
                    <a:pt x="361040" y="1314023"/>
                  </a:cubicBezTo>
                  <a:cubicBezTo>
                    <a:pt x="374987" y="1298619"/>
                    <a:pt x="389246" y="1283631"/>
                    <a:pt x="404649" y="1267499"/>
                  </a:cubicBezTo>
                  <a:lnTo>
                    <a:pt x="428067" y="1244705"/>
                  </a:lnTo>
                  <a:cubicBezTo>
                    <a:pt x="435665" y="1236899"/>
                    <a:pt x="444720" y="1229613"/>
                    <a:pt x="453047" y="1222015"/>
                  </a:cubicBezTo>
                  <a:cubicBezTo>
                    <a:pt x="472926" y="1204634"/>
                    <a:pt x="493846" y="1188085"/>
                    <a:pt x="515495" y="1171849"/>
                  </a:cubicBezTo>
                  <a:cubicBezTo>
                    <a:pt x="502069" y="1159671"/>
                    <a:pt x="454920" y="1115541"/>
                    <a:pt x="442639" y="1086503"/>
                  </a:cubicBezTo>
                  <a:cubicBezTo>
                    <a:pt x="430357" y="1057464"/>
                    <a:pt x="421823" y="1017393"/>
                    <a:pt x="438163" y="988250"/>
                  </a:cubicBezTo>
                  <a:cubicBezTo>
                    <a:pt x="452456" y="960826"/>
                    <a:pt x="486275" y="950181"/>
                    <a:pt x="513699" y="964474"/>
                  </a:cubicBezTo>
                  <a:cubicBezTo>
                    <a:pt x="515424" y="965373"/>
                    <a:pt x="517100" y="966361"/>
                    <a:pt x="518722" y="967434"/>
                  </a:cubicBezTo>
                  <a:cubicBezTo>
                    <a:pt x="557440" y="994600"/>
                    <a:pt x="557128" y="1079842"/>
                    <a:pt x="544638" y="1120225"/>
                  </a:cubicBezTo>
                  <a:cubicBezTo>
                    <a:pt x="543909" y="1122723"/>
                    <a:pt x="531732" y="1150616"/>
                    <a:pt x="524758" y="1165812"/>
                  </a:cubicBezTo>
                  <a:cubicBezTo>
                    <a:pt x="537665" y="1156237"/>
                    <a:pt x="550570" y="1146557"/>
                    <a:pt x="563997" y="1137190"/>
                  </a:cubicBezTo>
                  <a:cubicBezTo>
                    <a:pt x="602819" y="1110233"/>
                    <a:pt x="642890" y="1084109"/>
                    <a:pt x="682857" y="1057985"/>
                  </a:cubicBezTo>
                  <a:lnTo>
                    <a:pt x="719285" y="1033734"/>
                  </a:lnTo>
                  <a:cubicBezTo>
                    <a:pt x="714393" y="1029362"/>
                    <a:pt x="656837" y="978155"/>
                    <a:pt x="642994" y="945682"/>
                  </a:cubicBezTo>
                  <a:cubicBezTo>
                    <a:pt x="630296" y="916851"/>
                    <a:pt x="622178" y="876468"/>
                    <a:pt x="638518" y="847325"/>
                  </a:cubicBezTo>
                  <a:cubicBezTo>
                    <a:pt x="652728" y="819923"/>
                    <a:pt x="686462" y="809228"/>
                    <a:pt x="713865" y="823437"/>
                  </a:cubicBezTo>
                  <a:cubicBezTo>
                    <a:pt x="715656" y="824366"/>
                    <a:pt x="717396" y="825392"/>
                    <a:pt x="719077" y="826509"/>
                  </a:cubicBezTo>
                  <a:cubicBezTo>
                    <a:pt x="757795" y="853570"/>
                    <a:pt x="757483" y="938916"/>
                    <a:pt x="744993" y="979196"/>
                  </a:cubicBezTo>
                  <a:cubicBezTo>
                    <a:pt x="744056" y="982214"/>
                    <a:pt x="726467" y="1022493"/>
                    <a:pt x="721471" y="1032485"/>
                  </a:cubicBezTo>
                  <a:cubicBezTo>
                    <a:pt x="748219" y="1014583"/>
                    <a:pt x="774656" y="996577"/>
                    <a:pt x="799947" y="977739"/>
                  </a:cubicBezTo>
                  <a:cubicBezTo>
                    <a:pt x="834357" y="952501"/>
                    <a:pt x="867073" y="925035"/>
                    <a:pt x="897887" y="895515"/>
                  </a:cubicBezTo>
                  <a:cubicBezTo>
                    <a:pt x="895597" y="893537"/>
                    <a:pt x="835439" y="840352"/>
                    <a:pt x="821076" y="807046"/>
                  </a:cubicBezTo>
                  <a:cubicBezTo>
                    <a:pt x="808378" y="778216"/>
                    <a:pt x="800260" y="737833"/>
                    <a:pt x="816496" y="708794"/>
                  </a:cubicBezTo>
                  <a:cubicBezTo>
                    <a:pt x="830706" y="681391"/>
                    <a:pt x="864440" y="670696"/>
                    <a:pt x="891842" y="684906"/>
                  </a:cubicBezTo>
                  <a:cubicBezTo>
                    <a:pt x="893634" y="685835"/>
                    <a:pt x="895374" y="686861"/>
                    <a:pt x="897055" y="687978"/>
                  </a:cubicBezTo>
                  <a:cubicBezTo>
                    <a:pt x="935877" y="715143"/>
                    <a:pt x="935460" y="800385"/>
                    <a:pt x="923075" y="840664"/>
                  </a:cubicBezTo>
                  <a:cubicBezTo>
                    <a:pt x="922242" y="843371"/>
                    <a:pt x="908816" y="873970"/>
                    <a:pt x="902259" y="888437"/>
                  </a:cubicBezTo>
                  <a:cubicBezTo>
                    <a:pt x="903028" y="888898"/>
                    <a:pt x="903759" y="889420"/>
                    <a:pt x="904444" y="889998"/>
                  </a:cubicBezTo>
                  <a:cubicBezTo>
                    <a:pt x="934678" y="859506"/>
                    <a:pt x="962093" y="826343"/>
                    <a:pt x="986356" y="790914"/>
                  </a:cubicBezTo>
                  <a:cubicBezTo>
                    <a:pt x="999990" y="771555"/>
                    <a:pt x="1011959" y="752404"/>
                    <a:pt x="1023096" y="733461"/>
                  </a:cubicBezTo>
                  <a:cubicBezTo>
                    <a:pt x="1010919" y="724615"/>
                    <a:pt x="955756" y="684023"/>
                    <a:pt x="939311" y="655505"/>
                  </a:cubicBezTo>
                  <a:cubicBezTo>
                    <a:pt x="922866" y="626987"/>
                    <a:pt x="911001" y="588998"/>
                    <a:pt x="924012" y="558294"/>
                  </a:cubicBezTo>
                  <a:cubicBezTo>
                    <a:pt x="934981" y="529441"/>
                    <a:pt x="967263" y="514943"/>
                    <a:pt x="996116" y="525912"/>
                  </a:cubicBezTo>
                  <a:cubicBezTo>
                    <a:pt x="998042" y="526644"/>
                    <a:pt x="999926" y="527482"/>
                    <a:pt x="1001760" y="528423"/>
                  </a:cubicBezTo>
                  <a:cubicBezTo>
                    <a:pt x="1043392" y="551112"/>
                    <a:pt x="1052239" y="635938"/>
                    <a:pt x="1044329" y="677362"/>
                  </a:cubicBezTo>
                  <a:cubicBezTo>
                    <a:pt x="1044329" y="679652"/>
                    <a:pt x="1036939" y="702133"/>
                    <a:pt x="1031735" y="718370"/>
                  </a:cubicBezTo>
                  <a:cubicBezTo>
                    <a:pt x="1036626" y="709731"/>
                    <a:pt x="1042143" y="700884"/>
                    <a:pt x="1046410" y="692558"/>
                  </a:cubicBezTo>
                  <a:cubicBezTo>
                    <a:pt x="1063584" y="661333"/>
                    <a:pt x="1077634" y="631462"/>
                    <a:pt x="1089395" y="604922"/>
                  </a:cubicBezTo>
                  <a:cubicBezTo>
                    <a:pt x="1096057" y="589830"/>
                    <a:pt x="1101885" y="576091"/>
                    <a:pt x="1107089" y="563290"/>
                  </a:cubicBezTo>
                  <a:cubicBezTo>
                    <a:pt x="1099595" y="548510"/>
                    <a:pt x="1070349" y="488247"/>
                    <a:pt x="1068892" y="455983"/>
                  </a:cubicBezTo>
                  <a:cubicBezTo>
                    <a:pt x="1067435" y="423718"/>
                    <a:pt x="1074408" y="383959"/>
                    <a:pt x="1100116" y="362310"/>
                  </a:cubicBezTo>
                  <a:cubicBezTo>
                    <a:pt x="1123164" y="341777"/>
                    <a:pt x="1158494" y="343817"/>
                    <a:pt x="1179026" y="366866"/>
                  </a:cubicBezTo>
                  <a:cubicBezTo>
                    <a:pt x="1180392" y="368398"/>
                    <a:pt x="1181671" y="370004"/>
                    <a:pt x="1182860" y="371678"/>
                  </a:cubicBezTo>
                  <a:cubicBezTo>
                    <a:pt x="1209192" y="410916"/>
                    <a:pt x="1178176" y="490329"/>
                    <a:pt x="1151636" y="523427"/>
                  </a:cubicBezTo>
                  <a:cubicBezTo>
                    <a:pt x="1149450" y="526341"/>
                    <a:pt x="1108963" y="567036"/>
                    <a:pt x="1108546" y="566308"/>
                  </a:cubicBezTo>
                  <a:lnTo>
                    <a:pt x="1108026" y="565371"/>
                  </a:lnTo>
                  <a:cubicBezTo>
                    <a:pt x="1103238" y="577965"/>
                    <a:pt x="1097618" y="591391"/>
                    <a:pt x="1091894" y="605963"/>
                  </a:cubicBezTo>
                  <a:cubicBezTo>
                    <a:pt x="1080445" y="632711"/>
                    <a:pt x="1067226" y="662895"/>
                    <a:pt x="1050261" y="694743"/>
                  </a:cubicBezTo>
                  <a:cubicBezTo>
                    <a:pt x="1032844" y="729283"/>
                    <a:pt x="1013381" y="762752"/>
                    <a:pt x="991976" y="794973"/>
                  </a:cubicBezTo>
                  <a:cubicBezTo>
                    <a:pt x="968264" y="831247"/>
                    <a:pt x="941338" y="865314"/>
                    <a:pt x="911522" y="896764"/>
                  </a:cubicBezTo>
                  <a:cubicBezTo>
                    <a:pt x="911202" y="897136"/>
                    <a:pt x="910853" y="897484"/>
                    <a:pt x="910481" y="897805"/>
                  </a:cubicBezTo>
                  <a:cubicBezTo>
                    <a:pt x="922554" y="891143"/>
                    <a:pt x="957213" y="873762"/>
                    <a:pt x="960023" y="872721"/>
                  </a:cubicBezTo>
                  <a:cubicBezTo>
                    <a:pt x="999574" y="858046"/>
                    <a:pt x="1084920" y="852946"/>
                    <a:pt x="1113959" y="890103"/>
                  </a:cubicBezTo>
                  <a:cubicBezTo>
                    <a:pt x="1132374" y="914875"/>
                    <a:pt x="1127221" y="949886"/>
                    <a:pt x="1102449" y="968302"/>
                  </a:cubicBezTo>
                  <a:cubicBezTo>
                    <a:pt x="1100798" y="969529"/>
                    <a:pt x="1099081" y="970664"/>
                    <a:pt x="1097306" y="971702"/>
                  </a:cubicBezTo>
                  <a:cubicBezTo>
                    <a:pt x="1069204" y="989604"/>
                    <a:pt x="1028508" y="983671"/>
                    <a:pt x="998949" y="972638"/>
                  </a:cubicBezTo>
                  <a:cubicBezTo>
                    <a:pt x="965644" y="960149"/>
                    <a:pt x="911105" y="905715"/>
                    <a:pt x="906734" y="901343"/>
                  </a:cubicBezTo>
                  <a:cubicBezTo>
                    <a:pt x="875666" y="932610"/>
                    <a:pt x="842528" y="961749"/>
                    <a:pt x="807545" y="988563"/>
                  </a:cubicBezTo>
                  <a:cubicBezTo>
                    <a:pt x="786729" y="1004383"/>
                    <a:pt x="765913" y="1019787"/>
                    <a:pt x="745097" y="1034670"/>
                  </a:cubicBezTo>
                  <a:cubicBezTo>
                    <a:pt x="755505" y="1029258"/>
                    <a:pt x="765393" y="1024262"/>
                    <a:pt x="766850" y="1024262"/>
                  </a:cubicBezTo>
                  <a:cubicBezTo>
                    <a:pt x="806400" y="1009587"/>
                    <a:pt x="891746" y="1004487"/>
                    <a:pt x="920785" y="1041644"/>
                  </a:cubicBezTo>
                  <a:cubicBezTo>
                    <a:pt x="939201" y="1066416"/>
                    <a:pt x="934048" y="1101428"/>
                    <a:pt x="909275" y="1119843"/>
                  </a:cubicBezTo>
                  <a:cubicBezTo>
                    <a:pt x="907625" y="1121070"/>
                    <a:pt x="905908" y="1122205"/>
                    <a:pt x="904132" y="1123243"/>
                  </a:cubicBezTo>
                  <a:cubicBezTo>
                    <a:pt x="876030" y="1141145"/>
                    <a:pt x="835335" y="1135316"/>
                    <a:pt x="805776" y="1124284"/>
                  </a:cubicBezTo>
                  <a:cubicBezTo>
                    <a:pt x="776217" y="1113251"/>
                    <a:pt x="728340" y="1067456"/>
                    <a:pt x="715954" y="1055278"/>
                  </a:cubicBezTo>
                  <a:cubicBezTo>
                    <a:pt x="707836" y="1060899"/>
                    <a:pt x="699718" y="1066727"/>
                    <a:pt x="691496" y="1072348"/>
                  </a:cubicBezTo>
                  <a:cubicBezTo>
                    <a:pt x="652153" y="1099408"/>
                    <a:pt x="612707" y="1126261"/>
                    <a:pt x="574821" y="1153843"/>
                  </a:cubicBezTo>
                  <a:cubicBezTo>
                    <a:pt x="561499" y="1163522"/>
                    <a:pt x="548801" y="1173618"/>
                    <a:pt x="535895" y="1183610"/>
                  </a:cubicBezTo>
                  <a:cubicBezTo>
                    <a:pt x="545471" y="1178718"/>
                    <a:pt x="553485" y="1174763"/>
                    <a:pt x="554734" y="1174347"/>
                  </a:cubicBezTo>
                  <a:cubicBezTo>
                    <a:pt x="594284" y="1159671"/>
                    <a:pt x="679630" y="1154571"/>
                    <a:pt x="708669" y="1191728"/>
                  </a:cubicBezTo>
                  <a:cubicBezTo>
                    <a:pt x="727108" y="1216484"/>
                    <a:pt x="721988" y="1251500"/>
                    <a:pt x="697233" y="1269939"/>
                  </a:cubicBezTo>
                  <a:cubicBezTo>
                    <a:pt x="695592" y="1271161"/>
                    <a:pt x="693885" y="1272292"/>
                    <a:pt x="692120" y="1273328"/>
                  </a:cubicBezTo>
                  <a:cubicBezTo>
                    <a:pt x="663914" y="1291229"/>
                    <a:pt x="623218" y="1285401"/>
                    <a:pt x="593660" y="1274264"/>
                  </a:cubicBezTo>
                  <a:cubicBezTo>
                    <a:pt x="564101" y="1263127"/>
                    <a:pt x="520803" y="1222224"/>
                    <a:pt x="506128" y="1207548"/>
                  </a:cubicBezTo>
                  <a:cubicBezTo>
                    <a:pt x="493326" y="1217956"/>
                    <a:pt x="480420" y="1228364"/>
                    <a:pt x="468555" y="1239709"/>
                  </a:cubicBezTo>
                  <a:cubicBezTo>
                    <a:pt x="460541" y="1247307"/>
                    <a:pt x="452318" y="1254072"/>
                    <a:pt x="444720" y="1262191"/>
                  </a:cubicBezTo>
                  <a:lnTo>
                    <a:pt x="421823" y="1285505"/>
                  </a:lnTo>
                  <a:cubicBezTo>
                    <a:pt x="407876" y="1300909"/>
                    <a:pt x="393409" y="1316729"/>
                    <a:pt x="380191" y="1331925"/>
                  </a:cubicBezTo>
                  <a:cubicBezTo>
                    <a:pt x="370927" y="1342333"/>
                    <a:pt x="362185" y="1352741"/>
                    <a:pt x="353442" y="1363149"/>
                  </a:cubicBezTo>
                  <a:cubicBezTo>
                    <a:pt x="366660" y="1353365"/>
                    <a:pt x="392784" y="1334735"/>
                    <a:pt x="395074" y="1333382"/>
                  </a:cubicBezTo>
                  <a:cubicBezTo>
                    <a:pt x="432023" y="1312566"/>
                    <a:pt x="515287" y="1294976"/>
                    <a:pt x="549842" y="1327241"/>
                  </a:cubicBezTo>
                  <a:cubicBezTo>
                    <a:pt x="571855" y="1348962"/>
                    <a:pt x="572091" y="1384416"/>
                    <a:pt x="550370" y="1406429"/>
                  </a:cubicBezTo>
                  <a:cubicBezTo>
                    <a:pt x="548951" y="1407868"/>
                    <a:pt x="547454" y="1409229"/>
                    <a:pt x="545887" y="1410505"/>
                  </a:cubicBezTo>
                  <a:cubicBezTo>
                    <a:pt x="519658" y="1431634"/>
                    <a:pt x="478963" y="1431634"/>
                    <a:pt x="447739" y="1425597"/>
                  </a:cubicBezTo>
                  <a:cubicBezTo>
                    <a:pt x="413808" y="1418520"/>
                    <a:pt x="354066" y="1374910"/>
                    <a:pt x="346364" y="1369498"/>
                  </a:cubicBezTo>
                  <a:cubicBezTo>
                    <a:pt x="331897" y="1386567"/>
                    <a:pt x="317950" y="1403324"/>
                    <a:pt x="305148" y="1419456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996BAEF3-5B69-407A-9A1B-5D021E9DFE4B}"/>
                </a:ext>
              </a:extLst>
            </p:cNvPr>
            <p:cNvSpPr/>
            <p:nvPr/>
          </p:nvSpPr>
          <p:spPr>
            <a:xfrm>
              <a:off x="9992755" y="5654189"/>
              <a:ext cx="250508" cy="137929"/>
            </a:xfrm>
            <a:custGeom>
              <a:avLst/>
              <a:gdLst>
                <a:gd name="connsiteX0" fmla="*/ 120942 w 250508"/>
                <a:gd name="connsiteY0" fmla="*/ 135918 h 137929"/>
                <a:gd name="connsiteX1" fmla="*/ 0 w 250508"/>
                <a:gd name="connsiteY1" fmla="*/ 78361 h 137929"/>
                <a:gd name="connsiteX2" fmla="*/ 53289 w 250508"/>
                <a:gd name="connsiteY2" fmla="*/ 34231 h 137929"/>
                <a:gd name="connsiteX3" fmla="*/ 228665 w 250508"/>
                <a:gd name="connsiteY3" fmla="*/ 16225 h 137929"/>
                <a:gd name="connsiteX4" fmla="*/ 234826 w 250508"/>
                <a:gd name="connsiteY4" fmla="*/ 106096 h 137929"/>
                <a:gd name="connsiteX5" fmla="*/ 230018 w 250508"/>
                <a:gd name="connsiteY5" fmla="*/ 111042 h 137929"/>
                <a:gd name="connsiteX6" fmla="*/ 120942 w 250508"/>
                <a:gd name="connsiteY6" fmla="*/ 135918 h 13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508" h="137929">
                  <a:moveTo>
                    <a:pt x="120942" y="135918"/>
                  </a:moveTo>
                  <a:cubicBezTo>
                    <a:pt x="79310" y="129985"/>
                    <a:pt x="104" y="78361"/>
                    <a:pt x="0" y="78361"/>
                  </a:cubicBezTo>
                  <a:cubicBezTo>
                    <a:pt x="-104" y="78361"/>
                    <a:pt x="49855" y="36729"/>
                    <a:pt x="53289" y="34231"/>
                  </a:cubicBezTo>
                  <a:cubicBezTo>
                    <a:pt x="93777" y="8315"/>
                    <a:pt x="187137" y="-17809"/>
                    <a:pt x="228665" y="16225"/>
                  </a:cubicBezTo>
                  <a:cubicBezTo>
                    <a:pt x="255183" y="39341"/>
                    <a:pt x="257942" y="79577"/>
                    <a:pt x="234826" y="106096"/>
                  </a:cubicBezTo>
                  <a:cubicBezTo>
                    <a:pt x="233314" y="107830"/>
                    <a:pt x="231709" y="109482"/>
                    <a:pt x="230018" y="111042"/>
                  </a:cubicBezTo>
                  <a:cubicBezTo>
                    <a:pt x="203061" y="137687"/>
                    <a:pt x="156433" y="141017"/>
                    <a:pt x="120942" y="135918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92E5D262-BAD0-423D-9554-EEF1C6CD624C}"/>
                </a:ext>
              </a:extLst>
            </p:cNvPr>
            <p:cNvSpPr/>
            <p:nvPr/>
          </p:nvSpPr>
          <p:spPr>
            <a:xfrm>
              <a:off x="9337320" y="5212362"/>
              <a:ext cx="211698" cy="178178"/>
            </a:xfrm>
            <a:custGeom>
              <a:avLst/>
              <a:gdLst>
                <a:gd name="connsiteX0" fmla="*/ 40 w 211698"/>
                <a:gd name="connsiteY0" fmla="*/ 178179 h 178178"/>
                <a:gd name="connsiteX1" fmla="*/ 20128 w 211698"/>
                <a:gd name="connsiteY1" fmla="*/ 111984 h 178178"/>
                <a:gd name="connsiteX2" fmla="*/ 156473 w 211698"/>
                <a:gd name="connsiteY2" fmla="*/ 305 h 178178"/>
                <a:gd name="connsiteX3" fmla="*/ 211137 w 211698"/>
                <a:gd name="connsiteY3" fmla="*/ 71719 h 178178"/>
                <a:gd name="connsiteX4" fmla="*/ 209866 w 211698"/>
                <a:gd name="connsiteY4" fmla="*/ 78470 h 178178"/>
                <a:gd name="connsiteX5" fmla="*/ 132639 w 211698"/>
                <a:gd name="connsiteY5" fmla="*/ 159548 h 178178"/>
                <a:gd name="connsiteX6" fmla="*/ 40 w 211698"/>
                <a:gd name="connsiteY6" fmla="*/ 178179 h 17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698" h="178178">
                  <a:moveTo>
                    <a:pt x="40" y="178179"/>
                  </a:moveTo>
                  <a:cubicBezTo>
                    <a:pt x="-1001" y="178179"/>
                    <a:pt x="18462" y="115730"/>
                    <a:pt x="20128" y="111984"/>
                  </a:cubicBezTo>
                  <a:cubicBezTo>
                    <a:pt x="39591" y="68061"/>
                    <a:pt x="103392" y="-5315"/>
                    <a:pt x="156473" y="305"/>
                  </a:cubicBezTo>
                  <a:cubicBezTo>
                    <a:pt x="191289" y="4930"/>
                    <a:pt x="215763" y="36904"/>
                    <a:pt x="211137" y="71719"/>
                  </a:cubicBezTo>
                  <a:cubicBezTo>
                    <a:pt x="210836" y="73991"/>
                    <a:pt x="210411" y="76244"/>
                    <a:pt x="209866" y="78470"/>
                  </a:cubicBezTo>
                  <a:cubicBezTo>
                    <a:pt x="202165" y="115730"/>
                    <a:pt x="165112" y="144249"/>
                    <a:pt x="132639" y="159548"/>
                  </a:cubicBezTo>
                  <a:cubicBezTo>
                    <a:pt x="94545" y="177554"/>
                    <a:pt x="40" y="178179"/>
                    <a:pt x="40" y="178179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9ED0D9B7-2E6B-4403-A2EE-7AE971A17969}"/>
                </a:ext>
              </a:extLst>
            </p:cNvPr>
            <p:cNvSpPr/>
            <p:nvPr/>
          </p:nvSpPr>
          <p:spPr>
            <a:xfrm>
              <a:off x="8954984" y="5012515"/>
              <a:ext cx="1192863" cy="1483673"/>
            </a:xfrm>
            <a:custGeom>
              <a:avLst/>
              <a:gdLst>
                <a:gd name="connsiteX0" fmla="*/ 304628 w 1192863"/>
                <a:gd name="connsiteY0" fmla="*/ 1419456 h 1483673"/>
                <a:gd name="connsiteX1" fmla="*/ 254461 w 1192863"/>
                <a:gd name="connsiteY1" fmla="*/ 1483674 h 1483673"/>
                <a:gd name="connsiteX2" fmla="*/ 216576 w 1192863"/>
                <a:gd name="connsiteY2" fmla="*/ 1483674 h 1483673"/>
                <a:gd name="connsiteX3" fmla="*/ 282979 w 1192863"/>
                <a:gd name="connsiteY3" fmla="*/ 1401659 h 1483673"/>
                <a:gd name="connsiteX4" fmla="*/ 330024 w 1192863"/>
                <a:gd name="connsiteY4" fmla="*/ 1347120 h 1483673"/>
                <a:gd name="connsiteX5" fmla="*/ 288391 w 1192863"/>
                <a:gd name="connsiteY5" fmla="*/ 1289356 h 1483673"/>
                <a:gd name="connsiteX6" fmla="*/ 176505 w 1192863"/>
                <a:gd name="connsiteY6" fmla="*/ 1297266 h 1483673"/>
                <a:gd name="connsiteX7" fmla="*/ 169740 w 1192863"/>
                <a:gd name="connsiteY7" fmla="*/ 1361587 h 1483673"/>
                <a:gd name="connsiteX8" fmla="*/ 160997 w 1192863"/>
                <a:gd name="connsiteY8" fmla="*/ 1483674 h 1483673"/>
                <a:gd name="connsiteX9" fmla="*/ 130293 w 1192863"/>
                <a:gd name="connsiteY9" fmla="*/ 1483674 h 1483673"/>
                <a:gd name="connsiteX10" fmla="*/ 141846 w 1192863"/>
                <a:gd name="connsiteY10" fmla="*/ 1358777 h 1483673"/>
                <a:gd name="connsiteX11" fmla="*/ 151109 w 1192863"/>
                <a:gd name="connsiteY11" fmla="*/ 1287274 h 1483673"/>
                <a:gd name="connsiteX12" fmla="*/ 45467 w 1192863"/>
                <a:gd name="connsiteY12" fmla="*/ 1239501 h 1483673"/>
                <a:gd name="connsiteX13" fmla="*/ 192 w 1192863"/>
                <a:gd name="connsiteY13" fmla="*/ 1152074 h 1483673"/>
                <a:gd name="connsiteX14" fmla="*/ 58624 w 1192863"/>
                <a:gd name="connsiteY14" fmla="*/ 1098625 h 1483673"/>
                <a:gd name="connsiteX15" fmla="*/ 64514 w 1192863"/>
                <a:gd name="connsiteY15" fmla="*/ 1099201 h 1483673"/>
                <a:gd name="connsiteX16" fmla="*/ 152046 w 1192863"/>
                <a:gd name="connsiteY16" fmla="*/ 1227011 h 1483673"/>
                <a:gd name="connsiteX17" fmla="*/ 153087 w 1192863"/>
                <a:gd name="connsiteY17" fmla="*/ 1273848 h 1483673"/>
                <a:gd name="connsiteX18" fmla="*/ 157458 w 1192863"/>
                <a:gd name="connsiteY18" fmla="*/ 1243560 h 1483673"/>
                <a:gd name="connsiteX19" fmla="*/ 167866 w 1192863"/>
                <a:gd name="connsiteY19" fmla="*/ 1181112 h 1483673"/>
                <a:gd name="connsiteX20" fmla="*/ 174735 w 1192863"/>
                <a:gd name="connsiteY20" fmla="*/ 1149159 h 1483673"/>
                <a:gd name="connsiteX21" fmla="*/ 183166 w 1192863"/>
                <a:gd name="connsiteY21" fmla="*/ 1116374 h 1483673"/>
                <a:gd name="connsiteX22" fmla="*/ 207417 w 1192863"/>
                <a:gd name="connsiteY22" fmla="*/ 1040291 h 1483673"/>
                <a:gd name="connsiteX23" fmla="*/ 99069 w 1192863"/>
                <a:gd name="connsiteY23" fmla="*/ 1009587 h 1483673"/>
                <a:gd name="connsiteX24" fmla="*/ 41096 w 1192863"/>
                <a:gd name="connsiteY24" fmla="*/ 930069 h 1483673"/>
                <a:gd name="connsiteX25" fmla="*/ 90486 w 1192863"/>
                <a:gd name="connsiteY25" fmla="*/ 867981 h 1483673"/>
                <a:gd name="connsiteX26" fmla="*/ 96675 w 1192863"/>
                <a:gd name="connsiteY26" fmla="*/ 867621 h 1483673"/>
                <a:gd name="connsiteX27" fmla="*/ 202629 w 1192863"/>
                <a:gd name="connsiteY27" fmla="*/ 980757 h 1483673"/>
                <a:gd name="connsiteX28" fmla="*/ 211164 w 1192863"/>
                <a:gd name="connsiteY28" fmla="*/ 1029779 h 1483673"/>
                <a:gd name="connsiteX29" fmla="*/ 228129 w 1192863"/>
                <a:gd name="connsiteY29" fmla="*/ 984192 h 1483673"/>
                <a:gd name="connsiteX30" fmla="*/ 283500 w 1192863"/>
                <a:gd name="connsiteY30" fmla="*/ 852634 h 1483673"/>
                <a:gd name="connsiteX31" fmla="*/ 300465 w 1192863"/>
                <a:gd name="connsiteY31" fmla="*/ 812250 h 1483673"/>
                <a:gd name="connsiteX32" fmla="*/ 188266 w 1192863"/>
                <a:gd name="connsiteY32" fmla="*/ 781026 h 1483673"/>
                <a:gd name="connsiteX33" fmla="*/ 130293 w 1192863"/>
                <a:gd name="connsiteY33" fmla="*/ 701509 h 1483673"/>
                <a:gd name="connsiteX34" fmla="*/ 179683 w 1192863"/>
                <a:gd name="connsiteY34" fmla="*/ 639421 h 1483673"/>
                <a:gd name="connsiteX35" fmla="*/ 185872 w 1192863"/>
                <a:gd name="connsiteY35" fmla="*/ 639060 h 1483673"/>
                <a:gd name="connsiteX36" fmla="*/ 291722 w 1192863"/>
                <a:gd name="connsiteY36" fmla="*/ 752196 h 1483673"/>
                <a:gd name="connsiteX37" fmla="*/ 301506 w 1192863"/>
                <a:gd name="connsiteY37" fmla="*/ 809544 h 1483673"/>
                <a:gd name="connsiteX38" fmla="*/ 336789 w 1192863"/>
                <a:gd name="connsiteY38" fmla="*/ 720555 h 1483673"/>
                <a:gd name="connsiteX39" fmla="*/ 373113 w 1192863"/>
                <a:gd name="connsiteY39" fmla="*/ 598053 h 1483673"/>
                <a:gd name="connsiteX40" fmla="*/ 260186 w 1192863"/>
                <a:gd name="connsiteY40" fmla="*/ 566828 h 1483673"/>
                <a:gd name="connsiteX41" fmla="*/ 202213 w 1192863"/>
                <a:gd name="connsiteY41" fmla="*/ 487311 h 1483673"/>
                <a:gd name="connsiteX42" fmla="*/ 251382 w 1192863"/>
                <a:gd name="connsiteY42" fmla="*/ 425235 h 1483673"/>
                <a:gd name="connsiteX43" fmla="*/ 257792 w 1192863"/>
                <a:gd name="connsiteY43" fmla="*/ 424862 h 1483673"/>
                <a:gd name="connsiteX44" fmla="*/ 363642 w 1192863"/>
                <a:gd name="connsiteY44" fmla="*/ 537894 h 1483673"/>
                <a:gd name="connsiteX45" fmla="*/ 372593 w 1192863"/>
                <a:gd name="connsiteY45" fmla="*/ 589206 h 1483673"/>
                <a:gd name="connsiteX46" fmla="*/ 375299 w 1192863"/>
                <a:gd name="connsiteY46" fmla="*/ 589206 h 1483673"/>
                <a:gd name="connsiteX47" fmla="*/ 388933 w 1192863"/>
                <a:gd name="connsiteY47" fmla="*/ 461395 h 1483673"/>
                <a:gd name="connsiteX48" fmla="*/ 387892 w 1192863"/>
                <a:gd name="connsiteY48" fmla="*/ 393222 h 1483673"/>
                <a:gd name="connsiteX49" fmla="*/ 274965 w 1192863"/>
                <a:gd name="connsiteY49" fmla="*/ 374384 h 1483673"/>
                <a:gd name="connsiteX50" fmla="*/ 208562 w 1192863"/>
                <a:gd name="connsiteY50" fmla="*/ 301527 h 1483673"/>
                <a:gd name="connsiteX51" fmla="*/ 251335 w 1192863"/>
                <a:gd name="connsiteY51" fmla="*/ 234708 h 1483673"/>
                <a:gd name="connsiteX52" fmla="*/ 256959 w 1192863"/>
                <a:gd name="connsiteY52" fmla="*/ 233771 h 1483673"/>
                <a:gd name="connsiteX53" fmla="*/ 374674 w 1192863"/>
                <a:gd name="connsiteY53" fmla="*/ 334520 h 1483673"/>
                <a:gd name="connsiteX54" fmla="*/ 386748 w 1192863"/>
                <a:gd name="connsiteY54" fmla="*/ 376153 h 1483673"/>
                <a:gd name="connsiteX55" fmla="*/ 384770 w 1192863"/>
                <a:gd name="connsiteY55" fmla="*/ 346490 h 1483673"/>
                <a:gd name="connsiteX56" fmla="*/ 372280 w 1192863"/>
                <a:gd name="connsiteY56" fmla="*/ 249695 h 1483673"/>
                <a:gd name="connsiteX57" fmla="*/ 363954 w 1192863"/>
                <a:gd name="connsiteY57" fmla="*/ 205044 h 1483673"/>
                <a:gd name="connsiteX58" fmla="*/ 272883 w 1192863"/>
                <a:gd name="connsiteY58" fmla="*/ 136663 h 1483673"/>
                <a:gd name="connsiteX59" fmla="*/ 247488 w 1192863"/>
                <a:gd name="connsiteY59" fmla="*/ 41534 h 1483673"/>
                <a:gd name="connsiteX60" fmla="*/ 316055 w 1192863"/>
                <a:gd name="connsiteY60" fmla="*/ 1917 h 1483673"/>
                <a:gd name="connsiteX61" fmla="*/ 321697 w 1192863"/>
                <a:gd name="connsiteY61" fmla="*/ 3752 h 1483673"/>
                <a:gd name="connsiteX62" fmla="*/ 379670 w 1192863"/>
                <a:gd name="connsiteY62" fmla="*/ 147384 h 1483673"/>
                <a:gd name="connsiteX63" fmla="*/ 367285 w 1192863"/>
                <a:gd name="connsiteY63" fmla="*/ 206918 h 1483673"/>
                <a:gd name="connsiteX64" fmla="*/ 366452 w 1192863"/>
                <a:gd name="connsiteY64" fmla="*/ 206397 h 1483673"/>
                <a:gd name="connsiteX65" fmla="*/ 375299 w 1192863"/>
                <a:gd name="connsiteY65" fmla="*/ 249175 h 1483673"/>
                <a:gd name="connsiteX66" fmla="*/ 389974 w 1192863"/>
                <a:gd name="connsiteY66" fmla="*/ 345969 h 1483673"/>
                <a:gd name="connsiteX67" fmla="*/ 396635 w 1192863"/>
                <a:gd name="connsiteY67" fmla="*/ 461707 h 1483673"/>
                <a:gd name="connsiteX68" fmla="*/ 385707 w 1192863"/>
                <a:gd name="connsiteY68" fmla="*/ 590975 h 1483673"/>
                <a:gd name="connsiteX69" fmla="*/ 385707 w 1192863"/>
                <a:gd name="connsiteY69" fmla="*/ 592432 h 1483673"/>
                <a:gd name="connsiteX70" fmla="*/ 413184 w 1192863"/>
                <a:gd name="connsiteY70" fmla="*/ 544139 h 1483673"/>
                <a:gd name="connsiteX71" fmla="*/ 551195 w 1192863"/>
                <a:gd name="connsiteY71" fmla="*/ 473780 h 1483673"/>
                <a:gd name="connsiteX72" fmla="*/ 584779 w 1192863"/>
                <a:gd name="connsiteY72" fmla="*/ 545333 h 1483673"/>
                <a:gd name="connsiteX73" fmla="*/ 582419 w 1192863"/>
                <a:gd name="connsiteY73" fmla="*/ 550904 h 1483673"/>
                <a:gd name="connsiteX74" fmla="*/ 500820 w 1192863"/>
                <a:gd name="connsiteY74" fmla="*/ 606067 h 1483673"/>
                <a:gd name="connsiteX75" fmla="*/ 384562 w 1192863"/>
                <a:gd name="connsiteY75" fmla="*/ 597428 h 1483673"/>
                <a:gd name="connsiteX76" fmla="*/ 350007 w 1192863"/>
                <a:gd name="connsiteY76" fmla="*/ 724927 h 1483673"/>
                <a:gd name="connsiteX77" fmla="*/ 323363 w 1192863"/>
                <a:gd name="connsiteY77" fmla="*/ 797783 h 1483673"/>
                <a:gd name="connsiteX78" fmla="*/ 335540 w 1192863"/>
                <a:gd name="connsiteY78" fmla="*/ 776967 h 1483673"/>
                <a:gd name="connsiteX79" fmla="*/ 473551 w 1192863"/>
                <a:gd name="connsiteY79" fmla="*/ 706609 h 1483673"/>
                <a:gd name="connsiteX80" fmla="*/ 507135 w 1192863"/>
                <a:gd name="connsiteY80" fmla="*/ 778161 h 1483673"/>
                <a:gd name="connsiteX81" fmla="*/ 504775 w 1192863"/>
                <a:gd name="connsiteY81" fmla="*/ 783732 h 1483673"/>
                <a:gd name="connsiteX82" fmla="*/ 423280 w 1192863"/>
                <a:gd name="connsiteY82" fmla="*/ 838895 h 1483673"/>
                <a:gd name="connsiteX83" fmla="*/ 310352 w 1192863"/>
                <a:gd name="connsiteY83" fmla="*/ 830881 h 1483673"/>
                <a:gd name="connsiteX84" fmla="*/ 299320 w 1192863"/>
                <a:gd name="connsiteY84" fmla="*/ 858670 h 1483673"/>
                <a:gd name="connsiteX85" fmla="*/ 247280 w 1192863"/>
                <a:gd name="connsiteY85" fmla="*/ 990957 h 1483673"/>
                <a:gd name="connsiteX86" fmla="*/ 231251 w 1192863"/>
                <a:gd name="connsiteY86" fmla="*/ 1037272 h 1483673"/>
                <a:gd name="connsiteX87" fmla="*/ 241659 w 1192863"/>
                <a:gd name="connsiteY87" fmla="*/ 1019162 h 1483673"/>
                <a:gd name="connsiteX88" fmla="*/ 379670 w 1192863"/>
                <a:gd name="connsiteY88" fmla="*/ 948700 h 1483673"/>
                <a:gd name="connsiteX89" fmla="*/ 413227 w 1192863"/>
                <a:gd name="connsiteY89" fmla="*/ 1020428 h 1483673"/>
                <a:gd name="connsiteX90" fmla="*/ 410894 w 1192863"/>
                <a:gd name="connsiteY90" fmla="*/ 1025928 h 1483673"/>
                <a:gd name="connsiteX91" fmla="*/ 329399 w 1192863"/>
                <a:gd name="connsiteY91" fmla="*/ 1080986 h 1483673"/>
                <a:gd name="connsiteX92" fmla="*/ 219490 w 1192863"/>
                <a:gd name="connsiteY92" fmla="*/ 1073597 h 1483673"/>
                <a:gd name="connsiteX93" fmla="*/ 205855 w 1192863"/>
                <a:gd name="connsiteY93" fmla="*/ 1121265 h 1483673"/>
                <a:gd name="connsiteX94" fmla="*/ 198466 w 1192863"/>
                <a:gd name="connsiteY94" fmla="*/ 1153114 h 1483673"/>
                <a:gd name="connsiteX95" fmla="*/ 192221 w 1192863"/>
                <a:gd name="connsiteY95" fmla="*/ 1185171 h 1483673"/>
                <a:gd name="connsiteX96" fmla="*/ 183062 w 1192863"/>
                <a:gd name="connsiteY96" fmla="*/ 1246995 h 1483673"/>
                <a:gd name="connsiteX97" fmla="*/ 177962 w 1192863"/>
                <a:gd name="connsiteY97" fmla="*/ 1287690 h 1483673"/>
                <a:gd name="connsiteX98" fmla="*/ 196280 w 1192863"/>
                <a:gd name="connsiteY98" fmla="*/ 1239917 h 1483673"/>
                <a:gd name="connsiteX99" fmla="*/ 272779 w 1192863"/>
                <a:gd name="connsiteY99" fmla="*/ 1161337 h 1483673"/>
                <a:gd name="connsiteX100" fmla="*/ 279441 w 1192863"/>
                <a:gd name="connsiteY100" fmla="*/ 1150928 h 1483673"/>
                <a:gd name="connsiteX101" fmla="*/ 357418 w 1192863"/>
                <a:gd name="connsiteY101" fmla="*/ 1137997 h 1483673"/>
                <a:gd name="connsiteX102" fmla="*/ 362705 w 1192863"/>
                <a:gd name="connsiteY102" fmla="*/ 1142290 h 1483673"/>
                <a:gd name="connsiteX103" fmla="*/ 365203 w 1192863"/>
                <a:gd name="connsiteY103" fmla="*/ 1297162 h 1483673"/>
                <a:gd name="connsiteX104" fmla="*/ 340224 w 1192863"/>
                <a:gd name="connsiteY104" fmla="*/ 1336817 h 1483673"/>
                <a:gd name="connsiteX105" fmla="*/ 361040 w 1192863"/>
                <a:gd name="connsiteY105" fmla="*/ 1314023 h 1483673"/>
                <a:gd name="connsiteX106" fmla="*/ 404649 w 1192863"/>
                <a:gd name="connsiteY106" fmla="*/ 1267499 h 1483673"/>
                <a:gd name="connsiteX107" fmla="*/ 428068 w 1192863"/>
                <a:gd name="connsiteY107" fmla="*/ 1244705 h 1483673"/>
                <a:gd name="connsiteX108" fmla="*/ 453047 w 1192863"/>
                <a:gd name="connsiteY108" fmla="*/ 1222015 h 1483673"/>
                <a:gd name="connsiteX109" fmla="*/ 515495 w 1192863"/>
                <a:gd name="connsiteY109" fmla="*/ 1171849 h 1483673"/>
                <a:gd name="connsiteX110" fmla="*/ 442639 w 1192863"/>
                <a:gd name="connsiteY110" fmla="*/ 1086503 h 1483673"/>
                <a:gd name="connsiteX111" fmla="*/ 438163 w 1192863"/>
                <a:gd name="connsiteY111" fmla="*/ 988250 h 1483673"/>
                <a:gd name="connsiteX112" fmla="*/ 513699 w 1192863"/>
                <a:gd name="connsiteY112" fmla="*/ 964474 h 1483673"/>
                <a:gd name="connsiteX113" fmla="*/ 518722 w 1192863"/>
                <a:gd name="connsiteY113" fmla="*/ 967434 h 1483673"/>
                <a:gd name="connsiteX114" fmla="*/ 544638 w 1192863"/>
                <a:gd name="connsiteY114" fmla="*/ 1120225 h 1483673"/>
                <a:gd name="connsiteX115" fmla="*/ 524758 w 1192863"/>
                <a:gd name="connsiteY115" fmla="*/ 1165812 h 1483673"/>
                <a:gd name="connsiteX116" fmla="*/ 563997 w 1192863"/>
                <a:gd name="connsiteY116" fmla="*/ 1137190 h 1483673"/>
                <a:gd name="connsiteX117" fmla="*/ 682857 w 1192863"/>
                <a:gd name="connsiteY117" fmla="*/ 1057985 h 1483673"/>
                <a:gd name="connsiteX118" fmla="*/ 719285 w 1192863"/>
                <a:gd name="connsiteY118" fmla="*/ 1033734 h 1483673"/>
                <a:gd name="connsiteX119" fmla="*/ 642994 w 1192863"/>
                <a:gd name="connsiteY119" fmla="*/ 945682 h 1483673"/>
                <a:gd name="connsiteX120" fmla="*/ 638518 w 1192863"/>
                <a:gd name="connsiteY120" fmla="*/ 847325 h 1483673"/>
                <a:gd name="connsiteX121" fmla="*/ 713865 w 1192863"/>
                <a:gd name="connsiteY121" fmla="*/ 823437 h 1483673"/>
                <a:gd name="connsiteX122" fmla="*/ 719077 w 1192863"/>
                <a:gd name="connsiteY122" fmla="*/ 826509 h 1483673"/>
                <a:gd name="connsiteX123" fmla="*/ 744993 w 1192863"/>
                <a:gd name="connsiteY123" fmla="*/ 979196 h 1483673"/>
                <a:gd name="connsiteX124" fmla="*/ 721471 w 1192863"/>
                <a:gd name="connsiteY124" fmla="*/ 1032485 h 1483673"/>
                <a:gd name="connsiteX125" fmla="*/ 799948 w 1192863"/>
                <a:gd name="connsiteY125" fmla="*/ 977739 h 1483673"/>
                <a:gd name="connsiteX126" fmla="*/ 897887 w 1192863"/>
                <a:gd name="connsiteY126" fmla="*/ 895515 h 1483673"/>
                <a:gd name="connsiteX127" fmla="*/ 821076 w 1192863"/>
                <a:gd name="connsiteY127" fmla="*/ 807046 h 1483673"/>
                <a:gd name="connsiteX128" fmla="*/ 816496 w 1192863"/>
                <a:gd name="connsiteY128" fmla="*/ 708794 h 1483673"/>
                <a:gd name="connsiteX129" fmla="*/ 891843 w 1192863"/>
                <a:gd name="connsiteY129" fmla="*/ 684906 h 1483673"/>
                <a:gd name="connsiteX130" fmla="*/ 897055 w 1192863"/>
                <a:gd name="connsiteY130" fmla="*/ 687978 h 1483673"/>
                <a:gd name="connsiteX131" fmla="*/ 923075 w 1192863"/>
                <a:gd name="connsiteY131" fmla="*/ 840664 h 1483673"/>
                <a:gd name="connsiteX132" fmla="*/ 902259 w 1192863"/>
                <a:gd name="connsiteY132" fmla="*/ 888437 h 1483673"/>
                <a:gd name="connsiteX133" fmla="*/ 904444 w 1192863"/>
                <a:gd name="connsiteY133" fmla="*/ 889998 h 1483673"/>
                <a:gd name="connsiteX134" fmla="*/ 986356 w 1192863"/>
                <a:gd name="connsiteY134" fmla="*/ 790914 h 1483673"/>
                <a:gd name="connsiteX135" fmla="*/ 1023096 w 1192863"/>
                <a:gd name="connsiteY135" fmla="*/ 733461 h 1483673"/>
                <a:gd name="connsiteX136" fmla="*/ 939311 w 1192863"/>
                <a:gd name="connsiteY136" fmla="*/ 655505 h 1483673"/>
                <a:gd name="connsiteX137" fmla="*/ 924011 w 1192863"/>
                <a:gd name="connsiteY137" fmla="*/ 558294 h 1483673"/>
                <a:gd name="connsiteX138" fmla="*/ 996116 w 1192863"/>
                <a:gd name="connsiteY138" fmla="*/ 525912 h 1483673"/>
                <a:gd name="connsiteX139" fmla="*/ 1001760 w 1192863"/>
                <a:gd name="connsiteY139" fmla="*/ 528423 h 1483673"/>
                <a:gd name="connsiteX140" fmla="*/ 1044328 w 1192863"/>
                <a:gd name="connsiteY140" fmla="*/ 677362 h 1483673"/>
                <a:gd name="connsiteX141" fmla="*/ 1031735 w 1192863"/>
                <a:gd name="connsiteY141" fmla="*/ 718370 h 1483673"/>
                <a:gd name="connsiteX142" fmla="*/ 1046410 w 1192863"/>
                <a:gd name="connsiteY142" fmla="*/ 692558 h 1483673"/>
                <a:gd name="connsiteX143" fmla="*/ 1089396 w 1192863"/>
                <a:gd name="connsiteY143" fmla="*/ 604922 h 1483673"/>
                <a:gd name="connsiteX144" fmla="*/ 1107089 w 1192863"/>
                <a:gd name="connsiteY144" fmla="*/ 563290 h 1483673"/>
                <a:gd name="connsiteX145" fmla="*/ 1068892 w 1192863"/>
                <a:gd name="connsiteY145" fmla="*/ 455983 h 1483673"/>
                <a:gd name="connsiteX146" fmla="*/ 1100116 w 1192863"/>
                <a:gd name="connsiteY146" fmla="*/ 362310 h 1483673"/>
                <a:gd name="connsiteX147" fmla="*/ 1179027 w 1192863"/>
                <a:gd name="connsiteY147" fmla="*/ 366866 h 1483673"/>
                <a:gd name="connsiteX148" fmla="*/ 1182860 w 1192863"/>
                <a:gd name="connsiteY148" fmla="*/ 371678 h 1483673"/>
                <a:gd name="connsiteX149" fmla="*/ 1151636 w 1192863"/>
                <a:gd name="connsiteY149" fmla="*/ 523427 h 1483673"/>
                <a:gd name="connsiteX150" fmla="*/ 1108546 w 1192863"/>
                <a:gd name="connsiteY150" fmla="*/ 566308 h 1483673"/>
                <a:gd name="connsiteX151" fmla="*/ 1108026 w 1192863"/>
                <a:gd name="connsiteY151" fmla="*/ 565371 h 1483673"/>
                <a:gd name="connsiteX152" fmla="*/ 1091893 w 1192863"/>
                <a:gd name="connsiteY152" fmla="*/ 605963 h 1483673"/>
                <a:gd name="connsiteX153" fmla="*/ 1050261 w 1192863"/>
                <a:gd name="connsiteY153" fmla="*/ 694743 h 1483673"/>
                <a:gd name="connsiteX154" fmla="*/ 991976 w 1192863"/>
                <a:gd name="connsiteY154" fmla="*/ 794973 h 1483673"/>
                <a:gd name="connsiteX155" fmla="*/ 911522 w 1192863"/>
                <a:gd name="connsiteY155" fmla="*/ 896764 h 1483673"/>
                <a:gd name="connsiteX156" fmla="*/ 910481 w 1192863"/>
                <a:gd name="connsiteY156" fmla="*/ 897805 h 1483673"/>
                <a:gd name="connsiteX157" fmla="*/ 960023 w 1192863"/>
                <a:gd name="connsiteY157" fmla="*/ 872721 h 1483673"/>
                <a:gd name="connsiteX158" fmla="*/ 1113958 w 1192863"/>
                <a:gd name="connsiteY158" fmla="*/ 890103 h 1483673"/>
                <a:gd name="connsiteX159" fmla="*/ 1102449 w 1192863"/>
                <a:gd name="connsiteY159" fmla="*/ 968302 h 1483673"/>
                <a:gd name="connsiteX160" fmla="*/ 1097306 w 1192863"/>
                <a:gd name="connsiteY160" fmla="*/ 971702 h 1483673"/>
                <a:gd name="connsiteX161" fmla="*/ 998950 w 1192863"/>
                <a:gd name="connsiteY161" fmla="*/ 972638 h 1483673"/>
                <a:gd name="connsiteX162" fmla="*/ 906734 w 1192863"/>
                <a:gd name="connsiteY162" fmla="*/ 901343 h 1483673"/>
                <a:gd name="connsiteX163" fmla="*/ 807545 w 1192863"/>
                <a:gd name="connsiteY163" fmla="*/ 988563 h 1483673"/>
                <a:gd name="connsiteX164" fmla="*/ 745097 w 1192863"/>
                <a:gd name="connsiteY164" fmla="*/ 1034670 h 1483673"/>
                <a:gd name="connsiteX165" fmla="*/ 766850 w 1192863"/>
                <a:gd name="connsiteY165" fmla="*/ 1024262 h 1483673"/>
                <a:gd name="connsiteX166" fmla="*/ 920785 w 1192863"/>
                <a:gd name="connsiteY166" fmla="*/ 1041644 h 1483673"/>
                <a:gd name="connsiteX167" fmla="*/ 909275 w 1192863"/>
                <a:gd name="connsiteY167" fmla="*/ 1119843 h 1483673"/>
                <a:gd name="connsiteX168" fmla="*/ 904132 w 1192863"/>
                <a:gd name="connsiteY168" fmla="*/ 1123243 h 1483673"/>
                <a:gd name="connsiteX169" fmla="*/ 805776 w 1192863"/>
                <a:gd name="connsiteY169" fmla="*/ 1124284 h 1483673"/>
                <a:gd name="connsiteX170" fmla="*/ 715954 w 1192863"/>
                <a:gd name="connsiteY170" fmla="*/ 1055278 h 1483673"/>
                <a:gd name="connsiteX171" fmla="*/ 691495 w 1192863"/>
                <a:gd name="connsiteY171" fmla="*/ 1072348 h 1483673"/>
                <a:gd name="connsiteX172" fmla="*/ 574821 w 1192863"/>
                <a:gd name="connsiteY172" fmla="*/ 1153843 h 1483673"/>
                <a:gd name="connsiteX173" fmla="*/ 535895 w 1192863"/>
                <a:gd name="connsiteY173" fmla="*/ 1183610 h 1483673"/>
                <a:gd name="connsiteX174" fmla="*/ 554733 w 1192863"/>
                <a:gd name="connsiteY174" fmla="*/ 1174347 h 1483673"/>
                <a:gd name="connsiteX175" fmla="*/ 708669 w 1192863"/>
                <a:gd name="connsiteY175" fmla="*/ 1191728 h 1483673"/>
                <a:gd name="connsiteX176" fmla="*/ 697233 w 1192863"/>
                <a:gd name="connsiteY176" fmla="*/ 1269939 h 1483673"/>
                <a:gd name="connsiteX177" fmla="*/ 692120 w 1192863"/>
                <a:gd name="connsiteY177" fmla="*/ 1273328 h 1483673"/>
                <a:gd name="connsiteX178" fmla="*/ 593660 w 1192863"/>
                <a:gd name="connsiteY178" fmla="*/ 1274264 h 1483673"/>
                <a:gd name="connsiteX179" fmla="*/ 506128 w 1192863"/>
                <a:gd name="connsiteY179" fmla="*/ 1207548 h 1483673"/>
                <a:gd name="connsiteX180" fmla="*/ 468555 w 1192863"/>
                <a:gd name="connsiteY180" fmla="*/ 1239709 h 1483673"/>
                <a:gd name="connsiteX181" fmla="*/ 444721 w 1192863"/>
                <a:gd name="connsiteY181" fmla="*/ 1262191 h 1483673"/>
                <a:gd name="connsiteX182" fmla="*/ 421823 w 1192863"/>
                <a:gd name="connsiteY182" fmla="*/ 1285505 h 1483673"/>
                <a:gd name="connsiteX183" fmla="*/ 380190 w 1192863"/>
                <a:gd name="connsiteY183" fmla="*/ 1331925 h 1483673"/>
                <a:gd name="connsiteX184" fmla="*/ 353442 w 1192863"/>
                <a:gd name="connsiteY184" fmla="*/ 1363149 h 1483673"/>
                <a:gd name="connsiteX185" fmla="*/ 395074 w 1192863"/>
                <a:gd name="connsiteY185" fmla="*/ 1333382 h 1483673"/>
                <a:gd name="connsiteX186" fmla="*/ 549842 w 1192863"/>
                <a:gd name="connsiteY186" fmla="*/ 1327241 h 1483673"/>
                <a:gd name="connsiteX187" fmla="*/ 550370 w 1192863"/>
                <a:gd name="connsiteY187" fmla="*/ 1406429 h 1483673"/>
                <a:gd name="connsiteX188" fmla="*/ 545887 w 1192863"/>
                <a:gd name="connsiteY188" fmla="*/ 1410505 h 1483673"/>
                <a:gd name="connsiteX189" fmla="*/ 447218 w 1192863"/>
                <a:gd name="connsiteY189" fmla="*/ 1425597 h 1483673"/>
                <a:gd name="connsiteX190" fmla="*/ 345844 w 1192863"/>
                <a:gd name="connsiteY190" fmla="*/ 1369498 h 1483673"/>
                <a:gd name="connsiteX191" fmla="*/ 304628 w 1192863"/>
                <a:gd name="connsiteY191" fmla="*/ 1419456 h 148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192863" h="1483673">
                  <a:moveTo>
                    <a:pt x="304628" y="1419456"/>
                  </a:moveTo>
                  <a:cubicBezTo>
                    <a:pt x="286206" y="1442354"/>
                    <a:pt x="269449" y="1463899"/>
                    <a:pt x="254461" y="1483674"/>
                  </a:cubicBezTo>
                  <a:lnTo>
                    <a:pt x="216576" y="1483674"/>
                  </a:lnTo>
                  <a:cubicBezTo>
                    <a:pt x="235623" y="1459215"/>
                    <a:pt x="258208" y="1431634"/>
                    <a:pt x="282979" y="1401659"/>
                  </a:cubicBezTo>
                  <a:cubicBezTo>
                    <a:pt x="297550" y="1384173"/>
                    <a:pt x="313475" y="1365855"/>
                    <a:pt x="330024" y="1347120"/>
                  </a:cubicBezTo>
                  <a:cubicBezTo>
                    <a:pt x="315053" y="1328678"/>
                    <a:pt x="301153" y="1309391"/>
                    <a:pt x="288391" y="1289356"/>
                  </a:cubicBezTo>
                  <a:cubicBezTo>
                    <a:pt x="254565" y="1300701"/>
                    <a:pt x="185456" y="1297682"/>
                    <a:pt x="176505" y="1297266"/>
                  </a:cubicBezTo>
                  <a:cubicBezTo>
                    <a:pt x="173903" y="1319435"/>
                    <a:pt x="171613" y="1341188"/>
                    <a:pt x="169740" y="1361587"/>
                  </a:cubicBezTo>
                  <a:cubicBezTo>
                    <a:pt x="165368" y="1407903"/>
                    <a:pt x="162766" y="1449015"/>
                    <a:pt x="160997" y="1483674"/>
                  </a:cubicBezTo>
                  <a:lnTo>
                    <a:pt x="130293" y="1483674"/>
                  </a:lnTo>
                  <a:cubicBezTo>
                    <a:pt x="132791" y="1448287"/>
                    <a:pt x="136434" y="1406238"/>
                    <a:pt x="141846" y="1358777"/>
                  </a:cubicBezTo>
                  <a:cubicBezTo>
                    <a:pt x="144448" y="1336088"/>
                    <a:pt x="147570" y="1312045"/>
                    <a:pt x="151109" y="1287274"/>
                  </a:cubicBezTo>
                  <a:cubicBezTo>
                    <a:pt x="142366" y="1284672"/>
                    <a:pt x="71487" y="1262503"/>
                    <a:pt x="45467" y="1239501"/>
                  </a:cubicBezTo>
                  <a:cubicBezTo>
                    <a:pt x="21841" y="1218685"/>
                    <a:pt x="-2410" y="1185379"/>
                    <a:pt x="192" y="1152074"/>
                  </a:cubicBezTo>
                  <a:cubicBezTo>
                    <a:pt x="1568" y="1121179"/>
                    <a:pt x="27729" y="1097249"/>
                    <a:pt x="58624" y="1098625"/>
                  </a:cubicBezTo>
                  <a:cubicBezTo>
                    <a:pt x="60596" y="1098713"/>
                    <a:pt x="62562" y="1098905"/>
                    <a:pt x="64514" y="1099201"/>
                  </a:cubicBezTo>
                  <a:cubicBezTo>
                    <a:pt x="111038" y="1107631"/>
                    <a:pt x="146426" y="1185171"/>
                    <a:pt x="152046" y="1227011"/>
                  </a:cubicBezTo>
                  <a:cubicBezTo>
                    <a:pt x="152046" y="1229509"/>
                    <a:pt x="152983" y="1256674"/>
                    <a:pt x="153087" y="1273848"/>
                  </a:cubicBezTo>
                  <a:cubicBezTo>
                    <a:pt x="154544" y="1263440"/>
                    <a:pt x="155897" y="1253968"/>
                    <a:pt x="157458" y="1243560"/>
                  </a:cubicBezTo>
                  <a:cubicBezTo>
                    <a:pt x="160581" y="1222744"/>
                    <a:pt x="164327" y="1202657"/>
                    <a:pt x="167866" y="1181112"/>
                  </a:cubicBezTo>
                  <a:cubicBezTo>
                    <a:pt x="170156" y="1170704"/>
                    <a:pt x="172446" y="1160296"/>
                    <a:pt x="174735" y="1149159"/>
                  </a:cubicBezTo>
                  <a:cubicBezTo>
                    <a:pt x="177025" y="1138023"/>
                    <a:pt x="180356" y="1127406"/>
                    <a:pt x="183166" y="1116374"/>
                  </a:cubicBezTo>
                  <a:cubicBezTo>
                    <a:pt x="190139" y="1091082"/>
                    <a:pt x="198466" y="1065686"/>
                    <a:pt x="207417" y="1040291"/>
                  </a:cubicBezTo>
                  <a:cubicBezTo>
                    <a:pt x="189411" y="1037585"/>
                    <a:pt x="125713" y="1026760"/>
                    <a:pt x="99069" y="1009587"/>
                  </a:cubicBezTo>
                  <a:cubicBezTo>
                    <a:pt x="72424" y="992414"/>
                    <a:pt x="43594" y="963375"/>
                    <a:pt x="41096" y="930069"/>
                  </a:cubicBezTo>
                  <a:cubicBezTo>
                    <a:pt x="37589" y="899286"/>
                    <a:pt x="59702" y="871488"/>
                    <a:pt x="90486" y="867981"/>
                  </a:cubicBezTo>
                  <a:cubicBezTo>
                    <a:pt x="92541" y="867747"/>
                    <a:pt x="94607" y="867627"/>
                    <a:pt x="96675" y="867621"/>
                  </a:cubicBezTo>
                  <a:cubicBezTo>
                    <a:pt x="143928" y="868870"/>
                    <a:pt x="190348" y="940478"/>
                    <a:pt x="202629" y="980757"/>
                  </a:cubicBezTo>
                  <a:cubicBezTo>
                    <a:pt x="203358" y="983255"/>
                    <a:pt x="208562" y="1013230"/>
                    <a:pt x="211164" y="1029779"/>
                  </a:cubicBezTo>
                  <a:cubicBezTo>
                    <a:pt x="216680" y="1014583"/>
                    <a:pt x="221572" y="999387"/>
                    <a:pt x="228129" y="984192"/>
                  </a:cubicBezTo>
                  <a:cubicBezTo>
                    <a:pt x="245614" y="940373"/>
                    <a:pt x="264661" y="896451"/>
                    <a:pt x="283500" y="852634"/>
                  </a:cubicBezTo>
                  <a:cubicBezTo>
                    <a:pt x="289224" y="839207"/>
                    <a:pt x="294844" y="825677"/>
                    <a:pt x="300465" y="812250"/>
                  </a:cubicBezTo>
                  <a:cubicBezTo>
                    <a:pt x="294116" y="811314"/>
                    <a:pt x="218137" y="800177"/>
                    <a:pt x="188266" y="781026"/>
                  </a:cubicBezTo>
                  <a:cubicBezTo>
                    <a:pt x="161829" y="763957"/>
                    <a:pt x="132791" y="734814"/>
                    <a:pt x="130293" y="701509"/>
                  </a:cubicBezTo>
                  <a:cubicBezTo>
                    <a:pt x="126787" y="670725"/>
                    <a:pt x="148899" y="642927"/>
                    <a:pt x="179683" y="639421"/>
                  </a:cubicBezTo>
                  <a:cubicBezTo>
                    <a:pt x="181738" y="639186"/>
                    <a:pt x="183804" y="639066"/>
                    <a:pt x="185872" y="639060"/>
                  </a:cubicBezTo>
                  <a:cubicBezTo>
                    <a:pt x="233125" y="640309"/>
                    <a:pt x="279545" y="711917"/>
                    <a:pt x="291722" y="752196"/>
                  </a:cubicBezTo>
                  <a:cubicBezTo>
                    <a:pt x="292659" y="755214"/>
                    <a:pt x="300152" y="798408"/>
                    <a:pt x="301506" y="809544"/>
                  </a:cubicBezTo>
                  <a:cubicBezTo>
                    <a:pt x="313995" y="779881"/>
                    <a:pt x="326069" y="750218"/>
                    <a:pt x="336789" y="720555"/>
                  </a:cubicBezTo>
                  <a:cubicBezTo>
                    <a:pt x="351521" y="680545"/>
                    <a:pt x="363654" y="639626"/>
                    <a:pt x="373113" y="598053"/>
                  </a:cubicBezTo>
                  <a:cubicBezTo>
                    <a:pt x="370095" y="598053"/>
                    <a:pt x="290785" y="586291"/>
                    <a:pt x="260186" y="566828"/>
                  </a:cubicBezTo>
                  <a:cubicBezTo>
                    <a:pt x="233749" y="549759"/>
                    <a:pt x="204711" y="520617"/>
                    <a:pt x="202213" y="487311"/>
                  </a:cubicBezTo>
                  <a:cubicBezTo>
                    <a:pt x="198649" y="456591"/>
                    <a:pt x="220663" y="428799"/>
                    <a:pt x="251382" y="425235"/>
                  </a:cubicBezTo>
                  <a:cubicBezTo>
                    <a:pt x="253510" y="424988"/>
                    <a:pt x="255650" y="424864"/>
                    <a:pt x="257792" y="424862"/>
                  </a:cubicBezTo>
                  <a:cubicBezTo>
                    <a:pt x="305044" y="426112"/>
                    <a:pt x="351464" y="497719"/>
                    <a:pt x="363642" y="537894"/>
                  </a:cubicBezTo>
                  <a:cubicBezTo>
                    <a:pt x="364474" y="540600"/>
                    <a:pt x="370199" y="573489"/>
                    <a:pt x="372593" y="589206"/>
                  </a:cubicBezTo>
                  <a:lnTo>
                    <a:pt x="375299" y="589206"/>
                  </a:lnTo>
                  <a:cubicBezTo>
                    <a:pt x="383650" y="547094"/>
                    <a:pt x="388213" y="504320"/>
                    <a:pt x="388933" y="461395"/>
                  </a:cubicBezTo>
                  <a:cubicBezTo>
                    <a:pt x="389662" y="437769"/>
                    <a:pt x="388933" y="415183"/>
                    <a:pt x="387892" y="393222"/>
                  </a:cubicBezTo>
                  <a:cubicBezTo>
                    <a:pt x="372905" y="392598"/>
                    <a:pt x="304628" y="389163"/>
                    <a:pt x="274965" y="374384"/>
                  </a:cubicBezTo>
                  <a:cubicBezTo>
                    <a:pt x="245302" y="359604"/>
                    <a:pt x="214702" y="334625"/>
                    <a:pt x="208562" y="301527"/>
                  </a:cubicBezTo>
                  <a:cubicBezTo>
                    <a:pt x="201921" y="271264"/>
                    <a:pt x="221071" y="241348"/>
                    <a:pt x="251335" y="234708"/>
                  </a:cubicBezTo>
                  <a:cubicBezTo>
                    <a:pt x="253192" y="234301"/>
                    <a:pt x="255070" y="233988"/>
                    <a:pt x="256959" y="233771"/>
                  </a:cubicBezTo>
                  <a:cubicBezTo>
                    <a:pt x="304108" y="229815"/>
                    <a:pt x="358438" y="295594"/>
                    <a:pt x="374674" y="334520"/>
                  </a:cubicBezTo>
                  <a:cubicBezTo>
                    <a:pt x="375611" y="336706"/>
                    <a:pt x="382168" y="359188"/>
                    <a:pt x="386748" y="376153"/>
                  </a:cubicBezTo>
                  <a:cubicBezTo>
                    <a:pt x="386123" y="365745"/>
                    <a:pt x="385603" y="355961"/>
                    <a:pt x="384770" y="346490"/>
                  </a:cubicBezTo>
                  <a:cubicBezTo>
                    <a:pt x="381752" y="310790"/>
                    <a:pt x="376860" y="278421"/>
                    <a:pt x="372280" y="249695"/>
                  </a:cubicBezTo>
                  <a:cubicBezTo>
                    <a:pt x="369574" y="233354"/>
                    <a:pt x="366764" y="218471"/>
                    <a:pt x="363954" y="205044"/>
                  </a:cubicBezTo>
                  <a:cubicBezTo>
                    <a:pt x="349591" y="196718"/>
                    <a:pt x="291930" y="162788"/>
                    <a:pt x="272883" y="136663"/>
                  </a:cubicBezTo>
                  <a:cubicBezTo>
                    <a:pt x="253837" y="110539"/>
                    <a:pt x="237808" y="73487"/>
                    <a:pt x="247488" y="41534"/>
                  </a:cubicBezTo>
                  <a:cubicBezTo>
                    <a:pt x="255482" y="11660"/>
                    <a:pt x="286181" y="-6077"/>
                    <a:pt x="316055" y="1917"/>
                  </a:cubicBezTo>
                  <a:cubicBezTo>
                    <a:pt x="317967" y="2429"/>
                    <a:pt x="319850" y="3041"/>
                    <a:pt x="321697" y="3752"/>
                  </a:cubicBezTo>
                  <a:cubicBezTo>
                    <a:pt x="365307" y="21967"/>
                    <a:pt x="383209" y="105335"/>
                    <a:pt x="379670" y="147384"/>
                  </a:cubicBezTo>
                  <a:cubicBezTo>
                    <a:pt x="379670" y="151026"/>
                    <a:pt x="368013" y="207334"/>
                    <a:pt x="367285" y="206918"/>
                  </a:cubicBezTo>
                  <a:lnTo>
                    <a:pt x="366452" y="206397"/>
                  </a:lnTo>
                  <a:cubicBezTo>
                    <a:pt x="369366" y="219512"/>
                    <a:pt x="372384" y="233666"/>
                    <a:pt x="375299" y="249175"/>
                  </a:cubicBezTo>
                  <a:cubicBezTo>
                    <a:pt x="380503" y="277797"/>
                    <a:pt x="386227" y="310270"/>
                    <a:pt x="389974" y="345969"/>
                  </a:cubicBezTo>
                  <a:cubicBezTo>
                    <a:pt x="394431" y="384387"/>
                    <a:pt x="396655" y="423032"/>
                    <a:pt x="396635" y="461707"/>
                  </a:cubicBezTo>
                  <a:cubicBezTo>
                    <a:pt x="396797" y="505034"/>
                    <a:pt x="393140" y="548290"/>
                    <a:pt x="385707" y="590975"/>
                  </a:cubicBezTo>
                  <a:cubicBezTo>
                    <a:pt x="385707" y="591495"/>
                    <a:pt x="385707" y="592016"/>
                    <a:pt x="385707" y="592432"/>
                  </a:cubicBezTo>
                  <a:cubicBezTo>
                    <a:pt x="392160" y="580255"/>
                    <a:pt x="411415" y="546533"/>
                    <a:pt x="413184" y="544139"/>
                  </a:cubicBezTo>
                  <a:cubicBezTo>
                    <a:pt x="438059" y="510104"/>
                    <a:pt x="506336" y="458897"/>
                    <a:pt x="551195" y="473780"/>
                  </a:cubicBezTo>
                  <a:cubicBezTo>
                    <a:pt x="580228" y="484265"/>
                    <a:pt x="595264" y="516300"/>
                    <a:pt x="584779" y="545333"/>
                  </a:cubicBezTo>
                  <a:cubicBezTo>
                    <a:pt x="584093" y="547231"/>
                    <a:pt x="583305" y="549091"/>
                    <a:pt x="582419" y="550904"/>
                  </a:cubicBezTo>
                  <a:cubicBezTo>
                    <a:pt x="568784" y="581400"/>
                    <a:pt x="531524" y="598989"/>
                    <a:pt x="500820" y="606067"/>
                  </a:cubicBezTo>
                  <a:cubicBezTo>
                    <a:pt x="466161" y="614081"/>
                    <a:pt x="390598" y="598677"/>
                    <a:pt x="384562" y="597428"/>
                  </a:cubicBezTo>
                  <a:cubicBezTo>
                    <a:pt x="375878" y="640646"/>
                    <a:pt x="364334" y="683239"/>
                    <a:pt x="350007" y="724927"/>
                  </a:cubicBezTo>
                  <a:cubicBezTo>
                    <a:pt x="341785" y="749282"/>
                    <a:pt x="332730" y="773532"/>
                    <a:pt x="323363" y="797783"/>
                  </a:cubicBezTo>
                  <a:cubicBezTo>
                    <a:pt x="329295" y="787375"/>
                    <a:pt x="334603" y="778112"/>
                    <a:pt x="335540" y="776967"/>
                  </a:cubicBezTo>
                  <a:cubicBezTo>
                    <a:pt x="360415" y="742933"/>
                    <a:pt x="428588" y="691725"/>
                    <a:pt x="473551" y="706609"/>
                  </a:cubicBezTo>
                  <a:cubicBezTo>
                    <a:pt x="502584" y="717093"/>
                    <a:pt x="517620" y="749128"/>
                    <a:pt x="507135" y="778161"/>
                  </a:cubicBezTo>
                  <a:cubicBezTo>
                    <a:pt x="506449" y="780060"/>
                    <a:pt x="505661" y="781919"/>
                    <a:pt x="504775" y="783732"/>
                  </a:cubicBezTo>
                  <a:cubicBezTo>
                    <a:pt x="491140" y="814228"/>
                    <a:pt x="453984" y="831817"/>
                    <a:pt x="423280" y="838895"/>
                  </a:cubicBezTo>
                  <a:cubicBezTo>
                    <a:pt x="392576" y="845973"/>
                    <a:pt x="327422" y="834211"/>
                    <a:pt x="310352" y="830881"/>
                  </a:cubicBezTo>
                  <a:cubicBezTo>
                    <a:pt x="306606" y="840144"/>
                    <a:pt x="303067" y="849407"/>
                    <a:pt x="299320" y="858670"/>
                  </a:cubicBezTo>
                  <a:cubicBezTo>
                    <a:pt x="281418" y="903008"/>
                    <a:pt x="263412" y="947139"/>
                    <a:pt x="247280" y="990957"/>
                  </a:cubicBezTo>
                  <a:cubicBezTo>
                    <a:pt x="241555" y="1006361"/>
                    <a:pt x="236871" y="1022181"/>
                    <a:pt x="231251" y="1037272"/>
                  </a:cubicBezTo>
                  <a:cubicBezTo>
                    <a:pt x="236559" y="1028009"/>
                    <a:pt x="241035" y="1020203"/>
                    <a:pt x="241659" y="1019162"/>
                  </a:cubicBezTo>
                  <a:cubicBezTo>
                    <a:pt x="266534" y="985024"/>
                    <a:pt x="334707" y="933920"/>
                    <a:pt x="379670" y="948700"/>
                  </a:cubicBezTo>
                  <a:cubicBezTo>
                    <a:pt x="408744" y="959241"/>
                    <a:pt x="423768" y="991354"/>
                    <a:pt x="413227" y="1020428"/>
                  </a:cubicBezTo>
                  <a:cubicBezTo>
                    <a:pt x="412548" y="1022302"/>
                    <a:pt x="411769" y="1024137"/>
                    <a:pt x="410894" y="1025928"/>
                  </a:cubicBezTo>
                  <a:cubicBezTo>
                    <a:pt x="397260" y="1056423"/>
                    <a:pt x="360103" y="1074013"/>
                    <a:pt x="329399" y="1080986"/>
                  </a:cubicBezTo>
                  <a:cubicBezTo>
                    <a:pt x="298695" y="1087960"/>
                    <a:pt x="239786" y="1077552"/>
                    <a:pt x="219490" y="1073597"/>
                  </a:cubicBezTo>
                  <a:cubicBezTo>
                    <a:pt x="214702" y="1089625"/>
                    <a:pt x="209811" y="1105550"/>
                    <a:pt x="205855" y="1121265"/>
                  </a:cubicBezTo>
                  <a:cubicBezTo>
                    <a:pt x="203462" y="1131674"/>
                    <a:pt x="200339" y="1142082"/>
                    <a:pt x="198466" y="1153114"/>
                  </a:cubicBezTo>
                  <a:cubicBezTo>
                    <a:pt x="196592" y="1164147"/>
                    <a:pt x="194303" y="1174555"/>
                    <a:pt x="192221" y="1185171"/>
                  </a:cubicBezTo>
                  <a:cubicBezTo>
                    <a:pt x="189099" y="1205987"/>
                    <a:pt x="185664" y="1226803"/>
                    <a:pt x="183062" y="1246995"/>
                  </a:cubicBezTo>
                  <a:cubicBezTo>
                    <a:pt x="181084" y="1260942"/>
                    <a:pt x="179523" y="1274264"/>
                    <a:pt x="177962" y="1287690"/>
                  </a:cubicBezTo>
                  <a:cubicBezTo>
                    <a:pt x="183478" y="1272286"/>
                    <a:pt x="195031" y="1242311"/>
                    <a:pt x="196280" y="1239917"/>
                  </a:cubicBezTo>
                  <a:cubicBezTo>
                    <a:pt x="214643" y="1207614"/>
                    <a:pt x="240981" y="1180559"/>
                    <a:pt x="272779" y="1161337"/>
                  </a:cubicBezTo>
                  <a:cubicBezTo>
                    <a:pt x="274646" y="1157653"/>
                    <a:pt x="276878" y="1154166"/>
                    <a:pt x="279441" y="1150928"/>
                  </a:cubicBezTo>
                  <a:cubicBezTo>
                    <a:pt x="297402" y="1125825"/>
                    <a:pt x="332314" y="1120035"/>
                    <a:pt x="357418" y="1137997"/>
                  </a:cubicBezTo>
                  <a:cubicBezTo>
                    <a:pt x="359266" y="1139319"/>
                    <a:pt x="361031" y="1140753"/>
                    <a:pt x="362705" y="1142290"/>
                  </a:cubicBezTo>
                  <a:cubicBezTo>
                    <a:pt x="396947" y="1174971"/>
                    <a:pt x="383521" y="1259172"/>
                    <a:pt x="365203" y="1297162"/>
                  </a:cubicBezTo>
                  <a:cubicBezTo>
                    <a:pt x="364162" y="1299451"/>
                    <a:pt x="349695" y="1322453"/>
                    <a:pt x="340224" y="1336817"/>
                  </a:cubicBezTo>
                  <a:cubicBezTo>
                    <a:pt x="347093" y="1329219"/>
                    <a:pt x="353546" y="1321725"/>
                    <a:pt x="361040" y="1314023"/>
                  </a:cubicBezTo>
                  <a:cubicBezTo>
                    <a:pt x="374986" y="1298619"/>
                    <a:pt x="389245" y="1283631"/>
                    <a:pt x="404649" y="1267499"/>
                  </a:cubicBezTo>
                  <a:lnTo>
                    <a:pt x="428068" y="1244705"/>
                  </a:lnTo>
                  <a:cubicBezTo>
                    <a:pt x="435666" y="1236899"/>
                    <a:pt x="444721" y="1229613"/>
                    <a:pt x="453047" y="1222015"/>
                  </a:cubicBezTo>
                  <a:cubicBezTo>
                    <a:pt x="472926" y="1204634"/>
                    <a:pt x="493847" y="1188085"/>
                    <a:pt x="515495" y="1171849"/>
                  </a:cubicBezTo>
                  <a:cubicBezTo>
                    <a:pt x="502069" y="1159671"/>
                    <a:pt x="454920" y="1115541"/>
                    <a:pt x="442639" y="1086503"/>
                  </a:cubicBezTo>
                  <a:cubicBezTo>
                    <a:pt x="430357" y="1057464"/>
                    <a:pt x="421823" y="1017393"/>
                    <a:pt x="438163" y="988250"/>
                  </a:cubicBezTo>
                  <a:cubicBezTo>
                    <a:pt x="452456" y="960826"/>
                    <a:pt x="486275" y="950181"/>
                    <a:pt x="513699" y="964474"/>
                  </a:cubicBezTo>
                  <a:cubicBezTo>
                    <a:pt x="515424" y="965373"/>
                    <a:pt x="517100" y="966361"/>
                    <a:pt x="518722" y="967434"/>
                  </a:cubicBezTo>
                  <a:cubicBezTo>
                    <a:pt x="557440" y="994600"/>
                    <a:pt x="557127" y="1079842"/>
                    <a:pt x="544638" y="1120225"/>
                  </a:cubicBezTo>
                  <a:cubicBezTo>
                    <a:pt x="543909" y="1122723"/>
                    <a:pt x="531732" y="1150616"/>
                    <a:pt x="524758" y="1165812"/>
                  </a:cubicBezTo>
                  <a:cubicBezTo>
                    <a:pt x="537664" y="1156237"/>
                    <a:pt x="550570" y="1146557"/>
                    <a:pt x="563997" y="1137190"/>
                  </a:cubicBezTo>
                  <a:cubicBezTo>
                    <a:pt x="602819" y="1110233"/>
                    <a:pt x="642890" y="1084109"/>
                    <a:pt x="682857" y="1057985"/>
                  </a:cubicBezTo>
                  <a:lnTo>
                    <a:pt x="719285" y="1033734"/>
                  </a:lnTo>
                  <a:cubicBezTo>
                    <a:pt x="714393" y="1029362"/>
                    <a:pt x="656837" y="978155"/>
                    <a:pt x="642994" y="945682"/>
                  </a:cubicBezTo>
                  <a:cubicBezTo>
                    <a:pt x="630296" y="916851"/>
                    <a:pt x="622178" y="876468"/>
                    <a:pt x="638518" y="847325"/>
                  </a:cubicBezTo>
                  <a:cubicBezTo>
                    <a:pt x="652728" y="819923"/>
                    <a:pt x="686462" y="809228"/>
                    <a:pt x="713865" y="823437"/>
                  </a:cubicBezTo>
                  <a:cubicBezTo>
                    <a:pt x="715656" y="824366"/>
                    <a:pt x="717396" y="825392"/>
                    <a:pt x="719077" y="826509"/>
                  </a:cubicBezTo>
                  <a:cubicBezTo>
                    <a:pt x="757795" y="853570"/>
                    <a:pt x="757482" y="938916"/>
                    <a:pt x="744993" y="979196"/>
                  </a:cubicBezTo>
                  <a:cubicBezTo>
                    <a:pt x="744056" y="982214"/>
                    <a:pt x="726466" y="1022493"/>
                    <a:pt x="721471" y="1032485"/>
                  </a:cubicBezTo>
                  <a:cubicBezTo>
                    <a:pt x="748219" y="1014583"/>
                    <a:pt x="774656" y="996577"/>
                    <a:pt x="799948" y="977739"/>
                  </a:cubicBezTo>
                  <a:cubicBezTo>
                    <a:pt x="834357" y="952501"/>
                    <a:pt x="867074" y="925035"/>
                    <a:pt x="897887" y="895515"/>
                  </a:cubicBezTo>
                  <a:cubicBezTo>
                    <a:pt x="895597" y="893537"/>
                    <a:pt x="835439" y="840352"/>
                    <a:pt x="821076" y="807046"/>
                  </a:cubicBezTo>
                  <a:cubicBezTo>
                    <a:pt x="808378" y="778216"/>
                    <a:pt x="800260" y="737833"/>
                    <a:pt x="816496" y="708794"/>
                  </a:cubicBezTo>
                  <a:cubicBezTo>
                    <a:pt x="830706" y="681391"/>
                    <a:pt x="864440" y="670696"/>
                    <a:pt x="891843" y="684906"/>
                  </a:cubicBezTo>
                  <a:cubicBezTo>
                    <a:pt x="893634" y="685835"/>
                    <a:pt x="895374" y="686861"/>
                    <a:pt x="897055" y="687978"/>
                  </a:cubicBezTo>
                  <a:cubicBezTo>
                    <a:pt x="935877" y="715143"/>
                    <a:pt x="935460" y="800385"/>
                    <a:pt x="923075" y="840664"/>
                  </a:cubicBezTo>
                  <a:cubicBezTo>
                    <a:pt x="922242" y="843371"/>
                    <a:pt x="908816" y="873970"/>
                    <a:pt x="902259" y="888437"/>
                  </a:cubicBezTo>
                  <a:cubicBezTo>
                    <a:pt x="903028" y="888898"/>
                    <a:pt x="903759" y="889420"/>
                    <a:pt x="904444" y="889998"/>
                  </a:cubicBezTo>
                  <a:cubicBezTo>
                    <a:pt x="934678" y="859506"/>
                    <a:pt x="962093" y="826343"/>
                    <a:pt x="986356" y="790914"/>
                  </a:cubicBezTo>
                  <a:cubicBezTo>
                    <a:pt x="999990" y="771555"/>
                    <a:pt x="1011960" y="752404"/>
                    <a:pt x="1023096" y="733461"/>
                  </a:cubicBezTo>
                  <a:cubicBezTo>
                    <a:pt x="1010919" y="724615"/>
                    <a:pt x="955756" y="684023"/>
                    <a:pt x="939311" y="655505"/>
                  </a:cubicBezTo>
                  <a:cubicBezTo>
                    <a:pt x="922867" y="626987"/>
                    <a:pt x="911001" y="588998"/>
                    <a:pt x="924011" y="558294"/>
                  </a:cubicBezTo>
                  <a:cubicBezTo>
                    <a:pt x="934981" y="529441"/>
                    <a:pt x="967263" y="514943"/>
                    <a:pt x="996116" y="525912"/>
                  </a:cubicBezTo>
                  <a:cubicBezTo>
                    <a:pt x="998042" y="526644"/>
                    <a:pt x="999926" y="527482"/>
                    <a:pt x="1001760" y="528423"/>
                  </a:cubicBezTo>
                  <a:cubicBezTo>
                    <a:pt x="1043392" y="551112"/>
                    <a:pt x="1052239" y="635938"/>
                    <a:pt x="1044328" y="677362"/>
                  </a:cubicBezTo>
                  <a:cubicBezTo>
                    <a:pt x="1044328" y="679652"/>
                    <a:pt x="1036939" y="702133"/>
                    <a:pt x="1031735" y="718370"/>
                  </a:cubicBezTo>
                  <a:cubicBezTo>
                    <a:pt x="1036627" y="709731"/>
                    <a:pt x="1042143" y="700884"/>
                    <a:pt x="1046410" y="692558"/>
                  </a:cubicBezTo>
                  <a:cubicBezTo>
                    <a:pt x="1063583" y="661333"/>
                    <a:pt x="1077634" y="631462"/>
                    <a:pt x="1089396" y="604922"/>
                  </a:cubicBezTo>
                  <a:cubicBezTo>
                    <a:pt x="1096057" y="589830"/>
                    <a:pt x="1101885" y="576091"/>
                    <a:pt x="1107089" y="563290"/>
                  </a:cubicBezTo>
                  <a:cubicBezTo>
                    <a:pt x="1099595" y="548510"/>
                    <a:pt x="1070349" y="488247"/>
                    <a:pt x="1068892" y="455983"/>
                  </a:cubicBezTo>
                  <a:cubicBezTo>
                    <a:pt x="1067434" y="423718"/>
                    <a:pt x="1074408" y="383959"/>
                    <a:pt x="1100116" y="362310"/>
                  </a:cubicBezTo>
                  <a:cubicBezTo>
                    <a:pt x="1123164" y="341777"/>
                    <a:pt x="1158494" y="343817"/>
                    <a:pt x="1179027" y="366866"/>
                  </a:cubicBezTo>
                  <a:cubicBezTo>
                    <a:pt x="1180392" y="368398"/>
                    <a:pt x="1181671" y="370004"/>
                    <a:pt x="1182860" y="371678"/>
                  </a:cubicBezTo>
                  <a:cubicBezTo>
                    <a:pt x="1209192" y="410916"/>
                    <a:pt x="1178176" y="490329"/>
                    <a:pt x="1151636" y="523427"/>
                  </a:cubicBezTo>
                  <a:cubicBezTo>
                    <a:pt x="1149450" y="526341"/>
                    <a:pt x="1108962" y="567036"/>
                    <a:pt x="1108546" y="566308"/>
                  </a:cubicBezTo>
                  <a:lnTo>
                    <a:pt x="1108026" y="565371"/>
                  </a:lnTo>
                  <a:cubicBezTo>
                    <a:pt x="1103238" y="577965"/>
                    <a:pt x="1097618" y="591391"/>
                    <a:pt x="1091893" y="605963"/>
                  </a:cubicBezTo>
                  <a:cubicBezTo>
                    <a:pt x="1080444" y="632711"/>
                    <a:pt x="1067226" y="662895"/>
                    <a:pt x="1050261" y="694743"/>
                  </a:cubicBezTo>
                  <a:cubicBezTo>
                    <a:pt x="1032844" y="729283"/>
                    <a:pt x="1013381" y="762752"/>
                    <a:pt x="991976" y="794973"/>
                  </a:cubicBezTo>
                  <a:cubicBezTo>
                    <a:pt x="968264" y="831247"/>
                    <a:pt x="941337" y="865314"/>
                    <a:pt x="911522" y="896764"/>
                  </a:cubicBezTo>
                  <a:cubicBezTo>
                    <a:pt x="911201" y="897136"/>
                    <a:pt x="910853" y="897484"/>
                    <a:pt x="910481" y="897805"/>
                  </a:cubicBezTo>
                  <a:cubicBezTo>
                    <a:pt x="922554" y="891143"/>
                    <a:pt x="957213" y="873762"/>
                    <a:pt x="960023" y="872721"/>
                  </a:cubicBezTo>
                  <a:cubicBezTo>
                    <a:pt x="999574" y="858046"/>
                    <a:pt x="1084920" y="852946"/>
                    <a:pt x="1113958" y="890103"/>
                  </a:cubicBezTo>
                  <a:cubicBezTo>
                    <a:pt x="1132374" y="914875"/>
                    <a:pt x="1127221" y="949886"/>
                    <a:pt x="1102449" y="968302"/>
                  </a:cubicBezTo>
                  <a:cubicBezTo>
                    <a:pt x="1100798" y="969529"/>
                    <a:pt x="1099081" y="970664"/>
                    <a:pt x="1097306" y="971702"/>
                  </a:cubicBezTo>
                  <a:cubicBezTo>
                    <a:pt x="1069204" y="989604"/>
                    <a:pt x="1028508" y="983671"/>
                    <a:pt x="998950" y="972638"/>
                  </a:cubicBezTo>
                  <a:cubicBezTo>
                    <a:pt x="965644" y="960149"/>
                    <a:pt x="911105" y="905715"/>
                    <a:pt x="906734" y="901343"/>
                  </a:cubicBezTo>
                  <a:cubicBezTo>
                    <a:pt x="875666" y="932610"/>
                    <a:pt x="842528" y="961749"/>
                    <a:pt x="807545" y="988563"/>
                  </a:cubicBezTo>
                  <a:cubicBezTo>
                    <a:pt x="786729" y="1004383"/>
                    <a:pt x="765913" y="1019787"/>
                    <a:pt x="745097" y="1034670"/>
                  </a:cubicBezTo>
                  <a:cubicBezTo>
                    <a:pt x="755505" y="1029258"/>
                    <a:pt x="765393" y="1024262"/>
                    <a:pt x="766850" y="1024262"/>
                  </a:cubicBezTo>
                  <a:cubicBezTo>
                    <a:pt x="806400" y="1009587"/>
                    <a:pt x="891746" y="1004487"/>
                    <a:pt x="920785" y="1041644"/>
                  </a:cubicBezTo>
                  <a:cubicBezTo>
                    <a:pt x="939201" y="1066416"/>
                    <a:pt x="934047" y="1101428"/>
                    <a:pt x="909275" y="1119843"/>
                  </a:cubicBezTo>
                  <a:cubicBezTo>
                    <a:pt x="907625" y="1121070"/>
                    <a:pt x="905908" y="1122205"/>
                    <a:pt x="904132" y="1123243"/>
                  </a:cubicBezTo>
                  <a:cubicBezTo>
                    <a:pt x="876030" y="1141145"/>
                    <a:pt x="835335" y="1135316"/>
                    <a:pt x="805776" y="1124284"/>
                  </a:cubicBezTo>
                  <a:cubicBezTo>
                    <a:pt x="776217" y="1113251"/>
                    <a:pt x="728340" y="1067456"/>
                    <a:pt x="715954" y="1055278"/>
                  </a:cubicBezTo>
                  <a:cubicBezTo>
                    <a:pt x="707836" y="1060899"/>
                    <a:pt x="699718" y="1066727"/>
                    <a:pt x="691495" y="1072348"/>
                  </a:cubicBezTo>
                  <a:cubicBezTo>
                    <a:pt x="652153" y="1099408"/>
                    <a:pt x="612706" y="1126261"/>
                    <a:pt x="574821" y="1153843"/>
                  </a:cubicBezTo>
                  <a:cubicBezTo>
                    <a:pt x="561499" y="1163522"/>
                    <a:pt x="548801" y="1173618"/>
                    <a:pt x="535895" y="1183610"/>
                  </a:cubicBezTo>
                  <a:cubicBezTo>
                    <a:pt x="545470" y="1178718"/>
                    <a:pt x="553485" y="1174763"/>
                    <a:pt x="554733" y="1174347"/>
                  </a:cubicBezTo>
                  <a:cubicBezTo>
                    <a:pt x="594284" y="1159671"/>
                    <a:pt x="679630" y="1154571"/>
                    <a:pt x="708669" y="1191728"/>
                  </a:cubicBezTo>
                  <a:cubicBezTo>
                    <a:pt x="727108" y="1216484"/>
                    <a:pt x="721988" y="1251500"/>
                    <a:pt x="697233" y="1269939"/>
                  </a:cubicBezTo>
                  <a:cubicBezTo>
                    <a:pt x="695592" y="1271161"/>
                    <a:pt x="693885" y="1272292"/>
                    <a:pt x="692120" y="1273328"/>
                  </a:cubicBezTo>
                  <a:cubicBezTo>
                    <a:pt x="663914" y="1291229"/>
                    <a:pt x="623219" y="1285401"/>
                    <a:pt x="593660" y="1274264"/>
                  </a:cubicBezTo>
                  <a:cubicBezTo>
                    <a:pt x="564101" y="1263127"/>
                    <a:pt x="520803" y="1222224"/>
                    <a:pt x="506128" y="1207548"/>
                  </a:cubicBezTo>
                  <a:cubicBezTo>
                    <a:pt x="493326" y="1217956"/>
                    <a:pt x="480420" y="1228364"/>
                    <a:pt x="468555" y="1239709"/>
                  </a:cubicBezTo>
                  <a:cubicBezTo>
                    <a:pt x="460541" y="1247307"/>
                    <a:pt x="452318" y="1254072"/>
                    <a:pt x="444721" y="1262191"/>
                  </a:cubicBezTo>
                  <a:lnTo>
                    <a:pt x="421823" y="1285505"/>
                  </a:lnTo>
                  <a:cubicBezTo>
                    <a:pt x="407876" y="1300909"/>
                    <a:pt x="393409" y="1316729"/>
                    <a:pt x="380190" y="1331925"/>
                  </a:cubicBezTo>
                  <a:cubicBezTo>
                    <a:pt x="370927" y="1342333"/>
                    <a:pt x="362185" y="1352741"/>
                    <a:pt x="353442" y="1363149"/>
                  </a:cubicBezTo>
                  <a:cubicBezTo>
                    <a:pt x="366660" y="1353365"/>
                    <a:pt x="392784" y="1334735"/>
                    <a:pt x="395074" y="1333382"/>
                  </a:cubicBezTo>
                  <a:cubicBezTo>
                    <a:pt x="432023" y="1312566"/>
                    <a:pt x="515287" y="1294976"/>
                    <a:pt x="549842" y="1327241"/>
                  </a:cubicBezTo>
                  <a:cubicBezTo>
                    <a:pt x="571855" y="1348962"/>
                    <a:pt x="572091" y="1384416"/>
                    <a:pt x="550370" y="1406429"/>
                  </a:cubicBezTo>
                  <a:cubicBezTo>
                    <a:pt x="548950" y="1407868"/>
                    <a:pt x="547454" y="1409229"/>
                    <a:pt x="545887" y="1410505"/>
                  </a:cubicBezTo>
                  <a:cubicBezTo>
                    <a:pt x="519138" y="1431634"/>
                    <a:pt x="478443" y="1431634"/>
                    <a:pt x="447218" y="1425597"/>
                  </a:cubicBezTo>
                  <a:cubicBezTo>
                    <a:pt x="413288" y="1418520"/>
                    <a:pt x="353546" y="1374910"/>
                    <a:pt x="345844" y="1369498"/>
                  </a:cubicBezTo>
                  <a:cubicBezTo>
                    <a:pt x="331377" y="1386567"/>
                    <a:pt x="317430" y="1403324"/>
                    <a:pt x="304628" y="1419456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FF7A2FDD-2EDE-47DB-A8F9-7FAA05812CD2}"/>
                </a:ext>
              </a:extLst>
            </p:cNvPr>
            <p:cNvSpPr/>
            <p:nvPr/>
          </p:nvSpPr>
          <p:spPr>
            <a:xfrm>
              <a:off x="7083775" y="5748055"/>
              <a:ext cx="222765" cy="122645"/>
            </a:xfrm>
            <a:custGeom>
              <a:avLst/>
              <a:gdLst>
                <a:gd name="connsiteX0" fmla="*/ 115354 w 222765"/>
                <a:gd name="connsiteY0" fmla="*/ 120840 h 122645"/>
                <a:gd name="connsiteX1" fmla="*/ 222765 w 222765"/>
                <a:gd name="connsiteY1" fmla="*/ 69632 h 122645"/>
                <a:gd name="connsiteX2" fmla="*/ 175409 w 222765"/>
                <a:gd name="connsiteY2" fmla="*/ 30498 h 122645"/>
                <a:gd name="connsiteX3" fmla="*/ 19288 w 222765"/>
                <a:gd name="connsiteY3" fmla="*/ 14470 h 122645"/>
                <a:gd name="connsiteX4" fmla="*/ 14052 w 222765"/>
                <a:gd name="connsiteY4" fmla="*/ 94371 h 122645"/>
                <a:gd name="connsiteX5" fmla="*/ 18247 w 222765"/>
                <a:gd name="connsiteY5" fmla="*/ 98671 h 122645"/>
                <a:gd name="connsiteX6" fmla="*/ 115354 w 222765"/>
                <a:gd name="connsiteY6" fmla="*/ 120840 h 12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765" h="122645">
                  <a:moveTo>
                    <a:pt x="115354" y="120840"/>
                  </a:moveTo>
                  <a:cubicBezTo>
                    <a:pt x="152407" y="115532"/>
                    <a:pt x="222765" y="69632"/>
                    <a:pt x="222765" y="69632"/>
                  </a:cubicBezTo>
                  <a:cubicBezTo>
                    <a:pt x="222765" y="69632"/>
                    <a:pt x="178531" y="32475"/>
                    <a:pt x="175409" y="30498"/>
                  </a:cubicBezTo>
                  <a:cubicBezTo>
                    <a:pt x="139501" y="7496"/>
                    <a:pt x="56549" y="-15922"/>
                    <a:pt x="19288" y="14470"/>
                  </a:cubicBezTo>
                  <a:cubicBezTo>
                    <a:pt x="-4222" y="35088"/>
                    <a:pt x="-6566" y="70861"/>
                    <a:pt x="14052" y="94371"/>
                  </a:cubicBezTo>
                  <a:cubicBezTo>
                    <a:pt x="15373" y="95877"/>
                    <a:pt x="16774" y="97313"/>
                    <a:pt x="18247" y="98671"/>
                  </a:cubicBezTo>
                  <a:cubicBezTo>
                    <a:pt x="42394" y="122401"/>
                    <a:pt x="83818" y="125420"/>
                    <a:pt x="115354" y="120840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D6917E39-F842-488C-923C-226EF1E80FD0}"/>
                </a:ext>
              </a:extLst>
            </p:cNvPr>
            <p:cNvSpPr/>
            <p:nvPr/>
          </p:nvSpPr>
          <p:spPr>
            <a:xfrm>
              <a:off x="7700820" y="5355528"/>
              <a:ext cx="188183" cy="158348"/>
            </a:xfrm>
            <a:custGeom>
              <a:avLst/>
              <a:gdLst>
                <a:gd name="connsiteX0" fmla="*/ 188155 w 188183"/>
                <a:gd name="connsiteY0" fmla="*/ 158349 h 158348"/>
                <a:gd name="connsiteX1" fmla="*/ 170253 w 188183"/>
                <a:gd name="connsiteY1" fmla="*/ 99543 h 158348"/>
                <a:gd name="connsiteX2" fmla="*/ 49103 w 188183"/>
                <a:gd name="connsiteY2" fmla="*/ 250 h 158348"/>
                <a:gd name="connsiteX3" fmla="*/ 496 w 188183"/>
                <a:gd name="connsiteY3" fmla="*/ 63696 h 158348"/>
                <a:gd name="connsiteX4" fmla="*/ 1642 w 188183"/>
                <a:gd name="connsiteY4" fmla="*/ 69776 h 158348"/>
                <a:gd name="connsiteX5" fmla="*/ 70336 w 188183"/>
                <a:gd name="connsiteY5" fmla="*/ 141800 h 158348"/>
                <a:gd name="connsiteX6" fmla="*/ 188155 w 188183"/>
                <a:gd name="connsiteY6" fmla="*/ 158349 h 15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183" h="158348">
                  <a:moveTo>
                    <a:pt x="188155" y="158349"/>
                  </a:moveTo>
                  <a:cubicBezTo>
                    <a:pt x="188987" y="158349"/>
                    <a:pt x="171710" y="102874"/>
                    <a:pt x="170253" y="99543"/>
                  </a:cubicBezTo>
                  <a:cubicBezTo>
                    <a:pt x="152976" y="60513"/>
                    <a:pt x="96668" y="-4537"/>
                    <a:pt x="49103" y="250"/>
                  </a:cubicBezTo>
                  <a:cubicBezTo>
                    <a:pt x="18160" y="4348"/>
                    <a:pt x="-3602" y="32753"/>
                    <a:pt x="496" y="63696"/>
                  </a:cubicBezTo>
                  <a:cubicBezTo>
                    <a:pt x="767" y="65742"/>
                    <a:pt x="1149" y="67772"/>
                    <a:pt x="1642" y="69776"/>
                  </a:cubicBezTo>
                  <a:cubicBezTo>
                    <a:pt x="8512" y="102770"/>
                    <a:pt x="41505" y="128165"/>
                    <a:pt x="70336" y="141800"/>
                  </a:cubicBezTo>
                  <a:cubicBezTo>
                    <a:pt x="104162" y="157724"/>
                    <a:pt x="188051" y="158349"/>
                    <a:pt x="188155" y="158349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099DD848-7584-4E74-B21C-469EE59673C4}"/>
                </a:ext>
              </a:extLst>
            </p:cNvPr>
            <p:cNvSpPr/>
            <p:nvPr/>
          </p:nvSpPr>
          <p:spPr>
            <a:xfrm>
              <a:off x="7172842" y="5178339"/>
              <a:ext cx="1056121" cy="1317849"/>
            </a:xfrm>
            <a:custGeom>
              <a:avLst/>
              <a:gdLst>
                <a:gd name="connsiteX0" fmla="*/ 785138 w 1056121"/>
                <a:gd name="connsiteY0" fmla="*/ 1260813 h 1317849"/>
                <a:gd name="connsiteX1" fmla="*/ 829684 w 1056121"/>
                <a:gd name="connsiteY1" fmla="*/ 1317849 h 1317849"/>
                <a:gd name="connsiteX2" fmla="*/ 863406 w 1056121"/>
                <a:gd name="connsiteY2" fmla="*/ 1317849 h 1317849"/>
                <a:gd name="connsiteX3" fmla="*/ 804393 w 1056121"/>
                <a:gd name="connsiteY3" fmla="*/ 1244993 h 1317849"/>
                <a:gd name="connsiteX4" fmla="*/ 762761 w 1056121"/>
                <a:gd name="connsiteY4" fmla="*/ 1196596 h 1317849"/>
                <a:gd name="connsiteX5" fmla="*/ 800125 w 1056121"/>
                <a:gd name="connsiteY5" fmla="*/ 1145180 h 1317849"/>
                <a:gd name="connsiteX6" fmla="*/ 899522 w 1056121"/>
                <a:gd name="connsiteY6" fmla="*/ 1152153 h 1317849"/>
                <a:gd name="connsiteX7" fmla="*/ 905455 w 1056121"/>
                <a:gd name="connsiteY7" fmla="*/ 1209397 h 1317849"/>
                <a:gd name="connsiteX8" fmla="*/ 913261 w 1056121"/>
                <a:gd name="connsiteY8" fmla="*/ 1317849 h 1317849"/>
                <a:gd name="connsiteX9" fmla="*/ 940530 w 1056121"/>
                <a:gd name="connsiteY9" fmla="*/ 1317849 h 1317849"/>
                <a:gd name="connsiteX10" fmla="*/ 930122 w 1056121"/>
                <a:gd name="connsiteY10" fmla="*/ 1206900 h 1317849"/>
                <a:gd name="connsiteX11" fmla="*/ 922004 w 1056121"/>
                <a:gd name="connsiteY11" fmla="*/ 1143410 h 1317849"/>
                <a:gd name="connsiteX12" fmla="*/ 1015676 w 1056121"/>
                <a:gd name="connsiteY12" fmla="*/ 1100946 h 1317849"/>
                <a:gd name="connsiteX13" fmla="*/ 1055956 w 1056121"/>
                <a:gd name="connsiteY13" fmla="*/ 1023302 h 1317849"/>
                <a:gd name="connsiteX14" fmla="*/ 1003885 w 1056121"/>
                <a:gd name="connsiteY14" fmla="*/ 975766 h 1317849"/>
                <a:gd name="connsiteX15" fmla="*/ 998815 w 1056121"/>
                <a:gd name="connsiteY15" fmla="*/ 976257 h 1317849"/>
                <a:gd name="connsiteX16" fmla="*/ 920963 w 1056121"/>
                <a:gd name="connsiteY16" fmla="*/ 1089809 h 1317849"/>
                <a:gd name="connsiteX17" fmla="*/ 920131 w 1056121"/>
                <a:gd name="connsiteY17" fmla="*/ 1131441 h 1317849"/>
                <a:gd name="connsiteX18" fmla="*/ 916175 w 1056121"/>
                <a:gd name="connsiteY18" fmla="*/ 1104484 h 1317849"/>
                <a:gd name="connsiteX19" fmla="*/ 906600 w 1056121"/>
                <a:gd name="connsiteY19" fmla="*/ 1048697 h 1317849"/>
                <a:gd name="connsiteX20" fmla="*/ 900459 w 1056121"/>
                <a:gd name="connsiteY20" fmla="*/ 1020283 h 1317849"/>
                <a:gd name="connsiteX21" fmla="*/ 892965 w 1056121"/>
                <a:gd name="connsiteY21" fmla="*/ 991140 h 1317849"/>
                <a:gd name="connsiteX22" fmla="*/ 871421 w 1056121"/>
                <a:gd name="connsiteY22" fmla="*/ 923592 h 1317849"/>
                <a:gd name="connsiteX23" fmla="*/ 967591 w 1056121"/>
                <a:gd name="connsiteY23" fmla="*/ 896219 h 1317849"/>
                <a:gd name="connsiteX24" fmla="*/ 1019632 w 1056121"/>
                <a:gd name="connsiteY24" fmla="*/ 825652 h 1317849"/>
                <a:gd name="connsiteX25" fmla="*/ 975369 w 1056121"/>
                <a:gd name="connsiteY25" fmla="*/ 770773 h 1317849"/>
                <a:gd name="connsiteX26" fmla="*/ 970193 w 1056121"/>
                <a:gd name="connsiteY26" fmla="*/ 770489 h 1317849"/>
                <a:gd name="connsiteX27" fmla="*/ 876521 w 1056121"/>
                <a:gd name="connsiteY27" fmla="*/ 870927 h 1317849"/>
                <a:gd name="connsiteX28" fmla="*/ 868923 w 1056121"/>
                <a:gd name="connsiteY28" fmla="*/ 914641 h 1317849"/>
                <a:gd name="connsiteX29" fmla="*/ 853831 w 1056121"/>
                <a:gd name="connsiteY29" fmla="*/ 874050 h 1317849"/>
                <a:gd name="connsiteX30" fmla="*/ 804705 w 1056121"/>
                <a:gd name="connsiteY30" fmla="*/ 757168 h 1317849"/>
                <a:gd name="connsiteX31" fmla="*/ 789509 w 1056121"/>
                <a:gd name="connsiteY31" fmla="*/ 721364 h 1317849"/>
                <a:gd name="connsiteX32" fmla="*/ 889219 w 1056121"/>
                <a:gd name="connsiteY32" fmla="*/ 693470 h 1317849"/>
                <a:gd name="connsiteX33" fmla="*/ 941259 w 1056121"/>
                <a:gd name="connsiteY33" fmla="*/ 622799 h 1317849"/>
                <a:gd name="connsiteX34" fmla="*/ 897320 w 1056121"/>
                <a:gd name="connsiteY34" fmla="*/ 568037 h 1317849"/>
                <a:gd name="connsiteX35" fmla="*/ 891925 w 1056121"/>
                <a:gd name="connsiteY35" fmla="*/ 567741 h 1317849"/>
                <a:gd name="connsiteX36" fmla="*/ 798252 w 1056121"/>
                <a:gd name="connsiteY36" fmla="*/ 668178 h 1317849"/>
                <a:gd name="connsiteX37" fmla="*/ 789613 w 1056121"/>
                <a:gd name="connsiteY37" fmla="*/ 719178 h 1317849"/>
                <a:gd name="connsiteX38" fmla="*/ 758389 w 1056121"/>
                <a:gd name="connsiteY38" fmla="*/ 640181 h 1317849"/>
                <a:gd name="connsiteX39" fmla="*/ 726228 w 1056121"/>
                <a:gd name="connsiteY39" fmla="*/ 531313 h 1317849"/>
                <a:gd name="connsiteX40" fmla="*/ 826458 w 1056121"/>
                <a:gd name="connsiteY40" fmla="*/ 503315 h 1317849"/>
                <a:gd name="connsiteX41" fmla="*/ 878498 w 1056121"/>
                <a:gd name="connsiteY41" fmla="*/ 432644 h 1317849"/>
                <a:gd name="connsiteX42" fmla="*/ 834560 w 1056121"/>
                <a:gd name="connsiteY42" fmla="*/ 377882 h 1317849"/>
                <a:gd name="connsiteX43" fmla="*/ 829164 w 1056121"/>
                <a:gd name="connsiteY43" fmla="*/ 377586 h 1317849"/>
                <a:gd name="connsiteX44" fmla="*/ 735492 w 1056121"/>
                <a:gd name="connsiteY44" fmla="*/ 478023 h 1317849"/>
                <a:gd name="connsiteX45" fmla="*/ 727581 w 1056121"/>
                <a:gd name="connsiteY45" fmla="*/ 523611 h 1317849"/>
                <a:gd name="connsiteX46" fmla="*/ 725188 w 1056121"/>
                <a:gd name="connsiteY46" fmla="*/ 523611 h 1317849"/>
                <a:gd name="connsiteX47" fmla="*/ 709784 w 1056121"/>
                <a:gd name="connsiteY47" fmla="*/ 410163 h 1317849"/>
                <a:gd name="connsiteX48" fmla="*/ 710720 w 1056121"/>
                <a:gd name="connsiteY48" fmla="*/ 349484 h 1317849"/>
                <a:gd name="connsiteX49" fmla="*/ 811054 w 1056121"/>
                <a:gd name="connsiteY49" fmla="*/ 332831 h 1317849"/>
                <a:gd name="connsiteX50" fmla="*/ 870068 w 1056121"/>
                <a:gd name="connsiteY50" fmla="*/ 268301 h 1317849"/>
                <a:gd name="connsiteX51" fmla="*/ 832210 w 1056121"/>
                <a:gd name="connsiteY51" fmla="*/ 208996 h 1317849"/>
                <a:gd name="connsiteX52" fmla="*/ 827082 w 1056121"/>
                <a:gd name="connsiteY52" fmla="*/ 208143 h 1317849"/>
                <a:gd name="connsiteX53" fmla="*/ 723002 w 1056121"/>
                <a:gd name="connsiteY53" fmla="*/ 297652 h 1317849"/>
                <a:gd name="connsiteX54" fmla="*/ 712594 w 1056121"/>
                <a:gd name="connsiteY54" fmla="*/ 334184 h 1317849"/>
                <a:gd name="connsiteX55" fmla="*/ 714363 w 1056121"/>
                <a:gd name="connsiteY55" fmla="*/ 307852 h 1317849"/>
                <a:gd name="connsiteX56" fmla="*/ 725500 w 1056121"/>
                <a:gd name="connsiteY56" fmla="*/ 221881 h 1317849"/>
                <a:gd name="connsiteX57" fmla="*/ 732890 w 1056121"/>
                <a:gd name="connsiteY57" fmla="*/ 182122 h 1317849"/>
                <a:gd name="connsiteX58" fmla="*/ 813760 w 1056121"/>
                <a:gd name="connsiteY58" fmla="*/ 121443 h 1317849"/>
                <a:gd name="connsiteX59" fmla="*/ 836346 w 1056121"/>
                <a:gd name="connsiteY59" fmla="*/ 36930 h 1317849"/>
                <a:gd name="connsiteX60" fmla="*/ 775446 w 1056121"/>
                <a:gd name="connsiteY60" fmla="*/ 1696 h 1317849"/>
                <a:gd name="connsiteX61" fmla="*/ 770463 w 1056121"/>
                <a:gd name="connsiteY61" fmla="*/ 3312 h 1317849"/>
                <a:gd name="connsiteX62" fmla="*/ 718422 w 1056121"/>
                <a:gd name="connsiteY62" fmla="*/ 130915 h 1317849"/>
                <a:gd name="connsiteX63" fmla="*/ 728830 w 1056121"/>
                <a:gd name="connsiteY63" fmla="*/ 183892 h 1317849"/>
                <a:gd name="connsiteX64" fmla="*/ 730600 w 1056121"/>
                <a:gd name="connsiteY64" fmla="*/ 183371 h 1317849"/>
                <a:gd name="connsiteX65" fmla="*/ 722690 w 1056121"/>
                <a:gd name="connsiteY65" fmla="*/ 221361 h 1317849"/>
                <a:gd name="connsiteX66" fmla="*/ 709680 w 1056121"/>
                <a:gd name="connsiteY66" fmla="*/ 307331 h 1317849"/>
                <a:gd name="connsiteX67" fmla="*/ 703747 w 1056121"/>
                <a:gd name="connsiteY67" fmla="*/ 410267 h 1317849"/>
                <a:gd name="connsiteX68" fmla="*/ 713426 w 1056121"/>
                <a:gd name="connsiteY68" fmla="*/ 524756 h 1317849"/>
                <a:gd name="connsiteX69" fmla="*/ 713426 w 1056121"/>
                <a:gd name="connsiteY69" fmla="*/ 526109 h 1317849"/>
                <a:gd name="connsiteX70" fmla="*/ 689072 w 1056121"/>
                <a:gd name="connsiteY70" fmla="*/ 483123 h 1317849"/>
                <a:gd name="connsiteX71" fmla="*/ 566465 w 1056121"/>
                <a:gd name="connsiteY71" fmla="*/ 420675 h 1317849"/>
                <a:gd name="connsiteX72" fmla="*/ 536730 w 1056121"/>
                <a:gd name="connsiteY72" fmla="*/ 484441 h 1317849"/>
                <a:gd name="connsiteX73" fmla="*/ 538779 w 1056121"/>
                <a:gd name="connsiteY73" fmla="*/ 489264 h 1317849"/>
                <a:gd name="connsiteX74" fmla="*/ 611636 w 1056121"/>
                <a:gd name="connsiteY74" fmla="*/ 538286 h 1317849"/>
                <a:gd name="connsiteX75" fmla="*/ 714884 w 1056121"/>
                <a:gd name="connsiteY75" fmla="*/ 530584 h 1317849"/>
                <a:gd name="connsiteX76" fmla="*/ 746108 w 1056121"/>
                <a:gd name="connsiteY76" fmla="*/ 643928 h 1317849"/>
                <a:gd name="connsiteX77" fmla="*/ 769734 w 1056121"/>
                <a:gd name="connsiteY77" fmla="*/ 708562 h 1317849"/>
                <a:gd name="connsiteX78" fmla="*/ 759326 w 1056121"/>
                <a:gd name="connsiteY78" fmla="*/ 690035 h 1317849"/>
                <a:gd name="connsiteX79" fmla="*/ 636719 w 1056121"/>
                <a:gd name="connsiteY79" fmla="*/ 627587 h 1317849"/>
                <a:gd name="connsiteX80" fmla="*/ 606984 w 1056121"/>
                <a:gd name="connsiteY80" fmla="*/ 691353 h 1317849"/>
                <a:gd name="connsiteX81" fmla="*/ 609034 w 1056121"/>
                <a:gd name="connsiteY81" fmla="*/ 696176 h 1317849"/>
                <a:gd name="connsiteX82" fmla="*/ 681890 w 1056121"/>
                <a:gd name="connsiteY82" fmla="*/ 745094 h 1317849"/>
                <a:gd name="connsiteX83" fmla="*/ 782224 w 1056121"/>
                <a:gd name="connsiteY83" fmla="*/ 738017 h 1317849"/>
                <a:gd name="connsiteX84" fmla="*/ 792007 w 1056121"/>
                <a:gd name="connsiteY84" fmla="*/ 762684 h 1317849"/>
                <a:gd name="connsiteX85" fmla="*/ 838427 w 1056121"/>
                <a:gd name="connsiteY85" fmla="*/ 880295 h 1317849"/>
                <a:gd name="connsiteX86" fmla="*/ 852790 w 1056121"/>
                <a:gd name="connsiteY86" fmla="*/ 921407 h 1317849"/>
                <a:gd name="connsiteX87" fmla="*/ 843319 w 1056121"/>
                <a:gd name="connsiteY87" fmla="*/ 905274 h 1317849"/>
                <a:gd name="connsiteX88" fmla="*/ 720712 w 1056121"/>
                <a:gd name="connsiteY88" fmla="*/ 842826 h 1317849"/>
                <a:gd name="connsiteX89" fmla="*/ 690977 w 1056121"/>
                <a:gd name="connsiteY89" fmla="*/ 906591 h 1317849"/>
                <a:gd name="connsiteX90" fmla="*/ 693027 w 1056121"/>
                <a:gd name="connsiteY90" fmla="*/ 911415 h 1317849"/>
                <a:gd name="connsiteX91" fmla="*/ 765883 w 1056121"/>
                <a:gd name="connsiteY91" fmla="*/ 960437 h 1317849"/>
                <a:gd name="connsiteX92" fmla="*/ 863511 w 1056121"/>
                <a:gd name="connsiteY92" fmla="*/ 953880 h 1317849"/>
                <a:gd name="connsiteX93" fmla="*/ 875584 w 1056121"/>
                <a:gd name="connsiteY93" fmla="*/ 996136 h 1317849"/>
                <a:gd name="connsiteX94" fmla="*/ 882245 w 1056121"/>
                <a:gd name="connsiteY94" fmla="*/ 1024446 h 1317849"/>
                <a:gd name="connsiteX95" fmla="*/ 887761 w 1056121"/>
                <a:gd name="connsiteY95" fmla="*/ 1052964 h 1317849"/>
                <a:gd name="connsiteX96" fmla="*/ 895880 w 1056121"/>
                <a:gd name="connsiteY96" fmla="*/ 1107815 h 1317849"/>
                <a:gd name="connsiteX97" fmla="*/ 900459 w 1056121"/>
                <a:gd name="connsiteY97" fmla="*/ 1144035 h 1317849"/>
                <a:gd name="connsiteX98" fmla="*/ 884119 w 1056121"/>
                <a:gd name="connsiteY98" fmla="*/ 1101570 h 1317849"/>
                <a:gd name="connsiteX99" fmla="*/ 816154 w 1056121"/>
                <a:gd name="connsiteY99" fmla="*/ 1031732 h 1317849"/>
                <a:gd name="connsiteX100" fmla="*/ 810325 w 1056121"/>
                <a:gd name="connsiteY100" fmla="*/ 1022365 h 1317849"/>
                <a:gd name="connsiteX101" fmla="*/ 740819 w 1056121"/>
                <a:gd name="connsiteY101" fmla="*/ 1011452 h 1317849"/>
                <a:gd name="connsiteX102" fmla="*/ 736741 w 1056121"/>
                <a:gd name="connsiteY102" fmla="*/ 1014767 h 1317849"/>
                <a:gd name="connsiteX103" fmla="*/ 734451 w 1056121"/>
                <a:gd name="connsiteY103" fmla="*/ 1152361 h 1317849"/>
                <a:gd name="connsiteX104" fmla="*/ 756724 w 1056121"/>
                <a:gd name="connsiteY104" fmla="*/ 1187541 h 1317849"/>
                <a:gd name="connsiteX105" fmla="*/ 738510 w 1056121"/>
                <a:gd name="connsiteY105" fmla="*/ 1166725 h 1317849"/>
                <a:gd name="connsiteX106" fmla="*/ 699688 w 1056121"/>
                <a:gd name="connsiteY106" fmla="*/ 1125092 h 1317849"/>
                <a:gd name="connsiteX107" fmla="*/ 678872 w 1056121"/>
                <a:gd name="connsiteY107" fmla="*/ 1104901 h 1317849"/>
                <a:gd name="connsiteX108" fmla="*/ 656598 w 1056121"/>
                <a:gd name="connsiteY108" fmla="*/ 1084709 h 1317849"/>
                <a:gd name="connsiteX109" fmla="*/ 601332 w 1056121"/>
                <a:gd name="connsiteY109" fmla="*/ 1040163 h 1317849"/>
                <a:gd name="connsiteX110" fmla="*/ 666486 w 1056121"/>
                <a:gd name="connsiteY110" fmla="*/ 964392 h 1317849"/>
                <a:gd name="connsiteX111" fmla="*/ 670545 w 1056121"/>
                <a:gd name="connsiteY111" fmla="*/ 876964 h 1317849"/>
                <a:gd name="connsiteX112" fmla="*/ 603338 w 1056121"/>
                <a:gd name="connsiteY112" fmla="*/ 855655 h 1317849"/>
                <a:gd name="connsiteX113" fmla="*/ 598938 w 1056121"/>
                <a:gd name="connsiteY113" fmla="*/ 858230 h 1317849"/>
                <a:gd name="connsiteX114" fmla="*/ 575832 w 1056121"/>
                <a:gd name="connsiteY114" fmla="*/ 993534 h 1317849"/>
                <a:gd name="connsiteX115" fmla="*/ 593630 w 1056121"/>
                <a:gd name="connsiteY115" fmla="*/ 1034126 h 1317849"/>
                <a:gd name="connsiteX116" fmla="*/ 558659 w 1056121"/>
                <a:gd name="connsiteY116" fmla="*/ 1008626 h 1317849"/>
                <a:gd name="connsiteX117" fmla="*/ 453121 w 1056121"/>
                <a:gd name="connsiteY117" fmla="*/ 938268 h 1317849"/>
                <a:gd name="connsiteX118" fmla="*/ 420752 w 1056121"/>
                <a:gd name="connsiteY118" fmla="*/ 916723 h 1317849"/>
                <a:gd name="connsiteX119" fmla="*/ 488508 w 1056121"/>
                <a:gd name="connsiteY119" fmla="*/ 838559 h 1317849"/>
                <a:gd name="connsiteX120" fmla="*/ 492567 w 1056121"/>
                <a:gd name="connsiteY120" fmla="*/ 751131 h 1317849"/>
                <a:gd name="connsiteX121" fmla="*/ 425360 w 1056121"/>
                <a:gd name="connsiteY121" fmla="*/ 729821 h 1317849"/>
                <a:gd name="connsiteX122" fmla="*/ 420960 w 1056121"/>
                <a:gd name="connsiteY122" fmla="*/ 732396 h 1317849"/>
                <a:gd name="connsiteX123" fmla="*/ 397958 w 1056121"/>
                <a:gd name="connsiteY123" fmla="*/ 867701 h 1317849"/>
                <a:gd name="connsiteX124" fmla="*/ 418774 w 1056121"/>
                <a:gd name="connsiteY124" fmla="*/ 914954 h 1317849"/>
                <a:gd name="connsiteX125" fmla="*/ 349040 w 1056121"/>
                <a:gd name="connsiteY125" fmla="*/ 866348 h 1317849"/>
                <a:gd name="connsiteX126" fmla="*/ 262133 w 1056121"/>
                <a:gd name="connsiteY126" fmla="*/ 793492 h 1317849"/>
                <a:gd name="connsiteX127" fmla="*/ 330306 w 1056121"/>
                <a:gd name="connsiteY127" fmla="*/ 714807 h 1317849"/>
                <a:gd name="connsiteX128" fmla="*/ 334365 w 1056121"/>
                <a:gd name="connsiteY128" fmla="*/ 627483 h 1317849"/>
                <a:gd name="connsiteX129" fmla="*/ 267347 w 1056121"/>
                <a:gd name="connsiteY129" fmla="*/ 606063 h 1317849"/>
                <a:gd name="connsiteX130" fmla="*/ 262758 w 1056121"/>
                <a:gd name="connsiteY130" fmla="*/ 608749 h 1317849"/>
                <a:gd name="connsiteX131" fmla="*/ 239756 w 1056121"/>
                <a:gd name="connsiteY131" fmla="*/ 744053 h 1317849"/>
                <a:gd name="connsiteX132" fmla="*/ 258282 w 1056121"/>
                <a:gd name="connsiteY132" fmla="*/ 786414 h 1317849"/>
                <a:gd name="connsiteX133" fmla="*/ 256305 w 1056121"/>
                <a:gd name="connsiteY133" fmla="*/ 787767 h 1317849"/>
                <a:gd name="connsiteX134" fmla="*/ 183448 w 1056121"/>
                <a:gd name="connsiteY134" fmla="*/ 699819 h 1317849"/>
                <a:gd name="connsiteX135" fmla="*/ 150767 w 1056121"/>
                <a:gd name="connsiteY135" fmla="*/ 648715 h 1317849"/>
                <a:gd name="connsiteX136" fmla="*/ 225289 w 1056121"/>
                <a:gd name="connsiteY136" fmla="*/ 579502 h 1317849"/>
                <a:gd name="connsiteX137" fmla="*/ 238819 w 1056121"/>
                <a:gd name="connsiteY137" fmla="*/ 493115 h 1317849"/>
                <a:gd name="connsiteX138" fmla="*/ 174907 w 1056121"/>
                <a:gd name="connsiteY138" fmla="*/ 464407 h 1317849"/>
                <a:gd name="connsiteX139" fmla="*/ 169814 w 1056121"/>
                <a:gd name="connsiteY139" fmla="*/ 466679 h 1317849"/>
                <a:gd name="connsiteX140" fmla="*/ 131928 w 1056121"/>
                <a:gd name="connsiteY140" fmla="*/ 598965 h 1317849"/>
                <a:gd name="connsiteX141" fmla="*/ 143169 w 1056121"/>
                <a:gd name="connsiteY141" fmla="*/ 635393 h 1317849"/>
                <a:gd name="connsiteX142" fmla="*/ 130055 w 1056121"/>
                <a:gd name="connsiteY142" fmla="*/ 612391 h 1317849"/>
                <a:gd name="connsiteX143" fmla="*/ 91961 w 1056121"/>
                <a:gd name="connsiteY143" fmla="*/ 534643 h 1317849"/>
                <a:gd name="connsiteX144" fmla="*/ 76141 w 1056121"/>
                <a:gd name="connsiteY144" fmla="*/ 497383 h 1317849"/>
                <a:gd name="connsiteX145" fmla="*/ 110175 w 1056121"/>
                <a:gd name="connsiteY145" fmla="*/ 402045 h 1317849"/>
                <a:gd name="connsiteX146" fmla="*/ 82386 w 1056121"/>
                <a:gd name="connsiteY146" fmla="*/ 318780 h 1317849"/>
                <a:gd name="connsiteX147" fmla="*/ 12294 w 1056121"/>
                <a:gd name="connsiteY147" fmla="*/ 322852 h 1317849"/>
                <a:gd name="connsiteX148" fmla="*/ 8905 w 1056121"/>
                <a:gd name="connsiteY148" fmla="*/ 327107 h 1317849"/>
                <a:gd name="connsiteX149" fmla="*/ 36278 w 1056121"/>
                <a:gd name="connsiteY149" fmla="*/ 462411 h 1317849"/>
                <a:gd name="connsiteX150" fmla="*/ 74684 w 1056121"/>
                <a:gd name="connsiteY150" fmla="*/ 500401 h 1317849"/>
                <a:gd name="connsiteX151" fmla="*/ 74684 w 1056121"/>
                <a:gd name="connsiteY151" fmla="*/ 499672 h 1317849"/>
                <a:gd name="connsiteX152" fmla="*/ 89151 w 1056121"/>
                <a:gd name="connsiteY152" fmla="*/ 535684 h 1317849"/>
                <a:gd name="connsiteX153" fmla="*/ 125684 w 1056121"/>
                <a:gd name="connsiteY153" fmla="*/ 614577 h 1317849"/>
                <a:gd name="connsiteX154" fmla="*/ 177724 w 1056121"/>
                <a:gd name="connsiteY154" fmla="*/ 703670 h 1317849"/>
                <a:gd name="connsiteX155" fmla="*/ 249123 w 1056121"/>
                <a:gd name="connsiteY155" fmla="*/ 794012 h 1317849"/>
                <a:gd name="connsiteX156" fmla="*/ 250164 w 1056121"/>
                <a:gd name="connsiteY156" fmla="*/ 795053 h 1317849"/>
                <a:gd name="connsiteX157" fmla="*/ 206138 w 1056121"/>
                <a:gd name="connsiteY157" fmla="*/ 772675 h 1317849"/>
                <a:gd name="connsiteX158" fmla="*/ 69376 w 1056121"/>
                <a:gd name="connsiteY158" fmla="*/ 788079 h 1317849"/>
                <a:gd name="connsiteX159" fmla="*/ 79246 w 1056121"/>
                <a:gd name="connsiteY159" fmla="*/ 857741 h 1317849"/>
                <a:gd name="connsiteX160" fmla="*/ 84051 w 1056121"/>
                <a:gd name="connsiteY160" fmla="*/ 860936 h 1317849"/>
                <a:gd name="connsiteX161" fmla="*/ 171479 w 1056121"/>
                <a:gd name="connsiteY161" fmla="*/ 861768 h 1317849"/>
                <a:gd name="connsiteX162" fmla="*/ 253390 w 1056121"/>
                <a:gd name="connsiteY162" fmla="*/ 798383 h 1317849"/>
                <a:gd name="connsiteX163" fmla="*/ 341651 w 1056121"/>
                <a:gd name="connsiteY163" fmla="*/ 875923 h 1317849"/>
                <a:gd name="connsiteX164" fmla="*/ 397022 w 1056121"/>
                <a:gd name="connsiteY164" fmla="*/ 916827 h 1317849"/>
                <a:gd name="connsiteX165" fmla="*/ 377767 w 1056121"/>
                <a:gd name="connsiteY165" fmla="*/ 907356 h 1317849"/>
                <a:gd name="connsiteX166" fmla="*/ 241005 w 1056121"/>
                <a:gd name="connsiteY166" fmla="*/ 922864 h 1317849"/>
                <a:gd name="connsiteX167" fmla="*/ 250690 w 1056121"/>
                <a:gd name="connsiteY167" fmla="*/ 992403 h 1317849"/>
                <a:gd name="connsiteX168" fmla="*/ 255680 w 1056121"/>
                <a:gd name="connsiteY168" fmla="*/ 995720 h 1317849"/>
                <a:gd name="connsiteX169" fmla="*/ 343108 w 1056121"/>
                <a:gd name="connsiteY169" fmla="*/ 996553 h 1317849"/>
                <a:gd name="connsiteX170" fmla="*/ 422938 w 1056121"/>
                <a:gd name="connsiteY170" fmla="*/ 935353 h 1317849"/>
                <a:gd name="connsiteX171" fmla="*/ 444690 w 1056121"/>
                <a:gd name="connsiteY171" fmla="*/ 950549 h 1317849"/>
                <a:gd name="connsiteX172" fmla="*/ 548771 w 1056121"/>
                <a:gd name="connsiteY172" fmla="*/ 1022885 h 1317849"/>
                <a:gd name="connsiteX173" fmla="*/ 583430 w 1056121"/>
                <a:gd name="connsiteY173" fmla="*/ 1049322 h 1317849"/>
                <a:gd name="connsiteX174" fmla="*/ 566673 w 1056121"/>
                <a:gd name="connsiteY174" fmla="*/ 1041099 h 1317849"/>
                <a:gd name="connsiteX175" fmla="*/ 429911 w 1056121"/>
                <a:gd name="connsiteY175" fmla="*/ 1056607 h 1317849"/>
                <a:gd name="connsiteX176" fmla="*/ 439670 w 1056121"/>
                <a:gd name="connsiteY176" fmla="*/ 1126136 h 1317849"/>
                <a:gd name="connsiteX177" fmla="*/ 444690 w 1056121"/>
                <a:gd name="connsiteY177" fmla="*/ 1129464 h 1317849"/>
                <a:gd name="connsiteX178" fmla="*/ 532118 w 1056121"/>
                <a:gd name="connsiteY178" fmla="*/ 1130296 h 1317849"/>
                <a:gd name="connsiteX179" fmla="*/ 609866 w 1056121"/>
                <a:gd name="connsiteY179" fmla="*/ 1070970 h 1317849"/>
                <a:gd name="connsiteX180" fmla="*/ 643276 w 1056121"/>
                <a:gd name="connsiteY180" fmla="*/ 1099593 h 1317849"/>
                <a:gd name="connsiteX181" fmla="*/ 664092 w 1056121"/>
                <a:gd name="connsiteY181" fmla="*/ 1119576 h 1317849"/>
                <a:gd name="connsiteX182" fmla="*/ 684908 w 1056121"/>
                <a:gd name="connsiteY182" fmla="*/ 1140392 h 1317849"/>
                <a:gd name="connsiteX183" fmla="*/ 721961 w 1056121"/>
                <a:gd name="connsiteY183" fmla="*/ 1182024 h 1317849"/>
                <a:gd name="connsiteX184" fmla="*/ 745691 w 1056121"/>
                <a:gd name="connsiteY184" fmla="*/ 1209710 h 1317849"/>
                <a:gd name="connsiteX185" fmla="*/ 708639 w 1056121"/>
                <a:gd name="connsiteY185" fmla="*/ 1183273 h 1317849"/>
                <a:gd name="connsiteX186" fmla="*/ 571148 w 1056121"/>
                <a:gd name="connsiteY186" fmla="*/ 1177861 h 1317849"/>
                <a:gd name="connsiteX187" fmla="*/ 570791 w 1056121"/>
                <a:gd name="connsiteY187" fmla="*/ 1248218 h 1317849"/>
                <a:gd name="connsiteX188" fmla="*/ 574687 w 1056121"/>
                <a:gd name="connsiteY188" fmla="*/ 1251758 h 1317849"/>
                <a:gd name="connsiteX189" fmla="*/ 660970 w 1056121"/>
                <a:gd name="connsiteY189" fmla="*/ 1265809 h 1317849"/>
                <a:gd name="connsiteX190" fmla="*/ 751104 w 1056121"/>
                <a:gd name="connsiteY190" fmla="*/ 1215955 h 1317849"/>
                <a:gd name="connsiteX191" fmla="*/ 785138 w 1056121"/>
                <a:gd name="connsiteY191" fmla="*/ 1260813 h 131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056121" h="1317849">
                  <a:moveTo>
                    <a:pt x="785138" y="1260813"/>
                  </a:moveTo>
                  <a:cubicBezTo>
                    <a:pt x="801479" y="1281629"/>
                    <a:pt x="816362" y="1300260"/>
                    <a:pt x="829684" y="1317849"/>
                  </a:cubicBezTo>
                  <a:lnTo>
                    <a:pt x="863406" y="1317849"/>
                  </a:lnTo>
                  <a:cubicBezTo>
                    <a:pt x="846441" y="1296097"/>
                    <a:pt x="826666" y="1271533"/>
                    <a:pt x="804393" y="1244993"/>
                  </a:cubicBezTo>
                  <a:cubicBezTo>
                    <a:pt x="791383" y="1229485"/>
                    <a:pt x="777228" y="1213144"/>
                    <a:pt x="762761" y="1196596"/>
                  </a:cubicBezTo>
                  <a:cubicBezTo>
                    <a:pt x="776190" y="1180187"/>
                    <a:pt x="788666" y="1163020"/>
                    <a:pt x="800125" y="1145180"/>
                  </a:cubicBezTo>
                  <a:cubicBezTo>
                    <a:pt x="830101" y="1155588"/>
                    <a:pt x="891508" y="1152569"/>
                    <a:pt x="899522" y="1152153"/>
                  </a:cubicBezTo>
                  <a:cubicBezTo>
                    <a:pt x="901812" y="1171929"/>
                    <a:pt x="903790" y="1191183"/>
                    <a:pt x="905455" y="1209397"/>
                  </a:cubicBezTo>
                  <a:cubicBezTo>
                    <a:pt x="909306" y="1250509"/>
                    <a:pt x="911700" y="1287042"/>
                    <a:pt x="913261" y="1317849"/>
                  </a:cubicBezTo>
                  <a:lnTo>
                    <a:pt x="940530" y="1317849"/>
                  </a:lnTo>
                  <a:cubicBezTo>
                    <a:pt x="938345" y="1286625"/>
                    <a:pt x="935118" y="1249052"/>
                    <a:pt x="930122" y="1206900"/>
                  </a:cubicBezTo>
                  <a:cubicBezTo>
                    <a:pt x="927832" y="1186812"/>
                    <a:pt x="925022" y="1165267"/>
                    <a:pt x="922004" y="1143410"/>
                  </a:cubicBezTo>
                  <a:cubicBezTo>
                    <a:pt x="929706" y="1141017"/>
                    <a:pt x="992675" y="1121345"/>
                    <a:pt x="1015676" y="1100946"/>
                  </a:cubicBezTo>
                  <a:cubicBezTo>
                    <a:pt x="1036493" y="1082315"/>
                    <a:pt x="1058245" y="1052860"/>
                    <a:pt x="1055956" y="1023302"/>
                  </a:cubicBezTo>
                  <a:cubicBezTo>
                    <a:pt x="1054703" y="995796"/>
                    <a:pt x="1031391" y="974514"/>
                    <a:pt x="1003885" y="975766"/>
                  </a:cubicBezTo>
                  <a:cubicBezTo>
                    <a:pt x="1002188" y="975843"/>
                    <a:pt x="1000496" y="976007"/>
                    <a:pt x="998815" y="976257"/>
                  </a:cubicBezTo>
                  <a:cubicBezTo>
                    <a:pt x="957183" y="983751"/>
                    <a:pt x="925959" y="1052652"/>
                    <a:pt x="920963" y="1089809"/>
                  </a:cubicBezTo>
                  <a:cubicBezTo>
                    <a:pt x="920963" y="1091995"/>
                    <a:pt x="920131" y="1116141"/>
                    <a:pt x="920131" y="1131441"/>
                  </a:cubicBezTo>
                  <a:cubicBezTo>
                    <a:pt x="918777" y="1122490"/>
                    <a:pt x="917633" y="1113748"/>
                    <a:pt x="916175" y="1104484"/>
                  </a:cubicBezTo>
                  <a:cubicBezTo>
                    <a:pt x="913365" y="1086270"/>
                    <a:pt x="910035" y="1068160"/>
                    <a:pt x="906600" y="1048697"/>
                  </a:cubicBezTo>
                  <a:cubicBezTo>
                    <a:pt x="904518" y="1039330"/>
                    <a:pt x="902541" y="1029858"/>
                    <a:pt x="900459" y="1020283"/>
                  </a:cubicBezTo>
                  <a:cubicBezTo>
                    <a:pt x="898378" y="1010708"/>
                    <a:pt x="895463" y="1000924"/>
                    <a:pt x="892965" y="991140"/>
                  </a:cubicBezTo>
                  <a:cubicBezTo>
                    <a:pt x="886825" y="968659"/>
                    <a:pt x="879435" y="946074"/>
                    <a:pt x="871421" y="923592"/>
                  </a:cubicBezTo>
                  <a:cubicBezTo>
                    <a:pt x="887449" y="921094"/>
                    <a:pt x="944277" y="911519"/>
                    <a:pt x="967591" y="896219"/>
                  </a:cubicBezTo>
                  <a:cubicBezTo>
                    <a:pt x="990905" y="880919"/>
                    <a:pt x="1016925" y="855211"/>
                    <a:pt x="1019632" y="825652"/>
                  </a:cubicBezTo>
                  <a:cubicBezTo>
                    <a:pt x="1022563" y="798275"/>
                    <a:pt x="1002746" y="773705"/>
                    <a:pt x="975369" y="770773"/>
                  </a:cubicBezTo>
                  <a:cubicBezTo>
                    <a:pt x="973650" y="770589"/>
                    <a:pt x="971922" y="770494"/>
                    <a:pt x="970193" y="770489"/>
                  </a:cubicBezTo>
                  <a:cubicBezTo>
                    <a:pt x="928561" y="771635"/>
                    <a:pt x="886929" y="835020"/>
                    <a:pt x="876521" y="870927"/>
                  </a:cubicBezTo>
                  <a:cubicBezTo>
                    <a:pt x="875896" y="873217"/>
                    <a:pt x="871213" y="899862"/>
                    <a:pt x="868923" y="914641"/>
                  </a:cubicBezTo>
                  <a:cubicBezTo>
                    <a:pt x="864031" y="901111"/>
                    <a:pt x="859243" y="887580"/>
                    <a:pt x="853831" y="874050"/>
                  </a:cubicBezTo>
                  <a:cubicBezTo>
                    <a:pt x="838323" y="835124"/>
                    <a:pt x="821358" y="796094"/>
                    <a:pt x="804705" y="757168"/>
                  </a:cubicBezTo>
                  <a:cubicBezTo>
                    <a:pt x="799501" y="745198"/>
                    <a:pt x="794297" y="733229"/>
                    <a:pt x="789509" y="721364"/>
                  </a:cubicBezTo>
                  <a:cubicBezTo>
                    <a:pt x="795234" y="720531"/>
                    <a:pt x="862366" y="710956"/>
                    <a:pt x="889219" y="693470"/>
                  </a:cubicBezTo>
                  <a:cubicBezTo>
                    <a:pt x="912741" y="678274"/>
                    <a:pt x="938553" y="652462"/>
                    <a:pt x="941259" y="622799"/>
                  </a:cubicBezTo>
                  <a:cubicBezTo>
                    <a:pt x="944248" y="595544"/>
                    <a:pt x="924576" y="571026"/>
                    <a:pt x="897320" y="568037"/>
                  </a:cubicBezTo>
                  <a:cubicBezTo>
                    <a:pt x="895529" y="567840"/>
                    <a:pt x="893727" y="567741"/>
                    <a:pt x="891925" y="567741"/>
                  </a:cubicBezTo>
                  <a:cubicBezTo>
                    <a:pt x="850292" y="568886"/>
                    <a:pt x="808660" y="632167"/>
                    <a:pt x="798252" y="668178"/>
                  </a:cubicBezTo>
                  <a:cubicBezTo>
                    <a:pt x="797419" y="670885"/>
                    <a:pt x="790758" y="709290"/>
                    <a:pt x="789613" y="719178"/>
                  </a:cubicBezTo>
                  <a:cubicBezTo>
                    <a:pt x="778477" y="692846"/>
                    <a:pt x="767757" y="666513"/>
                    <a:pt x="758389" y="640181"/>
                  </a:cubicBezTo>
                  <a:cubicBezTo>
                    <a:pt x="745343" y="604620"/>
                    <a:pt x="734601" y="568255"/>
                    <a:pt x="726228" y="531313"/>
                  </a:cubicBezTo>
                  <a:cubicBezTo>
                    <a:pt x="728830" y="531313"/>
                    <a:pt x="799085" y="520904"/>
                    <a:pt x="826458" y="503315"/>
                  </a:cubicBezTo>
                  <a:cubicBezTo>
                    <a:pt x="849980" y="488119"/>
                    <a:pt x="875792" y="462307"/>
                    <a:pt x="878498" y="432644"/>
                  </a:cubicBezTo>
                  <a:cubicBezTo>
                    <a:pt x="881487" y="405389"/>
                    <a:pt x="861815" y="380871"/>
                    <a:pt x="834560" y="377882"/>
                  </a:cubicBezTo>
                  <a:cubicBezTo>
                    <a:pt x="832768" y="377685"/>
                    <a:pt x="830967" y="377586"/>
                    <a:pt x="829164" y="377586"/>
                  </a:cubicBezTo>
                  <a:cubicBezTo>
                    <a:pt x="787532" y="378730"/>
                    <a:pt x="745900" y="442012"/>
                    <a:pt x="735492" y="478023"/>
                  </a:cubicBezTo>
                  <a:cubicBezTo>
                    <a:pt x="734763" y="480417"/>
                    <a:pt x="729663" y="509248"/>
                    <a:pt x="727581" y="523611"/>
                  </a:cubicBezTo>
                  <a:lnTo>
                    <a:pt x="725188" y="523611"/>
                  </a:lnTo>
                  <a:cubicBezTo>
                    <a:pt x="716695" y="486327"/>
                    <a:pt x="711540" y="448361"/>
                    <a:pt x="709784" y="410163"/>
                  </a:cubicBezTo>
                  <a:cubicBezTo>
                    <a:pt x="709159" y="389347"/>
                    <a:pt x="709784" y="368531"/>
                    <a:pt x="710720" y="349484"/>
                  </a:cubicBezTo>
                  <a:cubicBezTo>
                    <a:pt x="724043" y="349484"/>
                    <a:pt x="784930" y="345945"/>
                    <a:pt x="811054" y="332831"/>
                  </a:cubicBezTo>
                  <a:cubicBezTo>
                    <a:pt x="837178" y="319717"/>
                    <a:pt x="864656" y="297444"/>
                    <a:pt x="870068" y="268301"/>
                  </a:cubicBezTo>
                  <a:cubicBezTo>
                    <a:pt x="875990" y="241471"/>
                    <a:pt x="859041" y="214919"/>
                    <a:pt x="832210" y="208996"/>
                  </a:cubicBezTo>
                  <a:cubicBezTo>
                    <a:pt x="830517" y="208622"/>
                    <a:pt x="828805" y="208338"/>
                    <a:pt x="827082" y="208143"/>
                  </a:cubicBezTo>
                  <a:cubicBezTo>
                    <a:pt x="785450" y="204604"/>
                    <a:pt x="736949" y="262993"/>
                    <a:pt x="723002" y="297652"/>
                  </a:cubicBezTo>
                  <a:cubicBezTo>
                    <a:pt x="722273" y="299525"/>
                    <a:pt x="716341" y="319509"/>
                    <a:pt x="712594" y="334184"/>
                  </a:cubicBezTo>
                  <a:cubicBezTo>
                    <a:pt x="713218" y="325337"/>
                    <a:pt x="713635" y="316282"/>
                    <a:pt x="714363" y="307852"/>
                  </a:cubicBezTo>
                  <a:cubicBezTo>
                    <a:pt x="716965" y="276627"/>
                    <a:pt x="721337" y="247381"/>
                    <a:pt x="725500" y="221881"/>
                  </a:cubicBezTo>
                  <a:cubicBezTo>
                    <a:pt x="727894" y="207414"/>
                    <a:pt x="730392" y="194300"/>
                    <a:pt x="732890" y="182122"/>
                  </a:cubicBezTo>
                  <a:cubicBezTo>
                    <a:pt x="745691" y="174837"/>
                    <a:pt x="796899" y="144653"/>
                    <a:pt x="813760" y="121443"/>
                  </a:cubicBezTo>
                  <a:cubicBezTo>
                    <a:pt x="830621" y="98233"/>
                    <a:pt x="844984" y="65344"/>
                    <a:pt x="836346" y="36930"/>
                  </a:cubicBezTo>
                  <a:cubicBezTo>
                    <a:pt x="829258" y="10383"/>
                    <a:pt x="801992" y="-5392"/>
                    <a:pt x="775446" y="1696"/>
                  </a:cubicBezTo>
                  <a:cubicBezTo>
                    <a:pt x="773757" y="2147"/>
                    <a:pt x="772094" y="2686"/>
                    <a:pt x="770463" y="3312"/>
                  </a:cubicBezTo>
                  <a:cubicBezTo>
                    <a:pt x="731641" y="19549"/>
                    <a:pt x="715716" y="93550"/>
                    <a:pt x="718422" y="130915"/>
                  </a:cubicBezTo>
                  <a:cubicBezTo>
                    <a:pt x="718422" y="134141"/>
                    <a:pt x="728830" y="184204"/>
                    <a:pt x="728830" y="183892"/>
                  </a:cubicBezTo>
                  <a:lnTo>
                    <a:pt x="730600" y="183371"/>
                  </a:lnTo>
                  <a:cubicBezTo>
                    <a:pt x="727998" y="195028"/>
                    <a:pt x="725292" y="207622"/>
                    <a:pt x="722690" y="221361"/>
                  </a:cubicBezTo>
                  <a:cubicBezTo>
                    <a:pt x="718006" y="246861"/>
                    <a:pt x="713010" y="275691"/>
                    <a:pt x="709680" y="307331"/>
                  </a:cubicBezTo>
                  <a:cubicBezTo>
                    <a:pt x="705694" y="341498"/>
                    <a:pt x="703713" y="375869"/>
                    <a:pt x="703747" y="410267"/>
                  </a:cubicBezTo>
                  <a:cubicBezTo>
                    <a:pt x="703592" y="448641"/>
                    <a:pt x="706831" y="486953"/>
                    <a:pt x="713426" y="524756"/>
                  </a:cubicBezTo>
                  <a:lnTo>
                    <a:pt x="713426" y="526109"/>
                  </a:lnTo>
                  <a:cubicBezTo>
                    <a:pt x="707702" y="515700"/>
                    <a:pt x="690633" y="485309"/>
                    <a:pt x="689072" y="483123"/>
                  </a:cubicBezTo>
                  <a:cubicBezTo>
                    <a:pt x="666902" y="452940"/>
                    <a:pt x="605807" y="407457"/>
                    <a:pt x="566465" y="420675"/>
                  </a:cubicBezTo>
                  <a:cubicBezTo>
                    <a:pt x="540645" y="430072"/>
                    <a:pt x="527333" y="458621"/>
                    <a:pt x="536730" y="484441"/>
                  </a:cubicBezTo>
                  <a:cubicBezTo>
                    <a:pt x="537328" y="486084"/>
                    <a:pt x="538012" y="487693"/>
                    <a:pt x="538779" y="489264"/>
                  </a:cubicBezTo>
                  <a:cubicBezTo>
                    <a:pt x="550853" y="516429"/>
                    <a:pt x="583846" y="531937"/>
                    <a:pt x="611636" y="538286"/>
                  </a:cubicBezTo>
                  <a:cubicBezTo>
                    <a:pt x="642860" y="545364"/>
                    <a:pt x="709576" y="531729"/>
                    <a:pt x="714884" y="530584"/>
                  </a:cubicBezTo>
                  <a:cubicBezTo>
                    <a:pt x="722737" y="569023"/>
                    <a:pt x="733168" y="606890"/>
                    <a:pt x="746108" y="643928"/>
                  </a:cubicBezTo>
                  <a:cubicBezTo>
                    <a:pt x="753393" y="665576"/>
                    <a:pt x="761408" y="687121"/>
                    <a:pt x="769734" y="708562"/>
                  </a:cubicBezTo>
                  <a:cubicBezTo>
                    <a:pt x="764426" y="699403"/>
                    <a:pt x="759326" y="691076"/>
                    <a:pt x="759326" y="690035"/>
                  </a:cubicBezTo>
                  <a:cubicBezTo>
                    <a:pt x="737157" y="659748"/>
                    <a:pt x="676582" y="614265"/>
                    <a:pt x="636719" y="627587"/>
                  </a:cubicBezTo>
                  <a:cubicBezTo>
                    <a:pt x="610900" y="636984"/>
                    <a:pt x="597587" y="665534"/>
                    <a:pt x="606984" y="691353"/>
                  </a:cubicBezTo>
                  <a:cubicBezTo>
                    <a:pt x="607582" y="692996"/>
                    <a:pt x="608266" y="694605"/>
                    <a:pt x="609034" y="696176"/>
                  </a:cubicBezTo>
                  <a:cubicBezTo>
                    <a:pt x="621107" y="723237"/>
                    <a:pt x="654101" y="738849"/>
                    <a:pt x="681890" y="745094"/>
                  </a:cubicBezTo>
                  <a:cubicBezTo>
                    <a:pt x="709680" y="751339"/>
                    <a:pt x="767028" y="741035"/>
                    <a:pt x="782224" y="738017"/>
                  </a:cubicBezTo>
                  <a:cubicBezTo>
                    <a:pt x="785450" y="746239"/>
                    <a:pt x="788677" y="754565"/>
                    <a:pt x="792007" y="762684"/>
                  </a:cubicBezTo>
                  <a:cubicBezTo>
                    <a:pt x="807932" y="802130"/>
                    <a:pt x="823960" y="841264"/>
                    <a:pt x="838427" y="880295"/>
                  </a:cubicBezTo>
                  <a:cubicBezTo>
                    <a:pt x="843631" y="893929"/>
                    <a:pt x="848107" y="907668"/>
                    <a:pt x="852790" y="921407"/>
                  </a:cubicBezTo>
                  <a:cubicBezTo>
                    <a:pt x="848107" y="913184"/>
                    <a:pt x="844048" y="906315"/>
                    <a:pt x="843319" y="905274"/>
                  </a:cubicBezTo>
                  <a:cubicBezTo>
                    <a:pt x="821150" y="874987"/>
                    <a:pt x="760055" y="829503"/>
                    <a:pt x="720712" y="842826"/>
                  </a:cubicBezTo>
                  <a:cubicBezTo>
                    <a:pt x="694893" y="852223"/>
                    <a:pt x="681580" y="880772"/>
                    <a:pt x="690977" y="906591"/>
                  </a:cubicBezTo>
                  <a:cubicBezTo>
                    <a:pt x="691575" y="908234"/>
                    <a:pt x="692259" y="909844"/>
                    <a:pt x="693027" y="911415"/>
                  </a:cubicBezTo>
                  <a:cubicBezTo>
                    <a:pt x="705100" y="938476"/>
                    <a:pt x="738198" y="954088"/>
                    <a:pt x="765883" y="960437"/>
                  </a:cubicBezTo>
                  <a:cubicBezTo>
                    <a:pt x="793569" y="966786"/>
                    <a:pt x="845401" y="957314"/>
                    <a:pt x="863511" y="953880"/>
                  </a:cubicBezTo>
                  <a:cubicBezTo>
                    <a:pt x="867778" y="968035"/>
                    <a:pt x="872149" y="982190"/>
                    <a:pt x="875584" y="996136"/>
                  </a:cubicBezTo>
                  <a:cubicBezTo>
                    <a:pt x="877770" y="1005608"/>
                    <a:pt x="880580" y="1014663"/>
                    <a:pt x="882245" y="1024446"/>
                  </a:cubicBezTo>
                  <a:cubicBezTo>
                    <a:pt x="883910" y="1034230"/>
                    <a:pt x="885888" y="1043493"/>
                    <a:pt x="887761" y="1052964"/>
                  </a:cubicBezTo>
                  <a:cubicBezTo>
                    <a:pt x="890572" y="1071178"/>
                    <a:pt x="893590" y="1089913"/>
                    <a:pt x="895880" y="1107815"/>
                  </a:cubicBezTo>
                  <a:cubicBezTo>
                    <a:pt x="897649" y="1120201"/>
                    <a:pt x="899002" y="1132066"/>
                    <a:pt x="900459" y="1144035"/>
                  </a:cubicBezTo>
                  <a:cubicBezTo>
                    <a:pt x="895463" y="1130296"/>
                    <a:pt x="885263" y="1103652"/>
                    <a:pt x="884119" y="1101570"/>
                  </a:cubicBezTo>
                  <a:cubicBezTo>
                    <a:pt x="867869" y="1072817"/>
                    <a:pt x="844455" y="1048758"/>
                    <a:pt x="816154" y="1031732"/>
                  </a:cubicBezTo>
                  <a:cubicBezTo>
                    <a:pt x="814535" y="1028420"/>
                    <a:pt x="812582" y="1025281"/>
                    <a:pt x="810325" y="1022365"/>
                  </a:cubicBezTo>
                  <a:cubicBezTo>
                    <a:pt x="794145" y="1000158"/>
                    <a:pt x="763026" y="995272"/>
                    <a:pt x="740819" y="1011452"/>
                  </a:cubicBezTo>
                  <a:cubicBezTo>
                    <a:pt x="739402" y="1012484"/>
                    <a:pt x="738041" y="1013591"/>
                    <a:pt x="736741" y="1014767"/>
                  </a:cubicBezTo>
                  <a:cubicBezTo>
                    <a:pt x="706349" y="1043805"/>
                    <a:pt x="718110" y="1118847"/>
                    <a:pt x="734451" y="1152361"/>
                  </a:cubicBezTo>
                  <a:cubicBezTo>
                    <a:pt x="735492" y="1154339"/>
                    <a:pt x="748293" y="1174739"/>
                    <a:pt x="756724" y="1187541"/>
                  </a:cubicBezTo>
                  <a:lnTo>
                    <a:pt x="738510" y="1166725"/>
                  </a:lnTo>
                  <a:cubicBezTo>
                    <a:pt x="726124" y="1153090"/>
                    <a:pt x="713426" y="1139768"/>
                    <a:pt x="699688" y="1125092"/>
                  </a:cubicBezTo>
                  <a:lnTo>
                    <a:pt x="678872" y="1104901"/>
                  </a:lnTo>
                  <a:cubicBezTo>
                    <a:pt x="672106" y="1097927"/>
                    <a:pt x="664092" y="1091474"/>
                    <a:pt x="656598" y="1084709"/>
                  </a:cubicBezTo>
                  <a:cubicBezTo>
                    <a:pt x="639009" y="1069305"/>
                    <a:pt x="620378" y="1054630"/>
                    <a:pt x="601332" y="1040163"/>
                  </a:cubicBezTo>
                  <a:cubicBezTo>
                    <a:pt x="613301" y="1029755"/>
                    <a:pt x="655141" y="990100"/>
                    <a:pt x="666486" y="964392"/>
                  </a:cubicBezTo>
                  <a:cubicBezTo>
                    <a:pt x="677831" y="938684"/>
                    <a:pt x="685012" y="902880"/>
                    <a:pt x="670545" y="876964"/>
                  </a:cubicBezTo>
                  <a:cubicBezTo>
                    <a:pt x="657871" y="852521"/>
                    <a:pt x="627781" y="842980"/>
                    <a:pt x="603338" y="855655"/>
                  </a:cubicBezTo>
                  <a:cubicBezTo>
                    <a:pt x="601828" y="856438"/>
                    <a:pt x="600360" y="857297"/>
                    <a:pt x="598938" y="858230"/>
                  </a:cubicBezTo>
                  <a:cubicBezTo>
                    <a:pt x="564487" y="882376"/>
                    <a:pt x="564799" y="958147"/>
                    <a:pt x="575832" y="993534"/>
                  </a:cubicBezTo>
                  <a:cubicBezTo>
                    <a:pt x="576560" y="995824"/>
                    <a:pt x="587385" y="1020595"/>
                    <a:pt x="593630" y="1034126"/>
                  </a:cubicBezTo>
                  <a:cubicBezTo>
                    <a:pt x="582077" y="1025591"/>
                    <a:pt x="570628" y="1016953"/>
                    <a:pt x="558659" y="1008626"/>
                  </a:cubicBezTo>
                  <a:cubicBezTo>
                    <a:pt x="524208" y="984687"/>
                    <a:pt x="488612" y="961582"/>
                    <a:pt x="453121" y="938268"/>
                  </a:cubicBezTo>
                  <a:cubicBezTo>
                    <a:pt x="442713" y="931190"/>
                    <a:pt x="431576" y="923904"/>
                    <a:pt x="420752" y="916723"/>
                  </a:cubicBezTo>
                  <a:cubicBezTo>
                    <a:pt x="425019" y="912872"/>
                    <a:pt x="475915" y="867389"/>
                    <a:pt x="488508" y="838559"/>
                  </a:cubicBezTo>
                  <a:cubicBezTo>
                    <a:pt x="499749" y="812851"/>
                    <a:pt x="507035" y="777047"/>
                    <a:pt x="492567" y="751131"/>
                  </a:cubicBezTo>
                  <a:cubicBezTo>
                    <a:pt x="479893" y="726687"/>
                    <a:pt x="449803" y="717147"/>
                    <a:pt x="425360" y="729821"/>
                  </a:cubicBezTo>
                  <a:cubicBezTo>
                    <a:pt x="423850" y="730604"/>
                    <a:pt x="422382" y="731463"/>
                    <a:pt x="420960" y="732396"/>
                  </a:cubicBezTo>
                  <a:cubicBezTo>
                    <a:pt x="386613" y="756543"/>
                    <a:pt x="386822" y="832314"/>
                    <a:pt x="397958" y="867701"/>
                  </a:cubicBezTo>
                  <a:cubicBezTo>
                    <a:pt x="398791" y="870407"/>
                    <a:pt x="414403" y="906107"/>
                    <a:pt x="418774" y="914954"/>
                  </a:cubicBezTo>
                  <a:cubicBezTo>
                    <a:pt x="395044" y="899133"/>
                    <a:pt x="371626" y="883105"/>
                    <a:pt x="349040" y="866348"/>
                  </a:cubicBezTo>
                  <a:cubicBezTo>
                    <a:pt x="318518" y="843978"/>
                    <a:pt x="289487" y="819641"/>
                    <a:pt x="262133" y="793492"/>
                  </a:cubicBezTo>
                  <a:cubicBezTo>
                    <a:pt x="264111" y="791722"/>
                    <a:pt x="317400" y="744470"/>
                    <a:pt x="330306" y="714807"/>
                  </a:cubicBezTo>
                  <a:cubicBezTo>
                    <a:pt x="341651" y="689203"/>
                    <a:pt x="348832" y="653399"/>
                    <a:pt x="334365" y="627483"/>
                  </a:cubicBezTo>
                  <a:cubicBezTo>
                    <a:pt x="321774" y="603062"/>
                    <a:pt x="291769" y="593471"/>
                    <a:pt x="267347" y="606063"/>
                  </a:cubicBezTo>
                  <a:cubicBezTo>
                    <a:pt x="265771" y="606875"/>
                    <a:pt x="264239" y="607772"/>
                    <a:pt x="262758" y="608749"/>
                  </a:cubicBezTo>
                  <a:cubicBezTo>
                    <a:pt x="228411" y="632895"/>
                    <a:pt x="228619" y="708666"/>
                    <a:pt x="239756" y="744053"/>
                  </a:cubicBezTo>
                  <a:cubicBezTo>
                    <a:pt x="240484" y="746447"/>
                    <a:pt x="252350" y="773612"/>
                    <a:pt x="258282" y="786414"/>
                  </a:cubicBezTo>
                  <a:cubicBezTo>
                    <a:pt x="257648" y="786900"/>
                    <a:pt x="256988" y="787352"/>
                    <a:pt x="256305" y="787767"/>
                  </a:cubicBezTo>
                  <a:cubicBezTo>
                    <a:pt x="229442" y="760685"/>
                    <a:pt x="205059" y="731252"/>
                    <a:pt x="183448" y="699819"/>
                  </a:cubicBezTo>
                  <a:cubicBezTo>
                    <a:pt x="171375" y="682646"/>
                    <a:pt x="160759" y="665576"/>
                    <a:pt x="150767" y="648715"/>
                  </a:cubicBezTo>
                  <a:cubicBezTo>
                    <a:pt x="161175" y="640909"/>
                    <a:pt x="210613" y="604793"/>
                    <a:pt x="225289" y="579502"/>
                  </a:cubicBezTo>
                  <a:cubicBezTo>
                    <a:pt x="239964" y="554210"/>
                    <a:pt x="250372" y="520384"/>
                    <a:pt x="238819" y="493115"/>
                  </a:cubicBezTo>
                  <a:cubicBezTo>
                    <a:pt x="229098" y="467539"/>
                    <a:pt x="200484" y="454686"/>
                    <a:pt x="174907" y="464407"/>
                  </a:cubicBezTo>
                  <a:cubicBezTo>
                    <a:pt x="173168" y="465068"/>
                    <a:pt x="171468" y="465826"/>
                    <a:pt x="169814" y="466679"/>
                  </a:cubicBezTo>
                  <a:cubicBezTo>
                    <a:pt x="132969" y="486766"/>
                    <a:pt x="124851" y="562121"/>
                    <a:pt x="131928" y="598965"/>
                  </a:cubicBezTo>
                  <a:cubicBezTo>
                    <a:pt x="131928" y="600942"/>
                    <a:pt x="138485" y="620926"/>
                    <a:pt x="143169" y="635393"/>
                  </a:cubicBezTo>
                  <a:cubicBezTo>
                    <a:pt x="138798" y="627691"/>
                    <a:pt x="134114" y="619885"/>
                    <a:pt x="130055" y="612391"/>
                  </a:cubicBezTo>
                  <a:cubicBezTo>
                    <a:pt x="114859" y="584602"/>
                    <a:pt x="102578" y="558166"/>
                    <a:pt x="91961" y="534643"/>
                  </a:cubicBezTo>
                  <a:cubicBezTo>
                    <a:pt x="85925" y="521217"/>
                    <a:pt x="80825" y="508935"/>
                    <a:pt x="76141" y="497383"/>
                  </a:cubicBezTo>
                  <a:cubicBezTo>
                    <a:pt x="82802" y="484268"/>
                    <a:pt x="108822" y="430771"/>
                    <a:pt x="110175" y="402045"/>
                  </a:cubicBezTo>
                  <a:cubicBezTo>
                    <a:pt x="111529" y="373318"/>
                    <a:pt x="105180" y="338139"/>
                    <a:pt x="82386" y="318780"/>
                  </a:cubicBezTo>
                  <a:cubicBezTo>
                    <a:pt x="61906" y="300549"/>
                    <a:pt x="30525" y="302372"/>
                    <a:pt x="12294" y="322852"/>
                  </a:cubicBezTo>
                  <a:cubicBezTo>
                    <a:pt x="11087" y="324208"/>
                    <a:pt x="9956" y="325628"/>
                    <a:pt x="8905" y="327107"/>
                  </a:cubicBezTo>
                  <a:cubicBezTo>
                    <a:pt x="-14513" y="361974"/>
                    <a:pt x="13068" y="432540"/>
                    <a:pt x="36278" y="462411"/>
                  </a:cubicBezTo>
                  <a:cubicBezTo>
                    <a:pt x="38360" y="464909"/>
                    <a:pt x="74268" y="501129"/>
                    <a:pt x="74684" y="500401"/>
                  </a:cubicBezTo>
                  <a:lnTo>
                    <a:pt x="74684" y="499672"/>
                  </a:lnTo>
                  <a:cubicBezTo>
                    <a:pt x="78951" y="510809"/>
                    <a:pt x="83739" y="522778"/>
                    <a:pt x="89151" y="535684"/>
                  </a:cubicBezTo>
                  <a:cubicBezTo>
                    <a:pt x="99559" y="559519"/>
                    <a:pt x="111008" y="586267"/>
                    <a:pt x="125684" y="614577"/>
                  </a:cubicBezTo>
                  <a:cubicBezTo>
                    <a:pt x="141287" y="645259"/>
                    <a:pt x="158663" y="675007"/>
                    <a:pt x="177724" y="703670"/>
                  </a:cubicBezTo>
                  <a:cubicBezTo>
                    <a:pt x="198762" y="735867"/>
                    <a:pt x="222659" y="766103"/>
                    <a:pt x="249123" y="794012"/>
                  </a:cubicBezTo>
                  <a:lnTo>
                    <a:pt x="250164" y="795053"/>
                  </a:lnTo>
                  <a:cubicBezTo>
                    <a:pt x="239756" y="789120"/>
                    <a:pt x="208532" y="773612"/>
                    <a:pt x="206138" y="772675"/>
                  </a:cubicBezTo>
                  <a:cubicBezTo>
                    <a:pt x="170959" y="759561"/>
                    <a:pt x="95396" y="755086"/>
                    <a:pt x="69376" y="788079"/>
                  </a:cubicBezTo>
                  <a:cubicBezTo>
                    <a:pt x="52865" y="810042"/>
                    <a:pt x="57284" y="841230"/>
                    <a:pt x="79246" y="857741"/>
                  </a:cubicBezTo>
                  <a:cubicBezTo>
                    <a:pt x="80784" y="858898"/>
                    <a:pt x="82389" y="859965"/>
                    <a:pt x="84051" y="860936"/>
                  </a:cubicBezTo>
                  <a:cubicBezTo>
                    <a:pt x="109135" y="876860"/>
                    <a:pt x="145251" y="871344"/>
                    <a:pt x="171479" y="861768"/>
                  </a:cubicBezTo>
                  <a:cubicBezTo>
                    <a:pt x="201142" y="850736"/>
                    <a:pt x="249539" y="802338"/>
                    <a:pt x="253390" y="798383"/>
                  </a:cubicBezTo>
                  <a:cubicBezTo>
                    <a:pt x="281011" y="826210"/>
                    <a:pt x="310499" y="852117"/>
                    <a:pt x="341651" y="875923"/>
                  </a:cubicBezTo>
                  <a:cubicBezTo>
                    <a:pt x="359657" y="889974"/>
                    <a:pt x="378183" y="903505"/>
                    <a:pt x="397022" y="916827"/>
                  </a:cubicBezTo>
                  <a:cubicBezTo>
                    <a:pt x="387550" y="912039"/>
                    <a:pt x="379016" y="907772"/>
                    <a:pt x="377767" y="907356"/>
                  </a:cubicBezTo>
                  <a:cubicBezTo>
                    <a:pt x="342587" y="894346"/>
                    <a:pt x="266921" y="889766"/>
                    <a:pt x="241005" y="922864"/>
                  </a:cubicBezTo>
                  <a:cubicBezTo>
                    <a:pt x="224476" y="944741"/>
                    <a:pt x="228813" y="975875"/>
                    <a:pt x="250690" y="992403"/>
                  </a:cubicBezTo>
                  <a:cubicBezTo>
                    <a:pt x="252285" y="993608"/>
                    <a:pt x="253951" y="994716"/>
                    <a:pt x="255680" y="995720"/>
                  </a:cubicBezTo>
                  <a:cubicBezTo>
                    <a:pt x="280764" y="1011644"/>
                    <a:pt x="316880" y="1006128"/>
                    <a:pt x="343108" y="996553"/>
                  </a:cubicBezTo>
                  <a:cubicBezTo>
                    <a:pt x="369336" y="986977"/>
                    <a:pt x="411905" y="946178"/>
                    <a:pt x="422938" y="935353"/>
                  </a:cubicBezTo>
                  <a:lnTo>
                    <a:pt x="444690" y="950549"/>
                  </a:lnTo>
                  <a:cubicBezTo>
                    <a:pt x="479661" y="974592"/>
                    <a:pt x="514633" y="998426"/>
                    <a:pt x="548771" y="1022885"/>
                  </a:cubicBezTo>
                  <a:cubicBezTo>
                    <a:pt x="560636" y="1031524"/>
                    <a:pt x="571981" y="1040475"/>
                    <a:pt x="583430" y="1049322"/>
                  </a:cubicBezTo>
                  <a:cubicBezTo>
                    <a:pt x="574999" y="1045054"/>
                    <a:pt x="567818" y="1041516"/>
                    <a:pt x="566673" y="1041099"/>
                  </a:cubicBezTo>
                  <a:cubicBezTo>
                    <a:pt x="531494" y="1028089"/>
                    <a:pt x="455931" y="1023510"/>
                    <a:pt x="429911" y="1056607"/>
                  </a:cubicBezTo>
                  <a:cubicBezTo>
                    <a:pt x="413406" y="1078502"/>
                    <a:pt x="417775" y="1109631"/>
                    <a:pt x="439670" y="1126136"/>
                  </a:cubicBezTo>
                  <a:cubicBezTo>
                    <a:pt x="441274" y="1127346"/>
                    <a:pt x="442951" y="1128457"/>
                    <a:pt x="444690" y="1129464"/>
                  </a:cubicBezTo>
                  <a:cubicBezTo>
                    <a:pt x="469670" y="1145388"/>
                    <a:pt x="505890" y="1139872"/>
                    <a:pt x="532118" y="1130296"/>
                  </a:cubicBezTo>
                  <a:cubicBezTo>
                    <a:pt x="558346" y="1120721"/>
                    <a:pt x="596752" y="1083876"/>
                    <a:pt x="609866" y="1070970"/>
                  </a:cubicBezTo>
                  <a:cubicBezTo>
                    <a:pt x="621315" y="1080442"/>
                    <a:pt x="632660" y="1089913"/>
                    <a:pt x="643276" y="1099593"/>
                  </a:cubicBezTo>
                  <a:cubicBezTo>
                    <a:pt x="650458" y="1106358"/>
                    <a:pt x="657743" y="1112395"/>
                    <a:pt x="664092" y="1119576"/>
                  </a:cubicBezTo>
                  <a:lnTo>
                    <a:pt x="684908" y="1140392"/>
                  </a:lnTo>
                  <a:cubicBezTo>
                    <a:pt x="697294" y="1154027"/>
                    <a:pt x="710200" y="1168077"/>
                    <a:pt x="721961" y="1182024"/>
                  </a:cubicBezTo>
                  <a:cubicBezTo>
                    <a:pt x="730288" y="1191392"/>
                    <a:pt x="737989" y="1200551"/>
                    <a:pt x="745691" y="1209710"/>
                  </a:cubicBezTo>
                  <a:cubicBezTo>
                    <a:pt x="734034" y="1200967"/>
                    <a:pt x="710720" y="1184418"/>
                    <a:pt x="708639" y="1183273"/>
                  </a:cubicBezTo>
                  <a:cubicBezTo>
                    <a:pt x="675853" y="1165059"/>
                    <a:pt x="601852" y="1149135"/>
                    <a:pt x="571148" y="1177861"/>
                  </a:cubicBezTo>
                  <a:cubicBezTo>
                    <a:pt x="551621" y="1197191"/>
                    <a:pt x="551461" y="1228691"/>
                    <a:pt x="570791" y="1248218"/>
                  </a:cubicBezTo>
                  <a:cubicBezTo>
                    <a:pt x="572026" y="1249466"/>
                    <a:pt x="573327" y="1250648"/>
                    <a:pt x="574687" y="1251758"/>
                  </a:cubicBezTo>
                  <a:cubicBezTo>
                    <a:pt x="597064" y="1271221"/>
                    <a:pt x="633597" y="1271533"/>
                    <a:pt x="660970" y="1265809"/>
                  </a:cubicBezTo>
                  <a:cubicBezTo>
                    <a:pt x="691153" y="1259460"/>
                    <a:pt x="744234" y="1220846"/>
                    <a:pt x="751104" y="1215955"/>
                  </a:cubicBezTo>
                  <a:cubicBezTo>
                    <a:pt x="761824" y="1231567"/>
                    <a:pt x="773793" y="1246450"/>
                    <a:pt x="785138" y="1260813"/>
                  </a:cubicBezTo>
                  <a:close/>
                </a:path>
              </a:pathLst>
            </a:custGeom>
            <a:grpFill/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49" name="图形 1533">
            <a:extLst>
              <a:ext uri="{FF2B5EF4-FFF2-40B4-BE49-F238E27FC236}">
                <a16:creationId xmlns:a16="http://schemas.microsoft.com/office/drawing/2014/main" id="{3A1A64B0-FDD4-4DDB-A5C8-751BF413BA98}"/>
              </a:ext>
            </a:extLst>
          </p:cNvPr>
          <p:cNvGrpSpPr/>
          <p:nvPr/>
        </p:nvGrpSpPr>
        <p:grpSpPr>
          <a:xfrm>
            <a:off x="8328819" y="2146534"/>
            <a:ext cx="2084317" cy="3937055"/>
            <a:chOff x="8328819" y="2166854"/>
            <a:chExt cx="2084317" cy="3937055"/>
          </a:xfrm>
        </p:grpSpPr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6693F8F0-A8A2-4181-B1C7-A36DD8885918}"/>
                </a:ext>
              </a:extLst>
            </p:cNvPr>
            <p:cNvSpPr/>
            <p:nvPr/>
          </p:nvSpPr>
          <p:spPr>
            <a:xfrm>
              <a:off x="8328819" y="2166854"/>
              <a:ext cx="2084317" cy="3937055"/>
            </a:xfrm>
            <a:custGeom>
              <a:avLst/>
              <a:gdLst>
                <a:gd name="connsiteX0" fmla="*/ 2004487 w 2084317"/>
                <a:gd name="connsiteY0" fmla="*/ 0 h 3937055"/>
                <a:gd name="connsiteX1" fmla="*/ 2084317 w 2084317"/>
                <a:gd name="connsiteY1" fmla="*/ 0 h 3937055"/>
                <a:gd name="connsiteX2" fmla="*/ 2084317 w 2084317"/>
                <a:gd name="connsiteY2" fmla="*/ 3937055 h 3937055"/>
                <a:gd name="connsiteX3" fmla="*/ 2004487 w 2084317"/>
                <a:gd name="connsiteY3" fmla="*/ 3937055 h 3937055"/>
                <a:gd name="connsiteX4" fmla="*/ 79830 w 2084317"/>
                <a:gd name="connsiteY4" fmla="*/ 3937055 h 3937055"/>
                <a:gd name="connsiteX5" fmla="*/ 0 w 2084317"/>
                <a:gd name="connsiteY5" fmla="*/ 3937055 h 3937055"/>
                <a:gd name="connsiteX6" fmla="*/ 0 w 2084317"/>
                <a:gd name="connsiteY6" fmla="*/ 0 h 3937055"/>
                <a:gd name="connsiteX7" fmla="*/ 79830 w 2084317"/>
                <a:gd name="connsiteY7" fmla="*/ 0 h 393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84317" h="3937055">
                  <a:moveTo>
                    <a:pt x="2004487" y="0"/>
                  </a:moveTo>
                  <a:cubicBezTo>
                    <a:pt x="2048576" y="0"/>
                    <a:pt x="2084317" y="0"/>
                    <a:pt x="2084317" y="0"/>
                  </a:cubicBezTo>
                  <a:lnTo>
                    <a:pt x="2084317" y="3937055"/>
                  </a:lnTo>
                  <a:cubicBezTo>
                    <a:pt x="2084317" y="3937055"/>
                    <a:pt x="2048576" y="3937055"/>
                    <a:pt x="2004487" y="3937055"/>
                  </a:cubicBezTo>
                  <a:lnTo>
                    <a:pt x="79830" y="3937055"/>
                  </a:lnTo>
                  <a:cubicBezTo>
                    <a:pt x="35741" y="3937055"/>
                    <a:pt x="0" y="3937055"/>
                    <a:pt x="0" y="3937055"/>
                  </a:cubicBezTo>
                  <a:lnTo>
                    <a:pt x="0" y="0"/>
                  </a:lnTo>
                  <a:cubicBezTo>
                    <a:pt x="0" y="0"/>
                    <a:pt x="35741" y="0"/>
                    <a:pt x="79830" y="0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487CB903-69D1-4958-A81F-1D899056FD8E}"/>
                </a:ext>
              </a:extLst>
            </p:cNvPr>
            <p:cNvSpPr/>
            <p:nvPr/>
          </p:nvSpPr>
          <p:spPr>
            <a:xfrm>
              <a:off x="8421555" y="2599100"/>
              <a:ext cx="1899053" cy="3072458"/>
            </a:xfrm>
            <a:custGeom>
              <a:avLst/>
              <a:gdLst>
                <a:gd name="connsiteX0" fmla="*/ 0 w 1899053"/>
                <a:gd name="connsiteY0" fmla="*/ 0 h 3072458"/>
                <a:gd name="connsiteX1" fmla="*/ 1899054 w 1899053"/>
                <a:gd name="connsiteY1" fmla="*/ 0 h 3072458"/>
                <a:gd name="connsiteX2" fmla="*/ 1899054 w 1899053"/>
                <a:gd name="connsiteY2" fmla="*/ 3072458 h 3072458"/>
                <a:gd name="connsiteX3" fmla="*/ 0 w 1899053"/>
                <a:gd name="connsiteY3" fmla="*/ 3072458 h 307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9053" h="3072458">
                  <a:moveTo>
                    <a:pt x="0" y="0"/>
                  </a:moveTo>
                  <a:lnTo>
                    <a:pt x="1899054" y="0"/>
                  </a:lnTo>
                  <a:lnTo>
                    <a:pt x="1899054" y="3072458"/>
                  </a:lnTo>
                  <a:lnTo>
                    <a:pt x="0" y="3072458"/>
                  </a:ln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883829BB-D026-4159-BCAF-338AB9A357BE}"/>
                </a:ext>
              </a:extLst>
            </p:cNvPr>
            <p:cNvSpPr/>
            <p:nvPr/>
          </p:nvSpPr>
          <p:spPr>
            <a:xfrm>
              <a:off x="9136484" y="2327762"/>
              <a:ext cx="469091" cy="56307"/>
            </a:xfrm>
            <a:custGeom>
              <a:avLst/>
              <a:gdLst>
                <a:gd name="connsiteX0" fmla="*/ 440989 w 469091"/>
                <a:gd name="connsiteY0" fmla="*/ 56308 h 56307"/>
                <a:gd name="connsiteX1" fmla="*/ 28102 w 469091"/>
                <a:gd name="connsiteY1" fmla="*/ 56308 h 56307"/>
                <a:gd name="connsiteX2" fmla="*/ 0 w 469091"/>
                <a:gd name="connsiteY2" fmla="*/ 28206 h 56307"/>
                <a:gd name="connsiteX3" fmla="*/ 0 w 469091"/>
                <a:gd name="connsiteY3" fmla="*/ 28206 h 56307"/>
                <a:gd name="connsiteX4" fmla="*/ 27998 w 469091"/>
                <a:gd name="connsiteY4" fmla="*/ 0 h 56307"/>
                <a:gd name="connsiteX5" fmla="*/ 28102 w 469091"/>
                <a:gd name="connsiteY5" fmla="*/ 0 h 56307"/>
                <a:gd name="connsiteX6" fmla="*/ 440989 w 469091"/>
                <a:gd name="connsiteY6" fmla="*/ 0 h 56307"/>
                <a:gd name="connsiteX7" fmla="*/ 469091 w 469091"/>
                <a:gd name="connsiteY7" fmla="*/ 28102 h 56307"/>
                <a:gd name="connsiteX8" fmla="*/ 469091 w 469091"/>
                <a:gd name="connsiteY8" fmla="*/ 28206 h 56307"/>
                <a:gd name="connsiteX9" fmla="*/ 469091 w 469091"/>
                <a:gd name="connsiteY9" fmla="*/ 28206 h 56307"/>
                <a:gd name="connsiteX10" fmla="*/ 440989 w 469091"/>
                <a:gd name="connsiteY10" fmla="*/ 56308 h 5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91" h="56307">
                  <a:moveTo>
                    <a:pt x="440989" y="56308"/>
                  </a:moveTo>
                  <a:lnTo>
                    <a:pt x="28102" y="56308"/>
                  </a:lnTo>
                  <a:cubicBezTo>
                    <a:pt x="12582" y="56308"/>
                    <a:pt x="0" y="43726"/>
                    <a:pt x="0" y="28206"/>
                  </a:cubicBezTo>
                  <a:lnTo>
                    <a:pt x="0" y="28206"/>
                  </a:lnTo>
                  <a:cubicBezTo>
                    <a:pt x="-57" y="12686"/>
                    <a:pt x="12478" y="58"/>
                    <a:pt x="27998" y="0"/>
                  </a:cubicBezTo>
                  <a:cubicBezTo>
                    <a:pt x="28033" y="0"/>
                    <a:pt x="28067" y="0"/>
                    <a:pt x="28102" y="0"/>
                  </a:cubicBezTo>
                  <a:lnTo>
                    <a:pt x="440989" y="0"/>
                  </a:lnTo>
                  <a:cubicBezTo>
                    <a:pt x="456510" y="0"/>
                    <a:pt x="469091" y="12581"/>
                    <a:pt x="469091" y="28102"/>
                  </a:cubicBezTo>
                  <a:cubicBezTo>
                    <a:pt x="469091" y="28136"/>
                    <a:pt x="469091" y="28171"/>
                    <a:pt x="469091" y="28206"/>
                  </a:cubicBezTo>
                  <a:lnTo>
                    <a:pt x="469091" y="28206"/>
                  </a:lnTo>
                  <a:cubicBezTo>
                    <a:pt x="469091" y="43726"/>
                    <a:pt x="456510" y="56308"/>
                    <a:pt x="440989" y="56308"/>
                  </a:cubicBezTo>
                  <a:close/>
                </a:path>
              </a:pathLst>
            </a:custGeom>
            <a:solidFill>
              <a:srgbClr val="FFFFFF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ABA21811-0954-4878-B906-05C39674635E}"/>
                </a:ext>
              </a:extLst>
            </p:cNvPr>
            <p:cNvSpPr/>
            <p:nvPr/>
          </p:nvSpPr>
          <p:spPr>
            <a:xfrm>
              <a:off x="9258363" y="5732445"/>
              <a:ext cx="225230" cy="225230"/>
            </a:xfrm>
            <a:custGeom>
              <a:avLst/>
              <a:gdLst>
                <a:gd name="connsiteX0" fmla="*/ 225230 w 225230"/>
                <a:gd name="connsiteY0" fmla="*/ 112615 h 225230"/>
                <a:gd name="connsiteX1" fmla="*/ 112615 w 225230"/>
                <a:gd name="connsiteY1" fmla="*/ 0 h 225230"/>
                <a:gd name="connsiteX2" fmla="*/ 0 w 225230"/>
                <a:gd name="connsiteY2" fmla="*/ 112615 h 225230"/>
                <a:gd name="connsiteX3" fmla="*/ 112615 w 225230"/>
                <a:gd name="connsiteY3" fmla="*/ 225230 h 225230"/>
                <a:gd name="connsiteX4" fmla="*/ 225230 w 225230"/>
                <a:gd name="connsiteY4" fmla="*/ 112824 h 225230"/>
                <a:gd name="connsiteX5" fmla="*/ 225230 w 225230"/>
                <a:gd name="connsiteY5" fmla="*/ 112615 h 22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230" h="225230">
                  <a:moveTo>
                    <a:pt x="225230" y="112615"/>
                  </a:moveTo>
                  <a:cubicBezTo>
                    <a:pt x="225230" y="50420"/>
                    <a:pt x="174811" y="0"/>
                    <a:pt x="112615" y="0"/>
                  </a:cubicBezTo>
                  <a:cubicBezTo>
                    <a:pt x="50420" y="0"/>
                    <a:pt x="0" y="50419"/>
                    <a:pt x="0" y="112615"/>
                  </a:cubicBezTo>
                  <a:cubicBezTo>
                    <a:pt x="0" y="174811"/>
                    <a:pt x="50420" y="225230"/>
                    <a:pt x="112615" y="225230"/>
                  </a:cubicBezTo>
                  <a:cubicBezTo>
                    <a:pt x="174753" y="225288"/>
                    <a:pt x="225173" y="174962"/>
                    <a:pt x="225230" y="112824"/>
                  </a:cubicBezTo>
                  <a:cubicBezTo>
                    <a:pt x="225230" y="112754"/>
                    <a:pt x="225230" y="112685"/>
                    <a:pt x="225230" y="112615"/>
                  </a:cubicBezTo>
                  <a:close/>
                </a:path>
              </a:pathLst>
            </a:custGeom>
            <a:solidFill>
              <a:srgbClr val="FFFFFF"/>
            </a:solidFill>
            <a:ln w="7326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141E0291-B1A6-4E5C-A8CB-F05FBD6BF945}"/>
                </a:ext>
              </a:extLst>
            </p:cNvPr>
            <p:cNvSpPr/>
            <p:nvPr/>
          </p:nvSpPr>
          <p:spPr>
            <a:xfrm>
              <a:off x="9313942" y="5787920"/>
              <a:ext cx="114176" cy="114176"/>
            </a:xfrm>
            <a:custGeom>
              <a:avLst/>
              <a:gdLst>
                <a:gd name="connsiteX0" fmla="*/ 0 w 114176"/>
                <a:gd name="connsiteY0" fmla="*/ 0 h 114176"/>
                <a:gd name="connsiteX1" fmla="*/ 114176 w 114176"/>
                <a:gd name="connsiteY1" fmla="*/ 0 h 114176"/>
                <a:gd name="connsiteX2" fmla="*/ 114176 w 114176"/>
                <a:gd name="connsiteY2" fmla="*/ 114177 h 114176"/>
                <a:gd name="connsiteX3" fmla="*/ 0 w 114176"/>
                <a:gd name="connsiteY3" fmla="*/ 114177 h 114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176" h="114176">
                  <a:moveTo>
                    <a:pt x="0" y="0"/>
                  </a:moveTo>
                  <a:lnTo>
                    <a:pt x="114176" y="0"/>
                  </a:lnTo>
                  <a:lnTo>
                    <a:pt x="114176" y="114177"/>
                  </a:lnTo>
                  <a:lnTo>
                    <a:pt x="0" y="114177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55" name="图形 1533">
            <a:extLst>
              <a:ext uri="{FF2B5EF4-FFF2-40B4-BE49-F238E27FC236}">
                <a16:creationId xmlns:a16="http://schemas.microsoft.com/office/drawing/2014/main" id="{4DAC9BE2-4DC8-47CD-B660-4EB047360E3A}"/>
              </a:ext>
            </a:extLst>
          </p:cNvPr>
          <p:cNvGrpSpPr/>
          <p:nvPr/>
        </p:nvGrpSpPr>
        <p:grpSpPr>
          <a:xfrm>
            <a:off x="10357665" y="2732855"/>
            <a:ext cx="1084842" cy="3743014"/>
            <a:chOff x="10357665" y="2753175"/>
            <a:chExt cx="1084842" cy="3743014"/>
          </a:xfrm>
        </p:grpSpPr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A12BCAC3-C2FC-47D1-9BC8-29F564BB9D28}"/>
                </a:ext>
              </a:extLst>
            </p:cNvPr>
            <p:cNvSpPr/>
            <p:nvPr/>
          </p:nvSpPr>
          <p:spPr>
            <a:xfrm>
              <a:off x="10421231" y="4451630"/>
              <a:ext cx="990169" cy="2044558"/>
            </a:xfrm>
            <a:custGeom>
              <a:avLst/>
              <a:gdLst>
                <a:gd name="connsiteX0" fmla="*/ 40303 w 990169"/>
                <a:gd name="connsiteY0" fmla="*/ 54850 h 2044558"/>
                <a:gd name="connsiteX1" fmla="*/ 28022 w 990169"/>
                <a:gd name="connsiteY1" fmla="*/ 148523 h 2044558"/>
                <a:gd name="connsiteX2" fmla="*/ 12410 w 990169"/>
                <a:gd name="connsiteY2" fmla="*/ 676316 h 2044558"/>
                <a:gd name="connsiteX3" fmla="*/ 117947 w 990169"/>
                <a:gd name="connsiteY3" fmla="*/ 1082854 h 2044558"/>
                <a:gd name="connsiteX4" fmla="*/ 125753 w 990169"/>
                <a:gd name="connsiteY4" fmla="*/ 1430796 h 2044558"/>
                <a:gd name="connsiteX5" fmla="*/ 203918 w 990169"/>
                <a:gd name="connsiteY5" fmla="*/ 1837334 h 2044558"/>
                <a:gd name="connsiteX6" fmla="*/ 160933 w 990169"/>
                <a:gd name="connsiteY6" fmla="*/ 1939021 h 2044558"/>
                <a:gd name="connsiteX7" fmla="*/ 59350 w 990169"/>
                <a:gd name="connsiteY7" fmla="*/ 2017185 h 2044558"/>
                <a:gd name="connsiteX8" fmla="*/ 62341 w 990169"/>
                <a:gd name="connsiteY8" fmla="*/ 2041880 h 2044558"/>
                <a:gd name="connsiteX9" fmla="*/ 67156 w 990169"/>
                <a:gd name="connsiteY9" fmla="*/ 2044559 h 2044558"/>
                <a:gd name="connsiteX10" fmla="*/ 348174 w 990169"/>
                <a:gd name="connsiteY10" fmla="*/ 2044559 h 2044558"/>
                <a:gd name="connsiteX11" fmla="*/ 359935 w 990169"/>
                <a:gd name="connsiteY11" fmla="*/ 1978051 h 2044558"/>
                <a:gd name="connsiteX12" fmla="*/ 359935 w 990169"/>
                <a:gd name="connsiteY12" fmla="*/ 1704423 h 2044558"/>
                <a:gd name="connsiteX13" fmla="*/ 391159 w 990169"/>
                <a:gd name="connsiteY13" fmla="*/ 1129794 h 2044558"/>
                <a:gd name="connsiteX14" fmla="*/ 422383 w 990169"/>
                <a:gd name="connsiteY14" fmla="*/ 426106 h 2044558"/>
                <a:gd name="connsiteX15" fmla="*/ 438099 w 990169"/>
                <a:gd name="connsiteY15" fmla="*/ 426106 h 2044558"/>
                <a:gd name="connsiteX16" fmla="*/ 531772 w 990169"/>
                <a:gd name="connsiteY16" fmla="*/ 1110228 h 2044558"/>
                <a:gd name="connsiteX17" fmla="*/ 656669 w 990169"/>
                <a:gd name="connsiteY17" fmla="*/ 1520721 h 2044558"/>
                <a:gd name="connsiteX18" fmla="*/ 723176 w 990169"/>
                <a:gd name="connsiteY18" fmla="*/ 1833483 h 2044558"/>
                <a:gd name="connsiteX19" fmla="*/ 758355 w 990169"/>
                <a:gd name="connsiteY19" fmla="*/ 1974200 h 2044558"/>
                <a:gd name="connsiteX20" fmla="*/ 777923 w 990169"/>
                <a:gd name="connsiteY20" fmla="*/ 2044559 h 2044558"/>
                <a:gd name="connsiteX21" fmla="*/ 989726 w 990169"/>
                <a:gd name="connsiteY21" fmla="*/ 2044559 h 2044558"/>
                <a:gd name="connsiteX22" fmla="*/ 977965 w 990169"/>
                <a:gd name="connsiteY22" fmla="*/ 1985961 h 2044558"/>
                <a:gd name="connsiteX23" fmla="*/ 845054 w 990169"/>
                <a:gd name="connsiteY23" fmla="*/ 1786543 h 2044558"/>
                <a:gd name="connsiteX24" fmla="*/ 864830 w 990169"/>
                <a:gd name="connsiteY24" fmla="*/ 1247093 h 2044558"/>
                <a:gd name="connsiteX25" fmla="*/ 825695 w 990169"/>
                <a:gd name="connsiteY25" fmla="*/ 1004690 h 2044558"/>
                <a:gd name="connsiteX26" fmla="*/ 864830 w 990169"/>
                <a:gd name="connsiteY26" fmla="*/ 426106 h 2044558"/>
                <a:gd name="connsiteX27" fmla="*/ 805816 w 990169"/>
                <a:gd name="connsiteY27" fmla="*/ 52873 h 2044558"/>
                <a:gd name="connsiteX28" fmla="*/ 751486 w 990169"/>
                <a:gd name="connsiteY28" fmla="*/ 0 h 2044558"/>
                <a:gd name="connsiteX29" fmla="*/ 78813 w 990169"/>
                <a:gd name="connsiteY29" fmla="*/ 0 h 20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90169" h="2044558">
                  <a:moveTo>
                    <a:pt x="40303" y="54850"/>
                  </a:moveTo>
                  <a:lnTo>
                    <a:pt x="28022" y="148523"/>
                  </a:lnTo>
                  <a:cubicBezTo>
                    <a:pt x="28022" y="148523"/>
                    <a:pt x="-22769" y="496464"/>
                    <a:pt x="12410" y="676316"/>
                  </a:cubicBezTo>
                  <a:cubicBezTo>
                    <a:pt x="47589" y="856167"/>
                    <a:pt x="113992" y="1039869"/>
                    <a:pt x="117947" y="1082854"/>
                  </a:cubicBezTo>
                  <a:cubicBezTo>
                    <a:pt x="121903" y="1125840"/>
                    <a:pt x="98380" y="1293930"/>
                    <a:pt x="125753" y="1430796"/>
                  </a:cubicBezTo>
                  <a:cubicBezTo>
                    <a:pt x="153127" y="1567661"/>
                    <a:pt x="203918" y="1837334"/>
                    <a:pt x="203918" y="1837334"/>
                  </a:cubicBezTo>
                  <a:lnTo>
                    <a:pt x="160933" y="1939021"/>
                  </a:lnTo>
                  <a:cubicBezTo>
                    <a:pt x="160933" y="1939021"/>
                    <a:pt x="71007" y="1997618"/>
                    <a:pt x="59350" y="2017185"/>
                  </a:cubicBezTo>
                  <a:cubicBezTo>
                    <a:pt x="53357" y="2024831"/>
                    <a:pt x="54696" y="2035887"/>
                    <a:pt x="62341" y="2041880"/>
                  </a:cubicBezTo>
                  <a:cubicBezTo>
                    <a:pt x="63796" y="2043020"/>
                    <a:pt x="65421" y="2043924"/>
                    <a:pt x="67156" y="2044559"/>
                  </a:cubicBezTo>
                  <a:lnTo>
                    <a:pt x="348174" y="2044559"/>
                  </a:lnTo>
                  <a:cubicBezTo>
                    <a:pt x="356785" y="2023480"/>
                    <a:pt x="360796" y="2000805"/>
                    <a:pt x="359935" y="1978051"/>
                  </a:cubicBezTo>
                  <a:lnTo>
                    <a:pt x="359935" y="1704423"/>
                  </a:lnTo>
                  <a:cubicBezTo>
                    <a:pt x="359935" y="1677050"/>
                    <a:pt x="375547" y="1211914"/>
                    <a:pt x="391159" y="1129794"/>
                  </a:cubicBezTo>
                  <a:cubicBezTo>
                    <a:pt x="406771" y="1047675"/>
                    <a:pt x="422383" y="426106"/>
                    <a:pt x="422383" y="426106"/>
                  </a:cubicBezTo>
                  <a:lnTo>
                    <a:pt x="438099" y="426106"/>
                  </a:lnTo>
                  <a:cubicBezTo>
                    <a:pt x="438099" y="426106"/>
                    <a:pt x="512413" y="1043720"/>
                    <a:pt x="531772" y="1110228"/>
                  </a:cubicBezTo>
                  <a:cubicBezTo>
                    <a:pt x="551131" y="1176735"/>
                    <a:pt x="633458" y="1462020"/>
                    <a:pt x="656669" y="1520721"/>
                  </a:cubicBezTo>
                  <a:cubicBezTo>
                    <a:pt x="679879" y="1579423"/>
                    <a:pt x="707564" y="1782588"/>
                    <a:pt x="723176" y="1833483"/>
                  </a:cubicBezTo>
                  <a:cubicBezTo>
                    <a:pt x="738125" y="1879524"/>
                    <a:pt x="749880" y="1926541"/>
                    <a:pt x="758355" y="1974200"/>
                  </a:cubicBezTo>
                  <a:cubicBezTo>
                    <a:pt x="762359" y="1998282"/>
                    <a:pt x="768918" y="2021868"/>
                    <a:pt x="777923" y="2044559"/>
                  </a:cubicBezTo>
                  <a:lnTo>
                    <a:pt x="989726" y="2044559"/>
                  </a:lnTo>
                  <a:cubicBezTo>
                    <a:pt x="989726" y="2044559"/>
                    <a:pt x="993681" y="2009379"/>
                    <a:pt x="977965" y="1985961"/>
                  </a:cubicBezTo>
                  <a:cubicBezTo>
                    <a:pt x="962249" y="1962543"/>
                    <a:pt x="860770" y="1861065"/>
                    <a:pt x="845054" y="1786543"/>
                  </a:cubicBezTo>
                  <a:cubicBezTo>
                    <a:pt x="829338" y="1712021"/>
                    <a:pt x="868576" y="1368035"/>
                    <a:pt x="864830" y="1247093"/>
                  </a:cubicBezTo>
                  <a:cubicBezTo>
                    <a:pt x="861083" y="1126152"/>
                    <a:pt x="825695" y="1110228"/>
                    <a:pt x="825695" y="1004690"/>
                  </a:cubicBezTo>
                  <a:cubicBezTo>
                    <a:pt x="825695" y="899152"/>
                    <a:pt x="864830" y="578584"/>
                    <a:pt x="864830" y="426106"/>
                  </a:cubicBezTo>
                  <a:cubicBezTo>
                    <a:pt x="864830" y="273628"/>
                    <a:pt x="844014" y="133119"/>
                    <a:pt x="805816" y="52873"/>
                  </a:cubicBezTo>
                  <a:lnTo>
                    <a:pt x="751486" y="0"/>
                  </a:lnTo>
                  <a:lnTo>
                    <a:pt x="78813" y="0"/>
                  </a:lnTo>
                  <a:close/>
                </a:path>
              </a:pathLst>
            </a:custGeom>
            <a:solidFill>
              <a:srgbClr val="D9D9D9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F001BE83-EEAE-4808-93D8-BB6C4043A0BD}"/>
                </a:ext>
              </a:extLst>
            </p:cNvPr>
            <p:cNvSpPr/>
            <p:nvPr/>
          </p:nvSpPr>
          <p:spPr>
            <a:xfrm>
              <a:off x="11162517" y="6290299"/>
              <a:ext cx="248883" cy="205890"/>
            </a:xfrm>
            <a:custGeom>
              <a:avLst/>
              <a:gdLst>
                <a:gd name="connsiteX0" fmla="*/ 135513 w 248883"/>
                <a:gd name="connsiteY0" fmla="*/ 17712 h 205890"/>
                <a:gd name="connsiteX1" fmla="*/ 135513 w 248883"/>
                <a:gd name="connsiteY1" fmla="*/ 18233 h 205890"/>
                <a:gd name="connsiteX2" fmla="*/ 61199 w 248883"/>
                <a:gd name="connsiteY2" fmla="*/ 10427 h 205890"/>
                <a:gd name="connsiteX3" fmla="*/ 41632 w 248883"/>
                <a:gd name="connsiteY3" fmla="*/ 53412 h 205890"/>
                <a:gd name="connsiteX4" fmla="*/ 0 w 248883"/>
                <a:gd name="connsiteY4" fmla="*/ 53412 h 205890"/>
                <a:gd name="connsiteX5" fmla="*/ 18214 w 248883"/>
                <a:gd name="connsiteY5" fmla="*/ 135532 h 205890"/>
                <a:gd name="connsiteX6" fmla="*/ 37781 w 248883"/>
                <a:gd name="connsiteY6" fmla="*/ 205890 h 205890"/>
                <a:gd name="connsiteX7" fmla="*/ 248440 w 248883"/>
                <a:gd name="connsiteY7" fmla="*/ 205890 h 205890"/>
                <a:gd name="connsiteX8" fmla="*/ 236679 w 248883"/>
                <a:gd name="connsiteY8" fmla="*/ 147292 h 205890"/>
                <a:gd name="connsiteX9" fmla="*/ 135513 w 248883"/>
                <a:gd name="connsiteY9" fmla="*/ 17712 h 205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883" h="205890">
                  <a:moveTo>
                    <a:pt x="135513" y="17712"/>
                  </a:moveTo>
                  <a:lnTo>
                    <a:pt x="135513" y="18233"/>
                  </a:lnTo>
                  <a:cubicBezTo>
                    <a:pt x="135513" y="18233"/>
                    <a:pt x="80767" y="-16947"/>
                    <a:pt x="61199" y="10427"/>
                  </a:cubicBezTo>
                  <a:cubicBezTo>
                    <a:pt x="41632" y="37800"/>
                    <a:pt x="41632" y="53412"/>
                    <a:pt x="41632" y="53412"/>
                  </a:cubicBezTo>
                  <a:lnTo>
                    <a:pt x="0" y="53412"/>
                  </a:lnTo>
                  <a:cubicBezTo>
                    <a:pt x="7714" y="80395"/>
                    <a:pt x="13796" y="107818"/>
                    <a:pt x="18214" y="135532"/>
                  </a:cubicBezTo>
                  <a:cubicBezTo>
                    <a:pt x="22217" y="159613"/>
                    <a:pt x="28777" y="183199"/>
                    <a:pt x="37781" y="205890"/>
                  </a:cubicBezTo>
                  <a:lnTo>
                    <a:pt x="248440" y="205890"/>
                  </a:lnTo>
                  <a:cubicBezTo>
                    <a:pt x="248440" y="205890"/>
                    <a:pt x="252395" y="170711"/>
                    <a:pt x="236679" y="147292"/>
                  </a:cubicBezTo>
                  <a:cubicBezTo>
                    <a:pt x="225647" y="130640"/>
                    <a:pt x="171837" y="75061"/>
                    <a:pt x="135513" y="17712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8DF7D676-6AD4-45CF-9772-A76A6AD0A412}"/>
                </a:ext>
              </a:extLst>
            </p:cNvPr>
            <p:cNvSpPr/>
            <p:nvPr/>
          </p:nvSpPr>
          <p:spPr>
            <a:xfrm>
              <a:off x="11190410" y="6469024"/>
              <a:ext cx="220985" cy="27164"/>
            </a:xfrm>
            <a:custGeom>
              <a:avLst/>
              <a:gdLst>
                <a:gd name="connsiteX0" fmla="*/ 9471 w 220985"/>
                <a:gd name="connsiteY0" fmla="*/ 27165 h 27164"/>
                <a:gd name="connsiteX1" fmla="*/ 220547 w 220985"/>
                <a:gd name="connsiteY1" fmla="*/ 27165 h 27164"/>
                <a:gd name="connsiteX2" fmla="*/ 219818 w 220985"/>
                <a:gd name="connsiteY2" fmla="*/ 0 h 27164"/>
                <a:gd name="connsiteX3" fmla="*/ 0 w 220985"/>
                <a:gd name="connsiteY3" fmla="*/ 0 h 27164"/>
                <a:gd name="connsiteX4" fmla="*/ 9471 w 220985"/>
                <a:gd name="connsiteY4" fmla="*/ 27165 h 2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985" h="27164">
                  <a:moveTo>
                    <a:pt x="9471" y="27165"/>
                  </a:moveTo>
                  <a:lnTo>
                    <a:pt x="220547" y="27165"/>
                  </a:lnTo>
                  <a:cubicBezTo>
                    <a:pt x="221316" y="18111"/>
                    <a:pt x="221072" y="8999"/>
                    <a:pt x="219818" y="0"/>
                  </a:cubicBezTo>
                  <a:lnTo>
                    <a:pt x="0" y="0"/>
                  </a:lnTo>
                  <a:cubicBezTo>
                    <a:pt x="4788" y="15612"/>
                    <a:pt x="9471" y="27165"/>
                    <a:pt x="9471" y="27165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D0369C4E-C9F2-4DF4-AD4A-864BFBB5C71C}"/>
                </a:ext>
              </a:extLst>
            </p:cNvPr>
            <p:cNvSpPr/>
            <p:nvPr/>
          </p:nvSpPr>
          <p:spPr>
            <a:xfrm>
              <a:off x="10476833" y="6302660"/>
              <a:ext cx="304827" cy="193424"/>
            </a:xfrm>
            <a:custGeom>
              <a:avLst/>
              <a:gdLst>
                <a:gd name="connsiteX0" fmla="*/ 304748 w 304827"/>
                <a:gd name="connsiteY0" fmla="*/ 127021 h 193424"/>
                <a:gd name="connsiteX1" fmla="*/ 304748 w 304827"/>
                <a:gd name="connsiteY1" fmla="*/ 60618 h 193424"/>
                <a:gd name="connsiteX2" fmla="*/ 230435 w 304827"/>
                <a:gd name="connsiteY2" fmla="*/ 60618 h 193424"/>
                <a:gd name="connsiteX3" fmla="*/ 199211 w 304827"/>
                <a:gd name="connsiteY3" fmla="*/ 5872 h 193424"/>
                <a:gd name="connsiteX4" fmla="*/ 128748 w 304827"/>
                <a:gd name="connsiteY4" fmla="*/ 37096 h 193424"/>
                <a:gd name="connsiteX5" fmla="*/ 126875 w 304827"/>
                <a:gd name="connsiteY5" fmla="*/ 37096 h 193424"/>
                <a:gd name="connsiteX6" fmla="*/ 105330 w 304827"/>
                <a:gd name="connsiteY6" fmla="*/ 87887 h 193424"/>
                <a:gd name="connsiteX7" fmla="*/ 3747 w 304827"/>
                <a:gd name="connsiteY7" fmla="*/ 166052 h 193424"/>
                <a:gd name="connsiteX8" fmla="*/ 6738 w 304827"/>
                <a:gd name="connsiteY8" fmla="*/ 190747 h 193424"/>
                <a:gd name="connsiteX9" fmla="*/ 11553 w 304827"/>
                <a:gd name="connsiteY9" fmla="*/ 193425 h 193424"/>
                <a:gd name="connsiteX10" fmla="*/ 292571 w 304827"/>
                <a:gd name="connsiteY10" fmla="*/ 193425 h 193424"/>
                <a:gd name="connsiteX11" fmla="*/ 304748 w 304827"/>
                <a:gd name="connsiteY11" fmla="*/ 127021 h 19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27" h="193424">
                  <a:moveTo>
                    <a:pt x="304748" y="127021"/>
                  </a:moveTo>
                  <a:lnTo>
                    <a:pt x="304748" y="60618"/>
                  </a:lnTo>
                  <a:lnTo>
                    <a:pt x="230435" y="60618"/>
                  </a:lnTo>
                  <a:cubicBezTo>
                    <a:pt x="230435" y="60618"/>
                    <a:pt x="234390" y="29394"/>
                    <a:pt x="199211" y="5872"/>
                  </a:cubicBezTo>
                  <a:cubicBezTo>
                    <a:pt x="164032" y="-17651"/>
                    <a:pt x="128748" y="37096"/>
                    <a:pt x="128748" y="37096"/>
                  </a:cubicBezTo>
                  <a:lnTo>
                    <a:pt x="126875" y="37096"/>
                  </a:lnTo>
                  <a:lnTo>
                    <a:pt x="105330" y="87887"/>
                  </a:lnTo>
                  <a:cubicBezTo>
                    <a:pt x="105330" y="87887"/>
                    <a:pt x="15405" y="146485"/>
                    <a:pt x="3747" y="166052"/>
                  </a:cubicBezTo>
                  <a:cubicBezTo>
                    <a:pt x="-2246" y="173697"/>
                    <a:pt x="-907" y="184753"/>
                    <a:pt x="6738" y="190747"/>
                  </a:cubicBezTo>
                  <a:cubicBezTo>
                    <a:pt x="8193" y="191886"/>
                    <a:pt x="9818" y="192790"/>
                    <a:pt x="11553" y="193425"/>
                  </a:cubicBezTo>
                  <a:lnTo>
                    <a:pt x="292571" y="193425"/>
                  </a:lnTo>
                  <a:cubicBezTo>
                    <a:pt x="301311" y="172409"/>
                    <a:pt x="305462" y="149770"/>
                    <a:pt x="304748" y="127021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8BC2019C-06B1-458E-ABE5-D7750903C235}"/>
                </a:ext>
              </a:extLst>
            </p:cNvPr>
            <p:cNvSpPr/>
            <p:nvPr/>
          </p:nvSpPr>
          <p:spPr>
            <a:xfrm>
              <a:off x="10476796" y="6469024"/>
              <a:ext cx="300726" cy="27164"/>
            </a:xfrm>
            <a:custGeom>
              <a:avLst/>
              <a:gdLst>
                <a:gd name="connsiteX0" fmla="*/ 3577 w 300726"/>
                <a:gd name="connsiteY0" fmla="*/ 0 h 27164"/>
                <a:gd name="connsiteX1" fmla="*/ 6960 w 300726"/>
                <a:gd name="connsiteY1" fmla="*/ 24644 h 27164"/>
                <a:gd name="connsiteX2" fmla="*/ 11591 w 300726"/>
                <a:gd name="connsiteY2" fmla="*/ 27165 h 27164"/>
                <a:gd name="connsiteX3" fmla="*/ 292608 w 300726"/>
                <a:gd name="connsiteY3" fmla="*/ 27165 h 27164"/>
                <a:gd name="connsiteX4" fmla="*/ 300727 w 300726"/>
                <a:gd name="connsiteY4" fmla="*/ 0 h 2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726" h="27164">
                  <a:moveTo>
                    <a:pt x="3577" y="0"/>
                  </a:moveTo>
                  <a:cubicBezTo>
                    <a:pt x="-2294" y="7740"/>
                    <a:pt x="-779" y="18773"/>
                    <a:pt x="6960" y="24644"/>
                  </a:cubicBezTo>
                  <a:cubicBezTo>
                    <a:pt x="8368" y="25712"/>
                    <a:pt x="9930" y="26562"/>
                    <a:pt x="11591" y="27165"/>
                  </a:cubicBezTo>
                  <a:lnTo>
                    <a:pt x="292608" y="27165"/>
                  </a:lnTo>
                  <a:cubicBezTo>
                    <a:pt x="296422" y="18479"/>
                    <a:pt x="299149" y="9354"/>
                    <a:pt x="300727" y="0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1" name="任意多边形: 形状 1560">
              <a:extLst>
                <a:ext uri="{FF2B5EF4-FFF2-40B4-BE49-F238E27FC236}">
                  <a16:creationId xmlns:a16="http://schemas.microsoft.com/office/drawing/2014/main" id="{60F5BFC5-7E2C-4145-B44B-6DE57BCDACE5}"/>
                </a:ext>
              </a:extLst>
            </p:cNvPr>
            <p:cNvSpPr/>
            <p:nvPr/>
          </p:nvSpPr>
          <p:spPr>
            <a:xfrm>
              <a:off x="10421231" y="4451630"/>
              <a:ext cx="865063" cy="1671777"/>
            </a:xfrm>
            <a:custGeom>
              <a:avLst/>
              <a:gdLst>
                <a:gd name="connsiteX0" fmla="*/ 844014 w 865063"/>
                <a:gd name="connsiteY0" fmla="*/ 1642391 h 1671777"/>
                <a:gd name="connsiteX1" fmla="*/ 864830 w 865063"/>
                <a:gd name="connsiteY1" fmla="*/ 1246885 h 1671777"/>
                <a:gd name="connsiteX2" fmla="*/ 825695 w 865063"/>
                <a:gd name="connsiteY2" fmla="*/ 1004482 h 1671777"/>
                <a:gd name="connsiteX3" fmla="*/ 864830 w 865063"/>
                <a:gd name="connsiteY3" fmla="*/ 426106 h 1671777"/>
                <a:gd name="connsiteX4" fmla="*/ 805816 w 865063"/>
                <a:gd name="connsiteY4" fmla="*/ 52873 h 1671777"/>
                <a:gd name="connsiteX5" fmla="*/ 751486 w 865063"/>
                <a:gd name="connsiteY5" fmla="*/ 0 h 1671777"/>
                <a:gd name="connsiteX6" fmla="*/ 78813 w 865063"/>
                <a:gd name="connsiteY6" fmla="*/ 0 h 1671777"/>
                <a:gd name="connsiteX7" fmla="*/ 40303 w 865063"/>
                <a:gd name="connsiteY7" fmla="*/ 54850 h 1671777"/>
                <a:gd name="connsiteX8" fmla="*/ 28022 w 865063"/>
                <a:gd name="connsiteY8" fmla="*/ 148523 h 1671777"/>
                <a:gd name="connsiteX9" fmla="*/ 12410 w 865063"/>
                <a:gd name="connsiteY9" fmla="*/ 676316 h 1671777"/>
                <a:gd name="connsiteX10" fmla="*/ 117947 w 865063"/>
                <a:gd name="connsiteY10" fmla="*/ 1082854 h 1671777"/>
                <a:gd name="connsiteX11" fmla="*/ 125753 w 865063"/>
                <a:gd name="connsiteY11" fmla="*/ 1430796 h 1671777"/>
                <a:gd name="connsiteX12" fmla="*/ 169051 w 865063"/>
                <a:gd name="connsiteY12" fmla="*/ 1653736 h 1671777"/>
                <a:gd name="connsiteX13" fmla="*/ 361184 w 865063"/>
                <a:gd name="connsiteY13" fmla="*/ 1671118 h 1671777"/>
                <a:gd name="connsiteX14" fmla="*/ 391575 w 865063"/>
                <a:gd name="connsiteY14" fmla="*/ 1129899 h 1671777"/>
                <a:gd name="connsiteX15" fmla="*/ 422799 w 865063"/>
                <a:gd name="connsiteY15" fmla="*/ 426210 h 1671777"/>
                <a:gd name="connsiteX16" fmla="*/ 438099 w 865063"/>
                <a:gd name="connsiteY16" fmla="*/ 426210 h 1671777"/>
                <a:gd name="connsiteX17" fmla="*/ 531772 w 865063"/>
                <a:gd name="connsiteY17" fmla="*/ 1110331 h 1671777"/>
                <a:gd name="connsiteX18" fmla="*/ 656669 w 865063"/>
                <a:gd name="connsiteY18" fmla="*/ 1520825 h 1671777"/>
                <a:gd name="connsiteX19" fmla="*/ 687893 w 865063"/>
                <a:gd name="connsiteY19" fmla="*/ 1651550 h 1671777"/>
                <a:gd name="connsiteX20" fmla="*/ 844014 w 865063"/>
                <a:gd name="connsiteY20" fmla="*/ 1642391 h 167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65063" h="1671777">
                  <a:moveTo>
                    <a:pt x="844014" y="1642391"/>
                  </a:moveTo>
                  <a:cubicBezTo>
                    <a:pt x="850571" y="1509272"/>
                    <a:pt x="867224" y="1328276"/>
                    <a:pt x="864830" y="1246885"/>
                  </a:cubicBezTo>
                  <a:cubicBezTo>
                    <a:pt x="860979" y="1125631"/>
                    <a:pt x="825695" y="1110019"/>
                    <a:pt x="825695" y="1004482"/>
                  </a:cubicBezTo>
                  <a:cubicBezTo>
                    <a:pt x="825695" y="898944"/>
                    <a:pt x="864830" y="578584"/>
                    <a:pt x="864830" y="426106"/>
                  </a:cubicBezTo>
                  <a:cubicBezTo>
                    <a:pt x="864830" y="273628"/>
                    <a:pt x="844014" y="133119"/>
                    <a:pt x="805816" y="52873"/>
                  </a:cubicBezTo>
                  <a:lnTo>
                    <a:pt x="751486" y="0"/>
                  </a:lnTo>
                  <a:lnTo>
                    <a:pt x="78813" y="0"/>
                  </a:lnTo>
                  <a:lnTo>
                    <a:pt x="40303" y="54850"/>
                  </a:lnTo>
                  <a:lnTo>
                    <a:pt x="28022" y="148523"/>
                  </a:lnTo>
                  <a:cubicBezTo>
                    <a:pt x="28022" y="148523"/>
                    <a:pt x="-22769" y="496464"/>
                    <a:pt x="12410" y="676316"/>
                  </a:cubicBezTo>
                  <a:cubicBezTo>
                    <a:pt x="47589" y="856167"/>
                    <a:pt x="113992" y="1039869"/>
                    <a:pt x="117947" y="1082854"/>
                  </a:cubicBezTo>
                  <a:cubicBezTo>
                    <a:pt x="121903" y="1125840"/>
                    <a:pt x="98380" y="1293930"/>
                    <a:pt x="125753" y="1430796"/>
                  </a:cubicBezTo>
                  <a:cubicBezTo>
                    <a:pt x="137827" y="1490850"/>
                    <a:pt x="154272" y="1576508"/>
                    <a:pt x="169051" y="1653736"/>
                  </a:cubicBezTo>
                  <a:cubicBezTo>
                    <a:pt x="232042" y="1668021"/>
                    <a:pt x="296652" y="1673866"/>
                    <a:pt x="361184" y="1671118"/>
                  </a:cubicBezTo>
                  <a:cubicBezTo>
                    <a:pt x="364514" y="1557982"/>
                    <a:pt x="378045" y="1200777"/>
                    <a:pt x="391575" y="1129899"/>
                  </a:cubicBezTo>
                  <a:cubicBezTo>
                    <a:pt x="407187" y="1047779"/>
                    <a:pt x="422799" y="426210"/>
                    <a:pt x="422799" y="426210"/>
                  </a:cubicBezTo>
                  <a:lnTo>
                    <a:pt x="438099" y="426210"/>
                  </a:lnTo>
                  <a:cubicBezTo>
                    <a:pt x="438099" y="426210"/>
                    <a:pt x="512413" y="1043824"/>
                    <a:pt x="531772" y="1110331"/>
                  </a:cubicBezTo>
                  <a:cubicBezTo>
                    <a:pt x="551131" y="1176839"/>
                    <a:pt x="633458" y="1462124"/>
                    <a:pt x="656669" y="1520825"/>
                  </a:cubicBezTo>
                  <a:cubicBezTo>
                    <a:pt x="667077" y="1545804"/>
                    <a:pt x="677485" y="1597012"/>
                    <a:pt x="687893" y="1651550"/>
                  </a:cubicBezTo>
                  <a:cubicBezTo>
                    <a:pt x="739933" y="1660746"/>
                    <a:pt x="793405" y="1657609"/>
                    <a:pt x="844014" y="1642391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2" name="任意多边形: 形状 1561">
              <a:extLst>
                <a:ext uri="{FF2B5EF4-FFF2-40B4-BE49-F238E27FC236}">
                  <a16:creationId xmlns:a16="http://schemas.microsoft.com/office/drawing/2014/main" id="{00E7072E-5E18-4A4F-9DB2-806560B03D12}"/>
                </a:ext>
              </a:extLst>
            </p:cNvPr>
            <p:cNvSpPr/>
            <p:nvPr/>
          </p:nvSpPr>
          <p:spPr>
            <a:xfrm>
              <a:off x="10906687" y="4674467"/>
              <a:ext cx="211075" cy="168090"/>
            </a:xfrm>
            <a:custGeom>
              <a:avLst/>
              <a:gdLst>
                <a:gd name="connsiteX0" fmla="*/ 0 w 211075"/>
                <a:gd name="connsiteY0" fmla="*/ 168090 h 168090"/>
                <a:gd name="connsiteX1" fmla="*/ 211075 w 211075"/>
                <a:gd name="connsiteY1" fmla="*/ 0 h 16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1075" h="168090">
                  <a:moveTo>
                    <a:pt x="0" y="168090"/>
                  </a:moveTo>
                  <a:lnTo>
                    <a:pt x="211075" y="0"/>
                  </a:lnTo>
                </a:path>
              </a:pathLst>
            </a:custGeom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3" name="任意多边形: 形状 1562">
              <a:extLst>
                <a:ext uri="{FF2B5EF4-FFF2-40B4-BE49-F238E27FC236}">
                  <a16:creationId xmlns:a16="http://schemas.microsoft.com/office/drawing/2014/main" id="{A2D30F97-B11A-4DD6-982A-07545D8CEAFF}"/>
                </a:ext>
              </a:extLst>
            </p:cNvPr>
            <p:cNvSpPr/>
            <p:nvPr/>
          </p:nvSpPr>
          <p:spPr>
            <a:xfrm>
              <a:off x="10597775" y="4690079"/>
              <a:ext cx="109492" cy="89925"/>
            </a:xfrm>
            <a:custGeom>
              <a:avLst/>
              <a:gdLst>
                <a:gd name="connsiteX0" fmla="*/ 0 w 109492"/>
                <a:gd name="connsiteY0" fmla="*/ 0 h 89925"/>
                <a:gd name="connsiteX1" fmla="*/ 109493 w 109492"/>
                <a:gd name="connsiteY1" fmla="*/ 89925 h 8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9492" h="89925">
                  <a:moveTo>
                    <a:pt x="0" y="0"/>
                  </a:moveTo>
                  <a:lnTo>
                    <a:pt x="109493" y="89925"/>
                  </a:lnTo>
                </a:path>
              </a:pathLst>
            </a:custGeom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4" name="任意多边形: 形状 1563">
              <a:extLst>
                <a:ext uri="{FF2B5EF4-FFF2-40B4-BE49-F238E27FC236}">
                  <a16:creationId xmlns:a16="http://schemas.microsoft.com/office/drawing/2014/main" id="{D5767484-3306-45E5-BB5D-0F91D36C2A64}"/>
                </a:ext>
              </a:extLst>
            </p:cNvPr>
            <p:cNvSpPr/>
            <p:nvPr/>
          </p:nvSpPr>
          <p:spPr>
            <a:xfrm>
              <a:off x="10588695" y="2753175"/>
              <a:ext cx="853812" cy="805838"/>
            </a:xfrm>
            <a:custGeom>
              <a:avLst/>
              <a:gdLst>
                <a:gd name="connsiteX0" fmla="*/ 468388 w 853812"/>
                <a:gd name="connsiteY0" fmla="*/ 42534 h 805838"/>
                <a:gd name="connsiteX1" fmla="*/ 380649 w 853812"/>
                <a:gd name="connsiteY1" fmla="*/ 18075 h 805838"/>
                <a:gd name="connsiteX2" fmla="*/ 421448 w 853812"/>
                <a:gd name="connsiteY2" fmla="*/ 66993 h 805838"/>
                <a:gd name="connsiteX3" fmla="*/ 272405 w 853812"/>
                <a:gd name="connsiteY3" fmla="*/ 56585 h 805838"/>
                <a:gd name="connsiteX4" fmla="*/ 286768 w 853812"/>
                <a:gd name="connsiteY4" fmla="*/ 75007 h 805838"/>
                <a:gd name="connsiteX5" fmla="*/ 72466 w 853812"/>
                <a:gd name="connsiteY5" fmla="*/ 281087 h 805838"/>
                <a:gd name="connsiteX6" fmla="*/ 25526 w 853812"/>
                <a:gd name="connsiteY6" fmla="*/ 581151 h 805838"/>
                <a:gd name="connsiteX7" fmla="*/ 307168 w 853812"/>
                <a:gd name="connsiteY7" fmla="*/ 789312 h 805838"/>
                <a:gd name="connsiteX8" fmla="*/ 680609 w 853812"/>
                <a:gd name="connsiteY8" fmla="*/ 748512 h 805838"/>
                <a:gd name="connsiteX9" fmla="*/ 852029 w 853812"/>
                <a:gd name="connsiteY9" fmla="*/ 460729 h 805838"/>
                <a:gd name="connsiteX10" fmla="*/ 620971 w 853812"/>
                <a:gd name="connsiteY10" fmla="*/ 79378 h 805838"/>
                <a:gd name="connsiteX11" fmla="*/ 472031 w 853812"/>
                <a:gd name="connsiteY11" fmla="*/ 9957 h 805838"/>
                <a:gd name="connsiteX12" fmla="*/ 468388 w 853812"/>
                <a:gd name="connsiteY12" fmla="*/ 42534 h 80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3812" h="805838">
                  <a:moveTo>
                    <a:pt x="468388" y="42534"/>
                  </a:moveTo>
                  <a:cubicBezTo>
                    <a:pt x="468388" y="42534"/>
                    <a:pt x="378567" y="-10547"/>
                    <a:pt x="380649" y="18075"/>
                  </a:cubicBezTo>
                  <a:cubicBezTo>
                    <a:pt x="382730" y="46697"/>
                    <a:pt x="421448" y="66993"/>
                    <a:pt x="421448" y="66993"/>
                  </a:cubicBezTo>
                  <a:cubicBezTo>
                    <a:pt x="421448" y="66993"/>
                    <a:pt x="292804" y="48675"/>
                    <a:pt x="272405" y="56585"/>
                  </a:cubicBezTo>
                  <a:cubicBezTo>
                    <a:pt x="252005" y="64495"/>
                    <a:pt x="286768" y="75007"/>
                    <a:pt x="286768" y="75007"/>
                  </a:cubicBezTo>
                  <a:cubicBezTo>
                    <a:pt x="286768" y="75007"/>
                    <a:pt x="127525" y="197406"/>
                    <a:pt x="72466" y="281087"/>
                  </a:cubicBezTo>
                  <a:cubicBezTo>
                    <a:pt x="17407" y="364767"/>
                    <a:pt x="-31615" y="487270"/>
                    <a:pt x="25526" y="581151"/>
                  </a:cubicBezTo>
                  <a:cubicBezTo>
                    <a:pt x="82666" y="675031"/>
                    <a:pt x="166347" y="748512"/>
                    <a:pt x="307168" y="789312"/>
                  </a:cubicBezTo>
                  <a:cubicBezTo>
                    <a:pt x="447989" y="830111"/>
                    <a:pt x="586728" y="787230"/>
                    <a:pt x="680609" y="748512"/>
                  </a:cubicBezTo>
                  <a:cubicBezTo>
                    <a:pt x="774489" y="709794"/>
                    <a:pt x="867954" y="599469"/>
                    <a:pt x="852029" y="460729"/>
                  </a:cubicBezTo>
                  <a:cubicBezTo>
                    <a:pt x="836105" y="321990"/>
                    <a:pt x="712873" y="177214"/>
                    <a:pt x="620971" y="79378"/>
                  </a:cubicBezTo>
                  <a:cubicBezTo>
                    <a:pt x="529067" y="-18457"/>
                    <a:pt x="472031" y="-3886"/>
                    <a:pt x="472031" y="9957"/>
                  </a:cubicBezTo>
                  <a:cubicBezTo>
                    <a:pt x="471785" y="20902"/>
                    <a:pt x="470566" y="31804"/>
                    <a:pt x="468388" y="42534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5" name="任意多边形: 形状 1564">
              <a:extLst>
                <a:ext uri="{FF2B5EF4-FFF2-40B4-BE49-F238E27FC236}">
                  <a16:creationId xmlns:a16="http://schemas.microsoft.com/office/drawing/2014/main" id="{3215C3FB-7FA9-4C9B-A313-1EC9FBEB0D0D}"/>
                </a:ext>
              </a:extLst>
            </p:cNvPr>
            <p:cNvSpPr/>
            <p:nvPr/>
          </p:nvSpPr>
          <p:spPr>
            <a:xfrm>
              <a:off x="10358081" y="3369400"/>
              <a:ext cx="1040490" cy="1208918"/>
            </a:xfrm>
            <a:custGeom>
              <a:avLst/>
              <a:gdLst>
                <a:gd name="connsiteX0" fmla="*/ 478767 w 1040490"/>
                <a:gd name="connsiteY0" fmla="*/ 6037 h 1208918"/>
                <a:gd name="connsiteX1" fmla="*/ 457951 w 1040490"/>
                <a:gd name="connsiteY1" fmla="*/ 163094 h 1208918"/>
                <a:gd name="connsiteX2" fmla="*/ 253849 w 1040490"/>
                <a:gd name="connsiteY2" fmla="*/ 234493 h 1208918"/>
                <a:gd name="connsiteX3" fmla="*/ 164028 w 1040490"/>
                <a:gd name="connsiteY3" fmla="*/ 309952 h 1208918"/>
                <a:gd name="connsiteX4" fmla="*/ 1662 w 1040490"/>
                <a:gd name="connsiteY4" fmla="*/ 706499 h 1208918"/>
                <a:gd name="connsiteX5" fmla="*/ 50580 w 1040490"/>
                <a:gd name="connsiteY5" fmla="*/ 773839 h 1208918"/>
                <a:gd name="connsiteX6" fmla="*/ 220231 w 1040490"/>
                <a:gd name="connsiteY6" fmla="*/ 718780 h 1208918"/>
                <a:gd name="connsiteX7" fmla="*/ 236572 w 1040490"/>
                <a:gd name="connsiteY7" fmla="*/ 775921 h 1208918"/>
                <a:gd name="connsiteX8" fmla="*/ 140610 w 1040490"/>
                <a:gd name="connsiteY8" fmla="*/ 959519 h 1208918"/>
                <a:gd name="connsiteX9" fmla="*/ 103869 w 1040490"/>
                <a:gd name="connsiteY9" fmla="*/ 1137080 h 1208918"/>
                <a:gd name="connsiteX10" fmla="*/ 503851 w 1040490"/>
                <a:gd name="connsiteY10" fmla="*/ 1208584 h 1208918"/>
                <a:gd name="connsiteX11" fmla="*/ 869174 w 1040490"/>
                <a:gd name="connsiteY11" fmla="*/ 1135103 h 1208918"/>
                <a:gd name="connsiteX12" fmla="*/ 814115 w 1040490"/>
                <a:gd name="connsiteY12" fmla="*/ 924860 h 1208918"/>
                <a:gd name="connsiteX13" fmla="*/ 761034 w 1040490"/>
                <a:gd name="connsiteY13" fmla="*/ 786120 h 1208918"/>
                <a:gd name="connsiteX14" fmla="*/ 850855 w 1040490"/>
                <a:gd name="connsiteY14" fmla="*/ 596277 h 1208918"/>
                <a:gd name="connsiteX15" fmla="*/ 1040490 w 1040490"/>
                <a:gd name="connsiteY15" fmla="*/ 685683 h 1208918"/>
                <a:gd name="connsiteX16" fmla="*/ 983454 w 1040490"/>
                <a:gd name="connsiteY16" fmla="*/ 426939 h 1208918"/>
                <a:gd name="connsiteX17" fmla="*/ 909140 w 1040490"/>
                <a:gd name="connsiteY17" fmla="*/ 269152 h 1208918"/>
                <a:gd name="connsiteX18" fmla="*/ 682661 w 1040490"/>
                <a:gd name="connsiteY18" fmla="*/ 175480 h 1208918"/>
                <a:gd name="connsiteX19" fmla="*/ 690779 w 1040490"/>
                <a:gd name="connsiteY19" fmla="*/ 0 h 1208918"/>
                <a:gd name="connsiteX20" fmla="*/ 478767 w 1040490"/>
                <a:gd name="connsiteY20" fmla="*/ 6037 h 1208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40490" h="1208918">
                  <a:moveTo>
                    <a:pt x="478767" y="6037"/>
                  </a:moveTo>
                  <a:lnTo>
                    <a:pt x="457951" y="163094"/>
                  </a:lnTo>
                  <a:cubicBezTo>
                    <a:pt x="457951" y="163094"/>
                    <a:pt x="308908" y="212012"/>
                    <a:pt x="253849" y="234493"/>
                  </a:cubicBezTo>
                  <a:cubicBezTo>
                    <a:pt x="198791" y="256975"/>
                    <a:pt x="174227" y="285493"/>
                    <a:pt x="164028" y="309952"/>
                  </a:cubicBezTo>
                  <a:cubicBezTo>
                    <a:pt x="153828" y="334411"/>
                    <a:pt x="7907" y="674234"/>
                    <a:pt x="1662" y="706499"/>
                  </a:cubicBezTo>
                  <a:cubicBezTo>
                    <a:pt x="-4583" y="738764"/>
                    <a:pt x="5721" y="753439"/>
                    <a:pt x="50580" y="773839"/>
                  </a:cubicBezTo>
                  <a:cubicBezTo>
                    <a:pt x="95439" y="794239"/>
                    <a:pt x="220231" y="718780"/>
                    <a:pt x="220231" y="718780"/>
                  </a:cubicBezTo>
                  <a:lnTo>
                    <a:pt x="236572" y="775921"/>
                  </a:lnTo>
                  <a:cubicBezTo>
                    <a:pt x="236572" y="775921"/>
                    <a:pt x="154869" y="914660"/>
                    <a:pt x="140610" y="959519"/>
                  </a:cubicBezTo>
                  <a:cubicBezTo>
                    <a:pt x="126351" y="1004377"/>
                    <a:pt x="103869" y="1137080"/>
                    <a:pt x="103869" y="1137080"/>
                  </a:cubicBezTo>
                  <a:cubicBezTo>
                    <a:pt x="103869" y="1137080"/>
                    <a:pt x="258949" y="1214620"/>
                    <a:pt x="503851" y="1208584"/>
                  </a:cubicBezTo>
                  <a:cubicBezTo>
                    <a:pt x="748752" y="1202547"/>
                    <a:pt x="869174" y="1135103"/>
                    <a:pt x="869174" y="1135103"/>
                  </a:cubicBezTo>
                  <a:cubicBezTo>
                    <a:pt x="869174" y="1135103"/>
                    <a:pt x="842633" y="1002400"/>
                    <a:pt x="814115" y="924860"/>
                  </a:cubicBezTo>
                  <a:cubicBezTo>
                    <a:pt x="785597" y="847320"/>
                    <a:pt x="761034" y="816720"/>
                    <a:pt x="761034" y="786120"/>
                  </a:cubicBezTo>
                  <a:cubicBezTo>
                    <a:pt x="761034" y="755521"/>
                    <a:pt x="850855" y="596277"/>
                    <a:pt x="850855" y="596277"/>
                  </a:cubicBezTo>
                  <a:lnTo>
                    <a:pt x="1040490" y="685683"/>
                  </a:lnTo>
                  <a:cubicBezTo>
                    <a:pt x="1040490" y="685683"/>
                    <a:pt x="995736" y="531019"/>
                    <a:pt x="983454" y="426939"/>
                  </a:cubicBezTo>
                  <a:cubicBezTo>
                    <a:pt x="971172" y="322858"/>
                    <a:pt x="950044" y="305893"/>
                    <a:pt x="909140" y="269152"/>
                  </a:cubicBezTo>
                  <a:cubicBezTo>
                    <a:pt x="868237" y="232412"/>
                    <a:pt x="688802" y="179435"/>
                    <a:pt x="682661" y="175480"/>
                  </a:cubicBezTo>
                  <a:cubicBezTo>
                    <a:pt x="676520" y="171525"/>
                    <a:pt x="690779" y="0"/>
                    <a:pt x="690779" y="0"/>
                  </a:cubicBezTo>
                  <a:cubicBezTo>
                    <a:pt x="690779" y="0"/>
                    <a:pt x="535907" y="40800"/>
                    <a:pt x="478767" y="6037"/>
                  </a:cubicBezTo>
                  <a:close/>
                </a:path>
              </a:pathLst>
            </a:custGeom>
            <a:solidFill>
              <a:srgbClr val="D9D9D9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6" name="任意多边形: 形状 1565">
              <a:extLst>
                <a:ext uri="{FF2B5EF4-FFF2-40B4-BE49-F238E27FC236}">
                  <a16:creationId xmlns:a16="http://schemas.microsoft.com/office/drawing/2014/main" id="{38276ED2-9EA9-40CF-A8C0-E095C4D0C035}"/>
                </a:ext>
              </a:extLst>
            </p:cNvPr>
            <p:cNvSpPr/>
            <p:nvPr/>
          </p:nvSpPr>
          <p:spPr>
            <a:xfrm>
              <a:off x="10822798" y="3369400"/>
              <a:ext cx="225646" cy="129524"/>
            </a:xfrm>
            <a:custGeom>
              <a:avLst/>
              <a:gdLst>
                <a:gd name="connsiteX0" fmla="*/ 132495 w 225646"/>
                <a:gd name="connsiteY0" fmla="*/ 113552 h 129524"/>
                <a:gd name="connsiteX1" fmla="*/ 221588 w 225646"/>
                <a:gd name="connsiteY1" fmla="*/ 52040 h 129524"/>
                <a:gd name="connsiteX2" fmla="*/ 225647 w 225646"/>
                <a:gd name="connsiteY2" fmla="*/ 0 h 129524"/>
                <a:gd name="connsiteX3" fmla="*/ 14051 w 225646"/>
                <a:gd name="connsiteY3" fmla="*/ 6245 h 129524"/>
                <a:gd name="connsiteX4" fmla="*/ 0 w 225646"/>
                <a:gd name="connsiteY4" fmla="*/ 110325 h 129524"/>
                <a:gd name="connsiteX5" fmla="*/ 132495 w 225646"/>
                <a:gd name="connsiteY5" fmla="*/ 113552 h 12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646" h="129524">
                  <a:moveTo>
                    <a:pt x="132495" y="113552"/>
                  </a:moveTo>
                  <a:cubicBezTo>
                    <a:pt x="161013" y="103144"/>
                    <a:pt x="194943" y="76187"/>
                    <a:pt x="221588" y="52040"/>
                  </a:cubicBezTo>
                  <a:cubicBezTo>
                    <a:pt x="223773" y="22794"/>
                    <a:pt x="225647" y="0"/>
                    <a:pt x="225647" y="0"/>
                  </a:cubicBezTo>
                  <a:cubicBezTo>
                    <a:pt x="225647" y="0"/>
                    <a:pt x="71191" y="41008"/>
                    <a:pt x="14051" y="6245"/>
                  </a:cubicBezTo>
                  <a:lnTo>
                    <a:pt x="0" y="110325"/>
                  </a:lnTo>
                  <a:cubicBezTo>
                    <a:pt x="31641" y="138635"/>
                    <a:pt x="83264" y="132078"/>
                    <a:pt x="132495" y="113552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7" name="任意多边形: 形状 1566">
              <a:extLst>
                <a:ext uri="{FF2B5EF4-FFF2-40B4-BE49-F238E27FC236}">
                  <a16:creationId xmlns:a16="http://schemas.microsoft.com/office/drawing/2014/main" id="{48547254-B071-49F0-A6FD-84DFCAE0E4BC}"/>
                </a:ext>
              </a:extLst>
            </p:cNvPr>
            <p:cNvSpPr/>
            <p:nvPr/>
          </p:nvSpPr>
          <p:spPr>
            <a:xfrm>
              <a:off x="10357665" y="3626375"/>
              <a:ext cx="1040281" cy="951943"/>
            </a:xfrm>
            <a:custGeom>
              <a:avLst/>
              <a:gdLst>
                <a:gd name="connsiteX0" fmla="*/ 813907 w 1040281"/>
                <a:gd name="connsiteY0" fmla="*/ 667885 h 951943"/>
                <a:gd name="connsiteX1" fmla="*/ 760826 w 1040281"/>
                <a:gd name="connsiteY1" fmla="*/ 529146 h 951943"/>
                <a:gd name="connsiteX2" fmla="*/ 850647 w 1040281"/>
                <a:gd name="connsiteY2" fmla="*/ 339303 h 951943"/>
                <a:gd name="connsiteX3" fmla="*/ 1040282 w 1040281"/>
                <a:gd name="connsiteY3" fmla="*/ 428708 h 951943"/>
                <a:gd name="connsiteX4" fmla="*/ 983246 w 1040281"/>
                <a:gd name="connsiteY4" fmla="*/ 169964 h 951943"/>
                <a:gd name="connsiteX5" fmla="*/ 953791 w 1040281"/>
                <a:gd name="connsiteY5" fmla="*/ 60679 h 951943"/>
                <a:gd name="connsiteX6" fmla="*/ 210760 w 1040281"/>
                <a:gd name="connsiteY6" fmla="*/ 0 h 951943"/>
                <a:gd name="connsiteX7" fmla="*/ 164028 w 1040281"/>
                <a:gd name="connsiteY7" fmla="*/ 52977 h 951943"/>
                <a:gd name="connsiteX8" fmla="*/ 1662 w 1040281"/>
                <a:gd name="connsiteY8" fmla="*/ 449524 h 951943"/>
                <a:gd name="connsiteX9" fmla="*/ 50580 w 1040281"/>
                <a:gd name="connsiteY9" fmla="*/ 516864 h 951943"/>
                <a:gd name="connsiteX10" fmla="*/ 220648 w 1040281"/>
                <a:gd name="connsiteY10" fmla="*/ 461805 h 951943"/>
                <a:gd name="connsiteX11" fmla="*/ 236988 w 1040281"/>
                <a:gd name="connsiteY11" fmla="*/ 518946 h 951943"/>
                <a:gd name="connsiteX12" fmla="*/ 141026 w 1040281"/>
                <a:gd name="connsiteY12" fmla="*/ 702544 h 951943"/>
                <a:gd name="connsiteX13" fmla="*/ 104286 w 1040281"/>
                <a:gd name="connsiteY13" fmla="*/ 880105 h 951943"/>
                <a:gd name="connsiteX14" fmla="*/ 504267 w 1040281"/>
                <a:gd name="connsiteY14" fmla="*/ 951609 h 951943"/>
                <a:gd name="connsiteX15" fmla="*/ 869590 w 1040281"/>
                <a:gd name="connsiteY15" fmla="*/ 878128 h 951943"/>
                <a:gd name="connsiteX16" fmla="*/ 813907 w 1040281"/>
                <a:gd name="connsiteY16" fmla="*/ 667885 h 95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0281" h="951943">
                  <a:moveTo>
                    <a:pt x="813907" y="667885"/>
                  </a:moveTo>
                  <a:cubicBezTo>
                    <a:pt x="785285" y="590345"/>
                    <a:pt x="760826" y="559745"/>
                    <a:pt x="760826" y="529146"/>
                  </a:cubicBezTo>
                  <a:cubicBezTo>
                    <a:pt x="760826" y="498546"/>
                    <a:pt x="850647" y="339303"/>
                    <a:pt x="850647" y="339303"/>
                  </a:cubicBezTo>
                  <a:lnTo>
                    <a:pt x="1040282" y="428708"/>
                  </a:lnTo>
                  <a:cubicBezTo>
                    <a:pt x="1040282" y="428708"/>
                    <a:pt x="995528" y="274044"/>
                    <a:pt x="983246" y="169964"/>
                  </a:cubicBezTo>
                  <a:cubicBezTo>
                    <a:pt x="976689" y="113656"/>
                    <a:pt x="967321" y="82952"/>
                    <a:pt x="953791" y="60679"/>
                  </a:cubicBezTo>
                  <a:cubicBezTo>
                    <a:pt x="662990" y="97627"/>
                    <a:pt x="339716" y="31328"/>
                    <a:pt x="210760" y="0"/>
                  </a:cubicBezTo>
                  <a:cubicBezTo>
                    <a:pt x="190286" y="12649"/>
                    <a:pt x="174023" y="31085"/>
                    <a:pt x="164028" y="52977"/>
                  </a:cubicBezTo>
                  <a:cubicBezTo>
                    <a:pt x="153620" y="77540"/>
                    <a:pt x="7907" y="417259"/>
                    <a:pt x="1662" y="449524"/>
                  </a:cubicBezTo>
                  <a:cubicBezTo>
                    <a:pt x="-4583" y="481789"/>
                    <a:pt x="5721" y="496464"/>
                    <a:pt x="50580" y="516864"/>
                  </a:cubicBezTo>
                  <a:cubicBezTo>
                    <a:pt x="95439" y="537264"/>
                    <a:pt x="220648" y="461805"/>
                    <a:pt x="220648" y="461805"/>
                  </a:cubicBezTo>
                  <a:lnTo>
                    <a:pt x="236988" y="518946"/>
                  </a:lnTo>
                  <a:cubicBezTo>
                    <a:pt x="236988" y="518946"/>
                    <a:pt x="155285" y="657685"/>
                    <a:pt x="141026" y="702544"/>
                  </a:cubicBezTo>
                  <a:cubicBezTo>
                    <a:pt x="126767" y="747402"/>
                    <a:pt x="104286" y="880105"/>
                    <a:pt x="104286" y="880105"/>
                  </a:cubicBezTo>
                  <a:cubicBezTo>
                    <a:pt x="104286" y="880105"/>
                    <a:pt x="259366" y="957645"/>
                    <a:pt x="504267" y="951609"/>
                  </a:cubicBezTo>
                  <a:cubicBezTo>
                    <a:pt x="749169" y="945572"/>
                    <a:pt x="869590" y="878128"/>
                    <a:pt x="869590" y="878128"/>
                  </a:cubicBezTo>
                  <a:cubicBezTo>
                    <a:pt x="869590" y="878128"/>
                    <a:pt x="842633" y="745425"/>
                    <a:pt x="813907" y="667885"/>
                  </a:cubicBezTo>
                  <a:close/>
                </a:path>
              </a:pathLst>
            </a:custGeom>
            <a:solidFill>
              <a:schemeClr val="accent1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8" name="任意多边形: 形状 1567">
              <a:extLst>
                <a:ext uri="{FF2B5EF4-FFF2-40B4-BE49-F238E27FC236}">
                  <a16:creationId xmlns:a16="http://schemas.microsoft.com/office/drawing/2014/main" id="{8ACB9BDE-9EF4-4995-9066-7EA2D6C5AB90}"/>
                </a:ext>
              </a:extLst>
            </p:cNvPr>
            <p:cNvSpPr/>
            <p:nvPr/>
          </p:nvSpPr>
          <p:spPr>
            <a:xfrm>
              <a:off x="10572665" y="3847130"/>
              <a:ext cx="31459" cy="184847"/>
            </a:xfrm>
            <a:custGeom>
              <a:avLst/>
              <a:gdLst>
                <a:gd name="connsiteX0" fmla="*/ 31460 w 31459"/>
                <a:gd name="connsiteY0" fmla="*/ 184847 h 184847"/>
                <a:gd name="connsiteX1" fmla="*/ 1901 w 31459"/>
                <a:gd name="connsiteY1" fmla="*/ 55475 h 184847"/>
                <a:gd name="connsiteX2" fmla="*/ 20427 w 31459"/>
                <a:gd name="connsiteY2" fmla="*/ 0 h 18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59" h="184847">
                  <a:moveTo>
                    <a:pt x="31460" y="184847"/>
                  </a:moveTo>
                  <a:cubicBezTo>
                    <a:pt x="31460" y="184847"/>
                    <a:pt x="-9132" y="99813"/>
                    <a:pt x="1901" y="55475"/>
                  </a:cubicBezTo>
                  <a:cubicBezTo>
                    <a:pt x="12934" y="11137"/>
                    <a:pt x="20427" y="0"/>
                    <a:pt x="20427" y="0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9" name="任意多边形: 形状 1568">
              <a:extLst>
                <a:ext uri="{FF2B5EF4-FFF2-40B4-BE49-F238E27FC236}">
                  <a16:creationId xmlns:a16="http://schemas.microsoft.com/office/drawing/2014/main" id="{E13EB7D4-900E-499A-AE54-32AF1BC4835D}"/>
                </a:ext>
              </a:extLst>
            </p:cNvPr>
            <p:cNvSpPr/>
            <p:nvPr/>
          </p:nvSpPr>
          <p:spPr>
            <a:xfrm>
              <a:off x="10472671" y="3626375"/>
              <a:ext cx="883331" cy="271181"/>
            </a:xfrm>
            <a:custGeom>
              <a:avLst/>
              <a:gdLst>
                <a:gd name="connsiteX0" fmla="*/ 868448 w 883331"/>
                <a:gd name="connsiteY0" fmla="*/ 169964 h 271181"/>
                <a:gd name="connsiteX1" fmla="*/ 838993 w 883331"/>
                <a:gd name="connsiteY1" fmla="*/ 60679 h 271181"/>
                <a:gd name="connsiteX2" fmla="*/ 95962 w 883331"/>
                <a:gd name="connsiteY2" fmla="*/ 0 h 271181"/>
                <a:gd name="connsiteX3" fmla="*/ 49230 w 883331"/>
                <a:gd name="connsiteY3" fmla="*/ 52977 h 271181"/>
                <a:gd name="connsiteX4" fmla="*/ 0 w 883331"/>
                <a:gd name="connsiteY4" fmla="*/ 168923 h 271181"/>
                <a:gd name="connsiteX5" fmla="*/ 883332 w 883331"/>
                <a:gd name="connsiteY5" fmla="*/ 257807 h 271181"/>
                <a:gd name="connsiteX6" fmla="*/ 868448 w 883331"/>
                <a:gd name="connsiteY6" fmla="*/ 169964 h 27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3331" h="271181">
                  <a:moveTo>
                    <a:pt x="868448" y="169964"/>
                  </a:moveTo>
                  <a:cubicBezTo>
                    <a:pt x="861891" y="113656"/>
                    <a:pt x="852524" y="82952"/>
                    <a:pt x="838993" y="60679"/>
                  </a:cubicBezTo>
                  <a:cubicBezTo>
                    <a:pt x="548192" y="97627"/>
                    <a:pt x="224918" y="31328"/>
                    <a:pt x="95962" y="0"/>
                  </a:cubicBezTo>
                  <a:cubicBezTo>
                    <a:pt x="75488" y="12649"/>
                    <a:pt x="59225" y="31085"/>
                    <a:pt x="49230" y="52977"/>
                  </a:cubicBezTo>
                  <a:cubicBezTo>
                    <a:pt x="45691" y="61616"/>
                    <a:pt x="25187" y="109389"/>
                    <a:pt x="0" y="168923"/>
                  </a:cubicBezTo>
                  <a:cubicBezTo>
                    <a:pt x="114489" y="200147"/>
                    <a:pt x="552980" y="308703"/>
                    <a:pt x="883332" y="257807"/>
                  </a:cubicBezTo>
                  <a:cubicBezTo>
                    <a:pt x="877087" y="227520"/>
                    <a:pt x="871675" y="197024"/>
                    <a:pt x="868448" y="169964"/>
                  </a:cubicBezTo>
                  <a:close/>
                </a:path>
              </a:pathLst>
            </a:custGeom>
            <a:solidFill>
              <a:schemeClr val="accent1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0" name="任意多边形: 形状 1569">
              <a:extLst>
                <a:ext uri="{FF2B5EF4-FFF2-40B4-BE49-F238E27FC236}">
                  <a16:creationId xmlns:a16="http://schemas.microsoft.com/office/drawing/2014/main" id="{FFCCF0F5-7C85-4464-ACD5-35C37FCF4F1B}"/>
                </a:ext>
              </a:extLst>
            </p:cNvPr>
            <p:cNvSpPr/>
            <p:nvPr/>
          </p:nvSpPr>
          <p:spPr>
            <a:xfrm>
              <a:off x="10750344" y="2995959"/>
              <a:ext cx="434581" cy="461706"/>
            </a:xfrm>
            <a:custGeom>
              <a:avLst/>
              <a:gdLst>
                <a:gd name="connsiteX0" fmla="*/ 126367 w 434581"/>
                <a:gd name="connsiteY0" fmla="*/ 0 h 461706"/>
                <a:gd name="connsiteX1" fmla="*/ 386569 w 434581"/>
                <a:gd name="connsiteY1" fmla="*/ 167674 h 461706"/>
                <a:gd name="connsiteX2" fmla="*/ 379387 w 434581"/>
                <a:gd name="connsiteY2" fmla="*/ 235430 h 461706"/>
                <a:gd name="connsiteX3" fmla="*/ 432989 w 434581"/>
                <a:gd name="connsiteY3" fmla="*/ 239073 h 461706"/>
                <a:gd name="connsiteX4" fmla="*/ 390107 w 434581"/>
                <a:gd name="connsiteY4" fmla="*/ 328270 h 461706"/>
                <a:gd name="connsiteX5" fmla="*/ 340149 w 434581"/>
                <a:gd name="connsiteY5" fmla="*/ 338678 h 461706"/>
                <a:gd name="connsiteX6" fmla="*/ 204844 w 434581"/>
                <a:gd name="connsiteY6" fmla="*/ 445673 h 461706"/>
                <a:gd name="connsiteX7" fmla="*/ 59131 w 434581"/>
                <a:gd name="connsiteY7" fmla="*/ 426314 h 461706"/>
                <a:gd name="connsiteX8" fmla="*/ 1783 w 434581"/>
                <a:gd name="connsiteY8" fmla="*/ 245838 h 461706"/>
                <a:gd name="connsiteX9" fmla="*/ 108986 w 434581"/>
                <a:gd name="connsiteY9" fmla="*/ 0 h 46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581" h="461706">
                  <a:moveTo>
                    <a:pt x="126367" y="0"/>
                  </a:moveTo>
                  <a:lnTo>
                    <a:pt x="386569" y="167674"/>
                  </a:lnTo>
                  <a:lnTo>
                    <a:pt x="379387" y="235430"/>
                  </a:lnTo>
                  <a:cubicBezTo>
                    <a:pt x="379387" y="235430"/>
                    <a:pt x="425807" y="189114"/>
                    <a:pt x="432989" y="239073"/>
                  </a:cubicBezTo>
                  <a:cubicBezTo>
                    <a:pt x="440170" y="289032"/>
                    <a:pt x="422580" y="314011"/>
                    <a:pt x="390107" y="328270"/>
                  </a:cubicBezTo>
                  <a:cubicBezTo>
                    <a:pt x="357634" y="342529"/>
                    <a:pt x="340149" y="338678"/>
                    <a:pt x="340149" y="338678"/>
                  </a:cubicBezTo>
                  <a:cubicBezTo>
                    <a:pt x="340149" y="338678"/>
                    <a:pt x="261672" y="424232"/>
                    <a:pt x="204844" y="445673"/>
                  </a:cubicBezTo>
                  <a:cubicBezTo>
                    <a:pt x="148016" y="467114"/>
                    <a:pt x="87233" y="472734"/>
                    <a:pt x="59131" y="426314"/>
                  </a:cubicBezTo>
                  <a:cubicBezTo>
                    <a:pt x="31029" y="379894"/>
                    <a:pt x="-8937" y="295797"/>
                    <a:pt x="1783" y="245838"/>
                  </a:cubicBezTo>
                  <a:cubicBezTo>
                    <a:pt x="12503" y="195880"/>
                    <a:pt x="108986" y="0"/>
                    <a:pt x="108986" y="0"/>
                  </a:cubicBezTo>
                  <a:close/>
                </a:path>
              </a:pathLst>
            </a:custGeom>
            <a:solidFill>
              <a:srgbClr val="D9D9D9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1" name="任意多边形: 形状 1570">
              <a:extLst>
                <a:ext uri="{FF2B5EF4-FFF2-40B4-BE49-F238E27FC236}">
                  <a16:creationId xmlns:a16="http://schemas.microsoft.com/office/drawing/2014/main" id="{120D64BA-11A2-48FF-AD5E-02C76AFA8327}"/>
                </a:ext>
              </a:extLst>
            </p:cNvPr>
            <p:cNvSpPr/>
            <p:nvPr/>
          </p:nvSpPr>
          <p:spPr>
            <a:xfrm>
              <a:off x="10849234" y="3154474"/>
              <a:ext cx="53081" cy="110334"/>
            </a:xfrm>
            <a:custGeom>
              <a:avLst/>
              <a:gdLst>
                <a:gd name="connsiteX0" fmla="*/ 53081 w 53081"/>
                <a:gd name="connsiteY0" fmla="*/ 0 h 110334"/>
                <a:gd name="connsiteX1" fmla="*/ 40800 w 53081"/>
                <a:gd name="connsiteY1" fmla="*/ 34659 h 110334"/>
                <a:gd name="connsiteX2" fmla="*/ 0 w 53081"/>
                <a:gd name="connsiteY2" fmla="*/ 75458 h 110334"/>
                <a:gd name="connsiteX3" fmla="*/ 50999 w 53081"/>
                <a:gd name="connsiteY3" fmla="*/ 110221 h 11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081" h="110334">
                  <a:moveTo>
                    <a:pt x="53081" y="0"/>
                  </a:moveTo>
                  <a:cubicBezTo>
                    <a:pt x="53030" y="12610"/>
                    <a:pt x="48700" y="24830"/>
                    <a:pt x="40800" y="34659"/>
                  </a:cubicBezTo>
                  <a:cubicBezTo>
                    <a:pt x="28622" y="46940"/>
                    <a:pt x="0" y="63281"/>
                    <a:pt x="0" y="75458"/>
                  </a:cubicBezTo>
                  <a:cubicBezTo>
                    <a:pt x="0" y="87636"/>
                    <a:pt x="26540" y="112199"/>
                    <a:pt x="50999" y="110221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2" name="任意多边形: 形状 1571">
              <a:extLst>
                <a:ext uri="{FF2B5EF4-FFF2-40B4-BE49-F238E27FC236}">
                  <a16:creationId xmlns:a16="http://schemas.microsoft.com/office/drawing/2014/main" id="{9C8A537A-E175-48A9-9ADC-F1418C978905}"/>
                </a:ext>
              </a:extLst>
            </p:cNvPr>
            <p:cNvSpPr/>
            <p:nvPr/>
          </p:nvSpPr>
          <p:spPr>
            <a:xfrm>
              <a:off x="10857352" y="3289154"/>
              <a:ext cx="81703" cy="14239"/>
            </a:xfrm>
            <a:custGeom>
              <a:avLst/>
              <a:gdLst>
                <a:gd name="connsiteX0" fmla="*/ 0 w 81703"/>
                <a:gd name="connsiteY0" fmla="*/ 2082 h 14239"/>
                <a:gd name="connsiteX1" fmla="*/ 81703 w 81703"/>
                <a:gd name="connsiteY1" fmla="*/ 0 h 14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703" h="14239">
                  <a:moveTo>
                    <a:pt x="0" y="2082"/>
                  </a:moveTo>
                  <a:cubicBezTo>
                    <a:pt x="24849" y="19027"/>
                    <a:pt x="57749" y="18189"/>
                    <a:pt x="81703" y="0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3" name="任意多边形: 形状 1572">
              <a:extLst>
                <a:ext uri="{FF2B5EF4-FFF2-40B4-BE49-F238E27FC236}">
                  <a16:creationId xmlns:a16="http://schemas.microsoft.com/office/drawing/2014/main" id="{25A6EE9F-48D9-4215-BD2D-8C95BB223B43}"/>
                </a:ext>
              </a:extLst>
            </p:cNvPr>
            <p:cNvSpPr/>
            <p:nvPr/>
          </p:nvSpPr>
          <p:spPr>
            <a:xfrm>
              <a:off x="10955396" y="3181225"/>
              <a:ext cx="69317" cy="22166"/>
            </a:xfrm>
            <a:custGeom>
              <a:avLst/>
              <a:gdLst>
                <a:gd name="connsiteX0" fmla="*/ 0 w 69317"/>
                <a:gd name="connsiteY0" fmla="*/ 3849 h 22166"/>
                <a:gd name="connsiteX1" fmla="*/ 69318 w 69317"/>
                <a:gd name="connsiteY1" fmla="*/ 22167 h 2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317" h="22166">
                  <a:moveTo>
                    <a:pt x="0" y="3849"/>
                  </a:moveTo>
                  <a:cubicBezTo>
                    <a:pt x="0" y="3849"/>
                    <a:pt x="44859" y="-12492"/>
                    <a:pt x="69318" y="22167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4" name="任意多边形: 形状 1573">
              <a:extLst>
                <a:ext uri="{FF2B5EF4-FFF2-40B4-BE49-F238E27FC236}">
                  <a16:creationId xmlns:a16="http://schemas.microsoft.com/office/drawing/2014/main" id="{C236DB57-668B-4EBF-B0CA-44E63B114093}"/>
                </a:ext>
              </a:extLst>
            </p:cNvPr>
            <p:cNvSpPr/>
            <p:nvPr/>
          </p:nvSpPr>
          <p:spPr>
            <a:xfrm>
              <a:off x="10816553" y="3158480"/>
              <a:ext cx="55162" cy="10253"/>
            </a:xfrm>
            <a:custGeom>
              <a:avLst/>
              <a:gdLst>
                <a:gd name="connsiteX0" fmla="*/ 0 w 55162"/>
                <a:gd name="connsiteY0" fmla="*/ 6194 h 10253"/>
                <a:gd name="connsiteX1" fmla="*/ 55163 w 55162"/>
                <a:gd name="connsiteY1" fmla="*/ 10253 h 10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162" h="10253">
                  <a:moveTo>
                    <a:pt x="0" y="6194"/>
                  </a:moveTo>
                  <a:cubicBezTo>
                    <a:pt x="0" y="6194"/>
                    <a:pt x="36740" y="-10146"/>
                    <a:pt x="55163" y="10253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5" name="任意多边形: 形状 1574">
              <a:extLst>
                <a:ext uri="{FF2B5EF4-FFF2-40B4-BE49-F238E27FC236}">
                  <a16:creationId xmlns:a16="http://schemas.microsoft.com/office/drawing/2014/main" id="{27E9FACE-FD16-496F-A28B-B8C1537332E0}"/>
                </a:ext>
              </a:extLst>
            </p:cNvPr>
            <p:cNvSpPr/>
            <p:nvPr/>
          </p:nvSpPr>
          <p:spPr>
            <a:xfrm>
              <a:off x="10839034" y="3076115"/>
              <a:ext cx="57140" cy="19137"/>
            </a:xfrm>
            <a:custGeom>
              <a:avLst/>
              <a:gdLst>
                <a:gd name="connsiteX0" fmla="*/ 0 w 57140"/>
                <a:gd name="connsiteY0" fmla="*/ 19138 h 19137"/>
                <a:gd name="connsiteX1" fmla="*/ 57140 w 57140"/>
                <a:gd name="connsiteY1" fmla="*/ 2797 h 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140" h="19137">
                  <a:moveTo>
                    <a:pt x="0" y="19138"/>
                  </a:moveTo>
                  <a:cubicBezTo>
                    <a:pt x="13758" y="2281"/>
                    <a:pt x="36550" y="-4237"/>
                    <a:pt x="57140" y="2797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6" name="任意多边形: 形状 1575">
              <a:extLst>
                <a:ext uri="{FF2B5EF4-FFF2-40B4-BE49-F238E27FC236}">
                  <a16:creationId xmlns:a16="http://schemas.microsoft.com/office/drawing/2014/main" id="{02B33FBB-85CE-48C8-B1DD-19528DE88DC3}"/>
                </a:ext>
              </a:extLst>
            </p:cNvPr>
            <p:cNvSpPr/>
            <p:nvPr/>
          </p:nvSpPr>
          <p:spPr>
            <a:xfrm>
              <a:off x="10975796" y="3099311"/>
              <a:ext cx="69317" cy="55162"/>
            </a:xfrm>
            <a:custGeom>
              <a:avLst/>
              <a:gdLst>
                <a:gd name="connsiteX0" fmla="*/ 0 w 69317"/>
                <a:gd name="connsiteY0" fmla="*/ 0 h 55162"/>
                <a:gd name="connsiteX1" fmla="*/ 69318 w 69317"/>
                <a:gd name="connsiteY1" fmla="*/ 55163 h 55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317" h="55162">
                  <a:moveTo>
                    <a:pt x="0" y="0"/>
                  </a:moveTo>
                  <a:cubicBezTo>
                    <a:pt x="0" y="0"/>
                    <a:pt x="57140" y="2082"/>
                    <a:pt x="69318" y="55163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7" name="任意多边形: 形状 1576">
              <a:extLst>
                <a:ext uri="{FF2B5EF4-FFF2-40B4-BE49-F238E27FC236}">
                  <a16:creationId xmlns:a16="http://schemas.microsoft.com/office/drawing/2014/main" id="{0F7D7701-0A25-411E-A3C5-758CB2080CEA}"/>
                </a:ext>
              </a:extLst>
            </p:cNvPr>
            <p:cNvSpPr/>
            <p:nvPr/>
          </p:nvSpPr>
          <p:spPr>
            <a:xfrm>
              <a:off x="10359933" y="4008227"/>
              <a:ext cx="902015" cy="331045"/>
            </a:xfrm>
            <a:custGeom>
              <a:avLst/>
              <a:gdLst>
                <a:gd name="connsiteX0" fmla="*/ 93483 w 902015"/>
                <a:gd name="connsiteY0" fmla="*/ 436 h 331045"/>
                <a:gd name="connsiteX1" fmla="*/ 10219 w 902015"/>
                <a:gd name="connsiteY1" fmla="*/ 63717 h 331045"/>
                <a:gd name="connsiteX2" fmla="*/ 73396 w 902015"/>
                <a:gd name="connsiteY2" fmla="*/ 214738 h 331045"/>
                <a:gd name="connsiteX3" fmla="*/ 740760 w 902015"/>
                <a:gd name="connsiteY3" fmla="*/ 118776 h 331045"/>
                <a:gd name="connsiteX4" fmla="*/ 787701 w 902015"/>
                <a:gd name="connsiteY4" fmla="*/ 182057 h 331045"/>
                <a:gd name="connsiteX5" fmla="*/ 840781 w 902015"/>
                <a:gd name="connsiteY5" fmla="*/ 237115 h 331045"/>
                <a:gd name="connsiteX6" fmla="*/ 863263 w 902015"/>
                <a:gd name="connsiteY6" fmla="*/ 330788 h 331045"/>
                <a:gd name="connsiteX7" fmla="*/ 873671 w 902015"/>
                <a:gd name="connsiteY7" fmla="*/ 294047 h 331045"/>
                <a:gd name="connsiteX8" fmla="*/ 900212 w 902015"/>
                <a:gd name="connsiteY8" fmla="*/ 236907 h 331045"/>
                <a:gd name="connsiteX9" fmla="*/ 900212 w 902015"/>
                <a:gd name="connsiteY9" fmla="*/ 145108 h 331045"/>
                <a:gd name="connsiteX10" fmla="*/ 779790 w 902015"/>
                <a:gd name="connsiteY10" fmla="*/ 41027 h 331045"/>
                <a:gd name="connsiteX11" fmla="*/ 187988 w 902015"/>
                <a:gd name="connsiteY11" fmla="*/ 12405 h 331045"/>
                <a:gd name="connsiteX12" fmla="*/ 93483 w 902015"/>
                <a:gd name="connsiteY12" fmla="*/ 436 h 3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2015" h="331045">
                  <a:moveTo>
                    <a:pt x="93483" y="436"/>
                  </a:moveTo>
                  <a:cubicBezTo>
                    <a:pt x="93483" y="436"/>
                    <a:pt x="30202" y="24895"/>
                    <a:pt x="10219" y="63717"/>
                  </a:cubicBezTo>
                  <a:cubicBezTo>
                    <a:pt x="-9765" y="102539"/>
                    <a:pt x="-6122" y="192256"/>
                    <a:pt x="73396" y="214738"/>
                  </a:cubicBezTo>
                  <a:cubicBezTo>
                    <a:pt x="152913" y="237219"/>
                    <a:pt x="740760" y="118776"/>
                    <a:pt x="740760" y="118776"/>
                  </a:cubicBezTo>
                  <a:cubicBezTo>
                    <a:pt x="755161" y="140765"/>
                    <a:pt x="770835" y="161895"/>
                    <a:pt x="787701" y="182057"/>
                  </a:cubicBezTo>
                  <a:cubicBezTo>
                    <a:pt x="802063" y="196316"/>
                    <a:pt x="838804" y="224938"/>
                    <a:pt x="840781" y="237115"/>
                  </a:cubicBezTo>
                  <a:cubicBezTo>
                    <a:pt x="842759" y="249293"/>
                    <a:pt x="846922" y="326937"/>
                    <a:pt x="863263" y="330788"/>
                  </a:cubicBezTo>
                  <a:cubicBezTo>
                    <a:pt x="879603" y="334639"/>
                    <a:pt x="873671" y="294047"/>
                    <a:pt x="873671" y="294047"/>
                  </a:cubicBezTo>
                  <a:cubicBezTo>
                    <a:pt x="873671" y="294047"/>
                    <a:pt x="900212" y="255329"/>
                    <a:pt x="900212" y="236907"/>
                  </a:cubicBezTo>
                  <a:cubicBezTo>
                    <a:pt x="900212" y="218485"/>
                    <a:pt x="904271" y="159367"/>
                    <a:pt x="900212" y="145108"/>
                  </a:cubicBezTo>
                  <a:cubicBezTo>
                    <a:pt x="896152" y="130849"/>
                    <a:pt x="800190" y="47168"/>
                    <a:pt x="779790" y="41027"/>
                  </a:cubicBezTo>
                  <a:cubicBezTo>
                    <a:pt x="759391" y="34887"/>
                    <a:pt x="236906" y="20211"/>
                    <a:pt x="187988" y="12405"/>
                  </a:cubicBezTo>
                  <a:cubicBezTo>
                    <a:pt x="139070" y="4599"/>
                    <a:pt x="109720" y="-1750"/>
                    <a:pt x="93483" y="436"/>
                  </a:cubicBezTo>
                  <a:close/>
                </a:path>
              </a:pathLst>
            </a:custGeom>
            <a:solidFill>
              <a:srgbClr val="D9D9D9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8" name="任意多边形: 形状 1577">
              <a:extLst>
                <a:ext uri="{FF2B5EF4-FFF2-40B4-BE49-F238E27FC236}">
                  <a16:creationId xmlns:a16="http://schemas.microsoft.com/office/drawing/2014/main" id="{E15E139B-4C66-46B3-94EA-951D8E0A172C}"/>
                </a:ext>
              </a:extLst>
            </p:cNvPr>
            <p:cNvSpPr/>
            <p:nvPr/>
          </p:nvSpPr>
          <p:spPr>
            <a:xfrm rot="-8783400">
              <a:off x="11019443" y="3215115"/>
              <a:ext cx="123127" cy="275709"/>
            </a:xfrm>
            <a:custGeom>
              <a:avLst/>
              <a:gdLst>
                <a:gd name="connsiteX0" fmla="*/ 99085 w 123127"/>
                <a:gd name="connsiteY0" fmla="*/ 0 h 275709"/>
                <a:gd name="connsiteX1" fmla="*/ 123127 w 123127"/>
                <a:gd name="connsiteY1" fmla="*/ 0 h 275709"/>
                <a:gd name="connsiteX2" fmla="*/ 123127 w 123127"/>
                <a:gd name="connsiteY2" fmla="*/ 275710 h 275709"/>
                <a:gd name="connsiteX3" fmla="*/ 99085 w 123127"/>
                <a:gd name="connsiteY3" fmla="*/ 275710 h 275709"/>
                <a:gd name="connsiteX4" fmla="*/ 24043 w 123127"/>
                <a:gd name="connsiteY4" fmla="*/ 275710 h 275709"/>
                <a:gd name="connsiteX5" fmla="*/ 0 w 123127"/>
                <a:gd name="connsiteY5" fmla="*/ 275710 h 275709"/>
                <a:gd name="connsiteX6" fmla="*/ 0 w 123127"/>
                <a:gd name="connsiteY6" fmla="*/ 0 h 275709"/>
                <a:gd name="connsiteX7" fmla="*/ 24043 w 123127"/>
                <a:gd name="connsiteY7" fmla="*/ 0 h 27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27" h="275709">
                  <a:moveTo>
                    <a:pt x="99085" y="0"/>
                  </a:moveTo>
                  <a:cubicBezTo>
                    <a:pt x="112363" y="0"/>
                    <a:pt x="123127" y="0"/>
                    <a:pt x="123127" y="0"/>
                  </a:cubicBezTo>
                  <a:lnTo>
                    <a:pt x="123127" y="275710"/>
                  </a:lnTo>
                  <a:cubicBezTo>
                    <a:pt x="123127" y="275710"/>
                    <a:pt x="112363" y="275710"/>
                    <a:pt x="99085" y="275710"/>
                  </a:cubicBezTo>
                  <a:lnTo>
                    <a:pt x="24043" y="275710"/>
                  </a:lnTo>
                  <a:cubicBezTo>
                    <a:pt x="10764" y="275710"/>
                    <a:pt x="0" y="275710"/>
                    <a:pt x="0" y="275710"/>
                  </a:cubicBezTo>
                  <a:lnTo>
                    <a:pt x="0" y="0"/>
                  </a:lnTo>
                  <a:cubicBezTo>
                    <a:pt x="0" y="0"/>
                    <a:pt x="10764" y="0"/>
                    <a:pt x="24043" y="0"/>
                  </a:cubicBezTo>
                  <a:close/>
                </a:path>
              </a:pathLst>
            </a:custGeom>
            <a:solidFill>
              <a:schemeClr val="accent1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9" name="任意多边形: 形状 1578">
              <a:extLst>
                <a:ext uri="{FF2B5EF4-FFF2-40B4-BE49-F238E27FC236}">
                  <a16:creationId xmlns:a16="http://schemas.microsoft.com/office/drawing/2014/main" id="{678AD9A9-0EB9-442E-BFBB-49524FA6F725}"/>
                </a:ext>
              </a:extLst>
            </p:cNvPr>
            <p:cNvSpPr/>
            <p:nvPr/>
          </p:nvSpPr>
          <p:spPr>
            <a:xfrm>
              <a:off x="11145535" y="3358368"/>
              <a:ext cx="51508" cy="99292"/>
            </a:xfrm>
            <a:custGeom>
              <a:avLst/>
              <a:gdLst>
                <a:gd name="connsiteX0" fmla="*/ 15628 w 51508"/>
                <a:gd name="connsiteY0" fmla="*/ 91903 h 99292"/>
                <a:gd name="connsiteX1" fmla="*/ 41336 w 51508"/>
                <a:gd name="connsiteY1" fmla="*/ 34971 h 99292"/>
                <a:gd name="connsiteX2" fmla="*/ 45083 w 51508"/>
                <a:gd name="connsiteY2" fmla="*/ 0 h 99292"/>
                <a:gd name="connsiteX3" fmla="*/ 4595 w 51508"/>
                <a:gd name="connsiteY3" fmla="*/ 38614 h 99292"/>
                <a:gd name="connsiteX4" fmla="*/ 953 w 51508"/>
                <a:gd name="connsiteY4" fmla="*/ 99293 h 99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08" h="99292">
                  <a:moveTo>
                    <a:pt x="15628" y="91903"/>
                  </a:moveTo>
                  <a:cubicBezTo>
                    <a:pt x="15628" y="91903"/>
                    <a:pt x="28534" y="58805"/>
                    <a:pt x="41336" y="34971"/>
                  </a:cubicBezTo>
                  <a:cubicBezTo>
                    <a:pt x="54138" y="11137"/>
                    <a:pt x="54242" y="0"/>
                    <a:pt x="45083" y="0"/>
                  </a:cubicBezTo>
                  <a:cubicBezTo>
                    <a:pt x="25076" y="3608"/>
                    <a:pt x="9147" y="18800"/>
                    <a:pt x="4595" y="38614"/>
                  </a:cubicBezTo>
                  <a:cubicBezTo>
                    <a:pt x="148" y="58516"/>
                    <a:pt x="-1082" y="79002"/>
                    <a:pt x="953" y="99293"/>
                  </a:cubicBezTo>
                  <a:close/>
                </a:path>
              </a:pathLst>
            </a:custGeom>
            <a:solidFill>
              <a:srgbClr val="D9D9D9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0" name="任意多边形: 形状 1579">
              <a:extLst>
                <a:ext uri="{FF2B5EF4-FFF2-40B4-BE49-F238E27FC236}">
                  <a16:creationId xmlns:a16="http://schemas.microsoft.com/office/drawing/2014/main" id="{5636E535-A108-4B40-A4A4-E5AA2427F2C0}"/>
                </a:ext>
              </a:extLst>
            </p:cNvPr>
            <p:cNvSpPr/>
            <p:nvPr/>
          </p:nvSpPr>
          <p:spPr>
            <a:xfrm>
              <a:off x="10957128" y="3266360"/>
              <a:ext cx="466198" cy="938541"/>
            </a:xfrm>
            <a:custGeom>
              <a:avLst/>
              <a:gdLst>
                <a:gd name="connsiteX0" fmla="*/ 93606 w 466198"/>
                <a:gd name="connsiteY0" fmla="*/ 310785 h 938541"/>
                <a:gd name="connsiteX1" fmla="*/ 202058 w 466198"/>
                <a:gd name="connsiteY1" fmla="*/ 196817 h 938541"/>
                <a:gd name="connsiteX2" fmla="*/ 200497 w 466198"/>
                <a:gd name="connsiteY2" fmla="*/ 34556 h 938541"/>
                <a:gd name="connsiteX3" fmla="*/ 191650 w 466198"/>
                <a:gd name="connsiteY3" fmla="*/ 24147 h 938541"/>
                <a:gd name="connsiteX4" fmla="*/ 191650 w 466198"/>
                <a:gd name="connsiteY4" fmla="*/ 24147 h 938541"/>
                <a:gd name="connsiteX5" fmla="*/ 179279 w 466198"/>
                <a:gd name="connsiteY5" fmla="*/ 32123 h 938541"/>
                <a:gd name="connsiteX6" fmla="*/ 179056 w 466198"/>
                <a:gd name="connsiteY6" fmla="*/ 33827 h 938541"/>
                <a:gd name="connsiteX7" fmla="*/ 170834 w 466198"/>
                <a:gd name="connsiteY7" fmla="*/ 130518 h 938541"/>
                <a:gd name="connsiteX8" fmla="*/ 146791 w 466198"/>
                <a:gd name="connsiteY8" fmla="*/ 8744 h 938541"/>
                <a:gd name="connsiteX9" fmla="*/ 136383 w 466198"/>
                <a:gd name="connsiteY9" fmla="*/ 1 h 938541"/>
                <a:gd name="connsiteX10" fmla="*/ 136383 w 466198"/>
                <a:gd name="connsiteY10" fmla="*/ 1 h 938541"/>
                <a:gd name="connsiteX11" fmla="*/ 125933 w 466198"/>
                <a:gd name="connsiteY11" fmla="*/ 10366 h 938541"/>
                <a:gd name="connsiteX12" fmla="*/ 125975 w 466198"/>
                <a:gd name="connsiteY12" fmla="*/ 11345 h 938541"/>
                <a:gd name="connsiteX13" fmla="*/ 132740 w 466198"/>
                <a:gd name="connsiteY13" fmla="*/ 146650 h 938541"/>
                <a:gd name="connsiteX14" fmla="*/ 102557 w 466198"/>
                <a:gd name="connsiteY14" fmla="*/ 30809 h 938541"/>
                <a:gd name="connsiteX15" fmla="*/ 88850 w 466198"/>
                <a:gd name="connsiteY15" fmla="*/ 22758 h 938541"/>
                <a:gd name="connsiteX16" fmla="*/ 88715 w 466198"/>
                <a:gd name="connsiteY16" fmla="*/ 22795 h 938541"/>
                <a:gd name="connsiteX17" fmla="*/ 88715 w 466198"/>
                <a:gd name="connsiteY17" fmla="*/ 22794 h 938541"/>
                <a:gd name="connsiteX18" fmla="*/ 80492 w 466198"/>
                <a:gd name="connsiteY18" fmla="*/ 34868 h 938541"/>
                <a:gd name="connsiteX19" fmla="*/ 94127 w 466198"/>
                <a:gd name="connsiteY19" fmla="*/ 159764 h 938541"/>
                <a:gd name="connsiteX20" fmla="*/ 68419 w 466198"/>
                <a:gd name="connsiteY20" fmla="*/ 181829 h 938541"/>
                <a:gd name="connsiteX21" fmla="*/ 68419 w 466198"/>
                <a:gd name="connsiteY21" fmla="*/ 137699 h 938541"/>
                <a:gd name="connsiteX22" fmla="*/ 37195 w 466198"/>
                <a:gd name="connsiteY22" fmla="*/ 85659 h 938541"/>
                <a:gd name="connsiteX23" fmla="*/ 25850 w 466198"/>
                <a:gd name="connsiteY23" fmla="*/ 82328 h 938541"/>
                <a:gd name="connsiteX24" fmla="*/ 25850 w 466198"/>
                <a:gd name="connsiteY24" fmla="*/ 82328 h 938541"/>
                <a:gd name="connsiteX25" fmla="*/ 21791 w 466198"/>
                <a:gd name="connsiteY25" fmla="*/ 93673 h 938541"/>
                <a:gd name="connsiteX26" fmla="*/ 42607 w 466198"/>
                <a:gd name="connsiteY26" fmla="*/ 139365 h 938541"/>
                <a:gd name="connsiteX27" fmla="*/ 246 w 466198"/>
                <a:gd name="connsiteY27" fmla="*/ 310369 h 938541"/>
                <a:gd name="connsiteX28" fmla="*/ 13152 w 466198"/>
                <a:gd name="connsiteY28" fmla="*/ 356373 h 938541"/>
                <a:gd name="connsiteX29" fmla="*/ 279702 w 466198"/>
                <a:gd name="connsiteY29" fmla="*/ 909665 h 938541"/>
                <a:gd name="connsiteX30" fmla="*/ 437801 w 466198"/>
                <a:gd name="connsiteY30" fmla="*/ 913308 h 938541"/>
                <a:gd name="connsiteX31" fmla="*/ 443317 w 466198"/>
                <a:gd name="connsiteY31" fmla="*/ 762599 h 938541"/>
                <a:gd name="connsiteX32" fmla="*/ 93606 w 466198"/>
                <a:gd name="connsiteY32" fmla="*/ 310785 h 93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66198" h="938541">
                  <a:moveTo>
                    <a:pt x="93606" y="310785"/>
                  </a:moveTo>
                  <a:cubicBezTo>
                    <a:pt x="93606" y="310785"/>
                    <a:pt x="198415" y="205976"/>
                    <a:pt x="202058" y="196817"/>
                  </a:cubicBezTo>
                  <a:cubicBezTo>
                    <a:pt x="205701" y="187658"/>
                    <a:pt x="202058" y="68278"/>
                    <a:pt x="200497" y="34556"/>
                  </a:cubicBezTo>
                  <a:cubicBezTo>
                    <a:pt x="200556" y="29366"/>
                    <a:pt x="196782" y="24926"/>
                    <a:pt x="191650" y="24147"/>
                  </a:cubicBezTo>
                  <a:lnTo>
                    <a:pt x="191650" y="24147"/>
                  </a:lnTo>
                  <a:cubicBezTo>
                    <a:pt x="186032" y="22934"/>
                    <a:pt x="180493" y="26505"/>
                    <a:pt x="179279" y="32123"/>
                  </a:cubicBezTo>
                  <a:cubicBezTo>
                    <a:pt x="179158" y="32684"/>
                    <a:pt x="179083" y="33254"/>
                    <a:pt x="179056" y="33827"/>
                  </a:cubicBezTo>
                  <a:lnTo>
                    <a:pt x="170834" y="130518"/>
                  </a:lnTo>
                  <a:lnTo>
                    <a:pt x="146791" y="8744"/>
                  </a:lnTo>
                  <a:cubicBezTo>
                    <a:pt x="145967" y="3653"/>
                    <a:pt x="141539" y="-66"/>
                    <a:pt x="136383" y="1"/>
                  </a:cubicBezTo>
                  <a:lnTo>
                    <a:pt x="136383" y="1"/>
                  </a:lnTo>
                  <a:cubicBezTo>
                    <a:pt x="130635" y="-23"/>
                    <a:pt x="125957" y="4618"/>
                    <a:pt x="125933" y="10366"/>
                  </a:cubicBezTo>
                  <a:cubicBezTo>
                    <a:pt x="125932" y="10693"/>
                    <a:pt x="125946" y="11020"/>
                    <a:pt x="125975" y="11345"/>
                  </a:cubicBezTo>
                  <a:lnTo>
                    <a:pt x="132740" y="146650"/>
                  </a:lnTo>
                  <a:lnTo>
                    <a:pt x="102557" y="30809"/>
                  </a:lnTo>
                  <a:cubicBezTo>
                    <a:pt x="100995" y="24800"/>
                    <a:pt x="94858" y="21196"/>
                    <a:pt x="88850" y="22758"/>
                  </a:cubicBezTo>
                  <a:cubicBezTo>
                    <a:pt x="88804" y="22770"/>
                    <a:pt x="88759" y="22782"/>
                    <a:pt x="88715" y="22795"/>
                  </a:cubicBezTo>
                  <a:lnTo>
                    <a:pt x="88715" y="22794"/>
                  </a:lnTo>
                  <a:cubicBezTo>
                    <a:pt x="83376" y="24247"/>
                    <a:pt x="79888" y="29368"/>
                    <a:pt x="80492" y="34868"/>
                  </a:cubicBezTo>
                  <a:lnTo>
                    <a:pt x="94127" y="159764"/>
                  </a:lnTo>
                  <a:lnTo>
                    <a:pt x="68419" y="181829"/>
                  </a:lnTo>
                  <a:lnTo>
                    <a:pt x="68419" y="137699"/>
                  </a:lnTo>
                  <a:lnTo>
                    <a:pt x="37195" y="85659"/>
                  </a:lnTo>
                  <a:cubicBezTo>
                    <a:pt x="34851" y="81772"/>
                    <a:pt x="29923" y="80326"/>
                    <a:pt x="25850" y="82328"/>
                  </a:cubicBezTo>
                  <a:lnTo>
                    <a:pt x="25850" y="82328"/>
                  </a:lnTo>
                  <a:cubicBezTo>
                    <a:pt x="21648" y="84387"/>
                    <a:pt x="19848" y="89416"/>
                    <a:pt x="21791" y="93673"/>
                  </a:cubicBezTo>
                  <a:lnTo>
                    <a:pt x="42607" y="139365"/>
                  </a:lnTo>
                  <a:cubicBezTo>
                    <a:pt x="42607" y="139365"/>
                    <a:pt x="2120" y="304853"/>
                    <a:pt x="246" y="310369"/>
                  </a:cubicBezTo>
                  <a:cubicBezTo>
                    <a:pt x="-1628" y="315885"/>
                    <a:pt x="7636" y="345340"/>
                    <a:pt x="13152" y="356373"/>
                  </a:cubicBezTo>
                  <a:cubicBezTo>
                    <a:pt x="18668" y="367405"/>
                    <a:pt x="265027" y="889473"/>
                    <a:pt x="279702" y="909665"/>
                  </a:cubicBezTo>
                  <a:cubicBezTo>
                    <a:pt x="294378" y="929857"/>
                    <a:pt x="393671" y="961185"/>
                    <a:pt x="437801" y="913308"/>
                  </a:cubicBezTo>
                  <a:cubicBezTo>
                    <a:pt x="481931" y="865431"/>
                    <a:pt x="467256" y="817762"/>
                    <a:pt x="443317" y="762599"/>
                  </a:cubicBezTo>
                  <a:cubicBezTo>
                    <a:pt x="419378" y="707436"/>
                    <a:pt x="93606" y="310785"/>
                    <a:pt x="93606" y="310785"/>
                  </a:cubicBezTo>
                  <a:close/>
                </a:path>
              </a:pathLst>
            </a:custGeom>
            <a:solidFill>
              <a:srgbClr val="D9D9D9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81" name="图形 1533">
            <a:extLst>
              <a:ext uri="{FF2B5EF4-FFF2-40B4-BE49-F238E27FC236}">
                <a16:creationId xmlns:a16="http://schemas.microsoft.com/office/drawing/2014/main" id="{C66E8B08-3945-4D65-8FE5-D60F91B72F50}"/>
              </a:ext>
            </a:extLst>
          </p:cNvPr>
          <p:cNvGrpSpPr/>
          <p:nvPr/>
        </p:nvGrpSpPr>
        <p:grpSpPr>
          <a:xfrm>
            <a:off x="8902615" y="2739376"/>
            <a:ext cx="874276" cy="2789359"/>
            <a:chOff x="8902615" y="2759696"/>
            <a:chExt cx="874276" cy="2789359"/>
          </a:xfrm>
        </p:grpSpPr>
        <p:sp>
          <p:nvSpPr>
            <p:cNvPr id="1582" name="任意多边形: 形状 1581">
              <a:extLst>
                <a:ext uri="{FF2B5EF4-FFF2-40B4-BE49-F238E27FC236}">
                  <a16:creationId xmlns:a16="http://schemas.microsoft.com/office/drawing/2014/main" id="{1E14DC1F-F50C-4154-B881-37FD83F813A8}"/>
                </a:ext>
              </a:extLst>
            </p:cNvPr>
            <p:cNvSpPr/>
            <p:nvPr/>
          </p:nvSpPr>
          <p:spPr>
            <a:xfrm>
              <a:off x="8902615" y="2759696"/>
              <a:ext cx="874276" cy="874276"/>
            </a:xfrm>
            <a:custGeom>
              <a:avLst/>
              <a:gdLst>
                <a:gd name="connsiteX0" fmla="*/ 874277 w 874276"/>
                <a:gd name="connsiteY0" fmla="*/ 437138 h 874276"/>
                <a:gd name="connsiteX1" fmla="*/ 437138 w 874276"/>
                <a:gd name="connsiteY1" fmla="*/ 874277 h 874276"/>
                <a:gd name="connsiteX2" fmla="*/ 0 w 874276"/>
                <a:gd name="connsiteY2" fmla="*/ 437138 h 874276"/>
                <a:gd name="connsiteX3" fmla="*/ 437138 w 874276"/>
                <a:gd name="connsiteY3" fmla="*/ 0 h 874276"/>
                <a:gd name="connsiteX4" fmla="*/ 874277 w 874276"/>
                <a:gd name="connsiteY4" fmla="*/ 437138 h 8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276" h="874276">
                  <a:moveTo>
                    <a:pt x="874277" y="437138"/>
                  </a:moveTo>
                  <a:cubicBezTo>
                    <a:pt x="874277" y="678563"/>
                    <a:pt x="678563" y="874277"/>
                    <a:pt x="437138" y="874277"/>
                  </a:cubicBezTo>
                  <a:cubicBezTo>
                    <a:pt x="195714" y="874277"/>
                    <a:pt x="0" y="678563"/>
                    <a:pt x="0" y="437138"/>
                  </a:cubicBezTo>
                  <a:cubicBezTo>
                    <a:pt x="0" y="195713"/>
                    <a:pt x="195714" y="0"/>
                    <a:pt x="437138" y="0"/>
                  </a:cubicBezTo>
                  <a:cubicBezTo>
                    <a:pt x="678563" y="0"/>
                    <a:pt x="874277" y="195713"/>
                    <a:pt x="874277" y="43713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3" name="任意多边形: 形状 1582">
              <a:extLst>
                <a:ext uri="{FF2B5EF4-FFF2-40B4-BE49-F238E27FC236}">
                  <a16:creationId xmlns:a16="http://schemas.microsoft.com/office/drawing/2014/main" id="{DFCB2EEE-FDBF-47E4-9309-7D601568C13B}"/>
                </a:ext>
              </a:extLst>
            </p:cNvPr>
            <p:cNvSpPr/>
            <p:nvPr/>
          </p:nvSpPr>
          <p:spPr>
            <a:xfrm>
              <a:off x="9088503" y="2998978"/>
              <a:ext cx="518113" cy="246254"/>
            </a:xfrm>
            <a:custGeom>
              <a:avLst/>
              <a:gdLst>
                <a:gd name="connsiteX0" fmla="*/ 518113 w 518113"/>
                <a:gd name="connsiteY0" fmla="*/ 0 h 246254"/>
                <a:gd name="connsiteX1" fmla="*/ 0 w 518113"/>
                <a:gd name="connsiteY1" fmla="*/ 0 h 246254"/>
                <a:gd name="connsiteX2" fmla="*/ 255414 w 518113"/>
                <a:gd name="connsiteY2" fmla="*/ 246254 h 246254"/>
                <a:gd name="connsiteX3" fmla="*/ 518113 w 518113"/>
                <a:gd name="connsiteY3" fmla="*/ 0 h 24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8113" h="246254">
                  <a:moveTo>
                    <a:pt x="518113" y="0"/>
                  </a:moveTo>
                  <a:lnTo>
                    <a:pt x="0" y="0"/>
                  </a:lnTo>
                  <a:lnTo>
                    <a:pt x="255414" y="246254"/>
                  </a:lnTo>
                  <a:lnTo>
                    <a:pt x="518113" y="0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4" name="任意多边形: 形状 1583">
              <a:extLst>
                <a:ext uri="{FF2B5EF4-FFF2-40B4-BE49-F238E27FC236}">
                  <a16:creationId xmlns:a16="http://schemas.microsoft.com/office/drawing/2014/main" id="{66B42296-A122-42C9-A5B1-F6EA883E443B}"/>
                </a:ext>
              </a:extLst>
            </p:cNvPr>
            <p:cNvSpPr/>
            <p:nvPr/>
          </p:nvSpPr>
          <p:spPr>
            <a:xfrm>
              <a:off x="9447685" y="3021667"/>
              <a:ext cx="180371" cy="328478"/>
            </a:xfrm>
            <a:custGeom>
              <a:avLst/>
              <a:gdLst>
                <a:gd name="connsiteX0" fmla="*/ 0 w 180371"/>
                <a:gd name="connsiteY0" fmla="*/ 169027 h 328478"/>
                <a:gd name="connsiteX1" fmla="*/ 180372 w 180371"/>
                <a:gd name="connsiteY1" fmla="*/ 328478 h 328478"/>
                <a:gd name="connsiteX2" fmla="*/ 180372 w 180371"/>
                <a:gd name="connsiteY2" fmla="*/ 0 h 328478"/>
                <a:gd name="connsiteX3" fmla="*/ 0 w 180371"/>
                <a:gd name="connsiteY3" fmla="*/ 169027 h 3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0371" h="328478">
                  <a:moveTo>
                    <a:pt x="0" y="169027"/>
                  </a:moveTo>
                  <a:lnTo>
                    <a:pt x="180372" y="328478"/>
                  </a:lnTo>
                  <a:lnTo>
                    <a:pt x="180372" y="0"/>
                  </a:lnTo>
                  <a:lnTo>
                    <a:pt x="0" y="169027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7246B9A5-F4DA-46EC-A7E7-1325EC5D6106}"/>
                </a:ext>
              </a:extLst>
            </p:cNvPr>
            <p:cNvSpPr/>
            <p:nvPr/>
          </p:nvSpPr>
          <p:spPr>
            <a:xfrm>
              <a:off x="9059361" y="3014278"/>
              <a:ext cx="182765" cy="328374"/>
            </a:xfrm>
            <a:custGeom>
              <a:avLst/>
              <a:gdLst>
                <a:gd name="connsiteX0" fmla="*/ 182765 w 182765"/>
                <a:gd name="connsiteY0" fmla="*/ 176104 h 328374"/>
                <a:gd name="connsiteX1" fmla="*/ 0 w 182765"/>
                <a:gd name="connsiteY1" fmla="*/ 0 h 328374"/>
                <a:gd name="connsiteX2" fmla="*/ 0 w 182765"/>
                <a:gd name="connsiteY2" fmla="*/ 328374 h 328374"/>
                <a:gd name="connsiteX3" fmla="*/ 182765 w 182765"/>
                <a:gd name="connsiteY3" fmla="*/ 176104 h 328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765" h="328374">
                  <a:moveTo>
                    <a:pt x="182765" y="176104"/>
                  </a:moveTo>
                  <a:lnTo>
                    <a:pt x="0" y="0"/>
                  </a:lnTo>
                  <a:lnTo>
                    <a:pt x="0" y="328374"/>
                  </a:lnTo>
                  <a:lnTo>
                    <a:pt x="182765" y="176104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EFCE4666-098A-478E-B1F7-41883AE29D66}"/>
                </a:ext>
              </a:extLst>
            </p:cNvPr>
            <p:cNvSpPr/>
            <p:nvPr/>
          </p:nvSpPr>
          <p:spPr>
            <a:xfrm>
              <a:off x="9074557" y="3212135"/>
              <a:ext cx="529561" cy="158514"/>
            </a:xfrm>
            <a:custGeom>
              <a:avLst/>
              <a:gdLst>
                <a:gd name="connsiteX0" fmla="*/ 350231 w 529561"/>
                <a:gd name="connsiteY0" fmla="*/ 0 h 158514"/>
                <a:gd name="connsiteX1" fmla="*/ 269048 w 529561"/>
                <a:gd name="connsiteY1" fmla="*/ 76083 h 158514"/>
                <a:gd name="connsiteX2" fmla="*/ 190155 w 529561"/>
                <a:gd name="connsiteY2" fmla="*/ 104 h 158514"/>
                <a:gd name="connsiteX3" fmla="*/ 0 w 529561"/>
                <a:gd name="connsiteY3" fmla="*/ 158515 h 158514"/>
                <a:gd name="connsiteX4" fmla="*/ 529562 w 529561"/>
                <a:gd name="connsiteY4" fmla="*/ 158515 h 158514"/>
                <a:gd name="connsiteX5" fmla="*/ 350231 w 529561"/>
                <a:gd name="connsiteY5" fmla="*/ 0 h 158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9561" h="158514">
                  <a:moveTo>
                    <a:pt x="350231" y="0"/>
                  </a:moveTo>
                  <a:lnTo>
                    <a:pt x="269048" y="76083"/>
                  </a:lnTo>
                  <a:lnTo>
                    <a:pt x="190155" y="104"/>
                  </a:lnTo>
                  <a:lnTo>
                    <a:pt x="0" y="158515"/>
                  </a:lnTo>
                  <a:lnTo>
                    <a:pt x="529562" y="158515"/>
                  </a:lnTo>
                  <a:lnTo>
                    <a:pt x="350231" y="0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75B76CE9-FEF4-4996-AEA3-EE4B4FA250C3}"/>
                </a:ext>
              </a:extLst>
            </p:cNvPr>
            <p:cNvSpPr/>
            <p:nvPr/>
          </p:nvSpPr>
          <p:spPr>
            <a:xfrm>
              <a:off x="8902615" y="3717238"/>
              <a:ext cx="874276" cy="874276"/>
            </a:xfrm>
            <a:custGeom>
              <a:avLst/>
              <a:gdLst>
                <a:gd name="connsiteX0" fmla="*/ 874277 w 874276"/>
                <a:gd name="connsiteY0" fmla="*/ 437138 h 874276"/>
                <a:gd name="connsiteX1" fmla="*/ 437138 w 874276"/>
                <a:gd name="connsiteY1" fmla="*/ 874277 h 874276"/>
                <a:gd name="connsiteX2" fmla="*/ 0 w 874276"/>
                <a:gd name="connsiteY2" fmla="*/ 437138 h 874276"/>
                <a:gd name="connsiteX3" fmla="*/ 437138 w 874276"/>
                <a:gd name="connsiteY3" fmla="*/ 0 h 874276"/>
                <a:gd name="connsiteX4" fmla="*/ 874277 w 874276"/>
                <a:gd name="connsiteY4" fmla="*/ 437138 h 8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276" h="874276">
                  <a:moveTo>
                    <a:pt x="874277" y="437138"/>
                  </a:moveTo>
                  <a:cubicBezTo>
                    <a:pt x="874277" y="678563"/>
                    <a:pt x="678563" y="874277"/>
                    <a:pt x="437138" y="874277"/>
                  </a:cubicBezTo>
                  <a:cubicBezTo>
                    <a:pt x="195714" y="874277"/>
                    <a:pt x="0" y="678563"/>
                    <a:pt x="0" y="437138"/>
                  </a:cubicBezTo>
                  <a:cubicBezTo>
                    <a:pt x="0" y="195714"/>
                    <a:pt x="195714" y="0"/>
                    <a:pt x="437138" y="0"/>
                  </a:cubicBezTo>
                  <a:cubicBezTo>
                    <a:pt x="678563" y="0"/>
                    <a:pt x="874277" y="195714"/>
                    <a:pt x="874277" y="43713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FFE66942-813B-4CD1-9DC3-A347CB53B25C}"/>
                </a:ext>
              </a:extLst>
            </p:cNvPr>
            <p:cNvSpPr/>
            <p:nvPr/>
          </p:nvSpPr>
          <p:spPr>
            <a:xfrm>
              <a:off x="9196843" y="3821023"/>
              <a:ext cx="165392" cy="205975"/>
            </a:xfrm>
            <a:custGeom>
              <a:avLst/>
              <a:gdLst>
                <a:gd name="connsiteX0" fmla="*/ 84522 w 165392"/>
                <a:gd name="connsiteY0" fmla="*/ 195446 h 205975"/>
                <a:gd name="connsiteX1" fmla="*/ 110581 w 165392"/>
                <a:gd name="connsiteY1" fmla="*/ 203839 h 205975"/>
                <a:gd name="connsiteX2" fmla="*/ 112311 w 165392"/>
                <a:gd name="connsiteY2" fmla="*/ 202836 h 205975"/>
                <a:gd name="connsiteX3" fmla="*/ 153943 w 165392"/>
                <a:gd name="connsiteY3" fmla="*/ 178169 h 205975"/>
                <a:gd name="connsiteX4" fmla="*/ 165392 w 165392"/>
                <a:gd name="connsiteY4" fmla="*/ 162661 h 205975"/>
                <a:gd name="connsiteX5" fmla="*/ 159356 w 165392"/>
                <a:gd name="connsiteY5" fmla="*/ 148506 h 205975"/>
                <a:gd name="connsiteX6" fmla="*/ 141766 w 165392"/>
                <a:gd name="connsiteY6" fmla="*/ 117282 h 205975"/>
                <a:gd name="connsiteX7" fmla="*/ 81503 w 165392"/>
                <a:gd name="connsiteY7" fmla="*/ 13201 h 205975"/>
                <a:gd name="connsiteX8" fmla="*/ 54512 w 165392"/>
                <a:gd name="connsiteY8" fmla="*/ 1451 h 205975"/>
                <a:gd name="connsiteX9" fmla="*/ 49134 w 165392"/>
                <a:gd name="connsiteY9" fmla="*/ 4562 h 205975"/>
                <a:gd name="connsiteX10" fmla="*/ 10832 w 165392"/>
                <a:gd name="connsiteY10" fmla="*/ 26836 h 205975"/>
                <a:gd name="connsiteX11" fmla="*/ 1869 w 165392"/>
                <a:gd name="connsiteY11" fmla="*/ 52237 h 205975"/>
                <a:gd name="connsiteX12" fmla="*/ 3026 w 165392"/>
                <a:gd name="connsiteY12" fmla="*/ 54313 h 205975"/>
                <a:gd name="connsiteX13" fmla="*/ 84522 w 165392"/>
                <a:gd name="connsiteY13" fmla="*/ 195446 h 20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392" h="205975">
                  <a:moveTo>
                    <a:pt x="84522" y="195446"/>
                  </a:moveTo>
                  <a:cubicBezTo>
                    <a:pt x="89400" y="204960"/>
                    <a:pt x="101067" y="208718"/>
                    <a:pt x="110581" y="203839"/>
                  </a:cubicBezTo>
                  <a:cubicBezTo>
                    <a:pt x="111175" y="203535"/>
                    <a:pt x="111752" y="203200"/>
                    <a:pt x="112311" y="202836"/>
                  </a:cubicBezTo>
                  <a:cubicBezTo>
                    <a:pt x="126570" y="195030"/>
                    <a:pt x="140829" y="187224"/>
                    <a:pt x="153943" y="178169"/>
                  </a:cubicBezTo>
                  <a:cubicBezTo>
                    <a:pt x="158634" y="173706"/>
                    <a:pt x="162508" y="168457"/>
                    <a:pt x="165392" y="162661"/>
                  </a:cubicBezTo>
                  <a:cubicBezTo>
                    <a:pt x="162790" y="156520"/>
                    <a:pt x="161437" y="152253"/>
                    <a:pt x="159356" y="148506"/>
                  </a:cubicBezTo>
                  <a:cubicBezTo>
                    <a:pt x="153735" y="138098"/>
                    <a:pt x="147699" y="127690"/>
                    <a:pt x="141766" y="117282"/>
                  </a:cubicBezTo>
                  <a:lnTo>
                    <a:pt x="81503" y="13201"/>
                  </a:lnTo>
                  <a:cubicBezTo>
                    <a:pt x="77295" y="2503"/>
                    <a:pt x="65210" y="-2758"/>
                    <a:pt x="54512" y="1451"/>
                  </a:cubicBezTo>
                  <a:cubicBezTo>
                    <a:pt x="52574" y="2213"/>
                    <a:pt x="50761" y="3262"/>
                    <a:pt x="49134" y="4562"/>
                  </a:cubicBezTo>
                  <a:cubicBezTo>
                    <a:pt x="36228" y="11848"/>
                    <a:pt x="23426" y="19134"/>
                    <a:pt x="10832" y="26836"/>
                  </a:cubicBezTo>
                  <a:cubicBezTo>
                    <a:pt x="1343" y="31375"/>
                    <a:pt x="-2670" y="42747"/>
                    <a:pt x="1869" y="52237"/>
                  </a:cubicBezTo>
                  <a:cubicBezTo>
                    <a:pt x="2211" y="52952"/>
                    <a:pt x="2598" y="53646"/>
                    <a:pt x="3026" y="54313"/>
                  </a:cubicBezTo>
                  <a:cubicBezTo>
                    <a:pt x="30087" y="101565"/>
                    <a:pt x="57252" y="148610"/>
                    <a:pt x="84522" y="195446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CFE1B3AE-8F38-4C13-8D46-C33355DF2361}"/>
                </a:ext>
              </a:extLst>
            </p:cNvPr>
            <p:cNvSpPr/>
            <p:nvPr/>
          </p:nvSpPr>
          <p:spPr>
            <a:xfrm>
              <a:off x="9421651" y="4209562"/>
              <a:ext cx="165501" cy="205856"/>
            </a:xfrm>
            <a:custGeom>
              <a:avLst/>
              <a:gdLst>
                <a:gd name="connsiteX0" fmla="*/ 159777 w 165501"/>
                <a:gd name="connsiteY0" fmla="*/ 149436 h 205856"/>
                <a:gd name="connsiteX1" fmla="*/ 80468 w 165501"/>
                <a:gd name="connsiteY1" fmla="*/ 12258 h 205856"/>
                <a:gd name="connsiteX2" fmla="*/ 54831 w 165501"/>
                <a:gd name="connsiteY2" fmla="*/ 1458 h 205856"/>
                <a:gd name="connsiteX3" fmla="*/ 50597 w 165501"/>
                <a:gd name="connsiteY3" fmla="*/ 3828 h 205856"/>
                <a:gd name="connsiteX4" fmla="*/ 11255 w 165501"/>
                <a:gd name="connsiteY4" fmla="*/ 26621 h 205856"/>
                <a:gd name="connsiteX5" fmla="*/ 1860 w 165501"/>
                <a:gd name="connsiteY5" fmla="*/ 52650 h 205856"/>
                <a:gd name="connsiteX6" fmla="*/ 2616 w 165501"/>
                <a:gd name="connsiteY6" fmla="*/ 54099 h 205856"/>
                <a:gd name="connsiteX7" fmla="*/ 88794 w 165501"/>
                <a:gd name="connsiteY7" fmla="*/ 201164 h 205856"/>
                <a:gd name="connsiteX8" fmla="*/ 111588 w 165501"/>
                <a:gd name="connsiteY8" fmla="*/ 202934 h 205856"/>
                <a:gd name="connsiteX9" fmla="*/ 153220 w 165501"/>
                <a:gd name="connsiteY9" fmla="*/ 178891 h 205856"/>
                <a:gd name="connsiteX10" fmla="*/ 165502 w 165501"/>
                <a:gd name="connsiteY10" fmla="*/ 163799 h 205856"/>
                <a:gd name="connsiteX11" fmla="*/ 159777 w 165501"/>
                <a:gd name="connsiteY11" fmla="*/ 149436 h 20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01" h="205856">
                  <a:moveTo>
                    <a:pt x="159777" y="149436"/>
                  </a:moveTo>
                  <a:cubicBezTo>
                    <a:pt x="133410" y="103641"/>
                    <a:pt x="106974" y="57915"/>
                    <a:pt x="80468" y="12258"/>
                  </a:cubicBezTo>
                  <a:cubicBezTo>
                    <a:pt x="76371" y="2196"/>
                    <a:pt x="64893" y="-2639"/>
                    <a:pt x="54831" y="1458"/>
                  </a:cubicBezTo>
                  <a:cubicBezTo>
                    <a:pt x="53327" y="2070"/>
                    <a:pt x="51905" y="2866"/>
                    <a:pt x="50597" y="3828"/>
                  </a:cubicBezTo>
                  <a:cubicBezTo>
                    <a:pt x="37344" y="11252"/>
                    <a:pt x="24230" y="18850"/>
                    <a:pt x="11255" y="26621"/>
                  </a:cubicBezTo>
                  <a:cubicBezTo>
                    <a:pt x="1473" y="31215"/>
                    <a:pt x="-2733" y="42868"/>
                    <a:pt x="1860" y="52650"/>
                  </a:cubicBezTo>
                  <a:cubicBezTo>
                    <a:pt x="2092" y="53143"/>
                    <a:pt x="2344" y="53626"/>
                    <a:pt x="2616" y="54099"/>
                  </a:cubicBezTo>
                  <a:lnTo>
                    <a:pt x="88794" y="201164"/>
                  </a:lnTo>
                  <a:cubicBezTo>
                    <a:pt x="95182" y="206689"/>
                    <a:pt x="104424" y="207407"/>
                    <a:pt x="111588" y="202934"/>
                  </a:cubicBezTo>
                  <a:cubicBezTo>
                    <a:pt x="125535" y="195336"/>
                    <a:pt x="139586" y="187738"/>
                    <a:pt x="153220" y="178891"/>
                  </a:cubicBezTo>
                  <a:cubicBezTo>
                    <a:pt x="158049" y="174506"/>
                    <a:pt x="162189" y="169418"/>
                    <a:pt x="165502" y="163799"/>
                  </a:cubicBezTo>
                  <a:cubicBezTo>
                    <a:pt x="163965" y="158872"/>
                    <a:pt x="162051" y="154070"/>
                    <a:pt x="159777" y="149436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F6944801-DC1B-4BA2-8D3E-6E57C79A91AA}"/>
                </a:ext>
              </a:extLst>
            </p:cNvPr>
            <p:cNvSpPr/>
            <p:nvPr/>
          </p:nvSpPr>
          <p:spPr>
            <a:xfrm>
              <a:off x="9115748" y="3883767"/>
              <a:ext cx="375755" cy="560891"/>
            </a:xfrm>
            <a:custGeom>
              <a:avLst/>
              <a:gdLst>
                <a:gd name="connsiteX0" fmla="*/ 287287 w 375755"/>
                <a:gd name="connsiteY0" fmla="*/ 389365 h 560891"/>
                <a:gd name="connsiteX1" fmla="*/ 235246 w 375755"/>
                <a:gd name="connsiteY1" fmla="*/ 384786 h 560891"/>
                <a:gd name="connsiteX2" fmla="*/ 210475 w 375755"/>
                <a:gd name="connsiteY2" fmla="*/ 368341 h 560891"/>
                <a:gd name="connsiteX3" fmla="*/ 133560 w 375755"/>
                <a:gd name="connsiteY3" fmla="*/ 239385 h 560891"/>
                <a:gd name="connsiteX4" fmla="*/ 147819 w 375755"/>
                <a:gd name="connsiteY4" fmla="*/ 151958 h 560891"/>
                <a:gd name="connsiteX5" fmla="*/ 59142 w 375755"/>
                <a:gd name="connsiteY5" fmla="*/ 0 h 560891"/>
                <a:gd name="connsiteX6" fmla="*/ 39055 w 375755"/>
                <a:gd name="connsiteY6" fmla="*/ 13218 h 560891"/>
                <a:gd name="connsiteX7" fmla="*/ 233 w 375755"/>
                <a:gd name="connsiteY7" fmla="*/ 89613 h 560891"/>
                <a:gd name="connsiteX8" fmla="*/ 13659 w 375755"/>
                <a:gd name="connsiteY8" fmla="*/ 181308 h 560891"/>
                <a:gd name="connsiteX9" fmla="*/ 166761 w 375755"/>
                <a:gd name="connsiteY9" fmla="*/ 463159 h 560891"/>
                <a:gd name="connsiteX10" fmla="*/ 260434 w 375755"/>
                <a:gd name="connsiteY10" fmla="*/ 545486 h 560891"/>
                <a:gd name="connsiteX11" fmla="*/ 375755 w 375755"/>
                <a:gd name="connsiteY11" fmla="*/ 540178 h 56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5755" h="560891">
                  <a:moveTo>
                    <a:pt x="287287" y="389365"/>
                  </a:moveTo>
                  <a:cubicBezTo>
                    <a:pt x="270104" y="395517"/>
                    <a:pt x="251091" y="393843"/>
                    <a:pt x="235246" y="384786"/>
                  </a:cubicBezTo>
                  <a:cubicBezTo>
                    <a:pt x="226394" y="380259"/>
                    <a:pt x="218083" y="374743"/>
                    <a:pt x="210475" y="368341"/>
                  </a:cubicBezTo>
                  <a:cubicBezTo>
                    <a:pt x="171988" y="334452"/>
                    <a:pt x="145089" y="289353"/>
                    <a:pt x="133560" y="239385"/>
                  </a:cubicBezTo>
                  <a:cubicBezTo>
                    <a:pt x="125962" y="208161"/>
                    <a:pt x="123880" y="176937"/>
                    <a:pt x="147819" y="151958"/>
                  </a:cubicBezTo>
                  <a:lnTo>
                    <a:pt x="59142" y="0"/>
                  </a:lnTo>
                  <a:cubicBezTo>
                    <a:pt x="52169" y="4475"/>
                    <a:pt x="45403" y="8743"/>
                    <a:pt x="39055" y="13218"/>
                  </a:cubicBezTo>
                  <a:cubicBezTo>
                    <a:pt x="12890" y="29461"/>
                    <a:pt x="-2072" y="58904"/>
                    <a:pt x="233" y="89613"/>
                  </a:cubicBezTo>
                  <a:cubicBezTo>
                    <a:pt x="1822" y="120532"/>
                    <a:pt x="6317" y="151232"/>
                    <a:pt x="13659" y="181308"/>
                  </a:cubicBezTo>
                  <a:cubicBezTo>
                    <a:pt x="43044" y="285497"/>
                    <a:pt x="95354" y="381797"/>
                    <a:pt x="166761" y="463159"/>
                  </a:cubicBezTo>
                  <a:cubicBezTo>
                    <a:pt x="193273" y="495539"/>
                    <a:pt x="224917" y="523351"/>
                    <a:pt x="260434" y="545486"/>
                  </a:cubicBezTo>
                  <a:cubicBezTo>
                    <a:pt x="296250" y="567824"/>
                    <a:pt x="342142" y="565711"/>
                    <a:pt x="375755" y="540178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EDC4D7E7-FDEE-43CD-8B23-20B97E855568}"/>
                </a:ext>
              </a:extLst>
            </p:cNvPr>
            <p:cNvSpPr/>
            <p:nvPr/>
          </p:nvSpPr>
          <p:spPr>
            <a:xfrm>
              <a:off x="8902615" y="4674779"/>
              <a:ext cx="874276" cy="874276"/>
            </a:xfrm>
            <a:custGeom>
              <a:avLst/>
              <a:gdLst>
                <a:gd name="connsiteX0" fmla="*/ 874277 w 874276"/>
                <a:gd name="connsiteY0" fmla="*/ 437138 h 874276"/>
                <a:gd name="connsiteX1" fmla="*/ 437138 w 874276"/>
                <a:gd name="connsiteY1" fmla="*/ 874277 h 874276"/>
                <a:gd name="connsiteX2" fmla="*/ 0 w 874276"/>
                <a:gd name="connsiteY2" fmla="*/ 437138 h 874276"/>
                <a:gd name="connsiteX3" fmla="*/ 437138 w 874276"/>
                <a:gd name="connsiteY3" fmla="*/ 0 h 874276"/>
                <a:gd name="connsiteX4" fmla="*/ 874277 w 874276"/>
                <a:gd name="connsiteY4" fmla="*/ 437138 h 8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276" h="874276">
                  <a:moveTo>
                    <a:pt x="874277" y="437138"/>
                  </a:moveTo>
                  <a:cubicBezTo>
                    <a:pt x="874277" y="678563"/>
                    <a:pt x="678563" y="874277"/>
                    <a:pt x="437138" y="874277"/>
                  </a:cubicBezTo>
                  <a:cubicBezTo>
                    <a:pt x="195714" y="874277"/>
                    <a:pt x="0" y="678563"/>
                    <a:pt x="0" y="437138"/>
                  </a:cubicBezTo>
                  <a:cubicBezTo>
                    <a:pt x="0" y="195714"/>
                    <a:pt x="195714" y="0"/>
                    <a:pt x="437138" y="0"/>
                  </a:cubicBezTo>
                  <a:cubicBezTo>
                    <a:pt x="678563" y="0"/>
                    <a:pt x="874277" y="195714"/>
                    <a:pt x="874277" y="43713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BE6CA5FC-BF1E-4E22-8A20-A9AC1B18A87B}"/>
                </a:ext>
              </a:extLst>
            </p:cNvPr>
            <p:cNvSpPr/>
            <p:nvPr/>
          </p:nvSpPr>
          <p:spPr>
            <a:xfrm>
              <a:off x="9178221" y="5193828"/>
              <a:ext cx="97107" cy="109700"/>
            </a:xfrm>
            <a:custGeom>
              <a:avLst/>
              <a:gdLst>
                <a:gd name="connsiteX0" fmla="*/ 97107 w 97107"/>
                <a:gd name="connsiteY0" fmla="*/ 0 h 109700"/>
                <a:gd name="connsiteX1" fmla="*/ 0 w 97107"/>
                <a:gd name="connsiteY1" fmla="*/ 0 h 109700"/>
                <a:gd name="connsiteX2" fmla="*/ 0 w 97107"/>
                <a:gd name="connsiteY2" fmla="*/ 49230 h 109700"/>
                <a:gd name="connsiteX3" fmla="*/ 56308 w 97107"/>
                <a:gd name="connsiteY3" fmla="*/ 109701 h 1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107" h="109700">
                  <a:moveTo>
                    <a:pt x="97107" y="0"/>
                  </a:moveTo>
                  <a:lnTo>
                    <a:pt x="0" y="0"/>
                  </a:lnTo>
                  <a:lnTo>
                    <a:pt x="0" y="49230"/>
                  </a:lnTo>
                  <a:cubicBezTo>
                    <a:pt x="-24" y="81047"/>
                    <a:pt x="24570" y="107460"/>
                    <a:pt x="56308" y="109701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E509975C-ABCE-464C-BF6A-C2BFF40B6560}"/>
                </a:ext>
              </a:extLst>
            </p:cNvPr>
            <p:cNvSpPr/>
            <p:nvPr/>
          </p:nvSpPr>
          <p:spPr>
            <a:xfrm>
              <a:off x="9271060" y="5025218"/>
              <a:ext cx="335972" cy="385722"/>
            </a:xfrm>
            <a:custGeom>
              <a:avLst/>
              <a:gdLst>
                <a:gd name="connsiteX0" fmla="*/ 274981 w 335972"/>
                <a:gd name="connsiteY0" fmla="*/ 0 h 385722"/>
                <a:gd name="connsiteX1" fmla="*/ 233349 w 335972"/>
                <a:gd name="connsiteY1" fmla="*/ 0 h 385722"/>
                <a:gd name="connsiteX2" fmla="*/ 233349 w 335972"/>
                <a:gd name="connsiteY2" fmla="*/ 85659 h 385722"/>
                <a:gd name="connsiteX3" fmla="*/ 150084 w 335972"/>
                <a:gd name="connsiteY3" fmla="*/ 168923 h 385722"/>
                <a:gd name="connsiteX4" fmla="*/ 148627 w 335972"/>
                <a:gd name="connsiteY4" fmla="*/ 168923 h 385722"/>
                <a:gd name="connsiteX5" fmla="*/ 0 w 335972"/>
                <a:gd name="connsiteY5" fmla="*/ 278520 h 385722"/>
                <a:gd name="connsiteX6" fmla="*/ 161325 w 335972"/>
                <a:gd name="connsiteY6" fmla="*/ 278520 h 385722"/>
                <a:gd name="connsiteX7" fmla="*/ 121462 w 335972"/>
                <a:gd name="connsiteY7" fmla="*/ 385723 h 385722"/>
                <a:gd name="connsiteX8" fmla="*/ 266446 w 335972"/>
                <a:gd name="connsiteY8" fmla="*/ 278520 h 385722"/>
                <a:gd name="connsiteX9" fmla="*/ 275189 w 335972"/>
                <a:gd name="connsiteY9" fmla="*/ 278520 h 385722"/>
                <a:gd name="connsiteX10" fmla="*/ 335972 w 335972"/>
                <a:gd name="connsiteY10" fmla="*/ 217841 h 385722"/>
                <a:gd name="connsiteX11" fmla="*/ 335972 w 335972"/>
                <a:gd name="connsiteY11" fmla="*/ 60679 h 385722"/>
                <a:gd name="connsiteX12" fmla="*/ 275085 w 335972"/>
                <a:gd name="connsiteY12" fmla="*/ 0 h 385722"/>
                <a:gd name="connsiteX13" fmla="*/ 274981 w 335972"/>
                <a:gd name="connsiteY13" fmla="*/ 0 h 38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5972" h="385722">
                  <a:moveTo>
                    <a:pt x="274981" y="0"/>
                  </a:moveTo>
                  <a:lnTo>
                    <a:pt x="233349" y="0"/>
                  </a:lnTo>
                  <a:lnTo>
                    <a:pt x="233349" y="85659"/>
                  </a:lnTo>
                  <a:cubicBezTo>
                    <a:pt x="233349" y="131644"/>
                    <a:pt x="196070" y="168923"/>
                    <a:pt x="150084" y="168923"/>
                  </a:cubicBezTo>
                  <a:lnTo>
                    <a:pt x="148627" y="168923"/>
                  </a:lnTo>
                  <a:lnTo>
                    <a:pt x="0" y="278520"/>
                  </a:lnTo>
                  <a:lnTo>
                    <a:pt x="161325" y="278520"/>
                  </a:lnTo>
                  <a:lnTo>
                    <a:pt x="121462" y="385723"/>
                  </a:lnTo>
                  <a:lnTo>
                    <a:pt x="266446" y="278520"/>
                  </a:lnTo>
                  <a:lnTo>
                    <a:pt x="275189" y="278520"/>
                  </a:lnTo>
                  <a:cubicBezTo>
                    <a:pt x="308718" y="278520"/>
                    <a:pt x="335915" y="251370"/>
                    <a:pt x="335972" y="217841"/>
                  </a:cubicBezTo>
                  <a:lnTo>
                    <a:pt x="335972" y="60679"/>
                  </a:lnTo>
                  <a:cubicBezTo>
                    <a:pt x="335915" y="27110"/>
                    <a:pt x="308655" y="-57"/>
                    <a:pt x="275085" y="0"/>
                  </a:cubicBezTo>
                  <a:cubicBezTo>
                    <a:pt x="275051" y="0"/>
                    <a:pt x="275016" y="0"/>
                    <a:pt x="274981" y="0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C5A8DED4-5A85-42CB-9CAF-AD7571426200}"/>
                </a:ext>
              </a:extLst>
            </p:cNvPr>
            <p:cNvSpPr/>
            <p:nvPr/>
          </p:nvSpPr>
          <p:spPr>
            <a:xfrm>
              <a:off x="9053220" y="4893347"/>
              <a:ext cx="428915" cy="385098"/>
            </a:xfrm>
            <a:custGeom>
              <a:avLst/>
              <a:gdLst>
                <a:gd name="connsiteX0" fmla="*/ 367821 w 428915"/>
                <a:gd name="connsiteY0" fmla="*/ 1 h 385098"/>
                <a:gd name="connsiteX1" fmla="*/ 60679 w 428915"/>
                <a:gd name="connsiteY1" fmla="*/ 1 h 385098"/>
                <a:gd name="connsiteX2" fmla="*/ 0 w 428915"/>
                <a:gd name="connsiteY2" fmla="*/ 60680 h 385098"/>
                <a:gd name="connsiteX3" fmla="*/ 0 w 428915"/>
                <a:gd name="connsiteY3" fmla="*/ 217841 h 385098"/>
                <a:gd name="connsiteX4" fmla="*/ 60679 w 428915"/>
                <a:gd name="connsiteY4" fmla="*/ 278624 h 385098"/>
                <a:gd name="connsiteX5" fmla="*/ 254165 w 428915"/>
                <a:gd name="connsiteY5" fmla="*/ 278624 h 385098"/>
                <a:gd name="connsiteX6" fmla="*/ 214302 w 428915"/>
                <a:gd name="connsiteY6" fmla="*/ 385099 h 385098"/>
                <a:gd name="connsiteX7" fmla="*/ 359390 w 428915"/>
                <a:gd name="connsiteY7" fmla="*/ 278312 h 385098"/>
                <a:gd name="connsiteX8" fmla="*/ 368133 w 428915"/>
                <a:gd name="connsiteY8" fmla="*/ 278312 h 385098"/>
                <a:gd name="connsiteX9" fmla="*/ 428916 w 428915"/>
                <a:gd name="connsiteY9" fmla="*/ 217529 h 385098"/>
                <a:gd name="connsiteX10" fmla="*/ 428916 w 428915"/>
                <a:gd name="connsiteY10" fmla="*/ 60367 h 385098"/>
                <a:gd name="connsiteX11" fmla="*/ 367821 w 428915"/>
                <a:gd name="connsiteY11" fmla="*/ 1 h 385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8915" h="385098">
                  <a:moveTo>
                    <a:pt x="367821" y="1"/>
                  </a:moveTo>
                  <a:lnTo>
                    <a:pt x="60679" y="1"/>
                  </a:lnTo>
                  <a:cubicBezTo>
                    <a:pt x="27167" y="1"/>
                    <a:pt x="0" y="27168"/>
                    <a:pt x="0" y="60680"/>
                  </a:cubicBezTo>
                  <a:lnTo>
                    <a:pt x="0" y="217841"/>
                  </a:lnTo>
                  <a:cubicBezTo>
                    <a:pt x="0" y="251370"/>
                    <a:pt x="27150" y="278567"/>
                    <a:pt x="60679" y="278624"/>
                  </a:cubicBezTo>
                  <a:lnTo>
                    <a:pt x="254165" y="278624"/>
                  </a:lnTo>
                  <a:lnTo>
                    <a:pt x="214302" y="385099"/>
                  </a:lnTo>
                  <a:lnTo>
                    <a:pt x="359390" y="278312"/>
                  </a:lnTo>
                  <a:lnTo>
                    <a:pt x="368133" y="278312"/>
                  </a:lnTo>
                  <a:cubicBezTo>
                    <a:pt x="401679" y="278255"/>
                    <a:pt x="428859" y="251075"/>
                    <a:pt x="428916" y="217529"/>
                  </a:cubicBezTo>
                  <a:lnTo>
                    <a:pt x="428916" y="60367"/>
                  </a:lnTo>
                  <a:cubicBezTo>
                    <a:pt x="428687" y="26839"/>
                    <a:pt x="401350" y="-172"/>
                    <a:pt x="367821" y="1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8A7B82F0-E00C-4D55-B9D5-E8E507AEA5AB}"/>
                </a:ext>
              </a:extLst>
            </p:cNvPr>
            <p:cNvSpPr/>
            <p:nvPr/>
          </p:nvSpPr>
          <p:spPr>
            <a:xfrm>
              <a:off x="9161568" y="5006588"/>
              <a:ext cx="43505" cy="43505"/>
            </a:xfrm>
            <a:custGeom>
              <a:avLst/>
              <a:gdLst>
                <a:gd name="connsiteX0" fmla="*/ 43506 w 43505"/>
                <a:gd name="connsiteY0" fmla="*/ 21753 h 43505"/>
                <a:gd name="connsiteX1" fmla="*/ 21753 w 43505"/>
                <a:gd name="connsiteY1" fmla="*/ 43506 h 43505"/>
                <a:gd name="connsiteX2" fmla="*/ 0 w 43505"/>
                <a:gd name="connsiteY2" fmla="*/ 21753 h 43505"/>
                <a:gd name="connsiteX3" fmla="*/ 21753 w 43505"/>
                <a:gd name="connsiteY3" fmla="*/ 0 h 43505"/>
                <a:gd name="connsiteX4" fmla="*/ 43506 w 43505"/>
                <a:gd name="connsiteY4" fmla="*/ 21753 h 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05" h="43505">
                  <a:moveTo>
                    <a:pt x="43506" y="21753"/>
                  </a:moveTo>
                  <a:cubicBezTo>
                    <a:pt x="43506" y="33767"/>
                    <a:pt x="33767" y="43506"/>
                    <a:pt x="21753" y="43506"/>
                  </a:cubicBezTo>
                  <a:cubicBezTo>
                    <a:pt x="9739" y="43506"/>
                    <a:pt x="0" y="33767"/>
                    <a:pt x="0" y="21753"/>
                  </a:cubicBezTo>
                  <a:cubicBezTo>
                    <a:pt x="0" y="9739"/>
                    <a:pt x="9739" y="0"/>
                    <a:pt x="21753" y="0"/>
                  </a:cubicBezTo>
                  <a:cubicBezTo>
                    <a:pt x="33767" y="0"/>
                    <a:pt x="43506" y="9739"/>
                    <a:pt x="43506" y="2175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82095827-2162-4210-9935-7FD7EE924B5D}"/>
                </a:ext>
              </a:extLst>
            </p:cNvPr>
            <p:cNvSpPr/>
            <p:nvPr/>
          </p:nvSpPr>
          <p:spPr>
            <a:xfrm>
              <a:off x="9250141" y="5006900"/>
              <a:ext cx="43505" cy="43505"/>
            </a:xfrm>
            <a:custGeom>
              <a:avLst/>
              <a:gdLst>
                <a:gd name="connsiteX0" fmla="*/ 43506 w 43505"/>
                <a:gd name="connsiteY0" fmla="*/ 21753 h 43505"/>
                <a:gd name="connsiteX1" fmla="*/ 21753 w 43505"/>
                <a:gd name="connsiteY1" fmla="*/ 43506 h 43505"/>
                <a:gd name="connsiteX2" fmla="*/ 0 w 43505"/>
                <a:gd name="connsiteY2" fmla="*/ 21753 h 43505"/>
                <a:gd name="connsiteX3" fmla="*/ 21753 w 43505"/>
                <a:gd name="connsiteY3" fmla="*/ 0 h 43505"/>
                <a:gd name="connsiteX4" fmla="*/ 43506 w 43505"/>
                <a:gd name="connsiteY4" fmla="*/ 21753 h 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05" h="43505">
                  <a:moveTo>
                    <a:pt x="43506" y="21753"/>
                  </a:moveTo>
                  <a:cubicBezTo>
                    <a:pt x="43506" y="33766"/>
                    <a:pt x="33766" y="43506"/>
                    <a:pt x="21753" y="43506"/>
                  </a:cubicBezTo>
                  <a:cubicBezTo>
                    <a:pt x="9739" y="43506"/>
                    <a:pt x="0" y="33766"/>
                    <a:pt x="0" y="21753"/>
                  </a:cubicBezTo>
                  <a:cubicBezTo>
                    <a:pt x="0" y="9739"/>
                    <a:pt x="9739" y="0"/>
                    <a:pt x="21753" y="0"/>
                  </a:cubicBezTo>
                  <a:cubicBezTo>
                    <a:pt x="33743" y="57"/>
                    <a:pt x="43449" y="9763"/>
                    <a:pt x="43506" y="2175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1D2BC07A-06C5-42C8-A044-08261F4017B9}"/>
                </a:ext>
              </a:extLst>
            </p:cNvPr>
            <p:cNvSpPr/>
            <p:nvPr/>
          </p:nvSpPr>
          <p:spPr>
            <a:xfrm>
              <a:off x="9338609" y="5006900"/>
              <a:ext cx="43505" cy="43505"/>
            </a:xfrm>
            <a:custGeom>
              <a:avLst/>
              <a:gdLst>
                <a:gd name="connsiteX0" fmla="*/ 43506 w 43505"/>
                <a:gd name="connsiteY0" fmla="*/ 21753 h 43505"/>
                <a:gd name="connsiteX1" fmla="*/ 21753 w 43505"/>
                <a:gd name="connsiteY1" fmla="*/ 43506 h 43505"/>
                <a:gd name="connsiteX2" fmla="*/ 0 w 43505"/>
                <a:gd name="connsiteY2" fmla="*/ 21752 h 43505"/>
                <a:gd name="connsiteX3" fmla="*/ 21753 w 43505"/>
                <a:gd name="connsiteY3" fmla="*/ 0 h 43505"/>
                <a:gd name="connsiteX4" fmla="*/ 21857 w 43505"/>
                <a:gd name="connsiteY4" fmla="*/ 0 h 43505"/>
                <a:gd name="connsiteX5" fmla="*/ 43506 w 43505"/>
                <a:gd name="connsiteY5" fmla="*/ 21753 h 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5" h="43505">
                  <a:moveTo>
                    <a:pt x="43506" y="21753"/>
                  </a:moveTo>
                  <a:cubicBezTo>
                    <a:pt x="43506" y="33767"/>
                    <a:pt x="33766" y="43506"/>
                    <a:pt x="21753" y="43506"/>
                  </a:cubicBezTo>
                  <a:cubicBezTo>
                    <a:pt x="9739" y="43506"/>
                    <a:pt x="0" y="33766"/>
                    <a:pt x="0" y="21752"/>
                  </a:cubicBezTo>
                  <a:cubicBezTo>
                    <a:pt x="0" y="9739"/>
                    <a:pt x="9739" y="0"/>
                    <a:pt x="21753" y="0"/>
                  </a:cubicBezTo>
                  <a:cubicBezTo>
                    <a:pt x="21788" y="0"/>
                    <a:pt x="21822" y="0"/>
                    <a:pt x="21857" y="0"/>
                  </a:cubicBezTo>
                  <a:cubicBezTo>
                    <a:pt x="33830" y="57"/>
                    <a:pt x="43506" y="9780"/>
                    <a:pt x="43506" y="2175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598" name="图形 1533">
            <a:extLst>
              <a:ext uri="{FF2B5EF4-FFF2-40B4-BE49-F238E27FC236}">
                <a16:creationId xmlns:a16="http://schemas.microsoft.com/office/drawing/2014/main" id="{3989B0B2-CBC0-43FB-9E10-2DC5F7ACEEF6}"/>
              </a:ext>
            </a:extLst>
          </p:cNvPr>
          <p:cNvGrpSpPr/>
          <p:nvPr/>
        </p:nvGrpSpPr>
        <p:grpSpPr>
          <a:xfrm>
            <a:off x="7158741" y="2696979"/>
            <a:ext cx="1529475" cy="3779098"/>
            <a:chOff x="7158741" y="2717299"/>
            <a:chExt cx="1529475" cy="3779098"/>
          </a:xfrm>
        </p:grpSpPr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EB76FB72-0D89-4E50-B5D6-27890839E845}"/>
                </a:ext>
              </a:extLst>
            </p:cNvPr>
            <p:cNvSpPr/>
            <p:nvPr/>
          </p:nvSpPr>
          <p:spPr>
            <a:xfrm>
              <a:off x="8138456" y="3382187"/>
              <a:ext cx="549760" cy="741182"/>
            </a:xfrm>
            <a:custGeom>
              <a:avLst/>
              <a:gdLst>
                <a:gd name="connsiteX0" fmla="*/ 151854 w 549760"/>
                <a:gd name="connsiteY0" fmla="*/ 455888 h 741182"/>
                <a:gd name="connsiteX1" fmla="*/ 159764 w 549760"/>
                <a:gd name="connsiteY1" fmla="*/ 445480 h 741182"/>
                <a:gd name="connsiteX2" fmla="*/ 288720 w 549760"/>
                <a:gd name="connsiteY2" fmla="*/ 269792 h 741182"/>
                <a:gd name="connsiteX3" fmla="*/ 314948 w 549760"/>
                <a:gd name="connsiteY3" fmla="*/ 138755 h 741182"/>
                <a:gd name="connsiteX4" fmla="*/ 347005 w 549760"/>
                <a:gd name="connsiteY4" fmla="*/ 36860 h 741182"/>
                <a:gd name="connsiteX5" fmla="*/ 370319 w 549760"/>
                <a:gd name="connsiteY5" fmla="*/ 1889 h 741182"/>
                <a:gd name="connsiteX6" fmla="*/ 376147 w 549760"/>
                <a:gd name="connsiteY6" fmla="*/ 63088 h 741182"/>
                <a:gd name="connsiteX7" fmla="*/ 373233 w 549760"/>
                <a:gd name="connsiteY7" fmla="*/ 112526 h 741182"/>
                <a:gd name="connsiteX8" fmla="*/ 544966 w 549760"/>
                <a:gd name="connsiteY8" fmla="*/ 1889 h 741182"/>
                <a:gd name="connsiteX9" fmla="*/ 510099 w 549760"/>
                <a:gd name="connsiteY9" fmla="*/ 106698 h 741182"/>
                <a:gd name="connsiteX10" fmla="*/ 361576 w 549760"/>
                <a:gd name="connsiteY10" fmla="*/ 281449 h 741182"/>
                <a:gd name="connsiteX11" fmla="*/ 183910 w 549760"/>
                <a:gd name="connsiteY11" fmla="*/ 706618 h 741182"/>
                <a:gd name="connsiteX12" fmla="*/ 93673 w 549760"/>
                <a:gd name="connsiteY12" fmla="*/ 706618 h 741182"/>
                <a:gd name="connsiteX13" fmla="*/ 0 w 549760"/>
                <a:gd name="connsiteY13" fmla="*/ 601809 h 74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9760" h="741182">
                  <a:moveTo>
                    <a:pt x="151854" y="455888"/>
                  </a:moveTo>
                  <a:lnTo>
                    <a:pt x="159764" y="445480"/>
                  </a:lnTo>
                  <a:lnTo>
                    <a:pt x="288720" y="269792"/>
                  </a:lnTo>
                  <a:cubicBezTo>
                    <a:pt x="288720" y="269792"/>
                    <a:pt x="306205" y="164983"/>
                    <a:pt x="314948" y="138755"/>
                  </a:cubicBezTo>
                  <a:cubicBezTo>
                    <a:pt x="323690" y="112526"/>
                    <a:pt x="341176" y="57259"/>
                    <a:pt x="347005" y="36860"/>
                  </a:cubicBezTo>
                  <a:cubicBezTo>
                    <a:pt x="352833" y="16460"/>
                    <a:pt x="358662" y="-6854"/>
                    <a:pt x="370319" y="1889"/>
                  </a:cubicBezTo>
                  <a:cubicBezTo>
                    <a:pt x="381976" y="10631"/>
                    <a:pt x="381976" y="45602"/>
                    <a:pt x="376147" y="63088"/>
                  </a:cubicBezTo>
                  <a:cubicBezTo>
                    <a:pt x="371011" y="79056"/>
                    <a:pt x="370009" y="96065"/>
                    <a:pt x="373233" y="112526"/>
                  </a:cubicBezTo>
                  <a:cubicBezTo>
                    <a:pt x="376147" y="121269"/>
                    <a:pt x="530499" y="-9768"/>
                    <a:pt x="544966" y="1889"/>
                  </a:cubicBezTo>
                  <a:cubicBezTo>
                    <a:pt x="559433" y="13546"/>
                    <a:pt x="539241" y="68916"/>
                    <a:pt x="510099" y="106698"/>
                  </a:cubicBezTo>
                  <a:cubicBezTo>
                    <a:pt x="480956" y="144479"/>
                    <a:pt x="361576" y="281449"/>
                    <a:pt x="361576" y="281449"/>
                  </a:cubicBezTo>
                  <a:cubicBezTo>
                    <a:pt x="361576" y="281449"/>
                    <a:pt x="224710" y="648333"/>
                    <a:pt x="183910" y="706618"/>
                  </a:cubicBezTo>
                  <a:cubicBezTo>
                    <a:pt x="143111" y="764903"/>
                    <a:pt x="134472" y="738675"/>
                    <a:pt x="93673" y="706618"/>
                  </a:cubicBezTo>
                  <a:cubicBezTo>
                    <a:pt x="52873" y="674561"/>
                    <a:pt x="0" y="601809"/>
                    <a:pt x="0" y="601809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FD22361E-2D75-4738-9028-144D2D2BAB1A}"/>
                </a:ext>
              </a:extLst>
            </p:cNvPr>
            <p:cNvSpPr/>
            <p:nvPr/>
          </p:nvSpPr>
          <p:spPr>
            <a:xfrm>
              <a:off x="8502946" y="3364879"/>
              <a:ext cx="146076" cy="228606"/>
            </a:xfrm>
            <a:custGeom>
              <a:avLst/>
              <a:gdLst>
                <a:gd name="connsiteX0" fmla="*/ 0 w 146076"/>
                <a:gd name="connsiteY0" fmla="*/ 228607 h 228606"/>
                <a:gd name="connsiteX1" fmla="*/ 29142 w 146076"/>
                <a:gd name="connsiteY1" fmla="*/ 164493 h 228606"/>
                <a:gd name="connsiteX2" fmla="*/ 98981 w 146076"/>
                <a:gd name="connsiteY2" fmla="*/ 117969 h 228606"/>
                <a:gd name="connsiteX3" fmla="*/ 136866 w 146076"/>
                <a:gd name="connsiteY3" fmla="*/ 1399 h 228606"/>
                <a:gd name="connsiteX4" fmla="*/ 145609 w 146076"/>
                <a:gd name="connsiteY4" fmla="*/ 18884 h 228606"/>
                <a:gd name="connsiteX5" fmla="*/ 128123 w 146076"/>
                <a:gd name="connsiteY5" fmla="*/ 129522 h 228606"/>
                <a:gd name="connsiteX6" fmla="*/ 81495 w 146076"/>
                <a:gd name="connsiteY6" fmla="*/ 202378 h 22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76" h="228606">
                  <a:moveTo>
                    <a:pt x="0" y="228607"/>
                  </a:moveTo>
                  <a:cubicBezTo>
                    <a:pt x="0" y="228607"/>
                    <a:pt x="14571" y="176566"/>
                    <a:pt x="29142" y="164493"/>
                  </a:cubicBezTo>
                  <a:cubicBezTo>
                    <a:pt x="43714" y="152420"/>
                    <a:pt x="98981" y="117969"/>
                    <a:pt x="98981" y="117969"/>
                  </a:cubicBezTo>
                  <a:lnTo>
                    <a:pt x="136866" y="1399"/>
                  </a:lnTo>
                  <a:cubicBezTo>
                    <a:pt x="136866" y="1399"/>
                    <a:pt x="148523" y="-7344"/>
                    <a:pt x="145609" y="18884"/>
                  </a:cubicBezTo>
                  <a:cubicBezTo>
                    <a:pt x="142694" y="45113"/>
                    <a:pt x="136866" y="103398"/>
                    <a:pt x="128123" y="129522"/>
                  </a:cubicBezTo>
                  <a:cubicBezTo>
                    <a:pt x="119380" y="155646"/>
                    <a:pt x="81495" y="202378"/>
                    <a:pt x="81495" y="202378"/>
                  </a:cubicBezTo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CD5C9614-114E-4021-A43A-7C31A03E4E7C}"/>
                </a:ext>
              </a:extLst>
            </p:cNvPr>
            <p:cNvSpPr/>
            <p:nvPr/>
          </p:nvSpPr>
          <p:spPr>
            <a:xfrm>
              <a:off x="8080691" y="3392506"/>
              <a:ext cx="224189" cy="614491"/>
            </a:xfrm>
            <a:custGeom>
              <a:avLst/>
              <a:gdLst>
                <a:gd name="connsiteX0" fmla="*/ 0 w 224189"/>
                <a:gd name="connsiteY0" fmla="*/ 0 h 614491"/>
                <a:gd name="connsiteX1" fmla="*/ 224190 w 224189"/>
                <a:gd name="connsiteY1" fmla="*/ 439740 h 614491"/>
                <a:gd name="connsiteX2" fmla="*/ 52457 w 224189"/>
                <a:gd name="connsiteY2" fmla="*/ 614492 h 614491"/>
                <a:gd name="connsiteX3" fmla="*/ 2914 w 224189"/>
                <a:gd name="connsiteY3" fmla="*/ 448483 h 614491"/>
                <a:gd name="connsiteX4" fmla="*/ 0 w 224189"/>
                <a:gd name="connsiteY4" fmla="*/ 0 h 614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189" h="614491">
                  <a:moveTo>
                    <a:pt x="0" y="0"/>
                  </a:moveTo>
                  <a:lnTo>
                    <a:pt x="224190" y="439740"/>
                  </a:lnTo>
                  <a:lnTo>
                    <a:pt x="52457" y="614492"/>
                  </a:lnTo>
                  <a:lnTo>
                    <a:pt x="2914" y="4484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4AC9409D-8069-43CC-A45F-C9A388198C5E}"/>
                </a:ext>
              </a:extLst>
            </p:cNvPr>
            <p:cNvSpPr/>
            <p:nvPr/>
          </p:nvSpPr>
          <p:spPr>
            <a:xfrm>
              <a:off x="8112540" y="3771672"/>
              <a:ext cx="192340" cy="235326"/>
            </a:xfrm>
            <a:custGeom>
              <a:avLst/>
              <a:gdLst>
                <a:gd name="connsiteX0" fmla="*/ 0 w 192340"/>
                <a:gd name="connsiteY0" fmla="*/ 166425 h 235326"/>
                <a:gd name="connsiteX1" fmla="*/ 20608 w 192340"/>
                <a:gd name="connsiteY1" fmla="*/ 235326 h 235326"/>
                <a:gd name="connsiteX2" fmla="*/ 192341 w 192340"/>
                <a:gd name="connsiteY2" fmla="*/ 60575 h 235326"/>
                <a:gd name="connsiteX3" fmla="*/ 161429 w 192340"/>
                <a:gd name="connsiteY3" fmla="*/ 0 h 235326"/>
                <a:gd name="connsiteX4" fmla="*/ 0 w 192340"/>
                <a:gd name="connsiteY4" fmla="*/ 166425 h 23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340" h="235326">
                  <a:moveTo>
                    <a:pt x="0" y="166425"/>
                  </a:moveTo>
                  <a:lnTo>
                    <a:pt x="20608" y="235326"/>
                  </a:lnTo>
                  <a:lnTo>
                    <a:pt x="192341" y="60575"/>
                  </a:lnTo>
                  <a:lnTo>
                    <a:pt x="161429" y="0"/>
                  </a:lnTo>
                  <a:lnTo>
                    <a:pt x="0" y="166425"/>
                  </a:lnTo>
                  <a:close/>
                </a:path>
              </a:pathLst>
            </a:custGeom>
            <a:solidFill>
              <a:srgbClr val="263238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5E335185-B238-4E84-B019-9AEC1EACD198}"/>
                </a:ext>
              </a:extLst>
            </p:cNvPr>
            <p:cNvSpPr/>
            <p:nvPr/>
          </p:nvSpPr>
          <p:spPr>
            <a:xfrm>
              <a:off x="7384424" y="6288027"/>
              <a:ext cx="350750" cy="208369"/>
            </a:xfrm>
            <a:custGeom>
              <a:avLst/>
              <a:gdLst>
                <a:gd name="connsiteX0" fmla="*/ 158692 w 350750"/>
                <a:gd name="connsiteY0" fmla="*/ 0 h 208369"/>
                <a:gd name="connsiteX1" fmla="*/ 137875 w 350750"/>
                <a:gd name="connsiteY1" fmla="*/ 82536 h 208369"/>
                <a:gd name="connsiteX2" fmla="*/ 6422 w 350750"/>
                <a:gd name="connsiteY2" fmla="*/ 159555 h 208369"/>
                <a:gd name="connsiteX3" fmla="*/ 697 w 350750"/>
                <a:gd name="connsiteY3" fmla="*/ 208369 h 208369"/>
                <a:gd name="connsiteX4" fmla="*/ 350200 w 350750"/>
                <a:gd name="connsiteY4" fmla="*/ 208369 h 208369"/>
                <a:gd name="connsiteX5" fmla="*/ 342706 w 350750"/>
                <a:gd name="connsiteY5" fmla="*/ 118235 h 208369"/>
                <a:gd name="connsiteX6" fmla="*/ 333026 w 350750"/>
                <a:gd name="connsiteY6" fmla="*/ 7806 h 20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750" h="208369">
                  <a:moveTo>
                    <a:pt x="158692" y="0"/>
                  </a:moveTo>
                  <a:lnTo>
                    <a:pt x="137875" y="82536"/>
                  </a:lnTo>
                  <a:cubicBezTo>
                    <a:pt x="137875" y="82536"/>
                    <a:pt x="15789" y="150188"/>
                    <a:pt x="6422" y="159555"/>
                  </a:cubicBezTo>
                  <a:cubicBezTo>
                    <a:pt x="-2946" y="168923"/>
                    <a:pt x="697" y="208369"/>
                    <a:pt x="697" y="208369"/>
                  </a:cubicBezTo>
                  <a:lnTo>
                    <a:pt x="350200" y="208369"/>
                  </a:lnTo>
                  <a:cubicBezTo>
                    <a:pt x="351976" y="178121"/>
                    <a:pt x="349452" y="147775"/>
                    <a:pt x="342706" y="118235"/>
                  </a:cubicBezTo>
                  <a:cubicBezTo>
                    <a:pt x="337421" y="81635"/>
                    <a:pt x="334190" y="44768"/>
                    <a:pt x="333026" y="7806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F0CC3E3E-78BA-41D6-B373-0F6113C83F4E}"/>
                </a:ext>
              </a:extLst>
            </p:cNvPr>
            <p:cNvSpPr/>
            <p:nvPr/>
          </p:nvSpPr>
          <p:spPr>
            <a:xfrm>
              <a:off x="7384537" y="6473603"/>
              <a:ext cx="350391" cy="22585"/>
            </a:xfrm>
            <a:custGeom>
              <a:avLst/>
              <a:gdLst>
                <a:gd name="connsiteX0" fmla="*/ 688 w 350391"/>
                <a:gd name="connsiteY0" fmla="*/ 22586 h 22585"/>
                <a:gd name="connsiteX1" fmla="*/ 350087 w 350391"/>
                <a:gd name="connsiteY1" fmla="*/ 22586 h 22585"/>
                <a:gd name="connsiteX2" fmla="*/ 350087 w 350391"/>
                <a:gd name="connsiteY2" fmla="*/ 0 h 22585"/>
                <a:gd name="connsiteX3" fmla="*/ 64 w 350391"/>
                <a:gd name="connsiteY3" fmla="*/ 0 h 22585"/>
                <a:gd name="connsiteX4" fmla="*/ 688 w 350391"/>
                <a:gd name="connsiteY4" fmla="*/ 22586 h 2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391" h="22585">
                  <a:moveTo>
                    <a:pt x="688" y="22586"/>
                  </a:moveTo>
                  <a:lnTo>
                    <a:pt x="350087" y="22586"/>
                  </a:lnTo>
                  <a:cubicBezTo>
                    <a:pt x="350492" y="15063"/>
                    <a:pt x="350492" y="7523"/>
                    <a:pt x="350087" y="0"/>
                  </a:cubicBezTo>
                  <a:lnTo>
                    <a:pt x="64" y="0"/>
                  </a:lnTo>
                  <a:cubicBezTo>
                    <a:pt x="-249" y="12178"/>
                    <a:pt x="688" y="22586"/>
                    <a:pt x="688" y="22586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27D5F922-87C1-4659-9FA6-26B312EA1195}"/>
                </a:ext>
              </a:extLst>
            </p:cNvPr>
            <p:cNvSpPr/>
            <p:nvPr/>
          </p:nvSpPr>
          <p:spPr>
            <a:xfrm>
              <a:off x="7381559" y="6404163"/>
              <a:ext cx="238471" cy="69960"/>
            </a:xfrm>
            <a:custGeom>
              <a:avLst/>
              <a:gdLst>
                <a:gd name="connsiteX0" fmla="*/ 16884 w 238471"/>
                <a:gd name="connsiteY0" fmla="*/ 39985 h 69960"/>
                <a:gd name="connsiteX1" fmla="*/ 101397 w 238471"/>
                <a:gd name="connsiteY1" fmla="*/ 2412 h 69960"/>
                <a:gd name="connsiteX2" fmla="*/ 219737 w 238471"/>
                <a:gd name="connsiteY2" fmla="*/ 24894 h 69960"/>
                <a:gd name="connsiteX3" fmla="*/ 238471 w 238471"/>
                <a:gd name="connsiteY3" fmla="*/ 68087 h 69960"/>
                <a:gd name="connsiteX4" fmla="*/ 3041 w 238471"/>
                <a:gd name="connsiteY4" fmla="*/ 69961 h 69960"/>
                <a:gd name="connsiteX5" fmla="*/ 9171 w 238471"/>
                <a:gd name="connsiteY5" fmla="*/ 42825 h 69960"/>
                <a:gd name="connsiteX6" fmla="*/ 16884 w 238471"/>
                <a:gd name="connsiteY6" fmla="*/ 39985 h 6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471" h="69960">
                  <a:moveTo>
                    <a:pt x="16884" y="39985"/>
                  </a:moveTo>
                  <a:cubicBezTo>
                    <a:pt x="40823" y="19543"/>
                    <a:pt x="70183" y="6490"/>
                    <a:pt x="101397" y="2412"/>
                  </a:cubicBezTo>
                  <a:cubicBezTo>
                    <a:pt x="157705" y="-7059"/>
                    <a:pt x="208496" y="13653"/>
                    <a:pt x="219737" y="24894"/>
                  </a:cubicBezTo>
                  <a:cubicBezTo>
                    <a:pt x="230977" y="36134"/>
                    <a:pt x="238471" y="68087"/>
                    <a:pt x="238471" y="68087"/>
                  </a:cubicBezTo>
                  <a:lnTo>
                    <a:pt x="3041" y="69961"/>
                  </a:lnTo>
                  <a:cubicBezTo>
                    <a:pt x="-2759" y="60774"/>
                    <a:pt x="-15" y="48625"/>
                    <a:pt x="9171" y="42825"/>
                  </a:cubicBezTo>
                  <a:cubicBezTo>
                    <a:pt x="11513" y="41346"/>
                    <a:pt x="14142" y="40378"/>
                    <a:pt x="16884" y="39985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CC828979-4783-43A5-8435-1A33E34FD525}"/>
                </a:ext>
              </a:extLst>
            </p:cNvPr>
            <p:cNvSpPr/>
            <p:nvPr/>
          </p:nvSpPr>
          <p:spPr>
            <a:xfrm>
              <a:off x="7666971" y="6317690"/>
              <a:ext cx="31952" cy="73272"/>
            </a:xfrm>
            <a:custGeom>
              <a:avLst/>
              <a:gdLst>
                <a:gd name="connsiteX0" fmla="*/ 31953 w 31952"/>
                <a:gd name="connsiteY0" fmla="*/ 36636 h 73272"/>
                <a:gd name="connsiteX1" fmla="*/ 16028 w 31952"/>
                <a:gd name="connsiteY1" fmla="*/ 73273 h 73272"/>
                <a:gd name="connsiteX2" fmla="*/ 0 w 31952"/>
                <a:gd name="connsiteY2" fmla="*/ 36636 h 73272"/>
                <a:gd name="connsiteX3" fmla="*/ 16028 w 31952"/>
                <a:gd name="connsiteY3" fmla="*/ 0 h 73272"/>
                <a:gd name="connsiteX4" fmla="*/ 31953 w 31952"/>
                <a:gd name="connsiteY4" fmla="*/ 36636 h 7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52" h="73272">
                  <a:moveTo>
                    <a:pt x="31953" y="36636"/>
                  </a:moveTo>
                  <a:cubicBezTo>
                    <a:pt x="31953" y="56932"/>
                    <a:pt x="24875" y="73273"/>
                    <a:pt x="16028" y="73273"/>
                  </a:cubicBezTo>
                  <a:cubicBezTo>
                    <a:pt x="7182" y="73273"/>
                    <a:pt x="0" y="56932"/>
                    <a:pt x="0" y="36636"/>
                  </a:cubicBezTo>
                  <a:cubicBezTo>
                    <a:pt x="0" y="16341"/>
                    <a:pt x="7182" y="0"/>
                    <a:pt x="16028" y="0"/>
                  </a:cubicBezTo>
                  <a:cubicBezTo>
                    <a:pt x="24875" y="0"/>
                    <a:pt x="31953" y="16445"/>
                    <a:pt x="31953" y="36636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7" name="任意多边形: 形状 1606">
              <a:extLst>
                <a:ext uri="{FF2B5EF4-FFF2-40B4-BE49-F238E27FC236}">
                  <a16:creationId xmlns:a16="http://schemas.microsoft.com/office/drawing/2014/main" id="{95D5D4DA-F469-4231-9EDB-50E5C13E9C17}"/>
                </a:ext>
              </a:extLst>
            </p:cNvPr>
            <p:cNvSpPr/>
            <p:nvPr/>
          </p:nvSpPr>
          <p:spPr>
            <a:xfrm>
              <a:off x="8223219" y="6288027"/>
              <a:ext cx="350721" cy="208369"/>
            </a:xfrm>
            <a:custGeom>
              <a:avLst/>
              <a:gdLst>
                <a:gd name="connsiteX0" fmla="*/ 192091 w 350721"/>
                <a:gd name="connsiteY0" fmla="*/ 0 h 208369"/>
                <a:gd name="connsiteX1" fmla="*/ 212907 w 350721"/>
                <a:gd name="connsiteY1" fmla="*/ 82536 h 208369"/>
                <a:gd name="connsiteX2" fmla="*/ 344361 w 350721"/>
                <a:gd name="connsiteY2" fmla="*/ 159555 h 208369"/>
                <a:gd name="connsiteX3" fmla="*/ 349981 w 350721"/>
                <a:gd name="connsiteY3" fmla="*/ 208369 h 208369"/>
                <a:gd name="connsiteX4" fmla="*/ 583 w 350721"/>
                <a:gd name="connsiteY4" fmla="*/ 208369 h 208369"/>
                <a:gd name="connsiteX5" fmla="*/ 8076 w 350721"/>
                <a:gd name="connsiteY5" fmla="*/ 118235 h 208369"/>
                <a:gd name="connsiteX6" fmla="*/ 17652 w 350721"/>
                <a:gd name="connsiteY6" fmla="*/ 7806 h 20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0721" h="208369">
                  <a:moveTo>
                    <a:pt x="192091" y="0"/>
                  </a:moveTo>
                  <a:lnTo>
                    <a:pt x="212907" y="82536"/>
                  </a:lnTo>
                  <a:cubicBezTo>
                    <a:pt x="212907" y="82536"/>
                    <a:pt x="334993" y="150188"/>
                    <a:pt x="344361" y="159555"/>
                  </a:cubicBezTo>
                  <a:cubicBezTo>
                    <a:pt x="353728" y="168923"/>
                    <a:pt x="349981" y="208369"/>
                    <a:pt x="349981" y="208369"/>
                  </a:cubicBezTo>
                  <a:lnTo>
                    <a:pt x="583" y="208369"/>
                  </a:lnTo>
                  <a:cubicBezTo>
                    <a:pt x="-1257" y="178121"/>
                    <a:pt x="1266" y="147765"/>
                    <a:pt x="8076" y="118235"/>
                  </a:cubicBezTo>
                  <a:cubicBezTo>
                    <a:pt x="13288" y="81629"/>
                    <a:pt x="16485" y="44763"/>
                    <a:pt x="17652" y="7806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8" name="任意多边形: 形状 1607">
              <a:extLst>
                <a:ext uri="{FF2B5EF4-FFF2-40B4-BE49-F238E27FC236}">
                  <a16:creationId xmlns:a16="http://schemas.microsoft.com/office/drawing/2014/main" id="{ED48DC1C-143A-424A-96A0-1F5C2EEE9111}"/>
                </a:ext>
              </a:extLst>
            </p:cNvPr>
            <p:cNvSpPr/>
            <p:nvPr/>
          </p:nvSpPr>
          <p:spPr>
            <a:xfrm>
              <a:off x="8223119" y="6473603"/>
              <a:ext cx="350756" cy="22585"/>
            </a:xfrm>
            <a:custGeom>
              <a:avLst/>
              <a:gdLst>
                <a:gd name="connsiteX0" fmla="*/ 349978 w 350756"/>
                <a:gd name="connsiteY0" fmla="*/ 22586 h 22585"/>
                <a:gd name="connsiteX1" fmla="*/ 683 w 350756"/>
                <a:gd name="connsiteY1" fmla="*/ 22586 h 22585"/>
                <a:gd name="connsiteX2" fmla="*/ 59 w 350756"/>
                <a:gd name="connsiteY2" fmla="*/ 0 h 22585"/>
                <a:gd name="connsiteX3" fmla="*/ 350706 w 350756"/>
                <a:gd name="connsiteY3" fmla="*/ 0 h 22585"/>
                <a:gd name="connsiteX4" fmla="*/ 349978 w 350756"/>
                <a:gd name="connsiteY4" fmla="*/ 22586 h 2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756" h="22585">
                  <a:moveTo>
                    <a:pt x="349978" y="22586"/>
                  </a:moveTo>
                  <a:lnTo>
                    <a:pt x="683" y="22586"/>
                  </a:lnTo>
                  <a:cubicBezTo>
                    <a:pt x="94" y="15072"/>
                    <a:pt x="-114" y="7534"/>
                    <a:pt x="59" y="0"/>
                  </a:cubicBezTo>
                  <a:lnTo>
                    <a:pt x="350706" y="0"/>
                  </a:lnTo>
                  <a:cubicBezTo>
                    <a:pt x="350871" y="7536"/>
                    <a:pt x="350628" y="15076"/>
                    <a:pt x="349978" y="22586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9" name="任意多边形: 形状 1608">
              <a:extLst>
                <a:ext uri="{FF2B5EF4-FFF2-40B4-BE49-F238E27FC236}">
                  <a16:creationId xmlns:a16="http://schemas.microsoft.com/office/drawing/2014/main" id="{B3B4F63A-7569-4FC3-BECE-9A0D401ECC09}"/>
                </a:ext>
              </a:extLst>
            </p:cNvPr>
            <p:cNvSpPr/>
            <p:nvPr/>
          </p:nvSpPr>
          <p:spPr>
            <a:xfrm>
              <a:off x="8338291" y="6404163"/>
              <a:ext cx="238575" cy="69960"/>
            </a:xfrm>
            <a:custGeom>
              <a:avLst/>
              <a:gdLst>
                <a:gd name="connsiteX0" fmla="*/ 221692 w 238575"/>
                <a:gd name="connsiteY0" fmla="*/ 39985 h 69960"/>
                <a:gd name="connsiteX1" fmla="*/ 137178 w 238575"/>
                <a:gd name="connsiteY1" fmla="*/ 2412 h 69960"/>
                <a:gd name="connsiteX2" fmla="*/ 18839 w 238575"/>
                <a:gd name="connsiteY2" fmla="*/ 24894 h 69960"/>
                <a:gd name="connsiteX3" fmla="*/ 0 w 238575"/>
                <a:gd name="connsiteY3" fmla="*/ 68087 h 69960"/>
                <a:gd name="connsiteX4" fmla="*/ 235534 w 238575"/>
                <a:gd name="connsiteY4" fmla="*/ 69961 h 69960"/>
                <a:gd name="connsiteX5" fmla="*/ 229404 w 238575"/>
                <a:gd name="connsiteY5" fmla="*/ 42825 h 69960"/>
                <a:gd name="connsiteX6" fmla="*/ 221692 w 238575"/>
                <a:gd name="connsiteY6" fmla="*/ 39985 h 6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575" h="69960">
                  <a:moveTo>
                    <a:pt x="221692" y="39985"/>
                  </a:moveTo>
                  <a:cubicBezTo>
                    <a:pt x="197733" y="19573"/>
                    <a:pt x="168383" y="6525"/>
                    <a:pt x="137178" y="2412"/>
                  </a:cubicBezTo>
                  <a:cubicBezTo>
                    <a:pt x="80871" y="-7059"/>
                    <a:pt x="30079" y="13653"/>
                    <a:pt x="18839" y="24894"/>
                  </a:cubicBezTo>
                  <a:cubicBezTo>
                    <a:pt x="7598" y="36134"/>
                    <a:pt x="0" y="68087"/>
                    <a:pt x="0" y="68087"/>
                  </a:cubicBezTo>
                  <a:lnTo>
                    <a:pt x="235534" y="69961"/>
                  </a:lnTo>
                  <a:cubicBezTo>
                    <a:pt x="241335" y="60774"/>
                    <a:pt x="238590" y="48625"/>
                    <a:pt x="229404" y="42825"/>
                  </a:cubicBezTo>
                  <a:cubicBezTo>
                    <a:pt x="227062" y="41346"/>
                    <a:pt x="224434" y="40378"/>
                    <a:pt x="221692" y="39985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0" name="任意多边形: 形状 1609">
              <a:extLst>
                <a:ext uri="{FF2B5EF4-FFF2-40B4-BE49-F238E27FC236}">
                  <a16:creationId xmlns:a16="http://schemas.microsoft.com/office/drawing/2014/main" id="{ABDA4536-CC03-4318-906C-D3EDF6C2AD03}"/>
                </a:ext>
              </a:extLst>
            </p:cNvPr>
            <p:cNvSpPr/>
            <p:nvPr/>
          </p:nvSpPr>
          <p:spPr>
            <a:xfrm>
              <a:off x="8259397" y="6317690"/>
              <a:ext cx="31952" cy="73272"/>
            </a:xfrm>
            <a:custGeom>
              <a:avLst/>
              <a:gdLst>
                <a:gd name="connsiteX0" fmla="*/ 0 w 31952"/>
                <a:gd name="connsiteY0" fmla="*/ 36636 h 73272"/>
                <a:gd name="connsiteX1" fmla="*/ 16028 w 31952"/>
                <a:gd name="connsiteY1" fmla="*/ 73273 h 73272"/>
                <a:gd name="connsiteX2" fmla="*/ 31953 w 31952"/>
                <a:gd name="connsiteY2" fmla="*/ 36636 h 73272"/>
                <a:gd name="connsiteX3" fmla="*/ 16028 w 31952"/>
                <a:gd name="connsiteY3" fmla="*/ 0 h 73272"/>
                <a:gd name="connsiteX4" fmla="*/ 0 w 31952"/>
                <a:gd name="connsiteY4" fmla="*/ 36636 h 7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52" h="73272">
                  <a:moveTo>
                    <a:pt x="0" y="36636"/>
                  </a:moveTo>
                  <a:cubicBezTo>
                    <a:pt x="0" y="56932"/>
                    <a:pt x="7182" y="73273"/>
                    <a:pt x="16028" y="73273"/>
                  </a:cubicBezTo>
                  <a:cubicBezTo>
                    <a:pt x="24875" y="73273"/>
                    <a:pt x="31953" y="56932"/>
                    <a:pt x="31953" y="36636"/>
                  </a:cubicBezTo>
                  <a:cubicBezTo>
                    <a:pt x="31953" y="16341"/>
                    <a:pt x="24875" y="0"/>
                    <a:pt x="16028" y="0"/>
                  </a:cubicBezTo>
                  <a:cubicBezTo>
                    <a:pt x="7182" y="0"/>
                    <a:pt x="0" y="16445"/>
                    <a:pt x="0" y="36636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1" name="任意多边形: 形状 1610">
              <a:extLst>
                <a:ext uri="{FF2B5EF4-FFF2-40B4-BE49-F238E27FC236}">
                  <a16:creationId xmlns:a16="http://schemas.microsoft.com/office/drawing/2014/main" id="{FCAE0473-779A-4A53-B6D1-21AFA02D37ED}"/>
                </a:ext>
              </a:extLst>
            </p:cNvPr>
            <p:cNvSpPr/>
            <p:nvPr/>
          </p:nvSpPr>
          <p:spPr>
            <a:xfrm>
              <a:off x="7527607" y="4472863"/>
              <a:ext cx="887703" cy="1822762"/>
            </a:xfrm>
            <a:custGeom>
              <a:avLst/>
              <a:gdLst>
                <a:gd name="connsiteX0" fmla="*/ 11553 w 887703"/>
                <a:gd name="connsiteY0" fmla="*/ 63073 h 1822762"/>
                <a:gd name="connsiteX1" fmla="*/ 0 w 887703"/>
                <a:gd name="connsiteY1" fmla="*/ 245214 h 1822762"/>
                <a:gd name="connsiteX2" fmla="*/ 15508 w 887703"/>
                <a:gd name="connsiteY2" fmla="*/ 1814957 h 1822762"/>
                <a:gd name="connsiteX3" fmla="*/ 189843 w 887703"/>
                <a:gd name="connsiteY3" fmla="*/ 1822763 h 1822762"/>
                <a:gd name="connsiteX4" fmla="*/ 364282 w 887703"/>
                <a:gd name="connsiteY4" fmla="*/ 373129 h 1822762"/>
                <a:gd name="connsiteX5" fmla="*/ 387596 w 887703"/>
                <a:gd name="connsiteY5" fmla="*/ 365323 h 1822762"/>
                <a:gd name="connsiteX6" fmla="*/ 713264 w 887703"/>
                <a:gd name="connsiteY6" fmla="*/ 1822763 h 1822762"/>
                <a:gd name="connsiteX7" fmla="*/ 887703 w 887703"/>
                <a:gd name="connsiteY7" fmla="*/ 1814957 h 1822762"/>
                <a:gd name="connsiteX8" fmla="*/ 810059 w 887703"/>
                <a:gd name="connsiteY8" fmla="*/ 838265 h 1822762"/>
                <a:gd name="connsiteX9" fmla="*/ 692864 w 887703"/>
                <a:gd name="connsiteY9" fmla="*/ 0 h 1822762"/>
                <a:gd name="connsiteX10" fmla="*/ 11553 w 887703"/>
                <a:gd name="connsiteY10" fmla="*/ 63073 h 182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703" h="1822762">
                  <a:moveTo>
                    <a:pt x="11553" y="63073"/>
                  </a:moveTo>
                  <a:lnTo>
                    <a:pt x="0" y="245214"/>
                  </a:lnTo>
                  <a:lnTo>
                    <a:pt x="15508" y="1814957"/>
                  </a:lnTo>
                  <a:lnTo>
                    <a:pt x="189843" y="1822763"/>
                  </a:lnTo>
                  <a:lnTo>
                    <a:pt x="364282" y="373129"/>
                  </a:lnTo>
                  <a:lnTo>
                    <a:pt x="387596" y="365323"/>
                  </a:lnTo>
                  <a:lnTo>
                    <a:pt x="713264" y="1822763"/>
                  </a:lnTo>
                  <a:lnTo>
                    <a:pt x="887703" y="1814957"/>
                  </a:lnTo>
                  <a:lnTo>
                    <a:pt x="810059" y="838265"/>
                  </a:lnTo>
                  <a:lnTo>
                    <a:pt x="692864" y="0"/>
                  </a:lnTo>
                  <a:lnTo>
                    <a:pt x="11553" y="63073"/>
                  </a:ln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2" name="任意多边形: 形状 1611">
              <a:extLst>
                <a:ext uri="{FF2B5EF4-FFF2-40B4-BE49-F238E27FC236}">
                  <a16:creationId xmlns:a16="http://schemas.microsoft.com/office/drawing/2014/main" id="{97C50A7C-4D18-4E4E-BEDD-8BAD48859758}"/>
                </a:ext>
              </a:extLst>
            </p:cNvPr>
            <p:cNvSpPr/>
            <p:nvPr/>
          </p:nvSpPr>
          <p:spPr>
            <a:xfrm>
              <a:off x="7907189" y="4567264"/>
              <a:ext cx="42360" cy="151020"/>
            </a:xfrm>
            <a:custGeom>
              <a:avLst/>
              <a:gdLst>
                <a:gd name="connsiteX0" fmla="*/ 0 w 42360"/>
                <a:gd name="connsiteY0" fmla="*/ 18110 h 151020"/>
                <a:gd name="connsiteX1" fmla="*/ 0 w 42360"/>
                <a:gd name="connsiteY1" fmla="*/ 151021 h 151020"/>
                <a:gd name="connsiteX2" fmla="*/ 36220 w 42360"/>
                <a:gd name="connsiteY2" fmla="*/ 90654 h 151020"/>
                <a:gd name="connsiteX3" fmla="*/ 42361 w 42360"/>
                <a:gd name="connsiteY3" fmla="*/ 0 h 151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360" h="151020">
                  <a:moveTo>
                    <a:pt x="0" y="18110"/>
                  </a:moveTo>
                  <a:lnTo>
                    <a:pt x="0" y="151021"/>
                  </a:lnTo>
                  <a:lnTo>
                    <a:pt x="36220" y="90654"/>
                  </a:lnTo>
                  <a:lnTo>
                    <a:pt x="42361" y="0"/>
                  </a:lnTo>
                </a:path>
              </a:pathLst>
            </a:custGeom>
            <a:noFill/>
            <a:ln w="10401" cap="rnd">
              <a:solidFill>
                <a:srgbClr val="80808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B3751E6F-9ED9-4649-B656-D94A5624CD95}"/>
                </a:ext>
              </a:extLst>
            </p:cNvPr>
            <p:cNvSpPr/>
            <p:nvPr/>
          </p:nvSpPr>
          <p:spPr>
            <a:xfrm>
              <a:off x="7163968" y="3367552"/>
              <a:ext cx="1055671" cy="1197261"/>
            </a:xfrm>
            <a:custGeom>
              <a:avLst/>
              <a:gdLst>
                <a:gd name="connsiteX0" fmla="*/ 494469 w 1055671"/>
                <a:gd name="connsiteY0" fmla="*/ 4555 h 1197261"/>
                <a:gd name="connsiteX1" fmla="*/ 95528 w 1055671"/>
                <a:gd name="connsiteY1" fmla="*/ 193565 h 1197261"/>
                <a:gd name="connsiteX2" fmla="*/ 1855 w 1055671"/>
                <a:gd name="connsiteY2" fmla="*/ 685658 h 1197261"/>
                <a:gd name="connsiteX3" fmla="*/ 126752 w 1055671"/>
                <a:gd name="connsiteY3" fmla="*/ 737698 h 1197261"/>
                <a:gd name="connsiteX4" fmla="*/ 234475 w 1055671"/>
                <a:gd name="connsiteY4" fmla="*/ 504766 h 1197261"/>
                <a:gd name="connsiteX5" fmla="*/ 356770 w 1055671"/>
                <a:gd name="connsiteY5" fmla="*/ 915364 h 1197261"/>
                <a:gd name="connsiteX6" fmla="*/ 368427 w 1055671"/>
                <a:gd name="connsiteY6" fmla="*/ 1185973 h 1197261"/>
                <a:gd name="connsiteX7" fmla="*/ 779025 w 1055671"/>
                <a:gd name="connsiteY7" fmla="*/ 1174316 h 1197261"/>
                <a:gd name="connsiteX8" fmla="*/ 1055671 w 1055671"/>
                <a:gd name="connsiteY8" fmla="*/ 1104374 h 1197261"/>
                <a:gd name="connsiteX9" fmla="*/ 968348 w 1055671"/>
                <a:gd name="connsiteY9" fmla="*/ 571481 h 1197261"/>
                <a:gd name="connsiteX10" fmla="*/ 916307 w 1055671"/>
                <a:gd name="connsiteY10" fmla="*/ 24018 h 1197261"/>
                <a:gd name="connsiteX11" fmla="*/ 552025 w 1055671"/>
                <a:gd name="connsiteY11" fmla="*/ 704 h 1197261"/>
                <a:gd name="connsiteX12" fmla="*/ 494469 w 1055671"/>
                <a:gd name="connsiteY12" fmla="*/ 4555 h 119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5671" h="1197261">
                  <a:moveTo>
                    <a:pt x="494469" y="4555"/>
                  </a:moveTo>
                  <a:cubicBezTo>
                    <a:pt x="494469" y="4555"/>
                    <a:pt x="101356" y="176392"/>
                    <a:pt x="95528" y="193565"/>
                  </a:cubicBezTo>
                  <a:cubicBezTo>
                    <a:pt x="89699" y="210738"/>
                    <a:pt x="-15110" y="644962"/>
                    <a:pt x="1855" y="685658"/>
                  </a:cubicBezTo>
                  <a:cubicBezTo>
                    <a:pt x="23472" y="732997"/>
                    <a:pt x="77917" y="755683"/>
                    <a:pt x="126752" y="737698"/>
                  </a:cubicBezTo>
                  <a:cubicBezTo>
                    <a:pt x="182019" y="716882"/>
                    <a:pt x="234475" y="504766"/>
                    <a:pt x="234475" y="504766"/>
                  </a:cubicBezTo>
                  <a:cubicBezTo>
                    <a:pt x="234475" y="504766"/>
                    <a:pt x="356770" y="877478"/>
                    <a:pt x="356770" y="915364"/>
                  </a:cubicBezTo>
                  <a:cubicBezTo>
                    <a:pt x="356770" y="953249"/>
                    <a:pt x="368427" y="1185973"/>
                    <a:pt x="368427" y="1185973"/>
                  </a:cubicBezTo>
                  <a:cubicBezTo>
                    <a:pt x="368427" y="1185973"/>
                    <a:pt x="592617" y="1217926"/>
                    <a:pt x="779025" y="1174316"/>
                  </a:cubicBezTo>
                  <a:cubicBezTo>
                    <a:pt x="965433" y="1130706"/>
                    <a:pt x="1055671" y="1104374"/>
                    <a:pt x="1055671" y="1104374"/>
                  </a:cubicBezTo>
                  <a:lnTo>
                    <a:pt x="968348" y="571481"/>
                  </a:lnTo>
                  <a:cubicBezTo>
                    <a:pt x="968348" y="571481"/>
                    <a:pt x="921719" y="44417"/>
                    <a:pt x="916307" y="24018"/>
                  </a:cubicBezTo>
                  <a:cubicBezTo>
                    <a:pt x="910895" y="3618"/>
                    <a:pt x="578462" y="-2211"/>
                    <a:pt x="552025" y="704"/>
                  </a:cubicBezTo>
                  <a:cubicBezTo>
                    <a:pt x="525589" y="3618"/>
                    <a:pt x="494469" y="4555"/>
                    <a:pt x="494469" y="4555"/>
                  </a:cubicBezTo>
                  <a:close/>
                </a:path>
              </a:pathLst>
            </a:custGeom>
            <a:solidFill>
              <a:schemeClr val="accent1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17D3CFA9-D2EE-428B-9F83-A9FD73D3D4D0}"/>
                </a:ext>
              </a:extLst>
            </p:cNvPr>
            <p:cNvSpPr/>
            <p:nvPr/>
          </p:nvSpPr>
          <p:spPr>
            <a:xfrm>
              <a:off x="7164365" y="3869203"/>
              <a:ext cx="195880" cy="243029"/>
            </a:xfrm>
            <a:custGeom>
              <a:avLst/>
              <a:gdLst>
                <a:gd name="connsiteX0" fmla="*/ 195880 w 195880"/>
                <a:gd name="connsiteY0" fmla="*/ 129052 h 243029"/>
                <a:gd name="connsiteX1" fmla="*/ 126459 w 195880"/>
                <a:gd name="connsiteY1" fmla="*/ 15708 h 243029"/>
                <a:gd name="connsiteX2" fmla="*/ 21233 w 195880"/>
                <a:gd name="connsiteY2" fmla="*/ 21120 h 243029"/>
                <a:gd name="connsiteX3" fmla="*/ 1978 w 195880"/>
                <a:gd name="connsiteY3" fmla="*/ 184839 h 243029"/>
                <a:gd name="connsiteX4" fmla="*/ 126875 w 195880"/>
                <a:gd name="connsiteY4" fmla="*/ 236879 h 243029"/>
                <a:gd name="connsiteX5" fmla="*/ 195880 w 195880"/>
                <a:gd name="connsiteY5" fmla="*/ 129052 h 24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880" h="243029">
                  <a:moveTo>
                    <a:pt x="195880" y="129052"/>
                  </a:moveTo>
                  <a:cubicBezTo>
                    <a:pt x="182522" y="86087"/>
                    <a:pt x="158662" y="47131"/>
                    <a:pt x="126459" y="15708"/>
                  </a:cubicBezTo>
                  <a:cubicBezTo>
                    <a:pt x="93985" y="-13122"/>
                    <a:pt x="50792" y="3219"/>
                    <a:pt x="21233" y="21120"/>
                  </a:cubicBezTo>
                  <a:cubicBezTo>
                    <a:pt x="5621" y="101991"/>
                    <a:pt x="-4475" y="169956"/>
                    <a:pt x="1978" y="184839"/>
                  </a:cubicBezTo>
                  <a:cubicBezTo>
                    <a:pt x="23595" y="232179"/>
                    <a:pt x="78040" y="254864"/>
                    <a:pt x="126875" y="236879"/>
                  </a:cubicBezTo>
                  <a:cubicBezTo>
                    <a:pt x="152166" y="227512"/>
                    <a:pt x="177042" y="179011"/>
                    <a:pt x="195880" y="129052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223AC64D-A33B-46DE-964D-CE473F4A7294}"/>
                </a:ext>
              </a:extLst>
            </p:cNvPr>
            <p:cNvSpPr/>
            <p:nvPr/>
          </p:nvSpPr>
          <p:spPr>
            <a:xfrm>
              <a:off x="7456728" y="3911244"/>
              <a:ext cx="681727" cy="201499"/>
            </a:xfrm>
            <a:custGeom>
              <a:avLst/>
              <a:gdLst>
                <a:gd name="connsiteX0" fmla="*/ 18630 w 681727"/>
                <a:gd name="connsiteY0" fmla="*/ 201500 h 201499"/>
                <a:gd name="connsiteX1" fmla="*/ 681728 w 681727"/>
                <a:gd name="connsiteY1" fmla="*/ 62136 h 201499"/>
                <a:gd name="connsiteX2" fmla="*/ 676420 w 681727"/>
                <a:gd name="connsiteY2" fmla="*/ 29247 h 201499"/>
                <a:gd name="connsiteX3" fmla="*/ 673818 w 681727"/>
                <a:gd name="connsiteY3" fmla="*/ 0 h 201499"/>
                <a:gd name="connsiteX4" fmla="*/ 0 w 681727"/>
                <a:gd name="connsiteY4" fmla="*/ 141550 h 201499"/>
                <a:gd name="connsiteX5" fmla="*/ 18630 w 681727"/>
                <a:gd name="connsiteY5" fmla="*/ 201500 h 20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727" h="201499">
                  <a:moveTo>
                    <a:pt x="18630" y="201500"/>
                  </a:moveTo>
                  <a:lnTo>
                    <a:pt x="681728" y="62136"/>
                  </a:lnTo>
                  <a:lnTo>
                    <a:pt x="676420" y="29247"/>
                  </a:lnTo>
                  <a:cubicBezTo>
                    <a:pt x="676420" y="29247"/>
                    <a:pt x="675379" y="18839"/>
                    <a:pt x="673818" y="0"/>
                  </a:cubicBezTo>
                  <a:lnTo>
                    <a:pt x="0" y="141550"/>
                  </a:lnTo>
                  <a:cubicBezTo>
                    <a:pt x="6245" y="160909"/>
                    <a:pt x="12490" y="180684"/>
                    <a:pt x="18630" y="201500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9DF988AB-2B6B-4751-8D28-BF8DC1585623}"/>
                </a:ext>
              </a:extLst>
            </p:cNvPr>
            <p:cNvSpPr/>
            <p:nvPr/>
          </p:nvSpPr>
          <p:spPr>
            <a:xfrm>
              <a:off x="7503981" y="4073818"/>
              <a:ext cx="716490" cy="492140"/>
            </a:xfrm>
            <a:custGeom>
              <a:avLst/>
              <a:gdLst>
                <a:gd name="connsiteX0" fmla="*/ 716491 w 716490"/>
                <a:gd name="connsiteY0" fmla="*/ 399045 h 492140"/>
                <a:gd name="connsiteX1" fmla="*/ 651024 w 716490"/>
                <a:gd name="connsiteY1" fmla="*/ 0 h 492140"/>
                <a:gd name="connsiteX2" fmla="*/ 0 w 716490"/>
                <a:gd name="connsiteY2" fmla="*/ 135305 h 492140"/>
                <a:gd name="connsiteX3" fmla="*/ 17590 w 716490"/>
                <a:gd name="connsiteY3" fmla="*/ 210243 h 492140"/>
                <a:gd name="connsiteX4" fmla="*/ 29247 w 716490"/>
                <a:gd name="connsiteY4" fmla="*/ 480852 h 492140"/>
                <a:gd name="connsiteX5" fmla="*/ 439844 w 716490"/>
                <a:gd name="connsiteY5" fmla="*/ 469195 h 492140"/>
                <a:gd name="connsiteX6" fmla="*/ 716491 w 716490"/>
                <a:gd name="connsiteY6" fmla="*/ 399045 h 49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90" h="492140">
                  <a:moveTo>
                    <a:pt x="716491" y="399045"/>
                  </a:moveTo>
                  <a:lnTo>
                    <a:pt x="651024" y="0"/>
                  </a:lnTo>
                  <a:lnTo>
                    <a:pt x="0" y="135305"/>
                  </a:lnTo>
                  <a:cubicBezTo>
                    <a:pt x="7888" y="159765"/>
                    <a:pt x="13770" y="184827"/>
                    <a:pt x="17590" y="210243"/>
                  </a:cubicBezTo>
                  <a:cubicBezTo>
                    <a:pt x="17590" y="248024"/>
                    <a:pt x="29247" y="480852"/>
                    <a:pt x="29247" y="480852"/>
                  </a:cubicBezTo>
                  <a:cubicBezTo>
                    <a:pt x="29247" y="480852"/>
                    <a:pt x="253436" y="512805"/>
                    <a:pt x="439844" y="469195"/>
                  </a:cubicBezTo>
                  <a:cubicBezTo>
                    <a:pt x="626253" y="425585"/>
                    <a:pt x="716491" y="399045"/>
                    <a:pt x="716491" y="399045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E1ABFD13-DDBC-4D65-9935-085B9FBAA44E}"/>
                </a:ext>
              </a:extLst>
            </p:cNvPr>
            <p:cNvSpPr/>
            <p:nvPr/>
          </p:nvSpPr>
          <p:spPr>
            <a:xfrm>
              <a:off x="7500650" y="3368514"/>
              <a:ext cx="407151" cy="425223"/>
            </a:xfrm>
            <a:custGeom>
              <a:avLst/>
              <a:gdLst>
                <a:gd name="connsiteX0" fmla="*/ 216071 w 407151"/>
                <a:gd name="connsiteY0" fmla="*/ 679 h 425223"/>
                <a:gd name="connsiteX1" fmla="*/ 157786 w 407151"/>
                <a:gd name="connsiteY1" fmla="*/ 3593 h 425223"/>
                <a:gd name="connsiteX2" fmla="*/ 0 w 407151"/>
                <a:gd name="connsiteY2" fmla="*/ 73847 h 425223"/>
                <a:gd name="connsiteX3" fmla="*/ 340343 w 407151"/>
                <a:gd name="connsiteY3" fmla="*/ 425223 h 425223"/>
                <a:gd name="connsiteX4" fmla="*/ 406747 w 407151"/>
                <a:gd name="connsiteY4" fmla="*/ 44601 h 425223"/>
                <a:gd name="connsiteX5" fmla="*/ 394673 w 407151"/>
                <a:gd name="connsiteY5" fmla="*/ 2968 h 425223"/>
                <a:gd name="connsiteX6" fmla="*/ 216071 w 407151"/>
                <a:gd name="connsiteY6" fmla="*/ 679 h 42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151" h="425223">
                  <a:moveTo>
                    <a:pt x="216071" y="679"/>
                  </a:moveTo>
                  <a:cubicBezTo>
                    <a:pt x="189843" y="3593"/>
                    <a:pt x="157786" y="3593"/>
                    <a:pt x="157786" y="3593"/>
                  </a:cubicBezTo>
                  <a:cubicBezTo>
                    <a:pt x="157786" y="3593"/>
                    <a:pt x="84097" y="35858"/>
                    <a:pt x="0" y="73847"/>
                  </a:cubicBezTo>
                  <a:lnTo>
                    <a:pt x="340343" y="425223"/>
                  </a:lnTo>
                  <a:cubicBezTo>
                    <a:pt x="340343" y="425223"/>
                    <a:pt x="413200" y="74784"/>
                    <a:pt x="406747" y="44601"/>
                  </a:cubicBezTo>
                  <a:cubicBezTo>
                    <a:pt x="403682" y="30463"/>
                    <a:pt x="399648" y="16552"/>
                    <a:pt x="394673" y="2968"/>
                  </a:cubicBezTo>
                  <a:cubicBezTo>
                    <a:pt x="311097" y="-50"/>
                    <a:pt x="228561" y="-675"/>
                    <a:pt x="216071" y="679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DC7D9770-2335-4646-AE26-07D3D82AF491}"/>
                </a:ext>
              </a:extLst>
            </p:cNvPr>
            <p:cNvSpPr/>
            <p:nvPr/>
          </p:nvSpPr>
          <p:spPr>
            <a:xfrm>
              <a:off x="7547799" y="3241069"/>
              <a:ext cx="306682" cy="442654"/>
            </a:xfrm>
            <a:custGeom>
              <a:avLst/>
              <a:gdLst>
                <a:gd name="connsiteX0" fmla="*/ 279560 w 306682"/>
                <a:gd name="connsiteY0" fmla="*/ 29143 h 442654"/>
                <a:gd name="connsiteX1" fmla="*/ 305789 w 306682"/>
                <a:gd name="connsiteY1" fmla="*/ 209722 h 442654"/>
                <a:gd name="connsiteX2" fmla="*/ 256246 w 306682"/>
                <a:gd name="connsiteY2" fmla="*/ 442655 h 442654"/>
                <a:gd name="connsiteX3" fmla="*/ 66924 w 306682"/>
                <a:gd name="connsiteY3" fmla="*/ 221379 h 442654"/>
                <a:gd name="connsiteX4" fmla="*/ 0 w 306682"/>
                <a:gd name="connsiteY4" fmla="*/ 0 h 442654"/>
                <a:gd name="connsiteX5" fmla="*/ 279560 w 306682"/>
                <a:gd name="connsiteY5" fmla="*/ 29143 h 442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682" h="442654">
                  <a:moveTo>
                    <a:pt x="279560" y="29143"/>
                  </a:moveTo>
                  <a:cubicBezTo>
                    <a:pt x="279560" y="29143"/>
                    <a:pt x="297046" y="180580"/>
                    <a:pt x="305789" y="209722"/>
                  </a:cubicBezTo>
                  <a:cubicBezTo>
                    <a:pt x="314531" y="238865"/>
                    <a:pt x="256246" y="442655"/>
                    <a:pt x="256246" y="442655"/>
                  </a:cubicBezTo>
                  <a:cubicBezTo>
                    <a:pt x="256246" y="442655"/>
                    <a:pt x="87324" y="270818"/>
                    <a:pt x="66924" y="221379"/>
                  </a:cubicBezTo>
                  <a:cubicBezTo>
                    <a:pt x="46524" y="171941"/>
                    <a:pt x="0" y="0"/>
                    <a:pt x="0" y="0"/>
                  </a:cubicBezTo>
                  <a:cubicBezTo>
                    <a:pt x="0" y="0"/>
                    <a:pt x="148523" y="75771"/>
                    <a:pt x="279560" y="29143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F92B5D06-BA6B-40B8-95CB-B4F81609EB67}"/>
                </a:ext>
              </a:extLst>
            </p:cNvPr>
            <p:cNvSpPr/>
            <p:nvPr/>
          </p:nvSpPr>
          <p:spPr>
            <a:xfrm>
              <a:off x="7547799" y="3241069"/>
              <a:ext cx="286845" cy="133891"/>
            </a:xfrm>
            <a:custGeom>
              <a:avLst/>
              <a:gdLst>
                <a:gd name="connsiteX0" fmla="*/ 0 w 286845"/>
                <a:gd name="connsiteY0" fmla="*/ 0 h 133891"/>
                <a:gd name="connsiteX1" fmla="*/ 23938 w 286845"/>
                <a:gd name="connsiteY1" fmla="*/ 85554 h 133891"/>
                <a:gd name="connsiteX2" fmla="*/ 49959 w 286845"/>
                <a:gd name="connsiteY2" fmla="*/ 99189 h 133891"/>
                <a:gd name="connsiteX3" fmla="*/ 226896 w 286845"/>
                <a:gd name="connsiteY3" fmla="*/ 131558 h 133891"/>
                <a:gd name="connsiteX4" fmla="*/ 286846 w 286845"/>
                <a:gd name="connsiteY4" fmla="*/ 87844 h 133891"/>
                <a:gd name="connsiteX5" fmla="*/ 279664 w 286845"/>
                <a:gd name="connsiteY5" fmla="*/ 29143 h 133891"/>
                <a:gd name="connsiteX6" fmla="*/ 0 w 286845"/>
                <a:gd name="connsiteY6" fmla="*/ 0 h 13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845" h="133891">
                  <a:moveTo>
                    <a:pt x="0" y="0"/>
                  </a:moveTo>
                  <a:cubicBezTo>
                    <a:pt x="0" y="0"/>
                    <a:pt x="10408" y="39238"/>
                    <a:pt x="23938" y="85554"/>
                  </a:cubicBezTo>
                  <a:cubicBezTo>
                    <a:pt x="31016" y="89509"/>
                    <a:pt x="39551" y="93985"/>
                    <a:pt x="49959" y="99189"/>
                  </a:cubicBezTo>
                  <a:cubicBezTo>
                    <a:pt x="104207" y="127914"/>
                    <a:pt x="165991" y="139217"/>
                    <a:pt x="226896" y="131558"/>
                  </a:cubicBezTo>
                  <a:cubicBezTo>
                    <a:pt x="252684" y="127328"/>
                    <a:pt x="274933" y="111104"/>
                    <a:pt x="286846" y="87844"/>
                  </a:cubicBezTo>
                  <a:cubicBezTo>
                    <a:pt x="282683" y="55267"/>
                    <a:pt x="279664" y="29143"/>
                    <a:pt x="279664" y="29143"/>
                  </a:cubicBezTo>
                  <a:cubicBezTo>
                    <a:pt x="148523" y="757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809BD66B-28E8-48A3-8622-7072EC33622F}"/>
                </a:ext>
              </a:extLst>
            </p:cNvPr>
            <p:cNvSpPr/>
            <p:nvPr/>
          </p:nvSpPr>
          <p:spPr>
            <a:xfrm>
              <a:off x="7407993" y="2837757"/>
              <a:ext cx="479279" cy="497606"/>
            </a:xfrm>
            <a:custGeom>
              <a:avLst/>
              <a:gdLst>
                <a:gd name="connsiteX0" fmla="*/ 344532 w 479279"/>
                <a:gd name="connsiteY0" fmla="*/ 50271 h 497606"/>
                <a:gd name="connsiteX1" fmla="*/ 418221 w 479279"/>
                <a:gd name="connsiteY1" fmla="*/ 176937 h 497606"/>
                <a:gd name="connsiteX2" fmla="*/ 474217 w 479279"/>
                <a:gd name="connsiteY2" fmla="*/ 350856 h 497606"/>
                <a:gd name="connsiteX3" fmla="*/ 373987 w 479279"/>
                <a:gd name="connsiteY3" fmla="*/ 495319 h 497606"/>
                <a:gd name="connsiteX4" fmla="*/ 197050 w 479279"/>
                <a:gd name="connsiteY4" fmla="*/ 462846 h 497606"/>
                <a:gd name="connsiteX5" fmla="*/ 138141 w 479279"/>
                <a:gd name="connsiteY5" fmla="*/ 427459 h 497606"/>
                <a:gd name="connsiteX6" fmla="*/ 67366 w 479279"/>
                <a:gd name="connsiteY6" fmla="*/ 406643 h 497606"/>
                <a:gd name="connsiteX7" fmla="*/ 2524 w 479279"/>
                <a:gd name="connsiteY7" fmla="*/ 265197 h 497606"/>
                <a:gd name="connsiteX8" fmla="*/ 52691 w 479279"/>
                <a:gd name="connsiteY8" fmla="*/ 203269 h 497606"/>
                <a:gd name="connsiteX9" fmla="*/ 26150 w 479279"/>
                <a:gd name="connsiteY9" fmla="*/ 100126 h 497606"/>
                <a:gd name="connsiteX10" fmla="*/ 220677 w 479279"/>
                <a:gd name="connsiteY10" fmla="*/ 0 h 497606"/>
                <a:gd name="connsiteX11" fmla="*/ 344532 w 479279"/>
                <a:gd name="connsiteY11" fmla="*/ 50271 h 49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9279" h="497606">
                  <a:moveTo>
                    <a:pt x="344532" y="50271"/>
                  </a:moveTo>
                  <a:cubicBezTo>
                    <a:pt x="344532" y="50271"/>
                    <a:pt x="388663" y="138635"/>
                    <a:pt x="418221" y="176937"/>
                  </a:cubicBezTo>
                  <a:cubicBezTo>
                    <a:pt x="447780" y="215239"/>
                    <a:pt x="494825" y="300793"/>
                    <a:pt x="474217" y="350856"/>
                  </a:cubicBezTo>
                  <a:cubicBezTo>
                    <a:pt x="453609" y="400918"/>
                    <a:pt x="440078" y="486160"/>
                    <a:pt x="373987" y="495319"/>
                  </a:cubicBezTo>
                  <a:cubicBezTo>
                    <a:pt x="313074" y="502893"/>
                    <a:pt x="251305" y="491556"/>
                    <a:pt x="197050" y="462846"/>
                  </a:cubicBezTo>
                  <a:cubicBezTo>
                    <a:pt x="143969" y="436306"/>
                    <a:pt x="138141" y="427459"/>
                    <a:pt x="138141" y="427459"/>
                  </a:cubicBezTo>
                  <a:cubicBezTo>
                    <a:pt x="138141" y="427459"/>
                    <a:pt x="93906" y="427459"/>
                    <a:pt x="67366" y="406643"/>
                  </a:cubicBezTo>
                  <a:cubicBezTo>
                    <a:pt x="40825" y="385827"/>
                    <a:pt x="-12152" y="321193"/>
                    <a:pt x="2524" y="265197"/>
                  </a:cubicBezTo>
                  <a:cubicBezTo>
                    <a:pt x="17199" y="209202"/>
                    <a:pt x="52691" y="203269"/>
                    <a:pt x="52691" y="203269"/>
                  </a:cubicBezTo>
                  <a:cubicBezTo>
                    <a:pt x="52691" y="203269"/>
                    <a:pt x="-20999" y="173815"/>
                    <a:pt x="26150" y="100126"/>
                  </a:cubicBezTo>
                  <a:cubicBezTo>
                    <a:pt x="73299" y="26436"/>
                    <a:pt x="173424" y="0"/>
                    <a:pt x="220677" y="0"/>
                  </a:cubicBezTo>
                  <a:cubicBezTo>
                    <a:pt x="267929" y="0"/>
                    <a:pt x="344532" y="50271"/>
                    <a:pt x="344532" y="50271"/>
                  </a:cubicBezTo>
                  <a:close/>
                </a:path>
              </a:pathLst>
            </a:custGeom>
            <a:solidFill>
              <a:srgbClr val="FFFFFF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DC309853-C655-4552-8250-6782BA90C4E9}"/>
                </a:ext>
              </a:extLst>
            </p:cNvPr>
            <p:cNvSpPr/>
            <p:nvPr/>
          </p:nvSpPr>
          <p:spPr>
            <a:xfrm>
              <a:off x="7737746" y="2985239"/>
              <a:ext cx="69659" cy="91917"/>
            </a:xfrm>
            <a:custGeom>
              <a:avLst/>
              <a:gdLst>
                <a:gd name="connsiteX0" fmla="*/ 0 w 69659"/>
                <a:gd name="connsiteY0" fmla="*/ 0 h 91917"/>
                <a:gd name="connsiteX1" fmla="*/ 26541 w 69659"/>
                <a:gd name="connsiteY1" fmla="*/ 26541 h 91917"/>
                <a:gd name="connsiteX2" fmla="*/ 68173 w 69659"/>
                <a:gd name="connsiteY2" fmla="*/ 59014 h 91917"/>
                <a:gd name="connsiteX3" fmla="*/ 21024 w 69659"/>
                <a:gd name="connsiteY3" fmla="*/ 91383 h 9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659" h="91917">
                  <a:moveTo>
                    <a:pt x="0" y="0"/>
                  </a:moveTo>
                  <a:cubicBezTo>
                    <a:pt x="6770" y="10705"/>
                    <a:pt x="15836" y="19770"/>
                    <a:pt x="26541" y="26541"/>
                  </a:cubicBezTo>
                  <a:cubicBezTo>
                    <a:pt x="47357" y="41320"/>
                    <a:pt x="76603" y="32473"/>
                    <a:pt x="68173" y="59014"/>
                  </a:cubicBezTo>
                  <a:cubicBezTo>
                    <a:pt x="59742" y="85554"/>
                    <a:pt x="38718" y="94297"/>
                    <a:pt x="21024" y="91383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709B882B-358E-4329-8F22-765C681306CA}"/>
                </a:ext>
              </a:extLst>
            </p:cNvPr>
            <p:cNvSpPr/>
            <p:nvPr/>
          </p:nvSpPr>
          <p:spPr>
            <a:xfrm>
              <a:off x="7658228" y="3109095"/>
              <a:ext cx="150292" cy="29640"/>
            </a:xfrm>
            <a:custGeom>
              <a:avLst/>
              <a:gdLst>
                <a:gd name="connsiteX0" fmla="*/ 150292 w 150292"/>
                <a:gd name="connsiteY0" fmla="*/ 0 h 29640"/>
                <a:gd name="connsiteX1" fmla="*/ 55995 w 150292"/>
                <a:gd name="connsiteY1" fmla="*/ 29455 h 29640"/>
                <a:gd name="connsiteX2" fmla="*/ 0 w 150292"/>
                <a:gd name="connsiteY2" fmla="*/ 11761 h 29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92" h="29640">
                  <a:moveTo>
                    <a:pt x="150292" y="0"/>
                  </a:moveTo>
                  <a:cubicBezTo>
                    <a:pt x="150292" y="0"/>
                    <a:pt x="94297" y="32369"/>
                    <a:pt x="55995" y="29455"/>
                  </a:cubicBezTo>
                  <a:cubicBezTo>
                    <a:pt x="36026" y="29007"/>
                    <a:pt x="16600" y="22869"/>
                    <a:pt x="0" y="11761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C882D3BC-90F7-4A55-8F2E-BFB963B1DE35}"/>
                </a:ext>
              </a:extLst>
            </p:cNvPr>
            <p:cNvSpPr/>
            <p:nvPr/>
          </p:nvSpPr>
          <p:spPr>
            <a:xfrm>
              <a:off x="7684873" y="3126164"/>
              <a:ext cx="85450" cy="67119"/>
            </a:xfrm>
            <a:custGeom>
              <a:avLst/>
              <a:gdLst>
                <a:gd name="connsiteX0" fmla="*/ 0 w 85450"/>
                <a:gd name="connsiteY0" fmla="*/ 12385 h 67119"/>
                <a:gd name="connsiteX1" fmla="*/ 50063 w 85450"/>
                <a:gd name="connsiteY1" fmla="*/ 62448 h 67119"/>
                <a:gd name="connsiteX2" fmla="*/ 85450 w 85450"/>
                <a:gd name="connsiteY2" fmla="*/ 0 h 67119"/>
                <a:gd name="connsiteX3" fmla="*/ 0 w 85450"/>
                <a:gd name="connsiteY3" fmla="*/ 12386 h 6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50" h="67119">
                  <a:moveTo>
                    <a:pt x="0" y="12385"/>
                  </a:moveTo>
                  <a:cubicBezTo>
                    <a:pt x="0" y="12385"/>
                    <a:pt x="20816" y="86075"/>
                    <a:pt x="50063" y="62448"/>
                  </a:cubicBezTo>
                  <a:cubicBezTo>
                    <a:pt x="68585" y="46236"/>
                    <a:pt x="81061" y="24221"/>
                    <a:pt x="85450" y="0"/>
                  </a:cubicBezTo>
                  <a:cubicBezTo>
                    <a:pt x="58265" y="10519"/>
                    <a:pt x="29053" y="14754"/>
                    <a:pt x="0" y="12386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AFEB8C17-9BC5-471B-BE0A-ABD44CAC2B4D}"/>
                </a:ext>
              </a:extLst>
            </p:cNvPr>
            <p:cNvSpPr/>
            <p:nvPr/>
          </p:nvSpPr>
          <p:spPr>
            <a:xfrm>
              <a:off x="7653688" y="2998102"/>
              <a:ext cx="33085" cy="39802"/>
            </a:xfrm>
            <a:custGeom>
              <a:avLst/>
              <a:gdLst>
                <a:gd name="connsiteX0" fmla="*/ 28167 w 33085"/>
                <a:gd name="connsiteY0" fmla="*/ 12741 h 39802"/>
                <a:gd name="connsiteX1" fmla="*/ 28167 w 33085"/>
                <a:gd name="connsiteY1" fmla="*/ 38448 h 39802"/>
                <a:gd name="connsiteX2" fmla="*/ 4957 w 33085"/>
                <a:gd name="connsiteY2" fmla="*/ 27208 h 39802"/>
                <a:gd name="connsiteX3" fmla="*/ 4957 w 33085"/>
                <a:gd name="connsiteY3" fmla="*/ 1396 h 39802"/>
                <a:gd name="connsiteX4" fmla="*/ 28167 w 33085"/>
                <a:gd name="connsiteY4" fmla="*/ 12741 h 3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85" h="39802">
                  <a:moveTo>
                    <a:pt x="28167" y="12741"/>
                  </a:moveTo>
                  <a:cubicBezTo>
                    <a:pt x="34620" y="23149"/>
                    <a:pt x="34828" y="34493"/>
                    <a:pt x="28167" y="38448"/>
                  </a:cubicBezTo>
                  <a:cubicBezTo>
                    <a:pt x="21506" y="42403"/>
                    <a:pt x="11514" y="37408"/>
                    <a:pt x="4957" y="27208"/>
                  </a:cubicBezTo>
                  <a:cubicBezTo>
                    <a:pt x="-1600" y="17008"/>
                    <a:pt x="-1704" y="5455"/>
                    <a:pt x="4957" y="1396"/>
                  </a:cubicBezTo>
                  <a:cubicBezTo>
                    <a:pt x="11618" y="-2663"/>
                    <a:pt x="21610" y="2437"/>
                    <a:pt x="28167" y="12741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41996FDF-6947-430A-89E5-72639D38AF58}"/>
                </a:ext>
              </a:extLst>
            </p:cNvPr>
            <p:cNvSpPr/>
            <p:nvPr/>
          </p:nvSpPr>
          <p:spPr>
            <a:xfrm>
              <a:off x="7747776" y="2953702"/>
              <a:ext cx="33085" cy="39759"/>
            </a:xfrm>
            <a:custGeom>
              <a:avLst/>
              <a:gdLst>
                <a:gd name="connsiteX0" fmla="*/ 28167 w 33085"/>
                <a:gd name="connsiteY0" fmla="*/ 12595 h 39759"/>
                <a:gd name="connsiteX1" fmla="*/ 28167 w 33085"/>
                <a:gd name="connsiteY1" fmla="*/ 38407 h 39759"/>
                <a:gd name="connsiteX2" fmla="*/ 4957 w 33085"/>
                <a:gd name="connsiteY2" fmla="*/ 27062 h 39759"/>
                <a:gd name="connsiteX3" fmla="*/ 4957 w 33085"/>
                <a:gd name="connsiteY3" fmla="*/ 1354 h 39759"/>
                <a:gd name="connsiteX4" fmla="*/ 28167 w 33085"/>
                <a:gd name="connsiteY4" fmla="*/ 12595 h 3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85" h="39759">
                  <a:moveTo>
                    <a:pt x="28167" y="12595"/>
                  </a:moveTo>
                  <a:cubicBezTo>
                    <a:pt x="34620" y="23003"/>
                    <a:pt x="34828" y="34452"/>
                    <a:pt x="28167" y="38407"/>
                  </a:cubicBezTo>
                  <a:cubicBezTo>
                    <a:pt x="21506" y="42362"/>
                    <a:pt x="11514" y="37366"/>
                    <a:pt x="4957" y="27062"/>
                  </a:cubicBezTo>
                  <a:cubicBezTo>
                    <a:pt x="-1600" y="16758"/>
                    <a:pt x="-1704" y="5309"/>
                    <a:pt x="4957" y="1354"/>
                  </a:cubicBezTo>
                  <a:cubicBezTo>
                    <a:pt x="11618" y="-2601"/>
                    <a:pt x="21610" y="2395"/>
                    <a:pt x="28167" y="12595"/>
                  </a:cubicBezTo>
                  <a:close/>
                </a:path>
              </a:pathLst>
            </a:custGeom>
            <a:solidFill>
              <a:srgbClr val="263238"/>
            </a:solidFill>
            <a:ln w="104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D2C5A803-EB09-404C-A38A-E871F8177C56}"/>
                </a:ext>
              </a:extLst>
            </p:cNvPr>
            <p:cNvSpPr/>
            <p:nvPr/>
          </p:nvSpPr>
          <p:spPr>
            <a:xfrm>
              <a:off x="7620031" y="2957450"/>
              <a:ext cx="39342" cy="44546"/>
            </a:xfrm>
            <a:custGeom>
              <a:avLst/>
              <a:gdLst>
                <a:gd name="connsiteX0" fmla="*/ 0 w 39342"/>
                <a:gd name="connsiteY0" fmla="*/ 44546 h 44546"/>
                <a:gd name="connsiteX1" fmla="*/ 39343 w 39342"/>
                <a:gd name="connsiteY1" fmla="*/ 0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342" h="44546">
                  <a:moveTo>
                    <a:pt x="0" y="44546"/>
                  </a:moveTo>
                  <a:cubicBezTo>
                    <a:pt x="0" y="44546"/>
                    <a:pt x="8535" y="5204"/>
                    <a:pt x="39343" y="0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5A842F84-B1C3-4B09-ADDA-48D5A6345738}"/>
                </a:ext>
              </a:extLst>
            </p:cNvPr>
            <p:cNvSpPr/>
            <p:nvPr/>
          </p:nvSpPr>
          <p:spPr>
            <a:xfrm>
              <a:off x="7720989" y="2918198"/>
              <a:ext cx="44546" cy="22181"/>
            </a:xfrm>
            <a:custGeom>
              <a:avLst/>
              <a:gdLst>
                <a:gd name="connsiteX0" fmla="*/ 0 w 44546"/>
                <a:gd name="connsiteY0" fmla="*/ 22182 h 22181"/>
                <a:gd name="connsiteX1" fmla="*/ 44546 w 44546"/>
                <a:gd name="connsiteY1" fmla="*/ 3343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4546" h="22181">
                  <a:moveTo>
                    <a:pt x="0" y="22182"/>
                  </a:moveTo>
                  <a:cubicBezTo>
                    <a:pt x="0" y="22182"/>
                    <a:pt x="17173" y="-10291"/>
                    <a:pt x="44546" y="3343"/>
                  </a:cubicBezTo>
                </a:path>
              </a:pathLst>
            </a:custGeom>
            <a:noFill/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6DB43C7D-FBC7-445F-A668-9A0AA8E1FAF9}"/>
                </a:ext>
              </a:extLst>
            </p:cNvPr>
            <p:cNvSpPr/>
            <p:nvPr/>
          </p:nvSpPr>
          <p:spPr>
            <a:xfrm>
              <a:off x="7301225" y="2717299"/>
              <a:ext cx="530530" cy="497854"/>
            </a:xfrm>
            <a:custGeom>
              <a:avLst/>
              <a:gdLst>
                <a:gd name="connsiteX0" fmla="*/ 168305 w 530530"/>
                <a:gd name="connsiteY0" fmla="*/ 262112 h 497854"/>
                <a:gd name="connsiteX1" fmla="*/ 374697 w 530530"/>
                <a:gd name="connsiteY1" fmla="*/ 229639 h 497854"/>
                <a:gd name="connsiteX2" fmla="*/ 345138 w 530530"/>
                <a:gd name="connsiteY2" fmla="*/ 173643 h 497854"/>
                <a:gd name="connsiteX3" fmla="*/ 527903 w 530530"/>
                <a:gd name="connsiteY3" fmla="*/ 129409 h 497854"/>
                <a:gd name="connsiteX4" fmla="*/ 445367 w 530530"/>
                <a:gd name="connsiteY4" fmla="*/ 58739 h 497854"/>
                <a:gd name="connsiteX5" fmla="*/ 409980 w 530530"/>
                <a:gd name="connsiteY5" fmla="*/ 58739 h 497854"/>
                <a:gd name="connsiteX6" fmla="*/ 315683 w 530530"/>
                <a:gd name="connsiteY6" fmla="*/ 2743 h 497854"/>
                <a:gd name="connsiteX7" fmla="*/ 45073 w 530530"/>
                <a:gd name="connsiteY7" fmla="*/ 197270 h 497854"/>
                <a:gd name="connsiteX8" fmla="*/ 12704 w 530530"/>
                <a:gd name="connsiteY8" fmla="*/ 359323 h 497854"/>
                <a:gd name="connsiteX9" fmla="*/ 145303 w 530530"/>
                <a:gd name="connsiteY9" fmla="*/ 497854 h 497854"/>
                <a:gd name="connsiteX10" fmla="*/ 160082 w 530530"/>
                <a:gd name="connsiteY10" fmla="*/ 438945 h 497854"/>
                <a:gd name="connsiteX11" fmla="*/ 248447 w 530530"/>
                <a:gd name="connsiteY11" fmla="*/ 456534 h 497854"/>
                <a:gd name="connsiteX12" fmla="*/ 269263 w 530530"/>
                <a:gd name="connsiteY12" fmla="*/ 418233 h 497854"/>
                <a:gd name="connsiteX13" fmla="*/ 236894 w 530530"/>
                <a:gd name="connsiteY13" fmla="*/ 385864 h 497854"/>
                <a:gd name="connsiteX14" fmla="*/ 239808 w 530530"/>
                <a:gd name="connsiteY14" fmla="*/ 321022 h 497854"/>
                <a:gd name="connsiteX15" fmla="*/ 168305 w 530530"/>
                <a:gd name="connsiteY15" fmla="*/ 262112 h 497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0530" h="497854">
                  <a:moveTo>
                    <a:pt x="168305" y="262112"/>
                  </a:moveTo>
                  <a:cubicBezTo>
                    <a:pt x="168305" y="262112"/>
                    <a:pt x="359917" y="262112"/>
                    <a:pt x="374697" y="229639"/>
                  </a:cubicBezTo>
                  <a:cubicBezTo>
                    <a:pt x="389476" y="197166"/>
                    <a:pt x="345138" y="173643"/>
                    <a:pt x="345138" y="173643"/>
                  </a:cubicBezTo>
                  <a:cubicBezTo>
                    <a:pt x="345138" y="173643"/>
                    <a:pt x="510209" y="179576"/>
                    <a:pt x="527903" y="129409"/>
                  </a:cubicBezTo>
                  <a:cubicBezTo>
                    <a:pt x="545597" y="79242"/>
                    <a:pt x="468994" y="58739"/>
                    <a:pt x="445367" y="58739"/>
                  </a:cubicBezTo>
                  <a:lnTo>
                    <a:pt x="409980" y="58739"/>
                  </a:lnTo>
                  <a:cubicBezTo>
                    <a:pt x="409980" y="58739"/>
                    <a:pt x="401133" y="-14951"/>
                    <a:pt x="315683" y="2743"/>
                  </a:cubicBezTo>
                  <a:cubicBezTo>
                    <a:pt x="230233" y="20437"/>
                    <a:pt x="65161" y="132428"/>
                    <a:pt x="45073" y="197270"/>
                  </a:cubicBezTo>
                  <a:cubicBezTo>
                    <a:pt x="24986" y="262112"/>
                    <a:pt x="-22683" y="282720"/>
                    <a:pt x="12704" y="359323"/>
                  </a:cubicBezTo>
                  <a:cubicBezTo>
                    <a:pt x="48092" y="435926"/>
                    <a:pt x="145303" y="497854"/>
                    <a:pt x="145303" y="497854"/>
                  </a:cubicBezTo>
                  <a:cubicBezTo>
                    <a:pt x="145303" y="497854"/>
                    <a:pt x="130524" y="441859"/>
                    <a:pt x="160082" y="438945"/>
                  </a:cubicBezTo>
                  <a:cubicBezTo>
                    <a:pt x="189641" y="436031"/>
                    <a:pt x="239600" y="456534"/>
                    <a:pt x="248447" y="456534"/>
                  </a:cubicBezTo>
                  <a:cubicBezTo>
                    <a:pt x="257294" y="456534"/>
                    <a:pt x="283834" y="433012"/>
                    <a:pt x="269263" y="418233"/>
                  </a:cubicBezTo>
                  <a:cubicBezTo>
                    <a:pt x="254692" y="403453"/>
                    <a:pt x="239808" y="394711"/>
                    <a:pt x="236894" y="385864"/>
                  </a:cubicBezTo>
                  <a:cubicBezTo>
                    <a:pt x="233980" y="377017"/>
                    <a:pt x="251569" y="347562"/>
                    <a:pt x="239808" y="321022"/>
                  </a:cubicBezTo>
                  <a:cubicBezTo>
                    <a:pt x="228047" y="294481"/>
                    <a:pt x="168305" y="262112"/>
                    <a:pt x="168305" y="262112"/>
                  </a:cubicBezTo>
                  <a:close/>
                </a:path>
              </a:pathLst>
            </a:custGeom>
            <a:solidFill>
              <a:srgbClr val="263238"/>
            </a:solidFill>
            <a:ln w="10401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69A90FB6-AFC1-4F84-90A3-DB513B8BC32C}"/>
                </a:ext>
              </a:extLst>
            </p:cNvPr>
            <p:cNvSpPr/>
            <p:nvPr/>
          </p:nvSpPr>
          <p:spPr>
            <a:xfrm rot="-2016600">
              <a:off x="7453638" y="3084895"/>
              <a:ext cx="130100" cy="291217"/>
            </a:xfrm>
            <a:custGeom>
              <a:avLst/>
              <a:gdLst>
                <a:gd name="connsiteX0" fmla="*/ 106058 w 130100"/>
                <a:gd name="connsiteY0" fmla="*/ 0 h 291217"/>
                <a:gd name="connsiteX1" fmla="*/ 130101 w 130100"/>
                <a:gd name="connsiteY1" fmla="*/ 0 h 291217"/>
                <a:gd name="connsiteX2" fmla="*/ 130101 w 130100"/>
                <a:gd name="connsiteY2" fmla="*/ 291217 h 291217"/>
                <a:gd name="connsiteX3" fmla="*/ 106058 w 130100"/>
                <a:gd name="connsiteY3" fmla="*/ 291217 h 291217"/>
                <a:gd name="connsiteX4" fmla="*/ 24043 w 130100"/>
                <a:gd name="connsiteY4" fmla="*/ 291217 h 291217"/>
                <a:gd name="connsiteX5" fmla="*/ 0 w 130100"/>
                <a:gd name="connsiteY5" fmla="*/ 291217 h 291217"/>
                <a:gd name="connsiteX6" fmla="*/ 0 w 130100"/>
                <a:gd name="connsiteY6" fmla="*/ 0 h 291217"/>
                <a:gd name="connsiteX7" fmla="*/ 24043 w 130100"/>
                <a:gd name="connsiteY7" fmla="*/ 0 h 29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100" h="291217">
                  <a:moveTo>
                    <a:pt x="106058" y="0"/>
                  </a:moveTo>
                  <a:cubicBezTo>
                    <a:pt x="119336" y="0"/>
                    <a:pt x="130101" y="0"/>
                    <a:pt x="130101" y="0"/>
                  </a:cubicBezTo>
                  <a:lnTo>
                    <a:pt x="130101" y="291217"/>
                  </a:lnTo>
                  <a:cubicBezTo>
                    <a:pt x="130101" y="291217"/>
                    <a:pt x="119336" y="291217"/>
                    <a:pt x="106058" y="291217"/>
                  </a:cubicBezTo>
                  <a:lnTo>
                    <a:pt x="24043" y="291217"/>
                  </a:lnTo>
                  <a:cubicBezTo>
                    <a:pt x="10764" y="291217"/>
                    <a:pt x="0" y="291217"/>
                    <a:pt x="0" y="291217"/>
                  </a:cubicBezTo>
                  <a:lnTo>
                    <a:pt x="0" y="0"/>
                  </a:lnTo>
                  <a:cubicBezTo>
                    <a:pt x="0" y="0"/>
                    <a:pt x="10764" y="0"/>
                    <a:pt x="24043" y="0"/>
                  </a:cubicBezTo>
                  <a:close/>
                </a:path>
              </a:pathLst>
            </a:custGeom>
            <a:solidFill>
              <a:schemeClr val="accent1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52A56E22-5276-4F2E-8A81-D22859A54949}"/>
                </a:ext>
              </a:extLst>
            </p:cNvPr>
            <p:cNvSpPr/>
            <p:nvPr/>
          </p:nvSpPr>
          <p:spPr>
            <a:xfrm>
              <a:off x="7396334" y="3236281"/>
              <a:ext cx="53970" cy="104809"/>
            </a:xfrm>
            <a:custGeom>
              <a:avLst/>
              <a:gdLst>
                <a:gd name="connsiteX0" fmla="*/ 37913 w 53970"/>
                <a:gd name="connsiteY0" fmla="*/ 97003 h 104809"/>
                <a:gd name="connsiteX1" fmla="*/ 10748 w 53970"/>
                <a:gd name="connsiteY1" fmla="*/ 36845 h 104809"/>
                <a:gd name="connsiteX2" fmla="*/ 6793 w 53970"/>
                <a:gd name="connsiteY2" fmla="*/ 0 h 104809"/>
                <a:gd name="connsiteX3" fmla="*/ 49154 w 53970"/>
                <a:gd name="connsiteY3" fmla="*/ 40696 h 104809"/>
                <a:gd name="connsiteX4" fmla="*/ 53005 w 53970"/>
                <a:gd name="connsiteY4" fmla="*/ 104809 h 10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70" h="104809">
                  <a:moveTo>
                    <a:pt x="37913" y="97003"/>
                  </a:moveTo>
                  <a:cubicBezTo>
                    <a:pt x="37913" y="97003"/>
                    <a:pt x="24279" y="62136"/>
                    <a:pt x="10748" y="36845"/>
                  </a:cubicBezTo>
                  <a:cubicBezTo>
                    <a:pt x="-2782" y="11553"/>
                    <a:pt x="-2886" y="0"/>
                    <a:pt x="6793" y="0"/>
                  </a:cubicBezTo>
                  <a:cubicBezTo>
                    <a:pt x="27751" y="3932"/>
                    <a:pt x="44385" y="19912"/>
                    <a:pt x="49154" y="40696"/>
                  </a:cubicBezTo>
                  <a:cubicBezTo>
                    <a:pt x="53792" y="61732"/>
                    <a:pt x="55092" y="83368"/>
                    <a:pt x="53005" y="104809"/>
                  </a:cubicBezTo>
                  <a:close/>
                </a:path>
              </a:pathLst>
            </a:custGeom>
            <a:solidFill>
              <a:srgbClr val="FFFFFF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6E951DC6-5A25-416E-AF3F-F3DDDBFEEBA3}"/>
                </a:ext>
              </a:extLst>
            </p:cNvPr>
            <p:cNvSpPr/>
            <p:nvPr/>
          </p:nvSpPr>
          <p:spPr>
            <a:xfrm>
              <a:off x="7158741" y="3139902"/>
              <a:ext cx="491191" cy="990297"/>
            </a:xfrm>
            <a:custGeom>
              <a:avLst/>
              <a:gdLst>
                <a:gd name="connsiteX0" fmla="*/ 391972 w 491191"/>
                <a:gd name="connsiteY0" fmla="*/ 327542 h 990297"/>
                <a:gd name="connsiteX1" fmla="*/ 277483 w 491191"/>
                <a:gd name="connsiteY1" fmla="*/ 207225 h 990297"/>
                <a:gd name="connsiteX2" fmla="*/ 279148 w 491191"/>
                <a:gd name="connsiteY2" fmla="*/ 35804 h 990297"/>
                <a:gd name="connsiteX3" fmla="*/ 288515 w 491191"/>
                <a:gd name="connsiteY3" fmla="*/ 25396 h 990297"/>
                <a:gd name="connsiteX4" fmla="*/ 288515 w 491191"/>
                <a:gd name="connsiteY4" fmla="*/ 25396 h 990297"/>
                <a:gd name="connsiteX5" fmla="*/ 301712 w 491191"/>
                <a:gd name="connsiteY5" fmla="*/ 34778 h 990297"/>
                <a:gd name="connsiteX6" fmla="*/ 301838 w 491191"/>
                <a:gd name="connsiteY6" fmla="*/ 35804 h 990297"/>
                <a:gd name="connsiteX7" fmla="*/ 310581 w 491191"/>
                <a:gd name="connsiteY7" fmla="*/ 137803 h 990297"/>
                <a:gd name="connsiteX8" fmla="*/ 335872 w 491191"/>
                <a:gd name="connsiteY8" fmla="*/ 9160 h 990297"/>
                <a:gd name="connsiteX9" fmla="*/ 347113 w 491191"/>
                <a:gd name="connsiteY9" fmla="*/ 1 h 990297"/>
                <a:gd name="connsiteX10" fmla="*/ 347113 w 491191"/>
                <a:gd name="connsiteY10" fmla="*/ 1 h 990297"/>
                <a:gd name="connsiteX11" fmla="*/ 358469 w 491191"/>
                <a:gd name="connsiteY11" fmla="*/ 11541 h 990297"/>
                <a:gd name="connsiteX12" fmla="*/ 358458 w 491191"/>
                <a:gd name="connsiteY12" fmla="*/ 11970 h 990297"/>
                <a:gd name="connsiteX13" fmla="*/ 351276 w 491191"/>
                <a:gd name="connsiteY13" fmla="*/ 155289 h 990297"/>
                <a:gd name="connsiteX14" fmla="*/ 383229 w 491191"/>
                <a:gd name="connsiteY14" fmla="*/ 32994 h 990297"/>
                <a:gd name="connsiteX15" fmla="*/ 397523 w 491191"/>
                <a:gd name="connsiteY15" fmla="*/ 24490 h 990297"/>
                <a:gd name="connsiteX16" fmla="*/ 397800 w 491191"/>
                <a:gd name="connsiteY16" fmla="*/ 24564 h 990297"/>
                <a:gd name="connsiteX17" fmla="*/ 397800 w 491191"/>
                <a:gd name="connsiteY17" fmla="*/ 24564 h 990297"/>
                <a:gd name="connsiteX18" fmla="*/ 406439 w 491191"/>
                <a:gd name="connsiteY18" fmla="*/ 36116 h 990297"/>
                <a:gd name="connsiteX19" fmla="*/ 391972 w 491191"/>
                <a:gd name="connsiteY19" fmla="*/ 167778 h 990297"/>
                <a:gd name="connsiteX20" fmla="*/ 419137 w 491191"/>
                <a:gd name="connsiteY20" fmla="*/ 191092 h 990297"/>
                <a:gd name="connsiteX21" fmla="*/ 419137 w 491191"/>
                <a:gd name="connsiteY21" fmla="*/ 144464 h 990297"/>
                <a:gd name="connsiteX22" fmla="*/ 451714 w 491191"/>
                <a:gd name="connsiteY22" fmla="*/ 89718 h 990297"/>
                <a:gd name="connsiteX23" fmla="*/ 463683 w 491191"/>
                <a:gd name="connsiteY23" fmla="*/ 86179 h 990297"/>
                <a:gd name="connsiteX24" fmla="*/ 463683 w 491191"/>
                <a:gd name="connsiteY24" fmla="*/ 86179 h 990297"/>
                <a:gd name="connsiteX25" fmla="*/ 467950 w 491191"/>
                <a:gd name="connsiteY25" fmla="*/ 98148 h 990297"/>
                <a:gd name="connsiteX26" fmla="*/ 446302 w 491191"/>
                <a:gd name="connsiteY26" fmla="*/ 146442 h 990297"/>
                <a:gd name="connsiteX27" fmla="*/ 490952 w 491191"/>
                <a:gd name="connsiteY27" fmla="*/ 326918 h 990297"/>
                <a:gd name="connsiteX28" fmla="*/ 477422 w 491191"/>
                <a:gd name="connsiteY28" fmla="*/ 375523 h 990297"/>
                <a:gd name="connsiteX29" fmla="*/ 196404 w 491191"/>
                <a:gd name="connsiteY29" fmla="*/ 959831 h 990297"/>
                <a:gd name="connsiteX30" fmla="*/ 29875 w 491191"/>
                <a:gd name="connsiteY30" fmla="*/ 963682 h 990297"/>
                <a:gd name="connsiteX31" fmla="*/ 24047 w 491191"/>
                <a:gd name="connsiteY31" fmla="*/ 804543 h 990297"/>
                <a:gd name="connsiteX32" fmla="*/ 391972 w 491191"/>
                <a:gd name="connsiteY32" fmla="*/ 327542 h 99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1191" h="990297">
                  <a:moveTo>
                    <a:pt x="391972" y="327542"/>
                  </a:moveTo>
                  <a:cubicBezTo>
                    <a:pt x="391972" y="327542"/>
                    <a:pt x="281334" y="216904"/>
                    <a:pt x="277483" y="207225"/>
                  </a:cubicBezTo>
                  <a:cubicBezTo>
                    <a:pt x="273632" y="197545"/>
                    <a:pt x="278003" y="71920"/>
                    <a:pt x="279148" y="35804"/>
                  </a:cubicBezTo>
                  <a:cubicBezTo>
                    <a:pt x="279573" y="30622"/>
                    <a:pt x="283407" y="26362"/>
                    <a:pt x="288515" y="25396"/>
                  </a:cubicBezTo>
                  <a:lnTo>
                    <a:pt x="288515" y="25396"/>
                  </a:lnTo>
                  <a:cubicBezTo>
                    <a:pt x="294750" y="24343"/>
                    <a:pt x="300658" y="28543"/>
                    <a:pt x="301712" y="34778"/>
                  </a:cubicBezTo>
                  <a:cubicBezTo>
                    <a:pt x="301769" y="35118"/>
                    <a:pt x="301811" y="35460"/>
                    <a:pt x="301838" y="35804"/>
                  </a:cubicBezTo>
                  <a:lnTo>
                    <a:pt x="310581" y="137803"/>
                  </a:lnTo>
                  <a:lnTo>
                    <a:pt x="335872" y="9160"/>
                  </a:lnTo>
                  <a:cubicBezTo>
                    <a:pt x="336925" y="3798"/>
                    <a:pt x="341649" y="-52"/>
                    <a:pt x="347113" y="1"/>
                  </a:cubicBezTo>
                  <a:lnTo>
                    <a:pt x="347113" y="1"/>
                  </a:lnTo>
                  <a:cubicBezTo>
                    <a:pt x="353436" y="52"/>
                    <a:pt x="358520" y="5218"/>
                    <a:pt x="358469" y="11541"/>
                  </a:cubicBezTo>
                  <a:cubicBezTo>
                    <a:pt x="358468" y="11684"/>
                    <a:pt x="358464" y="11827"/>
                    <a:pt x="358458" y="11970"/>
                  </a:cubicBezTo>
                  <a:lnTo>
                    <a:pt x="351276" y="155289"/>
                  </a:lnTo>
                  <a:lnTo>
                    <a:pt x="383229" y="32994"/>
                  </a:lnTo>
                  <a:cubicBezTo>
                    <a:pt x="384827" y="26698"/>
                    <a:pt x="391227" y="22891"/>
                    <a:pt x="397523" y="24490"/>
                  </a:cubicBezTo>
                  <a:cubicBezTo>
                    <a:pt x="397615" y="24513"/>
                    <a:pt x="397708" y="24538"/>
                    <a:pt x="397800" y="24564"/>
                  </a:cubicBezTo>
                  <a:lnTo>
                    <a:pt x="397800" y="24564"/>
                  </a:lnTo>
                  <a:cubicBezTo>
                    <a:pt x="402959" y="26021"/>
                    <a:pt x="406500" y="30756"/>
                    <a:pt x="406439" y="36116"/>
                  </a:cubicBezTo>
                  <a:lnTo>
                    <a:pt x="391972" y="167778"/>
                  </a:lnTo>
                  <a:lnTo>
                    <a:pt x="419137" y="191092"/>
                  </a:lnTo>
                  <a:lnTo>
                    <a:pt x="419137" y="144464"/>
                  </a:lnTo>
                  <a:lnTo>
                    <a:pt x="451714" y="89718"/>
                  </a:lnTo>
                  <a:cubicBezTo>
                    <a:pt x="454124" y="85538"/>
                    <a:pt x="459388" y="83982"/>
                    <a:pt x="463683" y="86179"/>
                  </a:cubicBezTo>
                  <a:lnTo>
                    <a:pt x="463683" y="86179"/>
                  </a:lnTo>
                  <a:cubicBezTo>
                    <a:pt x="468049" y="88411"/>
                    <a:pt x="469920" y="93658"/>
                    <a:pt x="467950" y="98148"/>
                  </a:cubicBezTo>
                  <a:lnTo>
                    <a:pt x="446302" y="146442"/>
                  </a:lnTo>
                  <a:cubicBezTo>
                    <a:pt x="446302" y="146442"/>
                    <a:pt x="489079" y="321089"/>
                    <a:pt x="490952" y="326918"/>
                  </a:cubicBezTo>
                  <a:cubicBezTo>
                    <a:pt x="492826" y="332746"/>
                    <a:pt x="483250" y="363866"/>
                    <a:pt x="477422" y="375523"/>
                  </a:cubicBezTo>
                  <a:cubicBezTo>
                    <a:pt x="471593" y="387180"/>
                    <a:pt x="211392" y="938495"/>
                    <a:pt x="196404" y="959831"/>
                  </a:cubicBezTo>
                  <a:cubicBezTo>
                    <a:pt x="181417" y="981168"/>
                    <a:pt x="76087" y="1014162"/>
                    <a:pt x="29875" y="963682"/>
                  </a:cubicBezTo>
                  <a:cubicBezTo>
                    <a:pt x="-16336" y="913203"/>
                    <a:pt x="-1349" y="862724"/>
                    <a:pt x="24047" y="804543"/>
                  </a:cubicBezTo>
                  <a:cubicBezTo>
                    <a:pt x="49442" y="746362"/>
                    <a:pt x="391972" y="327542"/>
                    <a:pt x="391972" y="327542"/>
                  </a:cubicBezTo>
                  <a:close/>
                </a:path>
              </a:pathLst>
            </a:custGeom>
            <a:solidFill>
              <a:srgbClr val="FFFFFF"/>
            </a:solidFill>
            <a:ln w="10401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BDE01729-01E6-4088-9C80-D853383CD096}"/>
                </a:ext>
              </a:extLst>
            </p:cNvPr>
            <p:cNvSpPr/>
            <p:nvPr/>
          </p:nvSpPr>
          <p:spPr>
            <a:xfrm>
              <a:off x="7589535" y="4648342"/>
              <a:ext cx="147378" cy="85241"/>
            </a:xfrm>
            <a:custGeom>
              <a:avLst/>
              <a:gdLst>
                <a:gd name="connsiteX0" fmla="*/ 0 w 147378"/>
                <a:gd name="connsiteY0" fmla="*/ 0 h 85241"/>
                <a:gd name="connsiteX1" fmla="*/ 147378 w 147378"/>
                <a:gd name="connsiteY1" fmla="*/ 85242 h 85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7378" h="85241">
                  <a:moveTo>
                    <a:pt x="0" y="0"/>
                  </a:moveTo>
                  <a:lnTo>
                    <a:pt x="147378" y="85242"/>
                  </a:lnTo>
                </a:path>
              </a:pathLst>
            </a:custGeom>
            <a:ln w="10401" cap="rnd">
              <a:solidFill>
                <a:srgbClr val="80808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6F69BB1A-977E-4902-A32A-1B14CB0CE890}"/>
                </a:ext>
              </a:extLst>
            </p:cNvPr>
            <p:cNvSpPr/>
            <p:nvPr/>
          </p:nvSpPr>
          <p:spPr>
            <a:xfrm>
              <a:off x="8097344" y="4590161"/>
              <a:ext cx="89092" cy="116257"/>
            </a:xfrm>
            <a:custGeom>
              <a:avLst/>
              <a:gdLst>
                <a:gd name="connsiteX0" fmla="*/ 89093 w 89092"/>
                <a:gd name="connsiteY0" fmla="*/ 0 h 116257"/>
                <a:gd name="connsiteX1" fmla="*/ 0 w 89092"/>
                <a:gd name="connsiteY1" fmla="*/ 116258 h 11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092" h="116257">
                  <a:moveTo>
                    <a:pt x="89093" y="0"/>
                  </a:moveTo>
                  <a:lnTo>
                    <a:pt x="0" y="116258"/>
                  </a:lnTo>
                </a:path>
              </a:pathLst>
            </a:custGeom>
            <a:ln w="10401" cap="rnd">
              <a:solidFill>
                <a:srgbClr val="80808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634" name="任意多边形: 形状 1633">
            <a:extLst>
              <a:ext uri="{FF2B5EF4-FFF2-40B4-BE49-F238E27FC236}">
                <a16:creationId xmlns:a16="http://schemas.microsoft.com/office/drawing/2014/main" id="{0451D365-E008-4432-93E2-CBBF2AF448C6}"/>
              </a:ext>
            </a:extLst>
          </p:cNvPr>
          <p:cNvSpPr/>
          <p:nvPr/>
        </p:nvSpPr>
        <p:spPr>
          <a:xfrm>
            <a:off x="7008349" y="6475869"/>
            <a:ext cx="4652401" cy="10408"/>
          </a:xfrm>
          <a:custGeom>
            <a:avLst/>
            <a:gdLst>
              <a:gd name="connsiteX0" fmla="*/ 0 w 4652401"/>
              <a:gd name="connsiteY0" fmla="*/ 0 h 10408"/>
              <a:gd name="connsiteX1" fmla="*/ 4652401 w 4652401"/>
              <a:gd name="connsiteY1" fmla="*/ 0 h 1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652401" h="10408">
                <a:moveTo>
                  <a:pt x="0" y="0"/>
                </a:moveTo>
                <a:lnTo>
                  <a:pt x="4652401" y="0"/>
                </a:lnTo>
              </a:path>
            </a:pathLst>
          </a:custGeom>
          <a:ln w="10401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8377277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伯乐奖金</a:t>
            </a:r>
          </a:p>
        </p:txBody>
      </p:sp>
      <p:cxnSp>
        <p:nvCxnSpPr>
          <p:cNvPr id="724" name="直接连接符 723">
            <a:extLst>
              <a:ext uri="{FF2B5EF4-FFF2-40B4-BE49-F238E27FC236}">
                <a16:creationId xmlns:a16="http://schemas.microsoft.com/office/drawing/2014/main" id="{B05DBC7E-B35F-498B-A8F0-9CF524D8DF3E}"/>
              </a:ext>
            </a:extLst>
          </p:cNvPr>
          <p:cNvCxnSpPr>
            <a:cxnSpLocks/>
          </p:cNvCxnSpPr>
          <p:nvPr/>
        </p:nvCxnSpPr>
        <p:spPr>
          <a:xfrm>
            <a:off x="874582" y="2816225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5" name="直接连接符 724">
            <a:extLst>
              <a:ext uri="{FF2B5EF4-FFF2-40B4-BE49-F238E27FC236}">
                <a16:creationId xmlns:a16="http://schemas.microsoft.com/office/drawing/2014/main" id="{C72F9E03-BAA9-460A-BD30-50104A8B0D49}"/>
              </a:ext>
            </a:extLst>
          </p:cNvPr>
          <p:cNvCxnSpPr>
            <a:cxnSpLocks/>
          </p:cNvCxnSpPr>
          <p:nvPr/>
        </p:nvCxnSpPr>
        <p:spPr>
          <a:xfrm>
            <a:off x="874582" y="4547672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直接连接符 725">
            <a:extLst>
              <a:ext uri="{FF2B5EF4-FFF2-40B4-BE49-F238E27FC236}">
                <a16:creationId xmlns:a16="http://schemas.microsoft.com/office/drawing/2014/main" id="{D8BBE615-2139-4DD7-90D9-5B4158AF499C}"/>
              </a:ext>
            </a:extLst>
          </p:cNvPr>
          <p:cNvCxnSpPr>
            <a:cxnSpLocks/>
          </p:cNvCxnSpPr>
          <p:nvPr/>
        </p:nvCxnSpPr>
        <p:spPr>
          <a:xfrm>
            <a:off x="874582" y="6030149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" name="文本框 715">
            <a:extLst>
              <a:ext uri="{FF2B5EF4-FFF2-40B4-BE49-F238E27FC236}">
                <a16:creationId xmlns:a16="http://schemas.microsoft.com/office/drawing/2014/main" id="{C7C61BD0-A356-4846-A7B3-C623832BAAE5}"/>
              </a:ext>
            </a:extLst>
          </p:cNvPr>
          <p:cNvSpPr txBox="1"/>
          <p:nvPr/>
        </p:nvSpPr>
        <p:spPr>
          <a:xfrm>
            <a:off x="874582" y="1492825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1000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26" name="文本框 1425">
            <a:extLst>
              <a:ext uri="{FF2B5EF4-FFF2-40B4-BE49-F238E27FC236}">
                <a16:creationId xmlns:a16="http://schemas.microsoft.com/office/drawing/2014/main" id="{B2DA2E95-ED49-4753-BCBB-CCDCB9463C98}"/>
              </a:ext>
            </a:extLst>
          </p:cNvPr>
          <p:cNvSpPr txBox="1"/>
          <p:nvPr/>
        </p:nvSpPr>
        <p:spPr>
          <a:xfrm>
            <a:off x="874582" y="2145076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429" name="文本框 1428">
            <a:extLst>
              <a:ext uri="{FF2B5EF4-FFF2-40B4-BE49-F238E27FC236}">
                <a16:creationId xmlns:a16="http://schemas.microsoft.com/office/drawing/2014/main" id="{FA46BCC7-5BE2-40BF-90C5-A8F0CCA3CFE3}"/>
              </a:ext>
            </a:extLst>
          </p:cNvPr>
          <p:cNvSpPr txBox="1"/>
          <p:nvPr/>
        </p:nvSpPr>
        <p:spPr>
          <a:xfrm>
            <a:off x="874582" y="3206692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2000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30" name="文本框 1429">
            <a:extLst>
              <a:ext uri="{FF2B5EF4-FFF2-40B4-BE49-F238E27FC236}">
                <a16:creationId xmlns:a16="http://schemas.microsoft.com/office/drawing/2014/main" id="{A55D011A-E3CE-40DE-8E5D-5231C01ABC5F}"/>
              </a:ext>
            </a:extLst>
          </p:cNvPr>
          <p:cNvSpPr txBox="1"/>
          <p:nvPr/>
        </p:nvSpPr>
        <p:spPr>
          <a:xfrm>
            <a:off x="874582" y="3858943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433" name="文本框 1432">
            <a:extLst>
              <a:ext uri="{FF2B5EF4-FFF2-40B4-BE49-F238E27FC236}">
                <a16:creationId xmlns:a16="http://schemas.microsoft.com/office/drawing/2014/main" id="{C2649B30-CD2E-4385-8882-73AFC0EBC8F9}"/>
              </a:ext>
            </a:extLst>
          </p:cNvPr>
          <p:cNvSpPr txBox="1"/>
          <p:nvPr/>
        </p:nvSpPr>
        <p:spPr>
          <a:xfrm>
            <a:off x="874582" y="4870509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3000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34" name="文本框 1433">
            <a:extLst>
              <a:ext uri="{FF2B5EF4-FFF2-40B4-BE49-F238E27FC236}">
                <a16:creationId xmlns:a16="http://schemas.microsoft.com/office/drawing/2014/main" id="{39F81129-FA29-40A3-9966-6D16D7E7EBBC}"/>
              </a:ext>
            </a:extLst>
          </p:cNvPr>
          <p:cNvSpPr txBox="1"/>
          <p:nvPr/>
        </p:nvSpPr>
        <p:spPr>
          <a:xfrm>
            <a:off x="874582" y="5522760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cxnSp>
        <p:nvCxnSpPr>
          <p:cNvPr id="1435" name="直接连接符 1434">
            <a:extLst>
              <a:ext uri="{FF2B5EF4-FFF2-40B4-BE49-F238E27FC236}">
                <a16:creationId xmlns:a16="http://schemas.microsoft.com/office/drawing/2014/main" id="{66F97D76-7E14-4BA3-B894-898009E854A8}"/>
              </a:ext>
            </a:extLst>
          </p:cNvPr>
          <p:cNvCxnSpPr>
            <a:cxnSpLocks/>
          </p:cNvCxnSpPr>
          <p:nvPr/>
        </p:nvCxnSpPr>
        <p:spPr>
          <a:xfrm>
            <a:off x="8876437" y="2816225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6" name="直接连接符 1435">
            <a:extLst>
              <a:ext uri="{FF2B5EF4-FFF2-40B4-BE49-F238E27FC236}">
                <a16:creationId xmlns:a16="http://schemas.microsoft.com/office/drawing/2014/main" id="{A99D1C42-0911-47A2-BF1D-0F583EEAAA44}"/>
              </a:ext>
            </a:extLst>
          </p:cNvPr>
          <p:cNvCxnSpPr>
            <a:cxnSpLocks/>
          </p:cNvCxnSpPr>
          <p:nvPr/>
        </p:nvCxnSpPr>
        <p:spPr>
          <a:xfrm>
            <a:off x="8876437" y="4547672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7" name="直接连接符 1436">
            <a:extLst>
              <a:ext uri="{FF2B5EF4-FFF2-40B4-BE49-F238E27FC236}">
                <a16:creationId xmlns:a16="http://schemas.microsoft.com/office/drawing/2014/main" id="{9EC25497-E2C9-4EE6-941C-A4BF742B8A1F}"/>
              </a:ext>
            </a:extLst>
          </p:cNvPr>
          <p:cNvCxnSpPr>
            <a:cxnSpLocks/>
          </p:cNvCxnSpPr>
          <p:nvPr/>
        </p:nvCxnSpPr>
        <p:spPr>
          <a:xfrm>
            <a:off x="8876437" y="6030149"/>
            <a:ext cx="2440981" cy="0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9" name="文本框 1438">
            <a:extLst>
              <a:ext uri="{FF2B5EF4-FFF2-40B4-BE49-F238E27FC236}">
                <a16:creationId xmlns:a16="http://schemas.microsoft.com/office/drawing/2014/main" id="{7BD161D7-7ED3-4F1D-A04B-CF6CCBFD26FA}"/>
              </a:ext>
            </a:extLst>
          </p:cNvPr>
          <p:cNvSpPr txBox="1"/>
          <p:nvPr/>
        </p:nvSpPr>
        <p:spPr>
          <a:xfrm>
            <a:off x="8876437" y="1492825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4000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40" name="文本框 1439">
            <a:extLst>
              <a:ext uri="{FF2B5EF4-FFF2-40B4-BE49-F238E27FC236}">
                <a16:creationId xmlns:a16="http://schemas.microsoft.com/office/drawing/2014/main" id="{3054E783-9659-448D-8306-75920A5414E2}"/>
              </a:ext>
            </a:extLst>
          </p:cNvPr>
          <p:cNvSpPr txBox="1"/>
          <p:nvPr/>
        </p:nvSpPr>
        <p:spPr>
          <a:xfrm>
            <a:off x="8876437" y="2145076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442" name="文本框 1441">
            <a:extLst>
              <a:ext uri="{FF2B5EF4-FFF2-40B4-BE49-F238E27FC236}">
                <a16:creationId xmlns:a16="http://schemas.microsoft.com/office/drawing/2014/main" id="{C731A87C-BFB2-4AA0-8C32-9763F9B62554}"/>
              </a:ext>
            </a:extLst>
          </p:cNvPr>
          <p:cNvSpPr txBox="1"/>
          <p:nvPr/>
        </p:nvSpPr>
        <p:spPr>
          <a:xfrm>
            <a:off x="8876437" y="3206692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5000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43" name="文本框 1442">
            <a:extLst>
              <a:ext uri="{FF2B5EF4-FFF2-40B4-BE49-F238E27FC236}">
                <a16:creationId xmlns:a16="http://schemas.microsoft.com/office/drawing/2014/main" id="{6E0553C1-57CC-4480-A067-82C977FE7DB3}"/>
              </a:ext>
            </a:extLst>
          </p:cNvPr>
          <p:cNvSpPr txBox="1"/>
          <p:nvPr/>
        </p:nvSpPr>
        <p:spPr>
          <a:xfrm>
            <a:off x="8876437" y="3858943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445" name="文本框 1444">
            <a:extLst>
              <a:ext uri="{FF2B5EF4-FFF2-40B4-BE49-F238E27FC236}">
                <a16:creationId xmlns:a16="http://schemas.microsoft.com/office/drawing/2014/main" id="{21B03838-6D14-4AF2-98BB-20B0ED1A2A38}"/>
              </a:ext>
            </a:extLst>
          </p:cNvPr>
          <p:cNvSpPr txBox="1"/>
          <p:nvPr/>
        </p:nvSpPr>
        <p:spPr>
          <a:xfrm>
            <a:off x="8876437" y="4870509"/>
            <a:ext cx="2438888" cy="61555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en-US" altLang="zh-CN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6000</a:t>
            </a:r>
            <a:r>
              <a:rPr lang="zh-CN" altLang="en-US" sz="4000" b="1" dirty="0">
                <a:gradFill flip="none" rotWithShape="1">
                  <a:gsLst>
                    <a:gs pos="0">
                      <a:schemeClr val="accent1">
                        <a:lumMod val="85000"/>
                        <a:lumOff val="15000"/>
                      </a:schemeClr>
                    </a:gs>
                    <a:gs pos="100000">
                      <a:schemeClr val="accent1"/>
                    </a:gs>
                  </a:gsLst>
                  <a:lin ang="2700000" scaled="1"/>
                  <a:tileRect/>
                </a:gradFill>
                <a:latin typeface="+mn-ea"/>
              </a:rPr>
              <a:t>元</a:t>
            </a:r>
          </a:p>
        </p:txBody>
      </p:sp>
      <p:sp>
        <p:nvSpPr>
          <p:cNvPr id="1446" name="文本框 1445">
            <a:extLst>
              <a:ext uri="{FF2B5EF4-FFF2-40B4-BE49-F238E27FC236}">
                <a16:creationId xmlns:a16="http://schemas.microsoft.com/office/drawing/2014/main" id="{47A5BF2E-F33E-4AA7-A58A-9BF481B7B196}"/>
              </a:ext>
            </a:extLst>
          </p:cNvPr>
          <p:cNvSpPr txBox="1"/>
          <p:nvPr/>
        </p:nvSpPr>
        <p:spPr>
          <a:xfrm>
            <a:off x="8876437" y="5522760"/>
            <a:ext cx="2276690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1448" name="任意多边形: 形状 1447">
            <a:extLst>
              <a:ext uri="{FF2B5EF4-FFF2-40B4-BE49-F238E27FC236}">
                <a16:creationId xmlns:a16="http://schemas.microsoft.com/office/drawing/2014/main" id="{B13D8F34-9FCC-4A46-92D3-1D4A9D857D0C}"/>
              </a:ext>
            </a:extLst>
          </p:cNvPr>
          <p:cNvSpPr/>
          <p:nvPr/>
        </p:nvSpPr>
        <p:spPr>
          <a:xfrm>
            <a:off x="3693927" y="2387137"/>
            <a:ext cx="4526122" cy="4058797"/>
          </a:xfrm>
          <a:custGeom>
            <a:avLst/>
            <a:gdLst>
              <a:gd name="connsiteX0" fmla="*/ 4393560 w 4526122"/>
              <a:gd name="connsiteY0" fmla="*/ 2491187 h 4058797"/>
              <a:gd name="connsiteX1" fmla="*/ 3544787 w 4526122"/>
              <a:gd name="connsiteY1" fmla="*/ 3414064 h 4058797"/>
              <a:gd name="connsiteX2" fmla="*/ 1731417 w 4526122"/>
              <a:gd name="connsiteY2" fmla="*/ 4055763 h 4058797"/>
              <a:gd name="connsiteX3" fmla="*/ 1248881 w 4526122"/>
              <a:gd name="connsiteY3" fmla="*/ 3984992 h 4058797"/>
              <a:gd name="connsiteX4" fmla="*/ 1021995 w 4526122"/>
              <a:gd name="connsiteY4" fmla="*/ 3909555 h 4058797"/>
              <a:gd name="connsiteX5" fmla="*/ 1773 w 4526122"/>
              <a:gd name="connsiteY5" fmla="*/ 2456230 h 4058797"/>
              <a:gd name="connsiteX6" fmla="*/ 885121 w 4526122"/>
              <a:gd name="connsiteY6" fmla="*/ 1052054 h 4058797"/>
              <a:gd name="connsiteX7" fmla="*/ 2782311 w 4526122"/>
              <a:gd name="connsiteY7" fmla="*/ 1161 h 4058797"/>
              <a:gd name="connsiteX8" fmla="*/ 3278373 w 4526122"/>
              <a:gd name="connsiteY8" fmla="*/ 74123 h 4058797"/>
              <a:gd name="connsiteX9" fmla="*/ 4241160 w 4526122"/>
              <a:gd name="connsiteY9" fmla="*/ 718203 h 4058797"/>
              <a:gd name="connsiteX10" fmla="*/ 4288118 w 4526122"/>
              <a:gd name="connsiteY10" fmla="*/ 792689 h 4058797"/>
              <a:gd name="connsiteX11" fmla="*/ 4393560 w 4526122"/>
              <a:gd name="connsiteY11" fmla="*/ 2491187 h 405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26122" h="4058797">
                <a:moveTo>
                  <a:pt x="4393560" y="2491187"/>
                </a:moveTo>
                <a:cubicBezTo>
                  <a:pt x="4250209" y="2875235"/>
                  <a:pt x="3957124" y="3291287"/>
                  <a:pt x="3544787" y="3414064"/>
                </a:cubicBezTo>
                <a:cubicBezTo>
                  <a:pt x="2921757" y="3600087"/>
                  <a:pt x="2847367" y="4102341"/>
                  <a:pt x="1731417" y="4055763"/>
                </a:cubicBezTo>
                <a:cubicBezTo>
                  <a:pt x="1568483" y="4049724"/>
                  <a:pt x="1406691" y="4025988"/>
                  <a:pt x="1248881" y="3984992"/>
                </a:cubicBezTo>
                <a:cubicBezTo>
                  <a:pt x="1171719" y="3964704"/>
                  <a:pt x="1095938" y="3939501"/>
                  <a:pt x="1021995" y="3909555"/>
                </a:cubicBezTo>
                <a:cubicBezTo>
                  <a:pt x="370104" y="3645998"/>
                  <a:pt x="30348" y="3064306"/>
                  <a:pt x="1773" y="2456230"/>
                </a:cubicBezTo>
                <a:cubicBezTo>
                  <a:pt x="-35470" y="1656130"/>
                  <a:pt x="522504" y="1275130"/>
                  <a:pt x="885121" y="1052054"/>
                </a:cubicBezTo>
                <a:cubicBezTo>
                  <a:pt x="1247738" y="828979"/>
                  <a:pt x="1685221" y="-35986"/>
                  <a:pt x="2782311" y="1161"/>
                </a:cubicBezTo>
                <a:cubicBezTo>
                  <a:pt x="2949922" y="6290"/>
                  <a:pt x="3116381" y="30773"/>
                  <a:pt x="3278373" y="74123"/>
                </a:cubicBezTo>
                <a:cubicBezTo>
                  <a:pt x="3647657" y="174040"/>
                  <a:pt x="4023037" y="395115"/>
                  <a:pt x="4241160" y="718203"/>
                </a:cubicBezTo>
                <a:cubicBezTo>
                  <a:pt x="4257543" y="742520"/>
                  <a:pt x="4273192" y="767352"/>
                  <a:pt x="4288118" y="792689"/>
                </a:cubicBezTo>
                <a:cubicBezTo>
                  <a:pt x="4579869" y="1287417"/>
                  <a:pt x="4589108" y="1967502"/>
                  <a:pt x="4393560" y="24911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449" name="图形 711">
            <a:extLst>
              <a:ext uri="{FF2B5EF4-FFF2-40B4-BE49-F238E27FC236}">
                <a16:creationId xmlns:a16="http://schemas.microsoft.com/office/drawing/2014/main" id="{988EC8B7-42CB-43C2-9D50-61800758A13C}"/>
              </a:ext>
            </a:extLst>
          </p:cNvPr>
          <p:cNvGrpSpPr/>
          <p:nvPr/>
        </p:nvGrpSpPr>
        <p:grpSpPr>
          <a:xfrm>
            <a:off x="3690222" y="2680345"/>
            <a:ext cx="1164006" cy="3790748"/>
            <a:chOff x="3690222" y="2680345"/>
            <a:chExt cx="1164006" cy="3790748"/>
          </a:xfrm>
          <a:solidFill>
            <a:schemeClr val="accent2"/>
          </a:solidFill>
        </p:grpSpPr>
        <p:sp>
          <p:nvSpPr>
            <p:cNvPr id="2034" name="任意多边形: 形状 2033">
              <a:extLst>
                <a:ext uri="{FF2B5EF4-FFF2-40B4-BE49-F238E27FC236}">
                  <a16:creationId xmlns:a16="http://schemas.microsoft.com/office/drawing/2014/main" id="{55669585-CEDC-481B-9317-76814BF66FFE}"/>
                </a:ext>
              </a:extLst>
            </p:cNvPr>
            <p:cNvSpPr/>
            <p:nvPr/>
          </p:nvSpPr>
          <p:spPr>
            <a:xfrm>
              <a:off x="3949350" y="3474243"/>
              <a:ext cx="236315" cy="2264949"/>
            </a:xfrm>
            <a:custGeom>
              <a:avLst/>
              <a:gdLst>
                <a:gd name="connsiteX0" fmla="*/ 0 w 236315"/>
                <a:gd name="connsiteY0" fmla="*/ 0 h 2264949"/>
                <a:gd name="connsiteX1" fmla="*/ 236315 w 236315"/>
                <a:gd name="connsiteY1" fmla="*/ 2264950 h 226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6315" h="2264949">
                  <a:moveTo>
                    <a:pt x="0" y="0"/>
                  </a:moveTo>
                  <a:lnTo>
                    <a:pt x="236315" y="226495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5" name="任意多边形: 形状 2034">
              <a:extLst>
                <a:ext uri="{FF2B5EF4-FFF2-40B4-BE49-F238E27FC236}">
                  <a16:creationId xmlns:a16="http://schemas.microsoft.com/office/drawing/2014/main" id="{8CC29ABE-2899-4B72-B3B7-7560850AEC9C}"/>
                </a:ext>
              </a:extLst>
            </p:cNvPr>
            <p:cNvSpPr/>
            <p:nvPr/>
          </p:nvSpPr>
          <p:spPr>
            <a:xfrm>
              <a:off x="4040505" y="5192553"/>
              <a:ext cx="98679" cy="103822"/>
            </a:xfrm>
            <a:custGeom>
              <a:avLst/>
              <a:gdLst>
                <a:gd name="connsiteX0" fmla="*/ 98679 w 98679"/>
                <a:gd name="connsiteY0" fmla="*/ 103822 h 103822"/>
                <a:gd name="connsiteX1" fmla="*/ 0 w 98679"/>
                <a:gd name="connsiteY1" fmla="*/ 0 h 10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8679" h="103822">
                  <a:moveTo>
                    <a:pt x="98679" y="103822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6" name="任意多边形: 形状 2035">
              <a:extLst>
                <a:ext uri="{FF2B5EF4-FFF2-40B4-BE49-F238E27FC236}">
                  <a16:creationId xmlns:a16="http://schemas.microsoft.com/office/drawing/2014/main" id="{65154941-8B31-4EA2-A218-4F29852C3511}"/>
                </a:ext>
              </a:extLst>
            </p:cNvPr>
            <p:cNvSpPr/>
            <p:nvPr/>
          </p:nvSpPr>
          <p:spPr>
            <a:xfrm>
              <a:off x="3843285" y="5081233"/>
              <a:ext cx="229699" cy="153511"/>
            </a:xfrm>
            <a:custGeom>
              <a:avLst/>
              <a:gdLst>
                <a:gd name="connsiteX0" fmla="*/ 229699 w 229699"/>
                <a:gd name="connsiteY0" fmla="*/ 145229 h 153511"/>
                <a:gd name="connsiteX1" fmla="*/ 187123 w 229699"/>
                <a:gd name="connsiteY1" fmla="*/ 54361 h 153511"/>
                <a:gd name="connsiteX2" fmla="*/ 1099 w 229699"/>
                <a:gd name="connsiteY2" fmla="*/ 19880 h 153511"/>
                <a:gd name="connsiteX3" fmla="*/ 229699 w 229699"/>
                <a:gd name="connsiteY3" fmla="*/ 145229 h 153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99" h="153511">
                  <a:moveTo>
                    <a:pt x="229699" y="145229"/>
                  </a:moveTo>
                  <a:cubicBezTo>
                    <a:pt x="229319" y="110206"/>
                    <a:pt x="213791" y="77068"/>
                    <a:pt x="187123" y="54361"/>
                  </a:cubicBezTo>
                  <a:cubicBezTo>
                    <a:pt x="159595" y="29786"/>
                    <a:pt x="14815" y="-31364"/>
                    <a:pt x="1099" y="19880"/>
                  </a:cubicBezTo>
                  <a:cubicBezTo>
                    <a:pt x="-14236" y="75602"/>
                    <a:pt x="134354" y="184282"/>
                    <a:pt x="229699" y="14522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7" name="任意多边形: 形状 2036">
              <a:extLst>
                <a:ext uri="{FF2B5EF4-FFF2-40B4-BE49-F238E27FC236}">
                  <a16:creationId xmlns:a16="http://schemas.microsoft.com/office/drawing/2014/main" id="{F3B33777-EF12-4036-B971-3C2D121F0B6D}"/>
                </a:ext>
              </a:extLst>
            </p:cNvPr>
            <p:cNvSpPr/>
            <p:nvPr/>
          </p:nvSpPr>
          <p:spPr>
            <a:xfrm>
              <a:off x="3935158" y="5140642"/>
              <a:ext cx="137826" cy="85820"/>
            </a:xfrm>
            <a:custGeom>
              <a:avLst/>
              <a:gdLst>
                <a:gd name="connsiteX0" fmla="*/ 137827 w 137826"/>
                <a:gd name="connsiteY0" fmla="*/ 85820 h 85820"/>
                <a:gd name="connsiteX1" fmla="*/ 0 w 137826"/>
                <a:gd name="connsiteY1" fmla="*/ 0 h 8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820">
                  <a:moveTo>
                    <a:pt x="137827" y="85820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8" name="任意多边形: 形状 2037">
              <a:extLst>
                <a:ext uri="{FF2B5EF4-FFF2-40B4-BE49-F238E27FC236}">
                  <a16:creationId xmlns:a16="http://schemas.microsoft.com/office/drawing/2014/main" id="{B5F58F7F-4809-43C1-A586-2471EBC9F90F}"/>
                </a:ext>
              </a:extLst>
            </p:cNvPr>
            <p:cNvSpPr/>
            <p:nvPr/>
          </p:nvSpPr>
          <p:spPr>
            <a:xfrm>
              <a:off x="4067365" y="5450205"/>
              <a:ext cx="96297" cy="80105"/>
            </a:xfrm>
            <a:custGeom>
              <a:avLst/>
              <a:gdLst>
                <a:gd name="connsiteX0" fmla="*/ 96298 w 96297"/>
                <a:gd name="connsiteY0" fmla="*/ 80105 h 80105"/>
                <a:gd name="connsiteX1" fmla="*/ 0 w 96297"/>
                <a:gd name="connsiteY1" fmla="*/ 0 h 8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97" h="80105">
                  <a:moveTo>
                    <a:pt x="96298" y="8010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9" name="任意多边形: 形状 2038">
              <a:extLst>
                <a:ext uri="{FF2B5EF4-FFF2-40B4-BE49-F238E27FC236}">
                  <a16:creationId xmlns:a16="http://schemas.microsoft.com/office/drawing/2014/main" id="{EB773210-5AC4-40FE-B799-F5237F7FACA4}"/>
                </a:ext>
              </a:extLst>
            </p:cNvPr>
            <p:cNvSpPr/>
            <p:nvPr/>
          </p:nvSpPr>
          <p:spPr>
            <a:xfrm>
              <a:off x="3870524" y="5338884"/>
              <a:ext cx="229416" cy="153455"/>
            </a:xfrm>
            <a:custGeom>
              <a:avLst/>
              <a:gdLst>
                <a:gd name="connsiteX0" fmla="*/ 229416 w 229416"/>
                <a:gd name="connsiteY0" fmla="*/ 145229 h 153455"/>
                <a:gd name="connsiteX1" fmla="*/ 187125 w 229416"/>
                <a:gd name="connsiteY1" fmla="*/ 54361 h 153455"/>
                <a:gd name="connsiteX2" fmla="*/ 1102 w 229416"/>
                <a:gd name="connsiteY2" fmla="*/ 19880 h 153455"/>
                <a:gd name="connsiteX3" fmla="*/ 229416 w 229416"/>
                <a:gd name="connsiteY3" fmla="*/ 145229 h 153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416" h="153455">
                  <a:moveTo>
                    <a:pt x="229416" y="145229"/>
                  </a:moveTo>
                  <a:cubicBezTo>
                    <a:pt x="229083" y="110253"/>
                    <a:pt x="213667" y="77135"/>
                    <a:pt x="187125" y="54361"/>
                  </a:cubicBezTo>
                  <a:cubicBezTo>
                    <a:pt x="159598" y="29786"/>
                    <a:pt x="14818" y="-31364"/>
                    <a:pt x="1102" y="19880"/>
                  </a:cubicBezTo>
                  <a:cubicBezTo>
                    <a:pt x="-14233" y="75125"/>
                    <a:pt x="133976" y="184187"/>
                    <a:pt x="229416" y="14522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0" name="任意多边形: 形状 2039">
              <a:extLst>
                <a:ext uri="{FF2B5EF4-FFF2-40B4-BE49-F238E27FC236}">
                  <a16:creationId xmlns:a16="http://schemas.microsoft.com/office/drawing/2014/main" id="{BA77C101-85B7-43FE-9032-BA7E9D31FE83}"/>
                </a:ext>
              </a:extLst>
            </p:cNvPr>
            <p:cNvSpPr/>
            <p:nvPr/>
          </p:nvSpPr>
          <p:spPr>
            <a:xfrm>
              <a:off x="3962114" y="5398198"/>
              <a:ext cx="137826" cy="85915"/>
            </a:xfrm>
            <a:custGeom>
              <a:avLst/>
              <a:gdLst>
                <a:gd name="connsiteX0" fmla="*/ 137827 w 137826"/>
                <a:gd name="connsiteY0" fmla="*/ 85915 h 85915"/>
                <a:gd name="connsiteX1" fmla="*/ 0 w 137826"/>
                <a:gd name="connsiteY1" fmla="*/ 0 h 8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915">
                  <a:moveTo>
                    <a:pt x="137827" y="8591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1" name="任意多边形: 形状 2040">
              <a:extLst>
                <a:ext uri="{FF2B5EF4-FFF2-40B4-BE49-F238E27FC236}">
                  <a16:creationId xmlns:a16="http://schemas.microsoft.com/office/drawing/2014/main" id="{5DF9FFCD-9B78-4587-A8C2-0E09177CF34A}"/>
                </a:ext>
              </a:extLst>
            </p:cNvPr>
            <p:cNvSpPr/>
            <p:nvPr/>
          </p:nvSpPr>
          <p:spPr>
            <a:xfrm>
              <a:off x="3974877" y="4563999"/>
              <a:ext cx="97250" cy="87534"/>
            </a:xfrm>
            <a:custGeom>
              <a:avLst/>
              <a:gdLst>
                <a:gd name="connsiteX0" fmla="*/ 97250 w 97250"/>
                <a:gd name="connsiteY0" fmla="*/ 87535 h 87534"/>
                <a:gd name="connsiteX1" fmla="*/ 0 w 97250"/>
                <a:gd name="connsiteY1" fmla="*/ 0 h 87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250" h="87534">
                  <a:moveTo>
                    <a:pt x="97250" y="8753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2" name="任意多边形: 形状 2041">
              <a:extLst>
                <a:ext uri="{FF2B5EF4-FFF2-40B4-BE49-F238E27FC236}">
                  <a16:creationId xmlns:a16="http://schemas.microsoft.com/office/drawing/2014/main" id="{3622A3A3-E8A4-4206-8AAE-0838693194E1}"/>
                </a:ext>
              </a:extLst>
            </p:cNvPr>
            <p:cNvSpPr/>
            <p:nvPr/>
          </p:nvSpPr>
          <p:spPr>
            <a:xfrm>
              <a:off x="3777708" y="4452678"/>
              <a:ext cx="229744" cy="153476"/>
            </a:xfrm>
            <a:custGeom>
              <a:avLst/>
              <a:gdLst>
                <a:gd name="connsiteX0" fmla="*/ 229745 w 229744"/>
                <a:gd name="connsiteY0" fmla="*/ 145229 h 153476"/>
                <a:gd name="connsiteX1" fmla="*/ 187073 w 229744"/>
                <a:gd name="connsiteY1" fmla="*/ 54361 h 153476"/>
                <a:gd name="connsiteX2" fmla="*/ 1050 w 229744"/>
                <a:gd name="connsiteY2" fmla="*/ 19880 h 153476"/>
                <a:gd name="connsiteX3" fmla="*/ 229745 w 229744"/>
                <a:gd name="connsiteY3" fmla="*/ 145229 h 153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744" h="153476">
                  <a:moveTo>
                    <a:pt x="229745" y="145229"/>
                  </a:moveTo>
                  <a:cubicBezTo>
                    <a:pt x="229304" y="110196"/>
                    <a:pt x="213747" y="77068"/>
                    <a:pt x="187073" y="54361"/>
                  </a:cubicBezTo>
                  <a:cubicBezTo>
                    <a:pt x="159546" y="29786"/>
                    <a:pt x="14766" y="-31364"/>
                    <a:pt x="1050" y="19880"/>
                  </a:cubicBezTo>
                  <a:cubicBezTo>
                    <a:pt x="-13905" y="75506"/>
                    <a:pt x="134304" y="184187"/>
                    <a:pt x="229745" y="14522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3" name="任意多边形: 形状 2042">
              <a:extLst>
                <a:ext uri="{FF2B5EF4-FFF2-40B4-BE49-F238E27FC236}">
                  <a16:creationId xmlns:a16="http://schemas.microsoft.com/office/drawing/2014/main" id="{3D7524C2-FDAE-4B02-9A86-7CA42722B8D3}"/>
                </a:ext>
              </a:extLst>
            </p:cNvPr>
            <p:cNvSpPr/>
            <p:nvPr/>
          </p:nvSpPr>
          <p:spPr>
            <a:xfrm>
              <a:off x="3869626" y="4512087"/>
              <a:ext cx="137826" cy="85820"/>
            </a:xfrm>
            <a:custGeom>
              <a:avLst/>
              <a:gdLst>
                <a:gd name="connsiteX0" fmla="*/ 137827 w 137826"/>
                <a:gd name="connsiteY0" fmla="*/ 85820 h 85820"/>
                <a:gd name="connsiteX1" fmla="*/ 0 w 137826"/>
                <a:gd name="connsiteY1" fmla="*/ 0 h 8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820">
                  <a:moveTo>
                    <a:pt x="137827" y="85820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4" name="任意多边形: 形状 2043">
              <a:extLst>
                <a:ext uri="{FF2B5EF4-FFF2-40B4-BE49-F238E27FC236}">
                  <a16:creationId xmlns:a16="http://schemas.microsoft.com/office/drawing/2014/main" id="{42848DC3-1B66-40EC-B019-91C452B99CF4}"/>
                </a:ext>
              </a:extLst>
            </p:cNvPr>
            <p:cNvSpPr/>
            <p:nvPr/>
          </p:nvSpPr>
          <p:spPr>
            <a:xfrm>
              <a:off x="4001738" y="4821650"/>
              <a:ext cx="97535" cy="103822"/>
            </a:xfrm>
            <a:custGeom>
              <a:avLst/>
              <a:gdLst>
                <a:gd name="connsiteX0" fmla="*/ 97536 w 97535"/>
                <a:gd name="connsiteY0" fmla="*/ 103822 h 103822"/>
                <a:gd name="connsiteX1" fmla="*/ 0 w 97535"/>
                <a:gd name="connsiteY1" fmla="*/ 0 h 10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535" h="103822">
                  <a:moveTo>
                    <a:pt x="97536" y="103822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5" name="任意多边形: 形状 2044">
              <a:extLst>
                <a:ext uri="{FF2B5EF4-FFF2-40B4-BE49-F238E27FC236}">
                  <a16:creationId xmlns:a16="http://schemas.microsoft.com/office/drawing/2014/main" id="{CD73C353-BD98-4DDD-87BA-5C16FA3D4A30}"/>
                </a:ext>
              </a:extLst>
            </p:cNvPr>
            <p:cNvSpPr/>
            <p:nvPr/>
          </p:nvSpPr>
          <p:spPr>
            <a:xfrm>
              <a:off x="3804605" y="4710234"/>
              <a:ext cx="229708" cy="153544"/>
            </a:xfrm>
            <a:custGeom>
              <a:avLst/>
              <a:gdLst>
                <a:gd name="connsiteX0" fmla="*/ 229708 w 229708"/>
                <a:gd name="connsiteY0" fmla="*/ 145324 h 153544"/>
                <a:gd name="connsiteX1" fmla="*/ 187036 w 229708"/>
                <a:gd name="connsiteY1" fmla="*/ 54361 h 153544"/>
                <a:gd name="connsiteX2" fmla="*/ 1013 w 229708"/>
                <a:gd name="connsiteY2" fmla="*/ 19880 h 153544"/>
                <a:gd name="connsiteX3" fmla="*/ 229708 w 229708"/>
                <a:gd name="connsiteY3" fmla="*/ 145324 h 15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708" h="153544">
                  <a:moveTo>
                    <a:pt x="229708" y="145324"/>
                  </a:moveTo>
                  <a:cubicBezTo>
                    <a:pt x="229270" y="110273"/>
                    <a:pt x="213714" y="77107"/>
                    <a:pt x="187036" y="54361"/>
                  </a:cubicBezTo>
                  <a:cubicBezTo>
                    <a:pt x="159509" y="29786"/>
                    <a:pt x="14824" y="-31364"/>
                    <a:pt x="1013" y="19880"/>
                  </a:cubicBezTo>
                  <a:cubicBezTo>
                    <a:pt x="-13655" y="75125"/>
                    <a:pt x="134268" y="184282"/>
                    <a:pt x="229708" y="145324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6" name="任意多边形: 形状 2045">
              <a:extLst>
                <a:ext uri="{FF2B5EF4-FFF2-40B4-BE49-F238E27FC236}">
                  <a16:creationId xmlns:a16="http://schemas.microsoft.com/office/drawing/2014/main" id="{4B79F20E-EFBD-447E-AB55-AB78BBBFCECF}"/>
                </a:ext>
              </a:extLst>
            </p:cNvPr>
            <p:cNvSpPr/>
            <p:nvPr/>
          </p:nvSpPr>
          <p:spPr>
            <a:xfrm>
              <a:off x="3896487" y="4769643"/>
              <a:ext cx="137826" cy="85915"/>
            </a:xfrm>
            <a:custGeom>
              <a:avLst/>
              <a:gdLst>
                <a:gd name="connsiteX0" fmla="*/ 137827 w 137826"/>
                <a:gd name="connsiteY0" fmla="*/ 85915 h 85915"/>
                <a:gd name="connsiteX1" fmla="*/ 0 w 137826"/>
                <a:gd name="connsiteY1" fmla="*/ 0 h 8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915">
                  <a:moveTo>
                    <a:pt x="137827" y="8591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7" name="任意多边形: 形状 2046">
              <a:extLst>
                <a:ext uri="{FF2B5EF4-FFF2-40B4-BE49-F238E27FC236}">
                  <a16:creationId xmlns:a16="http://schemas.microsoft.com/office/drawing/2014/main" id="{0945A984-2FF4-4690-A69C-46C70189F072}"/>
                </a:ext>
              </a:extLst>
            </p:cNvPr>
            <p:cNvSpPr/>
            <p:nvPr/>
          </p:nvSpPr>
          <p:spPr>
            <a:xfrm>
              <a:off x="3931158" y="4145565"/>
              <a:ext cx="97631" cy="99536"/>
            </a:xfrm>
            <a:custGeom>
              <a:avLst/>
              <a:gdLst>
                <a:gd name="connsiteX0" fmla="*/ 97631 w 97631"/>
                <a:gd name="connsiteY0" fmla="*/ 99536 h 99536"/>
                <a:gd name="connsiteX1" fmla="*/ 0 w 97631"/>
                <a:gd name="connsiteY1" fmla="*/ 0 h 99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631" h="99536">
                  <a:moveTo>
                    <a:pt x="97631" y="99536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8" name="任意多边形: 形状 2047">
              <a:extLst>
                <a:ext uri="{FF2B5EF4-FFF2-40B4-BE49-F238E27FC236}">
                  <a16:creationId xmlns:a16="http://schemas.microsoft.com/office/drawing/2014/main" id="{610BFAB9-D3D9-4BBC-8508-7D4BB509E964}"/>
                </a:ext>
              </a:extLst>
            </p:cNvPr>
            <p:cNvSpPr/>
            <p:nvPr/>
          </p:nvSpPr>
          <p:spPr>
            <a:xfrm>
              <a:off x="3734083" y="4034245"/>
              <a:ext cx="229650" cy="153465"/>
            </a:xfrm>
            <a:custGeom>
              <a:avLst/>
              <a:gdLst>
                <a:gd name="connsiteX0" fmla="*/ 229650 w 229650"/>
                <a:gd name="connsiteY0" fmla="*/ 145229 h 153465"/>
                <a:gd name="connsiteX1" fmla="*/ 186978 w 229650"/>
                <a:gd name="connsiteY1" fmla="*/ 54361 h 153465"/>
                <a:gd name="connsiteX2" fmla="*/ 1050 w 229650"/>
                <a:gd name="connsiteY2" fmla="*/ 19880 h 153465"/>
                <a:gd name="connsiteX3" fmla="*/ 229650 w 229650"/>
                <a:gd name="connsiteY3" fmla="*/ 145229 h 15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465">
                  <a:moveTo>
                    <a:pt x="229650" y="145229"/>
                  </a:moveTo>
                  <a:cubicBezTo>
                    <a:pt x="229209" y="110196"/>
                    <a:pt x="213652" y="77068"/>
                    <a:pt x="186978" y="54361"/>
                  </a:cubicBezTo>
                  <a:cubicBezTo>
                    <a:pt x="159546" y="29786"/>
                    <a:pt x="14766" y="-31364"/>
                    <a:pt x="1050" y="19880"/>
                  </a:cubicBezTo>
                  <a:cubicBezTo>
                    <a:pt x="-13904" y="75316"/>
                    <a:pt x="134210" y="184186"/>
                    <a:pt x="229650" y="14522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9" name="任意多边形: 形状 2048">
              <a:extLst>
                <a:ext uri="{FF2B5EF4-FFF2-40B4-BE49-F238E27FC236}">
                  <a16:creationId xmlns:a16="http://schemas.microsoft.com/office/drawing/2014/main" id="{47A7657C-5BBE-4B59-96B6-B09F91492DF3}"/>
                </a:ext>
              </a:extLst>
            </p:cNvPr>
            <p:cNvSpPr/>
            <p:nvPr/>
          </p:nvSpPr>
          <p:spPr>
            <a:xfrm>
              <a:off x="3825906" y="4093654"/>
              <a:ext cx="137826" cy="85820"/>
            </a:xfrm>
            <a:custGeom>
              <a:avLst/>
              <a:gdLst>
                <a:gd name="connsiteX0" fmla="*/ 137827 w 137826"/>
                <a:gd name="connsiteY0" fmla="*/ 85820 h 85820"/>
                <a:gd name="connsiteX1" fmla="*/ 0 w 137826"/>
                <a:gd name="connsiteY1" fmla="*/ 0 h 85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820">
                  <a:moveTo>
                    <a:pt x="137827" y="85820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0" name="任意多边形: 形状 2049">
              <a:extLst>
                <a:ext uri="{FF2B5EF4-FFF2-40B4-BE49-F238E27FC236}">
                  <a16:creationId xmlns:a16="http://schemas.microsoft.com/office/drawing/2014/main" id="{10EEFA3C-334B-402C-8462-7CD79BD4A237}"/>
                </a:ext>
              </a:extLst>
            </p:cNvPr>
            <p:cNvSpPr/>
            <p:nvPr/>
          </p:nvSpPr>
          <p:spPr>
            <a:xfrm>
              <a:off x="3887343" y="3725322"/>
              <a:ext cx="94488" cy="72294"/>
            </a:xfrm>
            <a:custGeom>
              <a:avLst/>
              <a:gdLst>
                <a:gd name="connsiteX0" fmla="*/ 94488 w 94488"/>
                <a:gd name="connsiteY0" fmla="*/ 72295 h 72294"/>
                <a:gd name="connsiteX1" fmla="*/ 0 w 94488"/>
                <a:gd name="connsiteY1" fmla="*/ 0 h 7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488" h="72294">
                  <a:moveTo>
                    <a:pt x="94488" y="7229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1" name="任意多边形: 形状 2050">
              <a:extLst>
                <a:ext uri="{FF2B5EF4-FFF2-40B4-BE49-F238E27FC236}">
                  <a16:creationId xmlns:a16="http://schemas.microsoft.com/office/drawing/2014/main" id="{F4DCC5AB-27F2-41B8-9570-5D750E486B9A}"/>
                </a:ext>
              </a:extLst>
            </p:cNvPr>
            <p:cNvSpPr/>
            <p:nvPr/>
          </p:nvSpPr>
          <p:spPr>
            <a:xfrm>
              <a:off x="3690222" y="3614002"/>
              <a:ext cx="229696" cy="153465"/>
            </a:xfrm>
            <a:custGeom>
              <a:avLst/>
              <a:gdLst>
                <a:gd name="connsiteX0" fmla="*/ 229696 w 229696"/>
                <a:gd name="connsiteY0" fmla="*/ 145229 h 153465"/>
                <a:gd name="connsiteX1" fmla="*/ 187024 w 229696"/>
                <a:gd name="connsiteY1" fmla="*/ 54361 h 153465"/>
                <a:gd name="connsiteX2" fmla="*/ 1001 w 229696"/>
                <a:gd name="connsiteY2" fmla="*/ 19880 h 153465"/>
                <a:gd name="connsiteX3" fmla="*/ 229696 w 229696"/>
                <a:gd name="connsiteY3" fmla="*/ 145229 h 15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96" h="153465">
                  <a:moveTo>
                    <a:pt x="229696" y="145229"/>
                  </a:moveTo>
                  <a:cubicBezTo>
                    <a:pt x="229268" y="110196"/>
                    <a:pt x="213708" y="77059"/>
                    <a:pt x="187024" y="54361"/>
                  </a:cubicBezTo>
                  <a:cubicBezTo>
                    <a:pt x="159497" y="29786"/>
                    <a:pt x="14717" y="-31364"/>
                    <a:pt x="1001" y="19880"/>
                  </a:cubicBezTo>
                  <a:cubicBezTo>
                    <a:pt x="-13572" y="75316"/>
                    <a:pt x="134256" y="184187"/>
                    <a:pt x="229696" y="14522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2" name="任意多边形: 形状 2051">
              <a:extLst>
                <a:ext uri="{FF2B5EF4-FFF2-40B4-BE49-F238E27FC236}">
                  <a16:creationId xmlns:a16="http://schemas.microsoft.com/office/drawing/2014/main" id="{87FD411E-5CB8-4663-8A7B-363100B98509}"/>
                </a:ext>
              </a:extLst>
            </p:cNvPr>
            <p:cNvSpPr/>
            <p:nvPr/>
          </p:nvSpPr>
          <p:spPr>
            <a:xfrm>
              <a:off x="3782091" y="3673316"/>
              <a:ext cx="137826" cy="85915"/>
            </a:xfrm>
            <a:custGeom>
              <a:avLst/>
              <a:gdLst>
                <a:gd name="connsiteX0" fmla="*/ 137827 w 137826"/>
                <a:gd name="connsiteY0" fmla="*/ 85916 h 85915"/>
                <a:gd name="connsiteX1" fmla="*/ 0 w 137826"/>
                <a:gd name="connsiteY1" fmla="*/ 0 h 8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7826" h="85915">
                  <a:moveTo>
                    <a:pt x="137827" y="85916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3" name="任意多边形: 形状 2052">
              <a:extLst>
                <a:ext uri="{FF2B5EF4-FFF2-40B4-BE49-F238E27FC236}">
                  <a16:creationId xmlns:a16="http://schemas.microsoft.com/office/drawing/2014/main" id="{8E5FB698-0A9A-4560-92D2-CC650648FA3C}"/>
                </a:ext>
              </a:extLst>
            </p:cNvPr>
            <p:cNvSpPr/>
            <p:nvPr/>
          </p:nvSpPr>
          <p:spPr>
            <a:xfrm>
              <a:off x="4129563" y="5020532"/>
              <a:ext cx="81534" cy="132873"/>
            </a:xfrm>
            <a:custGeom>
              <a:avLst/>
              <a:gdLst>
                <a:gd name="connsiteX0" fmla="*/ 0 w 81534"/>
                <a:gd name="connsiteY0" fmla="*/ 132874 h 132873"/>
                <a:gd name="connsiteX1" fmla="*/ 81534 w 81534"/>
                <a:gd name="connsiteY1" fmla="*/ 0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34" h="132873">
                  <a:moveTo>
                    <a:pt x="0" y="132874"/>
                  </a:moveTo>
                  <a:lnTo>
                    <a:pt x="81534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4" name="任意多边形: 形状 2053">
              <a:extLst>
                <a:ext uri="{FF2B5EF4-FFF2-40B4-BE49-F238E27FC236}">
                  <a16:creationId xmlns:a16="http://schemas.microsoft.com/office/drawing/2014/main" id="{4973DDFC-AD2A-4D9F-9023-5C16E79A93AB}"/>
                </a:ext>
              </a:extLst>
            </p:cNvPr>
            <p:cNvSpPr/>
            <p:nvPr/>
          </p:nvSpPr>
          <p:spPr>
            <a:xfrm>
              <a:off x="4183917" y="4877092"/>
              <a:ext cx="203694" cy="185032"/>
            </a:xfrm>
            <a:custGeom>
              <a:avLst/>
              <a:gdLst>
                <a:gd name="connsiteX0" fmla="*/ 2320 w 203694"/>
                <a:gd name="connsiteY0" fmla="*/ 183349 h 185032"/>
                <a:gd name="connsiteX1" fmla="*/ 25275 w 203694"/>
                <a:gd name="connsiteY1" fmla="*/ 85527 h 185032"/>
                <a:gd name="connsiteX2" fmla="*/ 200154 w 203694"/>
                <a:gd name="connsiteY2" fmla="*/ 13423 h 185032"/>
                <a:gd name="connsiteX3" fmla="*/ 2320 w 203694"/>
                <a:gd name="connsiteY3" fmla="*/ 183349 h 18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694" h="185032">
                  <a:moveTo>
                    <a:pt x="2320" y="183349"/>
                  </a:moveTo>
                  <a:cubicBezTo>
                    <a:pt x="-4496" y="148955"/>
                    <a:pt x="3872" y="113293"/>
                    <a:pt x="25275" y="85527"/>
                  </a:cubicBezTo>
                  <a:cubicBezTo>
                    <a:pt x="47087" y="55809"/>
                    <a:pt x="176151" y="-33630"/>
                    <a:pt x="200154" y="13423"/>
                  </a:cubicBezTo>
                  <a:cubicBezTo>
                    <a:pt x="226157" y="64573"/>
                    <a:pt x="103761" y="201733"/>
                    <a:pt x="2320" y="18334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5" name="任意多边形: 形状 2054">
              <a:extLst>
                <a:ext uri="{FF2B5EF4-FFF2-40B4-BE49-F238E27FC236}">
                  <a16:creationId xmlns:a16="http://schemas.microsoft.com/office/drawing/2014/main" id="{4DA3EF46-0AA4-4938-BA68-C713E421E069}"/>
                </a:ext>
              </a:extLst>
            </p:cNvPr>
            <p:cNvSpPr/>
            <p:nvPr/>
          </p:nvSpPr>
          <p:spPr>
            <a:xfrm>
              <a:off x="4186237" y="4969383"/>
              <a:ext cx="96964" cy="91059"/>
            </a:xfrm>
            <a:custGeom>
              <a:avLst/>
              <a:gdLst>
                <a:gd name="connsiteX0" fmla="*/ 0 w 96964"/>
                <a:gd name="connsiteY0" fmla="*/ 91059 h 91059"/>
                <a:gd name="connsiteX1" fmla="*/ 96965 w 96964"/>
                <a:gd name="connsiteY1" fmla="*/ 0 h 9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964" h="91059">
                  <a:moveTo>
                    <a:pt x="0" y="91059"/>
                  </a:moveTo>
                  <a:lnTo>
                    <a:pt x="96965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6" name="任意多边形: 形状 2055">
              <a:extLst>
                <a:ext uri="{FF2B5EF4-FFF2-40B4-BE49-F238E27FC236}">
                  <a16:creationId xmlns:a16="http://schemas.microsoft.com/office/drawing/2014/main" id="{B58491BA-3C90-4802-A667-C8B714B0BC94}"/>
                </a:ext>
              </a:extLst>
            </p:cNvPr>
            <p:cNvSpPr/>
            <p:nvPr/>
          </p:nvSpPr>
          <p:spPr>
            <a:xfrm>
              <a:off x="4058888" y="4342638"/>
              <a:ext cx="81438" cy="132873"/>
            </a:xfrm>
            <a:custGeom>
              <a:avLst/>
              <a:gdLst>
                <a:gd name="connsiteX0" fmla="*/ 0 w 81438"/>
                <a:gd name="connsiteY0" fmla="*/ 132874 h 132873"/>
                <a:gd name="connsiteX1" fmla="*/ 81439 w 81438"/>
                <a:gd name="connsiteY1" fmla="*/ 0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438" h="132873">
                  <a:moveTo>
                    <a:pt x="0" y="132874"/>
                  </a:moveTo>
                  <a:lnTo>
                    <a:pt x="8143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7" name="任意多边形: 形状 2056">
              <a:extLst>
                <a:ext uri="{FF2B5EF4-FFF2-40B4-BE49-F238E27FC236}">
                  <a16:creationId xmlns:a16="http://schemas.microsoft.com/office/drawing/2014/main" id="{C703444C-589E-4346-9A90-E14DE0EF08A3}"/>
                </a:ext>
              </a:extLst>
            </p:cNvPr>
            <p:cNvSpPr/>
            <p:nvPr/>
          </p:nvSpPr>
          <p:spPr>
            <a:xfrm>
              <a:off x="4113149" y="4212469"/>
              <a:ext cx="176449" cy="171965"/>
            </a:xfrm>
            <a:custGeom>
              <a:avLst/>
              <a:gdLst>
                <a:gd name="connsiteX0" fmla="*/ 2318 w 176449"/>
                <a:gd name="connsiteY0" fmla="*/ 170079 h 171965"/>
                <a:gd name="connsiteX1" fmla="*/ 25273 w 176449"/>
                <a:gd name="connsiteY1" fmla="*/ 72352 h 171965"/>
                <a:gd name="connsiteX2" fmla="*/ 172053 w 176449"/>
                <a:gd name="connsiteY2" fmla="*/ 15202 h 171965"/>
                <a:gd name="connsiteX3" fmla="*/ 2318 w 176449"/>
                <a:gd name="connsiteY3" fmla="*/ 170079 h 17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6449" h="171965">
                  <a:moveTo>
                    <a:pt x="2318" y="170079"/>
                  </a:moveTo>
                  <a:cubicBezTo>
                    <a:pt x="-4495" y="135713"/>
                    <a:pt x="3874" y="100089"/>
                    <a:pt x="25273" y="72352"/>
                  </a:cubicBezTo>
                  <a:cubicBezTo>
                    <a:pt x="47180" y="42634"/>
                    <a:pt x="148145" y="-31851"/>
                    <a:pt x="172053" y="15202"/>
                  </a:cubicBezTo>
                  <a:cubicBezTo>
                    <a:pt x="198152" y="66447"/>
                    <a:pt x="103759" y="188557"/>
                    <a:pt x="2318" y="17007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8" name="任意多边形: 形状 2057">
              <a:extLst>
                <a:ext uri="{FF2B5EF4-FFF2-40B4-BE49-F238E27FC236}">
                  <a16:creationId xmlns:a16="http://schemas.microsoft.com/office/drawing/2014/main" id="{C14FD6A7-293B-438C-AB1D-C8841024E1A1}"/>
                </a:ext>
              </a:extLst>
            </p:cNvPr>
            <p:cNvSpPr/>
            <p:nvPr/>
          </p:nvSpPr>
          <p:spPr>
            <a:xfrm>
              <a:off x="4115466" y="4263961"/>
              <a:ext cx="124110" cy="118586"/>
            </a:xfrm>
            <a:custGeom>
              <a:avLst/>
              <a:gdLst>
                <a:gd name="connsiteX0" fmla="*/ 0 w 124110"/>
                <a:gd name="connsiteY0" fmla="*/ 118586 h 118586"/>
                <a:gd name="connsiteX1" fmla="*/ 124111 w 124110"/>
                <a:gd name="connsiteY1" fmla="*/ 0 h 11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110" h="118586">
                  <a:moveTo>
                    <a:pt x="0" y="118586"/>
                  </a:moveTo>
                  <a:lnTo>
                    <a:pt x="12411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9" name="任意多边形: 形状 2058">
              <a:extLst>
                <a:ext uri="{FF2B5EF4-FFF2-40B4-BE49-F238E27FC236}">
                  <a16:creationId xmlns:a16="http://schemas.microsoft.com/office/drawing/2014/main" id="{B94CEDEF-CD7B-4772-9FEF-58EE1B482912}"/>
                </a:ext>
              </a:extLst>
            </p:cNvPr>
            <p:cNvSpPr/>
            <p:nvPr/>
          </p:nvSpPr>
          <p:spPr>
            <a:xfrm>
              <a:off x="4027741" y="4044791"/>
              <a:ext cx="81534" cy="132873"/>
            </a:xfrm>
            <a:custGeom>
              <a:avLst/>
              <a:gdLst>
                <a:gd name="connsiteX0" fmla="*/ 0 w 81534"/>
                <a:gd name="connsiteY0" fmla="*/ 132874 h 132873"/>
                <a:gd name="connsiteX1" fmla="*/ 81534 w 81534"/>
                <a:gd name="connsiteY1" fmla="*/ 0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34" h="132873">
                  <a:moveTo>
                    <a:pt x="0" y="132874"/>
                  </a:moveTo>
                  <a:lnTo>
                    <a:pt x="81534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0" name="任意多边形: 形状 2059">
              <a:extLst>
                <a:ext uri="{FF2B5EF4-FFF2-40B4-BE49-F238E27FC236}">
                  <a16:creationId xmlns:a16="http://schemas.microsoft.com/office/drawing/2014/main" id="{30E49AAB-BB57-45F2-B919-30EB4F07BBFC}"/>
                </a:ext>
              </a:extLst>
            </p:cNvPr>
            <p:cNvSpPr/>
            <p:nvPr/>
          </p:nvSpPr>
          <p:spPr>
            <a:xfrm>
              <a:off x="4082095" y="3901351"/>
              <a:ext cx="203716" cy="185035"/>
            </a:xfrm>
            <a:custGeom>
              <a:avLst/>
              <a:gdLst>
                <a:gd name="connsiteX0" fmla="*/ 2320 w 203716"/>
                <a:gd name="connsiteY0" fmla="*/ 183349 h 185035"/>
                <a:gd name="connsiteX1" fmla="*/ 25275 w 203716"/>
                <a:gd name="connsiteY1" fmla="*/ 85528 h 185035"/>
                <a:gd name="connsiteX2" fmla="*/ 200154 w 203716"/>
                <a:gd name="connsiteY2" fmla="*/ 13423 h 185035"/>
                <a:gd name="connsiteX3" fmla="*/ 2320 w 203716"/>
                <a:gd name="connsiteY3" fmla="*/ 183349 h 1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716" h="185035">
                  <a:moveTo>
                    <a:pt x="2320" y="183349"/>
                  </a:moveTo>
                  <a:cubicBezTo>
                    <a:pt x="-4496" y="148954"/>
                    <a:pt x="3872" y="113293"/>
                    <a:pt x="25275" y="85528"/>
                  </a:cubicBezTo>
                  <a:cubicBezTo>
                    <a:pt x="47087" y="55810"/>
                    <a:pt x="176151" y="-33630"/>
                    <a:pt x="200154" y="13423"/>
                  </a:cubicBezTo>
                  <a:cubicBezTo>
                    <a:pt x="226252" y="64858"/>
                    <a:pt x="103761" y="201733"/>
                    <a:pt x="2320" y="18334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1" name="任意多边形: 形状 2060">
              <a:extLst>
                <a:ext uri="{FF2B5EF4-FFF2-40B4-BE49-F238E27FC236}">
                  <a16:creationId xmlns:a16="http://schemas.microsoft.com/office/drawing/2014/main" id="{119226FD-9128-4853-9210-C3663E360939}"/>
                </a:ext>
              </a:extLst>
            </p:cNvPr>
            <p:cNvSpPr/>
            <p:nvPr/>
          </p:nvSpPr>
          <p:spPr>
            <a:xfrm>
              <a:off x="4084415" y="3966019"/>
              <a:ext cx="124110" cy="118681"/>
            </a:xfrm>
            <a:custGeom>
              <a:avLst/>
              <a:gdLst>
                <a:gd name="connsiteX0" fmla="*/ 0 w 124110"/>
                <a:gd name="connsiteY0" fmla="*/ 118682 h 118681"/>
                <a:gd name="connsiteX1" fmla="*/ 124111 w 124110"/>
                <a:gd name="connsiteY1" fmla="*/ 0 h 11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110" h="118681">
                  <a:moveTo>
                    <a:pt x="0" y="118682"/>
                  </a:moveTo>
                  <a:lnTo>
                    <a:pt x="12411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2" name="任意多边形: 形状 2061">
              <a:extLst>
                <a:ext uri="{FF2B5EF4-FFF2-40B4-BE49-F238E27FC236}">
                  <a16:creationId xmlns:a16="http://schemas.microsoft.com/office/drawing/2014/main" id="{B8F7F098-F9C5-4206-AE7A-AD0A669DF85F}"/>
                </a:ext>
              </a:extLst>
            </p:cNvPr>
            <p:cNvSpPr/>
            <p:nvPr/>
          </p:nvSpPr>
          <p:spPr>
            <a:xfrm>
              <a:off x="3982212" y="3608070"/>
              <a:ext cx="81438" cy="132873"/>
            </a:xfrm>
            <a:custGeom>
              <a:avLst/>
              <a:gdLst>
                <a:gd name="connsiteX0" fmla="*/ 0 w 81438"/>
                <a:gd name="connsiteY0" fmla="*/ 132874 h 132873"/>
                <a:gd name="connsiteX1" fmla="*/ 81439 w 81438"/>
                <a:gd name="connsiteY1" fmla="*/ 0 h 1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438" h="132873">
                  <a:moveTo>
                    <a:pt x="0" y="132874"/>
                  </a:moveTo>
                  <a:lnTo>
                    <a:pt x="8143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3" name="任意多边形: 形状 2062">
              <a:extLst>
                <a:ext uri="{FF2B5EF4-FFF2-40B4-BE49-F238E27FC236}">
                  <a16:creationId xmlns:a16="http://schemas.microsoft.com/office/drawing/2014/main" id="{2244EE82-1C91-4381-8847-BAD8770D2DA1}"/>
                </a:ext>
              </a:extLst>
            </p:cNvPr>
            <p:cNvSpPr/>
            <p:nvPr/>
          </p:nvSpPr>
          <p:spPr>
            <a:xfrm>
              <a:off x="4036280" y="3464630"/>
              <a:ext cx="203764" cy="185032"/>
            </a:xfrm>
            <a:custGeom>
              <a:avLst/>
              <a:gdLst>
                <a:gd name="connsiteX0" fmla="*/ 2320 w 203764"/>
                <a:gd name="connsiteY0" fmla="*/ 183349 h 185032"/>
                <a:gd name="connsiteX1" fmla="*/ 25275 w 203764"/>
                <a:gd name="connsiteY1" fmla="*/ 85528 h 185032"/>
                <a:gd name="connsiteX2" fmla="*/ 200154 w 203764"/>
                <a:gd name="connsiteY2" fmla="*/ 13423 h 185032"/>
                <a:gd name="connsiteX3" fmla="*/ 2320 w 203764"/>
                <a:gd name="connsiteY3" fmla="*/ 183349 h 18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764" h="185032">
                  <a:moveTo>
                    <a:pt x="2320" y="183349"/>
                  </a:moveTo>
                  <a:cubicBezTo>
                    <a:pt x="-4496" y="148955"/>
                    <a:pt x="3872" y="113293"/>
                    <a:pt x="25275" y="85528"/>
                  </a:cubicBezTo>
                  <a:cubicBezTo>
                    <a:pt x="47182" y="55810"/>
                    <a:pt x="176246" y="-33630"/>
                    <a:pt x="200154" y="13423"/>
                  </a:cubicBezTo>
                  <a:cubicBezTo>
                    <a:pt x="226443" y="64573"/>
                    <a:pt x="103951" y="201733"/>
                    <a:pt x="2320" y="18334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4" name="任意多边形: 形状 2063">
              <a:extLst>
                <a:ext uri="{FF2B5EF4-FFF2-40B4-BE49-F238E27FC236}">
                  <a16:creationId xmlns:a16="http://schemas.microsoft.com/office/drawing/2014/main" id="{2951E206-8269-42E6-8FA3-A780D5B40305}"/>
                </a:ext>
              </a:extLst>
            </p:cNvPr>
            <p:cNvSpPr/>
            <p:nvPr/>
          </p:nvSpPr>
          <p:spPr>
            <a:xfrm>
              <a:off x="4038790" y="3529298"/>
              <a:ext cx="124110" cy="118681"/>
            </a:xfrm>
            <a:custGeom>
              <a:avLst/>
              <a:gdLst>
                <a:gd name="connsiteX0" fmla="*/ 0 w 124110"/>
                <a:gd name="connsiteY0" fmla="*/ 118681 h 118681"/>
                <a:gd name="connsiteX1" fmla="*/ 124111 w 124110"/>
                <a:gd name="connsiteY1" fmla="*/ 0 h 11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110" h="118681">
                  <a:moveTo>
                    <a:pt x="0" y="118681"/>
                  </a:moveTo>
                  <a:lnTo>
                    <a:pt x="12411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5" name="任意多边形: 形状 2064">
              <a:extLst>
                <a:ext uri="{FF2B5EF4-FFF2-40B4-BE49-F238E27FC236}">
                  <a16:creationId xmlns:a16="http://schemas.microsoft.com/office/drawing/2014/main" id="{5C778E82-1298-48E6-B154-76A2AC03F427}"/>
                </a:ext>
              </a:extLst>
            </p:cNvPr>
            <p:cNvSpPr/>
            <p:nvPr/>
          </p:nvSpPr>
          <p:spPr>
            <a:xfrm>
              <a:off x="3945032" y="3278130"/>
              <a:ext cx="203714" cy="185052"/>
            </a:xfrm>
            <a:custGeom>
              <a:avLst/>
              <a:gdLst>
                <a:gd name="connsiteX0" fmla="*/ 2318 w 203714"/>
                <a:gd name="connsiteY0" fmla="*/ 183254 h 185052"/>
                <a:gd name="connsiteX1" fmla="*/ 25273 w 203714"/>
                <a:gd name="connsiteY1" fmla="*/ 85528 h 185052"/>
                <a:gd name="connsiteX2" fmla="*/ 200152 w 203714"/>
                <a:gd name="connsiteY2" fmla="*/ 13423 h 185052"/>
                <a:gd name="connsiteX3" fmla="*/ 2318 w 203714"/>
                <a:gd name="connsiteY3" fmla="*/ 183254 h 18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714" h="185052">
                  <a:moveTo>
                    <a:pt x="2318" y="183254"/>
                  </a:moveTo>
                  <a:cubicBezTo>
                    <a:pt x="-4495" y="148888"/>
                    <a:pt x="3874" y="113264"/>
                    <a:pt x="25273" y="85528"/>
                  </a:cubicBezTo>
                  <a:cubicBezTo>
                    <a:pt x="47085" y="55810"/>
                    <a:pt x="176149" y="-33630"/>
                    <a:pt x="200152" y="13423"/>
                  </a:cubicBezTo>
                  <a:cubicBezTo>
                    <a:pt x="226250" y="64858"/>
                    <a:pt x="103759" y="202304"/>
                    <a:pt x="2318" y="183254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6" name="任意多边形: 形状 2065">
              <a:extLst>
                <a:ext uri="{FF2B5EF4-FFF2-40B4-BE49-F238E27FC236}">
                  <a16:creationId xmlns:a16="http://schemas.microsoft.com/office/drawing/2014/main" id="{AB144430-6459-4076-B79F-AEC2824376E5}"/>
                </a:ext>
              </a:extLst>
            </p:cNvPr>
            <p:cNvSpPr/>
            <p:nvPr/>
          </p:nvSpPr>
          <p:spPr>
            <a:xfrm>
              <a:off x="3947350" y="3343084"/>
              <a:ext cx="124110" cy="118586"/>
            </a:xfrm>
            <a:custGeom>
              <a:avLst/>
              <a:gdLst>
                <a:gd name="connsiteX0" fmla="*/ 0 w 124110"/>
                <a:gd name="connsiteY0" fmla="*/ 118586 h 118586"/>
                <a:gd name="connsiteX1" fmla="*/ 124111 w 124110"/>
                <a:gd name="connsiteY1" fmla="*/ 0 h 11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110" h="118586">
                  <a:moveTo>
                    <a:pt x="0" y="118586"/>
                  </a:moveTo>
                  <a:lnTo>
                    <a:pt x="12411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7" name="任意多边形: 形状 2066">
              <a:extLst>
                <a:ext uri="{FF2B5EF4-FFF2-40B4-BE49-F238E27FC236}">
                  <a16:creationId xmlns:a16="http://schemas.microsoft.com/office/drawing/2014/main" id="{786D1A5F-D618-477E-9321-7778FC1A0030}"/>
                </a:ext>
              </a:extLst>
            </p:cNvPr>
            <p:cNvSpPr/>
            <p:nvPr/>
          </p:nvSpPr>
          <p:spPr>
            <a:xfrm>
              <a:off x="3790016" y="3249840"/>
              <a:ext cx="168840" cy="217513"/>
            </a:xfrm>
            <a:custGeom>
              <a:avLst/>
              <a:gdLst>
                <a:gd name="connsiteX0" fmla="*/ 164477 w 168840"/>
                <a:gd name="connsiteY0" fmla="*/ 216973 h 217513"/>
                <a:gd name="connsiteX1" fmla="*/ 69227 w 168840"/>
                <a:gd name="connsiteY1" fmla="*/ 183922 h 217513"/>
                <a:gd name="connsiteX2" fmla="*/ 16364 w 168840"/>
                <a:gd name="connsiteY2" fmla="*/ 1994 h 217513"/>
                <a:gd name="connsiteX3" fmla="*/ 164477 w 168840"/>
                <a:gd name="connsiteY3" fmla="*/ 216973 h 217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8840" h="217513">
                  <a:moveTo>
                    <a:pt x="164477" y="216973"/>
                  </a:moveTo>
                  <a:cubicBezTo>
                    <a:pt x="129437" y="220288"/>
                    <a:pt x="94681" y="208229"/>
                    <a:pt x="69227" y="183922"/>
                  </a:cubicBezTo>
                  <a:cubicBezTo>
                    <a:pt x="42462" y="159061"/>
                    <a:pt x="-32976" y="21044"/>
                    <a:pt x="16364" y="1994"/>
                  </a:cubicBezTo>
                  <a:cubicBezTo>
                    <a:pt x="69989" y="-18104"/>
                    <a:pt x="193529" y="118009"/>
                    <a:pt x="164477" y="216973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8" name="任意多边形: 形状 2067">
              <a:extLst>
                <a:ext uri="{FF2B5EF4-FFF2-40B4-BE49-F238E27FC236}">
                  <a16:creationId xmlns:a16="http://schemas.microsoft.com/office/drawing/2014/main" id="{CC7CEBE7-C743-41C5-82C7-B524B030ED8D}"/>
                </a:ext>
              </a:extLst>
            </p:cNvPr>
            <p:cNvSpPr/>
            <p:nvPr/>
          </p:nvSpPr>
          <p:spPr>
            <a:xfrm>
              <a:off x="3849624" y="3330987"/>
              <a:ext cx="104870" cy="135826"/>
            </a:xfrm>
            <a:custGeom>
              <a:avLst/>
              <a:gdLst>
                <a:gd name="connsiteX0" fmla="*/ 104870 w 104870"/>
                <a:gd name="connsiteY0" fmla="*/ 135827 h 135826"/>
                <a:gd name="connsiteX1" fmla="*/ 0 w 104870"/>
                <a:gd name="connsiteY1" fmla="*/ 0 h 135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870" h="135826">
                  <a:moveTo>
                    <a:pt x="104870" y="1358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9" name="任意多边形: 形状 2068">
              <a:extLst>
                <a:ext uri="{FF2B5EF4-FFF2-40B4-BE49-F238E27FC236}">
                  <a16:creationId xmlns:a16="http://schemas.microsoft.com/office/drawing/2014/main" id="{B0824BB3-A650-4897-946F-21CC261B25C7}"/>
                </a:ext>
              </a:extLst>
            </p:cNvPr>
            <p:cNvSpPr/>
            <p:nvPr/>
          </p:nvSpPr>
          <p:spPr>
            <a:xfrm>
              <a:off x="4303395" y="2863881"/>
              <a:ext cx="9525" cy="2864358"/>
            </a:xfrm>
            <a:custGeom>
              <a:avLst/>
              <a:gdLst>
                <a:gd name="connsiteX0" fmla="*/ 0 w 9525"/>
                <a:gd name="connsiteY0" fmla="*/ 0 h 2864358"/>
                <a:gd name="connsiteX1" fmla="*/ 0 w 9525"/>
                <a:gd name="connsiteY1" fmla="*/ 2864358 h 286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64358">
                  <a:moveTo>
                    <a:pt x="0" y="0"/>
                  </a:moveTo>
                  <a:lnTo>
                    <a:pt x="0" y="2864358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0" name="任意多边形: 形状 2069">
              <a:extLst>
                <a:ext uri="{FF2B5EF4-FFF2-40B4-BE49-F238E27FC236}">
                  <a16:creationId xmlns:a16="http://schemas.microsoft.com/office/drawing/2014/main" id="{4D02010E-E304-431D-8222-DECCF2F5E641}"/>
                </a:ext>
              </a:extLst>
            </p:cNvPr>
            <p:cNvSpPr/>
            <p:nvPr/>
          </p:nvSpPr>
          <p:spPr>
            <a:xfrm>
              <a:off x="4337780" y="3786187"/>
              <a:ext cx="234981" cy="2265140"/>
            </a:xfrm>
            <a:custGeom>
              <a:avLst/>
              <a:gdLst>
                <a:gd name="connsiteX0" fmla="*/ 234982 w 234981"/>
                <a:gd name="connsiteY0" fmla="*/ 0 h 2265140"/>
                <a:gd name="connsiteX1" fmla="*/ 0 w 234981"/>
                <a:gd name="connsiteY1" fmla="*/ 2265140 h 226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981" h="2265140">
                  <a:moveTo>
                    <a:pt x="234982" y="0"/>
                  </a:moveTo>
                  <a:lnTo>
                    <a:pt x="0" y="226514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1" name="任意多边形: 形状 2070">
              <a:extLst>
                <a:ext uri="{FF2B5EF4-FFF2-40B4-BE49-F238E27FC236}">
                  <a16:creationId xmlns:a16="http://schemas.microsoft.com/office/drawing/2014/main" id="{599B5C88-6DE7-4824-BAC5-30D4407254C2}"/>
                </a:ext>
              </a:extLst>
            </p:cNvPr>
            <p:cNvSpPr/>
            <p:nvPr/>
          </p:nvSpPr>
          <p:spPr>
            <a:xfrm>
              <a:off x="4333017" y="5526309"/>
              <a:ext cx="54387" cy="62198"/>
            </a:xfrm>
            <a:custGeom>
              <a:avLst/>
              <a:gdLst>
                <a:gd name="connsiteX0" fmla="*/ 54388 w 54387"/>
                <a:gd name="connsiteY0" fmla="*/ 62198 h 62198"/>
                <a:gd name="connsiteX1" fmla="*/ 0 w 54387"/>
                <a:gd name="connsiteY1" fmla="*/ 0 h 6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4387" h="62198">
                  <a:moveTo>
                    <a:pt x="54388" y="62198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2" name="任意多边形: 形状 2071">
              <a:extLst>
                <a:ext uri="{FF2B5EF4-FFF2-40B4-BE49-F238E27FC236}">
                  <a16:creationId xmlns:a16="http://schemas.microsoft.com/office/drawing/2014/main" id="{94A39C14-4A76-44B8-B9D0-CDCA452118EE}"/>
                </a:ext>
              </a:extLst>
            </p:cNvPr>
            <p:cNvSpPr/>
            <p:nvPr/>
          </p:nvSpPr>
          <p:spPr>
            <a:xfrm>
              <a:off x="4131549" y="5343184"/>
              <a:ext cx="203779" cy="184841"/>
            </a:xfrm>
            <a:custGeom>
              <a:avLst/>
              <a:gdLst>
                <a:gd name="connsiteX0" fmla="*/ 201468 w 203779"/>
                <a:gd name="connsiteY0" fmla="*/ 183125 h 184841"/>
                <a:gd name="connsiteX1" fmla="*/ 178417 w 203779"/>
                <a:gd name="connsiteY1" fmla="*/ 85398 h 184841"/>
                <a:gd name="connsiteX2" fmla="*/ 3538 w 203779"/>
                <a:gd name="connsiteY2" fmla="*/ 13675 h 184841"/>
                <a:gd name="connsiteX3" fmla="*/ 201468 w 203779"/>
                <a:gd name="connsiteY3" fmla="*/ 183125 h 18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779" h="184841">
                  <a:moveTo>
                    <a:pt x="201468" y="183125"/>
                  </a:moveTo>
                  <a:cubicBezTo>
                    <a:pt x="208279" y="148749"/>
                    <a:pt x="199872" y="113107"/>
                    <a:pt x="178417" y="85398"/>
                  </a:cubicBezTo>
                  <a:cubicBezTo>
                    <a:pt x="156605" y="55776"/>
                    <a:pt x="27446" y="-33950"/>
                    <a:pt x="3538" y="13675"/>
                  </a:cubicBezTo>
                  <a:cubicBezTo>
                    <a:pt x="-22465" y="64539"/>
                    <a:pt x="100027" y="201699"/>
                    <a:pt x="201468" y="183125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3" name="任意多边形: 形状 2072">
              <a:extLst>
                <a:ext uri="{FF2B5EF4-FFF2-40B4-BE49-F238E27FC236}">
                  <a16:creationId xmlns:a16="http://schemas.microsoft.com/office/drawing/2014/main" id="{55AB1C43-45D4-4DD6-84A0-BF38DC510693}"/>
                </a:ext>
              </a:extLst>
            </p:cNvPr>
            <p:cNvSpPr/>
            <p:nvPr/>
          </p:nvSpPr>
          <p:spPr>
            <a:xfrm>
              <a:off x="4215860" y="5413914"/>
              <a:ext cx="117157" cy="112395"/>
            </a:xfrm>
            <a:custGeom>
              <a:avLst/>
              <a:gdLst>
                <a:gd name="connsiteX0" fmla="*/ 117158 w 117157"/>
                <a:gd name="connsiteY0" fmla="*/ 112395 h 112395"/>
                <a:gd name="connsiteX1" fmla="*/ 0 w 117157"/>
                <a:gd name="connsiteY1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157" h="112395">
                  <a:moveTo>
                    <a:pt x="117158" y="11239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4" name="任意多边形: 形状 2073">
              <a:extLst>
                <a:ext uri="{FF2B5EF4-FFF2-40B4-BE49-F238E27FC236}">
                  <a16:creationId xmlns:a16="http://schemas.microsoft.com/office/drawing/2014/main" id="{EF731465-2B94-4352-B780-F05B259ACEF7}"/>
                </a:ext>
              </a:extLst>
            </p:cNvPr>
            <p:cNvSpPr/>
            <p:nvPr/>
          </p:nvSpPr>
          <p:spPr>
            <a:xfrm>
              <a:off x="4373118" y="4874418"/>
              <a:ext cx="80676" cy="67436"/>
            </a:xfrm>
            <a:custGeom>
              <a:avLst/>
              <a:gdLst>
                <a:gd name="connsiteX0" fmla="*/ 80677 w 80676"/>
                <a:gd name="connsiteY0" fmla="*/ 67437 h 67436"/>
                <a:gd name="connsiteX1" fmla="*/ 0 w 80676"/>
                <a:gd name="connsiteY1" fmla="*/ 0 h 6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7436">
                  <a:moveTo>
                    <a:pt x="80677" y="6743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5" name="任意多边形: 形状 2074">
              <a:extLst>
                <a:ext uri="{FF2B5EF4-FFF2-40B4-BE49-F238E27FC236}">
                  <a16:creationId xmlns:a16="http://schemas.microsoft.com/office/drawing/2014/main" id="{D3F75D4A-F7AF-40EE-B697-767451D97242}"/>
                </a:ext>
              </a:extLst>
            </p:cNvPr>
            <p:cNvSpPr/>
            <p:nvPr/>
          </p:nvSpPr>
          <p:spPr>
            <a:xfrm>
              <a:off x="4196916" y="4714535"/>
              <a:ext cx="203658" cy="184920"/>
            </a:xfrm>
            <a:custGeom>
              <a:avLst/>
              <a:gdLst>
                <a:gd name="connsiteX0" fmla="*/ 201348 w 203658"/>
                <a:gd name="connsiteY0" fmla="*/ 183219 h 184920"/>
                <a:gd name="connsiteX1" fmla="*/ 178297 w 203658"/>
                <a:gd name="connsiteY1" fmla="*/ 85493 h 184920"/>
                <a:gd name="connsiteX2" fmla="*/ 3609 w 203658"/>
                <a:gd name="connsiteY2" fmla="*/ 13674 h 184920"/>
                <a:gd name="connsiteX3" fmla="*/ 201348 w 203658"/>
                <a:gd name="connsiteY3" fmla="*/ 183219 h 18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658" h="184920">
                  <a:moveTo>
                    <a:pt x="201348" y="183219"/>
                  </a:moveTo>
                  <a:cubicBezTo>
                    <a:pt x="208159" y="148844"/>
                    <a:pt x="199752" y="113201"/>
                    <a:pt x="178297" y="85493"/>
                  </a:cubicBezTo>
                  <a:cubicBezTo>
                    <a:pt x="156485" y="55775"/>
                    <a:pt x="27326" y="-33951"/>
                    <a:pt x="3609" y="13674"/>
                  </a:cubicBezTo>
                  <a:cubicBezTo>
                    <a:pt x="-22680" y="64633"/>
                    <a:pt x="99906" y="201698"/>
                    <a:pt x="201348" y="18321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6" name="任意多边形: 形状 2075">
              <a:extLst>
                <a:ext uri="{FF2B5EF4-FFF2-40B4-BE49-F238E27FC236}">
                  <a16:creationId xmlns:a16="http://schemas.microsoft.com/office/drawing/2014/main" id="{B5C269B8-279D-4654-B9D6-3B4DA63AF8C5}"/>
                </a:ext>
              </a:extLst>
            </p:cNvPr>
            <p:cNvSpPr/>
            <p:nvPr/>
          </p:nvSpPr>
          <p:spPr>
            <a:xfrm>
              <a:off x="4281106" y="4785360"/>
              <a:ext cx="117157" cy="112395"/>
            </a:xfrm>
            <a:custGeom>
              <a:avLst/>
              <a:gdLst>
                <a:gd name="connsiteX0" fmla="*/ 117158 w 117157"/>
                <a:gd name="connsiteY0" fmla="*/ 112395 h 112395"/>
                <a:gd name="connsiteX1" fmla="*/ 0 w 117157"/>
                <a:gd name="connsiteY1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157" h="112395">
                  <a:moveTo>
                    <a:pt x="117158" y="11239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7" name="任意多边形: 形状 2076">
              <a:extLst>
                <a:ext uri="{FF2B5EF4-FFF2-40B4-BE49-F238E27FC236}">
                  <a16:creationId xmlns:a16="http://schemas.microsoft.com/office/drawing/2014/main" id="{96E62A1D-82AB-480A-A516-C50A2A9CCF63}"/>
                </a:ext>
              </a:extLst>
            </p:cNvPr>
            <p:cNvSpPr/>
            <p:nvPr/>
          </p:nvSpPr>
          <p:spPr>
            <a:xfrm>
              <a:off x="4346638" y="5115496"/>
              <a:ext cx="81534" cy="132778"/>
            </a:xfrm>
            <a:custGeom>
              <a:avLst/>
              <a:gdLst>
                <a:gd name="connsiteX0" fmla="*/ 81534 w 81534"/>
                <a:gd name="connsiteY0" fmla="*/ 132779 h 132778"/>
                <a:gd name="connsiteX1" fmla="*/ 0 w 81534"/>
                <a:gd name="connsiteY1" fmla="*/ 0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34" h="132778">
                  <a:moveTo>
                    <a:pt x="81534" y="132779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8" name="任意多边形: 形状 2077">
              <a:extLst>
                <a:ext uri="{FF2B5EF4-FFF2-40B4-BE49-F238E27FC236}">
                  <a16:creationId xmlns:a16="http://schemas.microsoft.com/office/drawing/2014/main" id="{D2A90999-0FE1-4D95-909D-3C6F1C5CFADA}"/>
                </a:ext>
              </a:extLst>
            </p:cNvPr>
            <p:cNvSpPr/>
            <p:nvPr/>
          </p:nvSpPr>
          <p:spPr>
            <a:xfrm>
              <a:off x="4170388" y="4972151"/>
              <a:ext cx="203903" cy="184876"/>
            </a:xfrm>
            <a:custGeom>
              <a:avLst/>
              <a:gdLst>
                <a:gd name="connsiteX0" fmla="*/ 201586 w 203903"/>
                <a:gd name="connsiteY0" fmla="*/ 183160 h 184876"/>
                <a:gd name="connsiteX1" fmla="*/ 178631 w 203903"/>
                <a:gd name="connsiteY1" fmla="*/ 85433 h 184876"/>
                <a:gd name="connsiteX2" fmla="*/ 3657 w 203903"/>
                <a:gd name="connsiteY2" fmla="*/ 13424 h 184876"/>
                <a:gd name="connsiteX3" fmla="*/ 201586 w 203903"/>
                <a:gd name="connsiteY3" fmla="*/ 183160 h 18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03" h="184876">
                  <a:moveTo>
                    <a:pt x="201586" y="183160"/>
                  </a:moveTo>
                  <a:cubicBezTo>
                    <a:pt x="208399" y="148793"/>
                    <a:pt x="200030" y="113170"/>
                    <a:pt x="178631" y="85433"/>
                  </a:cubicBezTo>
                  <a:cubicBezTo>
                    <a:pt x="156724" y="55810"/>
                    <a:pt x="27660" y="-33629"/>
                    <a:pt x="3657" y="13424"/>
                  </a:cubicBezTo>
                  <a:cubicBezTo>
                    <a:pt x="-22823" y="64574"/>
                    <a:pt x="99764" y="201734"/>
                    <a:pt x="201586" y="1831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9" name="任意多边形: 形状 2078">
              <a:extLst>
                <a:ext uri="{FF2B5EF4-FFF2-40B4-BE49-F238E27FC236}">
                  <a16:creationId xmlns:a16="http://schemas.microsoft.com/office/drawing/2014/main" id="{1676BEF8-5402-4184-A4BD-FE7D2CC27D1A}"/>
                </a:ext>
              </a:extLst>
            </p:cNvPr>
            <p:cNvSpPr/>
            <p:nvPr/>
          </p:nvSpPr>
          <p:spPr>
            <a:xfrm>
              <a:off x="4254341" y="5042916"/>
              <a:ext cx="117157" cy="112394"/>
            </a:xfrm>
            <a:custGeom>
              <a:avLst/>
              <a:gdLst>
                <a:gd name="connsiteX0" fmla="*/ 117157 w 117157"/>
                <a:gd name="connsiteY0" fmla="*/ 112395 h 112394"/>
                <a:gd name="connsiteX1" fmla="*/ 0 w 117157"/>
                <a:gd name="connsiteY1" fmla="*/ 0 h 112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157" h="112394">
                  <a:moveTo>
                    <a:pt x="117157" y="11239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0" name="任意多边形: 形状 2079">
              <a:extLst>
                <a:ext uri="{FF2B5EF4-FFF2-40B4-BE49-F238E27FC236}">
                  <a16:creationId xmlns:a16="http://schemas.microsoft.com/office/drawing/2014/main" id="{A5A955DD-060F-435E-9824-9E125E32775B}"/>
                </a:ext>
              </a:extLst>
            </p:cNvPr>
            <p:cNvSpPr/>
            <p:nvPr/>
          </p:nvSpPr>
          <p:spPr>
            <a:xfrm>
              <a:off x="4416837" y="4439412"/>
              <a:ext cx="77819" cy="89725"/>
            </a:xfrm>
            <a:custGeom>
              <a:avLst/>
              <a:gdLst>
                <a:gd name="connsiteX0" fmla="*/ 77819 w 77819"/>
                <a:gd name="connsiteY0" fmla="*/ 89726 h 89725"/>
                <a:gd name="connsiteX1" fmla="*/ 0 w 77819"/>
                <a:gd name="connsiteY1" fmla="*/ 0 h 8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819" h="89725">
                  <a:moveTo>
                    <a:pt x="77819" y="89726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1" name="任意多边形: 形状 2080">
              <a:extLst>
                <a:ext uri="{FF2B5EF4-FFF2-40B4-BE49-F238E27FC236}">
                  <a16:creationId xmlns:a16="http://schemas.microsoft.com/office/drawing/2014/main" id="{B6F57D60-7CA9-4F7A-8D83-7F2FD4EC3B07}"/>
                </a:ext>
              </a:extLst>
            </p:cNvPr>
            <p:cNvSpPr/>
            <p:nvPr/>
          </p:nvSpPr>
          <p:spPr>
            <a:xfrm>
              <a:off x="4240208" y="4296066"/>
              <a:ext cx="203803" cy="184955"/>
            </a:xfrm>
            <a:custGeom>
              <a:avLst/>
              <a:gdLst>
                <a:gd name="connsiteX0" fmla="*/ 201490 w 203803"/>
                <a:gd name="connsiteY0" fmla="*/ 183255 h 184955"/>
                <a:gd name="connsiteX1" fmla="*/ 178439 w 203803"/>
                <a:gd name="connsiteY1" fmla="*/ 85433 h 184955"/>
                <a:gd name="connsiteX2" fmla="*/ 3560 w 203803"/>
                <a:gd name="connsiteY2" fmla="*/ 13424 h 184955"/>
                <a:gd name="connsiteX3" fmla="*/ 201490 w 203803"/>
                <a:gd name="connsiteY3" fmla="*/ 183255 h 18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803" h="184955">
                  <a:moveTo>
                    <a:pt x="201490" y="183255"/>
                  </a:moveTo>
                  <a:cubicBezTo>
                    <a:pt x="208305" y="148851"/>
                    <a:pt x="199899" y="113179"/>
                    <a:pt x="178439" y="85433"/>
                  </a:cubicBezTo>
                  <a:cubicBezTo>
                    <a:pt x="156627" y="55810"/>
                    <a:pt x="27468" y="-33629"/>
                    <a:pt x="3560" y="13424"/>
                  </a:cubicBezTo>
                  <a:cubicBezTo>
                    <a:pt x="-22538" y="64669"/>
                    <a:pt x="100048" y="201733"/>
                    <a:pt x="201490" y="183255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2" name="任意多边形: 形状 2081">
              <a:extLst>
                <a:ext uri="{FF2B5EF4-FFF2-40B4-BE49-F238E27FC236}">
                  <a16:creationId xmlns:a16="http://schemas.microsoft.com/office/drawing/2014/main" id="{6E7B9EC1-7004-4646-9267-17E9084C2C37}"/>
                </a:ext>
              </a:extLst>
            </p:cNvPr>
            <p:cNvSpPr/>
            <p:nvPr/>
          </p:nvSpPr>
          <p:spPr>
            <a:xfrm>
              <a:off x="4324540" y="4366831"/>
              <a:ext cx="117157" cy="112490"/>
            </a:xfrm>
            <a:custGeom>
              <a:avLst/>
              <a:gdLst>
                <a:gd name="connsiteX0" fmla="*/ 117158 w 117157"/>
                <a:gd name="connsiteY0" fmla="*/ 112490 h 112490"/>
                <a:gd name="connsiteX1" fmla="*/ 0 w 117157"/>
                <a:gd name="connsiteY1" fmla="*/ 0 h 11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157" h="112490">
                  <a:moveTo>
                    <a:pt x="117158" y="112490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3" name="任意多边形: 形状 2082">
              <a:extLst>
                <a:ext uri="{FF2B5EF4-FFF2-40B4-BE49-F238E27FC236}">
                  <a16:creationId xmlns:a16="http://schemas.microsoft.com/office/drawing/2014/main" id="{3F06BF47-FB78-4036-B25E-6AADCC1F6AF1}"/>
                </a:ext>
              </a:extLst>
            </p:cNvPr>
            <p:cNvSpPr/>
            <p:nvPr/>
          </p:nvSpPr>
          <p:spPr>
            <a:xfrm>
              <a:off x="4460367" y="4019073"/>
              <a:ext cx="75152" cy="116681"/>
            </a:xfrm>
            <a:custGeom>
              <a:avLst/>
              <a:gdLst>
                <a:gd name="connsiteX0" fmla="*/ 75152 w 75152"/>
                <a:gd name="connsiteY0" fmla="*/ 116681 h 116681"/>
                <a:gd name="connsiteX1" fmla="*/ 0 w 75152"/>
                <a:gd name="connsiteY1" fmla="*/ 0 h 11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152" h="116681">
                  <a:moveTo>
                    <a:pt x="75152" y="116681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4" name="任意多边形: 形状 2083">
              <a:extLst>
                <a:ext uri="{FF2B5EF4-FFF2-40B4-BE49-F238E27FC236}">
                  <a16:creationId xmlns:a16="http://schemas.microsoft.com/office/drawing/2014/main" id="{68AA6CA9-EE62-40B7-AAAE-7B70F6903C09}"/>
                </a:ext>
              </a:extLst>
            </p:cNvPr>
            <p:cNvSpPr/>
            <p:nvPr/>
          </p:nvSpPr>
          <p:spPr>
            <a:xfrm>
              <a:off x="4283832" y="3875814"/>
              <a:ext cx="203768" cy="184869"/>
            </a:xfrm>
            <a:custGeom>
              <a:avLst/>
              <a:gdLst>
                <a:gd name="connsiteX0" fmla="*/ 201490 w 203768"/>
                <a:gd name="connsiteY0" fmla="*/ 183169 h 184869"/>
                <a:gd name="connsiteX1" fmla="*/ 178439 w 203768"/>
                <a:gd name="connsiteY1" fmla="*/ 85442 h 184869"/>
                <a:gd name="connsiteX2" fmla="*/ 3560 w 203768"/>
                <a:gd name="connsiteY2" fmla="*/ 13433 h 184869"/>
                <a:gd name="connsiteX3" fmla="*/ 201490 w 203768"/>
                <a:gd name="connsiteY3" fmla="*/ 183169 h 18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768" h="184869">
                  <a:moveTo>
                    <a:pt x="201490" y="183169"/>
                  </a:moveTo>
                  <a:cubicBezTo>
                    <a:pt x="208237" y="148793"/>
                    <a:pt x="199837" y="113179"/>
                    <a:pt x="178439" y="85442"/>
                  </a:cubicBezTo>
                  <a:cubicBezTo>
                    <a:pt x="156532" y="55724"/>
                    <a:pt x="27468" y="-33620"/>
                    <a:pt x="3560" y="13433"/>
                  </a:cubicBezTo>
                  <a:cubicBezTo>
                    <a:pt x="-22538" y="64583"/>
                    <a:pt x="100048" y="201647"/>
                    <a:pt x="201490" y="18316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5" name="任意多边形: 形状 2084">
              <a:extLst>
                <a:ext uri="{FF2B5EF4-FFF2-40B4-BE49-F238E27FC236}">
                  <a16:creationId xmlns:a16="http://schemas.microsoft.com/office/drawing/2014/main" id="{4DAAEE58-B810-4C0E-9979-030D6945DFA1}"/>
                </a:ext>
              </a:extLst>
            </p:cNvPr>
            <p:cNvSpPr/>
            <p:nvPr/>
          </p:nvSpPr>
          <p:spPr>
            <a:xfrm>
              <a:off x="4368069" y="3946588"/>
              <a:ext cx="117252" cy="112395"/>
            </a:xfrm>
            <a:custGeom>
              <a:avLst/>
              <a:gdLst>
                <a:gd name="connsiteX0" fmla="*/ 117253 w 117252"/>
                <a:gd name="connsiteY0" fmla="*/ 112395 h 112395"/>
                <a:gd name="connsiteX1" fmla="*/ 0 w 117252"/>
                <a:gd name="connsiteY1" fmla="*/ 0 h 11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252" h="112395">
                  <a:moveTo>
                    <a:pt x="117253" y="11239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6" name="任意多边形: 形状 2085">
              <a:extLst>
                <a:ext uri="{FF2B5EF4-FFF2-40B4-BE49-F238E27FC236}">
                  <a16:creationId xmlns:a16="http://schemas.microsoft.com/office/drawing/2014/main" id="{AF184287-0D8A-4931-96CB-845C2FC024B2}"/>
                </a:ext>
              </a:extLst>
            </p:cNvPr>
            <p:cNvSpPr/>
            <p:nvPr/>
          </p:nvSpPr>
          <p:spPr>
            <a:xfrm>
              <a:off x="4403502" y="5353145"/>
              <a:ext cx="107060" cy="113252"/>
            </a:xfrm>
            <a:custGeom>
              <a:avLst/>
              <a:gdLst>
                <a:gd name="connsiteX0" fmla="*/ 0 w 107060"/>
                <a:gd name="connsiteY0" fmla="*/ 113252 h 113252"/>
                <a:gd name="connsiteX1" fmla="*/ 107061 w 107060"/>
                <a:gd name="connsiteY1" fmla="*/ 0 h 11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060" h="113252">
                  <a:moveTo>
                    <a:pt x="0" y="113252"/>
                  </a:moveTo>
                  <a:lnTo>
                    <a:pt x="10706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7" name="任意多边形: 形状 2086">
              <a:extLst>
                <a:ext uri="{FF2B5EF4-FFF2-40B4-BE49-F238E27FC236}">
                  <a16:creationId xmlns:a16="http://schemas.microsoft.com/office/drawing/2014/main" id="{C3674FA1-D45E-4AD2-97AB-4166DCB31C54}"/>
                </a:ext>
              </a:extLst>
            </p:cNvPr>
            <p:cNvSpPr/>
            <p:nvPr/>
          </p:nvSpPr>
          <p:spPr>
            <a:xfrm>
              <a:off x="4477988" y="5241789"/>
              <a:ext cx="229650" cy="153555"/>
            </a:xfrm>
            <a:custGeom>
              <a:avLst/>
              <a:gdLst>
                <a:gd name="connsiteX0" fmla="*/ 0 w 229650"/>
                <a:gd name="connsiteY0" fmla="*/ 145360 h 153555"/>
                <a:gd name="connsiteX1" fmla="*/ 42672 w 229650"/>
                <a:gd name="connsiteY1" fmla="*/ 54396 h 153555"/>
                <a:gd name="connsiteX2" fmla="*/ 228600 w 229650"/>
                <a:gd name="connsiteY2" fmla="*/ 19821 h 153555"/>
                <a:gd name="connsiteX3" fmla="*/ 0 w 229650"/>
                <a:gd name="connsiteY3" fmla="*/ 145360 h 15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555">
                  <a:moveTo>
                    <a:pt x="0" y="145360"/>
                  </a:moveTo>
                  <a:cubicBezTo>
                    <a:pt x="438" y="110308"/>
                    <a:pt x="15994" y="77142"/>
                    <a:pt x="42672" y="54396"/>
                  </a:cubicBezTo>
                  <a:cubicBezTo>
                    <a:pt x="70104" y="29822"/>
                    <a:pt x="214884" y="-31329"/>
                    <a:pt x="228600" y="19821"/>
                  </a:cubicBezTo>
                  <a:cubicBezTo>
                    <a:pt x="243554" y="75256"/>
                    <a:pt x="95441" y="184222"/>
                    <a:pt x="0" y="1453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8" name="任意多边形: 形状 2087">
              <a:extLst>
                <a:ext uri="{FF2B5EF4-FFF2-40B4-BE49-F238E27FC236}">
                  <a16:creationId xmlns:a16="http://schemas.microsoft.com/office/drawing/2014/main" id="{4CEF174D-07D9-4DF0-9845-8C89E71D5DEA}"/>
                </a:ext>
              </a:extLst>
            </p:cNvPr>
            <p:cNvSpPr/>
            <p:nvPr/>
          </p:nvSpPr>
          <p:spPr>
            <a:xfrm>
              <a:off x="4477988" y="5296566"/>
              <a:ext cx="145923" cy="90582"/>
            </a:xfrm>
            <a:custGeom>
              <a:avLst/>
              <a:gdLst>
                <a:gd name="connsiteX0" fmla="*/ 0 w 145923"/>
                <a:gd name="connsiteY0" fmla="*/ 90583 h 90582"/>
                <a:gd name="connsiteX1" fmla="*/ 145923 w 145923"/>
                <a:gd name="connsiteY1" fmla="*/ 0 h 9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923" h="90582">
                  <a:moveTo>
                    <a:pt x="0" y="90583"/>
                  </a:moveTo>
                  <a:lnTo>
                    <a:pt x="145923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9" name="任意多边形: 形状 2088">
              <a:extLst>
                <a:ext uri="{FF2B5EF4-FFF2-40B4-BE49-F238E27FC236}">
                  <a16:creationId xmlns:a16="http://schemas.microsoft.com/office/drawing/2014/main" id="{E9D2F52B-2BF7-4DA5-ACB7-55D946E503B0}"/>
                </a:ext>
              </a:extLst>
            </p:cNvPr>
            <p:cNvSpPr/>
            <p:nvPr/>
          </p:nvSpPr>
          <p:spPr>
            <a:xfrm>
              <a:off x="4473797" y="4675251"/>
              <a:ext cx="107061" cy="113252"/>
            </a:xfrm>
            <a:custGeom>
              <a:avLst/>
              <a:gdLst>
                <a:gd name="connsiteX0" fmla="*/ 0 w 107061"/>
                <a:gd name="connsiteY0" fmla="*/ 113252 h 113252"/>
                <a:gd name="connsiteX1" fmla="*/ 107061 w 107061"/>
                <a:gd name="connsiteY1" fmla="*/ 0 h 11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061" h="113252">
                  <a:moveTo>
                    <a:pt x="0" y="113252"/>
                  </a:moveTo>
                  <a:lnTo>
                    <a:pt x="10706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0" name="任意多边形: 形状 2089">
              <a:extLst>
                <a:ext uri="{FF2B5EF4-FFF2-40B4-BE49-F238E27FC236}">
                  <a16:creationId xmlns:a16="http://schemas.microsoft.com/office/drawing/2014/main" id="{91E893ED-1217-4E5A-B485-B6A9D48E335F}"/>
                </a:ext>
              </a:extLst>
            </p:cNvPr>
            <p:cNvSpPr/>
            <p:nvPr/>
          </p:nvSpPr>
          <p:spPr>
            <a:xfrm>
              <a:off x="4548377" y="4563799"/>
              <a:ext cx="229650" cy="153590"/>
            </a:xfrm>
            <a:custGeom>
              <a:avLst/>
              <a:gdLst>
                <a:gd name="connsiteX0" fmla="*/ 0 w 229650"/>
                <a:gd name="connsiteY0" fmla="*/ 145360 h 153590"/>
                <a:gd name="connsiteX1" fmla="*/ 42577 w 229650"/>
                <a:gd name="connsiteY1" fmla="*/ 54396 h 153590"/>
                <a:gd name="connsiteX2" fmla="*/ 228600 w 229650"/>
                <a:gd name="connsiteY2" fmla="*/ 19821 h 153590"/>
                <a:gd name="connsiteX3" fmla="*/ 0 w 229650"/>
                <a:gd name="connsiteY3" fmla="*/ 145360 h 153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590">
                  <a:moveTo>
                    <a:pt x="0" y="145360"/>
                  </a:moveTo>
                  <a:cubicBezTo>
                    <a:pt x="381" y="110308"/>
                    <a:pt x="15907" y="77142"/>
                    <a:pt x="42577" y="54396"/>
                  </a:cubicBezTo>
                  <a:cubicBezTo>
                    <a:pt x="70104" y="29822"/>
                    <a:pt x="214789" y="-31329"/>
                    <a:pt x="228600" y="19821"/>
                  </a:cubicBezTo>
                  <a:cubicBezTo>
                    <a:pt x="243554" y="75351"/>
                    <a:pt x="95441" y="184317"/>
                    <a:pt x="0" y="1453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1" name="任意多边形: 形状 2090">
              <a:extLst>
                <a:ext uri="{FF2B5EF4-FFF2-40B4-BE49-F238E27FC236}">
                  <a16:creationId xmlns:a16="http://schemas.microsoft.com/office/drawing/2014/main" id="{0BFAC009-FFFA-4AC9-B042-A06CD22EF34A}"/>
                </a:ext>
              </a:extLst>
            </p:cNvPr>
            <p:cNvSpPr/>
            <p:nvPr/>
          </p:nvSpPr>
          <p:spPr>
            <a:xfrm>
              <a:off x="4548378" y="4618672"/>
              <a:ext cx="145827" cy="90582"/>
            </a:xfrm>
            <a:custGeom>
              <a:avLst/>
              <a:gdLst>
                <a:gd name="connsiteX0" fmla="*/ 0 w 145827"/>
                <a:gd name="connsiteY0" fmla="*/ 90583 h 90582"/>
                <a:gd name="connsiteX1" fmla="*/ 145828 w 145827"/>
                <a:gd name="connsiteY1" fmla="*/ 0 h 9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27" h="90582">
                  <a:moveTo>
                    <a:pt x="0" y="90583"/>
                  </a:moveTo>
                  <a:lnTo>
                    <a:pt x="145828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2" name="任意多边形: 形状 2091">
              <a:extLst>
                <a:ext uri="{FF2B5EF4-FFF2-40B4-BE49-F238E27FC236}">
                  <a16:creationId xmlns:a16="http://schemas.microsoft.com/office/drawing/2014/main" id="{AAB111B3-8D9E-4F78-B273-08897F5818E2}"/>
                </a:ext>
              </a:extLst>
            </p:cNvPr>
            <p:cNvSpPr/>
            <p:nvPr/>
          </p:nvSpPr>
          <p:spPr>
            <a:xfrm>
              <a:off x="4504753" y="4377404"/>
              <a:ext cx="107061" cy="113252"/>
            </a:xfrm>
            <a:custGeom>
              <a:avLst/>
              <a:gdLst>
                <a:gd name="connsiteX0" fmla="*/ 0 w 107061"/>
                <a:gd name="connsiteY0" fmla="*/ 113252 h 113252"/>
                <a:gd name="connsiteX1" fmla="*/ 107061 w 107061"/>
                <a:gd name="connsiteY1" fmla="*/ 0 h 11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061" h="113252">
                  <a:moveTo>
                    <a:pt x="0" y="113252"/>
                  </a:moveTo>
                  <a:lnTo>
                    <a:pt x="10706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3" name="任意多边形: 形状 2092">
              <a:extLst>
                <a:ext uri="{FF2B5EF4-FFF2-40B4-BE49-F238E27FC236}">
                  <a16:creationId xmlns:a16="http://schemas.microsoft.com/office/drawing/2014/main" id="{C7D11596-02A8-4405-9062-143DA1EC55AA}"/>
                </a:ext>
              </a:extLst>
            </p:cNvPr>
            <p:cNvSpPr/>
            <p:nvPr/>
          </p:nvSpPr>
          <p:spPr>
            <a:xfrm>
              <a:off x="4579239" y="4265953"/>
              <a:ext cx="229650" cy="153585"/>
            </a:xfrm>
            <a:custGeom>
              <a:avLst/>
              <a:gdLst>
                <a:gd name="connsiteX0" fmla="*/ 0 w 229650"/>
                <a:gd name="connsiteY0" fmla="*/ 145360 h 153585"/>
                <a:gd name="connsiteX1" fmla="*/ 42672 w 229650"/>
                <a:gd name="connsiteY1" fmla="*/ 54396 h 153585"/>
                <a:gd name="connsiteX2" fmla="*/ 228600 w 229650"/>
                <a:gd name="connsiteY2" fmla="*/ 19821 h 153585"/>
                <a:gd name="connsiteX3" fmla="*/ 0 w 229650"/>
                <a:gd name="connsiteY3" fmla="*/ 145360 h 15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585">
                  <a:moveTo>
                    <a:pt x="0" y="145360"/>
                  </a:moveTo>
                  <a:cubicBezTo>
                    <a:pt x="438" y="110299"/>
                    <a:pt x="15992" y="77142"/>
                    <a:pt x="42672" y="54396"/>
                  </a:cubicBezTo>
                  <a:cubicBezTo>
                    <a:pt x="70104" y="29822"/>
                    <a:pt x="214884" y="-31329"/>
                    <a:pt x="228600" y="19821"/>
                  </a:cubicBezTo>
                  <a:cubicBezTo>
                    <a:pt x="243554" y="75256"/>
                    <a:pt x="95440" y="184317"/>
                    <a:pt x="0" y="1453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4" name="任意多边形: 形状 2093">
              <a:extLst>
                <a:ext uri="{FF2B5EF4-FFF2-40B4-BE49-F238E27FC236}">
                  <a16:creationId xmlns:a16="http://schemas.microsoft.com/office/drawing/2014/main" id="{2D628CFE-D474-463C-B9DB-41682AE0FF80}"/>
                </a:ext>
              </a:extLst>
            </p:cNvPr>
            <p:cNvSpPr/>
            <p:nvPr/>
          </p:nvSpPr>
          <p:spPr>
            <a:xfrm>
              <a:off x="4579239" y="4320825"/>
              <a:ext cx="145922" cy="90487"/>
            </a:xfrm>
            <a:custGeom>
              <a:avLst/>
              <a:gdLst>
                <a:gd name="connsiteX0" fmla="*/ 0 w 145922"/>
                <a:gd name="connsiteY0" fmla="*/ 90487 h 90487"/>
                <a:gd name="connsiteX1" fmla="*/ 145923 w 145922"/>
                <a:gd name="connsiteY1" fmla="*/ 0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922" h="90487">
                  <a:moveTo>
                    <a:pt x="0" y="90487"/>
                  </a:moveTo>
                  <a:lnTo>
                    <a:pt x="145923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5" name="任意多边形: 形状 2094">
              <a:extLst>
                <a:ext uri="{FF2B5EF4-FFF2-40B4-BE49-F238E27FC236}">
                  <a16:creationId xmlns:a16="http://schemas.microsoft.com/office/drawing/2014/main" id="{A4BD83B7-8DE6-4B89-9A15-4CA4CB690DF7}"/>
                </a:ext>
              </a:extLst>
            </p:cNvPr>
            <p:cNvSpPr/>
            <p:nvPr/>
          </p:nvSpPr>
          <p:spPr>
            <a:xfrm>
              <a:off x="4548854" y="3940683"/>
              <a:ext cx="108299" cy="90868"/>
            </a:xfrm>
            <a:custGeom>
              <a:avLst/>
              <a:gdLst>
                <a:gd name="connsiteX0" fmla="*/ 0 w 108299"/>
                <a:gd name="connsiteY0" fmla="*/ 90869 h 90868"/>
                <a:gd name="connsiteX1" fmla="*/ 108299 w 108299"/>
                <a:gd name="connsiteY1" fmla="*/ 0 h 9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8299" h="90868">
                  <a:moveTo>
                    <a:pt x="0" y="90869"/>
                  </a:moveTo>
                  <a:lnTo>
                    <a:pt x="10829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6" name="任意多边形: 形状 2095">
              <a:extLst>
                <a:ext uri="{FF2B5EF4-FFF2-40B4-BE49-F238E27FC236}">
                  <a16:creationId xmlns:a16="http://schemas.microsoft.com/office/drawing/2014/main" id="{4431FD95-AE84-49DB-B226-B76AF5F5431F}"/>
                </a:ext>
              </a:extLst>
            </p:cNvPr>
            <p:cNvSpPr/>
            <p:nvPr/>
          </p:nvSpPr>
          <p:spPr>
            <a:xfrm>
              <a:off x="4624577" y="3829231"/>
              <a:ext cx="229650" cy="153676"/>
            </a:xfrm>
            <a:custGeom>
              <a:avLst/>
              <a:gdLst>
                <a:gd name="connsiteX0" fmla="*/ 0 w 229650"/>
                <a:gd name="connsiteY0" fmla="*/ 145360 h 153676"/>
                <a:gd name="connsiteX1" fmla="*/ 42577 w 229650"/>
                <a:gd name="connsiteY1" fmla="*/ 54396 h 153676"/>
                <a:gd name="connsiteX2" fmla="*/ 228600 w 229650"/>
                <a:gd name="connsiteY2" fmla="*/ 19821 h 153676"/>
                <a:gd name="connsiteX3" fmla="*/ 0 w 229650"/>
                <a:gd name="connsiteY3" fmla="*/ 145360 h 15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676">
                  <a:moveTo>
                    <a:pt x="0" y="145360"/>
                  </a:moveTo>
                  <a:cubicBezTo>
                    <a:pt x="429" y="110318"/>
                    <a:pt x="15945" y="77171"/>
                    <a:pt x="42577" y="54396"/>
                  </a:cubicBezTo>
                  <a:cubicBezTo>
                    <a:pt x="70104" y="29822"/>
                    <a:pt x="214789" y="-31329"/>
                    <a:pt x="228600" y="19821"/>
                  </a:cubicBezTo>
                  <a:cubicBezTo>
                    <a:pt x="243554" y="75256"/>
                    <a:pt x="95441" y="184603"/>
                    <a:pt x="0" y="1453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7" name="任意多边形: 形状 2096">
              <a:extLst>
                <a:ext uri="{FF2B5EF4-FFF2-40B4-BE49-F238E27FC236}">
                  <a16:creationId xmlns:a16="http://schemas.microsoft.com/office/drawing/2014/main" id="{6CF300AC-4E17-428B-9A43-40A0921F50A7}"/>
                </a:ext>
              </a:extLst>
            </p:cNvPr>
            <p:cNvSpPr/>
            <p:nvPr/>
          </p:nvSpPr>
          <p:spPr>
            <a:xfrm>
              <a:off x="4624578" y="3884009"/>
              <a:ext cx="145827" cy="90582"/>
            </a:xfrm>
            <a:custGeom>
              <a:avLst/>
              <a:gdLst>
                <a:gd name="connsiteX0" fmla="*/ 0 w 145827"/>
                <a:gd name="connsiteY0" fmla="*/ 90583 h 90582"/>
                <a:gd name="connsiteX1" fmla="*/ 145828 w 145827"/>
                <a:gd name="connsiteY1" fmla="*/ 0 h 9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27" h="90582">
                  <a:moveTo>
                    <a:pt x="0" y="90583"/>
                  </a:moveTo>
                  <a:lnTo>
                    <a:pt x="145828" y="0"/>
                  </a:lnTo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8" name="任意多边形: 形状 2097">
              <a:extLst>
                <a:ext uri="{FF2B5EF4-FFF2-40B4-BE49-F238E27FC236}">
                  <a16:creationId xmlns:a16="http://schemas.microsoft.com/office/drawing/2014/main" id="{780DAA75-9FC1-4578-BB92-DD28EA6464A8}"/>
                </a:ext>
              </a:extLst>
            </p:cNvPr>
            <p:cNvSpPr/>
            <p:nvPr/>
          </p:nvSpPr>
          <p:spPr>
            <a:xfrm>
              <a:off x="4573428" y="3628159"/>
              <a:ext cx="229650" cy="153555"/>
            </a:xfrm>
            <a:custGeom>
              <a:avLst/>
              <a:gdLst>
                <a:gd name="connsiteX0" fmla="*/ 0 w 229650"/>
                <a:gd name="connsiteY0" fmla="*/ 145360 h 153555"/>
                <a:gd name="connsiteX1" fmla="*/ 42577 w 229650"/>
                <a:gd name="connsiteY1" fmla="*/ 54396 h 153555"/>
                <a:gd name="connsiteX2" fmla="*/ 228600 w 229650"/>
                <a:gd name="connsiteY2" fmla="*/ 19821 h 153555"/>
                <a:gd name="connsiteX3" fmla="*/ 0 w 229650"/>
                <a:gd name="connsiteY3" fmla="*/ 145360 h 15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650" h="153555">
                  <a:moveTo>
                    <a:pt x="0" y="145360"/>
                  </a:moveTo>
                  <a:cubicBezTo>
                    <a:pt x="381" y="110308"/>
                    <a:pt x="15907" y="77142"/>
                    <a:pt x="42577" y="54396"/>
                  </a:cubicBezTo>
                  <a:cubicBezTo>
                    <a:pt x="70104" y="29822"/>
                    <a:pt x="214789" y="-31329"/>
                    <a:pt x="228600" y="19821"/>
                  </a:cubicBezTo>
                  <a:cubicBezTo>
                    <a:pt x="243554" y="75256"/>
                    <a:pt x="95440" y="184222"/>
                    <a:pt x="0" y="145360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9" name="任意多边形: 形状 2098">
              <a:extLst>
                <a:ext uri="{FF2B5EF4-FFF2-40B4-BE49-F238E27FC236}">
                  <a16:creationId xmlns:a16="http://schemas.microsoft.com/office/drawing/2014/main" id="{0E659305-506C-4C60-BADD-22FA7D95EDFE}"/>
                </a:ext>
              </a:extLst>
            </p:cNvPr>
            <p:cNvSpPr/>
            <p:nvPr/>
          </p:nvSpPr>
          <p:spPr>
            <a:xfrm>
              <a:off x="4573428" y="3682936"/>
              <a:ext cx="145827" cy="90582"/>
            </a:xfrm>
            <a:custGeom>
              <a:avLst/>
              <a:gdLst>
                <a:gd name="connsiteX0" fmla="*/ 0 w 145827"/>
                <a:gd name="connsiteY0" fmla="*/ 90583 h 90582"/>
                <a:gd name="connsiteX1" fmla="*/ 145828 w 145827"/>
                <a:gd name="connsiteY1" fmla="*/ 0 h 9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5827" h="90582">
                  <a:moveTo>
                    <a:pt x="0" y="90583"/>
                  </a:moveTo>
                  <a:lnTo>
                    <a:pt x="145828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0" name="任意多边形: 形状 2099">
              <a:extLst>
                <a:ext uri="{FF2B5EF4-FFF2-40B4-BE49-F238E27FC236}">
                  <a16:creationId xmlns:a16="http://schemas.microsoft.com/office/drawing/2014/main" id="{998BCCE0-CBEB-461F-8840-53834F97E3D4}"/>
                </a:ext>
              </a:extLst>
            </p:cNvPr>
            <p:cNvSpPr/>
            <p:nvPr/>
          </p:nvSpPr>
          <p:spPr>
            <a:xfrm>
              <a:off x="4454880" y="3539119"/>
              <a:ext cx="138196" cy="240877"/>
            </a:xfrm>
            <a:custGeom>
              <a:avLst/>
              <a:gdLst>
                <a:gd name="connsiteX0" fmla="*/ 124549 w 138196"/>
                <a:gd name="connsiteY0" fmla="*/ 240877 h 240877"/>
                <a:gd name="connsiteX1" fmla="*/ 38824 w 138196"/>
                <a:gd name="connsiteY1" fmla="*/ 188966 h 240877"/>
                <a:gd name="connsiteX2" fmla="*/ 23965 w 138196"/>
                <a:gd name="connsiteY2" fmla="*/ 371 h 240877"/>
                <a:gd name="connsiteX3" fmla="*/ 124549 w 138196"/>
                <a:gd name="connsiteY3" fmla="*/ 240877 h 24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196" h="240877">
                  <a:moveTo>
                    <a:pt x="124549" y="240877"/>
                  </a:moveTo>
                  <a:cubicBezTo>
                    <a:pt x="89840" y="236696"/>
                    <a:pt x="58611" y="217789"/>
                    <a:pt x="38824" y="188966"/>
                  </a:cubicBezTo>
                  <a:cubicBezTo>
                    <a:pt x="17297" y="159057"/>
                    <a:pt x="-27851" y="8753"/>
                    <a:pt x="23965" y="371"/>
                  </a:cubicBezTo>
                  <a:cubicBezTo>
                    <a:pt x="80353" y="-8678"/>
                    <a:pt x="173222" y="150009"/>
                    <a:pt x="124549" y="240877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1" name="任意多边形: 形状 2100">
              <a:extLst>
                <a:ext uri="{FF2B5EF4-FFF2-40B4-BE49-F238E27FC236}">
                  <a16:creationId xmlns:a16="http://schemas.microsoft.com/office/drawing/2014/main" id="{810A9662-E56C-4736-9866-23CE848A3716}"/>
                </a:ext>
              </a:extLst>
            </p:cNvPr>
            <p:cNvSpPr/>
            <p:nvPr/>
          </p:nvSpPr>
          <p:spPr>
            <a:xfrm>
              <a:off x="4504658" y="3625405"/>
              <a:ext cx="74771" cy="154590"/>
            </a:xfrm>
            <a:custGeom>
              <a:avLst/>
              <a:gdLst>
                <a:gd name="connsiteX0" fmla="*/ 74771 w 74771"/>
                <a:gd name="connsiteY0" fmla="*/ 154591 h 154590"/>
                <a:gd name="connsiteX1" fmla="*/ 0 w 74771"/>
                <a:gd name="connsiteY1" fmla="*/ 0 h 15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771" h="154590">
                  <a:moveTo>
                    <a:pt x="74771" y="154591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2" name="任意多边形: 形状 2101">
              <a:extLst>
                <a:ext uri="{FF2B5EF4-FFF2-40B4-BE49-F238E27FC236}">
                  <a16:creationId xmlns:a16="http://schemas.microsoft.com/office/drawing/2014/main" id="{86E768DF-26B1-4751-9554-76AD964D53DA}"/>
                </a:ext>
              </a:extLst>
            </p:cNvPr>
            <p:cNvSpPr/>
            <p:nvPr/>
          </p:nvSpPr>
          <p:spPr>
            <a:xfrm>
              <a:off x="4210907" y="5173789"/>
              <a:ext cx="88582" cy="118491"/>
            </a:xfrm>
            <a:custGeom>
              <a:avLst/>
              <a:gdLst>
                <a:gd name="connsiteX0" fmla="*/ 88582 w 88582"/>
                <a:gd name="connsiteY0" fmla="*/ 118491 h 118491"/>
                <a:gd name="connsiteX1" fmla="*/ 0 w 88582"/>
                <a:gd name="connsiteY1" fmla="*/ 0 h 11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582" h="118491">
                  <a:moveTo>
                    <a:pt x="88582" y="118491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3" name="任意多边形: 形状 2102">
              <a:extLst>
                <a:ext uri="{FF2B5EF4-FFF2-40B4-BE49-F238E27FC236}">
                  <a16:creationId xmlns:a16="http://schemas.microsoft.com/office/drawing/2014/main" id="{8723179D-82C0-45D3-8ED2-88FCE384722B}"/>
                </a:ext>
              </a:extLst>
            </p:cNvPr>
            <p:cNvSpPr/>
            <p:nvPr/>
          </p:nvSpPr>
          <p:spPr>
            <a:xfrm>
              <a:off x="4023564" y="5045826"/>
              <a:ext cx="216733" cy="169415"/>
            </a:xfrm>
            <a:custGeom>
              <a:avLst/>
              <a:gdLst>
                <a:gd name="connsiteX0" fmla="*/ 216204 w 216733"/>
                <a:gd name="connsiteY0" fmla="*/ 165111 h 169415"/>
                <a:gd name="connsiteX1" fmla="*/ 183152 w 216733"/>
                <a:gd name="connsiteY1" fmla="*/ 69861 h 169415"/>
                <a:gd name="connsiteX2" fmla="*/ 2177 w 216733"/>
                <a:gd name="connsiteY2" fmla="*/ 16330 h 169415"/>
                <a:gd name="connsiteX3" fmla="*/ 216204 w 216733"/>
                <a:gd name="connsiteY3" fmla="*/ 165111 h 16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733" h="169415">
                  <a:moveTo>
                    <a:pt x="216204" y="165111"/>
                  </a:moveTo>
                  <a:cubicBezTo>
                    <a:pt x="219483" y="130078"/>
                    <a:pt x="207428" y="95331"/>
                    <a:pt x="183152" y="69861"/>
                  </a:cubicBezTo>
                  <a:cubicBezTo>
                    <a:pt x="158387" y="42619"/>
                    <a:pt x="20751" y="-33009"/>
                    <a:pt x="2177" y="16330"/>
                  </a:cubicBezTo>
                  <a:cubicBezTo>
                    <a:pt x="-18873" y="70242"/>
                    <a:pt x="117239" y="193971"/>
                    <a:pt x="216204" y="165111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4" name="任意多边形: 形状 2103">
              <a:extLst>
                <a:ext uri="{FF2B5EF4-FFF2-40B4-BE49-F238E27FC236}">
                  <a16:creationId xmlns:a16="http://schemas.microsoft.com/office/drawing/2014/main" id="{57DC821D-7B11-438B-803F-F174F2BE3871}"/>
                </a:ext>
              </a:extLst>
            </p:cNvPr>
            <p:cNvSpPr/>
            <p:nvPr/>
          </p:nvSpPr>
          <p:spPr>
            <a:xfrm>
              <a:off x="4111561" y="5111210"/>
              <a:ext cx="128206" cy="99726"/>
            </a:xfrm>
            <a:custGeom>
              <a:avLst/>
              <a:gdLst>
                <a:gd name="connsiteX0" fmla="*/ 128207 w 128206"/>
                <a:gd name="connsiteY0" fmla="*/ 99727 h 99726"/>
                <a:gd name="connsiteX1" fmla="*/ 0 w 128206"/>
                <a:gd name="connsiteY1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206" h="99726">
                  <a:moveTo>
                    <a:pt x="128207" y="997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5" name="任意多边形: 形状 2104">
              <a:extLst>
                <a:ext uri="{FF2B5EF4-FFF2-40B4-BE49-F238E27FC236}">
                  <a16:creationId xmlns:a16="http://schemas.microsoft.com/office/drawing/2014/main" id="{6A901AE4-6153-4331-AA05-DC0285EA979E}"/>
                </a:ext>
              </a:extLst>
            </p:cNvPr>
            <p:cNvSpPr/>
            <p:nvPr/>
          </p:nvSpPr>
          <p:spPr>
            <a:xfrm>
              <a:off x="4210907" y="4635531"/>
              <a:ext cx="91725" cy="85439"/>
            </a:xfrm>
            <a:custGeom>
              <a:avLst/>
              <a:gdLst>
                <a:gd name="connsiteX0" fmla="*/ 91726 w 91725"/>
                <a:gd name="connsiteY0" fmla="*/ 85439 h 85439"/>
                <a:gd name="connsiteX1" fmla="*/ 0 w 91725"/>
                <a:gd name="connsiteY1" fmla="*/ 0 h 8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725" h="85439">
                  <a:moveTo>
                    <a:pt x="91726" y="85439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6" name="任意多边形: 形状 2105">
              <a:extLst>
                <a:ext uri="{FF2B5EF4-FFF2-40B4-BE49-F238E27FC236}">
                  <a16:creationId xmlns:a16="http://schemas.microsoft.com/office/drawing/2014/main" id="{223D04FB-3032-4DD6-81CC-F995A16B24B6}"/>
                </a:ext>
              </a:extLst>
            </p:cNvPr>
            <p:cNvSpPr/>
            <p:nvPr/>
          </p:nvSpPr>
          <p:spPr>
            <a:xfrm>
              <a:off x="4023564" y="4507525"/>
              <a:ext cx="216737" cy="169458"/>
            </a:xfrm>
            <a:custGeom>
              <a:avLst/>
              <a:gdLst>
                <a:gd name="connsiteX0" fmla="*/ 216204 w 216737"/>
                <a:gd name="connsiteY0" fmla="*/ 165154 h 169458"/>
                <a:gd name="connsiteX1" fmla="*/ 183152 w 216737"/>
                <a:gd name="connsiteY1" fmla="*/ 69903 h 169458"/>
                <a:gd name="connsiteX2" fmla="*/ 2177 w 216737"/>
                <a:gd name="connsiteY2" fmla="*/ 16278 h 169458"/>
                <a:gd name="connsiteX3" fmla="*/ 216204 w 216737"/>
                <a:gd name="connsiteY3" fmla="*/ 165154 h 16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737" h="169458">
                  <a:moveTo>
                    <a:pt x="216204" y="165154"/>
                  </a:moveTo>
                  <a:cubicBezTo>
                    <a:pt x="219496" y="130120"/>
                    <a:pt x="207440" y="95373"/>
                    <a:pt x="183152" y="69903"/>
                  </a:cubicBezTo>
                  <a:cubicBezTo>
                    <a:pt x="158387" y="42662"/>
                    <a:pt x="20751" y="-32967"/>
                    <a:pt x="2177" y="16278"/>
                  </a:cubicBezTo>
                  <a:cubicBezTo>
                    <a:pt x="-18873" y="70284"/>
                    <a:pt x="117239" y="194014"/>
                    <a:pt x="216204" y="165154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7" name="任意多边形: 形状 2106">
              <a:extLst>
                <a:ext uri="{FF2B5EF4-FFF2-40B4-BE49-F238E27FC236}">
                  <a16:creationId xmlns:a16="http://schemas.microsoft.com/office/drawing/2014/main" id="{38C311A7-97E9-4A52-8500-F4647098829C}"/>
                </a:ext>
              </a:extLst>
            </p:cNvPr>
            <p:cNvSpPr/>
            <p:nvPr/>
          </p:nvSpPr>
          <p:spPr>
            <a:xfrm>
              <a:off x="4111561" y="4572952"/>
              <a:ext cx="128206" cy="99726"/>
            </a:xfrm>
            <a:custGeom>
              <a:avLst/>
              <a:gdLst>
                <a:gd name="connsiteX0" fmla="*/ 128207 w 128206"/>
                <a:gd name="connsiteY0" fmla="*/ 99727 h 99726"/>
                <a:gd name="connsiteX1" fmla="*/ 0 w 128206"/>
                <a:gd name="connsiteY1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206" h="99726">
                  <a:moveTo>
                    <a:pt x="128207" y="997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8" name="任意多边形: 形状 2107">
              <a:extLst>
                <a:ext uri="{FF2B5EF4-FFF2-40B4-BE49-F238E27FC236}">
                  <a16:creationId xmlns:a16="http://schemas.microsoft.com/office/drawing/2014/main" id="{29EBA40E-75F2-42B3-B2A6-A1C608E3F335}"/>
                </a:ext>
              </a:extLst>
            </p:cNvPr>
            <p:cNvSpPr/>
            <p:nvPr/>
          </p:nvSpPr>
          <p:spPr>
            <a:xfrm>
              <a:off x="4210907" y="4003548"/>
              <a:ext cx="94773" cy="123729"/>
            </a:xfrm>
            <a:custGeom>
              <a:avLst/>
              <a:gdLst>
                <a:gd name="connsiteX0" fmla="*/ 94774 w 94773"/>
                <a:gd name="connsiteY0" fmla="*/ 123730 h 123729"/>
                <a:gd name="connsiteX1" fmla="*/ 0 w 94773"/>
                <a:gd name="connsiteY1" fmla="*/ 0 h 12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773" h="123729">
                  <a:moveTo>
                    <a:pt x="94774" y="123730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9" name="任意多边形: 形状 2108">
              <a:extLst>
                <a:ext uri="{FF2B5EF4-FFF2-40B4-BE49-F238E27FC236}">
                  <a16:creationId xmlns:a16="http://schemas.microsoft.com/office/drawing/2014/main" id="{DB0FBCBB-F902-4AF2-9510-4C27505C610E}"/>
                </a:ext>
              </a:extLst>
            </p:cNvPr>
            <p:cNvSpPr/>
            <p:nvPr/>
          </p:nvSpPr>
          <p:spPr>
            <a:xfrm>
              <a:off x="4023564" y="3875542"/>
              <a:ext cx="216737" cy="169458"/>
            </a:xfrm>
            <a:custGeom>
              <a:avLst/>
              <a:gdLst>
                <a:gd name="connsiteX0" fmla="*/ 216204 w 216737"/>
                <a:gd name="connsiteY0" fmla="*/ 165153 h 169458"/>
                <a:gd name="connsiteX1" fmla="*/ 183152 w 216737"/>
                <a:gd name="connsiteY1" fmla="*/ 69903 h 169458"/>
                <a:gd name="connsiteX2" fmla="*/ 2177 w 216737"/>
                <a:gd name="connsiteY2" fmla="*/ 16278 h 169458"/>
                <a:gd name="connsiteX3" fmla="*/ 216204 w 216737"/>
                <a:gd name="connsiteY3" fmla="*/ 165153 h 169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737" h="169458">
                  <a:moveTo>
                    <a:pt x="216204" y="165153"/>
                  </a:moveTo>
                  <a:cubicBezTo>
                    <a:pt x="219496" y="130111"/>
                    <a:pt x="207440" y="95373"/>
                    <a:pt x="183152" y="69903"/>
                  </a:cubicBezTo>
                  <a:cubicBezTo>
                    <a:pt x="158387" y="42662"/>
                    <a:pt x="20751" y="-32967"/>
                    <a:pt x="2177" y="16278"/>
                  </a:cubicBezTo>
                  <a:cubicBezTo>
                    <a:pt x="-18873" y="70284"/>
                    <a:pt x="117239" y="194014"/>
                    <a:pt x="216204" y="165153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0" name="任意多边形: 形状 2109">
              <a:extLst>
                <a:ext uri="{FF2B5EF4-FFF2-40B4-BE49-F238E27FC236}">
                  <a16:creationId xmlns:a16="http://schemas.microsoft.com/office/drawing/2014/main" id="{9611220A-DED3-4C3F-A995-25CC5BE5252C}"/>
                </a:ext>
              </a:extLst>
            </p:cNvPr>
            <p:cNvSpPr/>
            <p:nvPr/>
          </p:nvSpPr>
          <p:spPr>
            <a:xfrm>
              <a:off x="4111561" y="3940968"/>
              <a:ext cx="128206" cy="99726"/>
            </a:xfrm>
            <a:custGeom>
              <a:avLst/>
              <a:gdLst>
                <a:gd name="connsiteX0" fmla="*/ 128207 w 128206"/>
                <a:gd name="connsiteY0" fmla="*/ 99727 h 99726"/>
                <a:gd name="connsiteX1" fmla="*/ 0 w 128206"/>
                <a:gd name="connsiteY1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206" h="99726">
                  <a:moveTo>
                    <a:pt x="128207" y="997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1" name="任意多边形: 形状 2110">
              <a:extLst>
                <a:ext uri="{FF2B5EF4-FFF2-40B4-BE49-F238E27FC236}">
                  <a16:creationId xmlns:a16="http://schemas.microsoft.com/office/drawing/2014/main" id="{C078DD33-3E10-4200-A38C-F80C0E2F7765}"/>
                </a:ext>
              </a:extLst>
            </p:cNvPr>
            <p:cNvSpPr/>
            <p:nvPr/>
          </p:nvSpPr>
          <p:spPr>
            <a:xfrm>
              <a:off x="4210907" y="3582828"/>
              <a:ext cx="88582" cy="79914"/>
            </a:xfrm>
            <a:custGeom>
              <a:avLst/>
              <a:gdLst>
                <a:gd name="connsiteX0" fmla="*/ 88582 w 88582"/>
                <a:gd name="connsiteY0" fmla="*/ 79915 h 79914"/>
                <a:gd name="connsiteX1" fmla="*/ 0 w 88582"/>
                <a:gd name="connsiteY1" fmla="*/ 0 h 7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582" h="79914">
                  <a:moveTo>
                    <a:pt x="88582" y="79915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2" name="任意多边形: 形状 2111">
              <a:extLst>
                <a:ext uri="{FF2B5EF4-FFF2-40B4-BE49-F238E27FC236}">
                  <a16:creationId xmlns:a16="http://schemas.microsoft.com/office/drawing/2014/main" id="{12C7ACB3-0FE7-4046-9FB2-A6131F067856}"/>
                </a:ext>
              </a:extLst>
            </p:cNvPr>
            <p:cNvSpPr/>
            <p:nvPr/>
          </p:nvSpPr>
          <p:spPr>
            <a:xfrm>
              <a:off x="4023564" y="3454822"/>
              <a:ext cx="216737" cy="169457"/>
            </a:xfrm>
            <a:custGeom>
              <a:avLst/>
              <a:gdLst>
                <a:gd name="connsiteX0" fmla="*/ 216204 w 216737"/>
                <a:gd name="connsiteY0" fmla="*/ 165153 h 169457"/>
                <a:gd name="connsiteX1" fmla="*/ 183152 w 216737"/>
                <a:gd name="connsiteY1" fmla="*/ 69903 h 169457"/>
                <a:gd name="connsiteX2" fmla="*/ 2177 w 216737"/>
                <a:gd name="connsiteY2" fmla="*/ 16278 h 169457"/>
                <a:gd name="connsiteX3" fmla="*/ 216204 w 216737"/>
                <a:gd name="connsiteY3" fmla="*/ 165153 h 16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737" h="169457">
                  <a:moveTo>
                    <a:pt x="216204" y="165153"/>
                  </a:moveTo>
                  <a:cubicBezTo>
                    <a:pt x="219496" y="130111"/>
                    <a:pt x="207440" y="95373"/>
                    <a:pt x="183152" y="69903"/>
                  </a:cubicBezTo>
                  <a:cubicBezTo>
                    <a:pt x="158387" y="42662"/>
                    <a:pt x="20751" y="-32967"/>
                    <a:pt x="2177" y="16278"/>
                  </a:cubicBezTo>
                  <a:cubicBezTo>
                    <a:pt x="-18873" y="70284"/>
                    <a:pt x="117239" y="194014"/>
                    <a:pt x="216204" y="165153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3" name="任意多边形: 形状 2112">
              <a:extLst>
                <a:ext uri="{FF2B5EF4-FFF2-40B4-BE49-F238E27FC236}">
                  <a16:creationId xmlns:a16="http://schemas.microsoft.com/office/drawing/2014/main" id="{6169B228-E5BA-41A6-9A13-E2031E6920E4}"/>
                </a:ext>
              </a:extLst>
            </p:cNvPr>
            <p:cNvSpPr/>
            <p:nvPr/>
          </p:nvSpPr>
          <p:spPr>
            <a:xfrm>
              <a:off x="4111561" y="3520249"/>
              <a:ext cx="128206" cy="99726"/>
            </a:xfrm>
            <a:custGeom>
              <a:avLst/>
              <a:gdLst>
                <a:gd name="connsiteX0" fmla="*/ 128207 w 128206"/>
                <a:gd name="connsiteY0" fmla="*/ 99727 h 99726"/>
                <a:gd name="connsiteX1" fmla="*/ 0 w 128206"/>
                <a:gd name="connsiteY1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206" h="99726">
                  <a:moveTo>
                    <a:pt x="128207" y="997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4" name="任意多边形: 形状 2113">
              <a:extLst>
                <a:ext uri="{FF2B5EF4-FFF2-40B4-BE49-F238E27FC236}">
                  <a16:creationId xmlns:a16="http://schemas.microsoft.com/office/drawing/2014/main" id="{DE07D7CD-5051-4D62-B0A1-F251CA237D19}"/>
                </a:ext>
              </a:extLst>
            </p:cNvPr>
            <p:cNvSpPr/>
            <p:nvPr/>
          </p:nvSpPr>
          <p:spPr>
            <a:xfrm>
              <a:off x="4212717" y="3174396"/>
              <a:ext cx="91916" cy="67436"/>
            </a:xfrm>
            <a:custGeom>
              <a:avLst/>
              <a:gdLst>
                <a:gd name="connsiteX0" fmla="*/ 91916 w 91916"/>
                <a:gd name="connsiteY0" fmla="*/ 67437 h 67436"/>
                <a:gd name="connsiteX1" fmla="*/ 0 w 91916"/>
                <a:gd name="connsiteY1" fmla="*/ 0 h 67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916" h="67436">
                  <a:moveTo>
                    <a:pt x="91916" y="6743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5" name="任意多边形: 形状 2114">
              <a:extLst>
                <a:ext uri="{FF2B5EF4-FFF2-40B4-BE49-F238E27FC236}">
                  <a16:creationId xmlns:a16="http://schemas.microsoft.com/office/drawing/2014/main" id="{952514CE-1969-42DB-9E30-7A8549B54ED0}"/>
                </a:ext>
              </a:extLst>
            </p:cNvPr>
            <p:cNvSpPr/>
            <p:nvPr/>
          </p:nvSpPr>
          <p:spPr>
            <a:xfrm>
              <a:off x="4023564" y="3032281"/>
              <a:ext cx="216737" cy="169470"/>
            </a:xfrm>
            <a:custGeom>
              <a:avLst/>
              <a:gdLst>
                <a:gd name="connsiteX0" fmla="*/ 216204 w 216737"/>
                <a:gd name="connsiteY0" fmla="*/ 165165 h 169470"/>
                <a:gd name="connsiteX1" fmla="*/ 183152 w 216737"/>
                <a:gd name="connsiteY1" fmla="*/ 69915 h 169470"/>
                <a:gd name="connsiteX2" fmla="*/ 2177 w 216737"/>
                <a:gd name="connsiteY2" fmla="*/ 16290 h 169470"/>
                <a:gd name="connsiteX3" fmla="*/ 216204 w 216737"/>
                <a:gd name="connsiteY3" fmla="*/ 165165 h 16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737" h="169470">
                  <a:moveTo>
                    <a:pt x="216204" y="165165"/>
                  </a:moveTo>
                  <a:cubicBezTo>
                    <a:pt x="219496" y="130123"/>
                    <a:pt x="207440" y="95385"/>
                    <a:pt x="183152" y="69915"/>
                  </a:cubicBezTo>
                  <a:cubicBezTo>
                    <a:pt x="158387" y="42579"/>
                    <a:pt x="20751" y="-32955"/>
                    <a:pt x="2177" y="16290"/>
                  </a:cubicBezTo>
                  <a:cubicBezTo>
                    <a:pt x="-18873" y="70296"/>
                    <a:pt x="117239" y="194026"/>
                    <a:pt x="216204" y="165165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6" name="任意多边形: 形状 2115">
              <a:extLst>
                <a:ext uri="{FF2B5EF4-FFF2-40B4-BE49-F238E27FC236}">
                  <a16:creationId xmlns:a16="http://schemas.microsoft.com/office/drawing/2014/main" id="{AF8DEC97-1237-4E1D-9B74-A75343C92C7B}"/>
                </a:ext>
              </a:extLst>
            </p:cNvPr>
            <p:cNvSpPr/>
            <p:nvPr/>
          </p:nvSpPr>
          <p:spPr>
            <a:xfrm>
              <a:off x="4111561" y="3097720"/>
              <a:ext cx="128206" cy="99726"/>
            </a:xfrm>
            <a:custGeom>
              <a:avLst/>
              <a:gdLst>
                <a:gd name="connsiteX0" fmla="*/ 128207 w 128206"/>
                <a:gd name="connsiteY0" fmla="*/ 99727 h 99726"/>
                <a:gd name="connsiteX1" fmla="*/ 0 w 128206"/>
                <a:gd name="connsiteY1" fmla="*/ 0 h 99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206" h="99726">
                  <a:moveTo>
                    <a:pt x="128207" y="99727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7" name="任意多边形: 形状 2116">
              <a:extLst>
                <a:ext uri="{FF2B5EF4-FFF2-40B4-BE49-F238E27FC236}">
                  <a16:creationId xmlns:a16="http://schemas.microsoft.com/office/drawing/2014/main" id="{32B04DEE-5BBD-4D34-B453-A9D342A7288E}"/>
                </a:ext>
              </a:extLst>
            </p:cNvPr>
            <p:cNvSpPr/>
            <p:nvPr/>
          </p:nvSpPr>
          <p:spPr>
            <a:xfrm>
              <a:off x="4321968" y="5338191"/>
              <a:ext cx="76485" cy="97059"/>
            </a:xfrm>
            <a:custGeom>
              <a:avLst/>
              <a:gdLst>
                <a:gd name="connsiteX0" fmla="*/ 0 w 76485"/>
                <a:gd name="connsiteY0" fmla="*/ 97060 h 97059"/>
                <a:gd name="connsiteX1" fmla="*/ 76486 w 76485"/>
                <a:gd name="connsiteY1" fmla="*/ 0 h 97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485" h="97059">
                  <a:moveTo>
                    <a:pt x="0" y="97060"/>
                  </a:moveTo>
                  <a:lnTo>
                    <a:pt x="76486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8" name="任意多边形: 形状 2117">
              <a:extLst>
                <a:ext uri="{FF2B5EF4-FFF2-40B4-BE49-F238E27FC236}">
                  <a16:creationId xmlns:a16="http://schemas.microsoft.com/office/drawing/2014/main" id="{43F378A7-CD77-42C5-AC89-DC2E830FACD0}"/>
                </a:ext>
              </a:extLst>
            </p:cNvPr>
            <p:cNvSpPr/>
            <p:nvPr/>
          </p:nvSpPr>
          <p:spPr>
            <a:xfrm>
              <a:off x="4369040" y="5210185"/>
              <a:ext cx="217046" cy="169534"/>
            </a:xfrm>
            <a:custGeom>
              <a:avLst/>
              <a:gdLst>
                <a:gd name="connsiteX0" fmla="*/ 553 w 217046"/>
                <a:gd name="connsiteY0" fmla="*/ 165153 h 169534"/>
                <a:gd name="connsiteX1" fmla="*/ 33510 w 217046"/>
                <a:gd name="connsiteY1" fmla="*/ 69903 h 169534"/>
                <a:gd name="connsiteX2" fmla="*/ 214961 w 217046"/>
                <a:gd name="connsiteY2" fmla="*/ 16278 h 169534"/>
                <a:gd name="connsiteX3" fmla="*/ 553 w 217046"/>
                <a:gd name="connsiteY3" fmla="*/ 165153 h 16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46" h="169534">
                  <a:moveTo>
                    <a:pt x="553" y="165153"/>
                  </a:moveTo>
                  <a:cubicBezTo>
                    <a:pt x="-2803" y="130130"/>
                    <a:pt x="9224" y="95364"/>
                    <a:pt x="33510" y="69903"/>
                  </a:cubicBezTo>
                  <a:cubicBezTo>
                    <a:pt x="58370" y="42662"/>
                    <a:pt x="196006" y="-32967"/>
                    <a:pt x="214961" y="16278"/>
                  </a:cubicBezTo>
                  <a:cubicBezTo>
                    <a:pt x="235535" y="70475"/>
                    <a:pt x="99518" y="194300"/>
                    <a:pt x="553" y="165153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9" name="任意多边形: 形状 2118">
              <a:extLst>
                <a:ext uri="{FF2B5EF4-FFF2-40B4-BE49-F238E27FC236}">
                  <a16:creationId xmlns:a16="http://schemas.microsoft.com/office/drawing/2014/main" id="{05C5A85C-FFF2-4C74-B2E1-C0E30550E940}"/>
                </a:ext>
              </a:extLst>
            </p:cNvPr>
            <p:cNvSpPr/>
            <p:nvPr/>
          </p:nvSpPr>
          <p:spPr>
            <a:xfrm>
              <a:off x="4369593" y="5270182"/>
              <a:ext cx="135731" cy="105156"/>
            </a:xfrm>
            <a:custGeom>
              <a:avLst/>
              <a:gdLst>
                <a:gd name="connsiteX0" fmla="*/ 0 w 135731"/>
                <a:gd name="connsiteY0" fmla="*/ 105156 h 105156"/>
                <a:gd name="connsiteX1" fmla="*/ 135731 w 135731"/>
                <a:gd name="connsiteY1" fmla="*/ 0 h 10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156">
                  <a:moveTo>
                    <a:pt x="0" y="105156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0" name="任意多边形: 形状 2119">
              <a:extLst>
                <a:ext uri="{FF2B5EF4-FFF2-40B4-BE49-F238E27FC236}">
                  <a16:creationId xmlns:a16="http://schemas.microsoft.com/office/drawing/2014/main" id="{170DE575-C097-4CA7-9050-3FA35284DEB7}"/>
                </a:ext>
              </a:extLst>
            </p:cNvPr>
            <p:cNvSpPr/>
            <p:nvPr/>
          </p:nvSpPr>
          <p:spPr>
            <a:xfrm>
              <a:off x="4303585" y="4482084"/>
              <a:ext cx="94869" cy="123729"/>
            </a:xfrm>
            <a:custGeom>
              <a:avLst/>
              <a:gdLst>
                <a:gd name="connsiteX0" fmla="*/ 0 w 94869"/>
                <a:gd name="connsiteY0" fmla="*/ 123730 h 123729"/>
                <a:gd name="connsiteX1" fmla="*/ 94869 w 94869"/>
                <a:gd name="connsiteY1" fmla="*/ 0 h 12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869" h="123729">
                  <a:moveTo>
                    <a:pt x="0" y="123730"/>
                  </a:moveTo>
                  <a:lnTo>
                    <a:pt x="9486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1" name="任意多边形: 形状 2120">
              <a:extLst>
                <a:ext uri="{FF2B5EF4-FFF2-40B4-BE49-F238E27FC236}">
                  <a16:creationId xmlns:a16="http://schemas.microsoft.com/office/drawing/2014/main" id="{16E62322-E272-4E7C-85BA-A22F83765F1F}"/>
                </a:ext>
              </a:extLst>
            </p:cNvPr>
            <p:cNvSpPr/>
            <p:nvPr/>
          </p:nvSpPr>
          <p:spPr>
            <a:xfrm>
              <a:off x="4369040" y="4354065"/>
              <a:ext cx="217046" cy="169470"/>
            </a:xfrm>
            <a:custGeom>
              <a:avLst/>
              <a:gdLst>
                <a:gd name="connsiteX0" fmla="*/ 553 w 217046"/>
                <a:gd name="connsiteY0" fmla="*/ 165166 h 169470"/>
                <a:gd name="connsiteX1" fmla="*/ 33510 w 217046"/>
                <a:gd name="connsiteY1" fmla="*/ 69916 h 169470"/>
                <a:gd name="connsiteX2" fmla="*/ 214961 w 217046"/>
                <a:gd name="connsiteY2" fmla="*/ 16290 h 169470"/>
                <a:gd name="connsiteX3" fmla="*/ 553 w 217046"/>
                <a:gd name="connsiteY3" fmla="*/ 165166 h 16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46" h="169470">
                  <a:moveTo>
                    <a:pt x="553" y="165166"/>
                  </a:moveTo>
                  <a:cubicBezTo>
                    <a:pt x="-2803" y="130142"/>
                    <a:pt x="9224" y="95376"/>
                    <a:pt x="33510" y="69916"/>
                  </a:cubicBezTo>
                  <a:cubicBezTo>
                    <a:pt x="58370" y="42579"/>
                    <a:pt x="196006" y="-32955"/>
                    <a:pt x="214961" y="16290"/>
                  </a:cubicBezTo>
                  <a:cubicBezTo>
                    <a:pt x="235535" y="70297"/>
                    <a:pt x="99518" y="194026"/>
                    <a:pt x="553" y="165166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2" name="任意多边形: 形状 2121">
              <a:extLst>
                <a:ext uri="{FF2B5EF4-FFF2-40B4-BE49-F238E27FC236}">
                  <a16:creationId xmlns:a16="http://schemas.microsoft.com/office/drawing/2014/main" id="{55C80E08-3C63-4691-AD93-113AD01D0DF3}"/>
                </a:ext>
              </a:extLst>
            </p:cNvPr>
            <p:cNvSpPr/>
            <p:nvPr/>
          </p:nvSpPr>
          <p:spPr>
            <a:xfrm>
              <a:off x="4369593" y="4414075"/>
              <a:ext cx="135731" cy="105155"/>
            </a:xfrm>
            <a:custGeom>
              <a:avLst/>
              <a:gdLst>
                <a:gd name="connsiteX0" fmla="*/ 0 w 135731"/>
                <a:gd name="connsiteY0" fmla="*/ 105156 h 105155"/>
                <a:gd name="connsiteX1" fmla="*/ 135731 w 135731"/>
                <a:gd name="connsiteY1" fmla="*/ 0 h 10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155">
                  <a:moveTo>
                    <a:pt x="0" y="105156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3" name="任意多边形: 形状 2122">
              <a:extLst>
                <a:ext uri="{FF2B5EF4-FFF2-40B4-BE49-F238E27FC236}">
                  <a16:creationId xmlns:a16="http://schemas.microsoft.com/office/drawing/2014/main" id="{702AB6BF-E810-427F-8616-068DFE5EE150}"/>
                </a:ext>
              </a:extLst>
            </p:cNvPr>
            <p:cNvSpPr/>
            <p:nvPr/>
          </p:nvSpPr>
          <p:spPr>
            <a:xfrm>
              <a:off x="4303585" y="4059555"/>
              <a:ext cx="94869" cy="123634"/>
            </a:xfrm>
            <a:custGeom>
              <a:avLst/>
              <a:gdLst>
                <a:gd name="connsiteX0" fmla="*/ 0 w 94869"/>
                <a:gd name="connsiteY0" fmla="*/ 123634 h 123634"/>
                <a:gd name="connsiteX1" fmla="*/ 94869 w 94869"/>
                <a:gd name="connsiteY1" fmla="*/ 0 h 123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869" h="123634">
                  <a:moveTo>
                    <a:pt x="0" y="123634"/>
                  </a:moveTo>
                  <a:lnTo>
                    <a:pt x="9486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4" name="任意多边形: 形状 2123">
              <a:extLst>
                <a:ext uri="{FF2B5EF4-FFF2-40B4-BE49-F238E27FC236}">
                  <a16:creationId xmlns:a16="http://schemas.microsoft.com/office/drawing/2014/main" id="{4156F148-7C5D-424C-8F20-9DE597D51F34}"/>
                </a:ext>
              </a:extLst>
            </p:cNvPr>
            <p:cNvSpPr/>
            <p:nvPr/>
          </p:nvSpPr>
          <p:spPr>
            <a:xfrm>
              <a:off x="4369074" y="3931918"/>
              <a:ext cx="217013" cy="168997"/>
            </a:xfrm>
            <a:custGeom>
              <a:avLst/>
              <a:gdLst>
                <a:gd name="connsiteX0" fmla="*/ 520 w 217013"/>
                <a:gd name="connsiteY0" fmla="*/ 164689 h 168997"/>
                <a:gd name="connsiteX1" fmla="*/ 33476 w 217013"/>
                <a:gd name="connsiteY1" fmla="*/ 69916 h 168997"/>
                <a:gd name="connsiteX2" fmla="*/ 214927 w 217013"/>
                <a:gd name="connsiteY2" fmla="*/ 16290 h 168997"/>
                <a:gd name="connsiteX3" fmla="*/ 520 w 217013"/>
                <a:gd name="connsiteY3" fmla="*/ 164689 h 16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13" h="168997">
                  <a:moveTo>
                    <a:pt x="520" y="164689"/>
                  </a:moveTo>
                  <a:cubicBezTo>
                    <a:pt x="-2720" y="129818"/>
                    <a:pt x="9300" y="95252"/>
                    <a:pt x="33476" y="69916"/>
                  </a:cubicBezTo>
                  <a:cubicBezTo>
                    <a:pt x="58336" y="42579"/>
                    <a:pt x="195973" y="-32955"/>
                    <a:pt x="214927" y="16290"/>
                  </a:cubicBezTo>
                  <a:cubicBezTo>
                    <a:pt x="235501" y="69916"/>
                    <a:pt x="99484" y="193550"/>
                    <a:pt x="520" y="164689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5" name="任意多边形: 形状 2124">
              <a:extLst>
                <a:ext uri="{FF2B5EF4-FFF2-40B4-BE49-F238E27FC236}">
                  <a16:creationId xmlns:a16="http://schemas.microsoft.com/office/drawing/2014/main" id="{AA642A4B-3599-477E-80FB-2AC405130D3C}"/>
                </a:ext>
              </a:extLst>
            </p:cNvPr>
            <p:cNvSpPr/>
            <p:nvPr/>
          </p:nvSpPr>
          <p:spPr>
            <a:xfrm>
              <a:off x="4369593" y="3991546"/>
              <a:ext cx="135731" cy="105060"/>
            </a:xfrm>
            <a:custGeom>
              <a:avLst/>
              <a:gdLst>
                <a:gd name="connsiteX0" fmla="*/ 0 w 135731"/>
                <a:gd name="connsiteY0" fmla="*/ 105061 h 105060"/>
                <a:gd name="connsiteX1" fmla="*/ 135731 w 135731"/>
                <a:gd name="connsiteY1" fmla="*/ 0 h 10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060">
                  <a:moveTo>
                    <a:pt x="0" y="105061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6" name="任意多边形: 形状 2125">
              <a:extLst>
                <a:ext uri="{FF2B5EF4-FFF2-40B4-BE49-F238E27FC236}">
                  <a16:creationId xmlns:a16="http://schemas.microsoft.com/office/drawing/2014/main" id="{0622C4E3-2EA7-4AFF-A78B-59C7C0D48D2B}"/>
                </a:ext>
              </a:extLst>
            </p:cNvPr>
            <p:cNvSpPr/>
            <p:nvPr/>
          </p:nvSpPr>
          <p:spPr>
            <a:xfrm>
              <a:off x="4303585" y="3501009"/>
              <a:ext cx="94869" cy="123729"/>
            </a:xfrm>
            <a:custGeom>
              <a:avLst/>
              <a:gdLst>
                <a:gd name="connsiteX0" fmla="*/ 0 w 94869"/>
                <a:gd name="connsiteY0" fmla="*/ 123730 h 123729"/>
                <a:gd name="connsiteX1" fmla="*/ 94869 w 94869"/>
                <a:gd name="connsiteY1" fmla="*/ 0 h 12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4869" h="123729">
                  <a:moveTo>
                    <a:pt x="0" y="123730"/>
                  </a:moveTo>
                  <a:lnTo>
                    <a:pt x="94869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7" name="任意多边形: 形状 2126">
              <a:extLst>
                <a:ext uri="{FF2B5EF4-FFF2-40B4-BE49-F238E27FC236}">
                  <a16:creationId xmlns:a16="http://schemas.microsoft.com/office/drawing/2014/main" id="{70DD34B3-848A-45DA-89ED-73CBE20AB142}"/>
                </a:ext>
              </a:extLst>
            </p:cNvPr>
            <p:cNvSpPr/>
            <p:nvPr/>
          </p:nvSpPr>
          <p:spPr>
            <a:xfrm>
              <a:off x="4369040" y="3373045"/>
              <a:ext cx="217046" cy="169415"/>
            </a:xfrm>
            <a:custGeom>
              <a:avLst/>
              <a:gdLst>
                <a:gd name="connsiteX0" fmla="*/ 553 w 217046"/>
                <a:gd name="connsiteY0" fmla="*/ 165111 h 169415"/>
                <a:gd name="connsiteX1" fmla="*/ 33510 w 217046"/>
                <a:gd name="connsiteY1" fmla="*/ 69861 h 169415"/>
                <a:gd name="connsiteX2" fmla="*/ 214961 w 217046"/>
                <a:gd name="connsiteY2" fmla="*/ 16330 h 169415"/>
                <a:gd name="connsiteX3" fmla="*/ 553 w 217046"/>
                <a:gd name="connsiteY3" fmla="*/ 165111 h 169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46" h="169415">
                  <a:moveTo>
                    <a:pt x="553" y="165111"/>
                  </a:moveTo>
                  <a:cubicBezTo>
                    <a:pt x="-2803" y="130087"/>
                    <a:pt x="9224" y="95321"/>
                    <a:pt x="33510" y="69861"/>
                  </a:cubicBezTo>
                  <a:cubicBezTo>
                    <a:pt x="58370" y="42619"/>
                    <a:pt x="196006" y="-33009"/>
                    <a:pt x="214961" y="16330"/>
                  </a:cubicBezTo>
                  <a:cubicBezTo>
                    <a:pt x="235535" y="70242"/>
                    <a:pt x="99518" y="193972"/>
                    <a:pt x="553" y="165111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8" name="任意多边形: 形状 2127">
              <a:extLst>
                <a:ext uri="{FF2B5EF4-FFF2-40B4-BE49-F238E27FC236}">
                  <a16:creationId xmlns:a16="http://schemas.microsoft.com/office/drawing/2014/main" id="{62519D73-D2D7-47EC-AF13-4CB79D33EB91}"/>
                </a:ext>
              </a:extLst>
            </p:cNvPr>
            <p:cNvSpPr/>
            <p:nvPr/>
          </p:nvSpPr>
          <p:spPr>
            <a:xfrm>
              <a:off x="4369593" y="3433095"/>
              <a:ext cx="135731" cy="105060"/>
            </a:xfrm>
            <a:custGeom>
              <a:avLst/>
              <a:gdLst>
                <a:gd name="connsiteX0" fmla="*/ 0 w 135731"/>
                <a:gd name="connsiteY0" fmla="*/ 105061 h 105060"/>
                <a:gd name="connsiteX1" fmla="*/ 135731 w 135731"/>
                <a:gd name="connsiteY1" fmla="*/ 0 h 10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060">
                  <a:moveTo>
                    <a:pt x="0" y="105061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9" name="任意多边形: 形状 2128">
              <a:extLst>
                <a:ext uri="{FF2B5EF4-FFF2-40B4-BE49-F238E27FC236}">
                  <a16:creationId xmlns:a16="http://schemas.microsoft.com/office/drawing/2014/main" id="{6EFC3EBF-1080-4E0E-9F1F-C8A6C2C609B9}"/>
                </a:ext>
              </a:extLst>
            </p:cNvPr>
            <p:cNvSpPr/>
            <p:nvPr/>
          </p:nvSpPr>
          <p:spPr>
            <a:xfrm>
              <a:off x="4307681" y="3070193"/>
              <a:ext cx="92964" cy="72580"/>
            </a:xfrm>
            <a:custGeom>
              <a:avLst/>
              <a:gdLst>
                <a:gd name="connsiteX0" fmla="*/ 0 w 92964"/>
                <a:gd name="connsiteY0" fmla="*/ 72581 h 72580"/>
                <a:gd name="connsiteX1" fmla="*/ 92964 w 92964"/>
                <a:gd name="connsiteY1" fmla="*/ 0 h 7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964" h="72580">
                  <a:moveTo>
                    <a:pt x="0" y="72581"/>
                  </a:moveTo>
                  <a:lnTo>
                    <a:pt x="92964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0" name="任意多边形: 形状 2129">
              <a:extLst>
                <a:ext uri="{FF2B5EF4-FFF2-40B4-BE49-F238E27FC236}">
                  <a16:creationId xmlns:a16="http://schemas.microsoft.com/office/drawing/2014/main" id="{49EF9A79-1BFF-412B-AAAD-92599811B2AC}"/>
                </a:ext>
              </a:extLst>
            </p:cNvPr>
            <p:cNvSpPr/>
            <p:nvPr/>
          </p:nvSpPr>
          <p:spPr>
            <a:xfrm>
              <a:off x="4369033" y="2934230"/>
              <a:ext cx="217054" cy="169428"/>
            </a:xfrm>
            <a:custGeom>
              <a:avLst/>
              <a:gdLst>
                <a:gd name="connsiteX0" fmla="*/ 561 w 217054"/>
                <a:gd name="connsiteY0" fmla="*/ 165205 h 169428"/>
                <a:gd name="connsiteX1" fmla="*/ 33517 w 217054"/>
                <a:gd name="connsiteY1" fmla="*/ 69955 h 169428"/>
                <a:gd name="connsiteX2" fmla="*/ 214968 w 217054"/>
                <a:gd name="connsiteY2" fmla="*/ 16329 h 169428"/>
                <a:gd name="connsiteX3" fmla="*/ 561 w 217054"/>
                <a:gd name="connsiteY3" fmla="*/ 165205 h 16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054" h="169428">
                  <a:moveTo>
                    <a:pt x="561" y="165205"/>
                  </a:moveTo>
                  <a:cubicBezTo>
                    <a:pt x="-2821" y="130174"/>
                    <a:pt x="9209" y="95406"/>
                    <a:pt x="33517" y="69955"/>
                  </a:cubicBezTo>
                  <a:cubicBezTo>
                    <a:pt x="58377" y="42618"/>
                    <a:pt x="196014" y="-33010"/>
                    <a:pt x="214968" y="16329"/>
                  </a:cubicBezTo>
                  <a:cubicBezTo>
                    <a:pt x="235542" y="69955"/>
                    <a:pt x="99525" y="193780"/>
                    <a:pt x="561" y="165205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1" name="任意多边形: 形状 2130">
              <a:extLst>
                <a:ext uri="{FF2B5EF4-FFF2-40B4-BE49-F238E27FC236}">
                  <a16:creationId xmlns:a16="http://schemas.microsoft.com/office/drawing/2014/main" id="{BD9D9028-6A90-4E86-8ED0-DB80521A2CCB}"/>
                </a:ext>
              </a:extLst>
            </p:cNvPr>
            <p:cNvSpPr/>
            <p:nvPr/>
          </p:nvSpPr>
          <p:spPr>
            <a:xfrm>
              <a:off x="4369593" y="2993993"/>
              <a:ext cx="135731" cy="105060"/>
            </a:xfrm>
            <a:custGeom>
              <a:avLst/>
              <a:gdLst>
                <a:gd name="connsiteX0" fmla="*/ 0 w 135731"/>
                <a:gd name="connsiteY0" fmla="*/ 105061 h 105060"/>
                <a:gd name="connsiteX1" fmla="*/ 135731 w 135731"/>
                <a:gd name="connsiteY1" fmla="*/ 0 h 10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060">
                  <a:moveTo>
                    <a:pt x="0" y="105061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2" name="任意多边形: 形状 2131">
              <a:extLst>
                <a:ext uri="{FF2B5EF4-FFF2-40B4-BE49-F238E27FC236}">
                  <a16:creationId xmlns:a16="http://schemas.microsoft.com/office/drawing/2014/main" id="{9B8BE04A-02FF-411B-B5A0-8B1FE215D591}"/>
                </a:ext>
              </a:extLst>
            </p:cNvPr>
            <p:cNvSpPr/>
            <p:nvPr/>
          </p:nvSpPr>
          <p:spPr>
            <a:xfrm>
              <a:off x="4297412" y="2739209"/>
              <a:ext cx="216662" cy="169457"/>
            </a:xfrm>
            <a:custGeom>
              <a:avLst/>
              <a:gdLst>
                <a:gd name="connsiteX0" fmla="*/ 553 w 216662"/>
                <a:gd name="connsiteY0" fmla="*/ 165153 h 169457"/>
                <a:gd name="connsiteX1" fmla="*/ 33510 w 216662"/>
                <a:gd name="connsiteY1" fmla="*/ 69903 h 169457"/>
                <a:gd name="connsiteX2" fmla="*/ 214485 w 216662"/>
                <a:gd name="connsiteY2" fmla="*/ 16278 h 169457"/>
                <a:gd name="connsiteX3" fmla="*/ 553 w 216662"/>
                <a:gd name="connsiteY3" fmla="*/ 165153 h 169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662" h="169457">
                  <a:moveTo>
                    <a:pt x="553" y="165153"/>
                  </a:moveTo>
                  <a:cubicBezTo>
                    <a:pt x="-2803" y="130125"/>
                    <a:pt x="9224" y="95367"/>
                    <a:pt x="33510" y="69903"/>
                  </a:cubicBezTo>
                  <a:cubicBezTo>
                    <a:pt x="58275" y="42662"/>
                    <a:pt x="196006" y="-32967"/>
                    <a:pt x="214485" y="16278"/>
                  </a:cubicBezTo>
                  <a:cubicBezTo>
                    <a:pt x="235535" y="70284"/>
                    <a:pt x="99518" y="194014"/>
                    <a:pt x="553" y="165153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3" name="任意多边形: 形状 2132">
              <a:extLst>
                <a:ext uri="{FF2B5EF4-FFF2-40B4-BE49-F238E27FC236}">
                  <a16:creationId xmlns:a16="http://schemas.microsoft.com/office/drawing/2014/main" id="{5187E484-6EBF-42AA-939F-8DA48CCEC3DF}"/>
                </a:ext>
              </a:extLst>
            </p:cNvPr>
            <p:cNvSpPr/>
            <p:nvPr/>
          </p:nvSpPr>
          <p:spPr>
            <a:xfrm>
              <a:off x="4297965" y="2799207"/>
              <a:ext cx="135731" cy="105155"/>
            </a:xfrm>
            <a:custGeom>
              <a:avLst/>
              <a:gdLst>
                <a:gd name="connsiteX0" fmla="*/ 0 w 135731"/>
                <a:gd name="connsiteY0" fmla="*/ 105156 h 105155"/>
                <a:gd name="connsiteX1" fmla="*/ 135731 w 135731"/>
                <a:gd name="connsiteY1" fmla="*/ 0 h 10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5731" h="105155">
                  <a:moveTo>
                    <a:pt x="0" y="105156"/>
                  </a:moveTo>
                  <a:lnTo>
                    <a:pt x="135731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4" name="任意多边形: 形状 2133">
              <a:extLst>
                <a:ext uri="{FF2B5EF4-FFF2-40B4-BE49-F238E27FC236}">
                  <a16:creationId xmlns:a16="http://schemas.microsoft.com/office/drawing/2014/main" id="{C8E60BAA-3E22-4FE3-994E-2F2ACEC125A6}"/>
                </a:ext>
              </a:extLst>
            </p:cNvPr>
            <p:cNvSpPr/>
            <p:nvPr/>
          </p:nvSpPr>
          <p:spPr>
            <a:xfrm>
              <a:off x="4159638" y="2680345"/>
              <a:ext cx="153121" cy="229827"/>
            </a:xfrm>
            <a:custGeom>
              <a:avLst/>
              <a:gdLst>
                <a:gd name="connsiteX0" fmla="*/ 144899 w 153121"/>
                <a:gd name="connsiteY0" fmla="*/ 229827 h 229827"/>
                <a:gd name="connsiteX1" fmla="*/ 54031 w 153121"/>
                <a:gd name="connsiteY1" fmla="*/ 187060 h 229827"/>
                <a:gd name="connsiteX2" fmla="*/ 19836 w 153121"/>
                <a:gd name="connsiteY2" fmla="*/ 1037 h 229827"/>
                <a:gd name="connsiteX3" fmla="*/ 144899 w 153121"/>
                <a:gd name="connsiteY3" fmla="*/ 229827 h 22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3121" h="229827">
                  <a:moveTo>
                    <a:pt x="144899" y="229827"/>
                  </a:moveTo>
                  <a:cubicBezTo>
                    <a:pt x="109866" y="229313"/>
                    <a:pt x="76754" y="213728"/>
                    <a:pt x="54031" y="187060"/>
                  </a:cubicBezTo>
                  <a:cubicBezTo>
                    <a:pt x="29551" y="159533"/>
                    <a:pt x="-31218" y="14753"/>
                    <a:pt x="19836" y="1037"/>
                  </a:cubicBezTo>
                  <a:cubicBezTo>
                    <a:pt x="75271" y="-13822"/>
                    <a:pt x="183761" y="134387"/>
                    <a:pt x="144899" y="229827"/>
                  </a:cubicBezTo>
                  <a:close/>
                </a:path>
              </a:pathLst>
            </a:custGeom>
            <a:grp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5" name="任意多边形: 形状 2134">
              <a:extLst>
                <a:ext uri="{FF2B5EF4-FFF2-40B4-BE49-F238E27FC236}">
                  <a16:creationId xmlns:a16="http://schemas.microsoft.com/office/drawing/2014/main" id="{AA9635F6-9423-4058-AF99-EA54E177EFFA}"/>
                </a:ext>
              </a:extLst>
            </p:cNvPr>
            <p:cNvSpPr/>
            <p:nvPr/>
          </p:nvSpPr>
          <p:spPr>
            <a:xfrm>
              <a:off x="4214336" y="2764155"/>
              <a:ext cx="90201" cy="146018"/>
            </a:xfrm>
            <a:custGeom>
              <a:avLst/>
              <a:gdLst>
                <a:gd name="connsiteX0" fmla="*/ 90202 w 90201"/>
                <a:gd name="connsiteY0" fmla="*/ 146018 h 146018"/>
                <a:gd name="connsiteX1" fmla="*/ 0 w 90201"/>
                <a:gd name="connsiteY1" fmla="*/ 0 h 146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0201" h="146018">
                  <a:moveTo>
                    <a:pt x="90202" y="146018"/>
                  </a:moveTo>
                  <a:lnTo>
                    <a:pt x="0" y="0"/>
                  </a:lnTo>
                </a:path>
              </a:pathLst>
            </a:custGeom>
            <a:grp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6" name="任意多边形: 形状 2135">
              <a:extLst>
                <a:ext uri="{FF2B5EF4-FFF2-40B4-BE49-F238E27FC236}">
                  <a16:creationId xmlns:a16="http://schemas.microsoft.com/office/drawing/2014/main" id="{E616B266-A010-41DE-96C9-D1680F32607C}"/>
                </a:ext>
              </a:extLst>
            </p:cNvPr>
            <p:cNvSpPr/>
            <p:nvPr/>
          </p:nvSpPr>
          <p:spPr>
            <a:xfrm>
              <a:off x="4080033" y="5704998"/>
              <a:ext cx="379190" cy="766095"/>
            </a:xfrm>
            <a:custGeom>
              <a:avLst/>
              <a:gdLst>
                <a:gd name="connsiteX0" fmla="*/ 341281 w 379190"/>
                <a:gd name="connsiteY0" fmla="*/ 766096 h 766095"/>
                <a:gd name="connsiteX1" fmla="*/ 37910 w 379190"/>
                <a:gd name="connsiteY1" fmla="*/ 766096 h 766095"/>
                <a:gd name="connsiteX2" fmla="*/ 0 w 379190"/>
                <a:gd name="connsiteY2" fmla="*/ 0 h 766095"/>
                <a:gd name="connsiteX3" fmla="*/ 379190 w 379190"/>
                <a:gd name="connsiteY3" fmla="*/ 0 h 766095"/>
                <a:gd name="connsiteX4" fmla="*/ 341281 w 379190"/>
                <a:gd name="connsiteY4" fmla="*/ 766096 h 766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190" h="766095">
                  <a:moveTo>
                    <a:pt x="341281" y="766096"/>
                  </a:moveTo>
                  <a:lnTo>
                    <a:pt x="37910" y="766096"/>
                  </a:lnTo>
                  <a:lnTo>
                    <a:pt x="0" y="0"/>
                  </a:lnTo>
                  <a:lnTo>
                    <a:pt x="379190" y="0"/>
                  </a:lnTo>
                  <a:lnTo>
                    <a:pt x="341281" y="76609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rnd">
              <a:solidFill>
                <a:schemeClr val="tx1">
                  <a:lumMod val="95000"/>
                  <a:lumOff val="5000"/>
                </a:schemeClr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50" name="图形 711">
            <a:extLst>
              <a:ext uri="{FF2B5EF4-FFF2-40B4-BE49-F238E27FC236}">
                <a16:creationId xmlns:a16="http://schemas.microsoft.com/office/drawing/2014/main" id="{63288547-6830-4C52-9567-E176C5588DB7}"/>
              </a:ext>
            </a:extLst>
          </p:cNvPr>
          <p:cNvGrpSpPr/>
          <p:nvPr/>
        </p:nvGrpSpPr>
        <p:grpSpPr>
          <a:xfrm>
            <a:off x="4904613" y="3042285"/>
            <a:ext cx="2734151" cy="3428809"/>
            <a:chOff x="4904613" y="3042285"/>
            <a:chExt cx="2734151" cy="3428809"/>
          </a:xfrm>
        </p:grpSpPr>
        <p:sp>
          <p:nvSpPr>
            <p:cNvPr id="1530" name="任意多边形: 形状 1529">
              <a:extLst>
                <a:ext uri="{FF2B5EF4-FFF2-40B4-BE49-F238E27FC236}">
                  <a16:creationId xmlns:a16="http://schemas.microsoft.com/office/drawing/2014/main" id="{F9219019-AD88-4971-AD7B-69DBD43BC08B}"/>
                </a:ext>
              </a:extLst>
            </p:cNvPr>
            <p:cNvSpPr/>
            <p:nvPr/>
          </p:nvSpPr>
          <p:spPr>
            <a:xfrm>
              <a:off x="4948999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1" name="任意多边形: 形状 1530">
              <a:extLst>
                <a:ext uri="{FF2B5EF4-FFF2-40B4-BE49-F238E27FC236}">
                  <a16:creationId xmlns:a16="http://schemas.microsoft.com/office/drawing/2014/main" id="{5D3C2D65-FB01-4DDD-A8CD-22E02498EC09}"/>
                </a:ext>
              </a:extLst>
            </p:cNvPr>
            <p:cNvSpPr/>
            <p:nvPr/>
          </p:nvSpPr>
          <p:spPr>
            <a:xfrm>
              <a:off x="5073586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2" name="任意多边形: 形状 1531">
              <a:extLst>
                <a:ext uri="{FF2B5EF4-FFF2-40B4-BE49-F238E27FC236}">
                  <a16:creationId xmlns:a16="http://schemas.microsoft.com/office/drawing/2014/main" id="{81C93F58-9A75-457E-BDD4-E85E4DAF22F8}"/>
                </a:ext>
              </a:extLst>
            </p:cNvPr>
            <p:cNvSpPr/>
            <p:nvPr/>
          </p:nvSpPr>
          <p:spPr>
            <a:xfrm>
              <a:off x="5198268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3" name="任意多边形: 形状 1532">
              <a:extLst>
                <a:ext uri="{FF2B5EF4-FFF2-40B4-BE49-F238E27FC236}">
                  <a16:creationId xmlns:a16="http://schemas.microsoft.com/office/drawing/2014/main" id="{8B76DEB3-7AB3-4FEC-9D35-662D6427930E}"/>
                </a:ext>
              </a:extLst>
            </p:cNvPr>
            <p:cNvSpPr/>
            <p:nvPr/>
          </p:nvSpPr>
          <p:spPr>
            <a:xfrm>
              <a:off x="5322951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4" name="任意多边形: 形状 1533">
              <a:extLst>
                <a:ext uri="{FF2B5EF4-FFF2-40B4-BE49-F238E27FC236}">
                  <a16:creationId xmlns:a16="http://schemas.microsoft.com/office/drawing/2014/main" id="{7AB1355A-348D-4BD1-A2CE-6951BF730EA8}"/>
                </a:ext>
              </a:extLst>
            </p:cNvPr>
            <p:cNvSpPr/>
            <p:nvPr/>
          </p:nvSpPr>
          <p:spPr>
            <a:xfrm>
              <a:off x="5447633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5" name="任意多边形: 形状 1534">
              <a:extLst>
                <a:ext uri="{FF2B5EF4-FFF2-40B4-BE49-F238E27FC236}">
                  <a16:creationId xmlns:a16="http://schemas.microsoft.com/office/drawing/2014/main" id="{3F3FF23B-28F6-433E-A180-9BFF78207FB7}"/>
                </a:ext>
              </a:extLst>
            </p:cNvPr>
            <p:cNvSpPr/>
            <p:nvPr/>
          </p:nvSpPr>
          <p:spPr>
            <a:xfrm>
              <a:off x="5572315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6" name="任意多边形: 形状 1535">
              <a:extLst>
                <a:ext uri="{FF2B5EF4-FFF2-40B4-BE49-F238E27FC236}">
                  <a16:creationId xmlns:a16="http://schemas.microsoft.com/office/drawing/2014/main" id="{9E463FD3-0EFA-4EF8-928D-A042E12597A6}"/>
                </a:ext>
              </a:extLst>
            </p:cNvPr>
            <p:cNvSpPr/>
            <p:nvPr/>
          </p:nvSpPr>
          <p:spPr>
            <a:xfrm>
              <a:off x="5696902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7" name="任意多边形: 形状 1536">
              <a:extLst>
                <a:ext uri="{FF2B5EF4-FFF2-40B4-BE49-F238E27FC236}">
                  <a16:creationId xmlns:a16="http://schemas.microsoft.com/office/drawing/2014/main" id="{C89E3BBD-D9A4-4ECF-A73B-49C6BF81119D}"/>
                </a:ext>
              </a:extLst>
            </p:cNvPr>
            <p:cNvSpPr/>
            <p:nvPr/>
          </p:nvSpPr>
          <p:spPr>
            <a:xfrm>
              <a:off x="5821584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8" name="任意多边形: 形状 1537">
              <a:extLst>
                <a:ext uri="{FF2B5EF4-FFF2-40B4-BE49-F238E27FC236}">
                  <a16:creationId xmlns:a16="http://schemas.microsoft.com/office/drawing/2014/main" id="{AAA53BEB-5226-4EA6-A426-8A93F5FC14CA}"/>
                </a:ext>
              </a:extLst>
            </p:cNvPr>
            <p:cNvSpPr/>
            <p:nvPr/>
          </p:nvSpPr>
          <p:spPr>
            <a:xfrm>
              <a:off x="5946267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9" name="任意多边形: 形状 1538">
              <a:extLst>
                <a:ext uri="{FF2B5EF4-FFF2-40B4-BE49-F238E27FC236}">
                  <a16:creationId xmlns:a16="http://schemas.microsoft.com/office/drawing/2014/main" id="{71A3EDF8-811A-4033-B09C-B53BFBF872C7}"/>
                </a:ext>
              </a:extLst>
            </p:cNvPr>
            <p:cNvSpPr/>
            <p:nvPr/>
          </p:nvSpPr>
          <p:spPr>
            <a:xfrm>
              <a:off x="6070949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0" name="任意多边形: 形状 1539">
              <a:extLst>
                <a:ext uri="{FF2B5EF4-FFF2-40B4-BE49-F238E27FC236}">
                  <a16:creationId xmlns:a16="http://schemas.microsoft.com/office/drawing/2014/main" id="{70EC2A16-8087-4CEB-8810-4B148B8AF028}"/>
                </a:ext>
              </a:extLst>
            </p:cNvPr>
            <p:cNvSpPr/>
            <p:nvPr/>
          </p:nvSpPr>
          <p:spPr>
            <a:xfrm>
              <a:off x="6195536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1" name="任意多边形: 形状 1540">
              <a:extLst>
                <a:ext uri="{FF2B5EF4-FFF2-40B4-BE49-F238E27FC236}">
                  <a16:creationId xmlns:a16="http://schemas.microsoft.com/office/drawing/2014/main" id="{469FB7CB-7F13-4F9B-92BC-C708967A2E7A}"/>
                </a:ext>
              </a:extLst>
            </p:cNvPr>
            <p:cNvSpPr/>
            <p:nvPr/>
          </p:nvSpPr>
          <p:spPr>
            <a:xfrm>
              <a:off x="6320218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2" name="任意多边形: 形状 1541">
              <a:extLst>
                <a:ext uri="{FF2B5EF4-FFF2-40B4-BE49-F238E27FC236}">
                  <a16:creationId xmlns:a16="http://schemas.microsoft.com/office/drawing/2014/main" id="{865A3C2F-723D-4BE1-A83B-4C94EAAD4BCF}"/>
                </a:ext>
              </a:extLst>
            </p:cNvPr>
            <p:cNvSpPr/>
            <p:nvPr/>
          </p:nvSpPr>
          <p:spPr>
            <a:xfrm>
              <a:off x="5037582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3" name="任意多边形: 形状 1542">
              <a:extLst>
                <a:ext uri="{FF2B5EF4-FFF2-40B4-BE49-F238E27FC236}">
                  <a16:creationId xmlns:a16="http://schemas.microsoft.com/office/drawing/2014/main" id="{ED69BAE9-472E-404E-A0C1-64FCAB87A4DD}"/>
                </a:ext>
              </a:extLst>
            </p:cNvPr>
            <p:cNvSpPr/>
            <p:nvPr/>
          </p:nvSpPr>
          <p:spPr>
            <a:xfrm>
              <a:off x="5162264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4" name="任意多边形: 形状 1543">
              <a:extLst>
                <a:ext uri="{FF2B5EF4-FFF2-40B4-BE49-F238E27FC236}">
                  <a16:creationId xmlns:a16="http://schemas.microsoft.com/office/drawing/2014/main" id="{B62EE7CB-93E5-4BC5-A83D-3B2813F7BA5A}"/>
                </a:ext>
              </a:extLst>
            </p:cNvPr>
            <p:cNvSpPr/>
            <p:nvPr/>
          </p:nvSpPr>
          <p:spPr>
            <a:xfrm>
              <a:off x="5286946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5" name="任意多边形: 形状 1544">
              <a:extLst>
                <a:ext uri="{FF2B5EF4-FFF2-40B4-BE49-F238E27FC236}">
                  <a16:creationId xmlns:a16="http://schemas.microsoft.com/office/drawing/2014/main" id="{B77A98DF-89C5-47E3-BB3C-49DDA86D819B}"/>
                </a:ext>
              </a:extLst>
            </p:cNvPr>
            <p:cNvSpPr/>
            <p:nvPr/>
          </p:nvSpPr>
          <p:spPr>
            <a:xfrm>
              <a:off x="5411628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6" name="任意多边形: 形状 1545">
              <a:extLst>
                <a:ext uri="{FF2B5EF4-FFF2-40B4-BE49-F238E27FC236}">
                  <a16:creationId xmlns:a16="http://schemas.microsoft.com/office/drawing/2014/main" id="{43E6971C-6BB6-41D2-BE9C-7BD51E785E19}"/>
                </a:ext>
              </a:extLst>
            </p:cNvPr>
            <p:cNvSpPr/>
            <p:nvPr/>
          </p:nvSpPr>
          <p:spPr>
            <a:xfrm>
              <a:off x="5536215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7" name="任意多边形: 形状 1546">
              <a:extLst>
                <a:ext uri="{FF2B5EF4-FFF2-40B4-BE49-F238E27FC236}">
                  <a16:creationId xmlns:a16="http://schemas.microsoft.com/office/drawing/2014/main" id="{F9586D9F-6513-4EF9-96B7-27865DDEDA1A}"/>
                </a:ext>
              </a:extLst>
            </p:cNvPr>
            <p:cNvSpPr/>
            <p:nvPr/>
          </p:nvSpPr>
          <p:spPr>
            <a:xfrm>
              <a:off x="5660898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8" name="任意多边形: 形状 1547">
              <a:extLst>
                <a:ext uri="{FF2B5EF4-FFF2-40B4-BE49-F238E27FC236}">
                  <a16:creationId xmlns:a16="http://schemas.microsoft.com/office/drawing/2014/main" id="{209A5C59-B5D0-487C-B898-4C31F0029FAE}"/>
                </a:ext>
              </a:extLst>
            </p:cNvPr>
            <p:cNvSpPr/>
            <p:nvPr/>
          </p:nvSpPr>
          <p:spPr>
            <a:xfrm>
              <a:off x="5785580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9" name="任意多边形: 形状 1548">
              <a:extLst>
                <a:ext uri="{FF2B5EF4-FFF2-40B4-BE49-F238E27FC236}">
                  <a16:creationId xmlns:a16="http://schemas.microsoft.com/office/drawing/2014/main" id="{DBBF4996-DDB1-4C8C-95AA-AFEE8D00170D}"/>
                </a:ext>
              </a:extLst>
            </p:cNvPr>
            <p:cNvSpPr/>
            <p:nvPr/>
          </p:nvSpPr>
          <p:spPr>
            <a:xfrm>
              <a:off x="5910262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0" name="任意多边形: 形状 1549">
              <a:extLst>
                <a:ext uri="{FF2B5EF4-FFF2-40B4-BE49-F238E27FC236}">
                  <a16:creationId xmlns:a16="http://schemas.microsoft.com/office/drawing/2014/main" id="{57B7E8D8-E33B-494C-8F8E-057BFEF5BEAB}"/>
                </a:ext>
              </a:extLst>
            </p:cNvPr>
            <p:cNvSpPr/>
            <p:nvPr/>
          </p:nvSpPr>
          <p:spPr>
            <a:xfrm>
              <a:off x="6034849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1" name="任意多边形: 形状 1550">
              <a:extLst>
                <a:ext uri="{FF2B5EF4-FFF2-40B4-BE49-F238E27FC236}">
                  <a16:creationId xmlns:a16="http://schemas.microsoft.com/office/drawing/2014/main" id="{4286E268-9E7E-4FB8-AD35-04544E8C8F0A}"/>
                </a:ext>
              </a:extLst>
            </p:cNvPr>
            <p:cNvSpPr/>
            <p:nvPr/>
          </p:nvSpPr>
          <p:spPr>
            <a:xfrm>
              <a:off x="6159531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2" name="任意多边形: 形状 1551">
              <a:extLst>
                <a:ext uri="{FF2B5EF4-FFF2-40B4-BE49-F238E27FC236}">
                  <a16:creationId xmlns:a16="http://schemas.microsoft.com/office/drawing/2014/main" id="{FB4D940B-CB2C-487F-8888-04EF795FDF8A}"/>
                </a:ext>
              </a:extLst>
            </p:cNvPr>
            <p:cNvSpPr/>
            <p:nvPr/>
          </p:nvSpPr>
          <p:spPr>
            <a:xfrm>
              <a:off x="6284214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3" name="任意多边形: 形状 1552">
              <a:extLst>
                <a:ext uri="{FF2B5EF4-FFF2-40B4-BE49-F238E27FC236}">
                  <a16:creationId xmlns:a16="http://schemas.microsoft.com/office/drawing/2014/main" id="{75C7DC85-BE26-4294-8E19-CB34EB0031FB}"/>
                </a:ext>
              </a:extLst>
            </p:cNvPr>
            <p:cNvSpPr/>
            <p:nvPr/>
          </p:nvSpPr>
          <p:spPr>
            <a:xfrm>
              <a:off x="6408896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4" name="任意多边形: 形状 1553">
              <a:extLst>
                <a:ext uri="{FF2B5EF4-FFF2-40B4-BE49-F238E27FC236}">
                  <a16:creationId xmlns:a16="http://schemas.microsoft.com/office/drawing/2014/main" id="{4F7BB0E2-ECEC-42E7-846F-56814CB8BBF1}"/>
                </a:ext>
              </a:extLst>
            </p:cNvPr>
            <p:cNvSpPr/>
            <p:nvPr/>
          </p:nvSpPr>
          <p:spPr>
            <a:xfrm>
              <a:off x="5031295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5" name="任意多边形: 形状 1554">
              <a:extLst>
                <a:ext uri="{FF2B5EF4-FFF2-40B4-BE49-F238E27FC236}">
                  <a16:creationId xmlns:a16="http://schemas.microsoft.com/office/drawing/2014/main" id="{4D0D935F-CD02-4555-9041-A9AC062F49F1}"/>
                </a:ext>
              </a:extLst>
            </p:cNvPr>
            <p:cNvSpPr/>
            <p:nvPr/>
          </p:nvSpPr>
          <p:spPr>
            <a:xfrm>
              <a:off x="5155977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6" name="任意多边形: 形状 1555">
              <a:extLst>
                <a:ext uri="{FF2B5EF4-FFF2-40B4-BE49-F238E27FC236}">
                  <a16:creationId xmlns:a16="http://schemas.microsoft.com/office/drawing/2014/main" id="{944C3370-EC40-410E-920A-89DBA5E13966}"/>
                </a:ext>
              </a:extLst>
            </p:cNvPr>
            <p:cNvSpPr/>
            <p:nvPr/>
          </p:nvSpPr>
          <p:spPr>
            <a:xfrm>
              <a:off x="5280564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7" name="任意多边形: 形状 1556">
              <a:extLst>
                <a:ext uri="{FF2B5EF4-FFF2-40B4-BE49-F238E27FC236}">
                  <a16:creationId xmlns:a16="http://schemas.microsoft.com/office/drawing/2014/main" id="{CB77AD6C-2AA0-4E00-961E-E2F8BB3F40D4}"/>
                </a:ext>
              </a:extLst>
            </p:cNvPr>
            <p:cNvSpPr/>
            <p:nvPr/>
          </p:nvSpPr>
          <p:spPr>
            <a:xfrm>
              <a:off x="5405247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8" name="任意多边形: 形状 1557">
              <a:extLst>
                <a:ext uri="{FF2B5EF4-FFF2-40B4-BE49-F238E27FC236}">
                  <a16:creationId xmlns:a16="http://schemas.microsoft.com/office/drawing/2014/main" id="{191735AF-E61A-4AEF-BCA0-29E7F7144C13}"/>
                </a:ext>
              </a:extLst>
            </p:cNvPr>
            <p:cNvSpPr/>
            <p:nvPr/>
          </p:nvSpPr>
          <p:spPr>
            <a:xfrm>
              <a:off x="5529929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9" name="任意多边形: 形状 1558">
              <a:extLst>
                <a:ext uri="{FF2B5EF4-FFF2-40B4-BE49-F238E27FC236}">
                  <a16:creationId xmlns:a16="http://schemas.microsoft.com/office/drawing/2014/main" id="{AE60FC7F-83CC-45F9-B842-B8C556736C55}"/>
                </a:ext>
              </a:extLst>
            </p:cNvPr>
            <p:cNvSpPr/>
            <p:nvPr/>
          </p:nvSpPr>
          <p:spPr>
            <a:xfrm>
              <a:off x="5654611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0" name="任意多边形: 形状 1559">
              <a:extLst>
                <a:ext uri="{FF2B5EF4-FFF2-40B4-BE49-F238E27FC236}">
                  <a16:creationId xmlns:a16="http://schemas.microsoft.com/office/drawing/2014/main" id="{CA8E8A5E-C3C5-41F6-B843-A0111457EFF8}"/>
                </a:ext>
              </a:extLst>
            </p:cNvPr>
            <p:cNvSpPr/>
            <p:nvPr/>
          </p:nvSpPr>
          <p:spPr>
            <a:xfrm>
              <a:off x="5779198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1" name="任意多边形: 形状 1560">
              <a:extLst>
                <a:ext uri="{FF2B5EF4-FFF2-40B4-BE49-F238E27FC236}">
                  <a16:creationId xmlns:a16="http://schemas.microsoft.com/office/drawing/2014/main" id="{CA926274-5A02-44DC-860C-64B53FC5AB79}"/>
                </a:ext>
              </a:extLst>
            </p:cNvPr>
            <p:cNvSpPr/>
            <p:nvPr/>
          </p:nvSpPr>
          <p:spPr>
            <a:xfrm>
              <a:off x="5903880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2" name="任意多边形: 形状 1561">
              <a:extLst>
                <a:ext uri="{FF2B5EF4-FFF2-40B4-BE49-F238E27FC236}">
                  <a16:creationId xmlns:a16="http://schemas.microsoft.com/office/drawing/2014/main" id="{E623CA3E-E4FD-4406-BBA0-16E0BCF6C51F}"/>
                </a:ext>
              </a:extLst>
            </p:cNvPr>
            <p:cNvSpPr/>
            <p:nvPr/>
          </p:nvSpPr>
          <p:spPr>
            <a:xfrm>
              <a:off x="6028563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3" name="任意多边形: 形状 1562">
              <a:extLst>
                <a:ext uri="{FF2B5EF4-FFF2-40B4-BE49-F238E27FC236}">
                  <a16:creationId xmlns:a16="http://schemas.microsoft.com/office/drawing/2014/main" id="{49EF0894-56ED-4B54-8A15-6932DCBB2C06}"/>
                </a:ext>
              </a:extLst>
            </p:cNvPr>
            <p:cNvSpPr/>
            <p:nvPr/>
          </p:nvSpPr>
          <p:spPr>
            <a:xfrm>
              <a:off x="6153245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4" name="任意多边形: 形状 1563">
              <a:extLst>
                <a:ext uri="{FF2B5EF4-FFF2-40B4-BE49-F238E27FC236}">
                  <a16:creationId xmlns:a16="http://schemas.microsoft.com/office/drawing/2014/main" id="{4CC65D84-222B-4A22-95C9-FAF68D52F489}"/>
                </a:ext>
              </a:extLst>
            </p:cNvPr>
            <p:cNvSpPr/>
            <p:nvPr/>
          </p:nvSpPr>
          <p:spPr>
            <a:xfrm>
              <a:off x="6277927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5" name="任意多边形: 形状 1564">
              <a:extLst>
                <a:ext uri="{FF2B5EF4-FFF2-40B4-BE49-F238E27FC236}">
                  <a16:creationId xmlns:a16="http://schemas.microsoft.com/office/drawing/2014/main" id="{44D44BD9-EFF6-4285-8DE9-75DBACF6D425}"/>
                </a:ext>
              </a:extLst>
            </p:cNvPr>
            <p:cNvSpPr/>
            <p:nvPr/>
          </p:nvSpPr>
          <p:spPr>
            <a:xfrm>
              <a:off x="6402514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6" name="任意多边形: 形状 1565">
              <a:extLst>
                <a:ext uri="{FF2B5EF4-FFF2-40B4-BE49-F238E27FC236}">
                  <a16:creationId xmlns:a16="http://schemas.microsoft.com/office/drawing/2014/main" id="{8052C487-A14A-4795-8B62-AD2E8E0CA1CF}"/>
                </a:ext>
              </a:extLst>
            </p:cNvPr>
            <p:cNvSpPr/>
            <p:nvPr/>
          </p:nvSpPr>
          <p:spPr>
            <a:xfrm>
              <a:off x="5024913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7" name="任意多边形: 形状 1566">
              <a:extLst>
                <a:ext uri="{FF2B5EF4-FFF2-40B4-BE49-F238E27FC236}">
                  <a16:creationId xmlns:a16="http://schemas.microsoft.com/office/drawing/2014/main" id="{12B3C96E-2578-40B0-9411-6B72D96E40D1}"/>
                </a:ext>
              </a:extLst>
            </p:cNvPr>
            <p:cNvSpPr/>
            <p:nvPr/>
          </p:nvSpPr>
          <p:spPr>
            <a:xfrm>
              <a:off x="5149596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8" name="任意多边形: 形状 1567">
              <a:extLst>
                <a:ext uri="{FF2B5EF4-FFF2-40B4-BE49-F238E27FC236}">
                  <a16:creationId xmlns:a16="http://schemas.microsoft.com/office/drawing/2014/main" id="{6206786D-8461-4E34-A930-6F6C6614DD7F}"/>
                </a:ext>
              </a:extLst>
            </p:cNvPr>
            <p:cNvSpPr/>
            <p:nvPr/>
          </p:nvSpPr>
          <p:spPr>
            <a:xfrm>
              <a:off x="5274278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9" name="任意多边形: 形状 1568">
              <a:extLst>
                <a:ext uri="{FF2B5EF4-FFF2-40B4-BE49-F238E27FC236}">
                  <a16:creationId xmlns:a16="http://schemas.microsoft.com/office/drawing/2014/main" id="{722B8CCD-612B-4EC0-BA34-DE4503FAD0D4}"/>
                </a:ext>
              </a:extLst>
            </p:cNvPr>
            <p:cNvSpPr/>
            <p:nvPr/>
          </p:nvSpPr>
          <p:spPr>
            <a:xfrm>
              <a:off x="5398960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0" name="任意多边形: 形状 1569">
              <a:extLst>
                <a:ext uri="{FF2B5EF4-FFF2-40B4-BE49-F238E27FC236}">
                  <a16:creationId xmlns:a16="http://schemas.microsoft.com/office/drawing/2014/main" id="{D9B0DE92-DE89-4079-850C-6BD939598E52}"/>
                </a:ext>
              </a:extLst>
            </p:cNvPr>
            <p:cNvSpPr/>
            <p:nvPr/>
          </p:nvSpPr>
          <p:spPr>
            <a:xfrm>
              <a:off x="5523547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1" name="任意多边形: 形状 1570">
              <a:extLst>
                <a:ext uri="{FF2B5EF4-FFF2-40B4-BE49-F238E27FC236}">
                  <a16:creationId xmlns:a16="http://schemas.microsoft.com/office/drawing/2014/main" id="{F26710F5-0FD7-41B7-9A31-2C5D9DE98952}"/>
                </a:ext>
              </a:extLst>
            </p:cNvPr>
            <p:cNvSpPr/>
            <p:nvPr/>
          </p:nvSpPr>
          <p:spPr>
            <a:xfrm>
              <a:off x="5648229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2" name="任意多边形: 形状 1571">
              <a:extLst>
                <a:ext uri="{FF2B5EF4-FFF2-40B4-BE49-F238E27FC236}">
                  <a16:creationId xmlns:a16="http://schemas.microsoft.com/office/drawing/2014/main" id="{2B868C70-3112-422E-B151-26EC311D741F}"/>
                </a:ext>
              </a:extLst>
            </p:cNvPr>
            <p:cNvSpPr/>
            <p:nvPr/>
          </p:nvSpPr>
          <p:spPr>
            <a:xfrm>
              <a:off x="5772912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3" name="任意多边形: 形状 1572">
              <a:extLst>
                <a:ext uri="{FF2B5EF4-FFF2-40B4-BE49-F238E27FC236}">
                  <a16:creationId xmlns:a16="http://schemas.microsoft.com/office/drawing/2014/main" id="{5ECBB98B-3BF6-4FE0-BA65-6F893818DAB2}"/>
                </a:ext>
              </a:extLst>
            </p:cNvPr>
            <p:cNvSpPr/>
            <p:nvPr/>
          </p:nvSpPr>
          <p:spPr>
            <a:xfrm>
              <a:off x="5897594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4" name="任意多边形: 形状 1573">
              <a:extLst>
                <a:ext uri="{FF2B5EF4-FFF2-40B4-BE49-F238E27FC236}">
                  <a16:creationId xmlns:a16="http://schemas.microsoft.com/office/drawing/2014/main" id="{BBC0621A-641A-4DCE-8181-3C349F6F1488}"/>
                </a:ext>
              </a:extLst>
            </p:cNvPr>
            <p:cNvSpPr/>
            <p:nvPr/>
          </p:nvSpPr>
          <p:spPr>
            <a:xfrm>
              <a:off x="6022276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5" name="任意多边形: 形状 1574">
              <a:extLst>
                <a:ext uri="{FF2B5EF4-FFF2-40B4-BE49-F238E27FC236}">
                  <a16:creationId xmlns:a16="http://schemas.microsoft.com/office/drawing/2014/main" id="{BD96D0EC-A8D2-4E81-B0E2-BC90CB95D413}"/>
                </a:ext>
              </a:extLst>
            </p:cNvPr>
            <p:cNvSpPr/>
            <p:nvPr/>
          </p:nvSpPr>
          <p:spPr>
            <a:xfrm>
              <a:off x="6146863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6" name="任意多边形: 形状 1575">
              <a:extLst>
                <a:ext uri="{FF2B5EF4-FFF2-40B4-BE49-F238E27FC236}">
                  <a16:creationId xmlns:a16="http://schemas.microsoft.com/office/drawing/2014/main" id="{9C9AC46A-2849-49D2-8E6B-48703FDA6C86}"/>
                </a:ext>
              </a:extLst>
            </p:cNvPr>
            <p:cNvSpPr/>
            <p:nvPr/>
          </p:nvSpPr>
          <p:spPr>
            <a:xfrm>
              <a:off x="6271545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7" name="任意多边形: 形状 1576">
              <a:extLst>
                <a:ext uri="{FF2B5EF4-FFF2-40B4-BE49-F238E27FC236}">
                  <a16:creationId xmlns:a16="http://schemas.microsoft.com/office/drawing/2014/main" id="{3DF70DC0-4FF1-414D-A6DF-3A29CDD62F09}"/>
                </a:ext>
              </a:extLst>
            </p:cNvPr>
            <p:cNvSpPr/>
            <p:nvPr/>
          </p:nvSpPr>
          <p:spPr>
            <a:xfrm>
              <a:off x="6396228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8" name="任意多边形: 形状 1577">
              <a:extLst>
                <a:ext uri="{FF2B5EF4-FFF2-40B4-BE49-F238E27FC236}">
                  <a16:creationId xmlns:a16="http://schemas.microsoft.com/office/drawing/2014/main" id="{D83C6689-A69E-460A-8A34-1E81F2B06045}"/>
                </a:ext>
              </a:extLst>
            </p:cNvPr>
            <p:cNvSpPr/>
            <p:nvPr/>
          </p:nvSpPr>
          <p:spPr>
            <a:xfrm>
              <a:off x="491728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9" name="任意多边形: 形状 1578">
              <a:extLst>
                <a:ext uri="{FF2B5EF4-FFF2-40B4-BE49-F238E27FC236}">
                  <a16:creationId xmlns:a16="http://schemas.microsoft.com/office/drawing/2014/main" id="{746C3AA4-D7CA-4BF1-8F18-902278C79FBD}"/>
                </a:ext>
              </a:extLst>
            </p:cNvPr>
            <p:cNvSpPr/>
            <p:nvPr/>
          </p:nvSpPr>
          <p:spPr>
            <a:xfrm>
              <a:off x="5041963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0" name="任意多边形: 形状 1579">
              <a:extLst>
                <a:ext uri="{FF2B5EF4-FFF2-40B4-BE49-F238E27FC236}">
                  <a16:creationId xmlns:a16="http://schemas.microsoft.com/office/drawing/2014/main" id="{40B67181-D2BD-4721-A244-1A0102B735CE}"/>
                </a:ext>
              </a:extLst>
            </p:cNvPr>
            <p:cNvSpPr/>
            <p:nvPr/>
          </p:nvSpPr>
          <p:spPr>
            <a:xfrm>
              <a:off x="5166645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1" name="任意多边形: 形状 1580">
              <a:extLst>
                <a:ext uri="{FF2B5EF4-FFF2-40B4-BE49-F238E27FC236}">
                  <a16:creationId xmlns:a16="http://schemas.microsoft.com/office/drawing/2014/main" id="{F749386A-DF7B-43D8-99C7-52FCBEBB304F}"/>
                </a:ext>
              </a:extLst>
            </p:cNvPr>
            <p:cNvSpPr/>
            <p:nvPr/>
          </p:nvSpPr>
          <p:spPr>
            <a:xfrm>
              <a:off x="5291328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2" name="任意多边形: 形状 1581">
              <a:extLst>
                <a:ext uri="{FF2B5EF4-FFF2-40B4-BE49-F238E27FC236}">
                  <a16:creationId xmlns:a16="http://schemas.microsoft.com/office/drawing/2014/main" id="{AE264366-5CC8-45AC-A0F7-EBF1A205F733}"/>
                </a:ext>
              </a:extLst>
            </p:cNvPr>
            <p:cNvSpPr/>
            <p:nvPr/>
          </p:nvSpPr>
          <p:spPr>
            <a:xfrm>
              <a:off x="5415915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3" name="任意多边形: 形状 1582">
              <a:extLst>
                <a:ext uri="{FF2B5EF4-FFF2-40B4-BE49-F238E27FC236}">
                  <a16:creationId xmlns:a16="http://schemas.microsoft.com/office/drawing/2014/main" id="{50FA8CA2-23BC-4EBE-999E-EBD6F36F66CE}"/>
                </a:ext>
              </a:extLst>
            </p:cNvPr>
            <p:cNvSpPr/>
            <p:nvPr/>
          </p:nvSpPr>
          <p:spPr>
            <a:xfrm>
              <a:off x="5540597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4" name="任意多边形: 形状 1583">
              <a:extLst>
                <a:ext uri="{FF2B5EF4-FFF2-40B4-BE49-F238E27FC236}">
                  <a16:creationId xmlns:a16="http://schemas.microsoft.com/office/drawing/2014/main" id="{A8CA87E6-9BA0-4D50-AD93-E4328D3CFCDA}"/>
                </a:ext>
              </a:extLst>
            </p:cNvPr>
            <p:cNvSpPr/>
            <p:nvPr/>
          </p:nvSpPr>
          <p:spPr>
            <a:xfrm>
              <a:off x="5665279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5" name="任意多边形: 形状 1584">
              <a:extLst>
                <a:ext uri="{FF2B5EF4-FFF2-40B4-BE49-F238E27FC236}">
                  <a16:creationId xmlns:a16="http://schemas.microsoft.com/office/drawing/2014/main" id="{0F2D8E2F-F277-42F5-A494-86B5EFC02DFD}"/>
                </a:ext>
              </a:extLst>
            </p:cNvPr>
            <p:cNvSpPr/>
            <p:nvPr/>
          </p:nvSpPr>
          <p:spPr>
            <a:xfrm>
              <a:off x="578996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6" name="任意多边形: 形状 1585">
              <a:extLst>
                <a:ext uri="{FF2B5EF4-FFF2-40B4-BE49-F238E27FC236}">
                  <a16:creationId xmlns:a16="http://schemas.microsoft.com/office/drawing/2014/main" id="{C7D0E1D5-0FC2-47F5-AC7E-A1B213BFE16A}"/>
                </a:ext>
              </a:extLst>
            </p:cNvPr>
            <p:cNvSpPr/>
            <p:nvPr/>
          </p:nvSpPr>
          <p:spPr>
            <a:xfrm>
              <a:off x="5914548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7" name="任意多边形: 形状 1586">
              <a:extLst>
                <a:ext uri="{FF2B5EF4-FFF2-40B4-BE49-F238E27FC236}">
                  <a16:creationId xmlns:a16="http://schemas.microsoft.com/office/drawing/2014/main" id="{7D86FFF0-59CD-4F92-822C-82B505851498}"/>
                </a:ext>
              </a:extLst>
            </p:cNvPr>
            <p:cNvSpPr/>
            <p:nvPr/>
          </p:nvSpPr>
          <p:spPr>
            <a:xfrm>
              <a:off x="603923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8" name="任意多边形: 形状 1587">
              <a:extLst>
                <a:ext uri="{FF2B5EF4-FFF2-40B4-BE49-F238E27FC236}">
                  <a16:creationId xmlns:a16="http://schemas.microsoft.com/office/drawing/2014/main" id="{2767D2BC-B78F-46E2-B553-C88EE1A6927C}"/>
                </a:ext>
              </a:extLst>
            </p:cNvPr>
            <p:cNvSpPr/>
            <p:nvPr/>
          </p:nvSpPr>
          <p:spPr>
            <a:xfrm>
              <a:off x="6163913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9" name="任意多边形: 形状 1588">
              <a:extLst>
                <a:ext uri="{FF2B5EF4-FFF2-40B4-BE49-F238E27FC236}">
                  <a16:creationId xmlns:a16="http://schemas.microsoft.com/office/drawing/2014/main" id="{017D5F73-D9F3-4C20-987D-12BEC92AC9D7}"/>
                </a:ext>
              </a:extLst>
            </p:cNvPr>
            <p:cNvSpPr/>
            <p:nvPr/>
          </p:nvSpPr>
          <p:spPr>
            <a:xfrm>
              <a:off x="6288595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0" name="任意多边形: 形状 1589">
              <a:extLst>
                <a:ext uri="{FF2B5EF4-FFF2-40B4-BE49-F238E27FC236}">
                  <a16:creationId xmlns:a16="http://schemas.microsoft.com/office/drawing/2014/main" id="{814F3D5A-A16D-4446-9D92-2EA8DDC3D1CD}"/>
                </a:ext>
              </a:extLst>
            </p:cNvPr>
            <p:cNvSpPr/>
            <p:nvPr/>
          </p:nvSpPr>
          <p:spPr>
            <a:xfrm>
              <a:off x="4929949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1" name="任意多边形: 形状 1590">
              <a:extLst>
                <a:ext uri="{FF2B5EF4-FFF2-40B4-BE49-F238E27FC236}">
                  <a16:creationId xmlns:a16="http://schemas.microsoft.com/office/drawing/2014/main" id="{C567ECEA-9C87-43B2-B07B-E2BF558B8E50}"/>
                </a:ext>
              </a:extLst>
            </p:cNvPr>
            <p:cNvSpPr/>
            <p:nvPr/>
          </p:nvSpPr>
          <p:spPr>
            <a:xfrm>
              <a:off x="5054631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2" name="任意多边形: 形状 1591">
              <a:extLst>
                <a:ext uri="{FF2B5EF4-FFF2-40B4-BE49-F238E27FC236}">
                  <a16:creationId xmlns:a16="http://schemas.microsoft.com/office/drawing/2014/main" id="{4EF6C7F7-79ED-4BC7-AD33-6808C8F6D688}"/>
                </a:ext>
              </a:extLst>
            </p:cNvPr>
            <p:cNvSpPr/>
            <p:nvPr/>
          </p:nvSpPr>
          <p:spPr>
            <a:xfrm>
              <a:off x="5179314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3" name="任意多边形: 形状 1592">
              <a:extLst>
                <a:ext uri="{FF2B5EF4-FFF2-40B4-BE49-F238E27FC236}">
                  <a16:creationId xmlns:a16="http://schemas.microsoft.com/office/drawing/2014/main" id="{9228F2C4-D130-40A2-B97A-FC0F911C1082}"/>
                </a:ext>
              </a:extLst>
            </p:cNvPr>
            <p:cNvSpPr/>
            <p:nvPr/>
          </p:nvSpPr>
          <p:spPr>
            <a:xfrm>
              <a:off x="5303996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4" name="任意多边形: 形状 1593">
              <a:extLst>
                <a:ext uri="{FF2B5EF4-FFF2-40B4-BE49-F238E27FC236}">
                  <a16:creationId xmlns:a16="http://schemas.microsoft.com/office/drawing/2014/main" id="{BAD1402A-9959-4EC4-AA60-27B4E7C8A6D6}"/>
                </a:ext>
              </a:extLst>
            </p:cNvPr>
            <p:cNvSpPr/>
            <p:nvPr/>
          </p:nvSpPr>
          <p:spPr>
            <a:xfrm>
              <a:off x="5428583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5" name="任意多边形: 形状 1594">
              <a:extLst>
                <a:ext uri="{FF2B5EF4-FFF2-40B4-BE49-F238E27FC236}">
                  <a16:creationId xmlns:a16="http://schemas.microsoft.com/office/drawing/2014/main" id="{7DB09B71-14CB-4739-A8D7-46C43AD35922}"/>
                </a:ext>
              </a:extLst>
            </p:cNvPr>
            <p:cNvSpPr/>
            <p:nvPr/>
          </p:nvSpPr>
          <p:spPr>
            <a:xfrm>
              <a:off x="5553265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6" name="任意多边形: 形状 1595">
              <a:extLst>
                <a:ext uri="{FF2B5EF4-FFF2-40B4-BE49-F238E27FC236}">
                  <a16:creationId xmlns:a16="http://schemas.microsoft.com/office/drawing/2014/main" id="{E02CE895-E700-4C90-9DDA-10BC5DAC71C2}"/>
                </a:ext>
              </a:extLst>
            </p:cNvPr>
            <p:cNvSpPr/>
            <p:nvPr/>
          </p:nvSpPr>
          <p:spPr>
            <a:xfrm>
              <a:off x="5677947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90F83AD3-3287-4AE8-8001-8A408741DF20}"/>
                </a:ext>
              </a:extLst>
            </p:cNvPr>
            <p:cNvSpPr/>
            <p:nvPr/>
          </p:nvSpPr>
          <p:spPr>
            <a:xfrm>
              <a:off x="5802630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CFCA047F-73C6-4817-B096-769FACE10877}"/>
                </a:ext>
              </a:extLst>
            </p:cNvPr>
            <p:cNvSpPr/>
            <p:nvPr/>
          </p:nvSpPr>
          <p:spPr>
            <a:xfrm>
              <a:off x="5927217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5889DBF1-0471-4674-9734-9B3A0B415CA2}"/>
                </a:ext>
              </a:extLst>
            </p:cNvPr>
            <p:cNvSpPr/>
            <p:nvPr/>
          </p:nvSpPr>
          <p:spPr>
            <a:xfrm>
              <a:off x="6051899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A9FA41D9-0A0B-46E2-8C34-1F9AFEFC08C9}"/>
                </a:ext>
              </a:extLst>
            </p:cNvPr>
            <p:cNvSpPr/>
            <p:nvPr/>
          </p:nvSpPr>
          <p:spPr>
            <a:xfrm>
              <a:off x="6176581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B2A3DA1E-BAD3-455F-BEE3-31FC453FD8E7}"/>
                </a:ext>
              </a:extLst>
            </p:cNvPr>
            <p:cNvSpPr/>
            <p:nvPr/>
          </p:nvSpPr>
          <p:spPr>
            <a:xfrm>
              <a:off x="6301263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2" name="任意多边形: 形状 1601">
              <a:extLst>
                <a:ext uri="{FF2B5EF4-FFF2-40B4-BE49-F238E27FC236}">
                  <a16:creationId xmlns:a16="http://schemas.microsoft.com/office/drawing/2014/main" id="{4B6107CB-C23D-4169-BC4B-919F3DCD496F}"/>
                </a:ext>
              </a:extLst>
            </p:cNvPr>
            <p:cNvSpPr/>
            <p:nvPr/>
          </p:nvSpPr>
          <p:spPr>
            <a:xfrm>
              <a:off x="5075586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3" name="任意多边形: 形状 1602">
              <a:extLst>
                <a:ext uri="{FF2B5EF4-FFF2-40B4-BE49-F238E27FC236}">
                  <a16:creationId xmlns:a16="http://schemas.microsoft.com/office/drawing/2014/main" id="{1E36978E-5DB6-49DC-BEE8-008F924B6AC2}"/>
                </a:ext>
              </a:extLst>
            </p:cNvPr>
            <p:cNvSpPr/>
            <p:nvPr/>
          </p:nvSpPr>
          <p:spPr>
            <a:xfrm>
              <a:off x="5200269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4" name="任意多边形: 形状 1603">
              <a:extLst>
                <a:ext uri="{FF2B5EF4-FFF2-40B4-BE49-F238E27FC236}">
                  <a16:creationId xmlns:a16="http://schemas.microsoft.com/office/drawing/2014/main" id="{77523ECA-28EA-419C-976E-0ADE84FD7071}"/>
                </a:ext>
              </a:extLst>
            </p:cNvPr>
            <p:cNvSpPr/>
            <p:nvPr/>
          </p:nvSpPr>
          <p:spPr>
            <a:xfrm>
              <a:off x="5324951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5" name="任意多边形: 形状 1604">
              <a:extLst>
                <a:ext uri="{FF2B5EF4-FFF2-40B4-BE49-F238E27FC236}">
                  <a16:creationId xmlns:a16="http://schemas.microsoft.com/office/drawing/2014/main" id="{958C6A94-B5AC-4F9B-890A-0EE90304282C}"/>
                </a:ext>
              </a:extLst>
            </p:cNvPr>
            <p:cNvSpPr/>
            <p:nvPr/>
          </p:nvSpPr>
          <p:spPr>
            <a:xfrm>
              <a:off x="5449633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6" name="任意多边形: 形状 1605">
              <a:extLst>
                <a:ext uri="{FF2B5EF4-FFF2-40B4-BE49-F238E27FC236}">
                  <a16:creationId xmlns:a16="http://schemas.microsoft.com/office/drawing/2014/main" id="{A99F8B62-2775-48EB-BDA6-AFFF65E69DE2}"/>
                </a:ext>
              </a:extLst>
            </p:cNvPr>
            <p:cNvSpPr/>
            <p:nvPr/>
          </p:nvSpPr>
          <p:spPr>
            <a:xfrm>
              <a:off x="5574220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7" name="任意多边形: 形状 1606">
              <a:extLst>
                <a:ext uri="{FF2B5EF4-FFF2-40B4-BE49-F238E27FC236}">
                  <a16:creationId xmlns:a16="http://schemas.microsoft.com/office/drawing/2014/main" id="{9284DD62-D510-4216-8552-F8E85DBE4CA2}"/>
                </a:ext>
              </a:extLst>
            </p:cNvPr>
            <p:cNvSpPr/>
            <p:nvPr/>
          </p:nvSpPr>
          <p:spPr>
            <a:xfrm>
              <a:off x="5698902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8" name="任意多边形: 形状 1607">
              <a:extLst>
                <a:ext uri="{FF2B5EF4-FFF2-40B4-BE49-F238E27FC236}">
                  <a16:creationId xmlns:a16="http://schemas.microsoft.com/office/drawing/2014/main" id="{97945C3C-18EA-4509-AD0D-5D62E8C0E141}"/>
                </a:ext>
              </a:extLst>
            </p:cNvPr>
            <p:cNvSpPr/>
            <p:nvPr/>
          </p:nvSpPr>
          <p:spPr>
            <a:xfrm>
              <a:off x="5823585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9" name="任意多边形: 形状 1608">
              <a:extLst>
                <a:ext uri="{FF2B5EF4-FFF2-40B4-BE49-F238E27FC236}">
                  <a16:creationId xmlns:a16="http://schemas.microsoft.com/office/drawing/2014/main" id="{CC661ECB-E985-4C6B-A332-1094A255956A}"/>
                </a:ext>
              </a:extLst>
            </p:cNvPr>
            <p:cNvSpPr/>
            <p:nvPr/>
          </p:nvSpPr>
          <p:spPr>
            <a:xfrm>
              <a:off x="5948267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0" name="任意多边形: 形状 1609">
              <a:extLst>
                <a:ext uri="{FF2B5EF4-FFF2-40B4-BE49-F238E27FC236}">
                  <a16:creationId xmlns:a16="http://schemas.microsoft.com/office/drawing/2014/main" id="{6847D36F-7ECF-4F7B-B780-669665880D84}"/>
                </a:ext>
              </a:extLst>
            </p:cNvPr>
            <p:cNvSpPr/>
            <p:nvPr/>
          </p:nvSpPr>
          <p:spPr>
            <a:xfrm>
              <a:off x="6072854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1" name="任意多边形: 形状 1610">
              <a:extLst>
                <a:ext uri="{FF2B5EF4-FFF2-40B4-BE49-F238E27FC236}">
                  <a16:creationId xmlns:a16="http://schemas.microsoft.com/office/drawing/2014/main" id="{A6255D0E-783A-4F84-8196-012A9E36BB8A}"/>
                </a:ext>
              </a:extLst>
            </p:cNvPr>
            <p:cNvSpPr/>
            <p:nvPr/>
          </p:nvSpPr>
          <p:spPr>
            <a:xfrm>
              <a:off x="6197536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2" name="任意多边形: 形状 1611">
              <a:extLst>
                <a:ext uri="{FF2B5EF4-FFF2-40B4-BE49-F238E27FC236}">
                  <a16:creationId xmlns:a16="http://schemas.microsoft.com/office/drawing/2014/main" id="{DE64D387-AC5C-4897-B98A-9774707C5129}"/>
                </a:ext>
              </a:extLst>
            </p:cNvPr>
            <p:cNvSpPr/>
            <p:nvPr/>
          </p:nvSpPr>
          <p:spPr>
            <a:xfrm>
              <a:off x="6322218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7D27B038-4EE0-4652-87F1-55E01E2EB704}"/>
                </a:ext>
              </a:extLst>
            </p:cNvPr>
            <p:cNvSpPr/>
            <p:nvPr/>
          </p:nvSpPr>
          <p:spPr>
            <a:xfrm>
              <a:off x="6446901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01ABC8AB-F535-467A-803B-BF03B7D477A0}"/>
                </a:ext>
              </a:extLst>
            </p:cNvPr>
            <p:cNvSpPr/>
            <p:nvPr/>
          </p:nvSpPr>
          <p:spPr>
            <a:xfrm>
              <a:off x="4904613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1AB843E7-6F82-4778-B0BD-1468ED3B6633}"/>
                </a:ext>
              </a:extLst>
            </p:cNvPr>
            <p:cNvSpPr/>
            <p:nvPr/>
          </p:nvSpPr>
          <p:spPr>
            <a:xfrm>
              <a:off x="5029295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7FB442BF-B126-4E0E-8042-18070A119B58}"/>
                </a:ext>
              </a:extLst>
            </p:cNvPr>
            <p:cNvSpPr/>
            <p:nvPr/>
          </p:nvSpPr>
          <p:spPr>
            <a:xfrm>
              <a:off x="5153977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1948946A-A804-464C-9F42-15A4E15ACD77}"/>
                </a:ext>
              </a:extLst>
            </p:cNvPr>
            <p:cNvSpPr/>
            <p:nvPr/>
          </p:nvSpPr>
          <p:spPr>
            <a:xfrm>
              <a:off x="5278659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566E4B9F-2F23-4294-9C1E-D6D23C01F951}"/>
                </a:ext>
              </a:extLst>
            </p:cNvPr>
            <p:cNvSpPr/>
            <p:nvPr/>
          </p:nvSpPr>
          <p:spPr>
            <a:xfrm>
              <a:off x="5403246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4CD7C154-C323-421F-A8E6-1A62AD78D341}"/>
                </a:ext>
              </a:extLst>
            </p:cNvPr>
            <p:cNvSpPr/>
            <p:nvPr/>
          </p:nvSpPr>
          <p:spPr>
            <a:xfrm>
              <a:off x="5527929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8D7B383F-F1FF-44D4-94C7-1E04DBA3075E}"/>
                </a:ext>
              </a:extLst>
            </p:cNvPr>
            <p:cNvSpPr/>
            <p:nvPr/>
          </p:nvSpPr>
          <p:spPr>
            <a:xfrm>
              <a:off x="5652611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F28B78EF-2B96-4A57-A1D6-A2C5611233CC}"/>
                </a:ext>
              </a:extLst>
            </p:cNvPr>
            <p:cNvSpPr/>
            <p:nvPr/>
          </p:nvSpPr>
          <p:spPr>
            <a:xfrm>
              <a:off x="5777293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03207466-C22D-4BFA-BACE-2242FB54A989}"/>
                </a:ext>
              </a:extLst>
            </p:cNvPr>
            <p:cNvSpPr/>
            <p:nvPr/>
          </p:nvSpPr>
          <p:spPr>
            <a:xfrm>
              <a:off x="5901880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CF66E93E-8B32-4CBD-ACC4-BD7559AA823D}"/>
                </a:ext>
              </a:extLst>
            </p:cNvPr>
            <p:cNvSpPr/>
            <p:nvPr/>
          </p:nvSpPr>
          <p:spPr>
            <a:xfrm>
              <a:off x="6026562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38717D8F-F909-49AC-9667-301C30C5AEC0}"/>
                </a:ext>
              </a:extLst>
            </p:cNvPr>
            <p:cNvSpPr/>
            <p:nvPr/>
          </p:nvSpPr>
          <p:spPr>
            <a:xfrm>
              <a:off x="6151245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3B594E59-4372-415B-8910-BE412A824FC6}"/>
                </a:ext>
              </a:extLst>
            </p:cNvPr>
            <p:cNvSpPr/>
            <p:nvPr/>
          </p:nvSpPr>
          <p:spPr>
            <a:xfrm>
              <a:off x="6275927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DEF88059-35E1-40D0-8441-1FA60BC3D59E}"/>
                </a:ext>
              </a:extLst>
            </p:cNvPr>
            <p:cNvSpPr/>
            <p:nvPr/>
          </p:nvSpPr>
          <p:spPr>
            <a:xfrm>
              <a:off x="5062918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FCD88AAA-02CF-4B5F-8D3B-1ADAEE98CA91}"/>
                </a:ext>
              </a:extLst>
            </p:cNvPr>
            <p:cNvSpPr/>
            <p:nvPr/>
          </p:nvSpPr>
          <p:spPr>
            <a:xfrm>
              <a:off x="5187600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F2E025F9-68CD-47B8-9C4F-44B3F6AD360F}"/>
                </a:ext>
              </a:extLst>
            </p:cNvPr>
            <p:cNvSpPr/>
            <p:nvPr/>
          </p:nvSpPr>
          <p:spPr>
            <a:xfrm>
              <a:off x="5312283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B120EDD5-371C-4906-8A8B-8CCF81DE0597}"/>
                </a:ext>
              </a:extLst>
            </p:cNvPr>
            <p:cNvSpPr/>
            <p:nvPr/>
          </p:nvSpPr>
          <p:spPr>
            <a:xfrm>
              <a:off x="5436965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BBD8E03C-A0B5-43C5-9710-ECA28371DE6D}"/>
                </a:ext>
              </a:extLst>
            </p:cNvPr>
            <p:cNvSpPr/>
            <p:nvPr/>
          </p:nvSpPr>
          <p:spPr>
            <a:xfrm>
              <a:off x="5561552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4C9769EB-D6A8-4866-A5BF-362A9813BC07}"/>
                </a:ext>
              </a:extLst>
            </p:cNvPr>
            <p:cNvSpPr/>
            <p:nvPr/>
          </p:nvSpPr>
          <p:spPr>
            <a:xfrm>
              <a:off x="5686234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39AB015A-5EFD-4133-8F0F-BEFE640D94DE}"/>
                </a:ext>
              </a:extLst>
            </p:cNvPr>
            <p:cNvSpPr/>
            <p:nvPr/>
          </p:nvSpPr>
          <p:spPr>
            <a:xfrm>
              <a:off x="5810916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F01BB69F-A857-45AC-980D-883B6E6034FF}"/>
                </a:ext>
              </a:extLst>
            </p:cNvPr>
            <p:cNvSpPr/>
            <p:nvPr/>
          </p:nvSpPr>
          <p:spPr>
            <a:xfrm>
              <a:off x="5935599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4" name="任意多边形: 形状 1633">
              <a:extLst>
                <a:ext uri="{FF2B5EF4-FFF2-40B4-BE49-F238E27FC236}">
                  <a16:creationId xmlns:a16="http://schemas.microsoft.com/office/drawing/2014/main" id="{FD5A68F1-AE94-4ED7-91F7-40BBA781FE76}"/>
                </a:ext>
              </a:extLst>
            </p:cNvPr>
            <p:cNvSpPr/>
            <p:nvPr/>
          </p:nvSpPr>
          <p:spPr>
            <a:xfrm>
              <a:off x="6060186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6131CE9C-E60B-43FD-BDD5-A1DA7D47450E}"/>
                </a:ext>
              </a:extLst>
            </p:cNvPr>
            <p:cNvSpPr/>
            <p:nvPr/>
          </p:nvSpPr>
          <p:spPr>
            <a:xfrm>
              <a:off x="6184868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31DCA75E-A932-487F-9044-B5BF0C3B04EA}"/>
                </a:ext>
              </a:extLst>
            </p:cNvPr>
            <p:cNvSpPr/>
            <p:nvPr/>
          </p:nvSpPr>
          <p:spPr>
            <a:xfrm>
              <a:off x="6309550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22EF2692-A594-4004-8037-E7D6561AD132}"/>
                </a:ext>
              </a:extLst>
            </p:cNvPr>
            <p:cNvSpPr/>
            <p:nvPr/>
          </p:nvSpPr>
          <p:spPr>
            <a:xfrm>
              <a:off x="6434232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FC6962F2-229E-45F4-B59E-A40B53D6BC6B}"/>
                </a:ext>
              </a:extLst>
            </p:cNvPr>
            <p:cNvSpPr/>
            <p:nvPr/>
          </p:nvSpPr>
          <p:spPr>
            <a:xfrm>
              <a:off x="5075586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69957283-90B1-45C3-9C98-17DB12649667}"/>
                </a:ext>
              </a:extLst>
            </p:cNvPr>
            <p:cNvSpPr/>
            <p:nvPr/>
          </p:nvSpPr>
          <p:spPr>
            <a:xfrm>
              <a:off x="5200269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4690FE9A-50B4-4977-9DC2-896464ED624A}"/>
                </a:ext>
              </a:extLst>
            </p:cNvPr>
            <p:cNvSpPr/>
            <p:nvPr/>
          </p:nvSpPr>
          <p:spPr>
            <a:xfrm>
              <a:off x="5324951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382FE20D-0EC4-4A68-A93E-BB08BCD1585B}"/>
                </a:ext>
              </a:extLst>
            </p:cNvPr>
            <p:cNvSpPr/>
            <p:nvPr/>
          </p:nvSpPr>
          <p:spPr>
            <a:xfrm>
              <a:off x="5449633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1B6C4317-B0B3-45F0-B261-3F5AD6EDCFB5}"/>
                </a:ext>
              </a:extLst>
            </p:cNvPr>
            <p:cNvSpPr/>
            <p:nvPr/>
          </p:nvSpPr>
          <p:spPr>
            <a:xfrm>
              <a:off x="5574220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0708B17F-D3A5-413D-A16D-97D9D7B1025A}"/>
                </a:ext>
              </a:extLst>
            </p:cNvPr>
            <p:cNvSpPr/>
            <p:nvPr/>
          </p:nvSpPr>
          <p:spPr>
            <a:xfrm>
              <a:off x="5698902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F61DC19E-76A6-4AB3-96B8-BC9EB2990CA6}"/>
                </a:ext>
              </a:extLst>
            </p:cNvPr>
            <p:cNvSpPr/>
            <p:nvPr/>
          </p:nvSpPr>
          <p:spPr>
            <a:xfrm>
              <a:off x="5823585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67C4877C-13DB-4B24-ACBE-39B9C52AD2DB}"/>
                </a:ext>
              </a:extLst>
            </p:cNvPr>
            <p:cNvSpPr/>
            <p:nvPr/>
          </p:nvSpPr>
          <p:spPr>
            <a:xfrm>
              <a:off x="5948267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E1309469-8872-4178-A9BD-9D6EB6FC7DFC}"/>
                </a:ext>
              </a:extLst>
            </p:cNvPr>
            <p:cNvSpPr/>
            <p:nvPr/>
          </p:nvSpPr>
          <p:spPr>
            <a:xfrm>
              <a:off x="6072854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35C89C4A-EB2C-490D-852D-AF1EA263D423}"/>
                </a:ext>
              </a:extLst>
            </p:cNvPr>
            <p:cNvSpPr/>
            <p:nvPr/>
          </p:nvSpPr>
          <p:spPr>
            <a:xfrm>
              <a:off x="6197536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EB79BD97-BE2F-4D4F-972C-049A7C866099}"/>
                </a:ext>
              </a:extLst>
            </p:cNvPr>
            <p:cNvSpPr/>
            <p:nvPr/>
          </p:nvSpPr>
          <p:spPr>
            <a:xfrm>
              <a:off x="6322218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9" name="任意多边形: 形状 1648">
              <a:extLst>
                <a:ext uri="{FF2B5EF4-FFF2-40B4-BE49-F238E27FC236}">
                  <a16:creationId xmlns:a16="http://schemas.microsoft.com/office/drawing/2014/main" id="{52C6E151-8289-4DA4-ADDE-542424496508}"/>
                </a:ext>
              </a:extLst>
            </p:cNvPr>
            <p:cNvSpPr/>
            <p:nvPr/>
          </p:nvSpPr>
          <p:spPr>
            <a:xfrm>
              <a:off x="6446901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0" name="任意多边形: 形状 1649">
              <a:extLst>
                <a:ext uri="{FF2B5EF4-FFF2-40B4-BE49-F238E27FC236}">
                  <a16:creationId xmlns:a16="http://schemas.microsoft.com/office/drawing/2014/main" id="{AF327C21-96B1-4584-87D2-9F81D50AD698}"/>
                </a:ext>
              </a:extLst>
            </p:cNvPr>
            <p:cNvSpPr/>
            <p:nvPr/>
          </p:nvSpPr>
          <p:spPr>
            <a:xfrm>
              <a:off x="4948999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1" name="任意多边形: 形状 1650">
              <a:extLst>
                <a:ext uri="{FF2B5EF4-FFF2-40B4-BE49-F238E27FC236}">
                  <a16:creationId xmlns:a16="http://schemas.microsoft.com/office/drawing/2014/main" id="{0D85C433-F279-42C4-9F96-6262DE0BFE5F}"/>
                </a:ext>
              </a:extLst>
            </p:cNvPr>
            <p:cNvSpPr/>
            <p:nvPr/>
          </p:nvSpPr>
          <p:spPr>
            <a:xfrm>
              <a:off x="5073586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2" name="任意多边形: 形状 1651">
              <a:extLst>
                <a:ext uri="{FF2B5EF4-FFF2-40B4-BE49-F238E27FC236}">
                  <a16:creationId xmlns:a16="http://schemas.microsoft.com/office/drawing/2014/main" id="{AB653573-4251-4E7E-B462-302D316898BA}"/>
                </a:ext>
              </a:extLst>
            </p:cNvPr>
            <p:cNvSpPr/>
            <p:nvPr/>
          </p:nvSpPr>
          <p:spPr>
            <a:xfrm>
              <a:off x="5198268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3" name="任意多边形: 形状 1652">
              <a:extLst>
                <a:ext uri="{FF2B5EF4-FFF2-40B4-BE49-F238E27FC236}">
                  <a16:creationId xmlns:a16="http://schemas.microsoft.com/office/drawing/2014/main" id="{DABC6967-F85A-478B-9F4F-5E17F1FA2F0E}"/>
                </a:ext>
              </a:extLst>
            </p:cNvPr>
            <p:cNvSpPr/>
            <p:nvPr/>
          </p:nvSpPr>
          <p:spPr>
            <a:xfrm>
              <a:off x="5322951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4" name="任意多边形: 形状 1653">
              <a:extLst>
                <a:ext uri="{FF2B5EF4-FFF2-40B4-BE49-F238E27FC236}">
                  <a16:creationId xmlns:a16="http://schemas.microsoft.com/office/drawing/2014/main" id="{C14A55CD-45E3-4ABC-AFD8-193F5D21918B}"/>
                </a:ext>
              </a:extLst>
            </p:cNvPr>
            <p:cNvSpPr/>
            <p:nvPr/>
          </p:nvSpPr>
          <p:spPr>
            <a:xfrm>
              <a:off x="5447633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5" name="任意多边形: 形状 1654">
              <a:extLst>
                <a:ext uri="{FF2B5EF4-FFF2-40B4-BE49-F238E27FC236}">
                  <a16:creationId xmlns:a16="http://schemas.microsoft.com/office/drawing/2014/main" id="{0CC34410-5B39-476E-A326-FD06BE716839}"/>
                </a:ext>
              </a:extLst>
            </p:cNvPr>
            <p:cNvSpPr/>
            <p:nvPr/>
          </p:nvSpPr>
          <p:spPr>
            <a:xfrm>
              <a:off x="5572315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6" name="任意多边形: 形状 1655">
              <a:extLst>
                <a:ext uri="{FF2B5EF4-FFF2-40B4-BE49-F238E27FC236}">
                  <a16:creationId xmlns:a16="http://schemas.microsoft.com/office/drawing/2014/main" id="{B464BA24-95A6-40F4-9769-C1C9F57416C3}"/>
                </a:ext>
              </a:extLst>
            </p:cNvPr>
            <p:cNvSpPr/>
            <p:nvPr/>
          </p:nvSpPr>
          <p:spPr>
            <a:xfrm>
              <a:off x="5696902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7" name="任意多边形: 形状 1656">
              <a:extLst>
                <a:ext uri="{FF2B5EF4-FFF2-40B4-BE49-F238E27FC236}">
                  <a16:creationId xmlns:a16="http://schemas.microsoft.com/office/drawing/2014/main" id="{4A5C88E3-BC40-4AD7-AF7D-317154801505}"/>
                </a:ext>
              </a:extLst>
            </p:cNvPr>
            <p:cNvSpPr/>
            <p:nvPr/>
          </p:nvSpPr>
          <p:spPr>
            <a:xfrm>
              <a:off x="5821584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8" name="任意多边形: 形状 1657">
              <a:extLst>
                <a:ext uri="{FF2B5EF4-FFF2-40B4-BE49-F238E27FC236}">
                  <a16:creationId xmlns:a16="http://schemas.microsoft.com/office/drawing/2014/main" id="{6B4970C9-242B-4AB4-B48B-20DF489B7CF2}"/>
                </a:ext>
              </a:extLst>
            </p:cNvPr>
            <p:cNvSpPr/>
            <p:nvPr/>
          </p:nvSpPr>
          <p:spPr>
            <a:xfrm>
              <a:off x="5946267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9" name="任意多边形: 形状 1658">
              <a:extLst>
                <a:ext uri="{FF2B5EF4-FFF2-40B4-BE49-F238E27FC236}">
                  <a16:creationId xmlns:a16="http://schemas.microsoft.com/office/drawing/2014/main" id="{7D28D875-CE76-4EBC-8B64-F152B59DE2BC}"/>
                </a:ext>
              </a:extLst>
            </p:cNvPr>
            <p:cNvSpPr/>
            <p:nvPr/>
          </p:nvSpPr>
          <p:spPr>
            <a:xfrm>
              <a:off x="6070949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0" name="任意多边形: 形状 1659">
              <a:extLst>
                <a:ext uri="{FF2B5EF4-FFF2-40B4-BE49-F238E27FC236}">
                  <a16:creationId xmlns:a16="http://schemas.microsoft.com/office/drawing/2014/main" id="{57E13859-E38D-4E05-9695-C6050467A2CF}"/>
                </a:ext>
              </a:extLst>
            </p:cNvPr>
            <p:cNvSpPr/>
            <p:nvPr/>
          </p:nvSpPr>
          <p:spPr>
            <a:xfrm>
              <a:off x="6195536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1" name="任意多边形: 形状 1660">
              <a:extLst>
                <a:ext uri="{FF2B5EF4-FFF2-40B4-BE49-F238E27FC236}">
                  <a16:creationId xmlns:a16="http://schemas.microsoft.com/office/drawing/2014/main" id="{837067D4-8E17-4BFC-BB9A-09C2A6455702}"/>
                </a:ext>
              </a:extLst>
            </p:cNvPr>
            <p:cNvSpPr/>
            <p:nvPr/>
          </p:nvSpPr>
          <p:spPr>
            <a:xfrm>
              <a:off x="6320218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2" name="任意多边形: 形状 1661">
              <a:extLst>
                <a:ext uri="{FF2B5EF4-FFF2-40B4-BE49-F238E27FC236}">
                  <a16:creationId xmlns:a16="http://schemas.microsoft.com/office/drawing/2014/main" id="{6CAAF6AB-66CF-4988-9D66-6EC9053F3D1C}"/>
                </a:ext>
              </a:extLst>
            </p:cNvPr>
            <p:cNvSpPr/>
            <p:nvPr/>
          </p:nvSpPr>
          <p:spPr>
            <a:xfrm>
              <a:off x="5088255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3" name="任意多边形: 形状 1662">
              <a:extLst>
                <a:ext uri="{FF2B5EF4-FFF2-40B4-BE49-F238E27FC236}">
                  <a16:creationId xmlns:a16="http://schemas.microsoft.com/office/drawing/2014/main" id="{692B1B3F-9147-44AC-95B0-E9D496D68798}"/>
                </a:ext>
              </a:extLst>
            </p:cNvPr>
            <p:cNvSpPr/>
            <p:nvPr/>
          </p:nvSpPr>
          <p:spPr>
            <a:xfrm>
              <a:off x="5212937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4" name="任意多边形: 形状 1663">
              <a:extLst>
                <a:ext uri="{FF2B5EF4-FFF2-40B4-BE49-F238E27FC236}">
                  <a16:creationId xmlns:a16="http://schemas.microsoft.com/office/drawing/2014/main" id="{2766296D-3DE0-4162-A866-F95724126EDC}"/>
                </a:ext>
              </a:extLst>
            </p:cNvPr>
            <p:cNvSpPr/>
            <p:nvPr/>
          </p:nvSpPr>
          <p:spPr>
            <a:xfrm>
              <a:off x="5337619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5" name="任意多边形: 形状 1664">
              <a:extLst>
                <a:ext uri="{FF2B5EF4-FFF2-40B4-BE49-F238E27FC236}">
                  <a16:creationId xmlns:a16="http://schemas.microsoft.com/office/drawing/2014/main" id="{C44267DA-B6A6-47AB-B9AD-3895979C362A}"/>
                </a:ext>
              </a:extLst>
            </p:cNvPr>
            <p:cNvSpPr/>
            <p:nvPr/>
          </p:nvSpPr>
          <p:spPr>
            <a:xfrm>
              <a:off x="5462301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6" name="任意多边形: 形状 1665">
              <a:extLst>
                <a:ext uri="{FF2B5EF4-FFF2-40B4-BE49-F238E27FC236}">
                  <a16:creationId xmlns:a16="http://schemas.microsoft.com/office/drawing/2014/main" id="{87FEDD8B-474F-49A8-A507-F2892723A3FA}"/>
                </a:ext>
              </a:extLst>
            </p:cNvPr>
            <p:cNvSpPr/>
            <p:nvPr/>
          </p:nvSpPr>
          <p:spPr>
            <a:xfrm>
              <a:off x="5586888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7" name="任意多边形: 形状 1666">
              <a:extLst>
                <a:ext uri="{FF2B5EF4-FFF2-40B4-BE49-F238E27FC236}">
                  <a16:creationId xmlns:a16="http://schemas.microsoft.com/office/drawing/2014/main" id="{797C4727-4067-4A3F-BB59-174DE70A75FD}"/>
                </a:ext>
              </a:extLst>
            </p:cNvPr>
            <p:cNvSpPr/>
            <p:nvPr/>
          </p:nvSpPr>
          <p:spPr>
            <a:xfrm>
              <a:off x="5711571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8" name="任意多边形: 形状 1667">
              <a:extLst>
                <a:ext uri="{FF2B5EF4-FFF2-40B4-BE49-F238E27FC236}">
                  <a16:creationId xmlns:a16="http://schemas.microsoft.com/office/drawing/2014/main" id="{525FC085-88AA-4D25-83FA-724B5D636ECC}"/>
                </a:ext>
              </a:extLst>
            </p:cNvPr>
            <p:cNvSpPr/>
            <p:nvPr/>
          </p:nvSpPr>
          <p:spPr>
            <a:xfrm>
              <a:off x="5836253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9" name="任意多边形: 形状 1668">
              <a:extLst>
                <a:ext uri="{FF2B5EF4-FFF2-40B4-BE49-F238E27FC236}">
                  <a16:creationId xmlns:a16="http://schemas.microsoft.com/office/drawing/2014/main" id="{05378B34-CBBB-4496-A248-E937301FECB1}"/>
                </a:ext>
              </a:extLst>
            </p:cNvPr>
            <p:cNvSpPr/>
            <p:nvPr/>
          </p:nvSpPr>
          <p:spPr>
            <a:xfrm>
              <a:off x="5960935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0" name="任意多边形: 形状 1669">
              <a:extLst>
                <a:ext uri="{FF2B5EF4-FFF2-40B4-BE49-F238E27FC236}">
                  <a16:creationId xmlns:a16="http://schemas.microsoft.com/office/drawing/2014/main" id="{6851979C-46F5-48B8-8000-E367054A5E83}"/>
                </a:ext>
              </a:extLst>
            </p:cNvPr>
            <p:cNvSpPr/>
            <p:nvPr/>
          </p:nvSpPr>
          <p:spPr>
            <a:xfrm>
              <a:off x="6085522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1" name="任意多边形: 形状 1670">
              <a:extLst>
                <a:ext uri="{FF2B5EF4-FFF2-40B4-BE49-F238E27FC236}">
                  <a16:creationId xmlns:a16="http://schemas.microsoft.com/office/drawing/2014/main" id="{CEDBDA7C-A3B3-4D79-8AED-F15EEA442FF1}"/>
                </a:ext>
              </a:extLst>
            </p:cNvPr>
            <p:cNvSpPr/>
            <p:nvPr/>
          </p:nvSpPr>
          <p:spPr>
            <a:xfrm>
              <a:off x="6210204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2" name="任意多边形: 形状 1671">
              <a:extLst>
                <a:ext uri="{FF2B5EF4-FFF2-40B4-BE49-F238E27FC236}">
                  <a16:creationId xmlns:a16="http://schemas.microsoft.com/office/drawing/2014/main" id="{3ED49A00-78B2-4F24-890B-D733FEC9B653}"/>
                </a:ext>
              </a:extLst>
            </p:cNvPr>
            <p:cNvSpPr/>
            <p:nvPr/>
          </p:nvSpPr>
          <p:spPr>
            <a:xfrm>
              <a:off x="6334887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3" name="任意多边形: 形状 1672">
              <a:extLst>
                <a:ext uri="{FF2B5EF4-FFF2-40B4-BE49-F238E27FC236}">
                  <a16:creationId xmlns:a16="http://schemas.microsoft.com/office/drawing/2014/main" id="{5C8F75F4-5EC0-49CF-AE96-E3D3A7E0A20B}"/>
                </a:ext>
              </a:extLst>
            </p:cNvPr>
            <p:cNvSpPr/>
            <p:nvPr/>
          </p:nvSpPr>
          <p:spPr>
            <a:xfrm>
              <a:off x="6459569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4" name="任意多边形: 形状 1673">
              <a:extLst>
                <a:ext uri="{FF2B5EF4-FFF2-40B4-BE49-F238E27FC236}">
                  <a16:creationId xmlns:a16="http://schemas.microsoft.com/office/drawing/2014/main" id="{104AC19A-8886-4CA8-B4B0-0E4FDB063F77}"/>
                </a:ext>
              </a:extLst>
            </p:cNvPr>
            <p:cNvSpPr/>
            <p:nvPr/>
          </p:nvSpPr>
          <p:spPr>
            <a:xfrm>
              <a:off x="5058727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5" name="任意多边形: 形状 1674">
              <a:extLst>
                <a:ext uri="{FF2B5EF4-FFF2-40B4-BE49-F238E27FC236}">
                  <a16:creationId xmlns:a16="http://schemas.microsoft.com/office/drawing/2014/main" id="{A12E780E-EBE2-4205-870E-732351082558}"/>
                </a:ext>
              </a:extLst>
            </p:cNvPr>
            <p:cNvSpPr/>
            <p:nvPr/>
          </p:nvSpPr>
          <p:spPr>
            <a:xfrm>
              <a:off x="5183409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6" name="任意多边形: 形状 1675">
              <a:extLst>
                <a:ext uri="{FF2B5EF4-FFF2-40B4-BE49-F238E27FC236}">
                  <a16:creationId xmlns:a16="http://schemas.microsoft.com/office/drawing/2014/main" id="{27BF7E46-A657-4D1E-BCEE-90ABDC9AECFA}"/>
                </a:ext>
              </a:extLst>
            </p:cNvPr>
            <p:cNvSpPr/>
            <p:nvPr/>
          </p:nvSpPr>
          <p:spPr>
            <a:xfrm>
              <a:off x="5308092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7" name="任意多边形: 形状 1676">
              <a:extLst>
                <a:ext uri="{FF2B5EF4-FFF2-40B4-BE49-F238E27FC236}">
                  <a16:creationId xmlns:a16="http://schemas.microsoft.com/office/drawing/2014/main" id="{C9D05455-520B-4760-889E-02BC8A8BA05B}"/>
                </a:ext>
              </a:extLst>
            </p:cNvPr>
            <p:cNvSpPr/>
            <p:nvPr/>
          </p:nvSpPr>
          <p:spPr>
            <a:xfrm>
              <a:off x="5432774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8" name="任意多边形: 形状 1677">
              <a:extLst>
                <a:ext uri="{FF2B5EF4-FFF2-40B4-BE49-F238E27FC236}">
                  <a16:creationId xmlns:a16="http://schemas.microsoft.com/office/drawing/2014/main" id="{E9389B9B-250C-4989-886C-52D5B5C8950C}"/>
                </a:ext>
              </a:extLst>
            </p:cNvPr>
            <p:cNvSpPr/>
            <p:nvPr/>
          </p:nvSpPr>
          <p:spPr>
            <a:xfrm>
              <a:off x="5557361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9" name="任意多边形: 形状 1678">
              <a:extLst>
                <a:ext uri="{FF2B5EF4-FFF2-40B4-BE49-F238E27FC236}">
                  <a16:creationId xmlns:a16="http://schemas.microsoft.com/office/drawing/2014/main" id="{A33767D5-DD2D-42D6-9AB8-73C144FE32A9}"/>
                </a:ext>
              </a:extLst>
            </p:cNvPr>
            <p:cNvSpPr/>
            <p:nvPr/>
          </p:nvSpPr>
          <p:spPr>
            <a:xfrm>
              <a:off x="5682043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0" name="任意多边形: 形状 1679">
              <a:extLst>
                <a:ext uri="{FF2B5EF4-FFF2-40B4-BE49-F238E27FC236}">
                  <a16:creationId xmlns:a16="http://schemas.microsoft.com/office/drawing/2014/main" id="{C8C8A382-0DB1-4CE7-8C45-81D3A72B86DB}"/>
                </a:ext>
              </a:extLst>
            </p:cNvPr>
            <p:cNvSpPr/>
            <p:nvPr/>
          </p:nvSpPr>
          <p:spPr>
            <a:xfrm>
              <a:off x="5806725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1" name="任意多边形: 形状 1680">
              <a:extLst>
                <a:ext uri="{FF2B5EF4-FFF2-40B4-BE49-F238E27FC236}">
                  <a16:creationId xmlns:a16="http://schemas.microsoft.com/office/drawing/2014/main" id="{A4D1D132-CB75-48F0-A2E0-94B9754624E3}"/>
                </a:ext>
              </a:extLst>
            </p:cNvPr>
            <p:cNvSpPr/>
            <p:nvPr/>
          </p:nvSpPr>
          <p:spPr>
            <a:xfrm>
              <a:off x="5931408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2" name="任意多边形: 形状 1681">
              <a:extLst>
                <a:ext uri="{FF2B5EF4-FFF2-40B4-BE49-F238E27FC236}">
                  <a16:creationId xmlns:a16="http://schemas.microsoft.com/office/drawing/2014/main" id="{033EF2BA-D0BF-4563-AEE6-D27F203C62B1}"/>
                </a:ext>
              </a:extLst>
            </p:cNvPr>
            <p:cNvSpPr/>
            <p:nvPr/>
          </p:nvSpPr>
          <p:spPr>
            <a:xfrm>
              <a:off x="6055995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3" name="任意多边形: 形状 1682">
              <a:extLst>
                <a:ext uri="{FF2B5EF4-FFF2-40B4-BE49-F238E27FC236}">
                  <a16:creationId xmlns:a16="http://schemas.microsoft.com/office/drawing/2014/main" id="{5BB1AD5D-BDE0-4CA2-BDB6-FC9CD8D70077}"/>
                </a:ext>
              </a:extLst>
            </p:cNvPr>
            <p:cNvSpPr/>
            <p:nvPr/>
          </p:nvSpPr>
          <p:spPr>
            <a:xfrm>
              <a:off x="6180677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4" name="任意多边形: 形状 1683">
              <a:extLst>
                <a:ext uri="{FF2B5EF4-FFF2-40B4-BE49-F238E27FC236}">
                  <a16:creationId xmlns:a16="http://schemas.microsoft.com/office/drawing/2014/main" id="{15007FF6-25ED-4304-8FFC-7CA956CC410F}"/>
                </a:ext>
              </a:extLst>
            </p:cNvPr>
            <p:cNvSpPr/>
            <p:nvPr/>
          </p:nvSpPr>
          <p:spPr>
            <a:xfrm>
              <a:off x="6305359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5" name="任意多边形: 形状 1684">
              <a:extLst>
                <a:ext uri="{FF2B5EF4-FFF2-40B4-BE49-F238E27FC236}">
                  <a16:creationId xmlns:a16="http://schemas.microsoft.com/office/drawing/2014/main" id="{647FEFAD-ADD6-4EC1-A675-2F282CF7BD22}"/>
                </a:ext>
              </a:extLst>
            </p:cNvPr>
            <p:cNvSpPr/>
            <p:nvPr/>
          </p:nvSpPr>
          <p:spPr>
            <a:xfrm>
              <a:off x="6430041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6" name="任意多边形: 形状 1685">
              <a:extLst>
                <a:ext uri="{FF2B5EF4-FFF2-40B4-BE49-F238E27FC236}">
                  <a16:creationId xmlns:a16="http://schemas.microsoft.com/office/drawing/2014/main" id="{27DB9ECA-F930-41D2-8A8F-81DE30192E90}"/>
                </a:ext>
              </a:extLst>
            </p:cNvPr>
            <p:cNvSpPr/>
            <p:nvPr/>
          </p:nvSpPr>
          <p:spPr>
            <a:xfrm>
              <a:off x="505025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7" name="任意多边形: 形状 1686">
              <a:extLst>
                <a:ext uri="{FF2B5EF4-FFF2-40B4-BE49-F238E27FC236}">
                  <a16:creationId xmlns:a16="http://schemas.microsoft.com/office/drawing/2014/main" id="{88CC1AD8-12F0-4DFE-996D-3DBCAC7264C6}"/>
                </a:ext>
              </a:extLst>
            </p:cNvPr>
            <p:cNvSpPr/>
            <p:nvPr/>
          </p:nvSpPr>
          <p:spPr>
            <a:xfrm>
              <a:off x="5174932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8" name="任意多边形: 形状 1687">
              <a:extLst>
                <a:ext uri="{FF2B5EF4-FFF2-40B4-BE49-F238E27FC236}">
                  <a16:creationId xmlns:a16="http://schemas.microsoft.com/office/drawing/2014/main" id="{BDA6C692-6695-4DAD-A67B-BA0C861D848E}"/>
                </a:ext>
              </a:extLst>
            </p:cNvPr>
            <p:cNvSpPr/>
            <p:nvPr/>
          </p:nvSpPr>
          <p:spPr>
            <a:xfrm>
              <a:off x="5299614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9" name="任意多边形: 形状 1688">
              <a:extLst>
                <a:ext uri="{FF2B5EF4-FFF2-40B4-BE49-F238E27FC236}">
                  <a16:creationId xmlns:a16="http://schemas.microsoft.com/office/drawing/2014/main" id="{412944B6-CDA4-4F19-A8CA-2F8533EE9850}"/>
                </a:ext>
              </a:extLst>
            </p:cNvPr>
            <p:cNvSpPr/>
            <p:nvPr/>
          </p:nvSpPr>
          <p:spPr>
            <a:xfrm>
              <a:off x="5424297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0" name="任意多边形: 形状 1689">
              <a:extLst>
                <a:ext uri="{FF2B5EF4-FFF2-40B4-BE49-F238E27FC236}">
                  <a16:creationId xmlns:a16="http://schemas.microsoft.com/office/drawing/2014/main" id="{ECA66536-F81B-44AA-822F-7AF06B9D9E8C}"/>
                </a:ext>
              </a:extLst>
            </p:cNvPr>
            <p:cNvSpPr/>
            <p:nvPr/>
          </p:nvSpPr>
          <p:spPr>
            <a:xfrm>
              <a:off x="5548884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1" name="任意多边形: 形状 1690">
              <a:extLst>
                <a:ext uri="{FF2B5EF4-FFF2-40B4-BE49-F238E27FC236}">
                  <a16:creationId xmlns:a16="http://schemas.microsoft.com/office/drawing/2014/main" id="{A4003A16-9126-42C8-937B-EECE6AB26A9C}"/>
                </a:ext>
              </a:extLst>
            </p:cNvPr>
            <p:cNvSpPr/>
            <p:nvPr/>
          </p:nvSpPr>
          <p:spPr>
            <a:xfrm>
              <a:off x="5673566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2" name="任意多边形: 形状 1691">
              <a:extLst>
                <a:ext uri="{FF2B5EF4-FFF2-40B4-BE49-F238E27FC236}">
                  <a16:creationId xmlns:a16="http://schemas.microsoft.com/office/drawing/2014/main" id="{5C4D13F7-0D5F-4BCD-86C5-ECDDF33476A7}"/>
                </a:ext>
              </a:extLst>
            </p:cNvPr>
            <p:cNvSpPr/>
            <p:nvPr/>
          </p:nvSpPr>
          <p:spPr>
            <a:xfrm>
              <a:off x="5798248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3" name="任意多边形: 形状 1692">
              <a:extLst>
                <a:ext uri="{FF2B5EF4-FFF2-40B4-BE49-F238E27FC236}">
                  <a16:creationId xmlns:a16="http://schemas.microsoft.com/office/drawing/2014/main" id="{8202D751-2990-4BFB-9429-226D9FB5AD0C}"/>
                </a:ext>
              </a:extLst>
            </p:cNvPr>
            <p:cNvSpPr/>
            <p:nvPr/>
          </p:nvSpPr>
          <p:spPr>
            <a:xfrm>
              <a:off x="592293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4" name="任意多边形: 形状 1693">
              <a:extLst>
                <a:ext uri="{FF2B5EF4-FFF2-40B4-BE49-F238E27FC236}">
                  <a16:creationId xmlns:a16="http://schemas.microsoft.com/office/drawing/2014/main" id="{D3BB8D10-A486-4B4D-98C2-FA0EAB019F36}"/>
                </a:ext>
              </a:extLst>
            </p:cNvPr>
            <p:cNvSpPr/>
            <p:nvPr/>
          </p:nvSpPr>
          <p:spPr>
            <a:xfrm>
              <a:off x="6047517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5" name="任意多边形: 形状 1694">
              <a:extLst>
                <a:ext uri="{FF2B5EF4-FFF2-40B4-BE49-F238E27FC236}">
                  <a16:creationId xmlns:a16="http://schemas.microsoft.com/office/drawing/2014/main" id="{F989B663-BADA-4365-807F-EB8B86F0F4E0}"/>
                </a:ext>
              </a:extLst>
            </p:cNvPr>
            <p:cNvSpPr/>
            <p:nvPr/>
          </p:nvSpPr>
          <p:spPr>
            <a:xfrm>
              <a:off x="617220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6" name="任意多边形: 形状 1695">
              <a:extLst>
                <a:ext uri="{FF2B5EF4-FFF2-40B4-BE49-F238E27FC236}">
                  <a16:creationId xmlns:a16="http://schemas.microsoft.com/office/drawing/2014/main" id="{28592186-B6DA-458B-95B3-3B381E5281DA}"/>
                </a:ext>
              </a:extLst>
            </p:cNvPr>
            <p:cNvSpPr/>
            <p:nvPr/>
          </p:nvSpPr>
          <p:spPr>
            <a:xfrm>
              <a:off x="6296882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7" name="任意多边形: 形状 1696">
              <a:extLst>
                <a:ext uri="{FF2B5EF4-FFF2-40B4-BE49-F238E27FC236}">
                  <a16:creationId xmlns:a16="http://schemas.microsoft.com/office/drawing/2014/main" id="{8C5DF749-F6B2-4362-BB4F-B8413AC70669}"/>
                </a:ext>
              </a:extLst>
            </p:cNvPr>
            <p:cNvSpPr/>
            <p:nvPr/>
          </p:nvSpPr>
          <p:spPr>
            <a:xfrm>
              <a:off x="6421564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8" name="任意多边形: 形状 1697">
              <a:extLst>
                <a:ext uri="{FF2B5EF4-FFF2-40B4-BE49-F238E27FC236}">
                  <a16:creationId xmlns:a16="http://schemas.microsoft.com/office/drawing/2014/main" id="{E78B33D3-F1EF-4E82-9C23-D82F3C6D04E4}"/>
                </a:ext>
              </a:extLst>
            </p:cNvPr>
            <p:cNvSpPr/>
            <p:nvPr/>
          </p:nvSpPr>
          <p:spPr>
            <a:xfrm>
              <a:off x="5067871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9" name="任意多边形: 形状 1698">
              <a:extLst>
                <a:ext uri="{FF2B5EF4-FFF2-40B4-BE49-F238E27FC236}">
                  <a16:creationId xmlns:a16="http://schemas.microsoft.com/office/drawing/2014/main" id="{39922205-5DA6-42EE-9287-53AFB8785754}"/>
                </a:ext>
              </a:extLst>
            </p:cNvPr>
            <p:cNvSpPr/>
            <p:nvPr/>
          </p:nvSpPr>
          <p:spPr>
            <a:xfrm>
              <a:off x="5192458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0" name="任意多边形: 形状 1699">
              <a:extLst>
                <a:ext uri="{FF2B5EF4-FFF2-40B4-BE49-F238E27FC236}">
                  <a16:creationId xmlns:a16="http://schemas.microsoft.com/office/drawing/2014/main" id="{066FF563-37F3-4A48-8E31-25F84CC97336}"/>
                </a:ext>
              </a:extLst>
            </p:cNvPr>
            <p:cNvSpPr/>
            <p:nvPr/>
          </p:nvSpPr>
          <p:spPr>
            <a:xfrm>
              <a:off x="5317140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1" name="任意多边形: 形状 1700">
              <a:extLst>
                <a:ext uri="{FF2B5EF4-FFF2-40B4-BE49-F238E27FC236}">
                  <a16:creationId xmlns:a16="http://schemas.microsoft.com/office/drawing/2014/main" id="{8053ACBC-05F1-4F40-AD0B-D3ED5BC0DADC}"/>
                </a:ext>
              </a:extLst>
            </p:cNvPr>
            <p:cNvSpPr/>
            <p:nvPr/>
          </p:nvSpPr>
          <p:spPr>
            <a:xfrm>
              <a:off x="5441823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2" name="任意多边形: 形状 1701">
              <a:extLst>
                <a:ext uri="{FF2B5EF4-FFF2-40B4-BE49-F238E27FC236}">
                  <a16:creationId xmlns:a16="http://schemas.microsoft.com/office/drawing/2014/main" id="{B6CE8864-BD9A-4291-8195-EFFAD2588F67}"/>
                </a:ext>
              </a:extLst>
            </p:cNvPr>
            <p:cNvSpPr/>
            <p:nvPr/>
          </p:nvSpPr>
          <p:spPr>
            <a:xfrm>
              <a:off x="5566505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3" name="任意多边形: 形状 1702">
              <a:extLst>
                <a:ext uri="{FF2B5EF4-FFF2-40B4-BE49-F238E27FC236}">
                  <a16:creationId xmlns:a16="http://schemas.microsoft.com/office/drawing/2014/main" id="{7880B252-0F43-4024-B777-BEE462E33D47}"/>
                </a:ext>
              </a:extLst>
            </p:cNvPr>
            <p:cNvSpPr/>
            <p:nvPr/>
          </p:nvSpPr>
          <p:spPr>
            <a:xfrm>
              <a:off x="5691092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4" name="任意多边形: 形状 1703">
              <a:extLst>
                <a:ext uri="{FF2B5EF4-FFF2-40B4-BE49-F238E27FC236}">
                  <a16:creationId xmlns:a16="http://schemas.microsoft.com/office/drawing/2014/main" id="{FB31BD44-D916-4260-B10E-1D2139478FD3}"/>
                </a:ext>
              </a:extLst>
            </p:cNvPr>
            <p:cNvSpPr/>
            <p:nvPr/>
          </p:nvSpPr>
          <p:spPr>
            <a:xfrm>
              <a:off x="5815774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5" name="任意多边形: 形状 1704">
              <a:extLst>
                <a:ext uri="{FF2B5EF4-FFF2-40B4-BE49-F238E27FC236}">
                  <a16:creationId xmlns:a16="http://schemas.microsoft.com/office/drawing/2014/main" id="{FD81C8AE-C190-4330-B5D2-36104A626345}"/>
                </a:ext>
              </a:extLst>
            </p:cNvPr>
            <p:cNvSpPr/>
            <p:nvPr/>
          </p:nvSpPr>
          <p:spPr>
            <a:xfrm>
              <a:off x="5940456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6" name="任意多边形: 形状 1705">
              <a:extLst>
                <a:ext uri="{FF2B5EF4-FFF2-40B4-BE49-F238E27FC236}">
                  <a16:creationId xmlns:a16="http://schemas.microsoft.com/office/drawing/2014/main" id="{C400EEBF-27F2-465B-835C-AD69A903D115}"/>
                </a:ext>
              </a:extLst>
            </p:cNvPr>
            <p:cNvSpPr/>
            <p:nvPr/>
          </p:nvSpPr>
          <p:spPr>
            <a:xfrm>
              <a:off x="6065139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7" name="任意多边形: 形状 1706">
              <a:extLst>
                <a:ext uri="{FF2B5EF4-FFF2-40B4-BE49-F238E27FC236}">
                  <a16:creationId xmlns:a16="http://schemas.microsoft.com/office/drawing/2014/main" id="{E32BCE9C-EE11-4719-94F8-C9EE9AFFF78A}"/>
                </a:ext>
              </a:extLst>
            </p:cNvPr>
            <p:cNvSpPr/>
            <p:nvPr/>
          </p:nvSpPr>
          <p:spPr>
            <a:xfrm>
              <a:off x="6189726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8" name="任意多边形: 形状 1707">
              <a:extLst>
                <a:ext uri="{FF2B5EF4-FFF2-40B4-BE49-F238E27FC236}">
                  <a16:creationId xmlns:a16="http://schemas.microsoft.com/office/drawing/2014/main" id="{89FAABA3-D45B-4C51-B3D8-08670F316F67}"/>
                </a:ext>
              </a:extLst>
            </p:cNvPr>
            <p:cNvSpPr/>
            <p:nvPr/>
          </p:nvSpPr>
          <p:spPr>
            <a:xfrm>
              <a:off x="6314408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9" name="任意多边形: 形状 1708">
              <a:extLst>
                <a:ext uri="{FF2B5EF4-FFF2-40B4-BE49-F238E27FC236}">
                  <a16:creationId xmlns:a16="http://schemas.microsoft.com/office/drawing/2014/main" id="{0C9BE8DA-E414-4DB8-9BC1-C5621830E0AB}"/>
                </a:ext>
              </a:extLst>
            </p:cNvPr>
            <p:cNvSpPr/>
            <p:nvPr/>
          </p:nvSpPr>
          <p:spPr>
            <a:xfrm>
              <a:off x="6439090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0" name="任意多边形: 形状 1709">
              <a:extLst>
                <a:ext uri="{FF2B5EF4-FFF2-40B4-BE49-F238E27FC236}">
                  <a16:creationId xmlns:a16="http://schemas.microsoft.com/office/drawing/2014/main" id="{DC6EEB31-1C58-4680-8B24-EBAC96842E7C}"/>
                </a:ext>
              </a:extLst>
            </p:cNvPr>
            <p:cNvSpPr/>
            <p:nvPr/>
          </p:nvSpPr>
          <p:spPr>
            <a:xfrm>
              <a:off x="505025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1" name="任意多边形: 形状 1710">
              <a:extLst>
                <a:ext uri="{FF2B5EF4-FFF2-40B4-BE49-F238E27FC236}">
                  <a16:creationId xmlns:a16="http://schemas.microsoft.com/office/drawing/2014/main" id="{E3A74200-AC07-460D-B3FC-DC18F3A6D718}"/>
                </a:ext>
              </a:extLst>
            </p:cNvPr>
            <p:cNvSpPr/>
            <p:nvPr/>
          </p:nvSpPr>
          <p:spPr>
            <a:xfrm>
              <a:off x="5174932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2" name="任意多边形: 形状 1711">
              <a:extLst>
                <a:ext uri="{FF2B5EF4-FFF2-40B4-BE49-F238E27FC236}">
                  <a16:creationId xmlns:a16="http://schemas.microsoft.com/office/drawing/2014/main" id="{BF6BD35F-7515-4F7D-80D9-54E386908408}"/>
                </a:ext>
              </a:extLst>
            </p:cNvPr>
            <p:cNvSpPr/>
            <p:nvPr/>
          </p:nvSpPr>
          <p:spPr>
            <a:xfrm>
              <a:off x="5299614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3" name="任意多边形: 形状 1712">
              <a:extLst>
                <a:ext uri="{FF2B5EF4-FFF2-40B4-BE49-F238E27FC236}">
                  <a16:creationId xmlns:a16="http://schemas.microsoft.com/office/drawing/2014/main" id="{0B6E84A2-9691-4709-BD59-9357E3CCF9EE}"/>
                </a:ext>
              </a:extLst>
            </p:cNvPr>
            <p:cNvSpPr/>
            <p:nvPr/>
          </p:nvSpPr>
          <p:spPr>
            <a:xfrm>
              <a:off x="5424297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4" name="任意多边形: 形状 1713">
              <a:extLst>
                <a:ext uri="{FF2B5EF4-FFF2-40B4-BE49-F238E27FC236}">
                  <a16:creationId xmlns:a16="http://schemas.microsoft.com/office/drawing/2014/main" id="{5074AB28-45B0-43A8-82A1-DBD4DA61BFAC}"/>
                </a:ext>
              </a:extLst>
            </p:cNvPr>
            <p:cNvSpPr/>
            <p:nvPr/>
          </p:nvSpPr>
          <p:spPr>
            <a:xfrm>
              <a:off x="5548884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5" name="任意多边形: 形状 1714">
              <a:extLst>
                <a:ext uri="{FF2B5EF4-FFF2-40B4-BE49-F238E27FC236}">
                  <a16:creationId xmlns:a16="http://schemas.microsoft.com/office/drawing/2014/main" id="{7B674A5B-886C-4ADA-AD50-80CEBC5C5AA4}"/>
                </a:ext>
              </a:extLst>
            </p:cNvPr>
            <p:cNvSpPr/>
            <p:nvPr/>
          </p:nvSpPr>
          <p:spPr>
            <a:xfrm>
              <a:off x="5673566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6" name="任意多边形: 形状 1715">
              <a:extLst>
                <a:ext uri="{FF2B5EF4-FFF2-40B4-BE49-F238E27FC236}">
                  <a16:creationId xmlns:a16="http://schemas.microsoft.com/office/drawing/2014/main" id="{7D2FBA38-5222-4759-9C15-7596926DDC5F}"/>
                </a:ext>
              </a:extLst>
            </p:cNvPr>
            <p:cNvSpPr/>
            <p:nvPr/>
          </p:nvSpPr>
          <p:spPr>
            <a:xfrm>
              <a:off x="5798248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7" name="任意多边形: 形状 1716">
              <a:extLst>
                <a:ext uri="{FF2B5EF4-FFF2-40B4-BE49-F238E27FC236}">
                  <a16:creationId xmlns:a16="http://schemas.microsoft.com/office/drawing/2014/main" id="{8A842313-E342-4E79-8853-7BD76D97B86C}"/>
                </a:ext>
              </a:extLst>
            </p:cNvPr>
            <p:cNvSpPr/>
            <p:nvPr/>
          </p:nvSpPr>
          <p:spPr>
            <a:xfrm>
              <a:off x="592293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8" name="任意多边形: 形状 1717">
              <a:extLst>
                <a:ext uri="{FF2B5EF4-FFF2-40B4-BE49-F238E27FC236}">
                  <a16:creationId xmlns:a16="http://schemas.microsoft.com/office/drawing/2014/main" id="{9E0E15BD-475D-4C8E-920F-8D318438E23B}"/>
                </a:ext>
              </a:extLst>
            </p:cNvPr>
            <p:cNvSpPr/>
            <p:nvPr/>
          </p:nvSpPr>
          <p:spPr>
            <a:xfrm>
              <a:off x="6047517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9" name="任意多边形: 形状 1718">
              <a:extLst>
                <a:ext uri="{FF2B5EF4-FFF2-40B4-BE49-F238E27FC236}">
                  <a16:creationId xmlns:a16="http://schemas.microsoft.com/office/drawing/2014/main" id="{B2EF67EC-4CC4-4977-8966-BB8C096C577D}"/>
                </a:ext>
              </a:extLst>
            </p:cNvPr>
            <p:cNvSpPr/>
            <p:nvPr/>
          </p:nvSpPr>
          <p:spPr>
            <a:xfrm>
              <a:off x="617220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0" name="任意多边形: 形状 1719">
              <a:extLst>
                <a:ext uri="{FF2B5EF4-FFF2-40B4-BE49-F238E27FC236}">
                  <a16:creationId xmlns:a16="http://schemas.microsoft.com/office/drawing/2014/main" id="{51DBB998-5EF2-44DF-B2BB-84B6C0B6B0D6}"/>
                </a:ext>
              </a:extLst>
            </p:cNvPr>
            <p:cNvSpPr/>
            <p:nvPr/>
          </p:nvSpPr>
          <p:spPr>
            <a:xfrm>
              <a:off x="6296882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1" name="任意多边形: 形状 1720">
              <a:extLst>
                <a:ext uri="{FF2B5EF4-FFF2-40B4-BE49-F238E27FC236}">
                  <a16:creationId xmlns:a16="http://schemas.microsoft.com/office/drawing/2014/main" id="{4173310C-E6E3-42F4-BD33-9BCBF1ED4794}"/>
                </a:ext>
              </a:extLst>
            </p:cNvPr>
            <p:cNvSpPr/>
            <p:nvPr/>
          </p:nvSpPr>
          <p:spPr>
            <a:xfrm>
              <a:off x="6421564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2" name="任意多边形: 形状 1721">
              <a:extLst>
                <a:ext uri="{FF2B5EF4-FFF2-40B4-BE49-F238E27FC236}">
                  <a16:creationId xmlns:a16="http://schemas.microsoft.com/office/drawing/2014/main" id="{02691440-9A8C-4269-8DC4-6F593903F519}"/>
                </a:ext>
              </a:extLst>
            </p:cNvPr>
            <p:cNvSpPr/>
            <p:nvPr/>
          </p:nvSpPr>
          <p:spPr>
            <a:xfrm>
              <a:off x="5071110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3" name="任意多边形: 形状 1722">
              <a:extLst>
                <a:ext uri="{FF2B5EF4-FFF2-40B4-BE49-F238E27FC236}">
                  <a16:creationId xmlns:a16="http://schemas.microsoft.com/office/drawing/2014/main" id="{0F5F839C-CBD0-4704-A193-CF76340124D6}"/>
                </a:ext>
              </a:extLst>
            </p:cNvPr>
            <p:cNvSpPr/>
            <p:nvPr/>
          </p:nvSpPr>
          <p:spPr>
            <a:xfrm>
              <a:off x="5195792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4" name="任意多边形: 形状 1723">
              <a:extLst>
                <a:ext uri="{FF2B5EF4-FFF2-40B4-BE49-F238E27FC236}">
                  <a16:creationId xmlns:a16="http://schemas.microsoft.com/office/drawing/2014/main" id="{32CC3C99-FFC6-49FD-8BB2-880625D617DA}"/>
                </a:ext>
              </a:extLst>
            </p:cNvPr>
            <p:cNvSpPr/>
            <p:nvPr/>
          </p:nvSpPr>
          <p:spPr>
            <a:xfrm>
              <a:off x="5320474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5" name="任意多边形: 形状 1724">
              <a:extLst>
                <a:ext uri="{FF2B5EF4-FFF2-40B4-BE49-F238E27FC236}">
                  <a16:creationId xmlns:a16="http://schemas.microsoft.com/office/drawing/2014/main" id="{9A20F5E9-1E11-4A7E-AC8D-9DCDB0930E6E}"/>
                </a:ext>
              </a:extLst>
            </p:cNvPr>
            <p:cNvSpPr/>
            <p:nvPr/>
          </p:nvSpPr>
          <p:spPr>
            <a:xfrm>
              <a:off x="5445061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6" name="任意多边形: 形状 1725">
              <a:extLst>
                <a:ext uri="{FF2B5EF4-FFF2-40B4-BE49-F238E27FC236}">
                  <a16:creationId xmlns:a16="http://schemas.microsoft.com/office/drawing/2014/main" id="{66717A43-C506-4737-8EEE-8DA9803A8391}"/>
                </a:ext>
              </a:extLst>
            </p:cNvPr>
            <p:cNvSpPr/>
            <p:nvPr/>
          </p:nvSpPr>
          <p:spPr>
            <a:xfrm>
              <a:off x="5569743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7" name="任意多边形: 形状 1726">
              <a:extLst>
                <a:ext uri="{FF2B5EF4-FFF2-40B4-BE49-F238E27FC236}">
                  <a16:creationId xmlns:a16="http://schemas.microsoft.com/office/drawing/2014/main" id="{82EC545B-F11C-4318-81CF-98BACCD77297}"/>
                </a:ext>
              </a:extLst>
            </p:cNvPr>
            <p:cNvSpPr/>
            <p:nvPr/>
          </p:nvSpPr>
          <p:spPr>
            <a:xfrm>
              <a:off x="5694426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8" name="任意多边形: 形状 1727">
              <a:extLst>
                <a:ext uri="{FF2B5EF4-FFF2-40B4-BE49-F238E27FC236}">
                  <a16:creationId xmlns:a16="http://schemas.microsoft.com/office/drawing/2014/main" id="{751F6BEE-2791-4391-81F6-01D865C3120F}"/>
                </a:ext>
              </a:extLst>
            </p:cNvPr>
            <p:cNvSpPr/>
            <p:nvPr/>
          </p:nvSpPr>
          <p:spPr>
            <a:xfrm>
              <a:off x="5819108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9" name="任意多边形: 形状 1728">
              <a:extLst>
                <a:ext uri="{FF2B5EF4-FFF2-40B4-BE49-F238E27FC236}">
                  <a16:creationId xmlns:a16="http://schemas.microsoft.com/office/drawing/2014/main" id="{C2C66D90-A610-4209-BE7B-C63468CECCF3}"/>
                </a:ext>
              </a:extLst>
            </p:cNvPr>
            <p:cNvSpPr/>
            <p:nvPr/>
          </p:nvSpPr>
          <p:spPr>
            <a:xfrm>
              <a:off x="5943695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0" name="任意多边形: 形状 1729">
              <a:extLst>
                <a:ext uri="{FF2B5EF4-FFF2-40B4-BE49-F238E27FC236}">
                  <a16:creationId xmlns:a16="http://schemas.microsoft.com/office/drawing/2014/main" id="{000F4758-BBEF-43F6-B182-FB6D93332FA9}"/>
                </a:ext>
              </a:extLst>
            </p:cNvPr>
            <p:cNvSpPr/>
            <p:nvPr/>
          </p:nvSpPr>
          <p:spPr>
            <a:xfrm>
              <a:off x="6068377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1" name="任意多边形: 形状 1730">
              <a:extLst>
                <a:ext uri="{FF2B5EF4-FFF2-40B4-BE49-F238E27FC236}">
                  <a16:creationId xmlns:a16="http://schemas.microsoft.com/office/drawing/2014/main" id="{57B2CCA0-245C-47A3-A5BF-B47035ACD14D}"/>
                </a:ext>
              </a:extLst>
            </p:cNvPr>
            <p:cNvSpPr/>
            <p:nvPr/>
          </p:nvSpPr>
          <p:spPr>
            <a:xfrm>
              <a:off x="6193059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2" name="任意多边形: 形状 1731">
              <a:extLst>
                <a:ext uri="{FF2B5EF4-FFF2-40B4-BE49-F238E27FC236}">
                  <a16:creationId xmlns:a16="http://schemas.microsoft.com/office/drawing/2014/main" id="{4C7023E3-000B-4549-8DAD-E3CBBDE97E34}"/>
                </a:ext>
              </a:extLst>
            </p:cNvPr>
            <p:cNvSpPr/>
            <p:nvPr/>
          </p:nvSpPr>
          <p:spPr>
            <a:xfrm>
              <a:off x="6317742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3" name="任意多边形: 形状 1732">
              <a:extLst>
                <a:ext uri="{FF2B5EF4-FFF2-40B4-BE49-F238E27FC236}">
                  <a16:creationId xmlns:a16="http://schemas.microsoft.com/office/drawing/2014/main" id="{8A06854E-27FC-4C6D-97F8-7603F8534652}"/>
                </a:ext>
              </a:extLst>
            </p:cNvPr>
            <p:cNvSpPr/>
            <p:nvPr/>
          </p:nvSpPr>
          <p:spPr>
            <a:xfrm>
              <a:off x="6442329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4" name="任意多边形: 形状 1733">
              <a:extLst>
                <a:ext uri="{FF2B5EF4-FFF2-40B4-BE49-F238E27FC236}">
                  <a16:creationId xmlns:a16="http://schemas.microsoft.com/office/drawing/2014/main" id="{85AD032A-4E69-4329-8DE6-1B7AF4BFB947}"/>
                </a:ext>
              </a:extLst>
            </p:cNvPr>
            <p:cNvSpPr/>
            <p:nvPr/>
          </p:nvSpPr>
          <p:spPr>
            <a:xfrm>
              <a:off x="4999672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5" name="任意多边形: 形状 1734">
              <a:extLst>
                <a:ext uri="{FF2B5EF4-FFF2-40B4-BE49-F238E27FC236}">
                  <a16:creationId xmlns:a16="http://schemas.microsoft.com/office/drawing/2014/main" id="{2744B6BF-7CAA-4E1C-9357-C0DCC323C9D4}"/>
                </a:ext>
              </a:extLst>
            </p:cNvPr>
            <p:cNvSpPr/>
            <p:nvPr/>
          </p:nvSpPr>
          <p:spPr>
            <a:xfrm>
              <a:off x="5124259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6" name="任意多边形: 形状 1735">
              <a:extLst>
                <a:ext uri="{FF2B5EF4-FFF2-40B4-BE49-F238E27FC236}">
                  <a16:creationId xmlns:a16="http://schemas.microsoft.com/office/drawing/2014/main" id="{D821D367-B9D1-41B1-8C3E-EA506985AFA5}"/>
                </a:ext>
              </a:extLst>
            </p:cNvPr>
            <p:cNvSpPr/>
            <p:nvPr/>
          </p:nvSpPr>
          <p:spPr>
            <a:xfrm>
              <a:off x="5248941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7" name="任意多边形: 形状 1736">
              <a:extLst>
                <a:ext uri="{FF2B5EF4-FFF2-40B4-BE49-F238E27FC236}">
                  <a16:creationId xmlns:a16="http://schemas.microsoft.com/office/drawing/2014/main" id="{129F5992-677D-4BF8-A4C7-CB8964865421}"/>
                </a:ext>
              </a:extLst>
            </p:cNvPr>
            <p:cNvSpPr/>
            <p:nvPr/>
          </p:nvSpPr>
          <p:spPr>
            <a:xfrm>
              <a:off x="5373624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8" name="任意多边形: 形状 1737">
              <a:extLst>
                <a:ext uri="{FF2B5EF4-FFF2-40B4-BE49-F238E27FC236}">
                  <a16:creationId xmlns:a16="http://schemas.microsoft.com/office/drawing/2014/main" id="{9BD77CD3-35F0-4C86-A1C4-51E0D91A47AD}"/>
                </a:ext>
              </a:extLst>
            </p:cNvPr>
            <p:cNvSpPr/>
            <p:nvPr/>
          </p:nvSpPr>
          <p:spPr>
            <a:xfrm>
              <a:off x="5498306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9" name="任意多边形: 形状 1738">
              <a:extLst>
                <a:ext uri="{FF2B5EF4-FFF2-40B4-BE49-F238E27FC236}">
                  <a16:creationId xmlns:a16="http://schemas.microsoft.com/office/drawing/2014/main" id="{75804DA9-2406-4643-806F-E96037349715}"/>
                </a:ext>
              </a:extLst>
            </p:cNvPr>
            <p:cNvSpPr/>
            <p:nvPr/>
          </p:nvSpPr>
          <p:spPr>
            <a:xfrm>
              <a:off x="5622893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0" name="任意多边形: 形状 1739">
              <a:extLst>
                <a:ext uri="{FF2B5EF4-FFF2-40B4-BE49-F238E27FC236}">
                  <a16:creationId xmlns:a16="http://schemas.microsoft.com/office/drawing/2014/main" id="{9908CBEA-A8ED-4DE5-ABDF-9BF515DFA769}"/>
                </a:ext>
              </a:extLst>
            </p:cNvPr>
            <p:cNvSpPr/>
            <p:nvPr/>
          </p:nvSpPr>
          <p:spPr>
            <a:xfrm>
              <a:off x="5747575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1" name="任意多边形: 形状 1740">
              <a:extLst>
                <a:ext uri="{FF2B5EF4-FFF2-40B4-BE49-F238E27FC236}">
                  <a16:creationId xmlns:a16="http://schemas.microsoft.com/office/drawing/2014/main" id="{D02D51CD-BF6A-4F4C-BADE-3EC66C7F7AE6}"/>
                </a:ext>
              </a:extLst>
            </p:cNvPr>
            <p:cNvSpPr/>
            <p:nvPr/>
          </p:nvSpPr>
          <p:spPr>
            <a:xfrm>
              <a:off x="5872257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2" name="任意多边形: 形状 1741">
              <a:extLst>
                <a:ext uri="{FF2B5EF4-FFF2-40B4-BE49-F238E27FC236}">
                  <a16:creationId xmlns:a16="http://schemas.microsoft.com/office/drawing/2014/main" id="{256EDF11-514A-48B1-A4D7-A8761BD13D08}"/>
                </a:ext>
              </a:extLst>
            </p:cNvPr>
            <p:cNvSpPr/>
            <p:nvPr/>
          </p:nvSpPr>
          <p:spPr>
            <a:xfrm>
              <a:off x="5996940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3" name="任意多边形: 形状 1742">
              <a:extLst>
                <a:ext uri="{FF2B5EF4-FFF2-40B4-BE49-F238E27FC236}">
                  <a16:creationId xmlns:a16="http://schemas.microsoft.com/office/drawing/2014/main" id="{EB66FE67-4A2B-4C5E-9752-259F72A9796B}"/>
                </a:ext>
              </a:extLst>
            </p:cNvPr>
            <p:cNvSpPr/>
            <p:nvPr/>
          </p:nvSpPr>
          <p:spPr>
            <a:xfrm>
              <a:off x="6121527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4" name="任意多边形: 形状 1743">
              <a:extLst>
                <a:ext uri="{FF2B5EF4-FFF2-40B4-BE49-F238E27FC236}">
                  <a16:creationId xmlns:a16="http://schemas.microsoft.com/office/drawing/2014/main" id="{B02E57B9-FAC8-429A-B358-A857C076C0C8}"/>
                </a:ext>
              </a:extLst>
            </p:cNvPr>
            <p:cNvSpPr/>
            <p:nvPr/>
          </p:nvSpPr>
          <p:spPr>
            <a:xfrm>
              <a:off x="6246209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5" name="任意多边形: 形状 1744">
              <a:extLst>
                <a:ext uri="{FF2B5EF4-FFF2-40B4-BE49-F238E27FC236}">
                  <a16:creationId xmlns:a16="http://schemas.microsoft.com/office/drawing/2014/main" id="{41032349-9554-42DC-9EEA-23A3501D56E6}"/>
                </a:ext>
              </a:extLst>
            </p:cNvPr>
            <p:cNvSpPr/>
            <p:nvPr/>
          </p:nvSpPr>
          <p:spPr>
            <a:xfrm>
              <a:off x="6370891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6" name="任意多边形: 形状 1745">
              <a:extLst>
                <a:ext uri="{FF2B5EF4-FFF2-40B4-BE49-F238E27FC236}">
                  <a16:creationId xmlns:a16="http://schemas.microsoft.com/office/drawing/2014/main" id="{D9C332A0-5514-4146-953B-1CF07A007771}"/>
                </a:ext>
              </a:extLst>
            </p:cNvPr>
            <p:cNvSpPr/>
            <p:nvPr/>
          </p:nvSpPr>
          <p:spPr>
            <a:xfrm>
              <a:off x="5058727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7" name="任意多边形: 形状 1746">
              <a:extLst>
                <a:ext uri="{FF2B5EF4-FFF2-40B4-BE49-F238E27FC236}">
                  <a16:creationId xmlns:a16="http://schemas.microsoft.com/office/drawing/2014/main" id="{94F9BF5C-6C60-45C3-8C05-65370915DE2B}"/>
                </a:ext>
              </a:extLst>
            </p:cNvPr>
            <p:cNvSpPr/>
            <p:nvPr/>
          </p:nvSpPr>
          <p:spPr>
            <a:xfrm>
              <a:off x="5183409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8" name="任意多边形: 形状 1747">
              <a:extLst>
                <a:ext uri="{FF2B5EF4-FFF2-40B4-BE49-F238E27FC236}">
                  <a16:creationId xmlns:a16="http://schemas.microsoft.com/office/drawing/2014/main" id="{BBDBADFC-7AAA-4E8D-B6A6-0B26495228E1}"/>
                </a:ext>
              </a:extLst>
            </p:cNvPr>
            <p:cNvSpPr/>
            <p:nvPr/>
          </p:nvSpPr>
          <p:spPr>
            <a:xfrm>
              <a:off x="5308092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9" name="任意多边形: 形状 1748">
              <a:extLst>
                <a:ext uri="{FF2B5EF4-FFF2-40B4-BE49-F238E27FC236}">
                  <a16:creationId xmlns:a16="http://schemas.microsoft.com/office/drawing/2014/main" id="{B22BC0B4-1CEE-4889-85D3-47E404922D76}"/>
                </a:ext>
              </a:extLst>
            </p:cNvPr>
            <p:cNvSpPr/>
            <p:nvPr/>
          </p:nvSpPr>
          <p:spPr>
            <a:xfrm>
              <a:off x="5432774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0" name="任意多边形: 形状 1749">
              <a:extLst>
                <a:ext uri="{FF2B5EF4-FFF2-40B4-BE49-F238E27FC236}">
                  <a16:creationId xmlns:a16="http://schemas.microsoft.com/office/drawing/2014/main" id="{DE1D66E8-89C3-4BEC-A316-ECB4D0994BC8}"/>
                </a:ext>
              </a:extLst>
            </p:cNvPr>
            <p:cNvSpPr/>
            <p:nvPr/>
          </p:nvSpPr>
          <p:spPr>
            <a:xfrm>
              <a:off x="5557361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1" name="任意多边形: 形状 1750">
              <a:extLst>
                <a:ext uri="{FF2B5EF4-FFF2-40B4-BE49-F238E27FC236}">
                  <a16:creationId xmlns:a16="http://schemas.microsoft.com/office/drawing/2014/main" id="{E46BB9EC-B5D4-4A76-9284-C4B621663A71}"/>
                </a:ext>
              </a:extLst>
            </p:cNvPr>
            <p:cNvSpPr/>
            <p:nvPr/>
          </p:nvSpPr>
          <p:spPr>
            <a:xfrm>
              <a:off x="5682043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2" name="任意多边形: 形状 1751">
              <a:extLst>
                <a:ext uri="{FF2B5EF4-FFF2-40B4-BE49-F238E27FC236}">
                  <a16:creationId xmlns:a16="http://schemas.microsoft.com/office/drawing/2014/main" id="{64759520-D20C-43A7-8A9D-4D05505F2DE7}"/>
                </a:ext>
              </a:extLst>
            </p:cNvPr>
            <p:cNvSpPr/>
            <p:nvPr/>
          </p:nvSpPr>
          <p:spPr>
            <a:xfrm>
              <a:off x="5806725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3" name="任意多边形: 形状 1752">
              <a:extLst>
                <a:ext uri="{FF2B5EF4-FFF2-40B4-BE49-F238E27FC236}">
                  <a16:creationId xmlns:a16="http://schemas.microsoft.com/office/drawing/2014/main" id="{B09CC68E-8D3E-41CB-8EC4-08536BD666EB}"/>
                </a:ext>
              </a:extLst>
            </p:cNvPr>
            <p:cNvSpPr/>
            <p:nvPr/>
          </p:nvSpPr>
          <p:spPr>
            <a:xfrm>
              <a:off x="5931408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4" name="任意多边形: 形状 1753">
              <a:extLst>
                <a:ext uri="{FF2B5EF4-FFF2-40B4-BE49-F238E27FC236}">
                  <a16:creationId xmlns:a16="http://schemas.microsoft.com/office/drawing/2014/main" id="{D40E43F9-2E88-48F3-B644-D5A5FB06FFC8}"/>
                </a:ext>
              </a:extLst>
            </p:cNvPr>
            <p:cNvSpPr/>
            <p:nvPr/>
          </p:nvSpPr>
          <p:spPr>
            <a:xfrm>
              <a:off x="6055995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5" name="任意多边形: 形状 1754">
              <a:extLst>
                <a:ext uri="{FF2B5EF4-FFF2-40B4-BE49-F238E27FC236}">
                  <a16:creationId xmlns:a16="http://schemas.microsoft.com/office/drawing/2014/main" id="{D3F2CAD4-18C6-499F-8279-5EF6C24E470C}"/>
                </a:ext>
              </a:extLst>
            </p:cNvPr>
            <p:cNvSpPr/>
            <p:nvPr/>
          </p:nvSpPr>
          <p:spPr>
            <a:xfrm>
              <a:off x="6180677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6" name="任意多边形: 形状 1755">
              <a:extLst>
                <a:ext uri="{FF2B5EF4-FFF2-40B4-BE49-F238E27FC236}">
                  <a16:creationId xmlns:a16="http://schemas.microsoft.com/office/drawing/2014/main" id="{5A9F862B-2E83-42CE-89C2-2743CA75F02F}"/>
                </a:ext>
              </a:extLst>
            </p:cNvPr>
            <p:cNvSpPr/>
            <p:nvPr/>
          </p:nvSpPr>
          <p:spPr>
            <a:xfrm>
              <a:off x="6305359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7" name="任意多边形: 形状 1756">
              <a:extLst>
                <a:ext uri="{FF2B5EF4-FFF2-40B4-BE49-F238E27FC236}">
                  <a16:creationId xmlns:a16="http://schemas.microsoft.com/office/drawing/2014/main" id="{B2E971D5-85C3-4D23-80BA-2A576C7F1FA3}"/>
                </a:ext>
              </a:extLst>
            </p:cNvPr>
            <p:cNvSpPr/>
            <p:nvPr/>
          </p:nvSpPr>
          <p:spPr>
            <a:xfrm>
              <a:off x="6430041" y="375694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8" name="任意多边形: 形状 1757">
              <a:extLst>
                <a:ext uri="{FF2B5EF4-FFF2-40B4-BE49-F238E27FC236}">
                  <a16:creationId xmlns:a16="http://schemas.microsoft.com/office/drawing/2014/main" id="{08AF5494-88F4-44CA-A662-8F8072BEEADA}"/>
                </a:ext>
              </a:extLst>
            </p:cNvPr>
            <p:cNvSpPr/>
            <p:nvPr/>
          </p:nvSpPr>
          <p:spPr>
            <a:xfrm>
              <a:off x="5050250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9" name="任意多边形: 形状 1758">
              <a:extLst>
                <a:ext uri="{FF2B5EF4-FFF2-40B4-BE49-F238E27FC236}">
                  <a16:creationId xmlns:a16="http://schemas.microsoft.com/office/drawing/2014/main" id="{82819E76-3BDF-4173-B224-4093E526AE50}"/>
                </a:ext>
              </a:extLst>
            </p:cNvPr>
            <p:cNvSpPr/>
            <p:nvPr/>
          </p:nvSpPr>
          <p:spPr>
            <a:xfrm>
              <a:off x="5174932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0" name="任意多边形: 形状 1759">
              <a:extLst>
                <a:ext uri="{FF2B5EF4-FFF2-40B4-BE49-F238E27FC236}">
                  <a16:creationId xmlns:a16="http://schemas.microsoft.com/office/drawing/2014/main" id="{7B10ED69-BAD1-49F6-96E2-8DCA4AB2ED1C}"/>
                </a:ext>
              </a:extLst>
            </p:cNvPr>
            <p:cNvSpPr/>
            <p:nvPr/>
          </p:nvSpPr>
          <p:spPr>
            <a:xfrm>
              <a:off x="5299614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1" name="任意多边形: 形状 1760">
              <a:extLst>
                <a:ext uri="{FF2B5EF4-FFF2-40B4-BE49-F238E27FC236}">
                  <a16:creationId xmlns:a16="http://schemas.microsoft.com/office/drawing/2014/main" id="{8C2E126D-5D27-401F-AE6F-BC210E7E95E9}"/>
                </a:ext>
              </a:extLst>
            </p:cNvPr>
            <p:cNvSpPr/>
            <p:nvPr/>
          </p:nvSpPr>
          <p:spPr>
            <a:xfrm>
              <a:off x="5424297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2" name="任意多边形: 形状 1761">
              <a:extLst>
                <a:ext uri="{FF2B5EF4-FFF2-40B4-BE49-F238E27FC236}">
                  <a16:creationId xmlns:a16="http://schemas.microsoft.com/office/drawing/2014/main" id="{45125188-11CE-4594-A2A8-3900A62C551F}"/>
                </a:ext>
              </a:extLst>
            </p:cNvPr>
            <p:cNvSpPr/>
            <p:nvPr/>
          </p:nvSpPr>
          <p:spPr>
            <a:xfrm>
              <a:off x="5548884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3" name="任意多边形: 形状 1762">
              <a:extLst>
                <a:ext uri="{FF2B5EF4-FFF2-40B4-BE49-F238E27FC236}">
                  <a16:creationId xmlns:a16="http://schemas.microsoft.com/office/drawing/2014/main" id="{6D3C002F-0CFF-4A06-A480-D0917CA7BC7B}"/>
                </a:ext>
              </a:extLst>
            </p:cNvPr>
            <p:cNvSpPr/>
            <p:nvPr/>
          </p:nvSpPr>
          <p:spPr>
            <a:xfrm>
              <a:off x="5673566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4" name="任意多边形: 形状 1763">
              <a:extLst>
                <a:ext uri="{FF2B5EF4-FFF2-40B4-BE49-F238E27FC236}">
                  <a16:creationId xmlns:a16="http://schemas.microsoft.com/office/drawing/2014/main" id="{B238325D-97E8-4E90-9043-6DD3DEA89B97}"/>
                </a:ext>
              </a:extLst>
            </p:cNvPr>
            <p:cNvSpPr/>
            <p:nvPr/>
          </p:nvSpPr>
          <p:spPr>
            <a:xfrm>
              <a:off x="5798248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5" name="任意多边形: 形状 1764">
              <a:extLst>
                <a:ext uri="{FF2B5EF4-FFF2-40B4-BE49-F238E27FC236}">
                  <a16:creationId xmlns:a16="http://schemas.microsoft.com/office/drawing/2014/main" id="{6E93BA0D-E882-4CB7-8990-3C1F77A71354}"/>
                </a:ext>
              </a:extLst>
            </p:cNvPr>
            <p:cNvSpPr/>
            <p:nvPr/>
          </p:nvSpPr>
          <p:spPr>
            <a:xfrm>
              <a:off x="5922930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6" name="任意多边形: 形状 1765">
              <a:extLst>
                <a:ext uri="{FF2B5EF4-FFF2-40B4-BE49-F238E27FC236}">
                  <a16:creationId xmlns:a16="http://schemas.microsoft.com/office/drawing/2014/main" id="{E805ED66-D74D-4312-9FA3-A39FE2AF399C}"/>
                </a:ext>
              </a:extLst>
            </p:cNvPr>
            <p:cNvSpPr/>
            <p:nvPr/>
          </p:nvSpPr>
          <p:spPr>
            <a:xfrm>
              <a:off x="6047517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7" name="任意多边形: 形状 1766">
              <a:extLst>
                <a:ext uri="{FF2B5EF4-FFF2-40B4-BE49-F238E27FC236}">
                  <a16:creationId xmlns:a16="http://schemas.microsoft.com/office/drawing/2014/main" id="{3D00AE7C-0AE3-402D-A5AA-F146442715BE}"/>
                </a:ext>
              </a:extLst>
            </p:cNvPr>
            <p:cNvSpPr/>
            <p:nvPr/>
          </p:nvSpPr>
          <p:spPr>
            <a:xfrm>
              <a:off x="6172200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8" name="任意多边形: 形状 1767">
              <a:extLst>
                <a:ext uri="{FF2B5EF4-FFF2-40B4-BE49-F238E27FC236}">
                  <a16:creationId xmlns:a16="http://schemas.microsoft.com/office/drawing/2014/main" id="{2D5A7A77-B0A3-49EC-88DE-4144888CF6DC}"/>
                </a:ext>
              </a:extLst>
            </p:cNvPr>
            <p:cNvSpPr/>
            <p:nvPr/>
          </p:nvSpPr>
          <p:spPr>
            <a:xfrm>
              <a:off x="6296882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9" name="任意多边形: 形状 1768">
              <a:extLst>
                <a:ext uri="{FF2B5EF4-FFF2-40B4-BE49-F238E27FC236}">
                  <a16:creationId xmlns:a16="http://schemas.microsoft.com/office/drawing/2014/main" id="{F4FF2EE3-F57F-4825-A92F-0B3E3A67E8D9}"/>
                </a:ext>
              </a:extLst>
            </p:cNvPr>
            <p:cNvSpPr/>
            <p:nvPr/>
          </p:nvSpPr>
          <p:spPr>
            <a:xfrm>
              <a:off x="6421564" y="361407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0" name="任意多边形: 形状 1769">
              <a:extLst>
                <a:ext uri="{FF2B5EF4-FFF2-40B4-BE49-F238E27FC236}">
                  <a16:creationId xmlns:a16="http://schemas.microsoft.com/office/drawing/2014/main" id="{82AB656C-7F51-4066-9D04-9AD42AEB5956}"/>
                </a:ext>
              </a:extLst>
            </p:cNvPr>
            <p:cNvSpPr/>
            <p:nvPr/>
          </p:nvSpPr>
          <p:spPr>
            <a:xfrm>
              <a:off x="5067871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1" name="任意多边形: 形状 1770">
              <a:extLst>
                <a:ext uri="{FF2B5EF4-FFF2-40B4-BE49-F238E27FC236}">
                  <a16:creationId xmlns:a16="http://schemas.microsoft.com/office/drawing/2014/main" id="{4FC18BC6-2C18-4DEA-AC92-9667ABC3BE14}"/>
                </a:ext>
              </a:extLst>
            </p:cNvPr>
            <p:cNvSpPr/>
            <p:nvPr/>
          </p:nvSpPr>
          <p:spPr>
            <a:xfrm>
              <a:off x="5192458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2" name="任意多边形: 形状 1771">
              <a:extLst>
                <a:ext uri="{FF2B5EF4-FFF2-40B4-BE49-F238E27FC236}">
                  <a16:creationId xmlns:a16="http://schemas.microsoft.com/office/drawing/2014/main" id="{090D554E-3CF2-4184-9EFC-4D930E119BAE}"/>
                </a:ext>
              </a:extLst>
            </p:cNvPr>
            <p:cNvSpPr/>
            <p:nvPr/>
          </p:nvSpPr>
          <p:spPr>
            <a:xfrm>
              <a:off x="5317140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3" name="任意多边形: 形状 1772">
              <a:extLst>
                <a:ext uri="{FF2B5EF4-FFF2-40B4-BE49-F238E27FC236}">
                  <a16:creationId xmlns:a16="http://schemas.microsoft.com/office/drawing/2014/main" id="{E212A0C1-5519-433D-9D5B-C44C5B525B96}"/>
                </a:ext>
              </a:extLst>
            </p:cNvPr>
            <p:cNvSpPr/>
            <p:nvPr/>
          </p:nvSpPr>
          <p:spPr>
            <a:xfrm>
              <a:off x="5441823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4" name="任意多边形: 形状 1773">
              <a:extLst>
                <a:ext uri="{FF2B5EF4-FFF2-40B4-BE49-F238E27FC236}">
                  <a16:creationId xmlns:a16="http://schemas.microsoft.com/office/drawing/2014/main" id="{B4DE31B9-8D58-4A46-8663-1EFD12088C01}"/>
                </a:ext>
              </a:extLst>
            </p:cNvPr>
            <p:cNvSpPr/>
            <p:nvPr/>
          </p:nvSpPr>
          <p:spPr>
            <a:xfrm>
              <a:off x="5566505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5" name="任意多边形: 形状 1774">
              <a:extLst>
                <a:ext uri="{FF2B5EF4-FFF2-40B4-BE49-F238E27FC236}">
                  <a16:creationId xmlns:a16="http://schemas.microsoft.com/office/drawing/2014/main" id="{7896C6FE-4C7E-4413-9C31-1F64ACDEC74E}"/>
                </a:ext>
              </a:extLst>
            </p:cNvPr>
            <p:cNvSpPr/>
            <p:nvPr/>
          </p:nvSpPr>
          <p:spPr>
            <a:xfrm>
              <a:off x="5691092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6" name="任意多边形: 形状 1775">
              <a:extLst>
                <a:ext uri="{FF2B5EF4-FFF2-40B4-BE49-F238E27FC236}">
                  <a16:creationId xmlns:a16="http://schemas.microsoft.com/office/drawing/2014/main" id="{E26923A6-E290-47A9-B523-0F33E13C2AB0}"/>
                </a:ext>
              </a:extLst>
            </p:cNvPr>
            <p:cNvSpPr/>
            <p:nvPr/>
          </p:nvSpPr>
          <p:spPr>
            <a:xfrm>
              <a:off x="5815774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7" name="任意多边形: 形状 1776">
              <a:extLst>
                <a:ext uri="{FF2B5EF4-FFF2-40B4-BE49-F238E27FC236}">
                  <a16:creationId xmlns:a16="http://schemas.microsoft.com/office/drawing/2014/main" id="{914508FC-1BF5-4FE0-BA99-09AA0B19793B}"/>
                </a:ext>
              </a:extLst>
            </p:cNvPr>
            <p:cNvSpPr/>
            <p:nvPr/>
          </p:nvSpPr>
          <p:spPr>
            <a:xfrm>
              <a:off x="5940456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8" name="任意多边形: 形状 1777">
              <a:extLst>
                <a:ext uri="{FF2B5EF4-FFF2-40B4-BE49-F238E27FC236}">
                  <a16:creationId xmlns:a16="http://schemas.microsoft.com/office/drawing/2014/main" id="{FF33C7A4-1622-40AB-9923-75604D889D0E}"/>
                </a:ext>
              </a:extLst>
            </p:cNvPr>
            <p:cNvSpPr/>
            <p:nvPr/>
          </p:nvSpPr>
          <p:spPr>
            <a:xfrm>
              <a:off x="6065139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9" name="任意多边形: 形状 1778">
              <a:extLst>
                <a:ext uri="{FF2B5EF4-FFF2-40B4-BE49-F238E27FC236}">
                  <a16:creationId xmlns:a16="http://schemas.microsoft.com/office/drawing/2014/main" id="{A7E0409B-614C-4938-9C8F-BB9B37C5578E}"/>
                </a:ext>
              </a:extLst>
            </p:cNvPr>
            <p:cNvSpPr/>
            <p:nvPr/>
          </p:nvSpPr>
          <p:spPr>
            <a:xfrm>
              <a:off x="6189726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0" name="任意多边形: 形状 1779">
              <a:extLst>
                <a:ext uri="{FF2B5EF4-FFF2-40B4-BE49-F238E27FC236}">
                  <a16:creationId xmlns:a16="http://schemas.microsoft.com/office/drawing/2014/main" id="{0812C6A3-03DD-41DE-9334-DCD28C04DD4A}"/>
                </a:ext>
              </a:extLst>
            </p:cNvPr>
            <p:cNvSpPr/>
            <p:nvPr/>
          </p:nvSpPr>
          <p:spPr>
            <a:xfrm>
              <a:off x="6314408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1" name="任意多边形: 形状 1780">
              <a:extLst>
                <a:ext uri="{FF2B5EF4-FFF2-40B4-BE49-F238E27FC236}">
                  <a16:creationId xmlns:a16="http://schemas.microsoft.com/office/drawing/2014/main" id="{30E52854-A65E-4DDD-A6D2-F22397BC303C}"/>
                </a:ext>
              </a:extLst>
            </p:cNvPr>
            <p:cNvSpPr/>
            <p:nvPr/>
          </p:nvSpPr>
          <p:spPr>
            <a:xfrm>
              <a:off x="6439090" y="347110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2" name="任意多边形: 形状 1781">
              <a:extLst>
                <a:ext uri="{FF2B5EF4-FFF2-40B4-BE49-F238E27FC236}">
                  <a16:creationId xmlns:a16="http://schemas.microsoft.com/office/drawing/2014/main" id="{D9092D48-34D0-42E9-B36D-840A53A00162}"/>
                </a:ext>
              </a:extLst>
            </p:cNvPr>
            <p:cNvSpPr/>
            <p:nvPr/>
          </p:nvSpPr>
          <p:spPr>
            <a:xfrm>
              <a:off x="5050250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3" name="任意多边形: 形状 1782">
              <a:extLst>
                <a:ext uri="{FF2B5EF4-FFF2-40B4-BE49-F238E27FC236}">
                  <a16:creationId xmlns:a16="http://schemas.microsoft.com/office/drawing/2014/main" id="{9E5FD351-A0C5-4096-8476-8C9B59A7CB00}"/>
                </a:ext>
              </a:extLst>
            </p:cNvPr>
            <p:cNvSpPr/>
            <p:nvPr/>
          </p:nvSpPr>
          <p:spPr>
            <a:xfrm>
              <a:off x="5174932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4" name="任意多边形: 形状 1783">
              <a:extLst>
                <a:ext uri="{FF2B5EF4-FFF2-40B4-BE49-F238E27FC236}">
                  <a16:creationId xmlns:a16="http://schemas.microsoft.com/office/drawing/2014/main" id="{4C974FEF-D107-4ECE-8B4F-B02CEE25202F}"/>
                </a:ext>
              </a:extLst>
            </p:cNvPr>
            <p:cNvSpPr/>
            <p:nvPr/>
          </p:nvSpPr>
          <p:spPr>
            <a:xfrm>
              <a:off x="5299614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5" name="任意多边形: 形状 1784">
              <a:extLst>
                <a:ext uri="{FF2B5EF4-FFF2-40B4-BE49-F238E27FC236}">
                  <a16:creationId xmlns:a16="http://schemas.microsoft.com/office/drawing/2014/main" id="{B9154410-21FC-477D-BDFF-B42F2735D6CB}"/>
                </a:ext>
              </a:extLst>
            </p:cNvPr>
            <p:cNvSpPr/>
            <p:nvPr/>
          </p:nvSpPr>
          <p:spPr>
            <a:xfrm>
              <a:off x="5424297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6" name="任意多边形: 形状 1785">
              <a:extLst>
                <a:ext uri="{FF2B5EF4-FFF2-40B4-BE49-F238E27FC236}">
                  <a16:creationId xmlns:a16="http://schemas.microsoft.com/office/drawing/2014/main" id="{90442ECB-0E65-4D85-BB12-BA98384B8383}"/>
                </a:ext>
              </a:extLst>
            </p:cNvPr>
            <p:cNvSpPr/>
            <p:nvPr/>
          </p:nvSpPr>
          <p:spPr>
            <a:xfrm>
              <a:off x="5548884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7" name="任意多边形: 形状 1786">
              <a:extLst>
                <a:ext uri="{FF2B5EF4-FFF2-40B4-BE49-F238E27FC236}">
                  <a16:creationId xmlns:a16="http://schemas.microsoft.com/office/drawing/2014/main" id="{F66A3CD2-40E5-4D12-9585-7B91516E9ED7}"/>
                </a:ext>
              </a:extLst>
            </p:cNvPr>
            <p:cNvSpPr/>
            <p:nvPr/>
          </p:nvSpPr>
          <p:spPr>
            <a:xfrm>
              <a:off x="5673566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8" name="任意多边形: 形状 1787">
              <a:extLst>
                <a:ext uri="{FF2B5EF4-FFF2-40B4-BE49-F238E27FC236}">
                  <a16:creationId xmlns:a16="http://schemas.microsoft.com/office/drawing/2014/main" id="{01E6AC78-6608-4451-BF74-42DECF7AAD3E}"/>
                </a:ext>
              </a:extLst>
            </p:cNvPr>
            <p:cNvSpPr/>
            <p:nvPr/>
          </p:nvSpPr>
          <p:spPr>
            <a:xfrm>
              <a:off x="5798248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9" name="任意多边形: 形状 1788">
              <a:extLst>
                <a:ext uri="{FF2B5EF4-FFF2-40B4-BE49-F238E27FC236}">
                  <a16:creationId xmlns:a16="http://schemas.microsoft.com/office/drawing/2014/main" id="{3541AFF5-0A70-40DA-93EB-FC636D790912}"/>
                </a:ext>
              </a:extLst>
            </p:cNvPr>
            <p:cNvSpPr/>
            <p:nvPr/>
          </p:nvSpPr>
          <p:spPr>
            <a:xfrm>
              <a:off x="5922930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0" name="任意多边形: 形状 1789">
              <a:extLst>
                <a:ext uri="{FF2B5EF4-FFF2-40B4-BE49-F238E27FC236}">
                  <a16:creationId xmlns:a16="http://schemas.microsoft.com/office/drawing/2014/main" id="{3F8A56A7-D0C4-40DA-A8F7-74D546C36330}"/>
                </a:ext>
              </a:extLst>
            </p:cNvPr>
            <p:cNvSpPr/>
            <p:nvPr/>
          </p:nvSpPr>
          <p:spPr>
            <a:xfrm>
              <a:off x="6047517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1" name="任意多边形: 形状 1790">
              <a:extLst>
                <a:ext uri="{FF2B5EF4-FFF2-40B4-BE49-F238E27FC236}">
                  <a16:creationId xmlns:a16="http://schemas.microsoft.com/office/drawing/2014/main" id="{3B064CE1-F625-42E0-BD58-0343160E37AC}"/>
                </a:ext>
              </a:extLst>
            </p:cNvPr>
            <p:cNvSpPr/>
            <p:nvPr/>
          </p:nvSpPr>
          <p:spPr>
            <a:xfrm>
              <a:off x="6172200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2" name="任意多边形: 形状 1791">
              <a:extLst>
                <a:ext uri="{FF2B5EF4-FFF2-40B4-BE49-F238E27FC236}">
                  <a16:creationId xmlns:a16="http://schemas.microsoft.com/office/drawing/2014/main" id="{1A8BC544-B059-4FC1-AE48-260364611088}"/>
                </a:ext>
              </a:extLst>
            </p:cNvPr>
            <p:cNvSpPr/>
            <p:nvPr/>
          </p:nvSpPr>
          <p:spPr>
            <a:xfrm>
              <a:off x="6296882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3" name="任意多边形: 形状 1792">
              <a:extLst>
                <a:ext uri="{FF2B5EF4-FFF2-40B4-BE49-F238E27FC236}">
                  <a16:creationId xmlns:a16="http://schemas.microsoft.com/office/drawing/2014/main" id="{A52C1F6D-38DB-49EE-A4FD-9E0FD469F080}"/>
                </a:ext>
              </a:extLst>
            </p:cNvPr>
            <p:cNvSpPr/>
            <p:nvPr/>
          </p:nvSpPr>
          <p:spPr>
            <a:xfrm>
              <a:off x="6421564" y="3328130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4" name="任意多边形: 形状 1793">
              <a:extLst>
                <a:ext uri="{FF2B5EF4-FFF2-40B4-BE49-F238E27FC236}">
                  <a16:creationId xmlns:a16="http://schemas.microsoft.com/office/drawing/2014/main" id="{12BE99F4-08C6-401B-B62E-70A3AE040B15}"/>
                </a:ext>
              </a:extLst>
            </p:cNvPr>
            <p:cNvSpPr/>
            <p:nvPr/>
          </p:nvSpPr>
          <p:spPr>
            <a:xfrm>
              <a:off x="5071110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5" name="任意多边形: 形状 1794">
              <a:extLst>
                <a:ext uri="{FF2B5EF4-FFF2-40B4-BE49-F238E27FC236}">
                  <a16:creationId xmlns:a16="http://schemas.microsoft.com/office/drawing/2014/main" id="{95D01EE9-6F17-4F59-A54B-34F74EF0A12B}"/>
                </a:ext>
              </a:extLst>
            </p:cNvPr>
            <p:cNvSpPr/>
            <p:nvPr/>
          </p:nvSpPr>
          <p:spPr>
            <a:xfrm>
              <a:off x="5195792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6" name="任意多边形: 形状 1795">
              <a:extLst>
                <a:ext uri="{FF2B5EF4-FFF2-40B4-BE49-F238E27FC236}">
                  <a16:creationId xmlns:a16="http://schemas.microsoft.com/office/drawing/2014/main" id="{655A3F6A-7E8A-46BA-BE89-6E693C304D92}"/>
                </a:ext>
              </a:extLst>
            </p:cNvPr>
            <p:cNvSpPr/>
            <p:nvPr/>
          </p:nvSpPr>
          <p:spPr>
            <a:xfrm>
              <a:off x="5320474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7" name="任意多边形: 形状 1796">
              <a:extLst>
                <a:ext uri="{FF2B5EF4-FFF2-40B4-BE49-F238E27FC236}">
                  <a16:creationId xmlns:a16="http://schemas.microsoft.com/office/drawing/2014/main" id="{1BE0A9BE-71DE-4E2F-9659-601646A0F8E1}"/>
                </a:ext>
              </a:extLst>
            </p:cNvPr>
            <p:cNvSpPr/>
            <p:nvPr/>
          </p:nvSpPr>
          <p:spPr>
            <a:xfrm>
              <a:off x="5445061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8" name="任意多边形: 形状 1797">
              <a:extLst>
                <a:ext uri="{FF2B5EF4-FFF2-40B4-BE49-F238E27FC236}">
                  <a16:creationId xmlns:a16="http://schemas.microsoft.com/office/drawing/2014/main" id="{188C4030-4D19-495D-BC30-3845CC0D62B3}"/>
                </a:ext>
              </a:extLst>
            </p:cNvPr>
            <p:cNvSpPr/>
            <p:nvPr/>
          </p:nvSpPr>
          <p:spPr>
            <a:xfrm>
              <a:off x="5569743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9" name="任意多边形: 形状 1798">
              <a:extLst>
                <a:ext uri="{FF2B5EF4-FFF2-40B4-BE49-F238E27FC236}">
                  <a16:creationId xmlns:a16="http://schemas.microsoft.com/office/drawing/2014/main" id="{2EF6288A-63DF-428C-9F4B-73F2E2621283}"/>
                </a:ext>
              </a:extLst>
            </p:cNvPr>
            <p:cNvSpPr/>
            <p:nvPr/>
          </p:nvSpPr>
          <p:spPr>
            <a:xfrm>
              <a:off x="5694426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0" name="任意多边形: 形状 1799">
              <a:extLst>
                <a:ext uri="{FF2B5EF4-FFF2-40B4-BE49-F238E27FC236}">
                  <a16:creationId xmlns:a16="http://schemas.microsoft.com/office/drawing/2014/main" id="{0CAA4789-03D5-4AFD-8180-DF85CA7480B6}"/>
                </a:ext>
              </a:extLst>
            </p:cNvPr>
            <p:cNvSpPr/>
            <p:nvPr/>
          </p:nvSpPr>
          <p:spPr>
            <a:xfrm>
              <a:off x="5819108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1" name="任意多边形: 形状 1800">
              <a:extLst>
                <a:ext uri="{FF2B5EF4-FFF2-40B4-BE49-F238E27FC236}">
                  <a16:creationId xmlns:a16="http://schemas.microsoft.com/office/drawing/2014/main" id="{84201424-2276-40BC-849C-71DE20B2F34D}"/>
                </a:ext>
              </a:extLst>
            </p:cNvPr>
            <p:cNvSpPr/>
            <p:nvPr/>
          </p:nvSpPr>
          <p:spPr>
            <a:xfrm>
              <a:off x="5943695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2" name="任意多边形: 形状 1801">
              <a:extLst>
                <a:ext uri="{FF2B5EF4-FFF2-40B4-BE49-F238E27FC236}">
                  <a16:creationId xmlns:a16="http://schemas.microsoft.com/office/drawing/2014/main" id="{26B8C58C-01C3-496D-8273-6BC2BA3B6391}"/>
                </a:ext>
              </a:extLst>
            </p:cNvPr>
            <p:cNvSpPr/>
            <p:nvPr/>
          </p:nvSpPr>
          <p:spPr>
            <a:xfrm>
              <a:off x="6068377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3" name="任意多边形: 形状 1802">
              <a:extLst>
                <a:ext uri="{FF2B5EF4-FFF2-40B4-BE49-F238E27FC236}">
                  <a16:creationId xmlns:a16="http://schemas.microsoft.com/office/drawing/2014/main" id="{04A0F223-F8C5-4D8F-8EC7-C1265144BD0A}"/>
                </a:ext>
              </a:extLst>
            </p:cNvPr>
            <p:cNvSpPr/>
            <p:nvPr/>
          </p:nvSpPr>
          <p:spPr>
            <a:xfrm>
              <a:off x="6193059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4" name="任意多边形: 形状 1803">
              <a:extLst>
                <a:ext uri="{FF2B5EF4-FFF2-40B4-BE49-F238E27FC236}">
                  <a16:creationId xmlns:a16="http://schemas.microsoft.com/office/drawing/2014/main" id="{BF874FBA-BAD1-4C3F-8067-9CC7CC0645C8}"/>
                </a:ext>
              </a:extLst>
            </p:cNvPr>
            <p:cNvSpPr/>
            <p:nvPr/>
          </p:nvSpPr>
          <p:spPr>
            <a:xfrm>
              <a:off x="6317742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5" name="任意多边形: 形状 1804">
              <a:extLst>
                <a:ext uri="{FF2B5EF4-FFF2-40B4-BE49-F238E27FC236}">
                  <a16:creationId xmlns:a16="http://schemas.microsoft.com/office/drawing/2014/main" id="{198EF272-15C1-43ED-9F8C-137EC96A8281}"/>
                </a:ext>
              </a:extLst>
            </p:cNvPr>
            <p:cNvSpPr/>
            <p:nvPr/>
          </p:nvSpPr>
          <p:spPr>
            <a:xfrm>
              <a:off x="6442329" y="318525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6" name="任意多边形: 形状 1805">
              <a:extLst>
                <a:ext uri="{FF2B5EF4-FFF2-40B4-BE49-F238E27FC236}">
                  <a16:creationId xmlns:a16="http://schemas.microsoft.com/office/drawing/2014/main" id="{50B0623C-D41C-4C4B-B78D-D449F2785062}"/>
                </a:ext>
              </a:extLst>
            </p:cNvPr>
            <p:cNvSpPr/>
            <p:nvPr/>
          </p:nvSpPr>
          <p:spPr>
            <a:xfrm>
              <a:off x="4999672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7" name="任意多边形: 形状 1806">
              <a:extLst>
                <a:ext uri="{FF2B5EF4-FFF2-40B4-BE49-F238E27FC236}">
                  <a16:creationId xmlns:a16="http://schemas.microsoft.com/office/drawing/2014/main" id="{59EDB6D1-BD86-4D91-ABD3-2FCBC8D13D74}"/>
                </a:ext>
              </a:extLst>
            </p:cNvPr>
            <p:cNvSpPr/>
            <p:nvPr/>
          </p:nvSpPr>
          <p:spPr>
            <a:xfrm>
              <a:off x="5124259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8" name="任意多边形: 形状 1807">
              <a:extLst>
                <a:ext uri="{FF2B5EF4-FFF2-40B4-BE49-F238E27FC236}">
                  <a16:creationId xmlns:a16="http://schemas.microsoft.com/office/drawing/2014/main" id="{F6B657B5-9119-472A-A778-0C9669B46D4D}"/>
                </a:ext>
              </a:extLst>
            </p:cNvPr>
            <p:cNvSpPr/>
            <p:nvPr/>
          </p:nvSpPr>
          <p:spPr>
            <a:xfrm>
              <a:off x="5248941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9" name="任意多边形: 形状 1808">
              <a:extLst>
                <a:ext uri="{FF2B5EF4-FFF2-40B4-BE49-F238E27FC236}">
                  <a16:creationId xmlns:a16="http://schemas.microsoft.com/office/drawing/2014/main" id="{EB47D74D-D575-45F9-9464-E2EAA0307079}"/>
                </a:ext>
              </a:extLst>
            </p:cNvPr>
            <p:cNvSpPr/>
            <p:nvPr/>
          </p:nvSpPr>
          <p:spPr>
            <a:xfrm>
              <a:off x="5373624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0" name="任意多边形: 形状 1809">
              <a:extLst>
                <a:ext uri="{FF2B5EF4-FFF2-40B4-BE49-F238E27FC236}">
                  <a16:creationId xmlns:a16="http://schemas.microsoft.com/office/drawing/2014/main" id="{73ECCF94-3DFD-4897-9A02-B9E7C747A961}"/>
                </a:ext>
              </a:extLst>
            </p:cNvPr>
            <p:cNvSpPr/>
            <p:nvPr/>
          </p:nvSpPr>
          <p:spPr>
            <a:xfrm>
              <a:off x="5498306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1" name="任意多边形: 形状 1810">
              <a:extLst>
                <a:ext uri="{FF2B5EF4-FFF2-40B4-BE49-F238E27FC236}">
                  <a16:creationId xmlns:a16="http://schemas.microsoft.com/office/drawing/2014/main" id="{957B4997-10B9-405E-A21C-C043DFA0FD02}"/>
                </a:ext>
              </a:extLst>
            </p:cNvPr>
            <p:cNvSpPr/>
            <p:nvPr/>
          </p:nvSpPr>
          <p:spPr>
            <a:xfrm>
              <a:off x="5622893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2" name="任意多边形: 形状 1811">
              <a:extLst>
                <a:ext uri="{FF2B5EF4-FFF2-40B4-BE49-F238E27FC236}">
                  <a16:creationId xmlns:a16="http://schemas.microsoft.com/office/drawing/2014/main" id="{98FD194E-D255-46F5-81BF-DDCED1873FF2}"/>
                </a:ext>
              </a:extLst>
            </p:cNvPr>
            <p:cNvSpPr/>
            <p:nvPr/>
          </p:nvSpPr>
          <p:spPr>
            <a:xfrm>
              <a:off x="5747575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3" name="任意多边形: 形状 1812">
              <a:extLst>
                <a:ext uri="{FF2B5EF4-FFF2-40B4-BE49-F238E27FC236}">
                  <a16:creationId xmlns:a16="http://schemas.microsoft.com/office/drawing/2014/main" id="{230D478F-BF70-4E47-9280-B0349C0704D0}"/>
                </a:ext>
              </a:extLst>
            </p:cNvPr>
            <p:cNvSpPr/>
            <p:nvPr/>
          </p:nvSpPr>
          <p:spPr>
            <a:xfrm>
              <a:off x="5872257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4" name="任意多边形: 形状 1813">
              <a:extLst>
                <a:ext uri="{FF2B5EF4-FFF2-40B4-BE49-F238E27FC236}">
                  <a16:creationId xmlns:a16="http://schemas.microsoft.com/office/drawing/2014/main" id="{12E7D848-155D-4A5F-BE21-A3C2C8F52376}"/>
                </a:ext>
              </a:extLst>
            </p:cNvPr>
            <p:cNvSpPr/>
            <p:nvPr/>
          </p:nvSpPr>
          <p:spPr>
            <a:xfrm>
              <a:off x="5996940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5" name="任意多边形: 形状 1814">
              <a:extLst>
                <a:ext uri="{FF2B5EF4-FFF2-40B4-BE49-F238E27FC236}">
                  <a16:creationId xmlns:a16="http://schemas.microsoft.com/office/drawing/2014/main" id="{912C92B6-F564-4FBD-AD11-D2E7DD7AB4B9}"/>
                </a:ext>
              </a:extLst>
            </p:cNvPr>
            <p:cNvSpPr/>
            <p:nvPr/>
          </p:nvSpPr>
          <p:spPr>
            <a:xfrm>
              <a:off x="6121527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6" name="任意多边形: 形状 1815">
              <a:extLst>
                <a:ext uri="{FF2B5EF4-FFF2-40B4-BE49-F238E27FC236}">
                  <a16:creationId xmlns:a16="http://schemas.microsoft.com/office/drawing/2014/main" id="{5696CD0C-E9F7-426E-9104-4763B0BA272D}"/>
                </a:ext>
              </a:extLst>
            </p:cNvPr>
            <p:cNvSpPr/>
            <p:nvPr/>
          </p:nvSpPr>
          <p:spPr>
            <a:xfrm>
              <a:off x="6246209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7" name="任意多边形: 形状 1816">
              <a:extLst>
                <a:ext uri="{FF2B5EF4-FFF2-40B4-BE49-F238E27FC236}">
                  <a16:creationId xmlns:a16="http://schemas.microsoft.com/office/drawing/2014/main" id="{8E1B1FD5-914D-41A5-98C5-2A9AEB62D05F}"/>
                </a:ext>
              </a:extLst>
            </p:cNvPr>
            <p:cNvSpPr/>
            <p:nvPr/>
          </p:nvSpPr>
          <p:spPr>
            <a:xfrm>
              <a:off x="6370891" y="304228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8" name="任意多边形: 形状 1817">
              <a:extLst>
                <a:ext uri="{FF2B5EF4-FFF2-40B4-BE49-F238E27FC236}">
                  <a16:creationId xmlns:a16="http://schemas.microsoft.com/office/drawing/2014/main" id="{5BFA9FBD-A695-43BB-916E-CE7D18A476E5}"/>
                </a:ext>
              </a:extLst>
            </p:cNvPr>
            <p:cNvSpPr/>
            <p:nvPr/>
          </p:nvSpPr>
          <p:spPr>
            <a:xfrm>
              <a:off x="6005417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9" name="任意多边形: 形状 1818">
              <a:extLst>
                <a:ext uri="{FF2B5EF4-FFF2-40B4-BE49-F238E27FC236}">
                  <a16:creationId xmlns:a16="http://schemas.microsoft.com/office/drawing/2014/main" id="{607E84C7-EC0E-4642-B568-A7130C5ADD1C}"/>
                </a:ext>
              </a:extLst>
            </p:cNvPr>
            <p:cNvSpPr/>
            <p:nvPr/>
          </p:nvSpPr>
          <p:spPr>
            <a:xfrm>
              <a:off x="6130099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0" name="任意多边形: 形状 1819">
              <a:extLst>
                <a:ext uri="{FF2B5EF4-FFF2-40B4-BE49-F238E27FC236}">
                  <a16:creationId xmlns:a16="http://schemas.microsoft.com/office/drawing/2014/main" id="{6218B630-6B32-4273-AB1B-2B3E4C2EA490}"/>
                </a:ext>
              </a:extLst>
            </p:cNvPr>
            <p:cNvSpPr/>
            <p:nvPr/>
          </p:nvSpPr>
          <p:spPr>
            <a:xfrm>
              <a:off x="6254686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1" name="任意多边形: 形状 1820">
              <a:extLst>
                <a:ext uri="{FF2B5EF4-FFF2-40B4-BE49-F238E27FC236}">
                  <a16:creationId xmlns:a16="http://schemas.microsoft.com/office/drawing/2014/main" id="{610FA622-B571-49ED-8C58-C564E27405BF}"/>
                </a:ext>
              </a:extLst>
            </p:cNvPr>
            <p:cNvSpPr/>
            <p:nvPr/>
          </p:nvSpPr>
          <p:spPr>
            <a:xfrm>
              <a:off x="6379368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2" name="任意多边形: 形状 1821">
              <a:extLst>
                <a:ext uri="{FF2B5EF4-FFF2-40B4-BE49-F238E27FC236}">
                  <a16:creationId xmlns:a16="http://schemas.microsoft.com/office/drawing/2014/main" id="{CD490B51-B6AC-4093-8460-5CECC501BF4E}"/>
                </a:ext>
              </a:extLst>
            </p:cNvPr>
            <p:cNvSpPr/>
            <p:nvPr/>
          </p:nvSpPr>
          <p:spPr>
            <a:xfrm>
              <a:off x="6504051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3" name="任意多边形: 形状 1822">
              <a:extLst>
                <a:ext uri="{FF2B5EF4-FFF2-40B4-BE49-F238E27FC236}">
                  <a16:creationId xmlns:a16="http://schemas.microsoft.com/office/drawing/2014/main" id="{E14EE9F4-C74D-49EE-99AB-D801115E0F97}"/>
                </a:ext>
              </a:extLst>
            </p:cNvPr>
            <p:cNvSpPr/>
            <p:nvPr/>
          </p:nvSpPr>
          <p:spPr>
            <a:xfrm>
              <a:off x="6628733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4" name="任意多边形: 形状 1823">
              <a:extLst>
                <a:ext uri="{FF2B5EF4-FFF2-40B4-BE49-F238E27FC236}">
                  <a16:creationId xmlns:a16="http://schemas.microsoft.com/office/drawing/2014/main" id="{1DC5EAF7-1383-4311-A3EA-71E3C56C5DD9}"/>
                </a:ext>
              </a:extLst>
            </p:cNvPr>
            <p:cNvSpPr/>
            <p:nvPr/>
          </p:nvSpPr>
          <p:spPr>
            <a:xfrm>
              <a:off x="6753320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5" name="任意多边形: 形状 1824">
              <a:extLst>
                <a:ext uri="{FF2B5EF4-FFF2-40B4-BE49-F238E27FC236}">
                  <a16:creationId xmlns:a16="http://schemas.microsoft.com/office/drawing/2014/main" id="{1C3F5868-343C-4753-BC24-4802B20F1323}"/>
                </a:ext>
              </a:extLst>
            </p:cNvPr>
            <p:cNvSpPr/>
            <p:nvPr/>
          </p:nvSpPr>
          <p:spPr>
            <a:xfrm>
              <a:off x="6878002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6" name="任意多边形: 形状 1825">
              <a:extLst>
                <a:ext uri="{FF2B5EF4-FFF2-40B4-BE49-F238E27FC236}">
                  <a16:creationId xmlns:a16="http://schemas.microsoft.com/office/drawing/2014/main" id="{CA47203E-855F-443D-9B9C-2FCEE7F1D150}"/>
                </a:ext>
              </a:extLst>
            </p:cNvPr>
            <p:cNvSpPr/>
            <p:nvPr/>
          </p:nvSpPr>
          <p:spPr>
            <a:xfrm>
              <a:off x="7002684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7" name="任意多边形: 形状 1826">
              <a:extLst>
                <a:ext uri="{FF2B5EF4-FFF2-40B4-BE49-F238E27FC236}">
                  <a16:creationId xmlns:a16="http://schemas.microsoft.com/office/drawing/2014/main" id="{D3FD5D93-2D95-44F2-87D9-28F312386E52}"/>
                </a:ext>
              </a:extLst>
            </p:cNvPr>
            <p:cNvSpPr/>
            <p:nvPr/>
          </p:nvSpPr>
          <p:spPr>
            <a:xfrm>
              <a:off x="7127367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8" name="任意多边形: 形状 1827">
              <a:extLst>
                <a:ext uri="{FF2B5EF4-FFF2-40B4-BE49-F238E27FC236}">
                  <a16:creationId xmlns:a16="http://schemas.microsoft.com/office/drawing/2014/main" id="{E71DB194-4D71-4572-B4F7-C065AD50942E}"/>
                </a:ext>
              </a:extLst>
            </p:cNvPr>
            <p:cNvSpPr/>
            <p:nvPr/>
          </p:nvSpPr>
          <p:spPr>
            <a:xfrm>
              <a:off x="7251954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9" name="任意多边形: 形状 1828">
              <a:extLst>
                <a:ext uri="{FF2B5EF4-FFF2-40B4-BE49-F238E27FC236}">
                  <a16:creationId xmlns:a16="http://schemas.microsoft.com/office/drawing/2014/main" id="{8D993447-AC61-4F3D-AC66-D673C8FFC741}"/>
                </a:ext>
              </a:extLst>
            </p:cNvPr>
            <p:cNvSpPr/>
            <p:nvPr/>
          </p:nvSpPr>
          <p:spPr>
            <a:xfrm>
              <a:off x="7376636" y="633241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0" name="任意多边形: 形状 1829">
              <a:extLst>
                <a:ext uri="{FF2B5EF4-FFF2-40B4-BE49-F238E27FC236}">
                  <a16:creationId xmlns:a16="http://schemas.microsoft.com/office/drawing/2014/main" id="{95EAEB68-0E3C-40DA-8D50-9166769A33E7}"/>
                </a:ext>
              </a:extLst>
            </p:cNvPr>
            <p:cNvSpPr/>
            <p:nvPr/>
          </p:nvSpPr>
          <p:spPr>
            <a:xfrm>
              <a:off x="6094095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1" name="任意多边形: 形状 1830">
              <a:extLst>
                <a:ext uri="{FF2B5EF4-FFF2-40B4-BE49-F238E27FC236}">
                  <a16:creationId xmlns:a16="http://schemas.microsoft.com/office/drawing/2014/main" id="{F74D6EAA-5C86-431D-AFA1-099CEFA35B94}"/>
                </a:ext>
              </a:extLst>
            </p:cNvPr>
            <p:cNvSpPr/>
            <p:nvPr/>
          </p:nvSpPr>
          <p:spPr>
            <a:xfrm>
              <a:off x="6218682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2" name="任意多边形: 形状 1831">
              <a:extLst>
                <a:ext uri="{FF2B5EF4-FFF2-40B4-BE49-F238E27FC236}">
                  <a16:creationId xmlns:a16="http://schemas.microsoft.com/office/drawing/2014/main" id="{AC48D0D6-BA64-41ED-8170-7EEDFA625BDC}"/>
                </a:ext>
              </a:extLst>
            </p:cNvPr>
            <p:cNvSpPr/>
            <p:nvPr/>
          </p:nvSpPr>
          <p:spPr>
            <a:xfrm>
              <a:off x="6343364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3" name="任意多边形: 形状 1832">
              <a:extLst>
                <a:ext uri="{FF2B5EF4-FFF2-40B4-BE49-F238E27FC236}">
                  <a16:creationId xmlns:a16="http://schemas.microsoft.com/office/drawing/2014/main" id="{6837506A-4782-404A-9CE9-D12F571D095C}"/>
                </a:ext>
              </a:extLst>
            </p:cNvPr>
            <p:cNvSpPr/>
            <p:nvPr/>
          </p:nvSpPr>
          <p:spPr>
            <a:xfrm>
              <a:off x="6468046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4" name="任意多边形: 形状 1833">
              <a:extLst>
                <a:ext uri="{FF2B5EF4-FFF2-40B4-BE49-F238E27FC236}">
                  <a16:creationId xmlns:a16="http://schemas.microsoft.com/office/drawing/2014/main" id="{17330B73-A4B0-4D50-A4B2-A1F4F7AE53BD}"/>
                </a:ext>
              </a:extLst>
            </p:cNvPr>
            <p:cNvSpPr/>
            <p:nvPr/>
          </p:nvSpPr>
          <p:spPr>
            <a:xfrm>
              <a:off x="6592728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5" name="任意多边形: 形状 1834">
              <a:extLst>
                <a:ext uri="{FF2B5EF4-FFF2-40B4-BE49-F238E27FC236}">
                  <a16:creationId xmlns:a16="http://schemas.microsoft.com/office/drawing/2014/main" id="{DAB8EC36-DAB6-4CEB-AD09-92F7C1969292}"/>
                </a:ext>
              </a:extLst>
            </p:cNvPr>
            <p:cNvSpPr/>
            <p:nvPr/>
          </p:nvSpPr>
          <p:spPr>
            <a:xfrm>
              <a:off x="6717315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6" name="任意多边形: 形状 1835">
              <a:extLst>
                <a:ext uri="{FF2B5EF4-FFF2-40B4-BE49-F238E27FC236}">
                  <a16:creationId xmlns:a16="http://schemas.microsoft.com/office/drawing/2014/main" id="{CEE96779-27F1-48FF-9825-8C216FF1D027}"/>
                </a:ext>
              </a:extLst>
            </p:cNvPr>
            <p:cNvSpPr/>
            <p:nvPr/>
          </p:nvSpPr>
          <p:spPr>
            <a:xfrm>
              <a:off x="6841998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7" name="任意多边形: 形状 1836">
              <a:extLst>
                <a:ext uri="{FF2B5EF4-FFF2-40B4-BE49-F238E27FC236}">
                  <a16:creationId xmlns:a16="http://schemas.microsoft.com/office/drawing/2014/main" id="{9C4B1240-2E03-41F1-B18D-4E6FB3D177CA}"/>
                </a:ext>
              </a:extLst>
            </p:cNvPr>
            <p:cNvSpPr/>
            <p:nvPr/>
          </p:nvSpPr>
          <p:spPr>
            <a:xfrm>
              <a:off x="6966680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8" name="任意多边形: 形状 1837">
              <a:extLst>
                <a:ext uri="{FF2B5EF4-FFF2-40B4-BE49-F238E27FC236}">
                  <a16:creationId xmlns:a16="http://schemas.microsoft.com/office/drawing/2014/main" id="{056F8BDD-A8CA-4ACC-9055-D34604AB47A4}"/>
                </a:ext>
              </a:extLst>
            </p:cNvPr>
            <p:cNvSpPr/>
            <p:nvPr/>
          </p:nvSpPr>
          <p:spPr>
            <a:xfrm>
              <a:off x="7091362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9" name="任意多边形: 形状 1838">
              <a:extLst>
                <a:ext uri="{FF2B5EF4-FFF2-40B4-BE49-F238E27FC236}">
                  <a16:creationId xmlns:a16="http://schemas.microsoft.com/office/drawing/2014/main" id="{D98C11F4-3B35-4076-BD85-FE58DC792759}"/>
                </a:ext>
              </a:extLst>
            </p:cNvPr>
            <p:cNvSpPr/>
            <p:nvPr/>
          </p:nvSpPr>
          <p:spPr>
            <a:xfrm>
              <a:off x="7215949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0" name="任意多边形: 形状 1839">
              <a:extLst>
                <a:ext uri="{FF2B5EF4-FFF2-40B4-BE49-F238E27FC236}">
                  <a16:creationId xmlns:a16="http://schemas.microsoft.com/office/drawing/2014/main" id="{7AA0862F-7717-453D-8399-E734C5A76094}"/>
                </a:ext>
              </a:extLst>
            </p:cNvPr>
            <p:cNvSpPr/>
            <p:nvPr/>
          </p:nvSpPr>
          <p:spPr>
            <a:xfrm>
              <a:off x="7340631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1" name="任意多边形: 形状 1840">
              <a:extLst>
                <a:ext uri="{FF2B5EF4-FFF2-40B4-BE49-F238E27FC236}">
                  <a16:creationId xmlns:a16="http://schemas.microsoft.com/office/drawing/2014/main" id="{E23EBD24-42A6-4312-A595-5BFEFB7F5503}"/>
                </a:ext>
              </a:extLst>
            </p:cNvPr>
            <p:cNvSpPr/>
            <p:nvPr/>
          </p:nvSpPr>
          <p:spPr>
            <a:xfrm>
              <a:off x="7465314" y="618953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2" name="任意多边形: 形状 1841">
              <a:extLst>
                <a:ext uri="{FF2B5EF4-FFF2-40B4-BE49-F238E27FC236}">
                  <a16:creationId xmlns:a16="http://schemas.microsoft.com/office/drawing/2014/main" id="{2979ABD4-C3F5-40FF-BE47-58BB66190554}"/>
                </a:ext>
              </a:extLst>
            </p:cNvPr>
            <p:cNvSpPr/>
            <p:nvPr/>
          </p:nvSpPr>
          <p:spPr>
            <a:xfrm>
              <a:off x="6087713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3" name="任意多边形: 形状 1842">
              <a:extLst>
                <a:ext uri="{FF2B5EF4-FFF2-40B4-BE49-F238E27FC236}">
                  <a16:creationId xmlns:a16="http://schemas.microsoft.com/office/drawing/2014/main" id="{9EA38B3F-E1E4-43C6-AF2A-4E9EC0F9970C}"/>
                </a:ext>
              </a:extLst>
            </p:cNvPr>
            <p:cNvSpPr/>
            <p:nvPr/>
          </p:nvSpPr>
          <p:spPr>
            <a:xfrm>
              <a:off x="6212395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4" name="任意多边形: 形状 1843">
              <a:extLst>
                <a:ext uri="{FF2B5EF4-FFF2-40B4-BE49-F238E27FC236}">
                  <a16:creationId xmlns:a16="http://schemas.microsoft.com/office/drawing/2014/main" id="{9814CEFC-AD68-4592-A264-3E08FECA9F50}"/>
                </a:ext>
              </a:extLst>
            </p:cNvPr>
            <p:cNvSpPr/>
            <p:nvPr/>
          </p:nvSpPr>
          <p:spPr>
            <a:xfrm>
              <a:off x="6337077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5" name="任意多边形: 形状 1844">
              <a:extLst>
                <a:ext uri="{FF2B5EF4-FFF2-40B4-BE49-F238E27FC236}">
                  <a16:creationId xmlns:a16="http://schemas.microsoft.com/office/drawing/2014/main" id="{B1DDDC9E-22D0-46D1-B58D-CE1D6C2EED34}"/>
                </a:ext>
              </a:extLst>
            </p:cNvPr>
            <p:cNvSpPr/>
            <p:nvPr/>
          </p:nvSpPr>
          <p:spPr>
            <a:xfrm>
              <a:off x="6461664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6" name="任意多边形: 形状 1845">
              <a:extLst>
                <a:ext uri="{FF2B5EF4-FFF2-40B4-BE49-F238E27FC236}">
                  <a16:creationId xmlns:a16="http://schemas.microsoft.com/office/drawing/2014/main" id="{F3F19C26-9687-4659-826C-46A2BFA16965}"/>
                </a:ext>
              </a:extLst>
            </p:cNvPr>
            <p:cNvSpPr/>
            <p:nvPr/>
          </p:nvSpPr>
          <p:spPr>
            <a:xfrm>
              <a:off x="6586347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7" name="任意多边形: 形状 1846">
              <a:extLst>
                <a:ext uri="{FF2B5EF4-FFF2-40B4-BE49-F238E27FC236}">
                  <a16:creationId xmlns:a16="http://schemas.microsoft.com/office/drawing/2014/main" id="{C03821A5-8D91-46C3-9310-15863BA73940}"/>
                </a:ext>
              </a:extLst>
            </p:cNvPr>
            <p:cNvSpPr/>
            <p:nvPr/>
          </p:nvSpPr>
          <p:spPr>
            <a:xfrm>
              <a:off x="6711029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8" name="任意多边形: 形状 1847">
              <a:extLst>
                <a:ext uri="{FF2B5EF4-FFF2-40B4-BE49-F238E27FC236}">
                  <a16:creationId xmlns:a16="http://schemas.microsoft.com/office/drawing/2014/main" id="{770CE9F3-DE2F-4528-8676-65B9D6E8D5B2}"/>
                </a:ext>
              </a:extLst>
            </p:cNvPr>
            <p:cNvSpPr/>
            <p:nvPr/>
          </p:nvSpPr>
          <p:spPr>
            <a:xfrm>
              <a:off x="6835711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9" name="任意多边形: 形状 1848">
              <a:extLst>
                <a:ext uri="{FF2B5EF4-FFF2-40B4-BE49-F238E27FC236}">
                  <a16:creationId xmlns:a16="http://schemas.microsoft.com/office/drawing/2014/main" id="{43047D67-A64F-4E89-9D8D-F44D190C2843}"/>
                </a:ext>
              </a:extLst>
            </p:cNvPr>
            <p:cNvSpPr/>
            <p:nvPr/>
          </p:nvSpPr>
          <p:spPr>
            <a:xfrm>
              <a:off x="6960298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0" name="任意多边形: 形状 1849">
              <a:extLst>
                <a:ext uri="{FF2B5EF4-FFF2-40B4-BE49-F238E27FC236}">
                  <a16:creationId xmlns:a16="http://schemas.microsoft.com/office/drawing/2014/main" id="{981F9D39-D22E-4C68-AFEB-394F66DCF75B}"/>
                </a:ext>
              </a:extLst>
            </p:cNvPr>
            <p:cNvSpPr/>
            <p:nvPr/>
          </p:nvSpPr>
          <p:spPr>
            <a:xfrm>
              <a:off x="7084980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1" name="任意多边形: 形状 1850">
              <a:extLst>
                <a:ext uri="{FF2B5EF4-FFF2-40B4-BE49-F238E27FC236}">
                  <a16:creationId xmlns:a16="http://schemas.microsoft.com/office/drawing/2014/main" id="{9FDC1EB6-FE02-4B97-859E-F2DAB39DF761}"/>
                </a:ext>
              </a:extLst>
            </p:cNvPr>
            <p:cNvSpPr/>
            <p:nvPr/>
          </p:nvSpPr>
          <p:spPr>
            <a:xfrm>
              <a:off x="7209663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2" name="任意多边形: 形状 1851">
              <a:extLst>
                <a:ext uri="{FF2B5EF4-FFF2-40B4-BE49-F238E27FC236}">
                  <a16:creationId xmlns:a16="http://schemas.microsoft.com/office/drawing/2014/main" id="{39CF92C5-1592-4714-A16A-A5E5C98451A0}"/>
                </a:ext>
              </a:extLst>
            </p:cNvPr>
            <p:cNvSpPr/>
            <p:nvPr/>
          </p:nvSpPr>
          <p:spPr>
            <a:xfrm>
              <a:off x="7334345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3" name="任意多边形: 形状 1852">
              <a:extLst>
                <a:ext uri="{FF2B5EF4-FFF2-40B4-BE49-F238E27FC236}">
                  <a16:creationId xmlns:a16="http://schemas.microsoft.com/office/drawing/2014/main" id="{477DBDD3-D369-4E47-816F-965C14572D6F}"/>
                </a:ext>
              </a:extLst>
            </p:cNvPr>
            <p:cNvSpPr/>
            <p:nvPr/>
          </p:nvSpPr>
          <p:spPr>
            <a:xfrm>
              <a:off x="7458932" y="6046565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4" name="任意多边形: 形状 1853">
              <a:extLst>
                <a:ext uri="{FF2B5EF4-FFF2-40B4-BE49-F238E27FC236}">
                  <a16:creationId xmlns:a16="http://schemas.microsoft.com/office/drawing/2014/main" id="{3FBE40B4-B2C3-40F8-930B-8ADAAB18EB62}"/>
                </a:ext>
              </a:extLst>
            </p:cNvPr>
            <p:cNvSpPr/>
            <p:nvPr/>
          </p:nvSpPr>
          <p:spPr>
            <a:xfrm>
              <a:off x="6081426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5" name="任意多边形: 形状 1854">
              <a:extLst>
                <a:ext uri="{FF2B5EF4-FFF2-40B4-BE49-F238E27FC236}">
                  <a16:creationId xmlns:a16="http://schemas.microsoft.com/office/drawing/2014/main" id="{9582FB91-53B2-469E-BAA2-77DEB6187EE7}"/>
                </a:ext>
              </a:extLst>
            </p:cNvPr>
            <p:cNvSpPr/>
            <p:nvPr/>
          </p:nvSpPr>
          <p:spPr>
            <a:xfrm>
              <a:off x="6206013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6" name="任意多边形: 形状 1855">
              <a:extLst>
                <a:ext uri="{FF2B5EF4-FFF2-40B4-BE49-F238E27FC236}">
                  <a16:creationId xmlns:a16="http://schemas.microsoft.com/office/drawing/2014/main" id="{BA0632F7-C70C-4689-B5D0-B72D96843EE0}"/>
                </a:ext>
              </a:extLst>
            </p:cNvPr>
            <p:cNvSpPr/>
            <p:nvPr/>
          </p:nvSpPr>
          <p:spPr>
            <a:xfrm>
              <a:off x="6330696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7" name="任意多边形: 形状 1856">
              <a:extLst>
                <a:ext uri="{FF2B5EF4-FFF2-40B4-BE49-F238E27FC236}">
                  <a16:creationId xmlns:a16="http://schemas.microsoft.com/office/drawing/2014/main" id="{CBE9F4EA-FD45-45C8-81E5-B692B7200EBA}"/>
                </a:ext>
              </a:extLst>
            </p:cNvPr>
            <p:cNvSpPr/>
            <p:nvPr/>
          </p:nvSpPr>
          <p:spPr>
            <a:xfrm>
              <a:off x="6455378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8" name="任意多边形: 形状 1857">
              <a:extLst>
                <a:ext uri="{FF2B5EF4-FFF2-40B4-BE49-F238E27FC236}">
                  <a16:creationId xmlns:a16="http://schemas.microsoft.com/office/drawing/2014/main" id="{C283C67E-F185-45C4-82DA-EE3C60B2EC26}"/>
                </a:ext>
              </a:extLst>
            </p:cNvPr>
            <p:cNvSpPr/>
            <p:nvPr/>
          </p:nvSpPr>
          <p:spPr>
            <a:xfrm>
              <a:off x="6580060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9" name="任意多边形: 形状 1858">
              <a:extLst>
                <a:ext uri="{FF2B5EF4-FFF2-40B4-BE49-F238E27FC236}">
                  <a16:creationId xmlns:a16="http://schemas.microsoft.com/office/drawing/2014/main" id="{E7E4C449-37FC-4895-8AEF-7A632722DBE8}"/>
                </a:ext>
              </a:extLst>
            </p:cNvPr>
            <p:cNvSpPr/>
            <p:nvPr/>
          </p:nvSpPr>
          <p:spPr>
            <a:xfrm>
              <a:off x="6704647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0" name="任意多边形: 形状 1859">
              <a:extLst>
                <a:ext uri="{FF2B5EF4-FFF2-40B4-BE49-F238E27FC236}">
                  <a16:creationId xmlns:a16="http://schemas.microsoft.com/office/drawing/2014/main" id="{319B06C1-CB76-4B2E-9C63-1D453EB7DDDD}"/>
                </a:ext>
              </a:extLst>
            </p:cNvPr>
            <p:cNvSpPr/>
            <p:nvPr/>
          </p:nvSpPr>
          <p:spPr>
            <a:xfrm>
              <a:off x="6829329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1" name="任意多边形: 形状 1860">
              <a:extLst>
                <a:ext uri="{FF2B5EF4-FFF2-40B4-BE49-F238E27FC236}">
                  <a16:creationId xmlns:a16="http://schemas.microsoft.com/office/drawing/2014/main" id="{14770F8B-4F9D-48C3-A21A-A6AB0C7453DA}"/>
                </a:ext>
              </a:extLst>
            </p:cNvPr>
            <p:cNvSpPr/>
            <p:nvPr/>
          </p:nvSpPr>
          <p:spPr>
            <a:xfrm>
              <a:off x="6954012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2" name="任意多边形: 形状 1861">
              <a:extLst>
                <a:ext uri="{FF2B5EF4-FFF2-40B4-BE49-F238E27FC236}">
                  <a16:creationId xmlns:a16="http://schemas.microsoft.com/office/drawing/2014/main" id="{B9E4C500-238A-4AA4-B88E-F1AD27AACA7A}"/>
                </a:ext>
              </a:extLst>
            </p:cNvPr>
            <p:cNvSpPr/>
            <p:nvPr/>
          </p:nvSpPr>
          <p:spPr>
            <a:xfrm>
              <a:off x="7078694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3" name="任意多边形: 形状 1862">
              <a:extLst>
                <a:ext uri="{FF2B5EF4-FFF2-40B4-BE49-F238E27FC236}">
                  <a16:creationId xmlns:a16="http://schemas.microsoft.com/office/drawing/2014/main" id="{F100DEC1-DDDB-4AB5-BA5A-6158BFCAF316}"/>
                </a:ext>
              </a:extLst>
            </p:cNvPr>
            <p:cNvSpPr/>
            <p:nvPr/>
          </p:nvSpPr>
          <p:spPr>
            <a:xfrm>
              <a:off x="7203281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4" name="任意多边形: 形状 1863">
              <a:extLst>
                <a:ext uri="{FF2B5EF4-FFF2-40B4-BE49-F238E27FC236}">
                  <a16:creationId xmlns:a16="http://schemas.microsoft.com/office/drawing/2014/main" id="{7611E988-3026-490B-8721-83C3926A0891}"/>
                </a:ext>
              </a:extLst>
            </p:cNvPr>
            <p:cNvSpPr/>
            <p:nvPr/>
          </p:nvSpPr>
          <p:spPr>
            <a:xfrm>
              <a:off x="7327963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5" name="任意多边形: 形状 1864">
              <a:extLst>
                <a:ext uri="{FF2B5EF4-FFF2-40B4-BE49-F238E27FC236}">
                  <a16:creationId xmlns:a16="http://schemas.microsoft.com/office/drawing/2014/main" id="{97886D7B-D843-45D3-874E-71F2752B25E2}"/>
                </a:ext>
              </a:extLst>
            </p:cNvPr>
            <p:cNvSpPr/>
            <p:nvPr/>
          </p:nvSpPr>
          <p:spPr>
            <a:xfrm>
              <a:off x="7452645" y="590369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6" name="任意多边形: 形状 1865">
              <a:extLst>
                <a:ext uri="{FF2B5EF4-FFF2-40B4-BE49-F238E27FC236}">
                  <a16:creationId xmlns:a16="http://schemas.microsoft.com/office/drawing/2014/main" id="{AA956949-2108-4AB4-A923-0781C97375C3}"/>
                </a:ext>
              </a:extLst>
            </p:cNvPr>
            <p:cNvSpPr/>
            <p:nvPr/>
          </p:nvSpPr>
          <p:spPr>
            <a:xfrm>
              <a:off x="5973794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7" name="任意多边形: 形状 1866">
              <a:extLst>
                <a:ext uri="{FF2B5EF4-FFF2-40B4-BE49-F238E27FC236}">
                  <a16:creationId xmlns:a16="http://schemas.microsoft.com/office/drawing/2014/main" id="{5CAD5591-56FE-4C42-94EF-6AE661CD274B}"/>
                </a:ext>
              </a:extLst>
            </p:cNvPr>
            <p:cNvSpPr/>
            <p:nvPr/>
          </p:nvSpPr>
          <p:spPr>
            <a:xfrm>
              <a:off x="609838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8" name="任意多边形: 形状 1867">
              <a:extLst>
                <a:ext uri="{FF2B5EF4-FFF2-40B4-BE49-F238E27FC236}">
                  <a16:creationId xmlns:a16="http://schemas.microsoft.com/office/drawing/2014/main" id="{B30B908E-CB04-4BD4-B6F5-8B0A65F30E30}"/>
                </a:ext>
              </a:extLst>
            </p:cNvPr>
            <p:cNvSpPr/>
            <p:nvPr/>
          </p:nvSpPr>
          <p:spPr>
            <a:xfrm>
              <a:off x="6223063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9" name="任意多边形: 形状 1868">
              <a:extLst>
                <a:ext uri="{FF2B5EF4-FFF2-40B4-BE49-F238E27FC236}">
                  <a16:creationId xmlns:a16="http://schemas.microsoft.com/office/drawing/2014/main" id="{F9097DF6-0F72-41DC-8530-F7F3AB46BC17}"/>
                </a:ext>
              </a:extLst>
            </p:cNvPr>
            <p:cNvSpPr/>
            <p:nvPr/>
          </p:nvSpPr>
          <p:spPr>
            <a:xfrm>
              <a:off x="6347745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0" name="任意多边形: 形状 1869">
              <a:extLst>
                <a:ext uri="{FF2B5EF4-FFF2-40B4-BE49-F238E27FC236}">
                  <a16:creationId xmlns:a16="http://schemas.microsoft.com/office/drawing/2014/main" id="{32B5BB36-9855-43A8-B69A-913E04B23DEB}"/>
                </a:ext>
              </a:extLst>
            </p:cNvPr>
            <p:cNvSpPr/>
            <p:nvPr/>
          </p:nvSpPr>
          <p:spPr>
            <a:xfrm>
              <a:off x="6472428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1" name="任意多边形: 形状 1870">
              <a:extLst>
                <a:ext uri="{FF2B5EF4-FFF2-40B4-BE49-F238E27FC236}">
                  <a16:creationId xmlns:a16="http://schemas.microsoft.com/office/drawing/2014/main" id="{4E6A65EE-C2BB-4D53-9373-2BBB54BD940B}"/>
                </a:ext>
              </a:extLst>
            </p:cNvPr>
            <p:cNvSpPr/>
            <p:nvPr/>
          </p:nvSpPr>
          <p:spPr>
            <a:xfrm>
              <a:off x="6597015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2" name="任意多边形: 形状 1871">
              <a:extLst>
                <a:ext uri="{FF2B5EF4-FFF2-40B4-BE49-F238E27FC236}">
                  <a16:creationId xmlns:a16="http://schemas.microsoft.com/office/drawing/2014/main" id="{87DAA97C-6BF5-4826-AEF5-8B6DD4EA04A9}"/>
                </a:ext>
              </a:extLst>
            </p:cNvPr>
            <p:cNvSpPr/>
            <p:nvPr/>
          </p:nvSpPr>
          <p:spPr>
            <a:xfrm>
              <a:off x="6721697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3" name="任意多边形: 形状 1872">
              <a:extLst>
                <a:ext uri="{FF2B5EF4-FFF2-40B4-BE49-F238E27FC236}">
                  <a16:creationId xmlns:a16="http://schemas.microsoft.com/office/drawing/2014/main" id="{781F2C12-08F0-44B9-8268-033C58EF3691}"/>
                </a:ext>
              </a:extLst>
            </p:cNvPr>
            <p:cNvSpPr/>
            <p:nvPr/>
          </p:nvSpPr>
          <p:spPr>
            <a:xfrm>
              <a:off x="6846379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4" name="任意多边形: 形状 1873">
              <a:extLst>
                <a:ext uri="{FF2B5EF4-FFF2-40B4-BE49-F238E27FC236}">
                  <a16:creationId xmlns:a16="http://schemas.microsoft.com/office/drawing/2014/main" id="{CF216450-4716-4F25-9C45-4FFF8129E118}"/>
                </a:ext>
              </a:extLst>
            </p:cNvPr>
            <p:cNvSpPr/>
            <p:nvPr/>
          </p:nvSpPr>
          <p:spPr>
            <a:xfrm>
              <a:off x="697106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5" name="任意多边形: 形状 1874">
              <a:extLst>
                <a:ext uri="{FF2B5EF4-FFF2-40B4-BE49-F238E27FC236}">
                  <a16:creationId xmlns:a16="http://schemas.microsoft.com/office/drawing/2014/main" id="{5CF51D8C-9465-4671-9A7F-12F125C44BD2}"/>
                </a:ext>
              </a:extLst>
            </p:cNvPr>
            <p:cNvSpPr/>
            <p:nvPr/>
          </p:nvSpPr>
          <p:spPr>
            <a:xfrm>
              <a:off x="7095648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6" name="任意多边形: 形状 1875">
              <a:extLst>
                <a:ext uri="{FF2B5EF4-FFF2-40B4-BE49-F238E27FC236}">
                  <a16:creationId xmlns:a16="http://schemas.microsoft.com/office/drawing/2014/main" id="{A1F4A8C9-99B6-44E7-AE2C-3A16F3A72A09}"/>
                </a:ext>
              </a:extLst>
            </p:cNvPr>
            <p:cNvSpPr/>
            <p:nvPr/>
          </p:nvSpPr>
          <p:spPr>
            <a:xfrm>
              <a:off x="7220331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7" name="任意多边形: 形状 1876">
              <a:extLst>
                <a:ext uri="{FF2B5EF4-FFF2-40B4-BE49-F238E27FC236}">
                  <a16:creationId xmlns:a16="http://schemas.microsoft.com/office/drawing/2014/main" id="{D1F342AF-9482-41B0-97FB-EF1DACEB09D2}"/>
                </a:ext>
              </a:extLst>
            </p:cNvPr>
            <p:cNvSpPr/>
            <p:nvPr/>
          </p:nvSpPr>
          <p:spPr>
            <a:xfrm>
              <a:off x="7345013" y="5760720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8" name="任意多边形: 形状 1877">
              <a:extLst>
                <a:ext uri="{FF2B5EF4-FFF2-40B4-BE49-F238E27FC236}">
                  <a16:creationId xmlns:a16="http://schemas.microsoft.com/office/drawing/2014/main" id="{018865C6-DB53-4509-AEC0-9E507BBB6F39}"/>
                </a:ext>
              </a:extLst>
            </p:cNvPr>
            <p:cNvSpPr/>
            <p:nvPr/>
          </p:nvSpPr>
          <p:spPr>
            <a:xfrm>
              <a:off x="5986367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9" name="任意多边形: 形状 1878">
              <a:extLst>
                <a:ext uri="{FF2B5EF4-FFF2-40B4-BE49-F238E27FC236}">
                  <a16:creationId xmlns:a16="http://schemas.microsoft.com/office/drawing/2014/main" id="{72C274CF-4992-44FE-BE22-AD0D6335380E}"/>
                </a:ext>
              </a:extLst>
            </p:cNvPr>
            <p:cNvSpPr/>
            <p:nvPr/>
          </p:nvSpPr>
          <p:spPr>
            <a:xfrm>
              <a:off x="6111049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0" name="任意多边形: 形状 1879">
              <a:extLst>
                <a:ext uri="{FF2B5EF4-FFF2-40B4-BE49-F238E27FC236}">
                  <a16:creationId xmlns:a16="http://schemas.microsoft.com/office/drawing/2014/main" id="{E31D70A1-C94A-4A78-90DB-CBD05B630C26}"/>
                </a:ext>
              </a:extLst>
            </p:cNvPr>
            <p:cNvSpPr/>
            <p:nvPr/>
          </p:nvSpPr>
          <p:spPr>
            <a:xfrm>
              <a:off x="6235731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1" name="任意多边形: 形状 1880">
              <a:extLst>
                <a:ext uri="{FF2B5EF4-FFF2-40B4-BE49-F238E27FC236}">
                  <a16:creationId xmlns:a16="http://schemas.microsoft.com/office/drawing/2014/main" id="{ECFF1544-ABE2-4349-B485-D277D379AE8D}"/>
                </a:ext>
              </a:extLst>
            </p:cNvPr>
            <p:cNvSpPr/>
            <p:nvPr/>
          </p:nvSpPr>
          <p:spPr>
            <a:xfrm>
              <a:off x="6360414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2" name="任意多边形: 形状 1881">
              <a:extLst>
                <a:ext uri="{FF2B5EF4-FFF2-40B4-BE49-F238E27FC236}">
                  <a16:creationId xmlns:a16="http://schemas.microsoft.com/office/drawing/2014/main" id="{707CF268-7C01-4FA9-A5FE-BBE8A0A0C846}"/>
                </a:ext>
              </a:extLst>
            </p:cNvPr>
            <p:cNvSpPr/>
            <p:nvPr/>
          </p:nvSpPr>
          <p:spPr>
            <a:xfrm>
              <a:off x="6485001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3" name="任意多边形: 形状 1882">
              <a:extLst>
                <a:ext uri="{FF2B5EF4-FFF2-40B4-BE49-F238E27FC236}">
                  <a16:creationId xmlns:a16="http://schemas.microsoft.com/office/drawing/2014/main" id="{0A16FFB5-8178-4A53-B3B9-625FCCF83EDC}"/>
                </a:ext>
              </a:extLst>
            </p:cNvPr>
            <p:cNvSpPr/>
            <p:nvPr/>
          </p:nvSpPr>
          <p:spPr>
            <a:xfrm>
              <a:off x="6609683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4" name="任意多边形: 形状 1883">
              <a:extLst>
                <a:ext uri="{FF2B5EF4-FFF2-40B4-BE49-F238E27FC236}">
                  <a16:creationId xmlns:a16="http://schemas.microsoft.com/office/drawing/2014/main" id="{3863E78B-5FEB-4A48-8439-5C48708986EF}"/>
                </a:ext>
              </a:extLst>
            </p:cNvPr>
            <p:cNvSpPr/>
            <p:nvPr/>
          </p:nvSpPr>
          <p:spPr>
            <a:xfrm>
              <a:off x="6734365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5" name="任意多边形: 形状 1884">
              <a:extLst>
                <a:ext uri="{FF2B5EF4-FFF2-40B4-BE49-F238E27FC236}">
                  <a16:creationId xmlns:a16="http://schemas.microsoft.com/office/drawing/2014/main" id="{3BF2EF94-469C-4910-9FB8-790CF8CAB4D4}"/>
                </a:ext>
              </a:extLst>
            </p:cNvPr>
            <p:cNvSpPr/>
            <p:nvPr/>
          </p:nvSpPr>
          <p:spPr>
            <a:xfrm>
              <a:off x="6859047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6" name="任意多边形: 形状 1885">
              <a:extLst>
                <a:ext uri="{FF2B5EF4-FFF2-40B4-BE49-F238E27FC236}">
                  <a16:creationId xmlns:a16="http://schemas.microsoft.com/office/drawing/2014/main" id="{E2D2B542-1BC4-4556-83AC-11C32E35C5FC}"/>
                </a:ext>
              </a:extLst>
            </p:cNvPr>
            <p:cNvSpPr/>
            <p:nvPr/>
          </p:nvSpPr>
          <p:spPr>
            <a:xfrm>
              <a:off x="6983730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7" name="任意多边形: 形状 1886">
              <a:extLst>
                <a:ext uri="{FF2B5EF4-FFF2-40B4-BE49-F238E27FC236}">
                  <a16:creationId xmlns:a16="http://schemas.microsoft.com/office/drawing/2014/main" id="{61FF381F-EEA9-4921-9054-CCFF314B797C}"/>
                </a:ext>
              </a:extLst>
            </p:cNvPr>
            <p:cNvSpPr/>
            <p:nvPr/>
          </p:nvSpPr>
          <p:spPr>
            <a:xfrm>
              <a:off x="7108317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8" name="任意多边形: 形状 1887">
              <a:extLst>
                <a:ext uri="{FF2B5EF4-FFF2-40B4-BE49-F238E27FC236}">
                  <a16:creationId xmlns:a16="http://schemas.microsoft.com/office/drawing/2014/main" id="{304B35F2-9CC5-494B-A557-E61101359C78}"/>
                </a:ext>
              </a:extLst>
            </p:cNvPr>
            <p:cNvSpPr/>
            <p:nvPr/>
          </p:nvSpPr>
          <p:spPr>
            <a:xfrm>
              <a:off x="7232999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9" name="任意多边形: 形状 1888">
              <a:extLst>
                <a:ext uri="{FF2B5EF4-FFF2-40B4-BE49-F238E27FC236}">
                  <a16:creationId xmlns:a16="http://schemas.microsoft.com/office/drawing/2014/main" id="{A9F977E7-43B2-4C66-93A3-7F1D811FF1FA}"/>
                </a:ext>
              </a:extLst>
            </p:cNvPr>
            <p:cNvSpPr/>
            <p:nvPr/>
          </p:nvSpPr>
          <p:spPr>
            <a:xfrm>
              <a:off x="7357681" y="561774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0" name="任意多边形: 形状 1889">
              <a:extLst>
                <a:ext uri="{FF2B5EF4-FFF2-40B4-BE49-F238E27FC236}">
                  <a16:creationId xmlns:a16="http://schemas.microsoft.com/office/drawing/2014/main" id="{00313F30-9223-4CB9-889A-51EF4755FFDE}"/>
                </a:ext>
              </a:extLst>
            </p:cNvPr>
            <p:cNvSpPr/>
            <p:nvPr/>
          </p:nvSpPr>
          <p:spPr>
            <a:xfrm>
              <a:off x="6132004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1" name="任意多边形: 形状 1890">
              <a:extLst>
                <a:ext uri="{FF2B5EF4-FFF2-40B4-BE49-F238E27FC236}">
                  <a16:creationId xmlns:a16="http://schemas.microsoft.com/office/drawing/2014/main" id="{B1CF1713-1C1E-4BD7-AFE6-529BF5974B93}"/>
                </a:ext>
              </a:extLst>
            </p:cNvPr>
            <p:cNvSpPr/>
            <p:nvPr/>
          </p:nvSpPr>
          <p:spPr>
            <a:xfrm>
              <a:off x="6256686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2" name="任意多边形: 形状 1891">
              <a:extLst>
                <a:ext uri="{FF2B5EF4-FFF2-40B4-BE49-F238E27FC236}">
                  <a16:creationId xmlns:a16="http://schemas.microsoft.com/office/drawing/2014/main" id="{390BD33A-8873-406D-B214-09388306FF4E}"/>
                </a:ext>
              </a:extLst>
            </p:cNvPr>
            <p:cNvSpPr/>
            <p:nvPr/>
          </p:nvSpPr>
          <p:spPr>
            <a:xfrm>
              <a:off x="6381369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3" name="任意多边形: 形状 1892">
              <a:extLst>
                <a:ext uri="{FF2B5EF4-FFF2-40B4-BE49-F238E27FC236}">
                  <a16:creationId xmlns:a16="http://schemas.microsoft.com/office/drawing/2014/main" id="{95B83771-58DF-461C-811F-AFB9478E7EDB}"/>
                </a:ext>
              </a:extLst>
            </p:cNvPr>
            <p:cNvSpPr/>
            <p:nvPr/>
          </p:nvSpPr>
          <p:spPr>
            <a:xfrm>
              <a:off x="6506051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4" name="任意多边形: 形状 1893">
              <a:extLst>
                <a:ext uri="{FF2B5EF4-FFF2-40B4-BE49-F238E27FC236}">
                  <a16:creationId xmlns:a16="http://schemas.microsoft.com/office/drawing/2014/main" id="{F9E72667-B5ED-4538-A6DE-7D72F84FAC53}"/>
                </a:ext>
              </a:extLst>
            </p:cNvPr>
            <p:cNvSpPr/>
            <p:nvPr/>
          </p:nvSpPr>
          <p:spPr>
            <a:xfrm>
              <a:off x="6630733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5" name="任意多边形: 形状 1894">
              <a:extLst>
                <a:ext uri="{FF2B5EF4-FFF2-40B4-BE49-F238E27FC236}">
                  <a16:creationId xmlns:a16="http://schemas.microsoft.com/office/drawing/2014/main" id="{54DB453F-EB57-4A1B-818D-E244A47A1529}"/>
                </a:ext>
              </a:extLst>
            </p:cNvPr>
            <p:cNvSpPr/>
            <p:nvPr/>
          </p:nvSpPr>
          <p:spPr>
            <a:xfrm>
              <a:off x="6755320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6" name="任意多边形: 形状 1895">
              <a:extLst>
                <a:ext uri="{FF2B5EF4-FFF2-40B4-BE49-F238E27FC236}">
                  <a16:creationId xmlns:a16="http://schemas.microsoft.com/office/drawing/2014/main" id="{DA3A66B7-E9D8-4721-A41C-7DE741D5A023}"/>
                </a:ext>
              </a:extLst>
            </p:cNvPr>
            <p:cNvSpPr/>
            <p:nvPr/>
          </p:nvSpPr>
          <p:spPr>
            <a:xfrm>
              <a:off x="6880002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7" name="任意多边形: 形状 1896">
              <a:extLst>
                <a:ext uri="{FF2B5EF4-FFF2-40B4-BE49-F238E27FC236}">
                  <a16:creationId xmlns:a16="http://schemas.microsoft.com/office/drawing/2014/main" id="{81EE331F-F2CB-4E77-A99A-FE8B80BD2D9B}"/>
                </a:ext>
              </a:extLst>
            </p:cNvPr>
            <p:cNvSpPr/>
            <p:nvPr/>
          </p:nvSpPr>
          <p:spPr>
            <a:xfrm>
              <a:off x="7004685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8" name="任意多边形: 形状 1897">
              <a:extLst>
                <a:ext uri="{FF2B5EF4-FFF2-40B4-BE49-F238E27FC236}">
                  <a16:creationId xmlns:a16="http://schemas.microsoft.com/office/drawing/2014/main" id="{2518433C-8222-4B52-AD61-3DEB919D4E15}"/>
                </a:ext>
              </a:extLst>
            </p:cNvPr>
            <p:cNvSpPr/>
            <p:nvPr/>
          </p:nvSpPr>
          <p:spPr>
            <a:xfrm>
              <a:off x="7129367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9" name="任意多边形: 形状 1898">
              <a:extLst>
                <a:ext uri="{FF2B5EF4-FFF2-40B4-BE49-F238E27FC236}">
                  <a16:creationId xmlns:a16="http://schemas.microsoft.com/office/drawing/2014/main" id="{E5E63EE4-11EF-446B-A3FA-40C783002800}"/>
                </a:ext>
              </a:extLst>
            </p:cNvPr>
            <p:cNvSpPr/>
            <p:nvPr/>
          </p:nvSpPr>
          <p:spPr>
            <a:xfrm>
              <a:off x="7253954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0" name="任意多边形: 形状 1899">
              <a:extLst>
                <a:ext uri="{FF2B5EF4-FFF2-40B4-BE49-F238E27FC236}">
                  <a16:creationId xmlns:a16="http://schemas.microsoft.com/office/drawing/2014/main" id="{3FCB78F8-C847-4269-988B-9EE07B231C30}"/>
                </a:ext>
              </a:extLst>
            </p:cNvPr>
            <p:cNvSpPr/>
            <p:nvPr/>
          </p:nvSpPr>
          <p:spPr>
            <a:xfrm>
              <a:off x="7378636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1" name="任意多边形: 形状 1900">
              <a:extLst>
                <a:ext uri="{FF2B5EF4-FFF2-40B4-BE49-F238E27FC236}">
                  <a16:creationId xmlns:a16="http://schemas.microsoft.com/office/drawing/2014/main" id="{C3E35EF4-80F6-4315-B5FD-129D0F04E770}"/>
                </a:ext>
              </a:extLst>
            </p:cNvPr>
            <p:cNvSpPr/>
            <p:nvPr/>
          </p:nvSpPr>
          <p:spPr>
            <a:xfrm>
              <a:off x="7503318" y="547487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2" name="任意多边形: 形状 1901">
              <a:extLst>
                <a:ext uri="{FF2B5EF4-FFF2-40B4-BE49-F238E27FC236}">
                  <a16:creationId xmlns:a16="http://schemas.microsoft.com/office/drawing/2014/main" id="{24D372DE-D1AB-4FB0-89B7-718A13FD854B}"/>
                </a:ext>
              </a:extLst>
            </p:cNvPr>
            <p:cNvSpPr/>
            <p:nvPr/>
          </p:nvSpPr>
          <p:spPr>
            <a:xfrm>
              <a:off x="5961126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3" name="任意多边形: 形状 1902">
              <a:extLst>
                <a:ext uri="{FF2B5EF4-FFF2-40B4-BE49-F238E27FC236}">
                  <a16:creationId xmlns:a16="http://schemas.microsoft.com/office/drawing/2014/main" id="{A5D13E4D-5FE8-4947-928E-0EF2012C6519}"/>
                </a:ext>
              </a:extLst>
            </p:cNvPr>
            <p:cNvSpPr/>
            <p:nvPr/>
          </p:nvSpPr>
          <p:spPr>
            <a:xfrm>
              <a:off x="6085713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4" name="任意多边形: 形状 1903">
              <a:extLst>
                <a:ext uri="{FF2B5EF4-FFF2-40B4-BE49-F238E27FC236}">
                  <a16:creationId xmlns:a16="http://schemas.microsoft.com/office/drawing/2014/main" id="{01FC577B-4800-4F4F-B33B-B380B2F1A729}"/>
                </a:ext>
              </a:extLst>
            </p:cNvPr>
            <p:cNvSpPr/>
            <p:nvPr/>
          </p:nvSpPr>
          <p:spPr>
            <a:xfrm>
              <a:off x="6210395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5" name="任意多边形: 形状 1904">
              <a:extLst>
                <a:ext uri="{FF2B5EF4-FFF2-40B4-BE49-F238E27FC236}">
                  <a16:creationId xmlns:a16="http://schemas.microsoft.com/office/drawing/2014/main" id="{88B3825E-FEC1-4FED-A978-8527DC1A95C8}"/>
                </a:ext>
              </a:extLst>
            </p:cNvPr>
            <p:cNvSpPr/>
            <p:nvPr/>
          </p:nvSpPr>
          <p:spPr>
            <a:xfrm>
              <a:off x="6335077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6" name="任意多边形: 形状 1905">
              <a:extLst>
                <a:ext uri="{FF2B5EF4-FFF2-40B4-BE49-F238E27FC236}">
                  <a16:creationId xmlns:a16="http://schemas.microsoft.com/office/drawing/2014/main" id="{BE492F54-2380-4D91-8065-34FC009EE15B}"/>
                </a:ext>
              </a:extLst>
            </p:cNvPr>
            <p:cNvSpPr/>
            <p:nvPr/>
          </p:nvSpPr>
          <p:spPr>
            <a:xfrm>
              <a:off x="6459759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7" name="任意多边形: 形状 1906">
              <a:extLst>
                <a:ext uri="{FF2B5EF4-FFF2-40B4-BE49-F238E27FC236}">
                  <a16:creationId xmlns:a16="http://schemas.microsoft.com/office/drawing/2014/main" id="{463DDF70-02EB-42F7-BCAC-9EA81B7F7986}"/>
                </a:ext>
              </a:extLst>
            </p:cNvPr>
            <p:cNvSpPr/>
            <p:nvPr/>
          </p:nvSpPr>
          <p:spPr>
            <a:xfrm>
              <a:off x="6584346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8" name="任意多边形: 形状 1907">
              <a:extLst>
                <a:ext uri="{FF2B5EF4-FFF2-40B4-BE49-F238E27FC236}">
                  <a16:creationId xmlns:a16="http://schemas.microsoft.com/office/drawing/2014/main" id="{DE44ED85-035C-4B97-8DA1-F7F2EAB1386B}"/>
                </a:ext>
              </a:extLst>
            </p:cNvPr>
            <p:cNvSpPr/>
            <p:nvPr/>
          </p:nvSpPr>
          <p:spPr>
            <a:xfrm>
              <a:off x="6709029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9" name="任意多边形: 形状 1908">
              <a:extLst>
                <a:ext uri="{FF2B5EF4-FFF2-40B4-BE49-F238E27FC236}">
                  <a16:creationId xmlns:a16="http://schemas.microsoft.com/office/drawing/2014/main" id="{7EF34361-3F9D-45B7-9048-9AC5696BF5B8}"/>
                </a:ext>
              </a:extLst>
            </p:cNvPr>
            <p:cNvSpPr/>
            <p:nvPr/>
          </p:nvSpPr>
          <p:spPr>
            <a:xfrm>
              <a:off x="6833711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0" name="任意多边形: 形状 1909">
              <a:extLst>
                <a:ext uri="{FF2B5EF4-FFF2-40B4-BE49-F238E27FC236}">
                  <a16:creationId xmlns:a16="http://schemas.microsoft.com/office/drawing/2014/main" id="{B1F83996-FE2D-4468-A9D4-A136DEF1C882}"/>
                </a:ext>
              </a:extLst>
            </p:cNvPr>
            <p:cNvSpPr/>
            <p:nvPr/>
          </p:nvSpPr>
          <p:spPr>
            <a:xfrm>
              <a:off x="6958393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1" name="任意多边形: 形状 1910">
              <a:extLst>
                <a:ext uri="{FF2B5EF4-FFF2-40B4-BE49-F238E27FC236}">
                  <a16:creationId xmlns:a16="http://schemas.microsoft.com/office/drawing/2014/main" id="{D01BA248-8E24-4FC6-8890-D28B7675C6A1}"/>
                </a:ext>
              </a:extLst>
            </p:cNvPr>
            <p:cNvSpPr/>
            <p:nvPr/>
          </p:nvSpPr>
          <p:spPr>
            <a:xfrm>
              <a:off x="7082980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2" name="任意多边形: 形状 1911">
              <a:extLst>
                <a:ext uri="{FF2B5EF4-FFF2-40B4-BE49-F238E27FC236}">
                  <a16:creationId xmlns:a16="http://schemas.microsoft.com/office/drawing/2014/main" id="{C5A8D9C4-0564-443D-AD16-046A3BFDF32F}"/>
                </a:ext>
              </a:extLst>
            </p:cNvPr>
            <p:cNvSpPr/>
            <p:nvPr/>
          </p:nvSpPr>
          <p:spPr>
            <a:xfrm>
              <a:off x="7207662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3" name="任意多边形: 形状 1912">
              <a:extLst>
                <a:ext uri="{FF2B5EF4-FFF2-40B4-BE49-F238E27FC236}">
                  <a16:creationId xmlns:a16="http://schemas.microsoft.com/office/drawing/2014/main" id="{21A7CBAD-00D3-4973-AD48-ACCA1D7BF6F0}"/>
                </a:ext>
              </a:extLst>
            </p:cNvPr>
            <p:cNvSpPr/>
            <p:nvPr/>
          </p:nvSpPr>
          <p:spPr>
            <a:xfrm>
              <a:off x="7332345" y="533190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4" name="任意多边形: 形状 1913">
              <a:extLst>
                <a:ext uri="{FF2B5EF4-FFF2-40B4-BE49-F238E27FC236}">
                  <a16:creationId xmlns:a16="http://schemas.microsoft.com/office/drawing/2014/main" id="{999747F4-F3E8-4FA5-B143-6297C82D71DD}"/>
                </a:ext>
              </a:extLst>
            </p:cNvPr>
            <p:cNvSpPr/>
            <p:nvPr/>
          </p:nvSpPr>
          <p:spPr>
            <a:xfrm>
              <a:off x="6119431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5" name="任意多边形: 形状 1914">
              <a:extLst>
                <a:ext uri="{FF2B5EF4-FFF2-40B4-BE49-F238E27FC236}">
                  <a16:creationId xmlns:a16="http://schemas.microsoft.com/office/drawing/2014/main" id="{AA0504BD-94C4-480A-A3E9-32D248B1298B}"/>
                </a:ext>
              </a:extLst>
            </p:cNvPr>
            <p:cNvSpPr/>
            <p:nvPr/>
          </p:nvSpPr>
          <p:spPr>
            <a:xfrm>
              <a:off x="6244018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6" name="任意多边形: 形状 1915">
              <a:extLst>
                <a:ext uri="{FF2B5EF4-FFF2-40B4-BE49-F238E27FC236}">
                  <a16:creationId xmlns:a16="http://schemas.microsoft.com/office/drawing/2014/main" id="{89A9EDFC-3C00-4B06-8F29-F9CCFF109CD0}"/>
                </a:ext>
              </a:extLst>
            </p:cNvPr>
            <p:cNvSpPr/>
            <p:nvPr/>
          </p:nvSpPr>
          <p:spPr>
            <a:xfrm>
              <a:off x="6368700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7" name="任意多边形: 形状 1916">
              <a:extLst>
                <a:ext uri="{FF2B5EF4-FFF2-40B4-BE49-F238E27FC236}">
                  <a16:creationId xmlns:a16="http://schemas.microsoft.com/office/drawing/2014/main" id="{ADBCFE6E-AC84-494B-B7A5-489F4A953976}"/>
                </a:ext>
              </a:extLst>
            </p:cNvPr>
            <p:cNvSpPr/>
            <p:nvPr/>
          </p:nvSpPr>
          <p:spPr>
            <a:xfrm>
              <a:off x="6493383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8" name="任意多边形: 形状 1917">
              <a:extLst>
                <a:ext uri="{FF2B5EF4-FFF2-40B4-BE49-F238E27FC236}">
                  <a16:creationId xmlns:a16="http://schemas.microsoft.com/office/drawing/2014/main" id="{CC19E724-F304-4EB5-BBBD-274AA3AE3FDC}"/>
                </a:ext>
              </a:extLst>
            </p:cNvPr>
            <p:cNvSpPr/>
            <p:nvPr/>
          </p:nvSpPr>
          <p:spPr>
            <a:xfrm>
              <a:off x="6618065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9" name="任意多边形: 形状 1918">
              <a:extLst>
                <a:ext uri="{FF2B5EF4-FFF2-40B4-BE49-F238E27FC236}">
                  <a16:creationId xmlns:a16="http://schemas.microsoft.com/office/drawing/2014/main" id="{5C340A0E-6042-4117-BDD5-2FA33825ED3A}"/>
                </a:ext>
              </a:extLst>
            </p:cNvPr>
            <p:cNvSpPr/>
            <p:nvPr/>
          </p:nvSpPr>
          <p:spPr>
            <a:xfrm>
              <a:off x="6742652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0" name="任意多边形: 形状 1919">
              <a:extLst>
                <a:ext uri="{FF2B5EF4-FFF2-40B4-BE49-F238E27FC236}">
                  <a16:creationId xmlns:a16="http://schemas.microsoft.com/office/drawing/2014/main" id="{55359FE4-811C-435E-940C-01B2B25F3D16}"/>
                </a:ext>
              </a:extLst>
            </p:cNvPr>
            <p:cNvSpPr/>
            <p:nvPr/>
          </p:nvSpPr>
          <p:spPr>
            <a:xfrm>
              <a:off x="6867334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1" name="任意多边形: 形状 1920">
              <a:extLst>
                <a:ext uri="{FF2B5EF4-FFF2-40B4-BE49-F238E27FC236}">
                  <a16:creationId xmlns:a16="http://schemas.microsoft.com/office/drawing/2014/main" id="{445173EC-36DC-45B0-8D65-20ACF586CF99}"/>
                </a:ext>
              </a:extLst>
            </p:cNvPr>
            <p:cNvSpPr/>
            <p:nvPr/>
          </p:nvSpPr>
          <p:spPr>
            <a:xfrm>
              <a:off x="6992016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2" name="任意多边形: 形状 1921">
              <a:extLst>
                <a:ext uri="{FF2B5EF4-FFF2-40B4-BE49-F238E27FC236}">
                  <a16:creationId xmlns:a16="http://schemas.microsoft.com/office/drawing/2014/main" id="{B9C9C4B8-FF71-4C8B-89C5-CF36D4CDD137}"/>
                </a:ext>
              </a:extLst>
            </p:cNvPr>
            <p:cNvSpPr/>
            <p:nvPr/>
          </p:nvSpPr>
          <p:spPr>
            <a:xfrm>
              <a:off x="7116699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3" name="任意多边形: 形状 1922">
              <a:extLst>
                <a:ext uri="{FF2B5EF4-FFF2-40B4-BE49-F238E27FC236}">
                  <a16:creationId xmlns:a16="http://schemas.microsoft.com/office/drawing/2014/main" id="{582057DD-C806-498C-8883-8FA0FB2E6D27}"/>
                </a:ext>
              </a:extLst>
            </p:cNvPr>
            <p:cNvSpPr/>
            <p:nvPr/>
          </p:nvSpPr>
          <p:spPr>
            <a:xfrm>
              <a:off x="7241286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4" name="任意多边形: 形状 1923">
              <a:extLst>
                <a:ext uri="{FF2B5EF4-FFF2-40B4-BE49-F238E27FC236}">
                  <a16:creationId xmlns:a16="http://schemas.microsoft.com/office/drawing/2014/main" id="{D87E38A4-C926-4DA8-B7DB-FDAFB1A7FC19}"/>
                </a:ext>
              </a:extLst>
            </p:cNvPr>
            <p:cNvSpPr/>
            <p:nvPr/>
          </p:nvSpPr>
          <p:spPr>
            <a:xfrm>
              <a:off x="7365968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5" name="任意多边形: 形状 1924">
              <a:extLst>
                <a:ext uri="{FF2B5EF4-FFF2-40B4-BE49-F238E27FC236}">
                  <a16:creationId xmlns:a16="http://schemas.microsoft.com/office/drawing/2014/main" id="{983FC047-1A26-48ED-82DD-D3E37BC00642}"/>
                </a:ext>
              </a:extLst>
            </p:cNvPr>
            <p:cNvSpPr/>
            <p:nvPr/>
          </p:nvSpPr>
          <p:spPr>
            <a:xfrm>
              <a:off x="7490650" y="5188934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6" name="任意多边形: 形状 1925">
              <a:extLst>
                <a:ext uri="{FF2B5EF4-FFF2-40B4-BE49-F238E27FC236}">
                  <a16:creationId xmlns:a16="http://schemas.microsoft.com/office/drawing/2014/main" id="{8EAD9CCD-22E3-48E9-97CF-2BD273D6B518}"/>
                </a:ext>
              </a:extLst>
            </p:cNvPr>
            <p:cNvSpPr/>
            <p:nvPr/>
          </p:nvSpPr>
          <p:spPr>
            <a:xfrm>
              <a:off x="6132004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7" name="任意多边形: 形状 1926">
              <a:extLst>
                <a:ext uri="{FF2B5EF4-FFF2-40B4-BE49-F238E27FC236}">
                  <a16:creationId xmlns:a16="http://schemas.microsoft.com/office/drawing/2014/main" id="{94D22243-1AAA-4361-B679-B4FCFA2EA37D}"/>
                </a:ext>
              </a:extLst>
            </p:cNvPr>
            <p:cNvSpPr/>
            <p:nvPr/>
          </p:nvSpPr>
          <p:spPr>
            <a:xfrm>
              <a:off x="6256686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8" name="任意多边形: 形状 1927">
              <a:extLst>
                <a:ext uri="{FF2B5EF4-FFF2-40B4-BE49-F238E27FC236}">
                  <a16:creationId xmlns:a16="http://schemas.microsoft.com/office/drawing/2014/main" id="{8C49411E-64B8-4047-9697-10A800F13E6B}"/>
                </a:ext>
              </a:extLst>
            </p:cNvPr>
            <p:cNvSpPr/>
            <p:nvPr/>
          </p:nvSpPr>
          <p:spPr>
            <a:xfrm>
              <a:off x="6381369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9" name="任意多边形: 形状 1928">
              <a:extLst>
                <a:ext uri="{FF2B5EF4-FFF2-40B4-BE49-F238E27FC236}">
                  <a16:creationId xmlns:a16="http://schemas.microsoft.com/office/drawing/2014/main" id="{75A33CAA-E703-4D56-968E-CE02700A76FD}"/>
                </a:ext>
              </a:extLst>
            </p:cNvPr>
            <p:cNvSpPr/>
            <p:nvPr/>
          </p:nvSpPr>
          <p:spPr>
            <a:xfrm>
              <a:off x="6506051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0" name="任意多边形: 形状 1929">
              <a:extLst>
                <a:ext uri="{FF2B5EF4-FFF2-40B4-BE49-F238E27FC236}">
                  <a16:creationId xmlns:a16="http://schemas.microsoft.com/office/drawing/2014/main" id="{FBC2A05A-760F-4290-9BEE-2B0C13ADBB2F}"/>
                </a:ext>
              </a:extLst>
            </p:cNvPr>
            <p:cNvSpPr/>
            <p:nvPr/>
          </p:nvSpPr>
          <p:spPr>
            <a:xfrm>
              <a:off x="6630733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1" name="任意多边形: 形状 1930">
              <a:extLst>
                <a:ext uri="{FF2B5EF4-FFF2-40B4-BE49-F238E27FC236}">
                  <a16:creationId xmlns:a16="http://schemas.microsoft.com/office/drawing/2014/main" id="{E938DDCB-5E6F-46CF-8109-6753419CC44F}"/>
                </a:ext>
              </a:extLst>
            </p:cNvPr>
            <p:cNvSpPr/>
            <p:nvPr/>
          </p:nvSpPr>
          <p:spPr>
            <a:xfrm>
              <a:off x="6755320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2" name="任意多边形: 形状 1931">
              <a:extLst>
                <a:ext uri="{FF2B5EF4-FFF2-40B4-BE49-F238E27FC236}">
                  <a16:creationId xmlns:a16="http://schemas.microsoft.com/office/drawing/2014/main" id="{CE2BA193-E516-4932-A5ED-37DDD74CD4DB}"/>
                </a:ext>
              </a:extLst>
            </p:cNvPr>
            <p:cNvSpPr/>
            <p:nvPr/>
          </p:nvSpPr>
          <p:spPr>
            <a:xfrm>
              <a:off x="6880002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3" name="任意多边形: 形状 1932">
              <a:extLst>
                <a:ext uri="{FF2B5EF4-FFF2-40B4-BE49-F238E27FC236}">
                  <a16:creationId xmlns:a16="http://schemas.microsoft.com/office/drawing/2014/main" id="{4FDF24EE-2CA3-4156-A2C8-2708B066F1F3}"/>
                </a:ext>
              </a:extLst>
            </p:cNvPr>
            <p:cNvSpPr/>
            <p:nvPr/>
          </p:nvSpPr>
          <p:spPr>
            <a:xfrm>
              <a:off x="7004685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4" name="任意多边形: 形状 1933">
              <a:extLst>
                <a:ext uri="{FF2B5EF4-FFF2-40B4-BE49-F238E27FC236}">
                  <a16:creationId xmlns:a16="http://schemas.microsoft.com/office/drawing/2014/main" id="{C5672EA8-035E-49B8-923A-1244CFDBA4D3}"/>
                </a:ext>
              </a:extLst>
            </p:cNvPr>
            <p:cNvSpPr/>
            <p:nvPr/>
          </p:nvSpPr>
          <p:spPr>
            <a:xfrm>
              <a:off x="7129367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5" name="任意多边形: 形状 1934">
              <a:extLst>
                <a:ext uri="{FF2B5EF4-FFF2-40B4-BE49-F238E27FC236}">
                  <a16:creationId xmlns:a16="http://schemas.microsoft.com/office/drawing/2014/main" id="{81373B6E-2CD8-4EEB-AF2B-509D33E502D0}"/>
                </a:ext>
              </a:extLst>
            </p:cNvPr>
            <p:cNvSpPr/>
            <p:nvPr/>
          </p:nvSpPr>
          <p:spPr>
            <a:xfrm>
              <a:off x="7253954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6" name="任意多边形: 形状 1935">
              <a:extLst>
                <a:ext uri="{FF2B5EF4-FFF2-40B4-BE49-F238E27FC236}">
                  <a16:creationId xmlns:a16="http://schemas.microsoft.com/office/drawing/2014/main" id="{B26DFC58-9010-4999-9509-6997DBEADA86}"/>
                </a:ext>
              </a:extLst>
            </p:cNvPr>
            <p:cNvSpPr/>
            <p:nvPr/>
          </p:nvSpPr>
          <p:spPr>
            <a:xfrm>
              <a:off x="7378636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7" name="任意多边形: 形状 1936">
              <a:extLst>
                <a:ext uri="{FF2B5EF4-FFF2-40B4-BE49-F238E27FC236}">
                  <a16:creationId xmlns:a16="http://schemas.microsoft.com/office/drawing/2014/main" id="{0689DE22-6392-4828-8265-4F3576E574FA}"/>
                </a:ext>
              </a:extLst>
            </p:cNvPr>
            <p:cNvSpPr/>
            <p:nvPr/>
          </p:nvSpPr>
          <p:spPr>
            <a:xfrm>
              <a:off x="7503318" y="504605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8" name="任意多边形: 形状 1937">
              <a:extLst>
                <a:ext uri="{FF2B5EF4-FFF2-40B4-BE49-F238E27FC236}">
                  <a16:creationId xmlns:a16="http://schemas.microsoft.com/office/drawing/2014/main" id="{54C264FF-CD24-4B3A-8AA0-D71F7022228D}"/>
                </a:ext>
              </a:extLst>
            </p:cNvPr>
            <p:cNvSpPr/>
            <p:nvPr/>
          </p:nvSpPr>
          <p:spPr>
            <a:xfrm>
              <a:off x="6005417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9" name="任意多边形: 形状 1938">
              <a:extLst>
                <a:ext uri="{FF2B5EF4-FFF2-40B4-BE49-F238E27FC236}">
                  <a16:creationId xmlns:a16="http://schemas.microsoft.com/office/drawing/2014/main" id="{62CD3EEF-958E-4A75-97B5-EED33D0476E7}"/>
                </a:ext>
              </a:extLst>
            </p:cNvPr>
            <p:cNvSpPr/>
            <p:nvPr/>
          </p:nvSpPr>
          <p:spPr>
            <a:xfrm>
              <a:off x="6130099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0" name="任意多边形: 形状 1939">
              <a:extLst>
                <a:ext uri="{FF2B5EF4-FFF2-40B4-BE49-F238E27FC236}">
                  <a16:creationId xmlns:a16="http://schemas.microsoft.com/office/drawing/2014/main" id="{617F6A4D-95C7-46DA-8F59-22CC17E77C79}"/>
                </a:ext>
              </a:extLst>
            </p:cNvPr>
            <p:cNvSpPr/>
            <p:nvPr/>
          </p:nvSpPr>
          <p:spPr>
            <a:xfrm>
              <a:off x="6254686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1" name="任意多边形: 形状 1940">
              <a:extLst>
                <a:ext uri="{FF2B5EF4-FFF2-40B4-BE49-F238E27FC236}">
                  <a16:creationId xmlns:a16="http://schemas.microsoft.com/office/drawing/2014/main" id="{0182F1CB-95FB-4A90-B3F2-4CCCBF569575}"/>
                </a:ext>
              </a:extLst>
            </p:cNvPr>
            <p:cNvSpPr/>
            <p:nvPr/>
          </p:nvSpPr>
          <p:spPr>
            <a:xfrm>
              <a:off x="6379368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2" name="任意多边形: 形状 1941">
              <a:extLst>
                <a:ext uri="{FF2B5EF4-FFF2-40B4-BE49-F238E27FC236}">
                  <a16:creationId xmlns:a16="http://schemas.microsoft.com/office/drawing/2014/main" id="{03E79E06-A472-4192-BA65-633493D09866}"/>
                </a:ext>
              </a:extLst>
            </p:cNvPr>
            <p:cNvSpPr/>
            <p:nvPr/>
          </p:nvSpPr>
          <p:spPr>
            <a:xfrm>
              <a:off x="6504051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3" name="任意多边形: 形状 1942">
              <a:extLst>
                <a:ext uri="{FF2B5EF4-FFF2-40B4-BE49-F238E27FC236}">
                  <a16:creationId xmlns:a16="http://schemas.microsoft.com/office/drawing/2014/main" id="{15CD437A-1D6B-4B46-BE71-70CD3F80B282}"/>
                </a:ext>
              </a:extLst>
            </p:cNvPr>
            <p:cNvSpPr/>
            <p:nvPr/>
          </p:nvSpPr>
          <p:spPr>
            <a:xfrm>
              <a:off x="6628733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4" name="任意多边形: 形状 1943">
              <a:extLst>
                <a:ext uri="{FF2B5EF4-FFF2-40B4-BE49-F238E27FC236}">
                  <a16:creationId xmlns:a16="http://schemas.microsoft.com/office/drawing/2014/main" id="{B0F48CCB-3839-48E6-A285-7DA04F46248E}"/>
                </a:ext>
              </a:extLst>
            </p:cNvPr>
            <p:cNvSpPr/>
            <p:nvPr/>
          </p:nvSpPr>
          <p:spPr>
            <a:xfrm>
              <a:off x="6753320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5" name="任意多边形: 形状 1944">
              <a:extLst>
                <a:ext uri="{FF2B5EF4-FFF2-40B4-BE49-F238E27FC236}">
                  <a16:creationId xmlns:a16="http://schemas.microsoft.com/office/drawing/2014/main" id="{EAB1628D-FB09-40B0-AA90-C4440BBFEA22}"/>
                </a:ext>
              </a:extLst>
            </p:cNvPr>
            <p:cNvSpPr/>
            <p:nvPr/>
          </p:nvSpPr>
          <p:spPr>
            <a:xfrm>
              <a:off x="6878002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6" name="任意多边形: 形状 1945">
              <a:extLst>
                <a:ext uri="{FF2B5EF4-FFF2-40B4-BE49-F238E27FC236}">
                  <a16:creationId xmlns:a16="http://schemas.microsoft.com/office/drawing/2014/main" id="{0A9A8811-E0C6-4F3C-A3FB-DF5F0D2210AF}"/>
                </a:ext>
              </a:extLst>
            </p:cNvPr>
            <p:cNvSpPr/>
            <p:nvPr/>
          </p:nvSpPr>
          <p:spPr>
            <a:xfrm>
              <a:off x="7002684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7" name="任意多边形: 形状 1946">
              <a:extLst>
                <a:ext uri="{FF2B5EF4-FFF2-40B4-BE49-F238E27FC236}">
                  <a16:creationId xmlns:a16="http://schemas.microsoft.com/office/drawing/2014/main" id="{BDCA5EB4-B7B2-4FFE-942D-D7FFA4E0862E}"/>
                </a:ext>
              </a:extLst>
            </p:cNvPr>
            <p:cNvSpPr/>
            <p:nvPr/>
          </p:nvSpPr>
          <p:spPr>
            <a:xfrm>
              <a:off x="7127367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8" name="任意多边形: 形状 1947">
              <a:extLst>
                <a:ext uri="{FF2B5EF4-FFF2-40B4-BE49-F238E27FC236}">
                  <a16:creationId xmlns:a16="http://schemas.microsoft.com/office/drawing/2014/main" id="{C71E9AAE-0345-4E79-A78D-8B99146A87A5}"/>
                </a:ext>
              </a:extLst>
            </p:cNvPr>
            <p:cNvSpPr/>
            <p:nvPr/>
          </p:nvSpPr>
          <p:spPr>
            <a:xfrm>
              <a:off x="7251954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9" name="任意多边形: 形状 1948">
              <a:extLst>
                <a:ext uri="{FF2B5EF4-FFF2-40B4-BE49-F238E27FC236}">
                  <a16:creationId xmlns:a16="http://schemas.microsoft.com/office/drawing/2014/main" id="{E8FDB39C-7609-4519-AE4B-ECD43A7EF6BD}"/>
                </a:ext>
              </a:extLst>
            </p:cNvPr>
            <p:cNvSpPr/>
            <p:nvPr/>
          </p:nvSpPr>
          <p:spPr>
            <a:xfrm>
              <a:off x="7376636" y="4903089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0" name="任意多边形: 形状 1949">
              <a:extLst>
                <a:ext uri="{FF2B5EF4-FFF2-40B4-BE49-F238E27FC236}">
                  <a16:creationId xmlns:a16="http://schemas.microsoft.com/office/drawing/2014/main" id="{62AA15CF-E2AD-4C26-9E05-D2E3D06A2C36}"/>
                </a:ext>
              </a:extLst>
            </p:cNvPr>
            <p:cNvSpPr/>
            <p:nvPr/>
          </p:nvSpPr>
          <p:spPr>
            <a:xfrm>
              <a:off x="6144672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1" name="任意多边形: 形状 1950">
              <a:extLst>
                <a:ext uri="{FF2B5EF4-FFF2-40B4-BE49-F238E27FC236}">
                  <a16:creationId xmlns:a16="http://schemas.microsoft.com/office/drawing/2014/main" id="{A2F1B175-66B0-492E-9AB5-3CC18CF02052}"/>
                </a:ext>
              </a:extLst>
            </p:cNvPr>
            <p:cNvSpPr/>
            <p:nvPr/>
          </p:nvSpPr>
          <p:spPr>
            <a:xfrm>
              <a:off x="6269355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2" name="任意多边形: 形状 1951">
              <a:extLst>
                <a:ext uri="{FF2B5EF4-FFF2-40B4-BE49-F238E27FC236}">
                  <a16:creationId xmlns:a16="http://schemas.microsoft.com/office/drawing/2014/main" id="{1B917E1D-4242-42E4-9940-71BD01C0B769}"/>
                </a:ext>
              </a:extLst>
            </p:cNvPr>
            <p:cNvSpPr/>
            <p:nvPr/>
          </p:nvSpPr>
          <p:spPr>
            <a:xfrm>
              <a:off x="6394037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3" name="任意多边形: 形状 1952">
              <a:extLst>
                <a:ext uri="{FF2B5EF4-FFF2-40B4-BE49-F238E27FC236}">
                  <a16:creationId xmlns:a16="http://schemas.microsoft.com/office/drawing/2014/main" id="{E0F24458-4F1B-4BB8-98C2-71D14A692198}"/>
                </a:ext>
              </a:extLst>
            </p:cNvPr>
            <p:cNvSpPr/>
            <p:nvPr/>
          </p:nvSpPr>
          <p:spPr>
            <a:xfrm>
              <a:off x="6518719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4" name="任意多边形: 形状 1953">
              <a:extLst>
                <a:ext uri="{FF2B5EF4-FFF2-40B4-BE49-F238E27FC236}">
                  <a16:creationId xmlns:a16="http://schemas.microsoft.com/office/drawing/2014/main" id="{325A3C23-1BD4-41F7-94F7-1B5A60CE3450}"/>
                </a:ext>
              </a:extLst>
            </p:cNvPr>
            <p:cNvSpPr/>
            <p:nvPr/>
          </p:nvSpPr>
          <p:spPr>
            <a:xfrm>
              <a:off x="6643306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5" name="任意多边形: 形状 1954">
              <a:extLst>
                <a:ext uri="{FF2B5EF4-FFF2-40B4-BE49-F238E27FC236}">
                  <a16:creationId xmlns:a16="http://schemas.microsoft.com/office/drawing/2014/main" id="{3478565D-4588-4665-8571-61D88309FE57}"/>
                </a:ext>
              </a:extLst>
            </p:cNvPr>
            <p:cNvSpPr/>
            <p:nvPr/>
          </p:nvSpPr>
          <p:spPr>
            <a:xfrm>
              <a:off x="6767988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6" name="任意多边形: 形状 1955">
              <a:extLst>
                <a:ext uri="{FF2B5EF4-FFF2-40B4-BE49-F238E27FC236}">
                  <a16:creationId xmlns:a16="http://schemas.microsoft.com/office/drawing/2014/main" id="{BF4D1508-69E0-4364-A477-72CCE40307EA}"/>
                </a:ext>
              </a:extLst>
            </p:cNvPr>
            <p:cNvSpPr/>
            <p:nvPr/>
          </p:nvSpPr>
          <p:spPr>
            <a:xfrm>
              <a:off x="6892671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7" name="任意多边形: 形状 1956">
              <a:extLst>
                <a:ext uri="{FF2B5EF4-FFF2-40B4-BE49-F238E27FC236}">
                  <a16:creationId xmlns:a16="http://schemas.microsoft.com/office/drawing/2014/main" id="{D76A9AB3-4871-4B5D-A10B-D390EA86C6E1}"/>
                </a:ext>
              </a:extLst>
            </p:cNvPr>
            <p:cNvSpPr/>
            <p:nvPr/>
          </p:nvSpPr>
          <p:spPr>
            <a:xfrm>
              <a:off x="7017353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8" name="任意多边形: 形状 1957">
              <a:extLst>
                <a:ext uri="{FF2B5EF4-FFF2-40B4-BE49-F238E27FC236}">
                  <a16:creationId xmlns:a16="http://schemas.microsoft.com/office/drawing/2014/main" id="{AD8E5D30-FAC1-4DEE-94F3-5132D2C1D6F2}"/>
                </a:ext>
              </a:extLst>
            </p:cNvPr>
            <p:cNvSpPr/>
            <p:nvPr/>
          </p:nvSpPr>
          <p:spPr>
            <a:xfrm>
              <a:off x="7142035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9" name="任意多边形: 形状 1958">
              <a:extLst>
                <a:ext uri="{FF2B5EF4-FFF2-40B4-BE49-F238E27FC236}">
                  <a16:creationId xmlns:a16="http://schemas.microsoft.com/office/drawing/2014/main" id="{356BBC89-A9E8-417C-AF5F-6F65FD3B39DB}"/>
                </a:ext>
              </a:extLst>
            </p:cNvPr>
            <p:cNvSpPr/>
            <p:nvPr/>
          </p:nvSpPr>
          <p:spPr>
            <a:xfrm>
              <a:off x="7266622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0" name="任意多边形: 形状 1959">
              <a:extLst>
                <a:ext uri="{FF2B5EF4-FFF2-40B4-BE49-F238E27FC236}">
                  <a16:creationId xmlns:a16="http://schemas.microsoft.com/office/drawing/2014/main" id="{8D151A06-674B-4EAA-8AB5-B342BF38AABF}"/>
                </a:ext>
              </a:extLst>
            </p:cNvPr>
            <p:cNvSpPr/>
            <p:nvPr/>
          </p:nvSpPr>
          <p:spPr>
            <a:xfrm>
              <a:off x="7391304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1" name="任意多边形: 形状 1960">
              <a:extLst>
                <a:ext uri="{FF2B5EF4-FFF2-40B4-BE49-F238E27FC236}">
                  <a16:creationId xmlns:a16="http://schemas.microsoft.com/office/drawing/2014/main" id="{C0CF0A0F-A79F-428A-BF01-B14255DE3F1F}"/>
                </a:ext>
              </a:extLst>
            </p:cNvPr>
            <p:cNvSpPr/>
            <p:nvPr/>
          </p:nvSpPr>
          <p:spPr>
            <a:xfrm>
              <a:off x="7515987" y="476011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2" name="任意多边形: 形状 1961">
              <a:extLst>
                <a:ext uri="{FF2B5EF4-FFF2-40B4-BE49-F238E27FC236}">
                  <a16:creationId xmlns:a16="http://schemas.microsoft.com/office/drawing/2014/main" id="{92FD348E-AD9E-4324-BF88-702D8AA21539}"/>
                </a:ext>
              </a:extLst>
            </p:cNvPr>
            <p:cNvSpPr/>
            <p:nvPr/>
          </p:nvSpPr>
          <p:spPr>
            <a:xfrm>
              <a:off x="6115240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3" name="任意多边形: 形状 1962">
              <a:extLst>
                <a:ext uri="{FF2B5EF4-FFF2-40B4-BE49-F238E27FC236}">
                  <a16:creationId xmlns:a16="http://schemas.microsoft.com/office/drawing/2014/main" id="{EF22957C-F32F-4347-A33A-748C0C700D8C}"/>
                </a:ext>
              </a:extLst>
            </p:cNvPr>
            <p:cNvSpPr/>
            <p:nvPr/>
          </p:nvSpPr>
          <p:spPr>
            <a:xfrm>
              <a:off x="6239827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4" name="任意多边形: 形状 1963">
              <a:extLst>
                <a:ext uri="{FF2B5EF4-FFF2-40B4-BE49-F238E27FC236}">
                  <a16:creationId xmlns:a16="http://schemas.microsoft.com/office/drawing/2014/main" id="{B0F206E4-3CF3-40B8-8754-491C3288DBDC}"/>
                </a:ext>
              </a:extLst>
            </p:cNvPr>
            <p:cNvSpPr/>
            <p:nvPr/>
          </p:nvSpPr>
          <p:spPr>
            <a:xfrm>
              <a:off x="6364509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5" name="任意多边形: 形状 1964">
              <a:extLst>
                <a:ext uri="{FF2B5EF4-FFF2-40B4-BE49-F238E27FC236}">
                  <a16:creationId xmlns:a16="http://schemas.microsoft.com/office/drawing/2014/main" id="{375337A0-EE59-4470-8530-4B5E89BBA237}"/>
                </a:ext>
              </a:extLst>
            </p:cNvPr>
            <p:cNvSpPr/>
            <p:nvPr/>
          </p:nvSpPr>
          <p:spPr>
            <a:xfrm>
              <a:off x="6489192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6" name="任意多边形: 形状 1965">
              <a:extLst>
                <a:ext uri="{FF2B5EF4-FFF2-40B4-BE49-F238E27FC236}">
                  <a16:creationId xmlns:a16="http://schemas.microsoft.com/office/drawing/2014/main" id="{AEFE8ADE-224D-4AAB-9BA1-AB2980E43762}"/>
                </a:ext>
              </a:extLst>
            </p:cNvPr>
            <p:cNvSpPr/>
            <p:nvPr/>
          </p:nvSpPr>
          <p:spPr>
            <a:xfrm>
              <a:off x="6613874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7" name="任意多边形: 形状 1966">
              <a:extLst>
                <a:ext uri="{FF2B5EF4-FFF2-40B4-BE49-F238E27FC236}">
                  <a16:creationId xmlns:a16="http://schemas.microsoft.com/office/drawing/2014/main" id="{3594B20C-DFC7-46F6-94AC-BDDB6EC69C84}"/>
                </a:ext>
              </a:extLst>
            </p:cNvPr>
            <p:cNvSpPr/>
            <p:nvPr/>
          </p:nvSpPr>
          <p:spPr>
            <a:xfrm>
              <a:off x="6738461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8" name="任意多边形: 形状 1967">
              <a:extLst>
                <a:ext uri="{FF2B5EF4-FFF2-40B4-BE49-F238E27FC236}">
                  <a16:creationId xmlns:a16="http://schemas.microsoft.com/office/drawing/2014/main" id="{D35C384A-E9A3-45EF-937C-DDA267B481A2}"/>
                </a:ext>
              </a:extLst>
            </p:cNvPr>
            <p:cNvSpPr/>
            <p:nvPr/>
          </p:nvSpPr>
          <p:spPr>
            <a:xfrm>
              <a:off x="6863143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9" name="任意多边形: 形状 1968">
              <a:extLst>
                <a:ext uri="{FF2B5EF4-FFF2-40B4-BE49-F238E27FC236}">
                  <a16:creationId xmlns:a16="http://schemas.microsoft.com/office/drawing/2014/main" id="{D636FA7C-E1C1-4AFA-87DA-D916D58186A6}"/>
                </a:ext>
              </a:extLst>
            </p:cNvPr>
            <p:cNvSpPr/>
            <p:nvPr/>
          </p:nvSpPr>
          <p:spPr>
            <a:xfrm>
              <a:off x="6987825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0" name="任意多边形: 形状 1969">
              <a:extLst>
                <a:ext uri="{FF2B5EF4-FFF2-40B4-BE49-F238E27FC236}">
                  <a16:creationId xmlns:a16="http://schemas.microsoft.com/office/drawing/2014/main" id="{09256652-D0AD-47F7-9935-28733130E53D}"/>
                </a:ext>
              </a:extLst>
            </p:cNvPr>
            <p:cNvSpPr/>
            <p:nvPr/>
          </p:nvSpPr>
          <p:spPr>
            <a:xfrm>
              <a:off x="7112508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1" name="任意多边形: 形状 1970">
              <a:extLst>
                <a:ext uri="{FF2B5EF4-FFF2-40B4-BE49-F238E27FC236}">
                  <a16:creationId xmlns:a16="http://schemas.microsoft.com/office/drawing/2014/main" id="{101D7C35-2429-4EEC-B51D-82BE3061A1BA}"/>
                </a:ext>
              </a:extLst>
            </p:cNvPr>
            <p:cNvSpPr/>
            <p:nvPr/>
          </p:nvSpPr>
          <p:spPr>
            <a:xfrm>
              <a:off x="7237095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2" name="任意多边形: 形状 1971">
              <a:extLst>
                <a:ext uri="{FF2B5EF4-FFF2-40B4-BE49-F238E27FC236}">
                  <a16:creationId xmlns:a16="http://schemas.microsoft.com/office/drawing/2014/main" id="{8C3605F5-C8A3-481C-A448-8521F497FD72}"/>
                </a:ext>
              </a:extLst>
            </p:cNvPr>
            <p:cNvSpPr/>
            <p:nvPr/>
          </p:nvSpPr>
          <p:spPr>
            <a:xfrm>
              <a:off x="7361777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3" name="任意多边形: 形状 1972">
              <a:extLst>
                <a:ext uri="{FF2B5EF4-FFF2-40B4-BE49-F238E27FC236}">
                  <a16:creationId xmlns:a16="http://schemas.microsoft.com/office/drawing/2014/main" id="{4A7C13CC-A512-4B58-9577-79FEDDAD56C4}"/>
                </a:ext>
              </a:extLst>
            </p:cNvPr>
            <p:cNvSpPr/>
            <p:nvPr/>
          </p:nvSpPr>
          <p:spPr>
            <a:xfrm>
              <a:off x="7486459" y="461724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4" name="任意多边形: 形状 1973">
              <a:extLst>
                <a:ext uri="{FF2B5EF4-FFF2-40B4-BE49-F238E27FC236}">
                  <a16:creationId xmlns:a16="http://schemas.microsoft.com/office/drawing/2014/main" id="{EB5A366A-7413-4C2A-BC62-B3456B359FC0}"/>
                </a:ext>
              </a:extLst>
            </p:cNvPr>
            <p:cNvSpPr/>
            <p:nvPr/>
          </p:nvSpPr>
          <p:spPr>
            <a:xfrm>
              <a:off x="6106763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5" name="任意多边形: 形状 1974">
              <a:extLst>
                <a:ext uri="{FF2B5EF4-FFF2-40B4-BE49-F238E27FC236}">
                  <a16:creationId xmlns:a16="http://schemas.microsoft.com/office/drawing/2014/main" id="{7F8AA76E-C57D-4255-BAC7-B8F12B657922}"/>
                </a:ext>
              </a:extLst>
            </p:cNvPr>
            <p:cNvSpPr/>
            <p:nvPr/>
          </p:nvSpPr>
          <p:spPr>
            <a:xfrm>
              <a:off x="623135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6" name="任意多边形: 形状 1975">
              <a:extLst>
                <a:ext uri="{FF2B5EF4-FFF2-40B4-BE49-F238E27FC236}">
                  <a16:creationId xmlns:a16="http://schemas.microsoft.com/office/drawing/2014/main" id="{6B8353EC-371D-43E6-9F69-B0286529C86F}"/>
                </a:ext>
              </a:extLst>
            </p:cNvPr>
            <p:cNvSpPr/>
            <p:nvPr/>
          </p:nvSpPr>
          <p:spPr>
            <a:xfrm>
              <a:off x="6356032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7" name="任意多边形: 形状 1976">
              <a:extLst>
                <a:ext uri="{FF2B5EF4-FFF2-40B4-BE49-F238E27FC236}">
                  <a16:creationId xmlns:a16="http://schemas.microsoft.com/office/drawing/2014/main" id="{9E0C16DB-401C-451D-91C3-9A9E9B43EE94}"/>
                </a:ext>
              </a:extLst>
            </p:cNvPr>
            <p:cNvSpPr/>
            <p:nvPr/>
          </p:nvSpPr>
          <p:spPr>
            <a:xfrm>
              <a:off x="6480714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8 w 122777"/>
                <a:gd name="connsiteY1" fmla="*/ 0 h 138683"/>
                <a:gd name="connsiteX2" fmla="*/ 122778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8" name="任意多边形: 形状 1977">
              <a:extLst>
                <a:ext uri="{FF2B5EF4-FFF2-40B4-BE49-F238E27FC236}">
                  <a16:creationId xmlns:a16="http://schemas.microsoft.com/office/drawing/2014/main" id="{5DC55E4D-8956-4188-A374-4546554D8CE4}"/>
                </a:ext>
              </a:extLst>
            </p:cNvPr>
            <p:cNvSpPr/>
            <p:nvPr/>
          </p:nvSpPr>
          <p:spPr>
            <a:xfrm>
              <a:off x="6605397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9" name="任意多边形: 形状 1978">
              <a:extLst>
                <a:ext uri="{FF2B5EF4-FFF2-40B4-BE49-F238E27FC236}">
                  <a16:creationId xmlns:a16="http://schemas.microsoft.com/office/drawing/2014/main" id="{B54D30B6-E144-4BA4-ABD4-BA785C820F47}"/>
                </a:ext>
              </a:extLst>
            </p:cNvPr>
            <p:cNvSpPr/>
            <p:nvPr/>
          </p:nvSpPr>
          <p:spPr>
            <a:xfrm>
              <a:off x="6729984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0" name="任意多边形: 形状 1979">
              <a:extLst>
                <a:ext uri="{FF2B5EF4-FFF2-40B4-BE49-F238E27FC236}">
                  <a16:creationId xmlns:a16="http://schemas.microsoft.com/office/drawing/2014/main" id="{887E05A4-EDC2-41FF-8F60-14344F352584}"/>
                </a:ext>
              </a:extLst>
            </p:cNvPr>
            <p:cNvSpPr/>
            <p:nvPr/>
          </p:nvSpPr>
          <p:spPr>
            <a:xfrm>
              <a:off x="6854666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1" name="任意多边形: 形状 1980">
              <a:extLst>
                <a:ext uri="{FF2B5EF4-FFF2-40B4-BE49-F238E27FC236}">
                  <a16:creationId xmlns:a16="http://schemas.microsoft.com/office/drawing/2014/main" id="{0D2159DE-5B7C-4102-A36E-615F95241016}"/>
                </a:ext>
              </a:extLst>
            </p:cNvPr>
            <p:cNvSpPr/>
            <p:nvPr/>
          </p:nvSpPr>
          <p:spPr>
            <a:xfrm>
              <a:off x="6979348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2" name="任意多边形: 形状 1981">
              <a:extLst>
                <a:ext uri="{FF2B5EF4-FFF2-40B4-BE49-F238E27FC236}">
                  <a16:creationId xmlns:a16="http://schemas.microsoft.com/office/drawing/2014/main" id="{9F9B958F-5A76-40BF-9856-2370B24E87DD}"/>
                </a:ext>
              </a:extLst>
            </p:cNvPr>
            <p:cNvSpPr/>
            <p:nvPr/>
          </p:nvSpPr>
          <p:spPr>
            <a:xfrm>
              <a:off x="710403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3" name="任意多边形: 形状 1982">
              <a:extLst>
                <a:ext uri="{FF2B5EF4-FFF2-40B4-BE49-F238E27FC236}">
                  <a16:creationId xmlns:a16="http://schemas.microsoft.com/office/drawing/2014/main" id="{9985E465-EA0F-4179-9FC8-4AD56EA81A84}"/>
                </a:ext>
              </a:extLst>
            </p:cNvPr>
            <p:cNvSpPr/>
            <p:nvPr/>
          </p:nvSpPr>
          <p:spPr>
            <a:xfrm>
              <a:off x="7228617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4" name="任意多边形: 形状 1983">
              <a:extLst>
                <a:ext uri="{FF2B5EF4-FFF2-40B4-BE49-F238E27FC236}">
                  <a16:creationId xmlns:a16="http://schemas.microsoft.com/office/drawing/2014/main" id="{D2824E15-4B42-4F94-BE9C-E72A69AF7F90}"/>
                </a:ext>
              </a:extLst>
            </p:cNvPr>
            <p:cNvSpPr/>
            <p:nvPr/>
          </p:nvSpPr>
          <p:spPr>
            <a:xfrm>
              <a:off x="7353300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5" name="任意多边形: 形状 1984">
              <a:extLst>
                <a:ext uri="{FF2B5EF4-FFF2-40B4-BE49-F238E27FC236}">
                  <a16:creationId xmlns:a16="http://schemas.microsoft.com/office/drawing/2014/main" id="{267BE44D-0C5B-44D1-9E5F-F7FCAB4686C2}"/>
                </a:ext>
              </a:extLst>
            </p:cNvPr>
            <p:cNvSpPr/>
            <p:nvPr/>
          </p:nvSpPr>
          <p:spPr>
            <a:xfrm>
              <a:off x="7477982" y="4474273"/>
              <a:ext cx="122777" cy="138683"/>
            </a:xfrm>
            <a:custGeom>
              <a:avLst/>
              <a:gdLst>
                <a:gd name="connsiteX0" fmla="*/ 0 w 122777"/>
                <a:gd name="connsiteY0" fmla="*/ 0 h 138683"/>
                <a:gd name="connsiteX1" fmla="*/ 122777 w 122777"/>
                <a:gd name="connsiteY1" fmla="*/ 0 h 138683"/>
                <a:gd name="connsiteX2" fmla="*/ 122777 w 122777"/>
                <a:gd name="connsiteY2" fmla="*/ 138684 h 138683"/>
                <a:gd name="connsiteX3" fmla="*/ 0 w 122777"/>
                <a:gd name="connsiteY3" fmla="*/ 138684 h 138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3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6" name="任意多边形: 形状 1985">
              <a:extLst>
                <a:ext uri="{FF2B5EF4-FFF2-40B4-BE49-F238E27FC236}">
                  <a16:creationId xmlns:a16="http://schemas.microsoft.com/office/drawing/2014/main" id="{C4347A31-B6EB-49D6-8DD0-70B977AB8965}"/>
                </a:ext>
              </a:extLst>
            </p:cNvPr>
            <p:cNvSpPr/>
            <p:nvPr/>
          </p:nvSpPr>
          <p:spPr>
            <a:xfrm>
              <a:off x="6124289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7" name="任意多边形: 形状 1986">
              <a:extLst>
                <a:ext uri="{FF2B5EF4-FFF2-40B4-BE49-F238E27FC236}">
                  <a16:creationId xmlns:a16="http://schemas.microsoft.com/office/drawing/2014/main" id="{A122BD55-1F8D-4509-B3CA-1CB70B910000}"/>
                </a:ext>
              </a:extLst>
            </p:cNvPr>
            <p:cNvSpPr/>
            <p:nvPr/>
          </p:nvSpPr>
          <p:spPr>
            <a:xfrm>
              <a:off x="6248971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8" name="任意多边形: 形状 1987">
              <a:extLst>
                <a:ext uri="{FF2B5EF4-FFF2-40B4-BE49-F238E27FC236}">
                  <a16:creationId xmlns:a16="http://schemas.microsoft.com/office/drawing/2014/main" id="{B7F49C86-77F6-4C6D-963E-03859350A2D5}"/>
                </a:ext>
              </a:extLst>
            </p:cNvPr>
            <p:cNvSpPr/>
            <p:nvPr/>
          </p:nvSpPr>
          <p:spPr>
            <a:xfrm>
              <a:off x="6373558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9" name="任意多边形: 形状 1988">
              <a:extLst>
                <a:ext uri="{FF2B5EF4-FFF2-40B4-BE49-F238E27FC236}">
                  <a16:creationId xmlns:a16="http://schemas.microsoft.com/office/drawing/2014/main" id="{7B6DA2CD-FB10-47B5-A0A1-EBE343A785EC}"/>
                </a:ext>
              </a:extLst>
            </p:cNvPr>
            <p:cNvSpPr/>
            <p:nvPr/>
          </p:nvSpPr>
          <p:spPr>
            <a:xfrm>
              <a:off x="6498240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0" name="任意多边形: 形状 1989">
              <a:extLst>
                <a:ext uri="{FF2B5EF4-FFF2-40B4-BE49-F238E27FC236}">
                  <a16:creationId xmlns:a16="http://schemas.microsoft.com/office/drawing/2014/main" id="{5446E056-2F11-4330-9E6F-F37C0D27AA36}"/>
                </a:ext>
              </a:extLst>
            </p:cNvPr>
            <p:cNvSpPr/>
            <p:nvPr/>
          </p:nvSpPr>
          <p:spPr>
            <a:xfrm>
              <a:off x="6622923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1" name="任意多边形: 形状 1990">
              <a:extLst>
                <a:ext uri="{FF2B5EF4-FFF2-40B4-BE49-F238E27FC236}">
                  <a16:creationId xmlns:a16="http://schemas.microsoft.com/office/drawing/2014/main" id="{2F3A6D2F-FA84-4DE9-8FA6-611F9F4C2857}"/>
                </a:ext>
              </a:extLst>
            </p:cNvPr>
            <p:cNvSpPr/>
            <p:nvPr/>
          </p:nvSpPr>
          <p:spPr>
            <a:xfrm>
              <a:off x="6747605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2" name="任意多边形: 形状 1991">
              <a:extLst>
                <a:ext uri="{FF2B5EF4-FFF2-40B4-BE49-F238E27FC236}">
                  <a16:creationId xmlns:a16="http://schemas.microsoft.com/office/drawing/2014/main" id="{E84FEA6C-4D74-4EA3-B66E-CC8A0507B8EA}"/>
                </a:ext>
              </a:extLst>
            </p:cNvPr>
            <p:cNvSpPr/>
            <p:nvPr/>
          </p:nvSpPr>
          <p:spPr>
            <a:xfrm>
              <a:off x="6872192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3" name="任意多边形: 形状 1992">
              <a:extLst>
                <a:ext uri="{FF2B5EF4-FFF2-40B4-BE49-F238E27FC236}">
                  <a16:creationId xmlns:a16="http://schemas.microsoft.com/office/drawing/2014/main" id="{33D73966-EBC1-4907-9B4B-1D8B20756FDC}"/>
                </a:ext>
              </a:extLst>
            </p:cNvPr>
            <p:cNvSpPr/>
            <p:nvPr/>
          </p:nvSpPr>
          <p:spPr>
            <a:xfrm>
              <a:off x="6996874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4" name="任意多边形: 形状 1993">
              <a:extLst>
                <a:ext uri="{FF2B5EF4-FFF2-40B4-BE49-F238E27FC236}">
                  <a16:creationId xmlns:a16="http://schemas.microsoft.com/office/drawing/2014/main" id="{6CFB38CB-B12A-412A-90DD-9F6C627A2109}"/>
                </a:ext>
              </a:extLst>
            </p:cNvPr>
            <p:cNvSpPr/>
            <p:nvPr/>
          </p:nvSpPr>
          <p:spPr>
            <a:xfrm>
              <a:off x="7121556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5" name="任意多边形: 形状 1994">
              <a:extLst>
                <a:ext uri="{FF2B5EF4-FFF2-40B4-BE49-F238E27FC236}">
                  <a16:creationId xmlns:a16="http://schemas.microsoft.com/office/drawing/2014/main" id="{7F44B499-6996-4DB9-AED8-BCC17DE13059}"/>
                </a:ext>
              </a:extLst>
            </p:cNvPr>
            <p:cNvSpPr/>
            <p:nvPr/>
          </p:nvSpPr>
          <p:spPr>
            <a:xfrm>
              <a:off x="7246239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6" name="任意多边形: 形状 1995">
              <a:extLst>
                <a:ext uri="{FF2B5EF4-FFF2-40B4-BE49-F238E27FC236}">
                  <a16:creationId xmlns:a16="http://schemas.microsoft.com/office/drawing/2014/main" id="{DD3AEE68-EA60-4416-B3F5-2E3DE69C5C45}"/>
                </a:ext>
              </a:extLst>
            </p:cNvPr>
            <p:cNvSpPr/>
            <p:nvPr/>
          </p:nvSpPr>
          <p:spPr>
            <a:xfrm>
              <a:off x="7370826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7" name="任意多边形: 形状 1996">
              <a:extLst>
                <a:ext uri="{FF2B5EF4-FFF2-40B4-BE49-F238E27FC236}">
                  <a16:creationId xmlns:a16="http://schemas.microsoft.com/office/drawing/2014/main" id="{54D944C6-468E-4387-98F4-6C0418DDD943}"/>
                </a:ext>
              </a:extLst>
            </p:cNvPr>
            <p:cNvSpPr/>
            <p:nvPr/>
          </p:nvSpPr>
          <p:spPr>
            <a:xfrm>
              <a:off x="7495508" y="433139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8" name="任意多边形: 形状 1997">
              <a:extLst>
                <a:ext uri="{FF2B5EF4-FFF2-40B4-BE49-F238E27FC236}">
                  <a16:creationId xmlns:a16="http://schemas.microsoft.com/office/drawing/2014/main" id="{D7EE3898-E9D7-4590-B14F-B32B4FDBA43B}"/>
                </a:ext>
              </a:extLst>
            </p:cNvPr>
            <p:cNvSpPr/>
            <p:nvPr/>
          </p:nvSpPr>
          <p:spPr>
            <a:xfrm>
              <a:off x="6106763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9" name="任意多边形: 形状 1998">
              <a:extLst>
                <a:ext uri="{FF2B5EF4-FFF2-40B4-BE49-F238E27FC236}">
                  <a16:creationId xmlns:a16="http://schemas.microsoft.com/office/drawing/2014/main" id="{D8E19249-94CF-4F91-8F31-6976FA19D8B6}"/>
                </a:ext>
              </a:extLst>
            </p:cNvPr>
            <p:cNvSpPr/>
            <p:nvPr/>
          </p:nvSpPr>
          <p:spPr>
            <a:xfrm>
              <a:off x="623135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0" name="任意多边形: 形状 1999">
              <a:extLst>
                <a:ext uri="{FF2B5EF4-FFF2-40B4-BE49-F238E27FC236}">
                  <a16:creationId xmlns:a16="http://schemas.microsoft.com/office/drawing/2014/main" id="{8A8E3763-8AAC-4BD7-9263-DD5CE40FE303}"/>
                </a:ext>
              </a:extLst>
            </p:cNvPr>
            <p:cNvSpPr/>
            <p:nvPr/>
          </p:nvSpPr>
          <p:spPr>
            <a:xfrm>
              <a:off x="6356032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1" name="任意多边形: 形状 2000">
              <a:extLst>
                <a:ext uri="{FF2B5EF4-FFF2-40B4-BE49-F238E27FC236}">
                  <a16:creationId xmlns:a16="http://schemas.microsoft.com/office/drawing/2014/main" id="{4E01E4D3-C7B0-48D5-B60D-6CF074FAA011}"/>
                </a:ext>
              </a:extLst>
            </p:cNvPr>
            <p:cNvSpPr/>
            <p:nvPr/>
          </p:nvSpPr>
          <p:spPr>
            <a:xfrm>
              <a:off x="6480714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2" name="任意多边形: 形状 2001">
              <a:extLst>
                <a:ext uri="{FF2B5EF4-FFF2-40B4-BE49-F238E27FC236}">
                  <a16:creationId xmlns:a16="http://schemas.microsoft.com/office/drawing/2014/main" id="{E711D136-A3BF-431F-977B-C4EE12FA2072}"/>
                </a:ext>
              </a:extLst>
            </p:cNvPr>
            <p:cNvSpPr/>
            <p:nvPr/>
          </p:nvSpPr>
          <p:spPr>
            <a:xfrm>
              <a:off x="6605397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3" name="任意多边形: 形状 2002">
              <a:extLst>
                <a:ext uri="{FF2B5EF4-FFF2-40B4-BE49-F238E27FC236}">
                  <a16:creationId xmlns:a16="http://schemas.microsoft.com/office/drawing/2014/main" id="{2239AD6B-D2F8-4541-9FA3-DFDFCF70D1CC}"/>
                </a:ext>
              </a:extLst>
            </p:cNvPr>
            <p:cNvSpPr/>
            <p:nvPr/>
          </p:nvSpPr>
          <p:spPr>
            <a:xfrm>
              <a:off x="6729984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4" name="任意多边形: 形状 2003">
              <a:extLst>
                <a:ext uri="{FF2B5EF4-FFF2-40B4-BE49-F238E27FC236}">
                  <a16:creationId xmlns:a16="http://schemas.microsoft.com/office/drawing/2014/main" id="{DDD6D9AA-5F55-4A43-A39D-8E915857A2DA}"/>
                </a:ext>
              </a:extLst>
            </p:cNvPr>
            <p:cNvSpPr/>
            <p:nvPr/>
          </p:nvSpPr>
          <p:spPr>
            <a:xfrm>
              <a:off x="6854666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5" name="任意多边形: 形状 2004">
              <a:extLst>
                <a:ext uri="{FF2B5EF4-FFF2-40B4-BE49-F238E27FC236}">
                  <a16:creationId xmlns:a16="http://schemas.microsoft.com/office/drawing/2014/main" id="{2FAC860B-C5F9-4A69-B298-A30FF2CF7887}"/>
                </a:ext>
              </a:extLst>
            </p:cNvPr>
            <p:cNvSpPr/>
            <p:nvPr/>
          </p:nvSpPr>
          <p:spPr>
            <a:xfrm>
              <a:off x="6979348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6" name="任意多边形: 形状 2005">
              <a:extLst>
                <a:ext uri="{FF2B5EF4-FFF2-40B4-BE49-F238E27FC236}">
                  <a16:creationId xmlns:a16="http://schemas.microsoft.com/office/drawing/2014/main" id="{18B4536E-1A71-41EA-B4F3-4C6438608F86}"/>
                </a:ext>
              </a:extLst>
            </p:cNvPr>
            <p:cNvSpPr/>
            <p:nvPr/>
          </p:nvSpPr>
          <p:spPr>
            <a:xfrm>
              <a:off x="710403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7" name="任意多边形: 形状 2006">
              <a:extLst>
                <a:ext uri="{FF2B5EF4-FFF2-40B4-BE49-F238E27FC236}">
                  <a16:creationId xmlns:a16="http://schemas.microsoft.com/office/drawing/2014/main" id="{E94319A0-D6D4-41D4-B250-65BC139BE02C}"/>
                </a:ext>
              </a:extLst>
            </p:cNvPr>
            <p:cNvSpPr/>
            <p:nvPr/>
          </p:nvSpPr>
          <p:spPr>
            <a:xfrm>
              <a:off x="7228617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8" name="任意多边形: 形状 2007">
              <a:extLst>
                <a:ext uri="{FF2B5EF4-FFF2-40B4-BE49-F238E27FC236}">
                  <a16:creationId xmlns:a16="http://schemas.microsoft.com/office/drawing/2014/main" id="{118861CD-D3BE-49D2-B03D-DFFA9783AB8E}"/>
                </a:ext>
              </a:extLst>
            </p:cNvPr>
            <p:cNvSpPr/>
            <p:nvPr/>
          </p:nvSpPr>
          <p:spPr>
            <a:xfrm>
              <a:off x="7353300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9" name="任意多边形: 形状 2008">
              <a:extLst>
                <a:ext uri="{FF2B5EF4-FFF2-40B4-BE49-F238E27FC236}">
                  <a16:creationId xmlns:a16="http://schemas.microsoft.com/office/drawing/2014/main" id="{2DF17F7C-2800-4064-AAF3-CF80581271E1}"/>
                </a:ext>
              </a:extLst>
            </p:cNvPr>
            <p:cNvSpPr/>
            <p:nvPr/>
          </p:nvSpPr>
          <p:spPr>
            <a:xfrm>
              <a:off x="7477982" y="418842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0" name="任意多边形: 形状 2009">
              <a:extLst>
                <a:ext uri="{FF2B5EF4-FFF2-40B4-BE49-F238E27FC236}">
                  <a16:creationId xmlns:a16="http://schemas.microsoft.com/office/drawing/2014/main" id="{F690155D-E22A-42C9-B29F-3BD602D3DA40}"/>
                </a:ext>
              </a:extLst>
            </p:cNvPr>
            <p:cNvSpPr/>
            <p:nvPr/>
          </p:nvSpPr>
          <p:spPr>
            <a:xfrm>
              <a:off x="6127527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1" name="任意多边形: 形状 2010">
              <a:extLst>
                <a:ext uri="{FF2B5EF4-FFF2-40B4-BE49-F238E27FC236}">
                  <a16:creationId xmlns:a16="http://schemas.microsoft.com/office/drawing/2014/main" id="{FA58796C-2AA6-4868-A02D-565C01C6A791}"/>
                </a:ext>
              </a:extLst>
            </p:cNvPr>
            <p:cNvSpPr/>
            <p:nvPr/>
          </p:nvSpPr>
          <p:spPr>
            <a:xfrm>
              <a:off x="6252210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2" name="任意多边形: 形状 2011">
              <a:extLst>
                <a:ext uri="{FF2B5EF4-FFF2-40B4-BE49-F238E27FC236}">
                  <a16:creationId xmlns:a16="http://schemas.microsoft.com/office/drawing/2014/main" id="{6A90882C-0EF8-4C50-B87B-BFB762485CE5}"/>
                </a:ext>
              </a:extLst>
            </p:cNvPr>
            <p:cNvSpPr/>
            <p:nvPr/>
          </p:nvSpPr>
          <p:spPr>
            <a:xfrm>
              <a:off x="6376892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3" name="任意多边形: 形状 2012">
              <a:extLst>
                <a:ext uri="{FF2B5EF4-FFF2-40B4-BE49-F238E27FC236}">
                  <a16:creationId xmlns:a16="http://schemas.microsoft.com/office/drawing/2014/main" id="{CFCB1292-D77E-43C7-89F3-8C7C522B2F03}"/>
                </a:ext>
              </a:extLst>
            </p:cNvPr>
            <p:cNvSpPr/>
            <p:nvPr/>
          </p:nvSpPr>
          <p:spPr>
            <a:xfrm>
              <a:off x="6501479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4" name="任意多边形: 形状 2013">
              <a:extLst>
                <a:ext uri="{FF2B5EF4-FFF2-40B4-BE49-F238E27FC236}">
                  <a16:creationId xmlns:a16="http://schemas.microsoft.com/office/drawing/2014/main" id="{D8320511-7990-4D46-A308-137E125AC3F1}"/>
                </a:ext>
              </a:extLst>
            </p:cNvPr>
            <p:cNvSpPr/>
            <p:nvPr/>
          </p:nvSpPr>
          <p:spPr>
            <a:xfrm>
              <a:off x="6626161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5" name="任意多边形: 形状 2014">
              <a:extLst>
                <a:ext uri="{FF2B5EF4-FFF2-40B4-BE49-F238E27FC236}">
                  <a16:creationId xmlns:a16="http://schemas.microsoft.com/office/drawing/2014/main" id="{1EF5A09F-1A8C-4755-91AA-2F4D253BF2E4}"/>
                </a:ext>
              </a:extLst>
            </p:cNvPr>
            <p:cNvSpPr/>
            <p:nvPr/>
          </p:nvSpPr>
          <p:spPr>
            <a:xfrm>
              <a:off x="6750843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6" name="任意多边形: 形状 2015">
              <a:extLst>
                <a:ext uri="{FF2B5EF4-FFF2-40B4-BE49-F238E27FC236}">
                  <a16:creationId xmlns:a16="http://schemas.microsoft.com/office/drawing/2014/main" id="{66194037-BDE6-49FF-941D-BC02A0EBA075}"/>
                </a:ext>
              </a:extLst>
            </p:cNvPr>
            <p:cNvSpPr/>
            <p:nvPr/>
          </p:nvSpPr>
          <p:spPr>
            <a:xfrm>
              <a:off x="6875526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7" name="任意多边形: 形状 2016">
              <a:extLst>
                <a:ext uri="{FF2B5EF4-FFF2-40B4-BE49-F238E27FC236}">
                  <a16:creationId xmlns:a16="http://schemas.microsoft.com/office/drawing/2014/main" id="{2703EC6E-9D3D-496A-A6B5-54E1EA06BC3B}"/>
                </a:ext>
              </a:extLst>
            </p:cNvPr>
            <p:cNvSpPr/>
            <p:nvPr/>
          </p:nvSpPr>
          <p:spPr>
            <a:xfrm>
              <a:off x="7000208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8" name="任意多边形: 形状 2017">
              <a:extLst>
                <a:ext uri="{FF2B5EF4-FFF2-40B4-BE49-F238E27FC236}">
                  <a16:creationId xmlns:a16="http://schemas.microsoft.com/office/drawing/2014/main" id="{CC02DEAF-A78A-4B0D-A571-E855085D1373}"/>
                </a:ext>
              </a:extLst>
            </p:cNvPr>
            <p:cNvSpPr/>
            <p:nvPr/>
          </p:nvSpPr>
          <p:spPr>
            <a:xfrm>
              <a:off x="7124795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9" name="任意多边形: 形状 2018">
              <a:extLst>
                <a:ext uri="{FF2B5EF4-FFF2-40B4-BE49-F238E27FC236}">
                  <a16:creationId xmlns:a16="http://schemas.microsoft.com/office/drawing/2014/main" id="{9E638067-F2B5-4FB4-BD06-8ACE9B89B95B}"/>
                </a:ext>
              </a:extLst>
            </p:cNvPr>
            <p:cNvSpPr/>
            <p:nvPr/>
          </p:nvSpPr>
          <p:spPr>
            <a:xfrm>
              <a:off x="7249477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0" name="任意多边形: 形状 2019">
              <a:extLst>
                <a:ext uri="{FF2B5EF4-FFF2-40B4-BE49-F238E27FC236}">
                  <a16:creationId xmlns:a16="http://schemas.microsoft.com/office/drawing/2014/main" id="{E064B1BE-6837-4248-9AD4-BB8BAC23B587}"/>
                </a:ext>
              </a:extLst>
            </p:cNvPr>
            <p:cNvSpPr/>
            <p:nvPr/>
          </p:nvSpPr>
          <p:spPr>
            <a:xfrm>
              <a:off x="7374159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1" name="任意多边形: 形状 2020">
              <a:extLst>
                <a:ext uri="{FF2B5EF4-FFF2-40B4-BE49-F238E27FC236}">
                  <a16:creationId xmlns:a16="http://schemas.microsoft.com/office/drawing/2014/main" id="{A3EBB435-8E0D-4A6A-BA9A-8C82031A9720}"/>
                </a:ext>
              </a:extLst>
            </p:cNvPr>
            <p:cNvSpPr/>
            <p:nvPr/>
          </p:nvSpPr>
          <p:spPr>
            <a:xfrm>
              <a:off x="7498842" y="4045458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2" name="任意多边形: 形状 2021">
              <a:extLst>
                <a:ext uri="{FF2B5EF4-FFF2-40B4-BE49-F238E27FC236}">
                  <a16:creationId xmlns:a16="http://schemas.microsoft.com/office/drawing/2014/main" id="{32C706FB-EE6D-4680-AF81-DCE9FFA9C059}"/>
                </a:ext>
              </a:extLst>
            </p:cNvPr>
            <p:cNvSpPr/>
            <p:nvPr/>
          </p:nvSpPr>
          <p:spPr>
            <a:xfrm>
              <a:off x="6056090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3" name="任意多边形: 形状 2022">
              <a:extLst>
                <a:ext uri="{FF2B5EF4-FFF2-40B4-BE49-F238E27FC236}">
                  <a16:creationId xmlns:a16="http://schemas.microsoft.com/office/drawing/2014/main" id="{DDF838B0-F5F8-4CD9-ADB8-888A583FC94A}"/>
                </a:ext>
              </a:extLst>
            </p:cNvPr>
            <p:cNvSpPr/>
            <p:nvPr/>
          </p:nvSpPr>
          <p:spPr>
            <a:xfrm>
              <a:off x="6180677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4" name="任意多边形: 形状 2023">
              <a:extLst>
                <a:ext uri="{FF2B5EF4-FFF2-40B4-BE49-F238E27FC236}">
                  <a16:creationId xmlns:a16="http://schemas.microsoft.com/office/drawing/2014/main" id="{D2C4BFE9-131E-4987-9DE8-8FCE73B4201E}"/>
                </a:ext>
              </a:extLst>
            </p:cNvPr>
            <p:cNvSpPr/>
            <p:nvPr/>
          </p:nvSpPr>
          <p:spPr>
            <a:xfrm>
              <a:off x="6305359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5" name="任意多边形: 形状 2024">
              <a:extLst>
                <a:ext uri="{FF2B5EF4-FFF2-40B4-BE49-F238E27FC236}">
                  <a16:creationId xmlns:a16="http://schemas.microsoft.com/office/drawing/2014/main" id="{0D0BF41A-208F-41F2-8969-77D1FA1EE485}"/>
                </a:ext>
              </a:extLst>
            </p:cNvPr>
            <p:cNvSpPr/>
            <p:nvPr/>
          </p:nvSpPr>
          <p:spPr>
            <a:xfrm>
              <a:off x="6430041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6" name="任意多边形: 形状 2025">
              <a:extLst>
                <a:ext uri="{FF2B5EF4-FFF2-40B4-BE49-F238E27FC236}">
                  <a16:creationId xmlns:a16="http://schemas.microsoft.com/office/drawing/2014/main" id="{C7752B88-578A-4ED6-85E1-A78F94187BA2}"/>
                </a:ext>
              </a:extLst>
            </p:cNvPr>
            <p:cNvSpPr/>
            <p:nvPr/>
          </p:nvSpPr>
          <p:spPr>
            <a:xfrm>
              <a:off x="6554724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7" name="任意多边形: 形状 2026">
              <a:extLst>
                <a:ext uri="{FF2B5EF4-FFF2-40B4-BE49-F238E27FC236}">
                  <a16:creationId xmlns:a16="http://schemas.microsoft.com/office/drawing/2014/main" id="{7A9C3A78-55D0-4E97-B966-E9E0CBFC9F1F}"/>
                </a:ext>
              </a:extLst>
            </p:cNvPr>
            <p:cNvSpPr/>
            <p:nvPr/>
          </p:nvSpPr>
          <p:spPr>
            <a:xfrm>
              <a:off x="6679406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8" name="任意多边形: 形状 2027">
              <a:extLst>
                <a:ext uri="{FF2B5EF4-FFF2-40B4-BE49-F238E27FC236}">
                  <a16:creationId xmlns:a16="http://schemas.microsoft.com/office/drawing/2014/main" id="{19C4A3A4-F4C1-4563-BC7A-CD18523A4D55}"/>
                </a:ext>
              </a:extLst>
            </p:cNvPr>
            <p:cNvSpPr/>
            <p:nvPr/>
          </p:nvSpPr>
          <p:spPr>
            <a:xfrm>
              <a:off x="6803993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9" name="任意多边形: 形状 2028">
              <a:extLst>
                <a:ext uri="{FF2B5EF4-FFF2-40B4-BE49-F238E27FC236}">
                  <a16:creationId xmlns:a16="http://schemas.microsoft.com/office/drawing/2014/main" id="{B52B5BB3-9BC9-4B39-BE76-5A920FDF11F0}"/>
                </a:ext>
              </a:extLst>
            </p:cNvPr>
            <p:cNvSpPr/>
            <p:nvPr/>
          </p:nvSpPr>
          <p:spPr>
            <a:xfrm>
              <a:off x="6928675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8 w 122777"/>
                <a:gd name="connsiteY1" fmla="*/ 0 h 138684"/>
                <a:gd name="connsiteX2" fmla="*/ 122778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8" y="0"/>
                  </a:lnTo>
                  <a:lnTo>
                    <a:pt x="122778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0" name="任意多边形: 形状 2029">
              <a:extLst>
                <a:ext uri="{FF2B5EF4-FFF2-40B4-BE49-F238E27FC236}">
                  <a16:creationId xmlns:a16="http://schemas.microsoft.com/office/drawing/2014/main" id="{E41D5F76-5239-46D3-80E7-5E5640309A41}"/>
                </a:ext>
              </a:extLst>
            </p:cNvPr>
            <p:cNvSpPr/>
            <p:nvPr/>
          </p:nvSpPr>
          <p:spPr>
            <a:xfrm>
              <a:off x="7053357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1" name="任意多边形: 形状 2030">
              <a:extLst>
                <a:ext uri="{FF2B5EF4-FFF2-40B4-BE49-F238E27FC236}">
                  <a16:creationId xmlns:a16="http://schemas.microsoft.com/office/drawing/2014/main" id="{9754E899-D33B-48CF-9CEB-22917AAFB431}"/>
                </a:ext>
              </a:extLst>
            </p:cNvPr>
            <p:cNvSpPr/>
            <p:nvPr/>
          </p:nvSpPr>
          <p:spPr>
            <a:xfrm>
              <a:off x="7178040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2" name="任意多边形: 形状 2031">
              <a:extLst>
                <a:ext uri="{FF2B5EF4-FFF2-40B4-BE49-F238E27FC236}">
                  <a16:creationId xmlns:a16="http://schemas.microsoft.com/office/drawing/2014/main" id="{C26E6086-05AF-4D30-B653-D835C2AD3F65}"/>
                </a:ext>
              </a:extLst>
            </p:cNvPr>
            <p:cNvSpPr/>
            <p:nvPr/>
          </p:nvSpPr>
          <p:spPr>
            <a:xfrm>
              <a:off x="7302627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3" name="任意多边形: 形状 2032">
              <a:extLst>
                <a:ext uri="{FF2B5EF4-FFF2-40B4-BE49-F238E27FC236}">
                  <a16:creationId xmlns:a16="http://schemas.microsoft.com/office/drawing/2014/main" id="{02369FDE-BB47-4109-898E-3639C4458663}"/>
                </a:ext>
              </a:extLst>
            </p:cNvPr>
            <p:cNvSpPr/>
            <p:nvPr/>
          </p:nvSpPr>
          <p:spPr>
            <a:xfrm>
              <a:off x="7427309" y="3902583"/>
              <a:ext cx="122777" cy="138684"/>
            </a:xfrm>
            <a:custGeom>
              <a:avLst/>
              <a:gdLst>
                <a:gd name="connsiteX0" fmla="*/ 0 w 122777"/>
                <a:gd name="connsiteY0" fmla="*/ 0 h 138684"/>
                <a:gd name="connsiteX1" fmla="*/ 122777 w 122777"/>
                <a:gd name="connsiteY1" fmla="*/ 0 h 138684"/>
                <a:gd name="connsiteX2" fmla="*/ 122777 w 122777"/>
                <a:gd name="connsiteY2" fmla="*/ 138684 h 138684"/>
                <a:gd name="connsiteX3" fmla="*/ 0 w 122777"/>
                <a:gd name="connsiteY3" fmla="*/ 138684 h 138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777" h="138684">
                  <a:moveTo>
                    <a:pt x="0" y="0"/>
                  </a:moveTo>
                  <a:lnTo>
                    <a:pt x="122777" y="0"/>
                  </a:lnTo>
                  <a:lnTo>
                    <a:pt x="122777" y="138684"/>
                  </a:lnTo>
                  <a:lnTo>
                    <a:pt x="0" y="138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51" name="图形 711">
            <a:extLst>
              <a:ext uri="{FF2B5EF4-FFF2-40B4-BE49-F238E27FC236}">
                <a16:creationId xmlns:a16="http://schemas.microsoft.com/office/drawing/2014/main" id="{3DCB299F-0E57-4D6C-ABD3-BDDFD2DB6A7F}"/>
              </a:ext>
            </a:extLst>
          </p:cNvPr>
          <p:cNvGrpSpPr/>
          <p:nvPr/>
        </p:nvGrpSpPr>
        <p:grpSpPr>
          <a:xfrm>
            <a:off x="5279427" y="4666735"/>
            <a:ext cx="1642582" cy="1956625"/>
            <a:chOff x="5279427" y="4666735"/>
            <a:chExt cx="1642582" cy="1956625"/>
          </a:xfrm>
        </p:grpSpPr>
        <p:sp>
          <p:nvSpPr>
            <p:cNvPr id="1504" name="任意多边形: 形状 1503">
              <a:extLst>
                <a:ext uri="{FF2B5EF4-FFF2-40B4-BE49-F238E27FC236}">
                  <a16:creationId xmlns:a16="http://schemas.microsoft.com/office/drawing/2014/main" id="{B5BE953B-A6F9-4DAE-923B-ED7DE7ED6EAF}"/>
                </a:ext>
              </a:extLst>
            </p:cNvPr>
            <p:cNvSpPr/>
            <p:nvPr/>
          </p:nvSpPr>
          <p:spPr>
            <a:xfrm>
              <a:off x="6027039" y="5404485"/>
              <a:ext cx="739425" cy="1067181"/>
            </a:xfrm>
            <a:custGeom>
              <a:avLst/>
              <a:gdLst>
                <a:gd name="connsiteX0" fmla="*/ 739426 w 739425"/>
                <a:gd name="connsiteY0" fmla="*/ 0 h 1067181"/>
                <a:gd name="connsiteX1" fmla="*/ 739426 w 739425"/>
                <a:gd name="connsiteY1" fmla="*/ 929735 h 1067181"/>
                <a:gd name="connsiteX2" fmla="*/ 690277 w 739425"/>
                <a:gd name="connsiteY2" fmla="*/ 929735 h 1067181"/>
                <a:gd name="connsiteX3" fmla="*/ 690277 w 739425"/>
                <a:gd name="connsiteY3" fmla="*/ 1067181 h 1067181"/>
                <a:gd name="connsiteX4" fmla="*/ 0 w 739425"/>
                <a:gd name="connsiteY4" fmla="*/ 1067181 h 1067181"/>
                <a:gd name="connsiteX5" fmla="*/ 739426 w 739425"/>
                <a:gd name="connsiteY5" fmla="*/ 0 h 106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425" h="1067181">
                  <a:moveTo>
                    <a:pt x="739426" y="0"/>
                  </a:moveTo>
                  <a:lnTo>
                    <a:pt x="739426" y="929735"/>
                  </a:lnTo>
                  <a:lnTo>
                    <a:pt x="690277" y="929735"/>
                  </a:lnTo>
                  <a:lnTo>
                    <a:pt x="690277" y="1067181"/>
                  </a:lnTo>
                  <a:lnTo>
                    <a:pt x="0" y="1067181"/>
                  </a:lnTo>
                  <a:lnTo>
                    <a:pt x="739426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5" name="任意多边形: 形状 1504">
              <a:extLst>
                <a:ext uri="{FF2B5EF4-FFF2-40B4-BE49-F238E27FC236}">
                  <a16:creationId xmlns:a16="http://schemas.microsoft.com/office/drawing/2014/main" id="{0029C227-5E0F-48BD-ACE6-93445A7E5227}"/>
                </a:ext>
              </a:extLst>
            </p:cNvPr>
            <p:cNvSpPr/>
            <p:nvPr/>
          </p:nvSpPr>
          <p:spPr>
            <a:xfrm>
              <a:off x="5595485" y="4890677"/>
              <a:ext cx="1170586" cy="1583944"/>
            </a:xfrm>
            <a:custGeom>
              <a:avLst/>
              <a:gdLst>
                <a:gd name="connsiteX0" fmla="*/ 1050488 w 1170586"/>
                <a:gd name="connsiteY0" fmla="*/ 1009108 h 1583944"/>
                <a:gd name="connsiteX1" fmla="*/ 1043821 w 1170586"/>
                <a:gd name="connsiteY1" fmla="*/ 1023205 h 1583944"/>
                <a:gd name="connsiteX2" fmla="*/ 1041916 w 1170586"/>
                <a:gd name="connsiteY2" fmla="*/ 1027205 h 1583944"/>
                <a:gd name="connsiteX3" fmla="*/ 992862 w 1170586"/>
                <a:gd name="connsiteY3" fmla="*/ 1119122 h 1583944"/>
                <a:gd name="connsiteX4" fmla="*/ 990767 w 1170586"/>
                <a:gd name="connsiteY4" fmla="*/ 1122836 h 1583944"/>
                <a:gd name="connsiteX5" fmla="*/ 933617 w 1170586"/>
                <a:gd name="connsiteY5" fmla="*/ 1211133 h 1583944"/>
                <a:gd name="connsiteX6" fmla="*/ 930950 w 1170586"/>
                <a:gd name="connsiteY6" fmla="*/ 1214753 h 1583944"/>
                <a:gd name="connsiteX7" fmla="*/ 865703 w 1170586"/>
                <a:gd name="connsiteY7" fmla="*/ 1299049 h 1583944"/>
                <a:gd name="connsiteX8" fmla="*/ 862751 w 1170586"/>
                <a:gd name="connsiteY8" fmla="*/ 1302573 h 1583944"/>
                <a:gd name="connsiteX9" fmla="*/ 787599 w 1170586"/>
                <a:gd name="connsiteY9" fmla="*/ 1382202 h 1583944"/>
                <a:gd name="connsiteX10" fmla="*/ 784169 w 1170586"/>
                <a:gd name="connsiteY10" fmla="*/ 1385536 h 1583944"/>
                <a:gd name="connsiteX11" fmla="*/ 696159 w 1170586"/>
                <a:gd name="connsiteY11" fmla="*/ 1459260 h 1583944"/>
                <a:gd name="connsiteX12" fmla="*/ 692349 w 1170586"/>
                <a:gd name="connsiteY12" fmla="*/ 1462117 h 1583944"/>
                <a:gd name="connsiteX13" fmla="*/ 586240 w 1170586"/>
                <a:gd name="connsiteY13" fmla="*/ 1527554 h 1583944"/>
                <a:gd name="connsiteX14" fmla="*/ 581287 w 1170586"/>
                <a:gd name="connsiteY14" fmla="*/ 1530030 h 1583944"/>
                <a:gd name="connsiteX15" fmla="*/ 437078 w 1170586"/>
                <a:gd name="connsiteY15" fmla="*/ 1577655 h 1583944"/>
                <a:gd name="connsiteX16" fmla="*/ 429268 w 1170586"/>
                <a:gd name="connsiteY16" fmla="*/ 1578894 h 1583944"/>
                <a:gd name="connsiteX17" fmla="*/ 81415 w 1170586"/>
                <a:gd name="connsiteY17" fmla="*/ 1415540 h 1583944"/>
                <a:gd name="connsiteX18" fmla="*/ 77319 w 1170586"/>
                <a:gd name="connsiteY18" fmla="*/ 1408777 h 1583944"/>
                <a:gd name="connsiteX19" fmla="*/ 21407 w 1170586"/>
                <a:gd name="connsiteY19" fmla="*/ 1267617 h 1583944"/>
                <a:gd name="connsiteX20" fmla="*/ 20074 w 1170586"/>
                <a:gd name="connsiteY20" fmla="*/ 1262187 h 1583944"/>
                <a:gd name="connsiteX21" fmla="*/ 1786 w 1170586"/>
                <a:gd name="connsiteY21" fmla="*/ 1138362 h 1583944"/>
                <a:gd name="connsiteX22" fmla="*/ 1786 w 1170586"/>
                <a:gd name="connsiteY22" fmla="*/ 1133600 h 1583944"/>
                <a:gd name="connsiteX23" fmla="*/ 1786 w 1170586"/>
                <a:gd name="connsiteY23" fmla="*/ 1018823 h 1583944"/>
                <a:gd name="connsiteX24" fmla="*/ 1786 w 1170586"/>
                <a:gd name="connsiteY24" fmla="*/ 1014156 h 1583944"/>
                <a:gd name="connsiteX25" fmla="*/ 14740 w 1170586"/>
                <a:gd name="connsiteY25" fmla="*/ 905762 h 1583944"/>
                <a:gd name="connsiteX26" fmla="*/ 15597 w 1170586"/>
                <a:gd name="connsiteY26" fmla="*/ 901285 h 1583944"/>
                <a:gd name="connsiteX27" fmla="*/ 38457 w 1170586"/>
                <a:gd name="connsiteY27" fmla="*/ 797081 h 1583944"/>
                <a:gd name="connsiteX28" fmla="*/ 39600 w 1170586"/>
                <a:gd name="connsiteY28" fmla="*/ 792795 h 1583944"/>
                <a:gd name="connsiteX29" fmla="*/ 71033 w 1170586"/>
                <a:gd name="connsiteY29" fmla="*/ 692592 h 1583944"/>
                <a:gd name="connsiteX30" fmla="*/ 72461 w 1170586"/>
                <a:gd name="connsiteY30" fmla="*/ 688592 h 1583944"/>
                <a:gd name="connsiteX31" fmla="*/ 111800 w 1170586"/>
                <a:gd name="connsiteY31" fmla="*/ 592103 h 1583944"/>
                <a:gd name="connsiteX32" fmla="*/ 113514 w 1170586"/>
                <a:gd name="connsiteY32" fmla="*/ 588103 h 1583944"/>
                <a:gd name="connsiteX33" fmla="*/ 120086 w 1170586"/>
                <a:gd name="connsiteY33" fmla="*/ 573911 h 1583944"/>
                <a:gd name="connsiteX34" fmla="*/ 160187 w 1170586"/>
                <a:gd name="connsiteY34" fmla="*/ 495044 h 1583944"/>
                <a:gd name="connsiteX35" fmla="*/ 162282 w 1170586"/>
                <a:gd name="connsiteY35" fmla="*/ 491138 h 1583944"/>
                <a:gd name="connsiteX36" fmla="*/ 216479 w 1170586"/>
                <a:gd name="connsiteY36" fmla="*/ 401603 h 1583944"/>
                <a:gd name="connsiteX37" fmla="*/ 218956 w 1170586"/>
                <a:gd name="connsiteY37" fmla="*/ 397984 h 1583944"/>
                <a:gd name="connsiteX38" fmla="*/ 281249 w 1170586"/>
                <a:gd name="connsiteY38" fmla="*/ 312259 h 1583944"/>
                <a:gd name="connsiteX39" fmla="*/ 284012 w 1170586"/>
                <a:gd name="connsiteY39" fmla="*/ 308830 h 1583944"/>
                <a:gd name="connsiteX40" fmla="*/ 355830 w 1170586"/>
                <a:gd name="connsiteY40" fmla="*/ 227582 h 1583944"/>
                <a:gd name="connsiteX41" fmla="*/ 358973 w 1170586"/>
                <a:gd name="connsiteY41" fmla="*/ 224248 h 1583944"/>
                <a:gd name="connsiteX42" fmla="*/ 442222 w 1170586"/>
                <a:gd name="connsiteY42" fmla="*/ 148048 h 1583944"/>
                <a:gd name="connsiteX43" fmla="*/ 446032 w 1170586"/>
                <a:gd name="connsiteY43" fmla="*/ 145000 h 1583944"/>
                <a:gd name="connsiteX44" fmla="*/ 545473 w 1170586"/>
                <a:gd name="connsiteY44" fmla="*/ 76610 h 1583944"/>
                <a:gd name="connsiteX45" fmla="*/ 549950 w 1170586"/>
                <a:gd name="connsiteY45" fmla="*/ 74039 h 1583944"/>
                <a:gd name="connsiteX46" fmla="*/ 677299 w 1170586"/>
                <a:gd name="connsiteY46" fmla="*/ 18508 h 1583944"/>
                <a:gd name="connsiteX47" fmla="*/ 683681 w 1170586"/>
                <a:gd name="connsiteY47" fmla="*/ 16793 h 1583944"/>
                <a:gd name="connsiteX48" fmla="*/ 940856 w 1170586"/>
                <a:gd name="connsiteY48" fmla="*/ 30795 h 1583944"/>
                <a:gd name="connsiteX49" fmla="*/ 1116783 w 1170586"/>
                <a:gd name="connsiteY49" fmla="*/ 219771 h 1583944"/>
                <a:gd name="connsiteX50" fmla="*/ 1119354 w 1170586"/>
                <a:gd name="connsiteY50" fmla="*/ 225772 h 1583944"/>
                <a:gd name="connsiteX51" fmla="*/ 1158502 w 1170586"/>
                <a:gd name="connsiteY51" fmla="*/ 359122 h 1583944"/>
                <a:gd name="connsiteX52" fmla="*/ 1159359 w 1170586"/>
                <a:gd name="connsiteY52" fmla="*/ 364265 h 1583944"/>
                <a:gd name="connsiteX53" fmla="*/ 1170503 w 1170586"/>
                <a:gd name="connsiteY53" fmla="*/ 484376 h 1583944"/>
                <a:gd name="connsiteX54" fmla="*/ 1170503 w 1170586"/>
                <a:gd name="connsiteY54" fmla="*/ 489329 h 1583944"/>
                <a:gd name="connsiteX55" fmla="*/ 1165551 w 1170586"/>
                <a:gd name="connsiteY55" fmla="*/ 601914 h 1583944"/>
                <a:gd name="connsiteX56" fmla="*/ 1164979 w 1170586"/>
                <a:gd name="connsiteY56" fmla="*/ 606486 h 1583944"/>
                <a:gd name="connsiteX57" fmla="*/ 1149072 w 1170586"/>
                <a:gd name="connsiteY57" fmla="*/ 713833 h 1583944"/>
                <a:gd name="connsiteX58" fmla="*/ 1148215 w 1170586"/>
                <a:gd name="connsiteY58" fmla="*/ 718214 h 1583944"/>
                <a:gd name="connsiteX59" fmla="*/ 1122307 w 1170586"/>
                <a:gd name="connsiteY59" fmla="*/ 820894 h 1583944"/>
                <a:gd name="connsiteX60" fmla="*/ 1121164 w 1170586"/>
                <a:gd name="connsiteY60" fmla="*/ 825180 h 1583944"/>
                <a:gd name="connsiteX61" fmla="*/ 1087064 w 1170586"/>
                <a:gd name="connsiteY61" fmla="*/ 924145 h 1583944"/>
                <a:gd name="connsiteX62" fmla="*/ 1085445 w 1170586"/>
                <a:gd name="connsiteY62" fmla="*/ 928145 h 1583944"/>
                <a:gd name="connsiteX63" fmla="*/ 1050488 w 1170586"/>
                <a:gd name="connsiteY63" fmla="*/ 1009108 h 15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70586" h="1583944">
                  <a:moveTo>
                    <a:pt x="1050488" y="1009108"/>
                  </a:moveTo>
                  <a:cubicBezTo>
                    <a:pt x="1048298" y="1013775"/>
                    <a:pt x="1046107" y="1018633"/>
                    <a:pt x="1043821" y="1023205"/>
                  </a:cubicBezTo>
                  <a:cubicBezTo>
                    <a:pt x="1043250" y="1024538"/>
                    <a:pt x="1042583" y="1025777"/>
                    <a:pt x="1041916" y="1027205"/>
                  </a:cubicBezTo>
                  <a:cubicBezTo>
                    <a:pt x="1026485" y="1058952"/>
                    <a:pt x="1010131" y="1089594"/>
                    <a:pt x="992862" y="1119122"/>
                  </a:cubicBezTo>
                  <a:cubicBezTo>
                    <a:pt x="992100" y="1120360"/>
                    <a:pt x="991434" y="1121503"/>
                    <a:pt x="990767" y="1122836"/>
                  </a:cubicBezTo>
                  <a:cubicBezTo>
                    <a:pt x="972669" y="1153507"/>
                    <a:pt x="953619" y="1182939"/>
                    <a:pt x="933617" y="1211133"/>
                  </a:cubicBezTo>
                  <a:lnTo>
                    <a:pt x="930950" y="1214753"/>
                  </a:lnTo>
                  <a:cubicBezTo>
                    <a:pt x="910090" y="1244376"/>
                    <a:pt x="888278" y="1272569"/>
                    <a:pt x="865703" y="1299049"/>
                  </a:cubicBezTo>
                  <a:cubicBezTo>
                    <a:pt x="864799" y="1300287"/>
                    <a:pt x="863818" y="1301468"/>
                    <a:pt x="862751" y="1302573"/>
                  </a:cubicBezTo>
                  <a:cubicBezTo>
                    <a:pt x="839091" y="1330396"/>
                    <a:pt x="814011" y="1356980"/>
                    <a:pt x="787599" y="1382202"/>
                  </a:cubicBezTo>
                  <a:lnTo>
                    <a:pt x="784169" y="1385536"/>
                  </a:lnTo>
                  <a:cubicBezTo>
                    <a:pt x="756385" y="1411901"/>
                    <a:pt x="726991" y="1436523"/>
                    <a:pt x="696159" y="1459260"/>
                  </a:cubicBezTo>
                  <a:lnTo>
                    <a:pt x="692349" y="1462117"/>
                  </a:lnTo>
                  <a:cubicBezTo>
                    <a:pt x="658859" y="1486844"/>
                    <a:pt x="623369" y="1508732"/>
                    <a:pt x="586240" y="1527554"/>
                  </a:cubicBezTo>
                  <a:lnTo>
                    <a:pt x="581287" y="1530030"/>
                  </a:lnTo>
                  <a:cubicBezTo>
                    <a:pt x="535786" y="1552824"/>
                    <a:pt x="487209" y="1568873"/>
                    <a:pt x="437078" y="1577655"/>
                  </a:cubicBezTo>
                  <a:cubicBezTo>
                    <a:pt x="434507" y="1577655"/>
                    <a:pt x="431840" y="1578608"/>
                    <a:pt x="429268" y="1578894"/>
                  </a:cubicBezTo>
                  <a:cubicBezTo>
                    <a:pt x="290470" y="1603268"/>
                    <a:pt x="151300" y="1537917"/>
                    <a:pt x="81415" y="1415540"/>
                  </a:cubicBezTo>
                  <a:cubicBezTo>
                    <a:pt x="79891" y="1413349"/>
                    <a:pt x="78653" y="1411063"/>
                    <a:pt x="77319" y="1408777"/>
                  </a:cubicBezTo>
                  <a:cubicBezTo>
                    <a:pt x="51954" y="1364676"/>
                    <a:pt x="33114" y="1317128"/>
                    <a:pt x="21407" y="1267617"/>
                  </a:cubicBezTo>
                  <a:cubicBezTo>
                    <a:pt x="20836" y="1265807"/>
                    <a:pt x="20455" y="1263997"/>
                    <a:pt x="20074" y="1262187"/>
                  </a:cubicBezTo>
                  <a:cubicBezTo>
                    <a:pt x="10482" y="1221506"/>
                    <a:pt x="4358" y="1180082"/>
                    <a:pt x="1786" y="1138362"/>
                  </a:cubicBezTo>
                  <a:cubicBezTo>
                    <a:pt x="1691" y="1136781"/>
                    <a:pt x="1691" y="1135190"/>
                    <a:pt x="1786" y="1133600"/>
                  </a:cubicBezTo>
                  <a:cubicBezTo>
                    <a:pt x="-595" y="1095376"/>
                    <a:pt x="-595" y="1057047"/>
                    <a:pt x="1786" y="1018823"/>
                  </a:cubicBezTo>
                  <a:lnTo>
                    <a:pt x="1786" y="1014156"/>
                  </a:lnTo>
                  <a:cubicBezTo>
                    <a:pt x="4272" y="977828"/>
                    <a:pt x="8596" y="941652"/>
                    <a:pt x="14740" y="905762"/>
                  </a:cubicBezTo>
                  <a:cubicBezTo>
                    <a:pt x="14921" y="904247"/>
                    <a:pt x="15207" y="902752"/>
                    <a:pt x="15597" y="901285"/>
                  </a:cubicBezTo>
                  <a:cubicBezTo>
                    <a:pt x="21503" y="866995"/>
                    <a:pt x="29123" y="832134"/>
                    <a:pt x="38457" y="797081"/>
                  </a:cubicBezTo>
                  <a:lnTo>
                    <a:pt x="39600" y="792795"/>
                  </a:lnTo>
                  <a:cubicBezTo>
                    <a:pt x="48554" y="759524"/>
                    <a:pt x="59031" y="726120"/>
                    <a:pt x="71033" y="692592"/>
                  </a:cubicBezTo>
                  <a:cubicBezTo>
                    <a:pt x="71604" y="691297"/>
                    <a:pt x="72080" y="689963"/>
                    <a:pt x="72461" y="688592"/>
                  </a:cubicBezTo>
                  <a:cubicBezTo>
                    <a:pt x="84149" y="656464"/>
                    <a:pt x="97255" y="624298"/>
                    <a:pt x="111800" y="592103"/>
                  </a:cubicBezTo>
                  <a:cubicBezTo>
                    <a:pt x="112371" y="590675"/>
                    <a:pt x="112943" y="589436"/>
                    <a:pt x="113514" y="588103"/>
                  </a:cubicBezTo>
                  <a:lnTo>
                    <a:pt x="120086" y="573911"/>
                  </a:lnTo>
                  <a:cubicBezTo>
                    <a:pt x="132755" y="546860"/>
                    <a:pt x="146185" y="520476"/>
                    <a:pt x="160187" y="495044"/>
                  </a:cubicBezTo>
                  <a:lnTo>
                    <a:pt x="162282" y="491138"/>
                  </a:lnTo>
                  <a:cubicBezTo>
                    <a:pt x="179427" y="460087"/>
                    <a:pt x="197496" y="430245"/>
                    <a:pt x="216479" y="401603"/>
                  </a:cubicBezTo>
                  <a:cubicBezTo>
                    <a:pt x="217232" y="400346"/>
                    <a:pt x="218051" y="399136"/>
                    <a:pt x="218956" y="397984"/>
                  </a:cubicBezTo>
                  <a:cubicBezTo>
                    <a:pt x="238863" y="367885"/>
                    <a:pt x="259723" y="339405"/>
                    <a:pt x="281249" y="312259"/>
                  </a:cubicBezTo>
                  <a:lnTo>
                    <a:pt x="284012" y="308830"/>
                  </a:lnTo>
                  <a:cubicBezTo>
                    <a:pt x="307129" y="279940"/>
                    <a:pt x="331065" y="252851"/>
                    <a:pt x="355830" y="227582"/>
                  </a:cubicBezTo>
                  <a:cubicBezTo>
                    <a:pt x="356802" y="226400"/>
                    <a:pt x="357850" y="225286"/>
                    <a:pt x="358973" y="224248"/>
                  </a:cubicBezTo>
                  <a:cubicBezTo>
                    <a:pt x="385224" y="197264"/>
                    <a:pt x="413018" y="171813"/>
                    <a:pt x="442222" y="148048"/>
                  </a:cubicBezTo>
                  <a:cubicBezTo>
                    <a:pt x="443555" y="147095"/>
                    <a:pt x="444794" y="146048"/>
                    <a:pt x="446032" y="145000"/>
                  </a:cubicBezTo>
                  <a:cubicBezTo>
                    <a:pt x="477445" y="119778"/>
                    <a:pt x="510688" y="96918"/>
                    <a:pt x="545473" y="76610"/>
                  </a:cubicBezTo>
                  <a:lnTo>
                    <a:pt x="549950" y="74039"/>
                  </a:lnTo>
                  <a:cubicBezTo>
                    <a:pt x="590126" y="50693"/>
                    <a:pt x="632855" y="32062"/>
                    <a:pt x="677299" y="18508"/>
                  </a:cubicBezTo>
                  <a:lnTo>
                    <a:pt x="683681" y="16793"/>
                  </a:lnTo>
                  <a:cubicBezTo>
                    <a:pt x="774549" y="-8829"/>
                    <a:pt x="863132" y="-5876"/>
                    <a:pt x="940856" y="30795"/>
                  </a:cubicBezTo>
                  <a:cubicBezTo>
                    <a:pt x="1018580" y="67467"/>
                    <a:pt x="1078206" y="133665"/>
                    <a:pt x="1116783" y="219771"/>
                  </a:cubicBezTo>
                  <a:cubicBezTo>
                    <a:pt x="1117640" y="221771"/>
                    <a:pt x="1118592" y="223772"/>
                    <a:pt x="1119354" y="225772"/>
                  </a:cubicBezTo>
                  <a:cubicBezTo>
                    <a:pt x="1137528" y="268558"/>
                    <a:pt x="1150663" y="313307"/>
                    <a:pt x="1158502" y="359122"/>
                  </a:cubicBezTo>
                  <a:cubicBezTo>
                    <a:pt x="1158502" y="360836"/>
                    <a:pt x="1159169" y="362646"/>
                    <a:pt x="1159359" y="364265"/>
                  </a:cubicBezTo>
                  <a:cubicBezTo>
                    <a:pt x="1166065" y="403965"/>
                    <a:pt x="1169789" y="444114"/>
                    <a:pt x="1170503" y="484376"/>
                  </a:cubicBezTo>
                  <a:cubicBezTo>
                    <a:pt x="1170503" y="485995"/>
                    <a:pt x="1170503" y="487709"/>
                    <a:pt x="1170503" y="489329"/>
                  </a:cubicBezTo>
                  <a:cubicBezTo>
                    <a:pt x="1170989" y="526924"/>
                    <a:pt x="1169341" y="564509"/>
                    <a:pt x="1165551" y="601914"/>
                  </a:cubicBezTo>
                  <a:cubicBezTo>
                    <a:pt x="1165455" y="603448"/>
                    <a:pt x="1165265" y="604972"/>
                    <a:pt x="1164979" y="606486"/>
                  </a:cubicBezTo>
                  <a:cubicBezTo>
                    <a:pt x="1161512" y="642519"/>
                    <a:pt x="1156197" y="678343"/>
                    <a:pt x="1149072" y="713833"/>
                  </a:cubicBezTo>
                  <a:cubicBezTo>
                    <a:pt x="1149072" y="715357"/>
                    <a:pt x="1148501" y="716786"/>
                    <a:pt x="1148215" y="718214"/>
                  </a:cubicBezTo>
                  <a:cubicBezTo>
                    <a:pt x="1141233" y="752123"/>
                    <a:pt x="1132594" y="786347"/>
                    <a:pt x="1122307" y="820894"/>
                  </a:cubicBezTo>
                  <a:cubicBezTo>
                    <a:pt x="1122002" y="822342"/>
                    <a:pt x="1121621" y="823770"/>
                    <a:pt x="1121164" y="825180"/>
                  </a:cubicBezTo>
                  <a:cubicBezTo>
                    <a:pt x="1111258" y="858070"/>
                    <a:pt x="1099895" y="891065"/>
                    <a:pt x="1087064" y="924145"/>
                  </a:cubicBezTo>
                  <a:cubicBezTo>
                    <a:pt x="1086493" y="925478"/>
                    <a:pt x="1085921" y="926812"/>
                    <a:pt x="1085445" y="928145"/>
                  </a:cubicBezTo>
                  <a:cubicBezTo>
                    <a:pt x="1074777" y="955320"/>
                    <a:pt x="1063128" y="982314"/>
                    <a:pt x="1050488" y="10091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6" name="任意多边形: 形状 1505">
              <a:extLst>
                <a:ext uri="{FF2B5EF4-FFF2-40B4-BE49-F238E27FC236}">
                  <a16:creationId xmlns:a16="http://schemas.microsoft.com/office/drawing/2014/main" id="{6DEBACFE-CC0A-4600-A7F2-B82FA271CC6B}"/>
                </a:ext>
              </a:extLst>
            </p:cNvPr>
            <p:cNvSpPr/>
            <p:nvPr/>
          </p:nvSpPr>
          <p:spPr>
            <a:xfrm>
              <a:off x="5595485" y="4890677"/>
              <a:ext cx="1170586" cy="1583944"/>
            </a:xfrm>
            <a:custGeom>
              <a:avLst/>
              <a:gdLst>
                <a:gd name="connsiteX0" fmla="*/ 1050488 w 1170586"/>
                <a:gd name="connsiteY0" fmla="*/ 1009108 h 1583944"/>
                <a:gd name="connsiteX1" fmla="*/ 1043821 w 1170586"/>
                <a:gd name="connsiteY1" fmla="*/ 1023205 h 1583944"/>
                <a:gd name="connsiteX2" fmla="*/ 1041916 w 1170586"/>
                <a:gd name="connsiteY2" fmla="*/ 1027205 h 1583944"/>
                <a:gd name="connsiteX3" fmla="*/ 992862 w 1170586"/>
                <a:gd name="connsiteY3" fmla="*/ 1119122 h 1583944"/>
                <a:gd name="connsiteX4" fmla="*/ 990767 w 1170586"/>
                <a:gd name="connsiteY4" fmla="*/ 1122836 h 1583944"/>
                <a:gd name="connsiteX5" fmla="*/ 933617 w 1170586"/>
                <a:gd name="connsiteY5" fmla="*/ 1211133 h 1583944"/>
                <a:gd name="connsiteX6" fmla="*/ 930950 w 1170586"/>
                <a:gd name="connsiteY6" fmla="*/ 1214753 h 1583944"/>
                <a:gd name="connsiteX7" fmla="*/ 865703 w 1170586"/>
                <a:gd name="connsiteY7" fmla="*/ 1299049 h 1583944"/>
                <a:gd name="connsiteX8" fmla="*/ 862751 w 1170586"/>
                <a:gd name="connsiteY8" fmla="*/ 1302573 h 1583944"/>
                <a:gd name="connsiteX9" fmla="*/ 787599 w 1170586"/>
                <a:gd name="connsiteY9" fmla="*/ 1382202 h 1583944"/>
                <a:gd name="connsiteX10" fmla="*/ 784169 w 1170586"/>
                <a:gd name="connsiteY10" fmla="*/ 1385536 h 1583944"/>
                <a:gd name="connsiteX11" fmla="*/ 696159 w 1170586"/>
                <a:gd name="connsiteY11" fmla="*/ 1459260 h 1583944"/>
                <a:gd name="connsiteX12" fmla="*/ 692349 w 1170586"/>
                <a:gd name="connsiteY12" fmla="*/ 1462117 h 1583944"/>
                <a:gd name="connsiteX13" fmla="*/ 586240 w 1170586"/>
                <a:gd name="connsiteY13" fmla="*/ 1527554 h 1583944"/>
                <a:gd name="connsiteX14" fmla="*/ 581287 w 1170586"/>
                <a:gd name="connsiteY14" fmla="*/ 1530030 h 1583944"/>
                <a:gd name="connsiteX15" fmla="*/ 437078 w 1170586"/>
                <a:gd name="connsiteY15" fmla="*/ 1577655 h 1583944"/>
                <a:gd name="connsiteX16" fmla="*/ 429268 w 1170586"/>
                <a:gd name="connsiteY16" fmla="*/ 1578894 h 1583944"/>
                <a:gd name="connsiteX17" fmla="*/ 81415 w 1170586"/>
                <a:gd name="connsiteY17" fmla="*/ 1415540 h 1583944"/>
                <a:gd name="connsiteX18" fmla="*/ 77319 w 1170586"/>
                <a:gd name="connsiteY18" fmla="*/ 1408777 h 1583944"/>
                <a:gd name="connsiteX19" fmla="*/ 21407 w 1170586"/>
                <a:gd name="connsiteY19" fmla="*/ 1267617 h 1583944"/>
                <a:gd name="connsiteX20" fmla="*/ 20074 w 1170586"/>
                <a:gd name="connsiteY20" fmla="*/ 1262187 h 1583944"/>
                <a:gd name="connsiteX21" fmla="*/ 1786 w 1170586"/>
                <a:gd name="connsiteY21" fmla="*/ 1138362 h 1583944"/>
                <a:gd name="connsiteX22" fmla="*/ 1786 w 1170586"/>
                <a:gd name="connsiteY22" fmla="*/ 1133600 h 1583944"/>
                <a:gd name="connsiteX23" fmla="*/ 1786 w 1170586"/>
                <a:gd name="connsiteY23" fmla="*/ 1018823 h 1583944"/>
                <a:gd name="connsiteX24" fmla="*/ 1786 w 1170586"/>
                <a:gd name="connsiteY24" fmla="*/ 1014156 h 1583944"/>
                <a:gd name="connsiteX25" fmla="*/ 14740 w 1170586"/>
                <a:gd name="connsiteY25" fmla="*/ 905762 h 1583944"/>
                <a:gd name="connsiteX26" fmla="*/ 15597 w 1170586"/>
                <a:gd name="connsiteY26" fmla="*/ 901285 h 1583944"/>
                <a:gd name="connsiteX27" fmla="*/ 38457 w 1170586"/>
                <a:gd name="connsiteY27" fmla="*/ 797081 h 1583944"/>
                <a:gd name="connsiteX28" fmla="*/ 39600 w 1170586"/>
                <a:gd name="connsiteY28" fmla="*/ 792795 h 1583944"/>
                <a:gd name="connsiteX29" fmla="*/ 71033 w 1170586"/>
                <a:gd name="connsiteY29" fmla="*/ 692592 h 1583944"/>
                <a:gd name="connsiteX30" fmla="*/ 72461 w 1170586"/>
                <a:gd name="connsiteY30" fmla="*/ 688592 h 1583944"/>
                <a:gd name="connsiteX31" fmla="*/ 111800 w 1170586"/>
                <a:gd name="connsiteY31" fmla="*/ 592103 h 1583944"/>
                <a:gd name="connsiteX32" fmla="*/ 113514 w 1170586"/>
                <a:gd name="connsiteY32" fmla="*/ 588103 h 1583944"/>
                <a:gd name="connsiteX33" fmla="*/ 120086 w 1170586"/>
                <a:gd name="connsiteY33" fmla="*/ 573911 h 1583944"/>
                <a:gd name="connsiteX34" fmla="*/ 160187 w 1170586"/>
                <a:gd name="connsiteY34" fmla="*/ 495044 h 1583944"/>
                <a:gd name="connsiteX35" fmla="*/ 162282 w 1170586"/>
                <a:gd name="connsiteY35" fmla="*/ 491138 h 1583944"/>
                <a:gd name="connsiteX36" fmla="*/ 216479 w 1170586"/>
                <a:gd name="connsiteY36" fmla="*/ 401603 h 1583944"/>
                <a:gd name="connsiteX37" fmla="*/ 218956 w 1170586"/>
                <a:gd name="connsiteY37" fmla="*/ 397984 h 1583944"/>
                <a:gd name="connsiteX38" fmla="*/ 281249 w 1170586"/>
                <a:gd name="connsiteY38" fmla="*/ 312259 h 1583944"/>
                <a:gd name="connsiteX39" fmla="*/ 284012 w 1170586"/>
                <a:gd name="connsiteY39" fmla="*/ 308830 h 1583944"/>
                <a:gd name="connsiteX40" fmla="*/ 355830 w 1170586"/>
                <a:gd name="connsiteY40" fmla="*/ 227582 h 1583944"/>
                <a:gd name="connsiteX41" fmla="*/ 358973 w 1170586"/>
                <a:gd name="connsiteY41" fmla="*/ 224248 h 1583944"/>
                <a:gd name="connsiteX42" fmla="*/ 442222 w 1170586"/>
                <a:gd name="connsiteY42" fmla="*/ 148048 h 1583944"/>
                <a:gd name="connsiteX43" fmla="*/ 446032 w 1170586"/>
                <a:gd name="connsiteY43" fmla="*/ 145000 h 1583944"/>
                <a:gd name="connsiteX44" fmla="*/ 545473 w 1170586"/>
                <a:gd name="connsiteY44" fmla="*/ 76610 h 1583944"/>
                <a:gd name="connsiteX45" fmla="*/ 549950 w 1170586"/>
                <a:gd name="connsiteY45" fmla="*/ 74039 h 1583944"/>
                <a:gd name="connsiteX46" fmla="*/ 677299 w 1170586"/>
                <a:gd name="connsiteY46" fmla="*/ 18508 h 1583944"/>
                <a:gd name="connsiteX47" fmla="*/ 683681 w 1170586"/>
                <a:gd name="connsiteY47" fmla="*/ 16793 h 1583944"/>
                <a:gd name="connsiteX48" fmla="*/ 940856 w 1170586"/>
                <a:gd name="connsiteY48" fmla="*/ 30795 h 1583944"/>
                <a:gd name="connsiteX49" fmla="*/ 1116783 w 1170586"/>
                <a:gd name="connsiteY49" fmla="*/ 219771 h 1583944"/>
                <a:gd name="connsiteX50" fmla="*/ 1119354 w 1170586"/>
                <a:gd name="connsiteY50" fmla="*/ 225772 h 1583944"/>
                <a:gd name="connsiteX51" fmla="*/ 1158502 w 1170586"/>
                <a:gd name="connsiteY51" fmla="*/ 359122 h 1583944"/>
                <a:gd name="connsiteX52" fmla="*/ 1159359 w 1170586"/>
                <a:gd name="connsiteY52" fmla="*/ 364265 h 1583944"/>
                <a:gd name="connsiteX53" fmla="*/ 1170503 w 1170586"/>
                <a:gd name="connsiteY53" fmla="*/ 484376 h 1583944"/>
                <a:gd name="connsiteX54" fmla="*/ 1170503 w 1170586"/>
                <a:gd name="connsiteY54" fmla="*/ 489329 h 1583944"/>
                <a:gd name="connsiteX55" fmla="*/ 1165551 w 1170586"/>
                <a:gd name="connsiteY55" fmla="*/ 601914 h 1583944"/>
                <a:gd name="connsiteX56" fmla="*/ 1164979 w 1170586"/>
                <a:gd name="connsiteY56" fmla="*/ 606486 h 1583944"/>
                <a:gd name="connsiteX57" fmla="*/ 1149072 w 1170586"/>
                <a:gd name="connsiteY57" fmla="*/ 713833 h 1583944"/>
                <a:gd name="connsiteX58" fmla="*/ 1148215 w 1170586"/>
                <a:gd name="connsiteY58" fmla="*/ 718214 h 1583944"/>
                <a:gd name="connsiteX59" fmla="*/ 1122307 w 1170586"/>
                <a:gd name="connsiteY59" fmla="*/ 820894 h 1583944"/>
                <a:gd name="connsiteX60" fmla="*/ 1121164 w 1170586"/>
                <a:gd name="connsiteY60" fmla="*/ 825180 h 1583944"/>
                <a:gd name="connsiteX61" fmla="*/ 1087064 w 1170586"/>
                <a:gd name="connsiteY61" fmla="*/ 924145 h 1583944"/>
                <a:gd name="connsiteX62" fmla="*/ 1085445 w 1170586"/>
                <a:gd name="connsiteY62" fmla="*/ 928145 h 1583944"/>
                <a:gd name="connsiteX63" fmla="*/ 1050488 w 1170586"/>
                <a:gd name="connsiteY63" fmla="*/ 1009108 h 158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170586" h="1583944">
                  <a:moveTo>
                    <a:pt x="1050488" y="1009108"/>
                  </a:moveTo>
                  <a:cubicBezTo>
                    <a:pt x="1048298" y="1013775"/>
                    <a:pt x="1046107" y="1018633"/>
                    <a:pt x="1043821" y="1023205"/>
                  </a:cubicBezTo>
                  <a:cubicBezTo>
                    <a:pt x="1043250" y="1024538"/>
                    <a:pt x="1042583" y="1025777"/>
                    <a:pt x="1041916" y="1027205"/>
                  </a:cubicBezTo>
                  <a:cubicBezTo>
                    <a:pt x="1026485" y="1058952"/>
                    <a:pt x="1010131" y="1089594"/>
                    <a:pt x="992862" y="1119122"/>
                  </a:cubicBezTo>
                  <a:cubicBezTo>
                    <a:pt x="992100" y="1120360"/>
                    <a:pt x="991434" y="1121503"/>
                    <a:pt x="990767" y="1122836"/>
                  </a:cubicBezTo>
                  <a:cubicBezTo>
                    <a:pt x="972669" y="1153507"/>
                    <a:pt x="953619" y="1182939"/>
                    <a:pt x="933617" y="1211133"/>
                  </a:cubicBezTo>
                  <a:lnTo>
                    <a:pt x="930950" y="1214753"/>
                  </a:lnTo>
                  <a:cubicBezTo>
                    <a:pt x="910090" y="1244376"/>
                    <a:pt x="888278" y="1272569"/>
                    <a:pt x="865703" y="1299049"/>
                  </a:cubicBezTo>
                  <a:cubicBezTo>
                    <a:pt x="864799" y="1300287"/>
                    <a:pt x="863818" y="1301468"/>
                    <a:pt x="862751" y="1302573"/>
                  </a:cubicBezTo>
                  <a:cubicBezTo>
                    <a:pt x="839091" y="1330396"/>
                    <a:pt x="814011" y="1356980"/>
                    <a:pt x="787599" y="1382202"/>
                  </a:cubicBezTo>
                  <a:lnTo>
                    <a:pt x="784169" y="1385536"/>
                  </a:lnTo>
                  <a:cubicBezTo>
                    <a:pt x="756385" y="1411901"/>
                    <a:pt x="726991" y="1436523"/>
                    <a:pt x="696159" y="1459260"/>
                  </a:cubicBezTo>
                  <a:lnTo>
                    <a:pt x="692349" y="1462117"/>
                  </a:lnTo>
                  <a:cubicBezTo>
                    <a:pt x="658859" y="1486844"/>
                    <a:pt x="623369" y="1508732"/>
                    <a:pt x="586240" y="1527554"/>
                  </a:cubicBezTo>
                  <a:lnTo>
                    <a:pt x="581287" y="1530030"/>
                  </a:lnTo>
                  <a:cubicBezTo>
                    <a:pt x="535786" y="1552824"/>
                    <a:pt x="487209" y="1568873"/>
                    <a:pt x="437078" y="1577655"/>
                  </a:cubicBezTo>
                  <a:lnTo>
                    <a:pt x="429268" y="1578894"/>
                  </a:lnTo>
                  <a:cubicBezTo>
                    <a:pt x="290470" y="1603268"/>
                    <a:pt x="151300" y="1537917"/>
                    <a:pt x="81415" y="1415540"/>
                  </a:cubicBezTo>
                  <a:cubicBezTo>
                    <a:pt x="79891" y="1413349"/>
                    <a:pt x="78653" y="1411063"/>
                    <a:pt x="77319" y="1408777"/>
                  </a:cubicBezTo>
                  <a:cubicBezTo>
                    <a:pt x="51954" y="1364676"/>
                    <a:pt x="33114" y="1317128"/>
                    <a:pt x="21407" y="1267617"/>
                  </a:cubicBezTo>
                  <a:cubicBezTo>
                    <a:pt x="20836" y="1265807"/>
                    <a:pt x="20455" y="1263997"/>
                    <a:pt x="20074" y="1262187"/>
                  </a:cubicBezTo>
                  <a:cubicBezTo>
                    <a:pt x="10482" y="1221506"/>
                    <a:pt x="4358" y="1180082"/>
                    <a:pt x="1786" y="1138362"/>
                  </a:cubicBezTo>
                  <a:cubicBezTo>
                    <a:pt x="1691" y="1136781"/>
                    <a:pt x="1691" y="1135190"/>
                    <a:pt x="1786" y="1133600"/>
                  </a:cubicBezTo>
                  <a:cubicBezTo>
                    <a:pt x="-595" y="1095376"/>
                    <a:pt x="-595" y="1057047"/>
                    <a:pt x="1786" y="1018823"/>
                  </a:cubicBezTo>
                  <a:lnTo>
                    <a:pt x="1786" y="1014156"/>
                  </a:lnTo>
                  <a:cubicBezTo>
                    <a:pt x="4272" y="977828"/>
                    <a:pt x="8596" y="941652"/>
                    <a:pt x="14740" y="905762"/>
                  </a:cubicBezTo>
                  <a:cubicBezTo>
                    <a:pt x="14921" y="904247"/>
                    <a:pt x="15207" y="902752"/>
                    <a:pt x="15597" y="901285"/>
                  </a:cubicBezTo>
                  <a:cubicBezTo>
                    <a:pt x="21503" y="866995"/>
                    <a:pt x="29123" y="832134"/>
                    <a:pt x="38457" y="797081"/>
                  </a:cubicBezTo>
                  <a:lnTo>
                    <a:pt x="39600" y="792795"/>
                  </a:lnTo>
                  <a:cubicBezTo>
                    <a:pt x="48554" y="759524"/>
                    <a:pt x="59031" y="726120"/>
                    <a:pt x="71033" y="692592"/>
                  </a:cubicBezTo>
                  <a:cubicBezTo>
                    <a:pt x="71604" y="691297"/>
                    <a:pt x="72080" y="689963"/>
                    <a:pt x="72461" y="688592"/>
                  </a:cubicBezTo>
                  <a:cubicBezTo>
                    <a:pt x="84149" y="656464"/>
                    <a:pt x="97255" y="624298"/>
                    <a:pt x="111800" y="592103"/>
                  </a:cubicBezTo>
                  <a:cubicBezTo>
                    <a:pt x="112371" y="590675"/>
                    <a:pt x="112943" y="589436"/>
                    <a:pt x="113514" y="588103"/>
                  </a:cubicBezTo>
                  <a:lnTo>
                    <a:pt x="120086" y="573911"/>
                  </a:lnTo>
                  <a:cubicBezTo>
                    <a:pt x="132755" y="546860"/>
                    <a:pt x="146185" y="520476"/>
                    <a:pt x="160187" y="495044"/>
                  </a:cubicBezTo>
                  <a:lnTo>
                    <a:pt x="162282" y="491138"/>
                  </a:lnTo>
                  <a:cubicBezTo>
                    <a:pt x="179427" y="460087"/>
                    <a:pt x="197496" y="430245"/>
                    <a:pt x="216479" y="401603"/>
                  </a:cubicBezTo>
                  <a:cubicBezTo>
                    <a:pt x="217232" y="400346"/>
                    <a:pt x="218051" y="399136"/>
                    <a:pt x="218956" y="397984"/>
                  </a:cubicBezTo>
                  <a:cubicBezTo>
                    <a:pt x="238863" y="367885"/>
                    <a:pt x="259723" y="339405"/>
                    <a:pt x="281249" y="312259"/>
                  </a:cubicBezTo>
                  <a:lnTo>
                    <a:pt x="284012" y="308830"/>
                  </a:lnTo>
                  <a:cubicBezTo>
                    <a:pt x="307129" y="279940"/>
                    <a:pt x="331065" y="252851"/>
                    <a:pt x="355830" y="227582"/>
                  </a:cubicBezTo>
                  <a:cubicBezTo>
                    <a:pt x="356802" y="226400"/>
                    <a:pt x="357850" y="225286"/>
                    <a:pt x="358973" y="224248"/>
                  </a:cubicBezTo>
                  <a:cubicBezTo>
                    <a:pt x="385224" y="197264"/>
                    <a:pt x="413018" y="171813"/>
                    <a:pt x="442222" y="148048"/>
                  </a:cubicBezTo>
                  <a:cubicBezTo>
                    <a:pt x="443555" y="147095"/>
                    <a:pt x="444794" y="146048"/>
                    <a:pt x="446032" y="145000"/>
                  </a:cubicBezTo>
                  <a:cubicBezTo>
                    <a:pt x="477445" y="119778"/>
                    <a:pt x="510688" y="96918"/>
                    <a:pt x="545473" y="76610"/>
                  </a:cubicBezTo>
                  <a:lnTo>
                    <a:pt x="549950" y="74039"/>
                  </a:lnTo>
                  <a:cubicBezTo>
                    <a:pt x="590126" y="50693"/>
                    <a:pt x="632855" y="32062"/>
                    <a:pt x="677299" y="18508"/>
                  </a:cubicBezTo>
                  <a:lnTo>
                    <a:pt x="683681" y="16793"/>
                  </a:lnTo>
                  <a:cubicBezTo>
                    <a:pt x="774549" y="-8829"/>
                    <a:pt x="863132" y="-5876"/>
                    <a:pt x="940856" y="30795"/>
                  </a:cubicBezTo>
                  <a:cubicBezTo>
                    <a:pt x="1018580" y="67467"/>
                    <a:pt x="1078206" y="133665"/>
                    <a:pt x="1116783" y="219771"/>
                  </a:cubicBezTo>
                  <a:lnTo>
                    <a:pt x="1119354" y="225772"/>
                  </a:lnTo>
                  <a:cubicBezTo>
                    <a:pt x="1137528" y="268558"/>
                    <a:pt x="1150663" y="313307"/>
                    <a:pt x="1158502" y="359122"/>
                  </a:cubicBezTo>
                  <a:cubicBezTo>
                    <a:pt x="1158502" y="360836"/>
                    <a:pt x="1159169" y="362646"/>
                    <a:pt x="1159359" y="364265"/>
                  </a:cubicBezTo>
                  <a:cubicBezTo>
                    <a:pt x="1166065" y="403965"/>
                    <a:pt x="1169789" y="444114"/>
                    <a:pt x="1170503" y="484376"/>
                  </a:cubicBezTo>
                  <a:cubicBezTo>
                    <a:pt x="1170503" y="485995"/>
                    <a:pt x="1170503" y="487709"/>
                    <a:pt x="1170503" y="489329"/>
                  </a:cubicBezTo>
                  <a:cubicBezTo>
                    <a:pt x="1170989" y="526924"/>
                    <a:pt x="1169341" y="564509"/>
                    <a:pt x="1165551" y="601914"/>
                  </a:cubicBezTo>
                  <a:cubicBezTo>
                    <a:pt x="1165455" y="603448"/>
                    <a:pt x="1165265" y="604972"/>
                    <a:pt x="1164979" y="606486"/>
                  </a:cubicBezTo>
                  <a:cubicBezTo>
                    <a:pt x="1161512" y="642519"/>
                    <a:pt x="1156197" y="678343"/>
                    <a:pt x="1149072" y="713833"/>
                  </a:cubicBezTo>
                  <a:cubicBezTo>
                    <a:pt x="1149072" y="715357"/>
                    <a:pt x="1148501" y="716786"/>
                    <a:pt x="1148215" y="718214"/>
                  </a:cubicBezTo>
                  <a:cubicBezTo>
                    <a:pt x="1141233" y="752123"/>
                    <a:pt x="1132594" y="786347"/>
                    <a:pt x="1122307" y="820894"/>
                  </a:cubicBezTo>
                  <a:cubicBezTo>
                    <a:pt x="1122002" y="822342"/>
                    <a:pt x="1121621" y="823770"/>
                    <a:pt x="1121164" y="825180"/>
                  </a:cubicBezTo>
                  <a:cubicBezTo>
                    <a:pt x="1111258" y="858070"/>
                    <a:pt x="1099895" y="891065"/>
                    <a:pt x="1087064" y="924145"/>
                  </a:cubicBezTo>
                  <a:cubicBezTo>
                    <a:pt x="1086493" y="925478"/>
                    <a:pt x="1085921" y="926812"/>
                    <a:pt x="1085445" y="928145"/>
                  </a:cubicBezTo>
                  <a:cubicBezTo>
                    <a:pt x="1074777" y="955320"/>
                    <a:pt x="1063128" y="982314"/>
                    <a:pt x="1050488" y="10091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7" name="任意多边形: 形状 1506">
              <a:extLst>
                <a:ext uri="{FF2B5EF4-FFF2-40B4-BE49-F238E27FC236}">
                  <a16:creationId xmlns:a16="http://schemas.microsoft.com/office/drawing/2014/main" id="{D35E4DA8-0645-4242-AC0D-E069A91130D2}"/>
                </a:ext>
              </a:extLst>
            </p:cNvPr>
            <p:cNvSpPr/>
            <p:nvPr/>
          </p:nvSpPr>
          <p:spPr>
            <a:xfrm>
              <a:off x="6272783" y="4890677"/>
              <a:ext cx="439483" cy="219771"/>
            </a:xfrm>
            <a:custGeom>
              <a:avLst/>
              <a:gdLst>
                <a:gd name="connsiteX0" fmla="*/ 0 w 439483"/>
                <a:gd name="connsiteY0" fmla="*/ 18508 h 219771"/>
                <a:gd name="connsiteX1" fmla="*/ 6382 w 439483"/>
                <a:gd name="connsiteY1" fmla="*/ 16793 h 219771"/>
                <a:gd name="connsiteX2" fmla="*/ 263557 w 439483"/>
                <a:gd name="connsiteY2" fmla="*/ 30795 h 219771"/>
                <a:gd name="connsiteX3" fmla="*/ 439484 w 439483"/>
                <a:gd name="connsiteY3" fmla="*/ 219771 h 21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9483" h="219771">
                  <a:moveTo>
                    <a:pt x="0" y="18508"/>
                  </a:moveTo>
                  <a:lnTo>
                    <a:pt x="6382" y="16793"/>
                  </a:lnTo>
                  <a:cubicBezTo>
                    <a:pt x="97250" y="-8829"/>
                    <a:pt x="185833" y="-5876"/>
                    <a:pt x="263557" y="30795"/>
                  </a:cubicBezTo>
                  <a:cubicBezTo>
                    <a:pt x="341281" y="67467"/>
                    <a:pt x="400907" y="133665"/>
                    <a:pt x="439484" y="219771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8" name="任意多边形: 形状 1507">
              <a:extLst>
                <a:ext uri="{FF2B5EF4-FFF2-40B4-BE49-F238E27FC236}">
                  <a16:creationId xmlns:a16="http://schemas.microsoft.com/office/drawing/2014/main" id="{38A05AD3-41B6-4D1E-B802-59A40F927589}"/>
                </a:ext>
              </a:extLst>
            </p:cNvPr>
            <p:cNvSpPr/>
            <p:nvPr/>
          </p:nvSpPr>
          <p:spPr>
            <a:xfrm>
              <a:off x="6140958" y="4907470"/>
              <a:ext cx="614362" cy="347662"/>
            </a:xfrm>
            <a:custGeom>
              <a:avLst/>
              <a:gdLst>
                <a:gd name="connsiteX0" fmla="*/ 614363 w 614362"/>
                <a:gd name="connsiteY0" fmla="*/ 347663 h 347662"/>
                <a:gd name="connsiteX1" fmla="*/ 0 w 614362"/>
                <a:gd name="connsiteY1" fmla="*/ 60007 h 347662"/>
                <a:gd name="connsiteX2" fmla="*/ 4477 w 614362"/>
                <a:gd name="connsiteY2" fmla="*/ 57436 h 347662"/>
                <a:gd name="connsiteX3" fmla="*/ 131826 w 614362"/>
                <a:gd name="connsiteY3" fmla="*/ 1714 h 347662"/>
                <a:gd name="connsiteX4" fmla="*/ 138208 w 614362"/>
                <a:gd name="connsiteY4" fmla="*/ 0 h 347662"/>
                <a:gd name="connsiteX5" fmla="*/ 574167 w 614362"/>
                <a:gd name="connsiteY5" fmla="*/ 209359 h 347662"/>
                <a:gd name="connsiteX6" fmla="*/ 613315 w 614362"/>
                <a:gd name="connsiteY6" fmla="*/ 342709 h 347662"/>
                <a:gd name="connsiteX7" fmla="*/ 614363 w 614362"/>
                <a:gd name="connsiteY7" fmla="*/ 347663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362" h="347662">
                  <a:moveTo>
                    <a:pt x="614363" y="347663"/>
                  </a:moveTo>
                  <a:lnTo>
                    <a:pt x="0" y="60007"/>
                  </a:lnTo>
                  <a:lnTo>
                    <a:pt x="4477" y="57436"/>
                  </a:lnTo>
                  <a:cubicBezTo>
                    <a:pt x="44644" y="34023"/>
                    <a:pt x="87373" y="15326"/>
                    <a:pt x="131826" y="1714"/>
                  </a:cubicBezTo>
                  <a:lnTo>
                    <a:pt x="138208" y="0"/>
                  </a:lnTo>
                  <a:lnTo>
                    <a:pt x="574167" y="209359"/>
                  </a:lnTo>
                  <a:cubicBezTo>
                    <a:pt x="592341" y="252146"/>
                    <a:pt x="605476" y="296894"/>
                    <a:pt x="613315" y="342709"/>
                  </a:cubicBezTo>
                  <a:cubicBezTo>
                    <a:pt x="613791" y="344614"/>
                    <a:pt x="614172" y="346043"/>
                    <a:pt x="614363" y="347663"/>
                  </a:cubicBez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9" name="任意多边形: 形状 1508">
              <a:extLst>
                <a:ext uri="{FF2B5EF4-FFF2-40B4-BE49-F238E27FC236}">
                  <a16:creationId xmlns:a16="http://schemas.microsoft.com/office/drawing/2014/main" id="{D59892F2-4296-4B55-8282-03E9187F8DE8}"/>
                </a:ext>
              </a:extLst>
            </p:cNvPr>
            <p:cNvSpPr/>
            <p:nvPr/>
          </p:nvSpPr>
          <p:spPr>
            <a:xfrm>
              <a:off x="6037707" y="4964906"/>
              <a:ext cx="728852" cy="415290"/>
            </a:xfrm>
            <a:custGeom>
              <a:avLst/>
              <a:gdLst>
                <a:gd name="connsiteX0" fmla="*/ 728853 w 728852"/>
                <a:gd name="connsiteY0" fmla="*/ 415290 h 415290"/>
                <a:gd name="connsiteX1" fmla="*/ 0 w 728852"/>
                <a:gd name="connsiteY1" fmla="*/ 74009 h 415290"/>
                <a:gd name="connsiteX2" fmla="*/ 3810 w 728852"/>
                <a:gd name="connsiteY2" fmla="*/ 70961 h 415290"/>
                <a:gd name="connsiteX3" fmla="*/ 103251 w 728852"/>
                <a:gd name="connsiteY3" fmla="*/ 2572 h 415290"/>
                <a:gd name="connsiteX4" fmla="*/ 107728 w 728852"/>
                <a:gd name="connsiteY4" fmla="*/ 0 h 415290"/>
                <a:gd name="connsiteX5" fmla="*/ 716756 w 728852"/>
                <a:gd name="connsiteY5" fmla="*/ 285083 h 415290"/>
                <a:gd name="connsiteX6" fmla="*/ 717613 w 728852"/>
                <a:gd name="connsiteY6" fmla="*/ 290227 h 415290"/>
                <a:gd name="connsiteX7" fmla="*/ 728758 w 728852"/>
                <a:gd name="connsiteY7" fmla="*/ 410337 h 415290"/>
                <a:gd name="connsiteX8" fmla="*/ 728853 w 728852"/>
                <a:gd name="connsiteY8" fmla="*/ 415290 h 41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8852" h="415290">
                  <a:moveTo>
                    <a:pt x="728853" y="415290"/>
                  </a:moveTo>
                  <a:lnTo>
                    <a:pt x="0" y="74009"/>
                  </a:lnTo>
                  <a:cubicBezTo>
                    <a:pt x="1333" y="73057"/>
                    <a:pt x="2572" y="72009"/>
                    <a:pt x="3810" y="70961"/>
                  </a:cubicBezTo>
                  <a:cubicBezTo>
                    <a:pt x="35223" y="45739"/>
                    <a:pt x="68466" y="22879"/>
                    <a:pt x="103251" y="2572"/>
                  </a:cubicBezTo>
                  <a:lnTo>
                    <a:pt x="107728" y="0"/>
                  </a:lnTo>
                  <a:lnTo>
                    <a:pt x="716756" y="285083"/>
                  </a:lnTo>
                  <a:cubicBezTo>
                    <a:pt x="716756" y="286798"/>
                    <a:pt x="717423" y="288607"/>
                    <a:pt x="717613" y="290227"/>
                  </a:cubicBezTo>
                  <a:cubicBezTo>
                    <a:pt x="724319" y="329927"/>
                    <a:pt x="728043" y="370075"/>
                    <a:pt x="728758" y="410337"/>
                  </a:cubicBezTo>
                  <a:cubicBezTo>
                    <a:pt x="728758" y="411956"/>
                    <a:pt x="728853" y="413671"/>
                    <a:pt x="728853" y="415290"/>
                  </a:cubicBez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0" name="任意多边形: 形状 1509">
              <a:extLst>
                <a:ext uri="{FF2B5EF4-FFF2-40B4-BE49-F238E27FC236}">
                  <a16:creationId xmlns:a16="http://schemas.microsoft.com/office/drawing/2014/main" id="{1994FB43-27C9-4402-92E0-FA00D2604FA9}"/>
                </a:ext>
              </a:extLst>
            </p:cNvPr>
            <p:cNvSpPr/>
            <p:nvPr/>
          </p:nvSpPr>
          <p:spPr>
            <a:xfrm>
              <a:off x="5951410" y="5035676"/>
              <a:ext cx="815232" cy="461676"/>
            </a:xfrm>
            <a:custGeom>
              <a:avLst/>
              <a:gdLst>
                <a:gd name="connsiteX0" fmla="*/ 809625 w 815232"/>
                <a:gd name="connsiteY0" fmla="*/ 461677 h 461676"/>
                <a:gd name="connsiteX1" fmla="*/ 0 w 815232"/>
                <a:gd name="connsiteY1" fmla="*/ 82582 h 461676"/>
                <a:gd name="connsiteX2" fmla="*/ 3143 w 815232"/>
                <a:gd name="connsiteY2" fmla="*/ 79248 h 461676"/>
                <a:gd name="connsiteX3" fmla="*/ 86392 w 815232"/>
                <a:gd name="connsiteY3" fmla="*/ 3048 h 461676"/>
                <a:gd name="connsiteX4" fmla="*/ 90202 w 815232"/>
                <a:gd name="connsiteY4" fmla="*/ 0 h 461676"/>
                <a:gd name="connsiteX5" fmla="*/ 815149 w 815232"/>
                <a:gd name="connsiteY5" fmla="*/ 339376 h 461676"/>
                <a:gd name="connsiteX6" fmla="*/ 815149 w 815232"/>
                <a:gd name="connsiteY6" fmla="*/ 344329 h 461676"/>
                <a:gd name="connsiteX7" fmla="*/ 810197 w 815232"/>
                <a:gd name="connsiteY7" fmla="*/ 456914 h 461676"/>
                <a:gd name="connsiteX8" fmla="*/ 809625 w 815232"/>
                <a:gd name="connsiteY8" fmla="*/ 461677 h 461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32" h="461676">
                  <a:moveTo>
                    <a:pt x="809625" y="461677"/>
                  </a:moveTo>
                  <a:lnTo>
                    <a:pt x="0" y="82582"/>
                  </a:lnTo>
                  <a:cubicBezTo>
                    <a:pt x="971" y="81401"/>
                    <a:pt x="2019" y="80286"/>
                    <a:pt x="3143" y="79248"/>
                  </a:cubicBezTo>
                  <a:cubicBezTo>
                    <a:pt x="29394" y="52264"/>
                    <a:pt x="57188" y="26813"/>
                    <a:pt x="86392" y="3048"/>
                  </a:cubicBezTo>
                  <a:cubicBezTo>
                    <a:pt x="87725" y="2096"/>
                    <a:pt x="88963" y="1048"/>
                    <a:pt x="90202" y="0"/>
                  </a:cubicBezTo>
                  <a:lnTo>
                    <a:pt x="815149" y="339376"/>
                  </a:lnTo>
                  <a:cubicBezTo>
                    <a:pt x="815149" y="340995"/>
                    <a:pt x="815149" y="342710"/>
                    <a:pt x="815149" y="344329"/>
                  </a:cubicBezTo>
                  <a:cubicBezTo>
                    <a:pt x="815635" y="381924"/>
                    <a:pt x="813988" y="419510"/>
                    <a:pt x="810197" y="456914"/>
                  </a:cubicBezTo>
                  <a:cubicBezTo>
                    <a:pt x="810111" y="458514"/>
                    <a:pt x="809920" y="460105"/>
                    <a:pt x="809625" y="461677"/>
                  </a:cubicBez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1" name="任意多边形: 形状 1510">
              <a:extLst>
                <a:ext uri="{FF2B5EF4-FFF2-40B4-BE49-F238E27FC236}">
                  <a16:creationId xmlns:a16="http://schemas.microsoft.com/office/drawing/2014/main" id="{05B84D01-C36E-49CF-AAB0-E62544572217}"/>
                </a:ext>
              </a:extLst>
            </p:cNvPr>
            <p:cNvSpPr/>
            <p:nvPr/>
          </p:nvSpPr>
          <p:spPr>
            <a:xfrm>
              <a:off x="5876925" y="5114925"/>
              <a:ext cx="884872" cy="493966"/>
            </a:xfrm>
            <a:custGeom>
              <a:avLst/>
              <a:gdLst>
                <a:gd name="connsiteX0" fmla="*/ 866775 w 884872"/>
                <a:gd name="connsiteY0" fmla="*/ 493966 h 493966"/>
                <a:gd name="connsiteX1" fmla="*/ 0 w 884872"/>
                <a:gd name="connsiteY1" fmla="*/ 88011 h 493966"/>
                <a:gd name="connsiteX2" fmla="*/ 2762 w 884872"/>
                <a:gd name="connsiteY2" fmla="*/ 84582 h 493966"/>
                <a:gd name="connsiteX3" fmla="*/ 74581 w 884872"/>
                <a:gd name="connsiteY3" fmla="*/ 3334 h 493966"/>
                <a:gd name="connsiteX4" fmla="*/ 77724 w 884872"/>
                <a:gd name="connsiteY4" fmla="*/ 0 h 493966"/>
                <a:gd name="connsiteX5" fmla="*/ 884872 w 884872"/>
                <a:gd name="connsiteY5" fmla="*/ 377857 h 493966"/>
                <a:gd name="connsiteX6" fmla="*/ 884301 w 884872"/>
                <a:gd name="connsiteY6" fmla="*/ 382429 h 493966"/>
                <a:gd name="connsiteX7" fmla="*/ 867632 w 884872"/>
                <a:gd name="connsiteY7" fmla="*/ 489585 h 493966"/>
                <a:gd name="connsiteX8" fmla="*/ 866775 w 884872"/>
                <a:gd name="connsiteY8" fmla="*/ 493966 h 49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72" h="493966">
                  <a:moveTo>
                    <a:pt x="866775" y="493966"/>
                  </a:moveTo>
                  <a:lnTo>
                    <a:pt x="0" y="88011"/>
                  </a:lnTo>
                  <a:lnTo>
                    <a:pt x="2762" y="84582"/>
                  </a:lnTo>
                  <a:cubicBezTo>
                    <a:pt x="25879" y="55693"/>
                    <a:pt x="49816" y="28603"/>
                    <a:pt x="74581" y="3334"/>
                  </a:cubicBezTo>
                  <a:cubicBezTo>
                    <a:pt x="75552" y="2152"/>
                    <a:pt x="76600" y="1038"/>
                    <a:pt x="77724" y="0"/>
                  </a:cubicBezTo>
                  <a:lnTo>
                    <a:pt x="884872" y="377857"/>
                  </a:lnTo>
                  <a:cubicBezTo>
                    <a:pt x="884777" y="379390"/>
                    <a:pt x="884587" y="380914"/>
                    <a:pt x="884301" y="382429"/>
                  </a:cubicBezTo>
                  <a:cubicBezTo>
                    <a:pt x="880567" y="418405"/>
                    <a:pt x="875005" y="454171"/>
                    <a:pt x="867632" y="489585"/>
                  </a:cubicBezTo>
                  <a:cubicBezTo>
                    <a:pt x="867442" y="491109"/>
                    <a:pt x="866775" y="492538"/>
                    <a:pt x="866775" y="493966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2" name="任意多边形: 形状 1511">
              <a:extLst>
                <a:ext uri="{FF2B5EF4-FFF2-40B4-BE49-F238E27FC236}">
                  <a16:creationId xmlns:a16="http://schemas.microsoft.com/office/drawing/2014/main" id="{652DB0D1-04A3-4526-A233-8DA7BCC42117}"/>
                </a:ext>
              </a:extLst>
            </p:cNvPr>
            <p:cNvSpPr/>
            <p:nvPr/>
          </p:nvSpPr>
          <p:spPr>
            <a:xfrm>
              <a:off x="5811774" y="5199507"/>
              <a:ext cx="932783" cy="516350"/>
            </a:xfrm>
            <a:custGeom>
              <a:avLst/>
              <a:gdLst>
                <a:gd name="connsiteX0" fmla="*/ 904875 w 932783"/>
                <a:gd name="connsiteY0" fmla="*/ 516350 h 516350"/>
                <a:gd name="connsiteX1" fmla="*/ 0 w 932783"/>
                <a:gd name="connsiteY1" fmla="*/ 92773 h 516350"/>
                <a:gd name="connsiteX2" fmla="*/ 2476 w 932783"/>
                <a:gd name="connsiteY2" fmla="*/ 89154 h 516350"/>
                <a:gd name="connsiteX3" fmla="*/ 64770 w 932783"/>
                <a:gd name="connsiteY3" fmla="*/ 3429 h 516350"/>
                <a:gd name="connsiteX4" fmla="*/ 67532 w 932783"/>
                <a:gd name="connsiteY4" fmla="*/ 0 h 516350"/>
                <a:gd name="connsiteX5" fmla="*/ 932783 w 932783"/>
                <a:gd name="connsiteY5" fmla="*/ 405003 h 516350"/>
                <a:gd name="connsiteX6" fmla="*/ 931926 w 932783"/>
                <a:gd name="connsiteY6" fmla="*/ 409384 h 516350"/>
                <a:gd name="connsiteX7" fmla="*/ 906018 w 932783"/>
                <a:gd name="connsiteY7" fmla="*/ 512064 h 516350"/>
                <a:gd name="connsiteX8" fmla="*/ 904875 w 932783"/>
                <a:gd name="connsiteY8" fmla="*/ 516350 h 51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783" h="516350">
                  <a:moveTo>
                    <a:pt x="904875" y="516350"/>
                  </a:moveTo>
                  <a:lnTo>
                    <a:pt x="0" y="92773"/>
                  </a:lnTo>
                  <a:cubicBezTo>
                    <a:pt x="752" y="91516"/>
                    <a:pt x="1572" y="90306"/>
                    <a:pt x="2476" y="89154"/>
                  </a:cubicBezTo>
                  <a:cubicBezTo>
                    <a:pt x="22384" y="59055"/>
                    <a:pt x="43243" y="30575"/>
                    <a:pt x="64770" y="3429"/>
                  </a:cubicBezTo>
                  <a:lnTo>
                    <a:pt x="67532" y="0"/>
                  </a:lnTo>
                  <a:lnTo>
                    <a:pt x="932783" y="405003"/>
                  </a:lnTo>
                  <a:cubicBezTo>
                    <a:pt x="932783" y="406527"/>
                    <a:pt x="932212" y="407956"/>
                    <a:pt x="931926" y="409384"/>
                  </a:cubicBezTo>
                  <a:cubicBezTo>
                    <a:pt x="924944" y="443293"/>
                    <a:pt x="916305" y="477517"/>
                    <a:pt x="906018" y="512064"/>
                  </a:cubicBezTo>
                  <a:cubicBezTo>
                    <a:pt x="905713" y="513512"/>
                    <a:pt x="905332" y="514940"/>
                    <a:pt x="904875" y="516350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3" name="任意多边形: 形状 1512">
              <a:extLst>
                <a:ext uri="{FF2B5EF4-FFF2-40B4-BE49-F238E27FC236}">
                  <a16:creationId xmlns:a16="http://schemas.microsoft.com/office/drawing/2014/main" id="{BE51C81A-DF61-4C2B-95AB-0379E683D4CE}"/>
                </a:ext>
              </a:extLst>
            </p:cNvPr>
            <p:cNvSpPr/>
            <p:nvPr/>
          </p:nvSpPr>
          <p:spPr>
            <a:xfrm>
              <a:off x="5755671" y="5288375"/>
              <a:ext cx="962120" cy="530447"/>
            </a:xfrm>
            <a:custGeom>
              <a:avLst/>
              <a:gdLst>
                <a:gd name="connsiteX0" fmla="*/ 925259 w 962120"/>
                <a:gd name="connsiteY0" fmla="*/ 530447 h 530447"/>
                <a:gd name="connsiteX1" fmla="*/ 0 w 962120"/>
                <a:gd name="connsiteY1" fmla="*/ 97060 h 530447"/>
                <a:gd name="connsiteX2" fmla="*/ 2096 w 962120"/>
                <a:gd name="connsiteY2" fmla="*/ 93154 h 530447"/>
                <a:gd name="connsiteX3" fmla="*/ 56293 w 962120"/>
                <a:gd name="connsiteY3" fmla="*/ 3620 h 530447"/>
                <a:gd name="connsiteX4" fmla="*/ 58769 w 962120"/>
                <a:gd name="connsiteY4" fmla="*/ 0 h 530447"/>
                <a:gd name="connsiteX5" fmla="*/ 962120 w 962120"/>
                <a:gd name="connsiteY5" fmla="*/ 422910 h 530447"/>
                <a:gd name="connsiteX6" fmla="*/ 960977 w 962120"/>
                <a:gd name="connsiteY6" fmla="*/ 427196 h 530447"/>
                <a:gd name="connsiteX7" fmla="*/ 926878 w 962120"/>
                <a:gd name="connsiteY7" fmla="*/ 526161 h 530447"/>
                <a:gd name="connsiteX8" fmla="*/ 925259 w 962120"/>
                <a:gd name="connsiteY8" fmla="*/ 530447 h 53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2120" h="530447">
                  <a:moveTo>
                    <a:pt x="925259" y="530447"/>
                  </a:moveTo>
                  <a:lnTo>
                    <a:pt x="0" y="97060"/>
                  </a:lnTo>
                  <a:lnTo>
                    <a:pt x="2096" y="93154"/>
                  </a:lnTo>
                  <a:cubicBezTo>
                    <a:pt x="19240" y="62103"/>
                    <a:pt x="37309" y="32261"/>
                    <a:pt x="56293" y="3620"/>
                  </a:cubicBezTo>
                  <a:cubicBezTo>
                    <a:pt x="57045" y="2362"/>
                    <a:pt x="57864" y="1153"/>
                    <a:pt x="58769" y="0"/>
                  </a:cubicBezTo>
                  <a:lnTo>
                    <a:pt x="962120" y="422910"/>
                  </a:lnTo>
                  <a:cubicBezTo>
                    <a:pt x="961815" y="424358"/>
                    <a:pt x="961435" y="425787"/>
                    <a:pt x="960977" y="427196"/>
                  </a:cubicBezTo>
                  <a:cubicBezTo>
                    <a:pt x="951071" y="460086"/>
                    <a:pt x="939708" y="493081"/>
                    <a:pt x="926878" y="526161"/>
                  </a:cubicBezTo>
                  <a:cubicBezTo>
                    <a:pt x="926306" y="527780"/>
                    <a:pt x="925735" y="529114"/>
                    <a:pt x="925259" y="530447"/>
                  </a:cubicBez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4" name="任意多边形: 形状 1513">
              <a:extLst>
                <a:ext uri="{FF2B5EF4-FFF2-40B4-BE49-F238E27FC236}">
                  <a16:creationId xmlns:a16="http://schemas.microsoft.com/office/drawing/2014/main" id="{067F19BB-5BE0-4714-B6FA-7B478C1A19EE}"/>
                </a:ext>
              </a:extLst>
            </p:cNvPr>
            <p:cNvSpPr/>
            <p:nvPr/>
          </p:nvSpPr>
          <p:spPr>
            <a:xfrm>
              <a:off x="5707284" y="5381434"/>
              <a:ext cx="975264" cy="536448"/>
            </a:xfrm>
            <a:custGeom>
              <a:avLst/>
              <a:gdLst>
                <a:gd name="connsiteX0" fmla="*/ 938689 w 975264"/>
                <a:gd name="connsiteY0" fmla="*/ 518351 h 536448"/>
                <a:gd name="connsiteX1" fmla="*/ 932021 w 975264"/>
                <a:gd name="connsiteY1" fmla="*/ 532448 h 536448"/>
                <a:gd name="connsiteX2" fmla="*/ 930116 w 975264"/>
                <a:gd name="connsiteY2" fmla="*/ 536448 h 536448"/>
                <a:gd name="connsiteX3" fmla="*/ 0 w 975264"/>
                <a:gd name="connsiteY3" fmla="*/ 100965 h 536448"/>
                <a:gd name="connsiteX4" fmla="*/ 1714 w 975264"/>
                <a:gd name="connsiteY4" fmla="*/ 96965 h 536448"/>
                <a:gd name="connsiteX5" fmla="*/ 8287 w 975264"/>
                <a:gd name="connsiteY5" fmla="*/ 82772 h 536448"/>
                <a:gd name="connsiteX6" fmla="*/ 48387 w 975264"/>
                <a:gd name="connsiteY6" fmla="*/ 3905 h 536448"/>
                <a:gd name="connsiteX7" fmla="*/ 50483 w 975264"/>
                <a:gd name="connsiteY7" fmla="*/ 0 h 536448"/>
                <a:gd name="connsiteX8" fmla="*/ 975265 w 975264"/>
                <a:gd name="connsiteY8" fmla="*/ 433007 h 536448"/>
                <a:gd name="connsiteX9" fmla="*/ 973646 w 975264"/>
                <a:gd name="connsiteY9" fmla="*/ 437007 h 536448"/>
                <a:gd name="connsiteX10" fmla="*/ 938689 w 975264"/>
                <a:gd name="connsiteY10" fmla="*/ 518351 h 53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5264" h="536448">
                  <a:moveTo>
                    <a:pt x="938689" y="518351"/>
                  </a:moveTo>
                  <a:cubicBezTo>
                    <a:pt x="936498" y="523018"/>
                    <a:pt x="934307" y="527876"/>
                    <a:pt x="932021" y="532448"/>
                  </a:cubicBezTo>
                  <a:cubicBezTo>
                    <a:pt x="931450" y="533781"/>
                    <a:pt x="930783" y="535019"/>
                    <a:pt x="930116" y="536448"/>
                  </a:cubicBezTo>
                  <a:lnTo>
                    <a:pt x="0" y="100965"/>
                  </a:lnTo>
                  <a:cubicBezTo>
                    <a:pt x="571" y="99536"/>
                    <a:pt x="1143" y="98298"/>
                    <a:pt x="1714" y="96965"/>
                  </a:cubicBezTo>
                  <a:lnTo>
                    <a:pt x="8287" y="82772"/>
                  </a:lnTo>
                  <a:cubicBezTo>
                    <a:pt x="20955" y="55721"/>
                    <a:pt x="34385" y="29337"/>
                    <a:pt x="48387" y="3905"/>
                  </a:cubicBezTo>
                  <a:lnTo>
                    <a:pt x="50483" y="0"/>
                  </a:lnTo>
                  <a:lnTo>
                    <a:pt x="975265" y="433007"/>
                  </a:lnTo>
                  <a:cubicBezTo>
                    <a:pt x="974693" y="434340"/>
                    <a:pt x="974122" y="435674"/>
                    <a:pt x="973646" y="437007"/>
                  </a:cubicBezTo>
                  <a:cubicBezTo>
                    <a:pt x="962978" y="464439"/>
                    <a:pt x="951328" y="491557"/>
                    <a:pt x="938689" y="518351"/>
                  </a:cubicBezTo>
                  <a:close/>
                </a:path>
              </a:pathLst>
            </a:custGeom>
            <a:solidFill>
              <a:srgbClr val="F7F7F7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5" name="任意多边形: 形状 1514">
              <a:extLst>
                <a:ext uri="{FF2B5EF4-FFF2-40B4-BE49-F238E27FC236}">
                  <a16:creationId xmlns:a16="http://schemas.microsoft.com/office/drawing/2014/main" id="{98C5D0CD-104A-46D5-88EC-26C9E0A4F470}"/>
                </a:ext>
              </a:extLst>
            </p:cNvPr>
            <p:cNvSpPr/>
            <p:nvPr/>
          </p:nvSpPr>
          <p:spPr>
            <a:xfrm>
              <a:off x="5666136" y="5478779"/>
              <a:ext cx="972788" cy="535114"/>
            </a:xfrm>
            <a:custGeom>
              <a:avLst/>
              <a:gdLst>
                <a:gd name="connsiteX0" fmla="*/ 972788 w 972788"/>
                <a:gd name="connsiteY0" fmla="*/ 435483 h 535114"/>
                <a:gd name="connsiteX1" fmla="*/ 970883 w 972788"/>
                <a:gd name="connsiteY1" fmla="*/ 439484 h 535114"/>
                <a:gd name="connsiteX2" fmla="*/ 921830 w 972788"/>
                <a:gd name="connsiteY2" fmla="*/ 531400 h 535114"/>
                <a:gd name="connsiteX3" fmla="*/ 919734 w 972788"/>
                <a:gd name="connsiteY3" fmla="*/ 535115 h 535114"/>
                <a:gd name="connsiteX4" fmla="*/ 0 w 972788"/>
                <a:gd name="connsiteY4" fmla="*/ 104489 h 535114"/>
                <a:gd name="connsiteX5" fmla="*/ 1429 w 972788"/>
                <a:gd name="connsiteY5" fmla="*/ 100489 h 535114"/>
                <a:gd name="connsiteX6" fmla="*/ 40767 w 972788"/>
                <a:gd name="connsiteY6" fmla="*/ 4001 h 535114"/>
                <a:gd name="connsiteX7" fmla="*/ 42482 w 972788"/>
                <a:gd name="connsiteY7" fmla="*/ 0 h 53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2788" h="535114">
                  <a:moveTo>
                    <a:pt x="972788" y="435483"/>
                  </a:moveTo>
                  <a:cubicBezTo>
                    <a:pt x="972217" y="436817"/>
                    <a:pt x="971550" y="438055"/>
                    <a:pt x="970883" y="439484"/>
                  </a:cubicBezTo>
                  <a:cubicBezTo>
                    <a:pt x="955453" y="471231"/>
                    <a:pt x="939099" y="501872"/>
                    <a:pt x="921830" y="531400"/>
                  </a:cubicBezTo>
                  <a:cubicBezTo>
                    <a:pt x="921068" y="532638"/>
                    <a:pt x="920401" y="533781"/>
                    <a:pt x="919734" y="535115"/>
                  </a:cubicBezTo>
                  <a:lnTo>
                    <a:pt x="0" y="104489"/>
                  </a:lnTo>
                  <a:cubicBezTo>
                    <a:pt x="571" y="103194"/>
                    <a:pt x="1048" y="101860"/>
                    <a:pt x="1429" y="100489"/>
                  </a:cubicBezTo>
                  <a:cubicBezTo>
                    <a:pt x="13116" y="68361"/>
                    <a:pt x="26222" y="36195"/>
                    <a:pt x="40767" y="4001"/>
                  </a:cubicBezTo>
                  <a:cubicBezTo>
                    <a:pt x="41339" y="2572"/>
                    <a:pt x="41910" y="1334"/>
                    <a:pt x="4248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6" name="任意多边形: 形状 1515">
              <a:extLst>
                <a:ext uri="{FF2B5EF4-FFF2-40B4-BE49-F238E27FC236}">
                  <a16:creationId xmlns:a16="http://schemas.microsoft.com/office/drawing/2014/main" id="{850D6028-A4F3-49C6-BA7E-4B65CF6B3D33}"/>
                </a:ext>
              </a:extLst>
            </p:cNvPr>
            <p:cNvSpPr/>
            <p:nvPr/>
          </p:nvSpPr>
          <p:spPr>
            <a:xfrm>
              <a:off x="5633561" y="5579268"/>
              <a:ext cx="954786" cy="526541"/>
            </a:xfrm>
            <a:custGeom>
              <a:avLst/>
              <a:gdLst>
                <a:gd name="connsiteX0" fmla="*/ 954786 w 954786"/>
                <a:gd name="connsiteY0" fmla="*/ 430911 h 526541"/>
                <a:gd name="connsiteX1" fmla="*/ 952691 w 954786"/>
                <a:gd name="connsiteY1" fmla="*/ 434626 h 526541"/>
                <a:gd name="connsiteX2" fmla="*/ 895541 w 954786"/>
                <a:gd name="connsiteY2" fmla="*/ 522922 h 526541"/>
                <a:gd name="connsiteX3" fmla="*/ 892874 w 954786"/>
                <a:gd name="connsiteY3" fmla="*/ 526542 h 526541"/>
                <a:gd name="connsiteX4" fmla="*/ 0 w 954786"/>
                <a:gd name="connsiteY4" fmla="*/ 108490 h 526541"/>
                <a:gd name="connsiteX5" fmla="*/ 1143 w 954786"/>
                <a:gd name="connsiteY5" fmla="*/ 104204 h 526541"/>
                <a:gd name="connsiteX6" fmla="*/ 32575 w 954786"/>
                <a:gd name="connsiteY6" fmla="*/ 4000 h 526541"/>
                <a:gd name="connsiteX7" fmla="*/ 34004 w 954786"/>
                <a:gd name="connsiteY7" fmla="*/ 0 h 52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4786" h="526541">
                  <a:moveTo>
                    <a:pt x="954786" y="430911"/>
                  </a:moveTo>
                  <a:cubicBezTo>
                    <a:pt x="954024" y="432149"/>
                    <a:pt x="953357" y="433292"/>
                    <a:pt x="952691" y="434626"/>
                  </a:cubicBezTo>
                  <a:cubicBezTo>
                    <a:pt x="934593" y="465296"/>
                    <a:pt x="915543" y="494729"/>
                    <a:pt x="895541" y="522922"/>
                  </a:cubicBezTo>
                  <a:lnTo>
                    <a:pt x="892874" y="526542"/>
                  </a:lnTo>
                  <a:lnTo>
                    <a:pt x="0" y="108490"/>
                  </a:lnTo>
                  <a:lnTo>
                    <a:pt x="1143" y="104204"/>
                  </a:lnTo>
                  <a:cubicBezTo>
                    <a:pt x="10096" y="70933"/>
                    <a:pt x="20574" y="37529"/>
                    <a:pt x="32575" y="4000"/>
                  </a:cubicBezTo>
                  <a:cubicBezTo>
                    <a:pt x="33147" y="2705"/>
                    <a:pt x="33623" y="1371"/>
                    <a:pt x="3400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7" name="任意多边形: 形状 1516">
              <a:extLst>
                <a:ext uri="{FF2B5EF4-FFF2-40B4-BE49-F238E27FC236}">
                  <a16:creationId xmlns:a16="http://schemas.microsoft.com/office/drawing/2014/main" id="{F9638689-CFEF-4B48-B8F3-726738B0C73B}"/>
                </a:ext>
              </a:extLst>
            </p:cNvPr>
            <p:cNvSpPr/>
            <p:nvPr/>
          </p:nvSpPr>
          <p:spPr>
            <a:xfrm>
              <a:off x="5610225" y="5683472"/>
              <a:ext cx="919257" cy="510158"/>
            </a:xfrm>
            <a:custGeom>
              <a:avLst/>
              <a:gdLst>
                <a:gd name="connsiteX0" fmla="*/ 919258 w 919257"/>
                <a:gd name="connsiteY0" fmla="*/ 418719 h 510158"/>
                <a:gd name="connsiteX1" fmla="*/ 916591 w 919257"/>
                <a:gd name="connsiteY1" fmla="*/ 422338 h 510158"/>
                <a:gd name="connsiteX2" fmla="*/ 851345 w 919257"/>
                <a:gd name="connsiteY2" fmla="*/ 506635 h 510158"/>
                <a:gd name="connsiteX3" fmla="*/ 848392 w 919257"/>
                <a:gd name="connsiteY3" fmla="*/ 510159 h 510158"/>
                <a:gd name="connsiteX4" fmla="*/ 0 w 919257"/>
                <a:gd name="connsiteY4" fmla="*/ 112966 h 510158"/>
                <a:gd name="connsiteX5" fmla="*/ 857 w 919257"/>
                <a:gd name="connsiteY5" fmla="*/ 108490 h 510158"/>
                <a:gd name="connsiteX6" fmla="*/ 23717 w 919257"/>
                <a:gd name="connsiteY6" fmla="*/ 4286 h 510158"/>
                <a:gd name="connsiteX7" fmla="*/ 24860 w 919257"/>
                <a:gd name="connsiteY7" fmla="*/ 0 h 51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9257" h="510158">
                  <a:moveTo>
                    <a:pt x="919258" y="418719"/>
                  </a:moveTo>
                  <a:lnTo>
                    <a:pt x="916591" y="422338"/>
                  </a:lnTo>
                  <a:cubicBezTo>
                    <a:pt x="895731" y="451961"/>
                    <a:pt x="873919" y="480155"/>
                    <a:pt x="851345" y="506635"/>
                  </a:cubicBezTo>
                  <a:cubicBezTo>
                    <a:pt x="850440" y="507873"/>
                    <a:pt x="849459" y="509054"/>
                    <a:pt x="848392" y="510159"/>
                  </a:cubicBezTo>
                  <a:lnTo>
                    <a:pt x="0" y="112966"/>
                  </a:lnTo>
                  <a:cubicBezTo>
                    <a:pt x="181" y="111452"/>
                    <a:pt x="467" y="109957"/>
                    <a:pt x="857" y="108490"/>
                  </a:cubicBezTo>
                  <a:cubicBezTo>
                    <a:pt x="6763" y="74200"/>
                    <a:pt x="14383" y="39338"/>
                    <a:pt x="23717" y="4286"/>
                  </a:cubicBezTo>
                  <a:lnTo>
                    <a:pt x="2486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8" name="任意多边形: 形状 1517">
              <a:extLst>
                <a:ext uri="{FF2B5EF4-FFF2-40B4-BE49-F238E27FC236}">
                  <a16:creationId xmlns:a16="http://schemas.microsoft.com/office/drawing/2014/main" id="{C61EF5DE-DF15-4138-886E-76ECB58D075C}"/>
                </a:ext>
              </a:extLst>
            </p:cNvPr>
            <p:cNvSpPr/>
            <p:nvPr/>
          </p:nvSpPr>
          <p:spPr>
            <a:xfrm>
              <a:off x="5596890" y="5791961"/>
              <a:ext cx="864679" cy="484632"/>
            </a:xfrm>
            <a:custGeom>
              <a:avLst/>
              <a:gdLst>
                <a:gd name="connsiteX0" fmla="*/ 864680 w 864679"/>
                <a:gd name="connsiteY0" fmla="*/ 398145 h 484632"/>
                <a:gd name="connsiteX1" fmla="*/ 861727 w 864679"/>
                <a:gd name="connsiteY1" fmla="*/ 401669 h 484632"/>
                <a:gd name="connsiteX2" fmla="*/ 786574 w 864679"/>
                <a:gd name="connsiteY2" fmla="*/ 481298 h 484632"/>
                <a:gd name="connsiteX3" fmla="*/ 783146 w 864679"/>
                <a:gd name="connsiteY3" fmla="*/ 484632 h 484632"/>
                <a:gd name="connsiteX4" fmla="*/ 0 w 864679"/>
                <a:gd name="connsiteY4" fmla="*/ 117920 h 484632"/>
                <a:gd name="connsiteX5" fmla="*/ 0 w 864679"/>
                <a:gd name="connsiteY5" fmla="*/ 113252 h 484632"/>
                <a:gd name="connsiteX6" fmla="*/ 13335 w 864679"/>
                <a:gd name="connsiteY6" fmla="*/ 4477 h 484632"/>
                <a:gd name="connsiteX7" fmla="*/ 14192 w 864679"/>
                <a:gd name="connsiteY7" fmla="*/ 0 h 484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679" h="484632">
                  <a:moveTo>
                    <a:pt x="864680" y="398145"/>
                  </a:moveTo>
                  <a:cubicBezTo>
                    <a:pt x="863775" y="399383"/>
                    <a:pt x="862794" y="400565"/>
                    <a:pt x="861727" y="401669"/>
                  </a:cubicBezTo>
                  <a:cubicBezTo>
                    <a:pt x="838067" y="429492"/>
                    <a:pt x="812987" y="456076"/>
                    <a:pt x="786574" y="481298"/>
                  </a:cubicBezTo>
                  <a:lnTo>
                    <a:pt x="783146" y="484632"/>
                  </a:lnTo>
                  <a:lnTo>
                    <a:pt x="0" y="117920"/>
                  </a:lnTo>
                  <a:lnTo>
                    <a:pt x="0" y="113252"/>
                  </a:lnTo>
                  <a:cubicBezTo>
                    <a:pt x="2600" y="76791"/>
                    <a:pt x="7048" y="40491"/>
                    <a:pt x="13335" y="4477"/>
                  </a:cubicBezTo>
                  <a:cubicBezTo>
                    <a:pt x="13516" y="2962"/>
                    <a:pt x="13802" y="1467"/>
                    <a:pt x="14192" y="0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9" name="任意多边形: 形状 1518">
              <a:extLst>
                <a:ext uri="{FF2B5EF4-FFF2-40B4-BE49-F238E27FC236}">
                  <a16:creationId xmlns:a16="http://schemas.microsoft.com/office/drawing/2014/main" id="{07828A93-1371-4BAA-B8EA-6EBEEC924D19}"/>
                </a:ext>
              </a:extLst>
            </p:cNvPr>
            <p:cNvSpPr/>
            <p:nvPr/>
          </p:nvSpPr>
          <p:spPr>
            <a:xfrm>
              <a:off x="5595008" y="5905118"/>
              <a:ext cx="788455" cy="448056"/>
            </a:xfrm>
            <a:custGeom>
              <a:avLst/>
              <a:gdLst>
                <a:gd name="connsiteX0" fmla="*/ 788456 w 788455"/>
                <a:gd name="connsiteY0" fmla="*/ 368141 h 448056"/>
                <a:gd name="connsiteX1" fmla="*/ 785027 w 788455"/>
                <a:gd name="connsiteY1" fmla="*/ 371475 h 448056"/>
                <a:gd name="connsiteX2" fmla="*/ 697016 w 788455"/>
                <a:gd name="connsiteY2" fmla="*/ 445198 h 448056"/>
                <a:gd name="connsiteX3" fmla="*/ 693206 w 788455"/>
                <a:gd name="connsiteY3" fmla="*/ 448056 h 448056"/>
                <a:gd name="connsiteX4" fmla="*/ 1786 w 788455"/>
                <a:gd name="connsiteY4" fmla="*/ 124206 h 448056"/>
                <a:gd name="connsiteX5" fmla="*/ 1786 w 788455"/>
                <a:gd name="connsiteY5" fmla="*/ 119444 h 448056"/>
                <a:gd name="connsiteX6" fmla="*/ 1786 w 788455"/>
                <a:gd name="connsiteY6" fmla="*/ 4667 h 448056"/>
                <a:gd name="connsiteX7" fmla="*/ 1786 w 788455"/>
                <a:gd name="connsiteY7" fmla="*/ 0 h 4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455" h="448056">
                  <a:moveTo>
                    <a:pt x="788456" y="368141"/>
                  </a:moveTo>
                  <a:lnTo>
                    <a:pt x="785027" y="371475"/>
                  </a:lnTo>
                  <a:cubicBezTo>
                    <a:pt x="757242" y="397840"/>
                    <a:pt x="727848" y="422462"/>
                    <a:pt x="697016" y="445198"/>
                  </a:cubicBezTo>
                  <a:lnTo>
                    <a:pt x="693206" y="448056"/>
                  </a:lnTo>
                  <a:lnTo>
                    <a:pt x="1786" y="124206"/>
                  </a:lnTo>
                  <a:cubicBezTo>
                    <a:pt x="1691" y="122625"/>
                    <a:pt x="1691" y="121034"/>
                    <a:pt x="1786" y="119444"/>
                  </a:cubicBezTo>
                  <a:cubicBezTo>
                    <a:pt x="-595" y="81220"/>
                    <a:pt x="-595" y="42891"/>
                    <a:pt x="1786" y="4667"/>
                  </a:cubicBezTo>
                  <a:lnTo>
                    <a:pt x="1786" y="0"/>
                  </a:ln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0" name="任意多边形: 形状 1519">
              <a:extLst>
                <a:ext uri="{FF2B5EF4-FFF2-40B4-BE49-F238E27FC236}">
                  <a16:creationId xmlns:a16="http://schemas.microsoft.com/office/drawing/2014/main" id="{C04B2CDE-D010-4146-856A-447CA71506E1}"/>
                </a:ext>
              </a:extLst>
            </p:cNvPr>
            <p:cNvSpPr/>
            <p:nvPr/>
          </p:nvSpPr>
          <p:spPr>
            <a:xfrm>
              <a:off x="5596723" y="6024276"/>
              <a:ext cx="695301" cy="396430"/>
            </a:xfrm>
            <a:custGeom>
              <a:avLst/>
              <a:gdLst>
                <a:gd name="connsiteX0" fmla="*/ 695301 w 695301"/>
                <a:gd name="connsiteY0" fmla="*/ 326041 h 396430"/>
                <a:gd name="connsiteX1" fmla="*/ 691491 w 695301"/>
                <a:gd name="connsiteY1" fmla="*/ 328898 h 396430"/>
                <a:gd name="connsiteX2" fmla="*/ 585002 w 695301"/>
                <a:gd name="connsiteY2" fmla="*/ 393954 h 396430"/>
                <a:gd name="connsiteX3" fmla="*/ 580049 w 695301"/>
                <a:gd name="connsiteY3" fmla="*/ 396430 h 396430"/>
                <a:gd name="connsiteX4" fmla="*/ 19693 w 695301"/>
                <a:gd name="connsiteY4" fmla="*/ 134017 h 396430"/>
                <a:gd name="connsiteX5" fmla="*/ 18359 w 695301"/>
                <a:gd name="connsiteY5" fmla="*/ 128588 h 396430"/>
                <a:gd name="connsiteX6" fmla="*/ 71 w 695301"/>
                <a:gd name="connsiteY6" fmla="*/ 4763 h 396430"/>
                <a:gd name="connsiteX7" fmla="*/ 71 w 695301"/>
                <a:gd name="connsiteY7" fmla="*/ 0 h 39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301" h="396430">
                  <a:moveTo>
                    <a:pt x="695301" y="326041"/>
                  </a:moveTo>
                  <a:lnTo>
                    <a:pt x="691491" y="328898"/>
                  </a:lnTo>
                  <a:cubicBezTo>
                    <a:pt x="657868" y="353511"/>
                    <a:pt x="622244" y="375275"/>
                    <a:pt x="585002" y="393954"/>
                  </a:cubicBezTo>
                  <a:lnTo>
                    <a:pt x="580049" y="396430"/>
                  </a:lnTo>
                  <a:lnTo>
                    <a:pt x="19693" y="134017"/>
                  </a:lnTo>
                  <a:cubicBezTo>
                    <a:pt x="19121" y="132207"/>
                    <a:pt x="18740" y="130397"/>
                    <a:pt x="18359" y="128588"/>
                  </a:cubicBezTo>
                  <a:cubicBezTo>
                    <a:pt x="8768" y="87906"/>
                    <a:pt x="2643" y="46482"/>
                    <a:pt x="71" y="4763"/>
                  </a:cubicBezTo>
                  <a:cubicBezTo>
                    <a:pt x="-24" y="3181"/>
                    <a:pt x="-24" y="1591"/>
                    <a:pt x="71" y="0"/>
                  </a:cubicBez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1" name="任意多边形: 形状 1520">
              <a:extLst>
                <a:ext uri="{FF2B5EF4-FFF2-40B4-BE49-F238E27FC236}">
                  <a16:creationId xmlns:a16="http://schemas.microsoft.com/office/drawing/2014/main" id="{CADF9237-04BD-49EA-9F01-E155A812B4DD}"/>
                </a:ext>
              </a:extLst>
            </p:cNvPr>
            <p:cNvSpPr/>
            <p:nvPr/>
          </p:nvSpPr>
          <p:spPr>
            <a:xfrm>
              <a:off x="5615082" y="6153054"/>
              <a:ext cx="566642" cy="315277"/>
            </a:xfrm>
            <a:custGeom>
              <a:avLst/>
              <a:gdLst>
                <a:gd name="connsiteX0" fmla="*/ 566642 w 566642"/>
                <a:gd name="connsiteY0" fmla="*/ 265176 h 315277"/>
                <a:gd name="connsiteX1" fmla="*/ 561689 w 566642"/>
                <a:gd name="connsiteY1" fmla="*/ 267653 h 315277"/>
                <a:gd name="connsiteX2" fmla="*/ 417481 w 566642"/>
                <a:gd name="connsiteY2" fmla="*/ 315278 h 315277"/>
                <a:gd name="connsiteX3" fmla="*/ 61341 w 566642"/>
                <a:gd name="connsiteY3" fmla="*/ 153353 h 315277"/>
                <a:gd name="connsiteX4" fmla="*/ 57245 w 566642"/>
                <a:gd name="connsiteY4" fmla="*/ 146590 h 315277"/>
                <a:gd name="connsiteX5" fmla="*/ 1333 w 566642"/>
                <a:gd name="connsiteY5" fmla="*/ 5429 h 315277"/>
                <a:gd name="connsiteX6" fmla="*/ 0 w 566642"/>
                <a:gd name="connsiteY6" fmla="*/ 0 h 31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642" h="315277">
                  <a:moveTo>
                    <a:pt x="566642" y="265176"/>
                  </a:moveTo>
                  <a:lnTo>
                    <a:pt x="561689" y="267653"/>
                  </a:lnTo>
                  <a:cubicBezTo>
                    <a:pt x="516188" y="290446"/>
                    <a:pt x="467611" y="306496"/>
                    <a:pt x="417481" y="315278"/>
                  </a:cubicBezTo>
                  <a:lnTo>
                    <a:pt x="61341" y="153353"/>
                  </a:lnTo>
                  <a:cubicBezTo>
                    <a:pt x="59817" y="151162"/>
                    <a:pt x="58579" y="148876"/>
                    <a:pt x="57245" y="146590"/>
                  </a:cubicBezTo>
                  <a:cubicBezTo>
                    <a:pt x="31880" y="102489"/>
                    <a:pt x="13040" y="54940"/>
                    <a:pt x="1333" y="5429"/>
                  </a:cubicBezTo>
                  <a:cubicBezTo>
                    <a:pt x="762" y="3620"/>
                    <a:pt x="381" y="181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2" name="任意多边形: 形状 1521">
              <a:extLst>
                <a:ext uri="{FF2B5EF4-FFF2-40B4-BE49-F238E27FC236}">
                  <a16:creationId xmlns:a16="http://schemas.microsoft.com/office/drawing/2014/main" id="{FDD047BB-66C6-4627-B3F5-3B21822B56EA}"/>
                </a:ext>
              </a:extLst>
            </p:cNvPr>
            <p:cNvSpPr/>
            <p:nvPr/>
          </p:nvSpPr>
          <p:spPr>
            <a:xfrm>
              <a:off x="5672804" y="6299453"/>
              <a:ext cx="351948" cy="174909"/>
            </a:xfrm>
            <a:custGeom>
              <a:avLst/>
              <a:gdLst>
                <a:gd name="connsiteX0" fmla="*/ 351949 w 351948"/>
                <a:gd name="connsiteY0" fmla="*/ 169831 h 174909"/>
                <a:gd name="connsiteX1" fmla="*/ 4096 w 351948"/>
                <a:gd name="connsiteY1" fmla="*/ 6763 h 174909"/>
                <a:gd name="connsiteX2" fmla="*/ 0 w 351948"/>
                <a:gd name="connsiteY2" fmla="*/ 0 h 17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1948" h="174909">
                  <a:moveTo>
                    <a:pt x="351949" y="169831"/>
                  </a:moveTo>
                  <a:cubicBezTo>
                    <a:pt x="213217" y="194263"/>
                    <a:pt x="74066" y="129026"/>
                    <a:pt x="4096" y="6763"/>
                  </a:cubicBezTo>
                  <a:cubicBezTo>
                    <a:pt x="2572" y="4572"/>
                    <a:pt x="1333" y="2286"/>
                    <a:pt x="0" y="0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3" name="任意多边形: 形状 1522">
              <a:extLst>
                <a:ext uri="{FF2B5EF4-FFF2-40B4-BE49-F238E27FC236}">
                  <a16:creationId xmlns:a16="http://schemas.microsoft.com/office/drawing/2014/main" id="{82E4665D-FD7A-4003-8653-5BD3DE7BCF74}"/>
                </a:ext>
              </a:extLst>
            </p:cNvPr>
            <p:cNvSpPr/>
            <p:nvPr/>
          </p:nvSpPr>
          <p:spPr>
            <a:xfrm rot="-3894602">
              <a:off x="5260994" y="5131364"/>
              <a:ext cx="1679448" cy="1027366"/>
            </a:xfrm>
            <a:custGeom>
              <a:avLst/>
              <a:gdLst>
                <a:gd name="connsiteX0" fmla="*/ 1679448 w 1679448"/>
                <a:gd name="connsiteY0" fmla="*/ 513683 h 1027366"/>
                <a:gd name="connsiteX1" fmla="*/ 839724 w 1679448"/>
                <a:gd name="connsiteY1" fmla="*/ 1027366 h 1027366"/>
                <a:gd name="connsiteX2" fmla="*/ 0 w 1679448"/>
                <a:gd name="connsiteY2" fmla="*/ 513683 h 1027366"/>
                <a:gd name="connsiteX3" fmla="*/ 839724 w 1679448"/>
                <a:gd name="connsiteY3" fmla="*/ 0 h 1027366"/>
                <a:gd name="connsiteX4" fmla="*/ 1679448 w 1679448"/>
                <a:gd name="connsiteY4" fmla="*/ 513683 h 1027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9448" h="1027366">
                  <a:moveTo>
                    <a:pt x="1679448" y="513683"/>
                  </a:moveTo>
                  <a:cubicBezTo>
                    <a:pt x="1679448" y="797383"/>
                    <a:pt x="1303491" y="1027366"/>
                    <a:pt x="839724" y="1027366"/>
                  </a:cubicBezTo>
                  <a:cubicBezTo>
                    <a:pt x="375957" y="1027366"/>
                    <a:pt x="0" y="797382"/>
                    <a:pt x="0" y="513683"/>
                  </a:cubicBezTo>
                  <a:cubicBezTo>
                    <a:pt x="0" y="229984"/>
                    <a:pt x="375957" y="0"/>
                    <a:pt x="839724" y="0"/>
                  </a:cubicBezTo>
                  <a:cubicBezTo>
                    <a:pt x="1303491" y="0"/>
                    <a:pt x="1679448" y="229984"/>
                    <a:pt x="1679448" y="51368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4" name="任意多边形: 形状 1523">
              <a:extLst>
                <a:ext uri="{FF2B5EF4-FFF2-40B4-BE49-F238E27FC236}">
                  <a16:creationId xmlns:a16="http://schemas.microsoft.com/office/drawing/2014/main" id="{AADE3C6F-D241-4B11-96E1-1A8D5965954A}"/>
                </a:ext>
              </a:extLst>
            </p:cNvPr>
            <p:cNvSpPr/>
            <p:nvPr/>
          </p:nvSpPr>
          <p:spPr>
            <a:xfrm>
              <a:off x="5597651" y="6145434"/>
              <a:ext cx="789908" cy="290753"/>
            </a:xfrm>
            <a:custGeom>
              <a:avLst/>
              <a:gdLst>
                <a:gd name="connsiteX0" fmla="*/ 665797 w 789908"/>
                <a:gd name="connsiteY0" fmla="*/ 14859 h 290753"/>
                <a:gd name="connsiteX1" fmla="*/ 0 w 789908"/>
                <a:gd name="connsiteY1" fmla="*/ 125635 h 290753"/>
                <a:gd name="connsiteX2" fmla="*/ 146971 w 789908"/>
                <a:gd name="connsiteY2" fmla="*/ 259937 h 290753"/>
                <a:gd name="connsiteX3" fmla="*/ 789908 w 789908"/>
                <a:gd name="connsiteY3" fmla="*/ 0 h 290753"/>
                <a:gd name="connsiteX4" fmla="*/ 665797 w 789908"/>
                <a:gd name="connsiteY4" fmla="*/ 14859 h 29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9908" h="290753">
                  <a:moveTo>
                    <a:pt x="665797" y="14859"/>
                  </a:moveTo>
                  <a:cubicBezTo>
                    <a:pt x="392430" y="16954"/>
                    <a:pt x="157639" y="25241"/>
                    <a:pt x="0" y="125635"/>
                  </a:cubicBezTo>
                  <a:cubicBezTo>
                    <a:pt x="34747" y="183852"/>
                    <a:pt x="85858" y="230562"/>
                    <a:pt x="146971" y="259937"/>
                  </a:cubicBezTo>
                  <a:cubicBezTo>
                    <a:pt x="338614" y="349758"/>
                    <a:pt x="591884" y="237268"/>
                    <a:pt x="789908" y="0"/>
                  </a:cubicBezTo>
                  <a:cubicBezTo>
                    <a:pt x="749170" y="9268"/>
                    <a:pt x="707574" y="14249"/>
                    <a:pt x="665797" y="1485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5" name="任意多边形: 形状 1524">
              <a:extLst>
                <a:ext uri="{FF2B5EF4-FFF2-40B4-BE49-F238E27FC236}">
                  <a16:creationId xmlns:a16="http://schemas.microsoft.com/office/drawing/2014/main" id="{94D9F50B-963A-4AA8-898E-18B95004EC1D}"/>
                </a:ext>
              </a:extLst>
            </p:cNvPr>
            <p:cNvSpPr/>
            <p:nvPr/>
          </p:nvSpPr>
          <p:spPr>
            <a:xfrm rot="-3894602">
              <a:off x="5354288" y="5208711"/>
              <a:ext cx="1460373" cy="857631"/>
            </a:xfrm>
            <a:custGeom>
              <a:avLst/>
              <a:gdLst>
                <a:gd name="connsiteX0" fmla="*/ 1460373 w 1460373"/>
                <a:gd name="connsiteY0" fmla="*/ 428816 h 857631"/>
                <a:gd name="connsiteX1" fmla="*/ 730187 w 1460373"/>
                <a:gd name="connsiteY1" fmla="*/ 857631 h 857631"/>
                <a:gd name="connsiteX2" fmla="*/ 0 w 1460373"/>
                <a:gd name="connsiteY2" fmla="*/ 428816 h 857631"/>
                <a:gd name="connsiteX3" fmla="*/ 730187 w 1460373"/>
                <a:gd name="connsiteY3" fmla="*/ 0 h 857631"/>
                <a:gd name="connsiteX4" fmla="*/ 1460373 w 1460373"/>
                <a:gd name="connsiteY4" fmla="*/ 428816 h 85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73" h="857631">
                  <a:moveTo>
                    <a:pt x="1460373" y="428816"/>
                  </a:moveTo>
                  <a:cubicBezTo>
                    <a:pt x="1460373" y="665644"/>
                    <a:pt x="1133458" y="857631"/>
                    <a:pt x="730187" y="857631"/>
                  </a:cubicBezTo>
                  <a:cubicBezTo>
                    <a:pt x="326916" y="857631"/>
                    <a:pt x="0" y="665644"/>
                    <a:pt x="0" y="428816"/>
                  </a:cubicBezTo>
                  <a:cubicBezTo>
                    <a:pt x="0" y="191987"/>
                    <a:pt x="326916" y="0"/>
                    <a:pt x="730187" y="0"/>
                  </a:cubicBezTo>
                  <a:cubicBezTo>
                    <a:pt x="1133457" y="0"/>
                    <a:pt x="1460373" y="191987"/>
                    <a:pt x="1460373" y="42881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6" name="任意多边形: 形状 1525">
              <a:extLst>
                <a:ext uri="{FF2B5EF4-FFF2-40B4-BE49-F238E27FC236}">
                  <a16:creationId xmlns:a16="http://schemas.microsoft.com/office/drawing/2014/main" id="{494AB340-A572-49A5-B9B2-792630F4AB5D}"/>
                </a:ext>
              </a:extLst>
            </p:cNvPr>
            <p:cNvSpPr/>
            <p:nvPr/>
          </p:nvSpPr>
          <p:spPr>
            <a:xfrm>
              <a:off x="5614987" y="4951082"/>
              <a:ext cx="912494" cy="735057"/>
            </a:xfrm>
            <a:custGeom>
              <a:avLst/>
              <a:gdLst>
                <a:gd name="connsiteX0" fmla="*/ 850106 w 912494"/>
                <a:gd name="connsiteY0" fmla="*/ 198038 h 735057"/>
                <a:gd name="connsiteX1" fmla="*/ 912495 w 912494"/>
                <a:gd name="connsiteY1" fmla="*/ 159938 h 735057"/>
                <a:gd name="connsiteX2" fmla="*/ 779145 w 912494"/>
                <a:gd name="connsiteY2" fmla="*/ 24587 h 735057"/>
                <a:gd name="connsiteX3" fmla="*/ 80963 w 912494"/>
                <a:gd name="connsiteY3" fmla="*/ 504457 h 735057"/>
                <a:gd name="connsiteX4" fmla="*/ 0 w 912494"/>
                <a:gd name="connsiteY4" fmla="*/ 735057 h 735057"/>
                <a:gd name="connsiteX5" fmla="*/ 159925 w 912494"/>
                <a:gd name="connsiteY5" fmla="*/ 716674 h 735057"/>
                <a:gd name="connsiteX6" fmla="*/ 850106 w 912494"/>
                <a:gd name="connsiteY6" fmla="*/ 198038 h 73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2494" h="735057">
                  <a:moveTo>
                    <a:pt x="850106" y="198038"/>
                  </a:moveTo>
                  <a:cubicBezTo>
                    <a:pt x="872204" y="184036"/>
                    <a:pt x="892873" y="171463"/>
                    <a:pt x="912495" y="159938"/>
                  </a:cubicBezTo>
                  <a:cubicBezTo>
                    <a:pt x="881253" y="98692"/>
                    <a:pt x="836295" y="51543"/>
                    <a:pt x="779145" y="24587"/>
                  </a:cubicBezTo>
                  <a:cubicBezTo>
                    <a:pt x="564642" y="-75520"/>
                    <a:pt x="252413" y="139078"/>
                    <a:pt x="80963" y="504457"/>
                  </a:cubicBezTo>
                  <a:cubicBezTo>
                    <a:pt x="46196" y="578371"/>
                    <a:pt x="19069" y="655638"/>
                    <a:pt x="0" y="735057"/>
                  </a:cubicBezTo>
                  <a:cubicBezTo>
                    <a:pt x="53778" y="734114"/>
                    <a:pt x="107337" y="727961"/>
                    <a:pt x="159925" y="716674"/>
                  </a:cubicBezTo>
                  <a:cubicBezTo>
                    <a:pt x="422434" y="662000"/>
                    <a:pt x="522446" y="406349"/>
                    <a:pt x="850106" y="19803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7" name="任意多边形: 形状 1526">
              <a:extLst>
                <a:ext uri="{FF2B5EF4-FFF2-40B4-BE49-F238E27FC236}">
                  <a16:creationId xmlns:a16="http://schemas.microsoft.com/office/drawing/2014/main" id="{44818FC4-A18A-4138-9678-60A187E80B64}"/>
                </a:ext>
              </a:extLst>
            </p:cNvPr>
            <p:cNvSpPr/>
            <p:nvPr/>
          </p:nvSpPr>
          <p:spPr>
            <a:xfrm>
              <a:off x="5587430" y="4951192"/>
              <a:ext cx="824894" cy="1355405"/>
            </a:xfrm>
            <a:custGeom>
              <a:avLst/>
              <a:gdLst>
                <a:gd name="connsiteX0" fmla="*/ 146048 w 824894"/>
                <a:gd name="connsiteY0" fmla="*/ 521777 h 1355405"/>
                <a:gd name="connsiteX1" fmla="*/ 824894 w 824894"/>
                <a:gd name="connsiteY1" fmla="*/ 34193 h 1355405"/>
                <a:gd name="connsiteX2" fmla="*/ 806701 w 824894"/>
                <a:gd name="connsiteY2" fmla="*/ 24668 h 1355405"/>
                <a:gd name="connsiteX3" fmla="*/ 108519 w 824894"/>
                <a:gd name="connsiteY3" fmla="*/ 504346 h 1355405"/>
                <a:gd name="connsiteX4" fmla="*/ 187291 w 824894"/>
                <a:gd name="connsiteY4" fmla="*/ 1347404 h 1355405"/>
                <a:gd name="connsiteX5" fmla="*/ 206341 w 824894"/>
                <a:gd name="connsiteY5" fmla="*/ 1355405 h 1355405"/>
                <a:gd name="connsiteX6" fmla="*/ 146048 w 824894"/>
                <a:gd name="connsiteY6" fmla="*/ 521777 h 1355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894" h="1355405">
                  <a:moveTo>
                    <a:pt x="146048" y="521777"/>
                  </a:moveTo>
                  <a:cubicBezTo>
                    <a:pt x="311973" y="167543"/>
                    <a:pt x="611344" y="-45436"/>
                    <a:pt x="824894" y="34193"/>
                  </a:cubicBezTo>
                  <a:cubicBezTo>
                    <a:pt x="818989" y="30859"/>
                    <a:pt x="812893" y="27620"/>
                    <a:pt x="806701" y="24668"/>
                  </a:cubicBezTo>
                  <a:cubicBezTo>
                    <a:pt x="592199" y="-75631"/>
                    <a:pt x="279969" y="138968"/>
                    <a:pt x="108519" y="504346"/>
                  </a:cubicBezTo>
                  <a:cubicBezTo>
                    <a:pt x="-62931" y="869726"/>
                    <a:pt x="-27212" y="1247296"/>
                    <a:pt x="187291" y="1347404"/>
                  </a:cubicBezTo>
                  <a:cubicBezTo>
                    <a:pt x="193482" y="1350357"/>
                    <a:pt x="199864" y="1353024"/>
                    <a:pt x="206341" y="1355405"/>
                  </a:cubicBezTo>
                  <a:cubicBezTo>
                    <a:pt x="8411" y="1242439"/>
                    <a:pt x="-19973" y="876393"/>
                    <a:pt x="146048" y="52177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8" name="任意多边形: 形状 1527">
              <a:extLst>
                <a:ext uri="{FF2B5EF4-FFF2-40B4-BE49-F238E27FC236}">
                  <a16:creationId xmlns:a16="http://schemas.microsoft.com/office/drawing/2014/main" id="{6874B10E-8E35-43D5-84B6-7A7708791A8D}"/>
                </a:ext>
              </a:extLst>
            </p:cNvPr>
            <p:cNvSpPr/>
            <p:nvPr/>
          </p:nvSpPr>
          <p:spPr>
            <a:xfrm>
              <a:off x="5880734" y="5162550"/>
              <a:ext cx="442626" cy="861726"/>
            </a:xfrm>
            <a:custGeom>
              <a:avLst/>
              <a:gdLst>
                <a:gd name="connsiteX0" fmla="*/ 281940 w 442626"/>
                <a:gd name="connsiteY0" fmla="*/ 227647 h 861726"/>
                <a:gd name="connsiteX1" fmla="*/ 346901 w 442626"/>
                <a:gd name="connsiteY1" fmla="*/ 168783 h 861726"/>
                <a:gd name="connsiteX2" fmla="*/ 343281 w 442626"/>
                <a:gd name="connsiteY2" fmla="*/ 256318 h 861726"/>
                <a:gd name="connsiteX3" fmla="*/ 328898 w 442626"/>
                <a:gd name="connsiteY3" fmla="*/ 287179 h 861726"/>
                <a:gd name="connsiteX4" fmla="*/ 386810 w 442626"/>
                <a:gd name="connsiteY4" fmla="*/ 314230 h 861726"/>
                <a:gd name="connsiteX5" fmla="*/ 397764 w 442626"/>
                <a:gd name="connsiteY5" fmla="*/ 290894 h 861726"/>
                <a:gd name="connsiteX6" fmla="*/ 416814 w 442626"/>
                <a:gd name="connsiteY6" fmla="*/ 78676 h 861726"/>
                <a:gd name="connsiteX7" fmla="*/ 442627 w 442626"/>
                <a:gd name="connsiteY7" fmla="*/ 23431 h 861726"/>
                <a:gd name="connsiteX8" fmla="*/ 392430 w 442626"/>
                <a:gd name="connsiteY8" fmla="*/ 0 h 861726"/>
                <a:gd name="connsiteX9" fmla="*/ 366617 w 442626"/>
                <a:gd name="connsiteY9" fmla="*/ 55150 h 861726"/>
                <a:gd name="connsiteX10" fmla="*/ 216979 w 442626"/>
                <a:gd name="connsiteY10" fmla="*/ 206407 h 861726"/>
                <a:gd name="connsiteX11" fmla="*/ 162401 w 442626"/>
                <a:gd name="connsiteY11" fmla="*/ 635032 h 861726"/>
                <a:gd name="connsiteX12" fmla="*/ 96869 w 442626"/>
                <a:gd name="connsiteY12" fmla="*/ 692182 h 861726"/>
                <a:gd name="connsiteX13" fmla="*/ 98870 w 442626"/>
                <a:gd name="connsiteY13" fmla="*/ 605123 h 861726"/>
                <a:gd name="connsiteX14" fmla="*/ 126206 w 442626"/>
                <a:gd name="connsiteY14" fmla="*/ 546735 h 861726"/>
                <a:gd name="connsiteX15" fmla="*/ 68199 w 442626"/>
                <a:gd name="connsiteY15" fmla="*/ 519589 h 861726"/>
                <a:gd name="connsiteX16" fmla="*/ 44387 w 442626"/>
                <a:gd name="connsiteY16" fmla="*/ 570547 h 861726"/>
                <a:gd name="connsiteX17" fmla="*/ 25337 w 442626"/>
                <a:gd name="connsiteY17" fmla="*/ 784098 h 861726"/>
                <a:gd name="connsiteX18" fmla="*/ 0 w 442626"/>
                <a:gd name="connsiteY18" fmla="*/ 838295 h 861726"/>
                <a:gd name="connsiteX19" fmla="*/ 50197 w 442626"/>
                <a:gd name="connsiteY19" fmla="*/ 861727 h 861726"/>
                <a:gd name="connsiteX20" fmla="*/ 75533 w 442626"/>
                <a:gd name="connsiteY20" fmla="*/ 807625 h 861726"/>
                <a:gd name="connsiteX21" fmla="*/ 227267 w 442626"/>
                <a:gd name="connsiteY21" fmla="*/ 656082 h 861726"/>
                <a:gd name="connsiteX22" fmla="*/ 281940 w 442626"/>
                <a:gd name="connsiteY22" fmla="*/ 227647 h 86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626" h="861726">
                  <a:moveTo>
                    <a:pt x="281940" y="227647"/>
                  </a:moveTo>
                  <a:cubicBezTo>
                    <a:pt x="306800" y="174593"/>
                    <a:pt x="327374" y="159639"/>
                    <a:pt x="346901" y="168783"/>
                  </a:cubicBezTo>
                  <a:cubicBezTo>
                    <a:pt x="366427" y="177927"/>
                    <a:pt x="368141" y="203263"/>
                    <a:pt x="343281" y="256318"/>
                  </a:cubicBezTo>
                  <a:lnTo>
                    <a:pt x="328898" y="287179"/>
                  </a:lnTo>
                  <a:lnTo>
                    <a:pt x="386810" y="314230"/>
                  </a:lnTo>
                  <a:lnTo>
                    <a:pt x="397764" y="290894"/>
                  </a:lnTo>
                  <a:cubicBezTo>
                    <a:pt x="445389" y="190119"/>
                    <a:pt x="452533" y="115919"/>
                    <a:pt x="416814" y="78676"/>
                  </a:cubicBezTo>
                  <a:lnTo>
                    <a:pt x="442627" y="23431"/>
                  </a:lnTo>
                  <a:lnTo>
                    <a:pt x="392430" y="0"/>
                  </a:lnTo>
                  <a:lnTo>
                    <a:pt x="366617" y="55150"/>
                  </a:lnTo>
                  <a:cubicBezTo>
                    <a:pt x="315278" y="53054"/>
                    <a:pt x="263652" y="106585"/>
                    <a:pt x="216979" y="206407"/>
                  </a:cubicBezTo>
                  <a:cubicBezTo>
                    <a:pt x="117634" y="418624"/>
                    <a:pt x="233934" y="482632"/>
                    <a:pt x="162401" y="635032"/>
                  </a:cubicBezTo>
                  <a:cubicBezTo>
                    <a:pt x="137541" y="688086"/>
                    <a:pt x="116396" y="701707"/>
                    <a:pt x="96869" y="692182"/>
                  </a:cubicBezTo>
                  <a:cubicBezTo>
                    <a:pt x="77343" y="682657"/>
                    <a:pt x="74009" y="658178"/>
                    <a:pt x="98870" y="605123"/>
                  </a:cubicBezTo>
                  <a:lnTo>
                    <a:pt x="126206" y="546735"/>
                  </a:lnTo>
                  <a:lnTo>
                    <a:pt x="68199" y="519589"/>
                  </a:lnTo>
                  <a:lnTo>
                    <a:pt x="44387" y="570547"/>
                  </a:lnTo>
                  <a:cubicBezTo>
                    <a:pt x="-3238" y="671322"/>
                    <a:pt x="-10858" y="746570"/>
                    <a:pt x="25337" y="784098"/>
                  </a:cubicBezTo>
                  <a:lnTo>
                    <a:pt x="0" y="838295"/>
                  </a:lnTo>
                  <a:lnTo>
                    <a:pt x="50197" y="861727"/>
                  </a:lnTo>
                  <a:lnTo>
                    <a:pt x="75533" y="807625"/>
                  </a:lnTo>
                  <a:cubicBezTo>
                    <a:pt x="126968" y="810958"/>
                    <a:pt x="180308" y="756952"/>
                    <a:pt x="227267" y="656082"/>
                  </a:cubicBezTo>
                  <a:cubicBezTo>
                    <a:pt x="326898" y="444055"/>
                    <a:pt x="210503" y="380524"/>
                    <a:pt x="281940" y="22764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9" name="任意多边形: 形状 1528">
              <a:extLst>
                <a:ext uri="{FF2B5EF4-FFF2-40B4-BE49-F238E27FC236}">
                  <a16:creationId xmlns:a16="http://schemas.microsoft.com/office/drawing/2014/main" id="{7168E021-6C5B-4C60-8EC5-C893714C451C}"/>
                </a:ext>
              </a:extLst>
            </p:cNvPr>
            <p:cNvSpPr/>
            <p:nvPr/>
          </p:nvSpPr>
          <p:spPr>
            <a:xfrm>
              <a:off x="5866542" y="5155406"/>
              <a:ext cx="442626" cy="861917"/>
            </a:xfrm>
            <a:custGeom>
              <a:avLst/>
              <a:gdLst>
                <a:gd name="connsiteX0" fmla="*/ 281940 w 442626"/>
                <a:gd name="connsiteY0" fmla="*/ 228124 h 861917"/>
                <a:gd name="connsiteX1" fmla="*/ 346900 w 442626"/>
                <a:gd name="connsiteY1" fmla="*/ 169259 h 861917"/>
                <a:gd name="connsiteX2" fmla="*/ 343281 w 442626"/>
                <a:gd name="connsiteY2" fmla="*/ 256794 h 861917"/>
                <a:gd name="connsiteX3" fmla="*/ 328898 w 442626"/>
                <a:gd name="connsiteY3" fmla="*/ 287179 h 861917"/>
                <a:gd name="connsiteX4" fmla="*/ 386810 w 442626"/>
                <a:gd name="connsiteY4" fmla="*/ 314325 h 861917"/>
                <a:gd name="connsiteX5" fmla="*/ 397764 w 442626"/>
                <a:gd name="connsiteY5" fmla="*/ 290989 h 861917"/>
                <a:gd name="connsiteX6" fmla="*/ 416814 w 442626"/>
                <a:gd name="connsiteY6" fmla="*/ 78676 h 861917"/>
                <a:gd name="connsiteX7" fmla="*/ 442627 w 442626"/>
                <a:gd name="connsiteY7" fmla="*/ 23527 h 861917"/>
                <a:gd name="connsiteX8" fmla="*/ 392430 w 442626"/>
                <a:gd name="connsiteY8" fmla="*/ 0 h 861917"/>
                <a:gd name="connsiteX9" fmla="*/ 366617 w 442626"/>
                <a:gd name="connsiteY9" fmla="*/ 55245 h 861917"/>
                <a:gd name="connsiteX10" fmla="*/ 216979 w 442626"/>
                <a:gd name="connsiteY10" fmla="*/ 206502 h 861917"/>
                <a:gd name="connsiteX11" fmla="*/ 162401 w 442626"/>
                <a:gd name="connsiteY11" fmla="*/ 635127 h 861917"/>
                <a:gd name="connsiteX12" fmla="*/ 96869 w 442626"/>
                <a:gd name="connsiteY12" fmla="*/ 692277 h 861917"/>
                <a:gd name="connsiteX13" fmla="*/ 98869 w 442626"/>
                <a:gd name="connsiteY13" fmla="*/ 605219 h 861917"/>
                <a:gd name="connsiteX14" fmla="*/ 126206 w 442626"/>
                <a:gd name="connsiteY14" fmla="*/ 546925 h 861917"/>
                <a:gd name="connsiteX15" fmla="*/ 68294 w 442626"/>
                <a:gd name="connsiteY15" fmla="*/ 519779 h 861917"/>
                <a:gd name="connsiteX16" fmla="*/ 44387 w 442626"/>
                <a:gd name="connsiteY16" fmla="*/ 570738 h 861917"/>
                <a:gd name="connsiteX17" fmla="*/ 25337 w 442626"/>
                <a:gd name="connsiteY17" fmla="*/ 784288 h 861917"/>
                <a:gd name="connsiteX18" fmla="*/ 0 w 442626"/>
                <a:gd name="connsiteY18" fmla="*/ 838390 h 861917"/>
                <a:gd name="connsiteX19" fmla="*/ 50197 w 442626"/>
                <a:gd name="connsiteY19" fmla="*/ 861917 h 861917"/>
                <a:gd name="connsiteX20" fmla="*/ 75533 w 442626"/>
                <a:gd name="connsiteY20" fmla="*/ 807815 h 861917"/>
                <a:gd name="connsiteX21" fmla="*/ 227266 w 442626"/>
                <a:gd name="connsiteY21" fmla="*/ 656272 h 861917"/>
                <a:gd name="connsiteX22" fmla="*/ 281940 w 442626"/>
                <a:gd name="connsiteY22" fmla="*/ 228124 h 86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2626" h="861917">
                  <a:moveTo>
                    <a:pt x="281940" y="228124"/>
                  </a:moveTo>
                  <a:cubicBezTo>
                    <a:pt x="306800" y="175070"/>
                    <a:pt x="327374" y="160115"/>
                    <a:pt x="346900" y="169259"/>
                  </a:cubicBezTo>
                  <a:cubicBezTo>
                    <a:pt x="366427" y="178403"/>
                    <a:pt x="368141" y="203740"/>
                    <a:pt x="343281" y="256794"/>
                  </a:cubicBezTo>
                  <a:lnTo>
                    <a:pt x="328898" y="287179"/>
                  </a:lnTo>
                  <a:lnTo>
                    <a:pt x="386810" y="314325"/>
                  </a:lnTo>
                  <a:lnTo>
                    <a:pt x="397764" y="290989"/>
                  </a:lnTo>
                  <a:cubicBezTo>
                    <a:pt x="445389" y="190119"/>
                    <a:pt x="452533" y="116014"/>
                    <a:pt x="416814" y="78676"/>
                  </a:cubicBezTo>
                  <a:lnTo>
                    <a:pt x="442627" y="23527"/>
                  </a:lnTo>
                  <a:lnTo>
                    <a:pt x="392430" y="0"/>
                  </a:lnTo>
                  <a:lnTo>
                    <a:pt x="366617" y="55245"/>
                  </a:lnTo>
                  <a:cubicBezTo>
                    <a:pt x="315278" y="53149"/>
                    <a:pt x="263747" y="106680"/>
                    <a:pt x="216979" y="206502"/>
                  </a:cubicBezTo>
                  <a:cubicBezTo>
                    <a:pt x="117634" y="418719"/>
                    <a:pt x="233934" y="482251"/>
                    <a:pt x="162401" y="635127"/>
                  </a:cubicBezTo>
                  <a:cubicBezTo>
                    <a:pt x="137541" y="688181"/>
                    <a:pt x="116396" y="701802"/>
                    <a:pt x="96869" y="692277"/>
                  </a:cubicBezTo>
                  <a:cubicBezTo>
                    <a:pt x="77343" y="682752"/>
                    <a:pt x="74009" y="658368"/>
                    <a:pt x="98869" y="605219"/>
                  </a:cubicBezTo>
                  <a:lnTo>
                    <a:pt x="126206" y="546925"/>
                  </a:lnTo>
                  <a:lnTo>
                    <a:pt x="68294" y="519779"/>
                  </a:lnTo>
                  <a:lnTo>
                    <a:pt x="44387" y="570738"/>
                  </a:lnTo>
                  <a:cubicBezTo>
                    <a:pt x="-3238" y="671513"/>
                    <a:pt x="-10858" y="746760"/>
                    <a:pt x="25337" y="784288"/>
                  </a:cubicBezTo>
                  <a:lnTo>
                    <a:pt x="0" y="838390"/>
                  </a:lnTo>
                  <a:lnTo>
                    <a:pt x="50197" y="861917"/>
                  </a:lnTo>
                  <a:lnTo>
                    <a:pt x="75533" y="807815"/>
                  </a:lnTo>
                  <a:cubicBezTo>
                    <a:pt x="126968" y="811149"/>
                    <a:pt x="180308" y="757142"/>
                    <a:pt x="227266" y="656272"/>
                  </a:cubicBezTo>
                  <a:cubicBezTo>
                    <a:pt x="326803" y="444437"/>
                    <a:pt x="210407" y="380905"/>
                    <a:pt x="281940" y="22812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52" name="图形 711">
            <a:extLst>
              <a:ext uri="{FF2B5EF4-FFF2-40B4-BE49-F238E27FC236}">
                <a16:creationId xmlns:a16="http://schemas.microsoft.com/office/drawing/2014/main" id="{98ED0CD9-E2DD-4DEC-AB68-DE39BC66D4A0}"/>
              </a:ext>
            </a:extLst>
          </p:cNvPr>
          <p:cNvGrpSpPr/>
          <p:nvPr/>
        </p:nvGrpSpPr>
        <p:grpSpPr>
          <a:xfrm>
            <a:off x="4081748" y="4844986"/>
            <a:ext cx="1690401" cy="1626110"/>
            <a:chOff x="4081748" y="4844986"/>
            <a:chExt cx="1690401" cy="1626110"/>
          </a:xfrm>
        </p:grpSpPr>
        <p:sp>
          <p:nvSpPr>
            <p:cNvPr id="1480" name="任意多边形: 形状 1479">
              <a:extLst>
                <a:ext uri="{FF2B5EF4-FFF2-40B4-BE49-F238E27FC236}">
                  <a16:creationId xmlns:a16="http://schemas.microsoft.com/office/drawing/2014/main" id="{31F5203F-B8C4-48D5-8BC4-831F795A0AE2}"/>
                </a:ext>
              </a:extLst>
            </p:cNvPr>
            <p:cNvSpPr/>
            <p:nvPr/>
          </p:nvSpPr>
          <p:spPr>
            <a:xfrm>
              <a:off x="4145875" y="4844988"/>
              <a:ext cx="1626274" cy="1626107"/>
            </a:xfrm>
            <a:custGeom>
              <a:avLst/>
              <a:gdLst>
                <a:gd name="connsiteX0" fmla="*/ 1626275 w 1626274"/>
                <a:gd name="connsiteY0" fmla="*/ 812956 h 1626107"/>
                <a:gd name="connsiteX1" fmla="*/ 1626275 w 1626274"/>
                <a:gd name="connsiteY1" fmla="*/ 823625 h 1626107"/>
                <a:gd name="connsiteX2" fmla="*/ 1626275 w 1626274"/>
                <a:gd name="connsiteY2" fmla="*/ 827530 h 1626107"/>
                <a:gd name="connsiteX3" fmla="*/ 1619226 w 1626274"/>
                <a:gd name="connsiteY3" fmla="*/ 921256 h 1626107"/>
                <a:gd name="connsiteX4" fmla="*/ 1618655 w 1626274"/>
                <a:gd name="connsiteY4" fmla="*/ 925066 h 1626107"/>
                <a:gd name="connsiteX5" fmla="*/ 1600081 w 1626274"/>
                <a:gd name="connsiteY5" fmla="*/ 1018792 h 1626107"/>
                <a:gd name="connsiteX6" fmla="*/ 1598938 w 1626274"/>
                <a:gd name="connsiteY6" fmla="*/ 1022792 h 1626107"/>
                <a:gd name="connsiteX7" fmla="*/ 1567886 w 1626274"/>
                <a:gd name="connsiteY7" fmla="*/ 1116423 h 1626107"/>
                <a:gd name="connsiteX8" fmla="*/ 1566267 w 1626274"/>
                <a:gd name="connsiteY8" fmla="*/ 1120424 h 1626107"/>
                <a:gd name="connsiteX9" fmla="*/ 1520643 w 1626274"/>
                <a:gd name="connsiteY9" fmla="*/ 1214054 h 1626107"/>
                <a:gd name="connsiteX10" fmla="*/ 1518452 w 1626274"/>
                <a:gd name="connsiteY10" fmla="*/ 1218055 h 1626107"/>
                <a:gd name="connsiteX11" fmla="*/ 1455492 w 1626274"/>
                <a:gd name="connsiteY11" fmla="*/ 1311781 h 1626107"/>
                <a:gd name="connsiteX12" fmla="*/ 1452444 w 1626274"/>
                <a:gd name="connsiteY12" fmla="*/ 1315591 h 1626107"/>
                <a:gd name="connsiteX13" fmla="*/ 1365956 w 1626274"/>
                <a:gd name="connsiteY13" fmla="*/ 1409317 h 1626107"/>
                <a:gd name="connsiteX14" fmla="*/ 1361670 w 1626274"/>
                <a:gd name="connsiteY14" fmla="*/ 1413222 h 1626107"/>
                <a:gd name="connsiteX15" fmla="*/ 1237274 w 1626274"/>
                <a:gd name="connsiteY15" fmla="*/ 1506948 h 1626107"/>
                <a:gd name="connsiteX16" fmla="*/ 1230702 w 1626274"/>
                <a:gd name="connsiteY16" fmla="*/ 1510853 h 1626107"/>
                <a:gd name="connsiteX17" fmla="*/ 982099 w 1626274"/>
                <a:gd name="connsiteY17" fmla="*/ 1608485 h 1626107"/>
                <a:gd name="connsiteX18" fmla="*/ 644533 w 1626274"/>
                <a:gd name="connsiteY18" fmla="*/ 1608485 h 1626107"/>
                <a:gd name="connsiteX19" fmla="*/ 395930 w 1626274"/>
                <a:gd name="connsiteY19" fmla="*/ 1510853 h 1626107"/>
                <a:gd name="connsiteX20" fmla="*/ 389358 w 1626274"/>
                <a:gd name="connsiteY20" fmla="*/ 1506948 h 1626107"/>
                <a:gd name="connsiteX21" fmla="*/ 264962 w 1626274"/>
                <a:gd name="connsiteY21" fmla="*/ 1413222 h 1626107"/>
                <a:gd name="connsiteX22" fmla="*/ 260675 w 1626274"/>
                <a:gd name="connsiteY22" fmla="*/ 1409317 h 1626107"/>
                <a:gd name="connsiteX23" fmla="*/ 174284 w 1626274"/>
                <a:gd name="connsiteY23" fmla="*/ 1315591 h 1626107"/>
                <a:gd name="connsiteX24" fmla="*/ 171236 w 1626274"/>
                <a:gd name="connsiteY24" fmla="*/ 1311781 h 1626107"/>
                <a:gd name="connsiteX25" fmla="*/ 108275 w 1626274"/>
                <a:gd name="connsiteY25" fmla="*/ 1218055 h 1626107"/>
                <a:gd name="connsiteX26" fmla="*/ 106085 w 1626274"/>
                <a:gd name="connsiteY26" fmla="*/ 1214054 h 1626107"/>
                <a:gd name="connsiteX27" fmla="*/ 60460 w 1626274"/>
                <a:gd name="connsiteY27" fmla="*/ 1120424 h 1626107"/>
                <a:gd name="connsiteX28" fmla="*/ 58841 w 1626274"/>
                <a:gd name="connsiteY28" fmla="*/ 1116423 h 1626107"/>
                <a:gd name="connsiteX29" fmla="*/ 27789 w 1626274"/>
                <a:gd name="connsiteY29" fmla="*/ 1022792 h 1626107"/>
                <a:gd name="connsiteX30" fmla="*/ 26741 w 1626274"/>
                <a:gd name="connsiteY30" fmla="*/ 1018792 h 1626107"/>
                <a:gd name="connsiteX31" fmla="*/ 7691 w 1626274"/>
                <a:gd name="connsiteY31" fmla="*/ 925066 h 1626107"/>
                <a:gd name="connsiteX32" fmla="*/ 7025 w 1626274"/>
                <a:gd name="connsiteY32" fmla="*/ 921446 h 1626107"/>
                <a:gd name="connsiteX33" fmla="*/ 71 w 1626274"/>
                <a:gd name="connsiteY33" fmla="*/ 827720 h 1626107"/>
                <a:gd name="connsiteX34" fmla="*/ 71 w 1626274"/>
                <a:gd name="connsiteY34" fmla="*/ 823815 h 1626107"/>
                <a:gd name="connsiteX35" fmla="*/ 71 w 1626274"/>
                <a:gd name="connsiteY35" fmla="*/ 813147 h 1626107"/>
                <a:gd name="connsiteX36" fmla="*/ 4262 w 1626274"/>
                <a:gd name="connsiteY36" fmla="*/ 730089 h 1626107"/>
                <a:gd name="connsiteX37" fmla="*/ 4739 w 1626274"/>
                <a:gd name="connsiteY37" fmla="*/ 726184 h 1626107"/>
                <a:gd name="connsiteX38" fmla="*/ 20264 w 1626274"/>
                <a:gd name="connsiteY38" fmla="*/ 632458 h 1626107"/>
                <a:gd name="connsiteX39" fmla="*/ 21122 w 1626274"/>
                <a:gd name="connsiteY39" fmla="*/ 628552 h 1626107"/>
                <a:gd name="connsiteX40" fmla="*/ 48935 w 1626274"/>
                <a:gd name="connsiteY40" fmla="*/ 534826 h 1626107"/>
                <a:gd name="connsiteX41" fmla="*/ 50363 w 1626274"/>
                <a:gd name="connsiteY41" fmla="*/ 531017 h 1626107"/>
                <a:gd name="connsiteX42" fmla="*/ 92750 w 1626274"/>
                <a:gd name="connsiteY42" fmla="*/ 437100 h 1626107"/>
                <a:gd name="connsiteX43" fmla="*/ 94750 w 1626274"/>
                <a:gd name="connsiteY43" fmla="*/ 433100 h 1626107"/>
                <a:gd name="connsiteX44" fmla="*/ 152852 w 1626274"/>
                <a:gd name="connsiteY44" fmla="*/ 339469 h 1626107"/>
                <a:gd name="connsiteX45" fmla="*/ 155710 w 1626274"/>
                <a:gd name="connsiteY45" fmla="*/ 335468 h 1626107"/>
                <a:gd name="connsiteX46" fmla="*/ 235244 w 1626274"/>
                <a:gd name="connsiteY46" fmla="*/ 241742 h 1626107"/>
                <a:gd name="connsiteX47" fmla="*/ 239054 w 1626274"/>
                <a:gd name="connsiteY47" fmla="*/ 237837 h 1626107"/>
                <a:gd name="connsiteX48" fmla="*/ 351449 w 1626274"/>
                <a:gd name="connsiteY48" fmla="*/ 144111 h 1626107"/>
                <a:gd name="connsiteX49" fmla="*/ 357068 w 1626274"/>
                <a:gd name="connsiteY49" fmla="*/ 140301 h 1626107"/>
                <a:gd name="connsiteX50" fmla="*/ 541758 w 1626274"/>
                <a:gd name="connsiteY50" fmla="*/ 46575 h 1626107"/>
                <a:gd name="connsiteX51" fmla="*/ 552902 w 1626274"/>
                <a:gd name="connsiteY51" fmla="*/ 42670 h 1626107"/>
                <a:gd name="connsiteX52" fmla="*/ 1074492 w 1626274"/>
                <a:gd name="connsiteY52" fmla="*/ 42670 h 1626107"/>
                <a:gd name="connsiteX53" fmla="*/ 1085731 w 1626274"/>
                <a:gd name="connsiteY53" fmla="*/ 46575 h 1626107"/>
                <a:gd name="connsiteX54" fmla="*/ 1269849 w 1626274"/>
                <a:gd name="connsiteY54" fmla="*/ 140396 h 1626107"/>
                <a:gd name="connsiteX55" fmla="*/ 1275469 w 1626274"/>
                <a:gd name="connsiteY55" fmla="*/ 144206 h 1626107"/>
                <a:gd name="connsiteX56" fmla="*/ 1387864 w 1626274"/>
                <a:gd name="connsiteY56" fmla="*/ 237932 h 1626107"/>
                <a:gd name="connsiteX57" fmla="*/ 1391674 w 1626274"/>
                <a:gd name="connsiteY57" fmla="*/ 241837 h 1626107"/>
                <a:gd name="connsiteX58" fmla="*/ 1471303 w 1626274"/>
                <a:gd name="connsiteY58" fmla="*/ 335563 h 1626107"/>
                <a:gd name="connsiteX59" fmla="*/ 1474160 w 1626274"/>
                <a:gd name="connsiteY59" fmla="*/ 339564 h 1626107"/>
                <a:gd name="connsiteX60" fmla="*/ 1532168 w 1626274"/>
                <a:gd name="connsiteY60" fmla="*/ 433195 h 1626107"/>
                <a:gd name="connsiteX61" fmla="*/ 1534263 w 1626274"/>
                <a:gd name="connsiteY61" fmla="*/ 437195 h 1626107"/>
                <a:gd name="connsiteX62" fmla="*/ 1575983 w 1626274"/>
                <a:gd name="connsiteY62" fmla="*/ 530921 h 1626107"/>
                <a:gd name="connsiteX63" fmla="*/ 1577411 w 1626274"/>
                <a:gd name="connsiteY63" fmla="*/ 534731 h 1626107"/>
                <a:gd name="connsiteX64" fmla="*/ 1605224 w 1626274"/>
                <a:gd name="connsiteY64" fmla="*/ 628457 h 1626107"/>
                <a:gd name="connsiteX65" fmla="*/ 1606082 w 1626274"/>
                <a:gd name="connsiteY65" fmla="*/ 632362 h 1626107"/>
                <a:gd name="connsiteX66" fmla="*/ 1621703 w 1626274"/>
                <a:gd name="connsiteY66" fmla="*/ 726088 h 1626107"/>
                <a:gd name="connsiteX67" fmla="*/ 1621703 w 1626274"/>
                <a:gd name="connsiteY67" fmla="*/ 729994 h 1626107"/>
                <a:gd name="connsiteX68" fmla="*/ 1626275 w 1626274"/>
                <a:gd name="connsiteY68" fmla="*/ 812956 h 162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626274" h="1626107">
                  <a:moveTo>
                    <a:pt x="1626275" y="812956"/>
                  </a:moveTo>
                  <a:cubicBezTo>
                    <a:pt x="1626275" y="816576"/>
                    <a:pt x="1626275" y="820005"/>
                    <a:pt x="1626275" y="823625"/>
                  </a:cubicBezTo>
                  <a:lnTo>
                    <a:pt x="1626275" y="827530"/>
                  </a:lnTo>
                  <a:cubicBezTo>
                    <a:pt x="1625760" y="858886"/>
                    <a:pt x="1623408" y="890176"/>
                    <a:pt x="1619226" y="921256"/>
                  </a:cubicBezTo>
                  <a:cubicBezTo>
                    <a:pt x="1619226" y="922589"/>
                    <a:pt x="1619226" y="923827"/>
                    <a:pt x="1618655" y="925066"/>
                  </a:cubicBezTo>
                  <a:cubicBezTo>
                    <a:pt x="1614388" y="956660"/>
                    <a:pt x="1608177" y="987959"/>
                    <a:pt x="1600081" y="1018792"/>
                  </a:cubicBezTo>
                  <a:cubicBezTo>
                    <a:pt x="1600081" y="1020001"/>
                    <a:pt x="1599700" y="1021335"/>
                    <a:pt x="1598938" y="1022792"/>
                  </a:cubicBezTo>
                  <a:cubicBezTo>
                    <a:pt x="1590604" y="1054634"/>
                    <a:pt x="1580231" y="1085905"/>
                    <a:pt x="1567886" y="1116423"/>
                  </a:cubicBezTo>
                  <a:lnTo>
                    <a:pt x="1566267" y="1120424"/>
                  </a:lnTo>
                  <a:cubicBezTo>
                    <a:pt x="1553085" y="1152580"/>
                    <a:pt x="1537845" y="1183860"/>
                    <a:pt x="1520643" y="1214054"/>
                  </a:cubicBezTo>
                  <a:cubicBezTo>
                    <a:pt x="1519985" y="1215426"/>
                    <a:pt x="1519261" y="1216769"/>
                    <a:pt x="1518452" y="1218055"/>
                  </a:cubicBezTo>
                  <a:cubicBezTo>
                    <a:pt x="1499668" y="1250726"/>
                    <a:pt x="1478637" y="1282044"/>
                    <a:pt x="1455492" y="1311781"/>
                  </a:cubicBezTo>
                  <a:cubicBezTo>
                    <a:pt x="1454539" y="1313114"/>
                    <a:pt x="1453491" y="1314352"/>
                    <a:pt x="1452444" y="1315591"/>
                  </a:cubicBezTo>
                  <a:cubicBezTo>
                    <a:pt x="1426193" y="1349109"/>
                    <a:pt x="1397265" y="1380456"/>
                    <a:pt x="1365956" y="1409317"/>
                  </a:cubicBezTo>
                  <a:lnTo>
                    <a:pt x="1361670" y="1413222"/>
                  </a:lnTo>
                  <a:cubicBezTo>
                    <a:pt x="1323323" y="1448398"/>
                    <a:pt x="1281660" y="1479792"/>
                    <a:pt x="1237274" y="1506948"/>
                  </a:cubicBezTo>
                  <a:lnTo>
                    <a:pt x="1230702" y="1510853"/>
                  </a:lnTo>
                  <a:cubicBezTo>
                    <a:pt x="1153863" y="1557050"/>
                    <a:pt x="1069834" y="1590054"/>
                    <a:pt x="982099" y="1608485"/>
                  </a:cubicBezTo>
                  <a:cubicBezTo>
                    <a:pt x="870799" y="1631982"/>
                    <a:pt x="755833" y="1631982"/>
                    <a:pt x="644533" y="1608485"/>
                  </a:cubicBezTo>
                  <a:cubicBezTo>
                    <a:pt x="556798" y="1590054"/>
                    <a:pt x="472769" y="1557050"/>
                    <a:pt x="395930" y="1510853"/>
                  </a:cubicBezTo>
                  <a:lnTo>
                    <a:pt x="389358" y="1506948"/>
                  </a:lnTo>
                  <a:cubicBezTo>
                    <a:pt x="344969" y="1479792"/>
                    <a:pt x="303309" y="1448398"/>
                    <a:pt x="264962" y="1413222"/>
                  </a:cubicBezTo>
                  <a:lnTo>
                    <a:pt x="260675" y="1409317"/>
                  </a:lnTo>
                  <a:cubicBezTo>
                    <a:pt x="229448" y="1380408"/>
                    <a:pt x="200559" y="1349062"/>
                    <a:pt x="174284" y="1315591"/>
                  </a:cubicBezTo>
                  <a:cubicBezTo>
                    <a:pt x="173236" y="1314352"/>
                    <a:pt x="172188" y="1313114"/>
                    <a:pt x="171236" y="1311781"/>
                  </a:cubicBezTo>
                  <a:cubicBezTo>
                    <a:pt x="148094" y="1282044"/>
                    <a:pt x="127056" y="1250726"/>
                    <a:pt x="108275" y="1218055"/>
                  </a:cubicBezTo>
                  <a:cubicBezTo>
                    <a:pt x="107469" y="1216769"/>
                    <a:pt x="106737" y="1215426"/>
                    <a:pt x="106085" y="1214054"/>
                  </a:cubicBezTo>
                  <a:cubicBezTo>
                    <a:pt x="88845" y="1183879"/>
                    <a:pt x="73604" y="1152599"/>
                    <a:pt x="60460" y="1120424"/>
                  </a:cubicBezTo>
                  <a:lnTo>
                    <a:pt x="58841" y="1116423"/>
                  </a:lnTo>
                  <a:cubicBezTo>
                    <a:pt x="46542" y="1085895"/>
                    <a:pt x="36171" y="1054625"/>
                    <a:pt x="27789" y="1022792"/>
                  </a:cubicBezTo>
                  <a:cubicBezTo>
                    <a:pt x="27330" y="1021487"/>
                    <a:pt x="26980" y="1020154"/>
                    <a:pt x="26741" y="1018792"/>
                  </a:cubicBezTo>
                  <a:cubicBezTo>
                    <a:pt x="18435" y="987978"/>
                    <a:pt x="12073" y="956679"/>
                    <a:pt x="7691" y="925066"/>
                  </a:cubicBezTo>
                  <a:lnTo>
                    <a:pt x="7025" y="921446"/>
                  </a:lnTo>
                  <a:cubicBezTo>
                    <a:pt x="2874" y="890366"/>
                    <a:pt x="552" y="859067"/>
                    <a:pt x="71" y="827720"/>
                  </a:cubicBezTo>
                  <a:cubicBezTo>
                    <a:pt x="-24" y="826425"/>
                    <a:pt x="-24" y="825110"/>
                    <a:pt x="71" y="823815"/>
                  </a:cubicBezTo>
                  <a:cubicBezTo>
                    <a:pt x="71" y="820195"/>
                    <a:pt x="71" y="816767"/>
                    <a:pt x="71" y="813147"/>
                  </a:cubicBezTo>
                  <a:cubicBezTo>
                    <a:pt x="71" y="785410"/>
                    <a:pt x="1470" y="757683"/>
                    <a:pt x="4262" y="730089"/>
                  </a:cubicBezTo>
                  <a:cubicBezTo>
                    <a:pt x="4262" y="728755"/>
                    <a:pt x="4262" y="727517"/>
                    <a:pt x="4739" y="726184"/>
                  </a:cubicBezTo>
                  <a:cubicBezTo>
                    <a:pt x="8010" y="694656"/>
                    <a:pt x="13194" y="663357"/>
                    <a:pt x="20264" y="632458"/>
                  </a:cubicBezTo>
                  <a:cubicBezTo>
                    <a:pt x="20264" y="631124"/>
                    <a:pt x="20741" y="629791"/>
                    <a:pt x="21122" y="628552"/>
                  </a:cubicBezTo>
                  <a:cubicBezTo>
                    <a:pt x="28513" y="596787"/>
                    <a:pt x="37801" y="565487"/>
                    <a:pt x="48935" y="534826"/>
                  </a:cubicBezTo>
                  <a:cubicBezTo>
                    <a:pt x="49506" y="533588"/>
                    <a:pt x="49887" y="532255"/>
                    <a:pt x="50363" y="531017"/>
                  </a:cubicBezTo>
                  <a:cubicBezTo>
                    <a:pt x="62486" y="498841"/>
                    <a:pt x="76643" y="467475"/>
                    <a:pt x="92750" y="437100"/>
                  </a:cubicBezTo>
                  <a:cubicBezTo>
                    <a:pt x="93321" y="435767"/>
                    <a:pt x="94083" y="434433"/>
                    <a:pt x="94750" y="433100"/>
                  </a:cubicBezTo>
                  <a:cubicBezTo>
                    <a:pt x="111943" y="400590"/>
                    <a:pt x="131356" y="369310"/>
                    <a:pt x="152852" y="339469"/>
                  </a:cubicBezTo>
                  <a:cubicBezTo>
                    <a:pt x="153728" y="338078"/>
                    <a:pt x="154681" y="336745"/>
                    <a:pt x="155710" y="335468"/>
                  </a:cubicBezTo>
                  <a:cubicBezTo>
                    <a:pt x="179787" y="302235"/>
                    <a:pt x="206377" y="270908"/>
                    <a:pt x="235244" y="241742"/>
                  </a:cubicBezTo>
                  <a:lnTo>
                    <a:pt x="239054" y="237837"/>
                  </a:lnTo>
                  <a:cubicBezTo>
                    <a:pt x="273635" y="203290"/>
                    <a:pt x="311251" y="171924"/>
                    <a:pt x="351449" y="144111"/>
                  </a:cubicBezTo>
                  <a:lnTo>
                    <a:pt x="357068" y="140301"/>
                  </a:lnTo>
                  <a:cubicBezTo>
                    <a:pt x="414390" y="101315"/>
                    <a:pt x="476455" y="69825"/>
                    <a:pt x="541758" y="46575"/>
                  </a:cubicBezTo>
                  <a:lnTo>
                    <a:pt x="552902" y="42670"/>
                  </a:lnTo>
                  <a:cubicBezTo>
                    <a:pt x="722114" y="-14223"/>
                    <a:pt x="905280" y="-14223"/>
                    <a:pt x="1074492" y="42670"/>
                  </a:cubicBezTo>
                  <a:lnTo>
                    <a:pt x="1085731" y="46575"/>
                  </a:lnTo>
                  <a:cubicBezTo>
                    <a:pt x="1150863" y="69854"/>
                    <a:pt x="1212737" y="101382"/>
                    <a:pt x="1269849" y="140396"/>
                  </a:cubicBezTo>
                  <a:cubicBezTo>
                    <a:pt x="1271754" y="141634"/>
                    <a:pt x="1273659" y="142873"/>
                    <a:pt x="1275469" y="144206"/>
                  </a:cubicBezTo>
                  <a:cubicBezTo>
                    <a:pt x="1315665" y="172019"/>
                    <a:pt x="1353279" y="203385"/>
                    <a:pt x="1387864" y="237932"/>
                  </a:cubicBezTo>
                  <a:cubicBezTo>
                    <a:pt x="1389198" y="239170"/>
                    <a:pt x="1390436" y="240504"/>
                    <a:pt x="1391674" y="241837"/>
                  </a:cubicBezTo>
                  <a:cubicBezTo>
                    <a:pt x="1420573" y="271003"/>
                    <a:pt x="1447195" y="302331"/>
                    <a:pt x="1471303" y="335563"/>
                  </a:cubicBezTo>
                  <a:lnTo>
                    <a:pt x="1474160" y="339564"/>
                  </a:lnTo>
                  <a:cubicBezTo>
                    <a:pt x="1495630" y="369406"/>
                    <a:pt x="1515013" y="400686"/>
                    <a:pt x="1532168" y="433195"/>
                  </a:cubicBezTo>
                  <a:cubicBezTo>
                    <a:pt x="1532939" y="434490"/>
                    <a:pt x="1533644" y="435823"/>
                    <a:pt x="1534263" y="437195"/>
                  </a:cubicBezTo>
                  <a:cubicBezTo>
                    <a:pt x="1550170" y="467504"/>
                    <a:pt x="1564105" y="498812"/>
                    <a:pt x="1575983" y="530921"/>
                  </a:cubicBezTo>
                  <a:lnTo>
                    <a:pt x="1577411" y="534731"/>
                  </a:lnTo>
                  <a:cubicBezTo>
                    <a:pt x="1588546" y="565392"/>
                    <a:pt x="1597833" y="596691"/>
                    <a:pt x="1605224" y="628457"/>
                  </a:cubicBezTo>
                  <a:cubicBezTo>
                    <a:pt x="1605224" y="629695"/>
                    <a:pt x="1605891" y="631029"/>
                    <a:pt x="1606082" y="632362"/>
                  </a:cubicBezTo>
                  <a:cubicBezTo>
                    <a:pt x="1613187" y="663262"/>
                    <a:pt x="1618398" y="694561"/>
                    <a:pt x="1621703" y="726088"/>
                  </a:cubicBezTo>
                  <a:cubicBezTo>
                    <a:pt x="1621703" y="727422"/>
                    <a:pt x="1621703" y="728660"/>
                    <a:pt x="1621703" y="729994"/>
                  </a:cubicBezTo>
                  <a:cubicBezTo>
                    <a:pt x="1624617" y="757550"/>
                    <a:pt x="1626141" y="785239"/>
                    <a:pt x="1626275" y="8129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1" name="任意多边形: 形状 1480">
              <a:extLst>
                <a:ext uri="{FF2B5EF4-FFF2-40B4-BE49-F238E27FC236}">
                  <a16:creationId xmlns:a16="http://schemas.microsoft.com/office/drawing/2014/main" id="{96441015-60C6-425D-A665-9A7BBCE58B36}"/>
                </a:ext>
              </a:extLst>
            </p:cNvPr>
            <p:cNvSpPr/>
            <p:nvPr/>
          </p:nvSpPr>
          <p:spPr>
            <a:xfrm>
              <a:off x="4687157" y="4844988"/>
              <a:ext cx="543972" cy="46574"/>
            </a:xfrm>
            <a:custGeom>
              <a:avLst/>
              <a:gdLst>
                <a:gd name="connsiteX0" fmla="*/ 543973 w 543972"/>
                <a:gd name="connsiteY0" fmla="*/ 46575 h 46574"/>
                <a:gd name="connsiteX1" fmla="*/ 0 w 543972"/>
                <a:gd name="connsiteY1" fmla="*/ 46575 h 46574"/>
                <a:gd name="connsiteX2" fmla="*/ 11144 w 543972"/>
                <a:gd name="connsiteY2" fmla="*/ 42670 h 46574"/>
                <a:gd name="connsiteX3" fmla="*/ 532733 w 543972"/>
                <a:gd name="connsiteY3" fmla="*/ 42670 h 4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3972" h="46574">
                  <a:moveTo>
                    <a:pt x="543973" y="46575"/>
                  </a:moveTo>
                  <a:lnTo>
                    <a:pt x="0" y="46575"/>
                  </a:lnTo>
                  <a:lnTo>
                    <a:pt x="11144" y="42670"/>
                  </a:lnTo>
                  <a:cubicBezTo>
                    <a:pt x="180356" y="-14223"/>
                    <a:pt x="363522" y="-14223"/>
                    <a:pt x="532733" y="4267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2" name="任意多边形: 形状 1481">
              <a:extLst>
                <a:ext uri="{FF2B5EF4-FFF2-40B4-BE49-F238E27FC236}">
                  <a16:creationId xmlns:a16="http://schemas.microsoft.com/office/drawing/2014/main" id="{33450B3B-C3F1-47DC-B027-8EB17AD6800D}"/>
                </a:ext>
              </a:extLst>
            </p:cNvPr>
            <p:cNvSpPr/>
            <p:nvPr/>
          </p:nvSpPr>
          <p:spPr>
            <a:xfrm>
              <a:off x="4496847" y="4887658"/>
              <a:ext cx="924496" cy="101441"/>
            </a:xfrm>
            <a:custGeom>
              <a:avLst/>
              <a:gdLst>
                <a:gd name="connsiteX0" fmla="*/ 924497 w 924496"/>
                <a:gd name="connsiteY0" fmla="*/ 101441 h 101441"/>
                <a:gd name="connsiteX1" fmla="*/ 0 w 924496"/>
                <a:gd name="connsiteY1" fmla="*/ 101441 h 101441"/>
                <a:gd name="connsiteX2" fmla="*/ 5620 w 924496"/>
                <a:gd name="connsiteY2" fmla="*/ 97631 h 101441"/>
                <a:gd name="connsiteX3" fmla="*/ 190309 w 924496"/>
                <a:gd name="connsiteY3" fmla="*/ 3905 h 101441"/>
                <a:gd name="connsiteX4" fmla="*/ 201454 w 924496"/>
                <a:gd name="connsiteY4" fmla="*/ 0 h 101441"/>
                <a:gd name="connsiteX5" fmla="*/ 722852 w 924496"/>
                <a:gd name="connsiteY5" fmla="*/ 0 h 101441"/>
                <a:gd name="connsiteX6" fmla="*/ 734092 w 924496"/>
                <a:gd name="connsiteY6" fmla="*/ 3905 h 101441"/>
                <a:gd name="connsiteX7" fmla="*/ 918877 w 924496"/>
                <a:gd name="connsiteY7" fmla="*/ 97727 h 101441"/>
                <a:gd name="connsiteX8" fmla="*/ 924497 w 924496"/>
                <a:gd name="connsiteY8" fmla="*/ 101441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4496" h="101441">
                  <a:moveTo>
                    <a:pt x="924497" y="101441"/>
                  </a:moveTo>
                  <a:lnTo>
                    <a:pt x="0" y="101441"/>
                  </a:lnTo>
                  <a:lnTo>
                    <a:pt x="5620" y="97631"/>
                  </a:lnTo>
                  <a:cubicBezTo>
                    <a:pt x="62941" y="58646"/>
                    <a:pt x="125006" y="27156"/>
                    <a:pt x="190309" y="3905"/>
                  </a:cubicBezTo>
                  <a:lnTo>
                    <a:pt x="201454" y="0"/>
                  </a:lnTo>
                  <a:lnTo>
                    <a:pt x="722852" y="0"/>
                  </a:lnTo>
                  <a:lnTo>
                    <a:pt x="734092" y="3905"/>
                  </a:lnTo>
                  <a:cubicBezTo>
                    <a:pt x="799452" y="27137"/>
                    <a:pt x="861555" y="58664"/>
                    <a:pt x="918877" y="97727"/>
                  </a:cubicBezTo>
                  <a:cubicBezTo>
                    <a:pt x="920782" y="98870"/>
                    <a:pt x="922877" y="100108"/>
                    <a:pt x="924497" y="101441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3" name="任意多边形: 形状 1482">
              <a:extLst>
                <a:ext uri="{FF2B5EF4-FFF2-40B4-BE49-F238E27FC236}">
                  <a16:creationId xmlns:a16="http://schemas.microsoft.com/office/drawing/2014/main" id="{FAFFF695-2472-4F39-B565-F14C129B6EC2}"/>
                </a:ext>
              </a:extLst>
            </p:cNvPr>
            <p:cNvSpPr/>
            <p:nvPr/>
          </p:nvSpPr>
          <p:spPr>
            <a:xfrm>
              <a:off x="4380642" y="4985289"/>
              <a:ext cx="1156906" cy="101441"/>
            </a:xfrm>
            <a:custGeom>
              <a:avLst/>
              <a:gdLst>
                <a:gd name="connsiteX0" fmla="*/ 1156906 w 1156906"/>
                <a:gd name="connsiteY0" fmla="*/ 101441 h 101441"/>
                <a:gd name="connsiteX1" fmla="*/ 0 w 1156906"/>
                <a:gd name="connsiteY1" fmla="*/ 101441 h 101441"/>
                <a:gd name="connsiteX2" fmla="*/ 3810 w 1156906"/>
                <a:gd name="connsiteY2" fmla="*/ 97536 h 101441"/>
                <a:gd name="connsiteX3" fmla="*/ 116205 w 1156906"/>
                <a:gd name="connsiteY3" fmla="*/ 3810 h 101441"/>
                <a:gd name="connsiteX4" fmla="*/ 121825 w 1156906"/>
                <a:gd name="connsiteY4" fmla="*/ 0 h 101441"/>
                <a:gd name="connsiteX5" fmla="*/ 1035082 w 1156906"/>
                <a:gd name="connsiteY5" fmla="*/ 0 h 101441"/>
                <a:gd name="connsiteX6" fmla="*/ 1040701 w 1156906"/>
                <a:gd name="connsiteY6" fmla="*/ 3810 h 101441"/>
                <a:gd name="connsiteX7" fmla="*/ 1153097 w 1156906"/>
                <a:gd name="connsiteY7" fmla="*/ 97536 h 101441"/>
                <a:gd name="connsiteX8" fmla="*/ 1156906 w 1156906"/>
                <a:gd name="connsiteY8" fmla="*/ 101441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6906" h="101441">
                  <a:moveTo>
                    <a:pt x="1156906" y="101441"/>
                  </a:moveTo>
                  <a:lnTo>
                    <a:pt x="0" y="101441"/>
                  </a:lnTo>
                  <a:lnTo>
                    <a:pt x="3810" y="97536"/>
                  </a:lnTo>
                  <a:cubicBezTo>
                    <a:pt x="38391" y="62989"/>
                    <a:pt x="76008" y="31623"/>
                    <a:pt x="116205" y="3810"/>
                  </a:cubicBezTo>
                  <a:lnTo>
                    <a:pt x="121825" y="0"/>
                  </a:lnTo>
                  <a:lnTo>
                    <a:pt x="1035082" y="0"/>
                  </a:lnTo>
                  <a:cubicBezTo>
                    <a:pt x="1036987" y="1238"/>
                    <a:pt x="1038892" y="2477"/>
                    <a:pt x="1040701" y="3810"/>
                  </a:cubicBezTo>
                  <a:cubicBezTo>
                    <a:pt x="1080897" y="31623"/>
                    <a:pt x="1118511" y="62989"/>
                    <a:pt x="1153097" y="97536"/>
                  </a:cubicBezTo>
                  <a:cubicBezTo>
                    <a:pt x="1154430" y="98774"/>
                    <a:pt x="1155668" y="100108"/>
                    <a:pt x="1156906" y="101441"/>
                  </a:cubicBez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4" name="任意多边形: 形状 1483">
              <a:extLst>
                <a:ext uri="{FF2B5EF4-FFF2-40B4-BE49-F238E27FC236}">
                  <a16:creationId xmlns:a16="http://schemas.microsoft.com/office/drawing/2014/main" id="{3C6C994B-CD27-4F5C-B483-A1353F58A5D2}"/>
                </a:ext>
              </a:extLst>
            </p:cNvPr>
            <p:cNvSpPr/>
            <p:nvPr/>
          </p:nvSpPr>
          <p:spPr>
            <a:xfrm>
              <a:off x="4298251" y="5082825"/>
              <a:ext cx="1321498" cy="101631"/>
            </a:xfrm>
            <a:custGeom>
              <a:avLst/>
              <a:gdLst>
                <a:gd name="connsiteX0" fmla="*/ 1321499 w 1321498"/>
                <a:gd name="connsiteY0" fmla="*/ 101632 h 101631"/>
                <a:gd name="connsiteX1" fmla="*/ 0 w 1321498"/>
                <a:gd name="connsiteY1" fmla="*/ 101632 h 101631"/>
                <a:gd name="connsiteX2" fmla="*/ 2857 w 1321498"/>
                <a:gd name="connsiteY2" fmla="*/ 97631 h 101631"/>
                <a:gd name="connsiteX3" fmla="*/ 82391 w 1321498"/>
                <a:gd name="connsiteY3" fmla="*/ 3905 h 101631"/>
                <a:gd name="connsiteX4" fmla="*/ 86201 w 1321498"/>
                <a:gd name="connsiteY4" fmla="*/ 0 h 101631"/>
                <a:gd name="connsiteX5" fmla="*/ 1235774 w 1321498"/>
                <a:gd name="connsiteY5" fmla="*/ 0 h 101631"/>
                <a:gd name="connsiteX6" fmla="*/ 1239583 w 1321498"/>
                <a:gd name="connsiteY6" fmla="*/ 3905 h 101631"/>
                <a:gd name="connsiteX7" fmla="*/ 1319212 w 1321498"/>
                <a:gd name="connsiteY7" fmla="*/ 97631 h 10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1498" h="101631">
                  <a:moveTo>
                    <a:pt x="1321499" y="101632"/>
                  </a:moveTo>
                  <a:lnTo>
                    <a:pt x="0" y="101632"/>
                  </a:lnTo>
                  <a:cubicBezTo>
                    <a:pt x="875" y="100241"/>
                    <a:pt x="1829" y="98908"/>
                    <a:pt x="2857" y="97631"/>
                  </a:cubicBezTo>
                  <a:cubicBezTo>
                    <a:pt x="26935" y="64398"/>
                    <a:pt x="53525" y="33071"/>
                    <a:pt x="82391" y="3905"/>
                  </a:cubicBezTo>
                  <a:lnTo>
                    <a:pt x="86201" y="0"/>
                  </a:lnTo>
                  <a:lnTo>
                    <a:pt x="1235774" y="0"/>
                  </a:lnTo>
                  <a:cubicBezTo>
                    <a:pt x="1237107" y="1238"/>
                    <a:pt x="1238345" y="2572"/>
                    <a:pt x="1239583" y="3905"/>
                  </a:cubicBezTo>
                  <a:cubicBezTo>
                    <a:pt x="1268482" y="33071"/>
                    <a:pt x="1295105" y="64398"/>
                    <a:pt x="1319212" y="97631"/>
                  </a:cubicBez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5" name="任意多边形: 形状 1484">
              <a:extLst>
                <a:ext uri="{FF2B5EF4-FFF2-40B4-BE49-F238E27FC236}">
                  <a16:creationId xmlns:a16="http://schemas.microsoft.com/office/drawing/2014/main" id="{82497EEA-66FA-49C0-92F8-3F8DFE891E50}"/>
                </a:ext>
              </a:extLst>
            </p:cNvPr>
            <p:cNvSpPr/>
            <p:nvPr/>
          </p:nvSpPr>
          <p:spPr>
            <a:xfrm>
              <a:off x="4238625" y="5180457"/>
              <a:ext cx="1441513" cy="101631"/>
            </a:xfrm>
            <a:custGeom>
              <a:avLst/>
              <a:gdLst>
                <a:gd name="connsiteX0" fmla="*/ 1441514 w 1441513"/>
                <a:gd name="connsiteY0" fmla="*/ 101632 h 101631"/>
                <a:gd name="connsiteX1" fmla="*/ 0 w 1441513"/>
                <a:gd name="connsiteY1" fmla="*/ 101632 h 101631"/>
                <a:gd name="connsiteX2" fmla="*/ 2000 w 1441513"/>
                <a:gd name="connsiteY2" fmla="*/ 97631 h 101631"/>
                <a:gd name="connsiteX3" fmla="*/ 60103 w 1441513"/>
                <a:gd name="connsiteY3" fmla="*/ 4000 h 101631"/>
                <a:gd name="connsiteX4" fmla="*/ 62960 w 1441513"/>
                <a:gd name="connsiteY4" fmla="*/ 0 h 101631"/>
                <a:gd name="connsiteX5" fmla="*/ 1378553 w 1441513"/>
                <a:gd name="connsiteY5" fmla="*/ 0 h 101631"/>
                <a:gd name="connsiteX6" fmla="*/ 1381411 w 1441513"/>
                <a:gd name="connsiteY6" fmla="*/ 4000 h 101631"/>
                <a:gd name="connsiteX7" fmla="*/ 1439418 w 1441513"/>
                <a:gd name="connsiteY7" fmla="*/ 97631 h 101631"/>
                <a:gd name="connsiteX8" fmla="*/ 1441514 w 1441513"/>
                <a:gd name="connsiteY8" fmla="*/ 101632 h 10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1513" h="101631">
                  <a:moveTo>
                    <a:pt x="1441514" y="101632"/>
                  </a:moveTo>
                  <a:lnTo>
                    <a:pt x="0" y="101632"/>
                  </a:lnTo>
                  <a:cubicBezTo>
                    <a:pt x="571" y="100298"/>
                    <a:pt x="1333" y="98965"/>
                    <a:pt x="2000" y="97631"/>
                  </a:cubicBezTo>
                  <a:cubicBezTo>
                    <a:pt x="19193" y="65122"/>
                    <a:pt x="38607" y="33842"/>
                    <a:pt x="60103" y="4000"/>
                  </a:cubicBezTo>
                  <a:cubicBezTo>
                    <a:pt x="60978" y="2610"/>
                    <a:pt x="61932" y="1276"/>
                    <a:pt x="62960" y="0"/>
                  </a:cubicBezTo>
                  <a:lnTo>
                    <a:pt x="1378553" y="0"/>
                  </a:lnTo>
                  <a:lnTo>
                    <a:pt x="1381411" y="4000"/>
                  </a:lnTo>
                  <a:cubicBezTo>
                    <a:pt x="1402880" y="33842"/>
                    <a:pt x="1422264" y="65122"/>
                    <a:pt x="1439418" y="97631"/>
                  </a:cubicBezTo>
                  <a:cubicBezTo>
                    <a:pt x="1440190" y="98927"/>
                    <a:pt x="1440894" y="100260"/>
                    <a:pt x="1441514" y="101632"/>
                  </a:cubicBez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6" name="任意多边形: 形状 1485">
              <a:extLst>
                <a:ext uri="{FF2B5EF4-FFF2-40B4-BE49-F238E27FC236}">
                  <a16:creationId xmlns:a16="http://schemas.microsoft.com/office/drawing/2014/main" id="{40F5E124-5879-4EEB-8DA3-2EEB10DC33F0}"/>
                </a:ext>
              </a:extLst>
            </p:cNvPr>
            <p:cNvSpPr/>
            <p:nvPr/>
          </p:nvSpPr>
          <p:spPr>
            <a:xfrm>
              <a:off x="4195000" y="5278088"/>
              <a:ext cx="1528286" cy="101536"/>
            </a:xfrm>
            <a:custGeom>
              <a:avLst/>
              <a:gdLst>
                <a:gd name="connsiteX0" fmla="*/ 1528286 w 1528286"/>
                <a:gd name="connsiteY0" fmla="*/ 101537 h 101536"/>
                <a:gd name="connsiteX1" fmla="*/ 0 w 1528286"/>
                <a:gd name="connsiteY1" fmla="*/ 101537 h 101536"/>
                <a:gd name="connsiteX2" fmla="*/ 1429 w 1528286"/>
                <a:gd name="connsiteY2" fmla="*/ 97726 h 101536"/>
                <a:gd name="connsiteX3" fmla="*/ 43625 w 1528286"/>
                <a:gd name="connsiteY3" fmla="*/ 4000 h 101536"/>
                <a:gd name="connsiteX4" fmla="*/ 45625 w 1528286"/>
                <a:gd name="connsiteY4" fmla="*/ 0 h 101536"/>
                <a:gd name="connsiteX5" fmla="*/ 1483900 w 1528286"/>
                <a:gd name="connsiteY5" fmla="*/ 0 h 101536"/>
                <a:gd name="connsiteX6" fmla="*/ 1485995 w 1528286"/>
                <a:gd name="connsiteY6" fmla="*/ 4000 h 101536"/>
                <a:gd name="connsiteX7" fmla="*/ 1527715 w 1528286"/>
                <a:gd name="connsiteY7" fmla="*/ 97726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8286" h="101536">
                  <a:moveTo>
                    <a:pt x="1528286" y="101537"/>
                  </a:moveTo>
                  <a:lnTo>
                    <a:pt x="0" y="101537"/>
                  </a:lnTo>
                  <a:cubicBezTo>
                    <a:pt x="572" y="100298"/>
                    <a:pt x="952" y="98965"/>
                    <a:pt x="1429" y="97726"/>
                  </a:cubicBezTo>
                  <a:cubicBezTo>
                    <a:pt x="13497" y="65627"/>
                    <a:pt x="27590" y="34319"/>
                    <a:pt x="43625" y="4000"/>
                  </a:cubicBezTo>
                  <a:cubicBezTo>
                    <a:pt x="44196" y="2667"/>
                    <a:pt x="44958" y="1333"/>
                    <a:pt x="45625" y="0"/>
                  </a:cubicBezTo>
                  <a:lnTo>
                    <a:pt x="1483900" y="0"/>
                  </a:lnTo>
                  <a:cubicBezTo>
                    <a:pt x="1484671" y="1295"/>
                    <a:pt x="1485376" y="2629"/>
                    <a:pt x="1485995" y="4000"/>
                  </a:cubicBezTo>
                  <a:cubicBezTo>
                    <a:pt x="1501902" y="34309"/>
                    <a:pt x="1515847" y="65618"/>
                    <a:pt x="1527715" y="97726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7" name="任意多边形: 形状 1486">
              <a:extLst>
                <a:ext uri="{FF2B5EF4-FFF2-40B4-BE49-F238E27FC236}">
                  <a16:creationId xmlns:a16="http://schemas.microsoft.com/office/drawing/2014/main" id="{2603FAEC-E49B-4E07-8357-65E9F2C72D03}"/>
                </a:ext>
              </a:extLst>
            </p:cNvPr>
            <p:cNvSpPr/>
            <p:nvPr/>
          </p:nvSpPr>
          <p:spPr>
            <a:xfrm>
              <a:off x="4166330" y="5375814"/>
              <a:ext cx="1585626" cy="101441"/>
            </a:xfrm>
            <a:custGeom>
              <a:avLst/>
              <a:gdLst>
                <a:gd name="connsiteX0" fmla="*/ 1585627 w 1585626"/>
                <a:gd name="connsiteY0" fmla="*/ 101441 h 101441"/>
                <a:gd name="connsiteX1" fmla="*/ 0 w 1585626"/>
                <a:gd name="connsiteY1" fmla="*/ 101441 h 101441"/>
                <a:gd name="connsiteX2" fmla="*/ 857 w 1585626"/>
                <a:gd name="connsiteY2" fmla="*/ 97536 h 101441"/>
                <a:gd name="connsiteX3" fmla="*/ 28670 w 1585626"/>
                <a:gd name="connsiteY3" fmla="*/ 3810 h 101441"/>
                <a:gd name="connsiteX4" fmla="*/ 30099 w 1585626"/>
                <a:gd name="connsiteY4" fmla="*/ 0 h 101441"/>
                <a:gd name="connsiteX5" fmla="*/ 1555528 w 1585626"/>
                <a:gd name="connsiteY5" fmla="*/ 0 h 101441"/>
                <a:gd name="connsiteX6" fmla="*/ 1556957 w 1585626"/>
                <a:gd name="connsiteY6" fmla="*/ 3810 h 101441"/>
                <a:gd name="connsiteX7" fmla="*/ 1584770 w 1585626"/>
                <a:gd name="connsiteY7" fmla="*/ 97536 h 101441"/>
                <a:gd name="connsiteX8" fmla="*/ 1585627 w 1585626"/>
                <a:gd name="connsiteY8" fmla="*/ 101441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5626" h="101441">
                  <a:moveTo>
                    <a:pt x="1585627" y="101441"/>
                  </a:moveTo>
                  <a:lnTo>
                    <a:pt x="0" y="101441"/>
                  </a:lnTo>
                  <a:cubicBezTo>
                    <a:pt x="0" y="100108"/>
                    <a:pt x="476" y="98774"/>
                    <a:pt x="857" y="97536"/>
                  </a:cubicBezTo>
                  <a:cubicBezTo>
                    <a:pt x="8249" y="65770"/>
                    <a:pt x="17536" y="34471"/>
                    <a:pt x="28670" y="3810"/>
                  </a:cubicBezTo>
                  <a:cubicBezTo>
                    <a:pt x="29242" y="2572"/>
                    <a:pt x="29623" y="1238"/>
                    <a:pt x="30099" y="0"/>
                  </a:cubicBezTo>
                  <a:lnTo>
                    <a:pt x="1555528" y="0"/>
                  </a:lnTo>
                  <a:lnTo>
                    <a:pt x="1556957" y="3810"/>
                  </a:lnTo>
                  <a:cubicBezTo>
                    <a:pt x="1568091" y="34471"/>
                    <a:pt x="1577378" y="65770"/>
                    <a:pt x="1584770" y="97536"/>
                  </a:cubicBezTo>
                  <a:cubicBezTo>
                    <a:pt x="1585055" y="98774"/>
                    <a:pt x="1585436" y="100108"/>
                    <a:pt x="1585627" y="101441"/>
                  </a:cubicBez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8" name="任意多边形: 形状 1487">
              <a:extLst>
                <a:ext uri="{FF2B5EF4-FFF2-40B4-BE49-F238E27FC236}">
                  <a16:creationId xmlns:a16="http://schemas.microsoft.com/office/drawing/2014/main" id="{AE9CD484-DFA1-4260-9155-F1293E458BE4}"/>
                </a:ext>
              </a:extLst>
            </p:cNvPr>
            <p:cNvSpPr/>
            <p:nvPr/>
          </p:nvSpPr>
          <p:spPr>
            <a:xfrm>
              <a:off x="4150328" y="5473350"/>
              <a:ext cx="1617630" cy="101536"/>
            </a:xfrm>
            <a:custGeom>
              <a:avLst/>
              <a:gdLst>
                <a:gd name="connsiteX0" fmla="*/ 1617631 w 1617630"/>
                <a:gd name="connsiteY0" fmla="*/ 101537 h 101536"/>
                <a:gd name="connsiteX1" fmla="*/ 0 w 1617630"/>
                <a:gd name="connsiteY1" fmla="*/ 101537 h 101536"/>
                <a:gd name="connsiteX2" fmla="*/ 476 w 1617630"/>
                <a:gd name="connsiteY2" fmla="*/ 97631 h 101536"/>
                <a:gd name="connsiteX3" fmla="*/ 16002 w 1617630"/>
                <a:gd name="connsiteY3" fmla="*/ 3905 h 101536"/>
                <a:gd name="connsiteX4" fmla="*/ 16859 w 1617630"/>
                <a:gd name="connsiteY4" fmla="*/ 0 h 101536"/>
                <a:gd name="connsiteX5" fmla="*/ 1600772 w 1617630"/>
                <a:gd name="connsiteY5" fmla="*/ 0 h 101536"/>
                <a:gd name="connsiteX6" fmla="*/ 1601629 w 1617630"/>
                <a:gd name="connsiteY6" fmla="*/ 3905 h 101536"/>
                <a:gd name="connsiteX7" fmla="*/ 1617250 w 1617630"/>
                <a:gd name="connsiteY7" fmla="*/ 97631 h 101536"/>
                <a:gd name="connsiteX8" fmla="*/ 1617631 w 1617630"/>
                <a:gd name="connsiteY8" fmla="*/ 101537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17630" h="101536">
                  <a:moveTo>
                    <a:pt x="1617631" y="101537"/>
                  </a:moveTo>
                  <a:lnTo>
                    <a:pt x="0" y="101537"/>
                  </a:lnTo>
                  <a:cubicBezTo>
                    <a:pt x="0" y="100203"/>
                    <a:pt x="0" y="98965"/>
                    <a:pt x="476" y="97631"/>
                  </a:cubicBezTo>
                  <a:cubicBezTo>
                    <a:pt x="3747" y="66104"/>
                    <a:pt x="8932" y="34804"/>
                    <a:pt x="16002" y="3905"/>
                  </a:cubicBezTo>
                  <a:cubicBezTo>
                    <a:pt x="16002" y="2572"/>
                    <a:pt x="16478" y="1238"/>
                    <a:pt x="16859" y="0"/>
                  </a:cubicBezTo>
                  <a:lnTo>
                    <a:pt x="1600772" y="0"/>
                  </a:lnTo>
                  <a:cubicBezTo>
                    <a:pt x="1600772" y="1238"/>
                    <a:pt x="1601438" y="2572"/>
                    <a:pt x="1601629" y="3905"/>
                  </a:cubicBezTo>
                  <a:cubicBezTo>
                    <a:pt x="1608735" y="34804"/>
                    <a:pt x="1613945" y="66104"/>
                    <a:pt x="1617250" y="97631"/>
                  </a:cubicBezTo>
                  <a:cubicBezTo>
                    <a:pt x="1617345" y="98965"/>
                    <a:pt x="1617536" y="100203"/>
                    <a:pt x="1617631" y="101537"/>
                  </a:cubicBezTo>
                  <a:close/>
                </a:path>
              </a:pathLst>
            </a:custGeom>
            <a:solidFill>
              <a:srgbClr val="E8E8E8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9" name="任意多边形: 形状 1488">
              <a:extLst>
                <a:ext uri="{FF2B5EF4-FFF2-40B4-BE49-F238E27FC236}">
                  <a16:creationId xmlns:a16="http://schemas.microsoft.com/office/drawing/2014/main" id="{C2A33024-CE41-413B-9DE2-41ABBD464AB0}"/>
                </a:ext>
              </a:extLst>
            </p:cNvPr>
            <p:cNvSpPr/>
            <p:nvPr/>
          </p:nvSpPr>
          <p:spPr>
            <a:xfrm>
              <a:off x="4146256" y="5570982"/>
              <a:ext cx="1625893" cy="101536"/>
            </a:xfrm>
            <a:custGeom>
              <a:avLst/>
              <a:gdLst>
                <a:gd name="connsiteX0" fmla="*/ 1625894 w 1625893"/>
                <a:gd name="connsiteY0" fmla="*/ 86963 h 101536"/>
                <a:gd name="connsiteX1" fmla="*/ 1625894 w 1625893"/>
                <a:gd name="connsiteY1" fmla="*/ 97631 h 101536"/>
                <a:gd name="connsiteX2" fmla="*/ 1625894 w 1625893"/>
                <a:gd name="connsiteY2" fmla="*/ 101537 h 101536"/>
                <a:gd name="connsiteX3" fmla="*/ 71 w 1625893"/>
                <a:gd name="connsiteY3" fmla="*/ 101537 h 101536"/>
                <a:gd name="connsiteX4" fmla="*/ 71 w 1625893"/>
                <a:gd name="connsiteY4" fmla="*/ 97631 h 101536"/>
                <a:gd name="connsiteX5" fmla="*/ 71 w 1625893"/>
                <a:gd name="connsiteY5" fmla="*/ 86963 h 101536"/>
                <a:gd name="connsiteX6" fmla="*/ 4262 w 1625893"/>
                <a:gd name="connsiteY6" fmla="*/ 3905 h 101536"/>
                <a:gd name="connsiteX7" fmla="*/ 4739 w 1625893"/>
                <a:gd name="connsiteY7" fmla="*/ 0 h 101536"/>
                <a:gd name="connsiteX8" fmla="*/ 1621322 w 1625893"/>
                <a:gd name="connsiteY8" fmla="*/ 0 h 101536"/>
                <a:gd name="connsiteX9" fmla="*/ 1621322 w 1625893"/>
                <a:gd name="connsiteY9" fmla="*/ 3905 h 101536"/>
                <a:gd name="connsiteX10" fmla="*/ 1625894 w 1625893"/>
                <a:gd name="connsiteY10" fmla="*/ 86963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25893" h="101536">
                  <a:moveTo>
                    <a:pt x="1625894" y="86963"/>
                  </a:moveTo>
                  <a:cubicBezTo>
                    <a:pt x="1625894" y="90583"/>
                    <a:pt x="1625894" y="94012"/>
                    <a:pt x="1625894" y="97631"/>
                  </a:cubicBezTo>
                  <a:lnTo>
                    <a:pt x="1625894" y="101537"/>
                  </a:lnTo>
                  <a:lnTo>
                    <a:pt x="71" y="101537"/>
                  </a:lnTo>
                  <a:cubicBezTo>
                    <a:pt x="-24" y="100241"/>
                    <a:pt x="-24" y="98927"/>
                    <a:pt x="71" y="97631"/>
                  </a:cubicBezTo>
                  <a:cubicBezTo>
                    <a:pt x="71" y="94012"/>
                    <a:pt x="71" y="90583"/>
                    <a:pt x="71" y="86963"/>
                  </a:cubicBezTo>
                  <a:cubicBezTo>
                    <a:pt x="70" y="59226"/>
                    <a:pt x="1470" y="31499"/>
                    <a:pt x="4262" y="3905"/>
                  </a:cubicBezTo>
                  <a:cubicBezTo>
                    <a:pt x="4262" y="2572"/>
                    <a:pt x="4262" y="1333"/>
                    <a:pt x="4739" y="0"/>
                  </a:cubicBezTo>
                  <a:lnTo>
                    <a:pt x="1621322" y="0"/>
                  </a:lnTo>
                  <a:cubicBezTo>
                    <a:pt x="1621322" y="1333"/>
                    <a:pt x="1621322" y="2572"/>
                    <a:pt x="1621322" y="3905"/>
                  </a:cubicBezTo>
                  <a:cubicBezTo>
                    <a:pt x="1624246" y="31499"/>
                    <a:pt x="1625770" y="59217"/>
                    <a:pt x="1625894" y="86963"/>
                  </a:cubicBezTo>
                  <a:close/>
                </a:path>
              </a:pathLst>
            </a:custGeom>
            <a:solidFill>
              <a:srgbClr val="F7F7F7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0" name="任意多边形: 形状 1489">
              <a:extLst>
                <a:ext uri="{FF2B5EF4-FFF2-40B4-BE49-F238E27FC236}">
                  <a16:creationId xmlns:a16="http://schemas.microsoft.com/office/drawing/2014/main" id="{E78FFA99-A93D-40C8-B9F2-97DF6E4BB934}"/>
                </a:ext>
              </a:extLst>
            </p:cNvPr>
            <p:cNvSpPr/>
            <p:nvPr/>
          </p:nvSpPr>
          <p:spPr>
            <a:xfrm>
              <a:off x="4145875" y="5668613"/>
              <a:ext cx="1626274" cy="101441"/>
            </a:xfrm>
            <a:custGeom>
              <a:avLst/>
              <a:gdLst>
                <a:gd name="connsiteX0" fmla="*/ 1626275 w 1626274"/>
                <a:gd name="connsiteY0" fmla="*/ 0 h 101441"/>
                <a:gd name="connsiteX1" fmla="*/ 1626275 w 1626274"/>
                <a:gd name="connsiteY1" fmla="*/ 3905 h 101441"/>
                <a:gd name="connsiteX2" fmla="*/ 1619226 w 1626274"/>
                <a:gd name="connsiteY2" fmla="*/ 97631 h 101441"/>
                <a:gd name="connsiteX3" fmla="*/ 1618655 w 1626274"/>
                <a:gd name="connsiteY3" fmla="*/ 101441 h 101441"/>
                <a:gd name="connsiteX4" fmla="*/ 7977 w 1626274"/>
                <a:gd name="connsiteY4" fmla="*/ 101441 h 101441"/>
                <a:gd name="connsiteX5" fmla="*/ 7025 w 1626274"/>
                <a:gd name="connsiteY5" fmla="*/ 97822 h 101441"/>
                <a:gd name="connsiteX6" fmla="*/ 71 w 1626274"/>
                <a:gd name="connsiteY6" fmla="*/ 4096 h 101441"/>
                <a:gd name="connsiteX7" fmla="*/ 71 w 1626274"/>
                <a:gd name="connsiteY7" fmla="*/ 190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6274" h="101441">
                  <a:moveTo>
                    <a:pt x="1626275" y="0"/>
                  </a:moveTo>
                  <a:lnTo>
                    <a:pt x="1626275" y="3905"/>
                  </a:lnTo>
                  <a:cubicBezTo>
                    <a:pt x="1625760" y="35262"/>
                    <a:pt x="1623408" y="66551"/>
                    <a:pt x="1619226" y="97631"/>
                  </a:cubicBezTo>
                  <a:cubicBezTo>
                    <a:pt x="1619226" y="98965"/>
                    <a:pt x="1619226" y="100203"/>
                    <a:pt x="1618655" y="101441"/>
                  </a:cubicBezTo>
                  <a:lnTo>
                    <a:pt x="7977" y="101441"/>
                  </a:lnTo>
                  <a:lnTo>
                    <a:pt x="7025" y="97822"/>
                  </a:lnTo>
                  <a:cubicBezTo>
                    <a:pt x="2874" y="66742"/>
                    <a:pt x="552" y="35442"/>
                    <a:pt x="71" y="4096"/>
                  </a:cubicBezTo>
                  <a:cubicBezTo>
                    <a:pt x="-24" y="2800"/>
                    <a:pt x="-24" y="1486"/>
                    <a:pt x="71" y="19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1" name="任意多边形: 形状 1490">
              <a:extLst>
                <a:ext uri="{FF2B5EF4-FFF2-40B4-BE49-F238E27FC236}">
                  <a16:creationId xmlns:a16="http://schemas.microsoft.com/office/drawing/2014/main" id="{245DB923-496B-4880-BFC8-721C8D033F53}"/>
                </a:ext>
              </a:extLst>
            </p:cNvPr>
            <p:cNvSpPr/>
            <p:nvPr/>
          </p:nvSpPr>
          <p:spPr>
            <a:xfrm>
              <a:off x="4152900" y="5766435"/>
              <a:ext cx="1612106" cy="101536"/>
            </a:xfrm>
            <a:custGeom>
              <a:avLst/>
              <a:gdLst>
                <a:gd name="connsiteX0" fmla="*/ 1612106 w 1612106"/>
                <a:gd name="connsiteY0" fmla="*/ 0 h 101536"/>
                <a:gd name="connsiteX1" fmla="*/ 1611535 w 1612106"/>
                <a:gd name="connsiteY1" fmla="*/ 3810 h 101536"/>
                <a:gd name="connsiteX2" fmla="*/ 1592961 w 1612106"/>
                <a:gd name="connsiteY2" fmla="*/ 97536 h 101536"/>
                <a:gd name="connsiteX3" fmla="*/ 1591818 w 1612106"/>
                <a:gd name="connsiteY3" fmla="*/ 101537 h 101536"/>
                <a:gd name="connsiteX4" fmla="*/ 20669 w 1612106"/>
                <a:gd name="connsiteY4" fmla="*/ 101537 h 101536"/>
                <a:gd name="connsiteX5" fmla="*/ 19621 w 1612106"/>
                <a:gd name="connsiteY5" fmla="*/ 97536 h 101536"/>
                <a:gd name="connsiteX6" fmla="*/ 572 w 1612106"/>
                <a:gd name="connsiteY6" fmla="*/ 3810 h 101536"/>
                <a:gd name="connsiteX7" fmla="*/ 0 w 1612106"/>
                <a:gd name="connsiteY7" fmla="*/ 0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2106" h="101536">
                  <a:moveTo>
                    <a:pt x="1612106" y="0"/>
                  </a:moveTo>
                  <a:cubicBezTo>
                    <a:pt x="1612106" y="1334"/>
                    <a:pt x="1612106" y="2572"/>
                    <a:pt x="1611535" y="3810"/>
                  </a:cubicBezTo>
                  <a:cubicBezTo>
                    <a:pt x="1607268" y="35405"/>
                    <a:pt x="1601057" y="66703"/>
                    <a:pt x="1592961" y="97536"/>
                  </a:cubicBezTo>
                  <a:cubicBezTo>
                    <a:pt x="1592961" y="98746"/>
                    <a:pt x="1592580" y="100079"/>
                    <a:pt x="1591818" y="101537"/>
                  </a:cubicBezTo>
                  <a:lnTo>
                    <a:pt x="20669" y="101537"/>
                  </a:lnTo>
                  <a:cubicBezTo>
                    <a:pt x="20210" y="100232"/>
                    <a:pt x="19860" y="98898"/>
                    <a:pt x="19621" y="97536"/>
                  </a:cubicBezTo>
                  <a:cubicBezTo>
                    <a:pt x="11315" y="66723"/>
                    <a:pt x="4953" y="35423"/>
                    <a:pt x="572" y="38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2" name="任意多边形: 形状 1491">
              <a:extLst>
                <a:ext uri="{FF2B5EF4-FFF2-40B4-BE49-F238E27FC236}">
                  <a16:creationId xmlns:a16="http://schemas.microsoft.com/office/drawing/2014/main" id="{E10E4AF1-7E42-4AA0-B910-435B86C228DB}"/>
                </a:ext>
              </a:extLst>
            </p:cNvPr>
            <p:cNvSpPr/>
            <p:nvPr/>
          </p:nvSpPr>
          <p:spPr>
            <a:xfrm>
              <a:off x="4172521" y="5863780"/>
              <a:ext cx="1573339" cy="101631"/>
            </a:xfrm>
            <a:custGeom>
              <a:avLst/>
              <a:gdLst>
                <a:gd name="connsiteX0" fmla="*/ 1573340 w 1573339"/>
                <a:gd name="connsiteY0" fmla="*/ 0 h 101631"/>
                <a:gd name="connsiteX1" fmla="*/ 1572197 w 1573339"/>
                <a:gd name="connsiteY1" fmla="*/ 4001 h 101631"/>
                <a:gd name="connsiteX2" fmla="*/ 1541145 w 1573339"/>
                <a:gd name="connsiteY2" fmla="*/ 97631 h 101631"/>
                <a:gd name="connsiteX3" fmla="*/ 1539526 w 1573339"/>
                <a:gd name="connsiteY3" fmla="*/ 101632 h 101631"/>
                <a:gd name="connsiteX4" fmla="*/ 33719 w 1573339"/>
                <a:gd name="connsiteY4" fmla="*/ 101632 h 101631"/>
                <a:gd name="connsiteX5" fmla="*/ 32099 w 1573339"/>
                <a:gd name="connsiteY5" fmla="*/ 97631 h 101631"/>
                <a:gd name="connsiteX6" fmla="*/ 1048 w 1573339"/>
                <a:gd name="connsiteY6" fmla="*/ 4001 h 101631"/>
                <a:gd name="connsiteX7" fmla="*/ 0 w 1573339"/>
                <a:gd name="connsiteY7" fmla="*/ 0 h 10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3339" h="101631">
                  <a:moveTo>
                    <a:pt x="1573340" y="0"/>
                  </a:moveTo>
                  <a:cubicBezTo>
                    <a:pt x="1573340" y="1210"/>
                    <a:pt x="1572959" y="2543"/>
                    <a:pt x="1572197" y="4001"/>
                  </a:cubicBezTo>
                  <a:cubicBezTo>
                    <a:pt x="1563862" y="35843"/>
                    <a:pt x="1553490" y="67113"/>
                    <a:pt x="1541145" y="97631"/>
                  </a:cubicBezTo>
                  <a:lnTo>
                    <a:pt x="1539526" y="101632"/>
                  </a:lnTo>
                  <a:lnTo>
                    <a:pt x="33719" y="101632"/>
                  </a:lnTo>
                  <a:lnTo>
                    <a:pt x="32099" y="97631"/>
                  </a:lnTo>
                  <a:cubicBezTo>
                    <a:pt x="19801" y="67104"/>
                    <a:pt x="9430" y="35833"/>
                    <a:pt x="1048" y="4001"/>
                  </a:cubicBezTo>
                  <a:cubicBezTo>
                    <a:pt x="589" y="2695"/>
                    <a:pt x="238" y="136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03DB96A6-15DD-4052-824A-68F4B2997E9C}"/>
                </a:ext>
              </a:extLst>
            </p:cNvPr>
            <p:cNvSpPr/>
            <p:nvPr/>
          </p:nvSpPr>
          <p:spPr>
            <a:xfrm>
              <a:off x="4205097" y="5961411"/>
              <a:ext cx="1508569" cy="101631"/>
            </a:xfrm>
            <a:custGeom>
              <a:avLst/>
              <a:gdLst>
                <a:gd name="connsiteX0" fmla="*/ 1508570 w 1508569"/>
                <a:gd name="connsiteY0" fmla="*/ 0 h 101631"/>
                <a:gd name="connsiteX1" fmla="*/ 1506950 w 1508569"/>
                <a:gd name="connsiteY1" fmla="*/ 4001 h 101631"/>
                <a:gd name="connsiteX2" fmla="*/ 1461325 w 1508569"/>
                <a:gd name="connsiteY2" fmla="*/ 97631 h 101631"/>
                <a:gd name="connsiteX3" fmla="*/ 1459135 w 1508569"/>
                <a:gd name="connsiteY3" fmla="*/ 101632 h 101631"/>
                <a:gd name="connsiteX4" fmla="*/ 49435 w 1508569"/>
                <a:gd name="connsiteY4" fmla="*/ 101632 h 101631"/>
                <a:gd name="connsiteX5" fmla="*/ 47244 w 1508569"/>
                <a:gd name="connsiteY5" fmla="*/ 97631 h 101631"/>
                <a:gd name="connsiteX6" fmla="*/ 1619 w 1508569"/>
                <a:gd name="connsiteY6" fmla="*/ 4001 h 101631"/>
                <a:gd name="connsiteX7" fmla="*/ 0 w 1508569"/>
                <a:gd name="connsiteY7" fmla="*/ 0 h 10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8569" h="101631">
                  <a:moveTo>
                    <a:pt x="1508570" y="0"/>
                  </a:moveTo>
                  <a:lnTo>
                    <a:pt x="1506950" y="4001"/>
                  </a:lnTo>
                  <a:cubicBezTo>
                    <a:pt x="1493768" y="36157"/>
                    <a:pt x="1478528" y="67437"/>
                    <a:pt x="1461325" y="97631"/>
                  </a:cubicBezTo>
                  <a:cubicBezTo>
                    <a:pt x="1460668" y="99003"/>
                    <a:pt x="1459944" y="100346"/>
                    <a:pt x="1459135" y="101632"/>
                  </a:cubicBezTo>
                  <a:lnTo>
                    <a:pt x="49435" y="101632"/>
                  </a:lnTo>
                  <a:cubicBezTo>
                    <a:pt x="48628" y="100346"/>
                    <a:pt x="47896" y="99003"/>
                    <a:pt x="47244" y="97631"/>
                  </a:cubicBezTo>
                  <a:cubicBezTo>
                    <a:pt x="30005" y="67456"/>
                    <a:pt x="14764" y="36176"/>
                    <a:pt x="1619" y="40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E556AE63-2F94-42B9-BC94-79D242AC70DC}"/>
                </a:ext>
              </a:extLst>
            </p:cNvPr>
            <p:cNvSpPr/>
            <p:nvPr/>
          </p:nvSpPr>
          <p:spPr>
            <a:xfrm>
              <a:off x="4251864" y="6059043"/>
              <a:ext cx="1414557" cy="101536"/>
            </a:xfrm>
            <a:custGeom>
              <a:avLst/>
              <a:gdLst>
                <a:gd name="connsiteX0" fmla="*/ 1414558 w 1414557"/>
                <a:gd name="connsiteY0" fmla="*/ 0 h 101536"/>
                <a:gd name="connsiteX1" fmla="*/ 1412367 w 1414557"/>
                <a:gd name="connsiteY1" fmla="*/ 4001 h 101536"/>
                <a:gd name="connsiteX2" fmla="*/ 1349407 w 1414557"/>
                <a:gd name="connsiteY2" fmla="*/ 97727 h 101536"/>
                <a:gd name="connsiteX3" fmla="*/ 1346359 w 1414557"/>
                <a:gd name="connsiteY3" fmla="*/ 101537 h 101536"/>
                <a:gd name="connsiteX4" fmla="*/ 68199 w 1414557"/>
                <a:gd name="connsiteY4" fmla="*/ 101537 h 101536"/>
                <a:gd name="connsiteX5" fmla="*/ 65151 w 1414557"/>
                <a:gd name="connsiteY5" fmla="*/ 97727 h 101536"/>
                <a:gd name="connsiteX6" fmla="*/ 2191 w 1414557"/>
                <a:gd name="connsiteY6" fmla="*/ 4001 h 101536"/>
                <a:gd name="connsiteX7" fmla="*/ 0 w 1414557"/>
                <a:gd name="connsiteY7" fmla="*/ 0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557" h="101536">
                  <a:moveTo>
                    <a:pt x="1414558" y="0"/>
                  </a:moveTo>
                  <a:cubicBezTo>
                    <a:pt x="1413901" y="1372"/>
                    <a:pt x="1413177" y="2715"/>
                    <a:pt x="1412367" y="4001"/>
                  </a:cubicBezTo>
                  <a:cubicBezTo>
                    <a:pt x="1393584" y="36671"/>
                    <a:pt x="1372553" y="67989"/>
                    <a:pt x="1349407" y="97727"/>
                  </a:cubicBezTo>
                  <a:cubicBezTo>
                    <a:pt x="1348454" y="99060"/>
                    <a:pt x="1347407" y="100298"/>
                    <a:pt x="1346359" y="101537"/>
                  </a:cubicBezTo>
                  <a:lnTo>
                    <a:pt x="68199" y="101537"/>
                  </a:lnTo>
                  <a:cubicBezTo>
                    <a:pt x="67151" y="100298"/>
                    <a:pt x="66104" y="99060"/>
                    <a:pt x="65151" y="97727"/>
                  </a:cubicBezTo>
                  <a:cubicBezTo>
                    <a:pt x="42009" y="67989"/>
                    <a:pt x="20971" y="36671"/>
                    <a:pt x="2191" y="4001"/>
                  </a:cubicBezTo>
                  <a:cubicBezTo>
                    <a:pt x="1384" y="2715"/>
                    <a:pt x="653" y="1372"/>
                    <a:pt x="0" y="0"/>
                  </a:cubicBezTo>
                  <a:close/>
                </a:path>
              </a:pathLst>
            </a:custGeom>
            <a:solidFill>
              <a:srgbClr val="D4D4D4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E61A5C75-C1AE-40C7-AD91-0D86AC089BF1}"/>
                </a:ext>
              </a:extLst>
            </p:cNvPr>
            <p:cNvSpPr/>
            <p:nvPr/>
          </p:nvSpPr>
          <p:spPr>
            <a:xfrm>
              <a:off x="4317015" y="6156960"/>
              <a:ext cx="1284255" cy="101441"/>
            </a:xfrm>
            <a:custGeom>
              <a:avLst/>
              <a:gdLst>
                <a:gd name="connsiteX0" fmla="*/ 1284256 w 1284255"/>
                <a:gd name="connsiteY0" fmla="*/ 0 h 101441"/>
                <a:gd name="connsiteX1" fmla="*/ 1281208 w 1284255"/>
                <a:gd name="connsiteY1" fmla="*/ 3810 h 101441"/>
                <a:gd name="connsiteX2" fmla="*/ 1194721 w 1284255"/>
                <a:gd name="connsiteY2" fmla="*/ 97536 h 101441"/>
                <a:gd name="connsiteX3" fmla="*/ 1190435 w 1284255"/>
                <a:gd name="connsiteY3" fmla="*/ 101441 h 101441"/>
                <a:gd name="connsiteX4" fmla="*/ 93726 w 1284255"/>
                <a:gd name="connsiteY4" fmla="*/ 101441 h 101441"/>
                <a:gd name="connsiteX5" fmla="*/ 89440 w 1284255"/>
                <a:gd name="connsiteY5" fmla="*/ 97536 h 101441"/>
                <a:gd name="connsiteX6" fmla="*/ 3048 w 1284255"/>
                <a:gd name="connsiteY6" fmla="*/ 3810 h 101441"/>
                <a:gd name="connsiteX7" fmla="*/ 0 w 1284255"/>
                <a:gd name="connsiteY7" fmla="*/ 0 h 10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4255" h="101441">
                  <a:moveTo>
                    <a:pt x="1284256" y="0"/>
                  </a:moveTo>
                  <a:cubicBezTo>
                    <a:pt x="1283303" y="1334"/>
                    <a:pt x="1282256" y="2572"/>
                    <a:pt x="1281208" y="3810"/>
                  </a:cubicBezTo>
                  <a:cubicBezTo>
                    <a:pt x="1254957" y="37329"/>
                    <a:pt x="1226030" y="68675"/>
                    <a:pt x="1194721" y="97536"/>
                  </a:cubicBezTo>
                  <a:lnTo>
                    <a:pt x="1190435" y="101441"/>
                  </a:lnTo>
                  <a:lnTo>
                    <a:pt x="93726" y="101441"/>
                  </a:lnTo>
                  <a:lnTo>
                    <a:pt x="89440" y="97536"/>
                  </a:lnTo>
                  <a:cubicBezTo>
                    <a:pt x="58212" y="68628"/>
                    <a:pt x="29324" y="37281"/>
                    <a:pt x="3048" y="3810"/>
                  </a:cubicBezTo>
                  <a:cubicBezTo>
                    <a:pt x="2000" y="2572"/>
                    <a:pt x="952" y="1334"/>
                    <a:pt x="0" y="0"/>
                  </a:cubicBezTo>
                  <a:close/>
                </a:path>
              </a:pathLst>
            </a:custGeom>
            <a:solidFill>
              <a:srgbClr val="7D7D7D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6" name="任意多边形: 形状 1495">
              <a:extLst>
                <a:ext uri="{FF2B5EF4-FFF2-40B4-BE49-F238E27FC236}">
                  <a16:creationId xmlns:a16="http://schemas.microsoft.com/office/drawing/2014/main" id="{2635AD58-D672-4014-8482-314596D2C26A}"/>
                </a:ext>
              </a:extLst>
            </p:cNvPr>
            <p:cNvSpPr/>
            <p:nvPr/>
          </p:nvSpPr>
          <p:spPr>
            <a:xfrm>
              <a:off x="4406455" y="6254305"/>
              <a:ext cx="1105281" cy="101536"/>
            </a:xfrm>
            <a:custGeom>
              <a:avLst/>
              <a:gdLst>
                <a:gd name="connsiteX0" fmla="*/ 1105281 w 1105281"/>
                <a:gd name="connsiteY0" fmla="*/ 0 h 101536"/>
                <a:gd name="connsiteX1" fmla="*/ 1100995 w 1105281"/>
                <a:gd name="connsiteY1" fmla="*/ 3905 h 101536"/>
                <a:gd name="connsiteX2" fmla="*/ 976598 w 1105281"/>
                <a:gd name="connsiteY2" fmla="*/ 97631 h 101536"/>
                <a:gd name="connsiteX3" fmla="*/ 970026 w 1105281"/>
                <a:gd name="connsiteY3" fmla="*/ 101537 h 101536"/>
                <a:gd name="connsiteX4" fmla="*/ 135255 w 1105281"/>
                <a:gd name="connsiteY4" fmla="*/ 101537 h 101536"/>
                <a:gd name="connsiteX5" fmla="*/ 128683 w 1105281"/>
                <a:gd name="connsiteY5" fmla="*/ 97631 h 101536"/>
                <a:gd name="connsiteX6" fmla="*/ 4286 w 1105281"/>
                <a:gd name="connsiteY6" fmla="*/ 3905 h 101536"/>
                <a:gd name="connsiteX7" fmla="*/ 0 w 1105281"/>
                <a:gd name="connsiteY7" fmla="*/ 0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281" h="101536">
                  <a:moveTo>
                    <a:pt x="1105281" y="0"/>
                  </a:moveTo>
                  <a:lnTo>
                    <a:pt x="1100995" y="3905"/>
                  </a:lnTo>
                  <a:cubicBezTo>
                    <a:pt x="1062647" y="39081"/>
                    <a:pt x="1020985" y="70475"/>
                    <a:pt x="976598" y="97631"/>
                  </a:cubicBezTo>
                  <a:lnTo>
                    <a:pt x="970026" y="101537"/>
                  </a:lnTo>
                  <a:lnTo>
                    <a:pt x="135255" y="101537"/>
                  </a:lnTo>
                  <a:lnTo>
                    <a:pt x="128683" y="97631"/>
                  </a:lnTo>
                  <a:cubicBezTo>
                    <a:pt x="84293" y="70475"/>
                    <a:pt x="42634" y="39081"/>
                    <a:pt x="4286" y="390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7" name="任意多边形: 形状 1496">
              <a:extLst>
                <a:ext uri="{FF2B5EF4-FFF2-40B4-BE49-F238E27FC236}">
                  <a16:creationId xmlns:a16="http://schemas.microsoft.com/office/drawing/2014/main" id="{13F3D506-E9AA-4832-9624-FB04D44B5062}"/>
                </a:ext>
              </a:extLst>
            </p:cNvPr>
            <p:cNvSpPr/>
            <p:nvPr/>
          </p:nvSpPr>
          <p:spPr>
            <a:xfrm>
              <a:off x="4535138" y="6351936"/>
              <a:ext cx="847915" cy="101536"/>
            </a:xfrm>
            <a:custGeom>
              <a:avLst/>
              <a:gdLst>
                <a:gd name="connsiteX0" fmla="*/ 847915 w 847915"/>
                <a:gd name="connsiteY0" fmla="*/ 0 h 101536"/>
                <a:gd name="connsiteX1" fmla="*/ 841343 w 847915"/>
                <a:gd name="connsiteY1" fmla="*/ 3905 h 101536"/>
                <a:gd name="connsiteX2" fmla="*/ 592741 w 847915"/>
                <a:gd name="connsiteY2" fmla="*/ 101537 h 101536"/>
                <a:gd name="connsiteX3" fmla="*/ 255175 w 847915"/>
                <a:gd name="connsiteY3" fmla="*/ 101537 h 101536"/>
                <a:gd name="connsiteX4" fmla="*/ 6572 w 847915"/>
                <a:gd name="connsiteY4" fmla="*/ 3905 h 101536"/>
                <a:gd name="connsiteX5" fmla="*/ 0 w 847915"/>
                <a:gd name="connsiteY5" fmla="*/ 0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915" h="101536">
                  <a:moveTo>
                    <a:pt x="847915" y="0"/>
                  </a:moveTo>
                  <a:lnTo>
                    <a:pt x="841343" y="3905"/>
                  </a:lnTo>
                  <a:cubicBezTo>
                    <a:pt x="764505" y="50102"/>
                    <a:pt x="680476" y="83106"/>
                    <a:pt x="592741" y="101537"/>
                  </a:cubicBezTo>
                  <a:lnTo>
                    <a:pt x="255175" y="101537"/>
                  </a:lnTo>
                  <a:cubicBezTo>
                    <a:pt x="167440" y="83106"/>
                    <a:pt x="83410" y="50102"/>
                    <a:pt x="6572" y="390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FCFC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8" name="任意多边形: 形状 1497">
              <a:extLst>
                <a:ext uri="{FF2B5EF4-FFF2-40B4-BE49-F238E27FC236}">
                  <a16:creationId xmlns:a16="http://schemas.microsoft.com/office/drawing/2014/main" id="{AF2F5E06-A891-4D12-9FAA-B637E0CC59AA}"/>
                </a:ext>
              </a:extLst>
            </p:cNvPr>
            <p:cNvSpPr/>
            <p:nvPr/>
          </p:nvSpPr>
          <p:spPr>
            <a:xfrm>
              <a:off x="4081748" y="4844986"/>
              <a:ext cx="1626108" cy="1626108"/>
            </a:xfrm>
            <a:custGeom>
              <a:avLst/>
              <a:gdLst>
                <a:gd name="connsiteX0" fmla="*/ 1626108 w 1626108"/>
                <a:gd name="connsiteY0" fmla="*/ 813054 h 1626108"/>
                <a:gd name="connsiteX1" fmla="*/ 813054 w 1626108"/>
                <a:gd name="connsiteY1" fmla="*/ 1626108 h 1626108"/>
                <a:gd name="connsiteX2" fmla="*/ 0 w 1626108"/>
                <a:gd name="connsiteY2" fmla="*/ 813054 h 1626108"/>
                <a:gd name="connsiteX3" fmla="*/ 813054 w 1626108"/>
                <a:gd name="connsiteY3" fmla="*/ 0 h 1626108"/>
                <a:gd name="connsiteX4" fmla="*/ 1626108 w 1626108"/>
                <a:gd name="connsiteY4" fmla="*/ 813054 h 162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6108" h="1626108">
                  <a:moveTo>
                    <a:pt x="1626108" y="813054"/>
                  </a:moveTo>
                  <a:cubicBezTo>
                    <a:pt x="1626108" y="1262091"/>
                    <a:pt x="1262091" y="1626108"/>
                    <a:pt x="813054" y="1626108"/>
                  </a:cubicBezTo>
                  <a:cubicBezTo>
                    <a:pt x="364017" y="1626108"/>
                    <a:pt x="0" y="1262091"/>
                    <a:pt x="0" y="813054"/>
                  </a:cubicBezTo>
                  <a:cubicBezTo>
                    <a:pt x="0" y="364017"/>
                    <a:pt x="364017" y="0"/>
                    <a:pt x="813054" y="0"/>
                  </a:cubicBezTo>
                  <a:cubicBezTo>
                    <a:pt x="1262091" y="0"/>
                    <a:pt x="1626108" y="364017"/>
                    <a:pt x="1626108" y="8130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9" name="任意多边形: 形状 1498">
              <a:extLst>
                <a:ext uri="{FF2B5EF4-FFF2-40B4-BE49-F238E27FC236}">
                  <a16:creationId xmlns:a16="http://schemas.microsoft.com/office/drawing/2014/main" id="{8683CCAA-8C03-458E-8C7F-7F83B8867E3A}"/>
                </a:ext>
              </a:extLst>
            </p:cNvPr>
            <p:cNvSpPr/>
            <p:nvPr/>
          </p:nvSpPr>
          <p:spPr>
            <a:xfrm>
              <a:off x="4241196" y="5004435"/>
              <a:ext cx="1307211" cy="1307211"/>
            </a:xfrm>
            <a:custGeom>
              <a:avLst/>
              <a:gdLst>
                <a:gd name="connsiteX0" fmla="*/ 1307211 w 1307211"/>
                <a:gd name="connsiteY0" fmla="*/ 653605 h 1307211"/>
                <a:gd name="connsiteX1" fmla="*/ 653606 w 1307211"/>
                <a:gd name="connsiteY1" fmla="*/ 1307211 h 1307211"/>
                <a:gd name="connsiteX2" fmla="*/ 0 w 1307211"/>
                <a:gd name="connsiteY2" fmla="*/ 653605 h 1307211"/>
                <a:gd name="connsiteX3" fmla="*/ 653606 w 1307211"/>
                <a:gd name="connsiteY3" fmla="*/ 0 h 1307211"/>
                <a:gd name="connsiteX4" fmla="*/ 1307211 w 1307211"/>
                <a:gd name="connsiteY4" fmla="*/ 653605 h 1307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7211" h="1307211">
                  <a:moveTo>
                    <a:pt x="1307211" y="653605"/>
                  </a:moveTo>
                  <a:cubicBezTo>
                    <a:pt x="1307211" y="1014582"/>
                    <a:pt x="1014582" y="1307211"/>
                    <a:pt x="653606" y="1307211"/>
                  </a:cubicBezTo>
                  <a:cubicBezTo>
                    <a:pt x="292629" y="1307211"/>
                    <a:pt x="0" y="1014582"/>
                    <a:pt x="0" y="653605"/>
                  </a:cubicBezTo>
                  <a:cubicBezTo>
                    <a:pt x="0" y="292629"/>
                    <a:pt x="292629" y="0"/>
                    <a:pt x="653606" y="0"/>
                  </a:cubicBezTo>
                  <a:cubicBezTo>
                    <a:pt x="1014582" y="0"/>
                    <a:pt x="1307211" y="292629"/>
                    <a:pt x="1307211" y="65360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0" name="任意多边形: 形状 1499">
              <a:extLst>
                <a:ext uri="{FF2B5EF4-FFF2-40B4-BE49-F238E27FC236}">
                  <a16:creationId xmlns:a16="http://schemas.microsoft.com/office/drawing/2014/main" id="{C3E6957E-A2B9-463E-855D-207E810FDB43}"/>
                </a:ext>
              </a:extLst>
            </p:cNvPr>
            <p:cNvSpPr/>
            <p:nvPr/>
          </p:nvSpPr>
          <p:spPr>
            <a:xfrm>
              <a:off x="4353687" y="5259038"/>
              <a:ext cx="1195510" cy="1053858"/>
            </a:xfrm>
            <a:custGeom>
              <a:avLst/>
              <a:gdLst>
                <a:gd name="connsiteX0" fmla="*/ 459486 w 1195510"/>
                <a:gd name="connsiteY0" fmla="*/ 434149 h 1053858"/>
                <a:gd name="connsiteX1" fmla="*/ 0 w 1195510"/>
                <a:gd name="connsiteY1" fmla="*/ 765715 h 1053858"/>
                <a:gd name="connsiteX2" fmla="*/ 907371 w 1195510"/>
                <a:gd name="connsiteY2" fmla="*/ 942022 h 1053858"/>
                <a:gd name="connsiteX3" fmla="*/ 1083678 w 1195510"/>
                <a:gd name="connsiteY3" fmla="*/ 34661 h 1053858"/>
                <a:gd name="connsiteX4" fmla="*/ 1058609 w 1195510"/>
                <a:gd name="connsiteY4" fmla="*/ 0 h 1053858"/>
                <a:gd name="connsiteX5" fmla="*/ 459486 w 1195510"/>
                <a:gd name="connsiteY5" fmla="*/ 434149 h 105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5510" h="1053858">
                  <a:moveTo>
                    <a:pt x="459486" y="434149"/>
                  </a:moveTo>
                  <a:cubicBezTo>
                    <a:pt x="338423" y="676370"/>
                    <a:pt x="126111" y="746093"/>
                    <a:pt x="0" y="765715"/>
                  </a:cubicBezTo>
                  <a:cubicBezTo>
                    <a:pt x="201873" y="1064962"/>
                    <a:pt x="608114" y="1143905"/>
                    <a:pt x="907371" y="942022"/>
                  </a:cubicBezTo>
                  <a:cubicBezTo>
                    <a:pt x="1206618" y="740150"/>
                    <a:pt x="1285551" y="333908"/>
                    <a:pt x="1083678" y="34661"/>
                  </a:cubicBezTo>
                  <a:cubicBezTo>
                    <a:pt x="1075706" y="22831"/>
                    <a:pt x="1067343" y="11278"/>
                    <a:pt x="1058609" y="0"/>
                  </a:cubicBezTo>
                  <a:cubicBezTo>
                    <a:pt x="807434" y="23431"/>
                    <a:pt x="587788" y="177546"/>
                    <a:pt x="459486" y="43414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1" name="任意多边形: 形状 1500">
              <a:extLst>
                <a:ext uri="{FF2B5EF4-FFF2-40B4-BE49-F238E27FC236}">
                  <a16:creationId xmlns:a16="http://schemas.microsoft.com/office/drawing/2014/main" id="{455A7159-E9E4-49FF-B197-4903D7AA06D7}"/>
                </a:ext>
              </a:extLst>
            </p:cNvPr>
            <p:cNvSpPr/>
            <p:nvPr/>
          </p:nvSpPr>
          <p:spPr>
            <a:xfrm>
              <a:off x="4241101" y="5004435"/>
              <a:ext cx="646176" cy="1306734"/>
            </a:xfrm>
            <a:custGeom>
              <a:avLst/>
              <a:gdLst>
                <a:gd name="connsiteX0" fmla="*/ 0 w 646176"/>
                <a:gd name="connsiteY0" fmla="*/ 653605 h 1306734"/>
                <a:gd name="connsiteX1" fmla="*/ 635699 w 646176"/>
                <a:gd name="connsiteY1" fmla="*/ 1306735 h 1306734"/>
                <a:gd name="connsiteX2" fmla="*/ 646176 w 646176"/>
                <a:gd name="connsiteY2" fmla="*/ 1306735 h 1306734"/>
                <a:gd name="connsiteX3" fmla="*/ 20562 w 646176"/>
                <a:gd name="connsiteY3" fmla="*/ 626469 h 1306734"/>
                <a:gd name="connsiteX4" fmla="*/ 646176 w 646176"/>
                <a:gd name="connsiteY4" fmla="*/ 857 h 1306734"/>
                <a:gd name="connsiteX5" fmla="*/ 635699 w 646176"/>
                <a:gd name="connsiteY5" fmla="*/ 0 h 1306734"/>
                <a:gd name="connsiteX6" fmla="*/ 0 w 646176"/>
                <a:gd name="connsiteY6" fmla="*/ 653605 h 1306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76" h="1306734">
                  <a:moveTo>
                    <a:pt x="0" y="653605"/>
                  </a:moveTo>
                  <a:cubicBezTo>
                    <a:pt x="75" y="1007536"/>
                    <a:pt x="281902" y="1297086"/>
                    <a:pt x="635699" y="1306735"/>
                  </a:cubicBezTo>
                  <a:lnTo>
                    <a:pt x="646176" y="1306735"/>
                  </a:lnTo>
                  <a:cubicBezTo>
                    <a:pt x="285569" y="1291647"/>
                    <a:pt x="5471" y="987076"/>
                    <a:pt x="20562" y="626469"/>
                  </a:cubicBezTo>
                  <a:cubicBezTo>
                    <a:pt x="34768" y="287017"/>
                    <a:pt x="306715" y="15059"/>
                    <a:pt x="646176" y="857"/>
                  </a:cubicBezTo>
                  <a:lnTo>
                    <a:pt x="635699" y="0"/>
                  </a:lnTo>
                  <a:cubicBezTo>
                    <a:pt x="281711" y="9649"/>
                    <a:pt x="-183" y="299485"/>
                    <a:pt x="0" y="65360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2" name="任意多边形: 形状 1501">
              <a:extLst>
                <a:ext uri="{FF2B5EF4-FFF2-40B4-BE49-F238E27FC236}">
                  <a16:creationId xmlns:a16="http://schemas.microsoft.com/office/drawing/2014/main" id="{5E4FBC35-66CD-4259-BE2B-4A7A6BA83722}"/>
                </a:ext>
              </a:extLst>
            </p:cNvPr>
            <p:cNvSpPr/>
            <p:nvPr/>
          </p:nvSpPr>
          <p:spPr>
            <a:xfrm>
              <a:off x="4728972" y="5182552"/>
              <a:ext cx="384333" cy="925448"/>
            </a:xfrm>
            <a:custGeom>
              <a:avLst/>
              <a:gdLst>
                <a:gd name="connsiteX0" fmla="*/ 132398 w 384333"/>
                <a:gd name="connsiteY0" fmla="*/ 252793 h 925448"/>
                <a:gd name="connsiteX1" fmla="*/ 196882 w 384333"/>
                <a:gd name="connsiteY1" fmla="*/ 171926 h 925448"/>
                <a:gd name="connsiteX2" fmla="*/ 261271 w 384333"/>
                <a:gd name="connsiteY2" fmla="*/ 252793 h 925448"/>
                <a:gd name="connsiteX3" fmla="*/ 261271 w 384333"/>
                <a:gd name="connsiteY3" fmla="*/ 286798 h 925448"/>
                <a:gd name="connsiteX4" fmla="*/ 383191 w 384333"/>
                <a:gd name="connsiteY4" fmla="*/ 286798 h 925448"/>
                <a:gd name="connsiteX5" fmla="*/ 383191 w 384333"/>
                <a:gd name="connsiteY5" fmla="*/ 260985 h 925448"/>
                <a:gd name="connsiteX6" fmla="*/ 244888 w 384333"/>
                <a:gd name="connsiteY6" fmla="*/ 60960 h 925448"/>
                <a:gd name="connsiteX7" fmla="*/ 244888 w 384333"/>
                <a:gd name="connsiteY7" fmla="*/ 0 h 925448"/>
                <a:gd name="connsiteX8" fmla="*/ 139446 w 384333"/>
                <a:gd name="connsiteY8" fmla="*/ 0 h 925448"/>
                <a:gd name="connsiteX9" fmla="*/ 139446 w 384333"/>
                <a:gd name="connsiteY9" fmla="*/ 60960 h 925448"/>
                <a:gd name="connsiteX10" fmla="*/ 3524 w 384333"/>
                <a:gd name="connsiteY10" fmla="*/ 260985 h 925448"/>
                <a:gd name="connsiteX11" fmla="*/ 255461 w 384333"/>
                <a:gd name="connsiteY11" fmla="*/ 672370 h 925448"/>
                <a:gd name="connsiteX12" fmla="*/ 188786 w 384333"/>
                <a:gd name="connsiteY12" fmla="*/ 751999 h 925448"/>
                <a:gd name="connsiteX13" fmla="*/ 122111 w 384333"/>
                <a:gd name="connsiteY13" fmla="*/ 672370 h 925448"/>
                <a:gd name="connsiteX14" fmla="*/ 122111 w 384333"/>
                <a:gd name="connsiteY14" fmla="*/ 607885 h 925448"/>
                <a:gd name="connsiteX15" fmla="*/ 0 w 384333"/>
                <a:gd name="connsiteY15" fmla="*/ 607885 h 925448"/>
                <a:gd name="connsiteX16" fmla="*/ 0 w 384333"/>
                <a:gd name="connsiteY16" fmla="*/ 664083 h 925448"/>
                <a:gd name="connsiteX17" fmla="*/ 139446 w 384333"/>
                <a:gd name="connsiteY17" fmla="*/ 865727 h 925448"/>
                <a:gd name="connsiteX18" fmla="*/ 139446 w 384333"/>
                <a:gd name="connsiteY18" fmla="*/ 925449 h 925448"/>
                <a:gd name="connsiteX19" fmla="*/ 244888 w 384333"/>
                <a:gd name="connsiteY19" fmla="*/ 925449 h 925448"/>
                <a:gd name="connsiteX20" fmla="*/ 244888 w 384333"/>
                <a:gd name="connsiteY20" fmla="*/ 865727 h 925448"/>
                <a:gd name="connsiteX21" fmla="*/ 384334 w 384333"/>
                <a:gd name="connsiteY21" fmla="*/ 664083 h 925448"/>
                <a:gd name="connsiteX22" fmla="*/ 132398 w 384333"/>
                <a:gd name="connsiteY22" fmla="*/ 252793 h 92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4333" h="925448">
                  <a:moveTo>
                    <a:pt x="132398" y="252793"/>
                  </a:moveTo>
                  <a:cubicBezTo>
                    <a:pt x="132398" y="194215"/>
                    <a:pt x="155829" y="171926"/>
                    <a:pt x="196882" y="171926"/>
                  </a:cubicBezTo>
                  <a:cubicBezTo>
                    <a:pt x="237935" y="171926"/>
                    <a:pt x="261271" y="194215"/>
                    <a:pt x="261271" y="252793"/>
                  </a:cubicBezTo>
                  <a:lnTo>
                    <a:pt x="261271" y="286798"/>
                  </a:lnTo>
                  <a:lnTo>
                    <a:pt x="383191" y="286798"/>
                  </a:lnTo>
                  <a:lnTo>
                    <a:pt x="383191" y="260985"/>
                  </a:lnTo>
                  <a:cubicBezTo>
                    <a:pt x="383191" y="149638"/>
                    <a:pt x="336328" y="79343"/>
                    <a:pt x="244888" y="60960"/>
                  </a:cubicBezTo>
                  <a:lnTo>
                    <a:pt x="244888" y="0"/>
                  </a:lnTo>
                  <a:lnTo>
                    <a:pt x="139446" y="0"/>
                  </a:lnTo>
                  <a:lnTo>
                    <a:pt x="139446" y="60960"/>
                  </a:lnTo>
                  <a:cubicBezTo>
                    <a:pt x="49149" y="80867"/>
                    <a:pt x="3524" y="151162"/>
                    <a:pt x="3524" y="260985"/>
                  </a:cubicBezTo>
                  <a:cubicBezTo>
                    <a:pt x="3524" y="495395"/>
                    <a:pt x="255461" y="503587"/>
                    <a:pt x="255461" y="672370"/>
                  </a:cubicBezTo>
                  <a:cubicBezTo>
                    <a:pt x="255461" y="730948"/>
                    <a:pt x="229648" y="751999"/>
                    <a:pt x="188786" y="751999"/>
                  </a:cubicBezTo>
                  <a:cubicBezTo>
                    <a:pt x="147923" y="751999"/>
                    <a:pt x="122111" y="730948"/>
                    <a:pt x="122111" y="672370"/>
                  </a:cubicBezTo>
                  <a:lnTo>
                    <a:pt x="122111" y="607885"/>
                  </a:lnTo>
                  <a:lnTo>
                    <a:pt x="0" y="607885"/>
                  </a:lnTo>
                  <a:lnTo>
                    <a:pt x="0" y="664083"/>
                  </a:lnTo>
                  <a:cubicBezTo>
                    <a:pt x="0" y="775430"/>
                    <a:pt x="46863" y="846963"/>
                    <a:pt x="139446" y="865727"/>
                  </a:cubicBezTo>
                  <a:lnTo>
                    <a:pt x="139446" y="925449"/>
                  </a:lnTo>
                  <a:lnTo>
                    <a:pt x="244888" y="925449"/>
                  </a:lnTo>
                  <a:lnTo>
                    <a:pt x="244888" y="865727"/>
                  </a:lnTo>
                  <a:cubicBezTo>
                    <a:pt x="336328" y="846677"/>
                    <a:pt x="384334" y="775430"/>
                    <a:pt x="384334" y="664083"/>
                  </a:cubicBezTo>
                  <a:cubicBezTo>
                    <a:pt x="384334" y="429768"/>
                    <a:pt x="132398" y="421957"/>
                    <a:pt x="132398" y="2527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3" name="任意多边形: 形状 1502">
              <a:extLst>
                <a:ext uri="{FF2B5EF4-FFF2-40B4-BE49-F238E27FC236}">
                  <a16:creationId xmlns:a16="http://schemas.microsoft.com/office/drawing/2014/main" id="{1FF1C003-F115-4AEA-8856-454357621217}"/>
                </a:ext>
              </a:extLst>
            </p:cNvPr>
            <p:cNvSpPr/>
            <p:nvPr/>
          </p:nvSpPr>
          <p:spPr>
            <a:xfrm>
              <a:off x="4703540" y="5182552"/>
              <a:ext cx="384429" cy="925448"/>
            </a:xfrm>
            <a:custGeom>
              <a:avLst/>
              <a:gdLst>
                <a:gd name="connsiteX0" fmla="*/ 132207 w 384429"/>
                <a:gd name="connsiteY0" fmla="*/ 252793 h 925448"/>
                <a:gd name="connsiteX1" fmla="*/ 196691 w 384429"/>
                <a:gd name="connsiteY1" fmla="*/ 171926 h 925448"/>
                <a:gd name="connsiteX2" fmla="*/ 261175 w 384429"/>
                <a:gd name="connsiteY2" fmla="*/ 252793 h 925448"/>
                <a:gd name="connsiteX3" fmla="*/ 261175 w 384429"/>
                <a:gd name="connsiteY3" fmla="*/ 286798 h 925448"/>
                <a:gd name="connsiteX4" fmla="*/ 382810 w 384429"/>
                <a:gd name="connsiteY4" fmla="*/ 286798 h 925448"/>
                <a:gd name="connsiteX5" fmla="*/ 382810 w 384429"/>
                <a:gd name="connsiteY5" fmla="*/ 260985 h 925448"/>
                <a:gd name="connsiteX6" fmla="*/ 244602 w 384429"/>
                <a:gd name="connsiteY6" fmla="*/ 60960 h 925448"/>
                <a:gd name="connsiteX7" fmla="*/ 244602 w 384429"/>
                <a:gd name="connsiteY7" fmla="*/ 0 h 925448"/>
                <a:gd name="connsiteX8" fmla="*/ 139255 w 384429"/>
                <a:gd name="connsiteY8" fmla="*/ 0 h 925448"/>
                <a:gd name="connsiteX9" fmla="*/ 139255 w 384429"/>
                <a:gd name="connsiteY9" fmla="*/ 60960 h 925448"/>
                <a:gd name="connsiteX10" fmla="*/ 3334 w 384429"/>
                <a:gd name="connsiteY10" fmla="*/ 260985 h 925448"/>
                <a:gd name="connsiteX11" fmla="*/ 255270 w 384429"/>
                <a:gd name="connsiteY11" fmla="*/ 672370 h 925448"/>
                <a:gd name="connsiteX12" fmla="*/ 188595 w 384429"/>
                <a:gd name="connsiteY12" fmla="*/ 751999 h 925448"/>
                <a:gd name="connsiteX13" fmla="*/ 121920 w 384429"/>
                <a:gd name="connsiteY13" fmla="*/ 672370 h 925448"/>
                <a:gd name="connsiteX14" fmla="*/ 121920 w 384429"/>
                <a:gd name="connsiteY14" fmla="*/ 607885 h 925448"/>
                <a:gd name="connsiteX15" fmla="*/ 0 w 384429"/>
                <a:gd name="connsiteY15" fmla="*/ 607885 h 925448"/>
                <a:gd name="connsiteX16" fmla="*/ 0 w 384429"/>
                <a:gd name="connsiteY16" fmla="*/ 664083 h 925448"/>
                <a:gd name="connsiteX17" fmla="*/ 139446 w 384429"/>
                <a:gd name="connsiteY17" fmla="*/ 865727 h 925448"/>
                <a:gd name="connsiteX18" fmla="*/ 139446 w 384429"/>
                <a:gd name="connsiteY18" fmla="*/ 925449 h 925448"/>
                <a:gd name="connsiteX19" fmla="*/ 244983 w 384429"/>
                <a:gd name="connsiteY19" fmla="*/ 925449 h 925448"/>
                <a:gd name="connsiteX20" fmla="*/ 244983 w 384429"/>
                <a:gd name="connsiteY20" fmla="*/ 865727 h 925448"/>
                <a:gd name="connsiteX21" fmla="*/ 384429 w 384429"/>
                <a:gd name="connsiteY21" fmla="*/ 664083 h 925448"/>
                <a:gd name="connsiteX22" fmla="*/ 132207 w 384429"/>
                <a:gd name="connsiteY22" fmla="*/ 252793 h 92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4429" h="925448">
                  <a:moveTo>
                    <a:pt x="132207" y="252793"/>
                  </a:moveTo>
                  <a:cubicBezTo>
                    <a:pt x="132207" y="194215"/>
                    <a:pt x="155734" y="171926"/>
                    <a:pt x="196691" y="171926"/>
                  </a:cubicBezTo>
                  <a:cubicBezTo>
                    <a:pt x="237649" y="171926"/>
                    <a:pt x="261175" y="194215"/>
                    <a:pt x="261175" y="252793"/>
                  </a:cubicBezTo>
                  <a:lnTo>
                    <a:pt x="261175" y="286798"/>
                  </a:lnTo>
                  <a:lnTo>
                    <a:pt x="382810" y="286798"/>
                  </a:lnTo>
                  <a:lnTo>
                    <a:pt x="382810" y="260985"/>
                  </a:lnTo>
                  <a:cubicBezTo>
                    <a:pt x="382810" y="149638"/>
                    <a:pt x="335947" y="79343"/>
                    <a:pt x="244602" y="60960"/>
                  </a:cubicBezTo>
                  <a:lnTo>
                    <a:pt x="244602" y="0"/>
                  </a:lnTo>
                  <a:lnTo>
                    <a:pt x="139255" y="0"/>
                  </a:lnTo>
                  <a:lnTo>
                    <a:pt x="139255" y="60960"/>
                  </a:lnTo>
                  <a:cubicBezTo>
                    <a:pt x="49054" y="80867"/>
                    <a:pt x="3334" y="151162"/>
                    <a:pt x="3334" y="260985"/>
                  </a:cubicBezTo>
                  <a:cubicBezTo>
                    <a:pt x="3334" y="495395"/>
                    <a:pt x="255270" y="503587"/>
                    <a:pt x="255270" y="672370"/>
                  </a:cubicBezTo>
                  <a:cubicBezTo>
                    <a:pt x="255270" y="730948"/>
                    <a:pt x="229553" y="751999"/>
                    <a:pt x="188595" y="751999"/>
                  </a:cubicBezTo>
                  <a:cubicBezTo>
                    <a:pt x="147638" y="751999"/>
                    <a:pt x="121920" y="730948"/>
                    <a:pt x="121920" y="672370"/>
                  </a:cubicBezTo>
                  <a:lnTo>
                    <a:pt x="121920" y="607885"/>
                  </a:lnTo>
                  <a:lnTo>
                    <a:pt x="0" y="607885"/>
                  </a:lnTo>
                  <a:lnTo>
                    <a:pt x="0" y="664083"/>
                  </a:lnTo>
                  <a:cubicBezTo>
                    <a:pt x="0" y="775430"/>
                    <a:pt x="46863" y="846963"/>
                    <a:pt x="139446" y="865727"/>
                  </a:cubicBezTo>
                  <a:lnTo>
                    <a:pt x="139446" y="925449"/>
                  </a:lnTo>
                  <a:lnTo>
                    <a:pt x="244983" y="925449"/>
                  </a:lnTo>
                  <a:lnTo>
                    <a:pt x="244983" y="865727"/>
                  </a:lnTo>
                  <a:cubicBezTo>
                    <a:pt x="336328" y="846677"/>
                    <a:pt x="384429" y="775430"/>
                    <a:pt x="384429" y="664083"/>
                  </a:cubicBezTo>
                  <a:cubicBezTo>
                    <a:pt x="384238" y="429768"/>
                    <a:pt x="132207" y="421957"/>
                    <a:pt x="132207" y="25279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53" name="图形 711">
            <a:extLst>
              <a:ext uri="{FF2B5EF4-FFF2-40B4-BE49-F238E27FC236}">
                <a16:creationId xmlns:a16="http://schemas.microsoft.com/office/drawing/2014/main" id="{347D5D56-A234-4666-B8AF-90D3F684E1E2}"/>
              </a:ext>
            </a:extLst>
          </p:cNvPr>
          <p:cNvGrpSpPr/>
          <p:nvPr/>
        </p:nvGrpSpPr>
        <p:grpSpPr>
          <a:xfrm>
            <a:off x="7244054" y="3427957"/>
            <a:ext cx="801759" cy="3043423"/>
            <a:chOff x="7244054" y="3427957"/>
            <a:chExt cx="801759" cy="3043423"/>
          </a:xfrm>
        </p:grpSpPr>
        <p:sp>
          <p:nvSpPr>
            <p:cNvPr id="1455" name="任意多边形: 形状 1454">
              <a:extLst>
                <a:ext uri="{FF2B5EF4-FFF2-40B4-BE49-F238E27FC236}">
                  <a16:creationId xmlns:a16="http://schemas.microsoft.com/office/drawing/2014/main" id="{EA58BE23-A0B4-4D82-9CC3-D534AF06D9DB}"/>
                </a:ext>
              </a:extLst>
            </p:cNvPr>
            <p:cNvSpPr/>
            <p:nvPr/>
          </p:nvSpPr>
          <p:spPr>
            <a:xfrm>
              <a:off x="7526708" y="3427957"/>
              <a:ext cx="449526" cy="658776"/>
            </a:xfrm>
            <a:custGeom>
              <a:avLst/>
              <a:gdLst>
                <a:gd name="connsiteX0" fmla="*/ 282172 w 449526"/>
                <a:gd name="connsiteY0" fmla="*/ 3043 h 658776"/>
                <a:gd name="connsiteX1" fmla="*/ 241310 w 449526"/>
                <a:gd name="connsiteY1" fmla="*/ 31618 h 658776"/>
                <a:gd name="connsiteX2" fmla="*/ 176731 w 449526"/>
                <a:gd name="connsiteY2" fmla="*/ 15806 h 658776"/>
                <a:gd name="connsiteX3" fmla="*/ 16044 w 449526"/>
                <a:gd name="connsiteY3" fmla="*/ 215831 h 658776"/>
                <a:gd name="connsiteX4" fmla="*/ 62145 w 449526"/>
                <a:gd name="connsiteY4" fmla="*/ 438526 h 658776"/>
                <a:gd name="connsiteX5" fmla="*/ 232 w 449526"/>
                <a:gd name="connsiteY5" fmla="*/ 547968 h 658776"/>
                <a:gd name="connsiteX6" fmla="*/ 329607 w 449526"/>
                <a:gd name="connsiteY6" fmla="*/ 644075 h 658776"/>
                <a:gd name="connsiteX7" fmla="*/ 357324 w 449526"/>
                <a:gd name="connsiteY7" fmla="*/ 445098 h 658776"/>
                <a:gd name="connsiteX8" fmla="*/ 449526 w 449526"/>
                <a:gd name="connsiteY8" fmla="*/ 309462 h 658776"/>
                <a:gd name="connsiteX9" fmla="*/ 388948 w 449526"/>
                <a:gd name="connsiteY9" fmla="*/ 77528 h 658776"/>
                <a:gd name="connsiteX10" fmla="*/ 282172 w 449526"/>
                <a:gd name="connsiteY10" fmla="*/ 3043 h 6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9526" h="658776">
                  <a:moveTo>
                    <a:pt x="282172" y="3043"/>
                  </a:moveTo>
                  <a:lnTo>
                    <a:pt x="241310" y="31618"/>
                  </a:lnTo>
                  <a:cubicBezTo>
                    <a:pt x="226451" y="11415"/>
                    <a:pt x="199247" y="4748"/>
                    <a:pt x="176731" y="15806"/>
                  </a:cubicBezTo>
                  <a:cubicBezTo>
                    <a:pt x="135964" y="34285"/>
                    <a:pt x="43381" y="129154"/>
                    <a:pt x="16044" y="215831"/>
                  </a:cubicBezTo>
                  <a:cubicBezTo>
                    <a:pt x="-11293" y="302509"/>
                    <a:pt x="79290" y="401664"/>
                    <a:pt x="62145" y="438526"/>
                  </a:cubicBezTo>
                  <a:cubicBezTo>
                    <a:pt x="45000" y="475388"/>
                    <a:pt x="-3768" y="486151"/>
                    <a:pt x="232" y="547968"/>
                  </a:cubicBezTo>
                  <a:cubicBezTo>
                    <a:pt x="4233" y="609785"/>
                    <a:pt x="224260" y="692843"/>
                    <a:pt x="329607" y="644075"/>
                  </a:cubicBezTo>
                  <a:cubicBezTo>
                    <a:pt x="434953" y="595307"/>
                    <a:pt x="333607" y="482150"/>
                    <a:pt x="357324" y="445098"/>
                  </a:cubicBezTo>
                  <a:cubicBezTo>
                    <a:pt x="381042" y="408046"/>
                    <a:pt x="449526" y="418809"/>
                    <a:pt x="449526" y="309462"/>
                  </a:cubicBezTo>
                  <a:cubicBezTo>
                    <a:pt x="449526" y="200115"/>
                    <a:pt x="428667" y="144680"/>
                    <a:pt x="388948" y="77528"/>
                  </a:cubicBezTo>
                  <a:cubicBezTo>
                    <a:pt x="354657" y="20188"/>
                    <a:pt x="320367" y="-10102"/>
                    <a:pt x="282172" y="3043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6" name="任意多边形: 形状 1455">
              <a:extLst>
                <a:ext uri="{FF2B5EF4-FFF2-40B4-BE49-F238E27FC236}">
                  <a16:creationId xmlns:a16="http://schemas.microsoft.com/office/drawing/2014/main" id="{52EA18A7-5C48-4C11-B109-95DDD4FB7F04}"/>
                </a:ext>
              </a:extLst>
            </p:cNvPr>
            <p:cNvSpPr/>
            <p:nvPr/>
          </p:nvSpPr>
          <p:spPr>
            <a:xfrm>
              <a:off x="7842851" y="6267926"/>
              <a:ext cx="202961" cy="203454"/>
            </a:xfrm>
            <a:custGeom>
              <a:avLst/>
              <a:gdLst>
                <a:gd name="connsiteX0" fmla="*/ 101665 w 202961"/>
                <a:gd name="connsiteY0" fmla="*/ 29718 h 203454"/>
                <a:gd name="connsiteX1" fmla="*/ 55754 w 202961"/>
                <a:gd name="connsiteY1" fmla="*/ 124968 h 203454"/>
                <a:gd name="connsiteX2" fmla="*/ 4319 w 202961"/>
                <a:gd name="connsiteY2" fmla="*/ 181070 h 203454"/>
                <a:gd name="connsiteX3" fmla="*/ 109094 w 202961"/>
                <a:gd name="connsiteY3" fmla="*/ 189071 h 203454"/>
                <a:gd name="connsiteX4" fmla="*/ 177103 w 202961"/>
                <a:gd name="connsiteY4" fmla="*/ 105346 h 203454"/>
                <a:gd name="connsiteX5" fmla="*/ 197868 w 202961"/>
                <a:gd name="connsiteY5" fmla="*/ 36290 h 203454"/>
                <a:gd name="connsiteX6" fmla="*/ 171960 w 202961"/>
                <a:gd name="connsiteY6" fmla="*/ 0 h 203454"/>
                <a:gd name="connsiteX7" fmla="*/ 101665 w 202961"/>
                <a:gd name="connsiteY7" fmla="*/ 29718 h 203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961" h="203454">
                  <a:moveTo>
                    <a:pt x="101665" y="29718"/>
                  </a:moveTo>
                  <a:cubicBezTo>
                    <a:pt x="88578" y="62484"/>
                    <a:pt x="73233" y="94317"/>
                    <a:pt x="55754" y="124968"/>
                  </a:cubicBezTo>
                  <a:cubicBezTo>
                    <a:pt x="36704" y="154305"/>
                    <a:pt x="-15207" y="157163"/>
                    <a:pt x="4319" y="181070"/>
                  </a:cubicBezTo>
                  <a:cubicBezTo>
                    <a:pt x="23846" y="204978"/>
                    <a:pt x="73376" y="212884"/>
                    <a:pt x="109094" y="189071"/>
                  </a:cubicBezTo>
                  <a:cubicBezTo>
                    <a:pt x="144813" y="165259"/>
                    <a:pt x="149385" y="121825"/>
                    <a:pt x="177103" y="105346"/>
                  </a:cubicBezTo>
                  <a:cubicBezTo>
                    <a:pt x="204821" y="88868"/>
                    <a:pt x="207583" y="64865"/>
                    <a:pt x="197868" y="36290"/>
                  </a:cubicBezTo>
                  <a:cubicBezTo>
                    <a:pt x="188152" y="7715"/>
                    <a:pt x="171960" y="0"/>
                    <a:pt x="171960" y="0"/>
                  </a:cubicBezTo>
                  <a:cubicBezTo>
                    <a:pt x="171960" y="0"/>
                    <a:pt x="156243" y="34195"/>
                    <a:pt x="101665" y="2971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7" name="任意多边形: 形状 1456">
              <a:extLst>
                <a:ext uri="{FF2B5EF4-FFF2-40B4-BE49-F238E27FC236}">
                  <a16:creationId xmlns:a16="http://schemas.microsoft.com/office/drawing/2014/main" id="{8570D5B5-C116-471F-889F-9401C3E368C3}"/>
                </a:ext>
              </a:extLst>
            </p:cNvPr>
            <p:cNvSpPr/>
            <p:nvPr/>
          </p:nvSpPr>
          <p:spPr>
            <a:xfrm>
              <a:off x="7448180" y="4554950"/>
              <a:ext cx="582231" cy="1759284"/>
            </a:xfrm>
            <a:custGeom>
              <a:avLst/>
              <a:gdLst>
                <a:gd name="connsiteX0" fmla="*/ 27421 w 582231"/>
                <a:gd name="connsiteY0" fmla="*/ 0 h 1759284"/>
                <a:gd name="connsiteX1" fmla="*/ 2942 w 582231"/>
                <a:gd name="connsiteY1" fmla="*/ 317945 h 1759284"/>
                <a:gd name="connsiteX2" fmla="*/ 51900 w 582231"/>
                <a:gd name="connsiteY2" fmla="*/ 630460 h 1759284"/>
                <a:gd name="connsiteX3" fmla="*/ 174201 w 582231"/>
                <a:gd name="connsiteY3" fmla="*/ 1146905 h 1759284"/>
                <a:gd name="connsiteX4" fmla="*/ 400420 w 582231"/>
                <a:gd name="connsiteY4" fmla="*/ 1497235 h 1759284"/>
                <a:gd name="connsiteX5" fmla="*/ 503576 w 582231"/>
                <a:gd name="connsiteY5" fmla="*/ 1752410 h 1759284"/>
                <a:gd name="connsiteX6" fmla="*/ 565107 w 582231"/>
                <a:gd name="connsiteY6" fmla="*/ 1748504 h 1759284"/>
                <a:gd name="connsiteX7" fmla="*/ 580633 w 582231"/>
                <a:gd name="connsiteY7" fmla="*/ 1720787 h 1759284"/>
                <a:gd name="connsiteX8" fmla="*/ 456808 w 582231"/>
                <a:gd name="connsiteY8" fmla="*/ 1228344 h 1759284"/>
                <a:gd name="connsiteX9" fmla="*/ 345365 w 582231"/>
                <a:gd name="connsiteY9" fmla="*/ 940213 h 1759284"/>
                <a:gd name="connsiteX10" fmla="*/ 445854 w 582231"/>
                <a:gd name="connsiteY10" fmla="*/ 236220 h 1759284"/>
                <a:gd name="connsiteX11" fmla="*/ 377941 w 582231"/>
                <a:gd name="connsiteY11" fmla="*/ 13335 h 1759284"/>
                <a:gd name="connsiteX12" fmla="*/ 27421 w 582231"/>
                <a:gd name="connsiteY12" fmla="*/ 0 h 175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2231" h="1759284">
                  <a:moveTo>
                    <a:pt x="27421" y="0"/>
                  </a:moveTo>
                  <a:cubicBezTo>
                    <a:pt x="27421" y="0"/>
                    <a:pt x="-10679" y="179356"/>
                    <a:pt x="2942" y="317945"/>
                  </a:cubicBezTo>
                  <a:cubicBezTo>
                    <a:pt x="16563" y="456533"/>
                    <a:pt x="38470" y="581597"/>
                    <a:pt x="51900" y="630460"/>
                  </a:cubicBezTo>
                  <a:cubicBezTo>
                    <a:pt x="65331" y="679323"/>
                    <a:pt x="166200" y="1141476"/>
                    <a:pt x="174201" y="1146905"/>
                  </a:cubicBezTo>
                  <a:cubicBezTo>
                    <a:pt x="182202" y="1152335"/>
                    <a:pt x="364987" y="1401985"/>
                    <a:pt x="400420" y="1497235"/>
                  </a:cubicBezTo>
                  <a:cubicBezTo>
                    <a:pt x="435853" y="1592485"/>
                    <a:pt x="503576" y="1752410"/>
                    <a:pt x="503576" y="1752410"/>
                  </a:cubicBezTo>
                  <a:cubicBezTo>
                    <a:pt x="503576" y="1752410"/>
                    <a:pt x="540628" y="1770221"/>
                    <a:pt x="565107" y="1748504"/>
                  </a:cubicBezTo>
                  <a:cubicBezTo>
                    <a:pt x="589586" y="1726787"/>
                    <a:pt x="580633" y="1720787"/>
                    <a:pt x="580633" y="1720787"/>
                  </a:cubicBezTo>
                  <a:cubicBezTo>
                    <a:pt x="580633" y="1720787"/>
                    <a:pt x="500432" y="1364266"/>
                    <a:pt x="456808" y="1228344"/>
                  </a:cubicBezTo>
                  <a:cubicBezTo>
                    <a:pt x="413183" y="1092422"/>
                    <a:pt x="345365" y="940213"/>
                    <a:pt x="345365" y="940213"/>
                  </a:cubicBezTo>
                  <a:cubicBezTo>
                    <a:pt x="345365" y="940213"/>
                    <a:pt x="475763" y="434721"/>
                    <a:pt x="445854" y="236220"/>
                  </a:cubicBezTo>
                  <a:cubicBezTo>
                    <a:pt x="415946" y="37719"/>
                    <a:pt x="377941" y="13335"/>
                    <a:pt x="377941" y="13335"/>
                  </a:cubicBezTo>
                  <a:cubicBezTo>
                    <a:pt x="377941" y="13335"/>
                    <a:pt x="155151" y="95155"/>
                    <a:pt x="27421" y="0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8" name="任意多边形: 形状 1457">
              <a:extLst>
                <a:ext uri="{FF2B5EF4-FFF2-40B4-BE49-F238E27FC236}">
                  <a16:creationId xmlns:a16="http://schemas.microsoft.com/office/drawing/2014/main" id="{A6367C0B-4A65-4958-9E27-A0CDE57B168B}"/>
                </a:ext>
              </a:extLst>
            </p:cNvPr>
            <p:cNvSpPr/>
            <p:nvPr/>
          </p:nvSpPr>
          <p:spPr>
            <a:xfrm>
              <a:off x="7597425" y="4595431"/>
              <a:ext cx="400329" cy="1699069"/>
            </a:xfrm>
            <a:custGeom>
              <a:avLst/>
              <a:gdLst>
                <a:gd name="connsiteX0" fmla="*/ 245936 w 400329"/>
                <a:gd name="connsiteY0" fmla="*/ 0 h 1699069"/>
                <a:gd name="connsiteX1" fmla="*/ 397288 w 400329"/>
                <a:gd name="connsiteY1" fmla="*/ 381000 h 1699069"/>
                <a:gd name="connsiteX2" fmla="*/ 263938 w 400329"/>
                <a:gd name="connsiteY2" fmla="*/ 892016 h 1699069"/>
                <a:gd name="connsiteX3" fmla="*/ 234315 w 400329"/>
                <a:gd name="connsiteY3" fmla="*/ 1229868 h 1699069"/>
                <a:gd name="connsiteX4" fmla="*/ 156591 w 400329"/>
                <a:gd name="connsiteY4" fmla="*/ 1489615 h 1699069"/>
                <a:gd name="connsiteX5" fmla="*/ 91249 w 400329"/>
                <a:gd name="connsiteY5" fmla="*/ 1683068 h 1699069"/>
                <a:gd name="connsiteX6" fmla="*/ 39719 w 400329"/>
                <a:gd name="connsiteY6" fmla="*/ 1699070 h 1699069"/>
                <a:gd name="connsiteX7" fmla="*/ 0 w 400329"/>
                <a:gd name="connsiteY7" fmla="*/ 1698307 h 1699069"/>
                <a:gd name="connsiteX8" fmla="*/ 62770 w 400329"/>
                <a:gd name="connsiteY8" fmla="*/ 1136332 h 1699069"/>
                <a:gd name="connsiteX9" fmla="*/ 81820 w 400329"/>
                <a:gd name="connsiteY9" fmla="*/ 853630 h 1699069"/>
                <a:gd name="connsiteX10" fmla="*/ 103537 w 400329"/>
                <a:gd name="connsiteY10" fmla="*/ 255651 h 1699069"/>
                <a:gd name="connsiteX11" fmla="*/ 171545 w 400329"/>
                <a:gd name="connsiteY11" fmla="*/ 133350 h 1699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0329" h="1699069">
                  <a:moveTo>
                    <a:pt x="245936" y="0"/>
                  </a:moveTo>
                  <a:cubicBezTo>
                    <a:pt x="328317" y="111871"/>
                    <a:pt x="380447" y="243097"/>
                    <a:pt x="397288" y="381000"/>
                  </a:cubicBezTo>
                  <a:cubicBezTo>
                    <a:pt x="421767" y="603885"/>
                    <a:pt x="291274" y="750665"/>
                    <a:pt x="263938" y="892016"/>
                  </a:cubicBezTo>
                  <a:cubicBezTo>
                    <a:pt x="236601" y="1033367"/>
                    <a:pt x="275082" y="1083088"/>
                    <a:pt x="234315" y="1229868"/>
                  </a:cubicBezTo>
                  <a:cubicBezTo>
                    <a:pt x="193548" y="1376648"/>
                    <a:pt x="183737" y="1408081"/>
                    <a:pt x="156591" y="1489615"/>
                  </a:cubicBezTo>
                  <a:cubicBezTo>
                    <a:pt x="129445" y="1571149"/>
                    <a:pt x="91249" y="1683068"/>
                    <a:pt x="91249" y="1683068"/>
                  </a:cubicBezTo>
                  <a:cubicBezTo>
                    <a:pt x="91249" y="1683068"/>
                    <a:pt x="75057" y="1699070"/>
                    <a:pt x="39719" y="1699070"/>
                  </a:cubicBezTo>
                  <a:cubicBezTo>
                    <a:pt x="4381" y="1699070"/>
                    <a:pt x="0" y="1698307"/>
                    <a:pt x="0" y="1698307"/>
                  </a:cubicBezTo>
                  <a:cubicBezTo>
                    <a:pt x="0" y="1698307"/>
                    <a:pt x="60103" y="1272540"/>
                    <a:pt x="62770" y="1136332"/>
                  </a:cubicBezTo>
                  <a:cubicBezTo>
                    <a:pt x="65437" y="1000125"/>
                    <a:pt x="81820" y="853630"/>
                    <a:pt x="81820" y="853630"/>
                  </a:cubicBezTo>
                  <a:cubicBezTo>
                    <a:pt x="81820" y="853630"/>
                    <a:pt x="62770" y="350806"/>
                    <a:pt x="103537" y="255651"/>
                  </a:cubicBezTo>
                  <a:cubicBezTo>
                    <a:pt x="144304" y="160496"/>
                    <a:pt x="171545" y="133350"/>
                    <a:pt x="171545" y="133350"/>
                  </a:cubicBezTo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9" name="任意多边形: 形状 1458">
              <a:extLst>
                <a:ext uri="{FF2B5EF4-FFF2-40B4-BE49-F238E27FC236}">
                  <a16:creationId xmlns:a16="http://schemas.microsoft.com/office/drawing/2014/main" id="{F7CCA37F-42FC-47CF-8F4B-3198D8EFCA41}"/>
                </a:ext>
              </a:extLst>
            </p:cNvPr>
            <p:cNvSpPr/>
            <p:nvPr/>
          </p:nvSpPr>
          <p:spPr>
            <a:xfrm>
              <a:off x="7660195" y="4767262"/>
              <a:ext cx="99536" cy="869537"/>
            </a:xfrm>
            <a:custGeom>
              <a:avLst/>
              <a:gdLst>
                <a:gd name="connsiteX0" fmla="*/ 0 w 99536"/>
                <a:gd name="connsiteY0" fmla="*/ 869537 h 869537"/>
                <a:gd name="connsiteX1" fmla="*/ 4286 w 99536"/>
                <a:gd name="connsiteY1" fmla="*/ 589312 h 869537"/>
                <a:gd name="connsiteX2" fmla="*/ 99536 w 99536"/>
                <a:gd name="connsiteY2" fmla="*/ 0 h 869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536" h="869537">
                  <a:moveTo>
                    <a:pt x="0" y="869537"/>
                  </a:moveTo>
                  <a:cubicBezTo>
                    <a:pt x="0" y="789622"/>
                    <a:pt x="953" y="675037"/>
                    <a:pt x="4286" y="589312"/>
                  </a:cubicBezTo>
                  <a:cubicBezTo>
                    <a:pt x="9811" y="443389"/>
                    <a:pt x="21050" y="95440"/>
                    <a:pt x="9953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0" name="任意多边形: 形状 1459">
              <a:extLst>
                <a:ext uri="{FF2B5EF4-FFF2-40B4-BE49-F238E27FC236}">
                  <a16:creationId xmlns:a16="http://schemas.microsoft.com/office/drawing/2014/main" id="{57B95FC2-8F02-4448-9A03-CEDB073F0357}"/>
                </a:ext>
              </a:extLst>
            </p:cNvPr>
            <p:cNvSpPr/>
            <p:nvPr/>
          </p:nvSpPr>
          <p:spPr>
            <a:xfrm>
              <a:off x="7660385" y="5692140"/>
              <a:ext cx="9525" cy="39719"/>
            </a:xfrm>
            <a:custGeom>
              <a:avLst/>
              <a:gdLst>
                <a:gd name="connsiteX0" fmla="*/ 0 w 9525"/>
                <a:gd name="connsiteY0" fmla="*/ 39719 h 39719"/>
                <a:gd name="connsiteX1" fmla="*/ 0 w 9525"/>
                <a:gd name="connsiteY1" fmla="*/ 0 h 3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39719">
                  <a:moveTo>
                    <a:pt x="0" y="39719"/>
                  </a:moveTo>
                  <a:cubicBezTo>
                    <a:pt x="0" y="39719"/>
                    <a:pt x="0" y="2467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1" name="任意多边形: 形状 1460">
              <a:extLst>
                <a:ext uri="{FF2B5EF4-FFF2-40B4-BE49-F238E27FC236}">
                  <a16:creationId xmlns:a16="http://schemas.microsoft.com/office/drawing/2014/main" id="{53E00895-DFC3-458F-A7C2-AC726A9016C8}"/>
                </a:ext>
              </a:extLst>
            </p:cNvPr>
            <p:cNvSpPr/>
            <p:nvPr/>
          </p:nvSpPr>
          <p:spPr>
            <a:xfrm>
              <a:off x="7535322" y="4789646"/>
              <a:ext cx="153447" cy="188785"/>
            </a:xfrm>
            <a:custGeom>
              <a:avLst/>
              <a:gdLst>
                <a:gd name="connsiteX0" fmla="*/ 0 w 153447"/>
                <a:gd name="connsiteY0" fmla="*/ 0 h 188785"/>
                <a:gd name="connsiteX1" fmla="*/ 153448 w 153447"/>
                <a:gd name="connsiteY1" fmla="*/ 188785 h 18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3447" h="188785">
                  <a:moveTo>
                    <a:pt x="0" y="0"/>
                  </a:moveTo>
                  <a:cubicBezTo>
                    <a:pt x="0" y="0"/>
                    <a:pt x="58579" y="151924"/>
                    <a:pt x="153448" y="18878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2" name="任意多边形: 形状 1461">
              <a:extLst>
                <a:ext uri="{FF2B5EF4-FFF2-40B4-BE49-F238E27FC236}">
                  <a16:creationId xmlns:a16="http://schemas.microsoft.com/office/drawing/2014/main" id="{C586F0F1-A002-412B-A9B5-55E193B92EFD}"/>
                </a:ext>
              </a:extLst>
            </p:cNvPr>
            <p:cNvSpPr/>
            <p:nvPr/>
          </p:nvSpPr>
          <p:spPr>
            <a:xfrm>
              <a:off x="7248525" y="3953464"/>
              <a:ext cx="251555" cy="496450"/>
            </a:xfrm>
            <a:custGeom>
              <a:avLst/>
              <a:gdLst>
                <a:gd name="connsiteX0" fmla="*/ 251555 w 251555"/>
                <a:gd name="connsiteY0" fmla="*/ 744 h 496450"/>
                <a:gd name="connsiteX1" fmla="*/ 156305 w 251555"/>
                <a:gd name="connsiteY1" fmla="*/ 55131 h 496450"/>
                <a:gd name="connsiteX2" fmla="*/ 0 w 251555"/>
                <a:gd name="connsiteY2" fmla="*/ 409652 h 496450"/>
                <a:gd name="connsiteX3" fmla="*/ 94202 w 251555"/>
                <a:gd name="connsiteY3" fmla="*/ 481851 h 496450"/>
                <a:gd name="connsiteX4" fmla="*/ 227552 w 251555"/>
                <a:gd name="connsiteY4" fmla="*/ 245441 h 49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555" h="496450">
                  <a:moveTo>
                    <a:pt x="251555" y="744"/>
                  </a:moveTo>
                  <a:cubicBezTo>
                    <a:pt x="211226" y="-4428"/>
                    <a:pt x="172355" y="17765"/>
                    <a:pt x="156305" y="55131"/>
                  </a:cubicBezTo>
                  <a:cubicBezTo>
                    <a:pt x="126492" y="120378"/>
                    <a:pt x="0" y="376981"/>
                    <a:pt x="0" y="409652"/>
                  </a:cubicBezTo>
                  <a:cubicBezTo>
                    <a:pt x="0" y="442323"/>
                    <a:pt x="35528" y="531191"/>
                    <a:pt x="94202" y="481851"/>
                  </a:cubicBezTo>
                  <a:cubicBezTo>
                    <a:pt x="128588" y="453276"/>
                    <a:pt x="227552" y="245441"/>
                    <a:pt x="227552" y="245441"/>
                  </a:cubicBezTo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3" name="任意多边形: 形状 1462">
              <a:extLst>
                <a:ext uri="{FF2B5EF4-FFF2-40B4-BE49-F238E27FC236}">
                  <a16:creationId xmlns:a16="http://schemas.microsoft.com/office/drawing/2014/main" id="{3C430051-27B7-4D0F-A670-1B01093C759A}"/>
                </a:ext>
              </a:extLst>
            </p:cNvPr>
            <p:cNvSpPr/>
            <p:nvPr/>
          </p:nvSpPr>
          <p:spPr>
            <a:xfrm>
              <a:off x="7403683" y="3815524"/>
              <a:ext cx="550885" cy="865700"/>
            </a:xfrm>
            <a:custGeom>
              <a:avLst/>
              <a:gdLst>
                <a:gd name="connsiteX0" fmla="*/ 547501 w 550885"/>
                <a:gd name="connsiteY0" fmla="*/ 212408 h 865700"/>
                <a:gd name="connsiteX1" fmla="*/ 357763 w 550885"/>
                <a:gd name="connsiteY1" fmla="*/ 128111 h 865700"/>
                <a:gd name="connsiteX2" fmla="*/ 352524 w 550885"/>
                <a:gd name="connsiteY2" fmla="*/ 118586 h 865700"/>
                <a:gd name="connsiteX3" fmla="*/ 362049 w 550885"/>
                <a:gd name="connsiteY3" fmla="*/ 36862 h 865700"/>
                <a:gd name="connsiteX4" fmla="*/ 240796 w 550885"/>
                <a:gd name="connsiteY4" fmla="*/ 0 h 865700"/>
                <a:gd name="connsiteX5" fmla="*/ 226318 w 550885"/>
                <a:gd name="connsiteY5" fmla="*/ 123825 h 865700"/>
                <a:gd name="connsiteX6" fmla="*/ 170406 w 550885"/>
                <a:gd name="connsiteY6" fmla="*/ 135731 h 865700"/>
                <a:gd name="connsiteX7" fmla="*/ 45819 w 550885"/>
                <a:gd name="connsiteY7" fmla="*/ 173831 h 865700"/>
                <a:gd name="connsiteX8" fmla="*/ 42771 w 550885"/>
                <a:gd name="connsiteY8" fmla="*/ 185166 h 865700"/>
                <a:gd name="connsiteX9" fmla="*/ 194 w 550885"/>
                <a:gd name="connsiteY9" fmla="*/ 381286 h 865700"/>
                <a:gd name="connsiteX10" fmla="*/ 32865 w 550885"/>
                <a:gd name="connsiteY10" fmla="*/ 526637 h 865700"/>
                <a:gd name="connsiteX11" fmla="*/ 37818 w 550885"/>
                <a:gd name="connsiteY11" fmla="*/ 612362 h 865700"/>
                <a:gd name="connsiteX12" fmla="*/ 70679 w 550885"/>
                <a:gd name="connsiteY12" fmla="*/ 833152 h 865700"/>
                <a:gd name="connsiteX13" fmla="*/ 386052 w 550885"/>
                <a:gd name="connsiteY13" fmla="*/ 853916 h 865700"/>
                <a:gd name="connsiteX14" fmla="*/ 450346 w 550885"/>
                <a:gd name="connsiteY14" fmla="*/ 705898 h 865700"/>
                <a:gd name="connsiteX15" fmla="*/ 547501 w 550885"/>
                <a:gd name="connsiteY15" fmla="*/ 212408 h 86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0885" h="865700">
                  <a:moveTo>
                    <a:pt x="547501" y="212408"/>
                  </a:moveTo>
                  <a:cubicBezTo>
                    <a:pt x="522545" y="134684"/>
                    <a:pt x="369669" y="130683"/>
                    <a:pt x="357763" y="128111"/>
                  </a:cubicBezTo>
                  <a:cubicBezTo>
                    <a:pt x="357763" y="128111"/>
                    <a:pt x="352524" y="136017"/>
                    <a:pt x="352524" y="118586"/>
                  </a:cubicBezTo>
                  <a:cubicBezTo>
                    <a:pt x="352524" y="101156"/>
                    <a:pt x="362049" y="36862"/>
                    <a:pt x="362049" y="36862"/>
                  </a:cubicBezTo>
                  <a:cubicBezTo>
                    <a:pt x="362049" y="36862"/>
                    <a:pt x="257941" y="36862"/>
                    <a:pt x="240796" y="0"/>
                  </a:cubicBezTo>
                  <a:cubicBezTo>
                    <a:pt x="240796" y="0"/>
                    <a:pt x="238129" y="89535"/>
                    <a:pt x="226318" y="123825"/>
                  </a:cubicBezTo>
                  <a:cubicBezTo>
                    <a:pt x="226318" y="123825"/>
                    <a:pt x="209935" y="135731"/>
                    <a:pt x="170406" y="135731"/>
                  </a:cubicBezTo>
                  <a:cubicBezTo>
                    <a:pt x="130877" y="135731"/>
                    <a:pt x="65631" y="119825"/>
                    <a:pt x="45819" y="173831"/>
                  </a:cubicBezTo>
                  <a:cubicBezTo>
                    <a:pt x="44591" y="177546"/>
                    <a:pt x="43571" y="181337"/>
                    <a:pt x="42771" y="185166"/>
                  </a:cubicBezTo>
                  <a:cubicBezTo>
                    <a:pt x="33246" y="220980"/>
                    <a:pt x="3624" y="332899"/>
                    <a:pt x="194" y="381286"/>
                  </a:cubicBezTo>
                  <a:cubicBezTo>
                    <a:pt x="-2091" y="413671"/>
                    <a:pt x="16196" y="476536"/>
                    <a:pt x="32865" y="526637"/>
                  </a:cubicBezTo>
                  <a:cubicBezTo>
                    <a:pt x="34008" y="562451"/>
                    <a:pt x="35818" y="592836"/>
                    <a:pt x="37818" y="612362"/>
                  </a:cubicBezTo>
                  <a:cubicBezTo>
                    <a:pt x="47343" y="700659"/>
                    <a:pt x="41724" y="814673"/>
                    <a:pt x="70679" y="833152"/>
                  </a:cubicBezTo>
                  <a:cubicBezTo>
                    <a:pt x="99636" y="851630"/>
                    <a:pt x="317472" y="882872"/>
                    <a:pt x="386052" y="853916"/>
                  </a:cubicBezTo>
                  <a:cubicBezTo>
                    <a:pt x="454632" y="824960"/>
                    <a:pt x="450346" y="744093"/>
                    <a:pt x="450346" y="705898"/>
                  </a:cubicBezTo>
                  <a:cubicBezTo>
                    <a:pt x="450346" y="667703"/>
                    <a:pt x="572552" y="290132"/>
                    <a:pt x="547501" y="212408"/>
                  </a:cubicBez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4" name="任意多边形: 形状 1463">
              <a:extLst>
                <a:ext uri="{FF2B5EF4-FFF2-40B4-BE49-F238E27FC236}">
                  <a16:creationId xmlns:a16="http://schemas.microsoft.com/office/drawing/2014/main" id="{E135A0A7-C3C6-4E0D-97FD-2EC8DE26CFE6}"/>
                </a:ext>
              </a:extLst>
            </p:cNvPr>
            <p:cNvSpPr/>
            <p:nvPr/>
          </p:nvSpPr>
          <p:spPr>
            <a:xfrm>
              <a:off x="7574660" y="4211573"/>
              <a:ext cx="106584" cy="112299"/>
            </a:xfrm>
            <a:custGeom>
              <a:avLst/>
              <a:gdLst>
                <a:gd name="connsiteX0" fmla="*/ 0 w 106584"/>
                <a:gd name="connsiteY0" fmla="*/ 0 h 112299"/>
                <a:gd name="connsiteX1" fmla="*/ 106585 w 106584"/>
                <a:gd name="connsiteY1" fmla="*/ 112300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584" h="112299">
                  <a:moveTo>
                    <a:pt x="0" y="0"/>
                  </a:moveTo>
                  <a:cubicBezTo>
                    <a:pt x="0" y="0"/>
                    <a:pt x="16764" y="72962"/>
                    <a:pt x="106585" y="11230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5" name="任意多边形: 形状 1464">
              <a:extLst>
                <a:ext uri="{FF2B5EF4-FFF2-40B4-BE49-F238E27FC236}">
                  <a16:creationId xmlns:a16="http://schemas.microsoft.com/office/drawing/2014/main" id="{10F3ECB2-415B-48FF-A373-9A0C65A0C80F}"/>
                </a:ext>
              </a:extLst>
            </p:cNvPr>
            <p:cNvSpPr/>
            <p:nvPr/>
          </p:nvSpPr>
          <p:spPr>
            <a:xfrm>
              <a:off x="7555515" y="3815524"/>
              <a:ext cx="296417" cy="261656"/>
            </a:xfrm>
            <a:custGeom>
              <a:avLst/>
              <a:gdLst>
                <a:gd name="connsiteX0" fmla="*/ 296418 w 296417"/>
                <a:gd name="connsiteY0" fmla="*/ 142208 h 261656"/>
                <a:gd name="connsiteX1" fmla="*/ 205930 w 296417"/>
                <a:gd name="connsiteY1" fmla="*/ 128111 h 261656"/>
                <a:gd name="connsiteX2" fmla="*/ 200692 w 296417"/>
                <a:gd name="connsiteY2" fmla="*/ 118586 h 261656"/>
                <a:gd name="connsiteX3" fmla="*/ 210217 w 296417"/>
                <a:gd name="connsiteY3" fmla="*/ 36862 h 261656"/>
                <a:gd name="connsiteX4" fmla="*/ 88963 w 296417"/>
                <a:gd name="connsiteY4" fmla="*/ 0 h 261656"/>
                <a:gd name="connsiteX5" fmla="*/ 74485 w 296417"/>
                <a:gd name="connsiteY5" fmla="*/ 123825 h 261656"/>
                <a:gd name="connsiteX6" fmla="*/ 0 w 296417"/>
                <a:gd name="connsiteY6" fmla="*/ 135541 h 261656"/>
                <a:gd name="connsiteX7" fmla="*/ 118015 w 296417"/>
                <a:gd name="connsiteY7" fmla="*/ 260985 h 261656"/>
                <a:gd name="connsiteX8" fmla="*/ 296418 w 296417"/>
                <a:gd name="connsiteY8" fmla="*/ 142208 h 26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417" h="261656">
                  <a:moveTo>
                    <a:pt x="296418" y="142208"/>
                  </a:moveTo>
                  <a:cubicBezTo>
                    <a:pt x="266633" y="135322"/>
                    <a:pt x="236391" y="130616"/>
                    <a:pt x="205930" y="128111"/>
                  </a:cubicBezTo>
                  <a:cubicBezTo>
                    <a:pt x="205930" y="128111"/>
                    <a:pt x="200692" y="136017"/>
                    <a:pt x="200692" y="118586"/>
                  </a:cubicBezTo>
                  <a:cubicBezTo>
                    <a:pt x="200692" y="101156"/>
                    <a:pt x="210217" y="36862"/>
                    <a:pt x="210217" y="36862"/>
                  </a:cubicBezTo>
                  <a:cubicBezTo>
                    <a:pt x="210217" y="36862"/>
                    <a:pt x="106108" y="36862"/>
                    <a:pt x="88963" y="0"/>
                  </a:cubicBezTo>
                  <a:cubicBezTo>
                    <a:pt x="88963" y="0"/>
                    <a:pt x="86296" y="89535"/>
                    <a:pt x="74485" y="123825"/>
                  </a:cubicBezTo>
                  <a:cubicBezTo>
                    <a:pt x="74485" y="123825"/>
                    <a:pt x="36385" y="131350"/>
                    <a:pt x="0" y="135541"/>
                  </a:cubicBezTo>
                  <a:cubicBezTo>
                    <a:pt x="6287" y="172974"/>
                    <a:pt x="29908" y="251555"/>
                    <a:pt x="118015" y="260985"/>
                  </a:cubicBezTo>
                  <a:cubicBezTo>
                    <a:pt x="194691" y="269558"/>
                    <a:pt x="260604" y="194120"/>
                    <a:pt x="296418" y="14220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6" name="任意多边形: 形状 1465">
              <a:extLst>
                <a:ext uri="{FF2B5EF4-FFF2-40B4-BE49-F238E27FC236}">
                  <a16:creationId xmlns:a16="http://schemas.microsoft.com/office/drawing/2014/main" id="{D01044A6-FAAA-4440-8BB3-D2E44E15DB0A}"/>
                </a:ext>
              </a:extLst>
            </p:cNvPr>
            <p:cNvSpPr/>
            <p:nvPr/>
          </p:nvSpPr>
          <p:spPr>
            <a:xfrm>
              <a:off x="7810214" y="3753884"/>
              <a:ext cx="55403" cy="72308"/>
            </a:xfrm>
            <a:custGeom>
              <a:avLst/>
              <a:gdLst>
                <a:gd name="connsiteX0" fmla="*/ 36195 w 55403"/>
                <a:gd name="connsiteY0" fmla="*/ 4300 h 72308"/>
                <a:gd name="connsiteX1" fmla="*/ 55245 w 55403"/>
                <a:gd name="connsiteY1" fmla="*/ 14968 h 72308"/>
                <a:gd name="connsiteX2" fmla="*/ 25527 w 55403"/>
                <a:gd name="connsiteY2" fmla="*/ 68022 h 72308"/>
                <a:gd name="connsiteX3" fmla="*/ 0 w 55403"/>
                <a:gd name="connsiteY3" fmla="*/ 72308 h 72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403" h="72308">
                  <a:moveTo>
                    <a:pt x="36195" y="4300"/>
                  </a:moveTo>
                  <a:cubicBezTo>
                    <a:pt x="36195" y="4300"/>
                    <a:pt x="57436" y="-10559"/>
                    <a:pt x="55245" y="14968"/>
                  </a:cubicBezTo>
                  <a:cubicBezTo>
                    <a:pt x="53054" y="40495"/>
                    <a:pt x="40386" y="63831"/>
                    <a:pt x="25527" y="68022"/>
                  </a:cubicBezTo>
                  <a:cubicBezTo>
                    <a:pt x="17231" y="70527"/>
                    <a:pt x="8658" y="71975"/>
                    <a:pt x="0" y="7230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7" name="任意多边形: 形状 1466">
              <a:extLst>
                <a:ext uri="{FF2B5EF4-FFF2-40B4-BE49-F238E27FC236}">
                  <a16:creationId xmlns:a16="http://schemas.microsoft.com/office/drawing/2014/main" id="{D02E0E77-8054-49F6-B4DE-17AEBF34F84E}"/>
                </a:ext>
              </a:extLst>
            </p:cNvPr>
            <p:cNvSpPr/>
            <p:nvPr/>
          </p:nvSpPr>
          <p:spPr>
            <a:xfrm>
              <a:off x="7606042" y="3701938"/>
              <a:ext cx="23482" cy="70818"/>
            </a:xfrm>
            <a:custGeom>
              <a:avLst/>
              <a:gdLst>
                <a:gd name="connsiteX0" fmla="*/ 23482 w 23482"/>
                <a:gd name="connsiteY0" fmla="*/ 7097 h 70818"/>
                <a:gd name="connsiteX1" fmla="*/ 146 w 23482"/>
                <a:gd name="connsiteY1" fmla="*/ 21956 h 70818"/>
                <a:gd name="connsiteX2" fmla="*/ 19196 w 23482"/>
                <a:gd name="connsiteY2" fmla="*/ 70819 h 7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482" h="70818">
                  <a:moveTo>
                    <a:pt x="23482" y="7097"/>
                  </a:moveTo>
                  <a:cubicBezTo>
                    <a:pt x="23482" y="7097"/>
                    <a:pt x="2242" y="-16335"/>
                    <a:pt x="146" y="21956"/>
                  </a:cubicBezTo>
                  <a:cubicBezTo>
                    <a:pt x="-1949" y="60246"/>
                    <a:pt x="19196" y="70819"/>
                    <a:pt x="19196" y="70819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8" name="任意多边形: 形状 1467">
              <a:extLst>
                <a:ext uri="{FF2B5EF4-FFF2-40B4-BE49-F238E27FC236}">
                  <a16:creationId xmlns:a16="http://schemas.microsoft.com/office/drawing/2014/main" id="{D9F0FD51-5C58-49E9-8763-508DEF5840ED}"/>
                </a:ext>
              </a:extLst>
            </p:cNvPr>
            <p:cNvSpPr/>
            <p:nvPr/>
          </p:nvSpPr>
          <p:spPr>
            <a:xfrm>
              <a:off x="7619762" y="3575685"/>
              <a:ext cx="256174" cy="318091"/>
            </a:xfrm>
            <a:custGeom>
              <a:avLst/>
              <a:gdLst>
                <a:gd name="connsiteX0" fmla="*/ 124063 w 256174"/>
                <a:gd name="connsiteY0" fmla="*/ 0 h 318091"/>
                <a:gd name="connsiteX1" fmla="*/ 15287 w 256174"/>
                <a:gd name="connsiteY1" fmla="*/ 38100 h 318091"/>
                <a:gd name="connsiteX2" fmla="*/ 11382 w 256174"/>
                <a:gd name="connsiteY2" fmla="*/ 234410 h 318091"/>
                <a:gd name="connsiteX3" fmla="*/ 125682 w 256174"/>
                <a:gd name="connsiteY3" fmla="*/ 314801 h 318091"/>
                <a:gd name="connsiteX4" fmla="*/ 256175 w 256174"/>
                <a:gd name="connsiteY4" fmla="*/ 114776 h 318091"/>
                <a:gd name="connsiteX5" fmla="*/ 124063 w 256174"/>
                <a:gd name="connsiteY5" fmla="*/ 0 h 318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174" h="318091">
                  <a:moveTo>
                    <a:pt x="124063" y="0"/>
                  </a:moveTo>
                  <a:cubicBezTo>
                    <a:pt x="124063" y="0"/>
                    <a:pt x="93011" y="30480"/>
                    <a:pt x="15287" y="38100"/>
                  </a:cubicBezTo>
                  <a:cubicBezTo>
                    <a:pt x="15287" y="38100"/>
                    <a:pt x="-16336" y="155353"/>
                    <a:pt x="11382" y="234410"/>
                  </a:cubicBezTo>
                  <a:cubicBezTo>
                    <a:pt x="39100" y="313468"/>
                    <a:pt x="87582" y="325374"/>
                    <a:pt x="125682" y="314801"/>
                  </a:cubicBezTo>
                  <a:cubicBezTo>
                    <a:pt x="190738" y="296894"/>
                    <a:pt x="241697" y="164592"/>
                    <a:pt x="256175" y="114776"/>
                  </a:cubicBezTo>
                  <a:cubicBezTo>
                    <a:pt x="256365" y="114871"/>
                    <a:pt x="146351" y="73819"/>
                    <a:pt x="124063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9" name="任意多边形: 形状 1468">
              <a:extLst>
                <a:ext uri="{FF2B5EF4-FFF2-40B4-BE49-F238E27FC236}">
                  <a16:creationId xmlns:a16="http://schemas.microsoft.com/office/drawing/2014/main" id="{6FB2FC37-1D31-4CAA-A61C-7DF03857CC95}"/>
                </a:ext>
              </a:extLst>
            </p:cNvPr>
            <p:cNvSpPr/>
            <p:nvPr/>
          </p:nvSpPr>
          <p:spPr>
            <a:xfrm>
              <a:off x="7675075" y="3674552"/>
              <a:ext cx="23981" cy="35998"/>
            </a:xfrm>
            <a:custGeom>
              <a:avLst/>
              <a:gdLst>
                <a:gd name="connsiteX0" fmla="*/ 23315 w 23981"/>
                <a:gd name="connsiteY0" fmla="*/ 20576 h 35998"/>
                <a:gd name="connsiteX1" fmla="*/ 7885 w 23981"/>
                <a:gd name="connsiteY1" fmla="*/ 35816 h 35998"/>
                <a:gd name="connsiteX2" fmla="*/ 741 w 23981"/>
                <a:gd name="connsiteY2" fmla="*/ 15337 h 35998"/>
                <a:gd name="connsiteX3" fmla="*/ 16172 w 23981"/>
                <a:gd name="connsiteY3" fmla="*/ 193 h 35998"/>
                <a:gd name="connsiteX4" fmla="*/ 23315 w 23981"/>
                <a:gd name="connsiteY4" fmla="*/ 20576 h 3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1" h="35998">
                  <a:moveTo>
                    <a:pt x="23315" y="20576"/>
                  </a:moveTo>
                  <a:cubicBezTo>
                    <a:pt x="21029" y="30101"/>
                    <a:pt x="13790" y="37245"/>
                    <a:pt x="7885" y="35816"/>
                  </a:cubicBezTo>
                  <a:cubicBezTo>
                    <a:pt x="1979" y="34387"/>
                    <a:pt x="-1640" y="25243"/>
                    <a:pt x="741" y="15337"/>
                  </a:cubicBezTo>
                  <a:cubicBezTo>
                    <a:pt x="3122" y="5431"/>
                    <a:pt x="10266" y="-1236"/>
                    <a:pt x="16172" y="193"/>
                  </a:cubicBezTo>
                  <a:cubicBezTo>
                    <a:pt x="22077" y="1621"/>
                    <a:pt x="25506" y="10765"/>
                    <a:pt x="23315" y="2057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0" name="任意多边形: 形状 1469">
              <a:extLst>
                <a:ext uri="{FF2B5EF4-FFF2-40B4-BE49-F238E27FC236}">
                  <a16:creationId xmlns:a16="http://schemas.microsoft.com/office/drawing/2014/main" id="{DBA97785-61C3-462A-A222-EF98F0A6367B}"/>
                </a:ext>
              </a:extLst>
            </p:cNvPr>
            <p:cNvSpPr/>
            <p:nvPr/>
          </p:nvSpPr>
          <p:spPr>
            <a:xfrm>
              <a:off x="7759572" y="3697988"/>
              <a:ext cx="23903" cy="35994"/>
            </a:xfrm>
            <a:custGeom>
              <a:avLst/>
              <a:gdLst>
                <a:gd name="connsiteX0" fmla="*/ 23210 w 23903"/>
                <a:gd name="connsiteY0" fmla="*/ 20572 h 35994"/>
                <a:gd name="connsiteX1" fmla="*/ 7875 w 23903"/>
                <a:gd name="connsiteY1" fmla="*/ 35812 h 35994"/>
                <a:gd name="connsiteX2" fmla="*/ 731 w 23903"/>
                <a:gd name="connsiteY2" fmla="*/ 15428 h 35994"/>
                <a:gd name="connsiteX3" fmla="*/ 16066 w 23903"/>
                <a:gd name="connsiteY3" fmla="*/ 188 h 35994"/>
                <a:gd name="connsiteX4" fmla="*/ 23210 w 23903"/>
                <a:gd name="connsiteY4" fmla="*/ 20572 h 3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03" h="35994">
                  <a:moveTo>
                    <a:pt x="23210" y="20572"/>
                  </a:moveTo>
                  <a:cubicBezTo>
                    <a:pt x="20924" y="30097"/>
                    <a:pt x="13685" y="37241"/>
                    <a:pt x="7875" y="35812"/>
                  </a:cubicBezTo>
                  <a:cubicBezTo>
                    <a:pt x="2064" y="34383"/>
                    <a:pt x="-1650" y="25239"/>
                    <a:pt x="731" y="15428"/>
                  </a:cubicBezTo>
                  <a:cubicBezTo>
                    <a:pt x="3112" y="5617"/>
                    <a:pt x="10256" y="-1240"/>
                    <a:pt x="16066" y="188"/>
                  </a:cubicBezTo>
                  <a:cubicBezTo>
                    <a:pt x="21876" y="1617"/>
                    <a:pt x="25496" y="10380"/>
                    <a:pt x="23210" y="2057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1" name="任意多边形: 形状 1470">
              <a:extLst>
                <a:ext uri="{FF2B5EF4-FFF2-40B4-BE49-F238E27FC236}">
                  <a16:creationId xmlns:a16="http://schemas.microsoft.com/office/drawing/2014/main" id="{622C8CEE-BAB3-4096-97FA-65BBAD4355C3}"/>
                </a:ext>
              </a:extLst>
            </p:cNvPr>
            <p:cNvSpPr/>
            <p:nvPr/>
          </p:nvSpPr>
          <p:spPr>
            <a:xfrm>
              <a:off x="7706963" y="3755326"/>
              <a:ext cx="24193" cy="9054"/>
            </a:xfrm>
            <a:custGeom>
              <a:avLst/>
              <a:gdLst>
                <a:gd name="connsiteX0" fmla="*/ 0 w 24193"/>
                <a:gd name="connsiteY0" fmla="*/ 0 h 9054"/>
                <a:gd name="connsiteX1" fmla="*/ 24194 w 24193"/>
                <a:gd name="connsiteY1" fmla="*/ 8763 h 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193" h="9054">
                  <a:moveTo>
                    <a:pt x="0" y="0"/>
                  </a:moveTo>
                  <a:cubicBezTo>
                    <a:pt x="6077" y="6801"/>
                    <a:pt x="15173" y="10096"/>
                    <a:pt x="24194" y="8763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2" name="任意多边形: 形状 1471">
              <a:extLst>
                <a:ext uri="{FF2B5EF4-FFF2-40B4-BE49-F238E27FC236}">
                  <a16:creationId xmlns:a16="http://schemas.microsoft.com/office/drawing/2014/main" id="{62452EC4-A910-40A5-A31B-FBB019142549}"/>
                </a:ext>
              </a:extLst>
            </p:cNvPr>
            <p:cNvSpPr/>
            <p:nvPr/>
          </p:nvSpPr>
          <p:spPr>
            <a:xfrm>
              <a:off x="7673911" y="3770756"/>
              <a:ext cx="88106" cy="31322"/>
            </a:xfrm>
            <a:custGeom>
              <a:avLst/>
              <a:gdLst>
                <a:gd name="connsiteX0" fmla="*/ 0 w 88106"/>
                <a:gd name="connsiteY0" fmla="*/ 0 h 31322"/>
                <a:gd name="connsiteX1" fmla="*/ 88106 w 88106"/>
                <a:gd name="connsiteY1" fmla="*/ 26384 h 3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106" h="31322">
                  <a:moveTo>
                    <a:pt x="0" y="0"/>
                  </a:moveTo>
                  <a:cubicBezTo>
                    <a:pt x="0" y="0"/>
                    <a:pt x="22003" y="46196"/>
                    <a:pt x="88106" y="2638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3" name="任意多边形: 形状 1472">
              <a:extLst>
                <a:ext uri="{FF2B5EF4-FFF2-40B4-BE49-F238E27FC236}">
                  <a16:creationId xmlns:a16="http://schemas.microsoft.com/office/drawing/2014/main" id="{AF2DA0B5-13BB-4ACF-AD09-1B7030E08FFA}"/>
                </a:ext>
              </a:extLst>
            </p:cNvPr>
            <p:cNvSpPr/>
            <p:nvPr/>
          </p:nvSpPr>
          <p:spPr>
            <a:xfrm>
              <a:off x="7673911" y="3648464"/>
              <a:ext cx="41814" cy="9992"/>
            </a:xfrm>
            <a:custGeom>
              <a:avLst/>
              <a:gdLst>
                <a:gd name="connsiteX0" fmla="*/ 0 w 41814"/>
                <a:gd name="connsiteY0" fmla="*/ 3420 h 9992"/>
                <a:gd name="connsiteX1" fmla="*/ 41815 w 41814"/>
                <a:gd name="connsiteY1" fmla="*/ 9992 h 9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1814" h="9992">
                  <a:moveTo>
                    <a:pt x="0" y="3420"/>
                  </a:moveTo>
                  <a:cubicBezTo>
                    <a:pt x="0" y="3420"/>
                    <a:pt x="17621" y="-7629"/>
                    <a:pt x="41815" y="9992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4" name="任意多边形: 形状 1473">
              <a:extLst>
                <a:ext uri="{FF2B5EF4-FFF2-40B4-BE49-F238E27FC236}">
                  <a16:creationId xmlns:a16="http://schemas.microsoft.com/office/drawing/2014/main" id="{2D9434A0-7075-41B8-A52C-BC0CF7F60604}"/>
                </a:ext>
              </a:extLst>
            </p:cNvPr>
            <p:cNvSpPr/>
            <p:nvPr/>
          </p:nvSpPr>
          <p:spPr>
            <a:xfrm>
              <a:off x="7773066" y="3667220"/>
              <a:ext cx="50577" cy="28575"/>
            </a:xfrm>
            <a:custGeom>
              <a:avLst/>
              <a:gdLst>
                <a:gd name="connsiteX0" fmla="*/ 0 w 50577"/>
                <a:gd name="connsiteY0" fmla="*/ 0 h 28575"/>
                <a:gd name="connsiteX1" fmla="*/ 50578 w 50577"/>
                <a:gd name="connsiteY1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577" h="28575">
                  <a:moveTo>
                    <a:pt x="0" y="0"/>
                  </a:moveTo>
                  <a:cubicBezTo>
                    <a:pt x="20107" y="2057"/>
                    <a:pt x="38443" y="12411"/>
                    <a:pt x="50578" y="28575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5" name="任意多边形: 形状 1474">
              <a:extLst>
                <a:ext uri="{FF2B5EF4-FFF2-40B4-BE49-F238E27FC236}">
                  <a16:creationId xmlns:a16="http://schemas.microsoft.com/office/drawing/2014/main" id="{F6B38673-7E8A-4C4D-B7EA-8DAEA59BD80A}"/>
                </a:ext>
              </a:extLst>
            </p:cNvPr>
            <p:cNvSpPr/>
            <p:nvPr/>
          </p:nvSpPr>
          <p:spPr>
            <a:xfrm>
              <a:off x="7436241" y="6278308"/>
              <a:ext cx="252433" cy="189119"/>
            </a:xfrm>
            <a:custGeom>
              <a:avLst/>
              <a:gdLst>
                <a:gd name="connsiteX0" fmla="*/ 161470 w 252433"/>
                <a:gd name="connsiteY0" fmla="*/ 667 h 189119"/>
                <a:gd name="connsiteX1" fmla="*/ 66220 w 252433"/>
                <a:gd name="connsiteY1" fmla="*/ 118777 h 189119"/>
                <a:gd name="connsiteX2" fmla="*/ 2974 w 252433"/>
                <a:gd name="connsiteY2" fmla="*/ 170117 h 189119"/>
                <a:gd name="connsiteX3" fmla="*/ 159279 w 252433"/>
                <a:gd name="connsiteY3" fmla="*/ 175832 h 189119"/>
                <a:gd name="connsiteX4" fmla="*/ 237575 w 252433"/>
                <a:gd name="connsiteY4" fmla="*/ 126397 h 189119"/>
                <a:gd name="connsiteX5" fmla="*/ 252434 w 252433"/>
                <a:gd name="connsiteY5" fmla="*/ 0 h 189119"/>
                <a:gd name="connsiteX6" fmla="*/ 161470 w 252433"/>
                <a:gd name="connsiteY6" fmla="*/ 667 h 18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433" h="189119">
                  <a:moveTo>
                    <a:pt x="161470" y="667"/>
                  </a:moveTo>
                  <a:cubicBezTo>
                    <a:pt x="161470" y="667"/>
                    <a:pt x="128895" y="78486"/>
                    <a:pt x="66220" y="118777"/>
                  </a:cubicBezTo>
                  <a:cubicBezTo>
                    <a:pt x="36312" y="137827"/>
                    <a:pt x="-12551" y="145828"/>
                    <a:pt x="2974" y="170117"/>
                  </a:cubicBezTo>
                  <a:cubicBezTo>
                    <a:pt x="18500" y="194405"/>
                    <a:pt x="114131" y="194405"/>
                    <a:pt x="159279" y="175832"/>
                  </a:cubicBezTo>
                  <a:cubicBezTo>
                    <a:pt x="204428" y="157258"/>
                    <a:pt x="223287" y="153543"/>
                    <a:pt x="237575" y="126397"/>
                  </a:cubicBezTo>
                  <a:cubicBezTo>
                    <a:pt x="251862" y="99251"/>
                    <a:pt x="252434" y="0"/>
                    <a:pt x="252434" y="0"/>
                  </a:cubicBezTo>
                  <a:cubicBezTo>
                    <a:pt x="222935" y="9782"/>
                    <a:pt x="191102" y="10020"/>
                    <a:pt x="161470" y="667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F4A53019-A4EF-43B4-9356-7CE62F8A7947}"/>
                </a:ext>
              </a:extLst>
            </p:cNvPr>
            <p:cNvSpPr/>
            <p:nvPr/>
          </p:nvSpPr>
          <p:spPr>
            <a:xfrm>
              <a:off x="7304899" y="4227766"/>
              <a:ext cx="216135" cy="179450"/>
            </a:xfrm>
            <a:custGeom>
              <a:avLst/>
              <a:gdLst>
                <a:gd name="connsiteX0" fmla="*/ 216135 w 216135"/>
                <a:gd name="connsiteY0" fmla="*/ 128111 h 179450"/>
                <a:gd name="connsiteX1" fmla="*/ 143555 w 216135"/>
                <a:gd name="connsiteY1" fmla="*/ 42386 h 179450"/>
                <a:gd name="connsiteX2" fmla="*/ 29350 w 216135"/>
                <a:gd name="connsiteY2" fmla="*/ 0 h 179450"/>
                <a:gd name="connsiteX3" fmla="*/ 28779 w 216135"/>
                <a:gd name="connsiteY3" fmla="*/ 21145 h 179450"/>
                <a:gd name="connsiteX4" fmla="*/ 103264 w 216135"/>
                <a:gd name="connsiteY4" fmla="*/ 47149 h 179450"/>
                <a:gd name="connsiteX5" fmla="*/ 109551 w 216135"/>
                <a:gd name="connsiteY5" fmla="*/ 56674 h 179450"/>
                <a:gd name="connsiteX6" fmla="*/ 13348 w 216135"/>
                <a:gd name="connsiteY6" fmla="*/ 43243 h 179450"/>
                <a:gd name="connsiteX7" fmla="*/ 775 w 216135"/>
                <a:gd name="connsiteY7" fmla="*/ 57436 h 179450"/>
                <a:gd name="connsiteX8" fmla="*/ 107836 w 216135"/>
                <a:gd name="connsiteY8" fmla="*/ 83248 h 179450"/>
                <a:gd name="connsiteX9" fmla="*/ 3061 w 216135"/>
                <a:gd name="connsiteY9" fmla="*/ 88011 h 179450"/>
                <a:gd name="connsiteX10" fmla="*/ 25445 w 216135"/>
                <a:gd name="connsiteY10" fmla="*/ 107632 h 179450"/>
                <a:gd name="connsiteX11" fmla="*/ 84690 w 216135"/>
                <a:gd name="connsiteY11" fmla="*/ 105823 h 179450"/>
                <a:gd name="connsiteX12" fmla="*/ 45733 w 216135"/>
                <a:gd name="connsiteY12" fmla="*/ 125539 h 179450"/>
                <a:gd name="connsiteX13" fmla="*/ 108884 w 216135"/>
                <a:gd name="connsiteY13" fmla="*/ 123444 h 179450"/>
                <a:gd name="connsiteX14" fmla="*/ 150699 w 216135"/>
                <a:gd name="connsiteY14" fmla="*/ 149542 h 179450"/>
                <a:gd name="connsiteX15" fmla="*/ 192895 w 216135"/>
                <a:gd name="connsiteY15" fmla="*/ 179451 h 17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135" h="179450">
                  <a:moveTo>
                    <a:pt x="216135" y="128111"/>
                  </a:moveTo>
                  <a:cubicBezTo>
                    <a:pt x="216135" y="128111"/>
                    <a:pt x="147937" y="50006"/>
                    <a:pt x="143555" y="42386"/>
                  </a:cubicBezTo>
                  <a:cubicBezTo>
                    <a:pt x="139173" y="34766"/>
                    <a:pt x="29350" y="0"/>
                    <a:pt x="29350" y="0"/>
                  </a:cubicBezTo>
                  <a:cubicBezTo>
                    <a:pt x="26769" y="6782"/>
                    <a:pt x="26569" y="14240"/>
                    <a:pt x="28779" y="21145"/>
                  </a:cubicBezTo>
                  <a:cubicBezTo>
                    <a:pt x="33065" y="28575"/>
                    <a:pt x="103264" y="47149"/>
                    <a:pt x="103264" y="47149"/>
                  </a:cubicBezTo>
                  <a:lnTo>
                    <a:pt x="109551" y="56674"/>
                  </a:lnTo>
                  <a:lnTo>
                    <a:pt x="13348" y="43243"/>
                  </a:lnTo>
                  <a:cubicBezTo>
                    <a:pt x="13348" y="43243"/>
                    <a:pt x="-3797" y="46196"/>
                    <a:pt x="775" y="57436"/>
                  </a:cubicBezTo>
                  <a:cubicBezTo>
                    <a:pt x="5347" y="68675"/>
                    <a:pt x="107836" y="83248"/>
                    <a:pt x="107836" y="83248"/>
                  </a:cubicBezTo>
                  <a:lnTo>
                    <a:pt x="3061" y="88011"/>
                  </a:lnTo>
                  <a:cubicBezTo>
                    <a:pt x="5814" y="98508"/>
                    <a:pt x="14682" y="106280"/>
                    <a:pt x="25445" y="107632"/>
                  </a:cubicBezTo>
                  <a:cubicBezTo>
                    <a:pt x="42685" y="108490"/>
                    <a:pt x="84690" y="105823"/>
                    <a:pt x="84690" y="105823"/>
                  </a:cubicBezTo>
                  <a:cubicBezTo>
                    <a:pt x="84690" y="105823"/>
                    <a:pt x="35351" y="112776"/>
                    <a:pt x="45733" y="125539"/>
                  </a:cubicBezTo>
                  <a:cubicBezTo>
                    <a:pt x="56115" y="138303"/>
                    <a:pt x="108884" y="123444"/>
                    <a:pt x="108884" y="123444"/>
                  </a:cubicBezTo>
                  <a:lnTo>
                    <a:pt x="150699" y="149542"/>
                  </a:lnTo>
                  <a:lnTo>
                    <a:pt x="192895" y="179451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7" name="任意多边形: 形状 1476">
              <a:extLst>
                <a:ext uri="{FF2B5EF4-FFF2-40B4-BE49-F238E27FC236}">
                  <a16:creationId xmlns:a16="http://schemas.microsoft.com/office/drawing/2014/main" id="{3FE4491A-DBC0-46B5-BBB8-556FCB1BB063}"/>
                </a:ext>
              </a:extLst>
            </p:cNvPr>
            <p:cNvSpPr/>
            <p:nvPr/>
          </p:nvSpPr>
          <p:spPr>
            <a:xfrm>
              <a:off x="7497413" y="3974592"/>
              <a:ext cx="492988" cy="587885"/>
            </a:xfrm>
            <a:custGeom>
              <a:avLst/>
              <a:gdLst>
                <a:gd name="connsiteX0" fmla="*/ 370808 w 492988"/>
                <a:gd name="connsiteY0" fmla="*/ 140779 h 587885"/>
                <a:gd name="connsiteX1" fmla="*/ 300419 w 492988"/>
                <a:gd name="connsiteY1" fmla="*/ 432244 h 587885"/>
                <a:gd name="connsiteX2" fmla="*/ 74295 w 492988"/>
                <a:gd name="connsiteY2" fmla="*/ 398717 h 587885"/>
                <a:gd name="connsiteX3" fmla="*/ 29051 w 492988"/>
                <a:gd name="connsiteY3" fmla="*/ 383667 h 587885"/>
                <a:gd name="connsiteX4" fmla="*/ 0 w 492988"/>
                <a:gd name="connsiteY4" fmla="*/ 432625 h 587885"/>
                <a:gd name="connsiteX5" fmla="*/ 233458 w 492988"/>
                <a:gd name="connsiteY5" fmla="*/ 546163 h 587885"/>
                <a:gd name="connsiteX6" fmla="*/ 400907 w 492988"/>
                <a:gd name="connsiteY6" fmla="*/ 564547 h 587885"/>
                <a:gd name="connsiteX7" fmla="*/ 488061 w 492988"/>
                <a:gd name="connsiteY7" fmla="*/ 152495 h 587885"/>
                <a:gd name="connsiteX8" fmla="*/ 456247 w 492988"/>
                <a:gd name="connsiteY8" fmla="*/ 18479 h 587885"/>
                <a:gd name="connsiteX9" fmla="*/ 387572 w 492988"/>
                <a:gd name="connsiteY9" fmla="*/ 0 h 58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2988" h="587885">
                  <a:moveTo>
                    <a:pt x="370808" y="140779"/>
                  </a:moveTo>
                  <a:lnTo>
                    <a:pt x="300419" y="432244"/>
                  </a:lnTo>
                  <a:cubicBezTo>
                    <a:pt x="300419" y="432244"/>
                    <a:pt x="114490" y="410432"/>
                    <a:pt x="74295" y="398717"/>
                  </a:cubicBezTo>
                  <a:cubicBezTo>
                    <a:pt x="58807" y="395021"/>
                    <a:pt x="43662" y="389982"/>
                    <a:pt x="29051" y="383667"/>
                  </a:cubicBezTo>
                  <a:lnTo>
                    <a:pt x="0" y="432625"/>
                  </a:lnTo>
                  <a:cubicBezTo>
                    <a:pt x="0" y="432625"/>
                    <a:pt x="129540" y="511016"/>
                    <a:pt x="233458" y="546163"/>
                  </a:cubicBezTo>
                  <a:cubicBezTo>
                    <a:pt x="337375" y="581311"/>
                    <a:pt x="374142" y="609790"/>
                    <a:pt x="400907" y="564547"/>
                  </a:cubicBezTo>
                  <a:cubicBezTo>
                    <a:pt x="427672" y="519303"/>
                    <a:pt x="474631" y="244602"/>
                    <a:pt x="488061" y="152495"/>
                  </a:cubicBezTo>
                  <a:cubicBezTo>
                    <a:pt x="501491" y="60388"/>
                    <a:pt x="486346" y="30194"/>
                    <a:pt x="456247" y="18479"/>
                  </a:cubicBezTo>
                  <a:cubicBezTo>
                    <a:pt x="433902" y="10439"/>
                    <a:pt x="410937" y="4258"/>
                    <a:pt x="387572" y="0"/>
                  </a:cubicBezTo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8" name="任意多边形: 形状 1477">
              <a:extLst>
                <a:ext uri="{FF2B5EF4-FFF2-40B4-BE49-F238E27FC236}">
                  <a16:creationId xmlns:a16="http://schemas.microsoft.com/office/drawing/2014/main" id="{E568B688-321B-417A-BFA9-94AB8EF7F088}"/>
                </a:ext>
              </a:extLst>
            </p:cNvPr>
            <p:cNvSpPr/>
            <p:nvPr/>
          </p:nvSpPr>
          <p:spPr>
            <a:xfrm>
              <a:off x="7244054" y="4314443"/>
              <a:ext cx="446621" cy="159324"/>
            </a:xfrm>
            <a:custGeom>
              <a:avLst/>
              <a:gdLst>
                <a:gd name="connsiteX0" fmla="*/ 52096 w 446621"/>
                <a:gd name="connsiteY0" fmla="*/ 9716 h 159324"/>
                <a:gd name="connsiteX1" fmla="*/ 446621 w 446621"/>
                <a:gd name="connsiteY1" fmla="*/ 63817 h 159324"/>
                <a:gd name="connsiteX2" fmla="*/ 433096 w 446621"/>
                <a:gd name="connsiteY2" fmla="*/ 114681 h 159324"/>
                <a:gd name="connsiteX3" fmla="*/ 138868 w 446621"/>
                <a:gd name="connsiteY3" fmla="*/ 158972 h 159324"/>
                <a:gd name="connsiteX4" fmla="*/ 20758 w 446621"/>
                <a:gd name="connsiteY4" fmla="*/ 0 h 15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621" h="159324">
                  <a:moveTo>
                    <a:pt x="52096" y="9716"/>
                  </a:moveTo>
                  <a:lnTo>
                    <a:pt x="446621" y="63817"/>
                  </a:lnTo>
                  <a:lnTo>
                    <a:pt x="433096" y="114681"/>
                  </a:lnTo>
                  <a:cubicBezTo>
                    <a:pt x="433096" y="114681"/>
                    <a:pt x="271933" y="152781"/>
                    <a:pt x="138868" y="158972"/>
                  </a:cubicBezTo>
                  <a:cubicBezTo>
                    <a:pt x="-31629" y="166497"/>
                    <a:pt x="-9150" y="51625"/>
                    <a:pt x="20758" y="0"/>
                  </a:cubicBezTo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9" name="任意多边形: 形状 1478">
              <a:extLst>
                <a:ext uri="{FF2B5EF4-FFF2-40B4-BE49-F238E27FC236}">
                  <a16:creationId xmlns:a16="http://schemas.microsoft.com/office/drawing/2014/main" id="{A1A18037-6EC6-40C0-9AEA-F8067D4F562F}"/>
                </a:ext>
              </a:extLst>
            </p:cNvPr>
            <p:cNvSpPr/>
            <p:nvPr/>
          </p:nvSpPr>
          <p:spPr>
            <a:xfrm>
              <a:off x="7677150" y="4351309"/>
              <a:ext cx="239077" cy="128303"/>
            </a:xfrm>
            <a:custGeom>
              <a:avLst/>
              <a:gdLst>
                <a:gd name="connsiteX0" fmla="*/ 13145 w 239077"/>
                <a:gd name="connsiteY0" fmla="*/ 26952 h 128303"/>
                <a:gd name="connsiteX1" fmla="*/ 123158 w 239077"/>
                <a:gd name="connsiteY1" fmla="*/ 187 h 128303"/>
                <a:gd name="connsiteX2" fmla="*/ 239078 w 239077"/>
                <a:gd name="connsiteY2" fmla="*/ 36858 h 128303"/>
                <a:gd name="connsiteX3" fmla="*/ 226504 w 239077"/>
                <a:gd name="connsiteY3" fmla="*/ 53813 h 128303"/>
                <a:gd name="connsiteX4" fmla="*/ 151829 w 239077"/>
                <a:gd name="connsiteY4" fmla="*/ 28381 h 128303"/>
                <a:gd name="connsiteX5" fmla="*/ 141161 w 239077"/>
                <a:gd name="connsiteY5" fmla="*/ 31715 h 128303"/>
                <a:gd name="connsiteX6" fmla="*/ 225362 w 239077"/>
                <a:gd name="connsiteY6" fmla="*/ 80959 h 128303"/>
                <a:gd name="connsiteX7" fmla="*/ 226409 w 239077"/>
                <a:gd name="connsiteY7" fmla="*/ 100009 h 128303"/>
                <a:gd name="connsiteX8" fmla="*/ 126206 w 239077"/>
                <a:gd name="connsiteY8" fmla="*/ 54384 h 128303"/>
                <a:gd name="connsiteX9" fmla="*/ 206121 w 239077"/>
                <a:gd name="connsiteY9" fmla="*/ 122869 h 128303"/>
                <a:gd name="connsiteX10" fmla="*/ 176403 w 239077"/>
                <a:gd name="connsiteY10" fmla="*/ 124583 h 128303"/>
                <a:gd name="connsiteX11" fmla="*/ 130873 w 239077"/>
                <a:gd name="connsiteY11" fmla="*/ 86483 h 128303"/>
                <a:gd name="connsiteX12" fmla="*/ 149352 w 239077"/>
                <a:gd name="connsiteY12" fmla="*/ 126107 h 128303"/>
                <a:gd name="connsiteX13" fmla="*/ 100965 w 239077"/>
                <a:gd name="connsiteY13" fmla="*/ 85531 h 128303"/>
                <a:gd name="connsiteX14" fmla="*/ 51911 w 239077"/>
                <a:gd name="connsiteY14" fmla="*/ 80292 h 128303"/>
                <a:gd name="connsiteX15" fmla="*/ 0 w 239077"/>
                <a:gd name="connsiteY15" fmla="*/ 77816 h 128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077" h="128303">
                  <a:moveTo>
                    <a:pt x="13145" y="26952"/>
                  </a:moveTo>
                  <a:cubicBezTo>
                    <a:pt x="13145" y="26952"/>
                    <a:pt x="115157" y="3425"/>
                    <a:pt x="123158" y="187"/>
                  </a:cubicBezTo>
                  <a:cubicBezTo>
                    <a:pt x="131159" y="-3052"/>
                    <a:pt x="239078" y="36858"/>
                    <a:pt x="239078" y="36858"/>
                  </a:cubicBezTo>
                  <a:cubicBezTo>
                    <a:pt x="239078" y="36858"/>
                    <a:pt x="234410" y="50669"/>
                    <a:pt x="226504" y="53813"/>
                  </a:cubicBezTo>
                  <a:cubicBezTo>
                    <a:pt x="218599" y="56956"/>
                    <a:pt x="151829" y="28381"/>
                    <a:pt x="151829" y="28381"/>
                  </a:cubicBezTo>
                  <a:lnTo>
                    <a:pt x="141161" y="31715"/>
                  </a:lnTo>
                  <a:lnTo>
                    <a:pt x="225362" y="80959"/>
                  </a:lnTo>
                  <a:cubicBezTo>
                    <a:pt x="225362" y="80959"/>
                    <a:pt x="236982" y="93913"/>
                    <a:pt x="226409" y="100009"/>
                  </a:cubicBezTo>
                  <a:cubicBezTo>
                    <a:pt x="215837" y="106105"/>
                    <a:pt x="126206" y="54384"/>
                    <a:pt x="126206" y="54384"/>
                  </a:cubicBezTo>
                  <a:lnTo>
                    <a:pt x="206121" y="122869"/>
                  </a:lnTo>
                  <a:cubicBezTo>
                    <a:pt x="197482" y="129432"/>
                    <a:pt x="185738" y="130108"/>
                    <a:pt x="176403" y="124583"/>
                  </a:cubicBezTo>
                  <a:cubicBezTo>
                    <a:pt x="162306" y="114582"/>
                    <a:pt x="130873" y="86483"/>
                    <a:pt x="130873" y="86483"/>
                  </a:cubicBezTo>
                  <a:cubicBezTo>
                    <a:pt x="130873" y="86483"/>
                    <a:pt x="165449" y="122393"/>
                    <a:pt x="149352" y="126107"/>
                  </a:cubicBezTo>
                  <a:cubicBezTo>
                    <a:pt x="133255" y="129822"/>
                    <a:pt x="100965" y="85531"/>
                    <a:pt x="100965" y="85531"/>
                  </a:cubicBezTo>
                  <a:lnTo>
                    <a:pt x="51911" y="80292"/>
                  </a:lnTo>
                  <a:lnTo>
                    <a:pt x="0" y="77816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454" name="任意多边形: 形状 1453">
            <a:extLst>
              <a:ext uri="{FF2B5EF4-FFF2-40B4-BE49-F238E27FC236}">
                <a16:creationId xmlns:a16="http://schemas.microsoft.com/office/drawing/2014/main" id="{78529D13-48FE-4705-86BE-E9B69C068A05}"/>
              </a:ext>
            </a:extLst>
          </p:cNvPr>
          <p:cNvSpPr/>
          <p:nvPr/>
        </p:nvSpPr>
        <p:spPr>
          <a:xfrm>
            <a:off x="3848100" y="6471094"/>
            <a:ext cx="4324350" cy="9525"/>
          </a:xfrm>
          <a:custGeom>
            <a:avLst/>
            <a:gdLst>
              <a:gd name="connsiteX0" fmla="*/ 0 w 4324350"/>
              <a:gd name="connsiteY0" fmla="*/ 0 h 9525"/>
              <a:gd name="connsiteX1" fmla="*/ 4324350 w 4324350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4350" h="9525">
                <a:moveTo>
                  <a:pt x="0" y="0"/>
                </a:moveTo>
                <a:lnTo>
                  <a:pt x="4324350" y="0"/>
                </a:lnTo>
              </a:path>
            </a:pathLst>
          </a:custGeom>
          <a:ln w="9525" cap="flat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138" name="图形 2136">
            <a:extLst>
              <a:ext uri="{FF2B5EF4-FFF2-40B4-BE49-F238E27FC236}">
                <a16:creationId xmlns:a16="http://schemas.microsoft.com/office/drawing/2014/main" id="{F2AFE44F-15A3-47A7-9BA2-D5E4AA872F7A}"/>
              </a:ext>
            </a:extLst>
          </p:cNvPr>
          <p:cNvGrpSpPr/>
          <p:nvPr/>
        </p:nvGrpSpPr>
        <p:grpSpPr>
          <a:xfrm>
            <a:off x="3946207" y="1301400"/>
            <a:ext cx="4169092" cy="2612421"/>
            <a:chOff x="3946207" y="1301400"/>
            <a:chExt cx="4169092" cy="2612421"/>
          </a:xfrm>
        </p:grpSpPr>
        <p:sp>
          <p:nvSpPr>
            <p:cNvPr id="2139" name="任意多边形: 形状 2138">
              <a:extLst>
                <a:ext uri="{FF2B5EF4-FFF2-40B4-BE49-F238E27FC236}">
                  <a16:creationId xmlns:a16="http://schemas.microsoft.com/office/drawing/2014/main" id="{87DFB4A0-22C6-4B57-8E18-7B6F9CE5095A}"/>
                </a:ext>
              </a:extLst>
            </p:cNvPr>
            <p:cNvSpPr/>
            <p:nvPr/>
          </p:nvSpPr>
          <p:spPr>
            <a:xfrm>
              <a:off x="7671339" y="2178939"/>
              <a:ext cx="126682" cy="194500"/>
            </a:xfrm>
            <a:custGeom>
              <a:avLst/>
              <a:gdLst>
                <a:gd name="connsiteX0" fmla="*/ 65913 w 126682"/>
                <a:gd name="connsiteY0" fmla="*/ 0 h 194500"/>
                <a:gd name="connsiteX1" fmla="*/ 0 w 126682"/>
                <a:gd name="connsiteY1" fmla="*/ 98203 h 194500"/>
                <a:gd name="connsiteX2" fmla="*/ 66675 w 126682"/>
                <a:gd name="connsiteY2" fmla="*/ 194500 h 194500"/>
                <a:gd name="connsiteX3" fmla="*/ 126682 w 126682"/>
                <a:gd name="connsiteY3" fmla="*/ 99250 h 194500"/>
                <a:gd name="connsiteX4" fmla="*/ 65913 w 126682"/>
                <a:gd name="connsiteY4" fmla="*/ 0 h 19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682" h="194500">
                  <a:moveTo>
                    <a:pt x="65913" y="0"/>
                  </a:moveTo>
                  <a:cubicBezTo>
                    <a:pt x="66389" y="44863"/>
                    <a:pt x="64770" y="88106"/>
                    <a:pt x="0" y="98203"/>
                  </a:cubicBezTo>
                  <a:cubicBezTo>
                    <a:pt x="68484" y="97250"/>
                    <a:pt x="63246" y="140398"/>
                    <a:pt x="66675" y="194500"/>
                  </a:cubicBezTo>
                  <a:cubicBezTo>
                    <a:pt x="68580" y="140398"/>
                    <a:pt x="73342" y="101632"/>
                    <a:pt x="126682" y="99250"/>
                  </a:cubicBezTo>
                  <a:cubicBezTo>
                    <a:pt x="71342" y="89916"/>
                    <a:pt x="72485" y="64294"/>
                    <a:pt x="65913" y="0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0" name="任意多边形: 形状 2139">
              <a:extLst>
                <a:ext uri="{FF2B5EF4-FFF2-40B4-BE49-F238E27FC236}">
                  <a16:creationId xmlns:a16="http://schemas.microsoft.com/office/drawing/2014/main" id="{117B6E61-C065-48F7-91F1-0E3BE2E3B292}"/>
                </a:ext>
              </a:extLst>
            </p:cNvPr>
            <p:cNvSpPr/>
            <p:nvPr/>
          </p:nvSpPr>
          <p:spPr>
            <a:xfrm>
              <a:off x="4104132" y="2131980"/>
              <a:ext cx="95916" cy="147256"/>
            </a:xfrm>
            <a:custGeom>
              <a:avLst/>
              <a:gdLst>
                <a:gd name="connsiteX0" fmla="*/ 50006 w 95916"/>
                <a:gd name="connsiteY0" fmla="*/ 0 h 147256"/>
                <a:gd name="connsiteX1" fmla="*/ 0 w 95916"/>
                <a:gd name="connsiteY1" fmla="*/ 74295 h 147256"/>
                <a:gd name="connsiteX2" fmla="*/ 50482 w 95916"/>
                <a:gd name="connsiteY2" fmla="*/ 147256 h 147256"/>
                <a:gd name="connsiteX3" fmla="*/ 95917 w 95916"/>
                <a:gd name="connsiteY3" fmla="*/ 75057 h 147256"/>
                <a:gd name="connsiteX4" fmla="*/ 50006 w 95916"/>
                <a:gd name="connsiteY4" fmla="*/ 0 h 14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16" h="147256">
                  <a:moveTo>
                    <a:pt x="50006" y="0"/>
                  </a:moveTo>
                  <a:cubicBezTo>
                    <a:pt x="50006" y="34004"/>
                    <a:pt x="49149" y="66675"/>
                    <a:pt x="0" y="74295"/>
                  </a:cubicBezTo>
                  <a:cubicBezTo>
                    <a:pt x="51911" y="73628"/>
                    <a:pt x="47625" y="106299"/>
                    <a:pt x="50482" y="147256"/>
                  </a:cubicBezTo>
                  <a:cubicBezTo>
                    <a:pt x="51911" y="106299"/>
                    <a:pt x="55435" y="76962"/>
                    <a:pt x="95917" y="75057"/>
                  </a:cubicBezTo>
                  <a:cubicBezTo>
                    <a:pt x="54102" y="68294"/>
                    <a:pt x="55245" y="48673"/>
                    <a:pt x="50006" y="0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1" name="任意多边形: 形状 2140">
              <a:extLst>
                <a:ext uri="{FF2B5EF4-FFF2-40B4-BE49-F238E27FC236}">
                  <a16:creationId xmlns:a16="http://schemas.microsoft.com/office/drawing/2014/main" id="{B1BF5667-0401-4137-A0C1-2BCEDDD8CF4B}"/>
                </a:ext>
              </a:extLst>
            </p:cNvPr>
            <p:cNvSpPr/>
            <p:nvPr/>
          </p:nvSpPr>
          <p:spPr>
            <a:xfrm>
              <a:off x="5033486" y="1301400"/>
              <a:ext cx="148875" cy="228695"/>
            </a:xfrm>
            <a:custGeom>
              <a:avLst/>
              <a:gdLst>
                <a:gd name="connsiteX0" fmla="*/ 77533 w 148875"/>
                <a:gd name="connsiteY0" fmla="*/ 0 h 228695"/>
                <a:gd name="connsiteX1" fmla="*/ 0 w 148875"/>
                <a:gd name="connsiteY1" fmla="*/ 115443 h 228695"/>
                <a:gd name="connsiteX2" fmla="*/ 78391 w 148875"/>
                <a:gd name="connsiteY2" fmla="*/ 228695 h 228695"/>
                <a:gd name="connsiteX3" fmla="*/ 148876 w 148875"/>
                <a:gd name="connsiteY3" fmla="*/ 116491 h 228695"/>
                <a:gd name="connsiteX4" fmla="*/ 77533 w 148875"/>
                <a:gd name="connsiteY4" fmla="*/ 0 h 22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875" h="228695">
                  <a:moveTo>
                    <a:pt x="77533" y="0"/>
                  </a:moveTo>
                  <a:cubicBezTo>
                    <a:pt x="78105" y="52768"/>
                    <a:pt x="76200" y="103537"/>
                    <a:pt x="0" y="115443"/>
                  </a:cubicBezTo>
                  <a:cubicBezTo>
                    <a:pt x="80486" y="114395"/>
                    <a:pt x="74390" y="165164"/>
                    <a:pt x="78391" y="228695"/>
                  </a:cubicBezTo>
                  <a:cubicBezTo>
                    <a:pt x="80486" y="165164"/>
                    <a:pt x="86106" y="119539"/>
                    <a:pt x="148876" y="116491"/>
                  </a:cubicBezTo>
                  <a:cubicBezTo>
                    <a:pt x="83915" y="105728"/>
                    <a:pt x="85630" y="75629"/>
                    <a:pt x="77533" y="0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2" name="任意多边形: 形状 2141">
              <a:extLst>
                <a:ext uri="{FF2B5EF4-FFF2-40B4-BE49-F238E27FC236}">
                  <a16:creationId xmlns:a16="http://schemas.microsoft.com/office/drawing/2014/main" id="{032FD530-B948-49EF-9770-456BB6D4B88A}"/>
                </a:ext>
              </a:extLst>
            </p:cNvPr>
            <p:cNvSpPr/>
            <p:nvPr/>
          </p:nvSpPr>
          <p:spPr>
            <a:xfrm>
              <a:off x="6696265" y="3234975"/>
              <a:ext cx="74485" cy="114395"/>
            </a:xfrm>
            <a:custGeom>
              <a:avLst/>
              <a:gdLst>
                <a:gd name="connsiteX0" fmla="*/ 38862 w 74485"/>
                <a:gd name="connsiteY0" fmla="*/ 0 h 114395"/>
                <a:gd name="connsiteX1" fmla="*/ 0 w 74485"/>
                <a:gd name="connsiteY1" fmla="*/ 57721 h 114395"/>
                <a:gd name="connsiteX2" fmla="*/ 39243 w 74485"/>
                <a:gd name="connsiteY2" fmla="*/ 114395 h 114395"/>
                <a:gd name="connsiteX3" fmla="*/ 74486 w 74485"/>
                <a:gd name="connsiteY3" fmla="*/ 58293 h 114395"/>
                <a:gd name="connsiteX4" fmla="*/ 38862 w 74485"/>
                <a:gd name="connsiteY4" fmla="*/ 0 h 11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485" h="114395">
                  <a:moveTo>
                    <a:pt x="38862" y="0"/>
                  </a:moveTo>
                  <a:cubicBezTo>
                    <a:pt x="38862" y="26384"/>
                    <a:pt x="38195" y="51816"/>
                    <a:pt x="0" y="57721"/>
                  </a:cubicBezTo>
                  <a:cubicBezTo>
                    <a:pt x="40291" y="57150"/>
                    <a:pt x="37243" y="82582"/>
                    <a:pt x="39243" y="114395"/>
                  </a:cubicBezTo>
                  <a:cubicBezTo>
                    <a:pt x="40291" y="82582"/>
                    <a:pt x="43148" y="59817"/>
                    <a:pt x="74486" y="58293"/>
                  </a:cubicBezTo>
                  <a:cubicBezTo>
                    <a:pt x="42005" y="52864"/>
                    <a:pt x="42863" y="37814"/>
                    <a:pt x="38862" y="0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3" name="任意多边形: 形状 2142">
              <a:extLst>
                <a:ext uri="{FF2B5EF4-FFF2-40B4-BE49-F238E27FC236}">
                  <a16:creationId xmlns:a16="http://schemas.microsoft.com/office/drawing/2014/main" id="{2F5C41F4-6215-45AE-9B82-0CA034FD7BCE}"/>
                </a:ext>
              </a:extLst>
            </p:cNvPr>
            <p:cNvSpPr/>
            <p:nvPr/>
          </p:nvSpPr>
          <p:spPr>
            <a:xfrm>
              <a:off x="7407783" y="2520219"/>
              <a:ext cx="193357" cy="296989"/>
            </a:xfrm>
            <a:custGeom>
              <a:avLst/>
              <a:gdLst>
                <a:gd name="connsiteX0" fmla="*/ 100679 w 193357"/>
                <a:gd name="connsiteY0" fmla="*/ 0 h 296989"/>
                <a:gd name="connsiteX1" fmla="*/ 0 w 193357"/>
                <a:gd name="connsiteY1" fmla="*/ 149828 h 296989"/>
                <a:gd name="connsiteX2" fmla="*/ 101727 w 193357"/>
                <a:gd name="connsiteY2" fmla="*/ 296990 h 296989"/>
                <a:gd name="connsiteX3" fmla="*/ 193357 w 193357"/>
                <a:gd name="connsiteY3" fmla="*/ 151257 h 296989"/>
                <a:gd name="connsiteX4" fmla="*/ 100679 w 193357"/>
                <a:gd name="connsiteY4" fmla="*/ 0 h 29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57" h="296989">
                  <a:moveTo>
                    <a:pt x="100679" y="0"/>
                  </a:moveTo>
                  <a:cubicBezTo>
                    <a:pt x="101441" y="68485"/>
                    <a:pt x="98965" y="134493"/>
                    <a:pt x="0" y="149828"/>
                  </a:cubicBezTo>
                  <a:cubicBezTo>
                    <a:pt x="104775" y="148495"/>
                    <a:pt x="96679" y="214408"/>
                    <a:pt x="101727" y="296990"/>
                  </a:cubicBezTo>
                  <a:cubicBezTo>
                    <a:pt x="104585" y="214408"/>
                    <a:pt x="111823" y="155162"/>
                    <a:pt x="193357" y="151257"/>
                  </a:cubicBezTo>
                  <a:cubicBezTo>
                    <a:pt x="108966" y="137255"/>
                    <a:pt x="111252" y="98203"/>
                    <a:pt x="10067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4" name="任意多边形: 形状 2143">
              <a:extLst>
                <a:ext uri="{FF2B5EF4-FFF2-40B4-BE49-F238E27FC236}">
                  <a16:creationId xmlns:a16="http://schemas.microsoft.com/office/drawing/2014/main" id="{2948E7D2-D6D5-4A03-8E62-2FD10943DE83}"/>
                </a:ext>
              </a:extLst>
            </p:cNvPr>
            <p:cNvSpPr/>
            <p:nvPr/>
          </p:nvSpPr>
          <p:spPr>
            <a:xfrm>
              <a:off x="6479000" y="2043398"/>
              <a:ext cx="162591" cy="249650"/>
            </a:xfrm>
            <a:custGeom>
              <a:avLst/>
              <a:gdLst>
                <a:gd name="connsiteX0" fmla="*/ 84582 w 162591"/>
                <a:gd name="connsiteY0" fmla="*/ 0 h 249650"/>
                <a:gd name="connsiteX1" fmla="*/ 0 w 162591"/>
                <a:gd name="connsiteY1" fmla="*/ 125825 h 249650"/>
                <a:gd name="connsiteX2" fmla="*/ 85725 w 162591"/>
                <a:gd name="connsiteY2" fmla="*/ 249650 h 249650"/>
                <a:gd name="connsiteX3" fmla="*/ 162592 w 162591"/>
                <a:gd name="connsiteY3" fmla="*/ 127254 h 249650"/>
                <a:gd name="connsiteX4" fmla="*/ 84582 w 162591"/>
                <a:gd name="connsiteY4" fmla="*/ 0 h 24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591" h="249650">
                  <a:moveTo>
                    <a:pt x="84582" y="0"/>
                  </a:moveTo>
                  <a:cubicBezTo>
                    <a:pt x="85249" y="57150"/>
                    <a:pt x="83153" y="112871"/>
                    <a:pt x="0" y="125825"/>
                  </a:cubicBezTo>
                  <a:cubicBezTo>
                    <a:pt x="87821" y="124682"/>
                    <a:pt x="81248" y="180023"/>
                    <a:pt x="85725" y="249650"/>
                  </a:cubicBezTo>
                  <a:cubicBezTo>
                    <a:pt x="88011" y="180308"/>
                    <a:pt x="94107" y="130588"/>
                    <a:pt x="162592" y="127254"/>
                  </a:cubicBezTo>
                  <a:cubicBezTo>
                    <a:pt x="91630" y="115252"/>
                    <a:pt x="93250" y="82487"/>
                    <a:pt x="84582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5" name="任意多边形: 形状 2144">
              <a:extLst>
                <a:ext uri="{FF2B5EF4-FFF2-40B4-BE49-F238E27FC236}">
                  <a16:creationId xmlns:a16="http://schemas.microsoft.com/office/drawing/2014/main" id="{8BDC4471-BBF7-4410-9F75-D473C8874D85}"/>
                </a:ext>
              </a:extLst>
            </p:cNvPr>
            <p:cNvSpPr/>
            <p:nvPr/>
          </p:nvSpPr>
          <p:spPr>
            <a:xfrm>
              <a:off x="7271670" y="1345406"/>
              <a:ext cx="71532" cy="109823"/>
            </a:xfrm>
            <a:custGeom>
              <a:avLst/>
              <a:gdLst>
                <a:gd name="connsiteX0" fmla="*/ 37243 w 71532"/>
                <a:gd name="connsiteY0" fmla="*/ 0 h 109823"/>
                <a:gd name="connsiteX1" fmla="*/ 0 w 71532"/>
                <a:gd name="connsiteY1" fmla="*/ 55435 h 109823"/>
                <a:gd name="connsiteX2" fmla="*/ 37624 w 71532"/>
                <a:gd name="connsiteY2" fmla="*/ 109823 h 109823"/>
                <a:gd name="connsiteX3" fmla="*/ 71533 w 71532"/>
                <a:gd name="connsiteY3" fmla="*/ 56007 h 109823"/>
                <a:gd name="connsiteX4" fmla="*/ 37243 w 71532"/>
                <a:gd name="connsiteY4" fmla="*/ 0 h 109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532" h="109823">
                  <a:moveTo>
                    <a:pt x="37243" y="0"/>
                  </a:moveTo>
                  <a:cubicBezTo>
                    <a:pt x="37243" y="25432"/>
                    <a:pt x="36671" y="49816"/>
                    <a:pt x="0" y="55435"/>
                  </a:cubicBezTo>
                  <a:cubicBezTo>
                    <a:pt x="38671" y="55435"/>
                    <a:pt x="35814" y="79343"/>
                    <a:pt x="37624" y="109823"/>
                  </a:cubicBezTo>
                  <a:cubicBezTo>
                    <a:pt x="38671" y="79343"/>
                    <a:pt x="41338" y="57436"/>
                    <a:pt x="71533" y="56007"/>
                  </a:cubicBezTo>
                  <a:cubicBezTo>
                    <a:pt x="40386" y="50864"/>
                    <a:pt x="41148" y="36385"/>
                    <a:pt x="3724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6" name="任意多边形: 形状 2145">
              <a:extLst>
                <a:ext uri="{FF2B5EF4-FFF2-40B4-BE49-F238E27FC236}">
                  <a16:creationId xmlns:a16="http://schemas.microsoft.com/office/drawing/2014/main" id="{84F969AC-4C3D-478E-B3F9-468456994B9B}"/>
                </a:ext>
              </a:extLst>
            </p:cNvPr>
            <p:cNvSpPr/>
            <p:nvPr/>
          </p:nvSpPr>
          <p:spPr>
            <a:xfrm>
              <a:off x="4395597" y="3422427"/>
              <a:ext cx="72770" cy="112966"/>
            </a:xfrm>
            <a:custGeom>
              <a:avLst/>
              <a:gdLst>
                <a:gd name="connsiteX0" fmla="*/ 38100 w 72770"/>
                <a:gd name="connsiteY0" fmla="*/ 0 h 112966"/>
                <a:gd name="connsiteX1" fmla="*/ 0 w 72770"/>
                <a:gd name="connsiteY1" fmla="*/ 57150 h 112966"/>
                <a:gd name="connsiteX2" fmla="*/ 38100 w 72770"/>
                <a:gd name="connsiteY2" fmla="*/ 112967 h 112966"/>
                <a:gd name="connsiteX3" fmla="*/ 72771 w 72770"/>
                <a:gd name="connsiteY3" fmla="*/ 57721 h 112966"/>
                <a:gd name="connsiteX4" fmla="*/ 38100 w 72770"/>
                <a:gd name="connsiteY4" fmla="*/ 0 h 11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70" h="112966">
                  <a:moveTo>
                    <a:pt x="38100" y="0"/>
                  </a:moveTo>
                  <a:cubicBezTo>
                    <a:pt x="38100" y="26003"/>
                    <a:pt x="37528" y="50959"/>
                    <a:pt x="0" y="57150"/>
                  </a:cubicBezTo>
                  <a:cubicBezTo>
                    <a:pt x="39624" y="56674"/>
                    <a:pt x="36576" y="81629"/>
                    <a:pt x="38100" y="112967"/>
                  </a:cubicBezTo>
                  <a:cubicBezTo>
                    <a:pt x="39148" y="81629"/>
                    <a:pt x="41910" y="59150"/>
                    <a:pt x="72771" y="57721"/>
                  </a:cubicBezTo>
                  <a:cubicBezTo>
                    <a:pt x="41338" y="52007"/>
                    <a:pt x="42100" y="37243"/>
                    <a:pt x="38100" y="0"/>
                  </a:cubicBezTo>
                  <a:close/>
                </a:path>
              </a:pathLst>
            </a:custGeom>
            <a:solidFill>
              <a:srgbClr val="BA68C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7" name="任意多边形: 形状 2146">
              <a:extLst>
                <a:ext uri="{FF2B5EF4-FFF2-40B4-BE49-F238E27FC236}">
                  <a16:creationId xmlns:a16="http://schemas.microsoft.com/office/drawing/2014/main" id="{06BD73B6-B247-4543-8C8A-53965FFC03AD}"/>
                </a:ext>
              </a:extLst>
            </p:cNvPr>
            <p:cNvSpPr/>
            <p:nvPr/>
          </p:nvSpPr>
          <p:spPr>
            <a:xfrm>
              <a:off x="4297108" y="2293429"/>
              <a:ext cx="206502" cy="299846"/>
            </a:xfrm>
            <a:custGeom>
              <a:avLst/>
              <a:gdLst>
                <a:gd name="connsiteX0" fmla="*/ 101727 w 206502"/>
                <a:gd name="connsiteY0" fmla="*/ 0 h 299846"/>
                <a:gd name="connsiteX1" fmla="*/ 0 w 206502"/>
                <a:gd name="connsiteY1" fmla="*/ 151257 h 299846"/>
                <a:gd name="connsiteX2" fmla="*/ 102775 w 206502"/>
                <a:gd name="connsiteY2" fmla="*/ 299847 h 299846"/>
                <a:gd name="connsiteX3" fmla="*/ 206502 w 206502"/>
                <a:gd name="connsiteY3" fmla="*/ 149924 h 299846"/>
                <a:gd name="connsiteX4" fmla="*/ 101727 w 206502"/>
                <a:gd name="connsiteY4" fmla="*/ 0 h 29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502" h="299846">
                  <a:moveTo>
                    <a:pt x="101727" y="0"/>
                  </a:moveTo>
                  <a:cubicBezTo>
                    <a:pt x="102394" y="69151"/>
                    <a:pt x="99917" y="135731"/>
                    <a:pt x="0" y="151257"/>
                  </a:cubicBezTo>
                  <a:cubicBezTo>
                    <a:pt x="105632" y="149924"/>
                    <a:pt x="97631" y="216408"/>
                    <a:pt x="102775" y="299847"/>
                  </a:cubicBezTo>
                  <a:cubicBezTo>
                    <a:pt x="105632" y="216408"/>
                    <a:pt x="124206" y="153829"/>
                    <a:pt x="206502" y="149924"/>
                  </a:cubicBezTo>
                  <a:cubicBezTo>
                    <a:pt x="121348" y="135446"/>
                    <a:pt x="112395" y="99155"/>
                    <a:pt x="101727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8" name="任意多边形: 形状 2147">
              <a:extLst>
                <a:ext uri="{FF2B5EF4-FFF2-40B4-BE49-F238E27FC236}">
                  <a16:creationId xmlns:a16="http://schemas.microsoft.com/office/drawing/2014/main" id="{9154CD82-A2AD-44E5-909F-F4A0842F322B}"/>
                </a:ext>
              </a:extLst>
            </p:cNvPr>
            <p:cNvSpPr/>
            <p:nvPr/>
          </p:nvSpPr>
          <p:spPr>
            <a:xfrm>
              <a:off x="7843742" y="2461831"/>
              <a:ext cx="112966" cy="152018"/>
            </a:xfrm>
            <a:custGeom>
              <a:avLst/>
              <a:gdLst>
                <a:gd name="connsiteX0" fmla="*/ 57721 w 112966"/>
                <a:gd name="connsiteY0" fmla="*/ 0 h 152018"/>
                <a:gd name="connsiteX1" fmla="*/ 0 w 112966"/>
                <a:gd name="connsiteY1" fmla="*/ 78105 h 152018"/>
                <a:gd name="connsiteX2" fmla="*/ 58198 w 112966"/>
                <a:gd name="connsiteY2" fmla="*/ 152019 h 152018"/>
                <a:gd name="connsiteX3" fmla="*/ 112967 w 112966"/>
                <a:gd name="connsiteY3" fmla="*/ 75152 h 152018"/>
                <a:gd name="connsiteX4" fmla="*/ 57721 w 112966"/>
                <a:gd name="connsiteY4" fmla="*/ 0 h 15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966" h="152018">
                  <a:moveTo>
                    <a:pt x="57721" y="0"/>
                  </a:moveTo>
                  <a:cubicBezTo>
                    <a:pt x="57721" y="35052"/>
                    <a:pt x="50673" y="70294"/>
                    <a:pt x="0" y="78105"/>
                  </a:cubicBezTo>
                  <a:cubicBezTo>
                    <a:pt x="53530" y="77438"/>
                    <a:pt x="55626" y="109728"/>
                    <a:pt x="58198" y="152019"/>
                  </a:cubicBezTo>
                  <a:cubicBezTo>
                    <a:pt x="59627" y="109728"/>
                    <a:pt x="71247" y="77152"/>
                    <a:pt x="112967" y="75152"/>
                  </a:cubicBezTo>
                  <a:cubicBezTo>
                    <a:pt x="69818" y="68008"/>
                    <a:pt x="63055" y="50292"/>
                    <a:pt x="57721" y="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9" name="任意多边形: 形状 2148">
              <a:extLst>
                <a:ext uri="{FF2B5EF4-FFF2-40B4-BE49-F238E27FC236}">
                  <a16:creationId xmlns:a16="http://schemas.microsoft.com/office/drawing/2014/main" id="{2EFDD173-1E50-46D4-AB9D-A34299633440}"/>
                </a:ext>
              </a:extLst>
            </p:cNvPr>
            <p:cNvSpPr/>
            <p:nvPr/>
          </p:nvSpPr>
          <p:spPr>
            <a:xfrm>
              <a:off x="7994523" y="3592925"/>
              <a:ext cx="120776" cy="162496"/>
            </a:xfrm>
            <a:custGeom>
              <a:avLst/>
              <a:gdLst>
                <a:gd name="connsiteX0" fmla="*/ 61627 w 120776"/>
                <a:gd name="connsiteY0" fmla="*/ 0 h 162496"/>
                <a:gd name="connsiteX1" fmla="*/ 0 w 120776"/>
                <a:gd name="connsiteY1" fmla="*/ 83534 h 162496"/>
                <a:gd name="connsiteX2" fmla="*/ 62293 w 120776"/>
                <a:gd name="connsiteY2" fmla="*/ 162496 h 162496"/>
                <a:gd name="connsiteX3" fmla="*/ 120777 w 120776"/>
                <a:gd name="connsiteY3" fmla="*/ 80391 h 162496"/>
                <a:gd name="connsiteX4" fmla="*/ 61627 w 120776"/>
                <a:gd name="connsiteY4" fmla="*/ 0 h 16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6" h="162496">
                  <a:moveTo>
                    <a:pt x="61627" y="0"/>
                  </a:moveTo>
                  <a:cubicBezTo>
                    <a:pt x="61627" y="37529"/>
                    <a:pt x="54102" y="75152"/>
                    <a:pt x="0" y="83534"/>
                  </a:cubicBezTo>
                  <a:cubicBezTo>
                    <a:pt x="57150" y="82772"/>
                    <a:pt x="59436" y="117348"/>
                    <a:pt x="62293" y="162496"/>
                  </a:cubicBezTo>
                  <a:cubicBezTo>
                    <a:pt x="63817" y="117348"/>
                    <a:pt x="76105" y="82487"/>
                    <a:pt x="120777" y="80391"/>
                  </a:cubicBezTo>
                  <a:cubicBezTo>
                    <a:pt x="74581" y="72771"/>
                    <a:pt x="67437" y="53721"/>
                    <a:pt x="61627" y="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0" name="任意多边形: 形状 2149">
              <a:extLst>
                <a:ext uri="{FF2B5EF4-FFF2-40B4-BE49-F238E27FC236}">
                  <a16:creationId xmlns:a16="http://schemas.microsoft.com/office/drawing/2014/main" id="{BE60E916-7F75-472D-9BBD-3F9990159DA1}"/>
                </a:ext>
              </a:extLst>
            </p:cNvPr>
            <p:cNvSpPr/>
            <p:nvPr/>
          </p:nvSpPr>
          <p:spPr>
            <a:xfrm>
              <a:off x="3946207" y="3751325"/>
              <a:ext cx="120777" cy="162496"/>
            </a:xfrm>
            <a:custGeom>
              <a:avLst/>
              <a:gdLst>
                <a:gd name="connsiteX0" fmla="*/ 61722 w 120777"/>
                <a:gd name="connsiteY0" fmla="*/ 0 h 162496"/>
                <a:gd name="connsiteX1" fmla="*/ 0 w 120777"/>
                <a:gd name="connsiteY1" fmla="*/ 83534 h 162496"/>
                <a:gd name="connsiteX2" fmla="*/ 62294 w 120777"/>
                <a:gd name="connsiteY2" fmla="*/ 162496 h 162496"/>
                <a:gd name="connsiteX3" fmla="*/ 120777 w 120777"/>
                <a:gd name="connsiteY3" fmla="*/ 80391 h 162496"/>
                <a:gd name="connsiteX4" fmla="*/ 61722 w 120777"/>
                <a:gd name="connsiteY4" fmla="*/ 0 h 162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77" h="162496">
                  <a:moveTo>
                    <a:pt x="61722" y="0"/>
                  </a:moveTo>
                  <a:cubicBezTo>
                    <a:pt x="61722" y="37529"/>
                    <a:pt x="54197" y="75152"/>
                    <a:pt x="0" y="83534"/>
                  </a:cubicBezTo>
                  <a:cubicBezTo>
                    <a:pt x="57150" y="82772"/>
                    <a:pt x="59436" y="117348"/>
                    <a:pt x="62294" y="162496"/>
                  </a:cubicBezTo>
                  <a:cubicBezTo>
                    <a:pt x="63818" y="117348"/>
                    <a:pt x="76200" y="82487"/>
                    <a:pt x="120777" y="80391"/>
                  </a:cubicBezTo>
                  <a:cubicBezTo>
                    <a:pt x="74676" y="72771"/>
                    <a:pt x="67437" y="53721"/>
                    <a:pt x="61722" y="0"/>
                  </a:cubicBezTo>
                  <a:close/>
                </a:path>
              </a:pathLst>
            </a:custGeom>
            <a:solidFill>
              <a:srgbClr val="EBEBE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1" name="任意多边形: 形状 2150">
              <a:extLst>
                <a:ext uri="{FF2B5EF4-FFF2-40B4-BE49-F238E27FC236}">
                  <a16:creationId xmlns:a16="http://schemas.microsoft.com/office/drawing/2014/main" id="{2D47F9C2-0DF5-49F5-91CD-9A15C032ED2B}"/>
                </a:ext>
              </a:extLst>
            </p:cNvPr>
            <p:cNvSpPr/>
            <p:nvPr/>
          </p:nvSpPr>
          <p:spPr>
            <a:xfrm>
              <a:off x="7404163" y="1415795"/>
              <a:ext cx="137636" cy="211455"/>
            </a:xfrm>
            <a:custGeom>
              <a:avLst/>
              <a:gdLst>
                <a:gd name="connsiteX0" fmla="*/ 71723 w 137636"/>
                <a:gd name="connsiteY0" fmla="*/ 0 h 211455"/>
                <a:gd name="connsiteX1" fmla="*/ 0 w 137636"/>
                <a:gd name="connsiteY1" fmla="*/ 106680 h 211455"/>
                <a:gd name="connsiteX2" fmla="*/ 72485 w 137636"/>
                <a:gd name="connsiteY2" fmla="*/ 211455 h 211455"/>
                <a:gd name="connsiteX3" fmla="*/ 137636 w 137636"/>
                <a:gd name="connsiteY3" fmla="*/ 107728 h 211455"/>
                <a:gd name="connsiteX4" fmla="*/ 71723 w 137636"/>
                <a:gd name="connsiteY4" fmla="*/ 0 h 211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636" h="211455">
                  <a:moveTo>
                    <a:pt x="71723" y="0"/>
                  </a:moveTo>
                  <a:cubicBezTo>
                    <a:pt x="72200" y="48768"/>
                    <a:pt x="70485" y="95250"/>
                    <a:pt x="0" y="106680"/>
                  </a:cubicBezTo>
                  <a:cubicBezTo>
                    <a:pt x="74486" y="105632"/>
                    <a:pt x="68866" y="152591"/>
                    <a:pt x="72485" y="211455"/>
                  </a:cubicBezTo>
                  <a:cubicBezTo>
                    <a:pt x="74486" y="152686"/>
                    <a:pt x="79629" y="110490"/>
                    <a:pt x="137636" y="107728"/>
                  </a:cubicBezTo>
                  <a:cubicBezTo>
                    <a:pt x="77629" y="97727"/>
                    <a:pt x="79248" y="70104"/>
                    <a:pt x="71723" y="0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2" name="任意多边形: 形状 2151">
              <a:extLst>
                <a:ext uri="{FF2B5EF4-FFF2-40B4-BE49-F238E27FC236}">
                  <a16:creationId xmlns:a16="http://schemas.microsoft.com/office/drawing/2014/main" id="{789FEA04-40D1-40A5-B348-C58DE123D6A6}"/>
                </a:ext>
              </a:extLst>
            </p:cNvPr>
            <p:cNvSpPr/>
            <p:nvPr/>
          </p:nvSpPr>
          <p:spPr>
            <a:xfrm>
              <a:off x="4430934" y="1913191"/>
              <a:ext cx="141065" cy="211359"/>
            </a:xfrm>
            <a:custGeom>
              <a:avLst/>
              <a:gdLst>
                <a:gd name="connsiteX0" fmla="*/ 71723 w 141065"/>
                <a:gd name="connsiteY0" fmla="*/ 211360 h 211359"/>
                <a:gd name="connsiteX1" fmla="*/ 0 w 141065"/>
                <a:gd name="connsiteY1" fmla="*/ 108109 h 211359"/>
                <a:gd name="connsiteX2" fmla="*/ 72485 w 141065"/>
                <a:gd name="connsiteY2" fmla="*/ 0 h 211359"/>
                <a:gd name="connsiteX3" fmla="*/ 141065 w 141065"/>
                <a:gd name="connsiteY3" fmla="*/ 111919 h 211359"/>
                <a:gd name="connsiteX4" fmla="*/ 71723 w 141065"/>
                <a:gd name="connsiteY4" fmla="*/ 211360 h 21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1065" h="211359">
                  <a:moveTo>
                    <a:pt x="71723" y="211360"/>
                  </a:moveTo>
                  <a:cubicBezTo>
                    <a:pt x="71723" y="162592"/>
                    <a:pt x="70485" y="119063"/>
                    <a:pt x="0" y="108109"/>
                  </a:cubicBezTo>
                  <a:cubicBezTo>
                    <a:pt x="74486" y="109156"/>
                    <a:pt x="68771" y="58769"/>
                    <a:pt x="72485" y="0"/>
                  </a:cubicBezTo>
                  <a:cubicBezTo>
                    <a:pt x="74390" y="58483"/>
                    <a:pt x="83915" y="109156"/>
                    <a:pt x="141065" y="111919"/>
                  </a:cubicBezTo>
                  <a:cubicBezTo>
                    <a:pt x="81439" y="121825"/>
                    <a:pt x="79248" y="141446"/>
                    <a:pt x="71723" y="211360"/>
                  </a:cubicBezTo>
                  <a:close/>
                </a:path>
              </a:pathLst>
            </a:custGeom>
            <a:solidFill>
              <a:srgbClr val="E0E0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982742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未来愿景</a:t>
            </a:r>
          </a:p>
        </p:txBody>
      </p:sp>
      <p:graphicFrame>
        <p:nvGraphicFramePr>
          <p:cNvPr id="4" name="图表 3">
            <a:extLst>
              <a:ext uri="{FF2B5EF4-FFF2-40B4-BE49-F238E27FC236}">
                <a16:creationId xmlns:a16="http://schemas.microsoft.com/office/drawing/2014/main" id="{E84B0D49-1F52-4254-BF86-9EA565BB1E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1067832"/>
              </p:ext>
            </p:extLst>
          </p:nvPr>
        </p:nvGraphicFramePr>
        <p:xfrm>
          <a:off x="497840" y="3311468"/>
          <a:ext cx="5324088" cy="270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9D465C3A-79EC-4704-95CE-26BD37BEE8A0}"/>
              </a:ext>
            </a:extLst>
          </p:cNvPr>
          <p:cNvCxnSpPr>
            <a:cxnSpLocks/>
          </p:cNvCxnSpPr>
          <p:nvPr/>
        </p:nvCxnSpPr>
        <p:spPr>
          <a:xfrm>
            <a:off x="6096000" y="1586042"/>
            <a:ext cx="0" cy="4548056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75000"/>
              </a:schemeClr>
            </a:solidFill>
            <a:prstDash val="lgDash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C819EFC9-EA46-4DB2-894E-0CE92D3C382F}"/>
              </a:ext>
            </a:extLst>
          </p:cNvPr>
          <p:cNvSpPr txBox="1"/>
          <p:nvPr/>
        </p:nvSpPr>
        <p:spPr>
          <a:xfrm>
            <a:off x="751840" y="2330768"/>
            <a:ext cx="5181597" cy="6971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3775831D-04A5-4D82-AB7B-6EB1B2190B26}"/>
              </a:ext>
            </a:extLst>
          </p:cNvPr>
          <p:cNvSpPr/>
          <p:nvPr/>
        </p:nvSpPr>
        <p:spPr>
          <a:xfrm>
            <a:off x="2040078" y="1586042"/>
            <a:ext cx="3032352" cy="430886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F3B3EC1-0AA6-4BC3-84DD-44B0FBC17C3F}"/>
              </a:ext>
            </a:extLst>
          </p:cNvPr>
          <p:cNvSpPr txBox="1"/>
          <p:nvPr/>
        </p:nvSpPr>
        <p:spPr>
          <a:xfrm>
            <a:off x="2161307" y="158604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800" dirty="0">
                <a:solidFill>
                  <a:schemeClr val="bg1"/>
                </a:solidFill>
                <a:latin typeface="+mj-ea"/>
                <a:ea typeface="+mj-ea"/>
              </a:rPr>
              <a:t>XX</a:t>
            </a: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额实现跨越式增长</a:t>
            </a: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759731E9-6C29-44AE-87E5-BE530944C62C}"/>
              </a:ext>
            </a:extLst>
          </p:cNvPr>
          <p:cNvGrpSpPr/>
          <p:nvPr/>
        </p:nvGrpSpPr>
        <p:grpSpPr>
          <a:xfrm>
            <a:off x="1612846" y="1586043"/>
            <a:ext cx="429729" cy="430885"/>
            <a:chOff x="546502" y="1474283"/>
            <a:chExt cx="522000" cy="523404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0E0A55A2-2B15-4C48-A570-E633C0032018}"/>
                </a:ext>
              </a:extLst>
            </p:cNvPr>
            <p:cNvSpPr/>
            <p:nvPr/>
          </p:nvSpPr>
          <p:spPr>
            <a:xfrm>
              <a:off x="546502" y="1474283"/>
              <a:ext cx="522000" cy="523404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9846E37D-2459-493A-8D0D-A373AA480E31}"/>
                </a:ext>
              </a:extLst>
            </p:cNvPr>
            <p:cNvCxnSpPr>
              <a:cxnSpLocks/>
            </p:cNvCxnSpPr>
            <p:nvPr/>
          </p:nvCxnSpPr>
          <p:spPr>
            <a:xfrm>
              <a:off x="546502" y="1474283"/>
              <a:ext cx="518801" cy="518801"/>
            </a:xfrm>
            <a:prstGeom prst="line">
              <a:avLst/>
            </a:prstGeom>
            <a:ln w="19050" cap="rnd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D82669B7-3C22-434C-8A10-4B3C2B54AA7B}"/>
              </a:ext>
            </a:extLst>
          </p:cNvPr>
          <p:cNvSpPr txBox="1"/>
          <p:nvPr/>
        </p:nvSpPr>
        <p:spPr>
          <a:xfrm>
            <a:off x="6370073" y="2330768"/>
            <a:ext cx="5181597" cy="697179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AE972624-C38B-43CC-A27D-9F9A3FDCCB9F}"/>
              </a:ext>
            </a:extLst>
          </p:cNvPr>
          <p:cNvCxnSpPr>
            <a:cxnSpLocks/>
          </p:cNvCxnSpPr>
          <p:nvPr/>
        </p:nvCxnSpPr>
        <p:spPr>
          <a:xfrm>
            <a:off x="7336341" y="4209420"/>
            <a:ext cx="3598558" cy="0"/>
          </a:xfrm>
          <a:prstGeom prst="line">
            <a:avLst/>
          </a:prstGeom>
          <a:ln w="13017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>
            <a:extLst>
              <a:ext uri="{FF2B5EF4-FFF2-40B4-BE49-F238E27FC236}">
                <a16:creationId xmlns:a16="http://schemas.microsoft.com/office/drawing/2014/main" id="{81574D62-F8EB-44C0-B863-A64AE55E9164}"/>
              </a:ext>
            </a:extLst>
          </p:cNvPr>
          <p:cNvCxnSpPr>
            <a:cxnSpLocks/>
          </p:cNvCxnSpPr>
          <p:nvPr/>
        </p:nvCxnSpPr>
        <p:spPr>
          <a:xfrm>
            <a:off x="7336341" y="4209420"/>
            <a:ext cx="2173419" cy="0"/>
          </a:xfrm>
          <a:prstGeom prst="line">
            <a:avLst/>
          </a:prstGeom>
          <a:ln w="130175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文本框 36">
            <a:extLst>
              <a:ext uri="{FF2B5EF4-FFF2-40B4-BE49-F238E27FC236}">
                <a16:creationId xmlns:a16="http://schemas.microsoft.com/office/drawing/2014/main" id="{986F770A-A60F-4FB3-9A1A-D554DC22C3C4}"/>
              </a:ext>
            </a:extLst>
          </p:cNvPr>
          <p:cNvSpPr txBox="1"/>
          <p:nvPr/>
        </p:nvSpPr>
        <p:spPr>
          <a:xfrm>
            <a:off x="11173156" y="4082238"/>
            <a:ext cx="447344" cy="26212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just" hangingPunct="0">
              <a:lnSpc>
                <a:spcPct val="130000"/>
              </a:lnSpc>
            </a:pPr>
            <a:r>
              <a:rPr lang="en-US" altLang="zh-CN" sz="1400" dirty="0">
                <a:solidFill>
                  <a:schemeClr val="accent1"/>
                </a:solidFill>
                <a:latin typeface="+mn-ea"/>
              </a:rPr>
              <a:t>72w</a:t>
            </a:r>
            <a:endParaRPr lang="zh-CN" altLang="en-US" sz="1400" dirty="0">
              <a:solidFill>
                <a:schemeClr val="accent1"/>
              </a:solidFill>
              <a:latin typeface="+mn-ea"/>
            </a:endParaRPr>
          </a:p>
        </p:txBody>
      </p: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id="{304840E9-A3BD-478A-BA4D-9E1D55AC8186}"/>
              </a:ext>
            </a:extLst>
          </p:cNvPr>
          <p:cNvCxnSpPr>
            <a:cxnSpLocks/>
          </p:cNvCxnSpPr>
          <p:nvPr/>
        </p:nvCxnSpPr>
        <p:spPr>
          <a:xfrm>
            <a:off x="7336341" y="5828482"/>
            <a:ext cx="3613680" cy="0"/>
          </a:xfrm>
          <a:prstGeom prst="line">
            <a:avLst/>
          </a:prstGeom>
          <a:ln w="13017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>
            <a:extLst>
              <a:ext uri="{FF2B5EF4-FFF2-40B4-BE49-F238E27FC236}">
                <a16:creationId xmlns:a16="http://schemas.microsoft.com/office/drawing/2014/main" id="{BD869852-C318-4079-80B5-2F02A37650B6}"/>
              </a:ext>
            </a:extLst>
          </p:cNvPr>
          <p:cNvCxnSpPr>
            <a:cxnSpLocks/>
          </p:cNvCxnSpPr>
          <p:nvPr/>
        </p:nvCxnSpPr>
        <p:spPr>
          <a:xfrm>
            <a:off x="7336341" y="5828482"/>
            <a:ext cx="389727" cy="0"/>
          </a:xfrm>
          <a:prstGeom prst="line">
            <a:avLst/>
          </a:prstGeom>
          <a:ln w="130175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>
            <a:extLst>
              <a:ext uri="{FF2B5EF4-FFF2-40B4-BE49-F238E27FC236}">
                <a16:creationId xmlns:a16="http://schemas.microsoft.com/office/drawing/2014/main" id="{84580BC2-C452-4C1E-9B93-863739DA2256}"/>
              </a:ext>
            </a:extLst>
          </p:cNvPr>
          <p:cNvSpPr txBox="1"/>
          <p:nvPr/>
        </p:nvSpPr>
        <p:spPr>
          <a:xfrm>
            <a:off x="11207653" y="5677224"/>
            <a:ext cx="389727" cy="26212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just" hangingPunct="0">
              <a:lnSpc>
                <a:spcPct val="130000"/>
              </a:lnSpc>
            </a:pPr>
            <a:r>
              <a:rPr lang="en-US" altLang="zh-CN" sz="1400" dirty="0">
                <a:solidFill>
                  <a:schemeClr val="accent1"/>
                </a:solidFill>
                <a:latin typeface="+mn-ea"/>
              </a:rPr>
              <a:t>13W</a:t>
            </a:r>
            <a:endParaRPr lang="zh-CN" altLang="en-US" sz="1400" dirty="0">
              <a:solidFill>
                <a:schemeClr val="accent1"/>
              </a:solidFill>
              <a:latin typeface="+mn-ea"/>
            </a:endParaRPr>
          </a:p>
        </p:txBody>
      </p:sp>
      <p:cxnSp>
        <p:nvCxnSpPr>
          <p:cNvPr id="29" name="直接连接符 28">
            <a:extLst>
              <a:ext uri="{FF2B5EF4-FFF2-40B4-BE49-F238E27FC236}">
                <a16:creationId xmlns:a16="http://schemas.microsoft.com/office/drawing/2014/main" id="{C072BDA4-52F7-46EA-B651-E17DB8DD51D3}"/>
              </a:ext>
            </a:extLst>
          </p:cNvPr>
          <p:cNvCxnSpPr>
            <a:cxnSpLocks/>
          </p:cNvCxnSpPr>
          <p:nvPr/>
        </p:nvCxnSpPr>
        <p:spPr>
          <a:xfrm>
            <a:off x="7336341" y="4745196"/>
            <a:ext cx="3583499" cy="0"/>
          </a:xfrm>
          <a:prstGeom prst="line">
            <a:avLst/>
          </a:prstGeom>
          <a:ln w="13017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>
            <a:extLst>
              <a:ext uri="{FF2B5EF4-FFF2-40B4-BE49-F238E27FC236}">
                <a16:creationId xmlns:a16="http://schemas.microsoft.com/office/drawing/2014/main" id="{8511EA21-4919-4451-B9B3-A620F323D639}"/>
              </a:ext>
            </a:extLst>
          </p:cNvPr>
          <p:cNvCxnSpPr>
            <a:cxnSpLocks/>
          </p:cNvCxnSpPr>
          <p:nvPr/>
        </p:nvCxnSpPr>
        <p:spPr>
          <a:xfrm>
            <a:off x="7336341" y="4745196"/>
            <a:ext cx="1754929" cy="0"/>
          </a:xfrm>
          <a:prstGeom prst="line">
            <a:avLst/>
          </a:prstGeom>
          <a:ln w="130175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文本框 38">
            <a:extLst>
              <a:ext uri="{FF2B5EF4-FFF2-40B4-BE49-F238E27FC236}">
                <a16:creationId xmlns:a16="http://schemas.microsoft.com/office/drawing/2014/main" id="{653B6505-7B6C-448B-B581-5A5B3D040134}"/>
              </a:ext>
            </a:extLst>
          </p:cNvPr>
          <p:cNvSpPr txBox="1"/>
          <p:nvPr/>
        </p:nvSpPr>
        <p:spPr>
          <a:xfrm>
            <a:off x="11156434" y="4613900"/>
            <a:ext cx="395235" cy="26212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just" hangingPunct="0">
              <a:lnSpc>
                <a:spcPct val="130000"/>
              </a:lnSpc>
            </a:pPr>
            <a:r>
              <a:rPr lang="en-US" altLang="zh-CN" sz="1400" dirty="0">
                <a:solidFill>
                  <a:schemeClr val="accent1"/>
                </a:solidFill>
                <a:latin typeface="+mn-ea"/>
              </a:rPr>
              <a:t>64W</a:t>
            </a:r>
            <a:endParaRPr lang="zh-CN" altLang="en-US" sz="1400" dirty="0">
              <a:solidFill>
                <a:schemeClr val="accent1"/>
              </a:solidFill>
              <a:latin typeface="+mn-ea"/>
            </a:endParaRP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id="{960A4DC0-99FC-41B1-991B-058B9BC4FCB5}"/>
              </a:ext>
            </a:extLst>
          </p:cNvPr>
          <p:cNvCxnSpPr>
            <a:cxnSpLocks/>
          </p:cNvCxnSpPr>
          <p:nvPr/>
        </p:nvCxnSpPr>
        <p:spPr>
          <a:xfrm>
            <a:off x="7336341" y="5293946"/>
            <a:ext cx="3598558" cy="0"/>
          </a:xfrm>
          <a:prstGeom prst="line">
            <a:avLst/>
          </a:prstGeom>
          <a:ln w="13017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id="{721B94E1-C15D-4236-964B-345EF8CED83C}"/>
              </a:ext>
            </a:extLst>
          </p:cNvPr>
          <p:cNvCxnSpPr>
            <a:cxnSpLocks/>
          </p:cNvCxnSpPr>
          <p:nvPr/>
        </p:nvCxnSpPr>
        <p:spPr>
          <a:xfrm>
            <a:off x="7336341" y="5293946"/>
            <a:ext cx="1101008" cy="0"/>
          </a:xfrm>
          <a:prstGeom prst="line">
            <a:avLst/>
          </a:prstGeom>
          <a:ln w="130175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文本框 39">
            <a:extLst>
              <a:ext uri="{FF2B5EF4-FFF2-40B4-BE49-F238E27FC236}">
                <a16:creationId xmlns:a16="http://schemas.microsoft.com/office/drawing/2014/main" id="{AD1FA652-1773-43CF-A1C2-788BA68A29AC}"/>
              </a:ext>
            </a:extLst>
          </p:cNvPr>
          <p:cNvSpPr txBox="1"/>
          <p:nvPr/>
        </p:nvSpPr>
        <p:spPr>
          <a:xfrm>
            <a:off x="11173155" y="5145562"/>
            <a:ext cx="389727" cy="262123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just" hangingPunct="0">
              <a:lnSpc>
                <a:spcPct val="130000"/>
              </a:lnSpc>
            </a:pPr>
            <a:r>
              <a:rPr lang="en-US" altLang="zh-CN" sz="1400" dirty="0">
                <a:solidFill>
                  <a:schemeClr val="accent1"/>
                </a:solidFill>
                <a:latin typeface="+mn-ea"/>
              </a:rPr>
              <a:t>25W</a:t>
            </a:r>
            <a:endParaRPr lang="zh-CN" altLang="en-US" sz="1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7D68D3F1-78E0-4ACE-9EF9-69F015BAD50A}"/>
              </a:ext>
            </a:extLst>
          </p:cNvPr>
          <p:cNvSpPr txBox="1"/>
          <p:nvPr/>
        </p:nvSpPr>
        <p:spPr>
          <a:xfrm>
            <a:off x="6370073" y="4055531"/>
            <a:ext cx="586699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关键词</a:t>
            </a: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2CEB3691-4487-4B9C-B409-BCC6B165CDBB}"/>
              </a:ext>
            </a:extLst>
          </p:cNvPr>
          <p:cNvSpPr txBox="1"/>
          <p:nvPr/>
        </p:nvSpPr>
        <p:spPr>
          <a:xfrm>
            <a:off x="6370073" y="4594260"/>
            <a:ext cx="586699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关键词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015DD01A-42F8-41CA-9950-B8B6C323AFCD}"/>
              </a:ext>
            </a:extLst>
          </p:cNvPr>
          <p:cNvSpPr txBox="1"/>
          <p:nvPr/>
        </p:nvSpPr>
        <p:spPr>
          <a:xfrm>
            <a:off x="6370073" y="5132989"/>
            <a:ext cx="586699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关键词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CE5000A8-E7BD-487D-9B6F-F2BEBD0615CC}"/>
              </a:ext>
            </a:extLst>
          </p:cNvPr>
          <p:cNvSpPr txBox="1"/>
          <p:nvPr/>
        </p:nvSpPr>
        <p:spPr>
          <a:xfrm>
            <a:off x="6370073" y="5671719"/>
            <a:ext cx="586699" cy="30777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0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关键词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FB6BF4EB-C004-4EC8-8B77-F2C79DB1EA70}"/>
              </a:ext>
            </a:extLst>
          </p:cNvPr>
          <p:cNvGrpSpPr/>
          <p:nvPr/>
        </p:nvGrpSpPr>
        <p:grpSpPr>
          <a:xfrm>
            <a:off x="7394937" y="1586042"/>
            <a:ext cx="3131869" cy="430888"/>
            <a:chOff x="7119571" y="1586042"/>
            <a:chExt cx="3131869" cy="430888"/>
          </a:xfrm>
        </p:grpSpPr>
        <p:sp>
          <p:nvSpPr>
            <p:cNvPr id="41" name="矩形 40">
              <a:extLst>
                <a:ext uri="{FF2B5EF4-FFF2-40B4-BE49-F238E27FC236}">
                  <a16:creationId xmlns:a16="http://schemas.microsoft.com/office/drawing/2014/main" id="{32BF2233-3FC8-4399-B8DD-897787564DF0}"/>
                </a:ext>
              </a:extLst>
            </p:cNvPr>
            <p:cNvSpPr/>
            <p:nvPr/>
          </p:nvSpPr>
          <p:spPr>
            <a:xfrm>
              <a:off x="7546804" y="1586042"/>
              <a:ext cx="2704636" cy="430886"/>
            </a:xfrm>
            <a:prstGeom prst="rect">
              <a:avLst/>
            </a:prstGeom>
            <a:solidFill>
              <a:schemeClr val="accent1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0C78B642-FB65-4DBB-BA8F-B428251D1FB8}"/>
                </a:ext>
              </a:extLst>
            </p:cNvPr>
            <p:cNvSpPr txBox="1"/>
            <p:nvPr/>
          </p:nvSpPr>
          <p:spPr>
            <a:xfrm>
              <a:off x="7668032" y="1586043"/>
              <a:ext cx="2522448" cy="430887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noAutofit/>
            </a:bodyPr>
            <a:lstStyle/>
            <a:p>
              <a:pPr marL="0" marR="0" algn="l"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bg1"/>
                  </a:solidFill>
                  <a:latin typeface="+mj-ea"/>
                  <a:ea typeface="+mj-ea"/>
                </a:rPr>
                <a:t>XX</a:t>
              </a:r>
              <a:r>
                <a:rPr lang="zh-CN" altLang="en-US" sz="2800" dirty="0">
                  <a:solidFill>
                    <a:schemeClr val="bg1"/>
                  </a:solidFill>
                  <a:effectLst/>
                  <a:latin typeface="+mj-ea"/>
                  <a:ea typeface="+mj-ea"/>
                </a:rPr>
                <a:t>额排名全国第一</a:t>
              </a:r>
            </a:p>
          </p:txBody>
        </p:sp>
        <p:grpSp>
          <p:nvGrpSpPr>
            <p:cNvPr id="43" name="组合 42">
              <a:extLst>
                <a:ext uri="{FF2B5EF4-FFF2-40B4-BE49-F238E27FC236}">
                  <a16:creationId xmlns:a16="http://schemas.microsoft.com/office/drawing/2014/main" id="{056FAAC2-ECAD-42DA-A50D-3A2291831BFE}"/>
                </a:ext>
              </a:extLst>
            </p:cNvPr>
            <p:cNvGrpSpPr/>
            <p:nvPr/>
          </p:nvGrpSpPr>
          <p:grpSpPr>
            <a:xfrm>
              <a:off x="7119571" y="1586043"/>
              <a:ext cx="429729" cy="430885"/>
              <a:chOff x="546502" y="1474283"/>
              <a:chExt cx="522000" cy="523404"/>
            </a:xfrm>
          </p:grpSpPr>
          <p:sp>
            <p:nvSpPr>
              <p:cNvPr id="44" name="矩形 43">
                <a:extLst>
                  <a:ext uri="{FF2B5EF4-FFF2-40B4-BE49-F238E27FC236}">
                    <a16:creationId xmlns:a16="http://schemas.microsoft.com/office/drawing/2014/main" id="{98F9C949-205B-4AD8-9574-0E4028B61FE3}"/>
                  </a:ext>
                </a:extLst>
              </p:cNvPr>
              <p:cNvSpPr/>
              <p:nvPr/>
            </p:nvSpPr>
            <p:spPr>
              <a:xfrm>
                <a:off x="546502" y="1474283"/>
                <a:ext cx="522000" cy="523404"/>
              </a:xfrm>
              <a:prstGeom prst="rect">
                <a:avLst/>
              </a:prstGeom>
              <a:solidFill>
                <a:schemeClr val="accent2"/>
              </a:solidFill>
              <a:ln w="19050" cap="flat" cmpd="sng" algn="ctr">
                <a:solidFill>
                  <a:schemeClr val="tx1">
                    <a:lumMod val="95000"/>
                    <a:lumOff val="5000"/>
                  </a:schemeClr>
                </a:solidFill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cxnSp>
            <p:nvCxnSpPr>
              <p:cNvPr id="45" name="直接连接符 44">
                <a:extLst>
                  <a:ext uri="{FF2B5EF4-FFF2-40B4-BE49-F238E27FC236}">
                    <a16:creationId xmlns:a16="http://schemas.microsoft.com/office/drawing/2014/main" id="{3591B2D7-4ABE-4EEE-91DD-2A5287AC75E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6502" y="1474283"/>
                <a:ext cx="518801" cy="518801"/>
              </a:xfrm>
              <a:prstGeom prst="line">
                <a:avLst/>
              </a:prstGeom>
              <a:ln w="19050" cap="rnd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7422689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矩形 22">
            <a:extLst>
              <a:ext uri="{FF2B5EF4-FFF2-40B4-BE49-F238E27FC236}">
                <a16:creationId xmlns:a16="http://schemas.microsoft.com/office/drawing/2014/main" id="{D61CB500-AAFE-4BC1-A931-65D8365BD797}"/>
              </a:ext>
            </a:extLst>
          </p:cNvPr>
          <p:cNvSpPr/>
          <p:nvPr/>
        </p:nvSpPr>
        <p:spPr>
          <a:xfrm>
            <a:off x="695326" y="549276"/>
            <a:ext cx="10801350" cy="5759450"/>
          </a:xfrm>
          <a:prstGeom prst="rect">
            <a:avLst/>
          </a:prstGeom>
          <a:solidFill>
            <a:srgbClr val="2FEB77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6" name="表格 26">
            <a:extLst>
              <a:ext uri="{FF2B5EF4-FFF2-40B4-BE49-F238E27FC236}">
                <a16:creationId xmlns:a16="http://schemas.microsoft.com/office/drawing/2014/main" id="{25F4E1A0-AB4C-4B3C-A31C-76E54F91E54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3760478"/>
              </p:ext>
            </p:extLst>
          </p:nvPr>
        </p:nvGraphicFramePr>
        <p:xfrm>
          <a:off x="361850" y="368300"/>
          <a:ext cx="11495184" cy="612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6898">
                  <a:extLst>
                    <a:ext uri="{9D8B030D-6E8A-4147-A177-3AD203B41FA5}">
                      <a16:colId xmlns:a16="http://schemas.microsoft.com/office/drawing/2014/main" val="3830661153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1044259474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3287500726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3600412786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1081448097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607319170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08871677"/>
                    </a:ext>
                  </a:extLst>
                </a:gridCol>
                <a:gridCol w="1436898">
                  <a:extLst>
                    <a:ext uri="{9D8B030D-6E8A-4147-A177-3AD203B41FA5}">
                      <a16:colId xmlns:a16="http://schemas.microsoft.com/office/drawing/2014/main" val="2072203004"/>
                    </a:ext>
                  </a:extLst>
                </a:gridCol>
              </a:tblGrid>
              <a:tr h="1530350">
                <a:tc rowSpan="2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9826407"/>
                  </a:ext>
                </a:extLst>
              </a:tr>
              <a:tr h="1530350">
                <a:tc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gridSpan="6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5017502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gridSpan="6" v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6180122"/>
                  </a:ext>
                </a:extLst>
              </a:tr>
              <a:tr h="1530350"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dirty="0"/>
                    </a:p>
                  </a:txBody>
                  <a:tcPr>
                    <a:lnL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63238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5828753"/>
                  </a:ext>
                </a:extLst>
              </a:tr>
            </a:tbl>
          </a:graphicData>
        </a:graphic>
      </p:graphicFrame>
      <p:grpSp>
        <p:nvGrpSpPr>
          <p:cNvPr id="371" name="组合 370">
            <a:extLst>
              <a:ext uri="{FF2B5EF4-FFF2-40B4-BE49-F238E27FC236}">
                <a16:creationId xmlns:a16="http://schemas.microsoft.com/office/drawing/2014/main" id="{DC242B33-8EB1-4D13-9AAB-EC90B6609F12}"/>
              </a:ext>
            </a:extLst>
          </p:cNvPr>
          <p:cNvGrpSpPr/>
          <p:nvPr/>
        </p:nvGrpSpPr>
        <p:grpSpPr>
          <a:xfrm>
            <a:off x="6094344" y="428527"/>
            <a:ext cx="1440573" cy="1453561"/>
            <a:chOff x="6316297" y="116556"/>
            <a:chExt cx="1388068" cy="1358660"/>
          </a:xfrm>
        </p:grpSpPr>
        <p:sp>
          <p:nvSpPr>
            <p:cNvPr id="130" name="任意多边形: 形状 129">
              <a:extLst>
                <a:ext uri="{FF2B5EF4-FFF2-40B4-BE49-F238E27FC236}">
                  <a16:creationId xmlns:a16="http://schemas.microsoft.com/office/drawing/2014/main" id="{32324CF1-7154-4987-940C-507794059CBE}"/>
                </a:ext>
              </a:extLst>
            </p:cNvPr>
            <p:cNvSpPr/>
            <p:nvPr/>
          </p:nvSpPr>
          <p:spPr>
            <a:xfrm>
              <a:off x="6537463" y="707452"/>
              <a:ext cx="832430" cy="614375"/>
            </a:xfrm>
            <a:custGeom>
              <a:avLst/>
              <a:gdLst>
                <a:gd name="connsiteX0" fmla="*/ 83565 w 505014"/>
                <a:gd name="connsiteY0" fmla="*/ 70401 h 372727"/>
                <a:gd name="connsiteX1" fmla="*/ 9460 w 505014"/>
                <a:gd name="connsiteY1" fmla="*/ 169842 h 372727"/>
                <a:gd name="connsiteX2" fmla="*/ 112807 w 505014"/>
                <a:gd name="connsiteY2" fmla="*/ 349198 h 372727"/>
                <a:gd name="connsiteX3" fmla="*/ 452182 w 505014"/>
                <a:gd name="connsiteY3" fmla="*/ 333672 h 372727"/>
                <a:gd name="connsiteX4" fmla="*/ 493044 w 505014"/>
                <a:gd name="connsiteY4" fmla="*/ 146411 h 372727"/>
                <a:gd name="connsiteX5" fmla="*/ 374172 w 505014"/>
                <a:gd name="connsiteY5" fmla="*/ 46970 h 372727"/>
                <a:gd name="connsiteX6" fmla="*/ 83565 w 505014"/>
                <a:gd name="connsiteY6" fmla="*/ 70401 h 37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014" h="372727">
                  <a:moveTo>
                    <a:pt x="83565" y="70401"/>
                  </a:moveTo>
                  <a:cubicBezTo>
                    <a:pt x="54284" y="99877"/>
                    <a:pt x="29334" y="133357"/>
                    <a:pt x="9460" y="169842"/>
                  </a:cubicBezTo>
                  <a:cubicBezTo>
                    <a:pt x="-21687" y="228326"/>
                    <a:pt x="26986" y="322243"/>
                    <a:pt x="112807" y="349198"/>
                  </a:cubicBezTo>
                  <a:cubicBezTo>
                    <a:pt x="198627" y="376154"/>
                    <a:pt x="397509" y="390156"/>
                    <a:pt x="452182" y="333672"/>
                  </a:cubicBezTo>
                  <a:cubicBezTo>
                    <a:pt x="506856" y="277189"/>
                    <a:pt x="516476" y="189369"/>
                    <a:pt x="493044" y="146411"/>
                  </a:cubicBezTo>
                  <a:cubicBezTo>
                    <a:pt x="469613" y="103453"/>
                    <a:pt x="422845" y="93833"/>
                    <a:pt x="374172" y="46970"/>
                  </a:cubicBezTo>
                  <a:cubicBezTo>
                    <a:pt x="325500" y="107"/>
                    <a:pt x="179100" y="-38850"/>
                    <a:pt x="83565" y="7040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56B3DF2C-C27C-4006-9EDB-00B9EF7190F9}"/>
                </a:ext>
              </a:extLst>
            </p:cNvPr>
            <p:cNvSpPr/>
            <p:nvPr/>
          </p:nvSpPr>
          <p:spPr>
            <a:xfrm>
              <a:off x="6591678" y="713552"/>
              <a:ext cx="118851" cy="180890"/>
            </a:xfrm>
            <a:custGeom>
              <a:avLst/>
              <a:gdLst>
                <a:gd name="connsiteX0" fmla="*/ 21431 w 72104"/>
                <a:gd name="connsiteY0" fmla="*/ 408 h 109742"/>
                <a:gd name="connsiteX1" fmla="*/ 0 w 72104"/>
                <a:gd name="connsiteY1" fmla="*/ 27649 h 109742"/>
                <a:gd name="connsiteX2" fmla="*/ 38957 w 72104"/>
                <a:gd name="connsiteY2" fmla="*/ 107659 h 109742"/>
                <a:gd name="connsiteX3" fmla="*/ 72104 w 72104"/>
                <a:gd name="connsiteY3" fmla="*/ 101754 h 109742"/>
                <a:gd name="connsiteX4" fmla="*/ 48768 w 72104"/>
                <a:gd name="connsiteY4" fmla="*/ 408 h 109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04" h="109742">
                  <a:moveTo>
                    <a:pt x="21431" y="408"/>
                  </a:moveTo>
                  <a:cubicBezTo>
                    <a:pt x="21431" y="408"/>
                    <a:pt x="0" y="-5498"/>
                    <a:pt x="0" y="27649"/>
                  </a:cubicBezTo>
                  <a:cubicBezTo>
                    <a:pt x="0" y="60796"/>
                    <a:pt x="21431" y="99848"/>
                    <a:pt x="38957" y="107659"/>
                  </a:cubicBezTo>
                  <a:cubicBezTo>
                    <a:pt x="50258" y="111866"/>
                    <a:pt x="62952" y="109605"/>
                    <a:pt x="72104" y="101754"/>
                  </a:cubicBezTo>
                  <a:lnTo>
                    <a:pt x="48768" y="408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:a16="http://schemas.microsoft.com/office/drawing/2014/main" id="{DF5D44A2-D52E-4B16-B58D-CADD0CF46385}"/>
                </a:ext>
              </a:extLst>
            </p:cNvPr>
            <p:cNvSpPr/>
            <p:nvPr/>
          </p:nvSpPr>
          <p:spPr>
            <a:xfrm>
              <a:off x="7186251" y="713552"/>
              <a:ext cx="119009" cy="180869"/>
            </a:xfrm>
            <a:custGeom>
              <a:avLst/>
              <a:gdLst>
                <a:gd name="connsiteX0" fmla="*/ 50768 w 72199"/>
                <a:gd name="connsiteY0" fmla="*/ 408 h 109729"/>
                <a:gd name="connsiteX1" fmla="*/ 72200 w 72199"/>
                <a:gd name="connsiteY1" fmla="*/ 27649 h 109729"/>
                <a:gd name="connsiteX2" fmla="*/ 33147 w 72199"/>
                <a:gd name="connsiteY2" fmla="*/ 107659 h 109729"/>
                <a:gd name="connsiteX3" fmla="*/ 0 w 72199"/>
                <a:gd name="connsiteY3" fmla="*/ 101754 h 109729"/>
                <a:gd name="connsiteX4" fmla="*/ 23431 w 72199"/>
                <a:gd name="connsiteY4" fmla="*/ 408 h 109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99" h="109729">
                  <a:moveTo>
                    <a:pt x="50768" y="408"/>
                  </a:moveTo>
                  <a:cubicBezTo>
                    <a:pt x="50768" y="408"/>
                    <a:pt x="72200" y="-5498"/>
                    <a:pt x="72200" y="27649"/>
                  </a:cubicBezTo>
                  <a:cubicBezTo>
                    <a:pt x="72200" y="60796"/>
                    <a:pt x="50768" y="99848"/>
                    <a:pt x="33147" y="107659"/>
                  </a:cubicBezTo>
                  <a:cubicBezTo>
                    <a:pt x="21845" y="111845"/>
                    <a:pt x="9161" y="109586"/>
                    <a:pt x="0" y="101754"/>
                  </a:cubicBezTo>
                  <a:lnTo>
                    <a:pt x="23431" y="408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:a16="http://schemas.microsoft.com/office/drawing/2014/main" id="{4C6E2073-49E5-461B-B2CC-65FF4F0D9BD0}"/>
                </a:ext>
              </a:extLst>
            </p:cNvPr>
            <p:cNvSpPr/>
            <p:nvPr/>
          </p:nvSpPr>
          <p:spPr>
            <a:xfrm>
              <a:off x="6316297" y="1022733"/>
              <a:ext cx="1355413" cy="452482"/>
            </a:xfrm>
            <a:custGeom>
              <a:avLst/>
              <a:gdLst>
                <a:gd name="connsiteX0" fmla="*/ 822293 w 822293"/>
                <a:gd name="connsiteY0" fmla="*/ 274510 h 274510"/>
                <a:gd name="connsiteX1" fmla="*/ 822293 w 822293"/>
                <a:gd name="connsiteY1" fmla="*/ 249650 h 274510"/>
                <a:gd name="connsiteX2" fmla="*/ 498443 w 822293"/>
                <a:gd name="connsiteY2" fmla="*/ 107251 h 274510"/>
                <a:gd name="connsiteX3" fmla="*/ 484823 w 822293"/>
                <a:gd name="connsiteY3" fmla="*/ 0 h 274510"/>
                <a:gd name="connsiteX4" fmla="*/ 291751 w 822293"/>
                <a:gd name="connsiteY4" fmla="*/ 3905 h 274510"/>
                <a:gd name="connsiteX5" fmla="*/ 291751 w 822293"/>
                <a:gd name="connsiteY5" fmla="*/ 87725 h 274510"/>
                <a:gd name="connsiteX6" fmla="*/ 264414 w 822293"/>
                <a:gd name="connsiteY6" fmla="*/ 140399 h 274510"/>
                <a:gd name="connsiteX7" fmla="*/ 1238 w 822293"/>
                <a:gd name="connsiteY7" fmla="*/ 271082 h 274510"/>
                <a:gd name="connsiteX8" fmla="*/ 0 w 822293"/>
                <a:gd name="connsiteY8" fmla="*/ 274511 h 274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2293" h="274510">
                  <a:moveTo>
                    <a:pt x="822293" y="274510"/>
                  </a:moveTo>
                  <a:lnTo>
                    <a:pt x="822293" y="249650"/>
                  </a:lnTo>
                  <a:cubicBezTo>
                    <a:pt x="822293" y="249650"/>
                    <a:pt x="507968" y="120967"/>
                    <a:pt x="498443" y="107251"/>
                  </a:cubicBezTo>
                  <a:cubicBezTo>
                    <a:pt x="488918" y="93535"/>
                    <a:pt x="484823" y="0"/>
                    <a:pt x="484823" y="0"/>
                  </a:cubicBezTo>
                  <a:lnTo>
                    <a:pt x="291751" y="3905"/>
                  </a:lnTo>
                  <a:lnTo>
                    <a:pt x="291751" y="87725"/>
                  </a:lnTo>
                  <a:cubicBezTo>
                    <a:pt x="291751" y="115062"/>
                    <a:pt x="291751" y="117062"/>
                    <a:pt x="264414" y="140399"/>
                  </a:cubicBezTo>
                  <a:cubicBezTo>
                    <a:pt x="237077" y="163735"/>
                    <a:pt x="9049" y="263271"/>
                    <a:pt x="1238" y="271082"/>
                  </a:cubicBezTo>
                  <a:cubicBezTo>
                    <a:pt x="561" y="272111"/>
                    <a:pt x="137" y="273286"/>
                    <a:pt x="0" y="27451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8D180527-69CA-4B08-8CE4-4C148A915BD0}"/>
                </a:ext>
              </a:extLst>
            </p:cNvPr>
            <p:cNvSpPr/>
            <p:nvPr/>
          </p:nvSpPr>
          <p:spPr>
            <a:xfrm>
              <a:off x="6813057" y="1027131"/>
              <a:ext cx="207086" cy="166736"/>
            </a:xfrm>
            <a:custGeom>
              <a:avLst/>
              <a:gdLst>
                <a:gd name="connsiteX0" fmla="*/ 0 w 125634"/>
                <a:gd name="connsiteY0" fmla="*/ 85058 h 101155"/>
                <a:gd name="connsiteX1" fmla="*/ 0 w 125634"/>
                <a:gd name="connsiteY1" fmla="*/ 101155 h 101155"/>
                <a:gd name="connsiteX2" fmla="*/ 125635 w 125634"/>
                <a:gd name="connsiteY2" fmla="*/ 72580 h 101155"/>
                <a:gd name="connsiteX3" fmla="*/ 105823 w 125634"/>
                <a:gd name="connsiteY3" fmla="*/ 16097 h 101155"/>
                <a:gd name="connsiteX4" fmla="*/ 77248 w 125634"/>
                <a:gd name="connsiteY4" fmla="*/ 0 h 101155"/>
                <a:gd name="connsiteX5" fmla="*/ 571 w 125634"/>
                <a:gd name="connsiteY5" fmla="*/ 1524 h 10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34" h="101155">
                  <a:moveTo>
                    <a:pt x="0" y="85058"/>
                  </a:moveTo>
                  <a:cubicBezTo>
                    <a:pt x="0" y="91726"/>
                    <a:pt x="0" y="96869"/>
                    <a:pt x="0" y="101155"/>
                  </a:cubicBezTo>
                  <a:lnTo>
                    <a:pt x="125635" y="72580"/>
                  </a:lnTo>
                  <a:lnTo>
                    <a:pt x="105823" y="16097"/>
                  </a:lnTo>
                  <a:cubicBezTo>
                    <a:pt x="105823" y="16097"/>
                    <a:pt x="92012" y="7906"/>
                    <a:pt x="77248" y="0"/>
                  </a:cubicBezTo>
                  <a:lnTo>
                    <a:pt x="571" y="1524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:a16="http://schemas.microsoft.com/office/drawing/2014/main" id="{E8E70D47-D862-4F92-98CE-EFD0A447A115}"/>
                </a:ext>
              </a:extLst>
            </p:cNvPr>
            <p:cNvSpPr/>
            <p:nvPr/>
          </p:nvSpPr>
          <p:spPr>
            <a:xfrm>
              <a:off x="7022657" y="1254470"/>
              <a:ext cx="649052" cy="220745"/>
            </a:xfrm>
            <a:custGeom>
              <a:avLst/>
              <a:gdLst>
                <a:gd name="connsiteX0" fmla="*/ 393763 w 393763"/>
                <a:gd name="connsiteY0" fmla="*/ 133921 h 133921"/>
                <a:gd name="connsiteX1" fmla="*/ 393763 w 393763"/>
                <a:gd name="connsiteY1" fmla="*/ 109061 h 133921"/>
                <a:gd name="connsiteX2" fmla="*/ 136588 w 393763"/>
                <a:gd name="connsiteY2" fmla="*/ 0 h 133921"/>
                <a:gd name="connsiteX3" fmla="*/ 0 w 393763"/>
                <a:gd name="connsiteY3" fmla="*/ 133921 h 133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63" h="133921">
                  <a:moveTo>
                    <a:pt x="393763" y="133921"/>
                  </a:moveTo>
                  <a:lnTo>
                    <a:pt x="393763" y="109061"/>
                  </a:lnTo>
                  <a:cubicBezTo>
                    <a:pt x="393763" y="109061"/>
                    <a:pt x="231362" y="42386"/>
                    <a:pt x="136588" y="0"/>
                  </a:cubicBezTo>
                  <a:cubicBezTo>
                    <a:pt x="123634" y="26765"/>
                    <a:pt x="76486" y="113348"/>
                    <a:pt x="0" y="133921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:a16="http://schemas.microsoft.com/office/drawing/2014/main" id="{376E3124-1049-45A7-AD4B-E091312CDF65}"/>
                </a:ext>
              </a:extLst>
            </p:cNvPr>
            <p:cNvSpPr/>
            <p:nvPr/>
          </p:nvSpPr>
          <p:spPr>
            <a:xfrm>
              <a:off x="6316454" y="1284928"/>
              <a:ext cx="593159" cy="190287"/>
            </a:xfrm>
            <a:custGeom>
              <a:avLst/>
              <a:gdLst>
                <a:gd name="connsiteX0" fmla="*/ 359855 w 359854"/>
                <a:gd name="connsiteY0" fmla="*/ 115443 h 115443"/>
                <a:gd name="connsiteX1" fmla="*/ 233363 w 359854"/>
                <a:gd name="connsiteY1" fmla="*/ 0 h 115443"/>
                <a:gd name="connsiteX2" fmla="*/ 1238 w 359854"/>
                <a:gd name="connsiteY2" fmla="*/ 112014 h 115443"/>
                <a:gd name="connsiteX3" fmla="*/ 0 w 359854"/>
                <a:gd name="connsiteY3" fmla="*/ 115443 h 11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9854" h="115443">
                  <a:moveTo>
                    <a:pt x="359855" y="115443"/>
                  </a:moveTo>
                  <a:cubicBezTo>
                    <a:pt x="286321" y="96965"/>
                    <a:pt x="245554" y="25241"/>
                    <a:pt x="233363" y="0"/>
                  </a:cubicBezTo>
                  <a:cubicBezTo>
                    <a:pt x="163259" y="37052"/>
                    <a:pt x="7620" y="105632"/>
                    <a:pt x="1238" y="112014"/>
                  </a:cubicBezTo>
                  <a:cubicBezTo>
                    <a:pt x="561" y="113043"/>
                    <a:pt x="137" y="114218"/>
                    <a:pt x="0" y="115443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950827FC-3A1F-4BDA-8342-F32AFA563F06}"/>
                </a:ext>
              </a:extLst>
            </p:cNvPr>
            <p:cNvSpPr/>
            <p:nvPr/>
          </p:nvSpPr>
          <p:spPr>
            <a:xfrm>
              <a:off x="6316453" y="1262163"/>
              <a:ext cx="452955" cy="213052"/>
            </a:xfrm>
            <a:custGeom>
              <a:avLst/>
              <a:gdLst>
                <a:gd name="connsiteX0" fmla="*/ 274796 w 274796"/>
                <a:gd name="connsiteY0" fmla="*/ 129254 h 129254"/>
                <a:gd name="connsiteX1" fmla="*/ 257651 w 274796"/>
                <a:gd name="connsiteY1" fmla="*/ 0 h 129254"/>
                <a:gd name="connsiteX2" fmla="*/ 1238 w 274796"/>
                <a:gd name="connsiteY2" fmla="*/ 125825 h 129254"/>
                <a:gd name="connsiteX3" fmla="*/ 0 w 274796"/>
                <a:gd name="connsiteY3" fmla="*/ 129254 h 129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4796" h="129254">
                  <a:moveTo>
                    <a:pt x="274796" y="129254"/>
                  </a:moveTo>
                  <a:lnTo>
                    <a:pt x="257651" y="0"/>
                  </a:lnTo>
                  <a:cubicBezTo>
                    <a:pt x="211264" y="29908"/>
                    <a:pt x="8572" y="118491"/>
                    <a:pt x="1238" y="125825"/>
                  </a:cubicBezTo>
                  <a:cubicBezTo>
                    <a:pt x="561" y="126855"/>
                    <a:pt x="137" y="128030"/>
                    <a:pt x="0" y="129254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:a16="http://schemas.microsoft.com/office/drawing/2014/main" id="{795A5128-F378-434A-8219-142D455B6895}"/>
                </a:ext>
              </a:extLst>
            </p:cNvPr>
            <p:cNvSpPr/>
            <p:nvPr/>
          </p:nvSpPr>
          <p:spPr>
            <a:xfrm>
              <a:off x="7152498" y="1217418"/>
              <a:ext cx="551867" cy="257798"/>
            </a:xfrm>
            <a:custGeom>
              <a:avLst/>
              <a:gdLst>
                <a:gd name="connsiteX0" fmla="*/ 334804 w 334803"/>
                <a:gd name="connsiteY0" fmla="*/ 156400 h 156400"/>
                <a:gd name="connsiteX1" fmla="*/ 334804 w 334803"/>
                <a:gd name="connsiteY1" fmla="*/ 131540 h 156400"/>
                <a:gd name="connsiteX2" fmla="*/ 9525 w 334803"/>
                <a:gd name="connsiteY2" fmla="*/ 0 h 156400"/>
                <a:gd name="connsiteX3" fmla="*/ 0 w 334803"/>
                <a:gd name="connsiteY3" fmla="*/ 156400 h 15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803" h="156400">
                  <a:moveTo>
                    <a:pt x="334804" y="156400"/>
                  </a:moveTo>
                  <a:lnTo>
                    <a:pt x="334804" y="131540"/>
                  </a:lnTo>
                  <a:cubicBezTo>
                    <a:pt x="334804" y="131540"/>
                    <a:pt x="78391" y="34576"/>
                    <a:pt x="9525" y="0"/>
                  </a:cubicBezTo>
                  <a:lnTo>
                    <a:pt x="0" y="156400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:a16="http://schemas.microsoft.com/office/drawing/2014/main" id="{F1F7211E-212D-44C8-A8BE-FE214F403C00}"/>
                </a:ext>
              </a:extLst>
            </p:cNvPr>
            <p:cNvSpPr/>
            <p:nvPr/>
          </p:nvSpPr>
          <p:spPr>
            <a:xfrm>
              <a:off x="6638557" y="354308"/>
              <a:ext cx="605950" cy="817439"/>
            </a:xfrm>
            <a:custGeom>
              <a:avLst/>
              <a:gdLst>
                <a:gd name="connsiteX0" fmla="*/ 22235 w 367614"/>
                <a:gd name="connsiteY0" fmla="*/ 271025 h 495921"/>
                <a:gd name="connsiteX1" fmla="*/ 59287 w 367614"/>
                <a:gd name="connsiteY1" fmla="*/ 387992 h 495921"/>
                <a:gd name="connsiteX2" fmla="*/ 182160 w 367614"/>
                <a:gd name="connsiteY2" fmla="*/ 492767 h 495921"/>
                <a:gd name="connsiteX3" fmla="*/ 258360 w 367614"/>
                <a:gd name="connsiteY3" fmla="*/ 477241 h 495921"/>
                <a:gd name="connsiteX4" fmla="*/ 332464 w 367614"/>
                <a:gd name="connsiteY4" fmla="*/ 379705 h 495921"/>
                <a:gd name="connsiteX5" fmla="*/ 361706 w 367614"/>
                <a:gd name="connsiteY5" fmla="*/ 215875 h 495921"/>
                <a:gd name="connsiteX6" fmla="*/ 361706 w 367614"/>
                <a:gd name="connsiteY6" fmla="*/ 147676 h 495921"/>
                <a:gd name="connsiteX7" fmla="*/ 178445 w 367614"/>
                <a:gd name="connsiteY7" fmla="*/ 9659 h 495921"/>
                <a:gd name="connsiteX8" fmla="*/ 49762 w 367614"/>
                <a:gd name="connsiteY8" fmla="*/ 85859 h 495921"/>
                <a:gd name="connsiteX9" fmla="*/ 994 w 367614"/>
                <a:gd name="connsiteY9" fmla="*/ 202826 h 495921"/>
                <a:gd name="connsiteX10" fmla="*/ 18520 w 367614"/>
                <a:gd name="connsiteY10" fmla="*/ 263310 h 495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7614" h="495921">
                  <a:moveTo>
                    <a:pt x="22235" y="271025"/>
                  </a:moveTo>
                  <a:cubicBezTo>
                    <a:pt x="22235" y="271025"/>
                    <a:pt x="47571" y="360655"/>
                    <a:pt x="59287" y="387992"/>
                  </a:cubicBezTo>
                  <a:cubicBezTo>
                    <a:pt x="71003" y="415329"/>
                    <a:pt x="162633" y="485528"/>
                    <a:pt x="182160" y="492767"/>
                  </a:cubicBezTo>
                  <a:cubicBezTo>
                    <a:pt x="201686" y="500006"/>
                    <a:pt x="240643" y="494767"/>
                    <a:pt x="258360" y="477241"/>
                  </a:cubicBezTo>
                  <a:cubicBezTo>
                    <a:pt x="276076" y="459715"/>
                    <a:pt x="322748" y="401041"/>
                    <a:pt x="332464" y="379705"/>
                  </a:cubicBezTo>
                  <a:cubicBezTo>
                    <a:pt x="342180" y="358369"/>
                    <a:pt x="361706" y="215875"/>
                    <a:pt x="361706" y="215875"/>
                  </a:cubicBezTo>
                  <a:cubicBezTo>
                    <a:pt x="369584" y="193825"/>
                    <a:pt x="369584" y="169727"/>
                    <a:pt x="361706" y="147676"/>
                  </a:cubicBezTo>
                  <a:cubicBezTo>
                    <a:pt x="347895" y="115005"/>
                    <a:pt x="242643" y="35376"/>
                    <a:pt x="178445" y="9659"/>
                  </a:cubicBezTo>
                  <a:cubicBezTo>
                    <a:pt x="114246" y="-16058"/>
                    <a:pt x="96530" y="9659"/>
                    <a:pt x="49762" y="85859"/>
                  </a:cubicBezTo>
                  <a:cubicBezTo>
                    <a:pt x="2994" y="162059"/>
                    <a:pt x="-2911" y="185300"/>
                    <a:pt x="994" y="202826"/>
                  </a:cubicBezTo>
                  <a:cubicBezTo>
                    <a:pt x="4899" y="220352"/>
                    <a:pt x="18520" y="263310"/>
                    <a:pt x="18520" y="26331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:a16="http://schemas.microsoft.com/office/drawing/2014/main" id="{3A858220-3032-4CB0-B1A0-A47085DDA1FB}"/>
                </a:ext>
              </a:extLst>
            </p:cNvPr>
            <p:cNvSpPr/>
            <p:nvPr/>
          </p:nvSpPr>
          <p:spPr>
            <a:xfrm>
              <a:off x="6919505" y="685178"/>
              <a:ext cx="84299" cy="171725"/>
            </a:xfrm>
            <a:custGeom>
              <a:avLst/>
              <a:gdLst>
                <a:gd name="connsiteX0" fmla="*/ 39053 w 51142"/>
                <a:gd name="connsiteY0" fmla="*/ 0 h 104182"/>
                <a:gd name="connsiteX1" fmla="*/ 42958 w 51142"/>
                <a:gd name="connsiteY1" fmla="*/ 72200 h 104182"/>
                <a:gd name="connsiteX2" fmla="*/ 46768 w 51142"/>
                <a:gd name="connsiteY2" fmla="*/ 101441 h 104182"/>
                <a:gd name="connsiteX3" fmla="*/ 0 w 51142"/>
                <a:gd name="connsiteY3" fmla="*/ 93631 h 10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142" h="104182">
                  <a:moveTo>
                    <a:pt x="39053" y="0"/>
                  </a:moveTo>
                  <a:lnTo>
                    <a:pt x="42958" y="72200"/>
                  </a:lnTo>
                  <a:cubicBezTo>
                    <a:pt x="42958" y="72200"/>
                    <a:pt x="58483" y="95631"/>
                    <a:pt x="46768" y="101441"/>
                  </a:cubicBezTo>
                  <a:cubicBezTo>
                    <a:pt x="35052" y="107251"/>
                    <a:pt x="5905" y="103442"/>
                    <a:pt x="0" y="9363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:a16="http://schemas.microsoft.com/office/drawing/2014/main" id="{CD9EBF7F-18F3-4FF8-8265-F8240A2FF2FF}"/>
                </a:ext>
              </a:extLst>
            </p:cNvPr>
            <p:cNvSpPr/>
            <p:nvPr/>
          </p:nvSpPr>
          <p:spPr>
            <a:xfrm>
              <a:off x="6871303" y="913460"/>
              <a:ext cx="190286" cy="38149"/>
            </a:xfrm>
            <a:custGeom>
              <a:avLst/>
              <a:gdLst>
                <a:gd name="connsiteX0" fmla="*/ 0 w 115442"/>
                <a:gd name="connsiteY0" fmla="*/ 7811 h 23144"/>
                <a:gd name="connsiteX1" fmla="*/ 66675 w 115442"/>
                <a:gd name="connsiteY1" fmla="*/ 21431 h 23144"/>
                <a:gd name="connsiteX2" fmla="*/ 115443 w 115442"/>
                <a:gd name="connsiteY2" fmla="*/ 0 h 2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442" h="23144">
                  <a:moveTo>
                    <a:pt x="0" y="7811"/>
                  </a:moveTo>
                  <a:cubicBezTo>
                    <a:pt x="0" y="7811"/>
                    <a:pt x="37052" y="29242"/>
                    <a:pt x="66675" y="21431"/>
                  </a:cubicBezTo>
                  <a:cubicBezTo>
                    <a:pt x="83957" y="16897"/>
                    <a:pt x="100416" y="9665"/>
                    <a:pt x="115443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id="{FB39D709-CE3C-4A55-82ED-6C7322ED0435}"/>
                </a:ext>
              </a:extLst>
            </p:cNvPr>
            <p:cNvSpPr/>
            <p:nvPr/>
          </p:nvSpPr>
          <p:spPr>
            <a:xfrm>
              <a:off x="6843043" y="697581"/>
              <a:ext cx="31401" cy="57934"/>
            </a:xfrm>
            <a:custGeom>
              <a:avLst/>
              <a:gdLst>
                <a:gd name="connsiteX0" fmla="*/ 19050 w 19050"/>
                <a:gd name="connsiteY0" fmla="*/ 17621 h 35147"/>
                <a:gd name="connsiteX1" fmla="*/ 9525 w 19050"/>
                <a:gd name="connsiteY1" fmla="*/ 35147 h 35147"/>
                <a:gd name="connsiteX2" fmla="*/ 0 w 19050"/>
                <a:gd name="connsiteY2" fmla="*/ 17621 h 35147"/>
                <a:gd name="connsiteX3" fmla="*/ 9525 w 19050"/>
                <a:gd name="connsiteY3" fmla="*/ 0 h 35147"/>
                <a:gd name="connsiteX4" fmla="*/ 19050 w 19050"/>
                <a:gd name="connsiteY4" fmla="*/ 17621 h 3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5147">
                  <a:moveTo>
                    <a:pt x="19050" y="17621"/>
                  </a:moveTo>
                  <a:cubicBezTo>
                    <a:pt x="19050" y="27146"/>
                    <a:pt x="14764" y="35147"/>
                    <a:pt x="9525" y="35147"/>
                  </a:cubicBezTo>
                  <a:cubicBezTo>
                    <a:pt x="4286" y="35147"/>
                    <a:pt x="0" y="27242"/>
                    <a:pt x="0" y="17621"/>
                  </a:cubicBezTo>
                  <a:cubicBezTo>
                    <a:pt x="0" y="8001"/>
                    <a:pt x="4381" y="0"/>
                    <a:pt x="9525" y="0"/>
                  </a:cubicBezTo>
                  <a:cubicBezTo>
                    <a:pt x="14668" y="0"/>
                    <a:pt x="19050" y="8096"/>
                    <a:pt x="19050" y="17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:a16="http://schemas.microsoft.com/office/drawing/2014/main" id="{157A6059-B20A-429E-B5CC-91DAB4F7FDA6}"/>
                </a:ext>
              </a:extLst>
            </p:cNvPr>
            <p:cNvSpPr/>
            <p:nvPr/>
          </p:nvSpPr>
          <p:spPr>
            <a:xfrm>
              <a:off x="7042595" y="697581"/>
              <a:ext cx="31401" cy="57934"/>
            </a:xfrm>
            <a:custGeom>
              <a:avLst/>
              <a:gdLst>
                <a:gd name="connsiteX0" fmla="*/ 19050 w 19050"/>
                <a:gd name="connsiteY0" fmla="*/ 17621 h 35147"/>
                <a:gd name="connsiteX1" fmla="*/ 9525 w 19050"/>
                <a:gd name="connsiteY1" fmla="*/ 35147 h 35147"/>
                <a:gd name="connsiteX2" fmla="*/ 0 w 19050"/>
                <a:gd name="connsiteY2" fmla="*/ 17621 h 35147"/>
                <a:gd name="connsiteX3" fmla="*/ 9525 w 19050"/>
                <a:gd name="connsiteY3" fmla="*/ 0 h 35147"/>
                <a:gd name="connsiteX4" fmla="*/ 19050 w 19050"/>
                <a:gd name="connsiteY4" fmla="*/ 17621 h 35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5147">
                  <a:moveTo>
                    <a:pt x="19050" y="17621"/>
                  </a:moveTo>
                  <a:cubicBezTo>
                    <a:pt x="19050" y="27146"/>
                    <a:pt x="14669" y="35147"/>
                    <a:pt x="9525" y="35147"/>
                  </a:cubicBezTo>
                  <a:cubicBezTo>
                    <a:pt x="4381" y="35147"/>
                    <a:pt x="0" y="27242"/>
                    <a:pt x="0" y="17621"/>
                  </a:cubicBezTo>
                  <a:cubicBezTo>
                    <a:pt x="0" y="8001"/>
                    <a:pt x="4381" y="0"/>
                    <a:pt x="9525" y="0"/>
                  </a:cubicBezTo>
                  <a:cubicBezTo>
                    <a:pt x="14669" y="0"/>
                    <a:pt x="19050" y="8096"/>
                    <a:pt x="19050" y="17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:a16="http://schemas.microsoft.com/office/drawing/2014/main" id="{DA61B801-C239-495A-8543-85692E958271}"/>
                </a:ext>
              </a:extLst>
            </p:cNvPr>
            <p:cNvSpPr/>
            <p:nvPr/>
          </p:nvSpPr>
          <p:spPr>
            <a:xfrm>
              <a:off x="6787779" y="635424"/>
              <a:ext cx="109902" cy="24161"/>
            </a:xfrm>
            <a:custGeom>
              <a:avLst/>
              <a:gdLst>
                <a:gd name="connsiteX0" fmla="*/ 0 w 66675"/>
                <a:gd name="connsiteY0" fmla="*/ 14658 h 14658"/>
                <a:gd name="connsiteX1" fmla="*/ 66675 w 66675"/>
                <a:gd name="connsiteY1" fmla="*/ 942 h 1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675" h="14658">
                  <a:moveTo>
                    <a:pt x="0" y="14658"/>
                  </a:moveTo>
                  <a:cubicBezTo>
                    <a:pt x="0" y="14658"/>
                    <a:pt x="23336" y="-4392"/>
                    <a:pt x="66675" y="942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:a16="http://schemas.microsoft.com/office/drawing/2014/main" id="{6AA8EFA1-1CE8-4B3F-B898-5706D9151599}"/>
                </a:ext>
              </a:extLst>
            </p:cNvPr>
            <p:cNvSpPr/>
            <p:nvPr/>
          </p:nvSpPr>
          <p:spPr>
            <a:xfrm>
              <a:off x="7015904" y="625663"/>
              <a:ext cx="109902" cy="37063"/>
            </a:xfrm>
            <a:custGeom>
              <a:avLst/>
              <a:gdLst>
                <a:gd name="connsiteX0" fmla="*/ 0 w 66675"/>
                <a:gd name="connsiteY0" fmla="*/ 1055 h 22485"/>
                <a:gd name="connsiteX1" fmla="*/ 66675 w 66675"/>
                <a:gd name="connsiteY1" fmla="*/ 22486 h 2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675" h="22485">
                  <a:moveTo>
                    <a:pt x="0" y="1055"/>
                  </a:moveTo>
                  <a:cubicBezTo>
                    <a:pt x="24386" y="-3043"/>
                    <a:pt x="49244" y="4947"/>
                    <a:pt x="66675" y="2248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:a16="http://schemas.microsoft.com/office/drawing/2014/main" id="{3CE9D375-3B25-4BD6-A383-275A4119C123}"/>
                </a:ext>
              </a:extLst>
            </p:cNvPr>
            <p:cNvSpPr/>
            <p:nvPr/>
          </p:nvSpPr>
          <p:spPr>
            <a:xfrm>
              <a:off x="6483499" y="116556"/>
              <a:ext cx="909439" cy="690510"/>
            </a:xfrm>
            <a:custGeom>
              <a:avLst/>
              <a:gdLst>
                <a:gd name="connsiteX0" fmla="*/ 250891 w 551733"/>
                <a:gd name="connsiteY0" fmla="*/ 189141 h 418916"/>
                <a:gd name="connsiteX1" fmla="*/ 182597 w 551733"/>
                <a:gd name="connsiteY1" fmla="*/ 296392 h 418916"/>
                <a:gd name="connsiteX2" fmla="*/ 115922 w 551733"/>
                <a:gd name="connsiteY2" fmla="*/ 339255 h 418916"/>
                <a:gd name="connsiteX3" fmla="*/ 115922 w 551733"/>
                <a:gd name="connsiteY3" fmla="*/ 415455 h 418916"/>
                <a:gd name="connsiteX4" fmla="*/ 98396 w 551733"/>
                <a:gd name="connsiteY4" fmla="*/ 397834 h 418916"/>
                <a:gd name="connsiteX5" fmla="*/ 49628 w 551733"/>
                <a:gd name="connsiteY5" fmla="*/ 333540 h 418916"/>
                <a:gd name="connsiteX6" fmla="*/ 6765 w 551733"/>
                <a:gd name="connsiteY6" fmla="*/ 224288 h 418916"/>
                <a:gd name="connsiteX7" fmla="*/ 159165 w 551733"/>
                <a:gd name="connsiteY7" fmla="*/ 31216 h 418916"/>
                <a:gd name="connsiteX8" fmla="*/ 359952 w 551733"/>
                <a:gd name="connsiteY8" fmla="*/ 15691 h 418916"/>
                <a:gd name="connsiteX9" fmla="*/ 547309 w 551733"/>
                <a:gd name="connsiteY9" fmla="*/ 198666 h 418916"/>
                <a:gd name="connsiteX10" fmla="*/ 502446 w 551733"/>
                <a:gd name="connsiteY10" fmla="*/ 327349 h 418916"/>
                <a:gd name="connsiteX11" fmla="*/ 420531 w 551733"/>
                <a:gd name="connsiteY11" fmla="*/ 329349 h 418916"/>
                <a:gd name="connsiteX12" fmla="*/ 276227 w 551733"/>
                <a:gd name="connsiteY12" fmla="*/ 234099 h 418916"/>
                <a:gd name="connsiteX13" fmla="*/ 250891 w 551733"/>
                <a:gd name="connsiteY13" fmla="*/ 189141 h 41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1733" h="418916">
                  <a:moveTo>
                    <a:pt x="250891" y="189141"/>
                  </a:moveTo>
                  <a:cubicBezTo>
                    <a:pt x="250891" y="189141"/>
                    <a:pt x="225554" y="263245"/>
                    <a:pt x="182597" y="296392"/>
                  </a:cubicBezTo>
                  <a:cubicBezTo>
                    <a:pt x="162136" y="313254"/>
                    <a:pt x="139756" y="327641"/>
                    <a:pt x="115922" y="339255"/>
                  </a:cubicBezTo>
                  <a:lnTo>
                    <a:pt x="115922" y="415455"/>
                  </a:lnTo>
                  <a:cubicBezTo>
                    <a:pt x="115922" y="424980"/>
                    <a:pt x="110111" y="413455"/>
                    <a:pt x="98396" y="397834"/>
                  </a:cubicBezTo>
                  <a:cubicBezTo>
                    <a:pt x="86680" y="382213"/>
                    <a:pt x="86680" y="360781"/>
                    <a:pt x="49628" y="333540"/>
                  </a:cubicBezTo>
                  <a:cubicBezTo>
                    <a:pt x="12575" y="306298"/>
                    <a:pt x="-12761" y="266865"/>
                    <a:pt x="6765" y="224288"/>
                  </a:cubicBezTo>
                  <a:cubicBezTo>
                    <a:pt x="26291" y="181711"/>
                    <a:pt x="71059" y="76079"/>
                    <a:pt x="159165" y="31216"/>
                  </a:cubicBezTo>
                  <a:cubicBezTo>
                    <a:pt x="247271" y="-13646"/>
                    <a:pt x="313184" y="-1931"/>
                    <a:pt x="359952" y="15691"/>
                  </a:cubicBezTo>
                  <a:cubicBezTo>
                    <a:pt x="406720" y="33312"/>
                    <a:pt x="529688" y="155899"/>
                    <a:pt x="547309" y="198666"/>
                  </a:cubicBezTo>
                  <a:cubicBezTo>
                    <a:pt x="564930" y="241433"/>
                    <a:pt x="525782" y="307918"/>
                    <a:pt x="502446" y="327349"/>
                  </a:cubicBezTo>
                  <a:cubicBezTo>
                    <a:pt x="479110" y="346780"/>
                    <a:pt x="457583" y="346399"/>
                    <a:pt x="420531" y="329349"/>
                  </a:cubicBezTo>
                  <a:cubicBezTo>
                    <a:pt x="370007" y="301432"/>
                    <a:pt x="321756" y="269584"/>
                    <a:pt x="276227" y="234099"/>
                  </a:cubicBezTo>
                  <a:cubicBezTo>
                    <a:pt x="264512" y="222193"/>
                    <a:pt x="250891" y="189141"/>
                    <a:pt x="250891" y="18914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:a16="http://schemas.microsoft.com/office/drawing/2014/main" id="{3707B770-EA7A-4D33-9D8C-7B0FD0688EB6}"/>
                </a:ext>
              </a:extLst>
            </p:cNvPr>
            <p:cNvSpPr/>
            <p:nvPr/>
          </p:nvSpPr>
          <p:spPr>
            <a:xfrm>
              <a:off x="6537665" y="598511"/>
              <a:ext cx="39721" cy="7627"/>
            </a:xfrm>
            <a:custGeom>
              <a:avLst/>
              <a:gdLst>
                <a:gd name="connsiteX0" fmla="*/ 24098 w 24098"/>
                <a:gd name="connsiteY0" fmla="*/ 0 h 4627"/>
                <a:gd name="connsiteX1" fmla="*/ 0 w 24098"/>
                <a:gd name="connsiteY1" fmla="*/ 4382 h 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098" h="4627">
                  <a:moveTo>
                    <a:pt x="24098" y="0"/>
                  </a:moveTo>
                  <a:cubicBezTo>
                    <a:pt x="4572" y="6191"/>
                    <a:pt x="0" y="4382"/>
                    <a:pt x="0" y="4382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:a16="http://schemas.microsoft.com/office/drawing/2014/main" id="{9FCAB11B-D799-492D-98DE-42D48B26641E}"/>
                </a:ext>
              </a:extLst>
            </p:cNvPr>
            <p:cNvSpPr/>
            <p:nvPr/>
          </p:nvSpPr>
          <p:spPr>
            <a:xfrm>
              <a:off x="6623704" y="330822"/>
              <a:ext cx="244925" cy="250262"/>
            </a:xfrm>
            <a:custGeom>
              <a:avLst/>
              <a:gdLst>
                <a:gd name="connsiteX0" fmla="*/ 148590 w 148590"/>
                <a:gd name="connsiteY0" fmla="*/ 0 h 151828"/>
                <a:gd name="connsiteX1" fmla="*/ 46768 w 148590"/>
                <a:gd name="connsiteY1" fmla="*/ 130016 h 151828"/>
                <a:gd name="connsiteX2" fmla="*/ 0 w 148590"/>
                <a:gd name="connsiteY2" fmla="*/ 151829 h 15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8590" h="151828">
                  <a:moveTo>
                    <a:pt x="148590" y="0"/>
                  </a:moveTo>
                  <a:cubicBezTo>
                    <a:pt x="134959" y="55981"/>
                    <a:pt x="97850" y="103365"/>
                    <a:pt x="46768" y="130016"/>
                  </a:cubicBezTo>
                  <a:cubicBezTo>
                    <a:pt x="27718" y="139541"/>
                    <a:pt x="12478" y="146590"/>
                    <a:pt x="0" y="151829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:a16="http://schemas.microsoft.com/office/drawing/2014/main" id="{197FC5E6-A84C-453F-986F-48CF300CFF9A}"/>
                </a:ext>
              </a:extLst>
            </p:cNvPr>
            <p:cNvSpPr/>
            <p:nvPr/>
          </p:nvSpPr>
          <p:spPr>
            <a:xfrm>
              <a:off x="7317502" y="593960"/>
              <a:ext cx="14151" cy="35167"/>
            </a:xfrm>
            <a:custGeom>
              <a:avLst/>
              <a:gdLst>
                <a:gd name="connsiteX0" fmla="*/ 0 w 8585"/>
                <a:gd name="connsiteY0" fmla="*/ 0 h 21335"/>
                <a:gd name="connsiteX1" fmla="*/ 7525 w 8585"/>
                <a:gd name="connsiteY1" fmla="*/ 21336 h 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85" h="21335">
                  <a:moveTo>
                    <a:pt x="0" y="0"/>
                  </a:moveTo>
                  <a:cubicBezTo>
                    <a:pt x="7334" y="7715"/>
                    <a:pt x="10382" y="14954"/>
                    <a:pt x="7525" y="21336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:a16="http://schemas.microsoft.com/office/drawing/2014/main" id="{F9CEFF53-6E6D-4D1C-9EF7-FBF3F9ACCAB5}"/>
                </a:ext>
              </a:extLst>
            </p:cNvPr>
            <p:cNvSpPr/>
            <p:nvPr/>
          </p:nvSpPr>
          <p:spPr>
            <a:xfrm>
              <a:off x="6901287" y="298166"/>
              <a:ext cx="378064" cy="266120"/>
            </a:xfrm>
            <a:custGeom>
              <a:avLst/>
              <a:gdLst>
                <a:gd name="connsiteX0" fmla="*/ 0 w 229362"/>
                <a:gd name="connsiteY0" fmla="*/ 0 h 161448"/>
                <a:gd name="connsiteX1" fmla="*/ 110204 w 229362"/>
                <a:gd name="connsiteY1" fmla="*/ 107537 h 161448"/>
                <a:gd name="connsiteX2" fmla="*/ 229362 w 229362"/>
                <a:gd name="connsiteY2" fmla="*/ 161449 h 16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9362" h="161448">
                  <a:moveTo>
                    <a:pt x="0" y="0"/>
                  </a:moveTo>
                  <a:cubicBezTo>
                    <a:pt x="0" y="0"/>
                    <a:pt x="31052" y="78962"/>
                    <a:pt x="110204" y="107537"/>
                  </a:cubicBezTo>
                  <a:cubicBezTo>
                    <a:pt x="151620" y="121494"/>
                    <a:pt x="191538" y="139554"/>
                    <a:pt x="229362" y="161449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:a16="http://schemas.microsoft.com/office/drawing/2014/main" id="{621C7E3D-443A-4187-BF5B-B04934732439}"/>
                </a:ext>
              </a:extLst>
            </p:cNvPr>
            <p:cNvSpPr/>
            <p:nvPr/>
          </p:nvSpPr>
          <p:spPr>
            <a:xfrm>
              <a:off x="7239624" y="383575"/>
              <a:ext cx="113669" cy="166264"/>
            </a:xfrm>
            <a:custGeom>
              <a:avLst/>
              <a:gdLst>
                <a:gd name="connsiteX0" fmla="*/ 0 w 68960"/>
                <a:gd name="connsiteY0" fmla="*/ 0 h 100869"/>
                <a:gd name="connsiteX1" fmla="*/ 68961 w 68960"/>
                <a:gd name="connsiteY1" fmla="*/ 100870 h 10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960" h="100869">
                  <a:moveTo>
                    <a:pt x="0" y="0"/>
                  </a:moveTo>
                  <a:cubicBezTo>
                    <a:pt x="26606" y="31001"/>
                    <a:pt x="49731" y="64826"/>
                    <a:pt x="68961" y="100870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:a16="http://schemas.microsoft.com/office/drawing/2014/main" id="{AD9DD3F7-94D7-4F17-A54F-B9EDA9763331}"/>
                </a:ext>
              </a:extLst>
            </p:cNvPr>
            <p:cNvSpPr/>
            <p:nvPr/>
          </p:nvSpPr>
          <p:spPr>
            <a:xfrm>
              <a:off x="6896572" y="219037"/>
              <a:ext cx="312280" cy="130468"/>
            </a:xfrm>
            <a:custGeom>
              <a:avLst/>
              <a:gdLst>
                <a:gd name="connsiteX0" fmla="*/ 0 w 189452"/>
                <a:gd name="connsiteY0" fmla="*/ 0 h 79152"/>
                <a:gd name="connsiteX1" fmla="*/ 189452 w 189452"/>
                <a:gd name="connsiteY1" fmla="*/ 79153 h 79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9452" h="79152">
                  <a:moveTo>
                    <a:pt x="0" y="0"/>
                  </a:moveTo>
                  <a:cubicBezTo>
                    <a:pt x="0" y="0"/>
                    <a:pt x="132874" y="19717"/>
                    <a:pt x="189452" y="79153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:a16="http://schemas.microsoft.com/office/drawing/2014/main" id="{50DBB39B-1187-46F2-9C14-82C3CF82BFD2}"/>
                </a:ext>
              </a:extLst>
            </p:cNvPr>
            <p:cNvSpPr/>
            <p:nvPr/>
          </p:nvSpPr>
          <p:spPr>
            <a:xfrm>
              <a:off x="6621663" y="274929"/>
              <a:ext cx="214309" cy="265648"/>
            </a:xfrm>
            <a:custGeom>
              <a:avLst/>
              <a:gdLst>
                <a:gd name="connsiteX0" fmla="*/ 130016 w 130016"/>
                <a:gd name="connsiteY0" fmla="*/ 0 h 161162"/>
                <a:gd name="connsiteX1" fmla="*/ 67818 w 130016"/>
                <a:gd name="connsiteY1" fmla="*/ 62198 h 161162"/>
                <a:gd name="connsiteX2" fmla="*/ 0 w 130016"/>
                <a:gd name="connsiteY2" fmla="*/ 161163 h 16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0016" h="161162">
                  <a:moveTo>
                    <a:pt x="130016" y="0"/>
                  </a:moveTo>
                  <a:cubicBezTo>
                    <a:pt x="130016" y="0"/>
                    <a:pt x="82391" y="28575"/>
                    <a:pt x="67818" y="62198"/>
                  </a:cubicBezTo>
                  <a:cubicBezTo>
                    <a:pt x="53245" y="95821"/>
                    <a:pt x="31052" y="146971"/>
                    <a:pt x="0" y="161163"/>
                  </a:cubicBez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:a16="http://schemas.microsoft.com/office/drawing/2014/main" id="{2B25641E-58C1-409B-B3F2-0962A700880A}"/>
                </a:ext>
              </a:extLst>
            </p:cNvPr>
            <p:cNvSpPr/>
            <p:nvPr/>
          </p:nvSpPr>
          <p:spPr>
            <a:xfrm>
              <a:off x="7192679" y="649855"/>
              <a:ext cx="80384" cy="135023"/>
            </a:xfrm>
            <a:custGeom>
              <a:avLst/>
              <a:gdLst>
                <a:gd name="connsiteX0" fmla="*/ 3905 w 48767"/>
                <a:gd name="connsiteY0" fmla="*/ 7810 h 81915"/>
                <a:gd name="connsiteX1" fmla="*/ 13716 w 48767"/>
                <a:gd name="connsiteY1" fmla="*/ 81915 h 81915"/>
                <a:gd name="connsiteX2" fmla="*/ 48768 w 48767"/>
                <a:gd name="connsiteY2" fmla="*/ 5905 h 81915"/>
                <a:gd name="connsiteX3" fmla="*/ 0 w 48767"/>
                <a:gd name="connsiteY3" fmla="*/ 0 h 81915"/>
                <a:gd name="connsiteX4" fmla="*/ 3905 w 48767"/>
                <a:gd name="connsiteY4" fmla="*/ 7810 h 8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767" h="81915">
                  <a:moveTo>
                    <a:pt x="3905" y="7810"/>
                  </a:moveTo>
                  <a:lnTo>
                    <a:pt x="13716" y="81915"/>
                  </a:lnTo>
                  <a:lnTo>
                    <a:pt x="48768" y="5905"/>
                  </a:lnTo>
                  <a:lnTo>
                    <a:pt x="0" y="0"/>
                  </a:lnTo>
                  <a:lnTo>
                    <a:pt x="3905" y="7810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87" name="组合 486">
            <a:extLst>
              <a:ext uri="{FF2B5EF4-FFF2-40B4-BE49-F238E27FC236}">
                <a16:creationId xmlns:a16="http://schemas.microsoft.com/office/drawing/2014/main" id="{2D67D202-D8D2-4536-9DCF-E535A3C04583}"/>
              </a:ext>
            </a:extLst>
          </p:cNvPr>
          <p:cNvGrpSpPr/>
          <p:nvPr/>
        </p:nvGrpSpPr>
        <p:grpSpPr>
          <a:xfrm>
            <a:off x="8999290" y="478859"/>
            <a:ext cx="1402598" cy="1412718"/>
            <a:chOff x="695329" y="1204190"/>
            <a:chExt cx="1392939" cy="1403011"/>
          </a:xfrm>
        </p:grpSpPr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A4C67EE0-2AD1-4DCA-92E3-5B1CAAB53CE8}"/>
                </a:ext>
              </a:extLst>
            </p:cNvPr>
            <p:cNvSpPr/>
            <p:nvPr/>
          </p:nvSpPr>
          <p:spPr>
            <a:xfrm>
              <a:off x="831566" y="1204190"/>
              <a:ext cx="1101902" cy="1017892"/>
            </a:xfrm>
            <a:custGeom>
              <a:avLst/>
              <a:gdLst>
                <a:gd name="connsiteX0" fmla="*/ 566389 w 668418"/>
                <a:gd name="connsiteY0" fmla="*/ 130588 h 617448"/>
                <a:gd name="connsiteX1" fmla="*/ 495047 w 668418"/>
                <a:gd name="connsiteY1" fmla="*/ 89154 h 617448"/>
                <a:gd name="connsiteX2" fmla="*/ 520383 w 668418"/>
                <a:gd name="connsiteY2" fmla="*/ 59246 h 617448"/>
                <a:gd name="connsiteX3" fmla="*/ 352362 w 668418"/>
                <a:gd name="connsiteY3" fmla="*/ 15431 h 617448"/>
                <a:gd name="connsiteX4" fmla="*/ 271781 w 668418"/>
                <a:gd name="connsiteY4" fmla="*/ 17812 h 617448"/>
                <a:gd name="connsiteX5" fmla="*/ 288354 w 668418"/>
                <a:gd name="connsiteY5" fmla="*/ 0 h 617448"/>
                <a:gd name="connsiteX6" fmla="*/ 254445 w 668418"/>
                <a:gd name="connsiteY6" fmla="*/ 0 h 617448"/>
                <a:gd name="connsiteX7" fmla="*/ 152052 w 668418"/>
                <a:gd name="connsiteY7" fmla="*/ 91440 h 617448"/>
                <a:gd name="connsiteX8" fmla="*/ 30036 w 668418"/>
                <a:gd name="connsiteY8" fmla="*/ 158115 h 617448"/>
                <a:gd name="connsiteX9" fmla="*/ 62326 w 668418"/>
                <a:gd name="connsiteY9" fmla="*/ 181070 h 617448"/>
                <a:gd name="connsiteX10" fmla="*/ 128 w 668418"/>
                <a:gd name="connsiteY10" fmla="*/ 332994 h 617448"/>
                <a:gd name="connsiteX11" fmla="*/ 31356 w 668418"/>
                <a:gd name="connsiteY11" fmla="*/ 370094 h 617448"/>
                <a:gd name="connsiteX12" fmla="*/ 39276 w 668418"/>
                <a:gd name="connsiteY12" fmla="*/ 369856 h 617448"/>
                <a:gd name="connsiteX13" fmla="*/ 73851 w 668418"/>
                <a:gd name="connsiteY13" fmla="*/ 540163 h 617448"/>
                <a:gd name="connsiteX14" fmla="*/ 115285 w 668418"/>
                <a:gd name="connsiteY14" fmla="*/ 537877 h 617448"/>
                <a:gd name="connsiteX15" fmla="*/ 255684 w 668418"/>
                <a:gd name="connsiteY15" fmla="*/ 609219 h 617448"/>
                <a:gd name="connsiteX16" fmla="*/ 511144 w 668418"/>
                <a:gd name="connsiteY16" fmla="*/ 572357 h 617448"/>
                <a:gd name="connsiteX17" fmla="*/ 587344 w 668418"/>
                <a:gd name="connsiteY17" fmla="*/ 524065 h 617448"/>
                <a:gd name="connsiteX18" fmla="*/ 608109 w 668418"/>
                <a:gd name="connsiteY18" fmla="*/ 528638 h 617448"/>
                <a:gd name="connsiteX19" fmla="*/ 631159 w 668418"/>
                <a:gd name="connsiteY19" fmla="*/ 369856 h 617448"/>
                <a:gd name="connsiteX20" fmla="*/ 654459 w 668418"/>
                <a:gd name="connsiteY20" fmla="*/ 362676 h 617448"/>
                <a:gd name="connsiteX21" fmla="*/ 656400 w 668418"/>
                <a:gd name="connsiteY21" fmla="*/ 356045 h 617448"/>
                <a:gd name="connsiteX22" fmla="*/ 642589 w 668418"/>
                <a:gd name="connsiteY22" fmla="*/ 300800 h 617448"/>
                <a:gd name="connsiteX23" fmla="*/ 667926 w 668418"/>
                <a:gd name="connsiteY23" fmla="*/ 277749 h 617448"/>
                <a:gd name="connsiteX24" fmla="*/ 566389 w 668418"/>
                <a:gd name="connsiteY24" fmla="*/ 130588 h 617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8418" h="617448">
                  <a:moveTo>
                    <a:pt x="566389" y="130588"/>
                  </a:moveTo>
                  <a:cubicBezTo>
                    <a:pt x="544363" y="113956"/>
                    <a:pt x="520409" y="100044"/>
                    <a:pt x="495047" y="89154"/>
                  </a:cubicBezTo>
                  <a:cubicBezTo>
                    <a:pt x="495047" y="89154"/>
                    <a:pt x="529527" y="75343"/>
                    <a:pt x="520383" y="59246"/>
                  </a:cubicBezTo>
                  <a:cubicBezTo>
                    <a:pt x="511239" y="43148"/>
                    <a:pt x="400654" y="15431"/>
                    <a:pt x="352362" y="15431"/>
                  </a:cubicBezTo>
                  <a:cubicBezTo>
                    <a:pt x="304071" y="15431"/>
                    <a:pt x="271781" y="17812"/>
                    <a:pt x="271781" y="17812"/>
                  </a:cubicBezTo>
                  <a:cubicBezTo>
                    <a:pt x="271781" y="17812"/>
                    <a:pt x="286545" y="6858"/>
                    <a:pt x="288354" y="0"/>
                  </a:cubicBezTo>
                  <a:lnTo>
                    <a:pt x="254445" y="0"/>
                  </a:lnTo>
                  <a:cubicBezTo>
                    <a:pt x="223870" y="11240"/>
                    <a:pt x="183008" y="40577"/>
                    <a:pt x="152052" y="91440"/>
                  </a:cubicBezTo>
                  <a:cubicBezTo>
                    <a:pt x="152052" y="91440"/>
                    <a:pt x="48515" y="128302"/>
                    <a:pt x="30036" y="158115"/>
                  </a:cubicBezTo>
                  <a:cubicBezTo>
                    <a:pt x="11558" y="187928"/>
                    <a:pt x="62326" y="181070"/>
                    <a:pt x="62326" y="181070"/>
                  </a:cubicBezTo>
                  <a:cubicBezTo>
                    <a:pt x="62326" y="181070"/>
                    <a:pt x="128" y="291560"/>
                    <a:pt x="128" y="332994"/>
                  </a:cubicBezTo>
                  <a:cubicBezTo>
                    <a:pt x="-1493" y="351862"/>
                    <a:pt x="12488" y="368473"/>
                    <a:pt x="31356" y="370094"/>
                  </a:cubicBezTo>
                  <a:cubicBezTo>
                    <a:pt x="33996" y="370321"/>
                    <a:pt x="36654" y="370241"/>
                    <a:pt x="39276" y="369856"/>
                  </a:cubicBezTo>
                  <a:cubicBezTo>
                    <a:pt x="39276" y="369856"/>
                    <a:pt x="43848" y="517208"/>
                    <a:pt x="73851" y="540163"/>
                  </a:cubicBezTo>
                  <a:cubicBezTo>
                    <a:pt x="103855" y="563118"/>
                    <a:pt x="115285" y="537877"/>
                    <a:pt x="115285" y="537877"/>
                  </a:cubicBezTo>
                  <a:cubicBezTo>
                    <a:pt x="158412" y="568282"/>
                    <a:pt x="205698" y="592310"/>
                    <a:pt x="255684" y="609219"/>
                  </a:cubicBezTo>
                  <a:cubicBezTo>
                    <a:pt x="333884" y="634556"/>
                    <a:pt x="467424" y="595408"/>
                    <a:pt x="511144" y="572357"/>
                  </a:cubicBezTo>
                  <a:cubicBezTo>
                    <a:pt x="537826" y="558378"/>
                    <a:pt x="563313" y="542227"/>
                    <a:pt x="587344" y="524065"/>
                  </a:cubicBezTo>
                  <a:cubicBezTo>
                    <a:pt x="587344" y="524066"/>
                    <a:pt x="592012" y="551688"/>
                    <a:pt x="608109" y="528638"/>
                  </a:cubicBezTo>
                  <a:cubicBezTo>
                    <a:pt x="624206" y="505587"/>
                    <a:pt x="631159" y="369856"/>
                    <a:pt x="631159" y="369856"/>
                  </a:cubicBezTo>
                  <a:cubicBezTo>
                    <a:pt x="639576" y="374307"/>
                    <a:pt x="650008" y="371093"/>
                    <a:pt x="654459" y="362676"/>
                  </a:cubicBezTo>
                  <a:cubicBezTo>
                    <a:pt x="655547" y="360619"/>
                    <a:pt x="656208" y="358363"/>
                    <a:pt x="656400" y="356045"/>
                  </a:cubicBezTo>
                  <a:cubicBezTo>
                    <a:pt x="661068" y="332994"/>
                    <a:pt x="642589" y="300800"/>
                    <a:pt x="642589" y="300800"/>
                  </a:cubicBezTo>
                  <a:cubicBezTo>
                    <a:pt x="642589" y="300800"/>
                    <a:pt x="672593" y="323850"/>
                    <a:pt x="667926" y="277749"/>
                  </a:cubicBezTo>
                  <a:cubicBezTo>
                    <a:pt x="663258" y="231648"/>
                    <a:pt x="598584" y="155924"/>
                    <a:pt x="566389" y="130588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08E13B74-71C7-468E-AE2A-83B983850C07}"/>
                </a:ext>
              </a:extLst>
            </p:cNvPr>
            <p:cNvSpPr/>
            <p:nvPr/>
          </p:nvSpPr>
          <p:spPr>
            <a:xfrm>
              <a:off x="695329" y="2119013"/>
              <a:ext cx="1392939" cy="488030"/>
            </a:xfrm>
            <a:custGeom>
              <a:avLst/>
              <a:gdLst>
                <a:gd name="connsiteX0" fmla="*/ 844963 w 844962"/>
                <a:gd name="connsiteY0" fmla="*/ 296037 h 296036"/>
                <a:gd name="connsiteX1" fmla="*/ 844963 w 844962"/>
                <a:gd name="connsiteY1" fmla="*/ 145256 h 296036"/>
                <a:gd name="connsiteX2" fmla="*/ 520160 w 844962"/>
                <a:gd name="connsiteY2" fmla="*/ 16954 h 296036"/>
                <a:gd name="connsiteX3" fmla="*/ 338328 w 844962"/>
                <a:gd name="connsiteY3" fmla="*/ 0 h 296036"/>
                <a:gd name="connsiteX4" fmla="*/ 0 w 844962"/>
                <a:gd name="connsiteY4" fmla="*/ 152400 h 296036"/>
                <a:gd name="connsiteX5" fmla="*/ 0 w 844962"/>
                <a:gd name="connsiteY5" fmla="*/ 152400 h 296036"/>
                <a:gd name="connsiteX6" fmla="*/ 0 w 844962"/>
                <a:gd name="connsiteY6" fmla="*/ 295942 h 29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4962" h="296036">
                  <a:moveTo>
                    <a:pt x="844963" y="296037"/>
                  </a:moveTo>
                  <a:lnTo>
                    <a:pt x="844963" y="145256"/>
                  </a:lnTo>
                  <a:cubicBezTo>
                    <a:pt x="779431" y="119348"/>
                    <a:pt x="552736" y="29623"/>
                    <a:pt x="520160" y="16954"/>
                  </a:cubicBezTo>
                  <a:cubicBezTo>
                    <a:pt x="482060" y="2191"/>
                    <a:pt x="338328" y="0"/>
                    <a:pt x="338328" y="0"/>
                  </a:cubicBezTo>
                  <a:cubicBezTo>
                    <a:pt x="338328" y="0"/>
                    <a:pt x="25337" y="139636"/>
                    <a:pt x="0" y="152400"/>
                  </a:cubicBezTo>
                  <a:lnTo>
                    <a:pt x="0" y="152400"/>
                  </a:lnTo>
                  <a:lnTo>
                    <a:pt x="0" y="295942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C0913D95-5CBB-4E1F-A461-1A641BBF6D15}"/>
                </a:ext>
              </a:extLst>
            </p:cNvPr>
            <p:cNvSpPr/>
            <p:nvPr/>
          </p:nvSpPr>
          <p:spPr>
            <a:xfrm>
              <a:off x="971216" y="2119013"/>
              <a:ext cx="804737" cy="488030"/>
            </a:xfrm>
            <a:custGeom>
              <a:avLst/>
              <a:gdLst>
                <a:gd name="connsiteX0" fmla="*/ 1810 w 488156"/>
                <a:gd name="connsiteY0" fmla="*/ 260128 h 296036"/>
                <a:gd name="connsiteX1" fmla="*/ 13621 w 488156"/>
                <a:gd name="connsiteY1" fmla="*/ 296037 h 296036"/>
                <a:gd name="connsiteX2" fmla="*/ 478155 w 488156"/>
                <a:gd name="connsiteY2" fmla="*/ 296037 h 296036"/>
                <a:gd name="connsiteX3" fmla="*/ 488156 w 488156"/>
                <a:gd name="connsiteY3" fmla="*/ 266509 h 296036"/>
                <a:gd name="connsiteX4" fmla="*/ 435197 w 488156"/>
                <a:gd name="connsiteY4" fmla="*/ 203073 h 296036"/>
                <a:gd name="connsiteX5" fmla="*/ 488061 w 488156"/>
                <a:gd name="connsiteY5" fmla="*/ 131159 h 296036"/>
                <a:gd name="connsiteX6" fmla="*/ 420053 w 488156"/>
                <a:gd name="connsiteY6" fmla="*/ 43434 h 296036"/>
                <a:gd name="connsiteX7" fmla="*/ 352711 w 488156"/>
                <a:gd name="connsiteY7" fmla="*/ 16954 h 296036"/>
                <a:gd name="connsiteX8" fmla="*/ 170879 w 488156"/>
                <a:gd name="connsiteY8" fmla="*/ 0 h 296036"/>
                <a:gd name="connsiteX9" fmla="*/ 54197 w 488156"/>
                <a:gd name="connsiteY9" fmla="*/ 52388 h 296036"/>
                <a:gd name="connsiteX10" fmla="*/ 0 w 488156"/>
                <a:gd name="connsiteY10" fmla="*/ 160782 h 296036"/>
                <a:gd name="connsiteX11" fmla="*/ 59150 w 488156"/>
                <a:gd name="connsiteY11" fmla="*/ 203073 h 29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8156" h="296036">
                  <a:moveTo>
                    <a:pt x="1810" y="260128"/>
                  </a:moveTo>
                  <a:lnTo>
                    <a:pt x="13621" y="296037"/>
                  </a:lnTo>
                  <a:lnTo>
                    <a:pt x="478155" y="296037"/>
                  </a:lnTo>
                  <a:lnTo>
                    <a:pt x="488156" y="266509"/>
                  </a:lnTo>
                  <a:lnTo>
                    <a:pt x="435197" y="203073"/>
                  </a:lnTo>
                  <a:lnTo>
                    <a:pt x="488061" y="131159"/>
                  </a:lnTo>
                  <a:lnTo>
                    <a:pt x="420053" y="43434"/>
                  </a:lnTo>
                  <a:lnTo>
                    <a:pt x="352711" y="16954"/>
                  </a:lnTo>
                  <a:cubicBezTo>
                    <a:pt x="314611" y="2191"/>
                    <a:pt x="170879" y="0"/>
                    <a:pt x="170879" y="0"/>
                  </a:cubicBezTo>
                  <a:lnTo>
                    <a:pt x="54197" y="52388"/>
                  </a:lnTo>
                  <a:lnTo>
                    <a:pt x="0" y="160782"/>
                  </a:lnTo>
                  <a:lnTo>
                    <a:pt x="59150" y="20307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C11C32F2-2793-435A-A1A2-CBD0A4FA0F75}"/>
                </a:ext>
              </a:extLst>
            </p:cNvPr>
            <p:cNvSpPr/>
            <p:nvPr/>
          </p:nvSpPr>
          <p:spPr>
            <a:xfrm>
              <a:off x="1179897" y="2119013"/>
              <a:ext cx="379993" cy="488188"/>
            </a:xfrm>
            <a:custGeom>
              <a:avLst/>
              <a:gdLst>
                <a:gd name="connsiteX0" fmla="*/ 230505 w 230505"/>
                <a:gd name="connsiteY0" fmla="*/ 296037 h 296132"/>
                <a:gd name="connsiteX1" fmla="*/ 230505 w 230505"/>
                <a:gd name="connsiteY1" fmla="*/ 18574 h 296132"/>
                <a:gd name="connsiteX2" fmla="*/ 226219 w 230505"/>
                <a:gd name="connsiteY2" fmla="*/ 16954 h 296132"/>
                <a:gd name="connsiteX3" fmla="*/ 44387 w 230505"/>
                <a:gd name="connsiteY3" fmla="*/ 0 h 296132"/>
                <a:gd name="connsiteX4" fmla="*/ 0 w 230505"/>
                <a:gd name="connsiteY4" fmla="*/ 19907 h 296132"/>
                <a:gd name="connsiteX5" fmla="*/ 0 w 230505"/>
                <a:gd name="connsiteY5" fmla="*/ 296132 h 29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505" h="296132">
                  <a:moveTo>
                    <a:pt x="230505" y="296037"/>
                  </a:moveTo>
                  <a:lnTo>
                    <a:pt x="230505" y="18574"/>
                  </a:lnTo>
                  <a:lnTo>
                    <a:pt x="226219" y="16954"/>
                  </a:lnTo>
                  <a:cubicBezTo>
                    <a:pt x="188119" y="2191"/>
                    <a:pt x="44387" y="0"/>
                    <a:pt x="44387" y="0"/>
                  </a:cubicBezTo>
                  <a:lnTo>
                    <a:pt x="0" y="19907"/>
                  </a:lnTo>
                  <a:lnTo>
                    <a:pt x="0" y="296132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58383915-9691-4A52-83BD-D53C45C72B06}"/>
                </a:ext>
              </a:extLst>
            </p:cNvPr>
            <p:cNvSpPr/>
            <p:nvPr/>
          </p:nvSpPr>
          <p:spPr>
            <a:xfrm>
              <a:off x="1184291" y="1988839"/>
              <a:ext cx="367937" cy="618203"/>
            </a:xfrm>
            <a:custGeom>
              <a:avLst/>
              <a:gdLst>
                <a:gd name="connsiteX0" fmla="*/ 117921 w 223192"/>
                <a:gd name="connsiteY0" fmla="*/ 374999 h 374999"/>
                <a:gd name="connsiteX1" fmla="*/ 131161 w 223192"/>
                <a:gd name="connsiteY1" fmla="*/ 374999 h 374999"/>
                <a:gd name="connsiteX2" fmla="*/ 191835 w 223192"/>
                <a:gd name="connsiteY2" fmla="*/ 277178 h 374999"/>
                <a:gd name="connsiteX3" fmla="*/ 218695 w 223192"/>
                <a:gd name="connsiteY3" fmla="*/ 89916 h 374999"/>
                <a:gd name="connsiteX4" fmla="*/ 205551 w 223192"/>
                <a:gd name="connsiteY4" fmla="*/ 26289 h 374999"/>
                <a:gd name="connsiteX5" fmla="*/ 14575 w 223192"/>
                <a:gd name="connsiteY5" fmla="*/ 0 h 374999"/>
                <a:gd name="connsiteX6" fmla="*/ 8002 w 223192"/>
                <a:gd name="connsiteY6" fmla="*/ 74581 h 374999"/>
                <a:gd name="connsiteX7" fmla="*/ 20194 w 223192"/>
                <a:gd name="connsiteY7" fmla="*/ 211931 h 374999"/>
                <a:gd name="connsiteX8" fmla="*/ 117921 w 223192"/>
                <a:gd name="connsiteY8" fmla="*/ 374999 h 374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192" h="374999">
                  <a:moveTo>
                    <a:pt x="117921" y="374999"/>
                  </a:moveTo>
                  <a:lnTo>
                    <a:pt x="131161" y="374999"/>
                  </a:lnTo>
                  <a:cubicBezTo>
                    <a:pt x="146210" y="353759"/>
                    <a:pt x="182405" y="301466"/>
                    <a:pt x="191835" y="277178"/>
                  </a:cubicBezTo>
                  <a:cubicBezTo>
                    <a:pt x="206027" y="240316"/>
                    <a:pt x="234126" y="163449"/>
                    <a:pt x="218695" y="89916"/>
                  </a:cubicBezTo>
                  <a:cubicBezTo>
                    <a:pt x="213171" y="63341"/>
                    <a:pt x="205551" y="26289"/>
                    <a:pt x="205551" y="26289"/>
                  </a:cubicBezTo>
                  <a:cubicBezTo>
                    <a:pt x="205551" y="26289"/>
                    <a:pt x="65057" y="50387"/>
                    <a:pt x="14575" y="0"/>
                  </a:cubicBezTo>
                  <a:cubicBezTo>
                    <a:pt x="18205" y="25033"/>
                    <a:pt x="15955" y="50568"/>
                    <a:pt x="8002" y="74581"/>
                  </a:cubicBezTo>
                  <a:cubicBezTo>
                    <a:pt x="-9714" y="119063"/>
                    <a:pt x="5431" y="168878"/>
                    <a:pt x="20194" y="211931"/>
                  </a:cubicBezTo>
                  <a:cubicBezTo>
                    <a:pt x="33053" y="249555"/>
                    <a:pt x="97347" y="344900"/>
                    <a:pt x="117921" y="374999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D8D98ED3-5F86-485B-B45D-3EDF634EC832}"/>
                </a:ext>
              </a:extLst>
            </p:cNvPr>
            <p:cNvSpPr/>
            <p:nvPr/>
          </p:nvSpPr>
          <p:spPr>
            <a:xfrm>
              <a:off x="1183785" y="2075045"/>
              <a:ext cx="346271" cy="261438"/>
            </a:xfrm>
            <a:custGeom>
              <a:avLst/>
              <a:gdLst>
                <a:gd name="connsiteX0" fmla="*/ 16502 w 210049"/>
                <a:gd name="connsiteY0" fmla="*/ 0 h 158587"/>
                <a:gd name="connsiteX1" fmla="*/ 82510 w 210049"/>
                <a:gd name="connsiteY1" fmla="*/ 158401 h 158587"/>
                <a:gd name="connsiteX2" fmla="*/ 210050 w 210049"/>
                <a:gd name="connsiteY2" fmla="*/ 28575 h 15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0049" h="158587">
                  <a:moveTo>
                    <a:pt x="16502" y="0"/>
                  </a:moveTo>
                  <a:cubicBezTo>
                    <a:pt x="16502" y="0"/>
                    <a:pt x="-49506" y="138589"/>
                    <a:pt x="82510" y="158401"/>
                  </a:cubicBezTo>
                  <a:cubicBezTo>
                    <a:pt x="122134" y="164306"/>
                    <a:pt x="210050" y="28575"/>
                    <a:pt x="210050" y="28575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EAC2CBF5-91D6-4CE8-B2CA-DFFE13F52D44}"/>
                </a:ext>
              </a:extLst>
            </p:cNvPr>
            <p:cNvSpPr/>
            <p:nvPr/>
          </p:nvSpPr>
          <p:spPr>
            <a:xfrm>
              <a:off x="1085999" y="1495313"/>
              <a:ext cx="565435" cy="694363"/>
            </a:xfrm>
            <a:custGeom>
              <a:avLst/>
              <a:gdLst>
                <a:gd name="connsiteX0" fmla="*/ 85153 w 342995"/>
                <a:gd name="connsiteY0" fmla="*/ 0 h 421197"/>
                <a:gd name="connsiteX1" fmla="*/ 0 w 342995"/>
                <a:gd name="connsiteY1" fmla="*/ 135826 h 421197"/>
                <a:gd name="connsiteX2" fmla="*/ 23050 w 342995"/>
                <a:gd name="connsiteY2" fmla="*/ 296894 h 421197"/>
                <a:gd name="connsiteX3" fmla="*/ 128969 w 342995"/>
                <a:gd name="connsiteY3" fmla="*/ 409670 h 421197"/>
                <a:gd name="connsiteX4" fmla="*/ 239458 w 342995"/>
                <a:gd name="connsiteY4" fmla="*/ 407384 h 421197"/>
                <a:gd name="connsiteX5" fmla="*/ 326898 w 342995"/>
                <a:gd name="connsiteY5" fmla="*/ 317659 h 421197"/>
                <a:gd name="connsiteX6" fmla="*/ 342995 w 342995"/>
                <a:gd name="connsiteY6" fmla="*/ 142684 h 421197"/>
                <a:gd name="connsiteX7" fmla="*/ 191071 w 342995"/>
                <a:gd name="connsiteY7" fmla="*/ 50673 h 421197"/>
                <a:gd name="connsiteX8" fmla="*/ 172688 w 342995"/>
                <a:gd name="connsiteY8" fmla="*/ 62198 h 42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995" h="421197">
                  <a:moveTo>
                    <a:pt x="85153" y="0"/>
                  </a:moveTo>
                  <a:cubicBezTo>
                    <a:pt x="85153" y="0"/>
                    <a:pt x="0" y="126587"/>
                    <a:pt x="0" y="135826"/>
                  </a:cubicBezTo>
                  <a:cubicBezTo>
                    <a:pt x="0" y="145066"/>
                    <a:pt x="11525" y="264700"/>
                    <a:pt x="23050" y="296894"/>
                  </a:cubicBezTo>
                  <a:cubicBezTo>
                    <a:pt x="34576" y="329089"/>
                    <a:pt x="92107" y="389001"/>
                    <a:pt x="128969" y="409670"/>
                  </a:cubicBezTo>
                  <a:cubicBezTo>
                    <a:pt x="165830" y="430339"/>
                    <a:pt x="209455" y="419195"/>
                    <a:pt x="239458" y="407384"/>
                  </a:cubicBezTo>
                  <a:cubicBezTo>
                    <a:pt x="269462" y="395573"/>
                    <a:pt x="315658" y="354521"/>
                    <a:pt x="326898" y="317659"/>
                  </a:cubicBezTo>
                  <a:cubicBezTo>
                    <a:pt x="338137" y="280797"/>
                    <a:pt x="342995" y="142684"/>
                    <a:pt x="342995" y="142684"/>
                  </a:cubicBezTo>
                  <a:lnTo>
                    <a:pt x="191071" y="50673"/>
                  </a:lnTo>
                  <a:cubicBezTo>
                    <a:pt x="191071" y="50673"/>
                    <a:pt x="188786" y="73628"/>
                    <a:pt x="172688" y="62198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18133907-4EF6-44AC-B14A-BE596B7C7571}"/>
                </a:ext>
              </a:extLst>
            </p:cNvPr>
            <p:cNvSpPr/>
            <p:nvPr/>
          </p:nvSpPr>
          <p:spPr>
            <a:xfrm>
              <a:off x="1040125" y="1814071"/>
              <a:ext cx="72409" cy="150804"/>
            </a:xfrm>
            <a:custGeom>
              <a:avLst/>
              <a:gdLst>
                <a:gd name="connsiteX0" fmla="*/ 34780 w 43924"/>
                <a:gd name="connsiteY0" fmla="*/ 0 h 91477"/>
                <a:gd name="connsiteX1" fmla="*/ 776 w 43924"/>
                <a:gd name="connsiteY1" fmla="*/ 41053 h 91477"/>
                <a:gd name="connsiteX2" fmla="*/ 43924 w 43924"/>
                <a:gd name="connsiteY2" fmla="*/ 89726 h 9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924" h="91477">
                  <a:moveTo>
                    <a:pt x="34780" y="0"/>
                  </a:moveTo>
                  <a:cubicBezTo>
                    <a:pt x="34780" y="0"/>
                    <a:pt x="-6082" y="29528"/>
                    <a:pt x="776" y="41053"/>
                  </a:cubicBezTo>
                  <a:cubicBezTo>
                    <a:pt x="7634" y="52578"/>
                    <a:pt x="18683" y="101251"/>
                    <a:pt x="43924" y="89726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8E72010E-20E3-43F1-8A54-3DCB4974B5A2}"/>
                </a:ext>
              </a:extLst>
            </p:cNvPr>
            <p:cNvSpPr/>
            <p:nvPr/>
          </p:nvSpPr>
          <p:spPr>
            <a:xfrm>
              <a:off x="1635731" y="1817839"/>
              <a:ext cx="76122" cy="149957"/>
            </a:xfrm>
            <a:custGeom>
              <a:avLst/>
              <a:gdLst>
                <a:gd name="connsiteX0" fmla="*/ 9525 w 46176"/>
                <a:gd name="connsiteY0" fmla="*/ 0 h 90963"/>
                <a:gd name="connsiteX1" fmla="*/ 0 w 46176"/>
                <a:gd name="connsiteY1" fmla="*/ 90964 h 90963"/>
                <a:gd name="connsiteX2" fmla="*/ 46101 w 46176"/>
                <a:gd name="connsiteY2" fmla="*/ 36862 h 90963"/>
                <a:gd name="connsiteX3" fmla="*/ 9525 w 46176"/>
                <a:gd name="connsiteY3" fmla="*/ 0 h 9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176" h="90963">
                  <a:moveTo>
                    <a:pt x="9525" y="0"/>
                  </a:moveTo>
                  <a:lnTo>
                    <a:pt x="0" y="90964"/>
                  </a:lnTo>
                  <a:cubicBezTo>
                    <a:pt x="0" y="90964"/>
                    <a:pt x="42863" y="60674"/>
                    <a:pt x="46101" y="36862"/>
                  </a:cubicBezTo>
                  <a:cubicBezTo>
                    <a:pt x="48101" y="23527"/>
                    <a:pt x="9525" y="0"/>
                    <a:pt x="9525" y="0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0BBEA764-3801-480C-BE39-8174FFF6A14A}"/>
                </a:ext>
              </a:extLst>
            </p:cNvPr>
            <p:cNvSpPr/>
            <p:nvPr/>
          </p:nvSpPr>
          <p:spPr>
            <a:xfrm>
              <a:off x="1255739" y="1751418"/>
              <a:ext cx="31403" cy="64536"/>
            </a:xfrm>
            <a:custGeom>
              <a:avLst/>
              <a:gdLst>
                <a:gd name="connsiteX0" fmla="*/ 19050 w 19049"/>
                <a:gd name="connsiteY0" fmla="*/ 19621 h 39147"/>
                <a:gd name="connsiteX1" fmla="*/ 9525 w 19049"/>
                <a:gd name="connsiteY1" fmla="*/ 39148 h 39147"/>
                <a:gd name="connsiteX2" fmla="*/ 0 w 19049"/>
                <a:gd name="connsiteY2" fmla="*/ 19621 h 39147"/>
                <a:gd name="connsiteX3" fmla="*/ 9525 w 19049"/>
                <a:gd name="connsiteY3" fmla="*/ 0 h 39147"/>
                <a:gd name="connsiteX4" fmla="*/ 19050 w 19049"/>
                <a:gd name="connsiteY4" fmla="*/ 19621 h 3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9" h="39147">
                  <a:moveTo>
                    <a:pt x="19050" y="19621"/>
                  </a:moveTo>
                  <a:cubicBezTo>
                    <a:pt x="19050" y="30385"/>
                    <a:pt x="14954" y="39148"/>
                    <a:pt x="9525" y="39148"/>
                  </a:cubicBezTo>
                  <a:cubicBezTo>
                    <a:pt x="4096" y="39148"/>
                    <a:pt x="0" y="30385"/>
                    <a:pt x="0" y="19621"/>
                  </a:cubicBezTo>
                  <a:cubicBezTo>
                    <a:pt x="0" y="8858"/>
                    <a:pt x="4096" y="0"/>
                    <a:pt x="9525" y="0"/>
                  </a:cubicBezTo>
                  <a:cubicBezTo>
                    <a:pt x="14954" y="0"/>
                    <a:pt x="19050" y="8763"/>
                    <a:pt x="19050" y="1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041D570A-3602-4139-AB5E-69D44C195E3D}"/>
                </a:ext>
              </a:extLst>
            </p:cNvPr>
            <p:cNvSpPr/>
            <p:nvPr/>
          </p:nvSpPr>
          <p:spPr>
            <a:xfrm>
              <a:off x="1460652" y="1751418"/>
              <a:ext cx="31404" cy="64536"/>
            </a:xfrm>
            <a:custGeom>
              <a:avLst/>
              <a:gdLst>
                <a:gd name="connsiteX0" fmla="*/ 19050 w 19050"/>
                <a:gd name="connsiteY0" fmla="*/ 19621 h 39147"/>
                <a:gd name="connsiteX1" fmla="*/ 9525 w 19050"/>
                <a:gd name="connsiteY1" fmla="*/ 39148 h 39147"/>
                <a:gd name="connsiteX2" fmla="*/ 0 w 19050"/>
                <a:gd name="connsiteY2" fmla="*/ 19621 h 39147"/>
                <a:gd name="connsiteX3" fmla="*/ 9525 w 19050"/>
                <a:gd name="connsiteY3" fmla="*/ 0 h 39147"/>
                <a:gd name="connsiteX4" fmla="*/ 19050 w 19050"/>
                <a:gd name="connsiteY4" fmla="*/ 19621 h 3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9147">
                  <a:moveTo>
                    <a:pt x="19050" y="19621"/>
                  </a:moveTo>
                  <a:cubicBezTo>
                    <a:pt x="19050" y="30385"/>
                    <a:pt x="14954" y="39148"/>
                    <a:pt x="9525" y="39148"/>
                  </a:cubicBezTo>
                  <a:cubicBezTo>
                    <a:pt x="4096" y="39148"/>
                    <a:pt x="0" y="30385"/>
                    <a:pt x="0" y="19621"/>
                  </a:cubicBezTo>
                  <a:cubicBezTo>
                    <a:pt x="0" y="8858"/>
                    <a:pt x="4096" y="0"/>
                    <a:pt x="9525" y="0"/>
                  </a:cubicBezTo>
                  <a:cubicBezTo>
                    <a:pt x="14954" y="0"/>
                    <a:pt x="19050" y="8763"/>
                    <a:pt x="19050" y="1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A04CD118-4DDE-4664-92C5-DF6CDB5F52E6}"/>
                </a:ext>
              </a:extLst>
            </p:cNvPr>
            <p:cNvSpPr/>
            <p:nvPr/>
          </p:nvSpPr>
          <p:spPr>
            <a:xfrm>
              <a:off x="1192300" y="1683759"/>
              <a:ext cx="113840" cy="31702"/>
            </a:xfrm>
            <a:custGeom>
              <a:avLst/>
              <a:gdLst>
                <a:gd name="connsiteX0" fmla="*/ 0 w 69056"/>
                <a:gd name="connsiteY0" fmla="*/ 19230 h 19230"/>
                <a:gd name="connsiteX1" fmla="*/ 69056 w 69056"/>
                <a:gd name="connsiteY1" fmla="*/ 3038 h 1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056" h="19230">
                  <a:moveTo>
                    <a:pt x="0" y="19230"/>
                  </a:moveTo>
                  <a:cubicBezTo>
                    <a:pt x="18467" y="1873"/>
                    <a:pt x="44798" y="-4301"/>
                    <a:pt x="69056" y="3038"/>
                  </a:cubicBezTo>
                </a:path>
              </a:pathLst>
            </a:custGeom>
            <a:noFill/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C289825D-1D16-463C-A643-CFB10DA4F334}"/>
                </a:ext>
              </a:extLst>
            </p:cNvPr>
            <p:cNvSpPr/>
            <p:nvPr/>
          </p:nvSpPr>
          <p:spPr>
            <a:xfrm>
              <a:off x="1435214" y="1680176"/>
              <a:ext cx="113683" cy="31360"/>
            </a:xfrm>
            <a:custGeom>
              <a:avLst/>
              <a:gdLst>
                <a:gd name="connsiteX0" fmla="*/ 0 w 68961"/>
                <a:gd name="connsiteY0" fmla="*/ 5212 h 19023"/>
                <a:gd name="connsiteX1" fmla="*/ 68961 w 68961"/>
                <a:gd name="connsiteY1" fmla="*/ 19023 h 1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961" h="19023">
                  <a:moveTo>
                    <a:pt x="0" y="5212"/>
                  </a:moveTo>
                  <a:cubicBezTo>
                    <a:pt x="23596" y="-5215"/>
                    <a:pt x="51200" y="313"/>
                    <a:pt x="68961" y="19023"/>
                  </a:cubicBezTo>
                </a:path>
              </a:pathLst>
            </a:custGeom>
            <a:noFill/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FFFDE03B-D1D2-4CD3-99CF-17F697416C7A}"/>
                </a:ext>
              </a:extLst>
            </p:cNvPr>
            <p:cNvSpPr/>
            <p:nvPr/>
          </p:nvSpPr>
          <p:spPr>
            <a:xfrm>
              <a:off x="1300019" y="1945973"/>
              <a:ext cx="167856" cy="39923"/>
            </a:xfrm>
            <a:custGeom>
              <a:avLst/>
              <a:gdLst>
                <a:gd name="connsiteX0" fmla="*/ 0 w 101822"/>
                <a:gd name="connsiteY0" fmla="*/ 6858 h 24217"/>
                <a:gd name="connsiteX1" fmla="*/ 55245 w 101822"/>
                <a:gd name="connsiteY1" fmla="*/ 24193 h 24217"/>
                <a:gd name="connsiteX2" fmla="*/ 101822 w 101822"/>
                <a:gd name="connsiteY2" fmla="*/ 0 h 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822" h="24217">
                  <a:moveTo>
                    <a:pt x="0" y="6858"/>
                  </a:moveTo>
                  <a:cubicBezTo>
                    <a:pt x="16006" y="18557"/>
                    <a:pt x="35424" y="24650"/>
                    <a:pt x="55245" y="24193"/>
                  </a:cubicBezTo>
                  <a:cubicBezTo>
                    <a:pt x="73529" y="23206"/>
                    <a:pt x="90501" y="14391"/>
                    <a:pt x="101822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B8157086-56CC-421B-9F59-41F397B1C34B}"/>
                </a:ext>
              </a:extLst>
            </p:cNvPr>
            <p:cNvSpPr/>
            <p:nvPr/>
          </p:nvSpPr>
          <p:spPr>
            <a:xfrm>
              <a:off x="1317291" y="1878126"/>
              <a:ext cx="118237" cy="22911"/>
            </a:xfrm>
            <a:custGeom>
              <a:avLst/>
              <a:gdLst>
                <a:gd name="connsiteX0" fmla="*/ 71723 w 71723"/>
                <a:gd name="connsiteY0" fmla="*/ 0 h 13898"/>
                <a:gd name="connsiteX1" fmla="*/ 19621 w 71723"/>
                <a:gd name="connsiteY1" fmla="*/ 10858 h 13898"/>
                <a:gd name="connsiteX2" fmla="*/ 0 w 71723"/>
                <a:gd name="connsiteY2" fmla="*/ 0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23" h="13898">
                  <a:moveTo>
                    <a:pt x="71723" y="0"/>
                  </a:moveTo>
                  <a:cubicBezTo>
                    <a:pt x="71723" y="0"/>
                    <a:pt x="39148" y="21717"/>
                    <a:pt x="19621" y="10858"/>
                  </a:cubicBezTo>
                  <a:lnTo>
                    <a:pt x="0" y="0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2A4032E9-9E4C-4F46-AC84-2BC46812A83E}"/>
                </a:ext>
              </a:extLst>
            </p:cNvPr>
            <p:cNvSpPr/>
            <p:nvPr/>
          </p:nvSpPr>
          <p:spPr>
            <a:xfrm>
              <a:off x="1195599" y="1835092"/>
              <a:ext cx="75212" cy="15702"/>
            </a:xfrm>
            <a:custGeom>
              <a:avLst/>
              <a:gdLst>
                <a:gd name="connsiteX0" fmla="*/ 0 w 45624"/>
                <a:gd name="connsiteY0" fmla="*/ 0 h 9525"/>
                <a:gd name="connsiteX1" fmla="*/ 45625 w 45624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5624" h="9525">
                  <a:moveTo>
                    <a:pt x="0" y="0"/>
                  </a:moveTo>
                  <a:lnTo>
                    <a:pt x="45625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BEFF071E-903C-4E41-97B3-035FE54DE229}"/>
                </a:ext>
              </a:extLst>
            </p:cNvPr>
            <p:cNvSpPr/>
            <p:nvPr/>
          </p:nvSpPr>
          <p:spPr>
            <a:xfrm>
              <a:off x="1474934" y="1845910"/>
              <a:ext cx="71758" cy="15702"/>
            </a:xfrm>
            <a:custGeom>
              <a:avLst/>
              <a:gdLst>
                <a:gd name="connsiteX0" fmla="*/ 0 w 43529"/>
                <a:gd name="connsiteY0" fmla="*/ 0 h 9525"/>
                <a:gd name="connsiteX1" fmla="*/ 43529 w 43529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3529" h="9525">
                  <a:moveTo>
                    <a:pt x="0" y="0"/>
                  </a:moveTo>
                  <a:lnTo>
                    <a:pt x="43529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5" name="组合 374">
            <a:extLst>
              <a:ext uri="{FF2B5EF4-FFF2-40B4-BE49-F238E27FC236}">
                <a16:creationId xmlns:a16="http://schemas.microsoft.com/office/drawing/2014/main" id="{195070EC-3FDB-4DC3-85C3-EF80CC479519}"/>
              </a:ext>
            </a:extLst>
          </p:cNvPr>
          <p:cNvGrpSpPr/>
          <p:nvPr/>
        </p:nvGrpSpPr>
        <p:grpSpPr>
          <a:xfrm>
            <a:off x="3241694" y="5114495"/>
            <a:ext cx="1434474" cy="1367870"/>
            <a:chOff x="2563189" y="5930907"/>
            <a:chExt cx="1379358" cy="1306201"/>
          </a:xfrm>
        </p:grpSpPr>
        <p:sp>
          <p:nvSpPr>
            <p:cNvPr id="159" name="任意多边形: 形状 158">
              <a:extLst>
                <a:ext uri="{FF2B5EF4-FFF2-40B4-BE49-F238E27FC236}">
                  <a16:creationId xmlns:a16="http://schemas.microsoft.com/office/drawing/2014/main" id="{51F929DD-AF83-42B5-A417-F9195E6685E7}"/>
                </a:ext>
              </a:extLst>
            </p:cNvPr>
            <p:cNvSpPr/>
            <p:nvPr/>
          </p:nvSpPr>
          <p:spPr>
            <a:xfrm>
              <a:off x="2563189" y="6940270"/>
              <a:ext cx="1379358" cy="296835"/>
            </a:xfrm>
            <a:custGeom>
              <a:avLst/>
              <a:gdLst>
                <a:gd name="connsiteX0" fmla="*/ 571595 w 842962"/>
                <a:gd name="connsiteY0" fmla="*/ 40917 h 181410"/>
                <a:gd name="connsiteX1" fmla="*/ 397288 w 842962"/>
                <a:gd name="connsiteY1" fmla="*/ 816 h 181410"/>
                <a:gd name="connsiteX2" fmla="*/ 303086 w 842962"/>
                <a:gd name="connsiteY2" fmla="*/ 8817 h 181410"/>
                <a:gd name="connsiteX3" fmla="*/ 20574 w 842962"/>
                <a:gd name="connsiteY3" fmla="*/ 143120 h 181410"/>
                <a:gd name="connsiteX4" fmla="*/ 0 w 842962"/>
                <a:gd name="connsiteY4" fmla="*/ 149121 h 181410"/>
                <a:gd name="connsiteX5" fmla="*/ 0 w 842962"/>
                <a:gd name="connsiteY5" fmla="*/ 181411 h 181410"/>
                <a:gd name="connsiteX6" fmla="*/ 842963 w 842962"/>
                <a:gd name="connsiteY6" fmla="*/ 181411 h 181410"/>
                <a:gd name="connsiteX7" fmla="*/ 842963 w 842962"/>
                <a:gd name="connsiteY7" fmla="*/ 152836 h 181410"/>
                <a:gd name="connsiteX8" fmla="*/ 571595 w 842962"/>
                <a:gd name="connsiteY8" fmla="*/ 40917 h 18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2962" h="181410">
                  <a:moveTo>
                    <a:pt x="571595" y="40917"/>
                  </a:moveTo>
                  <a:cubicBezTo>
                    <a:pt x="509492" y="14818"/>
                    <a:pt x="431292" y="4817"/>
                    <a:pt x="397288" y="816"/>
                  </a:cubicBezTo>
                  <a:cubicBezTo>
                    <a:pt x="363284" y="-3184"/>
                    <a:pt x="303086" y="8817"/>
                    <a:pt x="303086" y="8817"/>
                  </a:cubicBezTo>
                  <a:cubicBezTo>
                    <a:pt x="303086" y="8817"/>
                    <a:pt x="90678" y="123117"/>
                    <a:pt x="20574" y="143120"/>
                  </a:cubicBezTo>
                  <a:cubicBezTo>
                    <a:pt x="13049" y="145215"/>
                    <a:pt x="6287" y="147216"/>
                    <a:pt x="0" y="149121"/>
                  </a:cubicBezTo>
                  <a:lnTo>
                    <a:pt x="0" y="181411"/>
                  </a:lnTo>
                  <a:lnTo>
                    <a:pt x="842963" y="181411"/>
                  </a:lnTo>
                  <a:lnTo>
                    <a:pt x="842963" y="152836"/>
                  </a:lnTo>
                  <a:cubicBezTo>
                    <a:pt x="770477" y="123117"/>
                    <a:pt x="618363" y="60443"/>
                    <a:pt x="571595" y="40917"/>
                  </a:cubicBez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:a16="http://schemas.microsoft.com/office/drawing/2014/main" id="{C8FA9519-723C-47C6-AE40-5684527AA107}"/>
                </a:ext>
              </a:extLst>
            </p:cNvPr>
            <p:cNvSpPr/>
            <p:nvPr/>
          </p:nvSpPr>
          <p:spPr>
            <a:xfrm>
              <a:off x="2934448" y="6940273"/>
              <a:ext cx="580422" cy="296835"/>
            </a:xfrm>
            <a:custGeom>
              <a:avLst/>
              <a:gdLst>
                <a:gd name="connsiteX0" fmla="*/ 54769 w 354711"/>
                <a:gd name="connsiteY0" fmla="*/ 181411 h 181410"/>
                <a:gd name="connsiteX1" fmla="*/ 300038 w 354711"/>
                <a:gd name="connsiteY1" fmla="*/ 181411 h 181410"/>
                <a:gd name="connsiteX2" fmla="*/ 354711 w 354711"/>
                <a:gd name="connsiteY2" fmla="*/ 62920 h 181410"/>
                <a:gd name="connsiteX3" fmla="*/ 353568 w 354711"/>
                <a:gd name="connsiteY3" fmla="*/ 44631 h 181410"/>
                <a:gd name="connsiteX4" fmla="*/ 344710 w 354711"/>
                <a:gd name="connsiteY4" fmla="*/ 40917 h 181410"/>
                <a:gd name="connsiteX5" fmla="*/ 170402 w 354711"/>
                <a:gd name="connsiteY5" fmla="*/ 816 h 181410"/>
                <a:gd name="connsiteX6" fmla="*/ 76200 w 354711"/>
                <a:gd name="connsiteY6" fmla="*/ 8817 h 181410"/>
                <a:gd name="connsiteX7" fmla="*/ 762 w 354711"/>
                <a:gd name="connsiteY7" fmla="*/ 48346 h 181410"/>
                <a:gd name="connsiteX8" fmla="*/ 0 w 354711"/>
                <a:gd name="connsiteY8" fmla="*/ 62920 h 181410"/>
                <a:gd name="connsiteX9" fmla="*/ 54769 w 354711"/>
                <a:gd name="connsiteY9" fmla="*/ 181411 h 18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4711" h="181410">
                  <a:moveTo>
                    <a:pt x="54769" y="181411"/>
                  </a:moveTo>
                  <a:lnTo>
                    <a:pt x="300038" y="181411"/>
                  </a:lnTo>
                  <a:cubicBezTo>
                    <a:pt x="334451" y="151612"/>
                    <a:pt x="354371" y="108440"/>
                    <a:pt x="354711" y="62920"/>
                  </a:cubicBezTo>
                  <a:cubicBezTo>
                    <a:pt x="354716" y="56806"/>
                    <a:pt x="354334" y="50697"/>
                    <a:pt x="353568" y="44631"/>
                  </a:cubicBezTo>
                  <a:lnTo>
                    <a:pt x="344710" y="40917"/>
                  </a:lnTo>
                  <a:cubicBezTo>
                    <a:pt x="282607" y="14818"/>
                    <a:pt x="204407" y="4817"/>
                    <a:pt x="170402" y="816"/>
                  </a:cubicBezTo>
                  <a:cubicBezTo>
                    <a:pt x="136398" y="-3184"/>
                    <a:pt x="76200" y="8817"/>
                    <a:pt x="76200" y="8817"/>
                  </a:cubicBezTo>
                  <a:cubicBezTo>
                    <a:pt x="76200" y="8817"/>
                    <a:pt x="44101" y="26058"/>
                    <a:pt x="762" y="48346"/>
                  </a:cubicBezTo>
                  <a:cubicBezTo>
                    <a:pt x="762" y="53109"/>
                    <a:pt x="0" y="57871"/>
                    <a:pt x="0" y="62920"/>
                  </a:cubicBezTo>
                  <a:cubicBezTo>
                    <a:pt x="340" y="108461"/>
                    <a:pt x="20300" y="151644"/>
                    <a:pt x="54769" y="181411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:a16="http://schemas.microsoft.com/office/drawing/2014/main" id="{076B3FE5-B062-4D6B-930B-447B6DBC555E}"/>
                </a:ext>
              </a:extLst>
            </p:cNvPr>
            <p:cNvSpPr/>
            <p:nvPr/>
          </p:nvSpPr>
          <p:spPr>
            <a:xfrm>
              <a:off x="2967335" y="7108842"/>
              <a:ext cx="68889" cy="49093"/>
            </a:xfrm>
            <a:custGeom>
              <a:avLst/>
              <a:gdLst>
                <a:gd name="connsiteX0" fmla="*/ 0 w 42100"/>
                <a:gd name="connsiteY0" fmla="*/ 30004 h 30003"/>
                <a:gd name="connsiteX1" fmla="*/ 42100 w 42100"/>
                <a:gd name="connsiteY1" fmla="*/ 0 h 3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2100" h="30003">
                  <a:moveTo>
                    <a:pt x="0" y="30004"/>
                  </a:moveTo>
                  <a:lnTo>
                    <a:pt x="42100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:a16="http://schemas.microsoft.com/office/drawing/2014/main" id="{415127C9-F6CA-4E38-B60C-0880AF6A4403}"/>
                </a:ext>
              </a:extLst>
            </p:cNvPr>
            <p:cNvSpPr/>
            <p:nvPr/>
          </p:nvSpPr>
          <p:spPr>
            <a:xfrm>
              <a:off x="3029677" y="6882541"/>
              <a:ext cx="399935" cy="305754"/>
            </a:xfrm>
            <a:custGeom>
              <a:avLst/>
              <a:gdLst>
                <a:gd name="connsiteX0" fmla="*/ 0 w 244411"/>
                <a:gd name="connsiteY0" fmla="*/ 0 h 186861"/>
                <a:gd name="connsiteX1" fmla="*/ 6001 w 244411"/>
                <a:gd name="connsiteY1" fmla="*/ 92202 h 186861"/>
                <a:gd name="connsiteX2" fmla="*/ 108204 w 244411"/>
                <a:gd name="connsiteY2" fmla="*/ 184404 h 186861"/>
                <a:gd name="connsiteX3" fmla="*/ 218408 w 244411"/>
                <a:gd name="connsiteY3" fmla="*/ 126301 h 186861"/>
                <a:gd name="connsiteX4" fmla="*/ 244412 w 244411"/>
                <a:gd name="connsiteY4" fmla="*/ 0 h 186861"/>
                <a:gd name="connsiteX5" fmla="*/ 118205 w 244411"/>
                <a:gd name="connsiteY5" fmla="*/ 44101 h 186861"/>
                <a:gd name="connsiteX6" fmla="*/ 0 w 244411"/>
                <a:gd name="connsiteY6" fmla="*/ 0 h 18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4411" h="186861">
                  <a:moveTo>
                    <a:pt x="0" y="0"/>
                  </a:moveTo>
                  <a:cubicBezTo>
                    <a:pt x="0" y="0"/>
                    <a:pt x="4000" y="76200"/>
                    <a:pt x="6001" y="92202"/>
                  </a:cubicBezTo>
                  <a:cubicBezTo>
                    <a:pt x="8001" y="108204"/>
                    <a:pt x="72104" y="170307"/>
                    <a:pt x="108204" y="184404"/>
                  </a:cubicBezTo>
                  <a:cubicBezTo>
                    <a:pt x="144304" y="198501"/>
                    <a:pt x="198311" y="148304"/>
                    <a:pt x="218408" y="126301"/>
                  </a:cubicBezTo>
                  <a:cubicBezTo>
                    <a:pt x="238506" y="104299"/>
                    <a:pt x="244412" y="0"/>
                    <a:pt x="244412" y="0"/>
                  </a:cubicBezTo>
                  <a:cubicBezTo>
                    <a:pt x="244412" y="0"/>
                    <a:pt x="162306" y="54102"/>
                    <a:pt x="118205" y="44101"/>
                  </a:cubicBezTo>
                  <a:cubicBezTo>
                    <a:pt x="74104" y="3409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:a16="http://schemas.microsoft.com/office/drawing/2014/main" id="{A1B768DA-47DE-4BF0-A69D-9CA270D96B22}"/>
                </a:ext>
              </a:extLst>
            </p:cNvPr>
            <p:cNvSpPr/>
            <p:nvPr/>
          </p:nvSpPr>
          <p:spPr>
            <a:xfrm>
              <a:off x="3029677" y="6883164"/>
              <a:ext cx="274935" cy="217104"/>
            </a:xfrm>
            <a:custGeom>
              <a:avLst/>
              <a:gdLst>
                <a:gd name="connsiteX0" fmla="*/ 112204 w 168020"/>
                <a:gd name="connsiteY0" fmla="*/ 42672 h 132683"/>
                <a:gd name="connsiteX1" fmla="*/ 0 w 168020"/>
                <a:gd name="connsiteY1" fmla="*/ 0 h 132683"/>
                <a:gd name="connsiteX2" fmla="*/ 6001 w 168020"/>
                <a:gd name="connsiteY2" fmla="*/ 92202 h 132683"/>
                <a:gd name="connsiteX3" fmla="*/ 37624 w 168020"/>
                <a:gd name="connsiteY3" fmla="*/ 132683 h 132683"/>
                <a:gd name="connsiteX4" fmla="*/ 51816 w 168020"/>
                <a:gd name="connsiteY4" fmla="*/ 129826 h 132683"/>
                <a:gd name="connsiteX5" fmla="*/ 168021 w 168020"/>
                <a:gd name="connsiteY5" fmla="*/ 89154 h 13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020" h="132683">
                  <a:moveTo>
                    <a:pt x="112204" y="42672"/>
                  </a:moveTo>
                  <a:cubicBezTo>
                    <a:pt x="73872" y="31030"/>
                    <a:pt x="36382" y="16772"/>
                    <a:pt x="0" y="0"/>
                  </a:cubicBezTo>
                  <a:cubicBezTo>
                    <a:pt x="0" y="0"/>
                    <a:pt x="4000" y="76200"/>
                    <a:pt x="6001" y="92202"/>
                  </a:cubicBezTo>
                  <a:cubicBezTo>
                    <a:pt x="6858" y="99346"/>
                    <a:pt x="20098" y="115634"/>
                    <a:pt x="37624" y="132683"/>
                  </a:cubicBezTo>
                  <a:cubicBezTo>
                    <a:pt x="42411" y="132034"/>
                    <a:pt x="47151" y="131080"/>
                    <a:pt x="51816" y="129826"/>
                  </a:cubicBezTo>
                  <a:cubicBezTo>
                    <a:pt x="91373" y="118742"/>
                    <a:pt x="130186" y="105157"/>
                    <a:pt x="168021" y="8915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:a16="http://schemas.microsoft.com/office/drawing/2014/main" id="{8AF6CDAD-BE5F-4668-B6DF-4FECE6902706}"/>
                </a:ext>
              </a:extLst>
            </p:cNvPr>
            <p:cNvSpPr/>
            <p:nvPr/>
          </p:nvSpPr>
          <p:spPr>
            <a:xfrm>
              <a:off x="2865662" y="6562428"/>
              <a:ext cx="95126" cy="189041"/>
            </a:xfrm>
            <a:custGeom>
              <a:avLst/>
              <a:gdLst>
                <a:gd name="connsiteX0" fmla="*/ 40037 w 58134"/>
                <a:gd name="connsiteY0" fmla="*/ 11329 h 115532"/>
                <a:gd name="connsiteX1" fmla="*/ 6032 w 58134"/>
                <a:gd name="connsiteY1" fmla="*/ 9328 h 115532"/>
                <a:gd name="connsiteX2" fmla="*/ 18034 w 58134"/>
                <a:gd name="connsiteY2" fmla="*/ 93434 h 115532"/>
                <a:gd name="connsiteX3" fmla="*/ 58134 w 58134"/>
                <a:gd name="connsiteY3" fmla="*/ 115532 h 115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134" h="115532">
                  <a:moveTo>
                    <a:pt x="40037" y="11329"/>
                  </a:moveTo>
                  <a:cubicBezTo>
                    <a:pt x="40037" y="11329"/>
                    <a:pt x="22034" y="-12770"/>
                    <a:pt x="6032" y="9328"/>
                  </a:cubicBezTo>
                  <a:cubicBezTo>
                    <a:pt x="-9970" y="31426"/>
                    <a:pt x="10033" y="71431"/>
                    <a:pt x="18034" y="93434"/>
                  </a:cubicBezTo>
                  <a:cubicBezTo>
                    <a:pt x="26035" y="115437"/>
                    <a:pt x="58134" y="115532"/>
                    <a:pt x="58134" y="11553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:a16="http://schemas.microsoft.com/office/drawing/2014/main" id="{88C85432-51DF-4F31-9653-0B302FA4BC66}"/>
                </a:ext>
              </a:extLst>
            </p:cNvPr>
            <p:cNvSpPr/>
            <p:nvPr/>
          </p:nvSpPr>
          <p:spPr>
            <a:xfrm>
              <a:off x="3469515" y="6561742"/>
              <a:ext cx="85175" cy="192687"/>
            </a:xfrm>
            <a:custGeom>
              <a:avLst/>
              <a:gdLst>
                <a:gd name="connsiteX0" fmla="*/ 10573 w 52053"/>
                <a:gd name="connsiteY0" fmla="*/ 12605 h 117761"/>
                <a:gd name="connsiteX1" fmla="*/ 44482 w 52053"/>
                <a:gd name="connsiteY1" fmla="*/ 8319 h 117761"/>
                <a:gd name="connsiteX2" fmla="*/ 38100 w 52053"/>
                <a:gd name="connsiteY2" fmla="*/ 93091 h 117761"/>
                <a:gd name="connsiteX3" fmla="*/ 0 w 52053"/>
                <a:gd name="connsiteY3" fmla="*/ 117761 h 117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53" h="117761">
                  <a:moveTo>
                    <a:pt x="10573" y="12605"/>
                  </a:moveTo>
                  <a:cubicBezTo>
                    <a:pt x="10573" y="12605"/>
                    <a:pt x="26956" y="-12636"/>
                    <a:pt x="44482" y="8319"/>
                  </a:cubicBezTo>
                  <a:cubicBezTo>
                    <a:pt x="62008" y="29274"/>
                    <a:pt x="44482" y="70517"/>
                    <a:pt x="38100" y="93091"/>
                  </a:cubicBezTo>
                  <a:cubicBezTo>
                    <a:pt x="31718" y="115666"/>
                    <a:pt x="0" y="117761"/>
                    <a:pt x="0" y="11776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:a16="http://schemas.microsoft.com/office/drawing/2014/main" id="{8BDED794-8566-41E5-8A45-45743BC970DE}"/>
                </a:ext>
              </a:extLst>
            </p:cNvPr>
            <p:cNvSpPr/>
            <p:nvPr/>
          </p:nvSpPr>
          <p:spPr>
            <a:xfrm>
              <a:off x="2928404" y="6251417"/>
              <a:ext cx="560280" cy="815474"/>
            </a:xfrm>
            <a:custGeom>
              <a:avLst/>
              <a:gdLst>
                <a:gd name="connsiteX0" fmla="*/ 1693 w 342402"/>
                <a:gd name="connsiteY0" fmla="*/ 201400 h 498376"/>
                <a:gd name="connsiteX1" fmla="*/ 31792 w 342402"/>
                <a:gd name="connsiteY1" fmla="*/ 363325 h 498376"/>
                <a:gd name="connsiteX2" fmla="*/ 137996 w 342402"/>
                <a:gd name="connsiteY2" fmla="*/ 477625 h 498376"/>
                <a:gd name="connsiteX3" fmla="*/ 218197 w 342402"/>
                <a:gd name="connsiteY3" fmla="*/ 495628 h 498376"/>
                <a:gd name="connsiteX4" fmla="*/ 262202 w 342402"/>
                <a:gd name="connsiteY4" fmla="*/ 455623 h 498376"/>
                <a:gd name="connsiteX5" fmla="*/ 334402 w 342402"/>
                <a:gd name="connsiteY5" fmla="*/ 351419 h 498376"/>
                <a:gd name="connsiteX6" fmla="*/ 342403 w 342402"/>
                <a:gd name="connsiteY6" fmla="*/ 155014 h 498376"/>
                <a:gd name="connsiteX7" fmla="*/ 318304 w 342402"/>
                <a:gd name="connsiteY7" fmla="*/ 30712 h 498376"/>
                <a:gd name="connsiteX8" fmla="*/ 118279 w 342402"/>
                <a:gd name="connsiteY8" fmla="*/ 709 h 498376"/>
                <a:gd name="connsiteX9" fmla="*/ 1693 w 342402"/>
                <a:gd name="connsiteY9" fmla="*/ 28712 h 498376"/>
                <a:gd name="connsiteX10" fmla="*/ 1693 w 342402"/>
                <a:gd name="connsiteY10" fmla="*/ 201400 h 49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2402" h="498376">
                  <a:moveTo>
                    <a:pt x="1693" y="201400"/>
                  </a:moveTo>
                  <a:cubicBezTo>
                    <a:pt x="1693" y="201400"/>
                    <a:pt x="19791" y="333608"/>
                    <a:pt x="31792" y="363325"/>
                  </a:cubicBezTo>
                  <a:cubicBezTo>
                    <a:pt x="43794" y="393043"/>
                    <a:pt x="129995" y="469529"/>
                    <a:pt x="137996" y="477625"/>
                  </a:cubicBezTo>
                  <a:cubicBezTo>
                    <a:pt x="145997" y="485722"/>
                    <a:pt x="194098" y="505629"/>
                    <a:pt x="218197" y="495628"/>
                  </a:cubicBezTo>
                  <a:cubicBezTo>
                    <a:pt x="242295" y="485626"/>
                    <a:pt x="262202" y="455623"/>
                    <a:pt x="262202" y="455623"/>
                  </a:cubicBezTo>
                  <a:cubicBezTo>
                    <a:pt x="262202" y="455623"/>
                    <a:pt x="326401" y="381423"/>
                    <a:pt x="334402" y="351419"/>
                  </a:cubicBezTo>
                  <a:cubicBezTo>
                    <a:pt x="342403" y="321416"/>
                    <a:pt x="342403" y="155014"/>
                    <a:pt x="342403" y="155014"/>
                  </a:cubicBezTo>
                  <a:cubicBezTo>
                    <a:pt x="342403" y="155014"/>
                    <a:pt x="332401" y="48810"/>
                    <a:pt x="318304" y="30712"/>
                  </a:cubicBezTo>
                  <a:cubicBezTo>
                    <a:pt x="304207" y="12615"/>
                    <a:pt x="186097" y="2709"/>
                    <a:pt x="118279" y="709"/>
                  </a:cubicBezTo>
                  <a:cubicBezTo>
                    <a:pt x="50461" y="-1292"/>
                    <a:pt x="5503" y="-1006"/>
                    <a:pt x="1693" y="28712"/>
                  </a:cubicBezTo>
                  <a:cubicBezTo>
                    <a:pt x="-2117" y="58430"/>
                    <a:pt x="1693" y="201400"/>
                    <a:pt x="1693" y="20140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:a16="http://schemas.microsoft.com/office/drawing/2014/main" id="{4BEC1F15-13F4-41B7-A26F-3EEEF57A8E2A}"/>
                </a:ext>
              </a:extLst>
            </p:cNvPr>
            <p:cNvSpPr/>
            <p:nvPr/>
          </p:nvSpPr>
          <p:spPr>
            <a:xfrm>
              <a:off x="3416210" y="6249773"/>
              <a:ext cx="119076" cy="343919"/>
            </a:xfrm>
            <a:custGeom>
              <a:avLst/>
              <a:gdLst>
                <a:gd name="connsiteX0" fmla="*/ 2667 w 72771"/>
                <a:gd name="connsiteY0" fmla="*/ 46101 h 210186"/>
                <a:gd name="connsiteX1" fmla="*/ 2667 w 72771"/>
                <a:gd name="connsiteY1" fmla="*/ 90202 h 210186"/>
                <a:gd name="connsiteX2" fmla="*/ 24765 w 72771"/>
                <a:gd name="connsiteY2" fmla="*/ 122206 h 210186"/>
                <a:gd name="connsiteX3" fmla="*/ 24765 w 72771"/>
                <a:gd name="connsiteY3" fmla="*/ 202406 h 210186"/>
                <a:gd name="connsiteX4" fmla="*/ 40767 w 72771"/>
                <a:gd name="connsiteY4" fmla="*/ 202406 h 210186"/>
                <a:gd name="connsiteX5" fmla="*/ 54769 w 72771"/>
                <a:gd name="connsiteY5" fmla="*/ 124206 h 210186"/>
                <a:gd name="connsiteX6" fmla="*/ 72771 w 72771"/>
                <a:gd name="connsiteY6" fmla="*/ 52102 h 210186"/>
                <a:gd name="connsiteX7" fmla="*/ 46768 w 72771"/>
                <a:gd name="connsiteY7" fmla="*/ 0 h 21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71" h="210186">
                  <a:moveTo>
                    <a:pt x="2667" y="46101"/>
                  </a:moveTo>
                  <a:cubicBezTo>
                    <a:pt x="2667" y="46101"/>
                    <a:pt x="-3334" y="78105"/>
                    <a:pt x="2667" y="90202"/>
                  </a:cubicBezTo>
                  <a:cubicBezTo>
                    <a:pt x="9194" y="101426"/>
                    <a:pt x="16582" y="112126"/>
                    <a:pt x="24765" y="122206"/>
                  </a:cubicBezTo>
                  <a:cubicBezTo>
                    <a:pt x="24765" y="122206"/>
                    <a:pt x="22765" y="196405"/>
                    <a:pt x="24765" y="202406"/>
                  </a:cubicBezTo>
                  <a:cubicBezTo>
                    <a:pt x="26765" y="208407"/>
                    <a:pt x="38767" y="216408"/>
                    <a:pt x="40767" y="202406"/>
                  </a:cubicBezTo>
                  <a:cubicBezTo>
                    <a:pt x="42767" y="188404"/>
                    <a:pt x="50768" y="136207"/>
                    <a:pt x="54769" y="124206"/>
                  </a:cubicBezTo>
                  <a:cubicBezTo>
                    <a:pt x="58769" y="112204"/>
                    <a:pt x="72771" y="86106"/>
                    <a:pt x="72771" y="52102"/>
                  </a:cubicBezTo>
                  <a:cubicBezTo>
                    <a:pt x="72546" y="31667"/>
                    <a:pt x="62962" y="12465"/>
                    <a:pt x="46768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:a16="http://schemas.microsoft.com/office/drawing/2014/main" id="{D7D88BC7-AEF1-495C-B8DF-510FE8742E69}"/>
                </a:ext>
              </a:extLst>
            </p:cNvPr>
            <p:cNvSpPr/>
            <p:nvPr/>
          </p:nvSpPr>
          <p:spPr>
            <a:xfrm>
              <a:off x="2846529" y="5930907"/>
              <a:ext cx="771402" cy="674551"/>
            </a:xfrm>
            <a:custGeom>
              <a:avLst/>
              <a:gdLst>
                <a:gd name="connsiteX0" fmla="*/ 46013 w 471424"/>
                <a:gd name="connsiteY0" fmla="*/ 375181 h 412251"/>
                <a:gd name="connsiteX1" fmla="*/ 4008 w 471424"/>
                <a:gd name="connsiteY1" fmla="*/ 218876 h 412251"/>
                <a:gd name="connsiteX2" fmla="*/ 38012 w 471424"/>
                <a:gd name="connsiteY2" fmla="*/ 80668 h 412251"/>
                <a:gd name="connsiteX3" fmla="*/ 108211 w 471424"/>
                <a:gd name="connsiteY3" fmla="*/ 56570 h 412251"/>
                <a:gd name="connsiteX4" fmla="*/ 206319 w 471424"/>
                <a:gd name="connsiteY4" fmla="*/ 2468 h 412251"/>
                <a:gd name="connsiteX5" fmla="*/ 342622 w 471424"/>
                <a:gd name="connsiteY5" fmla="*/ 30566 h 412251"/>
                <a:gd name="connsiteX6" fmla="*/ 448825 w 471424"/>
                <a:gd name="connsiteY6" fmla="*/ 48569 h 412251"/>
                <a:gd name="connsiteX7" fmla="*/ 448825 w 471424"/>
                <a:gd name="connsiteY7" fmla="*/ 164774 h 412251"/>
                <a:gd name="connsiteX8" fmla="*/ 298521 w 471424"/>
                <a:gd name="connsiteY8" fmla="*/ 266977 h 412251"/>
                <a:gd name="connsiteX9" fmla="*/ 140215 w 471424"/>
                <a:gd name="connsiteY9" fmla="*/ 242974 h 412251"/>
                <a:gd name="connsiteX10" fmla="*/ 96115 w 471424"/>
                <a:gd name="connsiteY10" fmla="*/ 218876 h 412251"/>
                <a:gd name="connsiteX11" fmla="*/ 110212 w 471424"/>
                <a:gd name="connsiteY11" fmla="*/ 280979 h 412251"/>
                <a:gd name="connsiteX12" fmla="*/ 70111 w 471424"/>
                <a:gd name="connsiteY12" fmla="*/ 325080 h 412251"/>
                <a:gd name="connsiteX13" fmla="*/ 70111 w 471424"/>
                <a:gd name="connsiteY13" fmla="*/ 411281 h 412251"/>
                <a:gd name="connsiteX14" fmla="*/ 46013 w 471424"/>
                <a:gd name="connsiteY14" fmla="*/ 375181 h 41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1424" h="412251">
                  <a:moveTo>
                    <a:pt x="46013" y="375181"/>
                  </a:moveTo>
                  <a:cubicBezTo>
                    <a:pt x="46013" y="375181"/>
                    <a:pt x="16009" y="274978"/>
                    <a:pt x="4008" y="218876"/>
                  </a:cubicBezTo>
                  <a:cubicBezTo>
                    <a:pt x="-7994" y="162774"/>
                    <a:pt x="8008" y="100670"/>
                    <a:pt x="38012" y="80668"/>
                  </a:cubicBezTo>
                  <a:cubicBezTo>
                    <a:pt x="59436" y="67742"/>
                    <a:pt x="83366" y="59527"/>
                    <a:pt x="108211" y="56570"/>
                  </a:cubicBezTo>
                  <a:cubicBezTo>
                    <a:pt x="108211" y="56570"/>
                    <a:pt x="148216" y="10469"/>
                    <a:pt x="206319" y="2468"/>
                  </a:cubicBezTo>
                  <a:cubicBezTo>
                    <a:pt x="264421" y="-5533"/>
                    <a:pt x="306522" y="6468"/>
                    <a:pt x="342622" y="30566"/>
                  </a:cubicBezTo>
                  <a:cubicBezTo>
                    <a:pt x="378721" y="54665"/>
                    <a:pt x="420727" y="48569"/>
                    <a:pt x="448825" y="48569"/>
                  </a:cubicBezTo>
                  <a:cubicBezTo>
                    <a:pt x="476924" y="48569"/>
                    <a:pt x="480925" y="124769"/>
                    <a:pt x="448825" y="164774"/>
                  </a:cubicBezTo>
                  <a:cubicBezTo>
                    <a:pt x="416726" y="204779"/>
                    <a:pt x="352623" y="254975"/>
                    <a:pt x="298521" y="266977"/>
                  </a:cubicBezTo>
                  <a:cubicBezTo>
                    <a:pt x="244419" y="278978"/>
                    <a:pt x="170314" y="256976"/>
                    <a:pt x="140215" y="242974"/>
                  </a:cubicBezTo>
                  <a:cubicBezTo>
                    <a:pt x="124899" y="236124"/>
                    <a:pt x="110152" y="228065"/>
                    <a:pt x="96115" y="218876"/>
                  </a:cubicBezTo>
                  <a:cubicBezTo>
                    <a:pt x="96115" y="218876"/>
                    <a:pt x="122213" y="264977"/>
                    <a:pt x="110212" y="280979"/>
                  </a:cubicBezTo>
                  <a:cubicBezTo>
                    <a:pt x="97596" y="296345"/>
                    <a:pt x="84212" y="311064"/>
                    <a:pt x="70111" y="325080"/>
                  </a:cubicBezTo>
                  <a:cubicBezTo>
                    <a:pt x="70111" y="325079"/>
                    <a:pt x="79636" y="403280"/>
                    <a:pt x="70111" y="411281"/>
                  </a:cubicBezTo>
                  <a:cubicBezTo>
                    <a:pt x="60586" y="419282"/>
                    <a:pt x="46013" y="375181"/>
                    <a:pt x="46013" y="375181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:a16="http://schemas.microsoft.com/office/drawing/2014/main" id="{7A537F25-FE31-4267-9B29-5DFDDA4EE6EC}"/>
                </a:ext>
              </a:extLst>
            </p:cNvPr>
            <p:cNvSpPr/>
            <p:nvPr/>
          </p:nvSpPr>
          <p:spPr>
            <a:xfrm>
              <a:off x="3051966" y="6105917"/>
              <a:ext cx="525559" cy="193767"/>
            </a:xfrm>
            <a:custGeom>
              <a:avLst/>
              <a:gdLst>
                <a:gd name="connsiteX0" fmla="*/ 0 w 321183"/>
                <a:gd name="connsiteY0" fmla="*/ 63055 h 118420"/>
                <a:gd name="connsiteX1" fmla="*/ 164020 w 321183"/>
                <a:gd name="connsiteY1" fmla="*/ 118396 h 118420"/>
                <a:gd name="connsiteX2" fmla="*/ 321183 w 321183"/>
                <a:gd name="connsiteY2" fmla="*/ 0 h 11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1183" h="118420">
                  <a:moveTo>
                    <a:pt x="0" y="63055"/>
                  </a:moveTo>
                  <a:cubicBezTo>
                    <a:pt x="46752" y="99686"/>
                    <a:pt x="104632" y="119215"/>
                    <a:pt x="164020" y="118396"/>
                  </a:cubicBezTo>
                  <a:cubicBezTo>
                    <a:pt x="286512" y="114300"/>
                    <a:pt x="321183" y="0"/>
                    <a:pt x="321183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:a16="http://schemas.microsoft.com/office/drawing/2014/main" id="{56072D8E-0049-417E-8CE3-DA9CC225200A}"/>
                </a:ext>
              </a:extLst>
            </p:cNvPr>
            <p:cNvSpPr/>
            <p:nvPr/>
          </p:nvSpPr>
          <p:spPr>
            <a:xfrm>
              <a:off x="2989779" y="6152674"/>
              <a:ext cx="23534" cy="24000"/>
            </a:xfrm>
            <a:custGeom>
              <a:avLst/>
              <a:gdLst>
                <a:gd name="connsiteX0" fmla="*/ 0 w 14382"/>
                <a:gd name="connsiteY0" fmla="*/ 0 h 14668"/>
                <a:gd name="connsiteX1" fmla="*/ 14383 w 14382"/>
                <a:gd name="connsiteY1" fmla="*/ 14669 h 14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82" h="14668">
                  <a:moveTo>
                    <a:pt x="0" y="0"/>
                  </a:moveTo>
                  <a:cubicBezTo>
                    <a:pt x="4517" y="5154"/>
                    <a:pt x="9318" y="10051"/>
                    <a:pt x="14383" y="14669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:a16="http://schemas.microsoft.com/office/drawing/2014/main" id="{43EC33F4-E426-43B0-AB72-3291E8BADCEC}"/>
                </a:ext>
              </a:extLst>
            </p:cNvPr>
            <p:cNvSpPr/>
            <p:nvPr/>
          </p:nvSpPr>
          <p:spPr>
            <a:xfrm>
              <a:off x="3475589" y="6156102"/>
              <a:ext cx="58446" cy="43481"/>
            </a:xfrm>
            <a:custGeom>
              <a:avLst/>
              <a:gdLst>
                <a:gd name="connsiteX0" fmla="*/ 0 w 35718"/>
                <a:gd name="connsiteY0" fmla="*/ 26575 h 26574"/>
                <a:gd name="connsiteX1" fmla="*/ 35719 w 35718"/>
                <a:gd name="connsiteY1" fmla="*/ 0 h 2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718" h="26574">
                  <a:moveTo>
                    <a:pt x="0" y="26575"/>
                  </a:moveTo>
                  <a:cubicBezTo>
                    <a:pt x="13661" y="20357"/>
                    <a:pt x="25838" y="11297"/>
                    <a:pt x="35719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F19FFC74-C93C-44E2-8A4F-2ADC261CCB08}"/>
                </a:ext>
              </a:extLst>
            </p:cNvPr>
            <p:cNvSpPr/>
            <p:nvPr/>
          </p:nvSpPr>
          <p:spPr>
            <a:xfrm>
              <a:off x="3066614" y="6095791"/>
              <a:ext cx="360971" cy="121636"/>
            </a:xfrm>
            <a:custGeom>
              <a:avLst/>
              <a:gdLst>
                <a:gd name="connsiteX0" fmla="*/ 0 w 220599"/>
                <a:gd name="connsiteY0" fmla="*/ 0 h 74338"/>
                <a:gd name="connsiteX1" fmla="*/ 157163 w 220599"/>
                <a:gd name="connsiteY1" fmla="*/ 67342 h 74338"/>
                <a:gd name="connsiteX2" fmla="*/ 220599 w 220599"/>
                <a:gd name="connsiteY2" fmla="*/ 72676 h 7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0599" h="74338">
                  <a:moveTo>
                    <a:pt x="0" y="0"/>
                  </a:moveTo>
                  <a:cubicBezTo>
                    <a:pt x="50291" y="27054"/>
                    <a:pt x="102885" y="49590"/>
                    <a:pt x="157163" y="67342"/>
                  </a:cubicBezTo>
                  <a:cubicBezTo>
                    <a:pt x="177561" y="74245"/>
                    <a:pt x="199334" y="76076"/>
                    <a:pt x="220599" y="7267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:a16="http://schemas.microsoft.com/office/drawing/2014/main" id="{0AB6848B-FB63-491F-9852-A533F49DDB8C}"/>
                </a:ext>
              </a:extLst>
            </p:cNvPr>
            <p:cNvSpPr/>
            <p:nvPr/>
          </p:nvSpPr>
          <p:spPr>
            <a:xfrm>
              <a:off x="3173252" y="6518622"/>
              <a:ext cx="100175" cy="259878"/>
            </a:xfrm>
            <a:custGeom>
              <a:avLst/>
              <a:gdLst>
                <a:gd name="connsiteX0" fmla="*/ 60465 w 61220"/>
                <a:gd name="connsiteY0" fmla="*/ 0 h 158824"/>
                <a:gd name="connsiteX1" fmla="*/ 54464 w 61220"/>
                <a:gd name="connsiteY1" fmla="*/ 98203 h 158824"/>
                <a:gd name="connsiteX2" fmla="*/ 48463 w 61220"/>
                <a:gd name="connsiteY2" fmla="*/ 158305 h 158824"/>
                <a:gd name="connsiteX3" fmla="*/ 362 w 61220"/>
                <a:gd name="connsiteY3" fmla="*/ 128206 h 158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20" h="158824">
                  <a:moveTo>
                    <a:pt x="60465" y="0"/>
                  </a:moveTo>
                  <a:cubicBezTo>
                    <a:pt x="60465" y="0"/>
                    <a:pt x="50940" y="72104"/>
                    <a:pt x="54464" y="98203"/>
                  </a:cubicBezTo>
                  <a:cubicBezTo>
                    <a:pt x="57988" y="124301"/>
                    <a:pt x="70561" y="154305"/>
                    <a:pt x="48463" y="158305"/>
                  </a:cubicBezTo>
                  <a:cubicBezTo>
                    <a:pt x="26365" y="162306"/>
                    <a:pt x="-3638" y="142304"/>
                    <a:pt x="362" y="12820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:a16="http://schemas.microsoft.com/office/drawing/2014/main" id="{9B6B179A-1084-4757-BDBB-377E0686F1CA}"/>
                </a:ext>
              </a:extLst>
            </p:cNvPr>
            <p:cNvSpPr/>
            <p:nvPr/>
          </p:nvSpPr>
          <p:spPr>
            <a:xfrm>
              <a:off x="3111656" y="6777649"/>
              <a:ext cx="245791" cy="62875"/>
            </a:xfrm>
            <a:custGeom>
              <a:avLst/>
              <a:gdLst>
                <a:gd name="connsiteX0" fmla="*/ 0 w 150209"/>
                <a:gd name="connsiteY0" fmla="*/ 8001 h 38426"/>
                <a:gd name="connsiteX1" fmla="*/ 82106 w 150209"/>
                <a:gd name="connsiteY1" fmla="*/ 38100 h 38426"/>
                <a:gd name="connsiteX2" fmla="*/ 150209 w 150209"/>
                <a:gd name="connsiteY2" fmla="*/ 0 h 3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0209" h="38426">
                  <a:moveTo>
                    <a:pt x="0" y="8001"/>
                  </a:moveTo>
                  <a:cubicBezTo>
                    <a:pt x="0" y="8001"/>
                    <a:pt x="36005" y="42101"/>
                    <a:pt x="82106" y="38100"/>
                  </a:cubicBezTo>
                  <a:cubicBezTo>
                    <a:pt x="109251" y="35854"/>
                    <a:pt x="134092" y="21957"/>
                    <a:pt x="150209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:a16="http://schemas.microsoft.com/office/drawing/2014/main" id="{E3BC173C-9784-4C8C-B605-3EB43D837719}"/>
                </a:ext>
              </a:extLst>
            </p:cNvPr>
            <p:cNvSpPr/>
            <p:nvPr/>
          </p:nvSpPr>
          <p:spPr>
            <a:xfrm>
              <a:off x="3101836" y="6558051"/>
              <a:ext cx="32730" cy="58912"/>
            </a:xfrm>
            <a:custGeom>
              <a:avLst/>
              <a:gdLst>
                <a:gd name="connsiteX0" fmla="*/ 20002 w 20002"/>
                <a:gd name="connsiteY0" fmla="*/ 18002 h 36004"/>
                <a:gd name="connsiteX1" fmla="*/ 10001 w 20002"/>
                <a:gd name="connsiteY1" fmla="*/ 36005 h 36004"/>
                <a:gd name="connsiteX2" fmla="*/ 0 w 20002"/>
                <a:gd name="connsiteY2" fmla="*/ 18002 h 36004"/>
                <a:gd name="connsiteX3" fmla="*/ 10001 w 20002"/>
                <a:gd name="connsiteY3" fmla="*/ 0 h 36004"/>
                <a:gd name="connsiteX4" fmla="*/ 20002 w 20002"/>
                <a:gd name="connsiteY4" fmla="*/ 18002 h 3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" h="36004">
                  <a:moveTo>
                    <a:pt x="20002" y="18002"/>
                  </a:moveTo>
                  <a:cubicBezTo>
                    <a:pt x="20002" y="27945"/>
                    <a:pt x="15525" y="36005"/>
                    <a:pt x="10001" y="36005"/>
                  </a:cubicBezTo>
                  <a:cubicBezTo>
                    <a:pt x="4478" y="36005"/>
                    <a:pt x="0" y="27945"/>
                    <a:pt x="0" y="18002"/>
                  </a:cubicBezTo>
                  <a:cubicBezTo>
                    <a:pt x="0" y="8060"/>
                    <a:pt x="4478" y="0"/>
                    <a:pt x="10001" y="0"/>
                  </a:cubicBezTo>
                  <a:cubicBezTo>
                    <a:pt x="15525" y="0"/>
                    <a:pt x="20002" y="8060"/>
                    <a:pt x="20002" y="1800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AD15128A-E031-4D3A-8469-95EBEE4DE5CF}"/>
                </a:ext>
              </a:extLst>
            </p:cNvPr>
            <p:cNvSpPr/>
            <p:nvPr/>
          </p:nvSpPr>
          <p:spPr>
            <a:xfrm>
              <a:off x="3318949" y="6557895"/>
              <a:ext cx="31951" cy="59067"/>
            </a:xfrm>
            <a:custGeom>
              <a:avLst/>
              <a:gdLst>
                <a:gd name="connsiteX0" fmla="*/ 19526 w 19526"/>
                <a:gd name="connsiteY0" fmla="*/ 18097 h 36099"/>
                <a:gd name="connsiteX1" fmla="*/ 9525 w 19526"/>
                <a:gd name="connsiteY1" fmla="*/ 36100 h 36099"/>
                <a:gd name="connsiteX2" fmla="*/ 0 w 19526"/>
                <a:gd name="connsiteY2" fmla="*/ 18097 h 36099"/>
                <a:gd name="connsiteX3" fmla="*/ 9525 w 19526"/>
                <a:gd name="connsiteY3" fmla="*/ 0 h 36099"/>
                <a:gd name="connsiteX4" fmla="*/ 19526 w 19526"/>
                <a:gd name="connsiteY4" fmla="*/ 18097 h 36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" h="36099">
                  <a:moveTo>
                    <a:pt x="19526" y="18097"/>
                  </a:moveTo>
                  <a:cubicBezTo>
                    <a:pt x="19526" y="27622"/>
                    <a:pt x="15050" y="36100"/>
                    <a:pt x="9525" y="36100"/>
                  </a:cubicBezTo>
                  <a:cubicBezTo>
                    <a:pt x="4000" y="36100"/>
                    <a:pt x="0" y="28004"/>
                    <a:pt x="0" y="18097"/>
                  </a:cubicBezTo>
                  <a:cubicBezTo>
                    <a:pt x="0" y="8192"/>
                    <a:pt x="4477" y="0"/>
                    <a:pt x="9525" y="0"/>
                  </a:cubicBezTo>
                  <a:cubicBezTo>
                    <a:pt x="14573" y="0"/>
                    <a:pt x="19526" y="8096"/>
                    <a:pt x="19526" y="1809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EF059566-6863-4971-A47C-E3A5C0F2F4BB}"/>
                </a:ext>
              </a:extLst>
            </p:cNvPr>
            <p:cNvSpPr/>
            <p:nvPr/>
          </p:nvSpPr>
          <p:spPr>
            <a:xfrm>
              <a:off x="3039104" y="6471083"/>
              <a:ext cx="152820" cy="68887"/>
            </a:xfrm>
            <a:custGeom>
              <a:avLst/>
              <a:gdLst>
                <a:gd name="connsiteX0" fmla="*/ 3190 w 93392"/>
                <a:gd name="connsiteY0" fmla="*/ 42101 h 42100"/>
                <a:gd name="connsiteX1" fmla="*/ 41290 w 93392"/>
                <a:gd name="connsiteY1" fmla="*/ 26003 h 42100"/>
                <a:gd name="connsiteX2" fmla="*/ 93392 w 93392"/>
                <a:gd name="connsiteY2" fmla="*/ 28004 h 42100"/>
                <a:gd name="connsiteX3" fmla="*/ 37290 w 93392"/>
                <a:gd name="connsiteY3" fmla="*/ 0 h 42100"/>
                <a:gd name="connsiteX4" fmla="*/ 3190 w 93392"/>
                <a:gd name="connsiteY4" fmla="*/ 42101 h 4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92" h="42100">
                  <a:moveTo>
                    <a:pt x="3190" y="42101"/>
                  </a:moveTo>
                  <a:cubicBezTo>
                    <a:pt x="14028" y="33100"/>
                    <a:pt x="27282" y="27500"/>
                    <a:pt x="41290" y="26003"/>
                  </a:cubicBezTo>
                  <a:cubicBezTo>
                    <a:pt x="67294" y="22003"/>
                    <a:pt x="93392" y="36100"/>
                    <a:pt x="93392" y="28004"/>
                  </a:cubicBezTo>
                  <a:cubicBezTo>
                    <a:pt x="93392" y="19908"/>
                    <a:pt x="67294" y="0"/>
                    <a:pt x="37290" y="0"/>
                  </a:cubicBezTo>
                  <a:cubicBezTo>
                    <a:pt x="7286" y="0"/>
                    <a:pt x="-6811" y="34100"/>
                    <a:pt x="3190" y="42101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825ECBE7-89F9-4744-B045-755F0FDFD99D}"/>
                </a:ext>
              </a:extLst>
            </p:cNvPr>
            <p:cNvSpPr/>
            <p:nvPr/>
          </p:nvSpPr>
          <p:spPr>
            <a:xfrm>
              <a:off x="3255515" y="6444905"/>
              <a:ext cx="152820" cy="68731"/>
            </a:xfrm>
            <a:custGeom>
              <a:avLst/>
              <a:gdLst>
                <a:gd name="connsiteX0" fmla="*/ 90202 w 93392"/>
                <a:gd name="connsiteY0" fmla="*/ 42005 h 42005"/>
                <a:gd name="connsiteX1" fmla="*/ 52102 w 93392"/>
                <a:gd name="connsiteY1" fmla="*/ 26003 h 42005"/>
                <a:gd name="connsiteX2" fmla="*/ 0 w 93392"/>
                <a:gd name="connsiteY2" fmla="*/ 28004 h 42005"/>
                <a:gd name="connsiteX3" fmla="*/ 56102 w 93392"/>
                <a:gd name="connsiteY3" fmla="*/ 0 h 42005"/>
                <a:gd name="connsiteX4" fmla="*/ 90202 w 93392"/>
                <a:gd name="connsiteY4" fmla="*/ 42005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392" h="42005">
                  <a:moveTo>
                    <a:pt x="90202" y="42005"/>
                  </a:moveTo>
                  <a:cubicBezTo>
                    <a:pt x="79359" y="33029"/>
                    <a:pt x="66102" y="27462"/>
                    <a:pt x="52102" y="26003"/>
                  </a:cubicBezTo>
                  <a:cubicBezTo>
                    <a:pt x="26098" y="22003"/>
                    <a:pt x="0" y="36004"/>
                    <a:pt x="0" y="28004"/>
                  </a:cubicBezTo>
                  <a:cubicBezTo>
                    <a:pt x="0" y="20003"/>
                    <a:pt x="26098" y="0"/>
                    <a:pt x="56102" y="0"/>
                  </a:cubicBezTo>
                  <a:cubicBezTo>
                    <a:pt x="86106" y="0"/>
                    <a:pt x="100203" y="34290"/>
                    <a:pt x="90202" y="42005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73B7932F-E182-47B6-AC3B-84713B2EE59B}"/>
                </a:ext>
              </a:extLst>
            </p:cNvPr>
            <p:cNvSpPr/>
            <p:nvPr/>
          </p:nvSpPr>
          <p:spPr>
            <a:xfrm>
              <a:off x="3069884" y="6637057"/>
              <a:ext cx="56731" cy="13403"/>
            </a:xfrm>
            <a:custGeom>
              <a:avLst/>
              <a:gdLst>
                <a:gd name="connsiteX0" fmla="*/ 0 w 34670"/>
                <a:gd name="connsiteY0" fmla="*/ 0 h 8191"/>
                <a:gd name="connsiteX1" fmla="*/ 34671 w 34670"/>
                <a:gd name="connsiteY1" fmla="*/ 8191 h 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670" h="8191">
                  <a:moveTo>
                    <a:pt x="0" y="0"/>
                  </a:moveTo>
                  <a:lnTo>
                    <a:pt x="34671" y="8191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5B713397-E451-4F08-BD10-D7BC57D1917E}"/>
                </a:ext>
              </a:extLst>
            </p:cNvPr>
            <p:cNvSpPr/>
            <p:nvPr/>
          </p:nvSpPr>
          <p:spPr>
            <a:xfrm>
              <a:off x="3317070" y="6633857"/>
              <a:ext cx="66706" cy="13248"/>
            </a:xfrm>
            <a:custGeom>
              <a:avLst/>
              <a:gdLst>
                <a:gd name="connsiteX0" fmla="*/ 0 w 40766"/>
                <a:gd name="connsiteY0" fmla="*/ 8096 h 8096"/>
                <a:gd name="connsiteX1" fmla="*/ 40767 w 40766"/>
                <a:gd name="connsiteY1" fmla="*/ 0 h 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6" h="8096">
                  <a:moveTo>
                    <a:pt x="0" y="8096"/>
                  </a:moveTo>
                  <a:lnTo>
                    <a:pt x="40767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73" name="组合 372">
            <a:extLst>
              <a:ext uri="{FF2B5EF4-FFF2-40B4-BE49-F238E27FC236}">
                <a16:creationId xmlns:a16="http://schemas.microsoft.com/office/drawing/2014/main" id="{71F4286D-7EA4-48F8-B4C5-7D4A22B18D4B}"/>
              </a:ext>
            </a:extLst>
          </p:cNvPr>
          <p:cNvGrpSpPr/>
          <p:nvPr/>
        </p:nvGrpSpPr>
        <p:grpSpPr>
          <a:xfrm>
            <a:off x="375920" y="5025094"/>
            <a:ext cx="1410310" cy="1445705"/>
            <a:chOff x="9779137" y="1011942"/>
            <a:chExt cx="1375575" cy="1349577"/>
          </a:xfrm>
        </p:grpSpPr>
        <p:sp>
          <p:nvSpPr>
            <p:cNvPr id="185" name="任意多边形: 形状 184">
              <a:extLst>
                <a:ext uri="{FF2B5EF4-FFF2-40B4-BE49-F238E27FC236}">
                  <a16:creationId xmlns:a16="http://schemas.microsoft.com/office/drawing/2014/main" id="{69C3DB8F-8BC2-4968-BFBD-41E0D954CD16}"/>
                </a:ext>
              </a:extLst>
            </p:cNvPr>
            <p:cNvSpPr/>
            <p:nvPr/>
          </p:nvSpPr>
          <p:spPr>
            <a:xfrm>
              <a:off x="9779137" y="1882432"/>
              <a:ext cx="1375575" cy="479087"/>
            </a:xfrm>
            <a:custGeom>
              <a:avLst/>
              <a:gdLst>
                <a:gd name="connsiteX0" fmla="*/ 845344 w 845343"/>
                <a:gd name="connsiteY0" fmla="*/ 294417 h 294417"/>
                <a:gd name="connsiteX1" fmla="*/ 845344 w 845343"/>
                <a:gd name="connsiteY1" fmla="*/ 153543 h 294417"/>
                <a:gd name="connsiteX2" fmla="*/ 619887 w 845343"/>
                <a:gd name="connsiteY2" fmla="*/ 58293 h 294417"/>
                <a:gd name="connsiteX3" fmla="*/ 294989 w 845343"/>
                <a:gd name="connsiteY3" fmla="*/ 10668 h 294417"/>
                <a:gd name="connsiteX4" fmla="*/ 36671 w 845343"/>
                <a:gd name="connsiteY4" fmla="*/ 144018 h 294417"/>
                <a:gd name="connsiteX5" fmla="*/ 0 w 845343"/>
                <a:gd name="connsiteY5" fmla="*/ 158972 h 294417"/>
                <a:gd name="connsiteX6" fmla="*/ 0 w 845343"/>
                <a:gd name="connsiteY6" fmla="*/ 294417 h 2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3" h="294417">
                  <a:moveTo>
                    <a:pt x="845344" y="294417"/>
                  </a:moveTo>
                  <a:lnTo>
                    <a:pt x="845344" y="153543"/>
                  </a:lnTo>
                  <a:cubicBezTo>
                    <a:pt x="801529" y="134493"/>
                    <a:pt x="679133" y="80581"/>
                    <a:pt x="619887" y="58293"/>
                  </a:cubicBezTo>
                  <a:cubicBezTo>
                    <a:pt x="547021" y="31241"/>
                    <a:pt x="457391" y="-22956"/>
                    <a:pt x="294989" y="10668"/>
                  </a:cubicBezTo>
                  <a:cubicBezTo>
                    <a:pt x="294989" y="10668"/>
                    <a:pt x="80391" y="127349"/>
                    <a:pt x="36671" y="144018"/>
                  </a:cubicBezTo>
                  <a:cubicBezTo>
                    <a:pt x="19526" y="150495"/>
                    <a:pt x="8096" y="155447"/>
                    <a:pt x="0" y="158972"/>
                  </a:cubicBezTo>
                  <a:lnTo>
                    <a:pt x="0" y="294417"/>
                  </a:lnTo>
                  <a:close/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id="{525A757B-2509-43B5-8795-B962AAB75FE1}"/>
                </a:ext>
              </a:extLst>
            </p:cNvPr>
            <p:cNvSpPr/>
            <p:nvPr/>
          </p:nvSpPr>
          <p:spPr>
            <a:xfrm>
              <a:off x="10070372" y="1882896"/>
              <a:ext cx="849213" cy="440803"/>
            </a:xfrm>
            <a:custGeom>
              <a:avLst/>
              <a:gdLst>
                <a:gd name="connsiteX0" fmla="*/ 500634 w 521874"/>
                <a:gd name="connsiteY0" fmla="*/ 270890 h 270890"/>
                <a:gd name="connsiteX1" fmla="*/ 513493 w 521874"/>
                <a:gd name="connsiteY1" fmla="*/ 247840 h 270890"/>
                <a:gd name="connsiteX2" fmla="*/ 438531 w 521874"/>
                <a:gd name="connsiteY2" fmla="*/ 210312 h 270890"/>
                <a:gd name="connsiteX3" fmla="*/ 521875 w 521874"/>
                <a:gd name="connsiteY3" fmla="*/ 166592 h 270890"/>
                <a:gd name="connsiteX4" fmla="*/ 485299 w 521874"/>
                <a:gd name="connsiteY4" fmla="*/ 75914 h 270890"/>
                <a:gd name="connsiteX5" fmla="*/ 440626 w 521874"/>
                <a:gd name="connsiteY5" fmla="*/ 58293 h 270890"/>
                <a:gd name="connsiteX6" fmla="*/ 115729 w 521874"/>
                <a:gd name="connsiteY6" fmla="*/ 10668 h 270890"/>
                <a:gd name="connsiteX7" fmla="*/ 14478 w 521874"/>
                <a:gd name="connsiteY7" fmla="*/ 64960 h 270890"/>
                <a:gd name="connsiteX8" fmla="*/ 0 w 521874"/>
                <a:gd name="connsiteY8" fmla="*/ 104870 h 270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1874" h="270890">
                  <a:moveTo>
                    <a:pt x="500634" y="270890"/>
                  </a:moveTo>
                  <a:lnTo>
                    <a:pt x="513493" y="247840"/>
                  </a:lnTo>
                  <a:lnTo>
                    <a:pt x="438531" y="210312"/>
                  </a:lnTo>
                  <a:lnTo>
                    <a:pt x="521875" y="166592"/>
                  </a:lnTo>
                  <a:lnTo>
                    <a:pt x="485299" y="75914"/>
                  </a:lnTo>
                  <a:cubicBezTo>
                    <a:pt x="468535" y="69056"/>
                    <a:pt x="453104" y="62960"/>
                    <a:pt x="440626" y="58293"/>
                  </a:cubicBezTo>
                  <a:cubicBezTo>
                    <a:pt x="367760" y="31241"/>
                    <a:pt x="278130" y="-22956"/>
                    <a:pt x="115729" y="10668"/>
                  </a:cubicBezTo>
                  <a:cubicBezTo>
                    <a:pt x="115729" y="10668"/>
                    <a:pt x="68866" y="36099"/>
                    <a:pt x="14478" y="64960"/>
                  </a:cubicBezTo>
                  <a:lnTo>
                    <a:pt x="0" y="104870"/>
                  </a:lnTo>
                </a:path>
              </a:pathLst>
            </a:custGeom>
            <a:solidFill>
              <a:srgbClr val="ADADAD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:a16="http://schemas.microsoft.com/office/drawing/2014/main" id="{E1F387FD-2716-47BD-AE36-E7C5CCD22FEE}"/>
                </a:ext>
              </a:extLst>
            </p:cNvPr>
            <p:cNvSpPr/>
            <p:nvPr/>
          </p:nvSpPr>
          <p:spPr>
            <a:xfrm>
              <a:off x="10232030" y="1924280"/>
              <a:ext cx="448595" cy="437239"/>
            </a:xfrm>
            <a:custGeom>
              <a:avLst/>
              <a:gdLst>
                <a:gd name="connsiteX0" fmla="*/ 70104 w 275679"/>
                <a:gd name="connsiteY0" fmla="*/ 268700 h 268700"/>
                <a:gd name="connsiteX1" fmla="*/ 229838 w 275679"/>
                <a:gd name="connsiteY1" fmla="*/ 268700 h 268700"/>
                <a:gd name="connsiteX2" fmla="*/ 260128 w 275679"/>
                <a:gd name="connsiteY2" fmla="*/ 176594 h 268700"/>
                <a:gd name="connsiteX3" fmla="*/ 268510 w 275679"/>
                <a:gd name="connsiteY3" fmla="*/ 5810 h 268700"/>
                <a:gd name="connsiteX4" fmla="*/ 0 w 275679"/>
                <a:gd name="connsiteY4" fmla="*/ 0 h 268700"/>
                <a:gd name="connsiteX5" fmla="*/ 43720 w 275679"/>
                <a:gd name="connsiteY5" fmla="*/ 209550 h 268700"/>
                <a:gd name="connsiteX6" fmla="*/ 70104 w 275679"/>
                <a:gd name="connsiteY6" fmla="*/ 268700 h 26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79" h="268700">
                  <a:moveTo>
                    <a:pt x="70104" y="268700"/>
                  </a:moveTo>
                  <a:lnTo>
                    <a:pt x="229838" y="268700"/>
                  </a:lnTo>
                  <a:cubicBezTo>
                    <a:pt x="240030" y="242126"/>
                    <a:pt x="250698" y="210884"/>
                    <a:pt x="260128" y="176594"/>
                  </a:cubicBezTo>
                  <a:cubicBezTo>
                    <a:pt x="289274" y="70390"/>
                    <a:pt x="268510" y="5810"/>
                    <a:pt x="268510" y="5810"/>
                  </a:cubicBezTo>
                  <a:lnTo>
                    <a:pt x="0" y="0"/>
                  </a:lnTo>
                  <a:cubicBezTo>
                    <a:pt x="2795" y="71798"/>
                    <a:pt x="17572" y="142624"/>
                    <a:pt x="43720" y="209550"/>
                  </a:cubicBezTo>
                  <a:cubicBezTo>
                    <a:pt x="51446" y="229726"/>
                    <a:pt x="60253" y="249472"/>
                    <a:pt x="70104" y="26870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:a16="http://schemas.microsoft.com/office/drawing/2014/main" id="{4B0B9BB6-9E95-4D10-BE3C-10DC7D07A21B}"/>
                </a:ext>
              </a:extLst>
            </p:cNvPr>
            <p:cNvSpPr/>
            <p:nvPr/>
          </p:nvSpPr>
          <p:spPr>
            <a:xfrm>
              <a:off x="10360830" y="2018360"/>
              <a:ext cx="243961" cy="343157"/>
            </a:xfrm>
            <a:custGeom>
              <a:avLst/>
              <a:gdLst>
                <a:gd name="connsiteX0" fmla="*/ 48387 w 149923"/>
                <a:gd name="connsiteY0" fmla="*/ 210883 h 210883"/>
                <a:gd name="connsiteX1" fmla="*/ 135065 w 149923"/>
                <a:gd name="connsiteY1" fmla="*/ 210883 h 210883"/>
                <a:gd name="connsiteX2" fmla="*/ 108299 w 149923"/>
                <a:gd name="connsiteY2" fmla="*/ 162496 h 210883"/>
                <a:gd name="connsiteX3" fmla="*/ 149924 w 149923"/>
                <a:gd name="connsiteY3" fmla="*/ 85439 h 210883"/>
                <a:gd name="connsiteX4" fmla="*/ 89535 w 149923"/>
                <a:gd name="connsiteY4" fmla="*/ 0 h 210883"/>
                <a:gd name="connsiteX5" fmla="*/ 0 w 149923"/>
                <a:gd name="connsiteY5" fmla="*/ 79153 h 210883"/>
                <a:gd name="connsiteX6" fmla="*/ 62484 w 149923"/>
                <a:gd name="connsiteY6" fmla="*/ 170783 h 210883"/>
                <a:gd name="connsiteX7" fmla="*/ 48387 w 149923"/>
                <a:gd name="connsiteY7" fmla="*/ 210883 h 21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923" h="210883">
                  <a:moveTo>
                    <a:pt x="48387" y="210883"/>
                  </a:moveTo>
                  <a:lnTo>
                    <a:pt x="135065" y="210883"/>
                  </a:lnTo>
                  <a:lnTo>
                    <a:pt x="108299" y="162496"/>
                  </a:lnTo>
                  <a:lnTo>
                    <a:pt x="149924" y="85439"/>
                  </a:lnTo>
                  <a:lnTo>
                    <a:pt x="89535" y="0"/>
                  </a:lnTo>
                  <a:lnTo>
                    <a:pt x="0" y="79153"/>
                  </a:lnTo>
                  <a:lnTo>
                    <a:pt x="62484" y="170783"/>
                  </a:lnTo>
                  <a:lnTo>
                    <a:pt x="48387" y="210883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:a16="http://schemas.microsoft.com/office/drawing/2014/main" id="{9005E0CB-0C54-4895-AAF7-C5FDEA93E4F9}"/>
                </a:ext>
              </a:extLst>
            </p:cNvPr>
            <p:cNvSpPr/>
            <p:nvPr/>
          </p:nvSpPr>
          <p:spPr>
            <a:xfrm>
              <a:off x="10232030" y="1924280"/>
              <a:ext cx="448904" cy="361911"/>
            </a:xfrm>
            <a:custGeom>
              <a:avLst/>
              <a:gdLst>
                <a:gd name="connsiteX0" fmla="*/ 0 w 275869"/>
                <a:gd name="connsiteY0" fmla="*/ 0 h 222408"/>
                <a:gd name="connsiteX1" fmla="*/ 43720 w 275869"/>
                <a:gd name="connsiteY1" fmla="*/ 209550 h 222408"/>
                <a:gd name="connsiteX2" fmla="*/ 48863 w 275869"/>
                <a:gd name="connsiteY2" fmla="*/ 222409 h 222408"/>
                <a:gd name="connsiteX3" fmla="*/ 156210 w 275869"/>
                <a:gd name="connsiteY3" fmla="*/ 111633 h 222408"/>
                <a:gd name="connsiteX4" fmla="*/ 247079 w 275869"/>
                <a:gd name="connsiteY4" fmla="*/ 220218 h 222408"/>
                <a:gd name="connsiteX5" fmla="*/ 260318 w 275869"/>
                <a:gd name="connsiteY5" fmla="*/ 176213 h 222408"/>
                <a:gd name="connsiteX6" fmla="*/ 268700 w 275869"/>
                <a:gd name="connsiteY6" fmla="*/ 5429 h 22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869" h="222408">
                  <a:moveTo>
                    <a:pt x="0" y="0"/>
                  </a:moveTo>
                  <a:cubicBezTo>
                    <a:pt x="2795" y="71798"/>
                    <a:pt x="17572" y="142624"/>
                    <a:pt x="43720" y="209550"/>
                  </a:cubicBezTo>
                  <a:cubicBezTo>
                    <a:pt x="45434" y="213931"/>
                    <a:pt x="47149" y="218218"/>
                    <a:pt x="48863" y="222409"/>
                  </a:cubicBezTo>
                  <a:lnTo>
                    <a:pt x="156210" y="111633"/>
                  </a:lnTo>
                  <a:lnTo>
                    <a:pt x="247079" y="220218"/>
                  </a:lnTo>
                  <a:cubicBezTo>
                    <a:pt x="251650" y="206216"/>
                    <a:pt x="256127" y="191643"/>
                    <a:pt x="260318" y="176213"/>
                  </a:cubicBezTo>
                  <a:cubicBezTo>
                    <a:pt x="289465" y="70009"/>
                    <a:pt x="268700" y="5429"/>
                    <a:pt x="268700" y="5429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:a16="http://schemas.microsoft.com/office/drawing/2014/main" id="{40EB9C7D-A1D8-4DDA-83BF-63094B7BDAF9}"/>
                </a:ext>
              </a:extLst>
            </p:cNvPr>
            <p:cNvSpPr/>
            <p:nvPr/>
          </p:nvSpPr>
          <p:spPr>
            <a:xfrm>
              <a:off x="10249546" y="1943808"/>
              <a:ext cx="420738" cy="202398"/>
            </a:xfrm>
            <a:custGeom>
              <a:avLst/>
              <a:gdLst>
                <a:gd name="connsiteX0" fmla="*/ 0 w 258559"/>
                <a:gd name="connsiteY0" fmla="*/ 0 h 124381"/>
                <a:gd name="connsiteX1" fmla="*/ 60388 w 258559"/>
                <a:gd name="connsiteY1" fmla="*/ 104204 h 124381"/>
                <a:gd name="connsiteX2" fmla="*/ 189547 w 258559"/>
                <a:gd name="connsiteY2" fmla="*/ 110395 h 124381"/>
                <a:gd name="connsiteX3" fmla="*/ 256222 w 258559"/>
                <a:gd name="connsiteY3" fmla="*/ 14573 h 124381"/>
                <a:gd name="connsiteX4" fmla="*/ 0 w 258559"/>
                <a:gd name="connsiteY4" fmla="*/ 0 h 12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59" h="124381">
                  <a:moveTo>
                    <a:pt x="0" y="0"/>
                  </a:moveTo>
                  <a:cubicBezTo>
                    <a:pt x="0" y="0"/>
                    <a:pt x="22955" y="72962"/>
                    <a:pt x="60388" y="104204"/>
                  </a:cubicBezTo>
                  <a:cubicBezTo>
                    <a:pt x="97822" y="135446"/>
                    <a:pt x="163259" y="124587"/>
                    <a:pt x="189547" y="110395"/>
                  </a:cubicBezTo>
                  <a:cubicBezTo>
                    <a:pt x="223647" y="92012"/>
                    <a:pt x="269462" y="15145"/>
                    <a:pt x="256222" y="14573"/>
                  </a:cubicBezTo>
                  <a:cubicBezTo>
                    <a:pt x="238125" y="1438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:a16="http://schemas.microsoft.com/office/drawing/2014/main" id="{445CCA9F-4BB5-4707-B8B4-89C7FC74E821}"/>
                </a:ext>
              </a:extLst>
            </p:cNvPr>
            <p:cNvSpPr/>
            <p:nvPr/>
          </p:nvSpPr>
          <p:spPr>
            <a:xfrm>
              <a:off x="10045690" y="1503467"/>
              <a:ext cx="125273" cy="234041"/>
            </a:xfrm>
            <a:custGeom>
              <a:avLst/>
              <a:gdLst>
                <a:gd name="connsiteX0" fmla="*/ 60317 w 76985"/>
                <a:gd name="connsiteY0" fmla="*/ 26956 h 143827"/>
                <a:gd name="connsiteX1" fmla="*/ 18693 w 76985"/>
                <a:gd name="connsiteY1" fmla="*/ 1905 h 143827"/>
                <a:gd name="connsiteX2" fmla="*/ 4120 w 76985"/>
                <a:gd name="connsiteY2" fmla="*/ 87630 h 143827"/>
                <a:gd name="connsiteX3" fmla="*/ 76986 w 76985"/>
                <a:gd name="connsiteY3" fmla="*/ 143828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85" h="143827">
                  <a:moveTo>
                    <a:pt x="60317" y="26956"/>
                  </a:moveTo>
                  <a:cubicBezTo>
                    <a:pt x="60317" y="26956"/>
                    <a:pt x="37457" y="-8477"/>
                    <a:pt x="18693" y="1905"/>
                  </a:cubicBezTo>
                  <a:cubicBezTo>
                    <a:pt x="-71" y="12288"/>
                    <a:pt x="-4262" y="47816"/>
                    <a:pt x="4120" y="87630"/>
                  </a:cubicBezTo>
                  <a:cubicBezTo>
                    <a:pt x="12502" y="127445"/>
                    <a:pt x="76986" y="143828"/>
                    <a:pt x="76986" y="1438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:a16="http://schemas.microsoft.com/office/drawing/2014/main" id="{3145D3C6-08DD-4C5F-A0AE-EFD38FC7F721}"/>
                </a:ext>
              </a:extLst>
            </p:cNvPr>
            <p:cNvSpPr/>
            <p:nvPr/>
          </p:nvSpPr>
          <p:spPr>
            <a:xfrm>
              <a:off x="10730344" y="1503467"/>
              <a:ext cx="125241" cy="234041"/>
            </a:xfrm>
            <a:custGeom>
              <a:avLst/>
              <a:gdLst>
                <a:gd name="connsiteX0" fmla="*/ 16669 w 76965"/>
                <a:gd name="connsiteY0" fmla="*/ 26956 h 143827"/>
                <a:gd name="connsiteX1" fmla="*/ 58293 w 76965"/>
                <a:gd name="connsiteY1" fmla="*/ 1905 h 143827"/>
                <a:gd name="connsiteX2" fmla="*/ 72866 w 76965"/>
                <a:gd name="connsiteY2" fmla="*/ 87630 h 143827"/>
                <a:gd name="connsiteX3" fmla="*/ 0 w 76965"/>
                <a:gd name="connsiteY3" fmla="*/ 143828 h 143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965" h="143827">
                  <a:moveTo>
                    <a:pt x="16669" y="26956"/>
                  </a:moveTo>
                  <a:cubicBezTo>
                    <a:pt x="16669" y="26956"/>
                    <a:pt x="39624" y="-8477"/>
                    <a:pt x="58293" y="1905"/>
                  </a:cubicBezTo>
                  <a:cubicBezTo>
                    <a:pt x="76962" y="12288"/>
                    <a:pt x="81248" y="47816"/>
                    <a:pt x="72866" y="87630"/>
                  </a:cubicBezTo>
                  <a:cubicBezTo>
                    <a:pt x="64484" y="127445"/>
                    <a:pt x="0" y="143828"/>
                    <a:pt x="0" y="1438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:a16="http://schemas.microsoft.com/office/drawing/2014/main" id="{5C4BA282-1D0E-4145-85D7-F0DDCC07CFAE}"/>
                </a:ext>
              </a:extLst>
            </p:cNvPr>
            <p:cNvSpPr/>
            <p:nvPr/>
          </p:nvSpPr>
          <p:spPr>
            <a:xfrm>
              <a:off x="10140297" y="1135249"/>
              <a:ext cx="637317" cy="926795"/>
            </a:xfrm>
            <a:custGeom>
              <a:avLst/>
              <a:gdLst>
                <a:gd name="connsiteX0" fmla="*/ 62567 w 391655"/>
                <a:gd name="connsiteY0" fmla="*/ 42834 h 569550"/>
                <a:gd name="connsiteX1" fmla="*/ 6369 w 391655"/>
                <a:gd name="connsiteY1" fmla="*/ 90459 h 569550"/>
                <a:gd name="connsiteX2" fmla="*/ 10560 w 391655"/>
                <a:gd name="connsiteY2" fmla="*/ 330012 h 569550"/>
                <a:gd name="connsiteX3" fmla="*/ 47994 w 391655"/>
                <a:gd name="connsiteY3" fmla="*/ 492509 h 569550"/>
                <a:gd name="connsiteX4" fmla="*/ 237541 w 391655"/>
                <a:gd name="connsiteY4" fmla="*/ 565375 h 569550"/>
                <a:gd name="connsiteX5" fmla="*/ 360414 w 391655"/>
                <a:gd name="connsiteY5" fmla="*/ 444598 h 569550"/>
                <a:gd name="connsiteX6" fmla="*/ 391656 w 391655"/>
                <a:gd name="connsiteY6" fmla="*/ 113414 h 569550"/>
                <a:gd name="connsiteX7" fmla="*/ 198013 w 391655"/>
                <a:gd name="connsiteY7" fmla="*/ 924 h 569550"/>
                <a:gd name="connsiteX8" fmla="*/ 62567 w 391655"/>
                <a:gd name="connsiteY8" fmla="*/ 42834 h 56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655" h="569550">
                  <a:moveTo>
                    <a:pt x="62567" y="42834"/>
                  </a:moveTo>
                  <a:cubicBezTo>
                    <a:pt x="62567" y="42834"/>
                    <a:pt x="18847" y="59502"/>
                    <a:pt x="6369" y="90459"/>
                  </a:cubicBezTo>
                  <a:cubicBezTo>
                    <a:pt x="-6108" y="121415"/>
                    <a:pt x="2178" y="277911"/>
                    <a:pt x="10560" y="330012"/>
                  </a:cubicBezTo>
                  <a:cubicBezTo>
                    <a:pt x="18943" y="382114"/>
                    <a:pt x="33421" y="461267"/>
                    <a:pt x="47994" y="492509"/>
                  </a:cubicBezTo>
                  <a:cubicBezTo>
                    <a:pt x="62567" y="523751"/>
                    <a:pt x="164675" y="586235"/>
                    <a:pt x="237541" y="565375"/>
                  </a:cubicBezTo>
                  <a:cubicBezTo>
                    <a:pt x="310407" y="544516"/>
                    <a:pt x="358414" y="498700"/>
                    <a:pt x="360414" y="444598"/>
                  </a:cubicBezTo>
                  <a:cubicBezTo>
                    <a:pt x="362414" y="390496"/>
                    <a:pt x="391656" y="144656"/>
                    <a:pt x="391656" y="113414"/>
                  </a:cubicBezTo>
                  <a:cubicBezTo>
                    <a:pt x="391656" y="82172"/>
                    <a:pt x="262592" y="9210"/>
                    <a:pt x="198013" y="924"/>
                  </a:cubicBezTo>
                  <a:cubicBezTo>
                    <a:pt x="133433" y="-7363"/>
                    <a:pt x="62567" y="42834"/>
                    <a:pt x="62567" y="4283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:a16="http://schemas.microsoft.com/office/drawing/2014/main" id="{C94F79BE-26AA-460F-BED4-86BBD8A70234}"/>
                </a:ext>
              </a:extLst>
            </p:cNvPr>
            <p:cNvSpPr/>
            <p:nvPr/>
          </p:nvSpPr>
          <p:spPr>
            <a:xfrm>
              <a:off x="10250946" y="1437499"/>
              <a:ext cx="112991" cy="18852"/>
            </a:xfrm>
            <a:custGeom>
              <a:avLst/>
              <a:gdLst>
                <a:gd name="connsiteX0" fmla="*/ 0 w 69437"/>
                <a:gd name="connsiteY0" fmla="*/ 11585 h 11585"/>
                <a:gd name="connsiteX1" fmla="*/ 69437 w 69437"/>
                <a:gd name="connsiteY1" fmla="*/ 2060 h 1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9437" h="11585">
                  <a:moveTo>
                    <a:pt x="0" y="11585"/>
                  </a:moveTo>
                  <a:cubicBezTo>
                    <a:pt x="21428" y="731"/>
                    <a:pt x="45878" y="-2623"/>
                    <a:pt x="69437" y="2060"/>
                  </a:cubicBezTo>
                </a:path>
              </a:pathLst>
            </a:custGeom>
            <a:solidFill>
              <a:srgbClr val="FFFFFF"/>
            </a:solidFill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:a16="http://schemas.microsoft.com/office/drawing/2014/main" id="{CB6CBC4E-A663-4380-A9C0-6BAA52E5193E}"/>
                </a:ext>
              </a:extLst>
            </p:cNvPr>
            <p:cNvSpPr/>
            <p:nvPr/>
          </p:nvSpPr>
          <p:spPr>
            <a:xfrm>
              <a:off x="10525440" y="1447187"/>
              <a:ext cx="142593" cy="17221"/>
            </a:xfrm>
            <a:custGeom>
              <a:avLst/>
              <a:gdLst>
                <a:gd name="connsiteX0" fmla="*/ 0 w 87629"/>
                <a:gd name="connsiteY0" fmla="*/ 3916 h 10583"/>
                <a:gd name="connsiteX1" fmla="*/ 87630 w 87629"/>
                <a:gd name="connsiteY1" fmla="*/ 10584 h 10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629" h="10583">
                  <a:moveTo>
                    <a:pt x="0" y="3916"/>
                  </a:moveTo>
                  <a:cubicBezTo>
                    <a:pt x="0" y="3916"/>
                    <a:pt x="52292" y="-8371"/>
                    <a:pt x="87630" y="10584"/>
                  </a:cubicBezTo>
                </a:path>
              </a:pathLst>
            </a:custGeom>
            <a:solidFill>
              <a:srgbClr val="FFFFFF"/>
            </a:solidFill>
            <a:ln w="2857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:a16="http://schemas.microsoft.com/office/drawing/2014/main" id="{467086AE-53FC-4FA3-81E2-5D3889885E1D}"/>
                </a:ext>
              </a:extLst>
            </p:cNvPr>
            <p:cNvSpPr/>
            <p:nvPr/>
          </p:nvSpPr>
          <p:spPr>
            <a:xfrm>
              <a:off x="10191272" y="1486264"/>
              <a:ext cx="227066" cy="145693"/>
            </a:xfrm>
            <a:custGeom>
              <a:avLst/>
              <a:gdLst>
                <a:gd name="connsiteX0" fmla="*/ 110014 w 139541"/>
                <a:gd name="connsiteY0" fmla="*/ 0 h 89534"/>
                <a:gd name="connsiteX1" fmla="*/ 139541 w 139541"/>
                <a:gd name="connsiteY1" fmla="*/ 0 h 89534"/>
                <a:gd name="connsiteX2" fmla="*/ 139541 w 139541"/>
                <a:gd name="connsiteY2" fmla="*/ 89535 h 89534"/>
                <a:gd name="connsiteX3" fmla="*/ 110014 w 139541"/>
                <a:gd name="connsiteY3" fmla="*/ 89535 h 89534"/>
                <a:gd name="connsiteX4" fmla="*/ 29527 w 139541"/>
                <a:gd name="connsiteY4" fmla="*/ 89535 h 89534"/>
                <a:gd name="connsiteX5" fmla="*/ 0 w 139541"/>
                <a:gd name="connsiteY5" fmla="*/ 89535 h 89534"/>
                <a:gd name="connsiteX6" fmla="*/ 0 w 139541"/>
                <a:gd name="connsiteY6" fmla="*/ 0 h 89534"/>
                <a:gd name="connsiteX7" fmla="*/ 29527 w 139541"/>
                <a:gd name="connsiteY7" fmla="*/ 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41" h="89534">
                  <a:moveTo>
                    <a:pt x="110014" y="0"/>
                  </a:moveTo>
                  <a:cubicBezTo>
                    <a:pt x="126321" y="0"/>
                    <a:pt x="139541" y="0"/>
                    <a:pt x="139541" y="0"/>
                  </a:cubicBezTo>
                  <a:lnTo>
                    <a:pt x="139541" y="89535"/>
                  </a:lnTo>
                  <a:cubicBezTo>
                    <a:pt x="139541" y="89535"/>
                    <a:pt x="126321" y="89535"/>
                    <a:pt x="110014" y="89535"/>
                  </a:cubicBezTo>
                  <a:lnTo>
                    <a:pt x="29527" y="89535"/>
                  </a:lnTo>
                  <a:cubicBezTo>
                    <a:pt x="13220" y="89535"/>
                    <a:pt x="0" y="89535"/>
                    <a:pt x="0" y="89535"/>
                  </a:cubicBezTo>
                  <a:lnTo>
                    <a:pt x="0" y="0"/>
                  </a:lnTo>
                  <a:cubicBezTo>
                    <a:pt x="0" y="0"/>
                    <a:pt x="13220" y="0"/>
                    <a:pt x="29527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:a16="http://schemas.microsoft.com/office/drawing/2014/main" id="{9CAEF0CC-F71B-477E-8995-E426E840D346}"/>
                </a:ext>
              </a:extLst>
            </p:cNvPr>
            <p:cNvSpPr/>
            <p:nvPr/>
          </p:nvSpPr>
          <p:spPr>
            <a:xfrm>
              <a:off x="10496301" y="1486264"/>
              <a:ext cx="227066" cy="145693"/>
            </a:xfrm>
            <a:custGeom>
              <a:avLst/>
              <a:gdLst>
                <a:gd name="connsiteX0" fmla="*/ 110014 w 139541"/>
                <a:gd name="connsiteY0" fmla="*/ 0 h 89534"/>
                <a:gd name="connsiteX1" fmla="*/ 139541 w 139541"/>
                <a:gd name="connsiteY1" fmla="*/ 0 h 89534"/>
                <a:gd name="connsiteX2" fmla="*/ 139541 w 139541"/>
                <a:gd name="connsiteY2" fmla="*/ 89535 h 89534"/>
                <a:gd name="connsiteX3" fmla="*/ 110014 w 139541"/>
                <a:gd name="connsiteY3" fmla="*/ 89535 h 89534"/>
                <a:gd name="connsiteX4" fmla="*/ 29528 w 139541"/>
                <a:gd name="connsiteY4" fmla="*/ 89535 h 89534"/>
                <a:gd name="connsiteX5" fmla="*/ 0 w 139541"/>
                <a:gd name="connsiteY5" fmla="*/ 89535 h 89534"/>
                <a:gd name="connsiteX6" fmla="*/ 0 w 139541"/>
                <a:gd name="connsiteY6" fmla="*/ 0 h 89534"/>
                <a:gd name="connsiteX7" fmla="*/ 29528 w 139541"/>
                <a:gd name="connsiteY7" fmla="*/ 0 h 8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541" h="89534">
                  <a:moveTo>
                    <a:pt x="110014" y="0"/>
                  </a:moveTo>
                  <a:cubicBezTo>
                    <a:pt x="126321" y="0"/>
                    <a:pt x="139541" y="0"/>
                    <a:pt x="139541" y="0"/>
                  </a:cubicBezTo>
                  <a:lnTo>
                    <a:pt x="139541" y="89535"/>
                  </a:lnTo>
                  <a:cubicBezTo>
                    <a:pt x="139541" y="89535"/>
                    <a:pt x="126321" y="89535"/>
                    <a:pt x="110014" y="89535"/>
                  </a:cubicBezTo>
                  <a:lnTo>
                    <a:pt x="29528" y="89535"/>
                  </a:lnTo>
                  <a:cubicBezTo>
                    <a:pt x="13220" y="89535"/>
                    <a:pt x="0" y="89535"/>
                    <a:pt x="0" y="89535"/>
                  </a:cubicBezTo>
                  <a:lnTo>
                    <a:pt x="0" y="0"/>
                  </a:lnTo>
                  <a:cubicBezTo>
                    <a:pt x="0" y="0"/>
                    <a:pt x="13220" y="0"/>
                    <a:pt x="29528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:a16="http://schemas.microsoft.com/office/drawing/2014/main" id="{A8BA2E3A-9748-48C4-83FF-4F1C5B083F2D}"/>
                </a:ext>
              </a:extLst>
            </p:cNvPr>
            <p:cNvSpPr/>
            <p:nvPr/>
          </p:nvSpPr>
          <p:spPr>
            <a:xfrm>
              <a:off x="10387960" y="1486264"/>
              <a:ext cx="138874" cy="15499"/>
            </a:xfrm>
            <a:custGeom>
              <a:avLst/>
              <a:gdLst>
                <a:gd name="connsiteX0" fmla="*/ 0 w 85343"/>
                <a:gd name="connsiteY0" fmla="*/ 0 h 9525"/>
                <a:gd name="connsiteX1" fmla="*/ 85344 w 85343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343" h="9525">
                  <a:moveTo>
                    <a:pt x="0" y="0"/>
                  </a:moveTo>
                  <a:lnTo>
                    <a:pt x="85344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:a16="http://schemas.microsoft.com/office/drawing/2014/main" id="{4CF1CB8D-1FA9-4F8C-AEA6-C64D0D15F5C8}"/>
                </a:ext>
              </a:extLst>
            </p:cNvPr>
            <p:cNvSpPr/>
            <p:nvPr/>
          </p:nvSpPr>
          <p:spPr>
            <a:xfrm>
              <a:off x="10418340" y="1516797"/>
              <a:ext cx="77961" cy="15499"/>
            </a:xfrm>
            <a:custGeom>
              <a:avLst/>
              <a:gdLst>
                <a:gd name="connsiteX0" fmla="*/ 0 w 47910"/>
                <a:gd name="connsiteY0" fmla="*/ 0 h 9525"/>
                <a:gd name="connsiteX1" fmla="*/ 47911 w 47910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910" h="9525">
                  <a:moveTo>
                    <a:pt x="0" y="0"/>
                  </a:moveTo>
                  <a:lnTo>
                    <a:pt x="47911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:a16="http://schemas.microsoft.com/office/drawing/2014/main" id="{4D6D00CA-E47F-4C54-9EDB-AC4EA8E0E065}"/>
                </a:ext>
              </a:extLst>
            </p:cNvPr>
            <p:cNvSpPr/>
            <p:nvPr/>
          </p:nvSpPr>
          <p:spPr>
            <a:xfrm>
              <a:off x="10143843" y="1516797"/>
              <a:ext cx="47428" cy="15499"/>
            </a:xfrm>
            <a:custGeom>
              <a:avLst/>
              <a:gdLst>
                <a:gd name="connsiteX0" fmla="*/ 29147 w 29146"/>
                <a:gd name="connsiteY0" fmla="*/ 0 h 9525"/>
                <a:gd name="connsiteX1" fmla="*/ 0 w 29146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146" h="9525">
                  <a:moveTo>
                    <a:pt x="29147" y="0"/>
                  </a:moveTo>
                  <a:lnTo>
                    <a:pt x="0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:a16="http://schemas.microsoft.com/office/drawing/2014/main" id="{46EAAD4E-6C71-4CF3-8F50-A012871B0C7A}"/>
                </a:ext>
              </a:extLst>
            </p:cNvPr>
            <p:cNvSpPr/>
            <p:nvPr/>
          </p:nvSpPr>
          <p:spPr>
            <a:xfrm>
              <a:off x="10723523" y="1516797"/>
              <a:ext cx="30377" cy="15499"/>
            </a:xfrm>
            <a:custGeom>
              <a:avLst/>
              <a:gdLst>
                <a:gd name="connsiteX0" fmla="*/ 0 w 18668"/>
                <a:gd name="connsiteY0" fmla="*/ 0 h 9525"/>
                <a:gd name="connsiteX1" fmla="*/ 18669 w 18668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668" h="9525">
                  <a:moveTo>
                    <a:pt x="0" y="0"/>
                  </a:moveTo>
                  <a:lnTo>
                    <a:pt x="18669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:a16="http://schemas.microsoft.com/office/drawing/2014/main" id="{BF3FAB72-E3E2-41CE-9751-BE8E8C654FCB}"/>
                </a:ext>
              </a:extLst>
            </p:cNvPr>
            <p:cNvSpPr/>
            <p:nvPr/>
          </p:nvSpPr>
          <p:spPr>
            <a:xfrm>
              <a:off x="10306124" y="1533692"/>
              <a:ext cx="30999" cy="54247"/>
            </a:xfrm>
            <a:custGeom>
              <a:avLst/>
              <a:gdLst>
                <a:gd name="connsiteX0" fmla="*/ 19050 w 19050"/>
                <a:gd name="connsiteY0" fmla="*/ 16669 h 33337"/>
                <a:gd name="connsiteX1" fmla="*/ 9525 w 19050"/>
                <a:gd name="connsiteY1" fmla="*/ 33338 h 33337"/>
                <a:gd name="connsiteX2" fmla="*/ 0 w 19050"/>
                <a:gd name="connsiteY2" fmla="*/ 16669 h 33337"/>
                <a:gd name="connsiteX3" fmla="*/ 9525 w 19050"/>
                <a:gd name="connsiteY3" fmla="*/ 0 h 33337"/>
                <a:gd name="connsiteX4" fmla="*/ 19050 w 19050"/>
                <a:gd name="connsiteY4" fmla="*/ 16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3337">
                  <a:moveTo>
                    <a:pt x="19050" y="16669"/>
                  </a:moveTo>
                  <a:cubicBezTo>
                    <a:pt x="19050" y="26194"/>
                    <a:pt x="14859" y="33338"/>
                    <a:pt x="9525" y="33338"/>
                  </a:cubicBezTo>
                  <a:cubicBezTo>
                    <a:pt x="4191" y="33338"/>
                    <a:pt x="0" y="25908"/>
                    <a:pt x="0" y="16669"/>
                  </a:cubicBezTo>
                  <a:cubicBezTo>
                    <a:pt x="0" y="7429"/>
                    <a:pt x="4191" y="0"/>
                    <a:pt x="9525" y="0"/>
                  </a:cubicBezTo>
                  <a:cubicBezTo>
                    <a:pt x="14859" y="0"/>
                    <a:pt x="19050" y="7525"/>
                    <a:pt x="19050" y="1666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:a16="http://schemas.microsoft.com/office/drawing/2014/main" id="{42F29A3A-6931-488D-AB6D-B7A6FC4610C9}"/>
                </a:ext>
              </a:extLst>
            </p:cNvPr>
            <p:cNvSpPr/>
            <p:nvPr/>
          </p:nvSpPr>
          <p:spPr>
            <a:xfrm>
              <a:off x="10599838" y="1533694"/>
              <a:ext cx="30377" cy="54247"/>
            </a:xfrm>
            <a:custGeom>
              <a:avLst/>
              <a:gdLst>
                <a:gd name="connsiteX0" fmla="*/ 18669 w 18668"/>
                <a:gd name="connsiteY0" fmla="*/ 16669 h 33337"/>
                <a:gd name="connsiteX1" fmla="*/ 9335 w 18668"/>
                <a:gd name="connsiteY1" fmla="*/ 33337 h 33337"/>
                <a:gd name="connsiteX2" fmla="*/ 0 w 18668"/>
                <a:gd name="connsiteY2" fmla="*/ 16669 h 33337"/>
                <a:gd name="connsiteX3" fmla="*/ 9335 w 18668"/>
                <a:gd name="connsiteY3" fmla="*/ 0 h 33337"/>
                <a:gd name="connsiteX4" fmla="*/ 18669 w 18668"/>
                <a:gd name="connsiteY4" fmla="*/ 16669 h 33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68" h="33337">
                  <a:moveTo>
                    <a:pt x="18669" y="16669"/>
                  </a:moveTo>
                  <a:cubicBezTo>
                    <a:pt x="18669" y="25874"/>
                    <a:pt x="14490" y="33337"/>
                    <a:pt x="9335" y="33337"/>
                  </a:cubicBezTo>
                  <a:cubicBezTo>
                    <a:pt x="4179" y="33337"/>
                    <a:pt x="0" y="25874"/>
                    <a:pt x="0" y="16669"/>
                  </a:cubicBezTo>
                  <a:cubicBezTo>
                    <a:pt x="0" y="7463"/>
                    <a:pt x="4179" y="0"/>
                    <a:pt x="9335" y="0"/>
                  </a:cubicBezTo>
                  <a:cubicBezTo>
                    <a:pt x="14490" y="0"/>
                    <a:pt x="18669" y="7463"/>
                    <a:pt x="18669" y="1666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:a16="http://schemas.microsoft.com/office/drawing/2014/main" id="{993685A4-B9ED-48B0-8844-A62D6CB82082}"/>
                </a:ext>
              </a:extLst>
            </p:cNvPr>
            <p:cNvSpPr/>
            <p:nvPr/>
          </p:nvSpPr>
          <p:spPr>
            <a:xfrm>
              <a:off x="10272645" y="1604989"/>
              <a:ext cx="101674" cy="81217"/>
            </a:xfrm>
            <a:custGeom>
              <a:avLst/>
              <a:gdLst>
                <a:gd name="connsiteX0" fmla="*/ 62484 w 62483"/>
                <a:gd name="connsiteY0" fmla="*/ 0 h 49911"/>
                <a:gd name="connsiteX1" fmla="*/ 0 w 62483"/>
                <a:gd name="connsiteY1" fmla="*/ 49911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483" h="49911">
                  <a:moveTo>
                    <a:pt x="62484" y="0"/>
                  </a:moveTo>
                  <a:cubicBezTo>
                    <a:pt x="62484" y="0"/>
                    <a:pt x="27051" y="45815"/>
                    <a:pt x="0" y="4991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:a16="http://schemas.microsoft.com/office/drawing/2014/main" id="{4631A582-8266-4050-BC16-BE34D552B73D}"/>
                </a:ext>
              </a:extLst>
            </p:cNvPr>
            <p:cNvSpPr/>
            <p:nvPr/>
          </p:nvSpPr>
          <p:spPr>
            <a:xfrm>
              <a:off x="10567600" y="1601580"/>
              <a:ext cx="101674" cy="74552"/>
            </a:xfrm>
            <a:custGeom>
              <a:avLst/>
              <a:gdLst>
                <a:gd name="connsiteX0" fmla="*/ 0 w 62483"/>
                <a:gd name="connsiteY0" fmla="*/ 0 h 45815"/>
                <a:gd name="connsiteX1" fmla="*/ 62484 w 62483"/>
                <a:gd name="connsiteY1" fmla="*/ 45815 h 45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2483" h="45815">
                  <a:moveTo>
                    <a:pt x="0" y="0"/>
                  </a:moveTo>
                  <a:cubicBezTo>
                    <a:pt x="0" y="0"/>
                    <a:pt x="27051" y="35433"/>
                    <a:pt x="62484" y="45815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:a16="http://schemas.microsoft.com/office/drawing/2014/main" id="{1074BDC7-628A-47A6-81E2-A6AD43D56244}"/>
                </a:ext>
              </a:extLst>
            </p:cNvPr>
            <p:cNvSpPr/>
            <p:nvPr/>
          </p:nvSpPr>
          <p:spPr>
            <a:xfrm>
              <a:off x="10282882" y="1741505"/>
              <a:ext cx="375769" cy="321411"/>
            </a:xfrm>
            <a:custGeom>
              <a:avLst/>
              <a:gdLst>
                <a:gd name="connsiteX0" fmla="*/ 81242 w 230924"/>
                <a:gd name="connsiteY0" fmla="*/ 1451 h 197519"/>
                <a:gd name="connsiteX1" fmla="*/ 6186 w 230924"/>
                <a:gd name="connsiteY1" fmla="*/ 41075 h 197519"/>
                <a:gd name="connsiteX2" fmla="*/ 11424 w 230924"/>
                <a:gd name="connsiteY2" fmla="*/ 164900 h 197519"/>
                <a:gd name="connsiteX3" fmla="*/ 149918 w 230924"/>
                <a:gd name="connsiteY3" fmla="*/ 193475 h 197519"/>
                <a:gd name="connsiteX4" fmla="*/ 221832 w 230924"/>
                <a:gd name="connsiteY4" fmla="*/ 159185 h 197519"/>
                <a:gd name="connsiteX5" fmla="*/ 214497 w 230924"/>
                <a:gd name="connsiteY5" fmla="*/ 39360 h 197519"/>
                <a:gd name="connsiteX6" fmla="*/ 81242 w 230924"/>
                <a:gd name="connsiteY6" fmla="*/ 1451 h 19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924" h="197519">
                  <a:moveTo>
                    <a:pt x="81242" y="1451"/>
                  </a:moveTo>
                  <a:cubicBezTo>
                    <a:pt x="81242" y="1451"/>
                    <a:pt x="20759" y="9833"/>
                    <a:pt x="6186" y="41075"/>
                  </a:cubicBezTo>
                  <a:cubicBezTo>
                    <a:pt x="-6673" y="68602"/>
                    <a:pt x="3233" y="135277"/>
                    <a:pt x="11424" y="164900"/>
                  </a:cubicBezTo>
                  <a:cubicBezTo>
                    <a:pt x="51048" y="187950"/>
                    <a:pt x="105817" y="205857"/>
                    <a:pt x="149918" y="193475"/>
                  </a:cubicBezTo>
                  <a:cubicBezTo>
                    <a:pt x="175752" y="186451"/>
                    <a:pt x="200111" y="174836"/>
                    <a:pt x="221832" y="159185"/>
                  </a:cubicBezTo>
                  <a:cubicBezTo>
                    <a:pt x="233452" y="125466"/>
                    <a:pt x="236786" y="69650"/>
                    <a:pt x="214497" y="39360"/>
                  </a:cubicBezTo>
                  <a:cubicBezTo>
                    <a:pt x="192209" y="9071"/>
                    <a:pt x="120771" y="-4741"/>
                    <a:pt x="81242" y="145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:a16="http://schemas.microsoft.com/office/drawing/2014/main" id="{5CA3DFEC-32C9-4223-A7DA-311D459F99CA}"/>
                </a:ext>
              </a:extLst>
            </p:cNvPr>
            <p:cNvSpPr/>
            <p:nvPr/>
          </p:nvSpPr>
          <p:spPr>
            <a:xfrm>
              <a:off x="10339773" y="1774181"/>
              <a:ext cx="265113" cy="162187"/>
            </a:xfrm>
            <a:custGeom>
              <a:avLst/>
              <a:gdLst>
                <a:gd name="connsiteX0" fmla="*/ 75428 w 162922"/>
                <a:gd name="connsiteY0" fmla="*/ 134 h 99670"/>
                <a:gd name="connsiteX1" fmla="*/ 2466 w 162922"/>
                <a:gd name="connsiteY1" fmla="*/ 27185 h 99670"/>
                <a:gd name="connsiteX2" fmla="*/ 15039 w 162922"/>
                <a:gd name="connsiteY2" fmla="*/ 83478 h 99670"/>
                <a:gd name="connsiteX3" fmla="*/ 50377 w 162922"/>
                <a:gd name="connsiteY3" fmla="*/ 95956 h 99670"/>
                <a:gd name="connsiteX4" fmla="*/ 71237 w 162922"/>
                <a:gd name="connsiteY4" fmla="*/ 73000 h 99670"/>
                <a:gd name="connsiteX5" fmla="*/ 102479 w 162922"/>
                <a:gd name="connsiteY5" fmla="*/ 77191 h 99670"/>
                <a:gd name="connsiteX6" fmla="*/ 127434 w 162922"/>
                <a:gd name="connsiteY6" fmla="*/ 93860 h 99670"/>
                <a:gd name="connsiteX7" fmla="*/ 162867 w 162922"/>
                <a:gd name="connsiteY7" fmla="*/ 43854 h 99670"/>
                <a:gd name="connsiteX8" fmla="*/ 75428 w 162922"/>
                <a:gd name="connsiteY8" fmla="*/ 134 h 99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922" h="99670">
                  <a:moveTo>
                    <a:pt x="75428" y="134"/>
                  </a:moveTo>
                  <a:cubicBezTo>
                    <a:pt x="75428" y="134"/>
                    <a:pt x="8753" y="12612"/>
                    <a:pt x="2466" y="27185"/>
                  </a:cubicBezTo>
                  <a:cubicBezTo>
                    <a:pt x="-3820" y="41758"/>
                    <a:pt x="2466" y="68904"/>
                    <a:pt x="15039" y="83478"/>
                  </a:cubicBezTo>
                  <a:cubicBezTo>
                    <a:pt x="27612" y="98051"/>
                    <a:pt x="39995" y="104242"/>
                    <a:pt x="50377" y="95956"/>
                  </a:cubicBezTo>
                  <a:cubicBezTo>
                    <a:pt x="60759" y="87669"/>
                    <a:pt x="52472" y="73000"/>
                    <a:pt x="71237" y="73000"/>
                  </a:cubicBezTo>
                  <a:cubicBezTo>
                    <a:pt x="90001" y="73000"/>
                    <a:pt x="96192" y="70905"/>
                    <a:pt x="102479" y="77191"/>
                  </a:cubicBezTo>
                  <a:cubicBezTo>
                    <a:pt x="108765" y="83478"/>
                    <a:pt x="104574" y="98051"/>
                    <a:pt x="127434" y="93860"/>
                  </a:cubicBezTo>
                  <a:cubicBezTo>
                    <a:pt x="150294" y="89669"/>
                    <a:pt x="160772" y="66809"/>
                    <a:pt x="162867" y="43854"/>
                  </a:cubicBezTo>
                  <a:cubicBezTo>
                    <a:pt x="164963" y="20899"/>
                    <a:pt x="106479" y="-1962"/>
                    <a:pt x="75428" y="13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:a16="http://schemas.microsoft.com/office/drawing/2014/main" id="{56DBB675-E0D2-47C5-B10A-0377C5C2725C}"/>
                </a:ext>
              </a:extLst>
            </p:cNvPr>
            <p:cNvSpPr/>
            <p:nvPr/>
          </p:nvSpPr>
          <p:spPr>
            <a:xfrm>
              <a:off x="10370910" y="1828647"/>
              <a:ext cx="189868" cy="14326"/>
            </a:xfrm>
            <a:custGeom>
              <a:avLst/>
              <a:gdLst>
                <a:gd name="connsiteX0" fmla="*/ 0 w 116681"/>
                <a:gd name="connsiteY0" fmla="*/ 2096 h 8804"/>
                <a:gd name="connsiteX1" fmla="*/ 116681 w 116681"/>
                <a:gd name="connsiteY1" fmla="*/ 0 h 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681" h="8804">
                  <a:moveTo>
                    <a:pt x="0" y="2096"/>
                  </a:moveTo>
                  <a:cubicBezTo>
                    <a:pt x="38397" y="11704"/>
                    <a:pt x="78654" y="10981"/>
                    <a:pt x="116681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:a16="http://schemas.microsoft.com/office/drawing/2014/main" id="{E6C784F6-FAF9-4AF8-92F1-29A5E0316009}"/>
                </a:ext>
              </a:extLst>
            </p:cNvPr>
            <p:cNvSpPr/>
            <p:nvPr/>
          </p:nvSpPr>
          <p:spPr>
            <a:xfrm>
              <a:off x="10381140" y="1682954"/>
              <a:ext cx="162744" cy="74633"/>
            </a:xfrm>
            <a:custGeom>
              <a:avLst/>
              <a:gdLst>
                <a:gd name="connsiteX0" fmla="*/ 0 w 100012"/>
                <a:gd name="connsiteY0" fmla="*/ 0 h 45865"/>
                <a:gd name="connsiteX1" fmla="*/ 50006 w 100012"/>
                <a:gd name="connsiteY1" fmla="*/ 45815 h 45865"/>
                <a:gd name="connsiteX2" fmla="*/ 100013 w 100012"/>
                <a:gd name="connsiteY2" fmla="*/ 6191 h 4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12" h="45865">
                  <a:moveTo>
                    <a:pt x="0" y="0"/>
                  </a:moveTo>
                  <a:cubicBezTo>
                    <a:pt x="0" y="0"/>
                    <a:pt x="8287" y="47625"/>
                    <a:pt x="50006" y="45815"/>
                  </a:cubicBezTo>
                  <a:cubicBezTo>
                    <a:pt x="73619" y="45162"/>
                    <a:pt x="93979" y="29030"/>
                    <a:pt x="100013" y="6191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:a16="http://schemas.microsoft.com/office/drawing/2014/main" id="{716F2518-AE67-47C7-A18D-AE29709DC009}"/>
                </a:ext>
              </a:extLst>
            </p:cNvPr>
            <p:cNvSpPr/>
            <p:nvPr/>
          </p:nvSpPr>
          <p:spPr>
            <a:xfrm>
              <a:off x="10702949" y="1377570"/>
              <a:ext cx="98381" cy="193583"/>
            </a:xfrm>
            <a:custGeom>
              <a:avLst/>
              <a:gdLst>
                <a:gd name="connsiteX0" fmla="*/ 71 w 60459"/>
                <a:gd name="connsiteY0" fmla="*/ 29364 h 118964"/>
                <a:gd name="connsiteX1" fmla="*/ 6358 w 60459"/>
                <a:gd name="connsiteY1" fmla="*/ 60606 h 118964"/>
                <a:gd name="connsiteX2" fmla="*/ 13883 w 60459"/>
                <a:gd name="connsiteY2" fmla="*/ 72322 h 118964"/>
                <a:gd name="connsiteX3" fmla="*/ 27218 w 60459"/>
                <a:gd name="connsiteY3" fmla="*/ 118899 h 118964"/>
                <a:gd name="connsiteX4" fmla="*/ 60460 w 60459"/>
                <a:gd name="connsiteY4" fmla="*/ 6409 h 118964"/>
                <a:gd name="connsiteX5" fmla="*/ 71 w 60459"/>
                <a:gd name="connsiteY5" fmla="*/ 29364 h 11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59" h="118964">
                  <a:moveTo>
                    <a:pt x="71" y="29364"/>
                  </a:moveTo>
                  <a:lnTo>
                    <a:pt x="6358" y="60606"/>
                  </a:lnTo>
                  <a:lnTo>
                    <a:pt x="13883" y="72322"/>
                  </a:lnTo>
                  <a:cubicBezTo>
                    <a:pt x="13883" y="72322"/>
                    <a:pt x="14645" y="120994"/>
                    <a:pt x="27218" y="118899"/>
                  </a:cubicBezTo>
                  <a:cubicBezTo>
                    <a:pt x="39791" y="116803"/>
                    <a:pt x="60460" y="23077"/>
                    <a:pt x="60460" y="6409"/>
                  </a:cubicBezTo>
                  <a:cubicBezTo>
                    <a:pt x="60460" y="-10260"/>
                    <a:pt x="-2405" y="8504"/>
                    <a:pt x="71" y="2936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:a16="http://schemas.microsoft.com/office/drawing/2014/main" id="{41590A3B-B115-46FD-B910-D5501743690F}"/>
                </a:ext>
              </a:extLst>
            </p:cNvPr>
            <p:cNvSpPr/>
            <p:nvPr/>
          </p:nvSpPr>
          <p:spPr>
            <a:xfrm>
              <a:off x="10075567" y="1011942"/>
              <a:ext cx="774050" cy="544149"/>
            </a:xfrm>
            <a:custGeom>
              <a:avLst/>
              <a:gdLst>
                <a:gd name="connsiteX0" fmla="*/ 94060 w 475683"/>
                <a:gd name="connsiteY0" fmla="*/ 158234 h 334400"/>
                <a:gd name="connsiteX1" fmla="*/ 262748 w 475683"/>
                <a:gd name="connsiteY1" fmla="*/ 255865 h 334400"/>
                <a:gd name="connsiteX2" fmla="*/ 475250 w 475683"/>
                <a:gd name="connsiteY2" fmla="*/ 212050 h 334400"/>
                <a:gd name="connsiteX3" fmla="*/ 256175 w 475683"/>
                <a:gd name="connsiteY3" fmla="*/ 5834 h 334400"/>
                <a:gd name="connsiteX4" fmla="*/ 60341 w 475683"/>
                <a:gd name="connsiteY4" fmla="*/ 107942 h 334400"/>
                <a:gd name="connsiteX5" fmla="*/ 6144 w 475683"/>
                <a:gd name="connsiteY5" fmla="*/ 145471 h 334400"/>
                <a:gd name="connsiteX6" fmla="*/ 16622 w 475683"/>
                <a:gd name="connsiteY6" fmla="*/ 257866 h 334400"/>
                <a:gd name="connsiteX7" fmla="*/ 31195 w 475683"/>
                <a:gd name="connsiteY7" fmla="*/ 324541 h 334400"/>
                <a:gd name="connsiteX8" fmla="*/ 41577 w 475683"/>
                <a:gd name="connsiteY8" fmla="*/ 328732 h 334400"/>
                <a:gd name="connsiteX9" fmla="*/ 54055 w 475683"/>
                <a:gd name="connsiteY9" fmla="*/ 281107 h 334400"/>
                <a:gd name="connsiteX10" fmla="*/ 112443 w 475683"/>
                <a:gd name="connsiteY10" fmla="*/ 220718 h 334400"/>
                <a:gd name="connsiteX11" fmla="*/ 94060 w 475683"/>
                <a:gd name="connsiteY11" fmla="*/ 158234 h 33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5683" h="334400">
                  <a:moveTo>
                    <a:pt x="94060" y="158234"/>
                  </a:moveTo>
                  <a:cubicBezTo>
                    <a:pt x="143827" y="200846"/>
                    <a:pt x="201008" y="233940"/>
                    <a:pt x="262748" y="255865"/>
                  </a:cubicBezTo>
                  <a:cubicBezTo>
                    <a:pt x="360665" y="289108"/>
                    <a:pt x="466868" y="253770"/>
                    <a:pt x="475250" y="212050"/>
                  </a:cubicBezTo>
                  <a:cubicBezTo>
                    <a:pt x="483632" y="170331"/>
                    <a:pt x="368951" y="41267"/>
                    <a:pt x="256175" y="5834"/>
                  </a:cubicBezTo>
                  <a:cubicBezTo>
                    <a:pt x="143399" y="-29599"/>
                    <a:pt x="60341" y="107942"/>
                    <a:pt x="60341" y="107942"/>
                  </a:cubicBezTo>
                  <a:cubicBezTo>
                    <a:pt x="36101" y="107548"/>
                    <a:pt x="14304" y="122642"/>
                    <a:pt x="6144" y="145471"/>
                  </a:cubicBezTo>
                  <a:cubicBezTo>
                    <a:pt x="-8429" y="184999"/>
                    <a:pt x="6144" y="232910"/>
                    <a:pt x="16622" y="257866"/>
                  </a:cubicBezTo>
                  <a:cubicBezTo>
                    <a:pt x="24025" y="279457"/>
                    <a:pt x="28915" y="301830"/>
                    <a:pt x="31195" y="324541"/>
                  </a:cubicBezTo>
                  <a:cubicBezTo>
                    <a:pt x="31195" y="324541"/>
                    <a:pt x="35386" y="343591"/>
                    <a:pt x="41577" y="328732"/>
                  </a:cubicBezTo>
                  <a:cubicBezTo>
                    <a:pt x="46952" y="313200"/>
                    <a:pt x="51124" y="297278"/>
                    <a:pt x="54055" y="281107"/>
                  </a:cubicBezTo>
                  <a:cubicBezTo>
                    <a:pt x="54055" y="281107"/>
                    <a:pt x="112443" y="249865"/>
                    <a:pt x="112443" y="220718"/>
                  </a:cubicBezTo>
                  <a:cubicBezTo>
                    <a:pt x="110849" y="198816"/>
                    <a:pt x="104580" y="177510"/>
                    <a:pt x="94060" y="158234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53" name="文本框 252">
            <a:extLst>
              <a:ext uri="{FF2B5EF4-FFF2-40B4-BE49-F238E27FC236}">
                <a16:creationId xmlns:a16="http://schemas.microsoft.com/office/drawing/2014/main" id="{89F035D7-E2D2-439F-A174-A62FD083E171}"/>
              </a:ext>
            </a:extLst>
          </p:cNvPr>
          <p:cNvSpPr txBox="1"/>
          <p:nvPr/>
        </p:nvSpPr>
        <p:spPr>
          <a:xfrm>
            <a:off x="10681643" y="5084330"/>
            <a:ext cx="942566" cy="738664"/>
          </a:xfrm>
          <a:prstGeom prst="rect">
            <a:avLst/>
          </a:prstGeom>
          <a:noFill/>
        </p:spPr>
        <p:txBody>
          <a:bodyPr wrap="none" lIns="0" tIns="0" rIns="0" bIns="0" rtlCol="0" anchor="t">
            <a:spAutoFit/>
          </a:bodyPr>
          <a:lstStyle/>
          <a:p>
            <a:r>
              <a:rPr lang="zh-CN" altLang="en-US" sz="4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微大</a:t>
            </a:r>
          </a:p>
        </p:txBody>
      </p:sp>
      <p:sp>
        <p:nvSpPr>
          <p:cNvPr id="254" name="文本框 253">
            <a:extLst>
              <a:ext uri="{FF2B5EF4-FFF2-40B4-BE49-F238E27FC236}">
                <a16:creationId xmlns:a16="http://schemas.microsoft.com/office/drawing/2014/main" id="{87DFC66F-6DD2-483D-B01B-957B46578276}"/>
              </a:ext>
            </a:extLst>
          </p:cNvPr>
          <p:cNvSpPr txBox="1"/>
          <p:nvPr/>
        </p:nvSpPr>
        <p:spPr>
          <a:xfrm>
            <a:off x="10668855" y="5719880"/>
            <a:ext cx="942566" cy="738664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r>
              <a:rPr lang="zh-CN" altLang="en-US" sz="4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专场</a:t>
            </a:r>
          </a:p>
        </p:txBody>
      </p:sp>
      <p:grpSp>
        <p:nvGrpSpPr>
          <p:cNvPr id="377" name="组合 376">
            <a:extLst>
              <a:ext uri="{FF2B5EF4-FFF2-40B4-BE49-F238E27FC236}">
                <a16:creationId xmlns:a16="http://schemas.microsoft.com/office/drawing/2014/main" id="{2D23D564-36B8-4445-AF6D-4A58F10AF688}"/>
              </a:ext>
            </a:extLst>
          </p:cNvPr>
          <p:cNvGrpSpPr/>
          <p:nvPr/>
        </p:nvGrpSpPr>
        <p:grpSpPr>
          <a:xfrm>
            <a:off x="7538065" y="5118544"/>
            <a:ext cx="1436316" cy="1354373"/>
            <a:chOff x="7371795" y="4961582"/>
            <a:chExt cx="1399627" cy="1319774"/>
          </a:xfrm>
        </p:grpSpPr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9B16D9E3-AB41-429B-85A6-E6CBA2036A28}"/>
                </a:ext>
              </a:extLst>
            </p:cNvPr>
            <p:cNvSpPr/>
            <p:nvPr/>
          </p:nvSpPr>
          <p:spPr>
            <a:xfrm>
              <a:off x="7371795" y="5915506"/>
              <a:ext cx="1399627" cy="365850"/>
            </a:xfrm>
            <a:custGeom>
              <a:avLst/>
              <a:gdLst>
                <a:gd name="connsiteX0" fmla="*/ 671639 w 1399624"/>
                <a:gd name="connsiteY0" fmla="*/ 207 h 365850"/>
                <a:gd name="connsiteX1" fmla="*/ 986297 w 1399624"/>
                <a:gd name="connsiteY1" fmla="*/ 47665 h 365850"/>
                <a:gd name="connsiteX2" fmla="*/ 1368006 w 1399624"/>
                <a:gd name="connsiteY2" fmla="*/ 335975 h 365850"/>
                <a:gd name="connsiteX3" fmla="*/ 1399624 w 1399624"/>
                <a:gd name="connsiteY3" fmla="*/ 365850 h 365850"/>
                <a:gd name="connsiteX4" fmla="*/ 0 w 1399624"/>
                <a:gd name="connsiteY4" fmla="*/ 365850 h 365850"/>
                <a:gd name="connsiteX5" fmla="*/ 374423 w 1399624"/>
                <a:gd name="connsiteY5" fmla="*/ 164844 h 365850"/>
                <a:gd name="connsiteX6" fmla="*/ 466622 w 1399624"/>
                <a:gd name="connsiteY6" fmla="*/ 62921 h 365850"/>
                <a:gd name="connsiteX7" fmla="*/ 578437 w 1399624"/>
                <a:gd name="connsiteY7" fmla="*/ 4750 h 365850"/>
                <a:gd name="connsiteX8" fmla="*/ 671639 w 1399624"/>
                <a:gd name="connsiteY8" fmla="*/ 207 h 36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9624" h="365850">
                  <a:moveTo>
                    <a:pt x="671639" y="207"/>
                  </a:moveTo>
                  <a:cubicBezTo>
                    <a:pt x="763249" y="-1316"/>
                    <a:pt x="901326" y="4709"/>
                    <a:pt x="986297" y="47665"/>
                  </a:cubicBezTo>
                  <a:cubicBezTo>
                    <a:pt x="1088262" y="99214"/>
                    <a:pt x="1283108" y="259203"/>
                    <a:pt x="1368006" y="335975"/>
                  </a:cubicBezTo>
                  <a:lnTo>
                    <a:pt x="1399624" y="365850"/>
                  </a:lnTo>
                  <a:lnTo>
                    <a:pt x="0" y="365850"/>
                  </a:lnTo>
                  <a:lnTo>
                    <a:pt x="374423" y="164844"/>
                  </a:lnTo>
                  <a:cubicBezTo>
                    <a:pt x="408051" y="133604"/>
                    <a:pt x="438899" y="99502"/>
                    <a:pt x="466622" y="62921"/>
                  </a:cubicBezTo>
                  <a:cubicBezTo>
                    <a:pt x="492341" y="26644"/>
                    <a:pt x="533969" y="4988"/>
                    <a:pt x="578437" y="4750"/>
                  </a:cubicBezTo>
                  <a:cubicBezTo>
                    <a:pt x="578437" y="4750"/>
                    <a:pt x="616674" y="1120"/>
                    <a:pt x="671639" y="207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29CE7AC6-E8E8-4ED1-B51E-D31C774BAFAD}"/>
                </a:ext>
              </a:extLst>
            </p:cNvPr>
            <p:cNvSpPr/>
            <p:nvPr/>
          </p:nvSpPr>
          <p:spPr>
            <a:xfrm>
              <a:off x="7919924" y="5731359"/>
              <a:ext cx="466535" cy="549631"/>
            </a:xfrm>
            <a:custGeom>
              <a:avLst/>
              <a:gdLst>
                <a:gd name="connsiteX0" fmla="*/ 0 w 466534"/>
                <a:gd name="connsiteY0" fmla="*/ 0 h 549631"/>
                <a:gd name="connsiteX1" fmla="*/ 286827 w 466534"/>
                <a:gd name="connsiteY1" fmla="*/ 121369 h 549631"/>
                <a:gd name="connsiteX2" fmla="*/ 466534 w 466534"/>
                <a:gd name="connsiteY2" fmla="*/ 68060 h 549631"/>
                <a:gd name="connsiteX3" fmla="*/ 466534 w 466534"/>
                <a:gd name="connsiteY3" fmla="*/ 276769 h 549631"/>
                <a:gd name="connsiteX4" fmla="*/ 403670 w 466534"/>
                <a:gd name="connsiteY4" fmla="*/ 546245 h 549631"/>
                <a:gd name="connsiteX5" fmla="*/ 402853 w 466534"/>
                <a:gd name="connsiteY5" fmla="*/ 549631 h 549631"/>
                <a:gd name="connsiteX6" fmla="*/ 132284 w 466534"/>
                <a:gd name="connsiteY6" fmla="*/ 549631 h 549631"/>
                <a:gd name="connsiteX7" fmla="*/ 122689 w 466534"/>
                <a:gd name="connsiteY7" fmla="*/ 532222 h 549631"/>
                <a:gd name="connsiteX8" fmla="*/ 23973 w 466534"/>
                <a:gd name="connsiteY8" fmla="*/ 335106 h 549631"/>
                <a:gd name="connsiteX9" fmla="*/ 0 w 466534"/>
                <a:gd name="connsiteY9" fmla="*/ 19446 h 549631"/>
                <a:gd name="connsiteX10" fmla="*/ 0 w 466534"/>
                <a:gd name="connsiteY10" fmla="*/ 0 h 54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6534" h="549631">
                  <a:moveTo>
                    <a:pt x="0" y="0"/>
                  </a:moveTo>
                  <a:cubicBezTo>
                    <a:pt x="0" y="0"/>
                    <a:pt x="170319" y="121369"/>
                    <a:pt x="286827" y="121369"/>
                  </a:cubicBezTo>
                  <a:cubicBezTo>
                    <a:pt x="403333" y="121369"/>
                    <a:pt x="466534" y="68060"/>
                    <a:pt x="466534" y="68060"/>
                  </a:cubicBezTo>
                  <a:lnTo>
                    <a:pt x="466534" y="276769"/>
                  </a:lnTo>
                  <a:cubicBezTo>
                    <a:pt x="466534" y="276769"/>
                    <a:pt x="436359" y="409076"/>
                    <a:pt x="403670" y="546245"/>
                  </a:cubicBezTo>
                  <a:lnTo>
                    <a:pt x="402853" y="549631"/>
                  </a:lnTo>
                  <a:lnTo>
                    <a:pt x="132284" y="549631"/>
                  </a:lnTo>
                  <a:lnTo>
                    <a:pt x="122689" y="532222"/>
                  </a:lnTo>
                  <a:cubicBezTo>
                    <a:pt x="72692" y="439530"/>
                    <a:pt x="31265" y="356920"/>
                    <a:pt x="23973" y="335106"/>
                  </a:cubicBezTo>
                  <a:cubicBezTo>
                    <a:pt x="7711" y="286156"/>
                    <a:pt x="1508" y="83315"/>
                    <a:pt x="0" y="19446"/>
                  </a:cubicBezTo>
                  <a:cubicBezTo>
                    <a:pt x="0" y="720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99999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87" name="组合 286">
              <a:extLst>
                <a:ext uri="{FF2B5EF4-FFF2-40B4-BE49-F238E27FC236}">
                  <a16:creationId xmlns:a16="http://schemas.microsoft.com/office/drawing/2014/main" id="{3963E391-936B-4581-AC3B-E7EBF0946A1E}"/>
                </a:ext>
              </a:extLst>
            </p:cNvPr>
            <p:cNvGrpSpPr/>
            <p:nvPr/>
          </p:nvGrpSpPr>
          <p:grpSpPr>
            <a:xfrm>
              <a:off x="7701826" y="4961582"/>
              <a:ext cx="878920" cy="1066913"/>
              <a:chOff x="2503307" y="1833634"/>
              <a:chExt cx="499395" cy="606212"/>
            </a:xfrm>
          </p:grpSpPr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CDDFE801-1FC3-4EB7-978E-F1398BB27B90}"/>
                  </a:ext>
                </a:extLst>
              </p:cNvPr>
              <p:cNvSpPr/>
              <p:nvPr/>
            </p:nvSpPr>
            <p:spPr>
              <a:xfrm>
                <a:off x="2627228" y="2267767"/>
                <a:ext cx="265175" cy="172079"/>
              </a:xfrm>
              <a:custGeom>
                <a:avLst/>
                <a:gdLst>
                  <a:gd name="connsiteX0" fmla="*/ 220980 w 265175"/>
                  <a:gd name="connsiteY0" fmla="*/ 163449 h 172079"/>
                  <a:gd name="connsiteX1" fmla="*/ 265176 w 265175"/>
                  <a:gd name="connsiteY1" fmla="*/ 132017 h 172079"/>
                  <a:gd name="connsiteX2" fmla="*/ 265176 w 265175"/>
                  <a:gd name="connsiteY2" fmla="*/ 38671 h 172079"/>
                  <a:gd name="connsiteX3" fmla="*/ 163068 w 265175"/>
                  <a:gd name="connsiteY3" fmla="*/ 68961 h 172079"/>
                  <a:gd name="connsiteX4" fmla="*/ 0 w 265175"/>
                  <a:gd name="connsiteY4" fmla="*/ 0 h 172079"/>
                  <a:gd name="connsiteX5" fmla="*/ 0 w 265175"/>
                  <a:gd name="connsiteY5" fmla="*/ 11049 h 172079"/>
                  <a:gd name="connsiteX6" fmla="*/ 2096 w 265175"/>
                  <a:gd name="connsiteY6" fmla="*/ 71533 h 172079"/>
                  <a:gd name="connsiteX7" fmla="*/ 10858 w 265175"/>
                  <a:gd name="connsiteY7" fmla="*/ 83439 h 172079"/>
                  <a:gd name="connsiteX8" fmla="*/ 143256 w 265175"/>
                  <a:gd name="connsiteY8" fmla="*/ 166211 h 172079"/>
                  <a:gd name="connsiteX9" fmla="*/ 220980 w 265175"/>
                  <a:gd name="connsiteY9" fmla="*/ 163449 h 172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175" h="172079">
                    <a:moveTo>
                      <a:pt x="220980" y="163449"/>
                    </a:moveTo>
                    <a:cubicBezTo>
                      <a:pt x="236427" y="154016"/>
                      <a:pt x="251195" y="143512"/>
                      <a:pt x="265176" y="132017"/>
                    </a:cubicBezTo>
                    <a:lnTo>
                      <a:pt x="265176" y="38671"/>
                    </a:lnTo>
                    <a:cubicBezTo>
                      <a:pt x="265176" y="38671"/>
                      <a:pt x="229267" y="68961"/>
                      <a:pt x="163068" y="68961"/>
                    </a:cubicBezTo>
                    <a:cubicBezTo>
                      <a:pt x="96869" y="68961"/>
                      <a:pt x="0" y="0"/>
                      <a:pt x="0" y="0"/>
                    </a:cubicBezTo>
                    <a:cubicBezTo>
                      <a:pt x="0" y="0"/>
                      <a:pt x="0" y="4096"/>
                      <a:pt x="0" y="11049"/>
                    </a:cubicBezTo>
                    <a:cubicBezTo>
                      <a:pt x="0" y="23813"/>
                      <a:pt x="952" y="46387"/>
                      <a:pt x="2096" y="71533"/>
                    </a:cubicBezTo>
                    <a:cubicBezTo>
                      <a:pt x="4708" y="75720"/>
                      <a:pt x="7638" y="79700"/>
                      <a:pt x="10858" y="83439"/>
                    </a:cubicBezTo>
                    <a:cubicBezTo>
                      <a:pt x="29908" y="105442"/>
                      <a:pt x="121158" y="160687"/>
                      <a:pt x="143256" y="166211"/>
                    </a:cubicBezTo>
                    <a:cubicBezTo>
                      <a:pt x="165354" y="171736"/>
                      <a:pt x="196120" y="177165"/>
                      <a:pt x="220980" y="163449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9AC1280C-68B6-4C67-92FD-122A963A0A89}"/>
                  </a:ext>
                </a:extLst>
              </p:cNvPr>
              <p:cNvSpPr/>
              <p:nvPr/>
            </p:nvSpPr>
            <p:spPr>
              <a:xfrm>
                <a:off x="2958602" y="2101171"/>
                <a:ext cx="44100" cy="130781"/>
              </a:xfrm>
              <a:custGeom>
                <a:avLst/>
                <a:gdLst>
                  <a:gd name="connsiteX0" fmla="*/ 0 w 44100"/>
                  <a:gd name="connsiteY0" fmla="*/ 6575 h 130781"/>
                  <a:gd name="connsiteX1" fmla="*/ 44101 w 44100"/>
                  <a:gd name="connsiteY1" fmla="*/ 28673 h 130781"/>
                  <a:gd name="connsiteX2" fmla="*/ 2762 w 44100"/>
                  <a:gd name="connsiteY2" fmla="*/ 130781 h 130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100" h="130781">
                    <a:moveTo>
                      <a:pt x="0" y="6575"/>
                    </a:moveTo>
                    <a:cubicBezTo>
                      <a:pt x="0" y="6575"/>
                      <a:pt x="44101" y="-18285"/>
                      <a:pt x="44101" y="28673"/>
                    </a:cubicBezTo>
                    <a:cubicBezTo>
                      <a:pt x="44101" y="75632"/>
                      <a:pt x="2762" y="130781"/>
                      <a:pt x="2762" y="130781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69AE2D72-E341-4BE8-B350-BA16F9B757F2}"/>
                  </a:ext>
                </a:extLst>
              </p:cNvPr>
              <p:cNvSpPr/>
              <p:nvPr/>
            </p:nvSpPr>
            <p:spPr>
              <a:xfrm>
                <a:off x="2503307" y="1833634"/>
                <a:ext cx="461914" cy="572436"/>
              </a:xfrm>
              <a:custGeom>
                <a:avLst/>
                <a:gdLst>
                  <a:gd name="connsiteX0" fmla="*/ 60770 w 461914"/>
                  <a:gd name="connsiteY0" fmla="*/ 276875 h 572436"/>
                  <a:gd name="connsiteX1" fmla="*/ 0 w 461914"/>
                  <a:gd name="connsiteY1" fmla="*/ 315546 h 572436"/>
                  <a:gd name="connsiteX2" fmla="*/ 55245 w 461914"/>
                  <a:gd name="connsiteY2" fmla="*/ 406510 h 572436"/>
                  <a:gd name="connsiteX3" fmla="*/ 93345 w 461914"/>
                  <a:gd name="connsiteY3" fmla="*/ 406510 h 572436"/>
                  <a:gd name="connsiteX4" fmla="*/ 134779 w 461914"/>
                  <a:gd name="connsiteY4" fmla="*/ 483758 h 572436"/>
                  <a:gd name="connsiteX5" fmla="*/ 267176 w 461914"/>
                  <a:gd name="connsiteY5" fmla="*/ 566530 h 572436"/>
                  <a:gd name="connsiteX6" fmla="*/ 344424 w 461914"/>
                  <a:gd name="connsiteY6" fmla="*/ 563768 h 572436"/>
                  <a:gd name="connsiteX7" fmla="*/ 430149 w 461914"/>
                  <a:gd name="connsiteY7" fmla="*/ 494807 h 572436"/>
                  <a:gd name="connsiteX8" fmla="*/ 460534 w 461914"/>
                  <a:gd name="connsiteY8" fmla="*/ 387270 h 572436"/>
                  <a:gd name="connsiteX9" fmla="*/ 455009 w 461914"/>
                  <a:gd name="connsiteY9" fmla="*/ 161051 h 572436"/>
                  <a:gd name="connsiteX10" fmla="*/ 272891 w 461914"/>
                  <a:gd name="connsiteY10" fmla="*/ 1031 h 572436"/>
                  <a:gd name="connsiteX11" fmla="*/ 66008 w 461914"/>
                  <a:gd name="connsiteY11" fmla="*/ 133428 h 572436"/>
                  <a:gd name="connsiteX12" fmla="*/ 60770 w 461914"/>
                  <a:gd name="connsiteY12" fmla="*/ 276875 h 572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1914" h="572436">
                    <a:moveTo>
                      <a:pt x="60770" y="276875"/>
                    </a:moveTo>
                    <a:cubicBezTo>
                      <a:pt x="60770" y="276875"/>
                      <a:pt x="0" y="260301"/>
                      <a:pt x="0" y="315546"/>
                    </a:cubicBezTo>
                    <a:cubicBezTo>
                      <a:pt x="0" y="370791"/>
                      <a:pt x="55245" y="406510"/>
                      <a:pt x="55245" y="406510"/>
                    </a:cubicBezTo>
                    <a:lnTo>
                      <a:pt x="93345" y="406510"/>
                    </a:lnTo>
                    <a:cubicBezTo>
                      <a:pt x="93345" y="406510"/>
                      <a:pt x="115443" y="461755"/>
                      <a:pt x="134779" y="483758"/>
                    </a:cubicBezTo>
                    <a:cubicBezTo>
                      <a:pt x="154115" y="505761"/>
                      <a:pt x="245078" y="561006"/>
                      <a:pt x="267176" y="566530"/>
                    </a:cubicBezTo>
                    <a:cubicBezTo>
                      <a:pt x="289274" y="572055"/>
                      <a:pt x="319564" y="577579"/>
                      <a:pt x="344424" y="563768"/>
                    </a:cubicBezTo>
                    <a:cubicBezTo>
                      <a:pt x="375658" y="544297"/>
                      <a:pt x="404439" y="521144"/>
                      <a:pt x="430149" y="494807"/>
                    </a:cubicBezTo>
                    <a:cubicBezTo>
                      <a:pt x="441198" y="481091"/>
                      <a:pt x="460534" y="387270"/>
                      <a:pt x="460534" y="387270"/>
                    </a:cubicBezTo>
                    <a:cubicBezTo>
                      <a:pt x="460534" y="387270"/>
                      <a:pt x="466058" y="218963"/>
                      <a:pt x="455009" y="161051"/>
                    </a:cubicBezTo>
                    <a:cubicBezTo>
                      <a:pt x="443960" y="103139"/>
                      <a:pt x="372237" y="12080"/>
                      <a:pt x="272891" y="1031"/>
                    </a:cubicBezTo>
                    <a:cubicBezTo>
                      <a:pt x="173546" y="-10018"/>
                      <a:pt x="79724" y="69992"/>
                      <a:pt x="66008" y="133428"/>
                    </a:cubicBezTo>
                    <a:cubicBezTo>
                      <a:pt x="52292" y="196865"/>
                      <a:pt x="60770" y="276875"/>
                      <a:pt x="60770" y="276875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E85CDF93-DC23-4D6E-B95F-19F1B8B0E701}"/>
                  </a:ext>
                </a:extLst>
              </p:cNvPr>
              <p:cNvSpPr/>
              <p:nvPr/>
            </p:nvSpPr>
            <p:spPr>
              <a:xfrm>
                <a:off x="2737846" y="2154705"/>
                <a:ext cx="104722" cy="56254"/>
              </a:xfrm>
              <a:custGeom>
                <a:avLst/>
                <a:gdLst>
                  <a:gd name="connsiteX0" fmla="*/ 5492 w 104722"/>
                  <a:gd name="connsiteY0" fmla="*/ 0 h 56254"/>
                  <a:gd name="connsiteX1" fmla="*/ 19303 w 104722"/>
                  <a:gd name="connsiteY1" fmla="*/ 49625 h 56254"/>
                  <a:gd name="connsiteX2" fmla="*/ 102075 w 104722"/>
                  <a:gd name="connsiteY2" fmla="*/ 41339 h 56254"/>
                  <a:gd name="connsiteX3" fmla="*/ 96551 w 104722"/>
                  <a:gd name="connsiteY3" fmla="*/ 5525 h 56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22" h="56254">
                    <a:moveTo>
                      <a:pt x="5492" y="0"/>
                    </a:moveTo>
                    <a:cubicBezTo>
                      <a:pt x="5492" y="0"/>
                      <a:pt x="-13558" y="38576"/>
                      <a:pt x="19303" y="49625"/>
                    </a:cubicBezTo>
                    <a:cubicBezTo>
                      <a:pt x="52164" y="60674"/>
                      <a:pt x="93788" y="57912"/>
                      <a:pt x="102075" y="41339"/>
                    </a:cubicBezTo>
                    <a:cubicBezTo>
                      <a:pt x="110362" y="24765"/>
                      <a:pt x="96551" y="5525"/>
                      <a:pt x="96551" y="5525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DFD344FB-0B2B-4F82-85D2-F2DC4B385E8D}"/>
                  </a:ext>
                </a:extLst>
              </p:cNvPr>
              <p:cNvSpPr/>
              <p:nvPr/>
            </p:nvSpPr>
            <p:spPr>
              <a:xfrm>
                <a:off x="2710286" y="2223666"/>
                <a:ext cx="162782" cy="26577"/>
              </a:xfrm>
              <a:custGeom>
                <a:avLst/>
                <a:gdLst>
                  <a:gd name="connsiteX0" fmla="*/ 0 w 162782"/>
                  <a:gd name="connsiteY0" fmla="*/ 0 h 26577"/>
                  <a:gd name="connsiteX1" fmla="*/ 162782 w 162782"/>
                  <a:gd name="connsiteY1" fmla="*/ 2762 h 2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2782" h="26577">
                    <a:moveTo>
                      <a:pt x="0" y="0"/>
                    </a:moveTo>
                    <a:cubicBezTo>
                      <a:pt x="0" y="0"/>
                      <a:pt x="68961" y="57912"/>
                      <a:pt x="162782" y="2762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0AB0EF76-9363-419E-980D-7BA38155D3F5}"/>
                  </a:ext>
                </a:extLst>
              </p:cNvPr>
              <p:cNvSpPr/>
              <p:nvPr/>
            </p:nvSpPr>
            <p:spPr>
              <a:xfrm>
                <a:off x="2748862" y="2270529"/>
                <a:ext cx="96583" cy="18746"/>
              </a:xfrm>
              <a:custGeom>
                <a:avLst/>
                <a:gdLst>
                  <a:gd name="connsiteX0" fmla="*/ 0 w 96583"/>
                  <a:gd name="connsiteY0" fmla="*/ 5525 h 18746"/>
                  <a:gd name="connsiteX1" fmla="*/ 96584 w 96583"/>
                  <a:gd name="connsiteY1" fmla="*/ 0 h 18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6583" h="18746">
                    <a:moveTo>
                      <a:pt x="0" y="5525"/>
                    </a:moveTo>
                    <a:cubicBezTo>
                      <a:pt x="0" y="5525"/>
                      <a:pt x="58007" y="38671"/>
                      <a:pt x="96584" y="0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F73B640D-2A99-44AA-8EA4-CD6389717D96}"/>
                  </a:ext>
                </a:extLst>
              </p:cNvPr>
              <p:cNvSpPr/>
              <p:nvPr/>
            </p:nvSpPr>
            <p:spPr>
              <a:xfrm>
                <a:off x="2701999" y="2077362"/>
                <a:ext cx="27622" cy="44195"/>
              </a:xfrm>
              <a:custGeom>
                <a:avLst/>
                <a:gdLst>
                  <a:gd name="connsiteX0" fmla="*/ 27623 w 27622"/>
                  <a:gd name="connsiteY0" fmla="*/ 22098 h 44195"/>
                  <a:gd name="connsiteX1" fmla="*/ 13811 w 27622"/>
                  <a:gd name="connsiteY1" fmla="*/ 44196 h 44195"/>
                  <a:gd name="connsiteX2" fmla="*/ 0 w 27622"/>
                  <a:gd name="connsiteY2" fmla="*/ 22098 h 44195"/>
                  <a:gd name="connsiteX3" fmla="*/ 13811 w 27622"/>
                  <a:gd name="connsiteY3" fmla="*/ 0 h 44195"/>
                  <a:gd name="connsiteX4" fmla="*/ 27623 w 27622"/>
                  <a:gd name="connsiteY4" fmla="*/ 22098 h 44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44195">
                    <a:moveTo>
                      <a:pt x="27623" y="22098"/>
                    </a:moveTo>
                    <a:cubicBezTo>
                      <a:pt x="27623" y="34302"/>
                      <a:pt x="21439" y="44196"/>
                      <a:pt x="13811" y="44196"/>
                    </a:cubicBezTo>
                    <a:cubicBezTo>
                      <a:pt x="6184" y="44196"/>
                      <a:pt x="0" y="34302"/>
                      <a:pt x="0" y="22098"/>
                    </a:cubicBezTo>
                    <a:cubicBezTo>
                      <a:pt x="0" y="9894"/>
                      <a:pt x="6184" y="0"/>
                      <a:pt x="13811" y="0"/>
                    </a:cubicBezTo>
                    <a:cubicBezTo>
                      <a:pt x="21439" y="0"/>
                      <a:pt x="27623" y="9894"/>
                      <a:pt x="27623" y="22098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55B3DD27-6C7F-4B78-90C8-A2CD56D1C51F}"/>
                  </a:ext>
                </a:extLst>
              </p:cNvPr>
              <p:cNvSpPr/>
              <p:nvPr/>
            </p:nvSpPr>
            <p:spPr>
              <a:xfrm>
                <a:off x="2837158" y="2074695"/>
                <a:ext cx="27622" cy="44100"/>
              </a:xfrm>
              <a:custGeom>
                <a:avLst/>
                <a:gdLst>
                  <a:gd name="connsiteX0" fmla="*/ 27623 w 27622"/>
                  <a:gd name="connsiteY0" fmla="*/ 22003 h 44100"/>
                  <a:gd name="connsiteX1" fmla="*/ 13811 w 27622"/>
                  <a:gd name="connsiteY1" fmla="*/ 44101 h 44100"/>
                  <a:gd name="connsiteX2" fmla="*/ 0 w 27622"/>
                  <a:gd name="connsiteY2" fmla="*/ 22003 h 44100"/>
                  <a:gd name="connsiteX3" fmla="*/ 13811 w 27622"/>
                  <a:gd name="connsiteY3" fmla="*/ 0 h 44100"/>
                  <a:gd name="connsiteX4" fmla="*/ 27623 w 27622"/>
                  <a:gd name="connsiteY4" fmla="*/ 22003 h 44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22" h="44100">
                    <a:moveTo>
                      <a:pt x="27623" y="22003"/>
                    </a:moveTo>
                    <a:cubicBezTo>
                      <a:pt x="27623" y="34195"/>
                      <a:pt x="21431" y="44101"/>
                      <a:pt x="13811" y="44101"/>
                    </a:cubicBezTo>
                    <a:cubicBezTo>
                      <a:pt x="6191" y="44101"/>
                      <a:pt x="0" y="34576"/>
                      <a:pt x="0" y="22003"/>
                    </a:cubicBezTo>
                    <a:cubicBezTo>
                      <a:pt x="0" y="9430"/>
                      <a:pt x="6191" y="0"/>
                      <a:pt x="13811" y="0"/>
                    </a:cubicBezTo>
                    <a:cubicBezTo>
                      <a:pt x="21431" y="0"/>
                      <a:pt x="27623" y="9811"/>
                      <a:pt x="27623" y="22003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66E4C026-D724-45E7-B449-7F4F0415BA57}"/>
                  </a:ext>
                </a:extLst>
              </p:cNvPr>
              <p:cNvSpPr/>
              <p:nvPr/>
            </p:nvSpPr>
            <p:spPr>
              <a:xfrm>
                <a:off x="2677138" y="2053500"/>
                <a:ext cx="66675" cy="15670"/>
              </a:xfrm>
              <a:custGeom>
                <a:avLst/>
                <a:gdLst>
                  <a:gd name="connsiteX0" fmla="*/ 0 w 66675"/>
                  <a:gd name="connsiteY0" fmla="*/ 15671 h 15670"/>
                  <a:gd name="connsiteX1" fmla="*/ 66675 w 66675"/>
                  <a:gd name="connsiteY1" fmla="*/ 1859 h 1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675" h="15670">
                    <a:moveTo>
                      <a:pt x="0" y="15671"/>
                    </a:moveTo>
                    <a:cubicBezTo>
                      <a:pt x="0" y="15671"/>
                      <a:pt x="13811" y="-6427"/>
                      <a:pt x="66675" y="1859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A7F15336-103F-445E-A5C0-98504EBBA3CB}"/>
                  </a:ext>
                </a:extLst>
              </p:cNvPr>
              <p:cNvSpPr/>
              <p:nvPr/>
            </p:nvSpPr>
            <p:spPr>
              <a:xfrm>
                <a:off x="2828872" y="2040934"/>
                <a:ext cx="63531" cy="17187"/>
              </a:xfrm>
              <a:custGeom>
                <a:avLst/>
                <a:gdLst>
                  <a:gd name="connsiteX0" fmla="*/ 0 w 63531"/>
                  <a:gd name="connsiteY0" fmla="*/ 17187 h 17187"/>
                  <a:gd name="connsiteX1" fmla="*/ 63532 w 63531"/>
                  <a:gd name="connsiteY1" fmla="*/ 17187 h 17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531" h="17187">
                    <a:moveTo>
                      <a:pt x="0" y="17187"/>
                    </a:moveTo>
                    <a:cubicBezTo>
                      <a:pt x="0" y="17187"/>
                      <a:pt x="24860" y="-21484"/>
                      <a:pt x="63532" y="17187"/>
                    </a:cubicBezTo>
                  </a:path>
                </a:pathLst>
              </a:custGeom>
              <a:noFill/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2A7DB96E-ABF9-4E35-A749-C83A2985DD31}"/>
                  </a:ext>
                </a:extLst>
              </p:cNvPr>
              <p:cNvSpPr/>
              <p:nvPr/>
            </p:nvSpPr>
            <p:spPr>
              <a:xfrm>
                <a:off x="2936531" y="1948013"/>
                <a:ext cx="29031" cy="172317"/>
              </a:xfrm>
              <a:custGeom>
                <a:avLst/>
                <a:gdLst>
                  <a:gd name="connsiteX0" fmla="*/ 22072 w 29031"/>
                  <a:gd name="connsiteY0" fmla="*/ 46482 h 172317"/>
                  <a:gd name="connsiteX1" fmla="*/ 3688 w 29031"/>
                  <a:gd name="connsiteY1" fmla="*/ 0 h 172317"/>
                  <a:gd name="connsiteX2" fmla="*/ 355 w 29031"/>
                  <a:gd name="connsiteY2" fmla="*/ 46482 h 172317"/>
                  <a:gd name="connsiteX3" fmla="*/ 18547 w 29031"/>
                  <a:gd name="connsiteY3" fmla="*/ 108966 h 172317"/>
                  <a:gd name="connsiteX4" fmla="*/ 26548 w 29031"/>
                  <a:gd name="connsiteY4" fmla="*/ 171545 h 172317"/>
                  <a:gd name="connsiteX5" fmla="*/ 28930 w 29031"/>
                  <a:gd name="connsiteY5" fmla="*/ 167926 h 172317"/>
                  <a:gd name="connsiteX6" fmla="*/ 22072 w 29031"/>
                  <a:gd name="connsiteY6" fmla="*/ 46482 h 172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031" h="172317">
                    <a:moveTo>
                      <a:pt x="22072" y="46482"/>
                    </a:moveTo>
                    <a:cubicBezTo>
                      <a:pt x="18488" y="30099"/>
                      <a:pt x="12280" y="14402"/>
                      <a:pt x="3688" y="0"/>
                    </a:cubicBezTo>
                    <a:cubicBezTo>
                      <a:pt x="475" y="15271"/>
                      <a:pt x="-647" y="30909"/>
                      <a:pt x="355" y="46482"/>
                    </a:cubicBezTo>
                    <a:cubicBezTo>
                      <a:pt x="4355" y="66675"/>
                      <a:pt x="18547" y="94869"/>
                      <a:pt x="18547" y="108966"/>
                    </a:cubicBezTo>
                    <a:cubicBezTo>
                      <a:pt x="18547" y="123063"/>
                      <a:pt x="16452" y="179546"/>
                      <a:pt x="26548" y="171545"/>
                    </a:cubicBezTo>
                    <a:cubicBezTo>
                      <a:pt x="27548" y="170488"/>
                      <a:pt x="28355" y="169263"/>
                      <a:pt x="28930" y="167926"/>
                    </a:cubicBezTo>
                    <a:cubicBezTo>
                      <a:pt x="29560" y="127332"/>
                      <a:pt x="27268" y="86746"/>
                      <a:pt x="22072" y="4648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B8635A5A-A463-42C8-8D15-D79B8AF1DA1A}"/>
                  </a:ext>
                </a:extLst>
              </p:cNvPr>
              <p:cNvSpPr/>
              <p:nvPr/>
            </p:nvSpPr>
            <p:spPr>
              <a:xfrm>
                <a:off x="2561650" y="1834110"/>
                <a:ext cx="311036" cy="283401"/>
              </a:xfrm>
              <a:custGeom>
                <a:avLst/>
                <a:gdLst>
                  <a:gd name="connsiteX0" fmla="*/ 258268 w 311036"/>
                  <a:gd name="connsiteY0" fmla="*/ 46084 h 283401"/>
                  <a:gd name="connsiteX1" fmla="*/ 311037 w 311036"/>
                  <a:gd name="connsiteY1" fmla="*/ 39702 h 283401"/>
                  <a:gd name="connsiteX2" fmla="*/ 214834 w 311036"/>
                  <a:gd name="connsiteY2" fmla="*/ 1031 h 283401"/>
                  <a:gd name="connsiteX3" fmla="*/ 7951 w 311036"/>
                  <a:gd name="connsiteY3" fmla="*/ 133428 h 283401"/>
                  <a:gd name="connsiteX4" fmla="*/ 2427 w 311036"/>
                  <a:gd name="connsiteY4" fmla="*/ 276875 h 283401"/>
                  <a:gd name="connsiteX5" fmla="*/ 32431 w 311036"/>
                  <a:gd name="connsiteY5" fmla="*/ 276018 h 283401"/>
                  <a:gd name="connsiteX6" fmla="*/ 40527 w 311036"/>
                  <a:gd name="connsiteY6" fmla="*/ 205437 h 283401"/>
                  <a:gd name="connsiteX7" fmla="*/ 62625 w 311036"/>
                  <a:gd name="connsiteY7" fmla="*/ 140858 h 283401"/>
                  <a:gd name="connsiteX8" fmla="*/ 58624 w 311036"/>
                  <a:gd name="connsiteY8" fmla="*/ 68277 h 283401"/>
                  <a:gd name="connsiteX9" fmla="*/ 149398 w 311036"/>
                  <a:gd name="connsiteY9" fmla="*/ 27987 h 283401"/>
                  <a:gd name="connsiteX10" fmla="*/ 258268 w 311036"/>
                  <a:gd name="connsiteY10" fmla="*/ 46084 h 283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1036" h="283401">
                    <a:moveTo>
                      <a:pt x="258268" y="46084"/>
                    </a:moveTo>
                    <a:cubicBezTo>
                      <a:pt x="275981" y="45146"/>
                      <a:pt x="293611" y="43014"/>
                      <a:pt x="311037" y="39702"/>
                    </a:cubicBezTo>
                    <a:cubicBezTo>
                      <a:pt x="282895" y="18635"/>
                      <a:pt x="249728" y="5303"/>
                      <a:pt x="214834" y="1031"/>
                    </a:cubicBezTo>
                    <a:cubicBezTo>
                      <a:pt x="115489" y="-10018"/>
                      <a:pt x="21667" y="69992"/>
                      <a:pt x="7951" y="133428"/>
                    </a:cubicBezTo>
                    <a:cubicBezTo>
                      <a:pt x="-5765" y="196865"/>
                      <a:pt x="2427" y="276875"/>
                      <a:pt x="2427" y="276875"/>
                    </a:cubicBezTo>
                    <a:cubicBezTo>
                      <a:pt x="2427" y="276875"/>
                      <a:pt x="24334" y="292115"/>
                      <a:pt x="32431" y="276018"/>
                    </a:cubicBezTo>
                    <a:cubicBezTo>
                      <a:pt x="40527" y="259920"/>
                      <a:pt x="32431" y="233631"/>
                      <a:pt x="40527" y="205437"/>
                    </a:cubicBezTo>
                    <a:cubicBezTo>
                      <a:pt x="48623" y="177243"/>
                      <a:pt x="60625" y="163051"/>
                      <a:pt x="62625" y="140858"/>
                    </a:cubicBezTo>
                    <a:cubicBezTo>
                      <a:pt x="64625" y="118665"/>
                      <a:pt x="50528" y="86470"/>
                      <a:pt x="58624" y="68277"/>
                    </a:cubicBezTo>
                    <a:cubicBezTo>
                      <a:pt x="66721" y="50085"/>
                      <a:pt x="117108" y="15890"/>
                      <a:pt x="149398" y="27987"/>
                    </a:cubicBezTo>
                    <a:cubicBezTo>
                      <a:pt x="184138" y="41145"/>
                      <a:pt x="221139" y="47295"/>
                      <a:pt x="258268" y="46084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cxnSp>
          <p:nvCxnSpPr>
            <p:cNvPr id="288" name="直接连接符 287">
              <a:extLst>
                <a:ext uri="{FF2B5EF4-FFF2-40B4-BE49-F238E27FC236}">
                  <a16:creationId xmlns:a16="http://schemas.microsoft.com/office/drawing/2014/main" id="{C80BAB13-A284-4EBE-B3E7-CB223C870CA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394973" y="6063858"/>
              <a:ext cx="108001" cy="216872"/>
            </a:xfrm>
            <a:prstGeom prst="line">
              <a:avLst/>
            </a:pr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</p:cxnSp>
        <p:cxnSp>
          <p:nvCxnSpPr>
            <p:cNvPr id="289" name="直接连接符 288">
              <a:extLst>
                <a:ext uri="{FF2B5EF4-FFF2-40B4-BE49-F238E27FC236}">
                  <a16:creationId xmlns:a16="http://schemas.microsoft.com/office/drawing/2014/main" id="{55AC60FD-20BD-4085-9761-808799F92C9A}"/>
                </a:ext>
              </a:extLst>
            </p:cNvPr>
            <p:cNvCxnSpPr>
              <a:cxnSpLocks/>
              <a:stCxn id="285" idx="6"/>
            </p:cNvCxnSpPr>
            <p:nvPr/>
          </p:nvCxnSpPr>
          <p:spPr>
            <a:xfrm>
              <a:off x="7838403" y="5978423"/>
              <a:ext cx="148473" cy="302305"/>
            </a:xfrm>
            <a:prstGeom prst="line">
              <a:avLst/>
            </a:pr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</p:cxnSp>
      </p:grpSp>
      <p:grpSp>
        <p:nvGrpSpPr>
          <p:cNvPr id="376" name="组合 375">
            <a:extLst>
              <a:ext uri="{FF2B5EF4-FFF2-40B4-BE49-F238E27FC236}">
                <a16:creationId xmlns:a16="http://schemas.microsoft.com/office/drawing/2014/main" id="{5DEA3578-D945-49E8-B835-32685651CEE9}"/>
              </a:ext>
            </a:extLst>
          </p:cNvPr>
          <p:cNvGrpSpPr/>
          <p:nvPr/>
        </p:nvGrpSpPr>
        <p:grpSpPr>
          <a:xfrm>
            <a:off x="4718301" y="5033043"/>
            <a:ext cx="1350226" cy="1462655"/>
            <a:chOff x="4889164" y="4914284"/>
            <a:chExt cx="1249288" cy="1353312"/>
          </a:xfrm>
        </p:grpSpPr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76C9733C-4473-4C5C-ACC4-FEA94EF05BEC}"/>
                </a:ext>
              </a:extLst>
            </p:cNvPr>
            <p:cNvSpPr/>
            <p:nvPr/>
          </p:nvSpPr>
          <p:spPr>
            <a:xfrm>
              <a:off x="4915526" y="6100086"/>
              <a:ext cx="1191992" cy="159423"/>
            </a:xfrm>
            <a:custGeom>
              <a:avLst/>
              <a:gdLst>
                <a:gd name="connsiteX0" fmla="*/ 948275 w 1191992"/>
                <a:gd name="connsiteY0" fmla="*/ 0 h 159423"/>
                <a:gd name="connsiteX1" fmla="*/ 1191992 w 1191992"/>
                <a:gd name="connsiteY1" fmla="*/ 159423 h 159423"/>
                <a:gd name="connsiteX2" fmla="*/ 0 w 1191992"/>
                <a:gd name="connsiteY2" fmla="*/ 159423 h 159423"/>
                <a:gd name="connsiteX3" fmla="*/ 163176 w 1191992"/>
                <a:gd name="connsiteY3" fmla="*/ 28881 h 15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1992" h="159423">
                  <a:moveTo>
                    <a:pt x="948275" y="0"/>
                  </a:moveTo>
                  <a:lnTo>
                    <a:pt x="1191992" y="159423"/>
                  </a:lnTo>
                  <a:lnTo>
                    <a:pt x="0" y="159423"/>
                  </a:lnTo>
                  <a:lnTo>
                    <a:pt x="163176" y="28881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523118D9-6399-48B1-AE2A-CACF8E4620DB}"/>
                </a:ext>
              </a:extLst>
            </p:cNvPr>
            <p:cNvSpPr/>
            <p:nvPr/>
          </p:nvSpPr>
          <p:spPr>
            <a:xfrm>
              <a:off x="4889164" y="6089905"/>
              <a:ext cx="1249288" cy="177691"/>
            </a:xfrm>
            <a:custGeom>
              <a:avLst/>
              <a:gdLst>
                <a:gd name="connsiteX0" fmla="*/ 973418 w 1249288"/>
                <a:gd name="connsiteY0" fmla="*/ 9 h 177691"/>
                <a:gd name="connsiteX1" fmla="*/ 979316 w 1249288"/>
                <a:gd name="connsiteY1" fmla="*/ 1636 h 177691"/>
                <a:gd name="connsiteX2" fmla="*/ 1249288 w 1249288"/>
                <a:gd name="connsiteY2" fmla="*/ 177691 h 177691"/>
                <a:gd name="connsiteX3" fmla="*/ 1212076 w 1249288"/>
                <a:gd name="connsiteY3" fmla="*/ 177691 h 177691"/>
                <a:gd name="connsiteX4" fmla="*/ 970977 w 1249288"/>
                <a:gd name="connsiteY4" fmla="*/ 20553 h 177691"/>
                <a:gd name="connsiteX5" fmla="*/ 193201 w 1249288"/>
                <a:gd name="connsiteY5" fmla="*/ 49028 h 177691"/>
                <a:gd name="connsiteX6" fmla="*/ 32449 w 1249288"/>
                <a:gd name="connsiteY6" fmla="*/ 177691 h 177691"/>
                <a:gd name="connsiteX7" fmla="*/ 0 w 1249288"/>
                <a:gd name="connsiteY7" fmla="*/ 177691 h 177691"/>
                <a:gd name="connsiteX8" fmla="*/ 183030 w 1249288"/>
                <a:gd name="connsiteY8" fmla="*/ 31130 h 177691"/>
                <a:gd name="connsiteX9" fmla="*/ 189133 w 1249288"/>
                <a:gd name="connsiteY9" fmla="*/ 28892 h 177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288" h="177691">
                  <a:moveTo>
                    <a:pt x="973418" y="9"/>
                  </a:moveTo>
                  <a:cubicBezTo>
                    <a:pt x="975504" y="-81"/>
                    <a:pt x="977569" y="489"/>
                    <a:pt x="979316" y="1636"/>
                  </a:cubicBezTo>
                  <a:lnTo>
                    <a:pt x="1249288" y="177691"/>
                  </a:lnTo>
                  <a:lnTo>
                    <a:pt x="1212076" y="177691"/>
                  </a:lnTo>
                  <a:lnTo>
                    <a:pt x="970977" y="20553"/>
                  </a:lnTo>
                  <a:lnTo>
                    <a:pt x="193201" y="49028"/>
                  </a:lnTo>
                  <a:lnTo>
                    <a:pt x="32449" y="177691"/>
                  </a:lnTo>
                  <a:lnTo>
                    <a:pt x="0" y="177691"/>
                  </a:lnTo>
                  <a:lnTo>
                    <a:pt x="183030" y="31130"/>
                  </a:lnTo>
                  <a:cubicBezTo>
                    <a:pt x="184749" y="29707"/>
                    <a:pt x="186901" y="28917"/>
                    <a:pt x="189133" y="2889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435F9AB9-2159-4DBB-A60A-97A7E74955E5}"/>
                </a:ext>
              </a:extLst>
            </p:cNvPr>
            <p:cNvSpPr/>
            <p:nvPr/>
          </p:nvSpPr>
          <p:spPr>
            <a:xfrm>
              <a:off x="5037403" y="5872194"/>
              <a:ext cx="894456" cy="394123"/>
            </a:xfrm>
            <a:custGeom>
              <a:avLst/>
              <a:gdLst>
                <a:gd name="connsiteX0" fmla="*/ 479000 w 894456"/>
                <a:gd name="connsiteY0" fmla="*/ 13 h 394123"/>
                <a:gd name="connsiteX1" fmla="*/ 752157 w 894456"/>
                <a:gd name="connsiteY1" fmla="*/ 56429 h 394123"/>
                <a:gd name="connsiteX2" fmla="*/ 894109 w 894456"/>
                <a:gd name="connsiteY2" fmla="*/ 312877 h 394123"/>
                <a:gd name="connsiteX3" fmla="*/ 879750 w 894456"/>
                <a:gd name="connsiteY3" fmla="*/ 394123 h 394123"/>
                <a:gd name="connsiteX4" fmla="*/ 660413 w 894456"/>
                <a:gd name="connsiteY4" fmla="*/ 394123 h 394123"/>
                <a:gd name="connsiteX5" fmla="*/ 652698 w 894456"/>
                <a:gd name="connsiteY5" fmla="*/ 312297 h 394123"/>
                <a:gd name="connsiteX6" fmla="*/ 510322 w 894456"/>
                <a:gd name="connsiteY6" fmla="*/ 120294 h 394123"/>
                <a:gd name="connsiteX7" fmla="*/ 325641 w 894456"/>
                <a:gd name="connsiteY7" fmla="*/ 269586 h 394123"/>
                <a:gd name="connsiteX8" fmla="*/ 371506 w 894456"/>
                <a:gd name="connsiteY8" fmla="*/ 384580 h 394123"/>
                <a:gd name="connsiteX9" fmla="*/ 375430 w 894456"/>
                <a:gd name="connsiteY9" fmla="*/ 394123 h 394123"/>
                <a:gd name="connsiteX10" fmla="*/ 99625 w 894456"/>
                <a:gd name="connsiteY10" fmla="*/ 394123 h 394123"/>
                <a:gd name="connsiteX11" fmla="*/ 15872 w 894456"/>
                <a:gd name="connsiteY11" fmla="*/ 312297 h 394123"/>
                <a:gd name="connsiteX12" fmla="*/ 69160 w 894456"/>
                <a:gd name="connsiteY12" fmla="*/ 113177 h 394123"/>
                <a:gd name="connsiteX13" fmla="*/ 314454 w 894456"/>
                <a:gd name="connsiteY13" fmla="*/ 10258 h 394123"/>
                <a:gd name="connsiteX14" fmla="*/ 479000 w 894456"/>
                <a:gd name="connsiteY14" fmla="*/ 13 h 39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94456" h="394123">
                  <a:moveTo>
                    <a:pt x="479000" y="13"/>
                  </a:moveTo>
                  <a:cubicBezTo>
                    <a:pt x="570323" y="445"/>
                    <a:pt x="679749" y="11988"/>
                    <a:pt x="752157" y="56429"/>
                  </a:cubicBezTo>
                  <a:cubicBezTo>
                    <a:pt x="860769" y="123091"/>
                    <a:pt x="898561" y="215152"/>
                    <a:pt x="894109" y="312877"/>
                  </a:cubicBezTo>
                  <a:lnTo>
                    <a:pt x="879750" y="394123"/>
                  </a:lnTo>
                  <a:lnTo>
                    <a:pt x="660413" y="394123"/>
                  </a:lnTo>
                  <a:lnTo>
                    <a:pt x="652698" y="312297"/>
                  </a:lnTo>
                  <a:cubicBezTo>
                    <a:pt x="656155" y="262669"/>
                    <a:pt x="591883" y="155685"/>
                    <a:pt x="510322" y="120294"/>
                  </a:cubicBezTo>
                  <a:cubicBezTo>
                    <a:pt x="428760" y="84904"/>
                    <a:pt x="311810" y="197583"/>
                    <a:pt x="325641" y="269586"/>
                  </a:cubicBezTo>
                  <a:cubicBezTo>
                    <a:pt x="332557" y="305587"/>
                    <a:pt x="352896" y="344689"/>
                    <a:pt x="371506" y="384580"/>
                  </a:cubicBezTo>
                  <a:lnTo>
                    <a:pt x="375430" y="394123"/>
                  </a:lnTo>
                  <a:lnTo>
                    <a:pt x="99625" y="394123"/>
                  </a:lnTo>
                  <a:lnTo>
                    <a:pt x="15872" y="312297"/>
                  </a:lnTo>
                  <a:cubicBezTo>
                    <a:pt x="-23180" y="266129"/>
                    <a:pt x="15670" y="191280"/>
                    <a:pt x="69160" y="113177"/>
                  </a:cubicBezTo>
                  <a:cubicBezTo>
                    <a:pt x="122653" y="35074"/>
                    <a:pt x="314454" y="10258"/>
                    <a:pt x="314454" y="10258"/>
                  </a:cubicBezTo>
                  <a:cubicBezTo>
                    <a:pt x="314454" y="10258"/>
                    <a:pt x="387676" y="-420"/>
                    <a:pt x="479000" y="1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3C47BC11-0954-4702-B66C-9DC80CAEC185}"/>
                </a:ext>
              </a:extLst>
            </p:cNvPr>
            <p:cNvSpPr/>
            <p:nvPr/>
          </p:nvSpPr>
          <p:spPr>
            <a:xfrm>
              <a:off x="5027296" y="5861777"/>
              <a:ext cx="914721" cy="404541"/>
            </a:xfrm>
            <a:custGeom>
              <a:avLst/>
              <a:gdLst>
                <a:gd name="connsiteX0" fmla="*/ 493703 w 914721"/>
                <a:gd name="connsiteY0" fmla="*/ 114208 h 404541"/>
                <a:gd name="connsiteX1" fmla="*/ 524294 w 914721"/>
                <a:gd name="connsiteY1" fmla="*/ 121562 h 404541"/>
                <a:gd name="connsiteX2" fmla="*/ 672570 w 914721"/>
                <a:gd name="connsiteY2" fmla="*/ 323531 h 404541"/>
                <a:gd name="connsiteX3" fmla="*/ 684501 w 914721"/>
                <a:gd name="connsiteY3" fmla="*/ 404541 h 404541"/>
                <a:gd name="connsiteX4" fmla="*/ 663812 w 914721"/>
                <a:gd name="connsiteY4" fmla="*/ 404541 h 404541"/>
                <a:gd name="connsiteX5" fmla="*/ 652025 w 914721"/>
                <a:gd name="connsiteY5" fmla="*/ 321091 h 404541"/>
                <a:gd name="connsiteX6" fmla="*/ 515956 w 914721"/>
                <a:gd name="connsiteY6" fmla="*/ 139053 h 404541"/>
                <a:gd name="connsiteX7" fmla="*/ 403885 w 914721"/>
                <a:gd name="connsiteY7" fmla="*/ 167325 h 404541"/>
                <a:gd name="connsiteX8" fmla="*/ 345105 w 914721"/>
                <a:gd name="connsiteY8" fmla="*/ 277158 h 404541"/>
                <a:gd name="connsiteX9" fmla="*/ 381513 w 914721"/>
                <a:gd name="connsiteY9" fmla="*/ 370313 h 404541"/>
                <a:gd name="connsiteX10" fmla="*/ 396468 w 914721"/>
                <a:gd name="connsiteY10" fmla="*/ 404541 h 404541"/>
                <a:gd name="connsiteX11" fmla="*/ 374324 w 914721"/>
                <a:gd name="connsiteY11" fmla="*/ 404541 h 404541"/>
                <a:gd name="connsiteX12" fmla="*/ 363614 w 914721"/>
                <a:gd name="connsiteY12" fmla="*/ 380076 h 404541"/>
                <a:gd name="connsiteX13" fmla="*/ 325579 w 914721"/>
                <a:gd name="connsiteY13" fmla="*/ 282039 h 404541"/>
                <a:gd name="connsiteX14" fmla="*/ 391479 w 914721"/>
                <a:gd name="connsiteY14" fmla="*/ 152478 h 404541"/>
                <a:gd name="connsiteX15" fmla="*/ 493703 w 914721"/>
                <a:gd name="connsiteY15" fmla="*/ 114208 h 404541"/>
                <a:gd name="connsiteX16" fmla="*/ 495031 w 914721"/>
                <a:gd name="connsiteY16" fmla="*/ 60 h 404541"/>
                <a:gd name="connsiteX17" fmla="*/ 767147 w 914721"/>
                <a:gd name="connsiteY17" fmla="*/ 58103 h 404541"/>
                <a:gd name="connsiteX18" fmla="*/ 913619 w 914721"/>
                <a:gd name="connsiteY18" fmla="*/ 334715 h 404541"/>
                <a:gd name="connsiteX19" fmla="*/ 899949 w 914721"/>
                <a:gd name="connsiteY19" fmla="*/ 404541 h 404541"/>
                <a:gd name="connsiteX20" fmla="*/ 880001 w 914721"/>
                <a:gd name="connsiteY20" fmla="*/ 404541 h 404541"/>
                <a:gd name="connsiteX21" fmla="*/ 893070 w 914721"/>
                <a:gd name="connsiteY21" fmla="*/ 335958 h 404541"/>
                <a:gd name="connsiteX22" fmla="*/ 757182 w 914721"/>
                <a:gd name="connsiteY22" fmla="*/ 75391 h 404541"/>
                <a:gd name="connsiteX23" fmla="*/ 483005 w 914721"/>
                <a:gd name="connsiteY23" fmla="*/ 20679 h 404541"/>
                <a:gd name="connsiteX24" fmla="*/ 326190 w 914721"/>
                <a:gd name="connsiteY24" fmla="*/ 30645 h 404541"/>
                <a:gd name="connsiteX25" fmla="*/ 88016 w 914721"/>
                <a:gd name="connsiteY25" fmla="*/ 129495 h 404541"/>
                <a:gd name="connsiteX26" fmla="*/ 33914 w 914721"/>
                <a:gd name="connsiteY26" fmla="*/ 316209 h 404541"/>
                <a:gd name="connsiteX27" fmla="*/ 124450 w 914721"/>
                <a:gd name="connsiteY27" fmla="*/ 404541 h 404541"/>
                <a:gd name="connsiteX28" fmla="*/ 95313 w 914721"/>
                <a:gd name="connsiteY28" fmla="*/ 404541 h 404541"/>
                <a:gd name="connsiteX29" fmla="*/ 18251 w 914721"/>
                <a:gd name="connsiteY29" fmla="*/ 329226 h 404541"/>
                <a:gd name="connsiteX30" fmla="*/ 70931 w 914721"/>
                <a:gd name="connsiteY30" fmla="*/ 117900 h 404541"/>
                <a:gd name="connsiteX31" fmla="*/ 323139 w 914721"/>
                <a:gd name="connsiteY31" fmla="*/ 10508 h 404541"/>
                <a:gd name="connsiteX32" fmla="*/ 495031 w 914721"/>
                <a:gd name="connsiteY32" fmla="*/ 60 h 40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14721" h="404541">
                  <a:moveTo>
                    <a:pt x="493703" y="114208"/>
                  </a:moveTo>
                  <a:cubicBezTo>
                    <a:pt x="504451" y="114914"/>
                    <a:pt x="514735" y="117342"/>
                    <a:pt x="524294" y="121562"/>
                  </a:cubicBezTo>
                  <a:cubicBezTo>
                    <a:pt x="611552" y="159392"/>
                    <a:pt x="676433" y="270852"/>
                    <a:pt x="672570" y="323531"/>
                  </a:cubicBezTo>
                  <a:lnTo>
                    <a:pt x="684501" y="404541"/>
                  </a:lnTo>
                  <a:lnTo>
                    <a:pt x="663812" y="404541"/>
                  </a:lnTo>
                  <a:lnTo>
                    <a:pt x="652025" y="321091"/>
                  </a:lnTo>
                  <a:cubicBezTo>
                    <a:pt x="655280" y="275125"/>
                    <a:pt x="594262" y="173223"/>
                    <a:pt x="515956" y="139053"/>
                  </a:cubicBezTo>
                  <a:cubicBezTo>
                    <a:pt x="484429" y="125427"/>
                    <a:pt x="442734" y="136004"/>
                    <a:pt x="403885" y="167325"/>
                  </a:cubicBezTo>
                  <a:cubicBezTo>
                    <a:pt x="365039" y="198649"/>
                    <a:pt x="338799" y="246039"/>
                    <a:pt x="345105" y="277158"/>
                  </a:cubicBezTo>
                  <a:cubicBezTo>
                    <a:pt x="353570" y="309523"/>
                    <a:pt x="365788" y="340785"/>
                    <a:pt x="381513" y="370313"/>
                  </a:cubicBezTo>
                  <a:lnTo>
                    <a:pt x="396468" y="404541"/>
                  </a:lnTo>
                  <a:lnTo>
                    <a:pt x="374324" y="404541"/>
                  </a:lnTo>
                  <a:lnTo>
                    <a:pt x="363614" y="380076"/>
                  </a:lnTo>
                  <a:cubicBezTo>
                    <a:pt x="347014" y="349058"/>
                    <a:pt x="334240" y="316137"/>
                    <a:pt x="325579" y="282039"/>
                  </a:cubicBezTo>
                  <a:cubicBezTo>
                    <a:pt x="316427" y="236682"/>
                    <a:pt x="352019" y="184410"/>
                    <a:pt x="391479" y="152478"/>
                  </a:cubicBezTo>
                  <a:cubicBezTo>
                    <a:pt x="425039" y="125478"/>
                    <a:pt x="461459" y="112092"/>
                    <a:pt x="493703" y="114208"/>
                  </a:cubicBezTo>
                  <a:close/>
                  <a:moveTo>
                    <a:pt x="495031" y="60"/>
                  </a:moveTo>
                  <a:cubicBezTo>
                    <a:pt x="586025" y="1001"/>
                    <a:pt x="693722" y="13357"/>
                    <a:pt x="767147" y="58103"/>
                  </a:cubicBezTo>
                  <a:cubicBezTo>
                    <a:pt x="892082" y="134376"/>
                    <a:pt x="921142" y="240051"/>
                    <a:pt x="913619" y="334715"/>
                  </a:cubicBezTo>
                  <a:lnTo>
                    <a:pt x="899949" y="404541"/>
                  </a:lnTo>
                  <a:lnTo>
                    <a:pt x="880001" y="404541"/>
                  </a:lnTo>
                  <a:lnTo>
                    <a:pt x="893070" y="335958"/>
                  </a:lnTo>
                  <a:cubicBezTo>
                    <a:pt x="900001" y="247158"/>
                    <a:pt x="873726" y="146630"/>
                    <a:pt x="757182" y="75391"/>
                  </a:cubicBezTo>
                  <a:cubicBezTo>
                    <a:pt x="684366" y="31458"/>
                    <a:pt x="573922" y="20679"/>
                    <a:pt x="483005" y="20679"/>
                  </a:cubicBezTo>
                  <a:cubicBezTo>
                    <a:pt x="430573" y="20636"/>
                    <a:pt x="378195" y="23965"/>
                    <a:pt x="326190" y="30645"/>
                  </a:cubicBezTo>
                  <a:cubicBezTo>
                    <a:pt x="324360" y="30645"/>
                    <a:pt x="138052" y="55866"/>
                    <a:pt x="88016" y="129495"/>
                  </a:cubicBezTo>
                  <a:cubicBezTo>
                    <a:pt x="41236" y="198038"/>
                    <a:pt x="-1886" y="273903"/>
                    <a:pt x="33914" y="316209"/>
                  </a:cubicBezTo>
                  <a:lnTo>
                    <a:pt x="124450" y="404541"/>
                  </a:lnTo>
                  <a:lnTo>
                    <a:pt x="95313" y="404541"/>
                  </a:lnTo>
                  <a:lnTo>
                    <a:pt x="18251" y="329226"/>
                  </a:lnTo>
                  <a:cubicBezTo>
                    <a:pt x="-26291" y="276752"/>
                    <a:pt x="18251" y="196614"/>
                    <a:pt x="70931" y="117900"/>
                  </a:cubicBezTo>
                  <a:cubicBezTo>
                    <a:pt x="123610" y="39188"/>
                    <a:pt x="315003" y="11730"/>
                    <a:pt x="323139" y="10508"/>
                  </a:cubicBezTo>
                  <a:cubicBezTo>
                    <a:pt x="329749" y="9593"/>
                    <a:pt x="404038" y="-881"/>
                    <a:pt x="495031" y="6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E987C47F-4F48-4ACF-9762-7786E1112D2C}"/>
                </a:ext>
              </a:extLst>
            </p:cNvPr>
            <p:cNvSpPr/>
            <p:nvPr/>
          </p:nvSpPr>
          <p:spPr>
            <a:xfrm>
              <a:off x="5086763" y="5872194"/>
              <a:ext cx="777068" cy="395402"/>
            </a:xfrm>
            <a:custGeom>
              <a:avLst/>
              <a:gdLst>
                <a:gd name="connsiteX0" fmla="*/ 429057 w 777068"/>
                <a:gd name="connsiteY0" fmla="*/ 13 h 395402"/>
                <a:gd name="connsiteX1" fmla="*/ 702392 w 777068"/>
                <a:gd name="connsiteY1" fmla="*/ 56429 h 395402"/>
                <a:gd name="connsiteX2" fmla="*/ 765241 w 777068"/>
                <a:gd name="connsiteY2" fmla="*/ 105041 h 395402"/>
                <a:gd name="connsiteX3" fmla="*/ 777038 w 777068"/>
                <a:gd name="connsiteY3" fmla="*/ 187820 h 395402"/>
                <a:gd name="connsiteX4" fmla="*/ 746754 w 777068"/>
                <a:gd name="connsiteY4" fmla="*/ 357938 h 395402"/>
                <a:gd name="connsiteX5" fmla="*/ 728322 w 777068"/>
                <a:gd name="connsiteY5" fmla="*/ 395402 h 395402"/>
                <a:gd name="connsiteX6" fmla="*/ 610693 w 777068"/>
                <a:gd name="connsiteY6" fmla="*/ 395402 h 395402"/>
                <a:gd name="connsiteX7" fmla="*/ 602934 w 777068"/>
                <a:gd name="connsiteY7" fmla="*/ 313111 h 395402"/>
                <a:gd name="connsiteX8" fmla="*/ 460558 w 777068"/>
                <a:gd name="connsiteY8" fmla="*/ 121107 h 395402"/>
                <a:gd name="connsiteX9" fmla="*/ 275877 w 777068"/>
                <a:gd name="connsiteY9" fmla="*/ 270399 h 395402"/>
                <a:gd name="connsiteX10" fmla="*/ 320827 w 777068"/>
                <a:gd name="connsiteY10" fmla="*/ 382749 h 395402"/>
                <a:gd name="connsiteX11" fmla="*/ 326094 w 777068"/>
                <a:gd name="connsiteY11" fmla="*/ 395402 h 395402"/>
                <a:gd name="connsiteX12" fmla="*/ 157137 w 777068"/>
                <a:gd name="connsiteY12" fmla="*/ 395402 h 395402"/>
                <a:gd name="connsiteX13" fmla="*/ 107049 w 777068"/>
                <a:gd name="connsiteY13" fmla="*/ 360144 h 395402"/>
                <a:gd name="connsiteX14" fmla="*/ 34040 w 777068"/>
                <a:gd name="connsiteY14" fmla="*/ 276705 h 395402"/>
                <a:gd name="connsiteX15" fmla="*/ 1905 w 777068"/>
                <a:gd name="connsiteY15" fmla="*/ 140430 h 395402"/>
                <a:gd name="connsiteX16" fmla="*/ 19804 w 777068"/>
                <a:gd name="connsiteY16" fmla="*/ 113177 h 395402"/>
                <a:gd name="connsiteX17" fmla="*/ 265095 w 777068"/>
                <a:gd name="connsiteY17" fmla="*/ 10258 h 395402"/>
                <a:gd name="connsiteX18" fmla="*/ 429057 w 777068"/>
                <a:gd name="connsiteY18" fmla="*/ 13 h 39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7068" h="395402">
                  <a:moveTo>
                    <a:pt x="429057" y="13"/>
                  </a:moveTo>
                  <a:cubicBezTo>
                    <a:pt x="520152" y="445"/>
                    <a:pt x="629476" y="11988"/>
                    <a:pt x="702392" y="56429"/>
                  </a:cubicBezTo>
                  <a:cubicBezTo>
                    <a:pt x="725158" y="70136"/>
                    <a:pt x="746251" y="86450"/>
                    <a:pt x="765241" y="105041"/>
                  </a:cubicBezTo>
                  <a:cubicBezTo>
                    <a:pt x="773000" y="131951"/>
                    <a:pt x="776970" y="159813"/>
                    <a:pt x="777038" y="187820"/>
                  </a:cubicBezTo>
                  <a:cubicBezTo>
                    <a:pt x="777711" y="246444"/>
                    <a:pt x="767253" y="304103"/>
                    <a:pt x="746754" y="357938"/>
                  </a:cubicBezTo>
                  <a:lnTo>
                    <a:pt x="728322" y="395402"/>
                  </a:lnTo>
                  <a:lnTo>
                    <a:pt x="610693" y="395402"/>
                  </a:lnTo>
                  <a:lnTo>
                    <a:pt x="602934" y="313111"/>
                  </a:lnTo>
                  <a:cubicBezTo>
                    <a:pt x="606391" y="263483"/>
                    <a:pt x="542118" y="156499"/>
                    <a:pt x="460558" y="121107"/>
                  </a:cubicBezTo>
                  <a:cubicBezTo>
                    <a:pt x="378996" y="85718"/>
                    <a:pt x="262046" y="200635"/>
                    <a:pt x="275877" y="270399"/>
                  </a:cubicBezTo>
                  <a:cubicBezTo>
                    <a:pt x="282792" y="305281"/>
                    <a:pt x="302521" y="343570"/>
                    <a:pt x="320827" y="382749"/>
                  </a:cubicBezTo>
                  <a:lnTo>
                    <a:pt x="326094" y="395402"/>
                  </a:lnTo>
                  <a:lnTo>
                    <a:pt x="157137" y="395402"/>
                  </a:lnTo>
                  <a:lnTo>
                    <a:pt x="107049" y="360144"/>
                  </a:lnTo>
                  <a:cubicBezTo>
                    <a:pt x="79194" y="336032"/>
                    <a:pt x="53973" y="308434"/>
                    <a:pt x="34040" y="276705"/>
                  </a:cubicBezTo>
                  <a:cubicBezTo>
                    <a:pt x="6596" y="236927"/>
                    <a:pt x="-4877" y="188279"/>
                    <a:pt x="1905" y="140430"/>
                  </a:cubicBezTo>
                  <a:cubicBezTo>
                    <a:pt x="7600" y="131481"/>
                    <a:pt x="13701" y="122329"/>
                    <a:pt x="19804" y="113177"/>
                  </a:cubicBezTo>
                  <a:cubicBezTo>
                    <a:pt x="73297" y="35073"/>
                    <a:pt x="265095" y="10258"/>
                    <a:pt x="265095" y="10258"/>
                  </a:cubicBezTo>
                  <a:cubicBezTo>
                    <a:pt x="265095" y="10258"/>
                    <a:pt x="337961" y="-420"/>
                    <a:pt x="429057" y="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1F3A05C9-5E56-47CC-92D2-FC42F1F9790B}"/>
                </a:ext>
              </a:extLst>
            </p:cNvPr>
            <p:cNvSpPr/>
            <p:nvPr/>
          </p:nvSpPr>
          <p:spPr>
            <a:xfrm>
              <a:off x="5076694" y="5861499"/>
              <a:ext cx="797306" cy="404819"/>
            </a:xfrm>
            <a:custGeom>
              <a:avLst/>
              <a:gdLst>
                <a:gd name="connsiteX0" fmla="*/ 437473 w 797306"/>
                <a:gd name="connsiteY0" fmla="*/ 114313 h 404819"/>
                <a:gd name="connsiteX1" fmla="*/ 474692 w 797306"/>
                <a:gd name="connsiteY1" fmla="*/ 121838 h 404819"/>
                <a:gd name="connsiteX2" fmla="*/ 622968 w 797306"/>
                <a:gd name="connsiteY2" fmla="*/ 323809 h 404819"/>
                <a:gd name="connsiteX3" fmla="*/ 634898 w 797306"/>
                <a:gd name="connsiteY3" fmla="*/ 404819 h 404819"/>
                <a:gd name="connsiteX4" fmla="*/ 614388 w 797306"/>
                <a:gd name="connsiteY4" fmla="*/ 404819 h 404819"/>
                <a:gd name="connsiteX5" fmla="*/ 602831 w 797306"/>
                <a:gd name="connsiteY5" fmla="*/ 322996 h 404819"/>
                <a:gd name="connsiteX6" fmla="*/ 466761 w 797306"/>
                <a:gd name="connsiteY6" fmla="*/ 140958 h 404819"/>
                <a:gd name="connsiteX7" fmla="*/ 354691 w 797306"/>
                <a:gd name="connsiteY7" fmla="*/ 169230 h 404819"/>
                <a:gd name="connsiteX8" fmla="*/ 295911 w 797306"/>
                <a:gd name="connsiteY8" fmla="*/ 279063 h 404819"/>
                <a:gd name="connsiteX9" fmla="*/ 332317 w 797306"/>
                <a:gd name="connsiteY9" fmla="*/ 372216 h 404819"/>
                <a:gd name="connsiteX10" fmla="*/ 346532 w 797306"/>
                <a:gd name="connsiteY10" fmla="*/ 404819 h 404819"/>
                <a:gd name="connsiteX11" fmla="*/ 323232 w 797306"/>
                <a:gd name="connsiteY11" fmla="*/ 404819 h 404819"/>
                <a:gd name="connsiteX12" fmla="*/ 314215 w 797306"/>
                <a:gd name="connsiteY12" fmla="*/ 380352 h 404819"/>
                <a:gd name="connsiteX13" fmla="*/ 276385 w 797306"/>
                <a:gd name="connsiteY13" fmla="*/ 282317 h 404819"/>
                <a:gd name="connsiteX14" fmla="*/ 342284 w 797306"/>
                <a:gd name="connsiteY14" fmla="*/ 152754 h 404819"/>
                <a:gd name="connsiteX15" fmla="*/ 437473 w 797306"/>
                <a:gd name="connsiteY15" fmla="*/ 114313 h 404819"/>
                <a:gd name="connsiteX16" fmla="*/ 445048 w 797306"/>
                <a:gd name="connsiteY16" fmla="*/ 56 h 404819"/>
                <a:gd name="connsiteX17" fmla="*/ 717748 w 797306"/>
                <a:gd name="connsiteY17" fmla="*/ 58176 h 404819"/>
                <a:gd name="connsiteX18" fmla="*/ 782426 w 797306"/>
                <a:gd name="connsiteY18" fmla="*/ 108415 h 404819"/>
                <a:gd name="connsiteX19" fmla="*/ 785072 w 797306"/>
                <a:gd name="connsiteY19" fmla="*/ 112686 h 404819"/>
                <a:gd name="connsiteX20" fmla="*/ 797275 w 797306"/>
                <a:gd name="connsiteY20" fmla="*/ 198314 h 404819"/>
                <a:gd name="connsiteX21" fmla="*/ 766333 w 797306"/>
                <a:gd name="connsiteY21" fmla="*/ 371672 h 404819"/>
                <a:gd name="connsiteX22" fmla="*/ 749968 w 797306"/>
                <a:gd name="connsiteY22" fmla="*/ 404819 h 404819"/>
                <a:gd name="connsiteX23" fmla="*/ 727826 w 797306"/>
                <a:gd name="connsiteY23" fmla="*/ 404819 h 404819"/>
                <a:gd name="connsiteX24" fmla="*/ 747693 w 797306"/>
                <a:gd name="connsiteY24" fmla="*/ 364538 h 404819"/>
                <a:gd name="connsiteX25" fmla="*/ 777342 w 797306"/>
                <a:gd name="connsiteY25" fmla="*/ 198517 h 404819"/>
                <a:gd name="connsiteX26" fmla="*/ 766562 w 797306"/>
                <a:gd name="connsiteY26" fmla="*/ 121227 h 404819"/>
                <a:gd name="connsiteX27" fmla="*/ 707579 w 797306"/>
                <a:gd name="connsiteY27" fmla="*/ 75667 h 404819"/>
                <a:gd name="connsiteX28" fmla="*/ 277198 w 797306"/>
                <a:gd name="connsiteY28" fmla="*/ 30922 h 404819"/>
                <a:gd name="connsiteX29" fmla="*/ 38821 w 797306"/>
                <a:gd name="connsiteY29" fmla="*/ 129771 h 404819"/>
                <a:gd name="connsiteX30" fmla="*/ 22142 w 797306"/>
                <a:gd name="connsiteY30" fmla="*/ 154789 h 404819"/>
                <a:gd name="connsiteX31" fmla="*/ 53261 w 797306"/>
                <a:gd name="connsiteY31" fmla="*/ 282112 h 404819"/>
                <a:gd name="connsiteX32" fmla="*/ 116326 w 797306"/>
                <a:gd name="connsiteY32" fmla="*/ 356046 h 404819"/>
                <a:gd name="connsiteX33" fmla="*/ 181965 w 797306"/>
                <a:gd name="connsiteY33" fmla="*/ 404819 h 404819"/>
                <a:gd name="connsiteX34" fmla="*/ 147807 w 797306"/>
                <a:gd name="connsiteY34" fmla="*/ 404819 h 404819"/>
                <a:gd name="connsiteX35" fmla="*/ 101205 w 797306"/>
                <a:gd name="connsiteY35" fmla="*/ 369950 h 404819"/>
                <a:gd name="connsiteX36" fmla="*/ 35567 w 797306"/>
                <a:gd name="connsiteY36" fmla="*/ 292688 h 404819"/>
                <a:gd name="connsiteX37" fmla="*/ 2005 w 797306"/>
                <a:gd name="connsiteY37" fmla="*/ 149296 h 404819"/>
                <a:gd name="connsiteX38" fmla="*/ 3430 w 797306"/>
                <a:gd name="connsiteY38" fmla="*/ 145431 h 404819"/>
                <a:gd name="connsiteX39" fmla="*/ 21531 w 797306"/>
                <a:gd name="connsiteY39" fmla="*/ 117975 h 404819"/>
                <a:gd name="connsiteX40" fmla="*/ 273944 w 797306"/>
                <a:gd name="connsiteY40" fmla="*/ 10583 h 404819"/>
                <a:gd name="connsiteX41" fmla="*/ 445048 w 797306"/>
                <a:gd name="connsiteY41" fmla="*/ 56 h 40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306" h="404819">
                  <a:moveTo>
                    <a:pt x="437473" y="114313"/>
                  </a:moveTo>
                  <a:cubicBezTo>
                    <a:pt x="450270" y="114174"/>
                    <a:pt x="462954" y="116738"/>
                    <a:pt x="474692" y="121838"/>
                  </a:cubicBezTo>
                  <a:cubicBezTo>
                    <a:pt x="561949" y="159670"/>
                    <a:pt x="626830" y="271130"/>
                    <a:pt x="622968" y="323809"/>
                  </a:cubicBezTo>
                  <a:lnTo>
                    <a:pt x="634898" y="404819"/>
                  </a:lnTo>
                  <a:lnTo>
                    <a:pt x="614388" y="404819"/>
                  </a:lnTo>
                  <a:lnTo>
                    <a:pt x="602831" y="322996"/>
                  </a:lnTo>
                  <a:cubicBezTo>
                    <a:pt x="606085" y="277028"/>
                    <a:pt x="545067" y="175128"/>
                    <a:pt x="466761" y="140958"/>
                  </a:cubicBezTo>
                  <a:cubicBezTo>
                    <a:pt x="435235" y="127330"/>
                    <a:pt x="393540" y="137906"/>
                    <a:pt x="354691" y="169230"/>
                  </a:cubicBezTo>
                  <a:cubicBezTo>
                    <a:pt x="315842" y="200552"/>
                    <a:pt x="289605" y="247942"/>
                    <a:pt x="295911" y="279063"/>
                  </a:cubicBezTo>
                  <a:cubicBezTo>
                    <a:pt x="304373" y="311426"/>
                    <a:pt x="316592" y="342690"/>
                    <a:pt x="332317" y="372216"/>
                  </a:cubicBezTo>
                  <a:lnTo>
                    <a:pt x="346532" y="404819"/>
                  </a:lnTo>
                  <a:lnTo>
                    <a:pt x="323232" y="404819"/>
                  </a:lnTo>
                  <a:lnTo>
                    <a:pt x="314215" y="380352"/>
                  </a:lnTo>
                  <a:cubicBezTo>
                    <a:pt x="297762" y="349289"/>
                    <a:pt x="285063" y="316380"/>
                    <a:pt x="276385" y="282317"/>
                  </a:cubicBezTo>
                  <a:cubicBezTo>
                    <a:pt x="267231" y="236960"/>
                    <a:pt x="302825" y="184688"/>
                    <a:pt x="342284" y="152754"/>
                  </a:cubicBezTo>
                  <a:cubicBezTo>
                    <a:pt x="368801" y="129623"/>
                    <a:pt x="402329" y="116083"/>
                    <a:pt x="437473" y="114313"/>
                  </a:cubicBezTo>
                  <a:close/>
                  <a:moveTo>
                    <a:pt x="445048" y="56"/>
                  </a:moveTo>
                  <a:cubicBezTo>
                    <a:pt x="536118" y="972"/>
                    <a:pt x="644120" y="13328"/>
                    <a:pt x="717748" y="58176"/>
                  </a:cubicBezTo>
                  <a:cubicBezTo>
                    <a:pt x="741177" y="72366"/>
                    <a:pt x="762881" y="89224"/>
                    <a:pt x="782426" y="108415"/>
                  </a:cubicBezTo>
                  <a:cubicBezTo>
                    <a:pt x="783611" y="109628"/>
                    <a:pt x="784512" y="111086"/>
                    <a:pt x="785072" y="112686"/>
                  </a:cubicBezTo>
                  <a:cubicBezTo>
                    <a:pt x="793135" y="140516"/>
                    <a:pt x="797243" y="169341"/>
                    <a:pt x="797275" y="198314"/>
                  </a:cubicBezTo>
                  <a:cubicBezTo>
                    <a:pt x="797970" y="258066"/>
                    <a:pt x="787283" y="316829"/>
                    <a:pt x="766333" y="371672"/>
                  </a:cubicBezTo>
                  <a:lnTo>
                    <a:pt x="749968" y="404819"/>
                  </a:lnTo>
                  <a:lnTo>
                    <a:pt x="727826" y="404819"/>
                  </a:lnTo>
                  <a:lnTo>
                    <a:pt x="747693" y="364538"/>
                  </a:lnTo>
                  <a:cubicBezTo>
                    <a:pt x="767744" y="312010"/>
                    <a:pt x="777984" y="255737"/>
                    <a:pt x="777342" y="198517"/>
                  </a:cubicBezTo>
                  <a:cubicBezTo>
                    <a:pt x="777284" y="172384"/>
                    <a:pt x="773658" y="146380"/>
                    <a:pt x="766562" y="121227"/>
                  </a:cubicBezTo>
                  <a:cubicBezTo>
                    <a:pt x="748634" y="103922"/>
                    <a:pt x="728854" y="88641"/>
                    <a:pt x="707579" y="75667"/>
                  </a:cubicBezTo>
                  <a:cubicBezTo>
                    <a:pt x="566626" y="-10164"/>
                    <a:pt x="280453" y="30515"/>
                    <a:pt x="277198" y="30922"/>
                  </a:cubicBezTo>
                  <a:cubicBezTo>
                    <a:pt x="273944" y="31328"/>
                    <a:pt x="88855" y="56141"/>
                    <a:pt x="38821" y="129771"/>
                  </a:cubicBezTo>
                  <a:cubicBezTo>
                    <a:pt x="32921" y="138109"/>
                    <a:pt x="27431" y="146450"/>
                    <a:pt x="22142" y="154789"/>
                  </a:cubicBezTo>
                  <a:cubicBezTo>
                    <a:pt x="16541" y="199610"/>
                    <a:pt x="27617" y="244927"/>
                    <a:pt x="53261" y="282112"/>
                  </a:cubicBezTo>
                  <a:cubicBezTo>
                    <a:pt x="70600" y="309773"/>
                    <a:pt x="92275" y="334282"/>
                    <a:pt x="116326" y="356046"/>
                  </a:cubicBezTo>
                  <a:lnTo>
                    <a:pt x="181965" y="404819"/>
                  </a:lnTo>
                  <a:lnTo>
                    <a:pt x="147807" y="404819"/>
                  </a:lnTo>
                  <a:lnTo>
                    <a:pt x="101205" y="369950"/>
                  </a:lnTo>
                  <a:cubicBezTo>
                    <a:pt x="76309" y="347275"/>
                    <a:pt x="53770" y="321672"/>
                    <a:pt x="35567" y="292688"/>
                  </a:cubicBezTo>
                  <a:cubicBezTo>
                    <a:pt x="6861" y="250761"/>
                    <a:pt x="-5112" y="199608"/>
                    <a:pt x="2005" y="149296"/>
                  </a:cubicBezTo>
                  <a:cubicBezTo>
                    <a:pt x="2266" y="147938"/>
                    <a:pt x="2746" y="146634"/>
                    <a:pt x="3430" y="145431"/>
                  </a:cubicBezTo>
                  <a:cubicBezTo>
                    <a:pt x="9328" y="136279"/>
                    <a:pt x="15228" y="127127"/>
                    <a:pt x="21531" y="117975"/>
                  </a:cubicBezTo>
                  <a:cubicBezTo>
                    <a:pt x="76854" y="36617"/>
                    <a:pt x="265603" y="11599"/>
                    <a:pt x="273944" y="10583"/>
                  </a:cubicBezTo>
                  <a:cubicBezTo>
                    <a:pt x="279842" y="9667"/>
                    <a:pt x="353979" y="-859"/>
                    <a:pt x="445048" y="5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A62E2E44-0174-4E71-9FB3-D84C0DDB7BC1}"/>
                </a:ext>
              </a:extLst>
            </p:cNvPr>
            <p:cNvSpPr/>
            <p:nvPr/>
          </p:nvSpPr>
          <p:spPr>
            <a:xfrm>
              <a:off x="5319926" y="5743739"/>
              <a:ext cx="372452" cy="522578"/>
            </a:xfrm>
            <a:custGeom>
              <a:avLst/>
              <a:gdLst>
                <a:gd name="connsiteX0" fmla="*/ 0 w 372452"/>
                <a:gd name="connsiteY0" fmla="*/ 0 h 522578"/>
                <a:gd name="connsiteX1" fmla="*/ 316480 w 372452"/>
                <a:gd name="connsiteY1" fmla="*/ 127934 h 522578"/>
                <a:gd name="connsiteX2" fmla="*/ 320142 w 372452"/>
                <a:gd name="connsiteY2" fmla="*/ 174105 h 522578"/>
                <a:gd name="connsiteX3" fmla="*/ 369770 w 372452"/>
                <a:gd name="connsiteY3" fmla="*/ 408820 h 522578"/>
                <a:gd name="connsiteX4" fmla="*/ 366989 w 372452"/>
                <a:gd name="connsiteY4" fmla="*/ 489495 h 522578"/>
                <a:gd name="connsiteX5" fmla="*/ 352545 w 372452"/>
                <a:gd name="connsiteY5" fmla="*/ 522578 h 522578"/>
                <a:gd name="connsiteX6" fmla="*/ 89113 w 372452"/>
                <a:gd name="connsiteY6" fmla="*/ 522578 h 522578"/>
                <a:gd name="connsiteX7" fmla="*/ 69332 w 372452"/>
                <a:gd name="connsiteY7" fmla="*/ 484383 h 522578"/>
                <a:gd name="connsiteX8" fmla="*/ 28475 w 372452"/>
                <a:gd name="connsiteY8" fmla="*/ 327057 h 522578"/>
                <a:gd name="connsiteX9" fmla="*/ 0 w 372452"/>
                <a:gd name="connsiteY9" fmla="*/ 0 h 52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2452" h="522578">
                  <a:moveTo>
                    <a:pt x="0" y="0"/>
                  </a:moveTo>
                  <a:lnTo>
                    <a:pt x="316480" y="127934"/>
                  </a:lnTo>
                  <a:cubicBezTo>
                    <a:pt x="319762" y="143091"/>
                    <a:pt x="320992" y="158622"/>
                    <a:pt x="320142" y="174105"/>
                  </a:cubicBezTo>
                  <a:cubicBezTo>
                    <a:pt x="320142" y="209700"/>
                    <a:pt x="352075" y="305701"/>
                    <a:pt x="369770" y="408820"/>
                  </a:cubicBezTo>
                  <a:cubicBezTo>
                    <a:pt x="374194" y="434601"/>
                    <a:pt x="373062" y="462580"/>
                    <a:pt x="366989" y="489495"/>
                  </a:cubicBezTo>
                  <a:lnTo>
                    <a:pt x="352545" y="522578"/>
                  </a:lnTo>
                  <a:lnTo>
                    <a:pt x="89113" y="522578"/>
                  </a:lnTo>
                  <a:lnTo>
                    <a:pt x="69332" y="484383"/>
                  </a:lnTo>
                  <a:cubicBezTo>
                    <a:pt x="43578" y="425754"/>
                    <a:pt x="32035" y="362652"/>
                    <a:pt x="28475" y="327057"/>
                  </a:cubicBezTo>
                  <a:cubicBezTo>
                    <a:pt x="21356" y="2558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C52900BB-01F8-426A-9171-7AF99D9A1E5D}"/>
                </a:ext>
              </a:extLst>
            </p:cNvPr>
            <p:cNvSpPr/>
            <p:nvPr/>
          </p:nvSpPr>
          <p:spPr>
            <a:xfrm>
              <a:off x="5309927" y="5733541"/>
              <a:ext cx="392868" cy="532776"/>
            </a:xfrm>
            <a:custGeom>
              <a:avLst/>
              <a:gdLst>
                <a:gd name="connsiteX0" fmla="*/ 14066 w 392868"/>
                <a:gd name="connsiteY0" fmla="*/ 841 h 532776"/>
                <a:gd name="connsiteX1" fmla="*/ 330139 w 392868"/>
                <a:gd name="connsiteY1" fmla="*/ 128775 h 532776"/>
                <a:gd name="connsiteX2" fmla="*/ 336037 w 392868"/>
                <a:gd name="connsiteY2" fmla="*/ 134878 h 532776"/>
                <a:gd name="connsiteX3" fmla="*/ 340104 w 392868"/>
                <a:gd name="connsiteY3" fmla="*/ 184303 h 532776"/>
                <a:gd name="connsiteX4" fmla="*/ 359020 w 392868"/>
                <a:gd name="connsiteY4" fmla="*/ 277864 h 532776"/>
                <a:gd name="connsiteX5" fmla="*/ 389733 w 392868"/>
                <a:gd name="connsiteY5" fmla="*/ 417188 h 532776"/>
                <a:gd name="connsiteX6" fmla="*/ 382551 w 392868"/>
                <a:gd name="connsiteY6" fmla="*/ 519946 h 532776"/>
                <a:gd name="connsiteX7" fmla="*/ 376682 w 392868"/>
                <a:gd name="connsiteY7" fmla="*/ 532776 h 532776"/>
                <a:gd name="connsiteX8" fmla="*/ 350994 w 392868"/>
                <a:gd name="connsiteY8" fmla="*/ 532776 h 532776"/>
                <a:gd name="connsiteX9" fmla="*/ 362889 w 392868"/>
                <a:gd name="connsiteY9" fmla="*/ 513209 h 532776"/>
                <a:gd name="connsiteX10" fmla="*/ 369598 w 392868"/>
                <a:gd name="connsiteY10" fmla="*/ 420646 h 532776"/>
                <a:gd name="connsiteX11" fmla="*/ 339291 w 392868"/>
                <a:gd name="connsiteY11" fmla="*/ 282746 h 532776"/>
                <a:gd name="connsiteX12" fmla="*/ 318951 w 392868"/>
                <a:gd name="connsiteY12" fmla="*/ 184303 h 532776"/>
                <a:gd name="connsiteX13" fmla="*/ 316716 w 392868"/>
                <a:gd name="connsiteY13" fmla="*/ 145658 h 532776"/>
                <a:gd name="connsiteX14" fmla="*/ 21591 w 392868"/>
                <a:gd name="connsiteY14" fmla="*/ 25859 h 532776"/>
                <a:gd name="connsiteX15" fmla="*/ 48642 w 392868"/>
                <a:gd name="connsiteY15" fmla="*/ 336237 h 532776"/>
                <a:gd name="connsiteX16" fmla="*/ 91558 w 392868"/>
                <a:gd name="connsiteY16" fmla="*/ 497300 h 532776"/>
                <a:gd name="connsiteX17" fmla="*/ 114579 w 392868"/>
                <a:gd name="connsiteY17" fmla="*/ 532776 h 532776"/>
                <a:gd name="connsiteX18" fmla="*/ 88642 w 392868"/>
                <a:gd name="connsiteY18" fmla="*/ 532776 h 532776"/>
                <a:gd name="connsiteX19" fmla="*/ 75083 w 392868"/>
                <a:gd name="connsiteY19" fmla="*/ 508512 h 532776"/>
                <a:gd name="connsiteX20" fmla="*/ 28505 w 392868"/>
                <a:gd name="connsiteY20" fmla="*/ 338272 h 532776"/>
                <a:gd name="connsiteX21" fmla="*/ 30 w 392868"/>
                <a:gd name="connsiteY21" fmla="*/ 11012 h 532776"/>
                <a:gd name="connsiteX22" fmla="*/ 4098 w 392868"/>
                <a:gd name="connsiteY22" fmla="*/ 2063 h 532776"/>
                <a:gd name="connsiteX23" fmla="*/ 14066 w 392868"/>
                <a:gd name="connsiteY23" fmla="*/ 841 h 53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92868" h="532776">
                  <a:moveTo>
                    <a:pt x="14066" y="841"/>
                  </a:moveTo>
                  <a:lnTo>
                    <a:pt x="330139" y="128775"/>
                  </a:lnTo>
                  <a:cubicBezTo>
                    <a:pt x="332932" y="129805"/>
                    <a:pt x="335103" y="132051"/>
                    <a:pt x="336037" y="134878"/>
                  </a:cubicBezTo>
                  <a:cubicBezTo>
                    <a:pt x="339603" y="151096"/>
                    <a:pt x="340969" y="167720"/>
                    <a:pt x="340104" y="184303"/>
                  </a:cubicBezTo>
                  <a:cubicBezTo>
                    <a:pt x="343700" y="215977"/>
                    <a:pt x="350030" y="247282"/>
                    <a:pt x="359020" y="277864"/>
                  </a:cubicBezTo>
                  <a:cubicBezTo>
                    <a:pt x="368785" y="317525"/>
                    <a:pt x="380988" y="366950"/>
                    <a:pt x="389733" y="417188"/>
                  </a:cubicBezTo>
                  <a:cubicBezTo>
                    <a:pt x="395723" y="452027"/>
                    <a:pt x="393025" y="487231"/>
                    <a:pt x="382551" y="519946"/>
                  </a:cubicBezTo>
                  <a:lnTo>
                    <a:pt x="376682" y="532776"/>
                  </a:lnTo>
                  <a:lnTo>
                    <a:pt x="350994" y="532776"/>
                  </a:lnTo>
                  <a:lnTo>
                    <a:pt x="362889" y="513209"/>
                  </a:lnTo>
                  <a:cubicBezTo>
                    <a:pt x="372308" y="483730"/>
                    <a:pt x="374812" y="452040"/>
                    <a:pt x="369598" y="420646"/>
                  </a:cubicBezTo>
                  <a:cubicBezTo>
                    <a:pt x="361055" y="371220"/>
                    <a:pt x="349259" y="324238"/>
                    <a:pt x="339291" y="282746"/>
                  </a:cubicBezTo>
                  <a:cubicBezTo>
                    <a:pt x="329432" y="250643"/>
                    <a:pt x="322622" y="217683"/>
                    <a:pt x="318951" y="184303"/>
                  </a:cubicBezTo>
                  <a:cubicBezTo>
                    <a:pt x="319142" y="171384"/>
                    <a:pt x="318394" y="158468"/>
                    <a:pt x="316716" y="145658"/>
                  </a:cubicBezTo>
                  <a:lnTo>
                    <a:pt x="21591" y="25859"/>
                  </a:lnTo>
                  <a:cubicBezTo>
                    <a:pt x="26270" y="83623"/>
                    <a:pt x="41930" y="276440"/>
                    <a:pt x="48642" y="336237"/>
                  </a:cubicBezTo>
                  <a:cubicBezTo>
                    <a:pt x="53015" y="380679"/>
                    <a:pt x="66134" y="442562"/>
                    <a:pt x="91558" y="497300"/>
                  </a:cubicBezTo>
                  <a:lnTo>
                    <a:pt x="114579" y="532776"/>
                  </a:lnTo>
                  <a:lnTo>
                    <a:pt x="88642" y="532776"/>
                  </a:lnTo>
                  <a:lnTo>
                    <a:pt x="75083" y="508512"/>
                  </a:lnTo>
                  <a:cubicBezTo>
                    <a:pt x="47371" y="450341"/>
                    <a:pt x="33184" y="384848"/>
                    <a:pt x="28505" y="338272"/>
                  </a:cubicBezTo>
                  <a:cubicBezTo>
                    <a:pt x="21388" y="267897"/>
                    <a:pt x="235" y="12842"/>
                    <a:pt x="30" y="11012"/>
                  </a:cubicBezTo>
                  <a:cubicBezTo>
                    <a:pt x="-242" y="7527"/>
                    <a:pt x="1296" y="4149"/>
                    <a:pt x="4098" y="2063"/>
                  </a:cubicBezTo>
                  <a:cubicBezTo>
                    <a:pt x="6940" y="-154"/>
                    <a:pt x="10773" y="-622"/>
                    <a:pt x="14066" y="8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266FB648-362A-4A2C-87ED-FB4DE95CFD82}"/>
                </a:ext>
              </a:extLst>
            </p:cNvPr>
            <p:cNvSpPr/>
            <p:nvPr/>
          </p:nvSpPr>
          <p:spPr>
            <a:xfrm>
              <a:off x="5319926" y="5743128"/>
              <a:ext cx="320219" cy="291665"/>
            </a:xfrm>
            <a:custGeom>
              <a:avLst/>
              <a:gdLst>
                <a:gd name="connsiteX0" fmla="*/ 148114 w 149960"/>
                <a:gd name="connsiteY0" fmla="*/ 59912 h 136588"/>
                <a:gd name="connsiteX1" fmla="*/ 0 w 149960"/>
                <a:gd name="connsiteY1" fmla="*/ 0 h 136588"/>
                <a:gd name="connsiteX2" fmla="*/ 11716 w 149960"/>
                <a:gd name="connsiteY2" fmla="*/ 136588 h 136588"/>
                <a:gd name="connsiteX3" fmla="*/ 149924 w 149960"/>
                <a:gd name="connsiteY3" fmla="*/ 78962 h 136588"/>
                <a:gd name="connsiteX4" fmla="*/ 148114 w 149960"/>
                <a:gd name="connsiteY4" fmla="*/ 59912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60" h="136588">
                  <a:moveTo>
                    <a:pt x="148114" y="59912"/>
                  </a:moveTo>
                  <a:lnTo>
                    <a:pt x="0" y="0"/>
                  </a:lnTo>
                  <a:cubicBezTo>
                    <a:pt x="0" y="0"/>
                    <a:pt x="7620" y="91154"/>
                    <a:pt x="11716" y="136588"/>
                  </a:cubicBezTo>
                  <a:lnTo>
                    <a:pt x="149924" y="78962"/>
                  </a:lnTo>
                  <a:cubicBezTo>
                    <a:pt x="150123" y="72561"/>
                    <a:pt x="149515" y="66161"/>
                    <a:pt x="148114" y="5991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F6B8F536-EEC3-464E-9C32-A353FA002EA4}"/>
                </a:ext>
              </a:extLst>
            </p:cNvPr>
            <p:cNvSpPr/>
            <p:nvPr/>
          </p:nvSpPr>
          <p:spPr>
            <a:xfrm>
              <a:off x="5309725" y="5733541"/>
              <a:ext cx="340223" cy="312037"/>
            </a:xfrm>
            <a:custGeom>
              <a:avLst/>
              <a:gdLst>
                <a:gd name="connsiteX0" fmla="*/ 16493 w 159328"/>
                <a:gd name="connsiteY0" fmla="*/ 146127 h 146128"/>
                <a:gd name="connsiteX1" fmla="*/ 14112 w 159328"/>
                <a:gd name="connsiteY1" fmla="*/ 145460 h 146128"/>
                <a:gd name="connsiteX2" fmla="*/ 11825 w 159328"/>
                <a:gd name="connsiteY2" fmla="*/ 141745 h 146128"/>
                <a:gd name="connsiteX3" fmla="*/ 14 w 159328"/>
                <a:gd name="connsiteY3" fmla="*/ 5157 h 146128"/>
                <a:gd name="connsiteX4" fmla="*/ 1919 w 159328"/>
                <a:gd name="connsiteY4" fmla="*/ 966 h 146128"/>
                <a:gd name="connsiteX5" fmla="*/ 6587 w 159328"/>
                <a:gd name="connsiteY5" fmla="*/ 394 h 146128"/>
                <a:gd name="connsiteX6" fmla="*/ 154700 w 159328"/>
                <a:gd name="connsiteY6" fmla="*/ 60306 h 146128"/>
                <a:gd name="connsiteX7" fmla="*/ 157463 w 159328"/>
                <a:gd name="connsiteY7" fmla="*/ 63259 h 146128"/>
                <a:gd name="connsiteX8" fmla="*/ 159272 w 159328"/>
                <a:gd name="connsiteY8" fmla="*/ 83071 h 146128"/>
                <a:gd name="connsiteX9" fmla="*/ 156415 w 159328"/>
                <a:gd name="connsiteY9" fmla="*/ 87548 h 146128"/>
                <a:gd name="connsiteX10" fmla="*/ 18398 w 159328"/>
                <a:gd name="connsiteY10" fmla="*/ 145746 h 146128"/>
                <a:gd name="connsiteX11" fmla="*/ 16493 w 159328"/>
                <a:gd name="connsiteY11" fmla="*/ 146127 h 146128"/>
                <a:gd name="connsiteX12" fmla="*/ 10206 w 159328"/>
                <a:gd name="connsiteY12" fmla="*/ 12110 h 146128"/>
                <a:gd name="connsiteX13" fmla="*/ 20684 w 159328"/>
                <a:gd name="connsiteY13" fmla="*/ 134411 h 146128"/>
                <a:gd name="connsiteX14" fmla="*/ 149747 w 159328"/>
                <a:gd name="connsiteY14" fmla="*/ 80023 h 146128"/>
                <a:gd name="connsiteX15" fmla="*/ 148795 w 159328"/>
                <a:gd name="connsiteY15" fmla="*/ 68117 h 14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328" h="146128">
                  <a:moveTo>
                    <a:pt x="16493" y="146127"/>
                  </a:moveTo>
                  <a:cubicBezTo>
                    <a:pt x="15651" y="146143"/>
                    <a:pt x="14823" y="145911"/>
                    <a:pt x="14112" y="145460"/>
                  </a:cubicBezTo>
                  <a:cubicBezTo>
                    <a:pt x="12782" y="144676"/>
                    <a:pt x="11927" y="143285"/>
                    <a:pt x="11825" y="141745"/>
                  </a:cubicBezTo>
                  <a:cubicBezTo>
                    <a:pt x="7634" y="96406"/>
                    <a:pt x="14" y="5157"/>
                    <a:pt x="14" y="5157"/>
                  </a:cubicBezTo>
                  <a:cubicBezTo>
                    <a:pt x="-113" y="3525"/>
                    <a:pt x="607" y="1943"/>
                    <a:pt x="1919" y="966"/>
                  </a:cubicBezTo>
                  <a:cubicBezTo>
                    <a:pt x="3250" y="-72"/>
                    <a:pt x="5045" y="-291"/>
                    <a:pt x="6587" y="394"/>
                  </a:cubicBezTo>
                  <a:lnTo>
                    <a:pt x="154700" y="60306"/>
                  </a:lnTo>
                  <a:cubicBezTo>
                    <a:pt x="156039" y="60795"/>
                    <a:pt x="157064" y="61892"/>
                    <a:pt x="157463" y="63259"/>
                  </a:cubicBezTo>
                  <a:cubicBezTo>
                    <a:pt x="158918" y="69757"/>
                    <a:pt x="159527" y="76417"/>
                    <a:pt x="159272" y="83071"/>
                  </a:cubicBezTo>
                  <a:cubicBezTo>
                    <a:pt x="159345" y="85013"/>
                    <a:pt x="158206" y="86796"/>
                    <a:pt x="156415" y="87548"/>
                  </a:cubicBezTo>
                  <a:lnTo>
                    <a:pt x="18398" y="145746"/>
                  </a:lnTo>
                  <a:cubicBezTo>
                    <a:pt x="17800" y="146017"/>
                    <a:pt x="17149" y="146147"/>
                    <a:pt x="16493" y="146127"/>
                  </a:cubicBezTo>
                  <a:close/>
                  <a:moveTo>
                    <a:pt x="10206" y="12110"/>
                  </a:moveTo>
                  <a:cubicBezTo>
                    <a:pt x="12016" y="33732"/>
                    <a:pt x="17255" y="96120"/>
                    <a:pt x="20684" y="134411"/>
                  </a:cubicBezTo>
                  <a:lnTo>
                    <a:pt x="149747" y="80023"/>
                  </a:lnTo>
                  <a:cubicBezTo>
                    <a:pt x="149650" y="76040"/>
                    <a:pt x="149332" y="72065"/>
                    <a:pt x="148795" y="681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A499E7D9-1023-44E9-828A-14EF2FAE2784}"/>
                </a:ext>
              </a:extLst>
            </p:cNvPr>
            <p:cNvSpPr/>
            <p:nvPr/>
          </p:nvSpPr>
          <p:spPr>
            <a:xfrm>
              <a:off x="5110692" y="5155728"/>
              <a:ext cx="657308" cy="787525"/>
            </a:xfrm>
            <a:custGeom>
              <a:avLst/>
              <a:gdLst>
                <a:gd name="connsiteX0" fmla="*/ 281246 w 307820"/>
                <a:gd name="connsiteY0" fmla="*/ 50959 h 368801"/>
                <a:gd name="connsiteX1" fmla="*/ 307820 w 307820"/>
                <a:gd name="connsiteY1" fmla="*/ 223933 h 368801"/>
                <a:gd name="connsiteX2" fmla="*/ 272387 w 307820"/>
                <a:gd name="connsiteY2" fmla="*/ 345853 h 368801"/>
                <a:gd name="connsiteX3" fmla="*/ 183710 w 307820"/>
                <a:gd name="connsiteY3" fmla="*/ 365760 h 368801"/>
                <a:gd name="connsiteX4" fmla="*/ 86078 w 307820"/>
                <a:gd name="connsiteY4" fmla="*/ 274892 h 368801"/>
                <a:gd name="connsiteX5" fmla="*/ 68362 w 307820"/>
                <a:gd name="connsiteY5" fmla="*/ 228314 h 368801"/>
                <a:gd name="connsiteX6" fmla="*/ 12926 w 307820"/>
                <a:gd name="connsiteY6" fmla="*/ 206121 h 368801"/>
                <a:gd name="connsiteX7" fmla="*/ 26261 w 307820"/>
                <a:gd name="connsiteY7" fmla="*/ 135255 h 368801"/>
                <a:gd name="connsiteX8" fmla="*/ 48455 w 307820"/>
                <a:gd name="connsiteY8" fmla="*/ 141827 h 368801"/>
                <a:gd name="connsiteX9" fmla="*/ 21785 w 307820"/>
                <a:gd name="connsiteY9" fmla="*/ 42100 h 368801"/>
                <a:gd name="connsiteX10" fmla="*/ 228001 w 307820"/>
                <a:gd name="connsiteY10" fmla="*/ 0 h 368801"/>
                <a:gd name="connsiteX11" fmla="*/ 281246 w 307820"/>
                <a:gd name="connsiteY11" fmla="*/ 50959 h 36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7820" h="368801">
                  <a:moveTo>
                    <a:pt x="281246" y="50959"/>
                  </a:moveTo>
                  <a:cubicBezTo>
                    <a:pt x="281246" y="50959"/>
                    <a:pt x="307820" y="197263"/>
                    <a:pt x="307820" y="223933"/>
                  </a:cubicBezTo>
                  <a:cubicBezTo>
                    <a:pt x="307820" y="250603"/>
                    <a:pt x="283436" y="328136"/>
                    <a:pt x="272387" y="345853"/>
                  </a:cubicBezTo>
                  <a:cubicBezTo>
                    <a:pt x="261338" y="363569"/>
                    <a:pt x="205712" y="374428"/>
                    <a:pt x="183710" y="365760"/>
                  </a:cubicBezTo>
                  <a:cubicBezTo>
                    <a:pt x="161707" y="357092"/>
                    <a:pt x="99413" y="299085"/>
                    <a:pt x="86078" y="274892"/>
                  </a:cubicBezTo>
                  <a:cubicBezTo>
                    <a:pt x="78112" y="260230"/>
                    <a:pt x="72153" y="244564"/>
                    <a:pt x="68362" y="228314"/>
                  </a:cubicBezTo>
                  <a:cubicBezTo>
                    <a:pt x="68362" y="228314"/>
                    <a:pt x="37310" y="241649"/>
                    <a:pt x="12926" y="206121"/>
                  </a:cubicBezTo>
                  <a:cubicBezTo>
                    <a:pt x="-11458" y="170593"/>
                    <a:pt x="1877" y="137446"/>
                    <a:pt x="26261" y="135255"/>
                  </a:cubicBezTo>
                  <a:lnTo>
                    <a:pt x="48455" y="141827"/>
                  </a:lnTo>
                  <a:cubicBezTo>
                    <a:pt x="48455" y="141827"/>
                    <a:pt x="8545" y="73152"/>
                    <a:pt x="21785" y="42100"/>
                  </a:cubicBezTo>
                  <a:cubicBezTo>
                    <a:pt x="35024" y="11049"/>
                    <a:pt x="194759" y="0"/>
                    <a:pt x="228001" y="0"/>
                  </a:cubicBezTo>
                  <a:cubicBezTo>
                    <a:pt x="261243" y="0"/>
                    <a:pt x="281246" y="50959"/>
                    <a:pt x="281246" y="5095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788C4CAA-536C-4159-BB78-6A52933D720B}"/>
                </a:ext>
              </a:extLst>
            </p:cNvPr>
            <p:cNvSpPr/>
            <p:nvPr/>
          </p:nvSpPr>
          <p:spPr>
            <a:xfrm>
              <a:off x="5100675" y="5145559"/>
              <a:ext cx="677293" cy="807950"/>
            </a:xfrm>
            <a:custGeom>
              <a:avLst/>
              <a:gdLst>
                <a:gd name="connsiteX0" fmla="*/ 208975 w 317179"/>
                <a:gd name="connsiteY0" fmla="*/ 378333 h 378366"/>
                <a:gd name="connsiteX1" fmla="*/ 186591 w 317179"/>
                <a:gd name="connsiteY1" fmla="*/ 374999 h 378366"/>
                <a:gd name="connsiteX2" fmla="*/ 86674 w 317179"/>
                <a:gd name="connsiteY2" fmla="*/ 281940 h 378366"/>
                <a:gd name="connsiteX3" fmla="*/ 69625 w 317179"/>
                <a:gd name="connsiteY3" fmla="*/ 239077 h 378366"/>
                <a:gd name="connsiteX4" fmla="*/ 13713 w 317179"/>
                <a:gd name="connsiteY4" fmla="*/ 213646 h 378366"/>
                <a:gd name="connsiteX5" fmla="*/ 4188 w 317179"/>
                <a:gd name="connsiteY5" fmla="*/ 154496 h 378366"/>
                <a:gd name="connsiteX6" fmla="*/ 30667 w 317179"/>
                <a:gd name="connsiteY6" fmla="*/ 135446 h 378366"/>
                <a:gd name="connsiteX7" fmla="*/ 32477 w 317179"/>
                <a:gd name="connsiteY7" fmla="*/ 135446 h 378366"/>
                <a:gd name="connsiteX8" fmla="*/ 43621 w 317179"/>
                <a:gd name="connsiteY8" fmla="*/ 138779 h 378366"/>
                <a:gd name="connsiteX9" fmla="*/ 22285 w 317179"/>
                <a:gd name="connsiteY9" fmla="*/ 44958 h 378366"/>
                <a:gd name="connsiteX10" fmla="*/ 232883 w 317179"/>
                <a:gd name="connsiteY10" fmla="*/ 0 h 378366"/>
                <a:gd name="connsiteX11" fmla="*/ 290509 w 317179"/>
                <a:gd name="connsiteY11" fmla="*/ 54007 h 378366"/>
                <a:gd name="connsiteX12" fmla="*/ 290509 w 317179"/>
                <a:gd name="connsiteY12" fmla="*/ 54864 h 378366"/>
                <a:gd name="connsiteX13" fmla="*/ 317179 w 317179"/>
                <a:gd name="connsiteY13" fmla="*/ 228695 h 378366"/>
                <a:gd name="connsiteX14" fmla="*/ 280984 w 317179"/>
                <a:gd name="connsiteY14" fmla="*/ 353092 h 378366"/>
                <a:gd name="connsiteX15" fmla="*/ 208975 w 317179"/>
                <a:gd name="connsiteY15" fmla="*/ 378333 h 378366"/>
                <a:gd name="connsiteX16" fmla="*/ 73053 w 317179"/>
                <a:gd name="connsiteY16" fmla="*/ 228314 h 378366"/>
                <a:gd name="connsiteX17" fmla="*/ 75339 w 317179"/>
                <a:gd name="connsiteY17" fmla="*/ 228886 h 378366"/>
                <a:gd name="connsiteX18" fmla="*/ 77721 w 317179"/>
                <a:gd name="connsiteY18" fmla="*/ 232124 h 378366"/>
                <a:gd name="connsiteX19" fmla="*/ 94961 w 317179"/>
                <a:gd name="connsiteY19" fmla="*/ 277368 h 378366"/>
                <a:gd name="connsiteX20" fmla="*/ 190211 w 317179"/>
                <a:gd name="connsiteY20" fmla="*/ 366141 h 378366"/>
                <a:gd name="connsiteX21" fmla="*/ 273078 w 317179"/>
                <a:gd name="connsiteY21" fmla="*/ 348043 h 378366"/>
                <a:gd name="connsiteX22" fmla="*/ 307845 w 317179"/>
                <a:gd name="connsiteY22" fmla="*/ 228695 h 378366"/>
                <a:gd name="connsiteX23" fmla="*/ 281365 w 317179"/>
                <a:gd name="connsiteY23" fmla="*/ 57245 h 378366"/>
                <a:gd name="connsiteX24" fmla="*/ 232788 w 317179"/>
                <a:gd name="connsiteY24" fmla="*/ 9620 h 378366"/>
                <a:gd name="connsiteX25" fmla="*/ 30953 w 317179"/>
                <a:gd name="connsiteY25" fmla="*/ 48863 h 378366"/>
                <a:gd name="connsiteX26" fmla="*/ 57337 w 317179"/>
                <a:gd name="connsiteY26" fmla="*/ 144113 h 378366"/>
                <a:gd name="connsiteX27" fmla="*/ 57337 w 317179"/>
                <a:gd name="connsiteY27" fmla="*/ 149447 h 378366"/>
                <a:gd name="connsiteX28" fmla="*/ 52194 w 317179"/>
                <a:gd name="connsiteY28" fmla="*/ 151066 h 378366"/>
                <a:gd name="connsiteX29" fmla="*/ 30953 w 317179"/>
                <a:gd name="connsiteY29" fmla="*/ 144685 h 378366"/>
                <a:gd name="connsiteX30" fmla="*/ 13141 w 317179"/>
                <a:gd name="connsiteY30" fmla="*/ 158401 h 378366"/>
                <a:gd name="connsiteX31" fmla="*/ 22095 w 317179"/>
                <a:gd name="connsiteY31" fmla="*/ 208121 h 378366"/>
                <a:gd name="connsiteX32" fmla="*/ 71720 w 317179"/>
                <a:gd name="connsiteY32" fmla="*/ 228600 h 378366"/>
                <a:gd name="connsiteX33" fmla="*/ 73053 w 317179"/>
                <a:gd name="connsiteY33" fmla="*/ 228314 h 378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7179" h="378366">
                  <a:moveTo>
                    <a:pt x="208975" y="378333"/>
                  </a:moveTo>
                  <a:cubicBezTo>
                    <a:pt x="201374" y="378581"/>
                    <a:pt x="193791" y="377451"/>
                    <a:pt x="186591" y="374999"/>
                  </a:cubicBezTo>
                  <a:cubicBezTo>
                    <a:pt x="163065" y="365474"/>
                    <a:pt x="100867" y="307276"/>
                    <a:pt x="86674" y="281940"/>
                  </a:cubicBezTo>
                  <a:cubicBezTo>
                    <a:pt x="79306" y="268382"/>
                    <a:pt x="73582" y="253992"/>
                    <a:pt x="69625" y="239077"/>
                  </a:cubicBezTo>
                  <a:cubicBezTo>
                    <a:pt x="58861" y="241459"/>
                    <a:pt x="33810" y="242888"/>
                    <a:pt x="13713" y="213646"/>
                  </a:cubicBezTo>
                  <a:cubicBezTo>
                    <a:pt x="-194" y="193357"/>
                    <a:pt x="-3813" y="171259"/>
                    <a:pt x="4188" y="154496"/>
                  </a:cubicBezTo>
                  <a:cubicBezTo>
                    <a:pt x="8922" y="143826"/>
                    <a:pt x="19046" y="136543"/>
                    <a:pt x="30667" y="135446"/>
                  </a:cubicBezTo>
                  <a:cubicBezTo>
                    <a:pt x="31262" y="135300"/>
                    <a:pt x="31882" y="135300"/>
                    <a:pt x="32477" y="135446"/>
                  </a:cubicBezTo>
                  <a:lnTo>
                    <a:pt x="43621" y="138779"/>
                  </a:lnTo>
                  <a:cubicBezTo>
                    <a:pt x="32858" y="117919"/>
                    <a:pt x="11331" y="70675"/>
                    <a:pt x="22285" y="44958"/>
                  </a:cubicBezTo>
                  <a:cubicBezTo>
                    <a:pt x="38954" y="6191"/>
                    <a:pt x="230978" y="0"/>
                    <a:pt x="232883" y="0"/>
                  </a:cubicBezTo>
                  <a:cubicBezTo>
                    <a:pt x="268983" y="0"/>
                    <a:pt x="290033" y="51816"/>
                    <a:pt x="290509" y="54007"/>
                  </a:cubicBezTo>
                  <a:lnTo>
                    <a:pt x="290509" y="54864"/>
                  </a:lnTo>
                  <a:cubicBezTo>
                    <a:pt x="291557" y="60865"/>
                    <a:pt x="317179" y="201930"/>
                    <a:pt x="317179" y="228695"/>
                  </a:cubicBezTo>
                  <a:cubicBezTo>
                    <a:pt x="317179" y="255460"/>
                    <a:pt x="292033" y="335375"/>
                    <a:pt x="280984" y="353092"/>
                  </a:cubicBezTo>
                  <a:cubicBezTo>
                    <a:pt x="271650" y="368332"/>
                    <a:pt x="236026" y="378333"/>
                    <a:pt x="208975" y="378333"/>
                  </a:cubicBezTo>
                  <a:close/>
                  <a:moveTo>
                    <a:pt x="73053" y="228314"/>
                  </a:moveTo>
                  <a:cubicBezTo>
                    <a:pt x="73850" y="228322"/>
                    <a:pt x="74633" y="228518"/>
                    <a:pt x="75339" y="228886"/>
                  </a:cubicBezTo>
                  <a:cubicBezTo>
                    <a:pt x="76564" y="229571"/>
                    <a:pt x="77432" y="230752"/>
                    <a:pt x="77721" y="232124"/>
                  </a:cubicBezTo>
                  <a:cubicBezTo>
                    <a:pt x="81434" y="247904"/>
                    <a:pt x="87231" y="263119"/>
                    <a:pt x="94961" y="277368"/>
                  </a:cubicBezTo>
                  <a:cubicBezTo>
                    <a:pt x="107534" y="300418"/>
                    <a:pt x="168875" y="357664"/>
                    <a:pt x="190211" y="366141"/>
                  </a:cubicBezTo>
                  <a:cubicBezTo>
                    <a:pt x="211547" y="374618"/>
                    <a:pt x="263744" y="362998"/>
                    <a:pt x="273078" y="348043"/>
                  </a:cubicBezTo>
                  <a:cubicBezTo>
                    <a:pt x="283461" y="331565"/>
                    <a:pt x="307845" y="254699"/>
                    <a:pt x="307845" y="228695"/>
                  </a:cubicBezTo>
                  <a:cubicBezTo>
                    <a:pt x="307845" y="202692"/>
                    <a:pt x="283080" y="66770"/>
                    <a:pt x="281365" y="57245"/>
                  </a:cubicBezTo>
                  <a:cubicBezTo>
                    <a:pt x="279460" y="52578"/>
                    <a:pt x="260886" y="9620"/>
                    <a:pt x="232788" y="9620"/>
                  </a:cubicBezTo>
                  <a:cubicBezTo>
                    <a:pt x="185163" y="9620"/>
                    <a:pt x="42288" y="23050"/>
                    <a:pt x="30953" y="48863"/>
                  </a:cubicBezTo>
                  <a:cubicBezTo>
                    <a:pt x="20856" y="72485"/>
                    <a:pt x="46574" y="125825"/>
                    <a:pt x="57337" y="144113"/>
                  </a:cubicBezTo>
                  <a:cubicBezTo>
                    <a:pt x="58426" y="145724"/>
                    <a:pt x="58426" y="147836"/>
                    <a:pt x="57337" y="149447"/>
                  </a:cubicBezTo>
                  <a:cubicBezTo>
                    <a:pt x="56140" y="151023"/>
                    <a:pt x="54078" y="151672"/>
                    <a:pt x="52194" y="151066"/>
                  </a:cubicBezTo>
                  <a:lnTo>
                    <a:pt x="30953" y="144685"/>
                  </a:lnTo>
                  <a:cubicBezTo>
                    <a:pt x="23038" y="145855"/>
                    <a:pt x="16295" y="151047"/>
                    <a:pt x="13141" y="158401"/>
                  </a:cubicBezTo>
                  <a:cubicBezTo>
                    <a:pt x="6664" y="172117"/>
                    <a:pt x="9998" y="190690"/>
                    <a:pt x="22095" y="208121"/>
                  </a:cubicBezTo>
                  <a:cubicBezTo>
                    <a:pt x="43812" y="239744"/>
                    <a:pt x="70577" y="229076"/>
                    <a:pt x="71720" y="228600"/>
                  </a:cubicBezTo>
                  <a:cubicBezTo>
                    <a:pt x="72153" y="228456"/>
                    <a:pt x="72600" y="228360"/>
                    <a:pt x="73053" y="2283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07E22D52-C98A-4E96-852F-4C94E53CAEB8}"/>
                </a:ext>
              </a:extLst>
            </p:cNvPr>
            <p:cNvSpPr/>
            <p:nvPr/>
          </p:nvSpPr>
          <p:spPr>
            <a:xfrm>
              <a:off x="5364500" y="5340420"/>
              <a:ext cx="116802" cy="79946"/>
            </a:xfrm>
            <a:custGeom>
              <a:avLst/>
              <a:gdLst>
                <a:gd name="connsiteX0" fmla="*/ 41134 w 54699"/>
                <a:gd name="connsiteY0" fmla="*/ 852 h 37439"/>
                <a:gd name="connsiteX1" fmla="*/ 5796 w 54699"/>
                <a:gd name="connsiteY1" fmla="*/ 16569 h 37439"/>
                <a:gd name="connsiteX2" fmla="*/ 764 w 54699"/>
                <a:gd name="connsiteY2" fmla="*/ 29064 h 37439"/>
                <a:gd name="connsiteX3" fmla="*/ 1224 w 54699"/>
                <a:gd name="connsiteY3" fmla="*/ 29999 h 37439"/>
                <a:gd name="connsiteX4" fmla="*/ 2557 w 54699"/>
                <a:gd name="connsiteY4" fmla="*/ 32380 h 37439"/>
                <a:gd name="connsiteX5" fmla="*/ 15437 w 54699"/>
                <a:gd name="connsiteY5" fmla="*/ 36325 h 37439"/>
                <a:gd name="connsiteX6" fmla="*/ 15511 w 54699"/>
                <a:gd name="connsiteY6" fmla="*/ 36285 h 37439"/>
                <a:gd name="connsiteX7" fmla="*/ 49516 w 54699"/>
                <a:gd name="connsiteY7" fmla="*/ 18188 h 37439"/>
                <a:gd name="connsiteX8" fmla="*/ 53649 w 54699"/>
                <a:gd name="connsiteY8" fmla="*/ 5367 h 37439"/>
                <a:gd name="connsiteX9" fmla="*/ 53421 w 54699"/>
                <a:gd name="connsiteY9" fmla="*/ 4948 h 37439"/>
                <a:gd name="connsiteX10" fmla="*/ 53421 w 54699"/>
                <a:gd name="connsiteY10" fmla="*/ 4948 h 37439"/>
                <a:gd name="connsiteX11" fmla="*/ 41134 w 54699"/>
                <a:gd name="connsiteY11" fmla="*/ 852 h 3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9" h="37439">
                  <a:moveTo>
                    <a:pt x="41134" y="852"/>
                  </a:moveTo>
                  <a:lnTo>
                    <a:pt x="5796" y="16569"/>
                  </a:lnTo>
                  <a:cubicBezTo>
                    <a:pt x="956" y="18629"/>
                    <a:pt x="-1297" y="24224"/>
                    <a:pt x="764" y="29064"/>
                  </a:cubicBezTo>
                  <a:cubicBezTo>
                    <a:pt x="900" y="29384"/>
                    <a:pt x="1054" y="29696"/>
                    <a:pt x="1224" y="29999"/>
                  </a:cubicBezTo>
                  <a:lnTo>
                    <a:pt x="2557" y="32380"/>
                  </a:lnTo>
                  <a:cubicBezTo>
                    <a:pt x="5025" y="37026"/>
                    <a:pt x="10791" y="38792"/>
                    <a:pt x="15437" y="36325"/>
                  </a:cubicBezTo>
                  <a:cubicBezTo>
                    <a:pt x="15462" y="36312"/>
                    <a:pt x="15487" y="36299"/>
                    <a:pt x="15511" y="36285"/>
                  </a:cubicBezTo>
                  <a:lnTo>
                    <a:pt x="49516" y="18188"/>
                  </a:lnTo>
                  <a:cubicBezTo>
                    <a:pt x="54197" y="15789"/>
                    <a:pt x="56048" y="10049"/>
                    <a:pt x="53649" y="5367"/>
                  </a:cubicBezTo>
                  <a:cubicBezTo>
                    <a:pt x="53577" y="5226"/>
                    <a:pt x="53500" y="5086"/>
                    <a:pt x="53421" y="4948"/>
                  </a:cubicBezTo>
                  <a:lnTo>
                    <a:pt x="53421" y="4948"/>
                  </a:lnTo>
                  <a:cubicBezTo>
                    <a:pt x="51026" y="580"/>
                    <a:pt x="45670" y="-1206"/>
                    <a:pt x="41134" y="85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C74E591-E493-47FE-B53B-F74D2EE7AEA8}"/>
                </a:ext>
              </a:extLst>
            </p:cNvPr>
            <p:cNvSpPr/>
            <p:nvPr/>
          </p:nvSpPr>
          <p:spPr>
            <a:xfrm>
              <a:off x="5354463" y="5329561"/>
              <a:ext cx="136962" cy="99937"/>
            </a:xfrm>
            <a:custGeom>
              <a:avLst/>
              <a:gdLst>
                <a:gd name="connsiteX0" fmla="*/ 15734 w 64140"/>
                <a:gd name="connsiteY0" fmla="*/ 46800 h 46801"/>
                <a:gd name="connsiteX1" fmla="*/ 3066 w 64140"/>
                <a:gd name="connsiteY1" fmla="*/ 39371 h 46801"/>
                <a:gd name="connsiteX2" fmla="*/ 1828 w 64140"/>
                <a:gd name="connsiteY2" fmla="*/ 36990 h 46801"/>
                <a:gd name="connsiteX3" fmla="*/ 780 w 64140"/>
                <a:gd name="connsiteY3" fmla="*/ 25464 h 46801"/>
                <a:gd name="connsiteX4" fmla="*/ 8591 w 64140"/>
                <a:gd name="connsiteY4" fmla="*/ 16892 h 46801"/>
                <a:gd name="connsiteX5" fmla="*/ 43928 w 64140"/>
                <a:gd name="connsiteY5" fmla="*/ 1271 h 46801"/>
                <a:gd name="connsiteX6" fmla="*/ 62312 w 64140"/>
                <a:gd name="connsiteY6" fmla="*/ 7367 h 46801"/>
                <a:gd name="connsiteX7" fmla="*/ 56770 w 64140"/>
                <a:gd name="connsiteY7" fmla="*/ 26937 h 46801"/>
                <a:gd name="connsiteX8" fmla="*/ 56501 w 64140"/>
                <a:gd name="connsiteY8" fmla="*/ 27084 h 46801"/>
                <a:gd name="connsiteX9" fmla="*/ 22402 w 64140"/>
                <a:gd name="connsiteY9" fmla="*/ 45181 h 46801"/>
                <a:gd name="connsiteX10" fmla="*/ 15734 w 64140"/>
                <a:gd name="connsiteY10" fmla="*/ 46800 h 46801"/>
                <a:gd name="connsiteX11" fmla="*/ 49739 w 64140"/>
                <a:gd name="connsiteY11" fmla="*/ 9557 h 46801"/>
                <a:gd name="connsiteX12" fmla="*/ 47738 w 64140"/>
                <a:gd name="connsiteY12" fmla="*/ 9557 h 46801"/>
                <a:gd name="connsiteX13" fmla="*/ 47738 w 64140"/>
                <a:gd name="connsiteY13" fmla="*/ 9557 h 46801"/>
                <a:gd name="connsiteX14" fmla="*/ 12401 w 64140"/>
                <a:gd name="connsiteY14" fmla="*/ 25274 h 46801"/>
                <a:gd name="connsiteX15" fmla="*/ 9734 w 64140"/>
                <a:gd name="connsiteY15" fmla="*/ 28131 h 46801"/>
                <a:gd name="connsiteX16" fmla="*/ 9734 w 64140"/>
                <a:gd name="connsiteY16" fmla="*/ 32037 h 46801"/>
                <a:gd name="connsiteX17" fmla="*/ 11067 w 64140"/>
                <a:gd name="connsiteY17" fmla="*/ 34418 h 46801"/>
                <a:gd name="connsiteX18" fmla="*/ 17639 w 64140"/>
                <a:gd name="connsiteY18" fmla="*/ 36323 h 46801"/>
                <a:gd name="connsiteX19" fmla="*/ 51644 w 64140"/>
                <a:gd name="connsiteY19" fmla="*/ 18321 h 46801"/>
                <a:gd name="connsiteX20" fmla="*/ 54025 w 64140"/>
                <a:gd name="connsiteY20" fmla="*/ 15368 h 46801"/>
                <a:gd name="connsiteX21" fmla="*/ 54025 w 64140"/>
                <a:gd name="connsiteY21" fmla="*/ 11653 h 46801"/>
                <a:gd name="connsiteX22" fmla="*/ 49739 w 64140"/>
                <a:gd name="connsiteY22" fmla="*/ 9558 h 46801"/>
                <a:gd name="connsiteX23" fmla="*/ 45833 w 64140"/>
                <a:gd name="connsiteY23" fmla="*/ 5557 h 46801"/>
                <a:gd name="connsiteX24" fmla="*/ 45833 w 64140"/>
                <a:gd name="connsiteY24" fmla="*/ 5557 h 4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140" h="46801">
                  <a:moveTo>
                    <a:pt x="15734" y="46800"/>
                  </a:moveTo>
                  <a:cubicBezTo>
                    <a:pt x="10476" y="46808"/>
                    <a:pt x="5626" y="43964"/>
                    <a:pt x="3066" y="39371"/>
                  </a:cubicBezTo>
                  <a:lnTo>
                    <a:pt x="1828" y="36990"/>
                  </a:lnTo>
                  <a:cubicBezTo>
                    <a:pt x="-167" y="33479"/>
                    <a:pt x="-549" y="29277"/>
                    <a:pt x="780" y="25464"/>
                  </a:cubicBezTo>
                  <a:cubicBezTo>
                    <a:pt x="2044" y="21625"/>
                    <a:pt x="4885" y="18507"/>
                    <a:pt x="8591" y="16892"/>
                  </a:cubicBezTo>
                  <a:lnTo>
                    <a:pt x="43928" y="1271"/>
                  </a:lnTo>
                  <a:cubicBezTo>
                    <a:pt x="50709" y="-1794"/>
                    <a:pt x="58706" y="858"/>
                    <a:pt x="62312" y="7367"/>
                  </a:cubicBezTo>
                  <a:cubicBezTo>
                    <a:pt x="66186" y="14301"/>
                    <a:pt x="63704" y="23064"/>
                    <a:pt x="56770" y="26937"/>
                  </a:cubicBezTo>
                  <a:cubicBezTo>
                    <a:pt x="56681" y="26987"/>
                    <a:pt x="56591" y="27036"/>
                    <a:pt x="56501" y="27084"/>
                  </a:cubicBezTo>
                  <a:lnTo>
                    <a:pt x="22402" y="45181"/>
                  </a:lnTo>
                  <a:cubicBezTo>
                    <a:pt x="20351" y="46273"/>
                    <a:pt x="18058" y="46830"/>
                    <a:pt x="15734" y="46800"/>
                  </a:cubicBezTo>
                  <a:close/>
                  <a:moveTo>
                    <a:pt x="49739" y="9557"/>
                  </a:moveTo>
                  <a:cubicBezTo>
                    <a:pt x="49079" y="9421"/>
                    <a:pt x="48398" y="9421"/>
                    <a:pt x="47738" y="9557"/>
                  </a:cubicBezTo>
                  <a:lnTo>
                    <a:pt x="47738" y="9557"/>
                  </a:lnTo>
                  <a:lnTo>
                    <a:pt x="12401" y="25274"/>
                  </a:lnTo>
                  <a:cubicBezTo>
                    <a:pt x="11136" y="25790"/>
                    <a:pt x="10162" y="26834"/>
                    <a:pt x="9734" y="28131"/>
                  </a:cubicBezTo>
                  <a:cubicBezTo>
                    <a:pt x="9210" y="29380"/>
                    <a:pt x="9210" y="30787"/>
                    <a:pt x="9734" y="32037"/>
                  </a:cubicBezTo>
                  <a:lnTo>
                    <a:pt x="11067" y="34418"/>
                  </a:lnTo>
                  <a:cubicBezTo>
                    <a:pt x="12397" y="36707"/>
                    <a:pt x="15292" y="37546"/>
                    <a:pt x="17639" y="36323"/>
                  </a:cubicBezTo>
                  <a:lnTo>
                    <a:pt x="51644" y="18321"/>
                  </a:lnTo>
                  <a:cubicBezTo>
                    <a:pt x="52820" y="17718"/>
                    <a:pt x="53685" y="16645"/>
                    <a:pt x="54025" y="15368"/>
                  </a:cubicBezTo>
                  <a:cubicBezTo>
                    <a:pt x="54551" y="14185"/>
                    <a:pt x="54551" y="12835"/>
                    <a:pt x="54025" y="11653"/>
                  </a:cubicBezTo>
                  <a:cubicBezTo>
                    <a:pt x="53049" y="10267"/>
                    <a:pt x="51432" y="9477"/>
                    <a:pt x="49739" y="9558"/>
                  </a:cubicBezTo>
                  <a:close/>
                  <a:moveTo>
                    <a:pt x="45833" y="5557"/>
                  </a:moveTo>
                  <a:lnTo>
                    <a:pt x="45833" y="555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2B48B6EF-E21B-4772-A6C6-2A357797B7F8}"/>
                </a:ext>
              </a:extLst>
            </p:cNvPr>
            <p:cNvSpPr/>
            <p:nvPr/>
          </p:nvSpPr>
          <p:spPr>
            <a:xfrm>
              <a:off x="5592164" y="5312363"/>
              <a:ext cx="91633" cy="47982"/>
            </a:xfrm>
            <a:custGeom>
              <a:avLst/>
              <a:gdLst>
                <a:gd name="connsiteX0" fmla="*/ 240 w 42912"/>
                <a:gd name="connsiteY0" fmla="*/ 5895 h 22470"/>
                <a:gd name="connsiteX1" fmla="*/ 240 w 42912"/>
                <a:gd name="connsiteY1" fmla="*/ 6562 h 22470"/>
                <a:gd name="connsiteX2" fmla="*/ 5897 w 42912"/>
                <a:gd name="connsiteY2" fmla="*/ 16050 h 22470"/>
                <a:gd name="connsiteX3" fmla="*/ 6051 w 42912"/>
                <a:gd name="connsiteY3" fmla="*/ 16087 h 22470"/>
                <a:gd name="connsiteX4" fmla="*/ 33387 w 42912"/>
                <a:gd name="connsiteY4" fmla="*/ 22278 h 22470"/>
                <a:gd name="connsiteX5" fmla="*/ 42722 w 42912"/>
                <a:gd name="connsiteY5" fmla="*/ 16373 h 22470"/>
                <a:gd name="connsiteX6" fmla="*/ 42912 w 42912"/>
                <a:gd name="connsiteY6" fmla="*/ 14658 h 22470"/>
                <a:gd name="connsiteX7" fmla="*/ 42912 w 42912"/>
                <a:gd name="connsiteY7" fmla="*/ 14658 h 22470"/>
                <a:gd name="connsiteX8" fmla="*/ 37007 w 42912"/>
                <a:gd name="connsiteY8" fmla="*/ 7038 h 22470"/>
                <a:gd name="connsiteX9" fmla="*/ 9861 w 42912"/>
                <a:gd name="connsiteY9" fmla="*/ 275 h 22470"/>
                <a:gd name="connsiteX10" fmla="*/ 275 w 42912"/>
                <a:gd name="connsiteY10" fmla="*/ 5764 h 22470"/>
                <a:gd name="connsiteX11" fmla="*/ 240 w 42912"/>
                <a:gd name="connsiteY11" fmla="*/ 5895 h 22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912" h="22470">
                  <a:moveTo>
                    <a:pt x="240" y="5895"/>
                  </a:moveTo>
                  <a:lnTo>
                    <a:pt x="240" y="6562"/>
                  </a:lnTo>
                  <a:cubicBezTo>
                    <a:pt x="-818" y="10744"/>
                    <a:pt x="1715" y="14992"/>
                    <a:pt x="5897" y="16050"/>
                  </a:cubicBezTo>
                  <a:cubicBezTo>
                    <a:pt x="5948" y="16063"/>
                    <a:pt x="5999" y="16075"/>
                    <a:pt x="6051" y="16087"/>
                  </a:cubicBezTo>
                  <a:lnTo>
                    <a:pt x="33387" y="22278"/>
                  </a:lnTo>
                  <a:cubicBezTo>
                    <a:pt x="37596" y="23225"/>
                    <a:pt x="41775" y="20581"/>
                    <a:pt x="42722" y="16373"/>
                  </a:cubicBezTo>
                  <a:cubicBezTo>
                    <a:pt x="42848" y="15810"/>
                    <a:pt x="42912" y="15235"/>
                    <a:pt x="42912" y="14658"/>
                  </a:cubicBezTo>
                  <a:lnTo>
                    <a:pt x="42912" y="14658"/>
                  </a:lnTo>
                  <a:cubicBezTo>
                    <a:pt x="42899" y="11073"/>
                    <a:pt x="40476" y="7945"/>
                    <a:pt x="37007" y="7038"/>
                  </a:cubicBezTo>
                  <a:lnTo>
                    <a:pt x="9861" y="275"/>
                  </a:lnTo>
                  <a:cubicBezTo>
                    <a:pt x="5698" y="-856"/>
                    <a:pt x="1406" y="1601"/>
                    <a:pt x="275" y="5764"/>
                  </a:cubicBezTo>
                  <a:cubicBezTo>
                    <a:pt x="263" y="5808"/>
                    <a:pt x="252" y="5851"/>
                    <a:pt x="240" y="589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00ED65DD-9185-4F31-BBEE-EBDB091D1D8B}"/>
                </a:ext>
              </a:extLst>
            </p:cNvPr>
            <p:cNvSpPr/>
            <p:nvPr/>
          </p:nvSpPr>
          <p:spPr>
            <a:xfrm>
              <a:off x="5581557" y="5303572"/>
              <a:ext cx="111551" cy="68159"/>
            </a:xfrm>
            <a:custGeom>
              <a:avLst/>
              <a:gdLst>
                <a:gd name="connsiteX0" fmla="*/ 39879 w 52240"/>
                <a:gd name="connsiteY0" fmla="*/ 31444 h 31919"/>
                <a:gd name="connsiteX1" fmla="*/ 37116 w 52240"/>
                <a:gd name="connsiteY1" fmla="*/ 31444 h 31919"/>
                <a:gd name="connsiteX2" fmla="*/ 9780 w 52240"/>
                <a:gd name="connsiteY2" fmla="*/ 25252 h 31919"/>
                <a:gd name="connsiteX3" fmla="*/ 1779 w 52240"/>
                <a:gd name="connsiteY3" fmla="*/ 19442 h 31919"/>
                <a:gd name="connsiteX4" fmla="*/ 445 w 52240"/>
                <a:gd name="connsiteY4" fmla="*/ 9917 h 31919"/>
                <a:gd name="connsiteX5" fmla="*/ 445 w 52240"/>
                <a:gd name="connsiteY5" fmla="*/ 9250 h 31919"/>
                <a:gd name="connsiteX6" fmla="*/ 15590 w 52240"/>
                <a:gd name="connsiteY6" fmla="*/ 392 h 31919"/>
                <a:gd name="connsiteX7" fmla="*/ 42736 w 52240"/>
                <a:gd name="connsiteY7" fmla="*/ 7155 h 31919"/>
                <a:gd name="connsiteX8" fmla="*/ 51856 w 52240"/>
                <a:gd name="connsiteY8" fmla="*/ 22419 h 31919"/>
                <a:gd name="connsiteX9" fmla="*/ 39688 w 52240"/>
                <a:gd name="connsiteY9" fmla="*/ 31920 h 31919"/>
                <a:gd name="connsiteX10" fmla="*/ 9780 w 52240"/>
                <a:gd name="connsiteY10" fmla="*/ 11251 h 31919"/>
                <a:gd name="connsiteX11" fmla="*/ 9780 w 52240"/>
                <a:gd name="connsiteY11" fmla="*/ 11917 h 31919"/>
                <a:gd name="connsiteX12" fmla="*/ 9780 w 52240"/>
                <a:gd name="connsiteY12" fmla="*/ 14299 h 31919"/>
                <a:gd name="connsiteX13" fmla="*/ 11684 w 52240"/>
                <a:gd name="connsiteY13" fmla="*/ 15727 h 31919"/>
                <a:gd name="connsiteX14" fmla="*/ 39021 w 52240"/>
                <a:gd name="connsiteY14" fmla="*/ 21823 h 31919"/>
                <a:gd name="connsiteX15" fmla="*/ 41593 w 52240"/>
                <a:gd name="connsiteY15" fmla="*/ 21252 h 31919"/>
                <a:gd name="connsiteX16" fmla="*/ 42736 w 52240"/>
                <a:gd name="connsiteY16" fmla="*/ 18871 h 31919"/>
                <a:gd name="connsiteX17" fmla="*/ 40355 w 52240"/>
                <a:gd name="connsiteY17" fmla="*/ 15918 h 31919"/>
                <a:gd name="connsiteX18" fmla="*/ 13304 w 52240"/>
                <a:gd name="connsiteY18" fmla="*/ 9155 h 31919"/>
                <a:gd name="connsiteX19" fmla="*/ 9589 w 52240"/>
                <a:gd name="connsiteY19" fmla="*/ 11251 h 3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2240" h="31919">
                  <a:moveTo>
                    <a:pt x="39879" y="31444"/>
                  </a:moveTo>
                  <a:cubicBezTo>
                    <a:pt x="38960" y="31542"/>
                    <a:pt x="38034" y="31542"/>
                    <a:pt x="37116" y="31444"/>
                  </a:cubicBezTo>
                  <a:lnTo>
                    <a:pt x="9780" y="25252"/>
                  </a:lnTo>
                  <a:cubicBezTo>
                    <a:pt x="6421" y="24511"/>
                    <a:pt x="3523" y="22406"/>
                    <a:pt x="1779" y="19442"/>
                  </a:cubicBezTo>
                  <a:cubicBezTo>
                    <a:pt x="26" y="16592"/>
                    <a:pt x="-458" y="13139"/>
                    <a:pt x="445" y="9917"/>
                  </a:cubicBezTo>
                  <a:lnTo>
                    <a:pt x="445" y="9250"/>
                  </a:lnTo>
                  <a:cubicBezTo>
                    <a:pt x="2215" y="2648"/>
                    <a:pt x="8967" y="-1302"/>
                    <a:pt x="15590" y="392"/>
                  </a:cubicBezTo>
                  <a:lnTo>
                    <a:pt x="42736" y="7155"/>
                  </a:lnTo>
                  <a:cubicBezTo>
                    <a:pt x="49470" y="8851"/>
                    <a:pt x="53553" y="15685"/>
                    <a:pt x="51856" y="22419"/>
                  </a:cubicBezTo>
                  <a:cubicBezTo>
                    <a:pt x="50451" y="27996"/>
                    <a:pt x="45440" y="31909"/>
                    <a:pt x="39688" y="31920"/>
                  </a:cubicBezTo>
                  <a:close/>
                  <a:moveTo>
                    <a:pt x="9780" y="11251"/>
                  </a:moveTo>
                  <a:lnTo>
                    <a:pt x="9780" y="11917"/>
                  </a:lnTo>
                  <a:cubicBezTo>
                    <a:pt x="9457" y="12678"/>
                    <a:pt x="9457" y="13538"/>
                    <a:pt x="9780" y="14299"/>
                  </a:cubicBezTo>
                  <a:cubicBezTo>
                    <a:pt x="10176" y="15029"/>
                    <a:pt x="10872" y="15551"/>
                    <a:pt x="11684" y="15727"/>
                  </a:cubicBezTo>
                  <a:lnTo>
                    <a:pt x="39021" y="21823"/>
                  </a:lnTo>
                  <a:cubicBezTo>
                    <a:pt x="39921" y="22032"/>
                    <a:pt x="40867" y="21822"/>
                    <a:pt x="41593" y="21252"/>
                  </a:cubicBezTo>
                  <a:cubicBezTo>
                    <a:pt x="42286" y="20649"/>
                    <a:pt x="42699" y="19788"/>
                    <a:pt x="42736" y="18871"/>
                  </a:cubicBezTo>
                  <a:cubicBezTo>
                    <a:pt x="42763" y="17439"/>
                    <a:pt x="41759" y="16195"/>
                    <a:pt x="40355" y="15918"/>
                  </a:cubicBezTo>
                  <a:lnTo>
                    <a:pt x="13304" y="9155"/>
                  </a:lnTo>
                  <a:cubicBezTo>
                    <a:pt x="11702" y="8727"/>
                    <a:pt x="10051" y="9658"/>
                    <a:pt x="9589" y="1125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0AD88427-3D4A-4581-8BE3-6AB8FB401D69}"/>
                </a:ext>
              </a:extLst>
            </p:cNvPr>
            <p:cNvSpPr/>
            <p:nvPr/>
          </p:nvSpPr>
          <p:spPr>
            <a:xfrm>
              <a:off x="5367243" y="5588007"/>
              <a:ext cx="380825" cy="355417"/>
            </a:xfrm>
            <a:custGeom>
              <a:avLst/>
              <a:gdLst>
                <a:gd name="connsiteX0" fmla="*/ 178342 w 178342"/>
                <a:gd name="connsiteY0" fmla="*/ 70263 h 166443"/>
                <a:gd name="connsiteX1" fmla="*/ 163959 w 178342"/>
                <a:gd name="connsiteY1" fmla="*/ 12446 h 166443"/>
                <a:gd name="connsiteX2" fmla="*/ 78234 w 178342"/>
                <a:gd name="connsiteY2" fmla="*/ 11018 h 166443"/>
                <a:gd name="connsiteX3" fmla="*/ 225 w 178342"/>
                <a:gd name="connsiteY3" fmla="*/ 6731 h 166443"/>
                <a:gd name="connsiteX4" fmla="*/ 5749 w 178342"/>
                <a:gd name="connsiteY4" fmla="*/ 118745 h 166443"/>
                <a:gd name="connsiteX5" fmla="*/ 62899 w 178342"/>
                <a:gd name="connsiteY5" fmla="*/ 163322 h 166443"/>
                <a:gd name="connsiteX6" fmla="*/ 151577 w 178342"/>
                <a:gd name="connsiteY6" fmla="*/ 143415 h 166443"/>
                <a:gd name="connsiteX7" fmla="*/ 177771 w 178342"/>
                <a:gd name="connsiteY7" fmla="*/ 70549 h 166443"/>
                <a:gd name="connsiteX8" fmla="*/ 161007 w 178342"/>
                <a:gd name="connsiteY8" fmla="*/ 78931 h 166443"/>
                <a:gd name="connsiteX9" fmla="*/ 124907 w 178342"/>
                <a:gd name="connsiteY9" fmla="*/ 120841 h 166443"/>
                <a:gd name="connsiteX10" fmla="*/ 101761 w 178342"/>
                <a:gd name="connsiteY10" fmla="*/ 86170 h 166443"/>
                <a:gd name="connsiteX11" fmla="*/ 80139 w 178342"/>
                <a:gd name="connsiteY11" fmla="*/ 110744 h 166443"/>
                <a:gd name="connsiteX12" fmla="*/ 38229 w 178342"/>
                <a:gd name="connsiteY12" fmla="*/ 119412 h 166443"/>
                <a:gd name="connsiteX13" fmla="*/ 16512 w 178342"/>
                <a:gd name="connsiteY13" fmla="*/ 21114 h 166443"/>
                <a:gd name="connsiteX14" fmla="*/ 122049 w 178342"/>
                <a:gd name="connsiteY14" fmla="*/ 26924 h 166443"/>
                <a:gd name="connsiteX15" fmla="*/ 155292 w 178342"/>
                <a:gd name="connsiteY15" fmla="*/ 25496 h 166443"/>
                <a:gd name="connsiteX16" fmla="*/ 161007 w 178342"/>
                <a:gd name="connsiteY16" fmla="*/ 78931 h 16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8342" h="166443">
                  <a:moveTo>
                    <a:pt x="178342" y="70263"/>
                  </a:moveTo>
                  <a:cubicBezTo>
                    <a:pt x="178342" y="70263"/>
                    <a:pt x="174056" y="19685"/>
                    <a:pt x="163959" y="12446"/>
                  </a:cubicBezTo>
                  <a:cubicBezTo>
                    <a:pt x="153863" y="5207"/>
                    <a:pt x="78234" y="11018"/>
                    <a:pt x="78234" y="11018"/>
                  </a:cubicBezTo>
                  <a:cubicBezTo>
                    <a:pt x="78234" y="11018"/>
                    <a:pt x="2034" y="-10604"/>
                    <a:pt x="225" y="6731"/>
                  </a:cubicBezTo>
                  <a:cubicBezTo>
                    <a:pt x="-918" y="19400"/>
                    <a:pt x="2511" y="87122"/>
                    <a:pt x="5749" y="118745"/>
                  </a:cubicBezTo>
                  <a:cubicBezTo>
                    <a:pt x="27085" y="139224"/>
                    <a:pt x="50993" y="158560"/>
                    <a:pt x="62899" y="163322"/>
                  </a:cubicBezTo>
                  <a:cubicBezTo>
                    <a:pt x="84997" y="172181"/>
                    <a:pt x="140433" y="161132"/>
                    <a:pt x="151577" y="143415"/>
                  </a:cubicBezTo>
                  <a:cubicBezTo>
                    <a:pt x="162796" y="120094"/>
                    <a:pt x="171574" y="95675"/>
                    <a:pt x="177771" y="70549"/>
                  </a:cubicBezTo>
                  <a:close/>
                  <a:moveTo>
                    <a:pt x="161007" y="78931"/>
                  </a:moveTo>
                  <a:cubicBezTo>
                    <a:pt x="152339" y="107506"/>
                    <a:pt x="133575" y="125127"/>
                    <a:pt x="124907" y="120841"/>
                  </a:cubicBezTo>
                  <a:cubicBezTo>
                    <a:pt x="116239" y="116555"/>
                    <a:pt x="109000" y="89027"/>
                    <a:pt x="101761" y="86170"/>
                  </a:cubicBezTo>
                  <a:cubicBezTo>
                    <a:pt x="94522" y="83312"/>
                    <a:pt x="88807" y="97695"/>
                    <a:pt x="80139" y="110744"/>
                  </a:cubicBezTo>
                  <a:cubicBezTo>
                    <a:pt x="71472" y="123794"/>
                    <a:pt x="48326" y="128080"/>
                    <a:pt x="38229" y="119412"/>
                  </a:cubicBezTo>
                  <a:cubicBezTo>
                    <a:pt x="28133" y="110744"/>
                    <a:pt x="16512" y="31211"/>
                    <a:pt x="16512" y="21114"/>
                  </a:cubicBezTo>
                  <a:cubicBezTo>
                    <a:pt x="16512" y="11018"/>
                    <a:pt x="122049" y="26924"/>
                    <a:pt x="122049" y="26924"/>
                  </a:cubicBezTo>
                  <a:cubicBezTo>
                    <a:pt x="133074" y="25557"/>
                    <a:pt x="144190" y="25079"/>
                    <a:pt x="155292" y="25496"/>
                  </a:cubicBezTo>
                  <a:cubicBezTo>
                    <a:pt x="162435" y="26924"/>
                    <a:pt x="169674" y="50070"/>
                    <a:pt x="161007" y="78931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4B6F6ADC-CEDA-4871-B9F6-C10DC7BD94F4}"/>
                </a:ext>
              </a:extLst>
            </p:cNvPr>
            <p:cNvSpPr/>
            <p:nvPr/>
          </p:nvSpPr>
          <p:spPr>
            <a:xfrm>
              <a:off x="5358108" y="5578167"/>
              <a:ext cx="400362" cy="375342"/>
            </a:xfrm>
            <a:custGeom>
              <a:avLst/>
              <a:gdLst>
                <a:gd name="connsiteX0" fmla="*/ 88418 w 187491"/>
                <a:gd name="connsiteY0" fmla="*/ 175741 h 175774"/>
                <a:gd name="connsiteX1" fmla="*/ 66034 w 187491"/>
                <a:gd name="connsiteY1" fmla="*/ 172407 h 175774"/>
                <a:gd name="connsiteX2" fmla="*/ 7169 w 187491"/>
                <a:gd name="connsiteY2" fmla="*/ 126782 h 175774"/>
                <a:gd name="connsiteX3" fmla="*/ 5741 w 187491"/>
                <a:gd name="connsiteY3" fmla="*/ 123830 h 175774"/>
                <a:gd name="connsiteX4" fmla="*/ 216 w 187491"/>
                <a:gd name="connsiteY4" fmla="*/ 10958 h 175774"/>
                <a:gd name="connsiteX5" fmla="*/ 4693 w 187491"/>
                <a:gd name="connsiteY5" fmla="*/ 3338 h 175774"/>
                <a:gd name="connsiteX6" fmla="*/ 83464 w 187491"/>
                <a:gd name="connsiteY6" fmla="*/ 10863 h 175774"/>
                <a:gd name="connsiteX7" fmla="*/ 170999 w 187491"/>
                <a:gd name="connsiteY7" fmla="*/ 13244 h 175774"/>
                <a:gd name="connsiteX8" fmla="*/ 187382 w 187491"/>
                <a:gd name="connsiteY8" fmla="*/ 74300 h 175774"/>
                <a:gd name="connsiteX9" fmla="*/ 187382 w 187491"/>
                <a:gd name="connsiteY9" fmla="*/ 74300 h 175774"/>
                <a:gd name="connsiteX10" fmla="*/ 187382 w 187491"/>
                <a:gd name="connsiteY10" fmla="*/ 76205 h 175774"/>
                <a:gd name="connsiteX11" fmla="*/ 160617 w 187491"/>
                <a:gd name="connsiteY11" fmla="*/ 150500 h 175774"/>
                <a:gd name="connsiteX12" fmla="*/ 88418 w 187491"/>
                <a:gd name="connsiteY12" fmla="*/ 175741 h 175774"/>
                <a:gd name="connsiteX13" fmla="*/ 14980 w 187491"/>
                <a:gd name="connsiteY13" fmla="*/ 121163 h 175774"/>
                <a:gd name="connsiteX14" fmla="*/ 69558 w 187491"/>
                <a:gd name="connsiteY14" fmla="*/ 163549 h 175774"/>
                <a:gd name="connsiteX15" fmla="*/ 152426 w 187491"/>
                <a:gd name="connsiteY15" fmla="*/ 145451 h 175774"/>
                <a:gd name="connsiteX16" fmla="*/ 177857 w 187491"/>
                <a:gd name="connsiteY16" fmla="*/ 74871 h 175774"/>
                <a:gd name="connsiteX17" fmla="*/ 165475 w 187491"/>
                <a:gd name="connsiteY17" fmla="*/ 20960 h 175774"/>
                <a:gd name="connsiteX18" fmla="*/ 83369 w 187491"/>
                <a:gd name="connsiteY18" fmla="*/ 20388 h 175774"/>
                <a:gd name="connsiteX19" fmla="*/ 81655 w 187491"/>
                <a:gd name="connsiteY19" fmla="*/ 20388 h 175774"/>
                <a:gd name="connsiteX20" fmla="*/ 10122 w 187491"/>
                <a:gd name="connsiteY20" fmla="*/ 10863 h 175774"/>
                <a:gd name="connsiteX21" fmla="*/ 14980 w 187491"/>
                <a:gd name="connsiteY21" fmla="*/ 121163 h 175774"/>
                <a:gd name="connsiteX22" fmla="*/ 56890 w 187491"/>
                <a:gd name="connsiteY22" fmla="*/ 133259 h 175774"/>
                <a:gd name="connsiteX23" fmla="*/ 39364 w 187491"/>
                <a:gd name="connsiteY23" fmla="*/ 127640 h 175774"/>
                <a:gd name="connsiteX24" fmla="*/ 16028 w 187491"/>
                <a:gd name="connsiteY24" fmla="*/ 25722 h 175774"/>
                <a:gd name="connsiteX25" fmla="*/ 18314 w 187491"/>
                <a:gd name="connsiteY25" fmla="*/ 20960 h 175774"/>
                <a:gd name="connsiteX26" fmla="*/ 126422 w 187491"/>
                <a:gd name="connsiteY26" fmla="*/ 26770 h 175774"/>
                <a:gd name="connsiteX27" fmla="*/ 160427 w 187491"/>
                <a:gd name="connsiteY27" fmla="*/ 25436 h 175774"/>
                <a:gd name="connsiteX28" fmla="*/ 168428 w 187491"/>
                <a:gd name="connsiteY28" fmla="*/ 31913 h 175774"/>
                <a:gd name="connsiteX29" fmla="*/ 169856 w 187491"/>
                <a:gd name="connsiteY29" fmla="*/ 84873 h 175774"/>
                <a:gd name="connsiteX30" fmla="*/ 169856 w 187491"/>
                <a:gd name="connsiteY30" fmla="*/ 84872 h 175774"/>
                <a:gd name="connsiteX31" fmla="*/ 138614 w 187491"/>
                <a:gd name="connsiteY31" fmla="*/ 129354 h 175774"/>
                <a:gd name="connsiteX32" fmla="*/ 127089 w 187491"/>
                <a:gd name="connsiteY32" fmla="*/ 129354 h 175774"/>
                <a:gd name="connsiteX33" fmla="*/ 112421 w 187491"/>
                <a:gd name="connsiteY33" fmla="*/ 108590 h 175774"/>
                <a:gd name="connsiteX34" fmla="*/ 104229 w 187491"/>
                <a:gd name="connsiteY34" fmla="*/ 94778 h 175774"/>
                <a:gd name="connsiteX35" fmla="*/ 94704 w 187491"/>
                <a:gd name="connsiteY35" fmla="*/ 108018 h 175774"/>
                <a:gd name="connsiteX36" fmla="*/ 88703 w 187491"/>
                <a:gd name="connsiteY36" fmla="*/ 117543 h 175774"/>
                <a:gd name="connsiteX37" fmla="*/ 57271 w 187491"/>
                <a:gd name="connsiteY37" fmla="*/ 132878 h 175774"/>
                <a:gd name="connsiteX38" fmla="*/ 25648 w 187491"/>
                <a:gd name="connsiteY38" fmla="*/ 27818 h 175774"/>
                <a:gd name="connsiteX39" fmla="*/ 45650 w 187491"/>
                <a:gd name="connsiteY39" fmla="*/ 120401 h 175774"/>
                <a:gd name="connsiteX40" fmla="*/ 61081 w 187491"/>
                <a:gd name="connsiteY40" fmla="*/ 123449 h 175774"/>
                <a:gd name="connsiteX41" fmla="*/ 80131 w 187491"/>
                <a:gd name="connsiteY41" fmla="*/ 112686 h 175774"/>
                <a:gd name="connsiteX42" fmla="*/ 85846 w 187491"/>
                <a:gd name="connsiteY42" fmla="*/ 103160 h 175774"/>
                <a:gd name="connsiteX43" fmla="*/ 107563 w 187491"/>
                <a:gd name="connsiteY43" fmla="*/ 86016 h 175774"/>
                <a:gd name="connsiteX44" fmla="*/ 120707 w 187491"/>
                <a:gd name="connsiteY44" fmla="*/ 104494 h 175774"/>
                <a:gd name="connsiteX45" fmla="*/ 130994 w 187491"/>
                <a:gd name="connsiteY45" fmla="*/ 120877 h 175774"/>
                <a:gd name="connsiteX46" fmla="*/ 134518 w 187491"/>
                <a:gd name="connsiteY46" fmla="*/ 120877 h 175774"/>
                <a:gd name="connsiteX47" fmla="*/ 160426 w 187491"/>
                <a:gd name="connsiteY47" fmla="*/ 82777 h 175774"/>
                <a:gd name="connsiteX48" fmla="*/ 160426 w 187491"/>
                <a:gd name="connsiteY48" fmla="*/ 82777 h 175774"/>
                <a:gd name="connsiteX49" fmla="*/ 158236 w 187491"/>
                <a:gd name="connsiteY49" fmla="*/ 35152 h 175774"/>
                <a:gd name="connsiteX50" fmla="*/ 126518 w 187491"/>
                <a:gd name="connsiteY50" fmla="*/ 36676 h 175774"/>
                <a:gd name="connsiteX51" fmla="*/ 125279 w 187491"/>
                <a:gd name="connsiteY51" fmla="*/ 36676 h 175774"/>
                <a:gd name="connsiteX52" fmla="*/ 25648 w 187491"/>
                <a:gd name="connsiteY52" fmla="*/ 27818 h 1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491" h="175774">
                  <a:moveTo>
                    <a:pt x="88418" y="175741"/>
                  </a:moveTo>
                  <a:cubicBezTo>
                    <a:pt x="80816" y="175989"/>
                    <a:pt x="73233" y="174859"/>
                    <a:pt x="66034" y="172407"/>
                  </a:cubicBezTo>
                  <a:cubicBezTo>
                    <a:pt x="51746" y="166692"/>
                    <a:pt x="25362" y="143832"/>
                    <a:pt x="7169" y="126782"/>
                  </a:cubicBezTo>
                  <a:cubicBezTo>
                    <a:pt x="6329" y="126020"/>
                    <a:pt x="5816" y="124962"/>
                    <a:pt x="5741" y="123830"/>
                  </a:cubicBezTo>
                  <a:cubicBezTo>
                    <a:pt x="2693" y="93731"/>
                    <a:pt x="-927" y="24674"/>
                    <a:pt x="216" y="10958"/>
                  </a:cubicBezTo>
                  <a:cubicBezTo>
                    <a:pt x="472" y="7870"/>
                    <a:pt x="2120" y="5066"/>
                    <a:pt x="4693" y="3338"/>
                  </a:cubicBezTo>
                  <a:cubicBezTo>
                    <a:pt x="18790" y="-6187"/>
                    <a:pt x="71368" y="7339"/>
                    <a:pt x="83464" y="10863"/>
                  </a:cubicBezTo>
                  <a:cubicBezTo>
                    <a:pt x="102514" y="9434"/>
                    <a:pt x="160426" y="5720"/>
                    <a:pt x="170999" y="13244"/>
                  </a:cubicBezTo>
                  <a:cubicBezTo>
                    <a:pt x="181572" y="20769"/>
                    <a:pt x="186239" y="61727"/>
                    <a:pt x="187382" y="74300"/>
                  </a:cubicBezTo>
                  <a:lnTo>
                    <a:pt x="187382" y="74300"/>
                  </a:lnTo>
                  <a:cubicBezTo>
                    <a:pt x="187528" y="74926"/>
                    <a:pt x="187528" y="75578"/>
                    <a:pt x="187382" y="76205"/>
                  </a:cubicBezTo>
                  <a:cubicBezTo>
                    <a:pt x="181110" y="101846"/>
                    <a:pt x="172139" y="126750"/>
                    <a:pt x="160617" y="150500"/>
                  </a:cubicBezTo>
                  <a:cubicBezTo>
                    <a:pt x="151092" y="165740"/>
                    <a:pt x="115468" y="175741"/>
                    <a:pt x="88418" y="175741"/>
                  </a:cubicBezTo>
                  <a:close/>
                  <a:moveTo>
                    <a:pt x="14980" y="121163"/>
                  </a:moveTo>
                  <a:cubicBezTo>
                    <a:pt x="31160" y="137708"/>
                    <a:pt x="49522" y="151968"/>
                    <a:pt x="69558" y="163549"/>
                  </a:cubicBezTo>
                  <a:cubicBezTo>
                    <a:pt x="90418" y="171931"/>
                    <a:pt x="143091" y="160406"/>
                    <a:pt x="152426" y="145451"/>
                  </a:cubicBezTo>
                  <a:cubicBezTo>
                    <a:pt x="163292" y="122855"/>
                    <a:pt x="171814" y="99205"/>
                    <a:pt x="177857" y="74871"/>
                  </a:cubicBezTo>
                  <a:cubicBezTo>
                    <a:pt x="175857" y="51630"/>
                    <a:pt x="170523" y="24579"/>
                    <a:pt x="165475" y="20960"/>
                  </a:cubicBezTo>
                  <a:cubicBezTo>
                    <a:pt x="160426" y="17340"/>
                    <a:pt x="118612" y="17626"/>
                    <a:pt x="83369" y="20388"/>
                  </a:cubicBezTo>
                  <a:cubicBezTo>
                    <a:pt x="82802" y="20488"/>
                    <a:pt x="82222" y="20488"/>
                    <a:pt x="81655" y="20388"/>
                  </a:cubicBezTo>
                  <a:cubicBezTo>
                    <a:pt x="56699" y="13340"/>
                    <a:pt x="18028" y="5910"/>
                    <a:pt x="10122" y="10863"/>
                  </a:cubicBezTo>
                  <a:cubicBezTo>
                    <a:pt x="8693" y="23627"/>
                    <a:pt x="11932" y="88968"/>
                    <a:pt x="14980" y="121163"/>
                  </a:cubicBezTo>
                  <a:close/>
                  <a:moveTo>
                    <a:pt x="56890" y="133259"/>
                  </a:moveTo>
                  <a:cubicBezTo>
                    <a:pt x="50575" y="133460"/>
                    <a:pt x="44384" y="131475"/>
                    <a:pt x="39364" y="127640"/>
                  </a:cubicBezTo>
                  <a:cubicBezTo>
                    <a:pt x="27076" y="117067"/>
                    <a:pt x="16028" y="34390"/>
                    <a:pt x="16028" y="25722"/>
                  </a:cubicBezTo>
                  <a:cubicBezTo>
                    <a:pt x="16066" y="23879"/>
                    <a:pt x="16899" y="22143"/>
                    <a:pt x="18314" y="20960"/>
                  </a:cubicBezTo>
                  <a:cubicBezTo>
                    <a:pt x="27362" y="13244"/>
                    <a:pt x="89560" y="20960"/>
                    <a:pt x="126422" y="26770"/>
                  </a:cubicBezTo>
                  <a:cubicBezTo>
                    <a:pt x="137687" y="25226"/>
                    <a:pt x="149075" y="24780"/>
                    <a:pt x="160427" y="25436"/>
                  </a:cubicBezTo>
                  <a:cubicBezTo>
                    <a:pt x="163907" y="26332"/>
                    <a:pt x="166827" y="28696"/>
                    <a:pt x="168428" y="31913"/>
                  </a:cubicBezTo>
                  <a:cubicBezTo>
                    <a:pt x="175674" y="48731"/>
                    <a:pt x="176185" y="67689"/>
                    <a:pt x="169856" y="84873"/>
                  </a:cubicBezTo>
                  <a:lnTo>
                    <a:pt x="169856" y="84872"/>
                  </a:lnTo>
                  <a:cubicBezTo>
                    <a:pt x="162522" y="109542"/>
                    <a:pt x="148901" y="124973"/>
                    <a:pt x="138614" y="129354"/>
                  </a:cubicBezTo>
                  <a:cubicBezTo>
                    <a:pt x="134977" y="131128"/>
                    <a:pt x="130726" y="131128"/>
                    <a:pt x="127089" y="129354"/>
                  </a:cubicBezTo>
                  <a:cubicBezTo>
                    <a:pt x="120331" y="123962"/>
                    <a:pt x="115244" y="116761"/>
                    <a:pt x="112421" y="108590"/>
                  </a:cubicBezTo>
                  <a:cubicBezTo>
                    <a:pt x="110434" y="103583"/>
                    <a:pt x="107670" y="98922"/>
                    <a:pt x="104229" y="94778"/>
                  </a:cubicBezTo>
                  <a:cubicBezTo>
                    <a:pt x="102134" y="94778"/>
                    <a:pt x="97276" y="103065"/>
                    <a:pt x="94704" y="108018"/>
                  </a:cubicBezTo>
                  <a:cubicBezTo>
                    <a:pt x="92894" y="111066"/>
                    <a:pt x="90894" y="114400"/>
                    <a:pt x="88703" y="117543"/>
                  </a:cubicBezTo>
                  <a:cubicBezTo>
                    <a:pt x="81152" y="127230"/>
                    <a:pt x="69553" y="132889"/>
                    <a:pt x="57271" y="132878"/>
                  </a:cubicBezTo>
                  <a:close/>
                  <a:moveTo>
                    <a:pt x="25648" y="27818"/>
                  </a:moveTo>
                  <a:cubicBezTo>
                    <a:pt x="26600" y="45725"/>
                    <a:pt x="38221" y="114114"/>
                    <a:pt x="45650" y="120401"/>
                  </a:cubicBezTo>
                  <a:cubicBezTo>
                    <a:pt x="50179" y="123440"/>
                    <a:pt x="55737" y="124538"/>
                    <a:pt x="61081" y="123449"/>
                  </a:cubicBezTo>
                  <a:cubicBezTo>
                    <a:pt x="68634" y="122614"/>
                    <a:pt x="75518" y="118725"/>
                    <a:pt x="80131" y="112686"/>
                  </a:cubicBezTo>
                  <a:cubicBezTo>
                    <a:pt x="82226" y="109637"/>
                    <a:pt x="84036" y="106494"/>
                    <a:pt x="85846" y="103160"/>
                  </a:cubicBezTo>
                  <a:cubicBezTo>
                    <a:pt x="92228" y="92492"/>
                    <a:pt x="98324" y="82396"/>
                    <a:pt x="107563" y="86016"/>
                  </a:cubicBezTo>
                  <a:cubicBezTo>
                    <a:pt x="112516" y="88016"/>
                    <a:pt x="115754" y="94397"/>
                    <a:pt x="120707" y="104494"/>
                  </a:cubicBezTo>
                  <a:cubicBezTo>
                    <a:pt x="123075" y="110553"/>
                    <a:pt x="126565" y="116112"/>
                    <a:pt x="130994" y="120877"/>
                  </a:cubicBezTo>
                  <a:cubicBezTo>
                    <a:pt x="132122" y="121348"/>
                    <a:pt x="133391" y="121348"/>
                    <a:pt x="134518" y="120877"/>
                  </a:cubicBezTo>
                  <a:cubicBezTo>
                    <a:pt x="142710" y="117353"/>
                    <a:pt x="154235" y="102970"/>
                    <a:pt x="160426" y="82777"/>
                  </a:cubicBezTo>
                  <a:lnTo>
                    <a:pt x="160426" y="82777"/>
                  </a:lnTo>
                  <a:cubicBezTo>
                    <a:pt x="168428" y="56297"/>
                    <a:pt x="161855" y="36866"/>
                    <a:pt x="158236" y="35152"/>
                  </a:cubicBezTo>
                  <a:cubicBezTo>
                    <a:pt x="147639" y="34723"/>
                    <a:pt x="137025" y="35233"/>
                    <a:pt x="126518" y="36676"/>
                  </a:cubicBezTo>
                  <a:lnTo>
                    <a:pt x="125279" y="36676"/>
                  </a:lnTo>
                  <a:cubicBezTo>
                    <a:pt x="83179" y="29818"/>
                    <a:pt x="35839" y="25151"/>
                    <a:pt x="25648" y="27818"/>
                  </a:cubicBezTo>
                  <a:close/>
                </a:path>
              </a:pathLst>
            </a:custGeom>
            <a:solidFill>
              <a:srgbClr val="54545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59BA8127-667C-444A-89A1-4AE7DA4A1270}"/>
                </a:ext>
              </a:extLst>
            </p:cNvPr>
            <p:cNvSpPr/>
            <p:nvPr/>
          </p:nvSpPr>
          <p:spPr>
            <a:xfrm>
              <a:off x="5429017" y="5638079"/>
              <a:ext cx="205826" cy="65389"/>
            </a:xfrm>
            <a:custGeom>
              <a:avLst/>
              <a:gdLst>
                <a:gd name="connsiteX0" fmla="*/ 71784 w 96389"/>
                <a:gd name="connsiteY0" fmla="*/ 30622 h 30622"/>
                <a:gd name="connsiteX1" fmla="*/ 2252 w 96389"/>
                <a:gd name="connsiteY1" fmla="*/ 8810 h 30622"/>
                <a:gd name="connsiteX2" fmla="*/ 717 w 96389"/>
                <a:gd name="connsiteY2" fmla="*/ 2252 h 30622"/>
                <a:gd name="connsiteX3" fmla="*/ 7274 w 96389"/>
                <a:gd name="connsiteY3" fmla="*/ 717 h 30622"/>
                <a:gd name="connsiteX4" fmla="*/ 7681 w 96389"/>
                <a:gd name="connsiteY4" fmla="*/ 999 h 30622"/>
                <a:gd name="connsiteX5" fmla="*/ 90548 w 96389"/>
                <a:gd name="connsiteY5" fmla="*/ 19097 h 30622"/>
                <a:gd name="connsiteX6" fmla="*/ 96264 w 96389"/>
                <a:gd name="connsiteY6" fmla="*/ 22621 h 30622"/>
                <a:gd name="connsiteX7" fmla="*/ 92739 w 96389"/>
                <a:gd name="connsiteY7" fmla="*/ 28336 h 30622"/>
                <a:gd name="connsiteX8" fmla="*/ 71784 w 96389"/>
                <a:gd name="connsiteY8" fmla="*/ 30622 h 30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389" h="30622">
                  <a:moveTo>
                    <a:pt x="71784" y="30622"/>
                  </a:moveTo>
                  <a:cubicBezTo>
                    <a:pt x="47046" y="29859"/>
                    <a:pt x="22993" y="22314"/>
                    <a:pt x="2252" y="8810"/>
                  </a:cubicBezTo>
                  <a:cubicBezTo>
                    <a:pt x="17" y="7423"/>
                    <a:pt x="-670" y="4487"/>
                    <a:pt x="717" y="2252"/>
                  </a:cubicBezTo>
                  <a:cubicBezTo>
                    <a:pt x="2104" y="17"/>
                    <a:pt x="5040" y="-670"/>
                    <a:pt x="7274" y="717"/>
                  </a:cubicBezTo>
                  <a:cubicBezTo>
                    <a:pt x="7415" y="804"/>
                    <a:pt x="7550" y="898"/>
                    <a:pt x="7681" y="999"/>
                  </a:cubicBezTo>
                  <a:cubicBezTo>
                    <a:pt x="7681" y="999"/>
                    <a:pt x="48448" y="28622"/>
                    <a:pt x="90548" y="19097"/>
                  </a:cubicBezTo>
                  <a:cubicBezTo>
                    <a:pt x="93098" y="18501"/>
                    <a:pt x="95651" y="20075"/>
                    <a:pt x="96264" y="22621"/>
                  </a:cubicBezTo>
                  <a:cubicBezTo>
                    <a:pt x="96860" y="25171"/>
                    <a:pt x="95286" y="27724"/>
                    <a:pt x="92739" y="28336"/>
                  </a:cubicBezTo>
                  <a:cubicBezTo>
                    <a:pt x="85861" y="29876"/>
                    <a:pt x="78833" y="30642"/>
                    <a:pt x="71784" y="3062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6C79725B-6E78-4284-AE44-E36A185DF172}"/>
                </a:ext>
              </a:extLst>
            </p:cNvPr>
            <p:cNvSpPr/>
            <p:nvPr/>
          </p:nvSpPr>
          <p:spPr>
            <a:xfrm>
              <a:off x="5510505" y="5389426"/>
              <a:ext cx="111244" cy="248749"/>
            </a:xfrm>
            <a:custGeom>
              <a:avLst/>
              <a:gdLst>
                <a:gd name="connsiteX0" fmla="*/ 30385 w 52096"/>
                <a:gd name="connsiteY0" fmla="*/ 0 h 116490"/>
                <a:gd name="connsiteX1" fmla="*/ 52007 w 52096"/>
                <a:gd name="connsiteY1" fmla="*/ 95250 h 116490"/>
                <a:gd name="connsiteX2" fmla="*/ 20288 w 52096"/>
                <a:gd name="connsiteY2" fmla="*/ 112586 h 116490"/>
                <a:gd name="connsiteX3" fmla="*/ 0 w 52096"/>
                <a:gd name="connsiteY3" fmla="*/ 86582 h 11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6" h="116490">
                  <a:moveTo>
                    <a:pt x="30385" y="0"/>
                  </a:moveTo>
                  <a:cubicBezTo>
                    <a:pt x="30385" y="0"/>
                    <a:pt x="50578" y="88106"/>
                    <a:pt x="52007" y="95250"/>
                  </a:cubicBezTo>
                  <a:cubicBezTo>
                    <a:pt x="53435" y="102394"/>
                    <a:pt x="37624" y="125635"/>
                    <a:pt x="20288" y="112586"/>
                  </a:cubicBezTo>
                  <a:cubicBezTo>
                    <a:pt x="10830" y="106406"/>
                    <a:pt x="3693" y="97259"/>
                    <a:pt x="0" y="86582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267445AB-FAB6-434D-A300-EB242C40B7BE}"/>
                </a:ext>
              </a:extLst>
            </p:cNvPr>
            <p:cNvSpPr/>
            <p:nvPr/>
          </p:nvSpPr>
          <p:spPr>
            <a:xfrm>
              <a:off x="5500497" y="5379420"/>
              <a:ext cx="131026" cy="269131"/>
            </a:xfrm>
            <a:custGeom>
              <a:avLst/>
              <a:gdLst>
                <a:gd name="connsiteX0" fmla="*/ 35643 w 61360"/>
                <a:gd name="connsiteY0" fmla="*/ 126035 h 126035"/>
                <a:gd name="connsiteX1" fmla="*/ 22118 w 61360"/>
                <a:gd name="connsiteY1" fmla="*/ 121178 h 126035"/>
                <a:gd name="connsiteX2" fmla="*/ 115 w 61360"/>
                <a:gd name="connsiteY2" fmla="*/ 92603 h 126035"/>
                <a:gd name="connsiteX3" fmla="*/ 3830 w 61360"/>
                <a:gd name="connsiteY3" fmla="*/ 86792 h 126035"/>
                <a:gd name="connsiteX4" fmla="*/ 9640 w 61360"/>
                <a:gd name="connsiteY4" fmla="*/ 90507 h 126035"/>
                <a:gd name="connsiteX5" fmla="*/ 28118 w 61360"/>
                <a:gd name="connsiteY5" fmla="*/ 113748 h 126035"/>
                <a:gd name="connsiteX6" fmla="*/ 42311 w 61360"/>
                <a:gd name="connsiteY6" fmla="*/ 114891 h 126035"/>
                <a:gd name="connsiteX7" fmla="*/ 51836 w 61360"/>
                <a:gd name="connsiteY7" fmla="*/ 101175 h 126035"/>
                <a:gd name="connsiteX8" fmla="*/ 30214 w 61360"/>
                <a:gd name="connsiteY8" fmla="*/ 5925 h 126035"/>
                <a:gd name="connsiteX9" fmla="*/ 33929 w 61360"/>
                <a:gd name="connsiteY9" fmla="*/ 115 h 126035"/>
                <a:gd name="connsiteX10" fmla="*/ 39739 w 61360"/>
                <a:gd name="connsiteY10" fmla="*/ 3830 h 126035"/>
                <a:gd name="connsiteX11" fmla="*/ 61361 w 61360"/>
                <a:gd name="connsiteY11" fmla="*/ 99080 h 126035"/>
                <a:gd name="connsiteX12" fmla="*/ 47645 w 61360"/>
                <a:gd name="connsiteY12" fmla="*/ 122416 h 126035"/>
                <a:gd name="connsiteX13" fmla="*/ 35643 w 61360"/>
                <a:gd name="connsiteY13" fmla="*/ 126035 h 12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360" h="126035">
                  <a:moveTo>
                    <a:pt x="35643" y="126035"/>
                  </a:moveTo>
                  <a:cubicBezTo>
                    <a:pt x="30721" y="125961"/>
                    <a:pt x="25963" y="124252"/>
                    <a:pt x="22118" y="121178"/>
                  </a:cubicBezTo>
                  <a:cubicBezTo>
                    <a:pt x="11768" y="114410"/>
                    <a:pt x="4013" y="104339"/>
                    <a:pt x="115" y="92603"/>
                  </a:cubicBezTo>
                  <a:cubicBezTo>
                    <a:pt x="-464" y="89972"/>
                    <a:pt x="1199" y="87371"/>
                    <a:pt x="3830" y="86792"/>
                  </a:cubicBezTo>
                  <a:cubicBezTo>
                    <a:pt x="6460" y="86214"/>
                    <a:pt x="9061" y="87877"/>
                    <a:pt x="9640" y="90507"/>
                  </a:cubicBezTo>
                  <a:cubicBezTo>
                    <a:pt x="13165" y="100025"/>
                    <a:pt x="19640" y="108168"/>
                    <a:pt x="28118" y="113748"/>
                  </a:cubicBezTo>
                  <a:cubicBezTo>
                    <a:pt x="32075" y="117227"/>
                    <a:pt x="37848" y="117692"/>
                    <a:pt x="42311" y="114891"/>
                  </a:cubicBezTo>
                  <a:cubicBezTo>
                    <a:pt x="47233" y="111820"/>
                    <a:pt x="50677" y="106860"/>
                    <a:pt x="51836" y="101175"/>
                  </a:cubicBezTo>
                  <a:cubicBezTo>
                    <a:pt x="50407" y="94127"/>
                    <a:pt x="30404" y="6782"/>
                    <a:pt x="30214" y="5925"/>
                  </a:cubicBezTo>
                  <a:cubicBezTo>
                    <a:pt x="29635" y="3295"/>
                    <a:pt x="31298" y="694"/>
                    <a:pt x="33929" y="115"/>
                  </a:cubicBezTo>
                  <a:cubicBezTo>
                    <a:pt x="36559" y="-464"/>
                    <a:pt x="39160" y="1199"/>
                    <a:pt x="39739" y="3830"/>
                  </a:cubicBezTo>
                  <a:cubicBezTo>
                    <a:pt x="40501" y="7449"/>
                    <a:pt x="59932" y="92126"/>
                    <a:pt x="61361" y="99080"/>
                  </a:cubicBezTo>
                  <a:cubicBezTo>
                    <a:pt x="61174" y="108719"/>
                    <a:pt x="55976" y="117564"/>
                    <a:pt x="47645" y="122416"/>
                  </a:cubicBezTo>
                  <a:cubicBezTo>
                    <a:pt x="44053" y="124703"/>
                    <a:pt x="39900" y="125956"/>
                    <a:pt x="35643" y="12603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2E1ADD86-49CC-4E1D-8B18-C3AE216EC5D1}"/>
                </a:ext>
              </a:extLst>
            </p:cNvPr>
            <p:cNvSpPr/>
            <p:nvPr/>
          </p:nvSpPr>
          <p:spPr>
            <a:xfrm>
              <a:off x="5449724" y="5455243"/>
              <a:ext cx="32182" cy="59553"/>
            </a:xfrm>
            <a:custGeom>
              <a:avLst/>
              <a:gdLst>
                <a:gd name="connsiteX0" fmla="*/ 13795 w 15071"/>
                <a:gd name="connsiteY0" fmla="*/ 12041 h 27889"/>
                <a:gd name="connsiteX1" fmla="*/ 11795 w 15071"/>
                <a:gd name="connsiteY1" fmla="*/ 27758 h 27889"/>
                <a:gd name="connsiteX2" fmla="*/ 1318 w 15071"/>
                <a:gd name="connsiteY2" fmla="*/ 15851 h 27889"/>
                <a:gd name="connsiteX3" fmla="*/ 3318 w 15071"/>
                <a:gd name="connsiteY3" fmla="*/ 135 h 27889"/>
                <a:gd name="connsiteX4" fmla="*/ 13795 w 15071"/>
                <a:gd name="connsiteY4" fmla="*/ 12041 h 27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1" h="27889">
                  <a:moveTo>
                    <a:pt x="13795" y="12041"/>
                  </a:moveTo>
                  <a:cubicBezTo>
                    <a:pt x="16081" y="19661"/>
                    <a:pt x="15224" y="26710"/>
                    <a:pt x="11795" y="27758"/>
                  </a:cubicBezTo>
                  <a:cubicBezTo>
                    <a:pt x="8366" y="28805"/>
                    <a:pt x="3699" y="23471"/>
                    <a:pt x="1318" y="15851"/>
                  </a:cubicBezTo>
                  <a:cubicBezTo>
                    <a:pt x="-1064" y="8231"/>
                    <a:pt x="-111" y="1183"/>
                    <a:pt x="3318" y="135"/>
                  </a:cubicBezTo>
                  <a:cubicBezTo>
                    <a:pt x="6747" y="-913"/>
                    <a:pt x="11414" y="4231"/>
                    <a:pt x="13795" y="120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ADE8A19B-CBD6-4093-9B2B-13D59AE15B19}"/>
                </a:ext>
              </a:extLst>
            </p:cNvPr>
            <p:cNvSpPr/>
            <p:nvPr/>
          </p:nvSpPr>
          <p:spPr>
            <a:xfrm>
              <a:off x="5633489" y="5426612"/>
              <a:ext cx="28614" cy="61294"/>
            </a:xfrm>
            <a:custGeom>
              <a:avLst/>
              <a:gdLst>
                <a:gd name="connsiteX0" fmla="*/ 13177 w 13400"/>
                <a:gd name="connsiteY0" fmla="*/ 13638 h 28704"/>
                <a:gd name="connsiteX1" fmla="*/ 8414 w 13400"/>
                <a:gd name="connsiteY1" fmla="*/ 28687 h 28704"/>
                <a:gd name="connsiteX2" fmla="*/ 223 w 13400"/>
                <a:gd name="connsiteY2" fmla="*/ 15162 h 28704"/>
                <a:gd name="connsiteX3" fmla="*/ 5081 w 13400"/>
                <a:gd name="connsiteY3" fmla="*/ 17 h 28704"/>
                <a:gd name="connsiteX4" fmla="*/ 13177 w 13400"/>
                <a:gd name="connsiteY4" fmla="*/ 13638 h 2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00" h="28704">
                  <a:moveTo>
                    <a:pt x="13177" y="13638"/>
                  </a:moveTo>
                  <a:cubicBezTo>
                    <a:pt x="14129" y="21543"/>
                    <a:pt x="11939" y="28306"/>
                    <a:pt x="8414" y="28687"/>
                  </a:cubicBezTo>
                  <a:cubicBezTo>
                    <a:pt x="4890" y="29068"/>
                    <a:pt x="1175" y="23067"/>
                    <a:pt x="223" y="15162"/>
                  </a:cubicBezTo>
                  <a:cubicBezTo>
                    <a:pt x="-730" y="7256"/>
                    <a:pt x="1461" y="398"/>
                    <a:pt x="5081" y="17"/>
                  </a:cubicBezTo>
                  <a:cubicBezTo>
                    <a:pt x="8700" y="-364"/>
                    <a:pt x="12605" y="5732"/>
                    <a:pt x="13177" y="1363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B2DCE12D-FDC9-48EB-A03E-C8463EC566E5}"/>
                </a:ext>
              </a:extLst>
            </p:cNvPr>
            <p:cNvSpPr/>
            <p:nvPr/>
          </p:nvSpPr>
          <p:spPr>
            <a:xfrm>
              <a:off x="5052117" y="4922828"/>
              <a:ext cx="849965" cy="663484"/>
            </a:xfrm>
            <a:custGeom>
              <a:avLst/>
              <a:gdLst>
                <a:gd name="connsiteX0" fmla="*/ 40357 w 398042"/>
                <a:gd name="connsiteY0" fmla="*/ 64682 h 310712"/>
                <a:gd name="connsiteX1" fmla="*/ 4924 w 398042"/>
                <a:gd name="connsiteY1" fmla="*/ 171172 h 310712"/>
                <a:gd name="connsiteX2" fmla="*/ 82553 w 398042"/>
                <a:gd name="connsiteY2" fmla="*/ 310713 h 310712"/>
                <a:gd name="connsiteX3" fmla="*/ 93602 w 398042"/>
                <a:gd name="connsiteY3" fmla="*/ 310713 h 310712"/>
                <a:gd name="connsiteX4" fmla="*/ 91411 w 398042"/>
                <a:gd name="connsiteY4" fmla="*/ 272613 h 310712"/>
                <a:gd name="connsiteX5" fmla="*/ 119986 w 398042"/>
                <a:gd name="connsiteY5" fmla="*/ 228322 h 310712"/>
                <a:gd name="connsiteX6" fmla="*/ 97888 w 398042"/>
                <a:gd name="connsiteY6" fmla="*/ 177268 h 310712"/>
                <a:gd name="connsiteX7" fmla="*/ 179899 w 398042"/>
                <a:gd name="connsiteY7" fmla="*/ 199461 h 310712"/>
                <a:gd name="connsiteX8" fmla="*/ 259718 w 398042"/>
                <a:gd name="connsiteY8" fmla="*/ 157360 h 310712"/>
                <a:gd name="connsiteX9" fmla="*/ 346110 w 398042"/>
                <a:gd name="connsiteY9" fmla="*/ 161742 h 310712"/>
                <a:gd name="connsiteX10" fmla="*/ 371446 w 398042"/>
                <a:gd name="connsiteY10" fmla="*/ 21534 h 310712"/>
                <a:gd name="connsiteX11" fmla="*/ 246383 w 398042"/>
                <a:gd name="connsiteY11" fmla="*/ 24296 h 310712"/>
                <a:gd name="connsiteX12" fmla="*/ 139989 w 398042"/>
                <a:gd name="connsiteY12" fmla="*/ 4389 h 310712"/>
                <a:gd name="connsiteX13" fmla="*/ 40357 w 398042"/>
                <a:gd name="connsiteY13" fmla="*/ 64682 h 310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8042" h="310712">
                  <a:moveTo>
                    <a:pt x="40357" y="64682"/>
                  </a:moveTo>
                  <a:cubicBezTo>
                    <a:pt x="40357" y="64682"/>
                    <a:pt x="-16793" y="121832"/>
                    <a:pt x="4924" y="171172"/>
                  </a:cubicBezTo>
                  <a:cubicBezTo>
                    <a:pt x="26641" y="220511"/>
                    <a:pt x="82553" y="310713"/>
                    <a:pt x="82553" y="310713"/>
                  </a:cubicBezTo>
                  <a:lnTo>
                    <a:pt x="93602" y="310713"/>
                  </a:lnTo>
                  <a:lnTo>
                    <a:pt x="91411" y="272613"/>
                  </a:lnTo>
                  <a:cubicBezTo>
                    <a:pt x="91411" y="272613"/>
                    <a:pt x="126844" y="259373"/>
                    <a:pt x="119986" y="228322"/>
                  </a:cubicBezTo>
                  <a:cubicBezTo>
                    <a:pt x="116152" y="209983"/>
                    <a:pt x="108634" y="192614"/>
                    <a:pt x="97888" y="177268"/>
                  </a:cubicBezTo>
                  <a:cubicBezTo>
                    <a:pt x="97888" y="177268"/>
                    <a:pt x="135988" y="205843"/>
                    <a:pt x="179899" y="199461"/>
                  </a:cubicBezTo>
                  <a:cubicBezTo>
                    <a:pt x="223809" y="193079"/>
                    <a:pt x="244192" y="139644"/>
                    <a:pt x="259718" y="157360"/>
                  </a:cubicBezTo>
                  <a:cubicBezTo>
                    <a:pt x="275244" y="175077"/>
                    <a:pt x="299628" y="185935"/>
                    <a:pt x="346110" y="161742"/>
                  </a:cubicBezTo>
                  <a:cubicBezTo>
                    <a:pt x="392592" y="137548"/>
                    <a:pt x="422310" y="54776"/>
                    <a:pt x="371446" y="21534"/>
                  </a:cubicBezTo>
                  <a:cubicBezTo>
                    <a:pt x="320583" y="-11708"/>
                    <a:pt x="272958" y="17724"/>
                    <a:pt x="246383" y="24296"/>
                  </a:cubicBezTo>
                  <a:cubicBezTo>
                    <a:pt x="219808" y="30868"/>
                    <a:pt x="199806" y="-13804"/>
                    <a:pt x="139989" y="4389"/>
                  </a:cubicBezTo>
                  <a:cubicBezTo>
                    <a:pt x="102485" y="16341"/>
                    <a:pt x="68344" y="37002"/>
                    <a:pt x="40357" y="6468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0D19DDAA-4396-44D4-AD1C-39DA15711022}"/>
                </a:ext>
              </a:extLst>
            </p:cNvPr>
            <p:cNvSpPr/>
            <p:nvPr/>
          </p:nvSpPr>
          <p:spPr>
            <a:xfrm>
              <a:off x="5041432" y="4914284"/>
              <a:ext cx="871363" cy="682401"/>
            </a:xfrm>
            <a:custGeom>
              <a:avLst/>
              <a:gdLst>
                <a:gd name="connsiteX0" fmla="*/ 98606 w 408063"/>
                <a:gd name="connsiteY0" fmla="*/ 319571 h 319571"/>
                <a:gd name="connsiteX1" fmla="*/ 87557 w 408063"/>
                <a:gd name="connsiteY1" fmla="*/ 319571 h 319571"/>
                <a:gd name="connsiteX2" fmla="*/ 83462 w 408063"/>
                <a:gd name="connsiteY2" fmla="*/ 317285 h 319571"/>
                <a:gd name="connsiteX3" fmla="*/ 5547 w 408063"/>
                <a:gd name="connsiteY3" fmla="*/ 177077 h 319571"/>
                <a:gd name="connsiteX4" fmla="*/ 42028 w 408063"/>
                <a:gd name="connsiteY4" fmla="*/ 65349 h 319571"/>
                <a:gd name="connsiteX5" fmla="*/ 143850 w 408063"/>
                <a:gd name="connsiteY5" fmla="*/ 4294 h 319571"/>
                <a:gd name="connsiteX6" fmla="*/ 222717 w 408063"/>
                <a:gd name="connsiteY6" fmla="*/ 15723 h 319571"/>
                <a:gd name="connsiteX7" fmla="*/ 250435 w 408063"/>
                <a:gd name="connsiteY7" fmla="*/ 24201 h 319571"/>
                <a:gd name="connsiteX8" fmla="*/ 267485 w 408063"/>
                <a:gd name="connsiteY8" fmla="*/ 18581 h 319571"/>
                <a:gd name="connsiteX9" fmla="*/ 379213 w 408063"/>
                <a:gd name="connsiteY9" fmla="*/ 22010 h 319571"/>
                <a:gd name="connsiteX10" fmla="*/ 407788 w 408063"/>
                <a:gd name="connsiteY10" fmla="*/ 81922 h 319571"/>
                <a:gd name="connsiteX11" fmla="*/ 353400 w 408063"/>
                <a:gd name="connsiteY11" fmla="*/ 170505 h 319571"/>
                <a:gd name="connsiteX12" fmla="*/ 261103 w 408063"/>
                <a:gd name="connsiteY12" fmla="*/ 164980 h 319571"/>
                <a:gd name="connsiteX13" fmla="*/ 257960 w 408063"/>
                <a:gd name="connsiteY13" fmla="*/ 162980 h 319571"/>
                <a:gd name="connsiteX14" fmla="*/ 239767 w 408063"/>
                <a:gd name="connsiteY14" fmla="*/ 176315 h 319571"/>
                <a:gd name="connsiteX15" fmla="*/ 185570 w 408063"/>
                <a:gd name="connsiteY15" fmla="*/ 208700 h 319571"/>
                <a:gd name="connsiteX16" fmla="*/ 116990 w 408063"/>
                <a:gd name="connsiteY16" fmla="*/ 195841 h 319571"/>
                <a:gd name="connsiteX17" fmla="*/ 129658 w 408063"/>
                <a:gd name="connsiteY17" fmla="*/ 231751 h 319571"/>
                <a:gd name="connsiteX18" fmla="*/ 101083 w 408063"/>
                <a:gd name="connsiteY18" fmla="*/ 280233 h 319571"/>
                <a:gd name="connsiteX19" fmla="*/ 103083 w 408063"/>
                <a:gd name="connsiteY19" fmla="*/ 314523 h 319571"/>
                <a:gd name="connsiteX20" fmla="*/ 101750 w 408063"/>
                <a:gd name="connsiteY20" fmla="*/ 318047 h 319571"/>
                <a:gd name="connsiteX21" fmla="*/ 98606 w 408063"/>
                <a:gd name="connsiteY21" fmla="*/ 319571 h 319571"/>
                <a:gd name="connsiteX22" fmla="*/ 90224 w 408063"/>
                <a:gd name="connsiteY22" fmla="*/ 310046 h 319571"/>
                <a:gd name="connsiteX23" fmla="*/ 93558 w 408063"/>
                <a:gd name="connsiteY23" fmla="*/ 310046 h 319571"/>
                <a:gd name="connsiteX24" fmla="*/ 91653 w 408063"/>
                <a:gd name="connsiteY24" fmla="*/ 277375 h 319571"/>
                <a:gd name="connsiteX25" fmla="*/ 94701 w 408063"/>
                <a:gd name="connsiteY25" fmla="*/ 272613 h 319571"/>
                <a:gd name="connsiteX26" fmla="*/ 120514 w 408063"/>
                <a:gd name="connsiteY26" fmla="*/ 233751 h 319571"/>
                <a:gd name="connsiteX27" fmla="*/ 99273 w 408063"/>
                <a:gd name="connsiteY27" fmla="*/ 184697 h 319571"/>
                <a:gd name="connsiteX28" fmla="*/ 99273 w 408063"/>
                <a:gd name="connsiteY28" fmla="*/ 178411 h 319571"/>
                <a:gd name="connsiteX29" fmla="*/ 105560 w 408063"/>
                <a:gd name="connsiteY29" fmla="*/ 178411 h 319571"/>
                <a:gd name="connsiteX30" fmla="*/ 183950 w 408063"/>
                <a:gd name="connsiteY30" fmla="*/ 199651 h 319571"/>
                <a:gd name="connsiteX31" fmla="*/ 233004 w 408063"/>
                <a:gd name="connsiteY31" fmla="*/ 169838 h 319571"/>
                <a:gd name="connsiteX32" fmla="*/ 258150 w 408063"/>
                <a:gd name="connsiteY32" fmla="*/ 153836 h 319571"/>
                <a:gd name="connsiteX33" fmla="*/ 267675 w 408063"/>
                <a:gd name="connsiteY33" fmla="*/ 159075 h 319571"/>
                <a:gd name="connsiteX34" fmla="*/ 348352 w 408063"/>
                <a:gd name="connsiteY34" fmla="*/ 162409 h 319571"/>
                <a:gd name="connsiteX35" fmla="*/ 397691 w 408063"/>
                <a:gd name="connsiteY35" fmla="*/ 81827 h 319571"/>
                <a:gd name="connsiteX36" fmla="*/ 373212 w 408063"/>
                <a:gd name="connsiteY36" fmla="*/ 30392 h 319571"/>
                <a:gd name="connsiteX37" fmla="*/ 269961 w 408063"/>
                <a:gd name="connsiteY37" fmla="*/ 27916 h 319571"/>
                <a:gd name="connsiteX38" fmla="*/ 251959 w 408063"/>
                <a:gd name="connsiteY38" fmla="*/ 33821 h 319571"/>
                <a:gd name="connsiteX39" fmla="*/ 217383 w 408063"/>
                <a:gd name="connsiteY39" fmla="*/ 24296 h 319571"/>
                <a:gd name="connsiteX40" fmla="*/ 145755 w 408063"/>
                <a:gd name="connsiteY40" fmla="*/ 13723 h 319571"/>
                <a:gd name="connsiteX41" fmla="*/ 48124 w 408063"/>
                <a:gd name="connsiteY41" fmla="*/ 72302 h 319571"/>
                <a:gd name="connsiteX42" fmla="*/ 48124 w 408063"/>
                <a:gd name="connsiteY42" fmla="*/ 72302 h 319571"/>
                <a:gd name="connsiteX43" fmla="*/ 13548 w 408063"/>
                <a:gd name="connsiteY43" fmla="*/ 173362 h 319571"/>
                <a:gd name="connsiteX44" fmla="*/ 89843 w 408063"/>
                <a:gd name="connsiteY44" fmla="*/ 310046 h 319571"/>
                <a:gd name="connsiteX45" fmla="*/ 45362 w 408063"/>
                <a:gd name="connsiteY45" fmla="*/ 68683 h 319571"/>
                <a:gd name="connsiteX46" fmla="*/ 45362 w 408063"/>
                <a:gd name="connsiteY46" fmla="*/ 68683 h 31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8063" h="319571">
                  <a:moveTo>
                    <a:pt x="98606" y="319571"/>
                  </a:moveTo>
                  <a:lnTo>
                    <a:pt x="87557" y="319571"/>
                  </a:lnTo>
                  <a:cubicBezTo>
                    <a:pt x="85885" y="319581"/>
                    <a:pt x="84331" y="318713"/>
                    <a:pt x="83462" y="317285"/>
                  </a:cubicBezTo>
                  <a:cubicBezTo>
                    <a:pt x="82890" y="316333"/>
                    <a:pt x="27645" y="225559"/>
                    <a:pt x="5547" y="177077"/>
                  </a:cubicBezTo>
                  <a:cubicBezTo>
                    <a:pt x="-17599" y="126214"/>
                    <a:pt x="38980" y="68397"/>
                    <a:pt x="42028" y="65349"/>
                  </a:cubicBezTo>
                  <a:cubicBezTo>
                    <a:pt x="70602" y="37153"/>
                    <a:pt x="105518" y="16216"/>
                    <a:pt x="143850" y="4294"/>
                  </a:cubicBezTo>
                  <a:cubicBezTo>
                    <a:pt x="170501" y="-4184"/>
                    <a:pt x="199569" y="29"/>
                    <a:pt x="222717" y="15723"/>
                  </a:cubicBezTo>
                  <a:cubicBezTo>
                    <a:pt x="233385" y="21629"/>
                    <a:pt x="241767" y="26296"/>
                    <a:pt x="250435" y="24201"/>
                  </a:cubicBezTo>
                  <a:cubicBezTo>
                    <a:pt x="255293" y="22963"/>
                    <a:pt x="261008" y="20962"/>
                    <a:pt x="267485" y="18581"/>
                  </a:cubicBezTo>
                  <a:cubicBezTo>
                    <a:pt x="294821" y="9056"/>
                    <a:pt x="336065" y="-6089"/>
                    <a:pt x="379213" y="22010"/>
                  </a:cubicBezTo>
                  <a:cubicBezTo>
                    <a:pt x="399009" y="35226"/>
                    <a:pt x="409976" y="58221"/>
                    <a:pt x="407788" y="81922"/>
                  </a:cubicBezTo>
                  <a:cubicBezTo>
                    <a:pt x="405465" y="118640"/>
                    <a:pt x="385093" y="151819"/>
                    <a:pt x="353400" y="170505"/>
                  </a:cubicBezTo>
                  <a:cubicBezTo>
                    <a:pt x="313014" y="191650"/>
                    <a:pt x="282820" y="189555"/>
                    <a:pt x="261103" y="164980"/>
                  </a:cubicBezTo>
                  <a:cubicBezTo>
                    <a:pt x="259388" y="163075"/>
                    <a:pt x="258341" y="162980"/>
                    <a:pt x="257960" y="162980"/>
                  </a:cubicBezTo>
                  <a:cubicBezTo>
                    <a:pt x="253959" y="162980"/>
                    <a:pt x="247006" y="169362"/>
                    <a:pt x="239767" y="176315"/>
                  </a:cubicBezTo>
                  <a:cubicBezTo>
                    <a:pt x="227099" y="188507"/>
                    <a:pt x="209763" y="204890"/>
                    <a:pt x="185570" y="208700"/>
                  </a:cubicBezTo>
                  <a:cubicBezTo>
                    <a:pt x="161932" y="211540"/>
                    <a:pt x="137993" y="207052"/>
                    <a:pt x="116990" y="195841"/>
                  </a:cubicBezTo>
                  <a:cubicBezTo>
                    <a:pt x="122684" y="207240"/>
                    <a:pt x="126940" y="219302"/>
                    <a:pt x="129658" y="231751"/>
                  </a:cubicBezTo>
                  <a:cubicBezTo>
                    <a:pt x="135182" y="257373"/>
                    <a:pt x="114989" y="273851"/>
                    <a:pt x="101083" y="280233"/>
                  </a:cubicBezTo>
                  <a:lnTo>
                    <a:pt x="103083" y="314523"/>
                  </a:lnTo>
                  <a:cubicBezTo>
                    <a:pt x="103179" y="315837"/>
                    <a:pt x="102691" y="317126"/>
                    <a:pt x="101750" y="318047"/>
                  </a:cubicBezTo>
                  <a:cubicBezTo>
                    <a:pt x="100945" y="318951"/>
                    <a:pt x="99815" y="319499"/>
                    <a:pt x="98606" y="319571"/>
                  </a:cubicBezTo>
                  <a:close/>
                  <a:moveTo>
                    <a:pt x="90224" y="310046"/>
                  </a:moveTo>
                  <a:lnTo>
                    <a:pt x="93558" y="310046"/>
                  </a:lnTo>
                  <a:lnTo>
                    <a:pt x="91653" y="277375"/>
                  </a:lnTo>
                  <a:cubicBezTo>
                    <a:pt x="91515" y="275291"/>
                    <a:pt x="92751" y="273360"/>
                    <a:pt x="94701" y="272613"/>
                  </a:cubicBezTo>
                  <a:cubicBezTo>
                    <a:pt x="96035" y="272613"/>
                    <a:pt x="126229" y="260326"/>
                    <a:pt x="120514" y="233751"/>
                  </a:cubicBezTo>
                  <a:cubicBezTo>
                    <a:pt x="116853" y="216122"/>
                    <a:pt x="109624" y="199429"/>
                    <a:pt x="99273" y="184697"/>
                  </a:cubicBezTo>
                  <a:cubicBezTo>
                    <a:pt x="97694" y="182899"/>
                    <a:pt x="97694" y="180208"/>
                    <a:pt x="99273" y="178411"/>
                  </a:cubicBezTo>
                  <a:cubicBezTo>
                    <a:pt x="101054" y="176788"/>
                    <a:pt x="103778" y="176788"/>
                    <a:pt x="105560" y="178411"/>
                  </a:cubicBezTo>
                  <a:cubicBezTo>
                    <a:pt x="105560" y="178411"/>
                    <a:pt x="142231" y="205938"/>
                    <a:pt x="183950" y="199651"/>
                  </a:cubicBezTo>
                  <a:cubicBezTo>
                    <a:pt x="205191" y="196413"/>
                    <a:pt x="220622" y="181744"/>
                    <a:pt x="233004" y="169838"/>
                  </a:cubicBezTo>
                  <a:cubicBezTo>
                    <a:pt x="242529" y="160313"/>
                    <a:pt x="250149" y="153646"/>
                    <a:pt x="258150" y="153836"/>
                  </a:cubicBezTo>
                  <a:cubicBezTo>
                    <a:pt x="261911" y="154196"/>
                    <a:pt x="265357" y="156091"/>
                    <a:pt x="267675" y="159075"/>
                  </a:cubicBezTo>
                  <a:cubicBezTo>
                    <a:pt x="279486" y="172505"/>
                    <a:pt x="300632" y="187650"/>
                    <a:pt x="348352" y="162409"/>
                  </a:cubicBezTo>
                  <a:cubicBezTo>
                    <a:pt x="376961" y="145207"/>
                    <a:pt x="395378" y="115129"/>
                    <a:pt x="397691" y="81827"/>
                  </a:cubicBezTo>
                  <a:cubicBezTo>
                    <a:pt x="399703" y="61469"/>
                    <a:pt x="390280" y="41670"/>
                    <a:pt x="373212" y="30392"/>
                  </a:cubicBezTo>
                  <a:cubicBezTo>
                    <a:pt x="334064" y="4865"/>
                    <a:pt x="297012" y="18200"/>
                    <a:pt x="269961" y="27916"/>
                  </a:cubicBezTo>
                  <a:cubicBezTo>
                    <a:pt x="264064" y="30187"/>
                    <a:pt x="258056" y="32159"/>
                    <a:pt x="251959" y="33821"/>
                  </a:cubicBezTo>
                  <a:cubicBezTo>
                    <a:pt x="239672" y="36869"/>
                    <a:pt x="228813" y="30773"/>
                    <a:pt x="217383" y="24296"/>
                  </a:cubicBezTo>
                  <a:cubicBezTo>
                    <a:pt x="199952" y="14771"/>
                    <a:pt x="180140" y="3532"/>
                    <a:pt x="145755" y="13723"/>
                  </a:cubicBezTo>
                  <a:cubicBezTo>
                    <a:pt x="109077" y="25344"/>
                    <a:pt x="75637" y="45408"/>
                    <a:pt x="48124" y="72302"/>
                  </a:cubicBezTo>
                  <a:lnTo>
                    <a:pt x="48124" y="72302"/>
                  </a:lnTo>
                  <a:cubicBezTo>
                    <a:pt x="47552" y="72302"/>
                    <a:pt x="-6931" y="128214"/>
                    <a:pt x="13548" y="173362"/>
                  </a:cubicBezTo>
                  <a:cubicBezTo>
                    <a:pt x="34122" y="216796"/>
                    <a:pt x="81461" y="295663"/>
                    <a:pt x="89843" y="310046"/>
                  </a:cubicBezTo>
                  <a:close/>
                  <a:moveTo>
                    <a:pt x="45362" y="68683"/>
                  </a:moveTo>
                  <a:lnTo>
                    <a:pt x="45362" y="6868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51" name="组合 350">
            <a:extLst>
              <a:ext uri="{FF2B5EF4-FFF2-40B4-BE49-F238E27FC236}">
                <a16:creationId xmlns:a16="http://schemas.microsoft.com/office/drawing/2014/main" id="{16F474A8-412E-4C39-B76B-7E312541F5C7}"/>
              </a:ext>
            </a:extLst>
          </p:cNvPr>
          <p:cNvGrpSpPr/>
          <p:nvPr/>
        </p:nvGrpSpPr>
        <p:grpSpPr>
          <a:xfrm>
            <a:off x="2081933" y="524840"/>
            <a:ext cx="909283" cy="1366736"/>
            <a:chOff x="1470048" y="41662"/>
            <a:chExt cx="890410" cy="1338368"/>
          </a:xfrm>
        </p:grpSpPr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427E845E-78AB-4434-AEF5-AD131893A904}"/>
                </a:ext>
              </a:extLst>
            </p:cNvPr>
            <p:cNvSpPr/>
            <p:nvPr/>
          </p:nvSpPr>
          <p:spPr>
            <a:xfrm>
              <a:off x="1470048" y="1104656"/>
              <a:ext cx="831960" cy="269146"/>
            </a:xfrm>
            <a:custGeom>
              <a:avLst/>
              <a:gdLst>
                <a:gd name="connsiteX0" fmla="*/ 446674 w 831960"/>
                <a:gd name="connsiteY0" fmla="*/ 274 h 269146"/>
                <a:gd name="connsiteX1" fmla="*/ 526625 w 831960"/>
                <a:gd name="connsiteY1" fmla="*/ 14596 h 269146"/>
                <a:gd name="connsiteX2" fmla="*/ 751725 w 831960"/>
                <a:gd name="connsiteY2" fmla="*/ 194676 h 269146"/>
                <a:gd name="connsiteX3" fmla="*/ 826439 w 831960"/>
                <a:gd name="connsiteY3" fmla="*/ 263568 h 269146"/>
                <a:gd name="connsiteX4" fmla="*/ 831960 w 831960"/>
                <a:gd name="connsiteY4" fmla="*/ 269146 h 269146"/>
                <a:gd name="connsiteX5" fmla="*/ 0 w 831960"/>
                <a:gd name="connsiteY5" fmla="*/ 269146 h 269146"/>
                <a:gd name="connsiteX6" fmla="*/ 51760 w 831960"/>
                <a:gd name="connsiteY6" fmla="*/ 236957 h 269146"/>
                <a:gd name="connsiteX7" fmla="*/ 176969 w 831960"/>
                <a:gd name="connsiteY7" fmla="*/ 154159 h 269146"/>
                <a:gd name="connsiteX8" fmla="*/ 244498 w 831960"/>
                <a:gd name="connsiteY8" fmla="*/ 62318 h 269146"/>
                <a:gd name="connsiteX9" fmla="*/ 335440 w 831960"/>
                <a:gd name="connsiteY9" fmla="*/ 21799 h 269146"/>
                <a:gd name="connsiteX10" fmla="*/ 446674 w 831960"/>
                <a:gd name="connsiteY10" fmla="*/ 274 h 269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1960" h="269146">
                  <a:moveTo>
                    <a:pt x="446674" y="274"/>
                  </a:moveTo>
                  <a:cubicBezTo>
                    <a:pt x="470162" y="1315"/>
                    <a:pt x="496949" y="5442"/>
                    <a:pt x="526625" y="14596"/>
                  </a:cubicBezTo>
                  <a:cubicBezTo>
                    <a:pt x="645328" y="51212"/>
                    <a:pt x="736868" y="187323"/>
                    <a:pt x="751725" y="194676"/>
                  </a:cubicBezTo>
                  <a:cubicBezTo>
                    <a:pt x="757297" y="197434"/>
                    <a:pt x="788994" y="226528"/>
                    <a:pt x="826439" y="263568"/>
                  </a:cubicBezTo>
                  <a:lnTo>
                    <a:pt x="831960" y="269146"/>
                  </a:lnTo>
                  <a:lnTo>
                    <a:pt x="0" y="269146"/>
                  </a:lnTo>
                  <a:lnTo>
                    <a:pt x="51760" y="236957"/>
                  </a:lnTo>
                  <a:cubicBezTo>
                    <a:pt x="120377" y="193994"/>
                    <a:pt x="175674" y="158323"/>
                    <a:pt x="176969" y="154159"/>
                  </a:cubicBezTo>
                  <a:cubicBezTo>
                    <a:pt x="196789" y="121655"/>
                    <a:pt x="219383" y="90927"/>
                    <a:pt x="244498" y="62318"/>
                  </a:cubicBezTo>
                  <a:cubicBezTo>
                    <a:pt x="269560" y="32905"/>
                    <a:pt x="335440" y="21799"/>
                    <a:pt x="335440" y="21799"/>
                  </a:cubicBezTo>
                  <a:cubicBezTo>
                    <a:pt x="335440" y="21799"/>
                    <a:pt x="376211" y="-2850"/>
                    <a:pt x="446674" y="274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99388D55-AA89-4821-8AA2-1879246EDC4E}"/>
                </a:ext>
              </a:extLst>
            </p:cNvPr>
            <p:cNvSpPr/>
            <p:nvPr/>
          </p:nvSpPr>
          <p:spPr>
            <a:xfrm>
              <a:off x="1788531" y="1120166"/>
              <a:ext cx="360052" cy="259864"/>
            </a:xfrm>
            <a:custGeom>
              <a:avLst/>
              <a:gdLst>
                <a:gd name="connsiteX0" fmla="*/ 105437 w 360052"/>
                <a:gd name="connsiteY0" fmla="*/ 7 h 259864"/>
                <a:gd name="connsiteX1" fmla="*/ 305387 w 360052"/>
                <a:gd name="connsiteY1" fmla="*/ 80882 h 259864"/>
                <a:gd name="connsiteX2" fmla="*/ 357575 w 360052"/>
                <a:gd name="connsiteY2" fmla="*/ 246269 h 259864"/>
                <a:gd name="connsiteX3" fmla="*/ 360052 w 360052"/>
                <a:gd name="connsiteY3" fmla="*/ 259864 h 259864"/>
                <a:gd name="connsiteX4" fmla="*/ 31799 w 360052"/>
                <a:gd name="connsiteY4" fmla="*/ 259864 h 259864"/>
                <a:gd name="connsiteX5" fmla="*/ 13165 w 360052"/>
                <a:gd name="connsiteY5" fmla="*/ 187185 h 259864"/>
                <a:gd name="connsiteX6" fmla="*/ 0 w 360052"/>
                <a:gd name="connsiteY6" fmla="*/ 69928 h 259864"/>
                <a:gd name="connsiteX7" fmla="*/ 105437 w 360052"/>
                <a:gd name="connsiteY7" fmla="*/ 7 h 25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0052" h="259864">
                  <a:moveTo>
                    <a:pt x="105437" y="7"/>
                  </a:moveTo>
                  <a:cubicBezTo>
                    <a:pt x="185872" y="-693"/>
                    <a:pt x="283908" y="48712"/>
                    <a:pt x="305387" y="80882"/>
                  </a:cubicBezTo>
                  <a:cubicBezTo>
                    <a:pt x="331161" y="119487"/>
                    <a:pt x="349844" y="205617"/>
                    <a:pt x="357575" y="246269"/>
                  </a:cubicBezTo>
                  <a:lnTo>
                    <a:pt x="360052" y="259864"/>
                  </a:lnTo>
                  <a:lnTo>
                    <a:pt x="31799" y="259864"/>
                  </a:lnTo>
                  <a:lnTo>
                    <a:pt x="13165" y="187185"/>
                  </a:lnTo>
                  <a:cubicBezTo>
                    <a:pt x="6069" y="148499"/>
                    <a:pt x="1664" y="109319"/>
                    <a:pt x="0" y="69928"/>
                  </a:cubicBezTo>
                  <a:cubicBezTo>
                    <a:pt x="15251" y="18886"/>
                    <a:pt x="57176" y="428"/>
                    <a:pt x="105437" y="7"/>
                  </a:cubicBez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3608E59D-AC74-4C9C-AED4-C9D63383F77F}"/>
                </a:ext>
              </a:extLst>
            </p:cNvPr>
            <p:cNvSpPr/>
            <p:nvPr/>
          </p:nvSpPr>
          <p:spPr>
            <a:xfrm>
              <a:off x="1682466" y="1131268"/>
              <a:ext cx="89858" cy="242534"/>
            </a:xfrm>
            <a:custGeom>
              <a:avLst/>
              <a:gdLst>
                <a:gd name="connsiteX0" fmla="*/ 89858 w 89858"/>
                <a:gd name="connsiteY0" fmla="*/ 0 h 252236"/>
                <a:gd name="connsiteX1" fmla="*/ 64838 w 89858"/>
                <a:gd name="connsiteY1" fmla="*/ 252236 h 252236"/>
                <a:gd name="connsiteX2" fmla="*/ 12781 w 89858"/>
                <a:gd name="connsiteY2" fmla="*/ 252236 h 252236"/>
                <a:gd name="connsiteX3" fmla="*/ 2219 w 89858"/>
                <a:gd name="connsiteY3" fmla="*/ 172728 h 252236"/>
                <a:gd name="connsiteX4" fmla="*/ 89858 w 89858"/>
                <a:gd name="connsiteY4" fmla="*/ 0 h 25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858" h="252236">
                  <a:moveTo>
                    <a:pt x="89858" y="0"/>
                  </a:moveTo>
                  <a:lnTo>
                    <a:pt x="64838" y="252236"/>
                  </a:lnTo>
                  <a:lnTo>
                    <a:pt x="12781" y="252236"/>
                  </a:lnTo>
                  <a:lnTo>
                    <a:pt x="2219" y="172728"/>
                  </a:lnTo>
                  <a:cubicBezTo>
                    <a:pt x="-16542" y="10955"/>
                    <a:pt x="89858" y="0"/>
                    <a:pt x="89858" y="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F2068458-4D88-480B-A21B-36A94E13BE5A}"/>
                </a:ext>
              </a:extLst>
            </p:cNvPr>
            <p:cNvSpPr/>
            <p:nvPr/>
          </p:nvSpPr>
          <p:spPr>
            <a:xfrm>
              <a:off x="2124081" y="1198648"/>
              <a:ext cx="89602" cy="175154"/>
            </a:xfrm>
            <a:custGeom>
              <a:avLst/>
              <a:gdLst>
                <a:gd name="connsiteX0" fmla="*/ 0 w 89602"/>
                <a:gd name="connsiteY0" fmla="*/ 0 h 184856"/>
                <a:gd name="connsiteX1" fmla="*/ 78017 w 89602"/>
                <a:gd name="connsiteY1" fmla="*/ 153481 h 184856"/>
                <a:gd name="connsiteX2" fmla="*/ 89602 w 89602"/>
                <a:gd name="connsiteY2" fmla="*/ 184856 h 184856"/>
                <a:gd name="connsiteX3" fmla="*/ 57024 w 89602"/>
                <a:gd name="connsiteY3" fmla="*/ 184856 h 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02" h="184856">
                  <a:moveTo>
                    <a:pt x="0" y="0"/>
                  </a:moveTo>
                  <a:cubicBezTo>
                    <a:pt x="0" y="0"/>
                    <a:pt x="36129" y="50835"/>
                    <a:pt x="78017" y="153481"/>
                  </a:cubicBezTo>
                  <a:lnTo>
                    <a:pt x="89602" y="184856"/>
                  </a:lnTo>
                  <a:lnTo>
                    <a:pt x="57024" y="184856"/>
                  </a:ln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6D129B0A-BCC8-4CD4-8DE2-CDDD13233A52}"/>
                </a:ext>
              </a:extLst>
            </p:cNvPr>
            <p:cNvSpPr/>
            <p:nvPr/>
          </p:nvSpPr>
          <p:spPr>
            <a:xfrm>
              <a:off x="1752964" y="947436"/>
              <a:ext cx="366615" cy="432496"/>
            </a:xfrm>
            <a:custGeom>
              <a:avLst/>
              <a:gdLst>
                <a:gd name="connsiteX0" fmla="*/ 0 w 366615"/>
                <a:gd name="connsiteY0" fmla="*/ 0 h 434781"/>
                <a:gd name="connsiteX1" fmla="*/ 366615 w 366615"/>
                <a:gd name="connsiteY1" fmla="*/ 102947 h 434781"/>
                <a:gd name="connsiteX2" fmla="*/ 354609 w 366615"/>
                <a:gd name="connsiteY2" fmla="*/ 360311 h 434781"/>
                <a:gd name="connsiteX3" fmla="*/ 341325 w 366615"/>
                <a:gd name="connsiteY3" fmla="*/ 424514 h 434781"/>
                <a:gd name="connsiteX4" fmla="*/ 338773 w 366615"/>
                <a:gd name="connsiteY4" fmla="*/ 434781 h 434781"/>
                <a:gd name="connsiteX5" fmla="*/ 100761 w 366615"/>
                <a:gd name="connsiteY5" fmla="*/ 434781 h 434781"/>
                <a:gd name="connsiteX6" fmla="*/ 85902 w 366615"/>
                <a:gd name="connsiteY6" fmla="*/ 417293 h 434781"/>
                <a:gd name="connsiteX7" fmla="*/ 68732 w 366615"/>
                <a:gd name="connsiteY7" fmla="*/ 393326 h 434781"/>
                <a:gd name="connsiteX8" fmla="*/ 750 w 366615"/>
                <a:gd name="connsiteY8" fmla="*/ 25662 h 434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615" h="434781">
                  <a:moveTo>
                    <a:pt x="0" y="0"/>
                  </a:moveTo>
                  <a:lnTo>
                    <a:pt x="366615" y="102947"/>
                  </a:lnTo>
                  <a:cubicBezTo>
                    <a:pt x="366615" y="102947"/>
                    <a:pt x="361362" y="308839"/>
                    <a:pt x="354609" y="360311"/>
                  </a:cubicBezTo>
                  <a:cubicBezTo>
                    <a:pt x="352921" y="373180"/>
                    <a:pt x="347903" y="396609"/>
                    <a:pt x="341325" y="424514"/>
                  </a:cubicBezTo>
                  <a:lnTo>
                    <a:pt x="338773" y="434781"/>
                  </a:lnTo>
                  <a:lnTo>
                    <a:pt x="100761" y="434781"/>
                  </a:lnTo>
                  <a:lnTo>
                    <a:pt x="85902" y="417293"/>
                  </a:lnTo>
                  <a:cubicBezTo>
                    <a:pt x="78064" y="407498"/>
                    <a:pt x="72108" y="399291"/>
                    <a:pt x="68732" y="393326"/>
                  </a:cubicBezTo>
                  <a:cubicBezTo>
                    <a:pt x="41718" y="345605"/>
                    <a:pt x="750" y="25662"/>
                    <a:pt x="750" y="25662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1DD8BFE5-9FC1-42BA-AF06-C5C36EFCEF31}"/>
                </a:ext>
              </a:extLst>
            </p:cNvPr>
            <p:cNvSpPr/>
            <p:nvPr/>
          </p:nvSpPr>
          <p:spPr>
            <a:xfrm>
              <a:off x="1567988" y="236647"/>
              <a:ext cx="644260" cy="858545"/>
            </a:xfrm>
            <a:custGeom>
              <a:avLst/>
              <a:gdLst>
                <a:gd name="connsiteX0" fmla="*/ 50446 w 408922"/>
                <a:gd name="connsiteY0" fmla="*/ 290175 h 544932"/>
                <a:gd name="connsiteX1" fmla="*/ 3869 w 408922"/>
                <a:gd name="connsiteY1" fmla="*/ 294747 h 544932"/>
                <a:gd name="connsiteX2" fmla="*/ 41303 w 408922"/>
                <a:gd name="connsiteY2" fmla="*/ 390474 h 544932"/>
                <a:gd name="connsiteX3" fmla="*/ 73878 w 408922"/>
                <a:gd name="connsiteY3" fmla="*/ 388092 h 544932"/>
                <a:gd name="connsiteX4" fmla="*/ 98929 w 408922"/>
                <a:gd name="connsiteY4" fmla="*/ 458101 h 544932"/>
                <a:gd name="connsiteX5" fmla="*/ 187321 w 408922"/>
                <a:gd name="connsiteY5" fmla="*/ 528015 h 544932"/>
                <a:gd name="connsiteX6" fmla="*/ 390013 w 408922"/>
                <a:gd name="connsiteY6" fmla="*/ 528015 h 544932"/>
                <a:gd name="connsiteX7" fmla="*/ 406681 w 408922"/>
                <a:gd name="connsiteY7" fmla="*/ 353040 h 544932"/>
                <a:gd name="connsiteX8" fmla="*/ 404395 w 408922"/>
                <a:gd name="connsiteY8" fmla="*/ 175113 h 544932"/>
                <a:gd name="connsiteX9" fmla="*/ 399823 w 408922"/>
                <a:gd name="connsiteY9" fmla="*/ 77673 h 544932"/>
                <a:gd name="connsiteX10" fmla="*/ 164746 w 408922"/>
                <a:gd name="connsiteY10" fmla="*/ 5378 h 544932"/>
                <a:gd name="connsiteX11" fmla="*/ 67211 w 408922"/>
                <a:gd name="connsiteY11" fmla="*/ 119678 h 544932"/>
                <a:gd name="connsiteX12" fmla="*/ 65877 w 408922"/>
                <a:gd name="connsiteY12" fmla="*/ 255028 h 54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8922" h="544932">
                  <a:moveTo>
                    <a:pt x="50446" y="290175"/>
                  </a:moveTo>
                  <a:cubicBezTo>
                    <a:pt x="50446" y="290175"/>
                    <a:pt x="19300" y="257505"/>
                    <a:pt x="3869" y="294747"/>
                  </a:cubicBezTo>
                  <a:cubicBezTo>
                    <a:pt x="-11561" y="331990"/>
                    <a:pt x="22919" y="388092"/>
                    <a:pt x="41303" y="390474"/>
                  </a:cubicBezTo>
                  <a:cubicBezTo>
                    <a:pt x="52210" y="391896"/>
                    <a:pt x="63293" y="391086"/>
                    <a:pt x="73878" y="388092"/>
                  </a:cubicBezTo>
                  <a:cubicBezTo>
                    <a:pt x="73878" y="388092"/>
                    <a:pt x="86927" y="441813"/>
                    <a:pt x="98929" y="458101"/>
                  </a:cubicBezTo>
                  <a:cubicBezTo>
                    <a:pt x="122549" y="487968"/>
                    <a:pt x="152817" y="511908"/>
                    <a:pt x="187321" y="528015"/>
                  </a:cubicBezTo>
                  <a:cubicBezTo>
                    <a:pt x="229802" y="547065"/>
                    <a:pt x="372011" y="553827"/>
                    <a:pt x="390013" y="528015"/>
                  </a:cubicBezTo>
                  <a:cubicBezTo>
                    <a:pt x="408015" y="502202"/>
                    <a:pt x="406967" y="364661"/>
                    <a:pt x="406681" y="353040"/>
                  </a:cubicBezTo>
                  <a:cubicBezTo>
                    <a:pt x="406396" y="341420"/>
                    <a:pt x="404395" y="175113"/>
                    <a:pt x="404395" y="175113"/>
                  </a:cubicBezTo>
                  <a:cubicBezTo>
                    <a:pt x="404395" y="175113"/>
                    <a:pt x="417159" y="117392"/>
                    <a:pt x="399823" y="77673"/>
                  </a:cubicBezTo>
                  <a:cubicBezTo>
                    <a:pt x="382488" y="37953"/>
                    <a:pt x="208466" y="-17577"/>
                    <a:pt x="164746" y="5378"/>
                  </a:cubicBezTo>
                  <a:cubicBezTo>
                    <a:pt x="121027" y="28333"/>
                    <a:pt x="70640" y="68338"/>
                    <a:pt x="67211" y="119678"/>
                  </a:cubicBezTo>
                  <a:cubicBezTo>
                    <a:pt x="63782" y="171018"/>
                    <a:pt x="65877" y="255028"/>
                    <a:pt x="65877" y="25502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85926650-28E9-4C53-94A6-87315ED72120}"/>
                </a:ext>
              </a:extLst>
            </p:cNvPr>
            <p:cNvSpPr/>
            <p:nvPr/>
          </p:nvSpPr>
          <p:spPr>
            <a:xfrm>
              <a:off x="1978170" y="579771"/>
              <a:ext cx="111310" cy="254865"/>
            </a:xfrm>
            <a:custGeom>
              <a:avLst/>
              <a:gdLst>
                <a:gd name="connsiteX0" fmla="*/ 47272 w 70650"/>
                <a:gd name="connsiteY0" fmla="*/ 0 h 161767"/>
                <a:gd name="connsiteX1" fmla="*/ 69656 w 70650"/>
                <a:gd name="connsiteY1" fmla="*/ 149352 h 161767"/>
                <a:gd name="connsiteX2" fmla="*/ 16030 w 70650"/>
                <a:gd name="connsiteY2" fmla="*/ 151638 h 161767"/>
                <a:gd name="connsiteX3" fmla="*/ 3553 w 70650"/>
                <a:gd name="connsiteY3" fmla="*/ 118967 h 161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0" h="161767">
                  <a:moveTo>
                    <a:pt x="47272" y="0"/>
                  </a:moveTo>
                  <a:cubicBezTo>
                    <a:pt x="47272" y="0"/>
                    <a:pt x="76324" y="133350"/>
                    <a:pt x="69656" y="149352"/>
                  </a:cubicBezTo>
                  <a:cubicBezTo>
                    <a:pt x="62989" y="165354"/>
                    <a:pt x="42129" y="165640"/>
                    <a:pt x="16030" y="151638"/>
                  </a:cubicBezTo>
                  <a:cubicBezTo>
                    <a:pt x="-10068" y="137636"/>
                    <a:pt x="3553" y="118967"/>
                    <a:pt x="3553" y="11896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C2706290-AC78-42D4-8CAA-507C0F646ED8}"/>
                </a:ext>
              </a:extLst>
            </p:cNvPr>
            <p:cNvSpPr/>
            <p:nvPr/>
          </p:nvSpPr>
          <p:spPr>
            <a:xfrm>
              <a:off x="1893277" y="822429"/>
              <a:ext cx="185633" cy="69781"/>
            </a:xfrm>
            <a:custGeom>
              <a:avLst/>
              <a:gdLst>
                <a:gd name="connsiteX0" fmla="*/ 0 w 117824"/>
                <a:gd name="connsiteY0" fmla="*/ 0 h 44291"/>
                <a:gd name="connsiteX1" fmla="*/ 35909 w 117824"/>
                <a:gd name="connsiteY1" fmla="*/ 37338 h 44291"/>
                <a:gd name="connsiteX2" fmla="*/ 117824 w 117824"/>
                <a:gd name="connsiteY2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824" h="44291">
                  <a:moveTo>
                    <a:pt x="0" y="0"/>
                  </a:moveTo>
                  <a:cubicBezTo>
                    <a:pt x="0" y="0"/>
                    <a:pt x="12573" y="34957"/>
                    <a:pt x="35909" y="37338"/>
                  </a:cubicBezTo>
                  <a:cubicBezTo>
                    <a:pt x="59246" y="39719"/>
                    <a:pt x="117824" y="44291"/>
                    <a:pt x="117824" y="4429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FE47CB11-6D86-4604-BB88-709EA902ABC9}"/>
                </a:ext>
              </a:extLst>
            </p:cNvPr>
            <p:cNvSpPr/>
            <p:nvPr/>
          </p:nvSpPr>
          <p:spPr>
            <a:xfrm>
              <a:off x="1761969" y="557711"/>
              <a:ext cx="219098" cy="136110"/>
            </a:xfrm>
            <a:custGeom>
              <a:avLst/>
              <a:gdLst>
                <a:gd name="connsiteX0" fmla="*/ 0 w 139065"/>
                <a:gd name="connsiteY0" fmla="*/ 18669 h 86391"/>
                <a:gd name="connsiteX1" fmla="*/ 3715 w 139065"/>
                <a:gd name="connsiteY1" fmla="*/ 74676 h 86391"/>
                <a:gd name="connsiteX2" fmla="*/ 74009 w 139065"/>
                <a:gd name="connsiteY2" fmla="*/ 86392 h 86391"/>
                <a:gd name="connsiteX3" fmla="*/ 139065 w 139065"/>
                <a:gd name="connsiteY3" fmla="*/ 74676 h 86391"/>
                <a:gd name="connsiteX4" fmla="*/ 137731 w 139065"/>
                <a:gd name="connsiteY4" fmla="*/ 18669 h 86391"/>
                <a:gd name="connsiteX5" fmla="*/ 0 w 139065"/>
                <a:gd name="connsiteY5" fmla="*/ 18669 h 86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065" h="86391">
                  <a:moveTo>
                    <a:pt x="0" y="18669"/>
                  </a:moveTo>
                  <a:lnTo>
                    <a:pt x="3715" y="74676"/>
                  </a:lnTo>
                  <a:cubicBezTo>
                    <a:pt x="3715" y="74676"/>
                    <a:pt x="25051" y="86392"/>
                    <a:pt x="74009" y="86392"/>
                  </a:cubicBezTo>
                  <a:cubicBezTo>
                    <a:pt x="122968" y="86392"/>
                    <a:pt x="139065" y="74676"/>
                    <a:pt x="139065" y="74676"/>
                  </a:cubicBezTo>
                  <a:lnTo>
                    <a:pt x="137731" y="18669"/>
                  </a:lnTo>
                  <a:cubicBezTo>
                    <a:pt x="137731" y="18669"/>
                    <a:pt x="66675" y="-23336"/>
                    <a:pt x="0" y="18669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DC854223-5B50-4C48-AD55-14EFFD9B1860}"/>
                </a:ext>
              </a:extLst>
            </p:cNvPr>
            <p:cNvSpPr/>
            <p:nvPr/>
          </p:nvSpPr>
          <p:spPr>
            <a:xfrm>
              <a:off x="2052948" y="557788"/>
              <a:ext cx="219248" cy="136334"/>
            </a:xfrm>
            <a:custGeom>
              <a:avLst/>
              <a:gdLst>
                <a:gd name="connsiteX0" fmla="*/ 0 w 139160"/>
                <a:gd name="connsiteY0" fmla="*/ 18620 h 86533"/>
                <a:gd name="connsiteX1" fmla="*/ 17716 w 139160"/>
                <a:gd name="connsiteY1" fmla="*/ 77008 h 86533"/>
                <a:gd name="connsiteX2" fmla="*/ 74009 w 139160"/>
                <a:gd name="connsiteY2" fmla="*/ 86533 h 86533"/>
                <a:gd name="connsiteX3" fmla="*/ 139160 w 139160"/>
                <a:gd name="connsiteY3" fmla="*/ 74817 h 86533"/>
                <a:gd name="connsiteX4" fmla="*/ 137731 w 139160"/>
                <a:gd name="connsiteY4" fmla="*/ 18810 h 86533"/>
                <a:gd name="connsiteX5" fmla="*/ 0 w 139160"/>
                <a:gd name="connsiteY5" fmla="*/ 18620 h 8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160" h="86533">
                  <a:moveTo>
                    <a:pt x="0" y="18620"/>
                  </a:moveTo>
                  <a:lnTo>
                    <a:pt x="17716" y="77008"/>
                  </a:lnTo>
                  <a:cubicBezTo>
                    <a:pt x="17716" y="77008"/>
                    <a:pt x="24955" y="86533"/>
                    <a:pt x="74009" y="86533"/>
                  </a:cubicBezTo>
                  <a:cubicBezTo>
                    <a:pt x="123063" y="86533"/>
                    <a:pt x="139160" y="74817"/>
                    <a:pt x="139160" y="74817"/>
                  </a:cubicBezTo>
                  <a:lnTo>
                    <a:pt x="137731" y="18810"/>
                  </a:lnTo>
                  <a:cubicBezTo>
                    <a:pt x="137731" y="18810"/>
                    <a:pt x="66580" y="-23386"/>
                    <a:pt x="0" y="18620"/>
                  </a:cubicBezTo>
                  <a:close/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2939B31E-8EAC-4BD4-93EE-DC00C7B5D54E}"/>
                </a:ext>
              </a:extLst>
            </p:cNvPr>
            <p:cNvSpPr/>
            <p:nvPr/>
          </p:nvSpPr>
          <p:spPr>
            <a:xfrm>
              <a:off x="1979416" y="587124"/>
              <a:ext cx="73532" cy="15007"/>
            </a:xfrm>
            <a:custGeom>
              <a:avLst/>
              <a:gdLst>
                <a:gd name="connsiteX0" fmla="*/ 0 w 46672"/>
                <a:gd name="connsiteY0" fmla="*/ 0 h 9525"/>
                <a:gd name="connsiteX1" fmla="*/ 46673 w 46672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672" h="9525">
                  <a:moveTo>
                    <a:pt x="0" y="0"/>
                  </a:moveTo>
                  <a:lnTo>
                    <a:pt x="46673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A6FC5E71-84A3-4253-81EB-DE4D969AE3C6}"/>
                </a:ext>
              </a:extLst>
            </p:cNvPr>
            <p:cNvSpPr/>
            <p:nvPr/>
          </p:nvSpPr>
          <p:spPr>
            <a:xfrm>
              <a:off x="1617454" y="587124"/>
              <a:ext cx="144964" cy="84638"/>
            </a:xfrm>
            <a:custGeom>
              <a:avLst/>
              <a:gdLst>
                <a:gd name="connsiteX0" fmla="*/ 92011 w 92011"/>
                <a:gd name="connsiteY0" fmla="*/ 0 h 53721"/>
                <a:gd name="connsiteX1" fmla="*/ 0 w 92011"/>
                <a:gd name="connsiteY1" fmla="*/ 53721 h 5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011" h="53721">
                  <a:moveTo>
                    <a:pt x="92011" y="0"/>
                  </a:moveTo>
                  <a:lnTo>
                    <a:pt x="0" y="53721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07C6C4EF-4707-4450-BF41-E754A2AA8CF0}"/>
                </a:ext>
              </a:extLst>
            </p:cNvPr>
            <p:cNvSpPr/>
            <p:nvPr/>
          </p:nvSpPr>
          <p:spPr>
            <a:xfrm>
              <a:off x="1798135" y="521020"/>
              <a:ext cx="128456" cy="21983"/>
            </a:xfrm>
            <a:custGeom>
              <a:avLst/>
              <a:gdLst>
                <a:gd name="connsiteX0" fmla="*/ 0 w 81533"/>
                <a:gd name="connsiteY0" fmla="*/ 13953 h 13953"/>
                <a:gd name="connsiteX1" fmla="*/ 81534 w 81533"/>
                <a:gd name="connsiteY1" fmla="*/ 9286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33" h="13953">
                  <a:moveTo>
                    <a:pt x="0" y="13953"/>
                  </a:moveTo>
                  <a:cubicBezTo>
                    <a:pt x="0" y="13953"/>
                    <a:pt x="24955" y="-14050"/>
                    <a:pt x="81534" y="9286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7C2DD796-B928-4800-A905-EDC2DDD5EC3C}"/>
                </a:ext>
              </a:extLst>
            </p:cNvPr>
            <p:cNvSpPr/>
            <p:nvPr/>
          </p:nvSpPr>
          <p:spPr>
            <a:xfrm>
              <a:off x="2066455" y="523191"/>
              <a:ext cx="95292" cy="19812"/>
            </a:xfrm>
            <a:custGeom>
              <a:avLst/>
              <a:gdLst>
                <a:gd name="connsiteX0" fmla="*/ 0 w 60483"/>
                <a:gd name="connsiteY0" fmla="*/ 12576 h 12575"/>
                <a:gd name="connsiteX1" fmla="*/ 60484 w 60483"/>
                <a:gd name="connsiteY1" fmla="*/ 5622 h 1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0483" h="12575">
                  <a:moveTo>
                    <a:pt x="0" y="12576"/>
                  </a:moveTo>
                  <a:cubicBezTo>
                    <a:pt x="17146" y="-1182"/>
                    <a:pt x="40663" y="-3885"/>
                    <a:pt x="60484" y="5622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5D3E7ACB-561A-4A9E-8064-45F4E47F550E}"/>
                </a:ext>
              </a:extLst>
            </p:cNvPr>
            <p:cNvSpPr/>
            <p:nvPr/>
          </p:nvSpPr>
          <p:spPr>
            <a:xfrm>
              <a:off x="1863114" y="597629"/>
              <a:ext cx="28963" cy="60027"/>
            </a:xfrm>
            <a:custGeom>
              <a:avLst/>
              <a:gdLst>
                <a:gd name="connsiteX0" fmla="*/ 18383 w 18383"/>
                <a:gd name="connsiteY0" fmla="*/ 19050 h 38100"/>
                <a:gd name="connsiteX1" fmla="*/ 9525 w 18383"/>
                <a:gd name="connsiteY1" fmla="*/ 38100 h 38100"/>
                <a:gd name="connsiteX2" fmla="*/ 0 w 18383"/>
                <a:gd name="connsiteY2" fmla="*/ 19050 h 38100"/>
                <a:gd name="connsiteX3" fmla="*/ 8953 w 18383"/>
                <a:gd name="connsiteY3" fmla="*/ 0 h 38100"/>
                <a:gd name="connsiteX4" fmla="*/ 18383 w 18383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3" h="38100">
                  <a:moveTo>
                    <a:pt x="18383" y="19050"/>
                  </a:moveTo>
                  <a:cubicBezTo>
                    <a:pt x="18383" y="29337"/>
                    <a:pt x="14668" y="38100"/>
                    <a:pt x="9525" y="38100"/>
                  </a:cubicBezTo>
                  <a:cubicBezTo>
                    <a:pt x="4381" y="38100"/>
                    <a:pt x="0" y="29718"/>
                    <a:pt x="0" y="19050"/>
                  </a:cubicBezTo>
                  <a:cubicBezTo>
                    <a:pt x="0" y="8382"/>
                    <a:pt x="3715" y="0"/>
                    <a:pt x="8953" y="0"/>
                  </a:cubicBezTo>
                  <a:cubicBezTo>
                    <a:pt x="14192" y="0"/>
                    <a:pt x="18193" y="8668"/>
                    <a:pt x="18383" y="1905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920A7513-A580-4225-811A-6E73921FED44}"/>
                </a:ext>
              </a:extLst>
            </p:cNvPr>
            <p:cNvSpPr/>
            <p:nvPr/>
          </p:nvSpPr>
          <p:spPr>
            <a:xfrm>
              <a:off x="2098419" y="593876"/>
              <a:ext cx="28963" cy="60027"/>
            </a:xfrm>
            <a:custGeom>
              <a:avLst/>
              <a:gdLst>
                <a:gd name="connsiteX0" fmla="*/ 18383 w 18383"/>
                <a:gd name="connsiteY0" fmla="*/ 19050 h 38100"/>
                <a:gd name="connsiteX1" fmla="*/ 9525 w 18383"/>
                <a:gd name="connsiteY1" fmla="*/ 38100 h 38100"/>
                <a:gd name="connsiteX2" fmla="*/ 0 w 18383"/>
                <a:gd name="connsiteY2" fmla="*/ 19050 h 38100"/>
                <a:gd name="connsiteX3" fmla="*/ 8858 w 18383"/>
                <a:gd name="connsiteY3" fmla="*/ 0 h 38100"/>
                <a:gd name="connsiteX4" fmla="*/ 18383 w 18383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83" h="38100">
                  <a:moveTo>
                    <a:pt x="18383" y="19050"/>
                  </a:moveTo>
                  <a:cubicBezTo>
                    <a:pt x="18383" y="29337"/>
                    <a:pt x="14668" y="38100"/>
                    <a:pt x="9525" y="38100"/>
                  </a:cubicBezTo>
                  <a:cubicBezTo>
                    <a:pt x="4381" y="38100"/>
                    <a:pt x="0" y="29718"/>
                    <a:pt x="0" y="19050"/>
                  </a:cubicBezTo>
                  <a:cubicBezTo>
                    <a:pt x="0" y="8382"/>
                    <a:pt x="3715" y="0"/>
                    <a:pt x="8858" y="0"/>
                  </a:cubicBezTo>
                  <a:cubicBezTo>
                    <a:pt x="14002" y="0"/>
                    <a:pt x="18097" y="8763"/>
                    <a:pt x="18383" y="1905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1AB00CA9-5F1E-405E-8DF2-B78E3A150ADB}"/>
                </a:ext>
              </a:extLst>
            </p:cNvPr>
            <p:cNvSpPr/>
            <p:nvPr/>
          </p:nvSpPr>
          <p:spPr>
            <a:xfrm>
              <a:off x="1531058" y="41662"/>
              <a:ext cx="829400" cy="670493"/>
            </a:xfrm>
            <a:custGeom>
              <a:avLst/>
              <a:gdLst>
                <a:gd name="connsiteX0" fmla="*/ 218667 w 526433"/>
                <a:gd name="connsiteY0" fmla="*/ 153713 h 425572"/>
                <a:gd name="connsiteX1" fmla="*/ 213238 w 526433"/>
                <a:gd name="connsiteY1" fmla="*/ 221436 h 425572"/>
                <a:gd name="connsiteX2" fmla="*/ 156564 w 526433"/>
                <a:gd name="connsiteY2" fmla="*/ 221436 h 425572"/>
                <a:gd name="connsiteX3" fmla="*/ 158374 w 526433"/>
                <a:gd name="connsiteY3" fmla="*/ 292302 h 425572"/>
                <a:gd name="connsiteX4" fmla="*/ 110749 w 526433"/>
                <a:gd name="connsiteY4" fmla="*/ 356024 h 425572"/>
                <a:gd name="connsiteX5" fmla="*/ 105320 w 526433"/>
                <a:gd name="connsiteY5" fmla="*/ 423366 h 425572"/>
                <a:gd name="connsiteX6" fmla="*/ 65791 w 526433"/>
                <a:gd name="connsiteY6" fmla="*/ 402125 h 425572"/>
                <a:gd name="connsiteX7" fmla="*/ 53408 w 526433"/>
                <a:gd name="connsiteY7" fmla="*/ 331259 h 425572"/>
                <a:gd name="connsiteX8" fmla="*/ 44741 w 526433"/>
                <a:gd name="connsiteY8" fmla="*/ 267442 h 425572"/>
                <a:gd name="connsiteX9" fmla="*/ 11117 w 526433"/>
                <a:gd name="connsiteY9" fmla="*/ 196576 h 425572"/>
                <a:gd name="connsiteX10" fmla="*/ 129799 w 526433"/>
                <a:gd name="connsiteY10" fmla="*/ 125710 h 425572"/>
                <a:gd name="connsiteX11" fmla="*/ 180662 w 526433"/>
                <a:gd name="connsiteY11" fmla="*/ 33603 h 425572"/>
                <a:gd name="connsiteX12" fmla="*/ 336110 w 526433"/>
                <a:gd name="connsiteY12" fmla="*/ 15886 h 425572"/>
                <a:gd name="connsiteX13" fmla="*/ 326585 w 526433"/>
                <a:gd name="connsiteY13" fmla="*/ 69036 h 425572"/>
                <a:gd name="connsiteX14" fmla="*/ 476795 w 526433"/>
                <a:gd name="connsiteY14" fmla="*/ 126186 h 425572"/>
                <a:gd name="connsiteX15" fmla="*/ 504512 w 526433"/>
                <a:gd name="connsiteY15" fmla="*/ 243153 h 425572"/>
                <a:gd name="connsiteX16" fmla="*/ 462221 w 526433"/>
                <a:gd name="connsiteY16" fmla="*/ 250201 h 425572"/>
                <a:gd name="connsiteX17" fmla="*/ 491844 w 526433"/>
                <a:gd name="connsiteY17" fmla="*/ 303351 h 425572"/>
                <a:gd name="connsiteX18" fmla="*/ 428026 w 526433"/>
                <a:gd name="connsiteY18" fmla="*/ 299827 h 425572"/>
                <a:gd name="connsiteX19" fmla="*/ 401738 w 526433"/>
                <a:gd name="connsiteY19" fmla="*/ 242677 h 425572"/>
                <a:gd name="connsiteX20" fmla="*/ 218667 w 526433"/>
                <a:gd name="connsiteY20" fmla="*/ 153713 h 42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6433" h="425572">
                  <a:moveTo>
                    <a:pt x="218667" y="153713"/>
                  </a:moveTo>
                  <a:cubicBezTo>
                    <a:pt x="218667" y="153713"/>
                    <a:pt x="241146" y="203338"/>
                    <a:pt x="213238" y="221436"/>
                  </a:cubicBezTo>
                  <a:cubicBezTo>
                    <a:pt x="195708" y="231579"/>
                    <a:pt x="174094" y="231579"/>
                    <a:pt x="156564" y="221436"/>
                  </a:cubicBezTo>
                  <a:cubicBezTo>
                    <a:pt x="171752" y="242415"/>
                    <a:pt x="172471" y="270575"/>
                    <a:pt x="158374" y="292302"/>
                  </a:cubicBezTo>
                  <a:cubicBezTo>
                    <a:pt x="144692" y="315097"/>
                    <a:pt x="128736" y="336447"/>
                    <a:pt x="110749" y="356024"/>
                  </a:cubicBezTo>
                  <a:cubicBezTo>
                    <a:pt x="110749" y="356024"/>
                    <a:pt x="115797" y="416317"/>
                    <a:pt x="105320" y="423366"/>
                  </a:cubicBezTo>
                  <a:cubicBezTo>
                    <a:pt x="94842" y="430414"/>
                    <a:pt x="66267" y="419842"/>
                    <a:pt x="65791" y="402125"/>
                  </a:cubicBezTo>
                  <a:cubicBezTo>
                    <a:pt x="65315" y="384409"/>
                    <a:pt x="53885" y="348976"/>
                    <a:pt x="53408" y="331259"/>
                  </a:cubicBezTo>
                  <a:cubicBezTo>
                    <a:pt x="52932" y="313543"/>
                    <a:pt x="44741" y="267442"/>
                    <a:pt x="44741" y="267442"/>
                  </a:cubicBezTo>
                  <a:cubicBezTo>
                    <a:pt x="44741" y="267442"/>
                    <a:pt x="-26888" y="235533"/>
                    <a:pt x="11117" y="196576"/>
                  </a:cubicBezTo>
                  <a:cubicBezTo>
                    <a:pt x="49122" y="157618"/>
                    <a:pt x="129799" y="125710"/>
                    <a:pt x="129799" y="125710"/>
                  </a:cubicBezTo>
                  <a:cubicBezTo>
                    <a:pt x="129799" y="125710"/>
                    <a:pt x="131608" y="54844"/>
                    <a:pt x="180662" y="33603"/>
                  </a:cubicBezTo>
                  <a:cubicBezTo>
                    <a:pt x="229716" y="12362"/>
                    <a:pt x="335253" y="-19547"/>
                    <a:pt x="336110" y="15886"/>
                  </a:cubicBezTo>
                  <a:cubicBezTo>
                    <a:pt x="337453" y="34122"/>
                    <a:pt x="334177" y="52401"/>
                    <a:pt x="326585" y="69036"/>
                  </a:cubicBezTo>
                  <a:cubicBezTo>
                    <a:pt x="326585" y="69036"/>
                    <a:pt x="415073" y="65512"/>
                    <a:pt x="476795" y="126186"/>
                  </a:cubicBezTo>
                  <a:cubicBezTo>
                    <a:pt x="538517" y="186860"/>
                    <a:pt x="536421" y="243153"/>
                    <a:pt x="504512" y="243153"/>
                  </a:cubicBezTo>
                  <a:cubicBezTo>
                    <a:pt x="472604" y="243153"/>
                    <a:pt x="462221" y="250201"/>
                    <a:pt x="462221" y="250201"/>
                  </a:cubicBezTo>
                  <a:cubicBezTo>
                    <a:pt x="462221" y="250201"/>
                    <a:pt x="523276" y="285634"/>
                    <a:pt x="491844" y="303351"/>
                  </a:cubicBezTo>
                  <a:cubicBezTo>
                    <a:pt x="460412" y="321067"/>
                    <a:pt x="428026" y="299827"/>
                    <a:pt x="428026" y="299827"/>
                  </a:cubicBezTo>
                  <a:cubicBezTo>
                    <a:pt x="428026" y="299827"/>
                    <a:pt x="441552" y="275062"/>
                    <a:pt x="401738" y="242677"/>
                  </a:cubicBezTo>
                  <a:cubicBezTo>
                    <a:pt x="361923" y="210292"/>
                    <a:pt x="218667" y="153713"/>
                    <a:pt x="218667" y="153713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</p:grpSp>
      <p:grpSp>
        <p:nvGrpSpPr>
          <p:cNvPr id="452" name="组合 451">
            <a:extLst>
              <a:ext uri="{FF2B5EF4-FFF2-40B4-BE49-F238E27FC236}">
                <a16:creationId xmlns:a16="http://schemas.microsoft.com/office/drawing/2014/main" id="{3DCE614D-F443-468C-8FB5-59735CD4166A}"/>
              </a:ext>
            </a:extLst>
          </p:cNvPr>
          <p:cNvGrpSpPr/>
          <p:nvPr/>
        </p:nvGrpSpPr>
        <p:grpSpPr>
          <a:xfrm>
            <a:off x="3335141" y="603064"/>
            <a:ext cx="1296918" cy="1281808"/>
            <a:chOff x="4925559" y="1874545"/>
            <a:chExt cx="1296918" cy="1281808"/>
          </a:xfrm>
        </p:grpSpPr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C00CAF95-B979-4689-B3E6-E0C3AE734E44}"/>
                </a:ext>
              </a:extLst>
            </p:cNvPr>
            <p:cNvSpPr/>
            <p:nvPr/>
          </p:nvSpPr>
          <p:spPr>
            <a:xfrm>
              <a:off x="5087468" y="2971693"/>
              <a:ext cx="923999" cy="184660"/>
            </a:xfrm>
            <a:custGeom>
              <a:avLst/>
              <a:gdLst>
                <a:gd name="connsiteX0" fmla="*/ 597679 w 923999"/>
                <a:gd name="connsiteY0" fmla="*/ 603 h 184660"/>
                <a:gd name="connsiteX1" fmla="*/ 897050 w 923999"/>
                <a:gd name="connsiteY1" fmla="*/ 53562 h 184660"/>
                <a:gd name="connsiteX2" fmla="*/ 909337 w 923999"/>
                <a:gd name="connsiteY2" fmla="*/ 67754 h 184660"/>
                <a:gd name="connsiteX3" fmla="*/ 923999 w 923999"/>
                <a:gd name="connsiteY3" fmla="*/ 184660 h 184660"/>
                <a:gd name="connsiteX4" fmla="*/ 13298 w 923999"/>
                <a:gd name="connsiteY4" fmla="*/ 184660 h 184660"/>
                <a:gd name="connsiteX5" fmla="*/ 175 w 923999"/>
                <a:gd name="connsiteY5" fmla="*/ 91281 h 184660"/>
                <a:gd name="connsiteX6" fmla="*/ 11129 w 923999"/>
                <a:gd name="connsiteY6" fmla="*/ 73088 h 184660"/>
                <a:gd name="connsiteX7" fmla="*/ 276210 w 923999"/>
                <a:gd name="connsiteY7" fmla="*/ 21844 h 184660"/>
                <a:gd name="connsiteX8" fmla="*/ 597679 w 923999"/>
                <a:gd name="connsiteY8" fmla="*/ 603 h 18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3999" h="184660">
                  <a:moveTo>
                    <a:pt x="597679" y="603"/>
                  </a:moveTo>
                  <a:cubicBezTo>
                    <a:pt x="709788" y="4794"/>
                    <a:pt x="856378" y="42608"/>
                    <a:pt x="897050" y="53562"/>
                  </a:cubicBezTo>
                  <a:cubicBezTo>
                    <a:pt x="903630" y="55387"/>
                    <a:pt x="908473" y="60981"/>
                    <a:pt x="909337" y="67754"/>
                  </a:cubicBezTo>
                  <a:lnTo>
                    <a:pt x="923999" y="184660"/>
                  </a:lnTo>
                  <a:lnTo>
                    <a:pt x="13298" y="184660"/>
                  </a:lnTo>
                  <a:lnTo>
                    <a:pt x="175" y="91281"/>
                  </a:lnTo>
                  <a:cubicBezTo>
                    <a:pt x="-969" y="83382"/>
                    <a:pt x="3613" y="75772"/>
                    <a:pt x="11129" y="73088"/>
                  </a:cubicBezTo>
                  <a:cubicBezTo>
                    <a:pt x="105427" y="38798"/>
                    <a:pt x="276210" y="21844"/>
                    <a:pt x="276210" y="21844"/>
                  </a:cubicBezTo>
                  <a:cubicBezTo>
                    <a:pt x="276210" y="21844"/>
                    <a:pt x="466329" y="-4255"/>
                    <a:pt x="597679" y="6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3187C27A-C060-4D02-B5E7-7D1132C42A1A}"/>
                </a:ext>
              </a:extLst>
            </p:cNvPr>
            <p:cNvSpPr/>
            <p:nvPr/>
          </p:nvSpPr>
          <p:spPr>
            <a:xfrm>
              <a:off x="5388729" y="1874545"/>
              <a:ext cx="833748" cy="996849"/>
            </a:xfrm>
            <a:custGeom>
              <a:avLst/>
              <a:gdLst>
                <a:gd name="connsiteX0" fmla="*/ 0 w 833748"/>
                <a:gd name="connsiteY0" fmla="*/ 104261 h 996849"/>
                <a:gd name="connsiteX1" fmla="*/ 318897 w 833748"/>
                <a:gd name="connsiteY1" fmla="*/ 18536 h 996849"/>
                <a:gd name="connsiteX2" fmla="*/ 503396 w 833748"/>
                <a:gd name="connsiteY2" fmla="*/ 164650 h 996849"/>
                <a:gd name="connsiteX3" fmla="*/ 630650 w 833748"/>
                <a:gd name="connsiteY3" fmla="*/ 277140 h 996849"/>
                <a:gd name="connsiteX4" fmla="*/ 636556 w 833748"/>
                <a:gd name="connsiteY4" fmla="*/ 426683 h 996849"/>
                <a:gd name="connsiteX5" fmla="*/ 673989 w 833748"/>
                <a:gd name="connsiteY5" fmla="*/ 567272 h 996849"/>
                <a:gd name="connsiteX6" fmla="*/ 744379 w 833748"/>
                <a:gd name="connsiteY6" fmla="*/ 604038 h 996849"/>
                <a:gd name="connsiteX7" fmla="*/ 828199 w 833748"/>
                <a:gd name="connsiteY7" fmla="*/ 734816 h 996849"/>
                <a:gd name="connsiteX8" fmla="*/ 827437 w 833748"/>
                <a:gd name="connsiteY8" fmla="*/ 894646 h 996849"/>
                <a:gd name="connsiteX9" fmla="*/ 606361 w 833748"/>
                <a:gd name="connsiteY9" fmla="*/ 936746 h 996849"/>
                <a:gd name="connsiteX10" fmla="*/ 570071 w 833748"/>
                <a:gd name="connsiteY10" fmla="*/ 875691 h 996849"/>
                <a:gd name="connsiteX11" fmla="*/ 557594 w 833748"/>
                <a:gd name="connsiteY11" fmla="*/ 971417 h 996849"/>
                <a:gd name="connsiteX12" fmla="*/ 275463 w 833748"/>
                <a:gd name="connsiteY12" fmla="*/ 996849 h 9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3748" h="996849">
                  <a:moveTo>
                    <a:pt x="0" y="104261"/>
                  </a:moveTo>
                  <a:cubicBezTo>
                    <a:pt x="82106" y="20632"/>
                    <a:pt x="211645" y="-29089"/>
                    <a:pt x="318897" y="18536"/>
                  </a:cubicBezTo>
                  <a:cubicBezTo>
                    <a:pt x="391097" y="50159"/>
                    <a:pt x="440055" y="117882"/>
                    <a:pt x="503396" y="164650"/>
                  </a:cubicBezTo>
                  <a:cubicBezTo>
                    <a:pt x="549497" y="198749"/>
                    <a:pt x="606457" y="225134"/>
                    <a:pt x="630650" y="277140"/>
                  </a:cubicBezTo>
                  <a:cubicBezTo>
                    <a:pt x="651986" y="322955"/>
                    <a:pt x="641699" y="376391"/>
                    <a:pt x="636556" y="426683"/>
                  </a:cubicBezTo>
                  <a:cubicBezTo>
                    <a:pt x="631412" y="476975"/>
                    <a:pt x="635032" y="534982"/>
                    <a:pt x="673989" y="567272"/>
                  </a:cubicBezTo>
                  <a:cubicBezTo>
                    <a:pt x="694373" y="584131"/>
                    <a:pt x="721614" y="590894"/>
                    <a:pt x="744379" y="604038"/>
                  </a:cubicBezTo>
                  <a:cubicBezTo>
                    <a:pt x="790765" y="630613"/>
                    <a:pt x="818293" y="682334"/>
                    <a:pt x="828199" y="734816"/>
                  </a:cubicBezTo>
                  <a:cubicBezTo>
                    <a:pt x="838105" y="787299"/>
                    <a:pt x="832771" y="841401"/>
                    <a:pt x="827437" y="894646"/>
                  </a:cubicBezTo>
                  <a:lnTo>
                    <a:pt x="606361" y="936746"/>
                  </a:lnTo>
                  <a:lnTo>
                    <a:pt x="570071" y="875691"/>
                  </a:lnTo>
                  <a:lnTo>
                    <a:pt x="557594" y="971417"/>
                  </a:lnTo>
                  <a:lnTo>
                    <a:pt x="275463" y="9968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76952A9B-528A-4E17-82F1-BCBBDD1CAAFB}"/>
                </a:ext>
              </a:extLst>
            </p:cNvPr>
            <p:cNvSpPr/>
            <p:nvPr/>
          </p:nvSpPr>
          <p:spPr>
            <a:xfrm>
              <a:off x="5334800" y="2045068"/>
              <a:ext cx="588240" cy="1103393"/>
            </a:xfrm>
            <a:custGeom>
              <a:avLst/>
              <a:gdLst>
                <a:gd name="connsiteX0" fmla="*/ 377455 w 588240"/>
                <a:gd name="connsiteY0" fmla="*/ 125 h 1103393"/>
                <a:gd name="connsiteX1" fmla="*/ 585614 w 588240"/>
                <a:gd name="connsiteY1" fmla="*/ 194248 h 1103393"/>
                <a:gd name="connsiteX2" fmla="*/ 572946 w 588240"/>
                <a:gd name="connsiteY2" fmla="*/ 571057 h 1103393"/>
                <a:gd name="connsiteX3" fmla="*/ 390828 w 588240"/>
                <a:gd name="connsiteY3" fmla="*/ 780607 h 1103393"/>
                <a:gd name="connsiteX4" fmla="*/ 381303 w 588240"/>
                <a:gd name="connsiteY4" fmla="*/ 1013112 h 1103393"/>
                <a:gd name="connsiteX5" fmla="*/ 370203 w 588240"/>
                <a:gd name="connsiteY5" fmla="*/ 1089224 h 1103393"/>
                <a:gd name="connsiteX6" fmla="*/ 363363 w 588240"/>
                <a:gd name="connsiteY6" fmla="*/ 1103393 h 1103393"/>
                <a:gd name="connsiteX7" fmla="*/ 31020 w 588240"/>
                <a:gd name="connsiteY7" fmla="*/ 1103393 h 1103393"/>
                <a:gd name="connsiteX8" fmla="*/ 16909 w 588240"/>
                <a:gd name="connsiteY8" fmla="*/ 1084549 h 1103393"/>
                <a:gd name="connsiteX9" fmla="*/ 17 w 588240"/>
                <a:gd name="connsiteY9" fmla="*/ 1008540 h 1103393"/>
                <a:gd name="connsiteX10" fmla="*/ 17448 w 588240"/>
                <a:gd name="connsiteY10" fmla="*/ 86424 h 1103393"/>
                <a:gd name="connsiteX11" fmla="*/ 17448 w 588240"/>
                <a:gd name="connsiteY11" fmla="*/ 24988 h 1103393"/>
                <a:gd name="connsiteX12" fmla="*/ 368920 w 588240"/>
                <a:gd name="connsiteY12" fmla="*/ 604 h 1103393"/>
                <a:gd name="connsiteX13" fmla="*/ 377455 w 588240"/>
                <a:gd name="connsiteY13" fmla="*/ 125 h 110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240" h="1103393">
                  <a:moveTo>
                    <a:pt x="377455" y="125"/>
                  </a:moveTo>
                  <a:cubicBezTo>
                    <a:pt x="488542" y="-3751"/>
                    <a:pt x="581738" y="83161"/>
                    <a:pt x="585614" y="194248"/>
                  </a:cubicBezTo>
                  <a:cubicBezTo>
                    <a:pt x="590091" y="321406"/>
                    <a:pt x="590567" y="476759"/>
                    <a:pt x="572946" y="571057"/>
                  </a:cubicBezTo>
                  <a:cubicBezTo>
                    <a:pt x="537417" y="760413"/>
                    <a:pt x="390828" y="780607"/>
                    <a:pt x="390828" y="780607"/>
                  </a:cubicBezTo>
                  <a:cubicBezTo>
                    <a:pt x="390828" y="780607"/>
                    <a:pt x="384732" y="899860"/>
                    <a:pt x="381303" y="1013112"/>
                  </a:cubicBezTo>
                  <a:cubicBezTo>
                    <a:pt x="380470" y="1040187"/>
                    <a:pt x="376898" y="1065898"/>
                    <a:pt x="370203" y="1089224"/>
                  </a:cubicBezTo>
                  <a:lnTo>
                    <a:pt x="363363" y="1103393"/>
                  </a:lnTo>
                  <a:lnTo>
                    <a:pt x="31020" y="1103393"/>
                  </a:lnTo>
                  <a:lnTo>
                    <a:pt x="16909" y="1084549"/>
                  </a:lnTo>
                  <a:cubicBezTo>
                    <a:pt x="5744" y="1060981"/>
                    <a:pt x="-364" y="1035258"/>
                    <a:pt x="17" y="1008540"/>
                  </a:cubicBezTo>
                  <a:lnTo>
                    <a:pt x="17448" y="86424"/>
                  </a:lnTo>
                  <a:lnTo>
                    <a:pt x="17448" y="24988"/>
                  </a:lnTo>
                  <a:lnTo>
                    <a:pt x="368920" y="604"/>
                  </a:lnTo>
                  <a:cubicBezTo>
                    <a:pt x="371761" y="384"/>
                    <a:pt x="374607" y="224"/>
                    <a:pt x="377455" y="125"/>
                  </a:cubicBezTo>
                  <a:close/>
                </a:path>
              </a:pathLst>
            </a:custGeom>
            <a:solidFill>
              <a:srgbClr val="FFBE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C6190DD9-BBB3-465C-96A2-6D4B406CCBFD}"/>
                </a:ext>
              </a:extLst>
            </p:cNvPr>
            <p:cNvSpPr/>
            <p:nvPr/>
          </p:nvSpPr>
          <p:spPr>
            <a:xfrm>
              <a:off x="5820593" y="2338722"/>
              <a:ext cx="48767" cy="46740"/>
            </a:xfrm>
            <a:custGeom>
              <a:avLst/>
              <a:gdLst>
                <a:gd name="connsiteX0" fmla="*/ 48768 w 48767"/>
                <a:gd name="connsiteY0" fmla="*/ 22799 h 46740"/>
                <a:gd name="connsiteX1" fmla="*/ 24575 w 48767"/>
                <a:gd name="connsiteY1" fmla="*/ 46706 h 46740"/>
                <a:gd name="connsiteX2" fmla="*/ 25 w 48767"/>
                <a:gd name="connsiteY2" fmla="*/ 24650 h 46740"/>
                <a:gd name="connsiteX3" fmla="*/ 0 w 48767"/>
                <a:gd name="connsiteY3" fmla="*/ 24037 h 46740"/>
                <a:gd name="connsiteX4" fmla="*/ 24193 w 48767"/>
                <a:gd name="connsiteY4" fmla="*/ 34 h 46740"/>
                <a:gd name="connsiteX5" fmla="*/ 48741 w 48767"/>
                <a:gd name="connsiteY5" fmla="*/ 22092 h 46740"/>
                <a:gd name="connsiteX6" fmla="*/ 48768 w 48767"/>
                <a:gd name="connsiteY6" fmla="*/ 22799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67" h="46740">
                  <a:moveTo>
                    <a:pt x="48768" y="22799"/>
                  </a:moveTo>
                  <a:cubicBezTo>
                    <a:pt x="48561" y="36027"/>
                    <a:pt x="37804" y="46656"/>
                    <a:pt x="24575" y="46706"/>
                  </a:cubicBezTo>
                  <a:cubicBezTo>
                    <a:pt x="11705" y="47395"/>
                    <a:pt x="713" y="37520"/>
                    <a:pt x="25" y="24650"/>
                  </a:cubicBezTo>
                  <a:cubicBezTo>
                    <a:pt x="14" y="24446"/>
                    <a:pt x="6" y="24241"/>
                    <a:pt x="0" y="24037"/>
                  </a:cubicBezTo>
                  <a:cubicBezTo>
                    <a:pt x="256" y="10814"/>
                    <a:pt x="10969" y="186"/>
                    <a:pt x="24193" y="34"/>
                  </a:cubicBezTo>
                  <a:cubicBezTo>
                    <a:pt x="37063" y="-654"/>
                    <a:pt x="48054" y="9222"/>
                    <a:pt x="48741" y="22092"/>
                  </a:cubicBezTo>
                  <a:cubicBezTo>
                    <a:pt x="48753" y="22328"/>
                    <a:pt x="48762" y="22563"/>
                    <a:pt x="48768" y="227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7444E63A-5A66-4071-BB6B-DBDC6767A086}"/>
                </a:ext>
              </a:extLst>
            </p:cNvPr>
            <p:cNvSpPr/>
            <p:nvPr/>
          </p:nvSpPr>
          <p:spPr>
            <a:xfrm>
              <a:off x="5787156" y="2291839"/>
              <a:ext cx="97006" cy="27460"/>
            </a:xfrm>
            <a:custGeom>
              <a:avLst/>
              <a:gdLst>
                <a:gd name="connsiteX0" fmla="*/ 96587 w 97006"/>
                <a:gd name="connsiteY0" fmla="*/ 27010 h 27460"/>
                <a:gd name="connsiteX1" fmla="*/ 48962 w 97006"/>
                <a:gd name="connsiteY1" fmla="*/ 15294 h 27460"/>
                <a:gd name="connsiteX2" fmla="*/ 289 w 97006"/>
                <a:gd name="connsiteY2" fmla="*/ 23867 h 27460"/>
                <a:gd name="connsiteX3" fmla="*/ 10767 w 97006"/>
                <a:gd name="connsiteY3" fmla="*/ 10912 h 27460"/>
                <a:gd name="connsiteX4" fmla="*/ 49819 w 97006"/>
                <a:gd name="connsiteY4" fmla="*/ 54 h 27460"/>
                <a:gd name="connsiteX5" fmla="*/ 87919 w 97006"/>
                <a:gd name="connsiteY5" fmla="*/ 13389 h 27460"/>
                <a:gd name="connsiteX6" fmla="*/ 96587 w 97006"/>
                <a:gd name="connsiteY6" fmla="*/ 27010 h 2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06" h="27460">
                  <a:moveTo>
                    <a:pt x="96587" y="27010"/>
                  </a:moveTo>
                  <a:cubicBezTo>
                    <a:pt x="93444" y="30153"/>
                    <a:pt x="75346" y="15865"/>
                    <a:pt x="48962" y="15294"/>
                  </a:cubicBezTo>
                  <a:cubicBezTo>
                    <a:pt x="22578" y="14722"/>
                    <a:pt x="3052" y="27200"/>
                    <a:pt x="289" y="23867"/>
                  </a:cubicBezTo>
                  <a:cubicBezTo>
                    <a:pt x="-1044" y="22438"/>
                    <a:pt x="2194" y="16818"/>
                    <a:pt x="10767" y="10912"/>
                  </a:cubicBezTo>
                  <a:cubicBezTo>
                    <a:pt x="22326" y="3293"/>
                    <a:pt x="35986" y="-505"/>
                    <a:pt x="49819" y="54"/>
                  </a:cubicBezTo>
                  <a:cubicBezTo>
                    <a:pt x="63624" y="280"/>
                    <a:pt x="76987" y="4957"/>
                    <a:pt x="87919" y="13389"/>
                  </a:cubicBezTo>
                  <a:cubicBezTo>
                    <a:pt x="95539" y="19771"/>
                    <a:pt x="98111" y="25581"/>
                    <a:pt x="96587" y="2701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128FB65A-51BF-4B64-A915-9549410A7BBA}"/>
                </a:ext>
              </a:extLst>
            </p:cNvPr>
            <p:cNvSpPr/>
            <p:nvPr/>
          </p:nvSpPr>
          <p:spPr>
            <a:xfrm>
              <a:off x="5561703" y="2338722"/>
              <a:ext cx="48767" cy="46740"/>
            </a:xfrm>
            <a:custGeom>
              <a:avLst/>
              <a:gdLst>
                <a:gd name="connsiteX0" fmla="*/ 48768 w 48767"/>
                <a:gd name="connsiteY0" fmla="*/ 22799 h 46740"/>
                <a:gd name="connsiteX1" fmla="*/ 24575 w 48767"/>
                <a:gd name="connsiteY1" fmla="*/ 46706 h 46740"/>
                <a:gd name="connsiteX2" fmla="*/ 25 w 48767"/>
                <a:gd name="connsiteY2" fmla="*/ 24650 h 46740"/>
                <a:gd name="connsiteX3" fmla="*/ 0 w 48767"/>
                <a:gd name="connsiteY3" fmla="*/ 24037 h 46740"/>
                <a:gd name="connsiteX4" fmla="*/ 24193 w 48767"/>
                <a:gd name="connsiteY4" fmla="*/ 34 h 46740"/>
                <a:gd name="connsiteX5" fmla="*/ 48741 w 48767"/>
                <a:gd name="connsiteY5" fmla="*/ 22092 h 46740"/>
                <a:gd name="connsiteX6" fmla="*/ 48768 w 48767"/>
                <a:gd name="connsiteY6" fmla="*/ 22799 h 4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67" h="46740">
                  <a:moveTo>
                    <a:pt x="48768" y="22799"/>
                  </a:moveTo>
                  <a:cubicBezTo>
                    <a:pt x="48510" y="36005"/>
                    <a:pt x="37783" y="46606"/>
                    <a:pt x="24575" y="46706"/>
                  </a:cubicBezTo>
                  <a:cubicBezTo>
                    <a:pt x="11705" y="47395"/>
                    <a:pt x="713" y="37520"/>
                    <a:pt x="25" y="24650"/>
                  </a:cubicBezTo>
                  <a:cubicBezTo>
                    <a:pt x="14" y="24446"/>
                    <a:pt x="6" y="24241"/>
                    <a:pt x="0" y="24037"/>
                  </a:cubicBezTo>
                  <a:cubicBezTo>
                    <a:pt x="256" y="10814"/>
                    <a:pt x="10969" y="186"/>
                    <a:pt x="24193" y="34"/>
                  </a:cubicBezTo>
                  <a:cubicBezTo>
                    <a:pt x="37063" y="-654"/>
                    <a:pt x="48054" y="9222"/>
                    <a:pt x="48741" y="22092"/>
                  </a:cubicBezTo>
                  <a:cubicBezTo>
                    <a:pt x="48753" y="22328"/>
                    <a:pt x="48762" y="22563"/>
                    <a:pt x="48768" y="227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997C5B0A-1D5C-44C5-8353-451335C18EC2}"/>
                </a:ext>
              </a:extLst>
            </p:cNvPr>
            <p:cNvSpPr/>
            <p:nvPr/>
          </p:nvSpPr>
          <p:spPr>
            <a:xfrm>
              <a:off x="5528648" y="2289565"/>
              <a:ext cx="97006" cy="27521"/>
            </a:xfrm>
            <a:custGeom>
              <a:avLst/>
              <a:gdLst>
                <a:gd name="connsiteX0" fmla="*/ 96587 w 97006"/>
                <a:gd name="connsiteY0" fmla="*/ 27093 h 27521"/>
                <a:gd name="connsiteX1" fmla="*/ 48962 w 97006"/>
                <a:gd name="connsiteY1" fmla="*/ 15282 h 27521"/>
                <a:gd name="connsiteX2" fmla="*/ 289 w 97006"/>
                <a:gd name="connsiteY2" fmla="*/ 23950 h 27521"/>
                <a:gd name="connsiteX3" fmla="*/ 10767 w 97006"/>
                <a:gd name="connsiteY3" fmla="*/ 10996 h 27521"/>
                <a:gd name="connsiteX4" fmla="*/ 49819 w 97006"/>
                <a:gd name="connsiteY4" fmla="*/ 42 h 27521"/>
                <a:gd name="connsiteX5" fmla="*/ 87919 w 97006"/>
                <a:gd name="connsiteY5" fmla="*/ 13377 h 27521"/>
                <a:gd name="connsiteX6" fmla="*/ 96587 w 97006"/>
                <a:gd name="connsiteY6" fmla="*/ 27093 h 27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06" h="27521">
                  <a:moveTo>
                    <a:pt x="96587" y="27093"/>
                  </a:moveTo>
                  <a:cubicBezTo>
                    <a:pt x="93444" y="30141"/>
                    <a:pt x="75346" y="15949"/>
                    <a:pt x="48962" y="15282"/>
                  </a:cubicBezTo>
                  <a:cubicBezTo>
                    <a:pt x="22578" y="14615"/>
                    <a:pt x="3052" y="27284"/>
                    <a:pt x="289" y="23950"/>
                  </a:cubicBezTo>
                  <a:cubicBezTo>
                    <a:pt x="-1044" y="22521"/>
                    <a:pt x="2194" y="16806"/>
                    <a:pt x="10767" y="10996"/>
                  </a:cubicBezTo>
                  <a:cubicBezTo>
                    <a:pt x="22331" y="3378"/>
                    <a:pt x="35980" y="-451"/>
                    <a:pt x="49819" y="42"/>
                  </a:cubicBezTo>
                  <a:cubicBezTo>
                    <a:pt x="63619" y="295"/>
                    <a:pt x="76974" y="4969"/>
                    <a:pt x="87919" y="13377"/>
                  </a:cubicBezTo>
                  <a:cubicBezTo>
                    <a:pt x="95539" y="19854"/>
                    <a:pt x="98111" y="25665"/>
                    <a:pt x="96587" y="270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380550B6-3E56-47E9-93F1-CD7FFC80AD7F}"/>
                </a:ext>
              </a:extLst>
            </p:cNvPr>
            <p:cNvSpPr/>
            <p:nvPr/>
          </p:nvSpPr>
          <p:spPr>
            <a:xfrm>
              <a:off x="5708933" y="2295103"/>
              <a:ext cx="73518" cy="220637"/>
            </a:xfrm>
            <a:custGeom>
              <a:avLst/>
              <a:gdLst>
                <a:gd name="connsiteX0" fmla="*/ 6314 w 73518"/>
                <a:gd name="connsiteY0" fmla="*/ 219389 h 220637"/>
                <a:gd name="connsiteX1" fmla="*/ 49176 w 73518"/>
                <a:gd name="connsiteY1" fmla="*/ 212817 h 220637"/>
                <a:gd name="connsiteX2" fmla="*/ 63559 w 73518"/>
                <a:gd name="connsiteY2" fmla="*/ 206626 h 220637"/>
                <a:gd name="connsiteX3" fmla="*/ 59653 w 73518"/>
                <a:gd name="connsiteY3" fmla="*/ 186623 h 220637"/>
                <a:gd name="connsiteX4" fmla="*/ 41175 w 73518"/>
                <a:gd name="connsiteY4" fmla="*/ 134903 h 220637"/>
                <a:gd name="connsiteX5" fmla="*/ 313 w 73518"/>
                <a:gd name="connsiteY5" fmla="*/ 29 h 220637"/>
                <a:gd name="connsiteX6" fmla="*/ 51938 w 73518"/>
                <a:gd name="connsiteY6" fmla="*/ 131378 h 220637"/>
                <a:gd name="connsiteX7" fmla="*/ 69560 w 73518"/>
                <a:gd name="connsiteY7" fmla="*/ 183290 h 220637"/>
                <a:gd name="connsiteX8" fmla="*/ 72322 w 73518"/>
                <a:gd name="connsiteY8" fmla="*/ 209674 h 220637"/>
                <a:gd name="connsiteX9" fmla="*/ 60987 w 73518"/>
                <a:gd name="connsiteY9" fmla="*/ 219199 h 220637"/>
                <a:gd name="connsiteX10" fmla="*/ 49557 w 73518"/>
                <a:gd name="connsiteY10" fmla="*/ 220437 h 220637"/>
                <a:gd name="connsiteX11" fmla="*/ 6314 w 73518"/>
                <a:gd name="connsiteY11" fmla="*/ 219389 h 22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518" h="220637">
                  <a:moveTo>
                    <a:pt x="6314" y="219389"/>
                  </a:moveTo>
                  <a:cubicBezTo>
                    <a:pt x="6314" y="217865"/>
                    <a:pt x="22697" y="215484"/>
                    <a:pt x="49176" y="212817"/>
                  </a:cubicBezTo>
                  <a:cubicBezTo>
                    <a:pt x="55939" y="212341"/>
                    <a:pt x="62320" y="211198"/>
                    <a:pt x="63559" y="206626"/>
                  </a:cubicBezTo>
                  <a:cubicBezTo>
                    <a:pt x="64339" y="199716"/>
                    <a:pt x="62975" y="192733"/>
                    <a:pt x="59653" y="186623"/>
                  </a:cubicBezTo>
                  <a:cubicBezTo>
                    <a:pt x="53843" y="170145"/>
                    <a:pt x="47652" y="153000"/>
                    <a:pt x="41175" y="134903"/>
                  </a:cubicBezTo>
                  <a:cubicBezTo>
                    <a:pt x="15648" y="61465"/>
                    <a:pt x="-2640" y="1553"/>
                    <a:pt x="313" y="29"/>
                  </a:cubicBezTo>
                  <a:cubicBezTo>
                    <a:pt x="3265" y="-1495"/>
                    <a:pt x="26411" y="57845"/>
                    <a:pt x="51938" y="131378"/>
                  </a:cubicBezTo>
                  <a:cubicBezTo>
                    <a:pt x="58129" y="149476"/>
                    <a:pt x="64035" y="166716"/>
                    <a:pt x="69560" y="183290"/>
                  </a:cubicBezTo>
                  <a:cubicBezTo>
                    <a:pt x="73611" y="191470"/>
                    <a:pt x="74591" y="200832"/>
                    <a:pt x="72322" y="209674"/>
                  </a:cubicBezTo>
                  <a:cubicBezTo>
                    <a:pt x="70226" y="214436"/>
                    <a:pt x="66039" y="217955"/>
                    <a:pt x="60987" y="219199"/>
                  </a:cubicBezTo>
                  <a:cubicBezTo>
                    <a:pt x="57250" y="220127"/>
                    <a:pt x="53405" y="220543"/>
                    <a:pt x="49557" y="220437"/>
                  </a:cubicBezTo>
                  <a:cubicBezTo>
                    <a:pt x="22887" y="220913"/>
                    <a:pt x="6409" y="220532"/>
                    <a:pt x="6314" y="2193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56B7020F-8207-480C-B571-34977CC791E9}"/>
                </a:ext>
              </a:extLst>
            </p:cNvPr>
            <p:cNvSpPr/>
            <p:nvPr/>
          </p:nvSpPr>
          <p:spPr>
            <a:xfrm>
              <a:off x="5471692" y="2750617"/>
              <a:ext cx="253174" cy="120761"/>
            </a:xfrm>
            <a:custGeom>
              <a:avLst/>
              <a:gdLst>
                <a:gd name="connsiteX0" fmla="*/ 253175 w 253174"/>
                <a:gd name="connsiteY0" fmla="*/ 75057 h 120761"/>
                <a:gd name="connsiteX1" fmla="*/ 0 w 253174"/>
                <a:gd name="connsiteY1" fmla="*/ 0 h 120761"/>
                <a:gd name="connsiteX2" fmla="*/ 249365 w 253174"/>
                <a:gd name="connsiteY2" fmla="*/ 119920 h 12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174" h="120761">
                  <a:moveTo>
                    <a:pt x="253175" y="75057"/>
                  </a:moveTo>
                  <a:cubicBezTo>
                    <a:pt x="163459" y="73975"/>
                    <a:pt x="75809" y="47990"/>
                    <a:pt x="0" y="0"/>
                  </a:cubicBezTo>
                  <a:cubicBezTo>
                    <a:pt x="0" y="0"/>
                    <a:pt x="58198" y="132493"/>
                    <a:pt x="249365" y="119920"/>
                  </a:cubicBezTo>
                  <a:close/>
                </a:path>
              </a:pathLst>
            </a:custGeom>
            <a:solidFill>
              <a:srgbClr val="EB99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4B06C6E2-1B11-4787-8542-64F3538A5A37}"/>
                </a:ext>
              </a:extLst>
            </p:cNvPr>
            <p:cNvSpPr/>
            <p:nvPr/>
          </p:nvSpPr>
          <p:spPr>
            <a:xfrm>
              <a:off x="5623606" y="2557965"/>
              <a:ext cx="81064" cy="57770"/>
            </a:xfrm>
            <a:custGeom>
              <a:avLst/>
              <a:gdLst>
                <a:gd name="connsiteX0" fmla="*/ 78781 w 81064"/>
                <a:gd name="connsiteY0" fmla="*/ 19202 h 57770"/>
                <a:gd name="connsiteX1" fmla="*/ 36776 w 81064"/>
                <a:gd name="connsiteY1" fmla="*/ 152 h 57770"/>
                <a:gd name="connsiteX2" fmla="*/ 6487 w 81064"/>
                <a:gd name="connsiteY2" fmla="*/ 15392 h 57770"/>
                <a:gd name="connsiteX3" fmla="*/ 3534 w 81064"/>
                <a:gd name="connsiteY3" fmla="*/ 46634 h 57770"/>
                <a:gd name="connsiteX4" fmla="*/ 37824 w 81064"/>
                <a:gd name="connsiteY4" fmla="*/ 56159 h 57770"/>
                <a:gd name="connsiteX5" fmla="*/ 71923 w 81064"/>
                <a:gd name="connsiteY5" fmla="*/ 37109 h 57770"/>
                <a:gd name="connsiteX6" fmla="*/ 79639 w 81064"/>
                <a:gd name="connsiteY6" fmla="*/ 29489 h 57770"/>
                <a:gd name="connsiteX7" fmla="*/ 79639 w 81064"/>
                <a:gd name="connsiteY7" fmla="*/ 19964 h 5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064" h="57770">
                  <a:moveTo>
                    <a:pt x="78781" y="19202"/>
                  </a:moveTo>
                  <a:cubicBezTo>
                    <a:pt x="68994" y="6043"/>
                    <a:pt x="53124" y="-1154"/>
                    <a:pt x="36776" y="152"/>
                  </a:cubicBezTo>
                  <a:cubicBezTo>
                    <a:pt x="25029" y="907"/>
                    <a:pt x="14094" y="6409"/>
                    <a:pt x="6487" y="15392"/>
                  </a:cubicBezTo>
                  <a:cubicBezTo>
                    <a:pt x="-918" y="24170"/>
                    <a:pt x="-2095" y="36623"/>
                    <a:pt x="3534" y="46634"/>
                  </a:cubicBezTo>
                  <a:cubicBezTo>
                    <a:pt x="11982" y="56457"/>
                    <a:pt x="25520" y="60217"/>
                    <a:pt x="37824" y="56159"/>
                  </a:cubicBezTo>
                  <a:cubicBezTo>
                    <a:pt x="50322" y="52089"/>
                    <a:pt x="61905" y="45618"/>
                    <a:pt x="71923" y="37109"/>
                  </a:cubicBezTo>
                  <a:cubicBezTo>
                    <a:pt x="74967" y="35096"/>
                    <a:pt x="77588" y="32507"/>
                    <a:pt x="79639" y="29489"/>
                  </a:cubicBezTo>
                  <a:cubicBezTo>
                    <a:pt x="81539" y="26598"/>
                    <a:pt x="81539" y="22854"/>
                    <a:pt x="79639" y="19964"/>
                  </a:cubicBezTo>
                </a:path>
              </a:pathLst>
            </a:custGeom>
            <a:solidFill>
              <a:srgbClr val="EB996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E909AF71-5AF3-42EC-8070-6A1095C22B0E}"/>
                </a:ext>
              </a:extLst>
            </p:cNvPr>
            <p:cNvSpPr/>
            <p:nvPr/>
          </p:nvSpPr>
          <p:spPr>
            <a:xfrm>
              <a:off x="5632720" y="2530205"/>
              <a:ext cx="86526" cy="77253"/>
            </a:xfrm>
            <a:custGeom>
              <a:avLst/>
              <a:gdLst>
                <a:gd name="connsiteX0" fmla="*/ 4707 w 86526"/>
                <a:gd name="connsiteY0" fmla="*/ 4 h 77253"/>
                <a:gd name="connsiteX1" fmla="*/ 32044 w 86526"/>
                <a:gd name="connsiteY1" fmla="*/ 49343 h 77253"/>
                <a:gd name="connsiteX2" fmla="*/ 86527 w 86526"/>
                <a:gd name="connsiteY2" fmla="*/ 71918 h 77253"/>
                <a:gd name="connsiteX3" fmla="*/ 66715 w 86526"/>
                <a:gd name="connsiteY3" fmla="*/ 77252 h 77253"/>
                <a:gd name="connsiteX4" fmla="*/ 21280 w 86526"/>
                <a:gd name="connsiteY4" fmla="*/ 60011 h 77253"/>
                <a:gd name="connsiteX5" fmla="*/ 135 w 86526"/>
                <a:gd name="connsiteY5" fmla="*/ 18768 h 77253"/>
                <a:gd name="connsiteX6" fmla="*/ 4707 w 86526"/>
                <a:gd name="connsiteY6" fmla="*/ 4 h 7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26" h="77253">
                  <a:moveTo>
                    <a:pt x="4707" y="4"/>
                  </a:moveTo>
                  <a:cubicBezTo>
                    <a:pt x="8993" y="4"/>
                    <a:pt x="8231" y="28579"/>
                    <a:pt x="32044" y="49343"/>
                  </a:cubicBezTo>
                  <a:cubicBezTo>
                    <a:pt x="55856" y="70108"/>
                    <a:pt x="86431" y="67917"/>
                    <a:pt x="86527" y="71918"/>
                  </a:cubicBezTo>
                  <a:cubicBezTo>
                    <a:pt x="86527" y="73727"/>
                    <a:pt x="79573" y="77347"/>
                    <a:pt x="66715" y="77252"/>
                  </a:cubicBezTo>
                  <a:cubicBezTo>
                    <a:pt x="50005" y="77072"/>
                    <a:pt x="33903" y="70962"/>
                    <a:pt x="21280" y="60011"/>
                  </a:cubicBezTo>
                  <a:cubicBezTo>
                    <a:pt x="9134" y="49539"/>
                    <a:pt x="1548" y="34744"/>
                    <a:pt x="135" y="18768"/>
                  </a:cubicBezTo>
                  <a:cubicBezTo>
                    <a:pt x="-722" y="6767"/>
                    <a:pt x="2707" y="-187"/>
                    <a:pt x="4707" y="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399A5497-9528-4236-8D8A-CD3AE84BD452}"/>
                </a:ext>
              </a:extLst>
            </p:cNvPr>
            <p:cNvSpPr/>
            <p:nvPr/>
          </p:nvSpPr>
          <p:spPr>
            <a:xfrm>
              <a:off x="5513340" y="2219061"/>
              <a:ext cx="120424" cy="33538"/>
            </a:xfrm>
            <a:custGeom>
              <a:avLst/>
              <a:gdLst>
                <a:gd name="connsiteX0" fmla="*/ 120277 w 120424"/>
                <a:gd name="connsiteY0" fmla="*/ 21111 h 33538"/>
                <a:gd name="connsiteX1" fmla="*/ 60365 w 120424"/>
                <a:gd name="connsiteY1" fmla="*/ 26921 h 33538"/>
                <a:gd name="connsiteX2" fmla="*/ 357 w 120424"/>
                <a:gd name="connsiteY2" fmla="*/ 31017 h 33538"/>
                <a:gd name="connsiteX3" fmla="*/ 13406 w 120424"/>
                <a:gd name="connsiteY3" fmla="*/ 14634 h 33538"/>
                <a:gd name="connsiteX4" fmla="*/ 104751 w 120424"/>
                <a:gd name="connsiteY4" fmla="*/ 7110 h 33538"/>
                <a:gd name="connsiteX5" fmla="*/ 120277 w 120424"/>
                <a:gd name="connsiteY5" fmla="*/ 21111 h 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424" h="33538">
                  <a:moveTo>
                    <a:pt x="120277" y="21111"/>
                  </a:moveTo>
                  <a:cubicBezTo>
                    <a:pt x="117419" y="28160"/>
                    <a:pt x="91702" y="24064"/>
                    <a:pt x="60365" y="26921"/>
                  </a:cubicBezTo>
                  <a:cubicBezTo>
                    <a:pt x="29027" y="29779"/>
                    <a:pt x="4262" y="37494"/>
                    <a:pt x="357" y="31017"/>
                  </a:cubicBezTo>
                  <a:cubicBezTo>
                    <a:pt x="-1357" y="27874"/>
                    <a:pt x="3119" y="21492"/>
                    <a:pt x="13406" y="14634"/>
                  </a:cubicBezTo>
                  <a:cubicBezTo>
                    <a:pt x="41085" y="-1765"/>
                    <a:pt x="74762" y="-4539"/>
                    <a:pt x="104751" y="7110"/>
                  </a:cubicBezTo>
                  <a:cubicBezTo>
                    <a:pt x="115895" y="11967"/>
                    <a:pt x="121420" y="17777"/>
                    <a:pt x="120277" y="2111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D5B99B28-06C4-4FEA-A8DF-CE32201F5977}"/>
                </a:ext>
              </a:extLst>
            </p:cNvPr>
            <p:cNvSpPr/>
            <p:nvPr/>
          </p:nvSpPr>
          <p:spPr>
            <a:xfrm>
              <a:off x="5775885" y="2236899"/>
              <a:ext cx="109700" cy="31204"/>
            </a:xfrm>
            <a:custGeom>
              <a:avLst/>
              <a:gdLst>
                <a:gd name="connsiteX0" fmla="*/ 108811 w 109700"/>
                <a:gd name="connsiteY0" fmla="*/ 28895 h 31204"/>
                <a:gd name="connsiteX1" fmla="*/ 54614 w 109700"/>
                <a:gd name="connsiteY1" fmla="*/ 26800 h 31204"/>
                <a:gd name="connsiteX2" fmla="*/ 607 w 109700"/>
                <a:gd name="connsiteY2" fmla="*/ 23085 h 31204"/>
                <a:gd name="connsiteX3" fmla="*/ 12132 w 109700"/>
                <a:gd name="connsiteY3" fmla="*/ 8798 h 31204"/>
                <a:gd name="connsiteX4" fmla="*/ 56424 w 109700"/>
                <a:gd name="connsiteY4" fmla="*/ 225 h 31204"/>
                <a:gd name="connsiteX5" fmla="*/ 99286 w 109700"/>
                <a:gd name="connsiteY5" fmla="*/ 13370 h 31204"/>
                <a:gd name="connsiteX6" fmla="*/ 108811 w 109700"/>
                <a:gd name="connsiteY6" fmla="*/ 28895 h 3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00" h="31204">
                  <a:moveTo>
                    <a:pt x="108811" y="28895"/>
                  </a:moveTo>
                  <a:cubicBezTo>
                    <a:pt x="103001" y="34706"/>
                    <a:pt x="81189" y="27848"/>
                    <a:pt x="54614" y="26800"/>
                  </a:cubicBezTo>
                  <a:cubicBezTo>
                    <a:pt x="28039" y="25752"/>
                    <a:pt x="5655" y="29467"/>
                    <a:pt x="607" y="23085"/>
                  </a:cubicBezTo>
                  <a:cubicBezTo>
                    <a:pt x="-1584" y="20037"/>
                    <a:pt x="2131" y="14132"/>
                    <a:pt x="12132" y="8798"/>
                  </a:cubicBezTo>
                  <a:cubicBezTo>
                    <a:pt x="25881" y="2081"/>
                    <a:pt x="41162" y="-877"/>
                    <a:pt x="56424" y="225"/>
                  </a:cubicBezTo>
                  <a:cubicBezTo>
                    <a:pt x="71624" y="727"/>
                    <a:pt x="86418" y="5264"/>
                    <a:pt x="99286" y="13370"/>
                  </a:cubicBezTo>
                  <a:cubicBezTo>
                    <a:pt x="108430" y="19751"/>
                    <a:pt x="111383" y="26038"/>
                    <a:pt x="108811" y="2889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5C21682F-002A-4953-8577-E6BAE7033B71}"/>
                </a:ext>
              </a:extLst>
            </p:cNvPr>
            <p:cNvSpPr/>
            <p:nvPr/>
          </p:nvSpPr>
          <p:spPr>
            <a:xfrm>
              <a:off x="4935766" y="3029618"/>
              <a:ext cx="225001" cy="126735"/>
            </a:xfrm>
            <a:custGeom>
              <a:avLst/>
              <a:gdLst>
                <a:gd name="connsiteX0" fmla="*/ 242155 w 247175"/>
                <a:gd name="connsiteY0" fmla="*/ 0 h 139225"/>
                <a:gd name="connsiteX1" fmla="*/ 245834 w 247175"/>
                <a:gd name="connsiteY1" fmla="*/ 101050 h 139225"/>
                <a:gd name="connsiteX2" fmla="*/ 247175 w 247175"/>
                <a:gd name="connsiteY2" fmla="*/ 139225 h 139225"/>
                <a:gd name="connsiteX3" fmla="*/ 0 w 247175"/>
                <a:gd name="connsiteY3" fmla="*/ 139225 h 139225"/>
                <a:gd name="connsiteX4" fmla="*/ 18243 w 247175"/>
                <a:gd name="connsiteY4" fmla="*/ 119928 h 139225"/>
                <a:gd name="connsiteX5" fmla="*/ 242155 w 247175"/>
                <a:gd name="connsiteY5" fmla="*/ 0 h 13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175" h="139225">
                  <a:moveTo>
                    <a:pt x="242155" y="0"/>
                  </a:moveTo>
                  <a:cubicBezTo>
                    <a:pt x="242155" y="0"/>
                    <a:pt x="243673" y="40618"/>
                    <a:pt x="245834" y="101050"/>
                  </a:cubicBezTo>
                  <a:lnTo>
                    <a:pt x="247175" y="139225"/>
                  </a:lnTo>
                  <a:lnTo>
                    <a:pt x="0" y="139225"/>
                  </a:lnTo>
                  <a:lnTo>
                    <a:pt x="18243" y="119928"/>
                  </a:lnTo>
                  <a:cubicBezTo>
                    <a:pt x="122497" y="28054"/>
                    <a:pt x="242155" y="0"/>
                    <a:pt x="2421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AB17F6DA-FCC5-4381-BA56-37A79F2522D9}"/>
                </a:ext>
              </a:extLst>
            </p:cNvPr>
            <p:cNvSpPr/>
            <p:nvPr/>
          </p:nvSpPr>
          <p:spPr>
            <a:xfrm>
              <a:off x="5992754" y="3029618"/>
              <a:ext cx="185855" cy="126735"/>
            </a:xfrm>
            <a:custGeom>
              <a:avLst/>
              <a:gdLst>
                <a:gd name="connsiteX0" fmla="*/ 0 w 182261"/>
                <a:gd name="connsiteY0" fmla="*/ 0 h 124284"/>
                <a:gd name="connsiteX1" fmla="*/ 160974 w 182261"/>
                <a:gd name="connsiteY1" fmla="*/ 95078 h 124284"/>
                <a:gd name="connsiteX2" fmla="*/ 182261 w 182261"/>
                <a:gd name="connsiteY2" fmla="*/ 124284 h 124284"/>
                <a:gd name="connsiteX3" fmla="*/ 15629 w 182261"/>
                <a:gd name="connsiteY3" fmla="*/ 124284 h 12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2261" h="124284">
                  <a:moveTo>
                    <a:pt x="0" y="0"/>
                  </a:moveTo>
                  <a:cubicBezTo>
                    <a:pt x="64127" y="10287"/>
                    <a:pt x="117295" y="46518"/>
                    <a:pt x="160974" y="95078"/>
                  </a:cubicBezTo>
                  <a:lnTo>
                    <a:pt x="182261" y="124284"/>
                  </a:lnTo>
                  <a:lnTo>
                    <a:pt x="15629" y="1242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03462F35-867C-41EC-AF83-3BB291B8CC3D}"/>
                </a:ext>
              </a:extLst>
            </p:cNvPr>
            <p:cNvSpPr/>
            <p:nvPr/>
          </p:nvSpPr>
          <p:spPr>
            <a:xfrm>
              <a:off x="4925559" y="1944152"/>
              <a:ext cx="636127" cy="955029"/>
            </a:xfrm>
            <a:custGeom>
              <a:avLst/>
              <a:gdLst>
                <a:gd name="connsiteX0" fmla="*/ 562706 w 636127"/>
                <a:gd name="connsiteY0" fmla="*/ 13414 h 955029"/>
                <a:gd name="connsiteX1" fmla="*/ 634239 w 636127"/>
                <a:gd name="connsiteY1" fmla="*/ 177625 h 955029"/>
                <a:gd name="connsiteX2" fmla="*/ 578994 w 636127"/>
                <a:gd name="connsiteY2" fmla="*/ 271065 h 955029"/>
                <a:gd name="connsiteX3" fmla="*/ 542290 w 636127"/>
                <a:gd name="connsiteY3" fmla="*/ 266059 h 955029"/>
                <a:gd name="connsiteX4" fmla="*/ 537560 w 636127"/>
                <a:gd name="connsiteY4" fmla="*/ 255825 h 955029"/>
                <a:gd name="connsiteX5" fmla="*/ 537560 w 636127"/>
                <a:gd name="connsiteY5" fmla="*/ 255825 h 955029"/>
                <a:gd name="connsiteX6" fmla="*/ 503175 w 636127"/>
                <a:gd name="connsiteY6" fmla="*/ 438610 h 955029"/>
                <a:gd name="connsiteX7" fmla="*/ 485935 w 636127"/>
                <a:gd name="connsiteY7" fmla="*/ 527859 h 955029"/>
                <a:gd name="connsiteX8" fmla="*/ 526702 w 636127"/>
                <a:gd name="connsiteY8" fmla="*/ 605011 h 955029"/>
                <a:gd name="connsiteX9" fmla="*/ 557848 w 636127"/>
                <a:gd name="connsiteY9" fmla="*/ 819610 h 955029"/>
                <a:gd name="connsiteX10" fmla="*/ 528797 w 636127"/>
                <a:gd name="connsiteY10" fmla="*/ 871426 h 955029"/>
                <a:gd name="connsiteX11" fmla="*/ 522796 w 636127"/>
                <a:gd name="connsiteY11" fmla="*/ 904954 h 955029"/>
                <a:gd name="connsiteX12" fmla="*/ 500222 w 636127"/>
                <a:gd name="connsiteY12" fmla="*/ 933529 h 955029"/>
                <a:gd name="connsiteX13" fmla="*/ 26829 w 636127"/>
                <a:gd name="connsiteY13" fmla="*/ 947721 h 955029"/>
                <a:gd name="connsiteX14" fmla="*/ 3684 w 636127"/>
                <a:gd name="connsiteY14" fmla="*/ 928099 h 955029"/>
                <a:gd name="connsiteX15" fmla="*/ 38355 w 636127"/>
                <a:gd name="connsiteY15" fmla="*/ 770365 h 955029"/>
                <a:gd name="connsiteX16" fmla="*/ 115603 w 636127"/>
                <a:gd name="connsiteY16" fmla="*/ 604440 h 955029"/>
                <a:gd name="connsiteX17" fmla="*/ 132462 w 636127"/>
                <a:gd name="connsiteY17" fmla="*/ 432990 h 955029"/>
                <a:gd name="connsiteX18" fmla="*/ 275337 w 636127"/>
                <a:gd name="connsiteY18" fmla="*/ 277447 h 955029"/>
                <a:gd name="connsiteX19" fmla="*/ 340774 w 636127"/>
                <a:gd name="connsiteY19" fmla="*/ 88852 h 955029"/>
                <a:gd name="connsiteX20" fmla="*/ 562992 w 636127"/>
                <a:gd name="connsiteY20" fmla="*/ 13318 h 955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36127" h="955029">
                  <a:moveTo>
                    <a:pt x="562706" y="13414"/>
                  </a:moveTo>
                  <a:cubicBezTo>
                    <a:pt x="597187" y="59705"/>
                    <a:pt x="613570" y="95233"/>
                    <a:pt x="634239" y="177625"/>
                  </a:cubicBezTo>
                  <a:cubicBezTo>
                    <a:pt x="644431" y="217915"/>
                    <a:pt x="611569" y="246395"/>
                    <a:pt x="578994" y="271065"/>
                  </a:cubicBezTo>
                  <a:cubicBezTo>
                    <a:pt x="567476" y="279818"/>
                    <a:pt x="551043" y="277577"/>
                    <a:pt x="542290" y="266059"/>
                  </a:cubicBezTo>
                  <a:cubicBezTo>
                    <a:pt x="539989" y="263031"/>
                    <a:pt x="538375" y="259539"/>
                    <a:pt x="537560" y="255825"/>
                  </a:cubicBezTo>
                  <a:lnTo>
                    <a:pt x="537560" y="255825"/>
                  </a:lnTo>
                  <a:cubicBezTo>
                    <a:pt x="537560" y="255825"/>
                    <a:pt x="548800" y="382031"/>
                    <a:pt x="503175" y="438610"/>
                  </a:cubicBezTo>
                  <a:cubicBezTo>
                    <a:pt x="481839" y="465184"/>
                    <a:pt x="480886" y="499189"/>
                    <a:pt x="485935" y="527859"/>
                  </a:cubicBezTo>
                  <a:cubicBezTo>
                    <a:pt x="491660" y="557019"/>
                    <a:pt x="505837" y="583850"/>
                    <a:pt x="526702" y="605011"/>
                  </a:cubicBezTo>
                  <a:cubicBezTo>
                    <a:pt x="579661" y="660637"/>
                    <a:pt x="594329" y="751411"/>
                    <a:pt x="557848" y="819610"/>
                  </a:cubicBezTo>
                  <a:cubicBezTo>
                    <a:pt x="547279" y="836370"/>
                    <a:pt x="537583" y="853666"/>
                    <a:pt x="528797" y="871426"/>
                  </a:cubicBezTo>
                  <a:cubicBezTo>
                    <a:pt x="524355" y="882024"/>
                    <a:pt x="522306" y="893472"/>
                    <a:pt x="522796" y="904954"/>
                  </a:cubicBezTo>
                  <a:cubicBezTo>
                    <a:pt x="523957" y="918933"/>
                    <a:pt x="514090" y="931423"/>
                    <a:pt x="500222" y="933529"/>
                  </a:cubicBezTo>
                  <a:cubicBezTo>
                    <a:pt x="343474" y="956200"/>
                    <a:pt x="184654" y="960961"/>
                    <a:pt x="26829" y="947721"/>
                  </a:cubicBezTo>
                  <a:cubicBezTo>
                    <a:pt x="15702" y="946826"/>
                    <a:pt x="6387" y="938930"/>
                    <a:pt x="3684" y="928099"/>
                  </a:cubicBezTo>
                  <a:cubicBezTo>
                    <a:pt x="-8699" y="875140"/>
                    <a:pt x="11971" y="817990"/>
                    <a:pt x="38355" y="770365"/>
                  </a:cubicBezTo>
                  <a:cubicBezTo>
                    <a:pt x="67882" y="716549"/>
                    <a:pt x="105030" y="664924"/>
                    <a:pt x="115603" y="604440"/>
                  </a:cubicBezTo>
                  <a:cubicBezTo>
                    <a:pt x="125128" y="547290"/>
                    <a:pt x="109602" y="486139"/>
                    <a:pt x="132462" y="432990"/>
                  </a:cubicBezTo>
                  <a:cubicBezTo>
                    <a:pt x="161037" y="367934"/>
                    <a:pt x="237237" y="337168"/>
                    <a:pt x="275337" y="277447"/>
                  </a:cubicBezTo>
                  <a:cubicBezTo>
                    <a:pt x="311437" y="221154"/>
                    <a:pt x="308484" y="147335"/>
                    <a:pt x="340774" y="88852"/>
                  </a:cubicBezTo>
                  <a:cubicBezTo>
                    <a:pt x="382303" y="13604"/>
                    <a:pt x="484315" y="-21067"/>
                    <a:pt x="562992" y="13318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54FFD27F-96C5-416E-A58C-F0E623DB35E3}"/>
                </a:ext>
              </a:extLst>
            </p:cNvPr>
            <p:cNvSpPr/>
            <p:nvPr/>
          </p:nvSpPr>
          <p:spPr>
            <a:xfrm>
              <a:off x="5489694" y="1953078"/>
              <a:ext cx="405649" cy="234208"/>
            </a:xfrm>
            <a:custGeom>
              <a:avLst/>
              <a:gdLst>
                <a:gd name="connsiteX0" fmla="*/ 7334 w 405649"/>
                <a:gd name="connsiteY0" fmla="*/ 74306 h 234208"/>
                <a:gd name="connsiteX1" fmla="*/ 153162 w 405649"/>
                <a:gd name="connsiteY1" fmla="*/ 212324 h 234208"/>
                <a:gd name="connsiteX2" fmla="*/ 332899 w 405649"/>
                <a:gd name="connsiteY2" fmla="*/ 225944 h 234208"/>
                <a:gd name="connsiteX3" fmla="*/ 326136 w 405649"/>
                <a:gd name="connsiteY3" fmla="*/ 185558 h 234208"/>
                <a:gd name="connsiteX4" fmla="*/ 348615 w 405649"/>
                <a:gd name="connsiteY4" fmla="*/ 218229 h 234208"/>
                <a:gd name="connsiteX5" fmla="*/ 385477 w 405649"/>
                <a:gd name="connsiteY5" fmla="*/ 226992 h 234208"/>
                <a:gd name="connsiteX6" fmla="*/ 403384 w 405649"/>
                <a:gd name="connsiteY6" fmla="*/ 169842 h 234208"/>
                <a:gd name="connsiteX7" fmla="*/ 350425 w 405649"/>
                <a:gd name="connsiteY7" fmla="*/ 80117 h 234208"/>
                <a:gd name="connsiteX8" fmla="*/ 0 w 405649"/>
                <a:gd name="connsiteY8" fmla="*/ 52113 h 23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649" h="234208">
                  <a:moveTo>
                    <a:pt x="7334" y="74306"/>
                  </a:moveTo>
                  <a:cubicBezTo>
                    <a:pt x="67246" y="105167"/>
                    <a:pt x="94964" y="178414"/>
                    <a:pt x="153162" y="212324"/>
                  </a:cubicBezTo>
                  <a:cubicBezTo>
                    <a:pt x="206121" y="243184"/>
                    <a:pt x="272224" y="235088"/>
                    <a:pt x="332899" y="225944"/>
                  </a:cubicBezTo>
                  <a:cubicBezTo>
                    <a:pt x="330708" y="212514"/>
                    <a:pt x="328422" y="198988"/>
                    <a:pt x="326136" y="185558"/>
                  </a:cubicBezTo>
                  <a:cubicBezTo>
                    <a:pt x="331595" y="197716"/>
                    <a:pt x="339211" y="208785"/>
                    <a:pt x="348615" y="218229"/>
                  </a:cubicBezTo>
                  <a:cubicBezTo>
                    <a:pt x="358346" y="227724"/>
                    <a:pt x="372514" y="231092"/>
                    <a:pt x="385477" y="226992"/>
                  </a:cubicBezTo>
                  <a:cubicBezTo>
                    <a:pt x="405860" y="218801"/>
                    <a:pt x="408527" y="190797"/>
                    <a:pt x="403384" y="169842"/>
                  </a:cubicBezTo>
                  <a:cubicBezTo>
                    <a:pt x="394069" y="135737"/>
                    <a:pt x="375781" y="104753"/>
                    <a:pt x="350425" y="80117"/>
                  </a:cubicBezTo>
                  <a:cubicBezTo>
                    <a:pt x="256773" y="-14933"/>
                    <a:pt x="107558" y="-26857"/>
                    <a:pt x="0" y="52113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9948A6FF-3F5F-4AD7-B9A8-8B8A91C7577A}"/>
                </a:ext>
              </a:extLst>
            </p:cNvPr>
            <p:cNvSpPr/>
            <p:nvPr/>
          </p:nvSpPr>
          <p:spPr>
            <a:xfrm>
              <a:off x="5033944" y="2013995"/>
              <a:ext cx="240865" cy="205276"/>
            </a:xfrm>
            <a:custGeom>
              <a:avLst/>
              <a:gdLst>
                <a:gd name="connsiteX0" fmla="*/ 230769 w 240865"/>
                <a:gd name="connsiteY0" fmla="*/ 169218 h 205276"/>
                <a:gd name="connsiteX1" fmla="*/ 202861 w 240865"/>
                <a:gd name="connsiteY1" fmla="*/ 35868 h 205276"/>
                <a:gd name="connsiteX2" fmla="*/ 68082 w 240865"/>
                <a:gd name="connsiteY2" fmla="*/ 6722 h 205276"/>
                <a:gd name="connsiteX3" fmla="*/ 15409 w 240865"/>
                <a:gd name="connsiteY3" fmla="*/ 43298 h 205276"/>
                <a:gd name="connsiteX4" fmla="*/ 20743 w 240865"/>
                <a:gd name="connsiteY4" fmla="*/ 154645 h 205276"/>
                <a:gd name="connsiteX5" fmla="*/ 124851 w 240865"/>
                <a:gd name="connsiteY5" fmla="*/ 205223 h 205276"/>
                <a:gd name="connsiteX6" fmla="*/ 240866 w 240865"/>
                <a:gd name="connsiteY6" fmla="*/ 181220 h 205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865" h="205276">
                  <a:moveTo>
                    <a:pt x="230769" y="169218"/>
                  </a:moveTo>
                  <a:cubicBezTo>
                    <a:pt x="249486" y="123232"/>
                    <a:pt x="238448" y="70490"/>
                    <a:pt x="202861" y="35868"/>
                  </a:cubicBezTo>
                  <a:cubicBezTo>
                    <a:pt x="166458" y="2598"/>
                    <a:pt x="114980" y="-8535"/>
                    <a:pt x="68082" y="6722"/>
                  </a:cubicBezTo>
                  <a:cubicBezTo>
                    <a:pt x="47099" y="13038"/>
                    <a:pt x="28658" y="25844"/>
                    <a:pt x="15409" y="43298"/>
                  </a:cubicBezTo>
                  <a:cubicBezTo>
                    <a:pt x="-7927" y="75493"/>
                    <a:pt x="-3641" y="122927"/>
                    <a:pt x="20743" y="154645"/>
                  </a:cubicBezTo>
                  <a:cubicBezTo>
                    <a:pt x="46551" y="185700"/>
                    <a:pt x="84487" y="204130"/>
                    <a:pt x="124851" y="205223"/>
                  </a:cubicBezTo>
                  <a:cubicBezTo>
                    <a:pt x="164833" y="206021"/>
                    <a:pt x="204483" y="197818"/>
                    <a:pt x="240866" y="181220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7258067C-A192-4893-B80A-DB996242B14B}"/>
                </a:ext>
              </a:extLst>
            </p:cNvPr>
            <p:cNvSpPr/>
            <p:nvPr/>
          </p:nvSpPr>
          <p:spPr>
            <a:xfrm>
              <a:off x="5251360" y="2960376"/>
              <a:ext cx="579424" cy="195977"/>
            </a:xfrm>
            <a:custGeom>
              <a:avLst/>
              <a:gdLst>
                <a:gd name="connsiteX0" fmla="*/ 467887 w 579424"/>
                <a:gd name="connsiteY0" fmla="*/ 0 h 195977"/>
                <a:gd name="connsiteX1" fmla="*/ 579424 w 579424"/>
                <a:gd name="connsiteY1" fmla="*/ 118586 h 195977"/>
                <a:gd name="connsiteX2" fmla="*/ 541860 w 579424"/>
                <a:gd name="connsiteY2" fmla="*/ 195977 h 195977"/>
                <a:gd name="connsiteX3" fmla="*/ 0 w 579424"/>
                <a:gd name="connsiteY3" fmla="*/ 195977 h 195977"/>
                <a:gd name="connsiteX4" fmla="*/ 82981 w 579424"/>
                <a:gd name="connsiteY4" fmla="*/ 34290 h 195977"/>
                <a:gd name="connsiteX5" fmla="*/ 295865 w 579424"/>
                <a:gd name="connsiteY5" fmla="*/ 136207 h 195977"/>
                <a:gd name="connsiteX6" fmla="*/ 467887 w 579424"/>
                <a:gd name="connsiteY6" fmla="*/ 0 h 195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424" h="195977">
                  <a:moveTo>
                    <a:pt x="467887" y="0"/>
                  </a:moveTo>
                  <a:lnTo>
                    <a:pt x="579424" y="118586"/>
                  </a:lnTo>
                  <a:lnTo>
                    <a:pt x="541860" y="195977"/>
                  </a:lnTo>
                  <a:lnTo>
                    <a:pt x="0" y="195977"/>
                  </a:lnTo>
                  <a:lnTo>
                    <a:pt x="82981" y="34290"/>
                  </a:lnTo>
                  <a:cubicBezTo>
                    <a:pt x="82981" y="34290"/>
                    <a:pt x="129178" y="143161"/>
                    <a:pt x="295865" y="136207"/>
                  </a:cubicBezTo>
                  <a:cubicBezTo>
                    <a:pt x="462553" y="129254"/>
                    <a:pt x="467887" y="0"/>
                    <a:pt x="46788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04342127-AC4E-447E-9AE4-3F3BCB808BB2}"/>
                </a:ext>
              </a:extLst>
            </p:cNvPr>
            <p:cNvSpPr/>
            <p:nvPr/>
          </p:nvSpPr>
          <p:spPr>
            <a:xfrm>
              <a:off x="5038843" y="3095991"/>
              <a:ext cx="101229" cy="36244"/>
            </a:xfrm>
            <a:custGeom>
              <a:avLst/>
              <a:gdLst>
                <a:gd name="connsiteX0" fmla="*/ 101156 w 101229"/>
                <a:gd name="connsiteY0" fmla="*/ 35889 h 36244"/>
                <a:gd name="connsiteX1" fmla="*/ 50673 w 101229"/>
                <a:gd name="connsiteY1" fmla="*/ 18173 h 36244"/>
                <a:gd name="connsiteX2" fmla="*/ 0 w 101229"/>
                <a:gd name="connsiteY2" fmla="*/ 1600 h 36244"/>
                <a:gd name="connsiteX3" fmla="*/ 54102 w 101229"/>
                <a:gd name="connsiteY3" fmla="*/ 8743 h 36244"/>
                <a:gd name="connsiteX4" fmla="*/ 101156 w 101229"/>
                <a:gd name="connsiteY4" fmla="*/ 35889 h 3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229" h="36244">
                  <a:moveTo>
                    <a:pt x="101156" y="35889"/>
                  </a:moveTo>
                  <a:cubicBezTo>
                    <a:pt x="99631" y="38366"/>
                    <a:pt x="78391" y="27412"/>
                    <a:pt x="50673" y="18173"/>
                  </a:cubicBezTo>
                  <a:cubicBezTo>
                    <a:pt x="22955" y="8934"/>
                    <a:pt x="0" y="4457"/>
                    <a:pt x="0" y="1600"/>
                  </a:cubicBezTo>
                  <a:cubicBezTo>
                    <a:pt x="0" y="-1258"/>
                    <a:pt x="25146" y="-1068"/>
                    <a:pt x="54102" y="8743"/>
                  </a:cubicBezTo>
                  <a:cubicBezTo>
                    <a:pt x="83058" y="18554"/>
                    <a:pt x="102584" y="33603"/>
                    <a:pt x="101156" y="35889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A03AF423-7314-4CAA-8F58-408A8C403E54}"/>
                </a:ext>
              </a:extLst>
            </p:cNvPr>
            <p:cNvSpPr/>
            <p:nvPr/>
          </p:nvSpPr>
          <p:spPr>
            <a:xfrm>
              <a:off x="5277498" y="3050178"/>
              <a:ext cx="45719" cy="70784"/>
            </a:xfrm>
            <a:custGeom>
              <a:avLst/>
              <a:gdLst>
                <a:gd name="connsiteX0" fmla="*/ 725 w 30433"/>
                <a:gd name="connsiteY0" fmla="*/ 100698 h 100722"/>
                <a:gd name="connsiteX1" fmla="*/ 10822 w 30433"/>
                <a:gd name="connsiteY1" fmla="*/ 48978 h 100722"/>
                <a:gd name="connsiteX2" fmla="*/ 29872 w 30433"/>
                <a:gd name="connsiteY2" fmla="*/ 19 h 100722"/>
                <a:gd name="connsiteX3" fmla="*/ 20347 w 30433"/>
                <a:gd name="connsiteY3" fmla="*/ 51740 h 100722"/>
                <a:gd name="connsiteX4" fmla="*/ 725 w 30433"/>
                <a:gd name="connsiteY4" fmla="*/ 100698 h 10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33" h="100722">
                  <a:moveTo>
                    <a:pt x="725" y="100698"/>
                  </a:moveTo>
                  <a:cubicBezTo>
                    <a:pt x="-1846" y="99936"/>
                    <a:pt x="2630" y="76791"/>
                    <a:pt x="10822" y="48978"/>
                  </a:cubicBezTo>
                  <a:cubicBezTo>
                    <a:pt x="19013" y="21165"/>
                    <a:pt x="27776" y="-743"/>
                    <a:pt x="29872" y="19"/>
                  </a:cubicBezTo>
                  <a:cubicBezTo>
                    <a:pt x="31967" y="781"/>
                    <a:pt x="28062" y="23927"/>
                    <a:pt x="20347" y="51740"/>
                  </a:cubicBezTo>
                  <a:cubicBezTo>
                    <a:pt x="12632" y="79553"/>
                    <a:pt x="3392" y="101556"/>
                    <a:pt x="725" y="100698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9FF60D56-4427-48C4-BE04-E616C8C8B76E}"/>
                </a:ext>
              </a:extLst>
            </p:cNvPr>
            <p:cNvSpPr/>
            <p:nvPr/>
          </p:nvSpPr>
          <p:spPr>
            <a:xfrm>
              <a:off x="5999596" y="3100496"/>
              <a:ext cx="48524" cy="45719"/>
            </a:xfrm>
            <a:custGeom>
              <a:avLst/>
              <a:gdLst>
                <a:gd name="connsiteX0" fmla="*/ 71902 w 72163"/>
                <a:gd name="connsiteY0" fmla="*/ 149 h 67991"/>
                <a:gd name="connsiteX1" fmla="*/ 42184 w 72163"/>
                <a:gd name="connsiteY1" fmla="*/ 40439 h 67991"/>
                <a:gd name="connsiteX2" fmla="*/ 83 w 72163"/>
                <a:gd name="connsiteY2" fmla="*/ 67681 h 67991"/>
                <a:gd name="connsiteX3" fmla="*/ 35326 w 72163"/>
                <a:gd name="connsiteY3" fmla="*/ 33296 h 67991"/>
                <a:gd name="connsiteX4" fmla="*/ 71902 w 72163"/>
                <a:gd name="connsiteY4" fmla="*/ 149 h 6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63" h="67991">
                  <a:moveTo>
                    <a:pt x="71902" y="149"/>
                  </a:moveTo>
                  <a:cubicBezTo>
                    <a:pt x="74093" y="1673"/>
                    <a:pt x="62377" y="21389"/>
                    <a:pt x="42184" y="40439"/>
                  </a:cubicBezTo>
                  <a:cubicBezTo>
                    <a:pt x="21991" y="59489"/>
                    <a:pt x="1512" y="69967"/>
                    <a:pt x="83" y="67681"/>
                  </a:cubicBezTo>
                  <a:cubicBezTo>
                    <a:pt x="-1345" y="65395"/>
                    <a:pt x="15800" y="51679"/>
                    <a:pt x="35326" y="33296"/>
                  </a:cubicBezTo>
                  <a:cubicBezTo>
                    <a:pt x="54852" y="14913"/>
                    <a:pt x="69616" y="-1756"/>
                    <a:pt x="71902" y="14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2DC24601-5561-4FD1-BC1E-2558D4CA3077}"/>
                </a:ext>
              </a:extLst>
            </p:cNvPr>
            <p:cNvSpPr/>
            <p:nvPr/>
          </p:nvSpPr>
          <p:spPr>
            <a:xfrm>
              <a:off x="5798947" y="3055414"/>
              <a:ext cx="129852" cy="34492"/>
            </a:xfrm>
            <a:custGeom>
              <a:avLst/>
              <a:gdLst>
                <a:gd name="connsiteX0" fmla="*/ 129849 w 129852"/>
                <a:gd name="connsiteY0" fmla="*/ 33436 h 34492"/>
                <a:gd name="connsiteX1" fmla="*/ 63174 w 129852"/>
                <a:gd name="connsiteY1" fmla="*/ 24673 h 34492"/>
                <a:gd name="connsiteX2" fmla="*/ 23 w 129852"/>
                <a:gd name="connsiteY2" fmla="*/ 479 h 34492"/>
                <a:gd name="connsiteX3" fmla="*/ 65651 w 129852"/>
                <a:gd name="connsiteY3" fmla="*/ 15053 h 34492"/>
                <a:gd name="connsiteX4" fmla="*/ 129849 w 129852"/>
                <a:gd name="connsiteY4" fmla="*/ 33436 h 3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852" h="34492">
                  <a:moveTo>
                    <a:pt x="129849" y="33436"/>
                  </a:moveTo>
                  <a:cubicBezTo>
                    <a:pt x="129849" y="36103"/>
                    <a:pt x="99083" y="33912"/>
                    <a:pt x="63174" y="24673"/>
                  </a:cubicBezTo>
                  <a:cubicBezTo>
                    <a:pt x="27265" y="15434"/>
                    <a:pt x="-929" y="3051"/>
                    <a:pt x="23" y="479"/>
                  </a:cubicBezTo>
                  <a:cubicBezTo>
                    <a:pt x="976" y="-2092"/>
                    <a:pt x="29837" y="6099"/>
                    <a:pt x="65651" y="15053"/>
                  </a:cubicBezTo>
                  <a:cubicBezTo>
                    <a:pt x="101465" y="24006"/>
                    <a:pt x="130230" y="30579"/>
                    <a:pt x="129849" y="33436"/>
                  </a:cubicBezTo>
                  <a:close/>
                </a:path>
              </a:pathLst>
            </a:custGeom>
            <a:solidFill>
              <a:srgbClr val="FAFAF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CE8FB764-70C4-432E-B69B-246F82071359}"/>
                </a:ext>
              </a:extLst>
            </p:cNvPr>
            <p:cNvSpPr/>
            <p:nvPr/>
          </p:nvSpPr>
          <p:spPr>
            <a:xfrm>
              <a:off x="5199446" y="2184503"/>
              <a:ext cx="238336" cy="51907"/>
            </a:xfrm>
            <a:custGeom>
              <a:avLst/>
              <a:gdLst>
                <a:gd name="connsiteX0" fmla="*/ 21 w 238336"/>
                <a:gd name="connsiteY0" fmla="*/ 44 h 51907"/>
                <a:gd name="connsiteX1" fmla="*/ 31358 w 238336"/>
                <a:gd name="connsiteY1" fmla="*/ 19094 h 51907"/>
                <a:gd name="connsiteX2" fmla="*/ 67839 w 238336"/>
                <a:gd name="connsiteY2" fmla="*/ 35000 h 51907"/>
                <a:gd name="connsiteX3" fmla="*/ 115464 w 238336"/>
                <a:gd name="connsiteY3" fmla="*/ 45573 h 51907"/>
                <a:gd name="connsiteX4" fmla="*/ 164137 w 238336"/>
                <a:gd name="connsiteY4" fmla="*/ 46049 h 51907"/>
                <a:gd name="connsiteX5" fmla="*/ 203380 w 238336"/>
                <a:gd name="connsiteY5" fmla="*/ 38810 h 51907"/>
                <a:gd name="connsiteX6" fmla="*/ 238336 w 238336"/>
                <a:gd name="connsiteY6" fmla="*/ 26999 h 51907"/>
                <a:gd name="connsiteX7" fmla="*/ 229669 w 238336"/>
                <a:gd name="connsiteY7" fmla="*/ 32048 h 51907"/>
                <a:gd name="connsiteX8" fmla="*/ 219001 w 238336"/>
                <a:gd name="connsiteY8" fmla="*/ 36905 h 51907"/>
                <a:gd name="connsiteX9" fmla="*/ 204332 w 238336"/>
                <a:gd name="connsiteY9" fmla="*/ 42239 h 51907"/>
                <a:gd name="connsiteX10" fmla="*/ 164613 w 238336"/>
                <a:gd name="connsiteY10" fmla="*/ 50621 h 51907"/>
                <a:gd name="connsiteX11" fmla="*/ 114892 w 238336"/>
                <a:gd name="connsiteY11" fmla="*/ 50621 h 51907"/>
                <a:gd name="connsiteX12" fmla="*/ 66505 w 238336"/>
                <a:gd name="connsiteY12" fmla="*/ 39382 h 51907"/>
                <a:gd name="connsiteX13" fmla="*/ 29739 w 238336"/>
                <a:gd name="connsiteY13" fmla="*/ 22237 h 51907"/>
                <a:gd name="connsiteX14" fmla="*/ 16690 w 238336"/>
                <a:gd name="connsiteY14" fmla="*/ 13760 h 51907"/>
                <a:gd name="connsiteX15" fmla="*/ 7165 w 238336"/>
                <a:gd name="connsiteY15" fmla="*/ 6521 h 51907"/>
                <a:gd name="connsiteX16" fmla="*/ 21 w 238336"/>
                <a:gd name="connsiteY16" fmla="*/ 44 h 51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336" h="51907">
                  <a:moveTo>
                    <a:pt x="21" y="44"/>
                  </a:moveTo>
                  <a:cubicBezTo>
                    <a:pt x="592" y="-718"/>
                    <a:pt x="11451" y="8616"/>
                    <a:pt x="31358" y="19094"/>
                  </a:cubicBezTo>
                  <a:cubicBezTo>
                    <a:pt x="43056" y="25399"/>
                    <a:pt x="55258" y="30720"/>
                    <a:pt x="67839" y="35000"/>
                  </a:cubicBezTo>
                  <a:cubicBezTo>
                    <a:pt x="83348" y="40007"/>
                    <a:pt x="99293" y="43547"/>
                    <a:pt x="115464" y="45573"/>
                  </a:cubicBezTo>
                  <a:cubicBezTo>
                    <a:pt x="131635" y="47294"/>
                    <a:pt x="147935" y="47453"/>
                    <a:pt x="164137" y="46049"/>
                  </a:cubicBezTo>
                  <a:cubicBezTo>
                    <a:pt x="177411" y="44835"/>
                    <a:pt x="190546" y="42412"/>
                    <a:pt x="203380" y="38810"/>
                  </a:cubicBezTo>
                  <a:cubicBezTo>
                    <a:pt x="225287" y="32714"/>
                    <a:pt x="237860" y="26142"/>
                    <a:pt x="238336" y="26999"/>
                  </a:cubicBezTo>
                  <a:cubicBezTo>
                    <a:pt x="235659" y="29022"/>
                    <a:pt x="232749" y="30716"/>
                    <a:pt x="229669" y="32048"/>
                  </a:cubicBezTo>
                  <a:cubicBezTo>
                    <a:pt x="226222" y="33897"/>
                    <a:pt x="222658" y="35520"/>
                    <a:pt x="219001" y="36905"/>
                  </a:cubicBezTo>
                  <a:cubicBezTo>
                    <a:pt x="214208" y="38939"/>
                    <a:pt x="209312" y="40720"/>
                    <a:pt x="204332" y="42239"/>
                  </a:cubicBezTo>
                  <a:cubicBezTo>
                    <a:pt x="191400" y="46332"/>
                    <a:pt x="178096" y="49140"/>
                    <a:pt x="164613" y="50621"/>
                  </a:cubicBezTo>
                  <a:cubicBezTo>
                    <a:pt x="148084" y="52336"/>
                    <a:pt x="131422" y="52336"/>
                    <a:pt x="114892" y="50621"/>
                  </a:cubicBezTo>
                  <a:cubicBezTo>
                    <a:pt x="98414" y="48579"/>
                    <a:pt x="82197" y="44812"/>
                    <a:pt x="66505" y="39382"/>
                  </a:cubicBezTo>
                  <a:cubicBezTo>
                    <a:pt x="53722" y="34875"/>
                    <a:pt x="41408" y="29133"/>
                    <a:pt x="29739" y="22237"/>
                  </a:cubicBezTo>
                  <a:cubicBezTo>
                    <a:pt x="24691" y="19475"/>
                    <a:pt x="20214" y="16331"/>
                    <a:pt x="16690" y="13760"/>
                  </a:cubicBezTo>
                  <a:cubicBezTo>
                    <a:pt x="13357" y="11562"/>
                    <a:pt x="10175" y="9143"/>
                    <a:pt x="7165" y="6521"/>
                  </a:cubicBezTo>
                  <a:cubicBezTo>
                    <a:pt x="2402" y="2711"/>
                    <a:pt x="-265" y="329"/>
                    <a:pt x="21" y="44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804939D2-36C7-492C-836D-4F09655A3BD8}"/>
                </a:ext>
              </a:extLst>
            </p:cNvPr>
            <p:cNvSpPr/>
            <p:nvPr/>
          </p:nvSpPr>
          <p:spPr>
            <a:xfrm>
              <a:off x="5205278" y="2220932"/>
              <a:ext cx="240220" cy="87355"/>
            </a:xfrm>
            <a:custGeom>
              <a:avLst/>
              <a:gdLst>
                <a:gd name="connsiteX0" fmla="*/ 240220 w 240220"/>
                <a:gd name="connsiteY0" fmla="*/ 73247 h 87355"/>
                <a:gd name="connsiteX1" fmla="*/ 229838 w 240220"/>
                <a:gd name="connsiteY1" fmla="*/ 76391 h 87355"/>
                <a:gd name="connsiteX2" fmla="*/ 201263 w 240220"/>
                <a:gd name="connsiteY2" fmla="*/ 82487 h 87355"/>
                <a:gd name="connsiteX3" fmla="*/ 103727 w 240220"/>
                <a:gd name="connsiteY3" fmla="*/ 83058 h 87355"/>
                <a:gd name="connsiteX4" fmla="*/ 19431 w 240220"/>
                <a:gd name="connsiteY4" fmla="*/ 35433 h 87355"/>
                <a:gd name="connsiteX5" fmla="*/ 3429 w 240220"/>
                <a:gd name="connsiteY5" fmla="*/ 10287 h 87355"/>
                <a:gd name="connsiteX6" fmla="*/ 0 w 240220"/>
                <a:gd name="connsiteY6" fmla="*/ 0 h 87355"/>
                <a:gd name="connsiteX7" fmla="*/ 22098 w 240220"/>
                <a:gd name="connsiteY7" fmla="*/ 33147 h 87355"/>
                <a:gd name="connsiteX8" fmla="*/ 104775 w 240220"/>
                <a:gd name="connsiteY8" fmla="*/ 78581 h 87355"/>
                <a:gd name="connsiteX9" fmla="*/ 200787 w 240220"/>
                <a:gd name="connsiteY9" fmla="*/ 79438 h 87355"/>
                <a:gd name="connsiteX10" fmla="*/ 229362 w 240220"/>
                <a:gd name="connsiteY10" fmla="*/ 74867 h 87355"/>
                <a:gd name="connsiteX11" fmla="*/ 240220 w 240220"/>
                <a:gd name="connsiteY11" fmla="*/ 73247 h 8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0220" h="87355">
                  <a:moveTo>
                    <a:pt x="240220" y="73247"/>
                  </a:moveTo>
                  <a:cubicBezTo>
                    <a:pt x="236887" y="74678"/>
                    <a:pt x="233405" y="75732"/>
                    <a:pt x="229838" y="76391"/>
                  </a:cubicBezTo>
                  <a:cubicBezTo>
                    <a:pt x="223075" y="78105"/>
                    <a:pt x="213265" y="80391"/>
                    <a:pt x="201263" y="82487"/>
                  </a:cubicBezTo>
                  <a:cubicBezTo>
                    <a:pt x="169074" y="88780"/>
                    <a:pt x="135988" y="88974"/>
                    <a:pt x="103727" y="83058"/>
                  </a:cubicBezTo>
                  <a:cubicBezTo>
                    <a:pt x="71199" y="76768"/>
                    <a:pt x="41606" y="60049"/>
                    <a:pt x="19431" y="35433"/>
                  </a:cubicBezTo>
                  <a:cubicBezTo>
                    <a:pt x="12935" y="27849"/>
                    <a:pt x="7548" y="19383"/>
                    <a:pt x="3429" y="10287"/>
                  </a:cubicBezTo>
                  <a:cubicBezTo>
                    <a:pt x="1752" y="7060"/>
                    <a:pt x="595" y="3588"/>
                    <a:pt x="0" y="0"/>
                  </a:cubicBezTo>
                  <a:cubicBezTo>
                    <a:pt x="6031" y="11883"/>
                    <a:pt x="13449" y="23010"/>
                    <a:pt x="22098" y="33147"/>
                  </a:cubicBezTo>
                  <a:cubicBezTo>
                    <a:pt x="44297" y="56475"/>
                    <a:pt x="73181" y="72349"/>
                    <a:pt x="104775" y="78581"/>
                  </a:cubicBezTo>
                  <a:cubicBezTo>
                    <a:pt x="136502" y="84280"/>
                    <a:pt x="168964" y="84570"/>
                    <a:pt x="200787" y="79438"/>
                  </a:cubicBezTo>
                  <a:cubicBezTo>
                    <a:pt x="213074" y="77724"/>
                    <a:pt x="222980" y="76010"/>
                    <a:pt x="229362" y="74867"/>
                  </a:cubicBezTo>
                  <a:cubicBezTo>
                    <a:pt x="232906" y="73904"/>
                    <a:pt x="236550" y="73361"/>
                    <a:pt x="240220" y="73247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6CB10DE8-FC45-4C32-B9F8-6ECF5D25C9F4}"/>
                </a:ext>
              </a:extLst>
            </p:cNvPr>
            <p:cNvSpPr/>
            <p:nvPr/>
          </p:nvSpPr>
          <p:spPr>
            <a:xfrm>
              <a:off x="5093326" y="2310848"/>
              <a:ext cx="241872" cy="566261"/>
            </a:xfrm>
            <a:custGeom>
              <a:avLst/>
              <a:gdLst>
                <a:gd name="connsiteX0" fmla="*/ 12986 w 241872"/>
                <a:gd name="connsiteY0" fmla="*/ 566261 h 566261"/>
                <a:gd name="connsiteX1" fmla="*/ 11748 w 241872"/>
                <a:gd name="connsiteY1" fmla="*/ 564928 h 566261"/>
                <a:gd name="connsiteX2" fmla="*/ 8510 w 241872"/>
                <a:gd name="connsiteY2" fmla="*/ 560642 h 566261"/>
                <a:gd name="connsiteX3" fmla="*/ 985 w 241872"/>
                <a:gd name="connsiteY3" fmla="*/ 541592 h 566261"/>
                <a:gd name="connsiteX4" fmla="*/ 21845 w 241872"/>
                <a:gd name="connsiteY4" fmla="*/ 470821 h 566261"/>
                <a:gd name="connsiteX5" fmla="*/ 61754 w 241872"/>
                <a:gd name="connsiteY5" fmla="*/ 437198 h 566261"/>
                <a:gd name="connsiteX6" fmla="*/ 112142 w 241872"/>
                <a:gd name="connsiteY6" fmla="*/ 405860 h 566261"/>
                <a:gd name="connsiteX7" fmla="*/ 157957 w 241872"/>
                <a:gd name="connsiteY7" fmla="*/ 360997 h 566261"/>
                <a:gd name="connsiteX8" fmla="*/ 169387 w 241872"/>
                <a:gd name="connsiteY8" fmla="*/ 329565 h 566261"/>
                <a:gd name="connsiteX9" fmla="*/ 167577 w 241872"/>
                <a:gd name="connsiteY9" fmla="*/ 294894 h 566261"/>
                <a:gd name="connsiteX10" fmla="*/ 143479 w 241872"/>
                <a:gd name="connsiteY10" fmla="*/ 229267 h 566261"/>
                <a:gd name="connsiteX11" fmla="*/ 127382 w 241872"/>
                <a:gd name="connsiteY11" fmla="*/ 165068 h 566261"/>
                <a:gd name="connsiteX12" fmla="*/ 160052 w 241872"/>
                <a:gd name="connsiteY12" fmla="*/ 59531 h 566261"/>
                <a:gd name="connsiteX13" fmla="*/ 216155 w 241872"/>
                <a:gd name="connsiteY13" fmla="*/ 10001 h 566261"/>
                <a:gd name="connsiteX14" fmla="*/ 226823 w 241872"/>
                <a:gd name="connsiteY14" fmla="*/ 4858 h 566261"/>
                <a:gd name="connsiteX15" fmla="*/ 235014 w 241872"/>
                <a:gd name="connsiteY15" fmla="*/ 2000 h 566261"/>
                <a:gd name="connsiteX16" fmla="*/ 241872 w 241872"/>
                <a:gd name="connsiteY16" fmla="*/ 0 h 566261"/>
                <a:gd name="connsiteX17" fmla="*/ 235395 w 241872"/>
                <a:gd name="connsiteY17" fmla="*/ 2953 h 566261"/>
                <a:gd name="connsiteX18" fmla="*/ 227489 w 241872"/>
                <a:gd name="connsiteY18" fmla="*/ 6287 h 566261"/>
                <a:gd name="connsiteX19" fmla="*/ 217107 w 241872"/>
                <a:gd name="connsiteY19" fmla="*/ 11716 h 566261"/>
                <a:gd name="connsiteX20" fmla="*/ 162910 w 241872"/>
                <a:gd name="connsiteY20" fmla="*/ 61532 h 566261"/>
                <a:gd name="connsiteX21" fmla="*/ 131954 w 241872"/>
                <a:gd name="connsiteY21" fmla="*/ 164878 h 566261"/>
                <a:gd name="connsiteX22" fmla="*/ 147956 w 241872"/>
                <a:gd name="connsiteY22" fmla="*/ 227362 h 566261"/>
                <a:gd name="connsiteX23" fmla="*/ 172435 w 241872"/>
                <a:gd name="connsiteY23" fmla="*/ 294037 h 566261"/>
                <a:gd name="connsiteX24" fmla="*/ 174245 w 241872"/>
                <a:gd name="connsiteY24" fmla="*/ 330422 h 566261"/>
                <a:gd name="connsiteX25" fmla="*/ 162148 w 241872"/>
                <a:gd name="connsiteY25" fmla="*/ 363760 h 566261"/>
                <a:gd name="connsiteX26" fmla="*/ 114523 w 241872"/>
                <a:gd name="connsiteY26" fmla="*/ 409861 h 566261"/>
                <a:gd name="connsiteX27" fmla="*/ 63850 w 241872"/>
                <a:gd name="connsiteY27" fmla="*/ 440912 h 566261"/>
                <a:gd name="connsiteX28" fmla="*/ 24416 w 241872"/>
                <a:gd name="connsiteY28" fmla="*/ 473297 h 566261"/>
                <a:gd name="connsiteX29" fmla="*/ 2699 w 241872"/>
                <a:gd name="connsiteY29" fmla="*/ 541401 h 566261"/>
                <a:gd name="connsiteX30" fmla="*/ 12986 w 241872"/>
                <a:gd name="connsiteY30" fmla="*/ 566261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1872" h="566261">
                  <a:moveTo>
                    <a:pt x="12986" y="566261"/>
                  </a:moveTo>
                  <a:cubicBezTo>
                    <a:pt x="12532" y="565857"/>
                    <a:pt x="12117" y="565411"/>
                    <a:pt x="11748" y="564928"/>
                  </a:cubicBezTo>
                  <a:cubicBezTo>
                    <a:pt x="11081" y="563975"/>
                    <a:pt x="9843" y="562642"/>
                    <a:pt x="8510" y="560642"/>
                  </a:cubicBezTo>
                  <a:cubicBezTo>
                    <a:pt x="4818" y="554825"/>
                    <a:pt x="2264" y="548361"/>
                    <a:pt x="985" y="541592"/>
                  </a:cubicBezTo>
                  <a:cubicBezTo>
                    <a:pt x="-2883" y="516077"/>
                    <a:pt x="4757" y="490159"/>
                    <a:pt x="21845" y="470821"/>
                  </a:cubicBezTo>
                  <a:cubicBezTo>
                    <a:pt x="33454" y="457744"/>
                    <a:pt x="46897" y="446418"/>
                    <a:pt x="61754" y="437198"/>
                  </a:cubicBezTo>
                  <a:cubicBezTo>
                    <a:pt x="77375" y="426911"/>
                    <a:pt x="94901" y="417481"/>
                    <a:pt x="112142" y="405860"/>
                  </a:cubicBezTo>
                  <a:cubicBezTo>
                    <a:pt x="130406" y="394304"/>
                    <a:pt x="146019" y="379015"/>
                    <a:pt x="157957" y="360997"/>
                  </a:cubicBezTo>
                  <a:cubicBezTo>
                    <a:pt x="163923" y="351435"/>
                    <a:pt x="167817" y="340727"/>
                    <a:pt x="169387" y="329565"/>
                  </a:cubicBezTo>
                  <a:cubicBezTo>
                    <a:pt x="170870" y="317993"/>
                    <a:pt x="170257" y="306248"/>
                    <a:pt x="167577" y="294894"/>
                  </a:cubicBezTo>
                  <a:cubicBezTo>
                    <a:pt x="161324" y="272405"/>
                    <a:pt x="153265" y="250458"/>
                    <a:pt x="143479" y="229267"/>
                  </a:cubicBezTo>
                  <a:cubicBezTo>
                    <a:pt x="134212" y="209039"/>
                    <a:pt x="128755" y="187275"/>
                    <a:pt x="127382" y="165068"/>
                  </a:cubicBezTo>
                  <a:cubicBezTo>
                    <a:pt x="126249" y="127237"/>
                    <a:pt x="137744" y="90106"/>
                    <a:pt x="160052" y="59531"/>
                  </a:cubicBezTo>
                  <a:cubicBezTo>
                    <a:pt x="174545" y="38792"/>
                    <a:pt x="193779" y="21811"/>
                    <a:pt x="216155" y="10001"/>
                  </a:cubicBezTo>
                  <a:lnTo>
                    <a:pt x="226823" y="4858"/>
                  </a:lnTo>
                  <a:lnTo>
                    <a:pt x="235014" y="2000"/>
                  </a:lnTo>
                  <a:cubicBezTo>
                    <a:pt x="237235" y="1128"/>
                    <a:pt x="239531" y="459"/>
                    <a:pt x="241872" y="0"/>
                  </a:cubicBezTo>
                  <a:cubicBezTo>
                    <a:pt x="239799" y="1163"/>
                    <a:pt x="237633" y="2151"/>
                    <a:pt x="235395" y="2953"/>
                  </a:cubicBezTo>
                  <a:lnTo>
                    <a:pt x="227489" y="6287"/>
                  </a:lnTo>
                  <a:lnTo>
                    <a:pt x="217107" y="11716"/>
                  </a:lnTo>
                  <a:cubicBezTo>
                    <a:pt x="195473" y="23962"/>
                    <a:pt x="176932" y="41004"/>
                    <a:pt x="162910" y="61532"/>
                  </a:cubicBezTo>
                  <a:cubicBezTo>
                    <a:pt x="141576" y="91672"/>
                    <a:pt x="130703" y="127972"/>
                    <a:pt x="131954" y="164878"/>
                  </a:cubicBezTo>
                  <a:cubicBezTo>
                    <a:pt x="133409" y="186511"/>
                    <a:pt x="138833" y="207692"/>
                    <a:pt x="147956" y="227362"/>
                  </a:cubicBezTo>
                  <a:cubicBezTo>
                    <a:pt x="157933" y="248877"/>
                    <a:pt x="166120" y="271177"/>
                    <a:pt x="172435" y="294037"/>
                  </a:cubicBezTo>
                  <a:cubicBezTo>
                    <a:pt x="175172" y="305965"/>
                    <a:pt x="175785" y="318282"/>
                    <a:pt x="174245" y="330422"/>
                  </a:cubicBezTo>
                  <a:cubicBezTo>
                    <a:pt x="172614" y="342265"/>
                    <a:pt x="168491" y="353627"/>
                    <a:pt x="162148" y="363760"/>
                  </a:cubicBezTo>
                  <a:cubicBezTo>
                    <a:pt x="149729" y="382336"/>
                    <a:pt x="133493" y="398052"/>
                    <a:pt x="114523" y="409861"/>
                  </a:cubicBezTo>
                  <a:cubicBezTo>
                    <a:pt x="96997" y="421481"/>
                    <a:pt x="79376" y="430816"/>
                    <a:pt x="63850" y="440912"/>
                  </a:cubicBezTo>
                  <a:cubicBezTo>
                    <a:pt x="49211" y="449747"/>
                    <a:pt x="35928" y="460655"/>
                    <a:pt x="24416" y="473297"/>
                  </a:cubicBezTo>
                  <a:cubicBezTo>
                    <a:pt x="7707" y="491811"/>
                    <a:pt x="-208" y="516632"/>
                    <a:pt x="2699" y="541401"/>
                  </a:cubicBezTo>
                  <a:cubicBezTo>
                    <a:pt x="4431" y="550292"/>
                    <a:pt x="7929" y="558746"/>
                    <a:pt x="12986" y="566261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17BFDE0A-74ED-4D8E-85E3-AE69E9052DB2}"/>
                </a:ext>
              </a:extLst>
            </p:cNvPr>
            <p:cNvSpPr/>
            <p:nvPr/>
          </p:nvSpPr>
          <p:spPr>
            <a:xfrm>
              <a:off x="5292628" y="2334470"/>
              <a:ext cx="113056" cy="546068"/>
            </a:xfrm>
            <a:custGeom>
              <a:avLst/>
              <a:gdLst>
                <a:gd name="connsiteX0" fmla="*/ 67431 w 113056"/>
                <a:gd name="connsiteY0" fmla="*/ 546068 h 546068"/>
                <a:gd name="connsiteX1" fmla="*/ 61907 w 113056"/>
                <a:gd name="connsiteY1" fmla="*/ 542925 h 546068"/>
                <a:gd name="connsiteX2" fmla="*/ 49619 w 113056"/>
                <a:gd name="connsiteY2" fmla="*/ 529590 h 546068"/>
                <a:gd name="connsiteX3" fmla="*/ 41047 w 113056"/>
                <a:gd name="connsiteY3" fmla="*/ 502158 h 546068"/>
                <a:gd name="connsiteX4" fmla="*/ 45238 w 113056"/>
                <a:gd name="connsiteY4" fmla="*/ 464058 h 546068"/>
                <a:gd name="connsiteX5" fmla="*/ 93815 w 113056"/>
                <a:gd name="connsiteY5" fmla="*/ 378333 h 546068"/>
                <a:gd name="connsiteX6" fmla="*/ 108198 w 113056"/>
                <a:gd name="connsiteY6" fmla="*/ 324041 h 546068"/>
                <a:gd name="connsiteX7" fmla="*/ 92863 w 113056"/>
                <a:gd name="connsiteY7" fmla="*/ 265271 h 546068"/>
                <a:gd name="connsiteX8" fmla="*/ 27712 w 113056"/>
                <a:gd name="connsiteY8" fmla="*/ 164687 h 546068"/>
                <a:gd name="connsiteX9" fmla="*/ 5233 w 113056"/>
                <a:gd name="connsiteY9" fmla="*/ 117062 h 546068"/>
                <a:gd name="connsiteX10" fmla="*/ 566 w 113056"/>
                <a:gd name="connsiteY10" fmla="*/ 71152 h 546068"/>
                <a:gd name="connsiteX11" fmla="*/ 28379 w 113056"/>
                <a:gd name="connsiteY11" fmla="*/ 11621 h 546068"/>
                <a:gd name="connsiteX12" fmla="*/ 43619 w 113056"/>
                <a:gd name="connsiteY12" fmla="*/ 2096 h 546068"/>
                <a:gd name="connsiteX13" fmla="*/ 49524 w 113056"/>
                <a:gd name="connsiteY13" fmla="*/ 0 h 546068"/>
                <a:gd name="connsiteX14" fmla="*/ 29617 w 113056"/>
                <a:gd name="connsiteY14" fmla="*/ 13335 h 546068"/>
                <a:gd name="connsiteX15" fmla="*/ 4090 w 113056"/>
                <a:gd name="connsiteY15" fmla="*/ 71723 h 546068"/>
                <a:gd name="connsiteX16" fmla="*/ 9233 w 113056"/>
                <a:gd name="connsiteY16" fmla="*/ 116110 h 546068"/>
                <a:gd name="connsiteX17" fmla="*/ 31617 w 113056"/>
                <a:gd name="connsiteY17" fmla="*/ 162878 h 546068"/>
                <a:gd name="connsiteX18" fmla="*/ 64669 w 113056"/>
                <a:gd name="connsiteY18" fmla="*/ 210503 h 546068"/>
                <a:gd name="connsiteX19" fmla="*/ 97340 w 113056"/>
                <a:gd name="connsiteY19" fmla="*/ 263938 h 546068"/>
                <a:gd name="connsiteX20" fmla="*/ 113056 w 113056"/>
                <a:gd name="connsiteY20" fmla="*/ 324803 h 546068"/>
                <a:gd name="connsiteX21" fmla="*/ 97911 w 113056"/>
                <a:gd name="connsiteY21" fmla="*/ 381286 h 546068"/>
                <a:gd name="connsiteX22" fmla="*/ 48572 w 113056"/>
                <a:gd name="connsiteY22" fmla="*/ 465487 h 546068"/>
                <a:gd name="connsiteX23" fmla="*/ 43809 w 113056"/>
                <a:gd name="connsiteY23" fmla="*/ 502158 h 546068"/>
                <a:gd name="connsiteX24" fmla="*/ 51239 w 113056"/>
                <a:gd name="connsiteY24" fmla="*/ 528828 h 546068"/>
                <a:gd name="connsiteX25" fmla="*/ 67431 w 113056"/>
                <a:gd name="connsiteY25" fmla="*/ 546068 h 54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056" h="546068">
                  <a:moveTo>
                    <a:pt x="67431" y="546068"/>
                  </a:moveTo>
                  <a:cubicBezTo>
                    <a:pt x="65474" y="545238"/>
                    <a:pt x="63620" y="544183"/>
                    <a:pt x="61907" y="542925"/>
                  </a:cubicBezTo>
                  <a:cubicBezTo>
                    <a:pt x="56948" y="539361"/>
                    <a:pt x="52767" y="534824"/>
                    <a:pt x="49619" y="529590"/>
                  </a:cubicBezTo>
                  <a:cubicBezTo>
                    <a:pt x="44713" y="521217"/>
                    <a:pt x="41781" y="511835"/>
                    <a:pt x="41047" y="502158"/>
                  </a:cubicBezTo>
                  <a:cubicBezTo>
                    <a:pt x="40035" y="489308"/>
                    <a:pt x="41457" y="476382"/>
                    <a:pt x="45238" y="464058"/>
                  </a:cubicBezTo>
                  <a:cubicBezTo>
                    <a:pt x="52953" y="436150"/>
                    <a:pt x="76289" y="410718"/>
                    <a:pt x="93815" y="378333"/>
                  </a:cubicBezTo>
                  <a:cubicBezTo>
                    <a:pt x="103360" y="361840"/>
                    <a:pt x="108326" y="343096"/>
                    <a:pt x="108198" y="324041"/>
                  </a:cubicBezTo>
                  <a:cubicBezTo>
                    <a:pt x="107226" y="303598"/>
                    <a:pt x="102003" y="283583"/>
                    <a:pt x="92863" y="265271"/>
                  </a:cubicBezTo>
                  <a:cubicBezTo>
                    <a:pt x="74765" y="227171"/>
                    <a:pt x="46952" y="196501"/>
                    <a:pt x="27712" y="164687"/>
                  </a:cubicBezTo>
                  <a:cubicBezTo>
                    <a:pt x="18259" y="149814"/>
                    <a:pt x="10707" y="133814"/>
                    <a:pt x="5233" y="117062"/>
                  </a:cubicBezTo>
                  <a:cubicBezTo>
                    <a:pt x="621" y="102225"/>
                    <a:pt x="-966" y="86613"/>
                    <a:pt x="566" y="71152"/>
                  </a:cubicBezTo>
                  <a:cubicBezTo>
                    <a:pt x="2041" y="48522"/>
                    <a:pt x="11968" y="27273"/>
                    <a:pt x="28379" y="11621"/>
                  </a:cubicBezTo>
                  <a:cubicBezTo>
                    <a:pt x="32971" y="7725"/>
                    <a:pt x="38104" y="4516"/>
                    <a:pt x="43619" y="2096"/>
                  </a:cubicBezTo>
                  <a:cubicBezTo>
                    <a:pt x="45504" y="1183"/>
                    <a:pt x="47485" y="480"/>
                    <a:pt x="49524" y="0"/>
                  </a:cubicBezTo>
                  <a:cubicBezTo>
                    <a:pt x="42336" y="3558"/>
                    <a:pt x="35643" y="8041"/>
                    <a:pt x="29617" y="13335"/>
                  </a:cubicBezTo>
                  <a:cubicBezTo>
                    <a:pt x="14324" y="29068"/>
                    <a:pt x="5255" y="49813"/>
                    <a:pt x="4090" y="71723"/>
                  </a:cubicBezTo>
                  <a:cubicBezTo>
                    <a:pt x="2822" y="86714"/>
                    <a:pt x="4571" y="101806"/>
                    <a:pt x="9233" y="116110"/>
                  </a:cubicBezTo>
                  <a:cubicBezTo>
                    <a:pt x="14666" y="132591"/>
                    <a:pt x="22188" y="148309"/>
                    <a:pt x="31617" y="162878"/>
                  </a:cubicBezTo>
                  <a:cubicBezTo>
                    <a:pt x="41142" y="178403"/>
                    <a:pt x="52953" y="193929"/>
                    <a:pt x="64669" y="210503"/>
                  </a:cubicBezTo>
                  <a:cubicBezTo>
                    <a:pt x="77172" y="227277"/>
                    <a:pt x="88108" y="245163"/>
                    <a:pt x="97340" y="263938"/>
                  </a:cubicBezTo>
                  <a:cubicBezTo>
                    <a:pt x="106865" y="282871"/>
                    <a:pt x="112224" y="303625"/>
                    <a:pt x="113056" y="324803"/>
                  </a:cubicBezTo>
                  <a:cubicBezTo>
                    <a:pt x="113089" y="344638"/>
                    <a:pt x="107863" y="364128"/>
                    <a:pt x="97911" y="381286"/>
                  </a:cubicBezTo>
                  <a:cubicBezTo>
                    <a:pt x="79623" y="413766"/>
                    <a:pt x="56287" y="438436"/>
                    <a:pt x="48572" y="465487"/>
                  </a:cubicBezTo>
                  <a:cubicBezTo>
                    <a:pt x="44788" y="477324"/>
                    <a:pt x="43175" y="489747"/>
                    <a:pt x="43809" y="502158"/>
                  </a:cubicBezTo>
                  <a:cubicBezTo>
                    <a:pt x="44331" y="511480"/>
                    <a:pt x="46866" y="520579"/>
                    <a:pt x="51239" y="528828"/>
                  </a:cubicBezTo>
                  <a:cubicBezTo>
                    <a:pt x="55361" y="535651"/>
                    <a:pt x="60879" y="541526"/>
                    <a:pt x="67431" y="546068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DD28F285-A441-4D71-B2E2-A2201C1C3A56}"/>
                </a:ext>
              </a:extLst>
            </p:cNvPr>
            <p:cNvSpPr/>
            <p:nvPr/>
          </p:nvSpPr>
          <p:spPr>
            <a:xfrm>
              <a:off x="5468358" y="1929376"/>
              <a:ext cx="267569" cy="236120"/>
            </a:xfrm>
            <a:custGeom>
              <a:avLst/>
              <a:gdLst>
                <a:gd name="connsiteX0" fmla="*/ 267557 w 267569"/>
                <a:gd name="connsiteY0" fmla="*/ 236121 h 236120"/>
                <a:gd name="connsiteX1" fmla="*/ 263938 w 267569"/>
                <a:gd name="connsiteY1" fmla="*/ 234597 h 236120"/>
                <a:gd name="connsiteX2" fmla="*/ 254413 w 267569"/>
                <a:gd name="connsiteY2" fmla="*/ 228596 h 236120"/>
                <a:gd name="connsiteX3" fmla="*/ 227076 w 267569"/>
                <a:gd name="connsiteY3" fmla="*/ 198021 h 236120"/>
                <a:gd name="connsiteX4" fmla="*/ 200692 w 267569"/>
                <a:gd name="connsiteY4" fmla="*/ 143347 h 236120"/>
                <a:gd name="connsiteX5" fmla="*/ 185833 w 267569"/>
                <a:gd name="connsiteY5" fmla="*/ 111153 h 236120"/>
                <a:gd name="connsiteX6" fmla="*/ 164878 w 267569"/>
                <a:gd name="connsiteY6" fmla="*/ 79720 h 236120"/>
                <a:gd name="connsiteX7" fmla="*/ 54769 w 267569"/>
                <a:gd name="connsiteY7" fmla="*/ 8759 h 236120"/>
                <a:gd name="connsiteX8" fmla="*/ 0 w 267569"/>
                <a:gd name="connsiteY8" fmla="*/ 948 h 236120"/>
                <a:gd name="connsiteX9" fmla="*/ 14954 w 267569"/>
                <a:gd name="connsiteY9" fmla="*/ 91 h 236120"/>
                <a:gd name="connsiteX10" fmla="*/ 55626 w 267569"/>
                <a:gd name="connsiteY10" fmla="*/ 5330 h 236120"/>
                <a:gd name="connsiteX11" fmla="*/ 168688 w 267569"/>
                <a:gd name="connsiteY11" fmla="*/ 76577 h 236120"/>
                <a:gd name="connsiteX12" fmla="*/ 190310 w 267569"/>
                <a:gd name="connsiteY12" fmla="*/ 108867 h 236120"/>
                <a:gd name="connsiteX13" fmla="*/ 204978 w 267569"/>
                <a:gd name="connsiteY13" fmla="*/ 141633 h 236120"/>
                <a:gd name="connsiteX14" fmla="*/ 230124 w 267569"/>
                <a:gd name="connsiteY14" fmla="*/ 196211 h 236120"/>
                <a:gd name="connsiteX15" fmla="*/ 255746 w 267569"/>
                <a:gd name="connsiteY15" fmla="*/ 227072 h 236120"/>
                <a:gd name="connsiteX16" fmla="*/ 267557 w 267569"/>
                <a:gd name="connsiteY16" fmla="*/ 236121 h 23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7569" h="236120">
                  <a:moveTo>
                    <a:pt x="267557" y="236121"/>
                  </a:moveTo>
                  <a:cubicBezTo>
                    <a:pt x="267557" y="236121"/>
                    <a:pt x="266224" y="236121"/>
                    <a:pt x="263938" y="234597"/>
                  </a:cubicBezTo>
                  <a:cubicBezTo>
                    <a:pt x="260635" y="232807"/>
                    <a:pt x="257453" y="230803"/>
                    <a:pt x="254413" y="228596"/>
                  </a:cubicBezTo>
                  <a:cubicBezTo>
                    <a:pt x="243514" y="220154"/>
                    <a:pt x="234250" y="209793"/>
                    <a:pt x="227076" y="198021"/>
                  </a:cubicBezTo>
                  <a:cubicBezTo>
                    <a:pt x="216657" y="180626"/>
                    <a:pt x="207826" y="162327"/>
                    <a:pt x="200692" y="143347"/>
                  </a:cubicBezTo>
                  <a:cubicBezTo>
                    <a:pt x="196310" y="132870"/>
                    <a:pt x="191167" y="121916"/>
                    <a:pt x="185833" y="111153"/>
                  </a:cubicBezTo>
                  <a:cubicBezTo>
                    <a:pt x="179864" y="100032"/>
                    <a:pt x="172847" y="89507"/>
                    <a:pt x="164878" y="79720"/>
                  </a:cubicBezTo>
                  <a:cubicBezTo>
                    <a:pt x="136442" y="45198"/>
                    <a:pt x="97955" y="20394"/>
                    <a:pt x="54769" y="8759"/>
                  </a:cubicBezTo>
                  <a:cubicBezTo>
                    <a:pt x="36800" y="4431"/>
                    <a:pt x="18462" y="1815"/>
                    <a:pt x="0" y="948"/>
                  </a:cubicBezTo>
                  <a:cubicBezTo>
                    <a:pt x="4939" y="121"/>
                    <a:pt x="9953" y="-166"/>
                    <a:pt x="14954" y="91"/>
                  </a:cubicBezTo>
                  <a:cubicBezTo>
                    <a:pt x="28655" y="439"/>
                    <a:pt x="42284" y="2195"/>
                    <a:pt x="55626" y="5330"/>
                  </a:cubicBezTo>
                  <a:cubicBezTo>
                    <a:pt x="100024" y="16232"/>
                    <a:pt x="139694" y="41230"/>
                    <a:pt x="168688" y="76577"/>
                  </a:cubicBezTo>
                  <a:cubicBezTo>
                    <a:pt x="176913" y="86623"/>
                    <a:pt x="184154" y="97436"/>
                    <a:pt x="190310" y="108867"/>
                  </a:cubicBezTo>
                  <a:cubicBezTo>
                    <a:pt x="196120" y="119916"/>
                    <a:pt x="200692" y="131060"/>
                    <a:pt x="204978" y="141633"/>
                  </a:cubicBezTo>
                  <a:cubicBezTo>
                    <a:pt x="211894" y="160466"/>
                    <a:pt x="220302" y="178717"/>
                    <a:pt x="230124" y="196211"/>
                  </a:cubicBezTo>
                  <a:cubicBezTo>
                    <a:pt x="236945" y="207812"/>
                    <a:pt x="245597" y="218234"/>
                    <a:pt x="255746" y="227072"/>
                  </a:cubicBezTo>
                  <a:cubicBezTo>
                    <a:pt x="263080" y="233263"/>
                    <a:pt x="267843" y="235740"/>
                    <a:pt x="267557" y="236121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941D1B78-C2B3-4279-856A-08864EDCCA76}"/>
                </a:ext>
              </a:extLst>
            </p:cNvPr>
            <p:cNvSpPr/>
            <p:nvPr/>
          </p:nvSpPr>
          <p:spPr>
            <a:xfrm>
              <a:off x="5471882" y="1919057"/>
              <a:ext cx="396907" cy="245689"/>
            </a:xfrm>
            <a:custGeom>
              <a:avLst/>
              <a:gdLst>
                <a:gd name="connsiteX0" fmla="*/ 396907 w 396907"/>
                <a:gd name="connsiteY0" fmla="*/ 245677 h 245689"/>
                <a:gd name="connsiteX1" fmla="*/ 391763 w 396907"/>
                <a:gd name="connsiteY1" fmla="*/ 245106 h 245689"/>
                <a:gd name="connsiteX2" fmla="*/ 377476 w 396907"/>
                <a:gd name="connsiteY2" fmla="*/ 241391 h 245689"/>
                <a:gd name="connsiteX3" fmla="*/ 332042 w 396907"/>
                <a:gd name="connsiteY3" fmla="*/ 211959 h 245689"/>
                <a:gd name="connsiteX4" fmla="*/ 284988 w 396907"/>
                <a:gd name="connsiteY4" fmla="*/ 146808 h 245689"/>
                <a:gd name="connsiteX5" fmla="*/ 233172 w 396907"/>
                <a:gd name="connsiteY5" fmla="*/ 64321 h 245689"/>
                <a:gd name="connsiteX6" fmla="*/ 152305 w 396907"/>
                <a:gd name="connsiteY6" fmla="*/ 13934 h 245689"/>
                <a:gd name="connsiteX7" fmla="*/ 73723 w 396907"/>
                <a:gd name="connsiteY7" fmla="*/ 3362 h 245689"/>
                <a:gd name="connsiteX8" fmla="*/ 19812 w 396907"/>
                <a:gd name="connsiteY8" fmla="*/ 4314 h 245689"/>
                <a:gd name="connsiteX9" fmla="*/ 5143 w 396907"/>
                <a:gd name="connsiteY9" fmla="*/ 4885 h 245689"/>
                <a:gd name="connsiteX10" fmla="*/ 0 w 396907"/>
                <a:gd name="connsiteY10" fmla="*/ 4885 h 245689"/>
                <a:gd name="connsiteX11" fmla="*/ 5048 w 396907"/>
                <a:gd name="connsiteY11" fmla="*/ 4028 h 245689"/>
                <a:gd name="connsiteX12" fmla="*/ 19717 w 396907"/>
                <a:gd name="connsiteY12" fmla="*/ 2504 h 245689"/>
                <a:gd name="connsiteX13" fmla="*/ 73723 w 396907"/>
                <a:gd name="connsiteY13" fmla="*/ 28 h 245689"/>
                <a:gd name="connsiteX14" fmla="*/ 153543 w 396907"/>
                <a:gd name="connsiteY14" fmla="*/ 9553 h 245689"/>
                <a:gd name="connsiteX15" fmla="*/ 236887 w 396907"/>
                <a:gd name="connsiteY15" fmla="*/ 61178 h 245689"/>
                <a:gd name="connsiteX16" fmla="*/ 288893 w 396907"/>
                <a:gd name="connsiteY16" fmla="*/ 144712 h 245689"/>
                <a:gd name="connsiteX17" fmla="*/ 334518 w 396907"/>
                <a:gd name="connsiteY17" fmla="*/ 209482 h 245689"/>
                <a:gd name="connsiteX18" fmla="*/ 378142 w 396907"/>
                <a:gd name="connsiteY18" fmla="*/ 239677 h 245689"/>
                <a:gd name="connsiteX19" fmla="*/ 396907 w 396907"/>
                <a:gd name="connsiteY19" fmla="*/ 245677 h 24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96907" h="245689">
                  <a:moveTo>
                    <a:pt x="396907" y="245677"/>
                  </a:moveTo>
                  <a:cubicBezTo>
                    <a:pt x="395173" y="245742"/>
                    <a:pt x="393440" y="245550"/>
                    <a:pt x="391763" y="245106"/>
                  </a:cubicBezTo>
                  <a:cubicBezTo>
                    <a:pt x="386888" y="244349"/>
                    <a:pt x="382102" y="243105"/>
                    <a:pt x="377476" y="241391"/>
                  </a:cubicBezTo>
                  <a:cubicBezTo>
                    <a:pt x="360346" y="235052"/>
                    <a:pt x="344830" y="225001"/>
                    <a:pt x="332042" y="211959"/>
                  </a:cubicBezTo>
                  <a:cubicBezTo>
                    <a:pt x="313252" y="192663"/>
                    <a:pt x="297398" y="170711"/>
                    <a:pt x="284988" y="146808"/>
                  </a:cubicBezTo>
                  <a:cubicBezTo>
                    <a:pt x="270034" y="120614"/>
                    <a:pt x="255556" y="90515"/>
                    <a:pt x="233172" y="64321"/>
                  </a:cubicBezTo>
                  <a:cubicBezTo>
                    <a:pt x="211841" y="39841"/>
                    <a:pt x="183680" y="22294"/>
                    <a:pt x="152305" y="13934"/>
                  </a:cubicBezTo>
                  <a:cubicBezTo>
                    <a:pt x="126659" y="7122"/>
                    <a:pt x="100257" y="3570"/>
                    <a:pt x="73723" y="3362"/>
                  </a:cubicBezTo>
                  <a:cubicBezTo>
                    <a:pt x="50959" y="2885"/>
                    <a:pt x="32575" y="3361"/>
                    <a:pt x="19812" y="4314"/>
                  </a:cubicBezTo>
                  <a:lnTo>
                    <a:pt x="5143" y="4885"/>
                  </a:lnTo>
                  <a:cubicBezTo>
                    <a:pt x="3437" y="5118"/>
                    <a:pt x="1707" y="5118"/>
                    <a:pt x="0" y="4885"/>
                  </a:cubicBezTo>
                  <a:cubicBezTo>
                    <a:pt x="1634" y="4362"/>
                    <a:pt x="3333" y="4073"/>
                    <a:pt x="5048" y="4028"/>
                  </a:cubicBezTo>
                  <a:lnTo>
                    <a:pt x="19717" y="2504"/>
                  </a:lnTo>
                  <a:cubicBezTo>
                    <a:pt x="32385" y="1456"/>
                    <a:pt x="50863" y="-68"/>
                    <a:pt x="73723" y="28"/>
                  </a:cubicBezTo>
                  <a:cubicBezTo>
                    <a:pt x="100634" y="-335"/>
                    <a:pt x="127474" y="2868"/>
                    <a:pt x="153543" y="9553"/>
                  </a:cubicBezTo>
                  <a:cubicBezTo>
                    <a:pt x="185914" y="17918"/>
                    <a:pt x="214979" y="35922"/>
                    <a:pt x="236887" y="61178"/>
                  </a:cubicBezTo>
                  <a:cubicBezTo>
                    <a:pt x="259937" y="88134"/>
                    <a:pt x="274320" y="118328"/>
                    <a:pt x="288893" y="144712"/>
                  </a:cubicBezTo>
                  <a:cubicBezTo>
                    <a:pt x="300971" y="168346"/>
                    <a:pt x="316331" y="190152"/>
                    <a:pt x="334518" y="209482"/>
                  </a:cubicBezTo>
                  <a:cubicBezTo>
                    <a:pt x="346778" y="222498"/>
                    <a:pt x="361642" y="232786"/>
                    <a:pt x="378142" y="239677"/>
                  </a:cubicBezTo>
                  <a:cubicBezTo>
                    <a:pt x="389954" y="244249"/>
                    <a:pt x="397002" y="245106"/>
                    <a:pt x="396907" y="245677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73406583-DC8A-439D-A670-D4AEB46FE05D}"/>
                </a:ext>
              </a:extLst>
            </p:cNvPr>
            <p:cNvSpPr/>
            <p:nvPr/>
          </p:nvSpPr>
          <p:spPr>
            <a:xfrm>
              <a:off x="5936498" y="2326374"/>
              <a:ext cx="172088" cy="456533"/>
            </a:xfrm>
            <a:custGeom>
              <a:avLst/>
              <a:gdLst>
                <a:gd name="connsiteX0" fmla="*/ 157176 w 172088"/>
                <a:gd name="connsiteY0" fmla="*/ 456533 h 456533"/>
                <a:gd name="connsiteX1" fmla="*/ 162796 w 172088"/>
                <a:gd name="connsiteY1" fmla="*/ 437483 h 456533"/>
                <a:gd name="connsiteX2" fmla="*/ 168511 w 172088"/>
                <a:gd name="connsiteY2" fmla="*/ 383762 h 456533"/>
                <a:gd name="connsiteX3" fmla="*/ 148318 w 172088"/>
                <a:gd name="connsiteY3" fmla="*/ 306800 h 456533"/>
                <a:gd name="connsiteX4" fmla="*/ 121076 w 172088"/>
                <a:gd name="connsiteY4" fmla="*/ 268224 h 456533"/>
                <a:gd name="connsiteX5" fmla="*/ 84691 w 172088"/>
                <a:gd name="connsiteY5" fmla="*/ 232124 h 456533"/>
                <a:gd name="connsiteX6" fmla="*/ 49353 w 172088"/>
                <a:gd name="connsiteY6" fmla="*/ 194024 h 456533"/>
                <a:gd name="connsiteX7" fmla="*/ 23921 w 172088"/>
                <a:gd name="connsiteY7" fmla="*/ 152971 h 456533"/>
                <a:gd name="connsiteX8" fmla="*/ 1442 w 172088"/>
                <a:gd name="connsiteY8" fmla="*/ 74676 h 456533"/>
                <a:gd name="connsiteX9" fmla="*/ 2014 w 172088"/>
                <a:gd name="connsiteY9" fmla="*/ 19717 h 456533"/>
                <a:gd name="connsiteX10" fmla="*/ 4586 w 172088"/>
                <a:gd name="connsiteY10" fmla="*/ 5048 h 456533"/>
                <a:gd name="connsiteX11" fmla="*/ 6014 w 172088"/>
                <a:gd name="connsiteY11" fmla="*/ 0 h 456533"/>
                <a:gd name="connsiteX12" fmla="*/ 3919 w 172088"/>
                <a:gd name="connsiteY12" fmla="*/ 20003 h 456533"/>
                <a:gd name="connsiteX13" fmla="*/ 4871 w 172088"/>
                <a:gd name="connsiteY13" fmla="*/ 74200 h 456533"/>
                <a:gd name="connsiteX14" fmla="*/ 28017 w 172088"/>
                <a:gd name="connsiteY14" fmla="*/ 150971 h 456533"/>
                <a:gd name="connsiteX15" fmla="*/ 53163 w 172088"/>
                <a:gd name="connsiteY15" fmla="*/ 191072 h 456533"/>
                <a:gd name="connsiteX16" fmla="*/ 88025 w 172088"/>
                <a:gd name="connsiteY16" fmla="*/ 228314 h 456533"/>
                <a:gd name="connsiteX17" fmla="*/ 124696 w 172088"/>
                <a:gd name="connsiteY17" fmla="*/ 264795 h 456533"/>
                <a:gd name="connsiteX18" fmla="*/ 152318 w 172088"/>
                <a:gd name="connsiteY18" fmla="*/ 304514 h 456533"/>
                <a:gd name="connsiteX19" fmla="*/ 172035 w 172088"/>
                <a:gd name="connsiteY19" fmla="*/ 383476 h 456533"/>
                <a:gd name="connsiteX20" fmla="*/ 164701 w 172088"/>
                <a:gd name="connsiteY20" fmla="*/ 437864 h 456533"/>
                <a:gd name="connsiteX21" fmla="*/ 159462 w 172088"/>
                <a:gd name="connsiteY21" fmla="*/ 451866 h 456533"/>
                <a:gd name="connsiteX22" fmla="*/ 157176 w 172088"/>
                <a:gd name="connsiteY22" fmla="*/ 456533 h 45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088" h="456533">
                  <a:moveTo>
                    <a:pt x="157176" y="456533"/>
                  </a:moveTo>
                  <a:cubicBezTo>
                    <a:pt x="156700" y="456533"/>
                    <a:pt x="159653" y="449771"/>
                    <a:pt x="162796" y="437483"/>
                  </a:cubicBezTo>
                  <a:cubicBezTo>
                    <a:pt x="167364" y="419960"/>
                    <a:pt x="169290" y="401854"/>
                    <a:pt x="168511" y="383762"/>
                  </a:cubicBezTo>
                  <a:cubicBezTo>
                    <a:pt x="167604" y="356923"/>
                    <a:pt x="160705" y="330627"/>
                    <a:pt x="148318" y="306800"/>
                  </a:cubicBezTo>
                  <a:cubicBezTo>
                    <a:pt x="140934" y="292824"/>
                    <a:pt x="131778" y="279858"/>
                    <a:pt x="121076" y="268224"/>
                  </a:cubicBezTo>
                  <a:cubicBezTo>
                    <a:pt x="110027" y="255937"/>
                    <a:pt x="97359" y="244316"/>
                    <a:pt x="84691" y="232124"/>
                  </a:cubicBezTo>
                  <a:cubicBezTo>
                    <a:pt x="71901" y="220401"/>
                    <a:pt x="60083" y="207659"/>
                    <a:pt x="49353" y="194024"/>
                  </a:cubicBezTo>
                  <a:cubicBezTo>
                    <a:pt x="39496" y="181244"/>
                    <a:pt x="30974" y="167488"/>
                    <a:pt x="23921" y="152971"/>
                  </a:cubicBezTo>
                  <a:cubicBezTo>
                    <a:pt x="12055" y="128332"/>
                    <a:pt x="4454" y="101858"/>
                    <a:pt x="1442" y="74676"/>
                  </a:cubicBezTo>
                  <a:cubicBezTo>
                    <a:pt x="-656" y="56404"/>
                    <a:pt x="-464" y="37941"/>
                    <a:pt x="2014" y="19717"/>
                  </a:cubicBezTo>
                  <a:cubicBezTo>
                    <a:pt x="2558" y="14777"/>
                    <a:pt x="3417" y="9878"/>
                    <a:pt x="4586" y="5048"/>
                  </a:cubicBezTo>
                  <a:cubicBezTo>
                    <a:pt x="4836" y="3310"/>
                    <a:pt x="5316" y="1612"/>
                    <a:pt x="6014" y="0"/>
                  </a:cubicBezTo>
                  <a:cubicBezTo>
                    <a:pt x="6491" y="0"/>
                    <a:pt x="4967" y="7144"/>
                    <a:pt x="3919" y="20003"/>
                  </a:cubicBezTo>
                  <a:cubicBezTo>
                    <a:pt x="2189" y="38046"/>
                    <a:pt x="2509" y="56228"/>
                    <a:pt x="4871" y="74200"/>
                  </a:cubicBezTo>
                  <a:cubicBezTo>
                    <a:pt x="8436" y="100863"/>
                    <a:pt x="16250" y="126782"/>
                    <a:pt x="28017" y="150971"/>
                  </a:cubicBezTo>
                  <a:cubicBezTo>
                    <a:pt x="35053" y="165136"/>
                    <a:pt x="43476" y="178569"/>
                    <a:pt x="53163" y="191072"/>
                  </a:cubicBezTo>
                  <a:cubicBezTo>
                    <a:pt x="63818" y="204356"/>
                    <a:pt x="75473" y="216806"/>
                    <a:pt x="88025" y="228314"/>
                  </a:cubicBezTo>
                  <a:cubicBezTo>
                    <a:pt x="100788" y="240506"/>
                    <a:pt x="113456" y="252222"/>
                    <a:pt x="124696" y="264795"/>
                  </a:cubicBezTo>
                  <a:cubicBezTo>
                    <a:pt x="135611" y="276761"/>
                    <a:pt x="144899" y="290117"/>
                    <a:pt x="152318" y="304514"/>
                  </a:cubicBezTo>
                  <a:cubicBezTo>
                    <a:pt x="164819" y="328990"/>
                    <a:pt x="171563" y="355997"/>
                    <a:pt x="172035" y="383476"/>
                  </a:cubicBezTo>
                  <a:cubicBezTo>
                    <a:pt x="172492" y="401880"/>
                    <a:pt x="170016" y="420239"/>
                    <a:pt x="164701" y="437864"/>
                  </a:cubicBezTo>
                  <a:cubicBezTo>
                    <a:pt x="163314" y="442658"/>
                    <a:pt x="161563" y="447339"/>
                    <a:pt x="159462" y="451866"/>
                  </a:cubicBezTo>
                  <a:cubicBezTo>
                    <a:pt x="158940" y="453528"/>
                    <a:pt x="158170" y="455102"/>
                    <a:pt x="157176" y="456533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4A7B1C76-8135-40A9-8A75-04F2DF2F4677}"/>
                </a:ext>
              </a:extLst>
            </p:cNvPr>
            <p:cNvSpPr/>
            <p:nvPr/>
          </p:nvSpPr>
          <p:spPr>
            <a:xfrm>
              <a:off x="5050210" y="2070314"/>
              <a:ext cx="182690" cy="86896"/>
            </a:xfrm>
            <a:custGeom>
              <a:avLst/>
              <a:gdLst>
                <a:gd name="connsiteX0" fmla="*/ 1 w 182690"/>
                <a:gd name="connsiteY0" fmla="*/ 86896 h 86896"/>
                <a:gd name="connsiteX1" fmla="*/ 1239 w 182690"/>
                <a:gd name="connsiteY1" fmla="*/ 77371 h 86896"/>
                <a:gd name="connsiteX2" fmla="*/ 10288 w 182690"/>
                <a:gd name="connsiteY2" fmla="*/ 53654 h 86896"/>
                <a:gd name="connsiteX3" fmla="*/ 148326 w 182690"/>
                <a:gd name="connsiteY3" fmla="*/ 12183 h 86896"/>
                <a:gd name="connsiteX4" fmla="*/ 158306 w 182690"/>
                <a:gd name="connsiteY4" fmla="*/ 18316 h 86896"/>
                <a:gd name="connsiteX5" fmla="*/ 177356 w 182690"/>
                <a:gd name="connsiteY5" fmla="*/ 35366 h 86896"/>
                <a:gd name="connsiteX6" fmla="*/ 182690 w 182690"/>
                <a:gd name="connsiteY6" fmla="*/ 43176 h 86896"/>
                <a:gd name="connsiteX7" fmla="*/ 156306 w 182690"/>
                <a:gd name="connsiteY7" fmla="*/ 21269 h 86896"/>
                <a:gd name="connsiteX8" fmla="*/ 16220 w 182690"/>
                <a:gd name="connsiteY8" fmla="*/ 50920 h 86896"/>
                <a:gd name="connsiteX9" fmla="*/ 13431 w 182690"/>
                <a:gd name="connsiteY9" fmla="*/ 55464 h 86896"/>
                <a:gd name="connsiteX10" fmla="*/ 1 w 182690"/>
                <a:gd name="connsiteY10" fmla="*/ 86896 h 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690" h="86896">
                  <a:moveTo>
                    <a:pt x="1" y="86896"/>
                  </a:moveTo>
                  <a:cubicBezTo>
                    <a:pt x="-22" y="83680"/>
                    <a:pt x="395" y="80475"/>
                    <a:pt x="1239" y="77371"/>
                  </a:cubicBezTo>
                  <a:cubicBezTo>
                    <a:pt x="3165" y="69091"/>
                    <a:pt x="6209" y="61112"/>
                    <a:pt x="10288" y="53654"/>
                  </a:cubicBezTo>
                  <a:cubicBezTo>
                    <a:pt x="36954" y="4084"/>
                    <a:pt x="98756" y="-14484"/>
                    <a:pt x="148326" y="12183"/>
                  </a:cubicBezTo>
                  <a:cubicBezTo>
                    <a:pt x="151767" y="14034"/>
                    <a:pt x="155100" y="16082"/>
                    <a:pt x="158306" y="18316"/>
                  </a:cubicBezTo>
                  <a:cubicBezTo>
                    <a:pt x="165442" y="23056"/>
                    <a:pt x="171857" y="28798"/>
                    <a:pt x="177356" y="35366"/>
                  </a:cubicBezTo>
                  <a:cubicBezTo>
                    <a:pt x="179556" y="37655"/>
                    <a:pt x="181359" y="40295"/>
                    <a:pt x="182690" y="43176"/>
                  </a:cubicBezTo>
                  <a:cubicBezTo>
                    <a:pt x="174636" y="35026"/>
                    <a:pt x="165798" y="27688"/>
                    <a:pt x="156306" y="21269"/>
                  </a:cubicBezTo>
                  <a:cubicBezTo>
                    <a:pt x="109434" y="-9227"/>
                    <a:pt x="46715" y="4049"/>
                    <a:pt x="16220" y="50920"/>
                  </a:cubicBezTo>
                  <a:cubicBezTo>
                    <a:pt x="15250" y="52410"/>
                    <a:pt x="14321" y="53925"/>
                    <a:pt x="13431" y="55464"/>
                  </a:cubicBezTo>
                  <a:cubicBezTo>
                    <a:pt x="7950" y="65483"/>
                    <a:pt x="3452" y="76010"/>
                    <a:pt x="1" y="86896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BD5B3FE9-9F66-4C04-8410-30B47BEEBBBC}"/>
                </a:ext>
              </a:extLst>
            </p:cNvPr>
            <p:cNvSpPr/>
            <p:nvPr/>
          </p:nvSpPr>
          <p:spPr>
            <a:xfrm>
              <a:off x="5142504" y="2113166"/>
              <a:ext cx="92140" cy="84143"/>
            </a:xfrm>
            <a:custGeom>
              <a:avLst/>
              <a:gdLst>
                <a:gd name="connsiteX0" fmla="*/ 4 w 92140"/>
                <a:gd name="connsiteY0" fmla="*/ 84144 h 84143"/>
                <a:gd name="connsiteX1" fmla="*/ 2671 w 92140"/>
                <a:gd name="connsiteY1" fmla="*/ 62522 h 84143"/>
                <a:gd name="connsiteX2" fmla="*/ 25245 w 92140"/>
                <a:gd name="connsiteY2" fmla="*/ 14897 h 84143"/>
                <a:gd name="connsiteX3" fmla="*/ 75727 w 92140"/>
                <a:gd name="connsiteY3" fmla="*/ 2133 h 84143"/>
                <a:gd name="connsiteX4" fmla="*/ 89253 w 92140"/>
                <a:gd name="connsiteY4" fmla="*/ 11658 h 84143"/>
                <a:gd name="connsiteX5" fmla="*/ 92110 w 92140"/>
                <a:gd name="connsiteY5" fmla="*/ 16897 h 84143"/>
                <a:gd name="connsiteX6" fmla="*/ 74680 w 92140"/>
                <a:gd name="connsiteY6" fmla="*/ 5753 h 84143"/>
                <a:gd name="connsiteX7" fmla="*/ 28769 w 92140"/>
                <a:gd name="connsiteY7" fmla="*/ 18707 h 84143"/>
                <a:gd name="connsiteX8" fmla="*/ 6100 w 92140"/>
                <a:gd name="connsiteY8" fmla="*/ 63760 h 84143"/>
                <a:gd name="connsiteX9" fmla="*/ 4 w 92140"/>
                <a:gd name="connsiteY9" fmla="*/ 84144 h 8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40" h="84143">
                  <a:moveTo>
                    <a:pt x="4" y="84144"/>
                  </a:moveTo>
                  <a:cubicBezTo>
                    <a:pt x="-64" y="76850"/>
                    <a:pt x="833" y="69580"/>
                    <a:pt x="2671" y="62522"/>
                  </a:cubicBezTo>
                  <a:cubicBezTo>
                    <a:pt x="5601" y="44850"/>
                    <a:pt x="13421" y="28353"/>
                    <a:pt x="25245" y="14897"/>
                  </a:cubicBezTo>
                  <a:cubicBezTo>
                    <a:pt x="38443" y="1679"/>
                    <a:pt x="57833" y="-3223"/>
                    <a:pt x="75727" y="2133"/>
                  </a:cubicBezTo>
                  <a:cubicBezTo>
                    <a:pt x="81005" y="4044"/>
                    <a:pt x="85676" y="7333"/>
                    <a:pt x="89253" y="11658"/>
                  </a:cubicBezTo>
                  <a:cubicBezTo>
                    <a:pt x="91634" y="14706"/>
                    <a:pt x="92301" y="16802"/>
                    <a:pt x="92110" y="16897"/>
                  </a:cubicBezTo>
                  <a:cubicBezTo>
                    <a:pt x="87257" y="11864"/>
                    <a:pt x="81285" y="8046"/>
                    <a:pt x="74680" y="5753"/>
                  </a:cubicBezTo>
                  <a:cubicBezTo>
                    <a:pt x="58165" y="1819"/>
                    <a:pt x="40792" y="6721"/>
                    <a:pt x="28769" y="18707"/>
                  </a:cubicBezTo>
                  <a:cubicBezTo>
                    <a:pt x="17614" y="31626"/>
                    <a:pt x="9827" y="47103"/>
                    <a:pt x="6100" y="63760"/>
                  </a:cubicBezTo>
                  <a:cubicBezTo>
                    <a:pt x="4693" y="70726"/>
                    <a:pt x="2653" y="77549"/>
                    <a:pt x="4" y="84144"/>
                  </a:cubicBezTo>
                  <a:close/>
                </a:path>
              </a:pathLst>
            </a:custGeom>
            <a:solidFill>
              <a:srgbClr val="455A6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10288DC5-FBE1-4784-96A6-0A77218ABC46}"/>
                </a:ext>
              </a:extLst>
            </p:cNvPr>
            <p:cNvSpPr/>
            <p:nvPr/>
          </p:nvSpPr>
          <p:spPr>
            <a:xfrm>
              <a:off x="5225354" y="2057769"/>
              <a:ext cx="38311" cy="108013"/>
            </a:xfrm>
            <a:custGeom>
              <a:avLst/>
              <a:gdLst>
                <a:gd name="connsiteX0" fmla="*/ 38216 w 38311"/>
                <a:gd name="connsiteY0" fmla="*/ 0 h 108013"/>
                <a:gd name="connsiteX1" fmla="*/ 13165 w 38311"/>
                <a:gd name="connsiteY1" fmla="*/ 51911 h 108013"/>
                <a:gd name="connsiteX2" fmla="*/ 211 w 38311"/>
                <a:gd name="connsiteY2" fmla="*/ 108013 h 108013"/>
                <a:gd name="connsiteX3" fmla="*/ 38311 w 38311"/>
                <a:gd name="connsiteY3" fmla="*/ 0 h 108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311" h="108013">
                  <a:moveTo>
                    <a:pt x="38216" y="0"/>
                  </a:moveTo>
                  <a:cubicBezTo>
                    <a:pt x="28664" y="16698"/>
                    <a:pt x="20293" y="34044"/>
                    <a:pt x="13165" y="51911"/>
                  </a:cubicBezTo>
                  <a:cubicBezTo>
                    <a:pt x="7656" y="70317"/>
                    <a:pt x="3329" y="89056"/>
                    <a:pt x="211" y="108013"/>
                  </a:cubicBezTo>
                  <a:cubicBezTo>
                    <a:pt x="-1895" y="68384"/>
                    <a:pt x="11808" y="29538"/>
                    <a:pt x="38311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5" name="组合 504">
            <a:extLst>
              <a:ext uri="{FF2B5EF4-FFF2-40B4-BE49-F238E27FC236}">
                <a16:creationId xmlns:a16="http://schemas.microsoft.com/office/drawing/2014/main" id="{420D55F5-3D18-4550-BE23-35C978D05616}"/>
              </a:ext>
            </a:extLst>
          </p:cNvPr>
          <p:cNvGrpSpPr/>
          <p:nvPr/>
        </p:nvGrpSpPr>
        <p:grpSpPr>
          <a:xfrm>
            <a:off x="8995199" y="5073395"/>
            <a:ext cx="1413866" cy="1403436"/>
            <a:chOff x="5426861" y="1808179"/>
            <a:chExt cx="1367739" cy="1338737"/>
          </a:xfrm>
        </p:grpSpPr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4D867C0C-83BF-4036-ACBE-19D133158A1C}"/>
                </a:ext>
              </a:extLst>
            </p:cNvPr>
            <p:cNvSpPr/>
            <p:nvPr/>
          </p:nvSpPr>
          <p:spPr>
            <a:xfrm>
              <a:off x="5828044" y="2921993"/>
              <a:ext cx="569612" cy="223035"/>
            </a:xfrm>
            <a:custGeom>
              <a:avLst/>
              <a:gdLst>
                <a:gd name="connsiteX0" fmla="*/ 410255 w 569609"/>
                <a:gd name="connsiteY0" fmla="*/ 0 h 223033"/>
                <a:gd name="connsiteX1" fmla="*/ 545320 w 569609"/>
                <a:gd name="connsiteY1" fmla="*/ 17479 h 223033"/>
                <a:gd name="connsiteX2" fmla="*/ 560182 w 569609"/>
                <a:gd name="connsiteY2" fmla="*/ 56270 h 223033"/>
                <a:gd name="connsiteX3" fmla="*/ 569609 w 569609"/>
                <a:gd name="connsiteY3" fmla="*/ 223033 h 223033"/>
                <a:gd name="connsiteX4" fmla="*/ 0 w 569609"/>
                <a:gd name="connsiteY4" fmla="*/ 223033 h 223033"/>
                <a:gd name="connsiteX5" fmla="*/ 24125 w 569609"/>
                <a:gd name="connsiteY5" fmla="*/ 157686 h 223033"/>
                <a:gd name="connsiteX6" fmla="*/ 79553 w 569609"/>
                <a:gd name="connsiteY6" fmla="*/ 17479 h 22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09" h="223033">
                  <a:moveTo>
                    <a:pt x="410255" y="0"/>
                  </a:moveTo>
                  <a:lnTo>
                    <a:pt x="545320" y="17479"/>
                  </a:lnTo>
                  <a:lnTo>
                    <a:pt x="560182" y="56270"/>
                  </a:lnTo>
                  <a:lnTo>
                    <a:pt x="569609" y="223033"/>
                  </a:lnTo>
                  <a:lnTo>
                    <a:pt x="0" y="223033"/>
                  </a:lnTo>
                  <a:lnTo>
                    <a:pt x="24125" y="157686"/>
                  </a:lnTo>
                  <a:lnTo>
                    <a:pt x="79553" y="1747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8A84FDE2-E1DC-4F9E-B788-68A299E2E5ED}"/>
                </a:ext>
              </a:extLst>
            </p:cNvPr>
            <p:cNvSpPr/>
            <p:nvPr/>
          </p:nvSpPr>
          <p:spPr>
            <a:xfrm>
              <a:off x="5612693" y="2147204"/>
              <a:ext cx="485211" cy="796754"/>
            </a:xfrm>
            <a:custGeom>
              <a:avLst/>
              <a:gdLst>
                <a:gd name="connsiteX0" fmla="*/ 98298 w 494442"/>
                <a:gd name="connsiteY0" fmla="*/ 0 h 811910"/>
                <a:gd name="connsiteX1" fmla="*/ 2572 w 494442"/>
                <a:gd name="connsiteY1" fmla="*/ 562832 h 811910"/>
                <a:gd name="connsiteX2" fmla="*/ 0 w 494442"/>
                <a:gd name="connsiteY2" fmla="*/ 640461 h 811910"/>
                <a:gd name="connsiteX3" fmla="*/ 357664 w 494442"/>
                <a:gd name="connsiteY3" fmla="*/ 811911 h 811910"/>
                <a:gd name="connsiteX4" fmla="*/ 494443 w 494442"/>
                <a:gd name="connsiteY4" fmla="*/ 475678 h 81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442" h="811910">
                  <a:moveTo>
                    <a:pt x="98298" y="0"/>
                  </a:moveTo>
                  <a:cubicBezTo>
                    <a:pt x="98298" y="0"/>
                    <a:pt x="10192" y="329565"/>
                    <a:pt x="2572" y="562832"/>
                  </a:cubicBezTo>
                  <a:lnTo>
                    <a:pt x="0" y="640461"/>
                  </a:lnTo>
                  <a:cubicBezTo>
                    <a:pt x="0" y="640461"/>
                    <a:pt x="194596" y="802386"/>
                    <a:pt x="357664" y="811911"/>
                  </a:cubicBezTo>
                  <a:lnTo>
                    <a:pt x="494443" y="47567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:a16="http://schemas.microsoft.com/office/drawing/2014/main" id="{D475F5A0-1376-4584-88C9-8215F65C300A}"/>
                </a:ext>
              </a:extLst>
            </p:cNvPr>
            <p:cNvSpPr/>
            <p:nvPr/>
          </p:nvSpPr>
          <p:spPr>
            <a:xfrm>
              <a:off x="5671187" y="1808179"/>
              <a:ext cx="902339" cy="1011461"/>
            </a:xfrm>
            <a:custGeom>
              <a:avLst/>
              <a:gdLst>
                <a:gd name="connsiteX0" fmla="*/ 902608 w 919505"/>
                <a:gd name="connsiteY0" fmla="*/ 547593 h 1030701"/>
                <a:gd name="connsiteX1" fmla="*/ 717442 w 919505"/>
                <a:gd name="connsiteY1" fmla="*/ 94965 h 1030701"/>
                <a:gd name="connsiteX2" fmla="*/ 379305 w 919505"/>
                <a:gd name="connsiteY2" fmla="*/ 763 h 1030701"/>
                <a:gd name="connsiteX3" fmla="*/ 193186 w 919505"/>
                <a:gd name="connsiteY3" fmla="*/ 62485 h 1030701"/>
                <a:gd name="connsiteX4" fmla="*/ 52026 w 919505"/>
                <a:gd name="connsiteY4" fmla="*/ 266701 h 1030701"/>
                <a:gd name="connsiteX5" fmla="*/ 38024 w 919505"/>
                <a:gd name="connsiteY5" fmla="*/ 689230 h 1030701"/>
                <a:gd name="connsiteX6" fmla="*/ 684676 w 919505"/>
                <a:gd name="connsiteY6" fmla="*/ 1030701 h 1030701"/>
                <a:gd name="connsiteX7" fmla="*/ 915372 w 919505"/>
                <a:gd name="connsiteY7" fmla="*/ 764668 h 1030701"/>
                <a:gd name="connsiteX8" fmla="*/ 902608 w 919505"/>
                <a:gd name="connsiteY8" fmla="*/ 547593 h 103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05" h="1030701">
                  <a:moveTo>
                    <a:pt x="902608" y="547593"/>
                  </a:moveTo>
                  <a:cubicBezTo>
                    <a:pt x="865461" y="386811"/>
                    <a:pt x="851173" y="199740"/>
                    <a:pt x="717442" y="94965"/>
                  </a:cubicBezTo>
                  <a:cubicBezTo>
                    <a:pt x="618287" y="17146"/>
                    <a:pt x="505225" y="-4571"/>
                    <a:pt x="379305" y="763"/>
                  </a:cubicBezTo>
                  <a:cubicBezTo>
                    <a:pt x="317297" y="3335"/>
                    <a:pt x="247288" y="31910"/>
                    <a:pt x="193186" y="62485"/>
                  </a:cubicBezTo>
                  <a:cubicBezTo>
                    <a:pt x="119177" y="104395"/>
                    <a:pt x="87840" y="189453"/>
                    <a:pt x="52026" y="266701"/>
                  </a:cubicBezTo>
                  <a:cubicBezTo>
                    <a:pt x="-19507" y="421482"/>
                    <a:pt x="-10458" y="631032"/>
                    <a:pt x="38024" y="689230"/>
                  </a:cubicBezTo>
                  <a:lnTo>
                    <a:pt x="684676" y="1030701"/>
                  </a:lnTo>
                  <a:cubicBezTo>
                    <a:pt x="813835" y="963550"/>
                    <a:pt x="894703" y="936785"/>
                    <a:pt x="915372" y="764668"/>
                  </a:cubicBezTo>
                  <a:cubicBezTo>
                    <a:pt x="923720" y="692117"/>
                    <a:pt x="919401" y="618667"/>
                    <a:pt x="902608" y="5475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843AE9BD-657E-4F14-8EB7-2E17428116E8}"/>
                </a:ext>
              </a:extLst>
            </p:cNvPr>
            <p:cNvSpPr/>
            <p:nvPr/>
          </p:nvSpPr>
          <p:spPr>
            <a:xfrm>
              <a:off x="5715580" y="1907314"/>
              <a:ext cx="718120" cy="1227701"/>
            </a:xfrm>
            <a:custGeom>
              <a:avLst/>
              <a:gdLst>
                <a:gd name="connsiteX0" fmla="*/ 665443 w 731781"/>
                <a:gd name="connsiteY0" fmla="*/ 121675 h 1251054"/>
                <a:gd name="connsiteX1" fmla="*/ 258535 w 731781"/>
                <a:gd name="connsiteY1" fmla="*/ 1565 h 1251054"/>
                <a:gd name="connsiteX2" fmla="*/ 19934 w 731781"/>
                <a:gd name="connsiteY2" fmla="*/ 272932 h 1251054"/>
                <a:gd name="connsiteX3" fmla="*/ 5456 w 731781"/>
                <a:gd name="connsiteY3" fmla="*/ 708892 h 1251054"/>
                <a:gd name="connsiteX4" fmla="*/ 199480 w 731781"/>
                <a:gd name="connsiteY4" fmla="*/ 965114 h 1251054"/>
                <a:gd name="connsiteX5" fmla="*/ 198242 w 731781"/>
                <a:gd name="connsiteY5" fmla="*/ 1054078 h 1251054"/>
                <a:gd name="connsiteX6" fmla="*/ 383599 w 731781"/>
                <a:gd name="connsiteY6" fmla="*/ 1251055 h 1251054"/>
                <a:gd name="connsiteX7" fmla="*/ 666872 w 731781"/>
                <a:gd name="connsiteY7" fmla="*/ 1061698 h 1251054"/>
                <a:gd name="connsiteX8" fmla="*/ 731642 w 731781"/>
                <a:gd name="connsiteY8" fmla="*/ 202924 h 1251054"/>
                <a:gd name="connsiteX9" fmla="*/ 665443 w 731781"/>
                <a:gd name="connsiteY9" fmla="*/ 121675 h 12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781" h="1251054">
                  <a:moveTo>
                    <a:pt x="665443" y="121675"/>
                  </a:moveTo>
                  <a:lnTo>
                    <a:pt x="258535" y="1565"/>
                  </a:lnTo>
                  <a:cubicBezTo>
                    <a:pt x="127376" y="-17485"/>
                    <a:pt x="33459" y="141107"/>
                    <a:pt x="19934" y="272932"/>
                  </a:cubicBezTo>
                  <a:cubicBezTo>
                    <a:pt x="4980" y="419332"/>
                    <a:pt x="-7593" y="598687"/>
                    <a:pt x="5456" y="708892"/>
                  </a:cubicBezTo>
                  <a:cubicBezTo>
                    <a:pt x="31745" y="930443"/>
                    <a:pt x="199480" y="965114"/>
                    <a:pt x="199480" y="965114"/>
                  </a:cubicBezTo>
                  <a:cubicBezTo>
                    <a:pt x="199480" y="965114"/>
                    <a:pt x="198242" y="1054078"/>
                    <a:pt x="198242" y="1054078"/>
                  </a:cubicBezTo>
                  <a:lnTo>
                    <a:pt x="383599" y="1251055"/>
                  </a:lnTo>
                  <a:lnTo>
                    <a:pt x="666872" y="1061698"/>
                  </a:lnTo>
                  <a:lnTo>
                    <a:pt x="731642" y="202924"/>
                  </a:lnTo>
                  <a:cubicBezTo>
                    <a:pt x="734037" y="162755"/>
                    <a:pt x="705268" y="127445"/>
                    <a:pt x="665443" y="121675"/>
                  </a:cubicBezTo>
                  <a:close/>
                </a:path>
              </a:pathLst>
            </a:custGeom>
            <a:solidFill>
              <a:srgbClr val="FFBF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EA8EEB19-60F6-45FB-A6A7-AAADD4D33B13}"/>
                </a:ext>
              </a:extLst>
            </p:cNvPr>
            <p:cNvSpPr/>
            <p:nvPr/>
          </p:nvSpPr>
          <p:spPr>
            <a:xfrm>
              <a:off x="5808405" y="2347878"/>
              <a:ext cx="55187" cy="53203"/>
            </a:xfrm>
            <a:custGeom>
              <a:avLst/>
              <a:gdLst>
                <a:gd name="connsiteX0" fmla="*/ 20 w 56237"/>
                <a:gd name="connsiteY0" fmla="*/ 24489 h 54216"/>
                <a:gd name="connsiteX1" fmla="*/ 26118 w 56237"/>
                <a:gd name="connsiteY1" fmla="*/ 54017 h 54216"/>
                <a:gd name="connsiteX2" fmla="*/ 56133 w 56237"/>
                <a:gd name="connsiteY2" fmla="*/ 30515 h 54216"/>
                <a:gd name="connsiteX3" fmla="*/ 56217 w 56237"/>
                <a:gd name="connsiteY3" fmla="*/ 29728 h 54216"/>
                <a:gd name="connsiteX4" fmla="*/ 30119 w 56237"/>
                <a:gd name="connsiteY4" fmla="*/ 200 h 54216"/>
                <a:gd name="connsiteX5" fmla="*/ 104 w 56237"/>
                <a:gd name="connsiteY5" fmla="*/ 23702 h 54216"/>
                <a:gd name="connsiteX6" fmla="*/ 20 w 56237"/>
                <a:gd name="connsiteY6" fmla="*/ 24489 h 5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16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97" y="55815"/>
                    <a:pt x="54335" y="45293"/>
                    <a:pt x="56133" y="30515"/>
                  </a:cubicBezTo>
                  <a:cubicBezTo>
                    <a:pt x="56165" y="30253"/>
                    <a:pt x="56193" y="29991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4A415AB7-64A9-4D40-900D-66184E103ECE}"/>
                </a:ext>
              </a:extLst>
            </p:cNvPr>
            <p:cNvSpPr/>
            <p:nvPr/>
          </p:nvSpPr>
          <p:spPr>
            <a:xfrm>
              <a:off x="5761216" y="2278742"/>
              <a:ext cx="109975" cy="31350"/>
            </a:xfrm>
            <a:custGeom>
              <a:avLst/>
              <a:gdLst>
                <a:gd name="connsiteX0" fmla="*/ 385 w 112068"/>
                <a:gd name="connsiteY0" fmla="*/ 27217 h 31947"/>
                <a:gd name="connsiteX1" fmla="*/ 56201 w 112068"/>
                <a:gd name="connsiteY1" fmla="*/ 17692 h 31947"/>
                <a:gd name="connsiteX2" fmla="*/ 111637 w 112068"/>
                <a:gd name="connsiteY2" fmla="*/ 31408 h 31947"/>
                <a:gd name="connsiteX3" fmla="*/ 100588 w 112068"/>
                <a:gd name="connsiteY3" fmla="*/ 15596 h 31947"/>
                <a:gd name="connsiteX4" fmla="*/ 56392 w 112068"/>
                <a:gd name="connsiteY4" fmla="*/ 70 h 31947"/>
                <a:gd name="connsiteX5" fmla="*/ 11815 w 112068"/>
                <a:gd name="connsiteY5" fmla="*/ 12548 h 31947"/>
                <a:gd name="connsiteX6" fmla="*/ 385 w 112068"/>
                <a:gd name="connsiteY6" fmla="*/ 27217 h 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68" h="31947">
                  <a:moveTo>
                    <a:pt x="385" y="27217"/>
                  </a:moveTo>
                  <a:cubicBezTo>
                    <a:pt x="3719" y="31026"/>
                    <a:pt x="25722" y="16072"/>
                    <a:pt x="56201" y="17692"/>
                  </a:cubicBezTo>
                  <a:cubicBezTo>
                    <a:pt x="86681" y="19311"/>
                    <a:pt x="108208" y="35027"/>
                    <a:pt x="111637" y="31408"/>
                  </a:cubicBezTo>
                  <a:cubicBezTo>
                    <a:pt x="113351" y="29884"/>
                    <a:pt x="110018" y="23121"/>
                    <a:pt x="100588" y="15596"/>
                  </a:cubicBezTo>
                  <a:cubicBezTo>
                    <a:pt x="87815" y="5977"/>
                    <a:pt x="72374" y="552"/>
                    <a:pt x="56392" y="70"/>
                  </a:cubicBezTo>
                  <a:cubicBezTo>
                    <a:pt x="40584" y="-617"/>
                    <a:pt x="24969" y="3754"/>
                    <a:pt x="11815" y="12548"/>
                  </a:cubicBezTo>
                  <a:cubicBezTo>
                    <a:pt x="2195" y="18930"/>
                    <a:pt x="-1234" y="25502"/>
                    <a:pt x="385" y="272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B5BFB554-D443-4C8D-94DE-6ABD39BC3005}"/>
                </a:ext>
              </a:extLst>
            </p:cNvPr>
            <p:cNvSpPr/>
            <p:nvPr/>
          </p:nvSpPr>
          <p:spPr>
            <a:xfrm>
              <a:off x="6070311" y="2347878"/>
              <a:ext cx="55187" cy="53216"/>
            </a:xfrm>
            <a:custGeom>
              <a:avLst/>
              <a:gdLst>
                <a:gd name="connsiteX0" fmla="*/ 20 w 56237"/>
                <a:gd name="connsiteY0" fmla="*/ 24489 h 54228"/>
                <a:gd name="connsiteX1" fmla="*/ 26118 w 56237"/>
                <a:gd name="connsiteY1" fmla="*/ 54017 h 54228"/>
                <a:gd name="connsiteX2" fmla="*/ 56113 w 56237"/>
                <a:gd name="connsiteY2" fmla="*/ 30707 h 54228"/>
                <a:gd name="connsiteX3" fmla="*/ 56217 w 56237"/>
                <a:gd name="connsiteY3" fmla="*/ 29728 h 54228"/>
                <a:gd name="connsiteX4" fmla="*/ 30119 w 56237"/>
                <a:gd name="connsiteY4" fmla="*/ 200 h 54228"/>
                <a:gd name="connsiteX5" fmla="*/ 104 w 56237"/>
                <a:gd name="connsiteY5" fmla="*/ 23702 h 54228"/>
                <a:gd name="connsiteX6" fmla="*/ 20 w 56237"/>
                <a:gd name="connsiteY6" fmla="*/ 24489 h 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28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38" y="55863"/>
                    <a:pt x="54267" y="45427"/>
                    <a:pt x="56113" y="30707"/>
                  </a:cubicBezTo>
                  <a:cubicBezTo>
                    <a:pt x="56154" y="30382"/>
                    <a:pt x="56189" y="30055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472C3297-B35A-45B9-8BBD-6CDFBE005784}"/>
                </a:ext>
              </a:extLst>
            </p:cNvPr>
            <p:cNvSpPr/>
            <p:nvPr/>
          </p:nvSpPr>
          <p:spPr>
            <a:xfrm>
              <a:off x="6054592" y="2282588"/>
              <a:ext cx="110008" cy="31432"/>
            </a:xfrm>
            <a:custGeom>
              <a:avLst/>
              <a:gdLst>
                <a:gd name="connsiteX0" fmla="*/ 418 w 112101"/>
                <a:gd name="connsiteY0" fmla="*/ 27299 h 32029"/>
                <a:gd name="connsiteX1" fmla="*/ 56139 w 112101"/>
                <a:gd name="connsiteY1" fmla="*/ 17774 h 32029"/>
                <a:gd name="connsiteX2" fmla="*/ 111670 w 112101"/>
                <a:gd name="connsiteY2" fmla="*/ 31490 h 32029"/>
                <a:gd name="connsiteX3" fmla="*/ 100621 w 112101"/>
                <a:gd name="connsiteY3" fmla="*/ 15678 h 32029"/>
                <a:gd name="connsiteX4" fmla="*/ 56330 w 112101"/>
                <a:gd name="connsiteY4" fmla="*/ 57 h 32029"/>
                <a:gd name="connsiteX5" fmla="*/ 11753 w 112101"/>
                <a:gd name="connsiteY5" fmla="*/ 12535 h 32029"/>
                <a:gd name="connsiteX6" fmla="*/ 418 w 112101"/>
                <a:gd name="connsiteY6" fmla="*/ 27299 h 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01" h="32029">
                  <a:moveTo>
                    <a:pt x="418" y="27299"/>
                  </a:moveTo>
                  <a:cubicBezTo>
                    <a:pt x="3751" y="31204"/>
                    <a:pt x="25754" y="16154"/>
                    <a:pt x="56139" y="17774"/>
                  </a:cubicBezTo>
                  <a:cubicBezTo>
                    <a:pt x="86524" y="19393"/>
                    <a:pt x="108241" y="35109"/>
                    <a:pt x="111670" y="31490"/>
                  </a:cubicBezTo>
                  <a:cubicBezTo>
                    <a:pt x="113384" y="29870"/>
                    <a:pt x="110050" y="23108"/>
                    <a:pt x="100621" y="15678"/>
                  </a:cubicBezTo>
                  <a:cubicBezTo>
                    <a:pt x="87821" y="6028"/>
                    <a:pt x="72351" y="572"/>
                    <a:pt x="56330" y="57"/>
                  </a:cubicBezTo>
                  <a:cubicBezTo>
                    <a:pt x="40530" y="-558"/>
                    <a:pt x="24937" y="3807"/>
                    <a:pt x="11753" y="12535"/>
                  </a:cubicBezTo>
                  <a:cubicBezTo>
                    <a:pt x="2227" y="18631"/>
                    <a:pt x="-1297" y="25108"/>
                    <a:pt x="418" y="272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1E162588-39CD-44B1-938A-EDA218E5D52C}"/>
                </a:ext>
              </a:extLst>
            </p:cNvPr>
            <p:cNvSpPr/>
            <p:nvPr/>
          </p:nvSpPr>
          <p:spPr>
            <a:xfrm>
              <a:off x="5864069" y="2254493"/>
              <a:ext cx="98415" cy="248677"/>
            </a:xfrm>
            <a:custGeom>
              <a:avLst/>
              <a:gdLst>
                <a:gd name="connsiteX0" fmla="*/ 76169 w 100287"/>
                <a:gd name="connsiteY0" fmla="*/ 252525 h 253408"/>
                <a:gd name="connsiteX1" fmla="*/ 27115 w 100287"/>
                <a:gd name="connsiteY1" fmla="*/ 241666 h 253408"/>
                <a:gd name="connsiteX2" fmla="*/ 11018 w 100287"/>
                <a:gd name="connsiteY2" fmla="*/ 233380 h 253408"/>
                <a:gd name="connsiteX3" fmla="*/ 17114 w 100287"/>
                <a:gd name="connsiteY3" fmla="*/ 210615 h 253408"/>
                <a:gd name="connsiteX4" fmla="*/ 42355 w 100287"/>
                <a:gd name="connsiteY4" fmla="*/ 152417 h 253408"/>
                <a:gd name="connsiteX5" fmla="*/ 99981 w 100287"/>
                <a:gd name="connsiteY5" fmla="*/ 17 h 253408"/>
                <a:gd name="connsiteX6" fmla="*/ 30258 w 100287"/>
                <a:gd name="connsiteY6" fmla="*/ 147559 h 253408"/>
                <a:gd name="connsiteX7" fmla="*/ 5970 w 100287"/>
                <a:gd name="connsiteY7" fmla="*/ 206138 h 253408"/>
                <a:gd name="connsiteX8" fmla="*/ 731 w 100287"/>
                <a:gd name="connsiteY8" fmla="*/ 236428 h 253408"/>
                <a:gd name="connsiteX9" fmla="*/ 13018 w 100287"/>
                <a:gd name="connsiteY9" fmla="*/ 248239 h 253408"/>
                <a:gd name="connsiteX10" fmla="*/ 26163 w 100287"/>
                <a:gd name="connsiteY10" fmla="*/ 250620 h 253408"/>
                <a:gd name="connsiteX11" fmla="*/ 76169 w 100287"/>
                <a:gd name="connsiteY11" fmla="*/ 252525 h 25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87" h="253408">
                  <a:moveTo>
                    <a:pt x="76169" y="252525"/>
                  </a:moveTo>
                  <a:cubicBezTo>
                    <a:pt x="76169" y="250810"/>
                    <a:pt x="57595" y="246810"/>
                    <a:pt x="27115" y="241666"/>
                  </a:cubicBezTo>
                  <a:cubicBezTo>
                    <a:pt x="19400" y="240619"/>
                    <a:pt x="12161" y="238714"/>
                    <a:pt x="11018" y="233380"/>
                  </a:cubicBezTo>
                  <a:cubicBezTo>
                    <a:pt x="10694" y="225349"/>
                    <a:pt x="12820" y="217409"/>
                    <a:pt x="17114" y="210615"/>
                  </a:cubicBezTo>
                  <a:lnTo>
                    <a:pt x="42355" y="152417"/>
                  </a:lnTo>
                  <a:cubicBezTo>
                    <a:pt x="77598" y="69550"/>
                    <a:pt x="103411" y="1255"/>
                    <a:pt x="99981" y="17"/>
                  </a:cubicBezTo>
                  <a:cubicBezTo>
                    <a:pt x="96553" y="-1221"/>
                    <a:pt x="65406" y="64597"/>
                    <a:pt x="30258" y="147559"/>
                  </a:cubicBezTo>
                  <a:lnTo>
                    <a:pt x="5970" y="206138"/>
                  </a:lnTo>
                  <a:cubicBezTo>
                    <a:pt x="680" y="215291"/>
                    <a:pt x="-1178" y="226029"/>
                    <a:pt x="731" y="236428"/>
                  </a:cubicBezTo>
                  <a:cubicBezTo>
                    <a:pt x="2739" y="242079"/>
                    <a:pt x="7292" y="246455"/>
                    <a:pt x="13018" y="248239"/>
                  </a:cubicBezTo>
                  <a:cubicBezTo>
                    <a:pt x="17281" y="249586"/>
                    <a:pt x="21698" y="250386"/>
                    <a:pt x="26163" y="250620"/>
                  </a:cubicBezTo>
                  <a:cubicBezTo>
                    <a:pt x="56833" y="253382"/>
                    <a:pt x="75979" y="254239"/>
                    <a:pt x="76169" y="252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32CA3FD3-FB56-40ED-B353-B68D3FBE2868}"/>
                </a:ext>
              </a:extLst>
            </p:cNvPr>
            <p:cNvSpPr/>
            <p:nvPr/>
          </p:nvSpPr>
          <p:spPr>
            <a:xfrm>
              <a:off x="5909934" y="2788982"/>
              <a:ext cx="292940" cy="123349"/>
            </a:xfrm>
            <a:custGeom>
              <a:avLst/>
              <a:gdLst>
                <a:gd name="connsiteX0" fmla="*/ 476 w 298513"/>
                <a:gd name="connsiteY0" fmla="*/ 66675 h 125695"/>
                <a:gd name="connsiteX1" fmla="*/ 298513 w 298513"/>
                <a:gd name="connsiteY1" fmla="*/ 0 h 125695"/>
                <a:gd name="connsiteX2" fmla="*/ 0 w 298513"/>
                <a:gd name="connsiteY2" fmla="*/ 121920 h 12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513" h="125695">
                  <a:moveTo>
                    <a:pt x="476" y="66675"/>
                  </a:moveTo>
                  <a:cubicBezTo>
                    <a:pt x="104080" y="72484"/>
                    <a:pt x="207261" y="49401"/>
                    <a:pt x="298513" y="0"/>
                  </a:cubicBezTo>
                  <a:cubicBezTo>
                    <a:pt x="298513" y="0"/>
                    <a:pt x="219551" y="151257"/>
                    <a:pt x="0" y="121920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06A667D6-7998-42C7-B0C9-98A6F64D7625}"/>
                </a:ext>
              </a:extLst>
            </p:cNvPr>
            <p:cNvSpPr/>
            <p:nvPr/>
          </p:nvSpPr>
          <p:spPr>
            <a:xfrm>
              <a:off x="5943803" y="2547206"/>
              <a:ext cx="96722" cy="82406"/>
            </a:xfrm>
            <a:custGeom>
              <a:avLst/>
              <a:gdLst>
                <a:gd name="connsiteX0" fmla="*/ 93503 w 98562"/>
                <a:gd name="connsiteY0" fmla="*/ 21775 h 83973"/>
                <a:gd name="connsiteX1" fmla="*/ 57594 w 98562"/>
                <a:gd name="connsiteY1" fmla="*/ 344 h 83973"/>
                <a:gd name="connsiteX2" fmla="*/ 4350 w 98562"/>
                <a:gd name="connsiteY2" fmla="*/ 24157 h 83973"/>
                <a:gd name="connsiteX3" fmla="*/ 1016 w 98562"/>
                <a:gd name="connsiteY3" fmla="*/ 49874 h 83973"/>
                <a:gd name="connsiteX4" fmla="*/ 4635 w 98562"/>
                <a:gd name="connsiteY4" fmla="*/ 55208 h 83973"/>
                <a:gd name="connsiteX5" fmla="*/ 44640 w 98562"/>
                <a:gd name="connsiteY5" fmla="*/ 82259 h 83973"/>
                <a:gd name="connsiteX6" fmla="*/ 90741 w 98562"/>
                <a:gd name="connsiteY6" fmla="*/ 67305 h 83973"/>
                <a:gd name="connsiteX7" fmla="*/ 93504 w 98562"/>
                <a:gd name="connsiteY7" fmla="*/ 21775 h 8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562" h="83973">
                  <a:moveTo>
                    <a:pt x="93503" y="21775"/>
                  </a:moveTo>
                  <a:cubicBezTo>
                    <a:pt x="85859" y="9087"/>
                    <a:pt x="72390" y="1049"/>
                    <a:pt x="57594" y="344"/>
                  </a:cubicBezTo>
                  <a:cubicBezTo>
                    <a:pt x="36846" y="-1929"/>
                    <a:pt x="16487" y="7176"/>
                    <a:pt x="4350" y="24157"/>
                  </a:cubicBezTo>
                  <a:cubicBezTo>
                    <a:pt x="100" y="32023"/>
                    <a:pt x="-1088" y="41184"/>
                    <a:pt x="1016" y="49874"/>
                  </a:cubicBezTo>
                  <a:cubicBezTo>
                    <a:pt x="2826" y="54256"/>
                    <a:pt x="1016" y="52065"/>
                    <a:pt x="4635" y="55208"/>
                  </a:cubicBezTo>
                  <a:cubicBezTo>
                    <a:pt x="15576" y="67340"/>
                    <a:pt x="29307" y="76625"/>
                    <a:pt x="44640" y="82259"/>
                  </a:cubicBezTo>
                  <a:cubicBezTo>
                    <a:pt x="61620" y="87191"/>
                    <a:pt x="79890" y="81265"/>
                    <a:pt x="90741" y="67305"/>
                  </a:cubicBezTo>
                  <a:cubicBezTo>
                    <a:pt x="100070" y="53827"/>
                    <a:pt x="101134" y="36282"/>
                    <a:pt x="93504" y="21775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4EE7FA25-7E5A-4E4E-9372-B57A3D2B073A}"/>
                </a:ext>
              </a:extLst>
            </p:cNvPr>
            <p:cNvSpPr/>
            <p:nvPr/>
          </p:nvSpPr>
          <p:spPr>
            <a:xfrm>
              <a:off x="5932526" y="2527721"/>
              <a:ext cx="102765" cy="82494"/>
            </a:xfrm>
            <a:custGeom>
              <a:avLst/>
              <a:gdLst>
                <a:gd name="connsiteX0" fmla="*/ 100422 w 104721"/>
                <a:gd name="connsiteY0" fmla="*/ 7 h 84064"/>
                <a:gd name="connsiteX1" fmla="*/ 64703 w 104721"/>
                <a:gd name="connsiteY1" fmla="*/ 54586 h 84064"/>
                <a:gd name="connsiteX2" fmla="*/ 28 w 104721"/>
                <a:gd name="connsiteY2" fmla="*/ 76112 h 84064"/>
                <a:gd name="connsiteX3" fmla="*/ 22317 w 104721"/>
                <a:gd name="connsiteY3" fmla="*/ 83923 h 84064"/>
                <a:gd name="connsiteX4" fmla="*/ 76228 w 104721"/>
                <a:gd name="connsiteY4" fmla="*/ 67825 h 84064"/>
                <a:gd name="connsiteX5" fmla="*/ 104137 w 104721"/>
                <a:gd name="connsiteY5" fmla="*/ 21915 h 84064"/>
                <a:gd name="connsiteX6" fmla="*/ 100422 w 104721"/>
                <a:gd name="connsiteY6" fmla="*/ 7 h 8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21" h="84064">
                  <a:moveTo>
                    <a:pt x="100422" y="7"/>
                  </a:moveTo>
                  <a:cubicBezTo>
                    <a:pt x="95564" y="-564"/>
                    <a:pt x="93945" y="32488"/>
                    <a:pt x="64703" y="54586"/>
                  </a:cubicBezTo>
                  <a:cubicBezTo>
                    <a:pt x="35461" y="76684"/>
                    <a:pt x="504" y="71540"/>
                    <a:pt x="28" y="76112"/>
                  </a:cubicBezTo>
                  <a:cubicBezTo>
                    <a:pt x="-543" y="78112"/>
                    <a:pt x="7553" y="82875"/>
                    <a:pt x="22317" y="83923"/>
                  </a:cubicBezTo>
                  <a:cubicBezTo>
                    <a:pt x="41620" y="85057"/>
                    <a:pt x="60707" y="79358"/>
                    <a:pt x="76228" y="67825"/>
                  </a:cubicBezTo>
                  <a:cubicBezTo>
                    <a:pt x="91166" y="56750"/>
                    <a:pt x="101181" y="40274"/>
                    <a:pt x="104137" y="21915"/>
                  </a:cubicBezTo>
                  <a:cubicBezTo>
                    <a:pt x="106041" y="8199"/>
                    <a:pt x="102898" y="-88"/>
                    <a:pt x="100422" y="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BDA0FE5D-6578-49E5-94F8-D6DF5C78F48B}"/>
                </a:ext>
              </a:extLst>
            </p:cNvPr>
            <p:cNvSpPr/>
            <p:nvPr/>
          </p:nvSpPr>
          <p:spPr>
            <a:xfrm>
              <a:off x="6043624" y="2182614"/>
              <a:ext cx="134401" cy="47205"/>
            </a:xfrm>
            <a:custGeom>
              <a:avLst/>
              <a:gdLst>
                <a:gd name="connsiteX0" fmla="*/ 69 w 136958"/>
                <a:gd name="connsiteY0" fmla="*/ 17541 h 48103"/>
                <a:gd name="connsiteX1" fmla="*/ 67982 w 136958"/>
                <a:gd name="connsiteY1" fmla="*/ 32781 h 48103"/>
                <a:gd name="connsiteX2" fmla="*/ 136277 w 136958"/>
                <a:gd name="connsiteY2" fmla="*/ 46116 h 48103"/>
                <a:gd name="connsiteX3" fmla="*/ 123704 w 136958"/>
                <a:gd name="connsiteY3" fmla="*/ 25447 h 48103"/>
                <a:gd name="connsiteX4" fmla="*/ 19881 w 136958"/>
                <a:gd name="connsiteY4" fmla="*/ 3634 h 48103"/>
                <a:gd name="connsiteX5" fmla="*/ 69 w 136958"/>
                <a:gd name="connsiteY5" fmla="*/ 17541 h 4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58" h="48103">
                  <a:moveTo>
                    <a:pt x="69" y="17541"/>
                  </a:moveTo>
                  <a:cubicBezTo>
                    <a:pt x="2260" y="26018"/>
                    <a:pt x="32835" y="25066"/>
                    <a:pt x="67982" y="32781"/>
                  </a:cubicBezTo>
                  <a:cubicBezTo>
                    <a:pt x="103130" y="40496"/>
                    <a:pt x="130847" y="52974"/>
                    <a:pt x="136277" y="46116"/>
                  </a:cubicBezTo>
                  <a:cubicBezTo>
                    <a:pt x="138753" y="42782"/>
                    <a:pt x="134467" y="34495"/>
                    <a:pt x="123704" y="25447"/>
                  </a:cubicBezTo>
                  <a:cubicBezTo>
                    <a:pt x="94276" y="2632"/>
                    <a:pt x="56002" y="-5409"/>
                    <a:pt x="19881" y="3634"/>
                  </a:cubicBezTo>
                  <a:cubicBezTo>
                    <a:pt x="6356" y="7635"/>
                    <a:pt x="-788" y="13445"/>
                    <a:pt x="69" y="175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48C88F10-C471-4B9D-BABF-DD9BD332EDBD}"/>
                </a:ext>
              </a:extLst>
            </p:cNvPr>
            <p:cNvSpPr/>
            <p:nvPr/>
          </p:nvSpPr>
          <p:spPr>
            <a:xfrm>
              <a:off x="5762784" y="2185303"/>
              <a:ext cx="113311" cy="41724"/>
            </a:xfrm>
            <a:custGeom>
              <a:avLst/>
              <a:gdLst>
                <a:gd name="connsiteX0" fmla="*/ 1359 w 115466"/>
                <a:gd name="connsiteY0" fmla="*/ 40708 h 42518"/>
                <a:gd name="connsiteX1" fmla="*/ 58509 w 115466"/>
                <a:gd name="connsiteY1" fmla="*/ 31850 h 42518"/>
                <a:gd name="connsiteX2" fmla="*/ 115088 w 115466"/>
                <a:gd name="connsiteY2" fmla="*/ 21087 h 42518"/>
                <a:gd name="connsiteX3" fmla="*/ 100991 w 115466"/>
                <a:gd name="connsiteY3" fmla="*/ 5942 h 42518"/>
                <a:gd name="connsiteX4" fmla="*/ 53366 w 115466"/>
                <a:gd name="connsiteY4" fmla="*/ 1465 h 42518"/>
                <a:gd name="connsiteX5" fmla="*/ 9170 w 115466"/>
                <a:gd name="connsiteY5" fmla="*/ 21658 h 42518"/>
                <a:gd name="connsiteX6" fmla="*/ 1359 w 115466"/>
                <a:gd name="connsiteY6" fmla="*/ 40708 h 4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66" h="42518">
                  <a:moveTo>
                    <a:pt x="1359" y="40708"/>
                  </a:moveTo>
                  <a:cubicBezTo>
                    <a:pt x="8217" y="46709"/>
                    <a:pt x="29934" y="36232"/>
                    <a:pt x="58509" y="31850"/>
                  </a:cubicBezTo>
                  <a:cubicBezTo>
                    <a:pt x="87084" y="27469"/>
                    <a:pt x="110611" y="28993"/>
                    <a:pt x="115088" y="21087"/>
                  </a:cubicBezTo>
                  <a:cubicBezTo>
                    <a:pt x="116897" y="17277"/>
                    <a:pt x="112230" y="10990"/>
                    <a:pt x="100991" y="5942"/>
                  </a:cubicBezTo>
                  <a:cubicBezTo>
                    <a:pt x="85840" y="52"/>
                    <a:pt x="69348" y="-1498"/>
                    <a:pt x="53366" y="1465"/>
                  </a:cubicBezTo>
                  <a:cubicBezTo>
                    <a:pt x="36995" y="3793"/>
                    <a:pt x="21646" y="10806"/>
                    <a:pt x="9170" y="21658"/>
                  </a:cubicBezTo>
                  <a:cubicBezTo>
                    <a:pt x="406" y="30136"/>
                    <a:pt x="-1784" y="37660"/>
                    <a:pt x="1359" y="407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DE2B8C45-34EF-48B7-8215-9811CDE7B8C1}"/>
                </a:ext>
              </a:extLst>
            </p:cNvPr>
            <p:cNvSpPr/>
            <p:nvPr/>
          </p:nvSpPr>
          <p:spPr>
            <a:xfrm>
              <a:off x="5967045" y="1885574"/>
              <a:ext cx="1027" cy="4673"/>
            </a:xfrm>
            <a:custGeom>
              <a:avLst/>
              <a:gdLst>
                <a:gd name="connsiteX0" fmla="*/ 1048 w 1047"/>
                <a:gd name="connsiteY0" fmla="*/ 0 h 4762"/>
                <a:gd name="connsiteX1" fmla="*/ 0 w 1047"/>
                <a:gd name="connsiteY1" fmla="*/ 4763 h 4762"/>
                <a:gd name="connsiteX2" fmla="*/ 762 w 1047"/>
                <a:gd name="connsiteY2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" h="4762">
                  <a:moveTo>
                    <a:pt x="1048" y="0"/>
                  </a:moveTo>
                  <a:cubicBezTo>
                    <a:pt x="1048" y="1619"/>
                    <a:pt x="381" y="3143"/>
                    <a:pt x="0" y="4763"/>
                  </a:cubicBezTo>
                  <a:lnTo>
                    <a:pt x="762" y="476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E140EE7D-5D58-4B89-AACB-C239C5968594}"/>
                </a:ext>
              </a:extLst>
            </p:cNvPr>
            <p:cNvSpPr/>
            <p:nvPr/>
          </p:nvSpPr>
          <p:spPr>
            <a:xfrm>
              <a:off x="5677887" y="1860967"/>
              <a:ext cx="970940" cy="1071920"/>
            </a:xfrm>
            <a:custGeom>
              <a:avLst/>
              <a:gdLst>
                <a:gd name="connsiteX0" fmla="*/ 617080 w 989412"/>
                <a:gd name="connsiteY0" fmla="*/ 1090925 h 1092309"/>
                <a:gd name="connsiteX1" fmla="*/ 571725 w 989412"/>
                <a:gd name="connsiteY1" fmla="*/ 1065498 h 1092309"/>
                <a:gd name="connsiteX2" fmla="*/ 570884 w 989412"/>
                <a:gd name="connsiteY2" fmla="*/ 1061778 h 1092309"/>
                <a:gd name="connsiteX3" fmla="*/ 569741 w 989412"/>
                <a:gd name="connsiteY3" fmla="*/ 927857 h 1092309"/>
                <a:gd name="connsiteX4" fmla="*/ 623557 w 989412"/>
                <a:gd name="connsiteY4" fmla="*/ 741262 h 1092309"/>
                <a:gd name="connsiteX5" fmla="*/ 610031 w 989412"/>
                <a:gd name="connsiteY5" fmla="*/ 460370 h 1092309"/>
                <a:gd name="connsiteX6" fmla="*/ 467156 w 989412"/>
                <a:gd name="connsiteY6" fmla="*/ 377598 h 1092309"/>
                <a:gd name="connsiteX7" fmla="*/ 370287 w 989412"/>
                <a:gd name="connsiteY7" fmla="*/ 199670 h 1092309"/>
                <a:gd name="connsiteX8" fmla="*/ 430199 w 989412"/>
                <a:gd name="connsiteY8" fmla="*/ 371120 h 1092309"/>
                <a:gd name="connsiteX9" fmla="*/ 361524 w 989412"/>
                <a:gd name="connsiteY9" fmla="*/ 348832 h 1092309"/>
                <a:gd name="connsiteX10" fmla="*/ 321233 w 989412"/>
                <a:gd name="connsiteY10" fmla="*/ 286253 h 1092309"/>
                <a:gd name="connsiteX11" fmla="*/ 282181 w 989412"/>
                <a:gd name="connsiteY11" fmla="*/ 110040 h 1092309"/>
                <a:gd name="connsiteX12" fmla="*/ 310756 w 989412"/>
                <a:gd name="connsiteY12" fmla="*/ 367215 h 1092309"/>
                <a:gd name="connsiteX13" fmla="*/ 263131 w 989412"/>
                <a:gd name="connsiteY13" fmla="*/ 369025 h 1092309"/>
                <a:gd name="connsiteX14" fmla="*/ 217506 w 989412"/>
                <a:gd name="connsiteY14" fmla="*/ 359500 h 1092309"/>
                <a:gd name="connsiteX15" fmla="*/ 205029 w 989412"/>
                <a:gd name="connsiteY15" fmla="*/ 330068 h 1092309"/>
                <a:gd name="connsiteX16" fmla="*/ 197789 w 989412"/>
                <a:gd name="connsiteY16" fmla="*/ 105945 h 1092309"/>
                <a:gd name="connsiteX17" fmla="*/ 147212 w 989412"/>
                <a:gd name="connsiteY17" fmla="*/ 229770 h 1092309"/>
                <a:gd name="connsiteX18" fmla="*/ 146259 w 989412"/>
                <a:gd name="connsiteY18" fmla="*/ 362358 h 1092309"/>
                <a:gd name="connsiteX19" fmla="*/ 119321 w 989412"/>
                <a:gd name="connsiteY19" fmla="*/ 362757 h 1092309"/>
                <a:gd name="connsiteX20" fmla="*/ 118922 w 989412"/>
                <a:gd name="connsiteY20" fmla="*/ 362358 h 1092309"/>
                <a:gd name="connsiteX21" fmla="*/ 107016 w 989412"/>
                <a:gd name="connsiteY21" fmla="*/ 334735 h 1092309"/>
                <a:gd name="connsiteX22" fmla="*/ 114255 w 989412"/>
                <a:gd name="connsiteY22" fmla="*/ 223102 h 1092309"/>
                <a:gd name="connsiteX23" fmla="*/ 72726 w 989412"/>
                <a:gd name="connsiteY23" fmla="*/ 350547 h 1092309"/>
                <a:gd name="connsiteX24" fmla="*/ 3670 w 989412"/>
                <a:gd name="connsiteY24" fmla="*/ 462560 h 1092309"/>
                <a:gd name="connsiteX25" fmla="*/ 9194 w 989412"/>
                <a:gd name="connsiteY25" fmla="*/ 293492 h 1092309"/>
                <a:gd name="connsiteX26" fmla="*/ 58724 w 989412"/>
                <a:gd name="connsiteY26" fmla="*/ 159380 h 1092309"/>
                <a:gd name="connsiteX27" fmla="*/ 147974 w 989412"/>
                <a:gd name="connsiteY27" fmla="*/ 35555 h 1092309"/>
                <a:gd name="connsiteX28" fmla="*/ 281324 w 989412"/>
                <a:gd name="connsiteY28" fmla="*/ 24791 h 1092309"/>
                <a:gd name="connsiteX29" fmla="*/ 286181 w 989412"/>
                <a:gd name="connsiteY29" fmla="*/ 26887 h 1092309"/>
                <a:gd name="connsiteX30" fmla="*/ 286181 w 989412"/>
                <a:gd name="connsiteY30" fmla="*/ 23839 h 1092309"/>
                <a:gd name="connsiteX31" fmla="*/ 287991 w 989412"/>
                <a:gd name="connsiteY31" fmla="*/ 14981 h 1092309"/>
                <a:gd name="connsiteX32" fmla="*/ 615365 w 989412"/>
                <a:gd name="connsiteY32" fmla="*/ 30316 h 1092309"/>
                <a:gd name="connsiteX33" fmla="*/ 720140 w 989412"/>
                <a:gd name="connsiteY33" fmla="*/ 144045 h 1092309"/>
                <a:gd name="connsiteX34" fmla="*/ 795102 w 989412"/>
                <a:gd name="connsiteY34" fmla="*/ 141187 h 1092309"/>
                <a:gd name="connsiteX35" fmla="*/ 989412 w 989412"/>
                <a:gd name="connsiteY35" fmla="*/ 987674 h 1092309"/>
                <a:gd name="connsiteX36" fmla="*/ 989412 w 989412"/>
                <a:gd name="connsiteY36" fmla="*/ 987674 h 109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9412" h="1092309">
                  <a:moveTo>
                    <a:pt x="617080" y="1090925"/>
                  </a:moveTo>
                  <a:cubicBezTo>
                    <a:pt x="597534" y="1096428"/>
                    <a:pt x="577228" y="1085044"/>
                    <a:pt x="571725" y="1065498"/>
                  </a:cubicBezTo>
                  <a:cubicBezTo>
                    <a:pt x="571381" y="1064274"/>
                    <a:pt x="571100" y="1063032"/>
                    <a:pt x="570884" y="1061778"/>
                  </a:cubicBezTo>
                  <a:cubicBezTo>
                    <a:pt x="563889" y="1017439"/>
                    <a:pt x="563504" y="972309"/>
                    <a:pt x="569741" y="927857"/>
                  </a:cubicBezTo>
                  <a:cubicBezTo>
                    <a:pt x="576884" y="866706"/>
                    <a:pt x="618414" y="802698"/>
                    <a:pt x="623557" y="741262"/>
                  </a:cubicBezTo>
                  <a:cubicBezTo>
                    <a:pt x="633082" y="624200"/>
                    <a:pt x="623081" y="558573"/>
                    <a:pt x="610031" y="460370"/>
                  </a:cubicBezTo>
                  <a:cubicBezTo>
                    <a:pt x="554882" y="453512"/>
                    <a:pt x="503447" y="420460"/>
                    <a:pt x="467156" y="377598"/>
                  </a:cubicBezTo>
                  <a:cubicBezTo>
                    <a:pt x="422960" y="326162"/>
                    <a:pt x="396290" y="262345"/>
                    <a:pt x="370287" y="199670"/>
                  </a:cubicBezTo>
                  <a:cubicBezTo>
                    <a:pt x="371897" y="261669"/>
                    <a:pt x="392844" y="321613"/>
                    <a:pt x="430199" y="371120"/>
                  </a:cubicBezTo>
                  <a:cubicBezTo>
                    <a:pt x="405069" y="374998"/>
                    <a:pt x="379588" y="366728"/>
                    <a:pt x="361524" y="348832"/>
                  </a:cubicBezTo>
                  <a:cubicBezTo>
                    <a:pt x="343879" y="331008"/>
                    <a:pt x="330155" y="309693"/>
                    <a:pt x="321233" y="286253"/>
                  </a:cubicBezTo>
                  <a:cubicBezTo>
                    <a:pt x="297421" y="230439"/>
                    <a:pt x="284179" y="170689"/>
                    <a:pt x="282181" y="110040"/>
                  </a:cubicBezTo>
                  <a:cubicBezTo>
                    <a:pt x="273897" y="196818"/>
                    <a:pt x="283625" y="284372"/>
                    <a:pt x="310756" y="367215"/>
                  </a:cubicBezTo>
                  <a:cubicBezTo>
                    <a:pt x="295325" y="362453"/>
                    <a:pt x="278752" y="366739"/>
                    <a:pt x="263131" y="369025"/>
                  </a:cubicBezTo>
                  <a:cubicBezTo>
                    <a:pt x="247510" y="371311"/>
                    <a:pt x="228841" y="370930"/>
                    <a:pt x="217506" y="359500"/>
                  </a:cubicBezTo>
                  <a:cubicBezTo>
                    <a:pt x="210655" y="351062"/>
                    <a:pt x="206329" y="340859"/>
                    <a:pt x="205029" y="330068"/>
                  </a:cubicBezTo>
                  <a:cubicBezTo>
                    <a:pt x="189869" y="256317"/>
                    <a:pt x="187421" y="180519"/>
                    <a:pt x="197789" y="105945"/>
                  </a:cubicBezTo>
                  <a:cubicBezTo>
                    <a:pt x="176908" y="145460"/>
                    <a:pt x="159967" y="186935"/>
                    <a:pt x="147212" y="229770"/>
                  </a:cubicBezTo>
                  <a:cubicBezTo>
                    <a:pt x="134569" y="273017"/>
                    <a:pt x="134239" y="318933"/>
                    <a:pt x="146259" y="362358"/>
                  </a:cubicBezTo>
                  <a:cubicBezTo>
                    <a:pt x="138931" y="369906"/>
                    <a:pt x="126870" y="370085"/>
                    <a:pt x="119321" y="362757"/>
                  </a:cubicBezTo>
                  <a:cubicBezTo>
                    <a:pt x="119186" y="362626"/>
                    <a:pt x="119053" y="362493"/>
                    <a:pt x="118922" y="362358"/>
                  </a:cubicBezTo>
                  <a:cubicBezTo>
                    <a:pt x="111964" y="354748"/>
                    <a:pt x="107771" y="345018"/>
                    <a:pt x="107016" y="334735"/>
                  </a:cubicBezTo>
                  <a:cubicBezTo>
                    <a:pt x="101206" y="297683"/>
                    <a:pt x="107683" y="259964"/>
                    <a:pt x="114255" y="223102"/>
                  </a:cubicBezTo>
                  <a:cubicBezTo>
                    <a:pt x="92253" y="262155"/>
                    <a:pt x="84918" y="307493"/>
                    <a:pt x="72726" y="350547"/>
                  </a:cubicBezTo>
                  <a:cubicBezTo>
                    <a:pt x="60534" y="393600"/>
                    <a:pt x="41103" y="437986"/>
                    <a:pt x="3670" y="462560"/>
                  </a:cubicBezTo>
                  <a:cubicBezTo>
                    <a:pt x="-2657" y="406233"/>
                    <a:pt x="-796" y="349286"/>
                    <a:pt x="9194" y="293492"/>
                  </a:cubicBezTo>
                  <a:cubicBezTo>
                    <a:pt x="16529" y="247295"/>
                    <a:pt x="38436" y="201480"/>
                    <a:pt x="58724" y="159380"/>
                  </a:cubicBezTo>
                  <a:cubicBezTo>
                    <a:pt x="80220" y="112741"/>
                    <a:pt x="110526" y="70696"/>
                    <a:pt x="147974" y="35555"/>
                  </a:cubicBezTo>
                  <a:cubicBezTo>
                    <a:pt x="212934" y="-21595"/>
                    <a:pt x="240080" y="3170"/>
                    <a:pt x="281324" y="24791"/>
                  </a:cubicBezTo>
                  <a:lnTo>
                    <a:pt x="286181" y="26887"/>
                  </a:lnTo>
                  <a:cubicBezTo>
                    <a:pt x="286181" y="25839"/>
                    <a:pt x="286181" y="24791"/>
                    <a:pt x="286181" y="23839"/>
                  </a:cubicBezTo>
                  <a:lnTo>
                    <a:pt x="287991" y="14981"/>
                  </a:lnTo>
                  <a:cubicBezTo>
                    <a:pt x="396523" y="-9290"/>
                    <a:pt x="509578" y="-3994"/>
                    <a:pt x="615365" y="30316"/>
                  </a:cubicBezTo>
                  <a:cubicBezTo>
                    <a:pt x="693471" y="55748"/>
                    <a:pt x="701090" y="223959"/>
                    <a:pt x="720140" y="144045"/>
                  </a:cubicBezTo>
                  <a:cubicBezTo>
                    <a:pt x="731666" y="95658"/>
                    <a:pt x="794340" y="139854"/>
                    <a:pt x="795102" y="141187"/>
                  </a:cubicBezTo>
                  <a:cubicBezTo>
                    <a:pt x="887209" y="307398"/>
                    <a:pt x="984935" y="571050"/>
                    <a:pt x="989412" y="987674"/>
                  </a:cubicBezTo>
                  <a:lnTo>
                    <a:pt x="989412" y="98767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3BA2E8FB-A219-469C-8461-461D09516252}"/>
                </a:ext>
              </a:extLst>
            </p:cNvPr>
            <p:cNvSpPr/>
            <p:nvPr/>
          </p:nvSpPr>
          <p:spPr>
            <a:xfrm>
              <a:off x="5426861" y="2942464"/>
              <a:ext cx="478959" cy="202563"/>
            </a:xfrm>
            <a:custGeom>
              <a:avLst/>
              <a:gdLst>
                <a:gd name="connsiteX0" fmla="*/ 478956 w 478956"/>
                <a:gd name="connsiteY0" fmla="*/ 0 h 202562"/>
                <a:gd name="connsiteX1" fmla="*/ 455894 w 478956"/>
                <a:gd name="connsiteY1" fmla="*/ 142287 h 202562"/>
                <a:gd name="connsiteX2" fmla="*/ 446297 w 478956"/>
                <a:gd name="connsiteY2" fmla="*/ 202562 h 202562"/>
                <a:gd name="connsiteX3" fmla="*/ 0 w 478956"/>
                <a:gd name="connsiteY3" fmla="*/ 202562 h 202562"/>
                <a:gd name="connsiteX4" fmla="*/ 10293 w 478956"/>
                <a:gd name="connsiteY4" fmla="*/ 190308 h 202562"/>
                <a:gd name="connsiteX5" fmla="*/ 122457 w 478956"/>
                <a:gd name="connsiteY5" fmla="*/ 133010 h 202562"/>
                <a:gd name="connsiteX6" fmla="*/ 318747 w 478956"/>
                <a:gd name="connsiteY6" fmla="*/ 94686 h 20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956" h="202562">
                  <a:moveTo>
                    <a:pt x="478956" y="0"/>
                  </a:moveTo>
                  <a:cubicBezTo>
                    <a:pt x="478956" y="0"/>
                    <a:pt x="469790" y="55487"/>
                    <a:pt x="455894" y="142287"/>
                  </a:cubicBezTo>
                  <a:lnTo>
                    <a:pt x="446297" y="202562"/>
                  </a:lnTo>
                  <a:lnTo>
                    <a:pt x="0" y="202562"/>
                  </a:lnTo>
                  <a:lnTo>
                    <a:pt x="10293" y="190308"/>
                  </a:lnTo>
                  <a:cubicBezTo>
                    <a:pt x="41327" y="161991"/>
                    <a:pt x="79837" y="141867"/>
                    <a:pt x="122457" y="133010"/>
                  </a:cubicBezTo>
                  <a:lnTo>
                    <a:pt x="318747" y="9468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881961CB-BCDC-4392-8F61-78BBF4C0527C}"/>
                </a:ext>
              </a:extLst>
            </p:cNvPr>
            <p:cNvSpPr/>
            <p:nvPr/>
          </p:nvSpPr>
          <p:spPr>
            <a:xfrm>
              <a:off x="5702184" y="3037241"/>
              <a:ext cx="43052" cy="109675"/>
            </a:xfrm>
            <a:custGeom>
              <a:avLst/>
              <a:gdLst>
                <a:gd name="connsiteX0" fmla="*/ 43052 w 43052"/>
                <a:gd name="connsiteY0" fmla="*/ 0 h 109674"/>
                <a:gd name="connsiteX1" fmla="*/ 41931 w 43052"/>
                <a:gd name="connsiteY1" fmla="*/ 3832 h 109674"/>
                <a:gd name="connsiteX2" fmla="*/ 37818 w 43052"/>
                <a:gd name="connsiteY2" fmla="*/ 14956 h 109674"/>
                <a:gd name="connsiteX3" fmla="*/ 22862 w 43052"/>
                <a:gd name="connsiteY3" fmla="*/ 57298 h 109674"/>
                <a:gd name="connsiteX4" fmla="*/ 4007 w 43052"/>
                <a:gd name="connsiteY4" fmla="*/ 109674 h 109674"/>
                <a:gd name="connsiteX5" fmla="*/ 0 w 43052"/>
                <a:gd name="connsiteY5" fmla="*/ 109674 h 109674"/>
                <a:gd name="connsiteX6" fmla="*/ 20059 w 43052"/>
                <a:gd name="connsiteY6" fmla="*/ 56083 h 109674"/>
                <a:gd name="connsiteX7" fmla="*/ 36696 w 43052"/>
                <a:gd name="connsiteY7" fmla="*/ 14488 h 109674"/>
                <a:gd name="connsiteX8" fmla="*/ 41277 w 43052"/>
                <a:gd name="connsiteY8" fmla="*/ 3646 h 109674"/>
                <a:gd name="connsiteX9" fmla="*/ 43052 w 43052"/>
                <a:gd name="connsiteY9" fmla="*/ 0 h 10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2" h="109674">
                  <a:moveTo>
                    <a:pt x="43052" y="0"/>
                  </a:moveTo>
                  <a:cubicBezTo>
                    <a:pt x="42873" y="1327"/>
                    <a:pt x="42495" y="2618"/>
                    <a:pt x="41931" y="3832"/>
                  </a:cubicBezTo>
                  <a:lnTo>
                    <a:pt x="37818" y="14956"/>
                  </a:lnTo>
                  <a:lnTo>
                    <a:pt x="22862" y="57298"/>
                  </a:lnTo>
                  <a:lnTo>
                    <a:pt x="4007" y="109674"/>
                  </a:lnTo>
                  <a:lnTo>
                    <a:pt x="0" y="109674"/>
                  </a:lnTo>
                  <a:lnTo>
                    <a:pt x="20059" y="56083"/>
                  </a:lnTo>
                  <a:cubicBezTo>
                    <a:pt x="27069" y="38136"/>
                    <a:pt x="32771" y="24022"/>
                    <a:pt x="36696" y="14488"/>
                  </a:cubicBezTo>
                  <a:cubicBezTo>
                    <a:pt x="38660" y="10002"/>
                    <a:pt x="40155" y="6356"/>
                    <a:pt x="41277" y="3646"/>
                  </a:cubicBezTo>
                  <a:cubicBezTo>
                    <a:pt x="41785" y="2392"/>
                    <a:pt x="42379" y="1174"/>
                    <a:pt x="4305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4A498F07-2D2F-4885-88AD-2335E8498764}"/>
                </a:ext>
              </a:extLst>
            </p:cNvPr>
            <p:cNvSpPr/>
            <p:nvPr/>
          </p:nvSpPr>
          <p:spPr>
            <a:xfrm>
              <a:off x="6355742" y="2921616"/>
              <a:ext cx="438858" cy="223408"/>
            </a:xfrm>
            <a:custGeom>
              <a:avLst/>
              <a:gdLst>
                <a:gd name="connsiteX0" fmla="*/ 16790 w 438855"/>
                <a:gd name="connsiteY0" fmla="*/ 0 h 223406"/>
                <a:gd name="connsiteX1" fmla="*/ 142976 w 438855"/>
                <a:gd name="connsiteY1" fmla="*/ 114970 h 223406"/>
                <a:gd name="connsiteX2" fmla="*/ 438855 w 438855"/>
                <a:gd name="connsiteY2" fmla="*/ 223406 h 223406"/>
                <a:gd name="connsiteX3" fmla="*/ 0 w 438855"/>
                <a:gd name="connsiteY3" fmla="*/ 223406 h 223406"/>
                <a:gd name="connsiteX4" fmla="*/ 847 w 438855"/>
                <a:gd name="connsiteY4" fmla="*/ 207356 h 223406"/>
                <a:gd name="connsiteX5" fmla="*/ 1367 w 438855"/>
                <a:gd name="connsiteY5" fmla="*/ 198159 h 22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855" h="223406">
                  <a:moveTo>
                    <a:pt x="16790" y="0"/>
                  </a:moveTo>
                  <a:cubicBezTo>
                    <a:pt x="60628" y="39258"/>
                    <a:pt x="142976" y="114970"/>
                    <a:pt x="142976" y="114970"/>
                  </a:cubicBezTo>
                  <a:lnTo>
                    <a:pt x="438855" y="223406"/>
                  </a:lnTo>
                  <a:lnTo>
                    <a:pt x="0" y="223406"/>
                  </a:lnTo>
                  <a:lnTo>
                    <a:pt x="847" y="207356"/>
                  </a:lnTo>
                  <a:cubicBezTo>
                    <a:pt x="1180" y="201323"/>
                    <a:pt x="1367" y="198159"/>
                    <a:pt x="1367" y="19815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AC98C2DC-1836-45B9-9CFC-7E63F7977811}"/>
                </a:ext>
              </a:extLst>
            </p:cNvPr>
            <p:cNvSpPr/>
            <p:nvPr/>
          </p:nvSpPr>
          <p:spPr>
            <a:xfrm>
              <a:off x="6479227" y="3036110"/>
              <a:ext cx="25494" cy="108906"/>
            </a:xfrm>
            <a:custGeom>
              <a:avLst/>
              <a:gdLst>
                <a:gd name="connsiteX0" fmla="*/ 0 w 25494"/>
                <a:gd name="connsiteY0" fmla="*/ 0 h 108905"/>
                <a:gd name="connsiteX1" fmla="*/ 1309 w 25494"/>
                <a:gd name="connsiteY1" fmla="*/ 2711 h 108905"/>
                <a:gd name="connsiteX2" fmla="*/ 4580 w 25494"/>
                <a:gd name="connsiteY2" fmla="*/ 10936 h 108905"/>
                <a:gd name="connsiteX3" fmla="*/ 13927 w 25494"/>
                <a:gd name="connsiteY3" fmla="*/ 43651 h 108905"/>
                <a:gd name="connsiteX4" fmla="*/ 23274 w 25494"/>
                <a:gd name="connsiteY4" fmla="*/ 96369 h 108905"/>
                <a:gd name="connsiteX5" fmla="*/ 25494 w 25494"/>
                <a:gd name="connsiteY5" fmla="*/ 108905 h 108905"/>
                <a:gd name="connsiteX6" fmla="*/ 21747 w 25494"/>
                <a:gd name="connsiteY6" fmla="*/ 108905 h 108905"/>
                <a:gd name="connsiteX7" fmla="*/ 19722 w 25494"/>
                <a:gd name="connsiteY7" fmla="*/ 96836 h 108905"/>
                <a:gd name="connsiteX8" fmla="*/ 11684 w 25494"/>
                <a:gd name="connsiteY8" fmla="*/ 44119 h 108905"/>
                <a:gd name="connsiteX9" fmla="*/ 3552 w 25494"/>
                <a:gd name="connsiteY9" fmla="*/ 11310 h 108905"/>
                <a:gd name="connsiteX10" fmla="*/ 841 w 25494"/>
                <a:gd name="connsiteY10" fmla="*/ 2898 h 108905"/>
                <a:gd name="connsiteX11" fmla="*/ 0 w 25494"/>
                <a:gd name="connsiteY11" fmla="*/ 0 h 10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94" h="108905">
                  <a:moveTo>
                    <a:pt x="0" y="0"/>
                  </a:moveTo>
                  <a:cubicBezTo>
                    <a:pt x="566" y="835"/>
                    <a:pt x="1006" y="1749"/>
                    <a:pt x="1309" y="2711"/>
                  </a:cubicBezTo>
                  <a:cubicBezTo>
                    <a:pt x="2056" y="4580"/>
                    <a:pt x="3272" y="7290"/>
                    <a:pt x="4580" y="10936"/>
                  </a:cubicBezTo>
                  <a:cubicBezTo>
                    <a:pt x="8359" y="21640"/>
                    <a:pt x="11481" y="32566"/>
                    <a:pt x="13927" y="43651"/>
                  </a:cubicBezTo>
                  <a:cubicBezTo>
                    <a:pt x="17012" y="58045"/>
                    <a:pt x="19909" y="75806"/>
                    <a:pt x="23274" y="96369"/>
                  </a:cubicBezTo>
                  <a:lnTo>
                    <a:pt x="25494" y="108905"/>
                  </a:lnTo>
                  <a:lnTo>
                    <a:pt x="21747" y="108905"/>
                  </a:lnTo>
                  <a:lnTo>
                    <a:pt x="19722" y="96836"/>
                  </a:lnTo>
                  <a:cubicBezTo>
                    <a:pt x="17105" y="76179"/>
                    <a:pt x="14488" y="58419"/>
                    <a:pt x="11684" y="44119"/>
                  </a:cubicBezTo>
                  <a:cubicBezTo>
                    <a:pt x="8880" y="29818"/>
                    <a:pt x="5795" y="18694"/>
                    <a:pt x="3552" y="11310"/>
                  </a:cubicBezTo>
                  <a:cubicBezTo>
                    <a:pt x="2430" y="7852"/>
                    <a:pt x="1496" y="5141"/>
                    <a:pt x="841" y="2898"/>
                  </a:cubicBezTo>
                  <a:cubicBezTo>
                    <a:pt x="437" y="1973"/>
                    <a:pt x="154" y="998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E816BBAF-B4B1-4CF7-9C4D-F59BD61A9304}"/>
                </a:ext>
              </a:extLst>
            </p:cNvPr>
            <p:cNvSpPr/>
            <p:nvPr/>
          </p:nvSpPr>
          <p:spPr>
            <a:xfrm>
              <a:off x="6485586" y="3052733"/>
              <a:ext cx="36493" cy="92266"/>
            </a:xfrm>
            <a:custGeom>
              <a:avLst/>
              <a:gdLst>
                <a:gd name="connsiteX0" fmla="*/ 0 w 36493"/>
                <a:gd name="connsiteY0" fmla="*/ 0 h 92266"/>
                <a:gd name="connsiteX1" fmla="*/ 30624 w 36493"/>
                <a:gd name="connsiteY1" fmla="*/ 75572 h 92266"/>
                <a:gd name="connsiteX2" fmla="*/ 36493 w 36493"/>
                <a:gd name="connsiteY2" fmla="*/ 92266 h 92266"/>
                <a:gd name="connsiteX3" fmla="*/ 16923 w 36493"/>
                <a:gd name="connsiteY3" fmla="*/ 92266 h 9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3" h="92266">
                  <a:moveTo>
                    <a:pt x="0" y="0"/>
                  </a:moveTo>
                  <a:cubicBezTo>
                    <a:pt x="0" y="0"/>
                    <a:pt x="15867" y="37015"/>
                    <a:pt x="30624" y="75572"/>
                  </a:cubicBezTo>
                  <a:lnTo>
                    <a:pt x="36493" y="92266"/>
                  </a:lnTo>
                  <a:lnTo>
                    <a:pt x="16923" y="922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35" name="组合 534">
            <a:extLst>
              <a:ext uri="{FF2B5EF4-FFF2-40B4-BE49-F238E27FC236}">
                <a16:creationId xmlns:a16="http://schemas.microsoft.com/office/drawing/2014/main" id="{7182E3DF-4197-4E2C-BC32-F2FA1B95107E}"/>
              </a:ext>
            </a:extLst>
          </p:cNvPr>
          <p:cNvGrpSpPr/>
          <p:nvPr/>
        </p:nvGrpSpPr>
        <p:grpSpPr>
          <a:xfrm>
            <a:off x="10497557" y="5031200"/>
            <a:ext cx="1033438" cy="730021"/>
            <a:chOff x="2270659" y="3991508"/>
            <a:chExt cx="1090382" cy="770245"/>
          </a:xfrm>
        </p:grpSpPr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9F35231A-B8F1-4C07-B5CD-B1FEDA8F8359}"/>
                </a:ext>
              </a:extLst>
            </p:cNvPr>
            <p:cNvSpPr/>
            <p:nvPr/>
          </p:nvSpPr>
          <p:spPr>
            <a:xfrm>
              <a:off x="2270659" y="4065639"/>
              <a:ext cx="696351" cy="696114"/>
            </a:xfrm>
            <a:custGeom>
              <a:avLst/>
              <a:gdLst>
                <a:gd name="connsiteX0" fmla="*/ 1125760 w 1125759"/>
                <a:gd name="connsiteY0" fmla="*/ 644366 h 1125378"/>
                <a:gd name="connsiteX1" fmla="*/ 1125760 w 1125759"/>
                <a:gd name="connsiteY1" fmla="*/ 481108 h 1125378"/>
                <a:gd name="connsiteX2" fmla="*/ 1026319 w 1125759"/>
                <a:gd name="connsiteY2" fmla="*/ 481108 h 1125378"/>
                <a:gd name="connsiteX3" fmla="*/ 1005173 w 1125759"/>
                <a:gd name="connsiteY3" fmla="*/ 401669 h 1125378"/>
                <a:gd name="connsiteX4" fmla="*/ 1090898 w 1125759"/>
                <a:gd name="connsiteY4" fmla="*/ 352044 h 1125378"/>
                <a:gd name="connsiteX5" fmla="*/ 1009269 w 1125759"/>
                <a:gd name="connsiteY5" fmla="*/ 210598 h 1125378"/>
                <a:gd name="connsiteX6" fmla="*/ 923544 w 1125759"/>
                <a:gd name="connsiteY6" fmla="*/ 260318 h 1125378"/>
                <a:gd name="connsiteX7" fmla="*/ 865441 w 1125759"/>
                <a:gd name="connsiteY7" fmla="*/ 202311 h 1125378"/>
                <a:gd name="connsiteX8" fmla="*/ 915162 w 1125759"/>
                <a:gd name="connsiteY8" fmla="*/ 116586 h 1125378"/>
                <a:gd name="connsiteX9" fmla="*/ 773716 w 1125759"/>
                <a:gd name="connsiteY9" fmla="*/ 34957 h 1125378"/>
                <a:gd name="connsiteX10" fmla="*/ 724091 w 1125759"/>
                <a:gd name="connsiteY10" fmla="*/ 120682 h 1125378"/>
                <a:gd name="connsiteX11" fmla="*/ 644652 w 1125759"/>
                <a:gd name="connsiteY11" fmla="*/ 99631 h 1125378"/>
                <a:gd name="connsiteX12" fmla="*/ 644652 w 1125759"/>
                <a:gd name="connsiteY12" fmla="*/ 0 h 1125378"/>
                <a:gd name="connsiteX13" fmla="*/ 481108 w 1125759"/>
                <a:gd name="connsiteY13" fmla="*/ 0 h 1125378"/>
                <a:gd name="connsiteX14" fmla="*/ 481108 w 1125759"/>
                <a:gd name="connsiteY14" fmla="*/ 99441 h 1125378"/>
                <a:gd name="connsiteX15" fmla="*/ 401669 w 1125759"/>
                <a:gd name="connsiteY15" fmla="*/ 120587 h 1125378"/>
                <a:gd name="connsiteX16" fmla="*/ 352044 w 1125759"/>
                <a:gd name="connsiteY16" fmla="*/ 34862 h 1125378"/>
                <a:gd name="connsiteX17" fmla="*/ 210598 w 1125759"/>
                <a:gd name="connsiteY17" fmla="*/ 116491 h 1125378"/>
                <a:gd name="connsiteX18" fmla="*/ 260413 w 1125759"/>
                <a:gd name="connsiteY18" fmla="*/ 202216 h 1125378"/>
                <a:gd name="connsiteX19" fmla="*/ 202311 w 1125759"/>
                <a:gd name="connsiteY19" fmla="*/ 260318 h 1125378"/>
                <a:gd name="connsiteX20" fmla="*/ 116586 w 1125759"/>
                <a:gd name="connsiteY20" fmla="*/ 210598 h 1125378"/>
                <a:gd name="connsiteX21" fmla="*/ 34957 w 1125759"/>
                <a:gd name="connsiteY21" fmla="*/ 352044 h 1125378"/>
                <a:gd name="connsiteX22" fmla="*/ 120682 w 1125759"/>
                <a:gd name="connsiteY22" fmla="*/ 401669 h 1125378"/>
                <a:gd name="connsiteX23" fmla="*/ 99631 w 1125759"/>
                <a:gd name="connsiteY23" fmla="*/ 481108 h 1125378"/>
                <a:gd name="connsiteX24" fmla="*/ 0 w 1125759"/>
                <a:gd name="connsiteY24" fmla="*/ 481108 h 1125378"/>
                <a:gd name="connsiteX25" fmla="*/ 0 w 1125759"/>
                <a:gd name="connsiteY25" fmla="*/ 644462 h 1125378"/>
                <a:gd name="connsiteX26" fmla="*/ 99536 w 1125759"/>
                <a:gd name="connsiteY26" fmla="*/ 644462 h 1125378"/>
                <a:gd name="connsiteX27" fmla="*/ 120586 w 1125759"/>
                <a:gd name="connsiteY27" fmla="*/ 723900 h 1125378"/>
                <a:gd name="connsiteX28" fmla="*/ 34861 w 1125759"/>
                <a:gd name="connsiteY28" fmla="*/ 773525 h 1125378"/>
                <a:gd name="connsiteX29" fmla="*/ 116491 w 1125759"/>
                <a:gd name="connsiteY29" fmla="*/ 914972 h 1125378"/>
                <a:gd name="connsiteX30" fmla="*/ 202216 w 1125759"/>
                <a:gd name="connsiteY30" fmla="*/ 865156 h 1125378"/>
                <a:gd name="connsiteX31" fmla="*/ 260223 w 1125759"/>
                <a:gd name="connsiteY31" fmla="*/ 923258 h 1125378"/>
                <a:gd name="connsiteX32" fmla="*/ 210598 w 1125759"/>
                <a:gd name="connsiteY32" fmla="*/ 1008983 h 1125378"/>
                <a:gd name="connsiteX33" fmla="*/ 351949 w 1125759"/>
                <a:gd name="connsiteY33" fmla="*/ 1090613 h 1125378"/>
                <a:gd name="connsiteX34" fmla="*/ 401669 w 1125759"/>
                <a:gd name="connsiteY34" fmla="*/ 1004888 h 1125378"/>
                <a:gd name="connsiteX35" fmla="*/ 481108 w 1125759"/>
                <a:gd name="connsiteY35" fmla="*/ 1025938 h 1125378"/>
                <a:gd name="connsiteX36" fmla="*/ 481108 w 1125759"/>
                <a:gd name="connsiteY36" fmla="*/ 1125379 h 1125378"/>
                <a:gd name="connsiteX37" fmla="*/ 644366 w 1125759"/>
                <a:gd name="connsiteY37" fmla="*/ 1125379 h 1125378"/>
                <a:gd name="connsiteX38" fmla="*/ 644366 w 1125759"/>
                <a:gd name="connsiteY38" fmla="*/ 1026223 h 1125378"/>
                <a:gd name="connsiteX39" fmla="*/ 723805 w 1125759"/>
                <a:gd name="connsiteY39" fmla="*/ 1005173 h 1125378"/>
                <a:gd name="connsiteX40" fmla="*/ 773430 w 1125759"/>
                <a:gd name="connsiteY40" fmla="*/ 1090898 h 1125378"/>
                <a:gd name="connsiteX41" fmla="*/ 914972 w 1125759"/>
                <a:gd name="connsiteY41" fmla="*/ 1009459 h 1125378"/>
                <a:gd name="connsiteX42" fmla="*/ 865251 w 1125759"/>
                <a:gd name="connsiteY42" fmla="*/ 923258 h 1125378"/>
                <a:gd name="connsiteX43" fmla="*/ 923258 w 1125759"/>
                <a:gd name="connsiteY43" fmla="*/ 865156 h 1125378"/>
                <a:gd name="connsiteX44" fmla="*/ 1008983 w 1125759"/>
                <a:gd name="connsiteY44" fmla="*/ 914876 h 1125378"/>
                <a:gd name="connsiteX45" fmla="*/ 1090613 w 1125759"/>
                <a:gd name="connsiteY45" fmla="*/ 773525 h 1125378"/>
                <a:gd name="connsiteX46" fmla="*/ 1004888 w 1125759"/>
                <a:gd name="connsiteY46" fmla="*/ 723805 h 1125378"/>
                <a:gd name="connsiteX47" fmla="*/ 1025938 w 1125759"/>
                <a:gd name="connsiteY47" fmla="*/ 644366 h 1125378"/>
                <a:gd name="connsiteX48" fmla="*/ 562547 w 1125759"/>
                <a:gd name="connsiteY48" fmla="*/ 867156 h 1125378"/>
                <a:gd name="connsiteX49" fmla="*/ 258699 w 1125759"/>
                <a:gd name="connsiteY49" fmla="*/ 562356 h 1125378"/>
                <a:gd name="connsiteX50" fmla="*/ 563499 w 1125759"/>
                <a:gd name="connsiteY50" fmla="*/ 258509 h 1125378"/>
                <a:gd name="connsiteX51" fmla="*/ 867346 w 1125759"/>
                <a:gd name="connsiteY51" fmla="*/ 562832 h 1125378"/>
                <a:gd name="connsiteX52" fmla="*/ 563214 w 1125759"/>
                <a:gd name="connsiteY52" fmla="*/ 867156 h 1125378"/>
                <a:gd name="connsiteX53" fmla="*/ 562546 w 1125759"/>
                <a:gd name="connsiteY53" fmla="*/ 867156 h 1125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25759" h="1125378">
                  <a:moveTo>
                    <a:pt x="1125760" y="644366"/>
                  </a:moveTo>
                  <a:lnTo>
                    <a:pt x="1125760" y="481108"/>
                  </a:lnTo>
                  <a:lnTo>
                    <a:pt x="1026319" y="481108"/>
                  </a:lnTo>
                  <a:cubicBezTo>
                    <a:pt x="1021599" y="454062"/>
                    <a:pt x="1014523" y="427482"/>
                    <a:pt x="1005173" y="401669"/>
                  </a:cubicBezTo>
                  <a:lnTo>
                    <a:pt x="1090898" y="352044"/>
                  </a:lnTo>
                  <a:lnTo>
                    <a:pt x="1009269" y="210598"/>
                  </a:lnTo>
                  <a:lnTo>
                    <a:pt x="923544" y="260318"/>
                  </a:lnTo>
                  <a:cubicBezTo>
                    <a:pt x="905853" y="239373"/>
                    <a:pt x="886416" y="219967"/>
                    <a:pt x="865441" y="202311"/>
                  </a:cubicBezTo>
                  <a:lnTo>
                    <a:pt x="915162" y="116586"/>
                  </a:lnTo>
                  <a:lnTo>
                    <a:pt x="773716" y="34957"/>
                  </a:lnTo>
                  <a:lnTo>
                    <a:pt x="724091" y="120682"/>
                  </a:lnTo>
                  <a:cubicBezTo>
                    <a:pt x="698275" y="111362"/>
                    <a:pt x="671695" y="104319"/>
                    <a:pt x="644652" y="99631"/>
                  </a:cubicBezTo>
                  <a:lnTo>
                    <a:pt x="644652" y="0"/>
                  </a:lnTo>
                  <a:lnTo>
                    <a:pt x="481108" y="0"/>
                  </a:lnTo>
                  <a:lnTo>
                    <a:pt x="481108" y="99441"/>
                  </a:lnTo>
                  <a:cubicBezTo>
                    <a:pt x="454063" y="104161"/>
                    <a:pt x="427482" y="111236"/>
                    <a:pt x="401669" y="120587"/>
                  </a:cubicBezTo>
                  <a:lnTo>
                    <a:pt x="352044" y="34862"/>
                  </a:lnTo>
                  <a:lnTo>
                    <a:pt x="210598" y="116491"/>
                  </a:lnTo>
                  <a:lnTo>
                    <a:pt x="260413" y="202216"/>
                  </a:lnTo>
                  <a:cubicBezTo>
                    <a:pt x="239415" y="219880"/>
                    <a:pt x="219976" y="239320"/>
                    <a:pt x="202311" y="260318"/>
                  </a:cubicBezTo>
                  <a:lnTo>
                    <a:pt x="116586" y="210598"/>
                  </a:lnTo>
                  <a:lnTo>
                    <a:pt x="34957" y="352044"/>
                  </a:lnTo>
                  <a:lnTo>
                    <a:pt x="120682" y="401669"/>
                  </a:lnTo>
                  <a:cubicBezTo>
                    <a:pt x="111363" y="427484"/>
                    <a:pt x="104319" y="454065"/>
                    <a:pt x="99631" y="481108"/>
                  </a:cubicBezTo>
                  <a:lnTo>
                    <a:pt x="0" y="481108"/>
                  </a:lnTo>
                  <a:lnTo>
                    <a:pt x="0" y="644462"/>
                  </a:lnTo>
                  <a:lnTo>
                    <a:pt x="99536" y="644462"/>
                  </a:lnTo>
                  <a:cubicBezTo>
                    <a:pt x="104224" y="671504"/>
                    <a:pt x="111267" y="698085"/>
                    <a:pt x="120586" y="723900"/>
                  </a:cubicBezTo>
                  <a:lnTo>
                    <a:pt x="34861" y="773525"/>
                  </a:lnTo>
                  <a:lnTo>
                    <a:pt x="116491" y="914972"/>
                  </a:lnTo>
                  <a:lnTo>
                    <a:pt x="202216" y="865156"/>
                  </a:lnTo>
                  <a:cubicBezTo>
                    <a:pt x="219822" y="886176"/>
                    <a:pt x="239232" y="905617"/>
                    <a:pt x="260223" y="923258"/>
                  </a:cubicBezTo>
                  <a:lnTo>
                    <a:pt x="210598" y="1008983"/>
                  </a:lnTo>
                  <a:lnTo>
                    <a:pt x="351949" y="1090613"/>
                  </a:lnTo>
                  <a:lnTo>
                    <a:pt x="401669" y="1004888"/>
                  </a:lnTo>
                  <a:cubicBezTo>
                    <a:pt x="427477" y="1014230"/>
                    <a:pt x="454060" y="1021274"/>
                    <a:pt x="481108" y="1025938"/>
                  </a:cubicBezTo>
                  <a:lnTo>
                    <a:pt x="481108" y="1125379"/>
                  </a:lnTo>
                  <a:lnTo>
                    <a:pt x="644366" y="1125379"/>
                  </a:lnTo>
                  <a:lnTo>
                    <a:pt x="644366" y="1026223"/>
                  </a:lnTo>
                  <a:cubicBezTo>
                    <a:pt x="671409" y="1021536"/>
                    <a:pt x="697990" y="1014492"/>
                    <a:pt x="723805" y="1005173"/>
                  </a:cubicBezTo>
                  <a:lnTo>
                    <a:pt x="773430" y="1090898"/>
                  </a:lnTo>
                  <a:lnTo>
                    <a:pt x="914972" y="1009459"/>
                  </a:lnTo>
                  <a:lnTo>
                    <a:pt x="865251" y="923258"/>
                  </a:lnTo>
                  <a:cubicBezTo>
                    <a:pt x="886242" y="905617"/>
                    <a:pt x="905652" y="886176"/>
                    <a:pt x="923258" y="865156"/>
                  </a:cubicBezTo>
                  <a:lnTo>
                    <a:pt x="1008983" y="914876"/>
                  </a:lnTo>
                  <a:lnTo>
                    <a:pt x="1090613" y="773525"/>
                  </a:lnTo>
                  <a:lnTo>
                    <a:pt x="1004888" y="723805"/>
                  </a:lnTo>
                  <a:cubicBezTo>
                    <a:pt x="1014230" y="697997"/>
                    <a:pt x="1021274" y="671414"/>
                    <a:pt x="1025938" y="644366"/>
                  </a:cubicBezTo>
                  <a:close/>
                  <a:moveTo>
                    <a:pt x="562547" y="867156"/>
                  </a:moveTo>
                  <a:cubicBezTo>
                    <a:pt x="394473" y="866893"/>
                    <a:pt x="258436" y="730429"/>
                    <a:pt x="258699" y="562356"/>
                  </a:cubicBezTo>
                  <a:cubicBezTo>
                    <a:pt x="258962" y="394283"/>
                    <a:pt x="395426" y="258246"/>
                    <a:pt x="563499" y="258509"/>
                  </a:cubicBezTo>
                  <a:cubicBezTo>
                    <a:pt x="731386" y="258772"/>
                    <a:pt x="867346" y="394945"/>
                    <a:pt x="867346" y="562832"/>
                  </a:cubicBezTo>
                  <a:cubicBezTo>
                    <a:pt x="867399" y="730853"/>
                    <a:pt x="731234" y="867103"/>
                    <a:pt x="563214" y="867156"/>
                  </a:cubicBezTo>
                  <a:cubicBezTo>
                    <a:pt x="562991" y="867156"/>
                    <a:pt x="562769" y="867156"/>
                    <a:pt x="562546" y="867156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5071EE88-FADC-435C-8ED1-1112D7F3976A}"/>
                </a:ext>
              </a:extLst>
            </p:cNvPr>
            <p:cNvSpPr/>
            <p:nvPr/>
          </p:nvSpPr>
          <p:spPr>
            <a:xfrm>
              <a:off x="2937783" y="3991508"/>
              <a:ext cx="423258" cy="422674"/>
            </a:xfrm>
            <a:custGeom>
              <a:avLst/>
              <a:gdLst>
                <a:gd name="connsiteX0" fmla="*/ 759618 w 759618"/>
                <a:gd name="connsiteY0" fmla="*/ 434340 h 758570"/>
                <a:gd name="connsiteX1" fmla="*/ 759618 w 759618"/>
                <a:gd name="connsiteY1" fmla="*/ 324136 h 758570"/>
                <a:gd name="connsiteX2" fmla="*/ 692943 w 759618"/>
                <a:gd name="connsiteY2" fmla="*/ 324136 h 758570"/>
                <a:gd name="connsiteX3" fmla="*/ 678656 w 759618"/>
                <a:gd name="connsiteY3" fmla="*/ 270510 h 758570"/>
                <a:gd name="connsiteX4" fmla="*/ 736663 w 759618"/>
                <a:gd name="connsiteY4" fmla="*/ 236982 h 758570"/>
                <a:gd name="connsiteX5" fmla="*/ 681609 w 759618"/>
                <a:gd name="connsiteY5" fmla="*/ 141732 h 758570"/>
                <a:gd name="connsiteX6" fmla="*/ 623411 w 759618"/>
                <a:gd name="connsiteY6" fmla="*/ 175355 h 758570"/>
                <a:gd name="connsiteX7" fmla="*/ 584168 w 759618"/>
                <a:gd name="connsiteY7" fmla="*/ 136112 h 758570"/>
                <a:gd name="connsiteX8" fmla="*/ 617792 w 759618"/>
                <a:gd name="connsiteY8" fmla="*/ 78010 h 758570"/>
                <a:gd name="connsiteX9" fmla="*/ 522542 w 759618"/>
                <a:gd name="connsiteY9" fmla="*/ 22860 h 758570"/>
                <a:gd name="connsiteX10" fmla="*/ 489013 w 759618"/>
                <a:gd name="connsiteY10" fmla="*/ 80867 h 758570"/>
                <a:gd name="connsiteX11" fmla="*/ 435388 w 759618"/>
                <a:gd name="connsiteY11" fmla="*/ 66675 h 758570"/>
                <a:gd name="connsiteX12" fmla="*/ 435388 w 759618"/>
                <a:gd name="connsiteY12" fmla="*/ 0 h 758570"/>
                <a:gd name="connsiteX13" fmla="*/ 324612 w 759618"/>
                <a:gd name="connsiteY13" fmla="*/ 0 h 758570"/>
                <a:gd name="connsiteX14" fmla="*/ 324612 w 759618"/>
                <a:gd name="connsiteY14" fmla="*/ 66675 h 758570"/>
                <a:gd name="connsiteX15" fmla="*/ 270986 w 759618"/>
                <a:gd name="connsiteY15" fmla="*/ 80963 h 758570"/>
                <a:gd name="connsiteX16" fmla="*/ 237458 w 759618"/>
                <a:gd name="connsiteY16" fmla="*/ 22955 h 758570"/>
                <a:gd name="connsiteX17" fmla="*/ 142208 w 759618"/>
                <a:gd name="connsiteY17" fmla="*/ 78105 h 758570"/>
                <a:gd name="connsiteX18" fmla="*/ 175736 w 759618"/>
                <a:gd name="connsiteY18" fmla="*/ 136208 h 758570"/>
                <a:gd name="connsiteX19" fmla="*/ 136588 w 759618"/>
                <a:gd name="connsiteY19" fmla="*/ 175450 h 758570"/>
                <a:gd name="connsiteX20" fmla="*/ 78486 w 759618"/>
                <a:gd name="connsiteY20" fmla="*/ 141827 h 758570"/>
                <a:gd name="connsiteX21" fmla="*/ 23336 w 759618"/>
                <a:gd name="connsiteY21" fmla="*/ 237077 h 758570"/>
                <a:gd name="connsiteX22" fmla="*/ 81343 w 759618"/>
                <a:gd name="connsiteY22" fmla="*/ 270605 h 758570"/>
                <a:gd name="connsiteX23" fmla="*/ 67151 w 759618"/>
                <a:gd name="connsiteY23" fmla="*/ 324231 h 758570"/>
                <a:gd name="connsiteX24" fmla="*/ 0 w 759618"/>
                <a:gd name="connsiteY24" fmla="*/ 324231 h 758570"/>
                <a:gd name="connsiteX25" fmla="*/ 0 w 759618"/>
                <a:gd name="connsiteY25" fmla="*/ 434435 h 758570"/>
                <a:gd name="connsiteX26" fmla="*/ 67151 w 759618"/>
                <a:gd name="connsiteY26" fmla="*/ 434435 h 758570"/>
                <a:gd name="connsiteX27" fmla="*/ 81439 w 759618"/>
                <a:gd name="connsiteY27" fmla="*/ 488061 h 758570"/>
                <a:gd name="connsiteX28" fmla="*/ 23431 w 759618"/>
                <a:gd name="connsiteY28" fmla="*/ 521589 h 758570"/>
                <a:gd name="connsiteX29" fmla="*/ 78581 w 759618"/>
                <a:gd name="connsiteY29" fmla="*/ 616839 h 758570"/>
                <a:gd name="connsiteX30" fmla="*/ 136684 w 759618"/>
                <a:gd name="connsiteY30" fmla="*/ 583311 h 758570"/>
                <a:gd name="connsiteX31" fmla="*/ 175926 w 759618"/>
                <a:gd name="connsiteY31" fmla="*/ 622459 h 758570"/>
                <a:gd name="connsiteX32" fmla="*/ 142303 w 759618"/>
                <a:gd name="connsiteY32" fmla="*/ 680561 h 758570"/>
                <a:gd name="connsiteX33" fmla="*/ 237553 w 759618"/>
                <a:gd name="connsiteY33" fmla="*/ 735711 h 758570"/>
                <a:gd name="connsiteX34" fmla="*/ 271081 w 759618"/>
                <a:gd name="connsiteY34" fmla="*/ 677704 h 758570"/>
                <a:gd name="connsiteX35" fmla="*/ 324707 w 759618"/>
                <a:gd name="connsiteY35" fmla="*/ 691896 h 758570"/>
                <a:gd name="connsiteX36" fmla="*/ 324707 w 759618"/>
                <a:gd name="connsiteY36" fmla="*/ 758571 h 758570"/>
                <a:gd name="connsiteX37" fmla="*/ 434912 w 759618"/>
                <a:gd name="connsiteY37" fmla="*/ 758571 h 758570"/>
                <a:gd name="connsiteX38" fmla="*/ 434912 w 759618"/>
                <a:gd name="connsiteY38" fmla="*/ 691896 h 758570"/>
                <a:gd name="connsiteX39" fmla="*/ 488537 w 759618"/>
                <a:gd name="connsiteY39" fmla="*/ 677609 h 758570"/>
                <a:gd name="connsiteX40" fmla="*/ 522065 w 759618"/>
                <a:gd name="connsiteY40" fmla="*/ 735616 h 758570"/>
                <a:gd name="connsiteX41" fmla="*/ 617315 w 759618"/>
                <a:gd name="connsiteY41" fmla="*/ 680561 h 758570"/>
                <a:gd name="connsiteX42" fmla="*/ 583787 w 759618"/>
                <a:gd name="connsiteY42" fmla="*/ 622363 h 758570"/>
                <a:gd name="connsiteX43" fmla="*/ 622935 w 759618"/>
                <a:gd name="connsiteY43" fmla="*/ 583121 h 758570"/>
                <a:gd name="connsiteX44" fmla="*/ 681037 w 759618"/>
                <a:gd name="connsiteY44" fmla="*/ 616744 h 758570"/>
                <a:gd name="connsiteX45" fmla="*/ 736187 w 759618"/>
                <a:gd name="connsiteY45" fmla="*/ 521494 h 758570"/>
                <a:gd name="connsiteX46" fmla="*/ 678180 w 759618"/>
                <a:gd name="connsiteY46" fmla="*/ 487966 h 758570"/>
                <a:gd name="connsiteX47" fmla="*/ 692372 w 759618"/>
                <a:gd name="connsiteY47" fmla="*/ 434340 h 758570"/>
                <a:gd name="connsiteX48" fmla="*/ 379667 w 759618"/>
                <a:gd name="connsiteY48" fmla="*/ 584740 h 758570"/>
                <a:gd name="connsiteX49" fmla="*/ 174117 w 759618"/>
                <a:gd name="connsiteY49" fmla="*/ 379381 h 758570"/>
                <a:gd name="connsiteX50" fmla="*/ 379477 w 759618"/>
                <a:gd name="connsiteY50" fmla="*/ 173831 h 758570"/>
                <a:gd name="connsiteX51" fmla="*/ 585026 w 759618"/>
                <a:gd name="connsiteY51" fmla="*/ 379190 h 758570"/>
                <a:gd name="connsiteX52" fmla="*/ 585026 w 759618"/>
                <a:gd name="connsiteY52" fmla="*/ 379381 h 758570"/>
                <a:gd name="connsiteX53" fmla="*/ 379667 w 759618"/>
                <a:gd name="connsiteY53" fmla="*/ 584740 h 758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59618" h="758570">
                  <a:moveTo>
                    <a:pt x="759618" y="434340"/>
                  </a:moveTo>
                  <a:lnTo>
                    <a:pt x="759618" y="324136"/>
                  </a:lnTo>
                  <a:lnTo>
                    <a:pt x="692943" y="324136"/>
                  </a:lnTo>
                  <a:cubicBezTo>
                    <a:pt x="689768" y="305875"/>
                    <a:pt x="684986" y="287930"/>
                    <a:pt x="678656" y="270510"/>
                  </a:cubicBezTo>
                  <a:lnTo>
                    <a:pt x="736663" y="236982"/>
                  </a:lnTo>
                  <a:lnTo>
                    <a:pt x="681609" y="141732"/>
                  </a:lnTo>
                  <a:lnTo>
                    <a:pt x="623411" y="175355"/>
                  </a:lnTo>
                  <a:cubicBezTo>
                    <a:pt x="611498" y="161156"/>
                    <a:pt x="598367" y="148025"/>
                    <a:pt x="584168" y="136112"/>
                  </a:cubicBezTo>
                  <a:lnTo>
                    <a:pt x="617792" y="78010"/>
                  </a:lnTo>
                  <a:lnTo>
                    <a:pt x="522542" y="22860"/>
                  </a:lnTo>
                  <a:lnTo>
                    <a:pt x="489013" y="80867"/>
                  </a:lnTo>
                  <a:cubicBezTo>
                    <a:pt x="471580" y="74601"/>
                    <a:pt x="453638" y="69852"/>
                    <a:pt x="435388" y="66675"/>
                  </a:cubicBezTo>
                  <a:lnTo>
                    <a:pt x="435388" y="0"/>
                  </a:lnTo>
                  <a:lnTo>
                    <a:pt x="324612" y="0"/>
                  </a:lnTo>
                  <a:lnTo>
                    <a:pt x="324612" y="66675"/>
                  </a:lnTo>
                  <a:cubicBezTo>
                    <a:pt x="306351" y="69851"/>
                    <a:pt x="288407" y="74632"/>
                    <a:pt x="270986" y="80963"/>
                  </a:cubicBezTo>
                  <a:lnTo>
                    <a:pt x="237458" y="22955"/>
                  </a:lnTo>
                  <a:lnTo>
                    <a:pt x="142208" y="78105"/>
                  </a:lnTo>
                  <a:lnTo>
                    <a:pt x="175736" y="136208"/>
                  </a:lnTo>
                  <a:cubicBezTo>
                    <a:pt x="161589" y="148146"/>
                    <a:pt x="148492" y="161275"/>
                    <a:pt x="136588" y="175450"/>
                  </a:cubicBezTo>
                  <a:lnTo>
                    <a:pt x="78486" y="141827"/>
                  </a:lnTo>
                  <a:lnTo>
                    <a:pt x="23336" y="237077"/>
                  </a:lnTo>
                  <a:lnTo>
                    <a:pt x="81343" y="270605"/>
                  </a:lnTo>
                  <a:cubicBezTo>
                    <a:pt x="75088" y="288042"/>
                    <a:pt x="70339" y="305983"/>
                    <a:pt x="67151" y="324231"/>
                  </a:cubicBezTo>
                  <a:lnTo>
                    <a:pt x="0" y="324231"/>
                  </a:lnTo>
                  <a:lnTo>
                    <a:pt x="0" y="434435"/>
                  </a:lnTo>
                  <a:lnTo>
                    <a:pt x="67151" y="434435"/>
                  </a:lnTo>
                  <a:cubicBezTo>
                    <a:pt x="70327" y="452696"/>
                    <a:pt x="75108" y="470641"/>
                    <a:pt x="81439" y="488061"/>
                  </a:cubicBezTo>
                  <a:lnTo>
                    <a:pt x="23431" y="521589"/>
                  </a:lnTo>
                  <a:lnTo>
                    <a:pt x="78581" y="616839"/>
                  </a:lnTo>
                  <a:lnTo>
                    <a:pt x="136684" y="583311"/>
                  </a:lnTo>
                  <a:cubicBezTo>
                    <a:pt x="148622" y="597458"/>
                    <a:pt x="161751" y="610555"/>
                    <a:pt x="175926" y="622459"/>
                  </a:cubicBezTo>
                  <a:lnTo>
                    <a:pt x="142303" y="680561"/>
                  </a:lnTo>
                  <a:lnTo>
                    <a:pt x="237553" y="735711"/>
                  </a:lnTo>
                  <a:lnTo>
                    <a:pt x="271081" y="677704"/>
                  </a:lnTo>
                  <a:cubicBezTo>
                    <a:pt x="288501" y="684014"/>
                    <a:pt x="306447" y="688764"/>
                    <a:pt x="324707" y="691896"/>
                  </a:cubicBezTo>
                  <a:lnTo>
                    <a:pt x="324707" y="758571"/>
                  </a:lnTo>
                  <a:lnTo>
                    <a:pt x="434912" y="758571"/>
                  </a:lnTo>
                  <a:lnTo>
                    <a:pt x="434912" y="691896"/>
                  </a:lnTo>
                  <a:cubicBezTo>
                    <a:pt x="453172" y="688720"/>
                    <a:pt x="471117" y="683939"/>
                    <a:pt x="488537" y="677609"/>
                  </a:cubicBezTo>
                  <a:lnTo>
                    <a:pt x="522065" y="735616"/>
                  </a:lnTo>
                  <a:lnTo>
                    <a:pt x="617315" y="680561"/>
                  </a:lnTo>
                  <a:lnTo>
                    <a:pt x="583787" y="622363"/>
                  </a:lnTo>
                  <a:cubicBezTo>
                    <a:pt x="597934" y="610425"/>
                    <a:pt x="611032" y="597296"/>
                    <a:pt x="622935" y="583121"/>
                  </a:cubicBezTo>
                  <a:lnTo>
                    <a:pt x="681037" y="616744"/>
                  </a:lnTo>
                  <a:lnTo>
                    <a:pt x="736187" y="521494"/>
                  </a:lnTo>
                  <a:lnTo>
                    <a:pt x="678180" y="487966"/>
                  </a:lnTo>
                  <a:cubicBezTo>
                    <a:pt x="684491" y="470546"/>
                    <a:pt x="689240" y="452600"/>
                    <a:pt x="692372" y="434340"/>
                  </a:cubicBezTo>
                  <a:close/>
                  <a:moveTo>
                    <a:pt x="379667" y="584740"/>
                  </a:moveTo>
                  <a:cubicBezTo>
                    <a:pt x="266197" y="584792"/>
                    <a:pt x="174170" y="492850"/>
                    <a:pt x="174117" y="379381"/>
                  </a:cubicBezTo>
                  <a:cubicBezTo>
                    <a:pt x="174065" y="265912"/>
                    <a:pt x="266007" y="173884"/>
                    <a:pt x="379477" y="173831"/>
                  </a:cubicBezTo>
                  <a:cubicBezTo>
                    <a:pt x="492946" y="173779"/>
                    <a:pt x="584973" y="265721"/>
                    <a:pt x="585026" y="379190"/>
                  </a:cubicBezTo>
                  <a:cubicBezTo>
                    <a:pt x="585026" y="379254"/>
                    <a:pt x="585026" y="379317"/>
                    <a:pt x="585026" y="379381"/>
                  </a:cubicBezTo>
                  <a:cubicBezTo>
                    <a:pt x="585026" y="492797"/>
                    <a:pt x="493084" y="584740"/>
                    <a:pt x="379667" y="584740"/>
                  </a:cubicBezTo>
                  <a:close/>
                </a:path>
              </a:pathLst>
            </a:custGeom>
            <a:solidFill>
              <a:srgbClr val="FFFFFF">
                <a:alpha val="2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90" name="组合 689">
            <a:extLst>
              <a:ext uri="{FF2B5EF4-FFF2-40B4-BE49-F238E27FC236}">
                <a16:creationId xmlns:a16="http://schemas.microsoft.com/office/drawing/2014/main" id="{CD4E0A82-14D2-4339-96A4-0A955994DCC7}"/>
              </a:ext>
            </a:extLst>
          </p:cNvPr>
          <p:cNvGrpSpPr/>
          <p:nvPr/>
        </p:nvGrpSpPr>
        <p:grpSpPr>
          <a:xfrm>
            <a:off x="9569" y="615306"/>
            <a:ext cx="2075131" cy="2806369"/>
            <a:chOff x="9712184" y="2056715"/>
            <a:chExt cx="2075131" cy="2806369"/>
          </a:xfrm>
        </p:grpSpPr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C85A36FD-8477-445F-843D-463C638C50AC}"/>
                </a:ext>
              </a:extLst>
            </p:cNvPr>
            <p:cNvSpPr/>
            <p:nvPr/>
          </p:nvSpPr>
          <p:spPr>
            <a:xfrm>
              <a:off x="10161382" y="4374713"/>
              <a:ext cx="1234560" cy="488371"/>
            </a:xfrm>
            <a:custGeom>
              <a:avLst/>
              <a:gdLst>
                <a:gd name="connsiteX0" fmla="*/ 147720 w 1234560"/>
                <a:gd name="connsiteY0" fmla="*/ 0 h 488371"/>
                <a:gd name="connsiteX1" fmla="*/ 1173525 w 1234560"/>
                <a:gd name="connsiteY1" fmla="*/ 49948 h 488371"/>
                <a:gd name="connsiteX2" fmla="*/ 1234560 w 1234560"/>
                <a:gd name="connsiteY2" fmla="*/ 415807 h 488371"/>
                <a:gd name="connsiteX3" fmla="*/ 1230921 w 1234560"/>
                <a:gd name="connsiteY3" fmla="*/ 488371 h 488371"/>
                <a:gd name="connsiteX4" fmla="*/ 6183 w 1234560"/>
                <a:gd name="connsiteY4" fmla="*/ 488371 h 488371"/>
                <a:gd name="connsiteX5" fmla="*/ 1193 w 1234560"/>
                <a:gd name="connsiteY5" fmla="*/ 436057 h 488371"/>
                <a:gd name="connsiteX6" fmla="*/ 42572 w 1234560"/>
                <a:gd name="connsiteY6" fmla="*/ 133040 h 48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4560" h="488371">
                  <a:moveTo>
                    <a:pt x="147720" y="0"/>
                  </a:moveTo>
                  <a:cubicBezTo>
                    <a:pt x="641251" y="166650"/>
                    <a:pt x="1173525" y="49948"/>
                    <a:pt x="1173525" y="49948"/>
                  </a:cubicBezTo>
                  <a:cubicBezTo>
                    <a:pt x="1173525" y="49948"/>
                    <a:pt x="1234560" y="182871"/>
                    <a:pt x="1234560" y="415807"/>
                  </a:cubicBezTo>
                  <a:lnTo>
                    <a:pt x="1230921" y="488371"/>
                  </a:lnTo>
                  <a:lnTo>
                    <a:pt x="6183" y="488371"/>
                  </a:lnTo>
                  <a:lnTo>
                    <a:pt x="1193" y="436057"/>
                  </a:lnTo>
                  <a:cubicBezTo>
                    <a:pt x="-8357" y="247675"/>
                    <a:pt x="42572" y="133040"/>
                    <a:pt x="42572" y="133040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56FA0134-C87C-4581-8909-2007A41158D2}"/>
                </a:ext>
              </a:extLst>
            </p:cNvPr>
            <p:cNvSpPr/>
            <p:nvPr/>
          </p:nvSpPr>
          <p:spPr>
            <a:xfrm>
              <a:off x="10248302" y="3293359"/>
              <a:ext cx="1092440" cy="1315457"/>
            </a:xfrm>
            <a:custGeom>
              <a:avLst/>
              <a:gdLst>
                <a:gd name="connsiteX0" fmla="*/ 402812 w 891635"/>
                <a:gd name="connsiteY0" fmla="*/ 13621 h 1073658"/>
                <a:gd name="connsiteX1" fmla="*/ 199168 w 891635"/>
                <a:gd name="connsiteY1" fmla="*/ 0 h 1073658"/>
                <a:gd name="connsiteX2" fmla="*/ 176498 w 891635"/>
                <a:gd name="connsiteY2" fmla="*/ 534067 h 1073658"/>
                <a:gd name="connsiteX3" fmla="*/ 49816 w 891635"/>
                <a:gd name="connsiteY3" fmla="*/ 882587 h 1073658"/>
                <a:gd name="connsiteX4" fmla="*/ 0 w 891635"/>
                <a:gd name="connsiteY4" fmla="*/ 977837 h 1073658"/>
                <a:gd name="connsiteX5" fmla="*/ 325850 w 891635"/>
                <a:gd name="connsiteY5" fmla="*/ 1054704 h 1073658"/>
                <a:gd name="connsiteX6" fmla="*/ 728663 w 891635"/>
                <a:gd name="connsiteY6" fmla="*/ 1063752 h 1073658"/>
                <a:gd name="connsiteX7" fmla="*/ 891635 w 891635"/>
                <a:gd name="connsiteY7" fmla="*/ 1014032 h 1073658"/>
                <a:gd name="connsiteX8" fmla="*/ 737711 w 891635"/>
                <a:gd name="connsiteY8" fmla="*/ 407384 h 1073658"/>
                <a:gd name="connsiteX9" fmla="*/ 689039 w 891635"/>
                <a:gd name="connsiteY9" fmla="*/ 33814 h 1073658"/>
                <a:gd name="connsiteX10" fmla="*/ 610648 w 891635"/>
                <a:gd name="connsiteY10" fmla="*/ 24289 h 107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1635" h="1073658">
                  <a:moveTo>
                    <a:pt x="402812" y="13621"/>
                  </a:moveTo>
                  <a:lnTo>
                    <a:pt x="199168" y="0"/>
                  </a:lnTo>
                  <a:cubicBezTo>
                    <a:pt x="199168" y="0"/>
                    <a:pt x="248984" y="330422"/>
                    <a:pt x="176498" y="534067"/>
                  </a:cubicBezTo>
                  <a:cubicBezTo>
                    <a:pt x="104013" y="737711"/>
                    <a:pt x="49816" y="882587"/>
                    <a:pt x="49816" y="882587"/>
                  </a:cubicBezTo>
                  <a:lnTo>
                    <a:pt x="0" y="977837"/>
                  </a:lnTo>
                  <a:cubicBezTo>
                    <a:pt x="105517" y="1015169"/>
                    <a:pt x="214773" y="1040942"/>
                    <a:pt x="325850" y="1054704"/>
                  </a:cubicBezTo>
                  <a:cubicBezTo>
                    <a:pt x="493395" y="1072801"/>
                    <a:pt x="647224" y="1081945"/>
                    <a:pt x="728663" y="1063752"/>
                  </a:cubicBezTo>
                  <a:cubicBezTo>
                    <a:pt x="784020" y="1050777"/>
                    <a:pt x="838462" y="1034168"/>
                    <a:pt x="891635" y="1014032"/>
                  </a:cubicBezTo>
                  <a:cubicBezTo>
                    <a:pt x="891635" y="1014032"/>
                    <a:pt x="737711" y="620078"/>
                    <a:pt x="737711" y="407384"/>
                  </a:cubicBezTo>
                  <a:cubicBezTo>
                    <a:pt x="738086" y="281256"/>
                    <a:pt x="721719" y="155635"/>
                    <a:pt x="689039" y="33814"/>
                  </a:cubicBezTo>
                  <a:lnTo>
                    <a:pt x="610648" y="24289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3" name="任意多边形: 形状 692">
              <a:extLst>
                <a:ext uri="{FF2B5EF4-FFF2-40B4-BE49-F238E27FC236}">
                  <a16:creationId xmlns:a16="http://schemas.microsoft.com/office/drawing/2014/main" id="{3706ACFB-4ACC-489A-8C3B-07F855872975}"/>
                </a:ext>
              </a:extLst>
            </p:cNvPr>
            <p:cNvSpPr/>
            <p:nvPr/>
          </p:nvSpPr>
          <p:spPr>
            <a:xfrm>
              <a:off x="10913615" y="3607636"/>
              <a:ext cx="76789" cy="1009349"/>
            </a:xfrm>
            <a:custGeom>
              <a:avLst/>
              <a:gdLst>
                <a:gd name="connsiteX0" fmla="*/ 62675 w 62674"/>
                <a:gd name="connsiteY0" fmla="*/ 0 h 823817"/>
                <a:gd name="connsiteX1" fmla="*/ 0 w 62674"/>
                <a:gd name="connsiteY1" fmla="*/ 816007 h 823817"/>
                <a:gd name="connsiteX2" fmla="*/ 54864 w 62674"/>
                <a:gd name="connsiteY2" fmla="*/ 823817 h 823817"/>
                <a:gd name="connsiteX3" fmla="*/ 62675 w 62674"/>
                <a:gd name="connsiteY3" fmla="*/ 0 h 82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74" h="823817">
                  <a:moveTo>
                    <a:pt x="62675" y="0"/>
                  </a:moveTo>
                  <a:lnTo>
                    <a:pt x="0" y="816007"/>
                  </a:lnTo>
                  <a:lnTo>
                    <a:pt x="54864" y="823817"/>
                  </a:lnTo>
                  <a:lnTo>
                    <a:pt x="62675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220E8BFD-D1F5-40F0-B6E1-EEFED990CD1C}"/>
                </a:ext>
              </a:extLst>
            </p:cNvPr>
            <p:cNvSpPr/>
            <p:nvPr/>
          </p:nvSpPr>
          <p:spPr>
            <a:xfrm>
              <a:off x="10607264" y="3029964"/>
              <a:ext cx="436823" cy="617675"/>
            </a:xfrm>
            <a:custGeom>
              <a:avLst/>
              <a:gdLst>
                <a:gd name="connsiteX0" fmla="*/ 96307 w 356529"/>
                <a:gd name="connsiteY0" fmla="*/ 0 h 504138"/>
                <a:gd name="connsiteX1" fmla="*/ 94307 w 356529"/>
                <a:gd name="connsiteY1" fmla="*/ 179927 h 504138"/>
                <a:gd name="connsiteX2" fmla="*/ 51063 w 356529"/>
                <a:gd name="connsiteY2" fmla="*/ 219551 h 504138"/>
                <a:gd name="connsiteX3" fmla="*/ 1247 w 356529"/>
                <a:gd name="connsiteY3" fmla="*/ 244412 h 504138"/>
                <a:gd name="connsiteX4" fmla="*/ 41919 w 356529"/>
                <a:gd name="connsiteY4" fmla="*/ 425387 h 504138"/>
                <a:gd name="connsiteX5" fmla="*/ 286331 w 356529"/>
                <a:gd name="connsiteY5" fmla="*/ 484251 h 504138"/>
                <a:gd name="connsiteX6" fmla="*/ 356530 w 356529"/>
                <a:gd name="connsiteY6" fmla="*/ 258889 h 504138"/>
                <a:gd name="connsiteX7" fmla="*/ 317668 w 356529"/>
                <a:gd name="connsiteY7" fmla="*/ 239839 h 504138"/>
                <a:gd name="connsiteX8" fmla="*/ 285093 w 356529"/>
                <a:gd name="connsiteY8" fmla="*/ 185547 h 504138"/>
                <a:gd name="connsiteX9" fmla="*/ 290903 w 356529"/>
                <a:gd name="connsiteY9" fmla="*/ 77248 h 504138"/>
                <a:gd name="connsiteX10" fmla="*/ 96307 w 356529"/>
                <a:gd name="connsiteY10" fmla="*/ 0 h 50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6529" h="504138">
                  <a:moveTo>
                    <a:pt x="96307" y="0"/>
                  </a:moveTo>
                  <a:cubicBezTo>
                    <a:pt x="105832" y="15335"/>
                    <a:pt x="95735" y="152400"/>
                    <a:pt x="94307" y="179927"/>
                  </a:cubicBezTo>
                  <a:cubicBezTo>
                    <a:pt x="92878" y="207454"/>
                    <a:pt x="80591" y="227552"/>
                    <a:pt x="51063" y="219551"/>
                  </a:cubicBezTo>
                  <a:cubicBezTo>
                    <a:pt x="-12469" y="201644"/>
                    <a:pt x="1247" y="244412"/>
                    <a:pt x="1247" y="244412"/>
                  </a:cubicBezTo>
                  <a:cubicBezTo>
                    <a:pt x="1247" y="244412"/>
                    <a:pt x="-7801" y="344043"/>
                    <a:pt x="41919" y="425387"/>
                  </a:cubicBezTo>
                  <a:cubicBezTo>
                    <a:pt x="91640" y="506730"/>
                    <a:pt x="225275" y="522637"/>
                    <a:pt x="286331" y="484251"/>
                  </a:cubicBezTo>
                  <a:cubicBezTo>
                    <a:pt x="347386" y="445865"/>
                    <a:pt x="356530" y="258889"/>
                    <a:pt x="356530" y="258889"/>
                  </a:cubicBezTo>
                  <a:lnTo>
                    <a:pt x="317668" y="239839"/>
                  </a:lnTo>
                  <a:cubicBezTo>
                    <a:pt x="297189" y="229602"/>
                    <a:pt x="284488" y="208434"/>
                    <a:pt x="285093" y="185547"/>
                  </a:cubicBezTo>
                  <a:lnTo>
                    <a:pt x="290903" y="77248"/>
                  </a:lnTo>
                  <a:cubicBezTo>
                    <a:pt x="290903" y="77248"/>
                    <a:pt x="157362" y="95059"/>
                    <a:pt x="96307" y="0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C28026E5-34BD-4C9E-AB71-8AB76E5D9589}"/>
                </a:ext>
              </a:extLst>
            </p:cNvPr>
            <p:cNvSpPr/>
            <p:nvPr/>
          </p:nvSpPr>
          <p:spPr>
            <a:xfrm>
              <a:off x="10723393" y="3029964"/>
              <a:ext cx="240287" cy="245065"/>
            </a:xfrm>
            <a:custGeom>
              <a:avLst/>
              <a:gdLst>
                <a:gd name="connsiteX0" fmla="*/ 196120 w 196119"/>
                <a:gd name="connsiteY0" fmla="*/ 76962 h 200019"/>
                <a:gd name="connsiteX1" fmla="*/ 1524 w 196119"/>
                <a:gd name="connsiteY1" fmla="*/ 0 h 200019"/>
                <a:gd name="connsiteX2" fmla="*/ 0 w 196119"/>
                <a:gd name="connsiteY2" fmla="*/ 170593 h 200019"/>
                <a:gd name="connsiteX3" fmla="*/ 62103 w 196119"/>
                <a:gd name="connsiteY3" fmla="*/ 199168 h 200019"/>
                <a:gd name="connsiteX4" fmla="*/ 191643 w 196119"/>
                <a:gd name="connsiteY4" fmla="*/ 161734 h 20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119" h="200019">
                  <a:moveTo>
                    <a:pt x="196120" y="76962"/>
                  </a:moveTo>
                  <a:cubicBezTo>
                    <a:pt x="196120" y="76962"/>
                    <a:pt x="62770" y="95059"/>
                    <a:pt x="1524" y="0"/>
                  </a:cubicBezTo>
                  <a:cubicBezTo>
                    <a:pt x="10477" y="14097"/>
                    <a:pt x="2572" y="129730"/>
                    <a:pt x="0" y="170593"/>
                  </a:cubicBezTo>
                  <a:cubicBezTo>
                    <a:pt x="17922" y="185264"/>
                    <a:pt x="39302" y="195101"/>
                    <a:pt x="62103" y="199168"/>
                  </a:cubicBezTo>
                  <a:cubicBezTo>
                    <a:pt x="107156" y="204311"/>
                    <a:pt x="154400" y="185452"/>
                    <a:pt x="191643" y="161734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340508DF-BD68-4F96-96BE-22FC4F91751B}"/>
                </a:ext>
              </a:extLst>
            </p:cNvPr>
            <p:cNvSpPr/>
            <p:nvPr/>
          </p:nvSpPr>
          <p:spPr>
            <a:xfrm>
              <a:off x="9814560" y="3281969"/>
              <a:ext cx="897163" cy="1478091"/>
            </a:xfrm>
            <a:custGeom>
              <a:avLst/>
              <a:gdLst>
                <a:gd name="connsiteX0" fmla="*/ 723013 w 732252"/>
                <a:gd name="connsiteY0" fmla="*/ 7106 h 1206398"/>
                <a:gd name="connsiteX1" fmla="*/ 507938 w 732252"/>
                <a:gd name="connsiteY1" fmla="*/ 343 h 1206398"/>
                <a:gd name="connsiteX2" fmla="*/ 317438 w 732252"/>
                <a:gd name="connsiteY2" fmla="*/ 27585 h 1206398"/>
                <a:gd name="connsiteX3" fmla="*/ 11972 w 732252"/>
                <a:gd name="connsiteY3" fmla="*/ 319431 h 1206398"/>
                <a:gd name="connsiteX4" fmla="*/ 77218 w 732252"/>
                <a:gd name="connsiteY4" fmla="*/ 406013 h 1206398"/>
                <a:gd name="connsiteX5" fmla="*/ 376303 w 732252"/>
                <a:gd name="connsiteY5" fmla="*/ 346577 h 1206398"/>
                <a:gd name="connsiteX6" fmla="*/ 444883 w 732252"/>
                <a:gd name="connsiteY6" fmla="*/ 631660 h 1206398"/>
                <a:gd name="connsiteX7" fmla="*/ 329440 w 732252"/>
                <a:gd name="connsiteY7" fmla="*/ 932650 h 1206398"/>
                <a:gd name="connsiteX8" fmla="*/ 279624 w 732252"/>
                <a:gd name="connsiteY8" fmla="*/ 1047998 h 1206398"/>
                <a:gd name="connsiteX9" fmla="*/ 476506 w 732252"/>
                <a:gd name="connsiteY9" fmla="*/ 1170204 h 1206398"/>
                <a:gd name="connsiteX10" fmla="*/ 732252 w 732252"/>
                <a:gd name="connsiteY10" fmla="*/ 1206398 h 1206398"/>
                <a:gd name="connsiteX11" fmla="*/ 709583 w 732252"/>
                <a:gd name="connsiteY11" fmla="*/ 697287 h 120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2252" h="1206398">
                  <a:moveTo>
                    <a:pt x="723013" y="7106"/>
                  </a:moveTo>
                  <a:cubicBezTo>
                    <a:pt x="723013" y="7106"/>
                    <a:pt x="609761" y="2629"/>
                    <a:pt x="507938" y="343"/>
                  </a:cubicBezTo>
                  <a:cubicBezTo>
                    <a:pt x="406116" y="-1943"/>
                    <a:pt x="356300" y="7201"/>
                    <a:pt x="317438" y="27585"/>
                  </a:cubicBezTo>
                  <a:cubicBezTo>
                    <a:pt x="278576" y="47968"/>
                    <a:pt x="27783" y="280950"/>
                    <a:pt x="11972" y="319431"/>
                  </a:cubicBezTo>
                  <a:cubicBezTo>
                    <a:pt x="-3840" y="357912"/>
                    <a:pt x="-20128" y="403727"/>
                    <a:pt x="77218" y="406013"/>
                  </a:cubicBezTo>
                  <a:cubicBezTo>
                    <a:pt x="174563" y="408299"/>
                    <a:pt x="376303" y="346577"/>
                    <a:pt x="376303" y="346577"/>
                  </a:cubicBezTo>
                  <a:cubicBezTo>
                    <a:pt x="376303" y="346577"/>
                    <a:pt x="451360" y="543363"/>
                    <a:pt x="444883" y="631660"/>
                  </a:cubicBezTo>
                  <a:cubicBezTo>
                    <a:pt x="438406" y="719957"/>
                    <a:pt x="379256" y="853402"/>
                    <a:pt x="329440" y="932650"/>
                  </a:cubicBezTo>
                  <a:cubicBezTo>
                    <a:pt x="279624" y="1011898"/>
                    <a:pt x="279624" y="1047998"/>
                    <a:pt x="279624" y="1047998"/>
                  </a:cubicBezTo>
                  <a:cubicBezTo>
                    <a:pt x="279624" y="1047998"/>
                    <a:pt x="334012" y="1136295"/>
                    <a:pt x="476506" y="1170204"/>
                  </a:cubicBezTo>
                  <a:cubicBezTo>
                    <a:pt x="560397" y="1190440"/>
                    <a:pt x="646040" y="1202561"/>
                    <a:pt x="732252" y="1206398"/>
                  </a:cubicBezTo>
                  <a:lnTo>
                    <a:pt x="709583" y="697287"/>
                  </a:lnTo>
                  <a:close/>
                </a:path>
              </a:pathLst>
            </a:custGeom>
            <a:solidFill>
              <a:schemeClr val="accent2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B16CC10C-BD0E-4C48-9D8A-AACD77F1010A}"/>
                </a:ext>
              </a:extLst>
            </p:cNvPr>
            <p:cNvSpPr/>
            <p:nvPr/>
          </p:nvSpPr>
          <p:spPr>
            <a:xfrm>
              <a:off x="10210140" y="3581028"/>
              <a:ext cx="65936" cy="125453"/>
            </a:xfrm>
            <a:custGeom>
              <a:avLst/>
              <a:gdLst>
                <a:gd name="connsiteX0" fmla="*/ 17717 w 53816"/>
                <a:gd name="connsiteY0" fmla="*/ 0 h 102393"/>
                <a:gd name="connsiteX1" fmla="*/ 53816 w 53816"/>
                <a:gd name="connsiteY1" fmla="*/ 102394 h 102393"/>
                <a:gd name="connsiteX2" fmla="*/ 0 w 53816"/>
                <a:gd name="connsiteY2" fmla="*/ 35338 h 102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816" h="102393">
                  <a:moveTo>
                    <a:pt x="17717" y="0"/>
                  </a:moveTo>
                  <a:lnTo>
                    <a:pt x="53816" y="102394"/>
                  </a:lnTo>
                  <a:lnTo>
                    <a:pt x="0" y="35338"/>
                  </a:ln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7543E7D3-350B-4553-86FD-7F2756DDE773}"/>
                </a:ext>
              </a:extLst>
            </p:cNvPr>
            <p:cNvSpPr/>
            <p:nvPr/>
          </p:nvSpPr>
          <p:spPr>
            <a:xfrm>
              <a:off x="9825260" y="3576243"/>
              <a:ext cx="345435" cy="203059"/>
            </a:xfrm>
            <a:custGeom>
              <a:avLst/>
              <a:gdLst>
                <a:gd name="connsiteX0" fmla="*/ 281940 w 281939"/>
                <a:gd name="connsiteY0" fmla="*/ 0 h 165734"/>
                <a:gd name="connsiteX1" fmla="*/ 0 w 281939"/>
                <a:gd name="connsiteY1" fmla="*/ 146113 h 165734"/>
                <a:gd name="connsiteX2" fmla="*/ 68866 w 281939"/>
                <a:gd name="connsiteY2" fmla="*/ 165735 h 165734"/>
                <a:gd name="connsiteX3" fmla="*/ 162115 w 281939"/>
                <a:gd name="connsiteY3" fmla="*/ 156210 h 16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939" h="165734">
                  <a:moveTo>
                    <a:pt x="281940" y="0"/>
                  </a:moveTo>
                  <a:lnTo>
                    <a:pt x="0" y="146113"/>
                  </a:lnTo>
                  <a:cubicBezTo>
                    <a:pt x="10192" y="157353"/>
                    <a:pt x="30861" y="165163"/>
                    <a:pt x="68866" y="165735"/>
                  </a:cubicBezTo>
                  <a:cubicBezTo>
                    <a:pt x="100174" y="165395"/>
                    <a:pt x="131385" y="162207"/>
                    <a:pt x="162115" y="156210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C998AD7E-D88D-4642-8824-A3BB541C3713}"/>
                </a:ext>
              </a:extLst>
            </p:cNvPr>
            <p:cNvSpPr/>
            <p:nvPr/>
          </p:nvSpPr>
          <p:spPr>
            <a:xfrm>
              <a:off x="10589536" y="3289975"/>
              <a:ext cx="110866" cy="866156"/>
            </a:xfrm>
            <a:custGeom>
              <a:avLst/>
              <a:gdLst>
                <a:gd name="connsiteX0" fmla="*/ 0 w 90487"/>
                <a:gd name="connsiteY0" fmla="*/ 0 h 706945"/>
                <a:gd name="connsiteX1" fmla="*/ 11144 w 90487"/>
                <a:gd name="connsiteY1" fmla="*/ 423672 h 706945"/>
                <a:gd name="connsiteX2" fmla="*/ 77819 w 90487"/>
                <a:gd name="connsiteY2" fmla="*/ 706946 h 706945"/>
                <a:gd name="connsiteX3" fmla="*/ 77057 w 90487"/>
                <a:gd name="connsiteY3" fmla="*/ 690753 h 706945"/>
                <a:gd name="connsiteX4" fmla="*/ 90488 w 90487"/>
                <a:gd name="connsiteY4" fmla="*/ 571 h 706945"/>
                <a:gd name="connsiteX5" fmla="*/ 0 w 90487"/>
                <a:gd name="connsiteY5" fmla="*/ 0 h 706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487" h="706945">
                  <a:moveTo>
                    <a:pt x="0" y="0"/>
                  </a:moveTo>
                  <a:cubicBezTo>
                    <a:pt x="0" y="66675"/>
                    <a:pt x="0" y="305371"/>
                    <a:pt x="11144" y="423672"/>
                  </a:cubicBezTo>
                  <a:cubicBezTo>
                    <a:pt x="20669" y="523113"/>
                    <a:pt x="57722" y="645890"/>
                    <a:pt x="77819" y="706946"/>
                  </a:cubicBezTo>
                  <a:lnTo>
                    <a:pt x="77057" y="690753"/>
                  </a:lnTo>
                  <a:lnTo>
                    <a:pt x="90488" y="571"/>
                  </a:lnTo>
                  <a:cubicBezTo>
                    <a:pt x="90488" y="571"/>
                    <a:pt x="52197" y="571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B808E6DC-DF3E-408E-A328-4AD7A71F8DB7}"/>
                </a:ext>
              </a:extLst>
            </p:cNvPr>
            <p:cNvSpPr/>
            <p:nvPr/>
          </p:nvSpPr>
          <p:spPr>
            <a:xfrm>
              <a:off x="10935906" y="3323468"/>
              <a:ext cx="842920" cy="1444878"/>
            </a:xfrm>
            <a:custGeom>
              <a:avLst/>
              <a:gdLst>
                <a:gd name="connsiteX0" fmla="*/ 49435 w 687980"/>
                <a:gd name="connsiteY0" fmla="*/ 0 h 1179290"/>
                <a:gd name="connsiteX1" fmla="*/ 29432 w 687980"/>
                <a:gd name="connsiteY1" fmla="*/ 595503 h 1179290"/>
                <a:gd name="connsiteX2" fmla="*/ 0 w 687980"/>
                <a:gd name="connsiteY2" fmla="*/ 1179290 h 1179290"/>
                <a:gd name="connsiteX3" fmla="*/ 208217 w 687980"/>
                <a:gd name="connsiteY3" fmla="*/ 1131665 h 1179290"/>
                <a:gd name="connsiteX4" fmla="*/ 389192 w 687980"/>
                <a:gd name="connsiteY4" fmla="*/ 1018508 h 1179290"/>
                <a:gd name="connsiteX5" fmla="*/ 357473 w 687980"/>
                <a:gd name="connsiteY5" fmla="*/ 887254 h 1179290"/>
                <a:gd name="connsiteX6" fmla="*/ 300895 w 687980"/>
                <a:gd name="connsiteY6" fmla="*/ 688086 h 1179290"/>
                <a:gd name="connsiteX7" fmla="*/ 298609 w 687980"/>
                <a:gd name="connsiteY7" fmla="*/ 570452 h 1179290"/>
                <a:gd name="connsiteX8" fmla="*/ 438912 w 687980"/>
                <a:gd name="connsiteY8" fmla="*/ 667703 h 1179290"/>
                <a:gd name="connsiteX9" fmla="*/ 687896 w 687980"/>
                <a:gd name="connsiteY9" fmla="*/ 703898 h 1179290"/>
                <a:gd name="connsiteX10" fmla="*/ 447961 w 687980"/>
                <a:gd name="connsiteY10" fmla="*/ 219646 h 1179290"/>
                <a:gd name="connsiteX11" fmla="*/ 232981 w 687980"/>
                <a:gd name="connsiteY11" fmla="*/ 26003 h 1179290"/>
                <a:gd name="connsiteX12" fmla="*/ 49435 w 687980"/>
                <a:gd name="connsiteY12" fmla="*/ 0 h 1179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87980" h="1179290">
                  <a:moveTo>
                    <a:pt x="49435" y="0"/>
                  </a:moveTo>
                  <a:cubicBezTo>
                    <a:pt x="49435" y="0"/>
                    <a:pt x="34004" y="520827"/>
                    <a:pt x="29432" y="595503"/>
                  </a:cubicBezTo>
                  <a:cubicBezTo>
                    <a:pt x="24860" y="670179"/>
                    <a:pt x="0" y="1179290"/>
                    <a:pt x="0" y="1179290"/>
                  </a:cubicBezTo>
                  <a:cubicBezTo>
                    <a:pt x="72096" y="1179204"/>
                    <a:pt x="143252" y="1162929"/>
                    <a:pt x="208217" y="1131665"/>
                  </a:cubicBezTo>
                  <a:cubicBezTo>
                    <a:pt x="316801" y="1079564"/>
                    <a:pt x="375666" y="1041082"/>
                    <a:pt x="389192" y="1018508"/>
                  </a:cubicBezTo>
                  <a:cubicBezTo>
                    <a:pt x="402717" y="995934"/>
                    <a:pt x="377857" y="952881"/>
                    <a:pt x="357473" y="887254"/>
                  </a:cubicBezTo>
                  <a:cubicBezTo>
                    <a:pt x="337090" y="821627"/>
                    <a:pt x="307657" y="721995"/>
                    <a:pt x="300895" y="688086"/>
                  </a:cubicBezTo>
                  <a:cubicBezTo>
                    <a:pt x="294132" y="654177"/>
                    <a:pt x="298609" y="570452"/>
                    <a:pt x="298609" y="570452"/>
                  </a:cubicBezTo>
                  <a:cubicBezTo>
                    <a:pt x="298609" y="570452"/>
                    <a:pt x="407289" y="676751"/>
                    <a:pt x="438912" y="667703"/>
                  </a:cubicBezTo>
                  <a:cubicBezTo>
                    <a:pt x="470535" y="658654"/>
                    <a:pt x="683323" y="719804"/>
                    <a:pt x="687896" y="703898"/>
                  </a:cubicBezTo>
                  <a:cubicBezTo>
                    <a:pt x="692468" y="687991"/>
                    <a:pt x="511302" y="362236"/>
                    <a:pt x="447961" y="219646"/>
                  </a:cubicBezTo>
                  <a:cubicBezTo>
                    <a:pt x="384619" y="77057"/>
                    <a:pt x="294132" y="39624"/>
                    <a:pt x="232981" y="26003"/>
                  </a:cubicBezTo>
                  <a:cubicBezTo>
                    <a:pt x="171831" y="12383"/>
                    <a:pt x="49435" y="0"/>
                    <a:pt x="49435" y="0"/>
                  </a:cubicBezTo>
                  <a:close/>
                </a:path>
              </a:pathLst>
            </a:custGeom>
            <a:solidFill>
              <a:schemeClr val="accent2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08A32E96-2210-499C-B7DB-A28C6913D822}"/>
                </a:ext>
              </a:extLst>
            </p:cNvPr>
            <p:cNvSpPr/>
            <p:nvPr/>
          </p:nvSpPr>
          <p:spPr>
            <a:xfrm>
              <a:off x="10964148" y="3323118"/>
              <a:ext cx="128371" cy="878060"/>
            </a:xfrm>
            <a:custGeom>
              <a:avLst/>
              <a:gdLst>
                <a:gd name="connsiteX0" fmla="*/ 104775 w 104775"/>
                <a:gd name="connsiteY0" fmla="*/ 9525 h 716661"/>
                <a:gd name="connsiteX1" fmla="*/ 26384 w 104775"/>
                <a:gd name="connsiteY1" fmla="*/ 0 h 716661"/>
                <a:gd name="connsiteX2" fmla="*/ 6382 w 104775"/>
                <a:gd name="connsiteY2" fmla="*/ 595503 h 716661"/>
                <a:gd name="connsiteX3" fmla="*/ 0 w 104775"/>
                <a:gd name="connsiteY3" fmla="*/ 716661 h 716661"/>
                <a:gd name="connsiteX4" fmla="*/ 81058 w 104775"/>
                <a:gd name="connsiteY4" fmla="*/ 405384 h 716661"/>
                <a:gd name="connsiteX5" fmla="*/ 104775 w 104775"/>
                <a:gd name="connsiteY5" fmla="*/ 9525 h 716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716661">
                  <a:moveTo>
                    <a:pt x="104775" y="9525"/>
                  </a:moveTo>
                  <a:cubicBezTo>
                    <a:pt x="62198" y="4000"/>
                    <a:pt x="26384" y="0"/>
                    <a:pt x="26384" y="0"/>
                  </a:cubicBezTo>
                  <a:cubicBezTo>
                    <a:pt x="26384" y="0"/>
                    <a:pt x="10954" y="520827"/>
                    <a:pt x="6382" y="595503"/>
                  </a:cubicBezTo>
                  <a:cubicBezTo>
                    <a:pt x="5239" y="613982"/>
                    <a:pt x="2858" y="659130"/>
                    <a:pt x="0" y="716661"/>
                  </a:cubicBezTo>
                  <a:cubicBezTo>
                    <a:pt x="20193" y="654939"/>
                    <a:pt x="66675" y="505682"/>
                    <a:pt x="81058" y="405384"/>
                  </a:cubicBezTo>
                  <a:cubicBezTo>
                    <a:pt x="95345" y="303752"/>
                    <a:pt x="101727" y="86868"/>
                    <a:pt x="104775" y="952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DDE2F73F-88B8-4AC9-A683-AC55F40CC71A}"/>
                </a:ext>
              </a:extLst>
            </p:cNvPr>
            <p:cNvSpPr/>
            <p:nvPr/>
          </p:nvSpPr>
          <p:spPr>
            <a:xfrm>
              <a:off x="10980252" y="3498520"/>
              <a:ext cx="241221" cy="654343"/>
            </a:xfrm>
            <a:custGeom>
              <a:avLst/>
              <a:gdLst>
                <a:gd name="connsiteX0" fmla="*/ 162973 w 196881"/>
                <a:gd name="connsiteY0" fmla="*/ 0 h 534066"/>
                <a:gd name="connsiteX1" fmla="*/ 0 w 196881"/>
                <a:gd name="connsiteY1" fmla="*/ 513779 h 534066"/>
                <a:gd name="connsiteX2" fmla="*/ 27146 w 196881"/>
                <a:gd name="connsiteY2" fmla="*/ 534067 h 534066"/>
                <a:gd name="connsiteX3" fmla="*/ 196882 w 196881"/>
                <a:gd name="connsiteY3" fmla="*/ 15907 h 534066"/>
                <a:gd name="connsiteX4" fmla="*/ 162973 w 196881"/>
                <a:gd name="connsiteY4" fmla="*/ 0 h 53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881" h="534066">
                  <a:moveTo>
                    <a:pt x="162973" y="0"/>
                  </a:moveTo>
                  <a:lnTo>
                    <a:pt x="0" y="513779"/>
                  </a:lnTo>
                  <a:lnTo>
                    <a:pt x="27146" y="534067"/>
                  </a:lnTo>
                  <a:lnTo>
                    <a:pt x="196882" y="15907"/>
                  </a:lnTo>
                  <a:lnTo>
                    <a:pt x="162973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75BB44E5-14DD-4033-BB05-C85BD29F1EC5}"/>
                </a:ext>
              </a:extLst>
            </p:cNvPr>
            <p:cNvSpPr/>
            <p:nvPr/>
          </p:nvSpPr>
          <p:spPr>
            <a:xfrm>
              <a:off x="11013512" y="3518008"/>
              <a:ext cx="587824" cy="701490"/>
            </a:xfrm>
            <a:custGeom>
              <a:avLst/>
              <a:gdLst>
                <a:gd name="connsiteX0" fmla="*/ 169736 w 479774"/>
                <a:gd name="connsiteY0" fmla="*/ 0 h 572547"/>
                <a:gd name="connsiteX1" fmla="*/ 479774 w 479774"/>
                <a:gd name="connsiteY1" fmla="*/ 113157 h 572547"/>
                <a:gd name="connsiteX2" fmla="*/ 300990 w 479774"/>
                <a:gd name="connsiteY2" fmla="*/ 572548 h 572547"/>
                <a:gd name="connsiteX3" fmla="*/ 0 w 479774"/>
                <a:gd name="connsiteY3" fmla="*/ 518160 h 572547"/>
                <a:gd name="connsiteX4" fmla="*/ 169736 w 479774"/>
                <a:gd name="connsiteY4" fmla="*/ 0 h 5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774" h="572547">
                  <a:moveTo>
                    <a:pt x="169736" y="0"/>
                  </a:moveTo>
                  <a:lnTo>
                    <a:pt x="479774" y="113157"/>
                  </a:lnTo>
                  <a:lnTo>
                    <a:pt x="300990" y="572548"/>
                  </a:lnTo>
                  <a:lnTo>
                    <a:pt x="0" y="518160"/>
                  </a:lnTo>
                  <a:lnTo>
                    <a:pt x="169736" y="0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2EF6FD57-482E-4A07-A40F-E1F55E0867C6}"/>
                </a:ext>
              </a:extLst>
            </p:cNvPr>
            <p:cNvSpPr/>
            <p:nvPr/>
          </p:nvSpPr>
          <p:spPr>
            <a:xfrm>
              <a:off x="10996941" y="3592815"/>
              <a:ext cx="241221" cy="654343"/>
            </a:xfrm>
            <a:custGeom>
              <a:avLst/>
              <a:gdLst>
                <a:gd name="connsiteX0" fmla="*/ 162878 w 196881"/>
                <a:gd name="connsiteY0" fmla="*/ 0 h 534066"/>
                <a:gd name="connsiteX1" fmla="*/ 0 w 196881"/>
                <a:gd name="connsiteY1" fmla="*/ 513683 h 534066"/>
                <a:gd name="connsiteX2" fmla="*/ 27146 w 196881"/>
                <a:gd name="connsiteY2" fmla="*/ 534067 h 534066"/>
                <a:gd name="connsiteX3" fmla="*/ 196882 w 196881"/>
                <a:gd name="connsiteY3" fmla="*/ 15907 h 534066"/>
                <a:gd name="connsiteX4" fmla="*/ 162878 w 196881"/>
                <a:gd name="connsiteY4" fmla="*/ 0 h 53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881" h="534066">
                  <a:moveTo>
                    <a:pt x="162878" y="0"/>
                  </a:moveTo>
                  <a:lnTo>
                    <a:pt x="0" y="513683"/>
                  </a:lnTo>
                  <a:lnTo>
                    <a:pt x="27146" y="534067"/>
                  </a:lnTo>
                  <a:lnTo>
                    <a:pt x="196882" y="15907"/>
                  </a:lnTo>
                  <a:lnTo>
                    <a:pt x="162878" y="0"/>
                  </a:ln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A3230541-7F5A-4533-A359-BEEC75CEC540}"/>
                </a:ext>
              </a:extLst>
            </p:cNvPr>
            <p:cNvSpPr/>
            <p:nvPr/>
          </p:nvSpPr>
          <p:spPr>
            <a:xfrm>
              <a:off x="11030200" y="3612303"/>
              <a:ext cx="587824" cy="701374"/>
            </a:xfrm>
            <a:custGeom>
              <a:avLst/>
              <a:gdLst>
                <a:gd name="connsiteX0" fmla="*/ 169735 w 479774"/>
                <a:gd name="connsiteY0" fmla="*/ 0 h 572452"/>
                <a:gd name="connsiteX1" fmla="*/ 479774 w 479774"/>
                <a:gd name="connsiteY1" fmla="*/ 113062 h 572452"/>
                <a:gd name="connsiteX2" fmla="*/ 300990 w 479774"/>
                <a:gd name="connsiteY2" fmla="*/ 572453 h 572452"/>
                <a:gd name="connsiteX3" fmla="*/ 0 w 479774"/>
                <a:gd name="connsiteY3" fmla="*/ 518160 h 572452"/>
                <a:gd name="connsiteX4" fmla="*/ 169735 w 479774"/>
                <a:gd name="connsiteY4" fmla="*/ 0 h 572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774" h="572452">
                  <a:moveTo>
                    <a:pt x="169735" y="0"/>
                  </a:moveTo>
                  <a:lnTo>
                    <a:pt x="479774" y="113062"/>
                  </a:lnTo>
                  <a:lnTo>
                    <a:pt x="300990" y="572453"/>
                  </a:lnTo>
                  <a:lnTo>
                    <a:pt x="0" y="518160"/>
                  </a:lnTo>
                  <a:lnTo>
                    <a:pt x="169735" y="0"/>
                  </a:ln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79365422-DE73-4A61-9869-122A57D0E9A8}"/>
                </a:ext>
              </a:extLst>
            </p:cNvPr>
            <p:cNvSpPr/>
            <p:nvPr/>
          </p:nvSpPr>
          <p:spPr>
            <a:xfrm>
              <a:off x="10999524" y="3674971"/>
              <a:ext cx="787791" cy="684500"/>
            </a:xfrm>
            <a:custGeom>
              <a:avLst/>
              <a:gdLst>
                <a:gd name="connsiteX0" fmla="*/ 154007 w 642984"/>
                <a:gd name="connsiteY0" fmla="*/ 91346 h 558680"/>
                <a:gd name="connsiteX1" fmla="*/ 72568 w 642984"/>
                <a:gd name="connsiteY1" fmla="*/ 53246 h 558680"/>
                <a:gd name="connsiteX2" fmla="*/ 35377 w 642984"/>
                <a:gd name="connsiteY2" fmla="*/ 79276 h 558680"/>
                <a:gd name="connsiteX3" fmla="*/ 34944 w 642984"/>
                <a:gd name="connsiteY3" fmla="*/ 82963 h 558680"/>
                <a:gd name="connsiteX4" fmla="*/ 39326 w 642984"/>
                <a:gd name="connsiteY4" fmla="*/ 111538 h 558680"/>
                <a:gd name="connsiteX5" fmla="*/ 6941 w 642984"/>
                <a:gd name="connsiteY5" fmla="*/ 175927 h 558680"/>
                <a:gd name="connsiteX6" fmla="*/ 6941 w 642984"/>
                <a:gd name="connsiteY6" fmla="*/ 228029 h 558680"/>
                <a:gd name="connsiteX7" fmla="*/ 90666 w 642984"/>
                <a:gd name="connsiteY7" fmla="*/ 270987 h 558680"/>
                <a:gd name="connsiteX8" fmla="*/ 190202 w 642984"/>
                <a:gd name="connsiteY8" fmla="*/ 293656 h 558680"/>
                <a:gd name="connsiteX9" fmla="*/ 344507 w 642984"/>
                <a:gd name="connsiteY9" fmla="*/ 433102 h 558680"/>
                <a:gd name="connsiteX10" fmla="*/ 559486 w 642984"/>
                <a:gd name="connsiteY10" fmla="*/ 557499 h 558680"/>
                <a:gd name="connsiteX11" fmla="*/ 636448 w 642984"/>
                <a:gd name="connsiteY11" fmla="*/ 417196 h 558680"/>
                <a:gd name="connsiteX12" fmla="*/ 278880 w 642984"/>
                <a:gd name="connsiteY12" fmla="*/ 222600 h 558680"/>
                <a:gd name="connsiteX13" fmla="*/ 249448 w 642984"/>
                <a:gd name="connsiteY13" fmla="*/ 202217 h 558680"/>
                <a:gd name="connsiteX14" fmla="*/ 238113 w 642984"/>
                <a:gd name="connsiteY14" fmla="*/ 129826 h 558680"/>
                <a:gd name="connsiteX15" fmla="*/ 190488 w 642984"/>
                <a:gd name="connsiteY15" fmla="*/ 41625 h 558680"/>
                <a:gd name="connsiteX16" fmla="*/ 174676 w 642984"/>
                <a:gd name="connsiteY16" fmla="*/ 858 h 558680"/>
                <a:gd name="connsiteX17" fmla="*/ 154007 w 642984"/>
                <a:gd name="connsiteY17" fmla="*/ 91346 h 558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2984" h="558680">
                  <a:moveTo>
                    <a:pt x="154007" y="91346"/>
                  </a:moveTo>
                  <a:cubicBezTo>
                    <a:pt x="154007" y="91346"/>
                    <a:pt x="92952" y="55151"/>
                    <a:pt x="72568" y="53246"/>
                  </a:cubicBezTo>
                  <a:cubicBezTo>
                    <a:pt x="55110" y="50164"/>
                    <a:pt x="38459" y="61818"/>
                    <a:pt x="35377" y="79276"/>
                  </a:cubicBezTo>
                  <a:cubicBezTo>
                    <a:pt x="35162" y="80495"/>
                    <a:pt x="35018" y="81727"/>
                    <a:pt x="34944" y="82963"/>
                  </a:cubicBezTo>
                  <a:cubicBezTo>
                    <a:pt x="34568" y="92681"/>
                    <a:pt x="36055" y="102380"/>
                    <a:pt x="39326" y="111538"/>
                  </a:cubicBezTo>
                  <a:cubicBezTo>
                    <a:pt x="39326" y="111538"/>
                    <a:pt x="17228" y="117444"/>
                    <a:pt x="6941" y="175927"/>
                  </a:cubicBezTo>
                  <a:cubicBezTo>
                    <a:pt x="3321" y="196501"/>
                    <a:pt x="-6680" y="212122"/>
                    <a:pt x="6941" y="228029"/>
                  </a:cubicBezTo>
                  <a:cubicBezTo>
                    <a:pt x="28653" y="252111"/>
                    <a:pt x="58441" y="267395"/>
                    <a:pt x="90666" y="270987"/>
                  </a:cubicBezTo>
                  <a:cubicBezTo>
                    <a:pt x="124359" y="276072"/>
                    <a:pt x="157629" y="283650"/>
                    <a:pt x="190202" y="293656"/>
                  </a:cubicBezTo>
                  <a:cubicBezTo>
                    <a:pt x="238488" y="343508"/>
                    <a:pt x="290037" y="390093"/>
                    <a:pt x="344507" y="433102"/>
                  </a:cubicBezTo>
                  <a:cubicBezTo>
                    <a:pt x="425946" y="496444"/>
                    <a:pt x="498336" y="568834"/>
                    <a:pt x="559486" y="557499"/>
                  </a:cubicBezTo>
                  <a:cubicBezTo>
                    <a:pt x="620637" y="546164"/>
                    <a:pt x="659023" y="476060"/>
                    <a:pt x="636448" y="417196"/>
                  </a:cubicBezTo>
                  <a:cubicBezTo>
                    <a:pt x="613874" y="358331"/>
                    <a:pt x="290215" y="227172"/>
                    <a:pt x="278880" y="222600"/>
                  </a:cubicBezTo>
                  <a:cubicBezTo>
                    <a:pt x="268266" y="217046"/>
                    <a:pt x="258380" y="210199"/>
                    <a:pt x="249448" y="202217"/>
                  </a:cubicBezTo>
                  <a:cubicBezTo>
                    <a:pt x="249448" y="202217"/>
                    <a:pt x="249448" y="152496"/>
                    <a:pt x="238113" y="129826"/>
                  </a:cubicBezTo>
                  <a:cubicBezTo>
                    <a:pt x="226778" y="107157"/>
                    <a:pt x="190488" y="73248"/>
                    <a:pt x="190488" y="41625"/>
                  </a:cubicBezTo>
                  <a:cubicBezTo>
                    <a:pt x="190488" y="10002"/>
                    <a:pt x="192774" y="-3714"/>
                    <a:pt x="174676" y="858"/>
                  </a:cubicBezTo>
                  <a:cubicBezTo>
                    <a:pt x="156579" y="5430"/>
                    <a:pt x="144958" y="61913"/>
                    <a:pt x="154007" y="91346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6CA9CCB0-6640-41F5-8A18-B0FDFF3A0EF5}"/>
                </a:ext>
              </a:extLst>
            </p:cNvPr>
            <p:cNvSpPr/>
            <p:nvPr/>
          </p:nvSpPr>
          <p:spPr>
            <a:xfrm>
              <a:off x="10590307" y="2746351"/>
              <a:ext cx="69716" cy="175589"/>
            </a:xfrm>
            <a:custGeom>
              <a:avLst/>
              <a:gdLst>
                <a:gd name="connsiteX0" fmla="*/ 56902 w 56901"/>
                <a:gd name="connsiteY0" fmla="*/ 40505 h 143313"/>
                <a:gd name="connsiteX1" fmla="*/ 7276 w 56901"/>
                <a:gd name="connsiteY1" fmla="*/ 16502 h 143313"/>
                <a:gd name="connsiteX2" fmla="*/ 44138 w 56901"/>
                <a:gd name="connsiteY2" fmla="*/ 142899 h 143313"/>
                <a:gd name="connsiteX3" fmla="*/ 56902 w 56901"/>
                <a:gd name="connsiteY3" fmla="*/ 40505 h 14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901" h="143313">
                  <a:moveTo>
                    <a:pt x="56902" y="40505"/>
                  </a:moveTo>
                  <a:cubicBezTo>
                    <a:pt x="56902" y="40505"/>
                    <a:pt x="28327" y="-31504"/>
                    <a:pt x="7276" y="16502"/>
                  </a:cubicBezTo>
                  <a:cubicBezTo>
                    <a:pt x="-18441" y="75938"/>
                    <a:pt x="31279" y="134898"/>
                    <a:pt x="44138" y="142899"/>
                  </a:cubicBezTo>
                  <a:cubicBezTo>
                    <a:pt x="56997" y="150900"/>
                    <a:pt x="56902" y="40505"/>
                    <a:pt x="56902" y="40505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DF277E89-8DC1-4EFA-9249-FC1CB1080BFA}"/>
                </a:ext>
              </a:extLst>
            </p:cNvPr>
            <p:cNvSpPr/>
            <p:nvPr/>
          </p:nvSpPr>
          <p:spPr>
            <a:xfrm>
              <a:off x="11124728" y="2832121"/>
              <a:ext cx="102511" cy="166825"/>
            </a:xfrm>
            <a:custGeom>
              <a:avLst/>
              <a:gdLst>
                <a:gd name="connsiteX0" fmla="*/ 33909 w 83668"/>
                <a:gd name="connsiteY0" fmla="*/ 21841 h 136160"/>
                <a:gd name="connsiteX1" fmla="*/ 81534 w 83668"/>
                <a:gd name="connsiteY1" fmla="*/ 16221 h 136160"/>
                <a:gd name="connsiteX2" fmla="*/ 33909 w 83668"/>
                <a:gd name="connsiteY2" fmla="*/ 112233 h 136160"/>
                <a:gd name="connsiteX3" fmla="*/ 0 w 83668"/>
                <a:gd name="connsiteY3" fmla="*/ 120710 h 136160"/>
                <a:gd name="connsiteX4" fmla="*/ 33909 w 83668"/>
                <a:gd name="connsiteY4" fmla="*/ 21841 h 13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68" h="136160">
                  <a:moveTo>
                    <a:pt x="33909" y="21841"/>
                  </a:moveTo>
                  <a:cubicBezTo>
                    <a:pt x="33909" y="21841"/>
                    <a:pt x="70580" y="-23308"/>
                    <a:pt x="81534" y="16221"/>
                  </a:cubicBezTo>
                  <a:cubicBezTo>
                    <a:pt x="92488" y="55750"/>
                    <a:pt x="58960" y="95279"/>
                    <a:pt x="33909" y="112233"/>
                  </a:cubicBezTo>
                  <a:cubicBezTo>
                    <a:pt x="8858" y="129188"/>
                    <a:pt x="0" y="151762"/>
                    <a:pt x="0" y="120710"/>
                  </a:cubicBezTo>
                  <a:cubicBezTo>
                    <a:pt x="0" y="89659"/>
                    <a:pt x="33909" y="21841"/>
                    <a:pt x="33909" y="2184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06285CD0-2C65-48B1-86AC-5D7907222C05}"/>
                </a:ext>
              </a:extLst>
            </p:cNvPr>
            <p:cNvSpPr/>
            <p:nvPr/>
          </p:nvSpPr>
          <p:spPr>
            <a:xfrm>
              <a:off x="10479742" y="2056715"/>
              <a:ext cx="830432" cy="659904"/>
            </a:xfrm>
            <a:custGeom>
              <a:avLst/>
              <a:gdLst>
                <a:gd name="connsiteX0" fmla="*/ 348788 w 677787"/>
                <a:gd name="connsiteY0" fmla="*/ 48164 h 538605"/>
                <a:gd name="connsiteX1" fmla="*/ 249538 w 677787"/>
                <a:gd name="connsiteY1" fmla="*/ 54546 h 538605"/>
                <a:gd name="connsiteX2" fmla="*/ 222296 w 677787"/>
                <a:gd name="connsiteY2" fmla="*/ 152177 h 538605"/>
                <a:gd name="connsiteX3" fmla="*/ 115140 w 677787"/>
                <a:gd name="connsiteY3" fmla="*/ 161702 h 538605"/>
                <a:gd name="connsiteX4" fmla="*/ 97519 w 677787"/>
                <a:gd name="connsiteY4" fmla="*/ 268858 h 538605"/>
                <a:gd name="connsiteX5" fmla="*/ 44750 w 677787"/>
                <a:gd name="connsiteY5" fmla="*/ 305720 h 538605"/>
                <a:gd name="connsiteX6" fmla="*/ 35225 w 677787"/>
                <a:gd name="connsiteY6" fmla="*/ 419258 h 538605"/>
                <a:gd name="connsiteX7" fmla="*/ 131237 w 677787"/>
                <a:gd name="connsiteY7" fmla="*/ 430498 h 538605"/>
                <a:gd name="connsiteX8" fmla="*/ 171242 w 677787"/>
                <a:gd name="connsiteY8" fmla="*/ 487648 h 538605"/>
                <a:gd name="connsiteX9" fmla="*/ 340882 w 677787"/>
                <a:gd name="connsiteY9" fmla="*/ 450786 h 538605"/>
                <a:gd name="connsiteX10" fmla="*/ 481662 w 677787"/>
                <a:gd name="connsiteY10" fmla="*/ 534034 h 538605"/>
                <a:gd name="connsiteX11" fmla="*/ 563291 w 677787"/>
                <a:gd name="connsiteY11" fmla="*/ 489267 h 538605"/>
                <a:gd name="connsiteX12" fmla="*/ 665685 w 677787"/>
                <a:gd name="connsiteY12" fmla="*/ 454024 h 538605"/>
                <a:gd name="connsiteX13" fmla="*/ 648064 w 677787"/>
                <a:gd name="connsiteY13" fmla="*/ 330866 h 538605"/>
                <a:gd name="connsiteX14" fmla="*/ 662446 w 677787"/>
                <a:gd name="connsiteY14" fmla="*/ 194849 h 538605"/>
                <a:gd name="connsiteX15" fmla="*/ 545670 w 677787"/>
                <a:gd name="connsiteY15" fmla="*/ 147224 h 538605"/>
                <a:gd name="connsiteX16" fmla="*/ 496045 w 677787"/>
                <a:gd name="connsiteY16" fmla="*/ 14350 h 538605"/>
                <a:gd name="connsiteX17" fmla="*/ 349201 w 677787"/>
                <a:gd name="connsiteY17" fmla="*/ 53917 h 538605"/>
                <a:gd name="connsiteX18" fmla="*/ 348788 w 677787"/>
                <a:gd name="connsiteY18" fmla="*/ 54641 h 53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787" h="538605">
                  <a:moveTo>
                    <a:pt x="348788" y="48164"/>
                  </a:moveTo>
                  <a:cubicBezTo>
                    <a:pt x="348788" y="48164"/>
                    <a:pt x="289543" y="5016"/>
                    <a:pt x="249538" y="54546"/>
                  </a:cubicBezTo>
                  <a:cubicBezTo>
                    <a:pt x="209533" y="104076"/>
                    <a:pt x="251157" y="141033"/>
                    <a:pt x="222296" y="152177"/>
                  </a:cubicBezTo>
                  <a:cubicBezTo>
                    <a:pt x="193435" y="163321"/>
                    <a:pt x="174671" y="112172"/>
                    <a:pt x="115140" y="161702"/>
                  </a:cubicBezTo>
                  <a:cubicBezTo>
                    <a:pt x="55609" y="211232"/>
                    <a:pt x="94375" y="251332"/>
                    <a:pt x="97519" y="268858"/>
                  </a:cubicBezTo>
                  <a:cubicBezTo>
                    <a:pt x="100662" y="286384"/>
                    <a:pt x="89518" y="286480"/>
                    <a:pt x="44750" y="305720"/>
                  </a:cubicBezTo>
                  <a:cubicBezTo>
                    <a:pt x="-17" y="324961"/>
                    <a:pt x="-24020" y="371252"/>
                    <a:pt x="35225" y="419258"/>
                  </a:cubicBezTo>
                  <a:cubicBezTo>
                    <a:pt x="94471" y="467264"/>
                    <a:pt x="123236" y="398494"/>
                    <a:pt x="131237" y="430498"/>
                  </a:cubicBezTo>
                  <a:cubicBezTo>
                    <a:pt x="139238" y="462502"/>
                    <a:pt x="131237" y="489743"/>
                    <a:pt x="171242" y="487648"/>
                  </a:cubicBezTo>
                  <a:cubicBezTo>
                    <a:pt x="211247" y="485552"/>
                    <a:pt x="291257" y="420401"/>
                    <a:pt x="340882" y="450786"/>
                  </a:cubicBezTo>
                  <a:cubicBezTo>
                    <a:pt x="390508" y="481171"/>
                    <a:pt x="444800" y="558037"/>
                    <a:pt x="481662" y="534034"/>
                  </a:cubicBezTo>
                  <a:cubicBezTo>
                    <a:pt x="518524" y="510031"/>
                    <a:pt x="531287" y="468407"/>
                    <a:pt x="563291" y="489267"/>
                  </a:cubicBezTo>
                  <a:cubicBezTo>
                    <a:pt x="595295" y="510127"/>
                    <a:pt x="640063" y="519652"/>
                    <a:pt x="665685" y="454024"/>
                  </a:cubicBezTo>
                  <a:cubicBezTo>
                    <a:pt x="691307" y="388397"/>
                    <a:pt x="640063" y="366013"/>
                    <a:pt x="648064" y="330866"/>
                  </a:cubicBezTo>
                  <a:cubicBezTo>
                    <a:pt x="656065" y="295719"/>
                    <a:pt x="700832" y="249237"/>
                    <a:pt x="662446" y="194849"/>
                  </a:cubicBezTo>
                  <a:cubicBezTo>
                    <a:pt x="624061" y="140461"/>
                    <a:pt x="585675" y="197992"/>
                    <a:pt x="545670" y="147224"/>
                  </a:cubicBezTo>
                  <a:cubicBezTo>
                    <a:pt x="505665" y="96456"/>
                    <a:pt x="547289" y="43211"/>
                    <a:pt x="496045" y="14350"/>
                  </a:cubicBezTo>
                  <a:cubicBezTo>
                    <a:pt x="444569" y="-15273"/>
                    <a:pt x="378825" y="2441"/>
                    <a:pt x="349201" y="53917"/>
                  </a:cubicBezTo>
                  <a:cubicBezTo>
                    <a:pt x="349062" y="54158"/>
                    <a:pt x="348925" y="54399"/>
                    <a:pt x="348788" y="54641"/>
                  </a:cubicBezTo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5ED44642-44E6-4FB4-99B9-77C26ADF2069}"/>
                </a:ext>
              </a:extLst>
            </p:cNvPr>
            <p:cNvSpPr/>
            <p:nvPr/>
          </p:nvSpPr>
          <p:spPr>
            <a:xfrm>
              <a:off x="10638202" y="2492300"/>
              <a:ext cx="548423" cy="740736"/>
            </a:xfrm>
            <a:custGeom>
              <a:avLst/>
              <a:gdLst>
                <a:gd name="connsiteX0" fmla="*/ 80866 w 447615"/>
                <a:gd name="connsiteY0" fmla="*/ 58691 h 604579"/>
                <a:gd name="connsiteX1" fmla="*/ 15906 w 447615"/>
                <a:gd name="connsiteY1" fmla="*/ 174515 h 604579"/>
                <a:gd name="connsiteX2" fmla="*/ 13048 w 447615"/>
                <a:gd name="connsiteY2" fmla="*/ 454074 h 604579"/>
                <a:gd name="connsiteX3" fmla="*/ 174021 w 447615"/>
                <a:gd name="connsiteY3" fmla="*/ 603712 h 604579"/>
                <a:gd name="connsiteX4" fmla="*/ 371664 w 447615"/>
                <a:gd name="connsiteY4" fmla="*/ 502080 h 604579"/>
                <a:gd name="connsiteX5" fmla="*/ 445102 w 447615"/>
                <a:gd name="connsiteY5" fmla="*/ 151846 h 604579"/>
                <a:gd name="connsiteX6" fmla="*/ 80866 w 447615"/>
                <a:gd name="connsiteY6" fmla="*/ 58691 h 60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7615" h="604579">
                  <a:moveTo>
                    <a:pt x="80866" y="58691"/>
                  </a:moveTo>
                  <a:cubicBezTo>
                    <a:pt x="80866" y="58691"/>
                    <a:pt x="21525" y="109555"/>
                    <a:pt x="15906" y="174515"/>
                  </a:cubicBezTo>
                  <a:cubicBezTo>
                    <a:pt x="10286" y="239476"/>
                    <a:pt x="-15146" y="394733"/>
                    <a:pt x="13048" y="454074"/>
                  </a:cubicBezTo>
                  <a:cubicBezTo>
                    <a:pt x="41242" y="513415"/>
                    <a:pt x="111727" y="596949"/>
                    <a:pt x="174021" y="603712"/>
                  </a:cubicBezTo>
                  <a:cubicBezTo>
                    <a:pt x="261555" y="613808"/>
                    <a:pt x="357567" y="533132"/>
                    <a:pt x="371664" y="502080"/>
                  </a:cubicBezTo>
                  <a:cubicBezTo>
                    <a:pt x="385761" y="471028"/>
                    <a:pt x="462342" y="250715"/>
                    <a:pt x="445102" y="151846"/>
                  </a:cubicBezTo>
                  <a:cubicBezTo>
                    <a:pt x="422528" y="22020"/>
                    <a:pt x="205072" y="-62752"/>
                    <a:pt x="80866" y="5869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E5AA9C48-ABDB-41DA-A918-6BD891FAA02D}"/>
                </a:ext>
              </a:extLst>
            </p:cNvPr>
            <p:cNvSpPr/>
            <p:nvPr/>
          </p:nvSpPr>
          <p:spPr>
            <a:xfrm>
              <a:off x="10648003" y="2492300"/>
              <a:ext cx="538604" cy="387235"/>
            </a:xfrm>
            <a:custGeom>
              <a:avLst/>
              <a:gdLst>
                <a:gd name="connsiteX0" fmla="*/ 437102 w 439601"/>
                <a:gd name="connsiteY0" fmla="*/ 151846 h 316056"/>
                <a:gd name="connsiteX1" fmla="*/ 72866 w 439601"/>
                <a:gd name="connsiteY1" fmla="*/ 58691 h 316056"/>
                <a:gd name="connsiteX2" fmla="*/ 7906 w 439601"/>
                <a:gd name="connsiteY2" fmla="*/ 174515 h 316056"/>
                <a:gd name="connsiteX3" fmla="*/ 0 w 439601"/>
                <a:gd name="connsiteY3" fmla="*/ 247191 h 316056"/>
                <a:gd name="connsiteX4" fmla="*/ 30575 w 439601"/>
                <a:gd name="connsiteY4" fmla="*/ 188708 h 316056"/>
                <a:gd name="connsiteX5" fmla="*/ 195453 w 439601"/>
                <a:gd name="connsiteY5" fmla="*/ 89457 h 316056"/>
                <a:gd name="connsiteX6" fmla="*/ 406622 w 439601"/>
                <a:gd name="connsiteY6" fmla="*/ 199852 h 316056"/>
                <a:gd name="connsiteX7" fmla="*/ 409861 w 439601"/>
                <a:gd name="connsiteY7" fmla="*/ 300722 h 316056"/>
                <a:gd name="connsiteX8" fmla="*/ 421100 w 439601"/>
                <a:gd name="connsiteY8" fmla="*/ 316057 h 316056"/>
                <a:gd name="connsiteX9" fmla="*/ 437102 w 439601"/>
                <a:gd name="connsiteY9" fmla="*/ 151846 h 31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601" h="316056">
                  <a:moveTo>
                    <a:pt x="437102" y="151846"/>
                  </a:moveTo>
                  <a:cubicBezTo>
                    <a:pt x="414528" y="22020"/>
                    <a:pt x="197072" y="-62752"/>
                    <a:pt x="72866" y="58691"/>
                  </a:cubicBezTo>
                  <a:cubicBezTo>
                    <a:pt x="72866" y="58691"/>
                    <a:pt x="13525" y="109555"/>
                    <a:pt x="7906" y="174515"/>
                  </a:cubicBezTo>
                  <a:cubicBezTo>
                    <a:pt x="6287" y="192899"/>
                    <a:pt x="3143" y="218521"/>
                    <a:pt x="0" y="247191"/>
                  </a:cubicBezTo>
                  <a:cubicBezTo>
                    <a:pt x="17513" y="232497"/>
                    <a:pt x="28504" y="211474"/>
                    <a:pt x="30575" y="188708"/>
                  </a:cubicBezTo>
                  <a:cubicBezTo>
                    <a:pt x="33814" y="148703"/>
                    <a:pt x="67437" y="107078"/>
                    <a:pt x="195453" y="89457"/>
                  </a:cubicBezTo>
                  <a:cubicBezTo>
                    <a:pt x="323469" y="71836"/>
                    <a:pt x="395478" y="166324"/>
                    <a:pt x="406622" y="199852"/>
                  </a:cubicBezTo>
                  <a:cubicBezTo>
                    <a:pt x="417767" y="233380"/>
                    <a:pt x="401860" y="278243"/>
                    <a:pt x="409861" y="300722"/>
                  </a:cubicBezTo>
                  <a:cubicBezTo>
                    <a:pt x="411294" y="307182"/>
                    <a:pt x="415371" y="312745"/>
                    <a:pt x="421100" y="316057"/>
                  </a:cubicBezTo>
                  <a:cubicBezTo>
                    <a:pt x="435197" y="255192"/>
                    <a:pt x="444246" y="192994"/>
                    <a:pt x="437102" y="15184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1CD476CA-A9C1-49A6-877A-8605D7EB2B7E}"/>
                </a:ext>
              </a:extLst>
            </p:cNvPr>
            <p:cNvSpPr/>
            <p:nvPr/>
          </p:nvSpPr>
          <p:spPr>
            <a:xfrm>
              <a:off x="10669393" y="2353064"/>
              <a:ext cx="568477" cy="404547"/>
            </a:xfrm>
            <a:custGeom>
              <a:avLst/>
              <a:gdLst>
                <a:gd name="connsiteX0" fmla="*/ 163707 w 463983"/>
                <a:gd name="connsiteY0" fmla="*/ 14219 h 330186"/>
                <a:gd name="connsiteX1" fmla="*/ 159993 w 463983"/>
                <a:gd name="connsiteY1" fmla="*/ 18600 h 330186"/>
                <a:gd name="connsiteX2" fmla="*/ 123512 w 463983"/>
                <a:gd name="connsiteY2" fmla="*/ 28697 h 330186"/>
                <a:gd name="connsiteX3" fmla="*/ 54741 w 463983"/>
                <a:gd name="connsiteY3" fmla="*/ 65559 h 330186"/>
                <a:gd name="connsiteX4" fmla="*/ 41978 w 463983"/>
                <a:gd name="connsiteY4" fmla="*/ 113184 h 330186"/>
                <a:gd name="connsiteX5" fmla="*/ 5116 w 463983"/>
                <a:gd name="connsiteY5" fmla="*/ 186812 h 330186"/>
                <a:gd name="connsiteX6" fmla="*/ 61504 w 463983"/>
                <a:gd name="connsiteY6" fmla="*/ 231865 h 330186"/>
                <a:gd name="connsiteX7" fmla="*/ 99604 w 463983"/>
                <a:gd name="connsiteY7" fmla="*/ 294254 h 330186"/>
                <a:gd name="connsiteX8" fmla="*/ 178090 w 463983"/>
                <a:gd name="connsiteY8" fmla="*/ 271870 h 330186"/>
                <a:gd name="connsiteX9" fmla="*/ 237240 w 463983"/>
                <a:gd name="connsiteY9" fmla="*/ 327782 h 330186"/>
                <a:gd name="connsiteX10" fmla="*/ 326871 w 463983"/>
                <a:gd name="connsiteY10" fmla="*/ 292635 h 330186"/>
                <a:gd name="connsiteX11" fmla="*/ 400499 w 463983"/>
                <a:gd name="connsiteY11" fmla="*/ 321210 h 330186"/>
                <a:gd name="connsiteX12" fmla="*/ 424502 w 463983"/>
                <a:gd name="connsiteY12" fmla="*/ 250820 h 330186"/>
                <a:gd name="connsiteX13" fmla="*/ 459649 w 463983"/>
                <a:gd name="connsiteY13" fmla="*/ 182049 h 330186"/>
                <a:gd name="connsiteX14" fmla="*/ 408500 w 463983"/>
                <a:gd name="connsiteY14" fmla="*/ 121185 h 330186"/>
                <a:gd name="connsiteX15" fmla="*/ 365256 w 463983"/>
                <a:gd name="connsiteY15" fmla="*/ 38031 h 330186"/>
                <a:gd name="connsiteX16" fmla="*/ 291628 w 463983"/>
                <a:gd name="connsiteY16" fmla="*/ 49271 h 330186"/>
                <a:gd name="connsiteX17" fmla="*/ 236574 w 463983"/>
                <a:gd name="connsiteY17" fmla="*/ 6599 h 330186"/>
                <a:gd name="connsiteX18" fmla="*/ 163707 w 463983"/>
                <a:gd name="connsiteY18" fmla="*/ 14219 h 330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3983" h="330186">
                  <a:moveTo>
                    <a:pt x="163707" y="14219"/>
                  </a:moveTo>
                  <a:cubicBezTo>
                    <a:pt x="162368" y="15591"/>
                    <a:pt x="161127" y="17055"/>
                    <a:pt x="159993" y="18600"/>
                  </a:cubicBezTo>
                  <a:cubicBezTo>
                    <a:pt x="149420" y="33650"/>
                    <a:pt x="140943" y="34602"/>
                    <a:pt x="123512" y="28697"/>
                  </a:cubicBezTo>
                  <a:cubicBezTo>
                    <a:pt x="85412" y="15933"/>
                    <a:pt x="53122" y="33555"/>
                    <a:pt x="54741" y="65559"/>
                  </a:cubicBezTo>
                  <a:cubicBezTo>
                    <a:pt x="56361" y="97563"/>
                    <a:pt x="70743" y="92705"/>
                    <a:pt x="41978" y="113184"/>
                  </a:cubicBezTo>
                  <a:cubicBezTo>
                    <a:pt x="13212" y="133662"/>
                    <a:pt x="-10886" y="148426"/>
                    <a:pt x="5116" y="186812"/>
                  </a:cubicBezTo>
                  <a:cubicBezTo>
                    <a:pt x="21118" y="225198"/>
                    <a:pt x="61504" y="204719"/>
                    <a:pt x="61504" y="231865"/>
                  </a:cubicBezTo>
                  <a:cubicBezTo>
                    <a:pt x="61504" y="259011"/>
                    <a:pt x="59885" y="294254"/>
                    <a:pt x="99604" y="294254"/>
                  </a:cubicBezTo>
                  <a:cubicBezTo>
                    <a:pt x="139323" y="294254"/>
                    <a:pt x="166851" y="246629"/>
                    <a:pt x="178090" y="271870"/>
                  </a:cubicBezTo>
                  <a:cubicBezTo>
                    <a:pt x="189330" y="297111"/>
                    <a:pt x="202093" y="334259"/>
                    <a:pt x="237240" y="327782"/>
                  </a:cubicBezTo>
                  <a:cubicBezTo>
                    <a:pt x="272388" y="321305"/>
                    <a:pt x="291628" y="265393"/>
                    <a:pt x="326871" y="292635"/>
                  </a:cubicBezTo>
                  <a:cubicBezTo>
                    <a:pt x="362113" y="319876"/>
                    <a:pt x="381258" y="343784"/>
                    <a:pt x="400499" y="321210"/>
                  </a:cubicBezTo>
                  <a:cubicBezTo>
                    <a:pt x="419739" y="298635"/>
                    <a:pt x="398880" y="265203"/>
                    <a:pt x="424502" y="250820"/>
                  </a:cubicBezTo>
                  <a:cubicBezTo>
                    <a:pt x="450124" y="236437"/>
                    <a:pt x="474032" y="230055"/>
                    <a:pt x="459649" y="182049"/>
                  </a:cubicBezTo>
                  <a:cubicBezTo>
                    <a:pt x="445266" y="134043"/>
                    <a:pt x="424502" y="158046"/>
                    <a:pt x="408500" y="121185"/>
                  </a:cubicBezTo>
                  <a:cubicBezTo>
                    <a:pt x="392498" y="84323"/>
                    <a:pt x="395641" y="44413"/>
                    <a:pt x="365256" y="38031"/>
                  </a:cubicBezTo>
                  <a:cubicBezTo>
                    <a:pt x="334872" y="31650"/>
                    <a:pt x="320489" y="52414"/>
                    <a:pt x="291628" y="49271"/>
                  </a:cubicBezTo>
                  <a:cubicBezTo>
                    <a:pt x="267054" y="46509"/>
                    <a:pt x="257338" y="16600"/>
                    <a:pt x="236574" y="6599"/>
                  </a:cubicBezTo>
                  <a:cubicBezTo>
                    <a:pt x="215809" y="-3402"/>
                    <a:pt x="181043" y="-2926"/>
                    <a:pt x="163707" y="14219"/>
                  </a:cubicBezTo>
                  <a:close/>
                </a:path>
              </a:pathLst>
            </a:custGeom>
            <a:solidFill>
              <a:srgbClr val="263238"/>
            </a:solidFill>
            <a:ln w="9052" cap="rnd">
              <a:solidFill>
                <a:srgbClr val="78787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2A46D9D8-0BC8-4216-88EE-7AC5B0B0974B}"/>
                </a:ext>
              </a:extLst>
            </p:cNvPr>
            <p:cNvSpPr/>
            <p:nvPr/>
          </p:nvSpPr>
          <p:spPr>
            <a:xfrm>
              <a:off x="10862617" y="2844759"/>
              <a:ext cx="63655" cy="142467"/>
            </a:xfrm>
            <a:custGeom>
              <a:avLst/>
              <a:gdLst>
                <a:gd name="connsiteX0" fmla="*/ 50863 w 51954"/>
                <a:gd name="connsiteY0" fmla="*/ 0 h 116280"/>
                <a:gd name="connsiteX1" fmla="*/ 42386 w 51954"/>
                <a:gd name="connsiteY1" fmla="*/ 64960 h 116280"/>
                <a:gd name="connsiteX2" fmla="*/ 39529 w 51954"/>
                <a:gd name="connsiteY2" fmla="*/ 115824 h 116280"/>
                <a:gd name="connsiteX3" fmla="*/ 0 w 51954"/>
                <a:gd name="connsiteY3" fmla="*/ 90392 h 11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954" h="116280">
                  <a:moveTo>
                    <a:pt x="50863" y="0"/>
                  </a:moveTo>
                  <a:cubicBezTo>
                    <a:pt x="50863" y="0"/>
                    <a:pt x="36767" y="39529"/>
                    <a:pt x="42386" y="64960"/>
                  </a:cubicBezTo>
                  <a:cubicBezTo>
                    <a:pt x="48006" y="90392"/>
                    <a:pt x="62198" y="112586"/>
                    <a:pt x="39529" y="115824"/>
                  </a:cubicBezTo>
                  <a:cubicBezTo>
                    <a:pt x="16859" y="119062"/>
                    <a:pt x="0" y="104489"/>
                    <a:pt x="0" y="90392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BDA82BFB-E659-4C39-BEED-719ED128CC76}"/>
                </a:ext>
              </a:extLst>
            </p:cNvPr>
            <p:cNvSpPr/>
            <p:nvPr/>
          </p:nvSpPr>
          <p:spPr>
            <a:xfrm>
              <a:off x="10799833" y="2998922"/>
              <a:ext cx="193724" cy="48430"/>
            </a:xfrm>
            <a:custGeom>
              <a:avLst/>
              <a:gdLst>
                <a:gd name="connsiteX0" fmla="*/ 0 w 158115"/>
                <a:gd name="connsiteY0" fmla="*/ 0 h 39528"/>
                <a:gd name="connsiteX1" fmla="*/ 76200 w 158115"/>
                <a:gd name="connsiteY1" fmla="*/ 39529 h 39528"/>
                <a:gd name="connsiteX2" fmla="*/ 158115 w 158115"/>
                <a:gd name="connsiteY2" fmla="*/ 14192 h 3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115" h="39528">
                  <a:moveTo>
                    <a:pt x="0" y="0"/>
                  </a:moveTo>
                  <a:cubicBezTo>
                    <a:pt x="18273" y="23835"/>
                    <a:pt x="46191" y="38318"/>
                    <a:pt x="76200" y="39529"/>
                  </a:cubicBezTo>
                  <a:cubicBezTo>
                    <a:pt x="105401" y="39316"/>
                    <a:pt x="133893" y="30504"/>
                    <a:pt x="158115" y="14192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5" name="任意多边形: 形状 714">
              <a:extLst>
                <a:ext uri="{FF2B5EF4-FFF2-40B4-BE49-F238E27FC236}">
                  <a16:creationId xmlns:a16="http://schemas.microsoft.com/office/drawing/2014/main" id="{935244D0-9D2E-40F6-B9FB-8F531750B0DB}"/>
                </a:ext>
              </a:extLst>
            </p:cNvPr>
            <p:cNvSpPr/>
            <p:nvPr/>
          </p:nvSpPr>
          <p:spPr>
            <a:xfrm>
              <a:off x="10811348" y="2813095"/>
              <a:ext cx="32749" cy="58788"/>
            </a:xfrm>
            <a:custGeom>
              <a:avLst/>
              <a:gdLst>
                <a:gd name="connsiteX0" fmla="*/ 26510 w 26729"/>
                <a:gd name="connsiteY0" fmla="*/ 25272 h 47982"/>
                <a:gd name="connsiteX1" fmla="*/ 10984 w 26729"/>
                <a:gd name="connsiteY1" fmla="*/ 47942 h 47982"/>
                <a:gd name="connsiteX2" fmla="*/ 220 w 26729"/>
                <a:gd name="connsiteY2" fmla="*/ 22701 h 47982"/>
                <a:gd name="connsiteX3" fmla="*/ 15746 w 26729"/>
                <a:gd name="connsiteY3" fmla="*/ 31 h 47982"/>
                <a:gd name="connsiteX4" fmla="*/ 26510 w 26729"/>
                <a:gd name="connsiteY4" fmla="*/ 25272 h 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9" h="47982">
                  <a:moveTo>
                    <a:pt x="26510" y="25272"/>
                  </a:moveTo>
                  <a:cubicBezTo>
                    <a:pt x="25176" y="38512"/>
                    <a:pt x="18223" y="48704"/>
                    <a:pt x="10984" y="47942"/>
                  </a:cubicBezTo>
                  <a:cubicBezTo>
                    <a:pt x="3745" y="47180"/>
                    <a:pt x="-1113" y="35940"/>
                    <a:pt x="220" y="22701"/>
                  </a:cubicBezTo>
                  <a:cubicBezTo>
                    <a:pt x="1554" y="9461"/>
                    <a:pt x="8507" y="-636"/>
                    <a:pt x="15746" y="31"/>
                  </a:cubicBezTo>
                  <a:cubicBezTo>
                    <a:pt x="22985" y="698"/>
                    <a:pt x="27843" y="12033"/>
                    <a:pt x="26510" y="2527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6" name="任意多边形: 形状 715">
              <a:extLst>
                <a:ext uri="{FF2B5EF4-FFF2-40B4-BE49-F238E27FC236}">
                  <a16:creationId xmlns:a16="http://schemas.microsoft.com/office/drawing/2014/main" id="{CD7499C3-5A1F-4307-94F8-56AE45A9D407}"/>
                </a:ext>
              </a:extLst>
            </p:cNvPr>
            <p:cNvSpPr/>
            <p:nvPr/>
          </p:nvSpPr>
          <p:spPr>
            <a:xfrm>
              <a:off x="10970062" y="2841454"/>
              <a:ext cx="32749" cy="58893"/>
            </a:xfrm>
            <a:custGeom>
              <a:avLst/>
              <a:gdLst>
                <a:gd name="connsiteX0" fmla="*/ 26509 w 26729"/>
                <a:gd name="connsiteY0" fmla="*/ 25368 h 48068"/>
                <a:gd name="connsiteX1" fmla="*/ 10984 w 26729"/>
                <a:gd name="connsiteY1" fmla="*/ 48037 h 48068"/>
                <a:gd name="connsiteX2" fmla="*/ 220 w 26729"/>
                <a:gd name="connsiteY2" fmla="*/ 22701 h 48068"/>
                <a:gd name="connsiteX3" fmla="*/ 15746 w 26729"/>
                <a:gd name="connsiteY3" fmla="*/ 31 h 48068"/>
                <a:gd name="connsiteX4" fmla="*/ 26509 w 26729"/>
                <a:gd name="connsiteY4" fmla="*/ 25368 h 4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29" h="48068">
                  <a:moveTo>
                    <a:pt x="26509" y="25368"/>
                  </a:moveTo>
                  <a:cubicBezTo>
                    <a:pt x="25176" y="38607"/>
                    <a:pt x="18223" y="48704"/>
                    <a:pt x="10984" y="48037"/>
                  </a:cubicBezTo>
                  <a:cubicBezTo>
                    <a:pt x="3745" y="47370"/>
                    <a:pt x="-1113" y="35940"/>
                    <a:pt x="220" y="22701"/>
                  </a:cubicBezTo>
                  <a:cubicBezTo>
                    <a:pt x="1554" y="9461"/>
                    <a:pt x="8507" y="-636"/>
                    <a:pt x="15746" y="31"/>
                  </a:cubicBezTo>
                  <a:cubicBezTo>
                    <a:pt x="22985" y="698"/>
                    <a:pt x="27843" y="12128"/>
                    <a:pt x="26509" y="2536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7" name="任意多边形: 形状 716">
              <a:extLst>
                <a:ext uri="{FF2B5EF4-FFF2-40B4-BE49-F238E27FC236}">
                  <a16:creationId xmlns:a16="http://schemas.microsoft.com/office/drawing/2014/main" id="{990FCE64-7998-4749-A453-67052D08C75A}"/>
                </a:ext>
              </a:extLst>
            </p:cNvPr>
            <p:cNvSpPr/>
            <p:nvPr/>
          </p:nvSpPr>
          <p:spPr>
            <a:xfrm>
              <a:off x="10682683" y="2700156"/>
              <a:ext cx="220799" cy="220798"/>
            </a:xfrm>
            <a:custGeom>
              <a:avLst/>
              <a:gdLst>
                <a:gd name="connsiteX0" fmla="*/ 180197 w 180213"/>
                <a:gd name="connsiteY0" fmla="*/ 88401 h 180212"/>
                <a:gd name="connsiteX1" fmla="*/ 91811 w 180213"/>
                <a:gd name="connsiteY1" fmla="*/ 180196 h 180212"/>
                <a:gd name="connsiteX2" fmla="*/ 16 w 180213"/>
                <a:gd name="connsiteY2" fmla="*/ 91810 h 180212"/>
                <a:gd name="connsiteX3" fmla="*/ 88402 w 180213"/>
                <a:gd name="connsiteY3" fmla="*/ 15 h 180212"/>
                <a:gd name="connsiteX4" fmla="*/ 88757 w 180213"/>
                <a:gd name="connsiteY4" fmla="*/ 9 h 180212"/>
                <a:gd name="connsiteX5" fmla="*/ 180197 w 180213"/>
                <a:gd name="connsiteY5" fmla="*/ 88401 h 18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213" h="180212">
                  <a:moveTo>
                    <a:pt x="180197" y="88401"/>
                  </a:moveTo>
                  <a:cubicBezTo>
                    <a:pt x="181139" y="138156"/>
                    <a:pt x="141567" y="179254"/>
                    <a:pt x="91811" y="180196"/>
                  </a:cubicBezTo>
                  <a:cubicBezTo>
                    <a:pt x="42056" y="181137"/>
                    <a:pt x="958" y="141565"/>
                    <a:pt x="16" y="91810"/>
                  </a:cubicBezTo>
                  <a:cubicBezTo>
                    <a:pt x="-925" y="42054"/>
                    <a:pt x="38647" y="956"/>
                    <a:pt x="88402" y="15"/>
                  </a:cubicBezTo>
                  <a:cubicBezTo>
                    <a:pt x="88521" y="13"/>
                    <a:pt x="88639" y="11"/>
                    <a:pt x="88757" y="9"/>
                  </a:cubicBezTo>
                  <a:cubicBezTo>
                    <a:pt x="138357" y="-682"/>
                    <a:pt x="179207" y="38806"/>
                    <a:pt x="180197" y="88401"/>
                  </a:cubicBezTo>
                  <a:close/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8" name="任意多边形: 形状 717">
              <a:extLst>
                <a:ext uri="{FF2B5EF4-FFF2-40B4-BE49-F238E27FC236}">
                  <a16:creationId xmlns:a16="http://schemas.microsoft.com/office/drawing/2014/main" id="{A91BB37B-8D3D-4BF2-B8FA-E302982A1E01}"/>
                </a:ext>
              </a:extLst>
            </p:cNvPr>
            <p:cNvSpPr/>
            <p:nvPr/>
          </p:nvSpPr>
          <p:spPr>
            <a:xfrm>
              <a:off x="10927990" y="2746946"/>
              <a:ext cx="220799" cy="220796"/>
            </a:xfrm>
            <a:custGeom>
              <a:avLst/>
              <a:gdLst>
                <a:gd name="connsiteX0" fmla="*/ 180197 w 180213"/>
                <a:gd name="connsiteY0" fmla="*/ 88407 h 180211"/>
                <a:gd name="connsiteX1" fmla="*/ 91805 w 180213"/>
                <a:gd name="connsiteY1" fmla="*/ 180196 h 180211"/>
                <a:gd name="connsiteX2" fmla="*/ 16 w 180213"/>
                <a:gd name="connsiteY2" fmla="*/ 91803 h 180211"/>
                <a:gd name="connsiteX3" fmla="*/ 88376 w 180213"/>
                <a:gd name="connsiteY3" fmla="*/ 15 h 180211"/>
                <a:gd name="connsiteX4" fmla="*/ 180197 w 180213"/>
                <a:gd name="connsiteY4" fmla="*/ 88407 h 180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213" h="180211">
                  <a:moveTo>
                    <a:pt x="180197" y="88407"/>
                  </a:moveTo>
                  <a:cubicBezTo>
                    <a:pt x="181135" y="138163"/>
                    <a:pt x="141560" y="179258"/>
                    <a:pt x="91805" y="180196"/>
                  </a:cubicBezTo>
                  <a:cubicBezTo>
                    <a:pt x="42049" y="181133"/>
                    <a:pt x="954" y="141559"/>
                    <a:pt x="16" y="91803"/>
                  </a:cubicBezTo>
                  <a:cubicBezTo>
                    <a:pt x="-921" y="42060"/>
                    <a:pt x="38634" y="971"/>
                    <a:pt x="88376" y="15"/>
                  </a:cubicBezTo>
                  <a:cubicBezTo>
                    <a:pt x="138124" y="-888"/>
                    <a:pt x="179207" y="38662"/>
                    <a:pt x="180197" y="88407"/>
                  </a:cubicBezTo>
                  <a:close/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9" name="任意多边形: 形状 718">
              <a:extLst>
                <a:ext uri="{FF2B5EF4-FFF2-40B4-BE49-F238E27FC236}">
                  <a16:creationId xmlns:a16="http://schemas.microsoft.com/office/drawing/2014/main" id="{F6F44BE1-D32B-47A0-9438-E945FF90DC0F}"/>
                </a:ext>
              </a:extLst>
            </p:cNvPr>
            <p:cNvSpPr/>
            <p:nvPr/>
          </p:nvSpPr>
          <p:spPr>
            <a:xfrm>
              <a:off x="10903696" y="2820252"/>
              <a:ext cx="25791" cy="5951"/>
            </a:xfrm>
            <a:custGeom>
              <a:avLst/>
              <a:gdLst>
                <a:gd name="connsiteX0" fmla="*/ 0 w 21050"/>
                <a:gd name="connsiteY0" fmla="*/ 0 h 4857"/>
                <a:gd name="connsiteX1" fmla="*/ 21050 w 21050"/>
                <a:gd name="connsiteY1" fmla="*/ 4858 h 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50" h="4857">
                  <a:moveTo>
                    <a:pt x="0" y="0"/>
                  </a:moveTo>
                  <a:lnTo>
                    <a:pt x="21050" y="4858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0" name="任意多边形: 形状 719">
              <a:extLst>
                <a:ext uri="{FF2B5EF4-FFF2-40B4-BE49-F238E27FC236}">
                  <a16:creationId xmlns:a16="http://schemas.microsoft.com/office/drawing/2014/main" id="{8F74DEDF-3226-4FD5-99A2-F289445C63CF}"/>
                </a:ext>
              </a:extLst>
            </p:cNvPr>
            <p:cNvSpPr/>
            <p:nvPr/>
          </p:nvSpPr>
          <p:spPr>
            <a:xfrm>
              <a:off x="10649754" y="2771471"/>
              <a:ext cx="34426" cy="7934"/>
            </a:xfrm>
            <a:custGeom>
              <a:avLst/>
              <a:gdLst>
                <a:gd name="connsiteX0" fmla="*/ 28099 w 28098"/>
                <a:gd name="connsiteY0" fmla="*/ 6477 h 6476"/>
                <a:gd name="connsiteX1" fmla="*/ 0 w 28098"/>
                <a:gd name="connsiteY1" fmla="*/ 0 h 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098" h="6476">
                  <a:moveTo>
                    <a:pt x="28099" y="6477"/>
                  </a:moveTo>
                  <a:lnTo>
                    <a:pt x="0" y="0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1" name="任意多边形: 形状 720">
              <a:extLst>
                <a:ext uri="{FF2B5EF4-FFF2-40B4-BE49-F238E27FC236}">
                  <a16:creationId xmlns:a16="http://schemas.microsoft.com/office/drawing/2014/main" id="{639AF27F-DE15-4C81-9C17-7EA95CCB959C}"/>
                </a:ext>
              </a:extLst>
            </p:cNvPr>
            <p:cNvSpPr/>
            <p:nvPr/>
          </p:nvSpPr>
          <p:spPr>
            <a:xfrm>
              <a:off x="11148769" y="2855263"/>
              <a:ext cx="25791" cy="4784"/>
            </a:xfrm>
            <a:custGeom>
              <a:avLst/>
              <a:gdLst>
                <a:gd name="connsiteX0" fmla="*/ 0 w 21050"/>
                <a:gd name="connsiteY0" fmla="*/ 0 h 3905"/>
                <a:gd name="connsiteX1" fmla="*/ 21050 w 21050"/>
                <a:gd name="connsiteY1" fmla="*/ 3905 h 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1050" h="3905">
                  <a:moveTo>
                    <a:pt x="0" y="0"/>
                  </a:moveTo>
                  <a:lnTo>
                    <a:pt x="21050" y="3905"/>
                  </a:lnTo>
                </a:path>
              </a:pathLst>
            </a:custGeom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2" name="任意多边形: 形状 721">
              <a:extLst>
                <a:ext uri="{FF2B5EF4-FFF2-40B4-BE49-F238E27FC236}">
                  <a16:creationId xmlns:a16="http://schemas.microsoft.com/office/drawing/2014/main" id="{EEF988F2-A6B0-4187-A395-05EABC1CA23A}"/>
                </a:ext>
              </a:extLst>
            </p:cNvPr>
            <p:cNvSpPr/>
            <p:nvPr/>
          </p:nvSpPr>
          <p:spPr>
            <a:xfrm>
              <a:off x="10766689" y="2741527"/>
              <a:ext cx="92660" cy="23992"/>
            </a:xfrm>
            <a:custGeom>
              <a:avLst/>
              <a:gdLst>
                <a:gd name="connsiteX0" fmla="*/ 0 w 75628"/>
                <a:gd name="connsiteY0" fmla="*/ 19583 h 19582"/>
                <a:gd name="connsiteX1" fmla="*/ 75629 w 75628"/>
                <a:gd name="connsiteY1" fmla="*/ 3390 h 19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628" h="19582">
                  <a:moveTo>
                    <a:pt x="0" y="19583"/>
                  </a:moveTo>
                  <a:cubicBezTo>
                    <a:pt x="20778" y="1600"/>
                    <a:pt x="49309" y="-4509"/>
                    <a:pt x="75629" y="3390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3" name="任意多边形: 形状 722">
              <a:extLst>
                <a:ext uri="{FF2B5EF4-FFF2-40B4-BE49-F238E27FC236}">
                  <a16:creationId xmlns:a16="http://schemas.microsoft.com/office/drawing/2014/main" id="{3A3D7825-56C1-47CF-9BAC-972F79B15DEC}"/>
                </a:ext>
              </a:extLst>
            </p:cNvPr>
            <p:cNvSpPr/>
            <p:nvPr/>
          </p:nvSpPr>
          <p:spPr>
            <a:xfrm>
              <a:off x="10999858" y="2782558"/>
              <a:ext cx="79590" cy="51581"/>
            </a:xfrm>
            <a:custGeom>
              <a:avLst/>
              <a:gdLst>
                <a:gd name="connsiteX0" fmla="*/ 64961 w 64960"/>
                <a:gd name="connsiteY0" fmla="*/ 42100 h 42100"/>
                <a:gd name="connsiteX1" fmla="*/ 0 w 64960"/>
                <a:gd name="connsiteY1" fmla="*/ 0 h 4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960" h="42100">
                  <a:moveTo>
                    <a:pt x="64961" y="42100"/>
                  </a:moveTo>
                  <a:cubicBezTo>
                    <a:pt x="51948" y="17867"/>
                    <a:pt x="27435" y="1980"/>
                    <a:pt x="0" y="0"/>
                  </a:cubicBezTo>
                </a:path>
              </a:pathLst>
            </a:custGeom>
            <a:noFill/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4" name="任意多边形: 形状 723">
              <a:extLst>
                <a:ext uri="{FF2B5EF4-FFF2-40B4-BE49-F238E27FC236}">
                  <a16:creationId xmlns:a16="http://schemas.microsoft.com/office/drawing/2014/main" id="{50FA7F4F-B954-45B8-ABD5-317E7F17B09C}"/>
                </a:ext>
              </a:extLst>
            </p:cNvPr>
            <p:cNvSpPr/>
            <p:nvPr/>
          </p:nvSpPr>
          <p:spPr>
            <a:xfrm>
              <a:off x="9712184" y="2704594"/>
              <a:ext cx="1067201" cy="1085998"/>
            </a:xfrm>
            <a:custGeom>
              <a:avLst/>
              <a:gdLst>
                <a:gd name="connsiteX0" fmla="*/ 674744 w 871035"/>
                <a:gd name="connsiteY0" fmla="*/ 116401 h 886377"/>
                <a:gd name="connsiteX1" fmla="*/ 739609 w 871035"/>
                <a:gd name="connsiteY1" fmla="*/ 38201 h 886377"/>
                <a:gd name="connsiteX2" fmla="*/ 819715 w 871035"/>
                <a:gd name="connsiteY2" fmla="*/ 9626 h 886377"/>
                <a:gd name="connsiteX3" fmla="*/ 768184 w 871035"/>
                <a:gd name="connsiteY3" fmla="*/ 61061 h 886377"/>
                <a:gd name="connsiteX4" fmla="*/ 695699 w 871035"/>
                <a:gd name="connsiteY4" fmla="*/ 177457 h 886377"/>
                <a:gd name="connsiteX5" fmla="*/ 730084 w 871035"/>
                <a:gd name="connsiteY5" fmla="*/ 223272 h 886377"/>
                <a:gd name="connsiteX6" fmla="*/ 819715 w 871035"/>
                <a:gd name="connsiteY6" fmla="*/ 173646 h 886377"/>
                <a:gd name="connsiteX7" fmla="*/ 867340 w 871035"/>
                <a:gd name="connsiteY7" fmla="*/ 188982 h 886377"/>
                <a:gd name="connsiteX8" fmla="*/ 794854 w 871035"/>
                <a:gd name="connsiteY8" fmla="*/ 232797 h 886377"/>
                <a:gd name="connsiteX9" fmla="*/ 709129 w 871035"/>
                <a:gd name="connsiteY9" fmla="*/ 307282 h 886377"/>
                <a:gd name="connsiteX10" fmla="*/ 672934 w 871035"/>
                <a:gd name="connsiteY10" fmla="*/ 326332 h 886377"/>
                <a:gd name="connsiteX11" fmla="*/ 638549 w 871035"/>
                <a:gd name="connsiteY11" fmla="*/ 379767 h 886377"/>
                <a:gd name="connsiteX12" fmla="*/ 476624 w 871035"/>
                <a:gd name="connsiteY12" fmla="*/ 614463 h 886377"/>
                <a:gd name="connsiteX13" fmla="*/ 184778 w 871035"/>
                <a:gd name="connsiteY13" fmla="*/ 879640 h 886377"/>
                <a:gd name="connsiteX14" fmla="*/ 3803 w 871035"/>
                <a:gd name="connsiteY14" fmla="*/ 820489 h 886377"/>
                <a:gd name="connsiteX15" fmla="*/ 112483 w 871035"/>
                <a:gd name="connsiteY15" fmla="*/ 627799 h 886377"/>
                <a:gd name="connsiteX16" fmla="*/ 496055 w 871035"/>
                <a:gd name="connsiteY16" fmla="*/ 396912 h 886377"/>
                <a:gd name="connsiteX17" fmla="*/ 572255 w 871035"/>
                <a:gd name="connsiteY17" fmla="*/ 337762 h 886377"/>
                <a:gd name="connsiteX18" fmla="*/ 621880 w 871035"/>
                <a:gd name="connsiteY18" fmla="*/ 183171 h 886377"/>
                <a:gd name="connsiteX19" fmla="*/ 674744 w 871035"/>
                <a:gd name="connsiteY19" fmla="*/ 116401 h 88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1035" h="886377">
                  <a:moveTo>
                    <a:pt x="674744" y="116401"/>
                  </a:moveTo>
                  <a:cubicBezTo>
                    <a:pt x="694344" y="88721"/>
                    <a:pt x="716029" y="62578"/>
                    <a:pt x="739609" y="38201"/>
                  </a:cubicBezTo>
                  <a:cubicBezTo>
                    <a:pt x="773899" y="3816"/>
                    <a:pt x="819715" y="-11424"/>
                    <a:pt x="819715" y="9626"/>
                  </a:cubicBezTo>
                  <a:cubicBezTo>
                    <a:pt x="819715" y="30676"/>
                    <a:pt x="789235" y="34391"/>
                    <a:pt x="768184" y="61061"/>
                  </a:cubicBezTo>
                  <a:cubicBezTo>
                    <a:pt x="747134" y="87731"/>
                    <a:pt x="697604" y="158407"/>
                    <a:pt x="695699" y="177457"/>
                  </a:cubicBezTo>
                  <a:cubicBezTo>
                    <a:pt x="693794" y="196507"/>
                    <a:pt x="695699" y="228987"/>
                    <a:pt x="730084" y="223272"/>
                  </a:cubicBezTo>
                  <a:cubicBezTo>
                    <a:pt x="764470" y="217557"/>
                    <a:pt x="802570" y="185172"/>
                    <a:pt x="819715" y="173646"/>
                  </a:cubicBezTo>
                  <a:cubicBezTo>
                    <a:pt x="836860" y="162121"/>
                    <a:pt x="884580" y="173646"/>
                    <a:pt x="867340" y="188982"/>
                  </a:cubicBezTo>
                  <a:cubicBezTo>
                    <a:pt x="850100" y="204317"/>
                    <a:pt x="819715" y="211842"/>
                    <a:pt x="794854" y="232797"/>
                  </a:cubicBezTo>
                  <a:cubicBezTo>
                    <a:pt x="769994" y="253752"/>
                    <a:pt x="729989" y="295757"/>
                    <a:pt x="709129" y="307282"/>
                  </a:cubicBezTo>
                  <a:cubicBezTo>
                    <a:pt x="688270" y="318807"/>
                    <a:pt x="672934" y="326332"/>
                    <a:pt x="672934" y="326332"/>
                  </a:cubicBezTo>
                  <a:cubicBezTo>
                    <a:pt x="672934" y="326332"/>
                    <a:pt x="665314" y="333952"/>
                    <a:pt x="638549" y="379767"/>
                  </a:cubicBezTo>
                  <a:cubicBezTo>
                    <a:pt x="611784" y="425583"/>
                    <a:pt x="527869" y="557218"/>
                    <a:pt x="476624" y="614463"/>
                  </a:cubicBezTo>
                  <a:cubicBezTo>
                    <a:pt x="425380" y="671709"/>
                    <a:pt x="232403" y="862113"/>
                    <a:pt x="184778" y="879640"/>
                  </a:cubicBezTo>
                  <a:cubicBezTo>
                    <a:pt x="137153" y="897166"/>
                    <a:pt x="20662" y="881545"/>
                    <a:pt x="3803" y="820489"/>
                  </a:cubicBezTo>
                  <a:cubicBezTo>
                    <a:pt x="-13056" y="759434"/>
                    <a:pt x="26663" y="688854"/>
                    <a:pt x="112483" y="627799"/>
                  </a:cubicBezTo>
                  <a:cubicBezTo>
                    <a:pt x="198304" y="566743"/>
                    <a:pt x="442620" y="425487"/>
                    <a:pt x="496055" y="396912"/>
                  </a:cubicBezTo>
                  <a:cubicBezTo>
                    <a:pt x="549490" y="368337"/>
                    <a:pt x="570445" y="353002"/>
                    <a:pt x="572255" y="337762"/>
                  </a:cubicBezTo>
                  <a:cubicBezTo>
                    <a:pt x="574065" y="322522"/>
                    <a:pt x="598925" y="223462"/>
                    <a:pt x="621880" y="183171"/>
                  </a:cubicBezTo>
                  <a:cubicBezTo>
                    <a:pt x="636102" y="158422"/>
                    <a:pt x="653917" y="135920"/>
                    <a:pt x="674744" y="116401"/>
                  </a:cubicBezTo>
                  <a:close/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5" name="任意多边形: 形状 724">
              <a:extLst>
                <a:ext uri="{FF2B5EF4-FFF2-40B4-BE49-F238E27FC236}">
                  <a16:creationId xmlns:a16="http://schemas.microsoft.com/office/drawing/2014/main" id="{7F962AB6-AB3F-42FE-9DCC-8AF60731772C}"/>
                </a:ext>
              </a:extLst>
            </p:cNvPr>
            <p:cNvSpPr/>
            <p:nvPr/>
          </p:nvSpPr>
          <p:spPr>
            <a:xfrm>
              <a:off x="10463383" y="2864453"/>
              <a:ext cx="138308" cy="114840"/>
            </a:xfrm>
            <a:custGeom>
              <a:avLst/>
              <a:gdLst>
                <a:gd name="connsiteX0" fmla="*/ 0 w 112885"/>
                <a:gd name="connsiteY0" fmla="*/ 83368 h 93731"/>
                <a:gd name="connsiteX1" fmla="*/ 19621 w 112885"/>
                <a:gd name="connsiteY1" fmla="*/ 6406 h 93731"/>
                <a:gd name="connsiteX2" fmla="*/ 102584 w 112885"/>
                <a:gd name="connsiteY2" fmla="*/ 4882 h 93731"/>
                <a:gd name="connsiteX3" fmla="*/ 110109 w 112885"/>
                <a:gd name="connsiteY3" fmla="*/ 77367 h 93731"/>
                <a:gd name="connsiteX4" fmla="*/ 93536 w 112885"/>
                <a:gd name="connsiteY4" fmla="*/ 92416 h 93731"/>
                <a:gd name="connsiteX5" fmla="*/ 79915 w 112885"/>
                <a:gd name="connsiteY5" fmla="*/ 42601 h 93731"/>
                <a:gd name="connsiteX6" fmla="*/ 48292 w 112885"/>
                <a:gd name="connsiteY6" fmla="*/ 38124 h 93731"/>
                <a:gd name="connsiteX7" fmla="*/ 37719 w 112885"/>
                <a:gd name="connsiteY7" fmla="*/ 83368 h 9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885" h="93731">
                  <a:moveTo>
                    <a:pt x="0" y="83368"/>
                  </a:moveTo>
                  <a:cubicBezTo>
                    <a:pt x="0" y="83368"/>
                    <a:pt x="9525" y="15454"/>
                    <a:pt x="19621" y="6406"/>
                  </a:cubicBezTo>
                  <a:cubicBezTo>
                    <a:pt x="29718" y="-2643"/>
                    <a:pt x="90488" y="-1119"/>
                    <a:pt x="102584" y="4882"/>
                  </a:cubicBezTo>
                  <a:cubicBezTo>
                    <a:pt x="114681" y="10882"/>
                    <a:pt x="114586" y="65270"/>
                    <a:pt x="110109" y="77367"/>
                  </a:cubicBezTo>
                  <a:cubicBezTo>
                    <a:pt x="105632" y="89464"/>
                    <a:pt x="98012" y="96893"/>
                    <a:pt x="93536" y="92416"/>
                  </a:cubicBezTo>
                  <a:cubicBezTo>
                    <a:pt x="89059" y="87940"/>
                    <a:pt x="79915" y="42601"/>
                    <a:pt x="79915" y="42601"/>
                  </a:cubicBezTo>
                  <a:lnTo>
                    <a:pt x="48292" y="38124"/>
                  </a:lnTo>
                  <a:lnTo>
                    <a:pt x="37719" y="8336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6" name="任意多边形: 形状 725">
              <a:extLst>
                <a:ext uri="{FF2B5EF4-FFF2-40B4-BE49-F238E27FC236}">
                  <a16:creationId xmlns:a16="http://schemas.microsoft.com/office/drawing/2014/main" id="{AF1DBAD3-6385-4196-8809-AF872A3D10D0}"/>
                </a:ext>
              </a:extLst>
            </p:cNvPr>
            <p:cNvSpPr/>
            <p:nvPr/>
          </p:nvSpPr>
          <p:spPr>
            <a:xfrm>
              <a:off x="10455914" y="2890360"/>
              <a:ext cx="138357" cy="114817"/>
            </a:xfrm>
            <a:custGeom>
              <a:avLst/>
              <a:gdLst>
                <a:gd name="connsiteX0" fmla="*/ 0 w 112925"/>
                <a:gd name="connsiteY0" fmla="*/ 83368 h 93712"/>
                <a:gd name="connsiteX1" fmla="*/ 19621 w 112925"/>
                <a:gd name="connsiteY1" fmla="*/ 6406 h 93712"/>
                <a:gd name="connsiteX2" fmla="*/ 102584 w 112925"/>
                <a:gd name="connsiteY2" fmla="*/ 4882 h 93712"/>
                <a:gd name="connsiteX3" fmla="*/ 110204 w 112925"/>
                <a:gd name="connsiteY3" fmla="*/ 77272 h 93712"/>
                <a:gd name="connsiteX4" fmla="*/ 93536 w 112925"/>
                <a:gd name="connsiteY4" fmla="*/ 92416 h 93712"/>
                <a:gd name="connsiteX5" fmla="*/ 80010 w 112925"/>
                <a:gd name="connsiteY5" fmla="*/ 42601 h 93712"/>
                <a:gd name="connsiteX6" fmla="*/ 48292 w 112925"/>
                <a:gd name="connsiteY6" fmla="*/ 38029 h 93712"/>
                <a:gd name="connsiteX7" fmla="*/ 37719 w 112925"/>
                <a:gd name="connsiteY7" fmla="*/ 83368 h 9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925" h="93712">
                  <a:moveTo>
                    <a:pt x="0" y="83368"/>
                  </a:moveTo>
                  <a:cubicBezTo>
                    <a:pt x="0" y="83368"/>
                    <a:pt x="9525" y="15454"/>
                    <a:pt x="19621" y="6406"/>
                  </a:cubicBezTo>
                  <a:cubicBezTo>
                    <a:pt x="29718" y="-2643"/>
                    <a:pt x="90583" y="-1119"/>
                    <a:pt x="102584" y="4882"/>
                  </a:cubicBezTo>
                  <a:cubicBezTo>
                    <a:pt x="114586" y="10882"/>
                    <a:pt x="114681" y="65270"/>
                    <a:pt x="110204" y="77272"/>
                  </a:cubicBezTo>
                  <a:cubicBezTo>
                    <a:pt x="105727" y="89273"/>
                    <a:pt x="98108" y="96893"/>
                    <a:pt x="93536" y="92416"/>
                  </a:cubicBezTo>
                  <a:cubicBezTo>
                    <a:pt x="88963" y="87939"/>
                    <a:pt x="80010" y="42601"/>
                    <a:pt x="80010" y="42601"/>
                  </a:cubicBezTo>
                  <a:lnTo>
                    <a:pt x="48292" y="38029"/>
                  </a:lnTo>
                  <a:lnTo>
                    <a:pt x="37719" y="8336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7" name="任意多边形: 形状 726">
              <a:extLst>
                <a:ext uri="{FF2B5EF4-FFF2-40B4-BE49-F238E27FC236}">
                  <a16:creationId xmlns:a16="http://schemas.microsoft.com/office/drawing/2014/main" id="{0114F57D-9F7B-45F3-A7BD-D62ED0F3AF42}"/>
                </a:ext>
              </a:extLst>
            </p:cNvPr>
            <p:cNvSpPr/>
            <p:nvPr/>
          </p:nvSpPr>
          <p:spPr>
            <a:xfrm>
              <a:off x="10452296" y="2929631"/>
              <a:ext cx="131762" cy="108759"/>
            </a:xfrm>
            <a:custGeom>
              <a:avLst/>
              <a:gdLst>
                <a:gd name="connsiteX0" fmla="*/ 0 w 107542"/>
                <a:gd name="connsiteY0" fmla="*/ 78938 h 88768"/>
                <a:gd name="connsiteX1" fmla="*/ 19050 w 107542"/>
                <a:gd name="connsiteY1" fmla="*/ 6072 h 88768"/>
                <a:gd name="connsiteX2" fmla="*/ 97631 w 107542"/>
                <a:gd name="connsiteY2" fmla="*/ 4643 h 88768"/>
                <a:gd name="connsiteX3" fmla="*/ 104775 w 107542"/>
                <a:gd name="connsiteY3" fmla="*/ 73223 h 88768"/>
                <a:gd name="connsiteX4" fmla="*/ 89059 w 107542"/>
                <a:gd name="connsiteY4" fmla="*/ 87511 h 88768"/>
                <a:gd name="connsiteX5" fmla="*/ 76200 w 107542"/>
                <a:gd name="connsiteY5" fmla="*/ 40362 h 88768"/>
                <a:gd name="connsiteX6" fmla="*/ 46196 w 107542"/>
                <a:gd name="connsiteY6" fmla="*/ 36076 h 88768"/>
                <a:gd name="connsiteX7" fmla="*/ 36671 w 107542"/>
                <a:gd name="connsiteY7" fmla="*/ 78938 h 88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42" h="88768">
                  <a:moveTo>
                    <a:pt x="0" y="78938"/>
                  </a:moveTo>
                  <a:cubicBezTo>
                    <a:pt x="0" y="78938"/>
                    <a:pt x="8572" y="14645"/>
                    <a:pt x="19050" y="6072"/>
                  </a:cubicBezTo>
                  <a:cubicBezTo>
                    <a:pt x="29527" y="-2500"/>
                    <a:pt x="85725" y="-1072"/>
                    <a:pt x="97631" y="4643"/>
                  </a:cubicBezTo>
                  <a:cubicBezTo>
                    <a:pt x="109538" y="10358"/>
                    <a:pt x="109061" y="61793"/>
                    <a:pt x="104775" y="73223"/>
                  </a:cubicBezTo>
                  <a:cubicBezTo>
                    <a:pt x="100489" y="84653"/>
                    <a:pt x="93345" y="91797"/>
                    <a:pt x="89059" y="87511"/>
                  </a:cubicBezTo>
                  <a:cubicBezTo>
                    <a:pt x="84772" y="83225"/>
                    <a:pt x="76200" y="40362"/>
                    <a:pt x="76200" y="40362"/>
                  </a:cubicBezTo>
                  <a:lnTo>
                    <a:pt x="46196" y="36076"/>
                  </a:lnTo>
                  <a:lnTo>
                    <a:pt x="36671" y="78938"/>
                  </a:ln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8" name="任意多边形: 形状 727">
              <a:extLst>
                <a:ext uri="{FF2B5EF4-FFF2-40B4-BE49-F238E27FC236}">
                  <a16:creationId xmlns:a16="http://schemas.microsoft.com/office/drawing/2014/main" id="{482B88F3-DF9B-4DFF-8860-8A6481FA65A4}"/>
                </a:ext>
              </a:extLst>
            </p:cNvPr>
            <p:cNvSpPr/>
            <p:nvPr/>
          </p:nvSpPr>
          <p:spPr>
            <a:xfrm>
              <a:off x="10477737" y="2994954"/>
              <a:ext cx="51374" cy="140858"/>
            </a:xfrm>
            <a:custGeom>
              <a:avLst/>
              <a:gdLst>
                <a:gd name="connsiteX0" fmla="*/ 39719 w 41931"/>
                <a:gd name="connsiteY0" fmla="*/ 0 h 114966"/>
                <a:gd name="connsiteX1" fmla="*/ 32766 w 41931"/>
                <a:gd name="connsiteY1" fmla="*/ 85725 h 114966"/>
                <a:gd name="connsiteX2" fmla="*/ 0 w 41931"/>
                <a:gd name="connsiteY2" fmla="*/ 114967 h 11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31" h="114966">
                  <a:moveTo>
                    <a:pt x="39719" y="0"/>
                  </a:moveTo>
                  <a:cubicBezTo>
                    <a:pt x="39719" y="0"/>
                    <a:pt x="47911" y="56197"/>
                    <a:pt x="32766" y="85725"/>
                  </a:cubicBezTo>
                  <a:cubicBezTo>
                    <a:pt x="17621" y="115252"/>
                    <a:pt x="0" y="114967"/>
                    <a:pt x="0" y="114967"/>
                  </a:cubicBezTo>
                </a:path>
              </a:pathLst>
            </a:custGeom>
            <a:solidFill>
              <a:srgbClr val="FFFFFF"/>
            </a:solidFill>
            <a:ln w="9052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435" name="组合 434">
            <a:extLst>
              <a:ext uri="{FF2B5EF4-FFF2-40B4-BE49-F238E27FC236}">
                <a16:creationId xmlns:a16="http://schemas.microsoft.com/office/drawing/2014/main" id="{7CDDA933-7E50-44D2-B2EE-26BBC01677EB}"/>
              </a:ext>
            </a:extLst>
          </p:cNvPr>
          <p:cNvGrpSpPr/>
          <p:nvPr/>
        </p:nvGrpSpPr>
        <p:grpSpPr>
          <a:xfrm>
            <a:off x="9970179" y="2360757"/>
            <a:ext cx="2211322" cy="2584535"/>
            <a:chOff x="9818482" y="2349658"/>
            <a:chExt cx="2160672" cy="2525337"/>
          </a:xfrm>
        </p:grpSpPr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45633BF5-13FB-4E51-969D-1D4E934EA45F}"/>
                </a:ext>
              </a:extLst>
            </p:cNvPr>
            <p:cNvSpPr/>
            <p:nvPr/>
          </p:nvSpPr>
          <p:spPr>
            <a:xfrm>
              <a:off x="10265689" y="4561468"/>
              <a:ext cx="875562" cy="313527"/>
            </a:xfrm>
            <a:custGeom>
              <a:avLst/>
              <a:gdLst>
                <a:gd name="connsiteX0" fmla="*/ 50265 w 875562"/>
                <a:gd name="connsiteY0" fmla="*/ 0 h 313527"/>
                <a:gd name="connsiteX1" fmla="*/ 866980 w 875562"/>
                <a:gd name="connsiteY1" fmla="*/ 9248 h 313527"/>
                <a:gd name="connsiteX2" fmla="*/ 875562 w 875562"/>
                <a:gd name="connsiteY2" fmla="*/ 260431 h 313527"/>
                <a:gd name="connsiteX3" fmla="*/ 875519 w 875562"/>
                <a:gd name="connsiteY3" fmla="*/ 313527 h 313527"/>
                <a:gd name="connsiteX4" fmla="*/ 0 w 875562"/>
                <a:gd name="connsiteY4" fmla="*/ 313527 h 313527"/>
                <a:gd name="connsiteX5" fmla="*/ 9146 w 875562"/>
                <a:gd name="connsiteY5" fmla="*/ 259077 h 313527"/>
                <a:gd name="connsiteX6" fmla="*/ 52731 w 875562"/>
                <a:gd name="connsiteY6" fmla="*/ 47839 h 31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5562" h="313527">
                  <a:moveTo>
                    <a:pt x="50265" y="0"/>
                  </a:moveTo>
                  <a:lnTo>
                    <a:pt x="866980" y="9248"/>
                  </a:lnTo>
                  <a:cubicBezTo>
                    <a:pt x="866980" y="9248"/>
                    <a:pt x="873638" y="151285"/>
                    <a:pt x="875562" y="260431"/>
                  </a:cubicBezTo>
                  <a:lnTo>
                    <a:pt x="875519" y="313527"/>
                  </a:lnTo>
                  <a:lnTo>
                    <a:pt x="0" y="313527"/>
                  </a:lnTo>
                  <a:lnTo>
                    <a:pt x="9146" y="259077"/>
                  </a:lnTo>
                  <a:cubicBezTo>
                    <a:pt x="31154" y="142346"/>
                    <a:pt x="52731" y="47839"/>
                    <a:pt x="52731" y="47839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F019448D-D68E-4504-A0AC-A832CC5A2D6B}"/>
                </a:ext>
              </a:extLst>
            </p:cNvPr>
            <p:cNvSpPr/>
            <p:nvPr/>
          </p:nvSpPr>
          <p:spPr>
            <a:xfrm>
              <a:off x="9874679" y="3218157"/>
              <a:ext cx="2028775" cy="1391443"/>
            </a:xfrm>
            <a:custGeom>
              <a:avLst/>
              <a:gdLst>
                <a:gd name="connsiteX0" fmla="*/ 590453 w 1567289"/>
                <a:gd name="connsiteY0" fmla="*/ 30671 h 1074931"/>
                <a:gd name="connsiteX1" fmla="*/ 425956 w 1567289"/>
                <a:gd name="connsiteY1" fmla="*/ 121539 h 1074931"/>
                <a:gd name="connsiteX2" fmla="*/ 266032 w 1567289"/>
                <a:gd name="connsiteY2" fmla="*/ 194024 h 1074931"/>
                <a:gd name="connsiteX3" fmla="*/ 82676 w 1567289"/>
                <a:gd name="connsiteY3" fmla="*/ 569309 h 1074931"/>
                <a:gd name="connsiteX4" fmla="*/ 1618 w 1567289"/>
                <a:gd name="connsiteY4" fmla="*/ 741997 h 1074931"/>
                <a:gd name="connsiteX5" fmla="*/ 101821 w 1567289"/>
                <a:gd name="connsiteY5" fmla="*/ 848677 h 1074931"/>
                <a:gd name="connsiteX6" fmla="*/ 231932 w 1567289"/>
                <a:gd name="connsiteY6" fmla="*/ 776192 h 1074931"/>
                <a:gd name="connsiteX7" fmla="*/ 325754 w 1567289"/>
                <a:gd name="connsiteY7" fmla="*/ 569309 h 1074931"/>
                <a:gd name="connsiteX8" fmla="*/ 334231 w 1567289"/>
                <a:gd name="connsiteY8" fmla="*/ 788956 h 1074931"/>
                <a:gd name="connsiteX9" fmla="*/ 327849 w 1567289"/>
                <a:gd name="connsiteY9" fmla="*/ 957358 h 1074931"/>
                <a:gd name="connsiteX10" fmla="*/ 312895 w 1567289"/>
                <a:gd name="connsiteY10" fmla="*/ 1051179 h 1074931"/>
                <a:gd name="connsiteX11" fmla="*/ 342803 w 1567289"/>
                <a:gd name="connsiteY11" fmla="*/ 1074706 h 1074931"/>
                <a:gd name="connsiteX12" fmla="*/ 561878 w 1567289"/>
                <a:gd name="connsiteY12" fmla="*/ 1072515 h 1074931"/>
                <a:gd name="connsiteX13" fmla="*/ 879632 w 1567289"/>
                <a:gd name="connsiteY13" fmla="*/ 1074706 h 1074931"/>
                <a:gd name="connsiteX14" fmla="*/ 971263 w 1567289"/>
                <a:gd name="connsiteY14" fmla="*/ 1044797 h 1074931"/>
                <a:gd name="connsiteX15" fmla="*/ 979835 w 1567289"/>
                <a:gd name="connsiteY15" fmla="*/ 976598 h 1074931"/>
                <a:gd name="connsiteX16" fmla="*/ 996885 w 1567289"/>
                <a:gd name="connsiteY16" fmla="*/ 731425 h 1074931"/>
                <a:gd name="connsiteX17" fmla="*/ 1086420 w 1567289"/>
                <a:gd name="connsiteY17" fmla="*/ 462725 h 1074931"/>
                <a:gd name="connsiteX18" fmla="*/ 1331689 w 1567289"/>
                <a:gd name="connsiteY18" fmla="*/ 635413 h 1074931"/>
                <a:gd name="connsiteX19" fmla="*/ 1527809 w 1567289"/>
                <a:gd name="connsiteY19" fmla="*/ 582168 h 1074931"/>
                <a:gd name="connsiteX20" fmla="*/ 1555526 w 1567289"/>
                <a:gd name="connsiteY20" fmla="*/ 467011 h 1074931"/>
                <a:gd name="connsiteX21" fmla="*/ 1357216 w 1567289"/>
                <a:gd name="connsiteY21" fmla="*/ 309181 h 1074931"/>
                <a:gd name="connsiteX22" fmla="*/ 1171764 w 1567289"/>
                <a:gd name="connsiteY22" fmla="*/ 138589 h 1074931"/>
                <a:gd name="connsiteX23" fmla="*/ 954213 w 1567289"/>
                <a:gd name="connsiteY23" fmla="*/ 55435 h 1074931"/>
                <a:gd name="connsiteX24" fmla="*/ 897063 w 1567289"/>
                <a:gd name="connsiteY24" fmla="*/ 27718 h 1074931"/>
                <a:gd name="connsiteX25" fmla="*/ 749902 w 1567289"/>
                <a:gd name="connsiteY25" fmla="*/ 0 h 1074931"/>
                <a:gd name="connsiteX26" fmla="*/ 590453 w 1567289"/>
                <a:gd name="connsiteY26" fmla="*/ 30671 h 107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67289" h="1074931">
                  <a:moveTo>
                    <a:pt x="590453" y="30671"/>
                  </a:moveTo>
                  <a:cubicBezTo>
                    <a:pt x="590453" y="30671"/>
                    <a:pt x="494156" y="87821"/>
                    <a:pt x="425956" y="121539"/>
                  </a:cubicBezTo>
                  <a:cubicBezTo>
                    <a:pt x="357758" y="155258"/>
                    <a:pt x="274509" y="174879"/>
                    <a:pt x="266032" y="194024"/>
                  </a:cubicBezTo>
                  <a:cubicBezTo>
                    <a:pt x="257555" y="213169"/>
                    <a:pt x="110393" y="526733"/>
                    <a:pt x="82676" y="569309"/>
                  </a:cubicBezTo>
                  <a:cubicBezTo>
                    <a:pt x="54958" y="611886"/>
                    <a:pt x="-11146" y="695134"/>
                    <a:pt x="1618" y="741997"/>
                  </a:cubicBezTo>
                  <a:cubicBezTo>
                    <a:pt x="14381" y="788860"/>
                    <a:pt x="67721" y="852868"/>
                    <a:pt x="101821" y="848677"/>
                  </a:cubicBezTo>
                  <a:cubicBezTo>
                    <a:pt x="135920" y="844486"/>
                    <a:pt x="204214" y="825151"/>
                    <a:pt x="231932" y="776192"/>
                  </a:cubicBezTo>
                  <a:cubicBezTo>
                    <a:pt x="259650" y="727234"/>
                    <a:pt x="325754" y="569309"/>
                    <a:pt x="325754" y="569309"/>
                  </a:cubicBezTo>
                  <a:cubicBezTo>
                    <a:pt x="325754" y="569309"/>
                    <a:pt x="336422" y="716471"/>
                    <a:pt x="334231" y="788956"/>
                  </a:cubicBezTo>
                  <a:cubicBezTo>
                    <a:pt x="332040" y="861441"/>
                    <a:pt x="332135" y="921163"/>
                    <a:pt x="327849" y="957358"/>
                  </a:cubicBezTo>
                  <a:cubicBezTo>
                    <a:pt x="323563" y="993553"/>
                    <a:pt x="304418" y="1038415"/>
                    <a:pt x="312895" y="1051179"/>
                  </a:cubicBezTo>
                  <a:cubicBezTo>
                    <a:pt x="321372" y="1063943"/>
                    <a:pt x="331945" y="1076801"/>
                    <a:pt x="342803" y="1074706"/>
                  </a:cubicBezTo>
                  <a:cubicBezTo>
                    <a:pt x="353662" y="1072610"/>
                    <a:pt x="513396" y="1070419"/>
                    <a:pt x="561878" y="1072515"/>
                  </a:cubicBezTo>
                  <a:cubicBezTo>
                    <a:pt x="610361" y="1074610"/>
                    <a:pt x="832674" y="1072515"/>
                    <a:pt x="879632" y="1074706"/>
                  </a:cubicBezTo>
                  <a:cubicBezTo>
                    <a:pt x="926591" y="1076897"/>
                    <a:pt x="967072" y="1053370"/>
                    <a:pt x="971263" y="1044797"/>
                  </a:cubicBezTo>
                  <a:cubicBezTo>
                    <a:pt x="975454" y="1036225"/>
                    <a:pt x="984121" y="1023461"/>
                    <a:pt x="979835" y="976598"/>
                  </a:cubicBezTo>
                  <a:cubicBezTo>
                    <a:pt x="975549" y="929735"/>
                    <a:pt x="984121" y="786860"/>
                    <a:pt x="996885" y="731425"/>
                  </a:cubicBezTo>
                  <a:cubicBezTo>
                    <a:pt x="1009649" y="675989"/>
                    <a:pt x="1086420" y="462725"/>
                    <a:pt x="1086420" y="462725"/>
                  </a:cubicBezTo>
                  <a:cubicBezTo>
                    <a:pt x="1086420" y="462725"/>
                    <a:pt x="1289017" y="622649"/>
                    <a:pt x="1331689" y="635413"/>
                  </a:cubicBezTo>
                  <a:cubicBezTo>
                    <a:pt x="1374361" y="648176"/>
                    <a:pt x="1489423" y="629031"/>
                    <a:pt x="1527809" y="582168"/>
                  </a:cubicBezTo>
                  <a:cubicBezTo>
                    <a:pt x="1566194" y="535305"/>
                    <a:pt x="1578958" y="498919"/>
                    <a:pt x="1555526" y="467011"/>
                  </a:cubicBezTo>
                  <a:cubicBezTo>
                    <a:pt x="1532095" y="435102"/>
                    <a:pt x="1446751" y="405193"/>
                    <a:pt x="1357216" y="309181"/>
                  </a:cubicBezTo>
                  <a:cubicBezTo>
                    <a:pt x="1267681" y="213169"/>
                    <a:pt x="1233391" y="168497"/>
                    <a:pt x="1171764" y="138589"/>
                  </a:cubicBezTo>
                  <a:cubicBezTo>
                    <a:pt x="1110137" y="108680"/>
                    <a:pt x="984121" y="68294"/>
                    <a:pt x="954213" y="55435"/>
                  </a:cubicBezTo>
                  <a:cubicBezTo>
                    <a:pt x="924304" y="42577"/>
                    <a:pt x="916113" y="36385"/>
                    <a:pt x="897063" y="27718"/>
                  </a:cubicBezTo>
                  <a:cubicBezTo>
                    <a:pt x="878013" y="19050"/>
                    <a:pt x="833055" y="2191"/>
                    <a:pt x="749902" y="0"/>
                  </a:cubicBezTo>
                  <a:cubicBezTo>
                    <a:pt x="695287" y="8"/>
                    <a:pt x="641174" y="10417"/>
                    <a:pt x="590453" y="30671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132A0052-8F45-4EBE-8C09-C531AE720ED6}"/>
                </a:ext>
              </a:extLst>
            </p:cNvPr>
            <p:cNvSpPr/>
            <p:nvPr/>
          </p:nvSpPr>
          <p:spPr>
            <a:xfrm>
              <a:off x="10219784" y="3759551"/>
              <a:ext cx="76442" cy="195548"/>
            </a:xfrm>
            <a:custGeom>
              <a:avLst/>
              <a:gdLst>
                <a:gd name="connsiteX0" fmla="*/ 16097 w 59054"/>
                <a:gd name="connsiteY0" fmla="*/ 0 h 151066"/>
                <a:gd name="connsiteX1" fmla="*/ 59055 w 59054"/>
                <a:gd name="connsiteY1" fmla="*/ 151067 h 151066"/>
                <a:gd name="connsiteX2" fmla="*/ 0 w 59054"/>
                <a:gd name="connsiteY2" fmla="*/ 34004 h 151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151066">
                  <a:moveTo>
                    <a:pt x="16097" y="0"/>
                  </a:moveTo>
                  <a:cubicBezTo>
                    <a:pt x="19050" y="10287"/>
                    <a:pt x="59055" y="151067"/>
                    <a:pt x="59055" y="151067"/>
                  </a:cubicBezTo>
                  <a:lnTo>
                    <a:pt x="0" y="34004"/>
                  </a:ln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CB9C98CB-815A-449F-A4FD-A227CE5DB3F7}"/>
                </a:ext>
              </a:extLst>
            </p:cNvPr>
            <p:cNvSpPr/>
            <p:nvPr/>
          </p:nvSpPr>
          <p:spPr>
            <a:xfrm>
              <a:off x="11161519" y="3755481"/>
              <a:ext cx="119967" cy="61648"/>
            </a:xfrm>
            <a:custGeom>
              <a:avLst/>
              <a:gdLst>
                <a:gd name="connsiteX0" fmla="*/ 92678 w 92678"/>
                <a:gd name="connsiteY0" fmla="*/ 47625 h 47625"/>
                <a:gd name="connsiteX1" fmla="*/ 0 w 92678"/>
                <a:gd name="connsiteY1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678" h="47625">
                  <a:moveTo>
                    <a:pt x="92678" y="47625"/>
                  </a:moveTo>
                  <a:cubicBezTo>
                    <a:pt x="83820" y="47625"/>
                    <a:pt x="0" y="0"/>
                    <a:pt x="0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95BF9F57-1FBE-4784-BF41-2816C597CBB3}"/>
                </a:ext>
              </a:extLst>
            </p:cNvPr>
            <p:cNvSpPr/>
            <p:nvPr/>
          </p:nvSpPr>
          <p:spPr>
            <a:xfrm>
              <a:off x="11106283" y="3748206"/>
              <a:ext cx="81869" cy="68428"/>
            </a:xfrm>
            <a:custGeom>
              <a:avLst/>
              <a:gdLst>
                <a:gd name="connsiteX0" fmla="*/ 0 w 63246"/>
                <a:gd name="connsiteY0" fmla="*/ 0 h 52863"/>
                <a:gd name="connsiteX1" fmla="*/ 63246 w 63246"/>
                <a:gd name="connsiteY1" fmla="*/ 52864 h 5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246" h="52863">
                  <a:moveTo>
                    <a:pt x="0" y="0"/>
                  </a:moveTo>
                  <a:cubicBezTo>
                    <a:pt x="0" y="0"/>
                    <a:pt x="33814" y="44101"/>
                    <a:pt x="63246" y="52864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E321DB4A-5A0A-4594-9EA6-A59A04E4B6C2}"/>
                </a:ext>
              </a:extLst>
            </p:cNvPr>
            <p:cNvSpPr/>
            <p:nvPr/>
          </p:nvSpPr>
          <p:spPr>
            <a:xfrm>
              <a:off x="10509900" y="3375868"/>
              <a:ext cx="400413" cy="1183009"/>
            </a:xfrm>
            <a:custGeom>
              <a:avLst/>
              <a:gdLst>
                <a:gd name="connsiteX0" fmla="*/ 87725 w 309331"/>
                <a:gd name="connsiteY0" fmla="*/ 39611 h 913910"/>
                <a:gd name="connsiteX1" fmla="*/ 114491 w 309331"/>
                <a:gd name="connsiteY1" fmla="*/ 140671 h 913910"/>
                <a:gd name="connsiteX2" fmla="*/ 16383 w 309331"/>
                <a:gd name="connsiteY2" fmla="*/ 635971 h 913910"/>
                <a:gd name="connsiteX3" fmla="*/ 0 w 309331"/>
                <a:gd name="connsiteY3" fmla="*/ 766749 h 913910"/>
                <a:gd name="connsiteX4" fmla="*/ 74295 w 309331"/>
                <a:gd name="connsiteY4" fmla="*/ 913911 h 913910"/>
                <a:gd name="connsiteX5" fmla="*/ 168021 w 309331"/>
                <a:gd name="connsiteY5" fmla="*/ 754843 h 913910"/>
                <a:gd name="connsiteX6" fmla="*/ 156115 w 309331"/>
                <a:gd name="connsiteY6" fmla="*/ 393655 h 913910"/>
                <a:gd name="connsiteX7" fmla="*/ 157544 w 309331"/>
                <a:gd name="connsiteY7" fmla="*/ 151339 h 913910"/>
                <a:gd name="connsiteX8" fmla="*/ 251270 w 309331"/>
                <a:gd name="connsiteY8" fmla="*/ 76949 h 913910"/>
                <a:gd name="connsiteX9" fmla="*/ 309181 w 309331"/>
                <a:gd name="connsiteY9" fmla="*/ 5607 h 913910"/>
                <a:gd name="connsiteX10" fmla="*/ 261556 w 309331"/>
                <a:gd name="connsiteY10" fmla="*/ 17513 h 913910"/>
                <a:gd name="connsiteX11" fmla="*/ 187262 w 309331"/>
                <a:gd name="connsiteY11" fmla="*/ 35324 h 913910"/>
                <a:gd name="connsiteX12" fmla="*/ 90583 w 309331"/>
                <a:gd name="connsiteY12" fmla="*/ 5607 h 913910"/>
                <a:gd name="connsiteX13" fmla="*/ 87725 w 309331"/>
                <a:gd name="connsiteY13" fmla="*/ 39611 h 91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331" h="913910">
                  <a:moveTo>
                    <a:pt x="87725" y="39611"/>
                  </a:moveTo>
                  <a:lnTo>
                    <a:pt x="114491" y="140671"/>
                  </a:lnTo>
                  <a:cubicBezTo>
                    <a:pt x="114491" y="140671"/>
                    <a:pt x="29718" y="564438"/>
                    <a:pt x="16383" y="635971"/>
                  </a:cubicBezTo>
                  <a:cubicBezTo>
                    <a:pt x="8263" y="679189"/>
                    <a:pt x="2791" y="722864"/>
                    <a:pt x="0" y="766749"/>
                  </a:cubicBezTo>
                  <a:lnTo>
                    <a:pt x="74295" y="913911"/>
                  </a:lnTo>
                  <a:lnTo>
                    <a:pt x="168021" y="754843"/>
                  </a:lnTo>
                  <a:cubicBezTo>
                    <a:pt x="168021" y="754843"/>
                    <a:pt x="159067" y="554151"/>
                    <a:pt x="156115" y="393655"/>
                  </a:cubicBezTo>
                  <a:cubicBezTo>
                    <a:pt x="153162" y="233159"/>
                    <a:pt x="159067" y="155530"/>
                    <a:pt x="157544" y="151339"/>
                  </a:cubicBezTo>
                  <a:cubicBezTo>
                    <a:pt x="156020" y="147148"/>
                    <a:pt x="251270" y="76949"/>
                    <a:pt x="251270" y="76949"/>
                  </a:cubicBezTo>
                  <a:cubicBezTo>
                    <a:pt x="251270" y="76949"/>
                    <a:pt x="306229" y="15989"/>
                    <a:pt x="309181" y="5607"/>
                  </a:cubicBezTo>
                  <a:cubicBezTo>
                    <a:pt x="312134" y="-4776"/>
                    <a:pt x="270605" y="8559"/>
                    <a:pt x="261556" y="17513"/>
                  </a:cubicBezTo>
                  <a:cubicBezTo>
                    <a:pt x="241015" y="34892"/>
                    <a:pt x="213450" y="41500"/>
                    <a:pt x="187262" y="35324"/>
                  </a:cubicBezTo>
                  <a:cubicBezTo>
                    <a:pt x="148590" y="27895"/>
                    <a:pt x="98012" y="-15158"/>
                    <a:pt x="90583" y="5607"/>
                  </a:cubicBezTo>
                  <a:cubicBezTo>
                    <a:pt x="86135" y="16373"/>
                    <a:pt x="85137" y="28253"/>
                    <a:pt x="87725" y="39611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74EA903F-4416-42C0-9EE0-3D212E7560C0}"/>
                </a:ext>
              </a:extLst>
            </p:cNvPr>
            <p:cNvSpPr/>
            <p:nvPr/>
          </p:nvSpPr>
          <p:spPr>
            <a:xfrm>
              <a:off x="10514224" y="3136508"/>
              <a:ext cx="560544" cy="424278"/>
            </a:xfrm>
            <a:custGeom>
              <a:avLst/>
              <a:gdLst>
                <a:gd name="connsiteX0" fmla="*/ 148297 w 433038"/>
                <a:gd name="connsiteY0" fmla="*/ 52122 h 327768"/>
                <a:gd name="connsiteX1" fmla="*/ 96290 w 433038"/>
                <a:gd name="connsiteY1" fmla="*/ 93746 h 327768"/>
                <a:gd name="connsiteX2" fmla="*/ 5612 w 433038"/>
                <a:gd name="connsiteY2" fmla="*/ 282532 h 327768"/>
                <a:gd name="connsiteX3" fmla="*/ 39807 w 433038"/>
                <a:gd name="connsiteY3" fmla="*/ 281008 h 327768"/>
                <a:gd name="connsiteX4" fmla="*/ 97719 w 433038"/>
                <a:gd name="connsiteY4" fmla="*/ 233383 h 327768"/>
                <a:gd name="connsiteX5" fmla="*/ 149821 w 433038"/>
                <a:gd name="connsiteY5" fmla="*/ 269006 h 327768"/>
                <a:gd name="connsiteX6" fmla="*/ 247928 w 433038"/>
                <a:gd name="connsiteY6" fmla="*/ 242241 h 327768"/>
                <a:gd name="connsiteX7" fmla="*/ 282123 w 433038"/>
                <a:gd name="connsiteY7" fmla="*/ 213666 h 327768"/>
                <a:gd name="connsiteX8" fmla="*/ 369753 w 433038"/>
                <a:gd name="connsiteY8" fmla="*/ 325109 h 327768"/>
                <a:gd name="connsiteX9" fmla="*/ 393566 w 433038"/>
                <a:gd name="connsiteY9" fmla="*/ 302820 h 327768"/>
                <a:gd name="connsiteX10" fmla="*/ 427760 w 433038"/>
                <a:gd name="connsiteY10" fmla="*/ 125941 h 327768"/>
                <a:gd name="connsiteX11" fmla="*/ 386136 w 433038"/>
                <a:gd name="connsiteY11" fmla="*/ 14498 h 327768"/>
                <a:gd name="connsiteX12" fmla="*/ 308888 w 433038"/>
                <a:gd name="connsiteY12" fmla="*/ 8498 h 327768"/>
                <a:gd name="connsiteX13" fmla="*/ 148297 w 433038"/>
                <a:gd name="connsiteY13" fmla="*/ 52122 h 32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3038" h="327768">
                  <a:moveTo>
                    <a:pt x="148297" y="52122"/>
                  </a:moveTo>
                  <a:cubicBezTo>
                    <a:pt x="143820" y="55075"/>
                    <a:pt x="108197" y="64028"/>
                    <a:pt x="96290" y="93746"/>
                  </a:cubicBezTo>
                  <a:cubicBezTo>
                    <a:pt x="84384" y="123464"/>
                    <a:pt x="23424" y="260243"/>
                    <a:pt x="5612" y="282532"/>
                  </a:cubicBezTo>
                  <a:cubicBezTo>
                    <a:pt x="-12199" y="304820"/>
                    <a:pt x="15994" y="295867"/>
                    <a:pt x="39807" y="281008"/>
                  </a:cubicBezTo>
                  <a:cubicBezTo>
                    <a:pt x="63619" y="266149"/>
                    <a:pt x="84384" y="208237"/>
                    <a:pt x="97719" y="233383"/>
                  </a:cubicBezTo>
                  <a:cubicBezTo>
                    <a:pt x="111054" y="258529"/>
                    <a:pt x="149821" y="269006"/>
                    <a:pt x="149821" y="269006"/>
                  </a:cubicBezTo>
                  <a:cubicBezTo>
                    <a:pt x="149821" y="269006"/>
                    <a:pt x="230021" y="254147"/>
                    <a:pt x="247928" y="242241"/>
                  </a:cubicBezTo>
                  <a:cubicBezTo>
                    <a:pt x="260132" y="233724"/>
                    <a:pt x="271573" y="224163"/>
                    <a:pt x="282123" y="213666"/>
                  </a:cubicBezTo>
                  <a:cubicBezTo>
                    <a:pt x="282123" y="213666"/>
                    <a:pt x="350512" y="316250"/>
                    <a:pt x="369753" y="325109"/>
                  </a:cubicBezTo>
                  <a:cubicBezTo>
                    <a:pt x="388993" y="333967"/>
                    <a:pt x="392137" y="319203"/>
                    <a:pt x="393566" y="302820"/>
                  </a:cubicBezTo>
                  <a:cubicBezTo>
                    <a:pt x="400612" y="243102"/>
                    <a:pt x="412041" y="183983"/>
                    <a:pt x="427760" y="125941"/>
                  </a:cubicBezTo>
                  <a:cubicBezTo>
                    <a:pt x="446810" y="62028"/>
                    <a:pt x="409949" y="41168"/>
                    <a:pt x="386136" y="14498"/>
                  </a:cubicBezTo>
                  <a:cubicBezTo>
                    <a:pt x="362324" y="-12172"/>
                    <a:pt x="335558" y="5545"/>
                    <a:pt x="308888" y="8498"/>
                  </a:cubicBezTo>
                  <a:cubicBezTo>
                    <a:pt x="282218" y="11450"/>
                    <a:pt x="148297" y="52122"/>
                    <a:pt x="148297" y="52122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AEAC0420-D4AE-42B2-894D-717F8BDF752E}"/>
                </a:ext>
              </a:extLst>
            </p:cNvPr>
            <p:cNvSpPr/>
            <p:nvPr/>
          </p:nvSpPr>
          <p:spPr>
            <a:xfrm>
              <a:off x="10489315" y="2349658"/>
              <a:ext cx="710551" cy="1113050"/>
            </a:xfrm>
            <a:custGeom>
              <a:avLst/>
              <a:gdLst>
                <a:gd name="connsiteX0" fmla="*/ 126774 w 548922"/>
                <a:gd name="connsiteY0" fmla="*/ 202214 h 859864"/>
                <a:gd name="connsiteX1" fmla="*/ 88674 w 548922"/>
                <a:gd name="connsiteY1" fmla="*/ 289939 h 859864"/>
                <a:gd name="connsiteX2" fmla="*/ 88674 w 548922"/>
                <a:gd name="connsiteY2" fmla="*/ 341564 h 859864"/>
                <a:gd name="connsiteX3" fmla="*/ 73148 w 548922"/>
                <a:gd name="connsiteY3" fmla="*/ 398714 h 859864"/>
                <a:gd name="connsiteX4" fmla="*/ 85245 w 548922"/>
                <a:gd name="connsiteY4" fmla="*/ 593120 h 859864"/>
                <a:gd name="connsiteX5" fmla="*/ 138490 w 548922"/>
                <a:gd name="connsiteY5" fmla="*/ 618932 h 859864"/>
                <a:gd name="connsiteX6" fmla="*/ 178114 w 548922"/>
                <a:gd name="connsiteY6" fmla="*/ 859724 h 859864"/>
                <a:gd name="connsiteX7" fmla="*/ 353755 w 548922"/>
                <a:gd name="connsiteY7" fmla="*/ 668367 h 859864"/>
                <a:gd name="connsiteX8" fmla="*/ 391855 w 548922"/>
                <a:gd name="connsiteY8" fmla="*/ 589310 h 859864"/>
                <a:gd name="connsiteX9" fmla="*/ 484723 w 548922"/>
                <a:gd name="connsiteY9" fmla="*/ 431004 h 859864"/>
                <a:gd name="connsiteX10" fmla="*/ 546731 w 548922"/>
                <a:gd name="connsiteY10" fmla="*/ 253839 h 859864"/>
                <a:gd name="connsiteX11" fmla="*/ 443480 w 548922"/>
                <a:gd name="connsiteY11" fmla="*/ 152303 h 859864"/>
                <a:gd name="connsiteX12" fmla="*/ 391855 w 548922"/>
                <a:gd name="connsiteY12" fmla="*/ 45718 h 859864"/>
                <a:gd name="connsiteX13" fmla="*/ 268030 w 548922"/>
                <a:gd name="connsiteY13" fmla="*/ 23334 h 859864"/>
                <a:gd name="connsiteX14" fmla="*/ 194020 w 548922"/>
                <a:gd name="connsiteY14" fmla="*/ 35336 h 859864"/>
                <a:gd name="connsiteX15" fmla="*/ 56479 w 548922"/>
                <a:gd name="connsiteY15" fmla="*/ 13047 h 859864"/>
                <a:gd name="connsiteX16" fmla="*/ 20284 w 548922"/>
                <a:gd name="connsiteY16" fmla="*/ 172972 h 859864"/>
                <a:gd name="connsiteX17" fmla="*/ 126774 w 548922"/>
                <a:gd name="connsiteY17" fmla="*/ 202214 h 85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8922" h="859864">
                  <a:moveTo>
                    <a:pt x="126774" y="202214"/>
                  </a:moveTo>
                  <a:cubicBezTo>
                    <a:pt x="126774" y="202214"/>
                    <a:pt x="80292" y="272794"/>
                    <a:pt x="88674" y="289939"/>
                  </a:cubicBezTo>
                  <a:cubicBezTo>
                    <a:pt x="97056" y="307084"/>
                    <a:pt x="97246" y="329563"/>
                    <a:pt x="88674" y="341564"/>
                  </a:cubicBezTo>
                  <a:cubicBezTo>
                    <a:pt x="75576" y="357523"/>
                    <a:pt x="69925" y="378321"/>
                    <a:pt x="73148" y="398714"/>
                  </a:cubicBezTo>
                  <a:cubicBezTo>
                    <a:pt x="76577" y="427956"/>
                    <a:pt x="59432" y="575879"/>
                    <a:pt x="85245" y="593120"/>
                  </a:cubicBezTo>
                  <a:cubicBezTo>
                    <a:pt x="101843" y="603918"/>
                    <a:pt x="119731" y="612590"/>
                    <a:pt x="138490" y="618932"/>
                  </a:cubicBezTo>
                  <a:cubicBezTo>
                    <a:pt x="138490" y="618932"/>
                    <a:pt x="167731" y="866582"/>
                    <a:pt x="178114" y="859724"/>
                  </a:cubicBezTo>
                  <a:cubicBezTo>
                    <a:pt x="188496" y="852866"/>
                    <a:pt x="336610" y="701133"/>
                    <a:pt x="353755" y="668367"/>
                  </a:cubicBezTo>
                  <a:cubicBezTo>
                    <a:pt x="370900" y="635601"/>
                    <a:pt x="391855" y="589310"/>
                    <a:pt x="391855" y="589310"/>
                  </a:cubicBezTo>
                  <a:cubicBezTo>
                    <a:pt x="391855" y="589310"/>
                    <a:pt x="450338" y="477486"/>
                    <a:pt x="484723" y="431004"/>
                  </a:cubicBezTo>
                  <a:cubicBezTo>
                    <a:pt x="519108" y="384522"/>
                    <a:pt x="558733" y="298607"/>
                    <a:pt x="546731" y="253839"/>
                  </a:cubicBezTo>
                  <a:cubicBezTo>
                    <a:pt x="534730" y="209072"/>
                    <a:pt x="472722" y="176401"/>
                    <a:pt x="443480" y="152303"/>
                  </a:cubicBezTo>
                  <a:cubicBezTo>
                    <a:pt x="414238" y="128204"/>
                    <a:pt x="433193" y="73245"/>
                    <a:pt x="391855" y="45718"/>
                  </a:cubicBezTo>
                  <a:cubicBezTo>
                    <a:pt x="350516" y="18191"/>
                    <a:pt x="300700" y="11333"/>
                    <a:pt x="268030" y="23334"/>
                  </a:cubicBezTo>
                  <a:cubicBezTo>
                    <a:pt x="235359" y="35336"/>
                    <a:pt x="233645" y="61434"/>
                    <a:pt x="194020" y="35336"/>
                  </a:cubicBezTo>
                  <a:cubicBezTo>
                    <a:pt x="154396" y="9237"/>
                    <a:pt x="116677" y="-16195"/>
                    <a:pt x="56479" y="13047"/>
                  </a:cubicBezTo>
                  <a:cubicBezTo>
                    <a:pt x="-3719" y="42289"/>
                    <a:pt x="-15815" y="145445"/>
                    <a:pt x="20284" y="172972"/>
                  </a:cubicBezTo>
                  <a:cubicBezTo>
                    <a:pt x="56384" y="200499"/>
                    <a:pt x="126774" y="202214"/>
                    <a:pt x="126774" y="202214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4E2CB81E-166B-43D7-A41E-D49E59ECCEB6}"/>
                </a:ext>
              </a:extLst>
            </p:cNvPr>
            <p:cNvSpPr/>
            <p:nvPr/>
          </p:nvSpPr>
          <p:spPr>
            <a:xfrm>
              <a:off x="10489067" y="2349659"/>
              <a:ext cx="710186" cy="687003"/>
            </a:xfrm>
            <a:custGeom>
              <a:avLst/>
              <a:gdLst>
                <a:gd name="connsiteX0" fmla="*/ 443480 w 548640"/>
                <a:gd name="connsiteY0" fmla="*/ 152303 h 530730"/>
                <a:gd name="connsiteX1" fmla="*/ 391855 w 548640"/>
                <a:gd name="connsiteY1" fmla="*/ 45718 h 530730"/>
                <a:gd name="connsiteX2" fmla="*/ 268030 w 548640"/>
                <a:gd name="connsiteY2" fmla="*/ 23334 h 530730"/>
                <a:gd name="connsiteX3" fmla="*/ 194020 w 548640"/>
                <a:gd name="connsiteY3" fmla="*/ 35336 h 530730"/>
                <a:gd name="connsiteX4" fmla="*/ 56479 w 548640"/>
                <a:gd name="connsiteY4" fmla="*/ 13047 h 530730"/>
                <a:gd name="connsiteX5" fmla="*/ 20284 w 548640"/>
                <a:gd name="connsiteY5" fmla="*/ 172972 h 530730"/>
                <a:gd name="connsiteX6" fmla="*/ 126964 w 548640"/>
                <a:gd name="connsiteY6" fmla="*/ 202214 h 530730"/>
                <a:gd name="connsiteX7" fmla="*/ 212690 w 548640"/>
                <a:gd name="connsiteY7" fmla="*/ 159256 h 530730"/>
                <a:gd name="connsiteX8" fmla="*/ 338229 w 548640"/>
                <a:gd name="connsiteY8" fmla="*/ 183354 h 530730"/>
                <a:gd name="connsiteX9" fmla="*/ 327942 w 548640"/>
                <a:gd name="connsiteY9" fmla="*/ 209072 h 530730"/>
                <a:gd name="connsiteX10" fmla="*/ 386425 w 548640"/>
                <a:gd name="connsiteY10" fmla="*/ 285272 h 530730"/>
                <a:gd name="connsiteX11" fmla="*/ 377853 w 548640"/>
                <a:gd name="connsiteY11" fmla="*/ 336897 h 530730"/>
                <a:gd name="connsiteX12" fmla="*/ 405380 w 548640"/>
                <a:gd name="connsiteY12" fmla="*/ 359281 h 530730"/>
                <a:gd name="connsiteX13" fmla="*/ 469007 w 548640"/>
                <a:gd name="connsiteY13" fmla="*/ 330039 h 530730"/>
                <a:gd name="connsiteX14" fmla="*/ 465578 w 548640"/>
                <a:gd name="connsiteY14" fmla="*/ 428051 h 530730"/>
                <a:gd name="connsiteX15" fmla="*/ 400141 w 548640"/>
                <a:gd name="connsiteY15" fmla="*/ 450435 h 530730"/>
                <a:gd name="connsiteX16" fmla="*/ 423573 w 548640"/>
                <a:gd name="connsiteY16" fmla="*/ 530731 h 530730"/>
                <a:gd name="connsiteX17" fmla="*/ 484438 w 548640"/>
                <a:gd name="connsiteY17" fmla="*/ 431480 h 530730"/>
                <a:gd name="connsiteX18" fmla="*/ 546445 w 548640"/>
                <a:gd name="connsiteY18" fmla="*/ 254315 h 530730"/>
                <a:gd name="connsiteX19" fmla="*/ 443480 w 548640"/>
                <a:gd name="connsiteY19" fmla="*/ 152303 h 53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8640" h="530730">
                  <a:moveTo>
                    <a:pt x="443480" y="152303"/>
                  </a:moveTo>
                  <a:cubicBezTo>
                    <a:pt x="414238" y="128300"/>
                    <a:pt x="433193" y="73245"/>
                    <a:pt x="391855" y="45718"/>
                  </a:cubicBezTo>
                  <a:cubicBezTo>
                    <a:pt x="350516" y="18191"/>
                    <a:pt x="300700" y="11333"/>
                    <a:pt x="268030" y="23334"/>
                  </a:cubicBezTo>
                  <a:cubicBezTo>
                    <a:pt x="235359" y="35336"/>
                    <a:pt x="233644" y="61434"/>
                    <a:pt x="194020" y="35336"/>
                  </a:cubicBezTo>
                  <a:cubicBezTo>
                    <a:pt x="154396" y="9237"/>
                    <a:pt x="116677" y="-16195"/>
                    <a:pt x="56479" y="13047"/>
                  </a:cubicBezTo>
                  <a:cubicBezTo>
                    <a:pt x="-3719" y="42289"/>
                    <a:pt x="-15815" y="145445"/>
                    <a:pt x="20284" y="172972"/>
                  </a:cubicBezTo>
                  <a:cubicBezTo>
                    <a:pt x="56384" y="200499"/>
                    <a:pt x="126964" y="202214"/>
                    <a:pt x="126964" y="202214"/>
                  </a:cubicBezTo>
                  <a:cubicBezTo>
                    <a:pt x="126964" y="202214"/>
                    <a:pt x="178590" y="178115"/>
                    <a:pt x="212690" y="159256"/>
                  </a:cubicBezTo>
                  <a:cubicBezTo>
                    <a:pt x="246789" y="140396"/>
                    <a:pt x="324513" y="171257"/>
                    <a:pt x="338229" y="183354"/>
                  </a:cubicBezTo>
                  <a:cubicBezTo>
                    <a:pt x="351945" y="195451"/>
                    <a:pt x="331371" y="186783"/>
                    <a:pt x="327942" y="209072"/>
                  </a:cubicBezTo>
                  <a:cubicBezTo>
                    <a:pt x="324513" y="231360"/>
                    <a:pt x="367471" y="267650"/>
                    <a:pt x="386425" y="285272"/>
                  </a:cubicBezTo>
                  <a:cubicBezTo>
                    <a:pt x="405380" y="302893"/>
                    <a:pt x="382996" y="314513"/>
                    <a:pt x="377853" y="336897"/>
                  </a:cubicBezTo>
                  <a:cubicBezTo>
                    <a:pt x="372709" y="359281"/>
                    <a:pt x="393283" y="367853"/>
                    <a:pt x="405380" y="359281"/>
                  </a:cubicBezTo>
                  <a:cubicBezTo>
                    <a:pt x="417477" y="350708"/>
                    <a:pt x="455196" y="302131"/>
                    <a:pt x="469007" y="330039"/>
                  </a:cubicBezTo>
                  <a:cubicBezTo>
                    <a:pt x="482818" y="357947"/>
                    <a:pt x="503392" y="398810"/>
                    <a:pt x="465578" y="428051"/>
                  </a:cubicBezTo>
                  <a:cubicBezTo>
                    <a:pt x="427764" y="457293"/>
                    <a:pt x="400141" y="450435"/>
                    <a:pt x="400141" y="450435"/>
                  </a:cubicBezTo>
                  <a:cubicBezTo>
                    <a:pt x="400141" y="450435"/>
                    <a:pt x="387854" y="524921"/>
                    <a:pt x="423573" y="530731"/>
                  </a:cubicBezTo>
                  <a:cubicBezTo>
                    <a:pt x="442115" y="496608"/>
                    <a:pt x="462432" y="463479"/>
                    <a:pt x="484438" y="431480"/>
                  </a:cubicBezTo>
                  <a:cubicBezTo>
                    <a:pt x="518918" y="385094"/>
                    <a:pt x="558447" y="299083"/>
                    <a:pt x="546445" y="254315"/>
                  </a:cubicBezTo>
                  <a:cubicBezTo>
                    <a:pt x="534444" y="209548"/>
                    <a:pt x="472722" y="176401"/>
                    <a:pt x="443480" y="152303"/>
                  </a:cubicBezTo>
                  <a:close/>
                </a:path>
              </a:pathLst>
            </a:custGeom>
            <a:solidFill>
              <a:srgbClr val="263238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44FA3CF6-B5C6-44C7-95C1-9822C6876708}"/>
                </a:ext>
              </a:extLst>
            </p:cNvPr>
            <p:cNvSpPr/>
            <p:nvPr/>
          </p:nvSpPr>
          <p:spPr>
            <a:xfrm>
              <a:off x="10773631" y="2722552"/>
              <a:ext cx="44511" cy="6854"/>
            </a:xfrm>
            <a:custGeom>
              <a:avLst/>
              <a:gdLst>
                <a:gd name="connsiteX0" fmla="*/ 0 w 34385"/>
                <a:gd name="connsiteY0" fmla="*/ 5295 h 5295"/>
                <a:gd name="connsiteX1" fmla="*/ 34385 w 34385"/>
                <a:gd name="connsiteY1" fmla="*/ 152 h 5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385" h="5295">
                  <a:moveTo>
                    <a:pt x="0" y="5295"/>
                  </a:moveTo>
                  <a:cubicBezTo>
                    <a:pt x="10977" y="1199"/>
                    <a:pt x="22690" y="-553"/>
                    <a:pt x="34385" y="152"/>
                  </a:cubicBezTo>
                </a:path>
              </a:pathLst>
            </a:custGeom>
            <a:noFill/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D2798794-FFED-44A0-9733-2FB693D678BB}"/>
                </a:ext>
              </a:extLst>
            </p:cNvPr>
            <p:cNvSpPr/>
            <p:nvPr/>
          </p:nvSpPr>
          <p:spPr>
            <a:xfrm>
              <a:off x="10628140" y="2751355"/>
              <a:ext cx="31564" cy="11342"/>
            </a:xfrm>
            <a:custGeom>
              <a:avLst/>
              <a:gdLst>
                <a:gd name="connsiteX0" fmla="*/ 24384 w 24383"/>
                <a:gd name="connsiteY0" fmla="*/ 0 h 8762"/>
                <a:gd name="connsiteX1" fmla="*/ 0 w 24383"/>
                <a:gd name="connsiteY1" fmla="*/ 8763 h 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383" h="8762">
                  <a:moveTo>
                    <a:pt x="24384" y="0"/>
                  </a:moveTo>
                  <a:cubicBezTo>
                    <a:pt x="15895" y="1797"/>
                    <a:pt x="7691" y="4745"/>
                    <a:pt x="0" y="8763"/>
                  </a:cubicBezTo>
                </a:path>
              </a:pathLst>
            </a:custGeom>
            <a:noFill/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A3A410AD-FC55-455F-B4D9-54135BAF963D}"/>
                </a:ext>
              </a:extLst>
            </p:cNvPr>
            <p:cNvSpPr/>
            <p:nvPr/>
          </p:nvSpPr>
          <p:spPr>
            <a:xfrm>
              <a:off x="10591636" y="2690569"/>
              <a:ext cx="77059" cy="203191"/>
            </a:xfrm>
            <a:custGeom>
              <a:avLst/>
              <a:gdLst>
                <a:gd name="connsiteX0" fmla="*/ 53156 w 59530"/>
                <a:gd name="connsiteY0" fmla="*/ 0 h 156971"/>
                <a:gd name="connsiteX1" fmla="*/ 58204 w 59530"/>
                <a:gd name="connsiteY1" fmla="*/ 38100 h 156971"/>
                <a:gd name="connsiteX2" fmla="*/ 6 w 59530"/>
                <a:gd name="connsiteY2" fmla="*/ 106870 h 156971"/>
                <a:gd name="connsiteX3" fmla="*/ 30677 w 59530"/>
                <a:gd name="connsiteY3" fmla="*/ 138779 h 156971"/>
                <a:gd name="connsiteX4" fmla="*/ 28200 w 59530"/>
                <a:gd name="connsiteY4" fmla="*/ 156972 h 15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530" h="156971">
                  <a:moveTo>
                    <a:pt x="53156" y="0"/>
                  </a:moveTo>
                  <a:cubicBezTo>
                    <a:pt x="59272" y="11710"/>
                    <a:pt x="61059" y="25202"/>
                    <a:pt x="58204" y="38100"/>
                  </a:cubicBezTo>
                  <a:cubicBezTo>
                    <a:pt x="52584" y="57150"/>
                    <a:pt x="-661" y="98774"/>
                    <a:pt x="6" y="106870"/>
                  </a:cubicBezTo>
                  <a:cubicBezTo>
                    <a:pt x="673" y="114967"/>
                    <a:pt x="31248" y="131921"/>
                    <a:pt x="30677" y="138779"/>
                  </a:cubicBezTo>
                  <a:cubicBezTo>
                    <a:pt x="30105" y="145637"/>
                    <a:pt x="28200" y="156972"/>
                    <a:pt x="28200" y="156972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0BD0A019-7183-40BB-AAF1-4E675884A33B}"/>
                </a:ext>
              </a:extLst>
            </p:cNvPr>
            <p:cNvSpPr/>
            <p:nvPr/>
          </p:nvSpPr>
          <p:spPr>
            <a:xfrm>
              <a:off x="10796562" y="2724477"/>
              <a:ext cx="29098" cy="35755"/>
            </a:xfrm>
            <a:custGeom>
              <a:avLst/>
              <a:gdLst>
                <a:gd name="connsiteX0" fmla="*/ 22479 w 22479"/>
                <a:gd name="connsiteY0" fmla="*/ 13811 h 27622"/>
                <a:gd name="connsiteX1" fmla="*/ 11240 w 22479"/>
                <a:gd name="connsiteY1" fmla="*/ 27622 h 27622"/>
                <a:gd name="connsiteX2" fmla="*/ 0 w 22479"/>
                <a:gd name="connsiteY2" fmla="*/ 13811 h 27622"/>
                <a:gd name="connsiteX3" fmla="*/ 11240 w 22479"/>
                <a:gd name="connsiteY3" fmla="*/ 0 h 27622"/>
                <a:gd name="connsiteX4" fmla="*/ 22479 w 22479"/>
                <a:gd name="connsiteY4" fmla="*/ 13811 h 2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9" h="27622">
                  <a:moveTo>
                    <a:pt x="22479" y="13811"/>
                  </a:moveTo>
                  <a:cubicBezTo>
                    <a:pt x="22479" y="21439"/>
                    <a:pt x="17447" y="27622"/>
                    <a:pt x="11240" y="27622"/>
                  </a:cubicBezTo>
                  <a:cubicBezTo>
                    <a:pt x="5032" y="27622"/>
                    <a:pt x="0" y="21439"/>
                    <a:pt x="0" y="13811"/>
                  </a:cubicBezTo>
                  <a:cubicBezTo>
                    <a:pt x="0" y="6184"/>
                    <a:pt x="5032" y="0"/>
                    <a:pt x="11240" y="0"/>
                  </a:cubicBezTo>
                  <a:cubicBezTo>
                    <a:pt x="17447" y="0"/>
                    <a:pt x="22479" y="6184"/>
                    <a:pt x="22479" y="13811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601CB5C7-AC33-4F65-9EA6-5E25F0620E2D}"/>
                </a:ext>
              </a:extLst>
            </p:cNvPr>
            <p:cNvSpPr/>
            <p:nvPr/>
          </p:nvSpPr>
          <p:spPr>
            <a:xfrm>
              <a:off x="10782755" y="2757765"/>
              <a:ext cx="61648" cy="13809"/>
            </a:xfrm>
            <a:custGeom>
              <a:avLst/>
              <a:gdLst>
                <a:gd name="connsiteX0" fmla="*/ 0 w 47625"/>
                <a:gd name="connsiteY0" fmla="*/ 10668 h 10668"/>
                <a:gd name="connsiteX1" fmla="*/ 47625 w 47625"/>
                <a:gd name="connsiteY1" fmla="*/ 0 h 1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5" h="10668">
                  <a:moveTo>
                    <a:pt x="0" y="10668"/>
                  </a:moveTo>
                  <a:cubicBezTo>
                    <a:pt x="15123" y="4336"/>
                    <a:pt x="31246" y="725"/>
                    <a:pt x="47625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B9029DEC-19BC-4D88-BC89-D97107ADEA8F}"/>
                </a:ext>
              </a:extLst>
            </p:cNvPr>
            <p:cNvSpPr/>
            <p:nvPr/>
          </p:nvSpPr>
          <p:spPr>
            <a:xfrm>
              <a:off x="10731339" y="2627746"/>
              <a:ext cx="131135" cy="45809"/>
            </a:xfrm>
            <a:custGeom>
              <a:avLst/>
              <a:gdLst>
                <a:gd name="connsiteX0" fmla="*/ 0 w 101306"/>
                <a:gd name="connsiteY0" fmla="*/ 28246 h 35389"/>
                <a:gd name="connsiteX1" fmla="*/ 65437 w 101306"/>
                <a:gd name="connsiteY1" fmla="*/ 909 h 35389"/>
                <a:gd name="connsiteX2" fmla="*/ 100298 w 101306"/>
                <a:gd name="connsiteY2" fmla="*/ 35390 h 35389"/>
                <a:gd name="connsiteX3" fmla="*/ 65627 w 101306"/>
                <a:gd name="connsiteY3" fmla="*/ 12625 h 35389"/>
                <a:gd name="connsiteX4" fmla="*/ 25336 w 101306"/>
                <a:gd name="connsiteY4" fmla="*/ 25293 h 35389"/>
                <a:gd name="connsiteX5" fmla="*/ 0 w 101306"/>
                <a:gd name="connsiteY5" fmla="*/ 28246 h 3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306" h="35389">
                  <a:moveTo>
                    <a:pt x="0" y="28246"/>
                  </a:moveTo>
                  <a:cubicBezTo>
                    <a:pt x="0" y="28246"/>
                    <a:pt x="36862" y="-5949"/>
                    <a:pt x="65437" y="909"/>
                  </a:cubicBezTo>
                  <a:cubicBezTo>
                    <a:pt x="94012" y="7767"/>
                    <a:pt x="104870" y="35294"/>
                    <a:pt x="100298" y="35390"/>
                  </a:cubicBezTo>
                  <a:cubicBezTo>
                    <a:pt x="95726" y="35485"/>
                    <a:pt x="81248" y="14244"/>
                    <a:pt x="65627" y="12625"/>
                  </a:cubicBezTo>
                  <a:cubicBezTo>
                    <a:pt x="50006" y="11006"/>
                    <a:pt x="38862" y="18435"/>
                    <a:pt x="25336" y="25293"/>
                  </a:cubicBezTo>
                  <a:cubicBezTo>
                    <a:pt x="11811" y="32151"/>
                    <a:pt x="3524" y="36914"/>
                    <a:pt x="0" y="28246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22CD2453-E8AB-4662-BCBE-2A4015335147}"/>
                </a:ext>
              </a:extLst>
            </p:cNvPr>
            <p:cNvSpPr/>
            <p:nvPr/>
          </p:nvSpPr>
          <p:spPr>
            <a:xfrm>
              <a:off x="10602851" y="2681544"/>
              <a:ext cx="60799" cy="43430"/>
            </a:xfrm>
            <a:custGeom>
              <a:avLst/>
              <a:gdLst>
                <a:gd name="connsiteX0" fmla="*/ 46968 w 46968"/>
                <a:gd name="connsiteY0" fmla="*/ 13831 h 33551"/>
                <a:gd name="connsiteX1" fmla="*/ 27352 w 46968"/>
                <a:gd name="connsiteY1" fmla="*/ 278 h 33551"/>
                <a:gd name="connsiteX2" fmla="*/ 25632 w 46968"/>
                <a:gd name="connsiteY2" fmla="*/ 686 h 33551"/>
                <a:gd name="connsiteX3" fmla="*/ 1153 w 46968"/>
                <a:gd name="connsiteY3" fmla="*/ 33548 h 33551"/>
                <a:gd name="connsiteX4" fmla="*/ 25061 w 46968"/>
                <a:gd name="connsiteY4" fmla="*/ 12021 h 33551"/>
                <a:gd name="connsiteX5" fmla="*/ 46968 w 46968"/>
                <a:gd name="connsiteY5" fmla="*/ 13831 h 3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68" h="33551">
                  <a:moveTo>
                    <a:pt x="46968" y="13831"/>
                  </a:moveTo>
                  <a:cubicBezTo>
                    <a:pt x="45294" y="4671"/>
                    <a:pt x="36512" y="-1396"/>
                    <a:pt x="27352" y="278"/>
                  </a:cubicBezTo>
                  <a:cubicBezTo>
                    <a:pt x="26772" y="384"/>
                    <a:pt x="26198" y="520"/>
                    <a:pt x="25632" y="686"/>
                  </a:cubicBezTo>
                  <a:cubicBezTo>
                    <a:pt x="8773" y="3258"/>
                    <a:pt x="-3991" y="33929"/>
                    <a:pt x="1153" y="33548"/>
                  </a:cubicBezTo>
                  <a:cubicBezTo>
                    <a:pt x="6296" y="33167"/>
                    <a:pt x="11916" y="13831"/>
                    <a:pt x="25061" y="12021"/>
                  </a:cubicBezTo>
                  <a:cubicBezTo>
                    <a:pt x="38205" y="10211"/>
                    <a:pt x="46968" y="30785"/>
                    <a:pt x="46968" y="13831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4DC0E8F8-0344-41F0-A36D-755F589FF546}"/>
                </a:ext>
              </a:extLst>
            </p:cNvPr>
            <p:cNvSpPr/>
            <p:nvPr/>
          </p:nvSpPr>
          <p:spPr>
            <a:xfrm>
              <a:off x="10626663" y="2838034"/>
              <a:ext cx="208247" cy="106032"/>
            </a:xfrm>
            <a:custGeom>
              <a:avLst/>
              <a:gdLst>
                <a:gd name="connsiteX0" fmla="*/ 0 w 160877"/>
                <a:gd name="connsiteY0" fmla="*/ 81915 h 81914"/>
                <a:gd name="connsiteX1" fmla="*/ 62008 w 160877"/>
                <a:gd name="connsiteY1" fmla="*/ 74390 h 81914"/>
                <a:gd name="connsiteX2" fmla="*/ 154591 w 160877"/>
                <a:gd name="connsiteY2" fmla="*/ 38100 h 81914"/>
                <a:gd name="connsiteX3" fmla="*/ 160782 w 160877"/>
                <a:gd name="connsiteY3" fmla="*/ 0 h 8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877" h="81914">
                  <a:moveTo>
                    <a:pt x="0" y="81915"/>
                  </a:moveTo>
                  <a:cubicBezTo>
                    <a:pt x="0" y="81915"/>
                    <a:pt x="26956" y="78772"/>
                    <a:pt x="62008" y="74390"/>
                  </a:cubicBezTo>
                  <a:cubicBezTo>
                    <a:pt x="97060" y="70009"/>
                    <a:pt x="146399" y="63151"/>
                    <a:pt x="154591" y="38100"/>
                  </a:cubicBezTo>
                  <a:cubicBezTo>
                    <a:pt x="159260" y="25963"/>
                    <a:pt x="161367" y="12991"/>
                    <a:pt x="160782" y="0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2214BE2A-BB07-4612-B294-1DE9250A33EA}"/>
                </a:ext>
              </a:extLst>
            </p:cNvPr>
            <p:cNvSpPr/>
            <p:nvPr/>
          </p:nvSpPr>
          <p:spPr>
            <a:xfrm>
              <a:off x="10810249" y="2835105"/>
              <a:ext cx="39700" cy="2928"/>
            </a:xfrm>
            <a:custGeom>
              <a:avLst/>
              <a:gdLst>
                <a:gd name="connsiteX0" fmla="*/ 0 w 30670"/>
                <a:gd name="connsiteY0" fmla="*/ 357 h 2262"/>
                <a:gd name="connsiteX1" fmla="*/ 30671 w 30670"/>
                <a:gd name="connsiteY1" fmla="*/ 2262 h 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670" h="2262">
                  <a:moveTo>
                    <a:pt x="0" y="357"/>
                  </a:moveTo>
                  <a:cubicBezTo>
                    <a:pt x="10262" y="-482"/>
                    <a:pt x="20591" y="160"/>
                    <a:pt x="30671" y="2262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4C693B77-E04D-4B0F-BEF6-F71FEB76C124}"/>
                </a:ext>
              </a:extLst>
            </p:cNvPr>
            <p:cNvSpPr/>
            <p:nvPr/>
          </p:nvSpPr>
          <p:spPr>
            <a:xfrm>
              <a:off x="10620009" y="2995606"/>
              <a:ext cx="377156" cy="260525"/>
            </a:xfrm>
            <a:custGeom>
              <a:avLst/>
              <a:gdLst>
                <a:gd name="connsiteX0" fmla="*/ 291365 w 291364"/>
                <a:gd name="connsiteY0" fmla="*/ 0 h 201263"/>
                <a:gd name="connsiteX1" fmla="*/ 253265 w 291364"/>
                <a:gd name="connsiteY1" fmla="*/ 57150 h 201263"/>
                <a:gd name="connsiteX2" fmla="*/ 186 w 291364"/>
                <a:gd name="connsiteY2" fmla="*/ 102679 h 201263"/>
                <a:gd name="connsiteX3" fmla="*/ 37619 w 291364"/>
                <a:gd name="connsiteY3" fmla="*/ 119825 h 201263"/>
                <a:gd name="connsiteX4" fmla="*/ 46572 w 291364"/>
                <a:gd name="connsiteY4" fmla="*/ 201263 h 201263"/>
                <a:gd name="connsiteX5" fmla="*/ 166111 w 291364"/>
                <a:gd name="connsiteY5" fmla="*/ 120682 h 201263"/>
                <a:gd name="connsiteX6" fmla="*/ 291365 w 291364"/>
                <a:gd name="connsiteY6" fmla="*/ 0 h 20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364" h="201263">
                  <a:moveTo>
                    <a:pt x="291365" y="0"/>
                  </a:moveTo>
                  <a:cubicBezTo>
                    <a:pt x="286435" y="23219"/>
                    <a:pt x="272802" y="43669"/>
                    <a:pt x="253265" y="57150"/>
                  </a:cubicBezTo>
                  <a:cubicBezTo>
                    <a:pt x="222023" y="77057"/>
                    <a:pt x="-7434" y="99822"/>
                    <a:pt x="186" y="102679"/>
                  </a:cubicBezTo>
                  <a:cubicBezTo>
                    <a:pt x="7806" y="105537"/>
                    <a:pt x="37619" y="119825"/>
                    <a:pt x="37619" y="119825"/>
                  </a:cubicBezTo>
                  <a:lnTo>
                    <a:pt x="46572" y="201263"/>
                  </a:lnTo>
                  <a:cubicBezTo>
                    <a:pt x="82709" y="169272"/>
                    <a:pt x="122901" y="142179"/>
                    <a:pt x="166111" y="120682"/>
                  </a:cubicBezTo>
                  <a:cubicBezTo>
                    <a:pt x="242121" y="81248"/>
                    <a:pt x="289555" y="68199"/>
                    <a:pt x="291365" y="0"/>
                  </a:cubicBezTo>
                  <a:close/>
                </a:path>
              </a:pathLst>
            </a:custGeom>
            <a:solidFill>
              <a:srgbClr val="263238"/>
            </a:solidFill>
            <a:ln w="4763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3501B6A1-1732-4A70-95B6-6BF8AE980372}"/>
                </a:ext>
              </a:extLst>
            </p:cNvPr>
            <p:cNvSpPr/>
            <p:nvPr/>
          </p:nvSpPr>
          <p:spPr>
            <a:xfrm>
              <a:off x="10896680" y="4388346"/>
              <a:ext cx="357065" cy="255630"/>
            </a:xfrm>
            <a:custGeom>
              <a:avLst/>
              <a:gdLst>
                <a:gd name="connsiteX0" fmla="*/ 205645 w 275843"/>
                <a:gd name="connsiteY0" fmla="*/ 36302 h 197481"/>
                <a:gd name="connsiteX1" fmla="*/ 152305 w 275843"/>
                <a:gd name="connsiteY1" fmla="*/ 32111 h 197481"/>
                <a:gd name="connsiteX2" fmla="*/ 92583 w 275843"/>
                <a:gd name="connsiteY2" fmla="*/ 107 h 197481"/>
                <a:gd name="connsiteX3" fmla="*/ 39338 w 275843"/>
                <a:gd name="connsiteY3" fmla="*/ 57257 h 197481"/>
                <a:gd name="connsiteX4" fmla="*/ 24384 w 275843"/>
                <a:gd name="connsiteY4" fmla="*/ 95357 h 197481"/>
                <a:gd name="connsiteX5" fmla="*/ 5334 w 275843"/>
                <a:gd name="connsiteY5" fmla="*/ 152507 h 197481"/>
                <a:gd name="connsiteX6" fmla="*/ 45911 w 275843"/>
                <a:gd name="connsiteY6" fmla="*/ 167461 h 197481"/>
                <a:gd name="connsiteX7" fmla="*/ 75724 w 275843"/>
                <a:gd name="connsiteY7" fmla="*/ 190893 h 197481"/>
                <a:gd name="connsiteX8" fmla="*/ 113824 w 275843"/>
                <a:gd name="connsiteY8" fmla="*/ 193084 h 197481"/>
                <a:gd name="connsiteX9" fmla="*/ 147923 w 275843"/>
                <a:gd name="connsiteY9" fmla="*/ 197370 h 197481"/>
                <a:gd name="connsiteX10" fmla="*/ 173546 w 275843"/>
                <a:gd name="connsiteY10" fmla="*/ 186702 h 197481"/>
                <a:gd name="connsiteX11" fmla="*/ 199168 w 275843"/>
                <a:gd name="connsiteY11" fmla="*/ 180225 h 197481"/>
                <a:gd name="connsiteX12" fmla="*/ 264319 w 275843"/>
                <a:gd name="connsiteY12" fmla="*/ 115455 h 197481"/>
                <a:gd name="connsiteX13" fmla="*/ 275844 w 275843"/>
                <a:gd name="connsiteY13" fmla="*/ 103549 h 19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5843" h="197481">
                  <a:moveTo>
                    <a:pt x="205645" y="36302"/>
                  </a:moveTo>
                  <a:cubicBezTo>
                    <a:pt x="205645" y="36302"/>
                    <a:pt x="162973" y="34207"/>
                    <a:pt x="152305" y="32111"/>
                  </a:cubicBezTo>
                  <a:cubicBezTo>
                    <a:pt x="141637" y="30016"/>
                    <a:pt x="107537" y="-2084"/>
                    <a:pt x="92583" y="107"/>
                  </a:cubicBezTo>
                  <a:cubicBezTo>
                    <a:pt x="77629" y="2298"/>
                    <a:pt x="50006" y="32111"/>
                    <a:pt x="39338" y="57257"/>
                  </a:cubicBezTo>
                  <a:cubicBezTo>
                    <a:pt x="28670" y="82403"/>
                    <a:pt x="24384" y="95357"/>
                    <a:pt x="24384" y="95357"/>
                  </a:cubicBezTo>
                  <a:cubicBezTo>
                    <a:pt x="24384" y="95357"/>
                    <a:pt x="-13716" y="129457"/>
                    <a:pt x="5334" y="152507"/>
                  </a:cubicBezTo>
                  <a:cubicBezTo>
                    <a:pt x="24384" y="175558"/>
                    <a:pt x="45911" y="167461"/>
                    <a:pt x="45911" y="167461"/>
                  </a:cubicBezTo>
                  <a:cubicBezTo>
                    <a:pt x="45911" y="167461"/>
                    <a:pt x="58674" y="188797"/>
                    <a:pt x="75724" y="190893"/>
                  </a:cubicBezTo>
                  <a:cubicBezTo>
                    <a:pt x="88376" y="192296"/>
                    <a:pt x="101094" y="193027"/>
                    <a:pt x="113824" y="193084"/>
                  </a:cubicBezTo>
                  <a:cubicBezTo>
                    <a:pt x="124859" y="196466"/>
                    <a:pt x="136395" y="197916"/>
                    <a:pt x="147923" y="197370"/>
                  </a:cubicBezTo>
                  <a:cubicBezTo>
                    <a:pt x="157032" y="195370"/>
                    <a:pt x="165709" y="191757"/>
                    <a:pt x="173546" y="186702"/>
                  </a:cubicBezTo>
                  <a:cubicBezTo>
                    <a:pt x="182592" y="187757"/>
                    <a:pt x="191710" y="185452"/>
                    <a:pt x="199168" y="180225"/>
                  </a:cubicBezTo>
                  <a:cubicBezTo>
                    <a:pt x="206978" y="174034"/>
                    <a:pt x="244793" y="135362"/>
                    <a:pt x="264319" y="115455"/>
                  </a:cubicBezTo>
                  <a:lnTo>
                    <a:pt x="275844" y="103549"/>
                  </a:ln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F96C871E-7076-49B7-B1B4-FA8CB63E88BD}"/>
                </a:ext>
              </a:extLst>
            </p:cNvPr>
            <p:cNvSpPr/>
            <p:nvPr/>
          </p:nvSpPr>
          <p:spPr>
            <a:xfrm>
              <a:off x="11140438" y="3772991"/>
              <a:ext cx="838716" cy="778244"/>
            </a:xfrm>
            <a:custGeom>
              <a:avLst/>
              <a:gdLst>
                <a:gd name="connsiteX0" fmla="*/ 373380 w 647933"/>
                <a:gd name="connsiteY0" fmla="*/ 72485 h 601217"/>
                <a:gd name="connsiteX1" fmla="*/ 268605 w 647933"/>
                <a:gd name="connsiteY1" fmla="*/ 202501 h 601217"/>
                <a:gd name="connsiteX2" fmla="*/ 134302 w 647933"/>
                <a:gd name="connsiteY2" fmla="*/ 390144 h 601217"/>
                <a:gd name="connsiteX3" fmla="*/ 0 w 647933"/>
                <a:gd name="connsiteY3" fmla="*/ 507492 h 601217"/>
                <a:gd name="connsiteX4" fmla="*/ 55435 w 647933"/>
                <a:gd name="connsiteY4" fmla="*/ 586359 h 601217"/>
                <a:gd name="connsiteX5" fmla="*/ 98012 w 647933"/>
                <a:gd name="connsiteY5" fmla="*/ 601218 h 601217"/>
                <a:gd name="connsiteX6" fmla="*/ 183737 w 647933"/>
                <a:gd name="connsiteY6" fmla="*/ 537305 h 601217"/>
                <a:gd name="connsiteX7" fmla="*/ 431387 w 647933"/>
                <a:gd name="connsiteY7" fmla="*/ 343281 h 601217"/>
                <a:gd name="connsiteX8" fmla="*/ 644652 w 647933"/>
                <a:gd name="connsiteY8" fmla="*/ 138589 h 601217"/>
                <a:gd name="connsiteX9" fmla="*/ 604171 w 647933"/>
                <a:gd name="connsiteY9" fmla="*/ 44767 h 601217"/>
                <a:gd name="connsiteX10" fmla="*/ 516731 w 647933"/>
                <a:gd name="connsiteY10" fmla="*/ 0 h 601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933" h="601217">
                  <a:moveTo>
                    <a:pt x="373380" y="72485"/>
                  </a:moveTo>
                  <a:cubicBezTo>
                    <a:pt x="373380" y="72485"/>
                    <a:pt x="294513" y="159925"/>
                    <a:pt x="268605" y="202501"/>
                  </a:cubicBezTo>
                  <a:cubicBezTo>
                    <a:pt x="227318" y="267468"/>
                    <a:pt x="182482" y="330111"/>
                    <a:pt x="134302" y="390144"/>
                  </a:cubicBezTo>
                  <a:cubicBezTo>
                    <a:pt x="104489" y="424243"/>
                    <a:pt x="0" y="507492"/>
                    <a:pt x="0" y="507492"/>
                  </a:cubicBezTo>
                  <a:cubicBezTo>
                    <a:pt x="0" y="507492"/>
                    <a:pt x="31909" y="575691"/>
                    <a:pt x="55435" y="586359"/>
                  </a:cubicBezTo>
                  <a:cubicBezTo>
                    <a:pt x="69122" y="592657"/>
                    <a:pt x="83379" y="597632"/>
                    <a:pt x="98012" y="601218"/>
                  </a:cubicBezTo>
                  <a:lnTo>
                    <a:pt x="183737" y="537305"/>
                  </a:lnTo>
                  <a:cubicBezTo>
                    <a:pt x="183737" y="537305"/>
                    <a:pt x="345662" y="413480"/>
                    <a:pt x="431387" y="343281"/>
                  </a:cubicBezTo>
                  <a:cubicBezTo>
                    <a:pt x="517112" y="273082"/>
                    <a:pt x="636080" y="179070"/>
                    <a:pt x="644652" y="138589"/>
                  </a:cubicBezTo>
                  <a:cubicBezTo>
                    <a:pt x="653224" y="98108"/>
                    <a:pt x="646747" y="76771"/>
                    <a:pt x="604171" y="44767"/>
                  </a:cubicBezTo>
                  <a:cubicBezTo>
                    <a:pt x="577674" y="25154"/>
                    <a:pt x="548134" y="10030"/>
                    <a:pt x="516731" y="0"/>
                  </a:cubicBezTo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6564FBA4-B048-43A9-8158-16BD409370A4}"/>
                </a:ext>
              </a:extLst>
            </p:cNvPr>
            <p:cNvSpPr/>
            <p:nvPr/>
          </p:nvSpPr>
          <p:spPr>
            <a:xfrm>
              <a:off x="11226374" y="4360869"/>
              <a:ext cx="110348" cy="121445"/>
            </a:xfrm>
            <a:custGeom>
              <a:avLst/>
              <a:gdLst>
                <a:gd name="connsiteX0" fmla="*/ 0 w 85248"/>
                <a:gd name="connsiteY0" fmla="*/ 0 h 93821"/>
                <a:gd name="connsiteX1" fmla="*/ 85249 w 85248"/>
                <a:gd name="connsiteY1" fmla="*/ 93821 h 9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248" h="93821">
                  <a:moveTo>
                    <a:pt x="0" y="0"/>
                  </a:moveTo>
                  <a:cubicBezTo>
                    <a:pt x="0" y="0"/>
                    <a:pt x="19050" y="93821"/>
                    <a:pt x="85249" y="93821"/>
                  </a:cubicBezTo>
                </a:path>
              </a:pathLst>
            </a:custGeom>
            <a:noFill/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26A9AF27-E0BF-4D5E-AF20-6902B89D0D47}"/>
                </a:ext>
              </a:extLst>
            </p:cNvPr>
            <p:cNvSpPr/>
            <p:nvPr/>
          </p:nvSpPr>
          <p:spPr>
            <a:xfrm>
              <a:off x="9818482" y="3451311"/>
              <a:ext cx="661432" cy="884860"/>
            </a:xfrm>
            <a:custGeom>
              <a:avLst/>
              <a:gdLst>
                <a:gd name="connsiteX0" fmla="*/ 158572 w 510976"/>
                <a:gd name="connsiteY0" fmla="*/ 11811 h 683580"/>
                <a:gd name="connsiteX1" fmla="*/ 171812 w 510976"/>
                <a:gd name="connsiteY1" fmla="*/ 120587 h 683580"/>
                <a:gd name="connsiteX2" fmla="*/ 186480 w 510976"/>
                <a:gd name="connsiteY2" fmla="*/ 169069 h 683580"/>
                <a:gd name="connsiteX3" fmla="*/ 114471 w 510976"/>
                <a:gd name="connsiteY3" fmla="*/ 327851 h 683580"/>
                <a:gd name="connsiteX4" fmla="*/ 27699 w 510976"/>
                <a:gd name="connsiteY4" fmla="*/ 483584 h 683580"/>
                <a:gd name="connsiteX5" fmla="*/ 5696 w 510976"/>
                <a:gd name="connsiteY5" fmla="*/ 583597 h 683580"/>
                <a:gd name="connsiteX6" fmla="*/ 87992 w 510976"/>
                <a:gd name="connsiteY6" fmla="*/ 683514 h 683580"/>
                <a:gd name="connsiteX7" fmla="*/ 211817 w 510976"/>
                <a:gd name="connsiteY7" fmla="*/ 642366 h 683580"/>
                <a:gd name="connsiteX8" fmla="*/ 261823 w 510976"/>
                <a:gd name="connsiteY8" fmla="*/ 549783 h 683580"/>
                <a:gd name="connsiteX9" fmla="*/ 273634 w 510976"/>
                <a:gd name="connsiteY9" fmla="*/ 329279 h 683580"/>
                <a:gd name="connsiteX10" fmla="*/ 298590 w 510976"/>
                <a:gd name="connsiteY10" fmla="*/ 192596 h 683580"/>
                <a:gd name="connsiteX11" fmla="*/ 363264 w 510976"/>
                <a:gd name="connsiteY11" fmla="*/ 169069 h 683580"/>
                <a:gd name="connsiteX12" fmla="*/ 417652 w 510976"/>
                <a:gd name="connsiteY12" fmla="*/ 129350 h 683580"/>
                <a:gd name="connsiteX13" fmla="*/ 489661 w 510976"/>
                <a:gd name="connsiteY13" fmla="*/ 123539 h 683580"/>
                <a:gd name="connsiteX14" fmla="*/ 510235 w 510976"/>
                <a:gd name="connsiteY14" fmla="*/ 97060 h 683580"/>
                <a:gd name="connsiteX15" fmla="*/ 446989 w 510976"/>
                <a:gd name="connsiteY15" fmla="*/ 74962 h 683580"/>
                <a:gd name="connsiteX16" fmla="*/ 383838 w 510976"/>
                <a:gd name="connsiteY16" fmla="*/ 82391 h 683580"/>
                <a:gd name="connsiteX17" fmla="*/ 369170 w 510976"/>
                <a:gd name="connsiteY17" fmla="*/ 0 h 683580"/>
                <a:gd name="connsiteX18" fmla="*/ 228009 w 510976"/>
                <a:gd name="connsiteY18" fmla="*/ 10287 h 683580"/>
                <a:gd name="connsiteX19" fmla="*/ 158572 w 510976"/>
                <a:gd name="connsiteY19" fmla="*/ 11811 h 68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976" h="683580">
                  <a:moveTo>
                    <a:pt x="158572" y="11811"/>
                  </a:moveTo>
                  <a:cubicBezTo>
                    <a:pt x="158572" y="11811"/>
                    <a:pt x="167335" y="86773"/>
                    <a:pt x="171812" y="120587"/>
                  </a:cubicBezTo>
                  <a:cubicBezTo>
                    <a:pt x="173089" y="137627"/>
                    <a:pt x="178097" y="154178"/>
                    <a:pt x="186480" y="169069"/>
                  </a:cubicBezTo>
                  <a:cubicBezTo>
                    <a:pt x="186480" y="169069"/>
                    <a:pt x="117424" y="323374"/>
                    <a:pt x="114471" y="327851"/>
                  </a:cubicBezTo>
                  <a:cubicBezTo>
                    <a:pt x="111519" y="332327"/>
                    <a:pt x="39510" y="467487"/>
                    <a:pt x="27699" y="483584"/>
                  </a:cubicBezTo>
                  <a:cubicBezTo>
                    <a:pt x="15887" y="499682"/>
                    <a:pt x="-11926" y="551212"/>
                    <a:pt x="5696" y="583597"/>
                  </a:cubicBezTo>
                  <a:cubicBezTo>
                    <a:pt x="23317" y="615982"/>
                    <a:pt x="51225" y="682085"/>
                    <a:pt x="87992" y="683514"/>
                  </a:cubicBezTo>
                  <a:cubicBezTo>
                    <a:pt x="124758" y="684943"/>
                    <a:pt x="176193" y="662940"/>
                    <a:pt x="211817" y="642366"/>
                  </a:cubicBezTo>
                  <a:cubicBezTo>
                    <a:pt x="247440" y="621792"/>
                    <a:pt x="258870" y="608552"/>
                    <a:pt x="261823" y="549783"/>
                  </a:cubicBezTo>
                  <a:cubicBezTo>
                    <a:pt x="264776" y="491014"/>
                    <a:pt x="263252" y="385191"/>
                    <a:pt x="273634" y="329279"/>
                  </a:cubicBezTo>
                  <a:cubicBezTo>
                    <a:pt x="284016" y="273368"/>
                    <a:pt x="291255" y="214979"/>
                    <a:pt x="298590" y="192596"/>
                  </a:cubicBezTo>
                  <a:cubicBezTo>
                    <a:pt x="305924" y="170212"/>
                    <a:pt x="348596" y="177927"/>
                    <a:pt x="363264" y="169069"/>
                  </a:cubicBezTo>
                  <a:cubicBezTo>
                    <a:pt x="377933" y="160211"/>
                    <a:pt x="391173" y="141161"/>
                    <a:pt x="417652" y="129350"/>
                  </a:cubicBezTo>
                  <a:cubicBezTo>
                    <a:pt x="440617" y="120618"/>
                    <a:pt x="465593" y="118603"/>
                    <a:pt x="489661" y="123539"/>
                  </a:cubicBezTo>
                  <a:cubicBezTo>
                    <a:pt x="498519" y="126492"/>
                    <a:pt x="514616" y="113252"/>
                    <a:pt x="510235" y="97060"/>
                  </a:cubicBezTo>
                  <a:cubicBezTo>
                    <a:pt x="505854" y="80867"/>
                    <a:pt x="476421" y="72104"/>
                    <a:pt x="446989" y="74962"/>
                  </a:cubicBezTo>
                  <a:cubicBezTo>
                    <a:pt x="417557" y="77819"/>
                    <a:pt x="391173" y="86773"/>
                    <a:pt x="383838" y="82391"/>
                  </a:cubicBezTo>
                  <a:cubicBezTo>
                    <a:pt x="376504" y="78010"/>
                    <a:pt x="369170" y="0"/>
                    <a:pt x="369170" y="0"/>
                  </a:cubicBezTo>
                  <a:cubicBezTo>
                    <a:pt x="369170" y="0"/>
                    <a:pt x="264395" y="8858"/>
                    <a:pt x="228009" y="10287"/>
                  </a:cubicBezTo>
                  <a:cubicBezTo>
                    <a:pt x="191624" y="11716"/>
                    <a:pt x="158572" y="11811"/>
                    <a:pt x="158572" y="11811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3CB59F8E-4842-406D-94B9-E1AA576C9DB8}"/>
                </a:ext>
              </a:extLst>
            </p:cNvPr>
            <p:cNvSpPr/>
            <p:nvPr/>
          </p:nvSpPr>
          <p:spPr>
            <a:xfrm>
              <a:off x="10232977" y="3381396"/>
              <a:ext cx="75780" cy="167063"/>
            </a:xfrm>
            <a:custGeom>
              <a:avLst/>
              <a:gdLst>
                <a:gd name="connsiteX0" fmla="*/ 0 w 58543"/>
                <a:gd name="connsiteY0" fmla="*/ 8483 h 129061"/>
                <a:gd name="connsiteX1" fmla="*/ 1524 w 58543"/>
                <a:gd name="connsiteY1" fmla="*/ 114306 h 129061"/>
                <a:gd name="connsiteX2" fmla="*/ 16521 w 58543"/>
                <a:gd name="connsiteY2" fmla="*/ 129025 h 129061"/>
                <a:gd name="connsiteX3" fmla="*/ 17621 w 58543"/>
                <a:gd name="connsiteY3" fmla="*/ 128974 h 129061"/>
                <a:gd name="connsiteX4" fmla="*/ 48577 w 58543"/>
                <a:gd name="connsiteY4" fmla="*/ 112877 h 129061"/>
                <a:gd name="connsiteX5" fmla="*/ 57340 w 58543"/>
                <a:gd name="connsiteY5" fmla="*/ 14389 h 129061"/>
                <a:gd name="connsiteX6" fmla="*/ 0 w 58543"/>
                <a:gd name="connsiteY6" fmla="*/ 8483 h 12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43" h="129061">
                  <a:moveTo>
                    <a:pt x="0" y="8483"/>
                  </a:moveTo>
                  <a:cubicBezTo>
                    <a:pt x="0" y="8483"/>
                    <a:pt x="1524" y="105543"/>
                    <a:pt x="1524" y="114306"/>
                  </a:cubicBezTo>
                  <a:cubicBezTo>
                    <a:pt x="1600" y="122512"/>
                    <a:pt x="8315" y="129102"/>
                    <a:pt x="16521" y="129025"/>
                  </a:cubicBezTo>
                  <a:cubicBezTo>
                    <a:pt x="16888" y="129022"/>
                    <a:pt x="17255" y="129005"/>
                    <a:pt x="17621" y="128974"/>
                  </a:cubicBezTo>
                  <a:cubicBezTo>
                    <a:pt x="25051" y="127546"/>
                    <a:pt x="44101" y="134880"/>
                    <a:pt x="48577" y="112877"/>
                  </a:cubicBezTo>
                  <a:cubicBezTo>
                    <a:pt x="53054" y="90874"/>
                    <a:pt x="61722" y="29057"/>
                    <a:pt x="57340" y="14389"/>
                  </a:cubicBezTo>
                  <a:cubicBezTo>
                    <a:pt x="52959" y="-280"/>
                    <a:pt x="13240" y="-6185"/>
                    <a:pt x="0" y="8483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4E6F2736-D24B-4449-AF14-779F58B1B8E1}"/>
                </a:ext>
              </a:extLst>
            </p:cNvPr>
            <p:cNvSpPr/>
            <p:nvPr/>
          </p:nvSpPr>
          <p:spPr>
            <a:xfrm>
              <a:off x="10149324" y="3383578"/>
              <a:ext cx="85619" cy="173583"/>
            </a:xfrm>
            <a:custGeom>
              <a:avLst/>
              <a:gdLst>
                <a:gd name="connsiteX0" fmla="*/ 64620 w 66143"/>
                <a:gd name="connsiteY0" fmla="*/ 6796 h 134098"/>
                <a:gd name="connsiteX1" fmla="*/ 4422 w 66143"/>
                <a:gd name="connsiteY1" fmla="*/ 2414 h 134098"/>
                <a:gd name="connsiteX2" fmla="*/ 13185 w 66143"/>
                <a:gd name="connsiteY2" fmla="*/ 122905 h 134098"/>
                <a:gd name="connsiteX3" fmla="*/ 44046 w 66143"/>
                <a:gd name="connsiteY3" fmla="*/ 133192 h 134098"/>
                <a:gd name="connsiteX4" fmla="*/ 66144 w 66143"/>
                <a:gd name="connsiteY4" fmla="*/ 112618 h 134098"/>
                <a:gd name="connsiteX5" fmla="*/ 64620 w 66143"/>
                <a:gd name="connsiteY5" fmla="*/ 6796 h 134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43" h="134098">
                  <a:moveTo>
                    <a:pt x="64620" y="6796"/>
                  </a:moveTo>
                  <a:cubicBezTo>
                    <a:pt x="64620" y="6796"/>
                    <a:pt x="17662" y="-4920"/>
                    <a:pt x="4422" y="2414"/>
                  </a:cubicBezTo>
                  <a:cubicBezTo>
                    <a:pt x="-8818" y="9749"/>
                    <a:pt x="11756" y="114142"/>
                    <a:pt x="13185" y="122905"/>
                  </a:cubicBezTo>
                  <a:cubicBezTo>
                    <a:pt x="14614" y="131668"/>
                    <a:pt x="35283" y="136145"/>
                    <a:pt x="44046" y="133192"/>
                  </a:cubicBezTo>
                  <a:cubicBezTo>
                    <a:pt x="52809" y="130240"/>
                    <a:pt x="66144" y="124429"/>
                    <a:pt x="66144" y="112618"/>
                  </a:cubicBezTo>
                  <a:cubicBezTo>
                    <a:pt x="66144" y="100808"/>
                    <a:pt x="64620" y="6796"/>
                    <a:pt x="64620" y="6796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D6782E4E-5A36-4367-AECB-597261AACE42}"/>
                </a:ext>
              </a:extLst>
            </p:cNvPr>
            <p:cNvSpPr/>
            <p:nvPr/>
          </p:nvSpPr>
          <p:spPr>
            <a:xfrm>
              <a:off x="10077471" y="3386825"/>
              <a:ext cx="89958" cy="183731"/>
            </a:xfrm>
            <a:custGeom>
              <a:avLst/>
              <a:gdLst>
                <a:gd name="connsiteX0" fmla="*/ 49645 w 69496"/>
                <a:gd name="connsiteY0" fmla="*/ 2858 h 141938"/>
                <a:gd name="connsiteX1" fmla="*/ 9925 w 69496"/>
                <a:gd name="connsiteY1" fmla="*/ 7239 h 141938"/>
                <a:gd name="connsiteX2" fmla="*/ 1067 w 69496"/>
                <a:gd name="connsiteY2" fmla="*/ 58674 h 141938"/>
                <a:gd name="connsiteX3" fmla="*/ 24594 w 69496"/>
                <a:gd name="connsiteY3" fmla="*/ 133636 h 141938"/>
                <a:gd name="connsiteX4" fmla="*/ 61360 w 69496"/>
                <a:gd name="connsiteY4" fmla="*/ 139541 h 141938"/>
                <a:gd name="connsiteX5" fmla="*/ 68695 w 69496"/>
                <a:gd name="connsiteY5" fmla="*/ 120491 h 141938"/>
                <a:gd name="connsiteX6" fmla="*/ 61360 w 69496"/>
                <a:gd name="connsiteY6" fmla="*/ 69056 h 141938"/>
                <a:gd name="connsiteX7" fmla="*/ 59932 w 69496"/>
                <a:gd name="connsiteY7" fmla="*/ 0 h 14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496" h="141938">
                  <a:moveTo>
                    <a:pt x="49645" y="2858"/>
                  </a:moveTo>
                  <a:cubicBezTo>
                    <a:pt x="49645" y="2858"/>
                    <a:pt x="18784" y="-3048"/>
                    <a:pt x="9925" y="7239"/>
                  </a:cubicBezTo>
                  <a:cubicBezTo>
                    <a:pt x="1067" y="17526"/>
                    <a:pt x="-1790" y="32195"/>
                    <a:pt x="1067" y="58674"/>
                  </a:cubicBezTo>
                  <a:cubicBezTo>
                    <a:pt x="4953" y="84735"/>
                    <a:pt x="12891" y="110028"/>
                    <a:pt x="24594" y="133636"/>
                  </a:cubicBezTo>
                  <a:cubicBezTo>
                    <a:pt x="30499" y="142494"/>
                    <a:pt x="49645" y="143923"/>
                    <a:pt x="61360" y="139541"/>
                  </a:cubicBezTo>
                  <a:cubicBezTo>
                    <a:pt x="73076" y="135160"/>
                    <a:pt x="68695" y="120491"/>
                    <a:pt x="68695" y="120491"/>
                  </a:cubicBezTo>
                  <a:cubicBezTo>
                    <a:pt x="68695" y="120491"/>
                    <a:pt x="62789" y="114586"/>
                    <a:pt x="61360" y="69056"/>
                  </a:cubicBezTo>
                  <a:cubicBezTo>
                    <a:pt x="59932" y="23527"/>
                    <a:pt x="59932" y="0"/>
                    <a:pt x="59932" y="0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8AD2FFA2-2721-4A0F-95F7-2FEE99B64694}"/>
                </a:ext>
              </a:extLst>
            </p:cNvPr>
            <p:cNvSpPr/>
            <p:nvPr/>
          </p:nvSpPr>
          <p:spPr>
            <a:xfrm>
              <a:off x="10017928" y="3413335"/>
              <a:ext cx="78258" cy="146749"/>
            </a:xfrm>
            <a:custGeom>
              <a:avLst/>
              <a:gdLst>
                <a:gd name="connsiteX0" fmla="*/ 44209 w 60457"/>
                <a:gd name="connsiteY0" fmla="*/ 0 h 113368"/>
                <a:gd name="connsiteX1" fmla="*/ 108 w 60457"/>
                <a:gd name="connsiteY1" fmla="*/ 17621 h 113368"/>
                <a:gd name="connsiteX2" fmla="*/ 17729 w 60457"/>
                <a:gd name="connsiteY2" fmla="*/ 108775 h 113368"/>
                <a:gd name="connsiteX3" fmla="*/ 45637 w 60457"/>
                <a:gd name="connsiteY3" fmla="*/ 110204 h 113368"/>
                <a:gd name="connsiteX4" fmla="*/ 60306 w 60457"/>
                <a:gd name="connsiteY4" fmla="*/ 94012 h 113368"/>
                <a:gd name="connsiteX5" fmla="*/ 44209 w 60457"/>
                <a:gd name="connsiteY5" fmla="*/ 0 h 11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57" h="113368">
                  <a:moveTo>
                    <a:pt x="44209" y="0"/>
                  </a:moveTo>
                  <a:cubicBezTo>
                    <a:pt x="38303" y="1429"/>
                    <a:pt x="1536" y="2953"/>
                    <a:pt x="108" y="17621"/>
                  </a:cubicBezTo>
                  <a:cubicBezTo>
                    <a:pt x="-1321" y="32290"/>
                    <a:pt x="11823" y="101441"/>
                    <a:pt x="17729" y="108775"/>
                  </a:cubicBezTo>
                  <a:cubicBezTo>
                    <a:pt x="23635" y="116110"/>
                    <a:pt x="39732" y="113157"/>
                    <a:pt x="45637" y="110204"/>
                  </a:cubicBezTo>
                  <a:cubicBezTo>
                    <a:pt x="51543" y="107251"/>
                    <a:pt x="61830" y="102870"/>
                    <a:pt x="60306" y="94012"/>
                  </a:cubicBezTo>
                  <a:cubicBezTo>
                    <a:pt x="58782" y="85153"/>
                    <a:pt x="44209" y="0"/>
                    <a:pt x="44209" y="0"/>
                  </a:cubicBezTo>
                  <a:close/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45CED4CB-D5CF-4034-B581-620FB30C8ED3}"/>
                </a:ext>
              </a:extLst>
            </p:cNvPr>
            <p:cNvSpPr/>
            <p:nvPr/>
          </p:nvSpPr>
          <p:spPr>
            <a:xfrm>
              <a:off x="9818837" y="3740688"/>
              <a:ext cx="371467" cy="596100"/>
            </a:xfrm>
            <a:custGeom>
              <a:avLst/>
              <a:gdLst>
                <a:gd name="connsiteX0" fmla="*/ 209721 w 286969"/>
                <a:gd name="connsiteY0" fmla="*/ 38100 h 460504"/>
                <a:gd name="connsiteX1" fmla="*/ 162096 w 286969"/>
                <a:gd name="connsiteY1" fmla="*/ 0 h 460504"/>
                <a:gd name="connsiteX2" fmla="*/ 114471 w 286969"/>
                <a:gd name="connsiteY2" fmla="*/ 104775 h 460504"/>
                <a:gd name="connsiteX3" fmla="*/ 27699 w 286969"/>
                <a:gd name="connsiteY3" fmla="*/ 260509 h 460504"/>
                <a:gd name="connsiteX4" fmla="*/ 5696 w 286969"/>
                <a:gd name="connsiteY4" fmla="*/ 360521 h 460504"/>
                <a:gd name="connsiteX5" fmla="*/ 87992 w 286969"/>
                <a:gd name="connsiteY5" fmla="*/ 460439 h 460504"/>
                <a:gd name="connsiteX6" fmla="*/ 211817 w 286969"/>
                <a:gd name="connsiteY6" fmla="*/ 419291 h 460504"/>
                <a:gd name="connsiteX7" fmla="*/ 261823 w 286969"/>
                <a:gd name="connsiteY7" fmla="*/ 326708 h 460504"/>
                <a:gd name="connsiteX8" fmla="*/ 273634 w 286969"/>
                <a:gd name="connsiteY8" fmla="*/ 106204 h 460504"/>
                <a:gd name="connsiteX9" fmla="*/ 286969 w 286969"/>
                <a:gd name="connsiteY9" fmla="*/ 26575 h 460504"/>
                <a:gd name="connsiteX10" fmla="*/ 209721 w 286969"/>
                <a:gd name="connsiteY10" fmla="*/ 38100 h 460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969" h="460504">
                  <a:moveTo>
                    <a:pt x="209721" y="38100"/>
                  </a:moveTo>
                  <a:cubicBezTo>
                    <a:pt x="188242" y="34678"/>
                    <a:pt x="170149" y="20204"/>
                    <a:pt x="162096" y="0"/>
                  </a:cubicBezTo>
                  <a:cubicBezTo>
                    <a:pt x="141903" y="44958"/>
                    <a:pt x="116186" y="101822"/>
                    <a:pt x="114471" y="104775"/>
                  </a:cubicBezTo>
                  <a:cubicBezTo>
                    <a:pt x="111519" y="109157"/>
                    <a:pt x="39510" y="244412"/>
                    <a:pt x="27699" y="260509"/>
                  </a:cubicBezTo>
                  <a:cubicBezTo>
                    <a:pt x="15887" y="276606"/>
                    <a:pt x="-11926" y="328136"/>
                    <a:pt x="5696" y="360521"/>
                  </a:cubicBezTo>
                  <a:cubicBezTo>
                    <a:pt x="23317" y="392906"/>
                    <a:pt x="51225" y="459010"/>
                    <a:pt x="87992" y="460439"/>
                  </a:cubicBezTo>
                  <a:cubicBezTo>
                    <a:pt x="124758" y="461867"/>
                    <a:pt x="176193" y="439865"/>
                    <a:pt x="211817" y="419291"/>
                  </a:cubicBezTo>
                  <a:cubicBezTo>
                    <a:pt x="247440" y="398717"/>
                    <a:pt x="258870" y="385477"/>
                    <a:pt x="261823" y="326708"/>
                  </a:cubicBezTo>
                  <a:cubicBezTo>
                    <a:pt x="264776" y="267938"/>
                    <a:pt x="263252" y="162116"/>
                    <a:pt x="273634" y="106204"/>
                  </a:cubicBezTo>
                  <a:cubicBezTo>
                    <a:pt x="278587" y="78772"/>
                    <a:pt x="283159" y="50768"/>
                    <a:pt x="286969" y="26575"/>
                  </a:cubicBezTo>
                  <a:cubicBezTo>
                    <a:pt x="262166" y="35208"/>
                    <a:pt x="235964" y="39117"/>
                    <a:pt x="209721" y="3810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18EF600A-B471-4F2A-B542-4F2A3FB82474}"/>
                </a:ext>
              </a:extLst>
            </p:cNvPr>
            <p:cNvSpPr/>
            <p:nvPr/>
          </p:nvSpPr>
          <p:spPr>
            <a:xfrm>
              <a:off x="10141157" y="3580770"/>
              <a:ext cx="36656" cy="98883"/>
            </a:xfrm>
            <a:custGeom>
              <a:avLst/>
              <a:gdLst>
                <a:gd name="connsiteX0" fmla="*/ 28318 w 28318"/>
                <a:gd name="connsiteY0" fmla="*/ 0 h 76390"/>
                <a:gd name="connsiteX1" fmla="*/ 410 w 28318"/>
                <a:gd name="connsiteY1" fmla="*/ 41148 h 76390"/>
                <a:gd name="connsiteX2" fmla="*/ 7744 w 28318"/>
                <a:gd name="connsiteY2" fmla="*/ 76391 h 7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318" h="76390">
                  <a:moveTo>
                    <a:pt x="28318" y="0"/>
                  </a:moveTo>
                  <a:cubicBezTo>
                    <a:pt x="28318" y="0"/>
                    <a:pt x="3267" y="22003"/>
                    <a:pt x="410" y="41148"/>
                  </a:cubicBezTo>
                  <a:cubicBezTo>
                    <a:pt x="-1076" y="53382"/>
                    <a:pt x="1501" y="65765"/>
                    <a:pt x="7744" y="76391"/>
                  </a:cubicBezTo>
                </a:path>
              </a:pathLst>
            </a:custGeom>
            <a:solidFill>
              <a:srgbClr val="FFFFFF"/>
            </a:solidFill>
            <a:ln w="7144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" name="等腰三角形 4">
            <a:extLst>
              <a:ext uri="{FF2B5EF4-FFF2-40B4-BE49-F238E27FC236}">
                <a16:creationId xmlns:a16="http://schemas.microsoft.com/office/drawing/2014/main" id="{F4A14FF4-E8B2-4A55-A20E-A8ED893B544F}"/>
              </a:ext>
            </a:extLst>
          </p:cNvPr>
          <p:cNvSpPr/>
          <p:nvPr/>
        </p:nvSpPr>
        <p:spPr>
          <a:xfrm rot="5687403">
            <a:off x="1697744" y="3254378"/>
            <a:ext cx="355506" cy="895613"/>
          </a:xfrm>
          <a:prstGeom prst="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6" name="直角三角形 545">
            <a:extLst>
              <a:ext uri="{FF2B5EF4-FFF2-40B4-BE49-F238E27FC236}">
                <a16:creationId xmlns:a16="http://schemas.microsoft.com/office/drawing/2014/main" id="{2C15100D-526A-49FD-B000-285C0325080F}"/>
              </a:ext>
            </a:extLst>
          </p:cNvPr>
          <p:cNvSpPr/>
          <p:nvPr/>
        </p:nvSpPr>
        <p:spPr>
          <a:xfrm rot="3307312" flipH="1">
            <a:off x="1545918" y="3589335"/>
            <a:ext cx="356137" cy="1346853"/>
          </a:xfrm>
          <a:prstGeom prst="rt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7" name="等腰三角形 546">
            <a:extLst>
              <a:ext uri="{FF2B5EF4-FFF2-40B4-BE49-F238E27FC236}">
                <a16:creationId xmlns:a16="http://schemas.microsoft.com/office/drawing/2014/main" id="{654943D5-7FEC-429A-8220-215F79654D8A}"/>
              </a:ext>
            </a:extLst>
          </p:cNvPr>
          <p:cNvSpPr/>
          <p:nvPr/>
        </p:nvSpPr>
        <p:spPr>
          <a:xfrm rot="17363672" flipH="1">
            <a:off x="9456824" y="3381894"/>
            <a:ext cx="364074" cy="640891"/>
          </a:xfrm>
          <a:prstGeom prst="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8" name="直角三角形 547">
            <a:extLst>
              <a:ext uri="{FF2B5EF4-FFF2-40B4-BE49-F238E27FC236}">
                <a16:creationId xmlns:a16="http://schemas.microsoft.com/office/drawing/2014/main" id="{E08DA12D-1040-4805-BF82-FC91B00D15C4}"/>
              </a:ext>
            </a:extLst>
          </p:cNvPr>
          <p:cNvSpPr/>
          <p:nvPr/>
        </p:nvSpPr>
        <p:spPr>
          <a:xfrm rot="15036738" flipH="1">
            <a:off x="9510083" y="2196615"/>
            <a:ext cx="287692" cy="1346853"/>
          </a:xfrm>
          <a:prstGeom prst="rtTriangle">
            <a:avLst/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02" name="iconfont-11607-6151198">
            <a:extLst>
              <a:ext uri="{FF2B5EF4-FFF2-40B4-BE49-F238E27FC236}">
                <a16:creationId xmlns:a16="http://schemas.microsoft.com/office/drawing/2014/main" id="{D903894E-2319-46D1-9E1D-3DE7282D31CB}"/>
              </a:ext>
            </a:extLst>
          </p:cNvPr>
          <p:cNvSpPr/>
          <p:nvPr/>
        </p:nvSpPr>
        <p:spPr>
          <a:xfrm>
            <a:off x="10663269" y="691459"/>
            <a:ext cx="903840" cy="903844"/>
          </a:xfrm>
          <a:custGeom>
            <a:avLst/>
            <a:gdLst>
              <a:gd name="T0" fmla="*/ 4970 w 12800"/>
              <a:gd name="T1" fmla="*/ 7931 h 12800"/>
              <a:gd name="T2" fmla="*/ 10416 w 12800"/>
              <a:gd name="T3" fmla="*/ 3488 h 12800"/>
              <a:gd name="T4" fmla="*/ 4971 w 12800"/>
              <a:gd name="T5" fmla="*/ 9348 h 12800"/>
              <a:gd name="T6" fmla="*/ 4971 w 12800"/>
              <a:gd name="T7" fmla="*/ 11014 h 12800"/>
              <a:gd name="T8" fmla="*/ 7760 w 12800"/>
              <a:gd name="T9" fmla="*/ 9524 h 12800"/>
              <a:gd name="T10" fmla="*/ 10418 w 12800"/>
              <a:gd name="T11" fmla="*/ 11060 h 12800"/>
              <a:gd name="T12" fmla="*/ 11506 w 12800"/>
              <a:gd name="T13" fmla="*/ 1844 h 12800"/>
              <a:gd name="T14" fmla="*/ 2296 w 12800"/>
              <a:gd name="T15" fmla="*/ 6448 h 12800"/>
              <a:gd name="T16" fmla="*/ 4970 w 12800"/>
              <a:gd name="T17" fmla="*/ 7930 h 12800"/>
              <a:gd name="T18" fmla="*/ 10359 w 12800"/>
              <a:gd name="T19" fmla="*/ 3535 h 12800"/>
              <a:gd name="T20" fmla="*/ 10366 w 12800"/>
              <a:gd name="T21" fmla="*/ 3542 h 12800"/>
              <a:gd name="T22" fmla="*/ 6030 w 12800"/>
              <a:gd name="T23" fmla="*/ 8209 h 12800"/>
              <a:gd name="T24" fmla="*/ 10416 w 12800"/>
              <a:gd name="T25" fmla="*/ 3489 h 12800"/>
              <a:gd name="T26" fmla="*/ 4970 w 12800"/>
              <a:gd name="T27" fmla="*/ 7930 h 12800"/>
              <a:gd name="T28" fmla="*/ 4970 w 12800"/>
              <a:gd name="T29" fmla="*/ 7931 h 12800"/>
              <a:gd name="T30" fmla="*/ 12800 w 12800"/>
              <a:gd name="T31" fmla="*/ 0 h 12800"/>
              <a:gd name="T32" fmla="*/ 11290 w 12800"/>
              <a:gd name="T33" fmla="*/ 12800 h 12800"/>
              <a:gd name="T34" fmla="*/ 7740 w 12800"/>
              <a:gd name="T35" fmla="*/ 10748 h 12800"/>
              <a:gd name="T36" fmla="*/ 3902 w 12800"/>
              <a:gd name="T37" fmla="*/ 12800 h 12800"/>
              <a:gd name="T38" fmla="*/ 3902 w 12800"/>
              <a:gd name="T39" fmla="*/ 8562 h 12800"/>
              <a:gd name="T40" fmla="*/ 0 w 12800"/>
              <a:gd name="T41" fmla="*/ 6400 h 12800"/>
              <a:gd name="T42" fmla="*/ 12800 w 12800"/>
              <a:gd name="T43" fmla="*/ 0 h 12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00" h="12800">
                <a:moveTo>
                  <a:pt x="4970" y="7931"/>
                </a:moveTo>
                <a:lnTo>
                  <a:pt x="10416" y="3488"/>
                </a:lnTo>
                <a:lnTo>
                  <a:pt x="4971" y="9348"/>
                </a:lnTo>
                <a:lnTo>
                  <a:pt x="4971" y="11014"/>
                </a:lnTo>
                <a:lnTo>
                  <a:pt x="7760" y="9524"/>
                </a:lnTo>
                <a:lnTo>
                  <a:pt x="10418" y="11060"/>
                </a:lnTo>
                <a:lnTo>
                  <a:pt x="11506" y="1844"/>
                </a:lnTo>
                <a:lnTo>
                  <a:pt x="2296" y="6448"/>
                </a:lnTo>
                <a:lnTo>
                  <a:pt x="4970" y="7930"/>
                </a:lnTo>
                <a:lnTo>
                  <a:pt x="10359" y="3535"/>
                </a:lnTo>
                <a:lnTo>
                  <a:pt x="10366" y="3542"/>
                </a:lnTo>
                <a:lnTo>
                  <a:pt x="6030" y="8209"/>
                </a:lnTo>
                <a:lnTo>
                  <a:pt x="10416" y="3489"/>
                </a:lnTo>
                <a:lnTo>
                  <a:pt x="4970" y="7930"/>
                </a:lnTo>
                <a:lnTo>
                  <a:pt x="4970" y="7931"/>
                </a:lnTo>
                <a:close/>
                <a:moveTo>
                  <a:pt x="12800" y="0"/>
                </a:moveTo>
                <a:lnTo>
                  <a:pt x="11290" y="12800"/>
                </a:lnTo>
                <a:lnTo>
                  <a:pt x="7740" y="10748"/>
                </a:lnTo>
                <a:lnTo>
                  <a:pt x="3902" y="12800"/>
                </a:lnTo>
                <a:lnTo>
                  <a:pt x="3902" y="8562"/>
                </a:lnTo>
                <a:lnTo>
                  <a:pt x="0" y="6400"/>
                </a:lnTo>
                <a:lnTo>
                  <a:pt x="12800" y="0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1" name="Group 504+">
            <a:extLst>
              <a:ext uri="{FF2B5EF4-FFF2-40B4-BE49-F238E27FC236}">
                <a16:creationId xmlns:a16="http://schemas.microsoft.com/office/drawing/2014/main" id="{A5B77109-80E1-4039-9018-3147BEE68D63}"/>
              </a:ext>
            </a:extLst>
          </p:cNvPr>
          <p:cNvGrpSpPr/>
          <p:nvPr/>
        </p:nvGrpSpPr>
        <p:grpSpPr>
          <a:xfrm>
            <a:off x="9187297" y="5073395"/>
            <a:ext cx="1221767" cy="1403436"/>
            <a:chOff x="5612693" y="1808179"/>
            <a:chExt cx="1181907" cy="1338737"/>
          </a:xfrm>
        </p:grpSpPr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9AC42120-A739-467F-BC73-9D247744421E}"/>
                </a:ext>
              </a:extLst>
            </p:cNvPr>
            <p:cNvSpPr/>
            <p:nvPr/>
          </p:nvSpPr>
          <p:spPr>
            <a:xfrm>
              <a:off x="5828044" y="2921993"/>
              <a:ext cx="569612" cy="223035"/>
            </a:xfrm>
            <a:custGeom>
              <a:avLst/>
              <a:gdLst>
                <a:gd name="connsiteX0" fmla="*/ 410255 w 569609"/>
                <a:gd name="connsiteY0" fmla="*/ 0 h 223033"/>
                <a:gd name="connsiteX1" fmla="*/ 545320 w 569609"/>
                <a:gd name="connsiteY1" fmla="*/ 17479 h 223033"/>
                <a:gd name="connsiteX2" fmla="*/ 560182 w 569609"/>
                <a:gd name="connsiteY2" fmla="*/ 56270 h 223033"/>
                <a:gd name="connsiteX3" fmla="*/ 569609 w 569609"/>
                <a:gd name="connsiteY3" fmla="*/ 223033 h 223033"/>
                <a:gd name="connsiteX4" fmla="*/ 0 w 569609"/>
                <a:gd name="connsiteY4" fmla="*/ 223033 h 223033"/>
                <a:gd name="connsiteX5" fmla="*/ 24125 w 569609"/>
                <a:gd name="connsiteY5" fmla="*/ 157686 h 223033"/>
                <a:gd name="connsiteX6" fmla="*/ 79553 w 569609"/>
                <a:gd name="connsiteY6" fmla="*/ 17479 h 22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9609" h="223033">
                  <a:moveTo>
                    <a:pt x="410255" y="0"/>
                  </a:moveTo>
                  <a:lnTo>
                    <a:pt x="545320" y="17479"/>
                  </a:lnTo>
                  <a:lnTo>
                    <a:pt x="560182" y="56270"/>
                  </a:lnTo>
                  <a:lnTo>
                    <a:pt x="569609" y="223033"/>
                  </a:lnTo>
                  <a:lnTo>
                    <a:pt x="0" y="223033"/>
                  </a:lnTo>
                  <a:lnTo>
                    <a:pt x="24125" y="157686"/>
                  </a:lnTo>
                  <a:lnTo>
                    <a:pt x="79553" y="17479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F56F754A-BEEB-4C90-A7F0-D9684709DC47}"/>
                </a:ext>
              </a:extLst>
            </p:cNvPr>
            <p:cNvSpPr/>
            <p:nvPr/>
          </p:nvSpPr>
          <p:spPr>
            <a:xfrm>
              <a:off x="5612693" y="2147204"/>
              <a:ext cx="485211" cy="796754"/>
            </a:xfrm>
            <a:custGeom>
              <a:avLst/>
              <a:gdLst>
                <a:gd name="connsiteX0" fmla="*/ 98298 w 494442"/>
                <a:gd name="connsiteY0" fmla="*/ 0 h 811910"/>
                <a:gd name="connsiteX1" fmla="*/ 2572 w 494442"/>
                <a:gd name="connsiteY1" fmla="*/ 562832 h 811910"/>
                <a:gd name="connsiteX2" fmla="*/ 0 w 494442"/>
                <a:gd name="connsiteY2" fmla="*/ 640461 h 811910"/>
                <a:gd name="connsiteX3" fmla="*/ 357664 w 494442"/>
                <a:gd name="connsiteY3" fmla="*/ 811911 h 811910"/>
                <a:gd name="connsiteX4" fmla="*/ 494443 w 494442"/>
                <a:gd name="connsiteY4" fmla="*/ 475678 h 81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442" h="811910">
                  <a:moveTo>
                    <a:pt x="98298" y="0"/>
                  </a:moveTo>
                  <a:cubicBezTo>
                    <a:pt x="98298" y="0"/>
                    <a:pt x="10192" y="329565"/>
                    <a:pt x="2572" y="562832"/>
                  </a:cubicBezTo>
                  <a:lnTo>
                    <a:pt x="0" y="640461"/>
                  </a:lnTo>
                  <a:cubicBezTo>
                    <a:pt x="0" y="640461"/>
                    <a:pt x="194596" y="802386"/>
                    <a:pt x="357664" y="811911"/>
                  </a:cubicBezTo>
                  <a:lnTo>
                    <a:pt x="494443" y="47567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EB7BFD95-4A72-4843-B6AC-BE8D0E5978F7}"/>
                </a:ext>
              </a:extLst>
            </p:cNvPr>
            <p:cNvSpPr/>
            <p:nvPr/>
          </p:nvSpPr>
          <p:spPr>
            <a:xfrm>
              <a:off x="5671187" y="1808179"/>
              <a:ext cx="902339" cy="1011461"/>
            </a:xfrm>
            <a:custGeom>
              <a:avLst/>
              <a:gdLst>
                <a:gd name="connsiteX0" fmla="*/ 902608 w 919505"/>
                <a:gd name="connsiteY0" fmla="*/ 547593 h 1030701"/>
                <a:gd name="connsiteX1" fmla="*/ 717442 w 919505"/>
                <a:gd name="connsiteY1" fmla="*/ 94965 h 1030701"/>
                <a:gd name="connsiteX2" fmla="*/ 379305 w 919505"/>
                <a:gd name="connsiteY2" fmla="*/ 763 h 1030701"/>
                <a:gd name="connsiteX3" fmla="*/ 193186 w 919505"/>
                <a:gd name="connsiteY3" fmla="*/ 62485 h 1030701"/>
                <a:gd name="connsiteX4" fmla="*/ 52026 w 919505"/>
                <a:gd name="connsiteY4" fmla="*/ 266701 h 1030701"/>
                <a:gd name="connsiteX5" fmla="*/ 38024 w 919505"/>
                <a:gd name="connsiteY5" fmla="*/ 689230 h 1030701"/>
                <a:gd name="connsiteX6" fmla="*/ 684676 w 919505"/>
                <a:gd name="connsiteY6" fmla="*/ 1030701 h 1030701"/>
                <a:gd name="connsiteX7" fmla="*/ 915372 w 919505"/>
                <a:gd name="connsiteY7" fmla="*/ 764668 h 1030701"/>
                <a:gd name="connsiteX8" fmla="*/ 902608 w 919505"/>
                <a:gd name="connsiteY8" fmla="*/ 547593 h 103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505" h="1030701">
                  <a:moveTo>
                    <a:pt x="902608" y="547593"/>
                  </a:moveTo>
                  <a:cubicBezTo>
                    <a:pt x="865461" y="386811"/>
                    <a:pt x="851173" y="199740"/>
                    <a:pt x="717442" y="94965"/>
                  </a:cubicBezTo>
                  <a:cubicBezTo>
                    <a:pt x="618287" y="17146"/>
                    <a:pt x="505225" y="-4571"/>
                    <a:pt x="379305" y="763"/>
                  </a:cubicBezTo>
                  <a:cubicBezTo>
                    <a:pt x="317297" y="3335"/>
                    <a:pt x="247288" y="31910"/>
                    <a:pt x="193186" y="62485"/>
                  </a:cubicBezTo>
                  <a:cubicBezTo>
                    <a:pt x="119177" y="104395"/>
                    <a:pt x="87840" y="189453"/>
                    <a:pt x="52026" y="266701"/>
                  </a:cubicBezTo>
                  <a:cubicBezTo>
                    <a:pt x="-19507" y="421482"/>
                    <a:pt x="-10458" y="631032"/>
                    <a:pt x="38024" y="689230"/>
                  </a:cubicBezTo>
                  <a:lnTo>
                    <a:pt x="684676" y="1030701"/>
                  </a:lnTo>
                  <a:cubicBezTo>
                    <a:pt x="813835" y="963550"/>
                    <a:pt x="894703" y="936785"/>
                    <a:pt x="915372" y="764668"/>
                  </a:cubicBezTo>
                  <a:cubicBezTo>
                    <a:pt x="923720" y="692117"/>
                    <a:pt x="919401" y="618667"/>
                    <a:pt x="902608" y="54759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7BB6BD0E-6C81-4716-B1EA-714FF8DC9EAF}"/>
                </a:ext>
              </a:extLst>
            </p:cNvPr>
            <p:cNvSpPr/>
            <p:nvPr/>
          </p:nvSpPr>
          <p:spPr>
            <a:xfrm>
              <a:off x="5715580" y="1907314"/>
              <a:ext cx="718120" cy="1227701"/>
            </a:xfrm>
            <a:custGeom>
              <a:avLst/>
              <a:gdLst>
                <a:gd name="connsiteX0" fmla="*/ 665443 w 731781"/>
                <a:gd name="connsiteY0" fmla="*/ 121675 h 1251054"/>
                <a:gd name="connsiteX1" fmla="*/ 258535 w 731781"/>
                <a:gd name="connsiteY1" fmla="*/ 1565 h 1251054"/>
                <a:gd name="connsiteX2" fmla="*/ 19934 w 731781"/>
                <a:gd name="connsiteY2" fmla="*/ 272932 h 1251054"/>
                <a:gd name="connsiteX3" fmla="*/ 5456 w 731781"/>
                <a:gd name="connsiteY3" fmla="*/ 708892 h 1251054"/>
                <a:gd name="connsiteX4" fmla="*/ 199480 w 731781"/>
                <a:gd name="connsiteY4" fmla="*/ 965114 h 1251054"/>
                <a:gd name="connsiteX5" fmla="*/ 198242 w 731781"/>
                <a:gd name="connsiteY5" fmla="*/ 1054078 h 1251054"/>
                <a:gd name="connsiteX6" fmla="*/ 383599 w 731781"/>
                <a:gd name="connsiteY6" fmla="*/ 1251055 h 1251054"/>
                <a:gd name="connsiteX7" fmla="*/ 666872 w 731781"/>
                <a:gd name="connsiteY7" fmla="*/ 1061698 h 1251054"/>
                <a:gd name="connsiteX8" fmla="*/ 731642 w 731781"/>
                <a:gd name="connsiteY8" fmla="*/ 202924 h 1251054"/>
                <a:gd name="connsiteX9" fmla="*/ 665443 w 731781"/>
                <a:gd name="connsiteY9" fmla="*/ 121675 h 125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1781" h="1251054">
                  <a:moveTo>
                    <a:pt x="665443" y="121675"/>
                  </a:moveTo>
                  <a:lnTo>
                    <a:pt x="258535" y="1565"/>
                  </a:lnTo>
                  <a:cubicBezTo>
                    <a:pt x="127376" y="-17485"/>
                    <a:pt x="33459" y="141107"/>
                    <a:pt x="19934" y="272932"/>
                  </a:cubicBezTo>
                  <a:cubicBezTo>
                    <a:pt x="4980" y="419332"/>
                    <a:pt x="-7593" y="598687"/>
                    <a:pt x="5456" y="708892"/>
                  </a:cubicBezTo>
                  <a:cubicBezTo>
                    <a:pt x="31745" y="930443"/>
                    <a:pt x="199480" y="965114"/>
                    <a:pt x="199480" y="965114"/>
                  </a:cubicBezTo>
                  <a:cubicBezTo>
                    <a:pt x="199480" y="965114"/>
                    <a:pt x="198242" y="1054078"/>
                    <a:pt x="198242" y="1054078"/>
                  </a:cubicBezTo>
                  <a:lnTo>
                    <a:pt x="383599" y="1251055"/>
                  </a:lnTo>
                  <a:lnTo>
                    <a:pt x="666872" y="1061698"/>
                  </a:lnTo>
                  <a:lnTo>
                    <a:pt x="731642" y="202924"/>
                  </a:lnTo>
                  <a:cubicBezTo>
                    <a:pt x="734037" y="162755"/>
                    <a:pt x="705268" y="127445"/>
                    <a:pt x="665443" y="121675"/>
                  </a:cubicBezTo>
                  <a:close/>
                </a:path>
              </a:pathLst>
            </a:custGeom>
            <a:solidFill>
              <a:srgbClr val="FFBF9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B98D6A41-963A-4DCA-9908-B2C764F6D203}"/>
                </a:ext>
              </a:extLst>
            </p:cNvPr>
            <p:cNvSpPr/>
            <p:nvPr/>
          </p:nvSpPr>
          <p:spPr>
            <a:xfrm>
              <a:off x="5808405" y="2347878"/>
              <a:ext cx="55187" cy="53203"/>
            </a:xfrm>
            <a:custGeom>
              <a:avLst/>
              <a:gdLst>
                <a:gd name="connsiteX0" fmla="*/ 20 w 56237"/>
                <a:gd name="connsiteY0" fmla="*/ 24489 h 54216"/>
                <a:gd name="connsiteX1" fmla="*/ 26118 w 56237"/>
                <a:gd name="connsiteY1" fmla="*/ 54017 h 54216"/>
                <a:gd name="connsiteX2" fmla="*/ 56133 w 56237"/>
                <a:gd name="connsiteY2" fmla="*/ 30515 h 54216"/>
                <a:gd name="connsiteX3" fmla="*/ 56217 w 56237"/>
                <a:gd name="connsiteY3" fmla="*/ 29728 h 54216"/>
                <a:gd name="connsiteX4" fmla="*/ 30119 w 56237"/>
                <a:gd name="connsiteY4" fmla="*/ 200 h 54216"/>
                <a:gd name="connsiteX5" fmla="*/ 104 w 56237"/>
                <a:gd name="connsiteY5" fmla="*/ 23702 h 54216"/>
                <a:gd name="connsiteX6" fmla="*/ 20 w 56237"/>
                <a:gd name="connsiteY6" fmla="*/ 24489 h 5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16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97" y="55815"/>
                    <a:pt x="54335" y="45293"/>
                    <a:pt x="56133" y="30515"/>
                  </a:cubicBezTo>
                  <a:cubicBezTo>
                    <a:pt x="56165" y="30253"/>
                    <a:pt x="56193" y="29991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34F819DE-0E74-458E-9A9C-5343F3F17312}"/>
                </a:ext>
              </a:extLst>
            </p:cNvPr>
            <p:cNvSpPr/>
            <p:nvPr/>
          </p:nvSpPr>
          <p:spPr>
            <a:xfrm>
              <a:off x="5761216" y="2278742"/>
              <a:ext cx="109975" cy="31350"/>
            </a:xfrm>
            <a:custGeom>
              <a:avLst/>
              <a:gdLst>
                <a:gd name="connsiteX0" fmla="*/ 385 w 112068"/>
                <a:gd name="connsiteY0" fmla="*/ 27217 h 31947"/>
                <a:gd name="connsiteX1" fmla="*/ 56201 w 112068"/>
                <a:gd name="connsiteY1" fmla="*/ 17692 h 31947"/>
                <a:gd name="connsiteX2" fmla="*/ 111637 w 112068"/>
                <a:gd name="connsiteY2" fmla="*/ 31408 h 31947"/>
                <a:gd name="connsiteX3" fmla="*/ 100588 w 112068"/>
                <a:gd name="connsiteY3" fmla="*/ 15596 h 31947"/>
                <a:gd name="connsiteX4" fmla="*/ 56392 w 112068"/>
                <a:gd name="connsiteY4" fmla="*/ 70 h 31947"/>
                <a:gd name="connsiteX5" fmla="*/ 11815 w 112068"/>
                <a:gd name="connsiteY5" fmla="*/ 12548 h 31947"/>
                <a:gd name="connsiteX6" fmla="*/ 385 w 112068"/>
                <a:gd name="connsiteY6" fmla="*/ 27217 h 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068" h="31947">
                  <a:moveTo>
                    <a:pt x="385" y="27217"/>
                  </a:moveTo>
                  <a:cubicBezTo>
                    <a:pt x="3719" y="31026"/>
                    <a:pt x="25722" y="16072"/>
                    <a:pt x="56201" y="17692"/>
                  </a:cubicBezTo>
                  <a:cubicBezTo>
                    <a:pt x="86681" y="19311"/>
                    <a:pt x="108208" y="35027"/>
                    <a:pt x="111637" y="31408"/>
                  </a:cubicBezTo>
                  <a:cubicBezTo>
                    <a:pt x="113351" y="29884"/>
                    <a:pt x="110018" y="23121"/>
                    <a:pt x="100588" y="15596"/>
                  </a:cubicBezTo>
                  <a:cubicBezTo>
                    <a:pt x="87815" y="5977"/>
                    <a:pt x="72374" y="552"/>
                    <a:pt x="56392" y="70"/>
                  </a:cubicBezTo>
                  <a:cubicBezTo>
                    <a:pt x="40584" y="-617"/>
                    <a:pt x="24969" y="3754"/>
                    <a:pt x="11815" y="12548"/>
                  </a:cubicBezTo>
                  <a:cubicBezTo>
                    <a:pt x="2195" y="18930"/>
                    <a:pt x="-1234" y="25502"/>
                    <a:pt x="385" y="272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9A8F9DF4-810B-4974-BBD4-092E1E743B62}"/>
                </a:ext>
              </a:extLst>
            </p:cNvPr>
            <p:cNvSpPr/>
            <p:nvPr/>
          </p:nvSpPr>
          <p:spPr>
            <a:xfrm>
              <a:off x="6070311" y="2347878"/>
              <a:ext cx="55187" cy="53216"/>
            </a:xfrm>
            <a:custGeom>
              <a:avLst/>
              <a:gdLst>
                <a:gd name="connsiteX0" fmla="*/ 20 w 56237"/>
                <a:gd name="connsiteY0" fmla="*/ 24489 h 54228"/>
                <a:gd name="connsiteX1" fmla="*/ 26118 w 56237"/>
                <a:gd name="connsiteY1" fmla="*/ 54017 h 54228"/>
                <a:gd name="connsiteX2" fmla="*/ 56113 w 56237"/>
                <a:gd name="connsiteY2" fmla="*/ 30707 h 54228"/>
                <a:gd name="connsiteX3" fmla="*/ 56217 w 56237"/>
                <a:gd name="connsiteY3" fmla="*/ 29728 h 54228"/>
                <a:gd name="connsiteX4" fmla="*/ 30119 w 56237"/>
                <a:gd name="connsiteY4" fmla="*/ 200 h 54228"/>
                <a:gd name="connsiteX5" fmla="*/ 104 w 56237"/>
                <a:gd name="connsiteY5" fmla="*/ 23702 h 54228"/>
                <a:gd name="connsiteX6" fmla="*/ 20 w 56237"/>
                <a:gd name="connsiteY6" fmla="*/ 24489 h 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37" h="54228">
                  <a:moveTo>
                    <a:pt x="20" y="24489"/>
                  </a:moveTo>
                  <a:cubicBezTo>
                    <a:pt x="-544" y="39715"/>
                    <a:pt x="10938" y="52706"/>
                    <a:pt x="26118" y="54017"/>
                  </a:cubicBezTo>
                  <a:cubicBezTo>
                    <a:pt x="40838" y="55863"/>
                    <a:pt x="54267" y="45427"/>
                    <a:pt x="56113" y="30707"/>
                  </a:cubicBezTo>
                  <a:cubicBezTo>
                    <a:pt x="56154" y="30382"/>
                    <a:pt x="56189" y="30055"/>
                    <a:pt x="56217" y="29728"/>
                  </a:cubicBezTo>
                  <a:cubicBezTo>
                    <a:pt x="56782" y="14501"/>
                    <a:pt x="45299" y="1510"/>
                    <a:pt x="30119" y="200"/>
                  </a:cubicBezTo>
                  <a:cubicBezTo>
                    <a:pt x="15341" y="-1598"/>
                    <a:pt x="1903" y="8924"/>
                    <a:pt x="104" y="23702"/>
                  </a:cubicBezTo>
                  <a:cubicBezTo>
                    <a:pt x="72" y="23964"/>
                    <a:pt x="44" y="24226"/>
                    <a:pt x="20" y="244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C551BD33-1A40-4D48-91F5-3368733E7D88}"/>
                </a:ext>
              </a:extLst>
            </p:cNvPr>
            <p:cNvSpPr/>
            <p:nvPr/>
          </p:nvSpPr>
          <p:spPr>
            <a:xfrm>
              <a:off x="6054592" y="2282588"/>
              <a:ext cx="110008" cy="31432"/>
            </a:xfrm>
            <a:custGeom>
              <a:avLst/>
              <a:gdLst>
                <a:gd name="connsiteX0" fmla="*/ 418 w 112101"/>
                <a:gd name="connsiteY0" fmla="*/ 27299 h 32029"/>
                <a:gd name="connsiteX1" fmla="*/ 56139 w 112101"/>
                <a:gd name="connsiteY1" fmla="*/ 17774 h 32029"/>
                <a:gd name="connsiteX2" fmla="*/ 111670 w 112101"/>
                <a:gd name="connsiteY2" fmla="*/ 31490 h 32029"/>
                <a:gd name="connsiteX3" fmla="*/ 100621 w 112101"/>
                <a:gd name="connsiteY3" fmla="*/ 15678 h 32029"/>
                <a:gd name="connsiteX4" fmla="*/ 56330 w 112101"/>
                <a:gd name="connsiteY4" fmla="*/ 57 h 32029"/>
                <a:gd name="connsiteX5" fmla="*/ 11753 w 112101"/>
                <a:gd name="connsiteY5" fmla="*/ 12535 h 32029"/>
                <a:gd name="connsiteX6" fmla="*/ 418 w 112101"/>
                <a:gd name="connsiteY6" fmla="*/ 27299 h 32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101" h="32029">
                  <a:moveTo>
                    <a:pt x="418" y="27299"/>
                  </a:moveTo>
                  <a:cubicBezTo>
                    <a:pt x="3751" y="31204"/>
                    <a:pt x="25754" y="16154"/>
                    <a:pt x="56139" y="17774"/>
                  </a:cubicBezTo>
                  <a:cubicBezTo>
                    <a:pt x="86524" y="19393"/>
                    <a:pt x="108241" y="35109"/>
                    <a:pt x="111670" y="31490"/>
                  </a:cubicBezTo>
                  <a:cubicBezTo>
                    <a:pt x="113384" y="29870"/>
                    <a:pt x="110050" y="23108"/>
                    <a:pt x="100621" y="15678"/>
                  </a:cubicBezTo>
                  <a:cubicBezTo>
                    <a:pt x="87821" y="6028"/>
                    <a:pt x="72351" y="572"/>
                    <a:pt x="56330" y="57"/>
                  </a:cubicBezTo>
                  <a:cubicBezTo>
                    <a:pt x="40530" y="-558"/>
                    <a:pt x="24937" y="3807"/>
                    <a:pt x="11753" y="12535"/>
                  </a:cubicBezTo>
                  <a:cubicBezTo>
                    <a:pt x="2227" y="18631"/>
                    <a:pt x="-1297" y="25108"/>
                    <a:pt x="418" y="272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28ED6B2F-2DB3-49F6-90AD-A11B649DBCE6}"/>
                </a:ext>
              </a:extLst>
            </p:cNvPr>
            <p:cNvSpPr/>
            <p:nvPr/>
          </p:nvSpPr>
          <p:spPr>
            <a:xfrm>
              <a:off x="5864069" y="2254493"/>
              <a:ext cx="98415" cy="248677"/>
            </a:xfrm>
            <a:custGeom>
              <a:avLst/>
              <a:gdLst>
                <a:gd name="connsiteX0" fmla="*/ 76169 w 100287"/>
                <a:gd name="connsiteY0" fmla="*/ 252525 h 253408"/>
                <a:gd name="connsiteX1" fmla="*/ 27115 w 100287"/>
                <a:gd name="connsiteY1" fmla="*/ 241666 h 253408"/>
                <a:gd name="connsiteX2" fmla="*/ 11018 w 100287"/>
                <a:gd name="connsiteY2" fmla="*/ 233380 h 253408"/>
                <a:gd name="connsiteX3" fmla="*/ 17114 w 100287"/>
                <a:gd name="connsiteY3" fmla="*/ 210615 h 253408"/>
                <a:gd name="connsiteX4" fmla="*/ 42355 w 100287"/>
                <a:gd name="connsiteY4" fmla="*/ 152417 h 253408"/>
                <a:gd name="connsiteX5" fmla="*/ 99981 w 100287"/>
                <a:gd name="connsiteY5" fmla="*/ 17 h 253408"/>
                <a:gd name="connsiteX6" fmla="*/ 30258 w 100287"/>
                <a:gd name="connsiteY6" fmla="*/ 147559 h 253408"/>
                <a:gd name="connsiteX7" fmla="*/ 5970 w 100287"/>
                <a:gd name="connsiteY7" fmla="*/ 206138 h 253408"/>
                <a:gd name="connsiteX8" fmla="*/ 731 w 100287"/>
                <a:gd name="connsiteY8" fmla="*/ 236428 h 253408"/>
                <a:gd name="connsiteX9" fmla="*/ 13018 w 100287"/>
                <a:gd name="connsiteY9" fmla="*/ 248239 h 253408"/>
                <a:gd name="connsiteX10" fmla="*/ 26163 w 100287"/>
                <a:gd name="connsiteY10" fmla="*/ 250620 h 253408"/>
                <a:gd name="connsiteX11" fmla="*/ 76169 w 100287"/>
                <a:gd name="connsiteY11" fmla="*/ 252525 h 25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87" h="253408">
                  <a:moveTo>
                    <a:pt x="76169" y="252525"/>
                  </a:moveTo>
                  <a:cubicBezTo>
                    <a:pt x="76169" y="250810"/>
                    <a:pt x="57595" y="246810"/>
                    <a:pt x="27115" y="241666"/>
                  </a:cubicBezTo>
                  <a:cubicBezTo>
                    <a:pt x="19400" y="240619"/>
                    <a:pt x="12161" y="238714"/>
                    <a:pt x="11018" y="233380"/>
                  </a:cubicBezTo>
                  <a:cubicBezTo>
                    <a:pt x="10694" y="225349"/>
                    <a:pt x="12820" y="217409"/>
                    <a:pt x="17114" y="210615"/>
                  </a:cubicBezTo>
                  <a:lnTo>
                    <a:pt x="42355" y="152417"/>
                  </a:lnTo>
                  <a:cubicBezTo>
                    <a:pt x="77598" y="69550"/>
                    <a:pt x="103411" y="1255"/>
                    <a:pt x="99981" y="17"/>
                  </a:cubicBezTo>
                  <a:cubicBezTo>
                    <a:pt x="96553" y="-1221"/>
                    <a:pt x="65406" y="64597"/>
                    <a:pt x="30258" y="147559"/>
                  </a:cubicBezTo>
                  <a:lnTo>
                    <a:pt x="5970" y="206138"/>
                  </a:lnTo>
                  <a:cubicBezTo>
                    <a:pt x="680" y="215291"/>
                    <a:pt x="-1178" y="226029"/>
                    <a:pt x="731" y="236428"/>
                  </a:cubicBezTo>
                  <a:cubicBezTo>
                    <a:pt x="2739" y="242079"/>
                    <a:pt x="7292" y="246455"/>
                    <a:pt x="13018" y="248239"/>
                  </a:cubicBezTo>
                  <a:cubicBezTo>
                    <a:pt x="17281" y="249586"/>
                    <a:pt x="21698" y="250386"/>
                    <a:pt x="26163" y="250620"/>
                  </a:cubicBezTo>
                  <a:cubicBezTo>
                    <a:pt x="56833" y="253382"/>
                    <a:pt x="75979" y="254239"/>
                    <a:pt x="76169" y="252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F8B15179-32AC-4B87-B0C7-74CF936093BE}"/>
                </a:ext>
              </a:extLst>
            </p:cNvPr>
            <p:cNvSpPr/>
            <p:nvPr/>
          </p:nvSpPr>
          <p:spPr>
            <a:xfrm>
              <a:off x="5909934" y="2788982"/>
              <a:ext cx="292940" cy="123349"/>
            </a:xfrm>
            <a:custGeom>
              <a:avLst/>
              <a:gdLst>
                <a:gd name="connsiteX0" fmla="*/ 476 w 298513"/>
                <a:gd name="connsiteY0" fmla="*/ 66675 h 125695"/>
                <a:gd name="connsiteX1" fmla="*/ 298513 w 298513"/>
                <a:gd name="connsiteY1" fmla="*/ 0 h 125695"/>
                <a:gd name="connsiteX2" fmla="*/ 0 w 298513"/>
                <a:gd name="connsiteY2" fmla="*/ 121920 h 125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8513" h="125695">
                  <a:moveTo>
                    <a:pt x="476" y="66675"/>
                  </a:moveTo>
                  <a:cubicBezTo>
                    <a:pt x="104080" y="72484"/>
                    <a:pt x="207261" y="49401"/>
                    <a:pt x="298513" y="0"/>
                  </a:cubicBezTo>
                  <a:cubicBezTo>
                    <a:pt x="298513" y="0"/>
                    <a:pt x="219551" y="151257"/>
                    <a:pt x="0" y="121920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17D97F81-108E-4F7C-86FD-1A53B0C170E3}"/>
                </a:ext>
              </a:extLst>
            </p:cNvPr>
            <p:cNvSpPr/>
            <p:nvPr/>
          </p:nvSpPr>
          <p:spPr>
            <a:xfrm>
              <a:off x="5943803" y="2547206"/>
              <a:ext cx="96722" cy="82406"/>
            </a:xfrm>
            <a:custGeom>
              <a:avLst/>
              <a:gdLst>
                <a:gd name="connsiteX0" fmla="*/ 93503 w 98562"/>
                <a:gd name="connsiteY0" fmla="*/ 21775 h 83973"/>
                <a:gd name="connsiteX1" fmla="*/ 57594 w 98562"/>
                <a:gd name="connsiteY1" fmla="*/ 344 h 83973"/>
                <a:gd name="connsiteX2" fmla="*/ 4350 w 98562"/>
                <a:gd name="connsiteY2" fmla="*/ 24157 h 83973"/>
                <a:gd name="connsiteX3" fmla="*/ 1016 w 98562"/>
                <a:gd name="connsiteY3" fmla="*/ 49874 h 83973"/>
                <a:gd name="connsiteX4" fmla="*/ 4635 w 98562"/>
                <a:gd name="connsiteY4" fmla="*/ 55208 h 83973"/>
                <a:gd name="connsiteX5" fmla="*/ 44640 w 98562"/>
                <a:gd name="connsiteY5" fmla="*/ 82259 h 83973"/>
                <a:gd name="connsiteX6" fmla="*/ 90741 w 98562"/>
                <a:gd name="connsiteY6" fmla="*/ 67305 h 83973"/>
                <a:gd name="connsiteX7" fmla="*/ 93504 w 98562"/>
                <a:gd name="connsiteY7" fmla="*/ 21775 h 8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8562" h="83973">
                  <a:moveTo>
                    <a:pt x="93503" y="21775"/>
                  </a:moveTo>
                  <a:cubicBezTo>
                    <a:pt x="85859" y="9087"/>
                    <a:pt x="72390" y="1049"/>
                    <a:pt x="57594" y="344"/>
                  </a:cubicBezTo>
                  <a:cubicBezTo>
                    <a:pt x="36846" y="-1929"/>
                    <a:pt x="16487" y="7176"/>
                    <a:pt x="4350" y="24157"/>
                  </a:cubicBezTo>
                  <a:cubicBezTo>
                    <a:pt x="100" y="32023"/>
                    <a:pt x="-1088" y="41184"/>
                    <a:pt x="1016" y="49874"/>
                  </a:cubicBezTo>
                  <a:cubicBezTo>
                    <a:pt x="2826" y="54256"/>
                    <a:pt x="1016" y="52065"/>
                    <a:pt x="4635" y="55208"/>
                  </a:cubicBezTo>
                  <a:cubicBezTo>
                    <a:pt x="15576" y="67340"/>
                    <a:pt x="29307" y="76625"/>
                    <a:pt x="44640" y="82259"/>
                  </a:cubicBezTo>
                  <a:cubicBezTo>
                    <a:pt x="61620" y="87191"/>
                    <a:pt x="79890" y="81265"/>
                    <a:pt x="90741" y="67305"/>
                  </a:cubicBezTo>
                  <a:cubicBezTo>
                    <a:pt x="100070" y="53827"/>
                    <a:pt x="101134" y="36282"/>
                    <a:pt x="93504" y="21775"/>
                  </a:cubicBezTo>
                  <a:close/>
                </a:path>
              </a:pathLst>
            </a:custGeom>
            <a:solidFill>
              <a:srgbClr val="FF9A6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9EAA3DB0-47C6-479B-AB25-2CEFD2448E53}"/>
                </a:ext>
              </a:extLst>
            </p:cNvPr>
            <p:cNvSpPr/>
            <p:nvPr/>
          </p:nvSpPr>
          <p:spPr>
            <a:xfrm>
              <a:off x="5932526" y="2527721"/>
              <a:ext cx="102765" cy="82494"/>
            </a:xfrm>
            <a:custGeom>
              <a:avLst/>
              <a:gdLst>
                <a:gd name="connsiteX0" fmla="*/ 100422 w 104721"/>
                <a:gd name="connsiteY0" fmla="*/ 7 h 84064"/>
                <a:gd name="connsiteX1" fmla="*/ 64703 w 104721"/>
                <a:gd name="connsiteY1" fmla="*/ 54586 h 84064"/>
                <a:gd name="connsiteX2" fmla="*/ 28 w 104721"/>
                <a:gd name="connsiteY2" fmla="*/ 76112 h 84064"/>
                <a:gd name="connsiteX3" fmla="*/ 22317 w 104721"/>
                <a:gd name="connsiteY3" fmla="*/ 83923 h 84064"/>
                <a:gd name="connsiteX4" fmla="*/ 76228 w 104721"/>
                <a:gd name="connsiteY4" fmla="*/ 67825 h 84064"/>
                <a:gd name="connsiteX5" fmla="*/ 104137 w 104721"/>
                <a:gd name="connsiteY5" fmla="*/ 21915 h 84064"/>
                <a:gd name="connsiteX6" fmla="*/ 100422 w 104721"/>
                <a:gd name="connsiteY6" fmla="*/ 7 h 8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21" h="84064">
                  <a:moveTo>
                    <a:pt x="100422" y="7"/>
                  </a:moveTo>
                  <a:cubicBezTo>
                    <a:pt x="95564" y="-564"/>
                    <a:pt x="93945" y="32488"/>
                    <a:pt x="64703" y="54586"/>
                  </a:cubicBezTo>
                  <a:cubicBezTo>
                    <a:pt x="35461" y="76684"/>
                    <a:pt x="504" y="71540"/>
                    <a:pt x="28" y="76112"/>
                  </a:cubicBezTo>
                  <a:cubicBezTo>
                    <a:pt x="-543" y="78112"/>
                    <a:pt x="7553" y="82875"/>
                    <a:pt x="22317" y="83923"/>
                  </a:cubicBezTo>
                  <a:cubicBezTo>
                    <a:pt x="41620" y="85057"/>
                    <a:pt x="60707" y="79358"/>
                    <a:pt x="76228" y="67825"/>
                  </a:cubicBezTo>
                  <a:cubicBezTo>
                    <a:pt x="91166" y="56750"/>
                    <a:pt x="101181" y="40274"/>
                    <a:pt x="104137" y="21915"/>
                  </a:cubicBezTo>
                  <a:cubicBezTo>
                    <a:pt x="106041" y="8199"/>
                    <a:pt x="102898" y="-88"/>
                    <a:pt x="100422" y="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72654333-1351-4CDE-B9DD-A883B3F23DE7}"/>
                </a:ext>
              </a:extLst>
            </p:cNvPr>
            <p:cNvSpPr/>
            <p:nvPr/>
          </p:nvSpPr>
          <p:spPr>
            <a:xfrm>
              <a:off x="6043624" y="2182614"/>
              <a:ext cx="134401" cy="47205"/>
            </a:xfrm>
            <a:custGeom>
              <a:avLst/>
              <a:gdLst>
                <a:gd name="connsiteX0" fmla="*/ 69 w 136958"/>
                <a:gd name="connsiteY0" fmla="*/ 17541 h 48103"/>
                <a:gd name="connsiteX1" fmla="*/ 67982 w 136958"/>
                <a:gd name="connsiteY1" fmla="*/ 32781 h 48103"/>
                <a:gd name="connsiteX2" fmla="*/ 136277 w 136958"/>
                <a:gd name="connsiteY2" fmla="*/ 46116 h 48103"/>
                <a:gd name="connsiteX3" fmla="*/ 123704 w 136958"/>
                <a:gd name="connsiteY3" fmla="*/ 25447 h 48103"/>
                <a:gd name="connsiteX4" fmla="*/ 19881 w 136958"/>
                <a:gd name="connsiteY4" fmla="*/ 3634 h 48103"/>
                <a:gd name="connsiteX5" fmla="*/ 69 w 136958"/>
                <a:gd name="connsiteY5" fmla="*/ 17541 h 4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58" h="48103">
                  <a:moveTo>
                    <a:pt x="69" y="17541"/>
                  </a:moveTo>
                  <a:cubicBezTo>
                    <a:pt x="2260" y="26018"/>
                    <a:pt x="32835" y="25066"/>
                    <a:pt x="67982" y="32781"/>
                  </a:cubicBezTo>
                  <a:cubicBezTo>
                    <a:pt x="103130" y="40496"/>
                    <a:pt x="130847" y="52974"/>
                    <a:pt x="136277" y="46116"/>
                  </a:cubicBezTo>
                  <a:cubicBezTo>
                    <a:pt x="138753" y="42782"/>
                    <a:pt x="134467" y="34495"/>
                    <a:pt x="123704" y="25447"/>
                  </a:cubicBezTo>
                  <a:cubicBezTo>
                    <a:pt x="94276" y="2632"/>
                    <a:pt x="56002" y="-5409"/>
                    <a:pt x="19881" y="3634"/>
                  </a:cubicBezTo>
                  <a:cubicBezTo>
                    <a:pt x="6356" y="7635"/>
                    <a:pt x="-788" y="13445"/>
                    <a:pt x="69" y="1754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9941F20A-A529-4AA0-BAB2-02E33C3C6319}"/>
                </a:ext>
              </a:extLst>
            </p:cNvPr>
            <p:cNvSpPr/>
            <p:nvPr/>
          </p:nvSpPr>
          <p:spPr>
            <a:xfrm>
              <a:off x="5762784" y="2185303"/>
              <a:ext cx="113311" cy="41724"/>
            </a:xfrm>
            <a:custGeom>
              <a:avLst/>
              <a:gdLst>
                <a:gd name="connsiteX0" fmla="*/ 1359 w 115466"/>
                <a:gd name="connsiteY0" fmla="*/ 40708 h 42518"/>
                <a:gd name="connsiteX1" fmla="*/ 58509 w 115466"/>
                <a:gd name="connsiteY1" fmla="*/ 31850 h 42518"/>
                <a:gd name="connsiteX2" fmla="*/ 115088 w 115466"/>
                <a:gd name="connsiteY2" fmla="*/ 21087 h 42518"/>
                <a:gd name="connsiteX3" fmla="*/ 100991 w 115466"/>
                <a:gd name="connsiteY3" fmla="*/ 5942 h 42518"/>
                <a:gd name="connsiteX4" fmla="*/ 53366 w 115466"/>
                <a:gd name="connsiteY4" fmla="*/ 1465 h 42518"/>
                <a:gd name="connsiteX5" fmla="*/ 9170 w 115466"/>
                <a:gd name="connsiteY5" fmla="*/ 21658 h 42518"/>
                <a:gd name="connsiteX6" fmla="*/ 1359 w 115466"/>
                <a:gd name="connsiteY6" fmla="*/ 40708 h 4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466" h="42518">
                  <a:moveTo>
                    <a:pt x="1359" y="40708"/>
                  </a:moveTo>
                  <a:cubicBezTo>
                    <a:pt x="8217" y="46709"/>
                    <a:pt x="29934" y="36232"/>
                    <a:pt x="58509" y="31850"/>
                  </a:cubicBezTo>
                  <a:cubicBezTo>
                    <a:pt x="87084" y="27469"/>
                    <a:pt x="110611" y="28993"/>
                    <a:pt x="115088" y="21087"/>
                  </a:cubicBezTo>
                  <a:cubicBezTo>
                    <a:pt x="116897" y="17277"/>
                    <a:pt x="112230" y="10990"/>
                    <a:pt x="100991" y="5942"/>
                  </a:cubicBezTo>
                  <a:cubicBezTo>
                    <a:pt x="85840" y="52"/>
                    <a:pt x="69348" y="-1498"/>
                    <a:pt x="53366" y="1465"/>
                  </a:cubicBezTo>
                  <a:cubicBezTo>
                    <a:pt x="36995" y="3793"/>
                    <a:pt x="21646" y="10806"/>
                    <a:pt x="9170" y="21658"/>
                  </a:cubicBezTo>
                  <a:cubicBezTo>
                    <a:pt x="406" y="30136"/>
                    <a:pt x="-1784" y="37660"/>
                    <a:pt x="1359" y="407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531204FB-E2E7-4A9E-8643-51BF5D32A596}"/>
                </a:ext>
              </a:extLst>
            </p:cNvPr>
            <p:cNvSpPr/>
            <p:nvPr/>
          </p:nvSpPr>
          <p:spPr>
            <a:xfrm>
              <a:off x="5967045" y="1885574"/>
              <a:ext cx="1027" cy="4673"/>
            </a:xfrm>
            <a:custGeom>
              <a:avLst/>
              <a:gdLst>
                <a:gd name="connsiteX0" fmla="*/ 1048 w 1047"/>
                <a:gd name="connsiteY0" fmla="*/ 0 h 4762"/>
                <a:gd name="connsiteX1" fmla="*/ 0 w 1047"/>
                <a:gd name="connsiteY1" fmla="*/ 4763 h 4762"/>
                <a:gd name="connsiteX2" fmla="*/ 762 w 1047"/>
                <a:gd name="connsiteY2" fmla="*/ 4763 h 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" h="4762">
                  <a:moveTo>
                    <a:pt x="1048" y="0"/>
                  </a:moveTo>
                  <a:cubicBezTo>
                    <a:pt x="1048" y="1619"/>
                    <a:pt x="381" y="3143"/>
                    <a:pt x="0" y="4763"/>
                  </a:cubicBezTo>
                  <a:lnTo>
                    <a:pt x="762" y="476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A7F1828F-56DF-4645-A613-F497E6364EBE}"/>
                </a:ext>
              </a:extLst>
            </p:cNvPr>
            <p:cNvSpPr/>
            <p:nvPr/>
          </p:nvSpPr>
          <p:spPr>
            <a:xfrm>
              <a:off x="5677887" y="1860967"/>
              <a:ext cx="970940" cy="1071920"/>
            </a:xfrm>
            <a:custGeom>
              <a:avLst/>
              <a:gdLst>
                <a:gd name="connsiteX0" fmla="*/ 617080 w 989412"/>
                <a:gd name="connsiteY0" fmla="*/ 1090925 h 1092309"/>
                <a:gd name="connsiteX1" fmla="*/ 571725 w 989412"/>
                <a:gd name="connsiteY1" fmla="*/ 1065498 h 1092309"/>
                <a:gd name="connsiteX2" fmla="*/ 570884 w 989412"/>
                <a:gd name="connsiteY2" fmla="*/ 1061778 h 1092309"/>
                <a:gd name="connsiteX3" fmla="*/ 569741 w 989412"/>
                <a:gd name="connsiteY3" fmla="*/ 927857 h 1092309"/>
                <a:gd name="connsiteX4" fmla="*/ 623557 w 989412"/>
                <a:gd name="connsiteY4" fmla="*/ 741262 h 1092309"/>
                <a:gd name="connsiteX5" fmla="*/ 610031 w 989412"/>
                <a:gd name="connsiteY5" fmla="*/ 460370 h 1092309"/>
                <a:gd name="connsiteX6" fmla="*/ 467156 w 989412"/>
                <a:gd name="connsiteY6" fmla="*/ 377598 h 1092309"/>
                <a:gd name="connsiteX7" fmla="*/ 370287 w 989412"/>
                <a:gd name="connsiteY7" fmla="*/ 199670 h 1092309"/>
                <a:gd name="connsiteX8" fmla="*/ 430199 w 989412"/>
                <a:gd name="connsiteY8" fmla="*/ 371120 h 1092309"/>
                <a:gd name="connsiteX9" fmla="*/ 361524 w 989412"/>
                <a:gd name="connsiteY9" fmla="*/ 348832 h 1092309"/>
                <a:gd name="connsiteX10" fmla="*/ 321233 w 989412"/>
                <a:gd name="connsiteY10" fmla="*/ 286253 h 1092309"/>
                <a:gd name="connsiteX11" fmla="*/ 282181 w 989412"/>
                <a:gd name="connsiteY11" fmla="*/ 110040 h 1092309"/>
                <a:gd name="connsiteX12" fmla="*/ 310756 w 989412"/>
                <a:gd name="connsiteY12" fmla="*/ 367215 h 1092309"/>
                <a:gd name="connsiteX13" fmla="*/ 263131 w 989412"/>
                <a:gd name="connsiteY13" fmla="*/ 369025 h 1092309"/>
                <a:gd name="connsiteX14" fmla="*/ 217506 w 989412"/>
                <a:gd name="connsiteY14" fmla="*/ 359500 h 1092309"/>
                <a:gd name="connsiteX15" fmla="*/ 205029 w 989412"/>
                <a:gd name="connsiteY15" fmla="*/ 330068 h 1092309"/>
                <a:gd name="connsiteX16" fmla="*/ 197789 w 989412"/>
                <a:gd name="connsiteY16" fmla="*/ 105945 h 1092309"/>
                <a:gd name="connsiteX17" fmla="*/ 147212 w 989412"/>
                <a:gd name="connsiteY17" fmla="*/ 229770 h 1092309"/>
                <a:gd name="connsiteX18" fmla="*/ 146259 w 989412"/>
                <a:gd name="connsiteY18" fmla="*/ 362358 h 1092309"/>
                <a:gd name="connsiteX19" fmla="*/ 119321 w 989412"/>
                <a:gd name="connsiteY19" fmla="*/ 362757 h 1092309"/>
                <a:gd name="connsiteX20" fmla="*/ 118922 w 989412"/>
                <a:gd name="connsiteY20" fmla="*/ 362358 h 1092309"/>
                <a:gd name="connsiteX21" fmla="*/ 107016 w 989412"/>
                <a:gd name="connsiteY21" fmla="*/ 334735 h 1092309"/>
                <a:gd name="connsiteX22" fmla="*/ 114255 w 989412"/>
                <a:gd name="connsiteY22" fmla="*/ 223102 h 1092309"/>
                <a:gd name="connsiteX23" fmla="*/ 72726 w 989412"/>
                <a:gd name="connsiteY23" fmla="*/ 350547 h 1092309"/>
                <a:gd name="connsiteX24" fmla="*/ 3670 w 989412"/>
                <a:gd name="connsiteY24" fmla="*/ 462560 h 1092309"/>
                <a:gd name="connsiteX25" fmla="*/ 9194 w 989412"/>
                <a:gd name="connsiteY25" fmla="*/ 293492 h 1092309"/>
                <a:gd name="connsiteX26" fmla="*/ 58724 w 989412"/>
                <a:gd name="connsiteY26" fmla="*/ 159380 h 1092309"/>
                <a:gd name="connsiteX27" fmla="*/ 147974 w 989412"/>
                <a:gd name="connsiteY27" fmla="*/ 35555 h 1092309"/>
                <a:gd name="connsiteX28" fmla="*/ 281324 w 989412"/>
                <a:gd name="connsiteY28" fmla="*/ 24791 h 1092309"/>
                <a:gd name="connsiteX29" fmla="*/ 286181 w 989412"/>
                <a:gd name="connsiteY29" fmla="*/ 26887 h 1092309"/>
                <a:gd name="connsiteX30" fmla="*/ 286181 w 989412"/>
                <a:gd name="connsiteY30" fmla="*/ 23839 h 1092309"/>
                <a:gd name="connsiteX31" fmla="*/ 287991 w 989412"/>
                <a:gd name="connsiteY31" fmla="*/ 14981 h 1092309"/>
                <a:gd name="connsiteX32" fmla="*/ 615365 w 989412"/>
                <a:gd name="connsiteY32" fmla="*/ 30316 h 1092309"/>
                <a:gd name="connsiteX33" fmla="*/ 720140 w 989412"/>
                <a:gd name="connsiteY33" fmla="*/ 144045 h 1092309"/>
                <a:gd name="connsiteX34" fmla="*/ 795102 w 989412"/>
                <a:gd name="connsiteY34" fmla="*/ 141187 h 1092309"/>
                <a:gd name="connsiteX35" fmla="*/ 989412 w 989412"/>
                <a:gd name="connsiteY35" fmla="*/ 987674 h 1092309"/>
                <a:gd name="connsiteX36" fmla="*/ 989412 w 989412"/>
                <a:gd name="connsiteY36" fmla="*/ 987674 h 109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89412" h="1092309">
                  <a:moveTo>
                    <a:pt x="617080" y="1090925"/>
                  </a:moveTo>
                  <a:cubicBezTo>
                    <a:pt x="597534" y="1096428"/>
                    <a:pt x="577228" y="1085044"/>
                    <a:pt x="571725" y="1065498"/>
                  </a:cubicBezTo>
                  <a:cubicBezTo>
                    <a:pt x="571381" y="1064274"/>
                    <a:pt x="571100" y="1063032"/>
                    <a:pt x="570884" y="1061778"/>
                  </a:cubicBezTo>
                  <a:cubicBezTo>
                    <a:pt x="563889" y="1017439"/>
                    <a:pt x="563504" y="972309"/>
                    <a:pt x="569741" y="927857"/>
                  </a:cubicBezTo>
                  <a:cubicBezTo>
                    <a:pt x="576884" y="866706"/>
                    <a:pt x="618414" y="802698"/>
                    <a:pt x="623557" y="741262"/>
                  </a:cubicBezTo>
                  <a:cubicBezTo>
                    <a:pt x="633082" y="624200"/>
                    <a:pt x="623081" y="558573"/>
                    <a:pt x="610031" y="460370"/>
                  </a:cubicBezTo>
                  <a:cubicBezTo>
                    <a:pt x="554882" y="453512"/>
                    <a:pt x="503447" y="420460"/>
                    <a:pt x="467156" y="377598"/>
                  </a:cubicBezTo>
                  <a:cubicBezTo>
                    <a:pt x="422960" y="326162"/>
                    <a:pt x="396290" y="262345"/>
                    <a:pt x="370287" y="199670"/>
                  </a:cubicBezTo>
                  <a:cubicBezTo>
                    <a:pt x="371897" y="261669"/>
                    <a:pt x="392844" y="321613"/>
                    <a:pt x="430199" y="371120"/>
                  </a:cubicBezTo>
                  <a:cubicBezTo>
                    <a:pt x="405069" y="374998"/>
                    <a:pt x="379588" y="366728"/>
                    <a:pt x="361524" y="348832"/>
                  </a:cubicBezTo>
                  <a:cubicBezTo>
                    <a:pt x="343879" y="331008"/>
                    <a:pt x="330155" y="309693"/>
                    <a:pt x="321233" y="286253"/>
                  </a:cubicBezTo>
                  <a:cubicBezTo>
                    <a:pt x="297421" y="230439"/>
                    <a:pt x="284179" y="170689"/>
                    <a:pt x="282181" y="110040"/>
                  </a:cubicBezTo>
                  <a:cubicBezTo>
                    <a:pt x="273897" y="196818"/>
                    <a:pt x="283625" y="284372"/>
                    <a:pt x="310756" y="367215"/>
                  </a:cubicBezTo>
                  <a:cubicBezTo>
                    <a:pt x="295325" y="362453"/>
                    <a:pt x="278752" y="366739"/>
                    <a:pt x="263131" y="369025"/>
                  </a:cubicBezTo>
                  <a:cubicBezTo>
                    <a:pt x="247510" y="371311"/>
                    <a:pt x="228841" y="370930"/>
                    <a:pt x="217506" y="359500"/>
                  </a:cubicBezTo>
                  <a:cubicBezTo>
                    <a:pt x="210655" y="351062"/>
                    <a:pt x="206329" y="340859"/>
                    <a:pt x="205029" y="330068"/>
                  </a:cubicBezTo>
                  <a:cubicBezTo>
                    <a:pt x="189869" y="256317"/>
                    <a:pt x="187421" y="180519"/>
                    <a:pt x="197789" y="105945"/>
                  </a:cubicBezTo>
                  <a:cubicBezTo>
                    <a:pt x="176908" y="145460"/>
                    <a:pt x="159967" y="186935"/>
                    <a:pt x="147212" y="229770"/>
                  </a:cubicBezTo>
                  <a:cubicBezTo>
                    <a:pt x="134569" y="273017"/>
                    <a:pt x="134239" y="318933"/>
                    <a:pt x="146259" y="362358"/>
                  </a:cubicBezTo>
                  <a:cubicBezTo>
                    <a:pt x="138931" y="369906"/>
                    <a:pt x="126870" y="370085"/>
                    <a:pt x="119321" y="362757"/>
                  </a:cubicBezTo>
                  <a:cubicBezTo>
                    <a:pt x="119186" y="362626"/>
                    <a:pt x="119053" y="362493"/>
                    <a:pt x="118922" y="362358"/>
                  </a:cubicBezTo>
                  <a:cubicBezTo>
                    <a:pt x="111964" y="354748"/>
                    <a:pt x="107771" y="345018"/>
                    <a:pt x="107016" y="334735"/>
                  </a:cubicBezTo>
                  <a:cubicBezTo>
                    <a:pt x="101206" y="297683"/>
                    <a:pt x="107683" y="259964"/>
                    <a:pt x="114255" y="223102"/>
                  </a:cubicBezTo>
                  <a:cubicBezTo>
                    <a:pt x="92253" y="262155"/>
                    <a:pt x="84918" y="307493"/>
                    <a:pt x="72726" y="350547"/>
                  </a:cubicBezTo>
                  <a:cubicBezTo>
                    <a:pt x="60534" y="393600"/>
                    <a:pt x="41103" y="437986"/>
                    <a:pt x="3670" y="462560"/>
                  </a:cubicBezTo>
                  <a:cubicBezTo>
                    <a:pt x="-2657" y="406233"/>
                    <a:pt x="-796" y="349286"/>
                    <a:pt x="9194" y="293492"/>
                  </a:cubicBezTo>
                  <a:cubicBezTo>
                    <a:pt x="16529" y="247295"/>
                    <a:pt x="38436" y="201480"/>
                    <a:pt x="58724" y="159380"/>
                  </a:cubicBezTo>
                  <a:cubicBezTo>
                    <a:pt x="80220" y="112741"/>
                    <a:pt x="110526" y="70696"/>
                    <a:pt x="147974" y="35555"/>
                  </a:cubicBezTo>
                  <a:cubicBezTo>
                    <a:pt x="212934" y="-21595"/>
                    <a:pt x="240080" y="3170"/>
                    <a:pt x="281324" y="24791"/>
                  </a:cubicBezTo>
                  <a:lnTo>
                    <a:pt x="286181" y="26887"/>
                  </a:lnTo>
                  <a:cubicBezTo>
                    <a:pt x="286181" y="25839"/>
                    <a:pt x="286181" y="24791"/>
                    <a:pt x="286181" y="23839"/>
                  </a:cubicBezTo>
                  <a:lnTo>
                    <a:pt x="287991" y="14981"/>
                  </a:lnTo>
                  <a:cubicBezTo>
                    <a:pt x="396523" y="-9290"/>
                    <a:pt x="509578" y="-3994"/>
                    <a:pt x="615365" y="30316"/>
                  </a:cubicBezTo>
                  <a:cubicBezTo>
                    <a:pt x="693471" y="55748"/>
                    <a:pt x="701090" y="223959"/>
                    <a:pt x="720140" y="144045"/>
                  </a:cubicBezTo>
                  <a:cubicBezTo>
                    <a:pt x="731666" y="95658"/>
                    <a:pt x="794340" y="139854"/>
                    <a:pt x="795102" y="141187"/>
                  </a:cubicBezTo>
                  <a:cubicBezTo>
                    <a:pt x="887209" y="307398"/>
                    <a:pt x="984935" y="571050"/>
                    <a:pt x="989412" y="987674"/>
                  </a:cubicBezTo>
                  <a:lnTo>
                    <a:pt x="989412" y="98767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4795A812-A96B-4B06-BEFC-76E4BD07EC56}"/>
                </a:ext>
              </a:extLst>
            </p:cNvPr>
            <p:cNvSpPr/>
            <p:nvPr/>
          </p:nvSpPr>
          <p:spPr>
            <a:xfrm>
              <a:off x="5702184" y="3037241"/>
              <a:ext cx="43052" cy="109675"/>
            </a:xfrm>
            <a:custGeom>
              <a:avLst/>
              <a:gdLst>
                <a:gd name="connsiteX0" fmla="*/ 43052 w 43052"/>
                <a:gd name="connsiteY0" fmla="*/ 0 h 109674"/>
                <a:gd name="connsiteX1" fmla="*/ 41931 w 43052"/>
                <a:gd name="connsiteY1" fmla="*/ 3832 h 109674"/>
                <a:gd name="connsiteX2" fmla="*/ 37818 w 43052"/>
                <a:gd name="connsiteY2" fmla="*/ 14956 h 109674"/>
                <a:gd name="connsiteX3" fmla="*/ 22862 w 43052"/>
                <a:gd name="connsiteY3" fmla="*/ 57298 h 109674"/>
                <a:gd name="connsiteX4" fmla="*/ 4007 w 43052"/>
                <a:gd name="connsiteY4" fmla="*/ 109674 h 109674"/>
                <a:gd name="connsiteX5" fmla="*/ 0 w 43052"/>
                <a:gd name="connsiteY5" fmla="*/ 109674 h 109674"/>
                <a:gd name="connsiteX6" fmla="*/ 20059 w 43052"/>
                <a:gd name="connsiteY6" fmla="*/ 56083 h 109674"/>
                <a:gd name="connsiteX7" fmla="*/ 36696 w 43052"/>
                <a:gd name="connsiteY7" fmla="*/ 14488 h 109674"/>
                <a:gd name="connsiteX8" fmla="*/ 41277 w 43052"/>
                <a:gd name="connsiteY8" fmla="*/ 3646 h 109674"/>
                <a:gd name="connsiteX9" fmla="*/ 43052 w 43052"/>
                <a:gd name="connsiteY9" fmla="*/ 0 h 109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052" h="109674">
                  <a:moveTo>
                    <a:pt x="43052" y="0"/>
                  </a:moveTo>
                  <a:cubicBezTo>
                    <a:pt x="42873" y="1327"/>
                    <a:pt x="42495" y="2618"/>
                    <a:pt x="41931" y="3832"/>
                  </a:cubicBezTo>
                  <a:lnTo>
                    <a:pt x="37818" y="14956"/>
                  </a:lnTo>
                  <a:lnTo>
                    <a:pt x="22862" y="57298"/>
                  </a:lnTo>
                  <a:lnTo>
                    <a:pt x="4007" y="109674"/>
                  </a:lnTo>
                  <a:lnTo>
                    <a:pt x="0" y="109674"/>
                  </a:lnTo>
                  <a:lnTo>
                    <a:pt x="20059" y="56083"/>
                  </a:lnTo>
                  <a:cubicBezTo>
                    <a:pt x="27069" y="38136"/>
                    <a:pt x="32771" y="24022"/>
                    <a:pt x="36696" y="14488"/>
                  </a:cubicBezTo>
                  <a:cubicBezTo>
                    <a:pt x="38660" y="10002"/>
                    <a:pt x="40155" y="6356"/>
                    <a:pt x="41277" y="3646"/>
                  </a:cubicBezTo>
                  <a:cubicBezTo>
                    <a:pt x="41785" y="2392"/>
                    <a:pt x="42379" y="1174"/>
                    <a:pt x="4305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7BECD10E-E5AB-4C12-8814-D4DAE4AE7092}"/>
                </a:ext>
              </a:extLst>
            </p:cNvPr>
            <p:cNvSpPr/>
            <p:nvPr/>
          </p:nvSpPr>
          <p:spPr>
            <a:xfrm>
              <a:off x="6355742" y="2921616"/>
              <a:ext cx="438858" cy="223408"/>
            </a:xfrm>
            <a:custGeom>
              <a:avLst/>
              <a:gdLst>
                <a:gd name="connsiteX0" fmla="*/ 16790 w 438855"/>
                <a:gd name="connsiteY0" fmla="*/ 0 h 223406"/>
                <a:gd name="connsiteX1" fmla="*/ 142976 w 438855"/>
                <a:gd name="connsiteY1" fmla="*/ 114970 h 223406"/>
                <a:gd name="connsiteX2" fmla="*/ 438855 w 438855"/>
                <a:gd name="connsiteY2" fmla="*/ 223406 h 223406"/>
                <a:gd name="connsiteX3" fmla="*/ 0 w 438855"/>
                <a:gd name="connsiteY3" fmla="*/ 223406 h 223406"/>
                <a:gd name="connsiteX4" fmla="*/ 847 w 438855"/>
                <a:gd name="connsiteY4" fmla="*/ 207356 h 223406"/>
                <a:gd name="connsiteX5" fmla="*/ 1367 w 438855"/>
                <a:gd name="connsiteY5" fmla="*/ 198159 h 22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855" h="223406">
                  <a:moveTo>
                    <a:pt x="16790" y="0"/>
                  </a:moveTo>
                  <a:cubicBezTo>
                    <a:pt x="60628" y="39258"/>
                    <a:pt x="142976" y="114970"/>
                    <a:pt x="142976" y="114970"/>
                  </a:cubicBezTo>
                  <a:lnTo>
                    <a:pt x="438855" y="223406"/>
                  </a:lnTo>
                  <a:lnTo>
                    <a:pt x="0" y="223406"/>
                  </a:lnTo>
                  <a:lnTo>
                    <a:pt x="847" y="207356"/>
                  </a:lnTo>
                  <a:cubicBezTo>
                    <a:pt x="1180" y="201323"/>
                    <a:pt x="1367" y="198159"/>
                    <a:pt x="1367" y="19815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33CC4078-A52E-4F64-9D73-278474841BF9}"/>
                </a:ext>
              </a:extLst>
            </p:cNvPr>
            <p:cNvSpPr/>
            <p:nvPr/>
          </p:nvSpPr>
          <p:spPr>
            <a:xfrm>
              <a:off x="6479227" y="3036110"/>
              <a:ext cx="25494" cy="108906"/>
            </a:xfrm>
            <a:custGeom>
              <a:avLst/>
              <a:gdLst>
                <a:gd name="connsiteX0" fmla="*/ 0 w 25494"/>
                <a:gd name="connsiteY0" fmla="*/ 0 h 108905"/>
                <a:gd name="connsiteX1" fmla="*/ 1309 w 25494"/>
                <a:gd name="connsiteY1" fmla="*/ 2711 h 108905"/>
                <a:gd name="connsiteX2" fmla="*/ 4580 w 25494"/>
                <a:gd name="connsiteY2" fmla="*/ 10936 h 108905"/>
                <a:gd name="connsiteX3" fmla="*/ 13927 w 25494"/>
                <a:gd name="connsiteY3" fmla="*/ 43651 h 108905"/>
                <a:gd name="connsiteX4" fmla="*/ 23274 w 25494"/>
                <a:gd name="connsiteY4" fmla="*/ 96369 h 108905"/>
                <a:gd name="connsiteX5" fmla="*/ 25494 w 25494"/>
                <a:gd name="connsiteY5" fmla="*/ 108905 h 108905"/>
                <a:gd name="connsiteX6" fmla="*/ 21747 w 25494"/>
                <a:gd name="connsiteY6" fmla="*/ 108905 h 108905"/>
                <a:gd name="connsiteX7" fmla="*/ 19722 w 25494"/>
                <a:gd name="connsiteY7" fmla="*/ 96836 h 108905"/>
                <a:gd name="connsiteX8" fmla="*/ 11684 w 25494"/>
                <a:gd name="connsiteY8" fmla="*/ 44119 h 108905"/>
                <a:gd name="connsiteX9" fmla="*/ 3552 w 25494"/>
                <a:gd name="connsiteY9" fmla="*/ 11310 h 108905"/>
                <a:gd name="connsiteX10" fmla="*/ 841 w 25494"/>
                <a:gd name="connsiteY10" fmla="*/ 2898 h 108905"/>
                <a:gd name="connsiteX11" fmla="*/ 0 w 25494"/>
                <a:gd name="connsiteY11" fmla="*/ 0 h 108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94" h="108905">
                  <a:moveTo>
                    <a:pt x="0" y="0"/>
                  </a:moveTo>
                  <a:cubicBezTo>
                    <a:pt x="566" y="835"/>
                    <a:pt x="1006" y="1749"/>
                    <a:pt x="1309" y="2711"/>
                  </a:cubicBezTo>
                  <a:cubicBezTo>
                    <a:pt x="2056" y="4580"/>
                    <a:pt x="3272" y="7290"/>
                    <a:pt x="4580" y="10936"/>
                  </a:cubicBezTo>
                  <a:cubicBezTo>
                    <a:pt x="8359" y="21640"/>
                    <a:pt x="11481" y="32566"/>
                    <a:pt x="13927" y="43651"/>
                  </a:cubicBezTo>
                  <a:cubicBezTo>
                    <a:pt x="17012" y="58045"/>
                    <a:pt x="19909" y="75806"/>
                    <a:pt x="23274" y="96369"/>
                  </a:cubicBezTo>
                  <a:lnTo>
                    <a:pt x="25494" y="108905"/>
                  </a:lnTo>
                  <a:lnTo>
                    <a:pt x="21747" y="108905"/>
                  </a:lnTo>
                  <a:lnTo>
                    <a:pt x="19722" y="96836"/>
                  </a:lnTo>
                  <a:cubicBezTo>
                    <a:pt x="17105" y="76179"/>
                    <a:pt x="14488" y="58419"/>
                    <a:pt x="11684" y="44119"/>
                  </a:cubicBezTo>
                  <a:cubicBezTo>
                    <a:pt x="8880" y="29818"/>
                    <a:pt x="5795" y="18694"/>
                    <a:pt x="3552" y="11310"/>
                  </a:cubicBezTo>
                  <a:cubicBezTo>
                    <a:pt x="2430" y="7852"/>
                    <a:pt x="1496" y="5141"/>
                    <a:pt x="841" y="2898"/>
                  </a:cubicBezTo>
                  <a:cubicBezTo>
                    <a:pt x="437" y="1973"/>
                    <a:pt x="154" y="998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C0F4A267-8DE6-416F-A400-BA5E6C439F40}"/>
                </a:ext>
              </a:extLst>
            </p:cNvPr>
            <p:cNvSpPr/>
            <p:nvPr/>
          </p:nvSpPr>
          <p:spPr>
            <a:xfrm>
              <a:off x="6485586" y="3052733"/>
              <a:ext cx="36493" cy="92266"/>
            </a:xfrm>
            <a:custGeom>
              <a:avLst/>
              <a:gdLst>
                <a:gd name="connsiteX0" fmla="*/ 0 w 36493"/>
                <a:gd name="connsiteY0" fmla="*/ 0 h 92266"/>
                <a:gd name="connsiteX1" fmla="*/ 30624 w 36493"/>
                <a:gd name="connsiteY1" fmla="*/ 75572 h 92266"/>
                <a:gd name="connsiteX2" fmla="*/ 36493 w 36493"/>
                <a:gd name="connsiteY2" fmla="*/ 92266 h 92266"/>
                <a:gd name="connsiteX3" fmla="*/ 16923 w 36493"/>
                <a:gd name="connsiteY3" fmla="*/ 92266 h 92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93" h="92266">
                  <a:moveTo>
                    <a:pt x="0" y="0"/>
                  </a:moveTo>
                  <a:cubicBezTo>
                    <a:pt x="0" y="0"/>
                    <a:pt x="15867" y="37015"/>
                    <a:pt x="30624" y="75572"/>
                  </a:cubicBezTo>
                  <a:lnTo>
                    <a:pt x="36493" y="92266"/>
                  </a:lnTo>
                  <a:lnTo>
                    <a:pt x="16923" y="9226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48" name="文本框 347">
            <a:extLst>
              <a:ext uri="{FF2B5EF4-FFF2-40B4-BE49-F238E27FC236}">
                <a16:creationId xmlns:a16="http://schemas.microsoft.com/office/drawing/2014/main" id="{88024BF5-B203-45D3-9E7E-B75A7541BF27}"/>
              </a:ext>
            </a:extLst>
          </p:cNvPr>
          <p:cNvSpPr txBox="1"/>
          <p:nvPr/>
        </p:nvSpPr>
        <p:spPr>
          <a:xfrm rot="21446239">
            <a:off x="2904221" y="2133031"/>
            <a:ext cx="6048131" cy="135421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sz="8800" dirty="0"/>
              <a:t>新世界。由你造</a:t>
            </a:r>
          </a:p>
        </p:txBody>
      </p:sp>
      <p:sp>
        <p:nvSpPr>
          <p:cNvPr id="372" name="文本框 371">
            <a:extLst>
              <a:ext uri="{FF2B5EF4-FFF2-40B4-BE49-F238E27FC236}">
                <a16:creationId xmlns:a16="http://schemas.microsoft.com/office/drawing/2014/main" id="{2AE7672A-ED29-4A5F-B9D6-564085229C74}"/>
              </a:ext>
            </a:extLst>
          </p:cNvPr>
          <p:cNvSpPr txBox="1"/>
          <p:nvPr/>
        </p:nvSpPr>
        <p:spPr>
          <a:xfrm rot="21446239">
            <a:off x="2472206" y="3357844"/>
            <a:ext cx="6912149" cy="135421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>
            <a:defPPr>
              <a:defRPr lang="zh-CN"/>
            </a:defPPr>
            <a:lvl1pPr>
              <a:defRPr sz="1150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defRPr>
            </a:lvl1pPr>
          </a:lstStyle>
          <a:p>
            <a:r>
              <a:rPr lang="zh-CN" altLang="en-US" sz="8800" dirty="0"/>
              <a:t>欢迎加入微软中国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0800392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3D094EC-491C-2649-AF07-6B22837C919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kumimoji="1" lang="en-US" altLang="zh-CN" dirty="0" err="1"/>
              <a:t>OfficePLUS.cn</a:t>
            </a:r>
            <a:endParaRPr kumimoji="1"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AFB47E1-7AF0-204F-89F0-4C0DE2B37B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kumimoji="1" lang="zh-CN" altLang="en-US" dirty="0"/>
              <a:t>中文 站酷庆科黄油体 </a:t>
            </a:r>
            <a:r>
              <a:rPr kumimoji="1" lang="en-US" altLang="zh-CN" dirty="0"/>
              <a:t>(</a:t>
            </a:r>
            <a:r>
              <a:rPr kumimoji="1" lang="zh-CN" altLang="en-US" dirty="0"/>
              <a:t>标题</a:t>
            </a:r>
            <a:r>
              <a:rPr kumimoji="1" lang="en-US" altLang="zh-CN" dirty="0"/>
              <a:t>)/</a:t>
            </a:r>
            <a:r>
              <a:rPr kumimoji="1" lang="en-US" altLang="zh-CN" dirty="0" err="1"/>
              <a:t>OPPOSans</a:t>
            </a:r>
            <a:r>
              <a:rPr kumimoji="1" lang="en-US" altLang="zh-CN" dirty="0"/>
              <a:t> R (</a:t>
            </a:r>
            <a:r>
              <a:rPr kumimoji="1" lang="zh-CN" altLang="en-US" dirty="0"/>
              <a:t>正文</a:t>
            </a:r>
            <a:r>
              <a:rPr kumimoji="1" lang="en-US" altLang="zh-CN" dirty="0"/>
              <a:t>)</a:t>
            </a:r>
          </a:p>
          <a:p>
            <a:r>
              <a:rPr kumimoji="1" lang="zh-CN" altLang="en-US" dirty="0"/>
              <a:t>英文 </a:t>
            </a:r>
            <a:r>
              <a:rPr kumimoji="1" lang="en-US" altLang="zh-CN" dirty="0" err="1"/>
              <a:t>OPPOSans</a:t>
            </a:r>
            <a:r>
              <a:rPr kumimoji="1" lang="en-US" altLang="zh-CN" dirty="0"/>
              <a:t> H (</a:t>
            </a:r>
            <a:r>
              <a:rPr kumimoji="1" lang="zh-CN" altLang="en-US" dirty="0"/>
              <a:t>标题</a:t>
            </a:r>
            <a:r>
              <a:rPr kumimoji="1" lang="en-US" altLang="zh-CN" dirty="0"/>
              <a:t>)/</a:t>
            </a:r>
            <a:r>
              <a:rPr kumimoji="1" lang="en-US" altLang="zh-CN" dirty="0" err="1"/>
              <a:t>OPPOSans</a:t>
            </a:r>
            <a:r>
              <a:rPr kumimoji="1" lang="en-US" altLang="zh-CN" dirty="0"/>
              <a:t> R (</a:t>
            </a:r>
            <a:r>
              <a:rPr kumimoji="1" lang="zh-CN" altLang="en-US" dirty="0"/>
              <a:t>正文</a:t>
            </a:r>
            <a:r>
              <a:rPr kumimoji="1" lang="en-US" altLang="zh-CN" dirty="0"/>
              <a:t>)</a:t>
            </a:r>
            <a:endParaRPr kumimoji="1" lang="en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标题 </a:t>
            </a:r>
            <a:r>
              <a:rPr kumimoji="1" lang="en-US" altLang="zh-CN" dirty="0"/>
              <a:t>1.0</a:t>
            </a:r>
          </a:p>
          <a:p>
            <a:r>
              <a:rPr kumimoji="1" lang="zh-CN" altLang="en-US" dirty="0"/>
              <a:t>正文 </a:t>
            </a:r>
            <a:r>
              <a:rPr kumimoji="1" lang="en-US" altLang="zh-CN" dirty="0"/>
              <a:t>1.3</a:t>
            </a:r>
          </a:p>
          <a:p>
            <a:r>
              <a:rPr kumimoji="1" lang="en-US" altLang="zh-CN" dirty="0"/>
              <a:t>storyset.com</a:t>
            </a:r>
          </a:p>
          <a:p>
            <a:endParaRPr kumimoji="1" lang="en-US" altLang="zh-CN" dirty="0"/>
          </a:p>
          <a:p>
            <a:r>
              <a:rPr kumimoji="1" lang="zh-CN" altLang="en-US" dirty="0"/>
              <a:t>本网站所提供的任何信息内容（包括但不限于 </a:t>
            </a:r>
            <a:r>
              <a:rPr kumimoji="1" lang="en" altLang="zh-CN" dirty="0"/>
              <a:t>PPT </a:t>
            </a:r>
            <a:r>
              <a:rPr kumimoji="1" lang="zh-CN" altLang="en-US" dirty="0"/>
              <a:t>模板、</a:t>
            </a:r>
            <a:r>
              <a:rPr kumimoji="1" lang="en" altLang="zh-CN" dirty="0"/>
              <a:t>Word </a:t>
            </a:r>
            <a:r>
              <a:rPr kumimoji="1" lang="zh-CN" altLang="en-US" dirty="0"/>
              <a:t>文档、</a:t>
            </a:r>
            <a:r>
              <a:rPr kumimoji="1" lang="en" altLang="zh-CN" dirty="0"/>
              <a:t>Excel </a:t>
            </a:r>
            <a:r>
              <a:rPr kumimoji="1" lang="zh-CN" altLang="en-US" dirty="0"/>
              <a:t>图表、图片素材等）均受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中华人民共和国著作权法</a:t>
            </a:r>
            <a:r>
              <a:rPr kumimoji="1" lang="en-US" altLang="zh-CN" dirty="0"/>
              <a:t>》</a:t>
            </a:r>
            <a:r>
              <a:rPr kumimoji="1" lang="zh-CN" altLang="en-US" dirty="0"/>
              <a:t>、</a:t>
            </a:r>
            <a:r>
              <a:rPr kumimoji="1" lang="en-US" altLang="zh-CN" dirty="0"/>
              <a:t>《</a:t>
            </a:r>
            <a:r>
              <a:rPr kumimoji="1" lang="zh-CN" altLang="en-US" dirty="0"/>
              <a:t>信息网络传播权保护条例</a:t>
            </a:r>
            <a:r>
              <a:rPr kumimoji="1" lang="en-US" altLang="zh-CN" dirty="0"/>
              <a:t>》</a:t>
            </a:r>
            <a:r>
              <a:rPr kumimoji="1" lang="zh-CN" altLang="en-US" dirty="0"/>
              <a:t>及其他适用的法律法规的保护，未经权利人书面明确授权，信息内容的任何部分</a:t>
            </a:r>
            <a:r>
              <a:rPr kumimoji="1" lang="en-US" altLang="zh-CN" dirty="0"/>
              <a:t>(</a:t>
            </a:r>
            <a:r>
              <a:rPr kumimoji="1" lang="zh-CN" altLang="en-US" dirty="0"/>
              <a:t>包括图片或图表</a:t>
            </a:r>
            <a:r>
              <a:rPr kumimoji="1" lang="en-US" altLang="zh-CN" dirty="0"/>
              <a:t>)</a:t>
            </a:r>
            <a:r>
              <a:rPr kumimoji="1" lang="zh-CN" altLang="en-US" dirty="0"/>
              <a:t>不得被全部或部分的复制、传播、销售，否则将承担法律责任。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十月长</a:t>
            </a:r>
            <a:endParaRPr kumimoji="1" lang="en" altLang="zh-CN" dirty="0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379F369-F966-CC4F-9150-5720C0654BE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kumimoji="1" lang="zh-CN" altLang="en-US" dirty="0"/>
              <a:t>标注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52037C6C-C3D0-B143-999B-9FBD7AAF906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kumimoji="1" lang="zh-CN" altLang="en-US" dirty="0"/>
              <a:t>字体使用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行距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素材</a:t>
            </a:r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声明</a:t>
            </a:r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endParaRPr kumimoji="1" lang="en-US" altLang="zh-CN" dirty="0"/>
          </a:p>
          <a:p>
            <a:r>
              <a:rPr kumimoji="1" lang="zh-CN" altLang="en-US" dirty="0"/>
              <a:t>作者</a:t>
            </a:r>
          </a:p>
        </p:txBody>
      </p:sp>
    </p:spTree>
    <p:extLst>
      <p:ext uri="{BB962C8B-B14F-4D97-AF65-F5344CB8AC3E}">
        <p14:creationId xmlns:p14="http://schemas.microsoft.com/office/powerpoint/2010/main" val="317903352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矩形 12">
            <a:extLst>
              <a:ext uri="{FF2B5EF4-FFF2-40B4-BE49-F238E27FC236}">
                <a16:creationId xmlns:a16="http://schemas.microsoft.com/office/drawing/2014/main" id="{46529FBA-0E52-47CC-BB22-065200B2B143}"/>
              </a:ext>
            </a:extLst>
          </p:cNvPr>
          <p:cNvSpPr/>
          <p:nvPr/>
        </p:nvSpPr>
        <p:spPr>
          <a:xfrm>
            <a:off x="0" y="0"/>
            <a:ext cx="5945406" cy="6858000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9427881B-A44B-409C-B81E-C395ABA5F7DB}"/>
              </a:ext>
            </a:extLst>
          </p:cNvPr>
          <p:cNvSpPr txBox="1"/>
          <p:nvPr/>
        </p:nvSpPr>
        <p:spPr>
          <a:xfrm>
            <a:off x="577706" y="368300"/>
            <a:ext cx="1922579" cy="135421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en-US" altLang="zh-CN" sz="8800" b="1" dirty="0">
                <a:solidFill>
                  <a:schemeClr val="bg1"/>
                </a:solidFill>
              </a:rPr>
              <a:t>01</a:t>
            </a:r>
            <a:endParaRPr lang="zh-CN" altLang="en-US" sz="8800" b="1" dirty="0">
              <a:solidFill>
                <a:schemeClr val="bg1"/>
              </a:solidFill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3D305191-B7B4-47F8-A80D-16247BD6FD57}"/>
              </a:ext>
            </a:extLst>
          </p:cNvPr>
          <p:cNvSpPr txBox="1"/>
          <p:nvPr/>
        </p:nvSpPr>
        <p:spPr>
          <a:xfrm>
            <a:off x="518776" y="2241228"/>
            <a:ext cx="4647427" cy="1769715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r>
              <a:rPr lang="zh-CN" altLang="en-US" sz="11500" dirty="0">
                <a:solidFill>
                  <a:schemeClr val="bg1"/>
                </a:solidFill>
                <a:effectLst>
                  <a:outerShdw blurRad="63500" dist="38100" dir="2700000" algn="tl" rotWithShape="0">
                    <a:schemeClr val="accent1">
                      <a:lumMod val="50000"/>
                      <a:alpha val="70000"/>
                    </a:schemeClr>
                  </a:outerShdw>
                </a:effectLst>
                <a:latin typeface="+mj-ea"/>
                <a:ea typeface="+mj-ea"/>
              </a:rPr>
              <a:t>公司简介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EEC834C3-9673-41C2-9C9D-294907B5EFEE}"/>
              </a:ext>
            </a:extLst>
          </p:cNvPr>
          <p:cNvSpPr txBox="1"/>
          <p:nvPr/>
        </p:nvSpPr>
        <p:spPr>
          <a:xfrm>
            <a:off x="577602" y="4009743"/>
            <a:ext cx="4395615" cy="43088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dist"/>
            <a:r>
              <a:rPr lang="en-US" altLang="zh-CN" sz="2800" dirty="0">
                <a:solidFill>
                  <a:schemeClr val="bg1"/>
                </a:solidFill>
                <a:latin typeface="+mj-lt"/>
                <a:ea typeface="+mj-ea"/>
              </a:rPr>
              <a:t>Company Profile</a:t>
            </a: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FADF3F87-3DBF-41D0-8F58-7E26E212CA2A}"/>
              </a:ext>
            </a:extLst>
          </p:cNvPr>
          <p:cNvCxnSpPr>
            <a:cxnSpLocks/>
          </p:cNvCxnSpPr>
          <p:nvPr/>
        </p:nvCxnSpPr>
        <p:spPr>
          <a:xfrm>
            <a:off x="577706" y="1978040"/>
            <a:ext cx="1279652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矩形 5">
            <a:extLst>
              <a:ext uri="{FF2B5EF4-FFF2-40B4-BE49-F238E27FC236}">
                <a16:creationId xmlns:a16="http://schemas.microsoft.com/office/drawing/2014/main" id="{CD4BE9FD-5AF0-43B2-A3DF-4ABCCD65FDE1}"/>
              </a:ext>
            </a:extLst>
          </p:cNvPr>
          <p:cNvSpPr/>
          <p:nvPr/>
        </p:nvSpPr>
        <p:spPr>
          <a:xfrm>
            <a:off x="5943722" y="0"/>
            <a:ext cx="304556" cy="6858000"/>
          </a:xfrm>
          <a:prstGeom prst="rect">
            <a:avLst/>
          </a:pr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52" name="任意多边形: 形状 851">
            <a:extLst>
              <a:ext uri="{FF2B5EF4-FFF2-40B4-BE49-F238E27FC236}">
                <a16:creationId xmlns:a16="http://schemas.microsoft.com/office/drawing/2014/main" id="{C4087D80-CBD0-4ED5-ABC0-C0AA48F3A905}"/>
              </a:ext>
            </a:extLst>
          </p:cNvPr>
          <p:cNvSpPr/>
          <p:nvPr/>
        </p:nvSpPr>
        <p:spPr>
          <a:xfrm rot="16200000" flipV="1">
            <a:off x="-456297" y="456296"/>
            <a:ext cx="6858000" cy="5945406"/>
          </a:xfrm>
          <a:custGeom>
            <a:avLst/>
            <a:gdLst>
              <a:gd name="connsiteX0" fmla="*/ 2708039 w 6858000"/>
              <a:gd name="connsiteY0" fmla="*/ 2792166 h 5945406"/>
              <a:gd name="connsiteX1" fmla="*/ 0 w 6858000"/>
              <a:gd name="connsiteY1" fmla="*/ 2069343 h 5945406"/>
              <a:gd name="connsiteX2" fmla="*/ 0 w 6858000"/>
              <a:gd name="connsiteY2" fmla="*/ 2552614 h 5945406"/>
              <a:gd name="connsiteX3" fmla="*/ 2708039 w 6858000"/>
              <a:gd name="connsiteY3" fmla="*/ 3153238 h 5945406"/>
              <a:gd name="connsiteX4" fmla="*/ 0 w 6858000"/>
              <a:gd name="connsiteY4" fmla="*/ 3392789 h 5945406"/>
              <a:gd name="connsiteX5" fmla="*/ 0 w 6858000"/>
              <a:gd name="connsiteY5" fmla="*/ 3876060 h 5945406"/>
              <a:gd name="connsiteX6" fmla="*/ 2831534 w 6858000"/>
              <a:gd name="connsiteY6" fmla="*/ 2452868 h 5945406"/>
              <a:gd name="connsiteX7" fmla="*/ 0 w 6858000"/>
              <a:gd name="connsiteY7" fmla="*/ 474267 h 5945406"/>
              <a:gd name="connsiteX8" fmla="*/ 0 w 6858000"/>
              <a:gd name="connsiteY8" fmla="*/ 1129181 h 5945406"/>
              <a:gd name="connsiteX9" fmla="*/ 2831534 w 6858000"/>
              <a:gd name="connsiteY9" fmla="*/ 3492537 h 5945406"/>
              <a:gd name="connsiteX10" fmla="*/ 0 w 6858000"/>
              <a:gd name="connsiteY10" fmla="*/ 4816224 h 5945406"/>
              <a:gd name="connsiteX11" fmla="*/ 0 w 6858000"/>
              <a:gd name="connsiteY11" fmla="*/ 5471137 h 5945406"/>
              <a:gd name="connsiteX12" fmla="*/ 3063627 w 6858000"/>
              <a:gd name="connsiteY12" fmla="*/ 2176269 h 5945406"/>
              <a:gd name="connsiteX13" fmla="*/ 1536663 w 6858000"/>
              <a:gd name="connsiteY13" fmla="*/ 0 h 5945406"/>
              <a:gd name="connsiteX14" fmla="*/ 891547 w 6858000"/>
              <a:gd name="connsiteY14" fmla="*/ 0 h 5945406"/>
              <a:gd name="connsiteX15" fmla="*/ 3063628 w 6858000"/>
              <a:gd name="connsiteY15" fmla="*/ 3769137 h 5945406"/>
              <a:gd name="connsiteX16" fmla="*/ 891546 w 6858000"/>
              <a:gd name="connsiteY16" fmla="*/ 5945406 h 5945406"/>
              <a:gd name="connsiteX17" fmla="*/ 1536662 w 6858000"/>
              <a:gd name="connsiteY17" fmla="*/ 5945406 h 5945406"/>
              <a:gd name="connsiteX18" fmla="*/ 3376326 w 6858000"/>
              <a:gd name="connsiteY18" fmla="*/ 1995732 h 5945406"/>
              <a:gd name="connsiteX19" fmla="*/ 2839511 w 6858000"/>
              <a:gd name="connsiteY19" fmla="*/ 0 h 5945406"/>
              <a:gd name="connsiteX20" fmla="*/ 2448040 w 6858000"/>
              <a:gd name="connsiteY20" fmla="*/ 0 h 5945406"/>
              <a:gd name="connsiteX21" fmla="*/ 3376327 w 6858000"/>
              <a:gd name="connsiteY21" fmla="*/ 3949674 h 5945406"/>
              <a:gd name="connsiteX22" fmla="*/ 2448040 w 6858000"/>
              <a:gd name="connsiteY22" fmla="*/ 5945406 h 5945406"/>
              <a:gd name="connsiteX23" fmla="*/ 2839511 w 6858000"/>
              <a:gd name="connsiteY23" fmla="*/ 5945406 h 5945406"/>
              <a:gd name="connsiteX24" fmla="*/ 3899157 w 6858000"/>
              <a:gd name="connsiteY24" fmla="*/ 0 h 5945406"/>
              <a:gd name="connsiteX25" fmla="*/ 3564673 w 6858000"/>
              <a:gd name="connsiteY25" fmla="*/ 0 h 5945406"/>
              <a:gd name="connsiteX26" fmla="*/ 3731915 w 6858000"/>
              <a:gd name="connsiteY26" fmla="*/ 1933031 h 5945406"/>
              <a:gd name="connsiteX27" fmla="*/ 3899158 w 6858000"/>
              <a:gd name="connsiteY27" fmla="*/ 5945406 h 5945406"/>
              <a:gd name="connsiteX28" fmla="*/ 3731915 w 6858000"/>
              <a:gd name="connsiteY28" fmla="*/ 4012373 h 5945406"/>
              <a:gd name="connsiteX29" fmla="*/ 3564673 w 6858000"/>
              <a:gd name="connsiteY29" fmla="*/ 5945406 h 5945406"/>
              <a:gd name="connsiteX30" fmla="*/ 5015789 w 6858000"/>
              <a:gd name="connsiteY30" fmla="*/ 0 h 5945406"/>
              <a:gd name="connsiteX31" fmla="*/ 4624318 w 6858000"/>
              <a:gd name="connsiteY31" fmla="*/ 0 h 5945406"/>
              <a:gd name="connsiteX32" fmla="*/ 4087503 w 6858000"/>
              <a:gd name="connsiteY32" fmla="*/ 1995732 h 5945406"/>
              <a:gd name="connsiteX33" fmla="*/ 5015791 w 6858000"/>
              <a:gd name="connsiteY33" fmla="*/ 5945406 h 5945406"/>
              <a:gd name="connsiteX34" fmla="*/ 4087504 w 6858000"/>
              <a:gd name="connsiteY34" fmla="*/ 3949672 h 5945406"/>
              <a:gd name="connsiteX35" fmla="*/ 4624319 w 6858000"/>
              <a:gd name="connsiteY35" fmla="*/ 5945406 h 5945406"/>
              <a:gd name="connsiteX36" fmla="*/ 6572282 w 6858000"/>
              <a:gd name="connsiteY36" fmla="*/ 0 h 5945406"/>
              <a:gd name="connsiteX37" fmla="*/ 5927167 w 6858000"/>
              <a:gd name="connsiteY37" fmla="*/ 0 h 5945406"/>
              <a:gd name="connsiteX38" fmla="*/ 4400202 w 6858000"/>
              <a:gd name="connsiteY38" fmla="*/ 2176268 h 5945406"/>
              <a:gd name="connsiteX39" fmla="*/ 6572285 w 6858000"/>
              <a:gd name="connsiteY39" fmla="*/ 5945406 h 5945406"/>
              <a:gd name="connsiteX40" fmla="*/ 4400203 w 6858000"/>
              <a:gd name="connsiteY40" fmla="*/ 3769134 h 5945406"/>
              <a:gd name="connsiteX41" fmla="*/ 5927169 w 6858000"/>
              <a:gd name="connsiteY41" fmla="*/ 5945406 h 5945406"/>
              <a:gd name="connsiteX42" fmla="*/ 6858000 w 6858000"/>
              <a:gd name="connsiteY42" fmla="*/ 1412393 h 5945406"/>
              <a:gd name="connsiteX43" fmla="*/ 6858000 w 6858000"/>
              <a:gd name="connsiteY43" fmla="*/ 897604 h 5945406"/>
              <a:gd name="connsiteX44" fmla="*/ 4632295 w 6858000"/>
              <a:gd name="connsiteY44" fmla="*/ 2452867 h 5945406"/>
              <a:gd name="connsiteX45" fmla="*/ 6858000 w 6858000"/>
              <a:gd name="connsiteY45" fmla="*/ 2606205 h 5945406"/>
              <a:gd name="connsiteX46" fmla="*/ 6858000 w 6858000"/>
              <a:gd name="connsiteY46" fmla="*/ 2231049 h 5945406"/>
              <a:gd name="connsiteX47" fmla="*/ 4755790 w 6858000"/>
              <a:gd name="connsiteY47" fmla="*/ 2792165 h 5945406"/>
              <a:gd name="connsiteX48" fmla="*/ 6858000 w 6858000"/>
              <a:gd name="connsiteY48" fmla="*/ 3714352 h 5945406"/>
              <a:gd name="connsiteX49" fmla="*/ 6858000 w 6858000"/>
              <a:gd name="connsiteY49" fmla="*/ 3339196 h 5945406"/>
              <a:gd name="connsiteX50" fmla="*/ 4755790 w 6858000"/>
              <a:gd name="connsiteY50" fmla="*/ 3153236 h 5945406"/>
              <a:gd name="connsiteX51" fmla="*/ 6858000 w 6858000"/>
              <a:gd name="connsiteY51" fmla="*/ 5047797 h 5945406"/>
              <a:gd name="connsiteX52" fmla="*/ 6858000 w 6858000"/>
              <a:gd name="connsiteY52" fmla="*/ 4533009 h 5945406"/>
              <a:gd name="connsiteX53" fmla="*/ 4632296 w 6858000"/>
              <a:gd name="connsiteY53" fmla="*/ 3492534 h 5945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858000" h="5945406">
                <a:moveTo>
                  <a:pt x="2708039" y="2792166"/>
                </a:moveTo>
                <a:lnTo>
                  <a:pt x="0" y="2069343"/>
                </a:lnTo>
                <a:lnTo>
                  <a:pt x="0" y="2552614"/>
                </a:lnTo>
                <a:close/>
                <a:moveTo>
                  <a:pt x="2708039" y="3153238"/>
                </a:moveTo>
                <a:lnTo>
                  <a:pt x="0" y="3392789"/>
                </a:lnTo>
                <a:lnTo>
                  <a:pt x="0" y="3876060"/>
                </a:lnTo>
                <a:close/>
                <a:moveTo>
                  <a:pt x="2831534" y="2452868"/>
                </a:moveTo>
                <a:lnTo>
                  <a:pt x="0" y="474267"/>
                </a:lnTo>
                <a:lnTo>
                  <a:pt x="0" y="1129181"/>
                </a:lnTo>
                <a:close/>
                <a:moveTo>
                  <a:pt x="2831534" y="3492537"/>
                </a:moveTo>
                <a:lnTo>
                  <a:pt x="0" y="4816224"/>
                </a:lnTo>
                <a:lnTo>
                  <a:pt x="0" y="5471137"/>
                </a:lnTo>
                <a:close/>
                <a:moveTo>
                  <a:pt x="3063627" y="2176269"/>
                </a:moveTo>
                <a:lnTo>
                  <a:pt x="1536663" y="0"/>
                </a:lnTo>
                <a:lnTo>
                  <a:pt x="891547" y="0"/>
                </a:lnTo>
                <a:close/>
                <a:moveTo>
                  <a:pt x="3063628" y="3769137"/>
                </a:moveTo>
                <a:lnTo>
                  <a:pt x="891546" y="5945406"/>
                </a:lnTo>
                <a:lnTo>
                  <a:pt x="1536662" y="5945406"/>
                </a:lnTo>
                <a:close/>
                <a:moveTo>
                  <a:pt x="3376326" y="1995732"/>
                </a:moveTo>
                <a:lnTo>
                  <a:pt x="2839511" y="0"/>
                </a:lnTo>
                <a:lnTo>
                  <a:pt x="2448040" y="0"/>
                </a:lnTo>
                <a:close/>
                <a:moveTo>
                  <a:pt x="3376327" y="3949674"/>
                </a:moveTo>
                <a:lnTo>
                  <a:pt x="2448040" y="5945406"/>
                </a:lnTo>
                <a:lnTo>
                  <a:pt x="2839511" y="5945406"/>
                </a:lnTo>
                <a:close/>
                <a:moveTo>
                  <a:pt x="3899157" y="0"/>
                </a:moveTo>
                <a:lnTo>
                  <a:pt x="3564673" y="0"/>
                </a:lnTo>
                <a:lnTo>
                  <a:pt x="3731915" y="1933031"/>
                </a:lnTo>
                <a:close/>
                <a:moveTo>
                  <a:pt x="3899158" y="5945406"/>
                </a:moveTo>
                <a:lnTo>
                  <a:pt x="3731915" y="4012373"/>
                </a:lnTo>
                <a:lnTo>
                  <a:pt x="3564673" y="5945406"/>
                </a:lnTo>
                <a:close/>
                <a:moveTo>
                  <a:pt x="5015789" y="0"/>
                </a:moveTo>
                <a:lnTo>
                  <a:pt x="4624318" y="0"/>
                </a:lnTo>
                <a:lnTo>
                  <a:pt x="4087503" y="1995732"/>
                </a:lnTo>
                <a:close/>
                <a:moveTo>
                  <a:pt x="5015791" y="5945406"/>
                </a:moveTo>
                <a:lnTo>
                  <a:pt x="4087504" y="3949672"/>
                </a:lnTo>
                <a:lnTo>
                  <a:pt x="4624319" y="5945406"/>
                </a:lnTo>
                <a:close/>
                <a:moveTo>
                  <a:pt x="6572282" y="0"/>
                </a:moveTo>
                <a:lnTo>
                  <a:pt x="5927167" y="0"/>
                </a:lnTo>
                <a:lnTo>
                  <a:pt x="4400202" y="2176268"/>
                </a:lnTo>
                <a:close/>
                <a:moveTo>
                  <a:pt x="6572285" y="5945406"/>
                </a:moveTo>
                <a:lnTo>
                  <a:pt x="4400203" y="3769134"/>
                </a:lnTo>
                <a:lnTo>
                  <a:pt x="5927169" y="5945406"/>
                </a:lnTo>
                <a:close/>
                <a:moveTo>
                  <a:pt x="6858000" y="1412393"/>
                </a:moveTo>
                <a:lnTo>
                  <a:pt x="6858000" y="897604"/>
                </a:lnTo>
                <a:lnTo>
                  <a:pt x="4632295" y="2452867"/>
                </a:lnTo>
                <a:close/>
                <a:moveTo>
                  <a:pt x="6858000" y="2606205"/>
                </a:moveTo>
                <a:lnTo>
                  <a:pt x="6858000" y="2231049"/>
                </a:lnTo>
                <a:lnTo>
                  <a:pt x="4755790" y="2792165"/>
                </a:lnTo>
                <a:close/>
                <a:moveTo>
                  <a:pt x="6858000" y="3714352"/>
                </a:moveTo>
                <a:lnTo>
                  <a:pt x="6858000" y="3339196"/>
                </a:lnTo>
                <a:lnTo>
                  <a:pt x="4755790" y="3153236"/>
                </a:lnTo>
                <a:close/>
                <a:moveTo>
                  <a:pt x="6858000" y="5047797"/>
                </a:moveTo>
                <a:lnTo>
                  <a:pt x="6858000" y="4533009"/>
                </a:lnTo>
                <a:lnTo>
                  <a:pt x="4632296" y="3492534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grpSp>
        <p:nvGrpSpPr>
          <p:cNvPr id="853" name="图形 235">
            <a:extLst>
              <a:ext uri="{FF2B5EF4-FFF2-40B4-BE49-F238E27FC236}">
                <a16:creationId xmlns:a16="http://schemas.microsoft.com/office/drawing/2014/main" id="{7A16FE14-19DB-4EB3-BB92-50F97AD5D9D5}"/>
              </a:ext>
            </a:extLst>
          </p:cNvPr>
          <p:cNvGrpSpPr/>
          <p:nvPr/>
        </p:nvGrpSpPr>
        <p:grpSpPr>
          <a:xfrm>
            <a:off x="6924451" y="1336072"/>
            <a:ext cx="4446682" cy="4418484"/>
            <a:chOff x="6924451" y="1336072"/>
            <a:chExt cx="4446682" cy="4418484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54" name="任意多边形: 形状 853">
              <a:extLst>
                <a:ext uri="{FF2B5EF4-FFF2-40B4-BE49-F238E27FC236}">
                  <a16:creationId xmlns:a16="http://schemas.microsoft.com/office/drawing/2014/main" id="{C3DBFBC0-51BB-4417-B1D5-4DC99ED8F53E}"/>
                </a:ext>
              </a:extLst>
            </p:cNvPr>
            <p:cNvSpPr/>
            <p:nvPr/>
          </p:nvSpPr>
          <p:spPr>
            <a:xfrm>
              <a:off x="6924451" y="1336072"/>
              <a:ext cx="4446682" cy="4418484"/>
            </a:xfrm>
            <a:custGeom>
              <a:avLst/>
              <a:gdLst>
                <a:gd name="connsiteX0" fmla="*/ 2336600 w 4446682"/>
                <a:gd name="connsiteY0" fmla="*/ 16514 h 4418484"/>
                <a:gd name="connsiteX1" fmla="*/ 901373 w 4446682"/>
                <a:gd name="connsiteY1" fmla="*/ 440662 h 4418484"/>
                <a:gd name="connsiteX2" fmla="*/ 25073 w 4446682"/>
                <a:gd name="connsiteY2" fmla="*/ 2703421 h 4418484"/>
                <a:gd name="connsiteX3" fmla="*/ 918613 w 4446682"/>
                <a:gd name="connsiteY3" fmla="*/ 4364391 h 4418484"/>
                <a:gd name="connsiteX4" fmla="*/ 2595013 w 4446682"/>
                <a:gd name="connsiteY4" fmla="*/ 3883855 h 4418484"/>
                <a:gd name="connsiteX5" fmla="*/ 4142635 w 4446682"/>
                <a:gd name="connsiteY5" fmla="*/ 3226058 h 4418484"/>
                <a:gd name="connsiteX6" fmla="*/ 3760873 w 4446682"/>
                <a:gd name="connsiteY6" fmla="*/ 823091 h 4418484"/>
                <a:gd name="connsiteX7" fmla="*/ 2336600 w 4446682"/>
                <a:gd name="connsiteY7" fmla="*/ 16514 h 44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6682" h="4418484">
                  <a:moveTo>
                    <a:pt x="2336600" y="16514"/>
                  </a:moveTo>
                  <a:cubicBezTo>
                    <a:pt x="2336600" y="16514"/>
                    <a:pt x="1515355" y="-128457"/>
                    <a:pt x="901373" y="440662"/>
                  </a:cubicBezTo>
                  <a:cubicBezTo>
                    <a:pt x="287391" y="1009781"/>
                    <a:pt x="153470" y="1947994"/>
                    <a:pt x="25073" y="2703421"/>
                  </a:cubicBezTo>
                  <a:cubicBezTo>
                    <a:pt x="-103324" y="3458849"/>
                    <a:pt x="271485" y="4138363"/>
                    <a:pt x="918613" y="4364391"/>
                  </a:cubicBezTo>
                  <a:cubicBezTo>
                    <a:pt x="1565742" y="4590419"/>
                    <a:pt x="1816821" y="4045208"/>
                    <a:pt x="2595013" y="3883855"/>
                  </a:cubicBezTo>
                  <a:cubicBezTo>
                    <a:pt x="3373206" y="3722501"/>
                    <a:pt x="3616093" y="3802130"/>
                    <a:pt x="4142635" y="3226058"/>
                  </a:cubicBezTo>
                  <a:cubicBezTo>
                    <a:pt x="4669177" y="2649986"/>
                    <a:pt x="4492774" y="1539181"/>
                    <a:pt x="3760873" y="823091"/>
                  </a:cubicBezTo>
                  <a:cubicBezTo>
                    <a:pt x="3028972" y="107001"/>
                    <a:pt x="2336600" y="16514"/>
                    <a:pt x="2336600" y="16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5" name="任意多边形: 形状 854">
              <a:extLst>
                <a:ext uri="{FF2B5EF4-FFF2-40B4-BE49-F238E27FC236}">
                  <a16:creationId xmlns:a16="http://schemas.microsoft.com/office/drawing/2014/main" id="{BCEB1FC9-C614-4F5B-BD7F-A2885F135763}"/>
                </a:ext>
              </a:extLst>
            </p:cNvPr>
            <p:cNvSpPr/>
            <p:nvPr/>
          </p:nvSpPr>
          <p:spPr>
            <a:xfrm>
              <a:off x="6924451" y="1336072"/>
              <a:ext cx="4446682" cy="4418484"/>
            </a:xfrm>
            <a:custGeom>
              <a:avLst/>
              <a:gdLst>
                <a:gd name="connsiteX0" fmla="*/ 2336600 w 4446682"/>
                <a:gd name="connsiteY0" fmla="*/ 16514 h 4418484"/>
                <a:gd name="connsiteX1" fmla="*/ 901373 w 4446682"/>
                <a:gd name="connsiteY1" fmla="*/ 440662 h 4418484"/>
                <a:gd name="connsiteX2" fmla="*/ 25073 w 4446682"/>
                <a:gd name="connsiteY2" fmla="*/ 2703421 h 4418484"/>
                <a:gd name="connsiteX3" fmla="*/ 918613 w 4446682"/>
                <a:gd name="connsiteY3" fmla="*/ 4364391 h 4418484"/>
                <a:gd name="connsiteX4" fmla="*/ 2595013 w 4446682"/>
                <a:gd name="connsiteY4" fmla="*/ 3883855 h 4418484"/>
                <a:gd name="connsiteX5" fmla="*/ 4142635 w 4446682"/>
                <a:gd name="connsiteY5" fmla="*/ 3226058 h 4418484"/>
                <a:gd name="connsiteX6" fmla="*/ 3760873 w 4446682"/>
                <a:gd name="connsiteY6" fmla="*/ 823091 h 4418484"/>
                <a:gd name="connsiteX7" fmla="*/ 2336600 w 4446682"/>
                <a:gd name="connsiteY7" fmla="*/ 16514 h 44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6682" h="4418484">
                  <a:moveTo>
                    <a:pt x="2336600" y="16514"/>
                  </a:moveTo>
                  <a:cubicBezTo>
                    <a:pt x="2336600" y="16514"/>
                    <a:pt x="1515355" y="-128457"/>
                    <a:pt x="901373" y="440662"/>
                  </a:cubicBezTo>
                  <a:cubicBezTo>
                    <a:pt x="287391" y="1009781"/>
                    <a:pt x="153470" y="1947994"/>
                    <a:pt x="25073" y="2703421"/>
                  </a:cubicBezTo>
                  <a:cubicBezTo>
                    <a:pt x="-103324" y="3458849"/>
                    <a:pt x="271485" y="4138363"/>
                    <a:pt x="918613" y="4364391"/>
                  </a:cubicBezTo>
                  <a:cubicBezTo>
                    <a:pt x="1565742" y="4590419"/>
                    <a:pt x="1816821" y="4045208"/>
                    <a:pt x="2595013" y="3883855"/>
                  </a:cubicBezTo>
                  <a:cubicBezTo>
                    <a:pt x="3373206" y="3722501"/>
                    <a:pt x="3616093" y="3802130"/>
                    <a:pt x="4142635" y="3226058"/>
                  </a:cubicBezTo>
                  <a:cubicBezTo>
                    <a:pt x="4669177" y="2649986"/>
                    <a:pt x="4492774" y="1539181"/>
                    <a:pt x="3760873" y="823091"/>
                  </a:cubicBezTo>
                  <a:cubicBezTo>
                    <a:pt x="3028972" y="107001"/>
                    <a:pt x="2336600" y="16514"/>
                    <a:pt x="2336600" y="16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56" name="图形 235">
            <a:extLst>
              <a:ext uri="{FF2B5EF4-FFF2-40B4-BE49-F238E27FC236}">
                <a16:creationId xmlns:a16="http://schemas.microsoft.com/office/drawing/2014/main" id="{DBCCB2C1-48F3-4645-AE63-7708D722CA2C}"/>
              </a:ext>
            </a:extLst>
          </p:cNvPr>
          <p:cNvGrpSpPr/>
          <p:nvPr/>
        </p:nvGrpSpPr>
        <p:grpSpPr>
          <a:xfrm>
            <a:off x="6993339" y="5651124"/>
            <a:ext cx="4285964" cy="9525"/>
            <a:chOff x="6993339" y="5651124"/>
            <a:chExt cx="4285964" cy="9525"/>
          </a:xfrm>
          <a:solidFill>
            <a:srgbClr val="263238"/>
          </a:solidFill>
        </p:grpSpPr>
        <p:sp>
          <p:nvSpPr>
            <p:cNvPr id="857" name="任意多边形: 形状 856">
              <a:extLst>
                <a:ext uri="{FF2B5EF4-FFF2-40B4-BE49-F238E27FC236}">
                  <a16:creationId xmlns:a16="http://schemas.microsoft.com/office/drawing/2014/main" id="{F3A7E480-D541-43B1-BED1-7EB0D8C4B291}"/>
                </a:ext>
              </a:extLst>
            </p:cNvPr>
            <p:cNvSpPr/>
            <p:nvPr/>
          </p:nvSpPr>
          <p:spPr>
            <a:xfrm>
              <a:off x="11114331" y="5651124"/>
              <a:ext cx="164972" cy="9525"/>
            </a:xfrm>
            <a:custGeom>
              <a:avLst/>
              <a:gdLst>
                <a:gd name="connsiteX0" fmla="*/ 160210 w 164972"/>
                <a:gd name="connsiteY0" fmla="*/ 9525 h 9525"/>
                <a:gd name="connsiteX1" fmla="*/ 4763 w 164972"/>
                <a:gd name="connsiteY1" fmla="*/ 9525 h 9525"/>
                <a:gd name="connsiteX2" fmla="*/ 0 w 164972"/>
                <a:gd name="connsiteY2" fmla="*/ 4763 h 9525"/>
                <a:gd name="connsiteX3" fmla="*/ 4763 w 164972"/>
                <a:gd name="connsiteY3" fmla="*/ 0 h 9525"/>
                <a:gd name="connsiteX4" fmla="*/ 160210 w 164972"/>
                <a:gd name="connsiteY4" fmla="*/ 0 h 9525"/>
                <a:gd name="connsiteX5" fmla="*/ 164973 w 164972"/>
                <a:gd name="connsiteY5" fmla="*/ 4763 h 9525"/>
                <a:gd name="connsiteX6" fmla="*/ 160210 w 164972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72" h="9525">
                  <a:moveTo>
                    <a:pt x="160210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160210" y="0"/>
                  </a:lnTo>
                  <a:cubicBezTo>
                    <a:pt x="162839" y="0"/>
                    <a:pt x="164973" y="2134"/>
                    <a:pt x="164973" y="4763"/>
                  </a:cubicBezTo>
                  <a:cubicBezTo>
                    <a:pt x="164973" y="7391"/>
                    <a:pt x="162839" y="9525"/>
                    <a:pt x="160210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8" name="任意多边形: 形状 857">
              <a:extLst>
                <a:ext uri="{FF2B5EF4-FFF2-40B4-BE49-F238E27FC236}">
                  <a16:creationId xmlns:a16="http://schemas.microsoft.com/office/drawing/2014/main" id="{68DBF51C-25F7-472C-8BF0-40B9B5441F19}"/>
                </a:ext>
              </a:extLst>
            </p:cNvPr>
            <p:cNvSpPr/>
            <p:nvPr/>
          </p:nvSpPr>
          <p:spPr>
            <a:xfrm>
              <a:off x="6993339" y="5651124"/>
              <a:ext cx="4062888" cy="9525"/>
            </a:xfrm>
            <a:custGeom>
              <a:avLst/>
              <a:gdLst>
                <a:gd name="connsiteX0" fmla="*/ 4058126 w 4062888"/>
                <a:gd name="connsiteY0" fmla="*/ 9525 h 9525"/>
                <a:gd name="connsiteX1" fmla="*/ 4763 w 4062888"/>
                <a:gd name="connsiteY1" fmla="*/ 9525 h 9525"/>
                <a:gd name="connsiteX2" fmla="*/ 0 w 4062888"/>
                <a:gd name="connsiteY2" fmla="*/ 4763 h 9525"/>
                <a:gd name="connsiteX3" fmla="*/ 4763 w 4062888"/>
                <a:gd name="connsiteY3" fmla="*/ 0 h 9525"/>
                <a:gd name="connsiteX4" fmla="*/ 4058126 w 4062888"/>
                <a:gd name="connsiteY4" fmla="*/ 0 h 9525"/>
                <a:gd name="connsiteX5" fmla="*/ 4062889 w 4062888"/>
                <a:gd name="connsiteY5" fmla="*/ 4763 h 9525"/>
                <a:gd name="connsiteX6" fmla="*/ 4058126 w 40628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2888" h="9525">
                  <a:moveTo>
                    <a:pt x="40581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4058126" y="0"/>
                  </a:lnTo>
                  <a:cubicBezTo>
                    <a:pt x="4060755" y="0"/>
                    <a:pt x="4062889" y="2134"/>
                    <a:pt x="4062889" y="4763"/>
                  </a:cubicBezTo>
                  <a:cubicBezTo>
                    <a:pt x="4062889" y="7391"/>
                    <a:pt x="4060755" y="9525"/>
                    <a:pt x="40581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59" name="图形 235">
            <a:extLst>
              <a:ext uri="{FF2B5EF4-FFF2-40B4-BE49-F238E27FC236}">
                <a16:creationId xmlns:a16="http://schemas.microsoft.com/office/drawing/2014/main" id="{E6A9030B-E90B-4489-8DCB-180FEDB3473A}"/>
              </a:ext>
            </a:extLst>
          </p:cNvPr>
          <p:cNvGrpSpPr/>
          <p:nvPr/>
        </p:nvGrpSpPr>
        <p:grpSpPr>
          <a:xfrm>
            <a:off x="8226732" y="1619572"/>
            <a:ext cx="1799558" cy="2804064"/>
            <a:chOff x="8226732" y="1619572"/>
            <a:chExt cx="1799558" cy="2804064"/>
          </a:xfrm>
        </p:grpSpPr>
        <p:sp>
          <p:nvSpPr>
            <p:cNvPr id="860" name="任意多边形: 形状 859">
              <a:extLst>
                <a:ext uri="{FF2B5EF4-FFF2-40B4-BE49-F238E27FC236}">
                  <a16:creationId xmlns:a16="http://schemas.microsoft.com/office/drawing/2014/main" id="{EDA5E72C-D340-42C2-9230-8570AB40401C}"/>
                </a:ext>
              </a:extLst>
            </p:cNvPr>
            <p:cNvSpPr/>
            <p:nvPr/>
          </p:nvSpPr>
          <p:spPr>
            <a:xfrm>
              <a:off x="8601159" y="4083594"/>
              <a:ext cx="1038796" cy="335279"/>
            </a:xfrm>
            <a:custGeom>
              <a:avLst/>
              <a:gdLst>
                <a:gd name="connsiteX0" fmla="*/ 0 w 1038796"/>
                <a:gd name="connsiteY0" fmla="*/ 0 h 335279"/>
                <a:gd name="connsiteX1" fmla="*/ 1038797 w 1038796"/>
                <a:gd name="connsiteY1" fmla="*/ 0 h 335279"/>
                <a:gd name="connsiteX2" fmla="*/ 1038797 w 1038796"/>
                <a:gd name="connsiteY2" fmla="*/ 335280 h 335279"/>
                <a:gd name="connsiteX3" fmla="*/ 0 w 1038796"/>
                <a:gd name="connsiteY3" fmla="*/ 335280 h 33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8796" h="335279">
                  <a:moveTo>
                    <a:pt x="0" y="0"/>
                  </a:moveTo>
                  <a:lnTo>
                    <a:pt x="1038797" y="0"/>
                  </a:lnTo>
                  <a:lnTo>
                    <a:pt x="1038797" y="335280"/>
                  </a:lnTo>
                  <a:lnTo>
                    <a:pt x="0" y="335280"/>
                  </a:lnTo>
                  <a:close/>
                </a:path>
              </a:pathLst>
            </a:custGeom>
            <a:solidFill>
              <a:srgbClr val="94949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" name="任意多边形: 形状 860">
              <a:extLst>
                <a:ext uri="{FF2B5EF4-FFF2-40B4-BE49-F238E27FC236}">
                  <a16:creationId xmlns:a16="http://schemas.microsoft.com/office/drawing/2014/main" id="{DD0E9273-1D71-4F08-B21E-E36610A33FF3}"/>
                </a:ext>
              </a:extLst>
            </p:cNvPr>
            <p:cNvSpPr/>
            <p:nvPr/>
          </p:nvSpPr>
          <p:spPr>
            <a:xfrm>
              <a:off x="8596397" y="4078832"/>
              <a:ext cx="1048321" cy="344805"/>
            </a:xfrm>
            <a:custGeom>
              <a:avLst/>
              <a:gdLst>
                <a:gd name="connsiteX0" fmla="*/ 1043559 w 1048321"/>
                <a:gd name="connsiteY0" fmla="*/ 344805 h 344805"/>
                <a:gd name="connsiteX1" fmla="*/ 4763 w 1048321"/>
                <a:gd name="connsiteY1" fmla="*/ 344805 h 344805"/>
                <a:gd name="connsiteX2" fmla="*/ 0 w 1048321"/>
                <a:gd name="connsiteY2" fmla="*/ 340043 h 344805"/>
                <a:gd name="connsiteX3" fmla="*/ 0 w 1048321"/>
                <a:gd name="connsiteY3" fmla="*/ 4763 h 344805"/>
                <a:gd name="connsiteX4" fmla="*/ 4763 w 1048321"/>
                <a:gd name="connsiteY4" fmla="*/ 0 h 344805"/>
                <a:gd name="connsiteX5" fmla="*/ 1043559 w 1048321"/>
                <a:gd name="connsiteY5" fmla="*/ 0 h 344805"/>
                <a:gd name="connsiteX6" fmla="*/ 1048322 w 1048321"/>
                <a:gd name="connsiteY6" fmla="*/ 4763 h 344805"/>
                <a:gd name="connsiteX7" fmla="*/ 1048322 w 1048321"/>
                <a:gd name="connsiteY7" fmla="*/ 340043 h 344805"/>
                <a:gd name="connsiteX8" fmla="*/ 1043559 w 1048321"/>
                <a:gd name="connsiteY8" fmla="*/ 344805 h 344805"/>
                <a:gd name="connsiteX9" fmla="*/ 9525 w 1048321"/>
                <a:gd name="connsiteY9" fmla="*/ 335280 h 344805"/>
                <a:gd name="connsiteX10" fmla="*/ 1038797 w 1048321"/>
                <a:gd name="connsiteY10" fmla="*/ 335280 h 344805"/>
                <a:gd name="connsiteX11" fmla="*/ 1038797 w 1048321"/>
                <a:gd name="connsiteY11" fmla="*/ 9525 h 344805"/>
                <a:gd name="connsiteX12" fmla="*/ 9525 w 1048321"/>
                <a:gd name="connsiteY12" fmla="*/ 9525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321" h="344805">
                  <a:moveTo>
                    <a:pt x="1043559" y="344805"/>
                  </a:moveTo>
                  <a:lnTo>
                    <a:pt x="4763" y="344805"/>
                  </a:lnTo>
                  <a:cubicBezTo>
                    <a:pt x="2134" y="344805"/>
                    <a:pt x="0" y="342671"/>
                    <a:pt x="0" y="34004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1043559" y="0"/>
                  </a:lnTo>
                  <a:cubicBezTo>
                    <a:pt x="1046188" y="0"/>
                    <a:pt x="1048322" y="2134"/>
                    <a:pt x="1048322" y="4763"/>
                  </a:cubicBezTo>
                  <a:lnTo>
                    <a:pt x="1048322" y="340043"/>
                  </a:lnTo>
                  <a:cubicBezTo>
                    <a:pt x="1048322" y="342671"/>
                    <a:pt x="1046188" y="344805"/>
                    <a:pt x="1043559" y="344805"/>
                  </a:cubicBezTo>
                  <a:close/>
                  <a:moveTo>
                    <a:pt x="9525" y="335280"/>
                  </a:moveTo>
                  <a:lnTo>
                    <a:pt x="1038797" y="335280"/>
                  </a:lnTo>
                  <a:lnTo>
                    <a:pt x="1038797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" name="任意多边形: 形状 861">
              <a:extLst>
                <a:ext uri="{FF2B5EF4-FFF2-40B4-BE49-F238E27FC236}">
                  <a16:creationId xmlns:a16="http://schemas.microsoft.com/office/drawing/2014/main" id="{4EB192BE-A720-4255-9A58-37D61EB82824}"/>
                </a:ext>
              </a:extLst>
            </p:cNvPr>
            <p:cNvSpPr/>
            <p:nvPr/>
          </p:nvSpPr>
          <p:spPr>
            <a:xfrm>
              <a:off x="8720508" y="1624620"/>
              <a:ext cx="322135" cy="2794254"/>
            </a:xfrm>
            <a:custGeom>
              <a:avLst/>
              <a:gdLst>
                <a:gd name="connsiteX0" fmla="*/ 0 w 322135"/>
                <a:gd name="connsiteY0" fmla="*/ 0 h 2794254"/>
                <a:gd name="connsiteX1" fmla="*/ 322136 w 322135"/>
                <a:gd name="connsiteY1" fmla="*/ 0 h 2794254"/>
                <a:gd name="connsiteX2" fmla="*/ 322136 w 322135"/>
                <a:gd name="connsiteY2" fmla="*/ 2794254 h 2794254"/>
                <a:gd name="connsiteX3" fmla="*/ 0 w 322135"/>
                <a:gd name="connsiteY3" fmla="*/ 2794254 h 2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35" h="2794254">
                  <a:moveTo>
                    <a:pt x="0" y="0"/>
                  </a:moveTo>
                  <a:lnTo>
                    <a:pt x="322136" y="0"/>
                  </a:lnTo>
                  <a:lnTo>
                    <a:pt x="322136" y="2794254"/>
                  </a:lnTo>
                  <a:lnTo>
                    <a:pt x="0" y="279425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" name="任意多边形: 形状 862">
              <a:extLst>
                <a:ext uri="{FF2B5EF4-FFF2-40B4-BE49-F238E27FC236}">
                  <a16:creationId xmlns:a16="http://schemas.microsoft.com/office/drawing/2014/main" id="{62497B29-7F82-439F-B6C0-7663798E1064}"/>
                </a:ext>
              </a:extLst>
            </p:cNvPr>
            <p:cNvSpPr/>
            <p:nvPr/>
          </p:nvSpPr>
          <p:spPr>
            <a:xfrm>
              <a:off x="8715745" y="1619572"/>
              <a:ext cx="331755" cy="2804064"/>
            </a:xfrm>
            <a:custGeom>
              <a:avLst/>
              <a:gdLst>
                <a:gd name="connsiteX0" fmla="*/ 326993 w 331755"/>
                <a:gd name="connsiteY0" fmla="*/ 2804065 h 2804064"/>
                <a:gd name="connsiteX1" fmla="*/ 4763 w 331755"/>
                <a:gd name="connsiteY1" fmla="*/ 2804065 h 2804064"/>
                <a:gd name="connsiteX2" fmla="*/ 0 w 331755"/>
                <a:gd name="connsiteY2" fmla="*/ 2799303 h 2804064"/>
                <a:gd name="connsiteX3" fmla="*/ 0 w 331755"/>
                <a:gd name="connsiteY3" fmla="*/ 4763 h 2804064"/>
                <a:gd name="connsiteX4" fmla="*/ 4763 w 331755"/>
                <a:gd name="connsiteY4" fmla="*/ 0 h 2804064"/>
                <a:gd name="connsiteX5" fmla="*/ 326993 w 331755"/>
                <a:gd name="connsiteY5" fmla="*/ 0 h 2804064"/>
                <a:gd name="connsiteX6" fmla="*/ 331756 w 331755"/>
                <a:gd name="connsiteY6" fmla="*/ 4763 h 2804064"/>
                <a:gd name="connsiteX7" fmla="*/ 331756 w 331755"/>
                <a:gd name="connsiteY7" fmla="*/ 2799303 h 2804064"/>
                <a:gd name="connsiteX8" fmla="*/ 326993 w 331755"/>
                <a:gd name="connsiteY8" fmla="*/ 2804065 h 2804064"/>
                <a:gd name="connsiteX9" fmla="*/ 9525 w 331755"/>
                <a:gd name="connsiteY9" fmla="*/ 2794540 h 2804064"/>
                <a:gd name="connsiteX10" fmla="*/ 322231 w 331755"/>
                <a:gd name="connsiteY10" fmla="*/ 2794540 h 2804064"/>
                <a:gd name="connsiteX11" fmla="*/ 322231 w 331755"/>
                <a:gd name="connsiteY11" fmla="*/ 9811 h 2804064"/>
                <a:gd name="connsiteX12" fmla="*/ 9525 w 331755"/>
                <a:gd name="connsiteY12" fmla="*/ 9811 h 280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1755" h="2804064">
                  <a:moveTo>
                    <a:pt x="326993" y="2804065"/>
                  </a:moveTo>
                  <a:lnTo>
                    <a:pt x="4763" y="2804065"/>
                  </a:lnTo>
                  <a:cubicBezTo>
                    <a:pt x="2134" y="2804065"/>
                    <a:pt x="0" y="2801931"/>
                    <a:pt x="0" y="279930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326993" y="0"/>
                  </a:lnTo>
                  <a:cubicBezTo>
                    <a:pt x="329622" y="0"/>
                    <a:pt x="331756" y="2133"/>
                    <a:pt x="331756" y="4763"/>
                  </a:cubicBezTo>
                  <a:lnTo>
                    <a:pt x="331756" y="2799303"/>
                  </a:lnTo>
                  <a:cubicBezTo>
                    <a:pt x="331756" y="2801931"/>
                    <a:pt x="329622" y="2804065"/>
                    <a:pt x="326993" y="2804065"/>
                  </a:cubicBezTo>
                  <a:close/>
                  <a:moveTo>
                    <a:pt x="9525" y="2794540"/>
                  </a:moveTo>
                  <a:lnTo>
                    <a:pt x="322231" y="2794540"/>
                  </a:lnTo>
                  <a:lnTo>
                    <a:pt x="322231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" name="任意多边形: 形状 863">
              <a:extLst>
                <a:ext uri="{FF2B5EF4-FFF2-40B4-BE49-F238E27FC236}">
                  <a16:creationId xmlns:a16="http://schemas.microsoft.com/office/drawing/2014/main" id="{B512CAE4-18E6-457B-8AB5-1F2DC9C96446}"/>
                </a:ext>
              </a:extLst>
            </p:cNvPr>
            <p:cNvSpPr/>
            <p:nvPr/>
          </p:nvSpPr>
          <p:spPr>
            <a:xfrm>
              <a:off x="8799470" y="1624620"/>
              <a:ext cx="164401" cy="2794254"/>
            </a:xfrm>
            <a:custGeom>
              <a:avLst/>
              <a:gdLst>
                <a:gd name="connsiteX0" fmla="*/ 0 w 164401"/>
                <a:gd name="connsiteY0" fmla="*/ 0 h 2794254"/>
                <a:gd name="connsiteX1" fmla="*/ 164401 w 164401"/>
                <a:gd name="connsiteY1" fmla="*/ 0 h 2794254"/>
                <a:gd name="connsiteX2" fmla="*/ 164401 w 164401"/>
                <a:gd name="connsiteY2" fmla="*/ 2794254 h 2794254"/>
                <a:gd name="connsiteX3" fmla="*/ 0 w 164401"/>
                <a:gd name="connsiteY3" fmla="*/ 2794254 h 2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401" h="2794254">
                  <a:moveTo>
                    <a:pt x="0" y="0"/>
                  </a:moveTo>
                  <a:lnTo>
                    <a:pt x="164401" y="0"/>
                  </a:lnTo>
                  <a:lnTo>
                    <a:pt x="164401" y="2794254"/>
                  </a:lnTo>
                  <a:lnTo>
                    <a:pt x="0" y="279425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" name="任意多边形: 形状 864">
              <a:extLst>
                <a:ext uri="{FF2B5EF4-FFF2-40B4-BE49-F238E27FC236}">
                  <a16:creationId xmlns:a16="http://schemas.microsoft.com/office/drawing/2014/main" id="{7696DBCB-716A-48DB-AD03-A9B9F5328C01}"/>
                </a:ext>
              </a:extLst>
            </p:cNvPr>
            <p:cNvSpPr/>
            <p:nvPr/>
          </p:nvSpPr>
          <p:spPr>
            <a:xfrm>
              <a:off x="8794612" y="1619572"/>
              <a:ext cx="173831" cy="2804064"/>
            </a:xfrm>
            <a:custGeom>
              <a:avLst/>
              <a:gdLst>
                <a:gd name="connsiteX0" fmla="*/ 169164 w 173831"/>
                <a:gd name="connsiteY0" fmla="*/ 2804065 h 2804064"/>
                <a:gd name="connsiteX1" fmla="*/ 4763 w 173831"/>
                <a:gd name="connsiteY1" fmla="*/ 2804065 h 2804064"/>
                <a:gd name="connsiteX2" fmla="*/ 0 w 173831"/>
                <a:gd name="connsiteY2" fmla="*/ 2799303 h 2804064"/>
                <a:gd name="connsiteX3" fmla="*/ 0 w 173831"/>
                <a:gd name="connsiteY3" fmla="*/ 4763 h 2804064"/>
                <a:gd name="connsiteX4" fmla="*/ 4763 w 173831"/>
                <a:gd name="connsiteY4" fmla="*/ 0 h 2804064"/>
                <a:gd name="connsiteX5" fmla="*/ 169069 w 173831"/>
                <a:gd name="connsiteY5" fmla="*/ 0 h 2804064"/>
                <a:gd name="connsiteX6" fmla="*/ 173831 w 173831"/>
                <a:gd name="connsiteY6" fmla="*/ 4763 h 2804064"/>
                <a:gd name="connsiteX7" fmla="*/ 173831 w 173831"/>
                <a:gd name="connsiteY7" fmla="*/ 2799303 h 2804064"/>
                <a:gd name="connsiteX8" fmla="*/ 169164 w 173831"/>
                <a:gd name="connsiteY8" fmla="*/ 2804065 h 2804064"/>
                <a:gd name="connsiteX9" fmla="*/ 9620 w 173831"/>
                <a:gd name="connsiteY9" fmla="*/ 2794540 h 2804064"/>
                <a:gd name="connsiteX10" fmla="*/ 164401 w 173831"/>
                <a:gd name="connsiteY10" fmla="*/ 2794540 h 2804064"/>
                <a:gd name="connsiteX11" fmla="*/ 164401 w 173831"/>
                <a:gd name="connsiteY11" fmla="*/ 9811 h 2804064"/>
                <a:gd name="connsiteX12" fmla="*/ 9620 w 173831"/>
                <a:gd name="connsiteY12" fmla="*/ 9811 h 280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831" h="2804064">
                  <a:moveTo>
                    <a:pt x="169164" y="2804065"/>
                  </a:moveTo>
                  <a:lnTo>
                    <a:pt x="4763" y="2804065"/>
                  </a:lnTo>
                  <a:cubicBezTo>
                    <a:pt x="2134" y="2804065"/>
                    <a:pt x="0" y="2801931"/>
                    <a:pt x="0" y="279930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169069" y="0"/>
                  </a:lnTo>
                  <a:cubicBezTo>
                    <a:pt x="171698" y="0"/>
                    <a:pt x="173831" y="2133"/>
                    <a:pt x="173831" y="4763"/>
                  </a:cubicBezTo>
                  <a:lnTo>
                    <a:pt x="173831" y="2799303"/>
                  </a:lnTo>
                  <a:cubicBezTo>
                    <a:pt x="173831" y="2801893"/>
                    <a:pt x="171755" y="2804017"/>
                    <a:pt x="169164" y="2804065"/>
                  </a:cubicBezTo>
                  <a:close/>
                  <a:moveTo>
                    <a:pt x="9620" y="2794540"/>
                  </a:moveTo>
                  <a:lnTo>
                    <a:pt x="164401" y="2794540"/>
                  </a:lnTo>
                  <a:lnTo>
                    <a:pt x="164401" y="9811"/>
                  </a:lnTo>
                  <a:lnTo>
                    <a:pt x="9620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" name="任意多边形: 形状 865">
              <a:extLst>
                <a:ext uri="{FF2B5EF4-FFF2-40B4-BE49-F238E27FC236}">
                  <a16:creationId xmlns:a16="http://schemas.microsoft.com/office/drawing/2014/main" id="{F2A80E1E-5D87-49F1-84D4-240533399B26}"/>
                </a:ext>
              </a:extLst>
            </p:cNvPr>
            <p:cNvSpPr/>
            <p:nvPr/>
          </p:nvSpPr>
          <p:spPr>
            <a:xfrm>
              <a:off x="8720508" y="1624620"/>
              <a:ext cx="322135" cy="138112"/>
            </a:xfrm>
            <a:custGeom>
              <a:avLst/>
              <a:gdLst>
                <a:gd name="connsiteX0" fmla="*/ 0 w 322135"/>
                <a:gd name="connsiteY0" fmla="*/ 0 h 138112"/>
                <a:gd name="connsiteX1" fmla="*/ 322136 w 322135"/>
                <a:gd name="connsiteY1" fmla="*/ 0 h 138112"/>
                <a:gd name="connsiteX2" fmla="*/ 322136 w 322135"/>
                <a:gd name="connsiteY2" fmla="*/ 138112 h 138112"/>
                <a:gd name="connsiteX3" fmla="*/ 0 w 322135"/>
                <a:gd name="connsiteY3" fmla="*/ 138112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35" h="138112">
                  <a:moveTo>
                    <a:pt x="0" y="0"/>
                  </a:moveTo>
                  <a:lnTo>
                    <a:pt x="322136" y="0"/>
                  </a:lnTo>
                  <a:lnTo>
                    <a:pt x="322136" y="138112"/>
                  </a:lnTo>
                  <a:lnTo>
                    <a:pt x="0" y="1381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" name="任意多边形: 形状 866">
              <a:extLst>
                <a:ext uri="{FF2B5EF4-FFF2-40B4-BE49-F238E27FC236}">
                  <a16:creationId xmlns:a16="http://schemas.microsoft.com/office/drawing/2014/main" id="{3B41B5E1-7CA8-4CC4-974F-F43B3C088EF0}"/>
                </a:ext>
              </a:extLst>
            </p:cNvPr>
            <p:cNvSpPr/>
            <p:nvPr/>
          </p:nvSpPr>
          <p:spPr>
            <a:xfrm>
              <a:off x="8715745" y="1619572"/>
              <a:ext cx="331755" cy="147637"/>
            </a:xfrm>
            <a:custGeom>
              <a:avLst/>
              <a:gdLst>
                <a:gd name="connsiteX0" fmla="*/ 326993 w 331755"/>
                <a:gd name="connsiteY0" fmla="*/ 147638 h 147637"/>
                <a:gd name="connsiteX1" fmla="*/ 4763 w 331755"/>
                <a:gd name="connsiteY1" fmla="*/ 147638 h 147637"/>
                <a:gd name="connsiteX2" fmla="*/ 0 w 331755"/>
                <a:gd name="connsiteY2" fmla="*/ 142875 h 147637"/>
                <a:gd name="connsiteX3" fmla="*/ 0 w 331755"/>
                <a:gd name="connsiteY3" fmla="*/ 4763 h 147637"/>
                <a:gd name="connsiteX4" fmla="*/ 4763 w 331755"/>
                <a:gd name="connsiteY4" fmla="*/ 0 h 147637"/>
                <a:gd name="connsiteX5" fmla="*/ 326993 w 331755"/>
                <a:gd name="connsiteY5" fmla="*/ 0 h 147637"/>
                <a:gd name="connsiteX6" fmla="*/ 331756 w 331755"/>
                <a:gd name="connsiteY6" fmla="*/ 4763 h 147637"/>
                <a:gd name="connsiteX7" fmla="*/ 331756 w 331755"/>
                <a:gd name="connsiteY7" fmla="*/ 143065 h 147637"/>
                <a:gd name="connsiteX8" fmla="*/ 326993 w 331755"/>
                <a:gd name="connsiteY8" fmla="*/ 147638 h 147637"/>
                <a:gd name="connsiteX9" fmla="*/ 9525 w 331755"/>
                <a:gd name="connsiteY9" fmla="*/ 138113 h 147637"/>
                <a:gd name="connsiteX10" fmla="*/ 322231 w 331755"/>
                <a:gd name="connsiteY10" fmla="*/ 138113 h 147637"/>
                <a:gd name="connsiteX11" fmla="*/ 322231 w 331755"/>
                <a:gd name="connsiteY11" fmla="*/ 9811 h 147637"/>
                <a:gd name="connsiteX12" fmla="*/ 9525 w 331755"/>
                <a:gd name="connsiteY12" fmla="*/ 9811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1755" h="147637">
                  <a:moveTo>
                    <a:pt x="326993" y="147638"/>
                  </a:moveTo>
                  <a:lnTo>
                    <a:pt x="4763" y="147638"/>
                  </a:lnTo>
                  <a:cubicBezTo>
                    <a:pt x="2134" y="147638"/>
                    <a:pt x="0" y="145505"/>
                    <a:pt x="0" y="142875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326993" y="0"/>
                  </a:lnTo>
                  <a:cubicBezTo>
                    <a:pt x="329622" y="0"/>
                    <a:pt x="331756" y="2133"/>
                    <a:pt x="331756" y="4763"/>
                  </a:cubicBezTo>
                  <a:lnTo>
                    <a:pt x="331756" y="143065"/>
                  </a:lnTo>
                  <a:cubicBezTo>
                    <a:pt x="331651" y="145621"/>
                    <a:pt x="329555" y="147639"/>
                    <a:pt x="326993" y="147638"/>
                  </a:cubicBezTo>
                  <a:close/>
                  <a:moveTo>
                    <a:pt x="9525" y="138113"/>
                  </a:moveTo>
                  <a:lnTo>
                    <a:pt x="322231" y="138113"/>
                  </a:lnTo>
                  <a:lnTo>
                    <a:pt x="322231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" name="任意多边形: 形状 867">
              <a:extLst>
                <a:ext uri="{FF2B5EF4-FFF2-40B4-BE49-F238E27FC236}">
                  <a16:creationId xmlns:a16="http://schemas.microsoft.com/office/drawing/2014/main" id="{8F7DBE3E-0123-4AF2-9CD8-F1E11249568C}"/>
                </a:ext>
              </a:extLst>
            </p:cNvPr>
            <p:cNvSpPr/>
            <p:nvPr/>
          </p:nvSpPr>
          <p:spPr>
            <a:xfrm>
              <a:off x="8995304" y="179988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557A26CA-1540-4BB6-BDE0-888295D2E932}"/>
                </a:ext>
              </a:extLst>
            </p:cNvPr>
            <p:cNvSpPr/>
            <p:nvPr/>
          </p:nvSpPr>
          <p:spPr>
            <a:xfrm>
              <a:off x="8990541" y="1795118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8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3"/>
                    <a:pt x="45529" y="4763"/>
                  </a:cubicBezTo>
                  <a:lnTo>
                    <a:pt x="45529" y="44958"/>
                  </a:lnTo>
                  <a:cubicBezTo>
                    <a:pt x="45482" y="47567"/>
                    <a:pt x="43377" y="49670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175A61D8-B682-4D54-A03C-C8175A15EEA3}"/>
                </a:ext>
              </a:extLst>
            </p:cNvPr>
            <p:cNvSpPr/>
            <p:nvPr/>
          </p:nvSpPr>
          <p:spPr>
            <a:xfrm>
              <a:off x="8995304" y="188693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DD0E4793-56F3-439E-87AC-71190A100E8E}"/>
                </a:ext>
              </a:extLst>
            </p:cNvPr>
            <p:cNvSpPr/>
            <p:nvPr/>
          </p:nvSpPr>
          <p:spPr>
            <a:xfrm>
              <a:off x="8990541" y="1882176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8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3"/>
                    <a:pt x="45529" y="4763"/>
                  </a:cubicBezTo>
                  <a:lnTo>
                    <a:pt x="45529" y="44958"/>
                  </a:lnTo>
                  <a:cubicBezTo>
                    <a:pt x="45529" y="47588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17999346-79D3-41B0-89B2-A1D6A5EF7EA6}"/>
                </a:ext>
              </a:extLst>
            </p:cNvPr>
            <p:cNvSpPr/>
            <p:nvPr/>
          </p:nvSpPr>
          <p:spPr>
            <a:xfrm>
              <a:off x="8995304" y="1973997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9718D11C-FFBE-49F4-9072-BD1D74AEE199}"/>
                </a:ext>
              </a:extLst>
            </p:cNvPr>
            <p:cNvSpPr/>
            <p:nvPr/>
          </p:nvSpPr>
          <p:spPr>
            <a:xfrm>
              <a:off x="8990541" y="1969235"/>
              <a:ext cx="45529" cy="49815"/>
            </a:xfrm>
            <a:custGeom>
              <a:avLst/>
              <a:gdLst>
                <a:gd name="connsiteX0" fmla="*/ 40767 w 45529"/>
                <a:gd name="connsiteY0" fmla="*/ 49816 h 49815"/>
                <a:gd name="connsiteX1" fmla="*/ 4763 w 45529"/>
                <a:gd name="connsiteY1" fmla="*/ 49816 h 49815"/>
                <a:gd name="connsiteX2" fmla="*/ 0 w 45529"/>
                <a:gd name="connsiteY2" fmla="*/ 45053 h 49815"/>
                <a:gd name="connsiteX3" fmla="*/ 0 w 45529"/>
                <a:gd name="connsiteY3" fmla="*/ 4763 h 49815"/>
                <a:gd name="connsiteX4" fmla="*/ 4763 w 45529"/>
                <a:gd name="connsiteY4" fmla="*/ 0 h 49815"/>
                <a:gd name="connsiteX5" fmla="*/ 40767 w 45529"/>
                <a:gd name="connsiteY5" fmla="*/ 0 h 49815"/>
                <a:gd name="connsiteX6" fmla="*/ 45529 w 45529"/>
                <a:gd name="connsiteY6" fmla="*/ 4763 h 49815"/>
                <a:gd name="connsiteX7" fmla="*/ 45529 w 45529"/>
                <a:gd name="connsiteY7" fmla="*/ 45053 h 49815"/>
                <a:gd name="connsiteX8" fmla="*/ 40767 w 45529"/>
                <a:gd name="connsiteY8" fmla="*/ 49816 h 49815"/>
                <a:gd name="connsiteX9" fmla="*/ 9525 w 45529"/>
                <a:gd name="connsiteY9" fmla="*/ 40291 h 49815"/>
                <a:gd name="connsiteX10" fmla="*/ 36004 w 45529"/>
                <a:gd name="connsiteY10" fmla="*/ 40291 h 49815"/>
                <a:gd name="connsiteX11" fmla="*/ 36004 w 45529"/>
                <a:gd name="connsiteY11" fmla="*/ 9525 h 49815"/>
                <a:gd name="connsiteX12" fmla="*/ 9525 w 45529"/>
                <a:gd name="connsiteY12" fmla="*/ 9525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815">
                  <a:moveTo>
                    <a:pt x="40767" y="49816"/>
                  </a:moveTo>
                  <a:lnTo>
                    <a:pt x="4763" y="49816"/>
                  </a:lnTo>
                  <a:cubicBezTo>
                    <a:pt x="2134" y="49816"/>
                    <a:pt x="0" y="47683"/>
                    <a:pt x="0" y="4505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51"/>
                    <a:pt x="45482" y="2154"/>
                    <a:pt x="45529" y="4763"/>
                  </a:cubicBezTo>
                  <a:lnTo>
                    <a:pt x="45529" y="45053"/>
                  </a:lnTo>
                  <a:cubicBezTo>
                    <a:pt x="45482" y="47662"/>
                    <a:pt x="43377" y="49765"/>
                    <a:pt x="40767" y="49816"/>
                  </a:cubicBezTo>
                  <a:close/>
                  <a:moveTo>
                    <a:pt x="9525" y="40291"/>
                  </a:moveTo>
                  <a:lnTo>
                    <a:pt x="36004" y="40291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" name="任意多边形: 形状 873">
              <a:extLst>
                <a:ext uri="{FF2B5EF4-FFF2-40B4-BE49-F238E27FC236}">
                  <a16:creationId xmlns:a16="http://schemas.microsoft.com/office/drawing/2014/main" id="{98A42386-167E-453A-91B0-5D62CC346D32}"/>
                </a:ext>
              </a:extLst>
            </p:cNvPr>
            <p:cNvSpPr/>
            <p:nvPr/>
          </p:nvSpPr>
          <p:spPr>
            <a:xfrm>
              <a:off x="8995304" y="206115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" name="任意多边形: 形状 874">
              <a:extLst>
                <a:ext uri="{FF2B5EF4-FFF2-40B4-BE49-F238E27FC236}">
                  <a16:creationId xmlns:a16="http://schemas.microsoft.com/office/drawing/2014/main" id="{33E24B3E-3E6D-40F3-A84C-F7B146C4795B}"/>
                </a:ext>
              </a:extLst>
            </p:cNvPr>
            <p:cNvSpPr/>
            <p:nvPr/>
          </p:nvSpPr>
          <p:spPr>
            <a:xfrm>
              <a:off x="8990541" y="2056389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" name="任意多边形: 形状 875">
              <a:extLst>
                <a:ext uri="{FF2B5EF4-FFF2-40B4-BE49-F238E27FC236}">
                  <a16:creationId xmlns:a16="http://schemas.microsoft.com/office/drawing/2014/main" id="{F186A7F9-7C74-49F3-8126-55FD8EB3E15B}"/>
                </a:ext>
              </a:extLst>
            </p:cNvPr>
            <p:cNvSpPr/>
            <p:nvPr/>
          </p:nvSpPr>
          <p:spPr>
            <a:xfrm>
              <a:off x="8995304" y="214821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" name="任意多边形: 形状 876">
              <a:extLst>
                <a:ext uri="{FF2B5EF4-FFF2-40B4-BE49-F238E27FC236}">
                  <a16:creationId xmlns:a16="http://schemas.microsoft.com/office/drawing/2014/main" id="{37A69AEB-4555-48B1-80B3-25497500E668}"/>
                </a:ext>
              </a:extLst>
            </p:cNvPr>
            <p:cNvSpPr/>
            <p:nvPr/>
          </p:nvSpPr>
          <p:spPr>
            <a:xfrm>
              <a:off x="8990541" y="2143447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" name="任意多边形: 形状 877">
              <a:extLst>
                <a:ext uri="{FF2B5EF4-FFF2-40B4-BE49-F238E27FC236}">
                  <a16:creationId xmlns:a16="http://schemas.microsoft.com/office/drawing/2014/main" id="{9600AD55-5F8B-48C4-AF63-79F5C2AC4A45}"/>
                </a:ext>
              </a:extLst>
            </p:cNvPr>
            <p:cNvSpPr/>
            <p:nvPr/>
          </p:nvSpPr>
          <p:spPr>
            <a:xfrm>
              <a:off x="8995304" y="223536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" name="任意多边形: 形状 878">
              <a:extLst>
                <a:ext uri="{FF2B5EF4-FFF2-40B4-BE49-F238E27FC236}">
                  <a16:creationId xmlns:a16="http://schemas.microsoft.com/office/drawing/2014/main" id="{54B019F3-6D0C-403A-B89D-C5D7F4932AD1}"/>
                </a:ext>
              </a:extLst>
            </p:cNvPr>
            <p:cNvSpPr/>
            <p:nvPr/>
          </p:nvSpPr>
          <p:spPr>
            <a:xfrm>
              <a:off x="8990541" y="2230601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" name="任意多边形: 形状 879">
              <a:extLst>
                <a:ext uri="{FF2B5EF4-FFF2-40B4-BE49-F238E27FC236}">
                  <a16:creationId xmlns:a16="http://schemas.microsoft.com/office/drawing/2014/main" id="{1A114FD4-2A6A-47EE-B1D0-1CF0A21F29BE}"/>
                </a:ext>
              </a:extLst>
            </p:cNvPr>
            <p:cNvSpPr/>
            <p:nvPr/>
          </p:nvSpPr>
          <p:spPr>
            <a:xfrm>
              <a:off x="8995304" y="232242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" name="任意多边形: 形状 880">
              <a:extLst>
                <a:ext uri="{FF2B5EF4-FFF2-40B4-BE49-F238E27FC236}">
                  <a16:creationId xmlns:a16="http://schemas.microsoft.com/office/drawing/2014/main" id="{65D396D7-D79D-4FFE-B3A3-756419782CE6}"/>
                </a:ext>
              </a:extLst>
            </p:cNvPr>
            <p:cNvSpPr/>
            <p:nvPr/>
          </p:nvSpPr>
          <p:spPr>
            <a:xfrm>
              <a:off x="8990541" y="2317564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" name="任意多边形: 形状 881">
              <a:extLst>
                <a:ext uri="{FF2B5EF4-FFF2-40B4-BE49-F238E27FC236}">
                  <a16:creationId xmlns:a16="http://schemas.microsoft.com/office/drawing/2014/main" id="{8B3ECA9A-7134-4EAB-9C02-52A74A7BA7B9}"/>
                </a:ext>
              </a:extLst>
            </p:cNvPr>
            <p:cNvSpPr/>
            <p:nvPr/>
          </p:nvSpPr>
          <p:spPr>
            <a:xfrm>
              <a:off x="8995304" y="2409576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" name="任意多边形: 形状 882">
              <a:extLst>
                <a:ext uri="{FF2B5EF4-FFF2-40B4-BE49-F238E27FC236}">
                  <a16:creationId xmlns:a16="http://schemas.microsoft.com/office/drawing/2014/main" id="{3F05DCA3-20F0-424D-8656-B925D501D8A8}"/>
                </a:ext>
              </a:extLst>
            </p:cNvPr>
            <p:cNvSpPr/>
            <p:nvPr/>
          </p:nvSpPr>
          <p:spPr>
            <a:xfrm>
              <a:off x="8990541" y="2404813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482" y="47568"/>
                    <a:pt x="43377" y="49673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" name="任意多边形: 形状 883">
              <a:extLst>
                <a:ext uri="{FF2B5EF4-FFF2-40B4-BE49-F238E27FC236}">
                  <a16:creationId xmlns:a16="http://schemas.microsoft.com/office/drawing/2014/main" id="{6C8D5A67-F51E-4216-BFB1-E2EC63E38D7A}"/>
                </a:ext>
              </a:extLst>
            </p:cNvPr>
            <p:cNvSpPr/>
            <p:nvPr/>
          </p:nvSpPr>
          <p:spPr>
            <a:xfrm>
              <a:off x="8995304" y="2496634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" name="任意多边形: 形状 884">
              <a:extLst>
                <a:ext uri="{FF2B5EF4-FFF2-40B4-BE49-F238E27FC236}">
                  <a16:creationId xmlns:a16="http://schemas.microsoft.com/office/drawing/2014/main" id="{E539B214-9461-4247-AB99-EE9E3D7E17D5}"/>
                </a:ext>
              </a:extLst>
            </p:cNvPr>
            <p:cNvSpPr/>
            <p:nvPr/>
          </p:nvSpPr>
          <p:spPr>
            <a:xfrm>
              <a:off x="8990541" y="2491872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" name="任意多边形: 形状 885">
              <a:extLst>
                <a:ext uri="{FF2B5EF4-FFF2-40B4-BE49-F238E27FC236}">
                  <a16:creationId xmlns:a16="http://schemas.microsoft.com/office/drawing/2014/main" id="{F72894AD-066A-4F11-B2AA-DD2C73E9940C}"/>
                </a:ext>
              </a:extLst>
            </p:cNvPr>
            <p:cNvSpPr/>
            <p:nvPr/>
          </p:nvSpPr>
          <p:spPr>
            <a:xfrm>
              <a:off x="8995304" y="2583788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" name="任意多边形: 形状 886">
              <a:extLst>
                <a:ext uri="{FF2B5EF4-FFF2-40B4-BE49-F238E27FC236}">
                  <a16:creationId xmlns:a16="http://schemas.microsoft.com/office/drawing/2014/main" id="{D3DB9C15-902B-4D0B-B600-61F1A84F7045}"/>
                </a:ext>
              </a:extLst>
            </p:cNvPr>
            <p:cNvSpPr/>
            <p:nvPr/>
          </p:nvSpPr>
          <p:spPr>
            <a:xfrm>
              <a:off x="8990541" y="2579025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5434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5434"/>
                  </a:lnTo>
                  <a:cubicBezTo>
                    <a:pt x="45244" y="47854"/>
                    <a:pt x="43205" y="49692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" name="任意多边形: 形状 887">
              <a:extLst>
                <a:ext uri="{FF2B5EF4-FFF2-40B4-BE49-F238E27FC236}">
                  <a16:creationId xmlns:a16="http://schemas.microsoft.com/office/drawing/2014/main" id="{8D90CF7F-A7AB-4750-A165-8D1EA7D5D4AC}"/>
                </a:ext>
              </a:extLst>
            </p:cNvPr>
            <p:cNvSpPr/>
            <p:nvPr/>
          </p:nvSpPr>
          <p:spPr>
            <a:xfrm>
              <a:off x="8995304" y="2670846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" name="任意多边形: 形状 888">
              <a:extLst>
                <a:ext uri="{FF2B5EF4-FFF2-40B4-BE49-F238E27FC236}">
                  <a16:creationId xmlns:a16="http://schemas.microsoft.com/office/drawing/2014/main" id="{166C8CA9-6911-4245-94DA-FDB4FA7E360E}"/>
                </a:ext>
              </a:extLst>
            </p:cNvPr>
            <p:cNvSpPr/>
            <p:nvPr/>
          </p:nvSpPr>
          <p:spPr>
            <a:xfrm>
              <a:off x="8990541" y="2666084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" name="任意多边形: 形状 889">
              <a:extLst>
                <a:ext uri="{FF2B5EF4-FFF2-40B4-BE49-F238E27FC236}">
                  <a16:creationId xmlns:a16="http://schemas.microsoft.com/office/drawing/2014/main" id="{33FBC267-A630-4564-BAD3-9D9713CEC11C}"/>
                </a:ext>
              </a:extLst>
            </p:cNvPr>
            <p:cNvSpPr/>
            <p:nvPr/>
          </p:nvSpPr>
          <p:spPr>
            <a:xfrm>
              <a:off x="8995304" y="275800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" name="任意多边形: 形状 890">
              <a:extLst>
                <a:ext uri="{FF2B5EF4-FFF2-40B4-BE49-F238E27FC236}">
                  <a16:creationId xmlns:a16="http://schemas.microsoft.com/office/drawing/2014/main" id="{CB6C7BD5-6E28-4240-843F-44F38969DBF8}"/>
                </a:ext>
              </a:extLst>
            </p:cNvPr>
            <p:cNvSpPr/>
            <p:nvPr/>
          </p:nvSpPr>
          <p:spPr>
            <a:xfrm>
              <a:off x="8990541" y="2753047"/>
              <a:ext cx="45530" cy="49911"/>
            </a:xfrm>
            <a:custGeom>
              <a:avLst/>
              <a:gdLst>
                <a:gd name="connsiteX0" fmla="*/ 40767 w 45530"/>
                <a:gd name="connsiteY0" fmla="*/ 49911 h 49911"/>
                <a:gd name="connsiteX1" fmla="*/ 4763 w 45530"/>
                <a:gd name="connsiteY1" fmla="*/ 49911 h 49911"/>
                <a:gd name="connsiteX2" fmla="*/ 0 w 45530"/>
                <a:gd name="connsiteY2" fmla="*/ 45149 h 49911"/>
                <a:gd name="connsiteX3" fmla="*/ 0 w 45530"/>
                <a:gd name="connsiteY3" fmla="*/ 4763 h 49911"/>
                <a:gd name="connsiteX4" fmla="*/ 4763 w 45530"/>
                <a:gd name="connsiteY4" fmla="*/ 0 h 49911"/>
                <a:gd name="connsiteX5" fmla="*/ 40767 w 45530"/>
                <a:gd name="connsiteY5" fmla="*/ 0 h 49911"/>
                <a:gd name="connsiteX6" fmla="*/ 45529 w 45530"/>
                <a:gd name="connsiteY6" fmla="*/ 4763 h 49911"/>
                <a:gd name="connsiteX7" fmla="*/ 45529 w 45530"/>
                <a:gd name="connsiteY7" fmla="*/ 44958 h 49911"/>
                <a:gd name="connsiteX8" fmla="*/ 40767 w 45530"/>
                <a:gd name="connsiteY8" fmla="*/ 49911 h 49911"/>
                <a:gd name="connsiteX9" fmla="*/ 40767 w 45530"/>
                <a:gd name="connsiteY9" fmla="*/ 49911 h 49911"/>
                <a:gd name="connsiteX10" fmla="*/ 9525 w 45530"/>
                <a:gd name="connsiteY10" fmla="*/ 40386 h 49911"/>
                <a:gd name="connsiteX11" fmla="*/ 36004 w 45530"/>
                <a:gd name="connsiteY11" fmla="*/ 40386 h 49911"/>
                <a:gd name="connsiteX12" fmla="*/ 36004 w 45530"/>
                <a:gd name="connsiteY12" fmla="*/ 9716 h 49911"/>
                <a:gd name="connsiteX13" fmla="*/ 9525 w 45530"/>
                <a:gd name="connsiteY13" fmla="*/ 9716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30" h="49911">
                  <a:moveTo>
                    <a:pt x="40767" y="49911"/>
                  </a:moveTo>
                  <a:lnTo>
                    <a:pt x="4763" y="49911"/>
                  </a:lnTo>
                  <a:cubicBezTo>
                    <a:pt x="2134" y="49911"/>
                    <a:pt x="0" y="47777"/>
                    <a:pt x="0" y="4514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87" y="47644"/>
                    <a:pt x="43453" y="49854"/>
                    <a:pt x="40767" y="49911"/>
                  </a:cubicBezTo>
                  <a:cubicBezTo>
                    <a:pt x="40767" y="49911"/>
                    <a:pt x="40767" y="49911"/>
                    <a:pt x="40767" y="49911"/>
                  </a:cubicBezTo>
                  <a:close/>
                  <a:moveTo>
                    <a:pt x="9525" y="40386"/>
                  </a:moveTo>
                  <a:lnTo>
                    <a:pt x="36004" y="40386"/>
                  </a:lnTo>
                  <a:lnTo>
                    <a:pt x="36004" y="9716"/>
                  </a:lnTo>
                  <a:lnTo>
                    <a:pt x="9525" y="971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" name="任意多边形: 形状 891">
              <a:extLst>
                <a:ext uri="{FF2B5EF4-FFF2-40B4-BE49-F238E27FC236}">
                  <a16:creationId xmlns:a16="http://schemas.microsoft.com/office/drawing/2014/main" id="{64063965-671A-465F-AC59-7430D0C02778}"/>
                </a:ext>
              </a:extLst>
            </p:cNvPr>
            <p:cNvSpPr/>
            <p:nvPr/>
          </p:nvSpPr>
          <p:spPr>
            <a:xfrm>
              <a:off x="8995304" y="284505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" name="任意多边形: 形状 892">
              <a:extLst>
                <a:ext uri="{FF2B5EF4-FFF2-40B4-BE49-F238E27FC236}">
                  <a16:creationId xmlns:a16="http://schemas.microsoft.com/office/drawing/2014/main" id="{F433A498-7B02-47CF-B46C-D065B9B30053}"/>
                </a:ext>
              </a:extLst>
            </p:cNvPr>
            <p:cNvSpPr/>
            <p:nvPr/>
          </p:nvSpPr>
          <p:spPr>
            <a:xfrm>
              <a:off x="8990541" y="2840296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" name="任意多边形: 形状 893">
              <a:extLst>
                <a:ext uri="{FF2B5EF4-FFF2-40B4-BE49-F238E27FC236}">
                  <a16:creationId xmlns:a16="http://schemas.microsoft.com/office/drawing/2014/main" id="{208E64C3-9D60-42EE-99E8-1AC389A92DD9}"/>
                </a:ext>
              </a:extLst>
            </p:cNvPr>
            <p:cNvSpPr/>
            <p:nvPr/>
          </p:nvSpPr>
          <p:spPr>
            <a:xfrm>
              <a:off x="8995304" y="2932117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" name="任意多边形: 形状 894">
              <a:extLst>
                <a:ext uri="{FF2B5EF4-FFF2-40B4-BE49-F238E27FC236}">
                  <a16:creationId xmlns:a16="http://schemas.microsoft.com/office/drawing/2014/main" id="{7C61C938-FF9A-4861-9A49-E6B053C1B249}"/>
                </a:ext>
              </a:extLst>
            </p:cNvPr>
            <p:cNvSpPr/>
            <p:nvPr/>
          </p:nvSpPr>
          <p:spPr>
            <a:xfrm>
              <a:off x="8990541" y="2927355"/>
              <a:ext cx="45529" cy="49529"/>
            </a:xfrm>
            <a:custGeom>
              <a:avLst/>
              <a:gdLst>
                <a:gd name="connsiteX0" fmla="*/ 40767 w 45529"/>
                <a:gd name="connsiteY0" fmla="*/ 49530 h 49529"/>
                <a:gd name="connsiteX1" fmla="*/ 4763 w 45529"/>
                <a:gd name="connsiteY1" fmla="*/ 49530 h 49529"/>
                <a:gd name="connsiteX2" fmla="*/ 0 w 45529"/>
                <a:gd name="connsiteY2" fmla="*/ 44767 h 49529"/>
                <a:gd name="connsiteX3" fmla="*/ 0 w 45529"/>
                <a:gd name="connsiteY3" fmla="*/ 4763 h 49529"/>
                <a:gd name="connsiteX4" fmla="*/ 4763 w 45529"/>
                <a:gd name="connsiteY4" fmla="*/ 0 h 49529"/>
                <a:gd name="connsiteX5" fmla="*/ 40767 w 45529"/>
                <a:gd name="connsiteY5" fmla="*/ 0 h 49529"/>
                <a:gd name="connsiteX6" fmla="*/ 45529 w 45529"/>
                <a:gd name="connsiteY6" fmla="*/ 4763 h 49529"/>
                <a:gd name="connsiteX7" fmla="*/ 45529 w 45529"/>
                <a:gd name="connsiteY7" fmla="*/ 44958 h 49529"/>
                <a:gd name="connsiteX8" fmla="*/ 40767 w 45529"/>
                <a:gd name="connsiteY8" fmla="*/ 49530 h 49529"/>
                <a:gd name="connsiteX9" fmla="*/ 9525 w 45529"/>
                <a:gd name="connsiteY9" fmla="*/ 40005 h 49529"/>
                <a:gd name="connsiteX10" fmla="*/ 36004 w 45529"/>
                <a:gd name="connsiteY10" fmla="*/ 40005 h 49529"/>
                <a:gd name="connsiteX11" fmla="*/ 36004 w 45529"/>
                <a:gd name="connsiteY11" fmla="*/ 9525 h 49529"/>
                <a:gd name="connsiteX12" fmla="*/ 9525 w 45529"/>
                <a:gd name="connsiteY12" fmla="*/ 952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529">
                  <a:moveTo>
                    <a:pt x="40767" y="49530"/>
                  </a:moveTo>
                  <a:lnTo>
                    <a:pt x="4763" y="49530"/>
                  </a:lnTo>
                  <a:cubicBezTo>
                    <a:pt x="2134" y="49530"/>
                    <a:pt x="0" y="47396"/>
                    <a:pt x="0" y="44767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425" y="47511"/>
                    <a:pt x="43329" y="49530"/>
                    <a:pt x="40767" y="49530"/>
                  </a:cubicBezTo>
                  <a:close/>
                  <a:moveTo>
                    <a:pt x="9525" y="40005"/>
                  </a:moveTo>
                  <a:lnTo>
                    <a:pt x="36004" y="40005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" name="任意多边形: 形状 895">
              <a:extLst>
                <a:ext uri="{FF2B5EF4-FFF2-40B4-BE49-F238E27FC236}">
                  <a16:creationId xmlns:a16="http://schemas.microsoft.com/office/drawing/2014/main" id="{DD042365-A793-4B28-AB94-95D9376A4421}"/>
                </a:ext>
              </a:extLst>
            </p:cNvPr>
            <p:cNvSpPr/>
            <p:nvPr/>
          </p:nvSpPr>
          <p:spPr>
            <a:xfrm>
              <a:off x="8995304" y="301927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" name="任意多边形: 形状 896">
              <a:extLst>
                <a:ext uri="{FF2B5EF4-FFF2-40B4-BE49-F238E27FC236}">
                  <a16:creationId xmlns:a16="http://schemas.microsoft.com/office/drawing/2014/main" id="{6683B78D-731F-4C77-ABD9-F91CA5BEB843}"/>
                </a:ext>
              </a:extLst>
            </p:cNvPr>
            <p:cNvSpPr/>
            <p:nvPr/>
          </p:nvSpPr>
          <p:spPr>
            <a:xfrm>
              <a:off x="8990541" y="3014508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10001 h 49720"/>
                <a:gd name="connsiteX12" fmla="*/ 9525 w 45529"/>
                <a:gd name="connsiteY12" fmla="*/ 10001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10001"/>
                  </a:lnTo>
                  <a:lnTo>
                    <a:pt x="9525" y="1000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" name="任意多边形: 形状 897">
              <a:extLst>
                <a:ext uri="{FF2B5EF4-FFF2-40B4-BE49-F238E27FC236}">
                  <a16:creationId xmlns:a16="http://schemas.microsoft.com/office/drawing/2014/main" id="{B1C98220-8420-4629-85A8-D96699987CE9}"/>
                </a:ext>
              </a:extLst>
            </p:cNvPr>
            <p:cNvSpPr/>
            <p:nvPr/>
          </p:nvSpPr>
          <p:spPr>
            <a:xfrm>
              <a:off x="8995304" y="310632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" name="任意多边形: 形状 898">
              <a:extLst>
                <a:ext uri="{FF2B5EF4-FFF2-40B4-BE49-F238E27FC236}">
                  <a16:creationId xmlns:a16="http://schemas.microsoft.com/office/drawing/2014/main" id="{D57BB422-6729-42B0-A29A-C6357944F976}"/>
                </a:ext>
              </a:extLst>
            </p:cNvPr>
            <p:cNvSpPr/>
            <p:nvPr/>
          </p:nvSpPr>
          <p:spPr>
            <a:xfrm>
              <a:off x="8990541" y="3101567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" name="任意多边形: 形状 899">
              <a:extLst>
                <a:ext uri="{FF2B5EF4-FFF2-40B4-BE49-F238E27FC236}">
                  <a16:creationId xmlns:a16="http://schemas.microsoft.com/office/drawing/2014/main" id="{3DE4B7F0-F841-4389-A9E9-331DD6A7181B}"/>
                </a:ext>
              </a:extLst>
            </p:cNvPr>
            <p:cNvSpPr/>
            <p:nvPr/>
          </p:nvSpPr>
          <p:spPr>
            <a:xfrm>
              <a:off x="8995304" y="319348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" name="任意多边形: 形状 900">
              <a:extLst>
                <a:ext uri="{FF2B5EF4-FFF2-40B4-BE49-F238E27FC236}">
                  <a16:creationId xmlns:a16="http://schemas.microsoft.com/office/drawing/2014/main" id="{259DE624-ABEB-479D-AC27-7CF40093AFD4}"/>
                </a:ext>
              </a:extLst>
            </p:cNvPr>
            <p:cNvSpPr/>
            <p:nvPr/>
          </p:nvSpPr>
          <p:spPr>
            <a:xfrm>
              <a:off x="8990541" y="3188721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5339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5339"/>
                  </a:lnTo>
                  <a:cubicBezTo>
                    <a:pt x="45291" y="47796"/>
                    <a:pt x="43234" y="49682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" name="任意多边形: 形状 901">
              <a:extLst>
                <a:ext uri="{FF2B5EF4-FFF2-40B4-BE49-F238E27FC236}">
                  <a16:creationId xmlns:a16="http://schemas.microsoft.com/office/drawing/2014/main" id="{1298A7A9-DE1E-4423-869B-13BADF05CBAC}"/>
                </a:ext>
              </a:extLst>
            </p:cNvPr>
            <p:cNvSpPr/>
            <p:nvPr/>
          </p:nvSpPr>
          <p:spPr>
            <a:xfrm>
              <a:off x="8995304" y="328054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" name="任意多边形: 形状 902">
              <a:extLst>
                <a:ext uri="{FF2B5EF4-FFF2-40B4-BE49-F238E27FC236}">
                  <a16:creationId xmlns:a16="http://schemas.microsoft.com/office/drawing/2014/main" id="{5E698D3B-C161-42B0-BD06-BAF9FD03B206}"/>
                </a:ext>
              </a:extLst>
            </p:cNvPr>
            <p:cNvSpPr/>
            <p:nvPr/>
          </p:nvSpPr>
          <p:spPr>
            <a:xfrm>
              <a:off x="8990541" y="3275779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" name="任意多边形: 形状 903">
              <a:extLst>
                <a:ext uri="{FF2B5EF4-FFF2-40B4-BE49-F238E27FC236}">
                  <a16:creationId xmlns:a16="http://schemas.microsoft.com/office/drawing/2014/main" id="{5C631B58-8F65-413E-B7E6-EB77776186F7}"/>
                </a:ext>
              </a:extLst>
            </p:cNvPr>
            <p:cNvSpPr/>
            <p:nvPr/>
          </p:nvSpPr>
          <p:spPr>
            <a:xfrm>
              <a:off x="8995304" y="336769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" name="任意多边形: 形状 904">
              <a:extLst>
                <a:ext uri="{FF2B5EF4-FFF2-40B4-BE49-F238E27FC236}">
                  <a16:creationId xmlns:a16="http://schemas.microsoft.com/office/drawing/2014/main" id="{654C84BB-7E1C-486E-A835-A7C9AAB36E14}"/>
                </a:ext>
              </a:extLst>
            </p:cNvPr>
            <p:cNvSpPr/>
            <p:nvPr/>
          </p:nvSpPr>
          <p:spPr>
            <a:xfrm>
              <a:off x="8990541" y="3362647"/>
              <a:ext cx="45533" cy="50006"/>
            </a:xfrm>
            <a:custGeom>
              <a:avLst/>
              <a:gdLst>
                <a:gd name="connsiteX0" fmla="*/ 40767 w 45533"/>
                <a:gd name="connsiteY0" fmla="*/ 50006 h 50006"/>
                <a:gd name="connsiteX1" fmla="*/ 4763 w 45533"/>
                <a:gd name="connsiteY1" fmla="*/ 50006 h 50006"/>
                <a:gd name="connsiteX2" fmla="*/ 0 w 45533"/>
                <a:gd name="connsiteY2" fmla="*/ 45244 h 50006"/>
                <a:gd name="connsiteX3" fmla="*/ 0 w 45533"/>
                <a:gd name="connsiteY3" fmla="*/ 4763 h 50006"/>
                <a:gd name="connsiteX4" fmla="*/ 4763 w 45533"/>
                <a:gd name="connsiteY4" fmla="*/ 0 h 50006"/>
                <a:gd name="connsiteX5" fmla="*/ 40767 w 45533"/>
                <a:gd name="connsiteY5" fmla="*/ 0 h 50006"/>
                <a:gd name="connsiteX6" fmla="*/ 45529 w 45533"/>
                <a:gd name="connsiteY6" fmla="*/ 4763 h 50006"/>
                <a:gd name="connsiteX7" fmla="*/ 45529 w 45533"/>
                <a:gd name="connsiteY7" fmla="*/ 44958 h 50006"/>
                <a:gd name="connsiteX8" fmla="*/ 40862 w 45533"/>
                <a:gd name="connsiteY8" fmla="*/ 50006 h 50006"/>
                <a:gd name="connsiteX9" fmla="*/ 40767 w 45533"/>
                <a:gd name="connsiteY9" fmla="*/ 50006 h 50006"/>
                <a:gd name="connsiteX10" fmla="*/ 9525 w 45533"/>
                <a:gd name="connsiteY10" fmla="*/ 40481 h 50006"/>
                <a:gd name="connsiteX11" fmla="*/ 36004 w 45533"/>
                <a:gd name="connsiteY11" fmla="*/ 40481 h 50006"/>
                <a:gd name="connsiteX12" fmla="*/ 36004 w 45533"/>
                <a:gd name="connsiteY12" fmla="*/ 9811 h 50006"/>
                <a:gd name="connsiteX13" fmla="*/ 9525 w 45533"/>
                <a:gd name="connsiteY13" fmla="*/ 9811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33" h="50006">
                  <a:moveTo>
                    <a:pt x="40767" y="50006"/>
                  </a:moveTo>
                  <a:lnTo>
                    <a:pt x="4763" y="50006"/>
                  </a:lnTo>
                  <a:cubicBezTo>
                    <a:pt x="2134" y="50006"/>
                    <a:pt x="0" y="47873"/>
                    <a:pt x="0" y="45244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634" y="47635"/>
                    <a:pt x="43548" y="49901"/>
                    <a:pt x="40862" y="50006"/>
                  </a:cubicBezTo>
                  <a:cubicBezTo>
                    <a:pt x="40834" y="50006"/>
                    <a:pt x="40805" y="50006"/>
                    <a:pt x="40767" y="50006"/>
                  </a:cubicBezTo>
                  <a:close/>
                  <a:moveTo>
                    <a:pt x="9525" y="40481"/>
                  </a:moveTo>
                  <a:lnTo>
                    <a:pt x="36004" y="40481"/>
                  </a:lnTo>
                  <a:lnTo>
                    <a:pt x="36004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" name="任意多边形: 形状 905">
              <a:extLst>
                <a:ext uri="{FF2B5EF4-FFF2-40B4-BE49-F238E27FC236}">
                  <a16:creationId xmlns:a16="http://schemas.microsoft.com/office/drawing/2014/main" id="{DD085B63-7F4E-4164-B340-0D01B80724D8}"/>
                </a:ext>
              </a:extLst>
            </p:cNvPr>
            <p:cNvSpPr/>
            <p:nvPr/>
          </p:nvSpPr>
          <p:spPr>
            <a:xfrm>
              <a:off x="8995304" y="3454754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439C30F6-F29A-4063-AC9A-D298B687FD89}"/>
                </a:ext>
              </a:extLst>
            </p:cNvPr>
            <p:cNvSpPr/>
            <p:nvPr/>
          </p:nvSpPr>
          <p:spPr>
            <a:xfrm>
              <a:off x="8990541" y="3449991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3176DFCC-0E96-41EE-9B4C-F02E07FEFDF4}"/>
                </a:ext>
              </a:extLst>
            </p:cNvPr>
            <p:cNvSpPr/>
            <p:nvPr/>
          </p:nvSpPr>
          <p:spPr>
            <a:xfrm>
              <a:off x="8995304" y="3541908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AF2C697C-6D7A-43AF-AD30-8A872EEB7103}"/>
                </a:ext>
              </a:extLst>
            </p:cNvPr>
            <p:cNvSpPr/>
            <p:nvPr/>
          </p:nvSpPr>
          <p:spPr>
            <a:xfrm>
              <a:off x="8990541" y="3536764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482" y="47568"/>
                    <a:pt x="43377" y="49673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68B58CBE-2831-4667-B727-E1E0BCBAE1FD}"/>
                </a:ext>
              </a:extLst>
            </p:cNvPr>
            <p:cNvSpPr/>
            <p:nvPr/>
          </p:nvSpPr>
          <p:spPr>
            <a:xfrm>
              <a:off x="8995304" y="3628966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1BC9D852-877E-476D-BE83-F2C315003D1C}"/>
                </a:ext>
              </a:extLst>
            </p:cNvPr>
            <p:cNvSpPr/>
            <p:nvPr/>
          </p:nvSpPr>
          <p:spPr>
            <a:xfrm>
              <a:off x="8990541" y="3624203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906 h 49720"/>
                <a:gd name="connsiteX12" fmla="*/ 9525 w 45529"/>
                <a:gd name="connsiteY12" fmla="*/ 9906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906"/>
                  </a:lnTo>
                  <a:lnTo>
                    <a:pt x="9525" y="990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" name="任意多边形: 形状 911">
              <a:extLst>
                <a:ext uri="{FF2B5EF4-FFF2-40B4-BE49-F238E27FC236}">
                  <a16:creationId xmlns:a16="http://schemas.microsoft.com/office/drawing/2014/main" id="{2E5F6944-BA9B-4DEF-9CFE-714EFF041C9A}"/>
                </a:ext>
              </a:extLst>
            </p:cNvPr>
            <p:cNvSpPr/>
            <p:nvPr/>
          </p:nvSpPr>
          <p:spPr>
            <a:xfrm>
              <a:off x="8995304" y="371602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" name="任意多边形: 形状 912">
              <a:extLst>
                <a:ext uri="{FF2B5EF4-FFF2-40B4-BE49-F238E27FC236}">
                  <a16:creationId xmlns:a16="http://schemas.microsoft.com/office/drawing/2014/main" id="{A4862205-7826-47AB-AF40-C3C422AA6582}"/>
                </a:ext>
              </a:extLst>
            </p:cNvPr>
            <p:cNvSpPr/>
            <p:nvPr/>
          </p:nvSpPr>
          <p:spPr>
            <a:xfrm>
              <a:off x="8990541" y="3711262"/>
              <a:ext cx="45529" cy="49815"/>
            </a:xfrm>
            <a:custGeom>
              <a:avLst/>
              <a:gdLst>
                <a:gd name="connsiteX0" fmla="*/ 40767 w 45529"/>
                <a:gd name="connsiteY0" fmla="*/ 49816 h 49815"/>
                <a:gd name="connsiteX1" fmla="*/ 4763 w 45529"/>
                <a:gd name="connsiteY1" fmla="*/ 49816 h 49815"/>
                <a:gd name="connsiteX2" fmla="*/ 0 w 45529"/>
                <a:gd name="connsiteY2" fmla="*/ 45053 h 49815"/>
                <a:gd name="connsiteX3" fmla="*/ 0 w 45529"/>
                <a:gd name="connsiteY3" fmla="*/ 4763 h 49815"/>
                <a:gd name="connsiteX4" fmla="*/ 4763 w 45529"/>
                <a:gd name="connsiteY4" fmla="*/ 0 h 49815"/>
                <a:gd name="connsiteX5" fmla="*/ 40767 w 45529"/>
                <a:gd name="connsiteY5" fmla="*/ 0 h 49815"/>
                <a:gd name="connsiteX6" fmla="*/ 45529 w 45529"/>
                <a:gd name="connsiteY6" fmla="*/ 4763 h 49815"/>
                <a:gd name="connsiteX7" fmla="*/ 45529 w 45529"/>
                <a:gd name="connsiteY7" fmla="*/ 45053 h 49815"/>
                <a:gd name="connsiteX8" fmla="*/ 40767 w 45529"/>
                <a:gd name="connsiteY8" fmla="*/ 49816 h 49815"/>
                <a:gd name="connsiteX9" fmla="*/ 9525 w 45529"/>
                <a:gd name="connsiteY9" fmla="*/ 40291 h 49815"/>
                <a:gd name="connsiteX10" fmla="*/ 36004 w 45529"/>
                <a:gd name="connsiteY10" fmla="*/ 40291 h 49815"/>
                <a:gd name="connsiteX11" fmla="*/ 36004 w 45529"/>
                <a:gd name="connsiteY11" fmla="*/ 9525 h 49815"/>
                <a:gd name="connsiteX12" fmla="*/ 9525 w 45529"/>
                <a:gd name="connsiteY12" fmla="*/ 9525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815">
                  <a:moveTo>
                    <a:pt x="40767" y="49816"/>
                  </a:moveTo>
                  <a:lnTo>
                    <a:pt x="4763" y="49816"/>
                  </a:lnTo>
                  <a:cubicBezTo>
                    <a:pt x="2134" y="49816"/>
                    <a:pt x="0" y="47682"/>
                    <a:pt x="0" y="4505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2"/>
                    <a:pt x="45529" y="4763"/>
                  </a:cubicBezTo>
                  <a:lnTo>
                    <a:pt x="45529" y="45053"/>
                  </a:lnTo>
                  <a:cubicBezTo>
                    <a:pt x="45482" y="47663"/>
                    <a:pt x="43377" y="49768"/>
                    <a:pt x="40767" y="49816"/>
                  </a:cubicBezTo>
                  <a:close/>
                  <a:moveTo>
                    <a:pt x="9525" y="40291"/>
                  </a:moveTo>
                  <a:lnTo>
                    <a:pt x="36004" y="40291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" name="任意多边形: 形状 913">
              <a:extLst>
                <a:ext uri="{FF2B5EF4-FFF2-40B4-BE49-F238E27FC236}">
                  <a16:creationId xmlns:a16="http://schemas.microsoft.com/office/drawing/2014/main" id="{B0A02E2B-9201-497B-84A7-929DE6BC785E}"/>
                </a:ext>
              </a:extLst>
            </p:cNvPr>
            <p:cNvSpPr/>
            <p:nvPr/>
          </p:nvSpPr>
          <p:spPr>
            <a:xfrm>
              <a:off x="8995304" y="3803178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" name="任意多边形: 形状 914">
              <a:extLst>
                <a:ext uri="{FF2B5EF4-FFF2-40B4-BE49-F238E27FC236}">
                  <a16:creationId xmlns:a16="http://schemas.microsoft.com/office/drawing/2014/main" id="{C5F58738-7C3F-4B09-AE3B-35078899ED7C}"/>
                </a:ext>
              </a:extLst>
            </p:cNvPr>
            <p:cNvSpPr/>
            <p:nvPr/>
          </p:nvSpPr>
          <p:spPr>
            <a:xfrm>
              <a:off x="8990541" y="3798416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5244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5244"/>
                  </a:lnTo>
                  <a:cubicBezTo>
                    <a:pt x="45377" y="47758"/>
                    <a:pt x="43291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" name="任意多边形: 形状 915">
              <a:extLst>
                <a:ext uri="{FF2B5EF4-FFF2-40B4-BE49-F238E27FC236}">
                  <a16:creationId xmlns:a16="http://schemas.microsoft.com/office/drawing/2014/main" id="{1FAB115B-D4BB-4FCF-9D36-1E7C81DDEA1B}"/>
                </a:ext>
              </a:extLst>
            </p:cNvPr>
            <p:cNvSpPr/>
            <p:nvPr/>
          </p:nvSpPr>
          <p:spPr>
            <a:xfrm>
              <a:off x="8995304" y="3890237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" name="任意多边形: 形状 916">
              <a:extLst>
                <a:ext uri="{FF2B5EF4-FFF2-40B4-BE49-F238E27FC236}">
                  <a16:creationId xmlns:a16="http://schemas.microsoft.com/office/drawing/2014/main" id="{F66B4323-BE0A-4991-B8E8-96B7D4238D2A}"/>
                </a:ext>
              </a:extLst>
            </p:cNvPr>
            <p:cNvSpPr/>
            <p:nvPr/>
          </p:nvSpPr>
          <p:spPr>
            <a:xfrm>
              <a:off x="8990541" y="3885474"/>
              <a:ext cx="45529" cy="49720"/>
            </a:xfrm>
            <a:custGeom>
              <a:avLst/>
              <a:gdLst>
                <a:gd name="connsiteX0" fmla="*/ 40767 w 45529"/>
                <a:gd name="connsiteY0" fmla="*/ 49720 h 49720"/>
                <a:gd name="connsiteX1" fmla="*/ 4763 w 45529"/>
                <a:gd name="connsiteY1" fmla="*/ 49720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0 h 49720"/>
                <a:gd name="connsiteX9" fmla="*/ 9525 w 45529"/>
                <a:gd name="connsiteY9" fmla="*/ 40195 h 49720"/>
                <a:gd name="connsiteX10" fmla="*/ 36004 w 45529"/>
                <a:gd name="connsiteY10" fmla="*/ 40195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0"/>
                  </a:moveTo>
                  <a:lnTo>
                    <a:pt x="4763" y="49720"/>
                  </a:lnTo>
                  <a:cubicBezTo>
                    <a:pt x="2134" y="49720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7"/>
                    <a:pt x="45482" y="2152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0"/>
                    <a:pt x="40767" y="49720"/>
                  </a:cubicBezTo>
                  <a:close/>
                  <a:moveTo>
                    <a:pt x="9525" y="40195"/>
                  </a:moveTo>
                  <a:lnTo>
                    <a:pt x="36004" y="40195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" name="任意多边形: 形状 917">
              <a:extLst>
                <a:ext uri="{FF2B5EF4-FFF2-40B4-BE49-F238E27FC236}">
                  <a16:creationId xmlns:a16="http://schemas.microsoft.com/office/drawing/2014/main" id="{BE058BB5-823D-406E-BA28-26ABDA871569}"/>
                </a:ext>
              </a:extLst>
            </p:cNvPr>
            <p:cNvSpPr/>
            <p:nvPr/>
          </p:nvSpPr>
          <p:spPr>
            <a:xfrm>
              <a:off x="8995304" y="397739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" name="任意多边形: 形状 918">
              <a:extLst>
                <a:ext uri="{FF2B5EF4-FFF2-40B4-BE49-F238E27FC236}">
                  <a16:creationId xmlns:a16="http://schemas.microsoft.com/office/drawing/2014/main" id="{448B205B-2ECA-4150-B424-E72F3602D35C}"/>
                </a:ext>
              </a:extLst>
            </p:cNvPr>
            <p:cNvSpPr/>
            <p:nvPr/>
          </p:nvSpPr>
          <p:spPr>
            <a:xfrm>
              <a:off x="8990541" y="3972247"/>
              <a:ext cx="45544" cy="50101"/>
            </a:xfrm>
            <a:custGeom>
              <a:avLst/>
              <a:gdLst>
                <a:gd name="connsiteX0" fmla="*/ 40767 w 45544"/>
                <a:gd name="connsiteY0" fmla="*/ 50102 h 50101"/>
                <a:gd name="connsiteX1" fmla="*/ 4763 w 45544"/>
                <a:gd name="connsiteY1" fmla="*/ 50102 h 50101"/>
                <a:gd name="connsiteX2" fmla="*/ 0 w 45544"/>
                <a:gd name="connsiteY2" fmla="*/ 45339 h 50101"/>
                <a:gd name="connsiteX3" fmla="*/ 0 w 45544"/>
                <a:gd name="connsiteY3" fmla="*/ 4763 h 50101"/>
                <a:gd name="connsiteX4" fmla="*/ 4763 w 45544"/>
                <a:gd name="connsiteY4" fmla="*/ 0 h 50101"/>
                <a:gd name="connsiteX5" fmla="*/ 40767 w 45544"/>
                <a:gd name="connsiteY5" fmla="*/ 0 h 50101"/>
                <a:gd name="connsiteX6" fmla="*/ 45529 w 45544"/>
                <a:gd name="connsiteY6" fmla="*/ 4763 h 50101"/>
                <a:gd name="connsiteX7" fmla="*/ 45529 w 45544"/>
                <a:gd name="connsiteY7" fmla="*/ 44958 h 50101"/>
                <a:gd name="connsiteX8" fmla="*/ 41167 w 45544"/>
                <a:gd name="connsiteY8" fmla="*/ 50082 h 50101"/>
                <a:gd name="connsiteX9" fmla="*/ 40767 w 45544"/>
                <a:gd name="connsiteY9" fmla="*/ 50102 h 50101"/>
                <a:gd name="connsiteX10" fmla="*/ 9525 w 45544"/>
                <a:gd name="connsiteY10" fmla="*/ 40577 h 50101"/>
                <a:gd name="connsiteX11" fmla="*/ 36004 w 45544"/>
                <a:gd name="connsiteY11" fmla="*/ 40577 h 50101"/>
                <a:gd name="connsiteX12" fmla="*/ 36004 w 45544"/>
                <a:gd name="connsiteY12" fmla="*/ 9906 h 50101"/>
                <a:gd name="connsiteX13" fmla="*/ 9525 w 45544"/>
                <a:gd name="connsiteY13" fmla="*/ 9906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44" h="50101">
                  <a:moveTo>
                    <a:pt x="40767" y="50102"/>
                  </a:moveTo>
                  <a:lnTo>
                    <a:pt x="4763" y="50102"/>
                  </a:lnTo>
                  <a:cubicBezTo>
                    <a:pt x="2134" y="50102"/>
                    <a:pt x="0" y="47968"/>
                    <a:pt x="0" y="4533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739" y="47577"/>
                    <a:pt x="43786" y="49873"/>
                    <a:pt x="41167" y="50082"/>
                  </a:cubicBezTo>
                  <a:cubicBezTo>
                    <a:pt x="41034" y="50092"/>
                    <a:pt x="40900" y="50102"/>
                    <a:pt x="40767" y="50102"/>
                  </a:cubicBezTo>
                  <a:close/>
                  <a:moveTo>
                    <a:pt x="9525" y="40577"/>
                  </a:moveTo>
                  <a:lnTo>
                    <a:pt x="36004" y="40577"/>
                  </a:lnTo>
                  <a:lnTo>
                    <a:pt x="36004" y="9906"/>
                  </a:lnTo>
                  <a:lnTo>
                    <a:pt x="9525" y="990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" name="任意多边形: 形状 919">
              <a:extLst>
                <a:ext uri="{FF2B5EF4-FFF2-40B4-BE49-F238E27FC236}">
                  <a16:creationId xmlns:a16="http://schemas.microsoft.com/office/drawing/2014/main" id="{F7F65C66-94F9-48DD-8EDD-D1C247EF5B85}"/>
                </a:ext>
              </a:extLst>
            </p:cNvPr>
            <p:cNvSpPr/>
            <p:nvPr/>
          </p:nvSpPr>
          <p:spPr>
            <a:xfrm>
              <a:off x="8995304" y="406444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" name="任意多边形: 形状 920">
              <a:extLst>
                <a:ext uri="{FF2B5EF4-FFF2-40B4-BE49-F238E27FC236}">
                  <a16:creationId xmlns:a16="http://schemas.microsoft.com/office/drawing/2014/main" id="{95BF0C6D-4964-4A8D-8C9C-52CF668DCD86}"/>
                </a:ext>
              </a:extLst>
            </p:cNvPr>
            <p:cNvSpPr/>
            <p:nvPr/>
          </p:nvSpPr>
          <p:spPr>
            <a:xfrm>
              <a:off x="8990541" y="4059686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" name="任意多边形: 形状 921">
              <a:extLst>
                <a:ext uri="{FF2B5EF4-FFF2-40B4-BE49-F238E27FC236}">
                  <a16:creationId xmlns:a16="http://schemas.microsoft.com/office/drawing/2014/main" id="{4203972F-A4B9-4DEE-B5E1-6DFBC54BC94D}"/>
                </a:ext>
              </a:extLst>
            </p:cNvPr>
            <p:cNvSpPr/>
            <p:nvPr/>
          </p:nvSpPr>
          <p:spPr>
            <a:xfrm>
              <a:off x="8995304" y="415160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" name="任意多边形: 形状 922">
              <a:extLst>
                <a:ext uri="{FF2B5EF4-FFF2-40B4-BE49-F238E27FC236}">
                  <a16:creationId xmlns:a16="http://schemas.microsoft.com/office/drawing/2014/main" id="{C3F2172D-E26E-4F1E-BBD0-E38A237D1291}"/>
                </a:ext>
              </a:extLst>
            </p:cNvPr>
            <p:cNvSpPr/>
            <p:nvPr/>
          </p:nvSpPr>
          <p:spPr>
            <a:xfrm>
              <a:off x="8990541" y="4146840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525 h 49720"/>
                <a:gd name="connsiteX12" fmla="*/ 9525 w 45529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96" y="0"/>
                    <a:pt x="45529" y="2134"/>
                    <a:pt x="45529" y="4763"/>
                  </a:cubicBezTo>
                  <a:lnTo>
                    <a:pt x="45529" y="44958"/>
                  </a:lnTo>
                  <a:cubicBezTo>
                    <a:pt x="45482" y="47568"/>
                    <a:pt x="43377" y="49673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" name="任意多边形: 形状 923">
              <a:extLst>
                <a:ext uri="{FF2B5EF4-FFF2-40B4-BE49-F238E27FC236}">
                  <a16:creationId xmlns:a16="http://schemas.microsoft.com/office/drawing/2014/main" id="{FA5F2BD7-330D-4623-8401-84787A66045C}"/>
                </a:ext>
              </a:extLst>
            </p:cNvPr>
            <p:cNvSpPr/>
            <p:nvPr/>
          </p:nvSpPr>
          <p:spPr>
            <a:xfrm>
              <a:off x="8995304" y="423866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" name="任意多边形: 形状 924">
              <a:extLst>
                <a:ext uri="{FF2B5EF4-FFF2-40B4-BE49-F238E27FC236}">
                  <a16:creationId xmlns:a16="http://schemas.microsoft.com/office/drawing/2014/main" id="{3BF3FE81-4B63-4273-9F86-DF9C591C8D39}"/>
                </a:ext>
              </a:extLst>
            </p:cNvPr>
            <p:cNvSpPr/>
            <p:nvPr/>
          </p:nvSpPr>
          <p:spPr>
            <a:xfrm>
              <a:off x="8990541" y="4233899"/>
              <a:ext cx="45529" cy="49720"/>
            </a:xfrm>
            <a:custGeom>
              <a:avLst/>
              <a:gdLst>
                <a:gd name="connsiteX0" fmla="*/ 40767 w 45529"/>
                <a:gd name="connsiteY0" fmla="*/ 49721 h 49720"/>
                <a:gd name="connsiteX1" fmla="*/ 4763 w 45529"/>
                <a:gd name="connsiteY1" fmla="*/ 49721 h 49720"/>
                <a:gd name="connsiteX2" fmla="*/ 0 w 45529"/>
                <a:gd name="connsiteY2" fmla="*/ 44958 h 49720"/>
                <a:gd name="connsiteX3" fmla="*/ 0 w 45529"/>
                <a:gd name="connsiteY3" fmla="*/ 4763 h 49720"/>
                <a:gd name="connsiteX4" fmla="*/ 4763 w 45529"/>
                <a:gd name="connsiteY4" fmla="*/ 0 h 49720"/>
                <a:gd name="connsiteX5" fmla="*/ 40767 w 45529"/>
                <a:gd name="connsiteY5" fmla="*/ 0 h 49720"/>
                <a:gd name="connsiteX6" fmla="*/ 45529 w 45529"/>
                <a:gd name="connsiteY6" fmla="*/ 4763 h 49720"/>
                <a:gd name="connsiteX7" fmla="*/ 45529 w 45529"/>
                <a:gd name="connsiteY7" fmla="*/ 44958 h 49720"/>
                <a:gd name="connsiteX8" fmla="*/ 40767 w 45529"/>
                <a:gd name="connsiteY8" fmla="*/ 49721 h 49720"/>
                <a:gd name="connsiteX9" fmla="*/ 9525 w 45529"/>
                <a:gd name="connsiteY9" fmla="*/ 40196 h 49720"/>
                <a:gd name="connsiteX10" fmla="*/ 36004 w 45529"/>
                <a:gd name="connsiteY10" fmla="*/ 40196 h 49720"/>
                <a:gd name="connsiteX11" fmla="*/ 36004 w 45529"/>
                <a:gd name="connsiteY11" fmla="*/ 9811 h 49720"/>
                <a:gd name="connsiteX12" fmla="*/ 9525 w 45529"/>
                <a:gd name="connsiteY12" fmla="*/ 9811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529" h="49720">
                  <a:moveTo>
                    <a:pt x="40767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767" y="0"/>
                  </a:lnTo>
                  <a:cubicBezTo>
                    <a:pt x="43377" y="48"/>
                    <a:pt x="45482" y="2153"/>
                    <a:pt x="45529" y="4763"/>
                  </a:cubicBezTo>
                  <a:lnTo>
                    <a:pt x="45529" y="44958"/>
                  </a:lnTo>
                  <a:cubicBezTo>
                    <a:pt x="45529" y="47587"/>
                    <a:pt x="43396" y="49721"/>
                    <a:pt x="40767" y="49721"/>
                  </a:cubicBezTo>
                  <a:close/>
                  <a:moveTo>
                    <a:pt x="9525" y="40196"/>
                  </a:moveTo>
                  <a:lnTo>
                    <a:pt x="36004" y="40196"/>
                  </a:lnTo>
                  <a:lnTo>
                    <a:pt x="36004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" name="任意多边形: 形状 925">
              <a:extLst>
                <a:ext uri="{FF2B5EF4-FFF2-40B4-BE49-F238E27FC236}">
                  <a16:creationId xmlns:a16="http://schemas.microsoft.com/office/drawing/2014/main" id="{863A8803-83A5-49DA-B9DB-EF4CB89C8406}"/>
                </a:ext>
              </a:extLst>
            </p:cNvPr>
            <p:cNvSpPr/>
            <p:nvPr/>
          </p:nvSpPr>
          <p:spPr>
            <a:xfrm>
              <a:off x="8966729" y="4325815"/>
              <a:ext cx="73723" cy="40195"/>
            </a:xfrm>
            <a:custGeom>
              <a:avLst/>
              <a:gdLst>
                <a:gd name="connsiteX0" fmla="*/ 0 w 73723"/>
                <a:gd name="connsiteY0" fmla="*/ 0 h 40195"/>
                <a:gd name="connsiteX1" fmla="*/ 73724 w 73723"/>
                <a:gd name="connsiteY1" fmla="*/ 0 h 40195"/>
                <a:gd name="connsiteX2" fmla="*/ 73724 w 73723"/>
                <a:gd name="connsiteY2" fmla="*/ 40195 h 40195"/>
                <a:gd name="connsiteX3" fmla="*/ 0 w 73723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3" h="40195">
                  <a:moveTo>
                    <a:pt x="0" y="0"/>
                  </a:moveTo>
                  <a:lnTo>
                    <a:pt x="73724" y="0"/>
                  </a:lnTo>
                  <a:lnTo>
                    <a:pt x="73724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" name="任意多边形: 形状 926">
              <a:extLst>
                <a:ext uri="{FF2B5EF4-FFF2-40B4-BE49-F238E27FC236}">
                  <a16:creationId xmlns:a16="http://schemas.microsoft.com/office/drawing/2014/main" id="{C7E17723-DDEF-4C50-929F-253C7249AE80}"/>
                </a:ext>
              </a:extLst>
            </p:cNvPr>
            <p:cNvSpPr/>
            <p:nvPr/>
          </p:nvSpPr>
          <p:spPr>
            <a:xfrm>
              <a:off x="8961966" y="4321052"/>
              <a:ext cx="83153" cy="49720"/>
            </a:xfrm>
            <a:custGeom>
              <a:avLst/>
              <a:gdLst>
                <a:gd name="connsiteX0" fmla="*/ 78391 w 83153"/>
                <a:gd name="connsiteY0" fmla="*/ 49721 h 49720"/>
                <a:gd name="connsiteX1" fmla="*/ 4763 w 83153"/>
                <a:gd name="connsiteY1" fmla="*/ 49721 h 49720"/>
                <a:gd name="connsiteX2" fmla="*/ 0 w 83153"/>
                <a:gd name="connsiteY2" fmla="*/ 44958 h 49720"/>
                <a:gd name="connsiteX3" fmla="*/ 0 w 83153"/>
                <a:gd name="connsiteY3" fmla="*/ 4763 h 49720"/>
                <a:gd name="connsiteX4" fmla="*/ 4763 w 83153"/>
                <a:gd name="connsiteY4" fmla="*/ 0 h 49720"/>
                <a:gd name="connsiteX5" fmla="*/ 78391 w 83153"/>
                <a:gd name="connsiteY5" fmla="*/ 0 h 49720"/>
                <a:gd name="connsiteX6" fmla="*/ 83153 w 83153"/>
                <a:gd name="connsiteY6" fmla="*/ 4763 h 49720"/>
                <a:gd name="connsiteX7" fmla="*/ 83153 w 83153"/>
                <a:gd name="connsiteY7" fmla="*/ 44958 h 49720"/>
                <a:gd name="connsiteX8" fmla="*/ 78391 w 83153"/>
                <a:gd name="connsiteY8" fmla="*/ 49721 h 49720"/>
                <a:gd name="connsiteX9" fmla="*/ 9525 w 83153"/>
                <a:gd name="connsiteY9" fmla="*/ 40196 h 49720"/>
                <a:gd name="connsiteX10" fmla="*/ 73628 w 83153"/>
                <a:gd name="connsiteY10" fmla="*/ 40196 h 49720"/>
                <a:gd name="connsiteX11" fmla="*/ 73628 w 83153"/>
                <a:gd name="connsiteY11" fmla="*/ 9525 h 49720"/>
                <a:gd name="connsiteX12" fmla="*/ 9525 w 83153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153" h="49720">
                  <a:moveTo>
                    <a:pt x="78391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8391" y="0"/>
                  </a:lnTo>
                  <a:cubicBezTo>
                    <a:pt x="81020" y="0"/>
                    <a:pt x="83153" y="2134"/>
                    <a:pt x="83153" y="4763"/>
                  </a:cubicBezTo>
                  <a:lnTo>
                    <a:pt x="83153" y="44958"/>
                  </a:lnTo>
                  <a:cubicBezTo>
                    <a:pt x="83153" y="47587"/>
                    <a:pt x="81020" y="49721"/>
                    <a:pt x="78391" y="49721"/>
                  </a:cubicBezTo>
                  <a:close/>
                  <a:moveTo>
                    <a:pt x="9525" y="40196"/>
                  </a:moveTo>
                  <a:lnTo>
                    <a:pt x="73628" y="40196"/>
                  </a:lnTo>
                  <a:lnTo>
                    <a:pt x="73628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" name="任意多边形: 形状 927">
              <a:extLst>
                <a:ext uri="{FF2B5EF4-FFF2-40B4-BE49-F238E27FC236}">
                  <a16:creationId xmlns:a16="http://schemas.microsoft.com/office/drawing/2014/main" id="{B7DBF43A-DDB7-42C3-86EF-32820660A661}"/>
                </a:ext>
              </a:extLst>
            </p:cNvPr>
            <p:cNvSpPr/>
            <p:nvPr/>
          </p:nvSpPr>
          <p:spPr>
            <a:xfrm>
              <a:off x="8231494" y="2145257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" name="任意多边形: 形状 928">
              <a:extLst>
                <a:ext uri="{FF2B5EF4-FFF2-40B4-BE49-F238E27FC236}">
                  <a16:creationId xmlns:a16="http://schemas.microsoft.com/office/drawing/2014/main" id="{5C1F0B7C-6FEE-4B88-95B2-969D3709393E}"/>
                </a:ext>
              </a:extLst>
            </p:cNvPr>
            <p:cNvSpPr/>
            <p:nvPr/>
          </p:nvSpPr>
          <p:spPr>
            <a:xfrm>
              <a:off x="8226732" y="2140494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440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53" y="97774"/>
                    <a:pt x="48" y="95669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440"/>
                  </a:lnTo>
                  <a:cubicBezTo>
                    <a:pt x="740940" y="95917"/>
                    <a:pt x="738864" y="97831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" name="任意多边形: 形状 929">
              <a:extLst>
                <a:ext uri="{FF2B5EF4-FFF2-40B4-BE49-F238E27FC236}">
                  <a16:creationId xmlns:a16="http://schemas.microsoft.com/office/drawing/2014/main" id="{FDAE82E4-6925-4EA1-A222-6ADBBBC1DF07}"/>
                </a:ext>
              </a:extLst>
            </p:cNvPr>
            <p:cNvSpPr/>
            <p:nvPr/>
          </p:nvSpPr>
          <p:spPr>
            <a:xfrm>
              <a:off x="8231494" y="2132874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" name="任意多边形: 形状 930">
              <a:extLst>
                <a:ext uri="{FF2B5EF4-FFF2-40B4-BE49-F238E27FC236}">
                  <a16:creationId xmlns:a16="http://schemas.microsoft.com/office/drawing/2014/main" id="{73ADAC21-E951-471F-AEB4-8B73580BB6E1}"/>
                </a:ext>
              </a:extLst>
            </p:cNvPr>
            <p:cNvSpPr/>
            <p:nvPr/>
          </p:nvSpPr>
          <p:spPr>
            <a:xfrm>
              <a:off x="8226732" y="2128112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059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48" y="2153"/>
                    <a:pt x="2153" y="48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059"/>
                  </a:lnTo>
                  <a:cubicBezTo>
                    <a:pt x="741140" y="95688"/>
                    <a:pt x="739007" y="97822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" name="任意多边形: 形状 931">
              <a:extLst>
                <a:ext uri="{FF2B5EF4-FFF2-40B4-BE49-F238E27FC236}">
                  <a16:creationId xmlns:a16="http://schemas.microsoft.com/office/drawing/2014/main" id="{903C4FD2-013F-4EC3-A9D1-16FC6984E5E6}"/>
                </a:ext>
              </a:extLst>
            </p:cNvPr>
            <p:cNvSpPr/>
            <p:nvPr/>
          </p:nvSpPr>
          <p:spPr>
            <a:xfrm>
              <a:off x="8231494" y="2063532"/>
              <a:ext cx="731615" cy="157638"/>
            </a:xfrm>
            <a:custGeom>
              <a:avLst/>
              <a:gdLst>
                <a:gd name="connsiteX0" fmla="*/ 0 w 731615"/>
                <a:gd name="connsiteY0" fmla="*/ 0 h 157638"/>
                <a:gd name="connsiteX1" fmla="*/ 731615 w 731615"/>
                <a:gd name="connsiteY1" fmla="*/ 0 h 157638"/>
                <a:gd name="connsiteX2" fmla="*/ 731615 w 731615"/>
                <a:gd name="connsiteY2" fmla="*/ 157639 h 157638"/>
                <a:gd name="connsiteX3" fmla="*/ 0 w 731615"/>
                <a:gd name="connsiteY3" fmla="*/ 157639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157638">
                  <a:moveTo>
                    <a:pt x="0" y="0"/>
                  </a:moveTo>
                  <a:lnTo>
                    <a:pt x="731615" y="0"/>
                  </a:lnTo>
                  <a:lnTo>
                    <a:pt x="731615" y="157639"/>
                  </a:lnTo>
                  <a:lnTo>
                    <a:pt x="0" y="15763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" name="任意多边形: 形状 932">
              <a:extLst>
                <a:ext uri="{FF2B5EF4-FFF2-40B4-BE49-F238E27FC236}">
                  <a16:creationId xmlns:a16="http://schemas.microsoft.com/office/drawing/2014/main" id="{570B05CD-E501-4B28-8D28-5EB4B3AA80A3}"/>
                </a:ext>
              </a:extLst>
            </p:cNvPr>
            <p:cNvSpPr/>
            <p:nvPr/>
          </p:nvSpPr>
          <p:spPr>
            <a:xfrm>
              <a:off x="8226732" y="2058770"/>
              <a:ext cx="741140" cy="167163"/>
            </a:xfrm>
            <a:custGeom>
              <a:avLst/>
              <a:gdLst>
                <a:gd name="connsiteX0" fmla="*/ 736378 w 741140"/>
                <a:gd name="connsiteY0" fmla="*/ 167164 h 167163"/>
                <a:gd name="connsiteX1" fmla="*/ 4763 w 741140"/>
                <a:gd name="connsiteY1" fmla="*/ 167164 h 167163"/>
                <a:gd name="connsiteX2" fmla="*/ 0 w 741140"/>
                <a:gd name="connsiteY2" fmla="*/ 162401 h 167163"/>
                <a:gd name="connsiteX3" fmla="*/ 0 w 741140"/>
                <a:gd name="connsiteY3" fmla="*/ 4763 h 167163"/>
                <a:gd name="connsiteX4" fmla="*/ 4763 w 741140"/>
                <a:gd name="connsiteY4" fmla="*/ 0 h 167163"/>
                <a:gd name="connsiteX5" fmla="*/ 736378 w 741140"/>
                <a:gd name="connsiteY5" fmla="*/ 0 h 167163"/>
                <a:gd name="connsiteX6" fmla="*/ 741140 w 741140"/>
                <a:gd name="connsiteY6" fmla="*/ 4763 h 167163"/>
                <a:gd name="connsiteX7" fmla="*/ 741140 w 741140"/>
                <a:gd name="connsiteY7" fmla="*/ 162401 h 167163"/>
                <a:gd name="connsiteX8" fmla="*/ 736378 w 741140"/>
                <a:gd name="connsiteY8" fmla="*/ 167164 h 167163"/>
                <a:gd name="connsiteX9" fmla="*/ 9525 w 741140"/>
                <a:gd name="connsiteY9" fmla="*/ 157639 h 167163"/>
                <a:gd name="connsiteX10" fmla="*/ 731615 w 741140"/>
                <a:gd name="connsiteY10" fmla="*/ 157639 h 167163"/>
                <a:gd name="connsiteX11" fmla="*/ 731615 w 741140"/>
                <a:gd name="connsiteY11" fmla="*/ 9525 h 167163"/>
                <a:gd name="connsiteX12" fmla="*/ 9525 w 741140"/>
                <a:gd name="connsiteY12" fmla="*/ 9525 h 16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167163">
                  <a:moveTo>
                    <a:pt x="736378" y="167164"/>
                  </a:moveTo>
                  <a:lnTo>
                    <a:pt x="4763" y="167164"/>
                  </a:lnTo>
                  <a:cubicBezTo>
                    <a:pt x="2134" y="167164"/>
                    <a:pt x="0" y="165030"/>
                    <a:pt x="0" y="162401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3"/>
                    <a:pt x="741140" y="4763"/>
                  </a:cubicBezTo>
                  <a:lnTo>
                    <a:pt x="741140" y="162401"/>
                  </a:lnTo>
                  <a:cubicBezTo>
                    <a:pt x="741140" y="165030"/>
                    <a:pt x="739007" y="167164"/>
                    <a:pt x="736378" y="167164"/>
                  </a:cubicBezTo>
                  <a:close/>
                  <a:moveTo>
                    <a:pt x="9525" y="157639"/>
                  </a:moveTo>
                  <a:lnTo>
                    <a:pt x="731615" y="157639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" name="任意多边形: 形状 933">
              <a:extLst>
                <a:ext uri="{FF2B5EF4-FFF2-40B4-BE49-F238E27FC236}">
                  <a16:creationId xmlns:a16="http://schemas.microsoft.com/office/drawing/2014/main" id="{E692FD4E-E596-4B9E-9BD8-1CC5347D5446}"/>
                </a:ext>
              </a:extLst>
            </p:cNvPr>
            <p:cNvSpPr/>
            <p:nvPr/>
          </p:nvSpPr>
          <p:spPr>
            <a:xfrm>
              <a:off x="8730223" y="2132874"/>
              <a:ext cx="232886" cy="88296"/>
            </a:xfrm>
            <a:custGeom>
              <a:avLst/>
              <a:gdLst>
                <a:gd name="connsiteX0" fmla="*/ 0 w 232886"/>
                <a:gd name="connsiteY0" fmla="*/ 0 h 88296"/>
                <a:gd name="connsiteX1" fmla="*/ 232886 w 232886"/>
                <a:gd name="connsiteY1" fmla="*/ 0 h 88296"/>
                <a:gd name="connsiteX2" fmla="*/ 232886 w 232886"/>
                <a:gd name="connsiteY2" fmla="*/ 88297 h 88296"/>
                <a:gd name="connsiteX3" fmla="*/ 0 w 232886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86" h="88296">
                  <a:moveTo>
                    <a:pt x="0" y="0"/>
                  </a:moveTo>
                  <a:lnTo>
                    <a:pt x="232886" y="0"/>
                  </a:lnTo>
                  <a:lnTo>
                    <a:pt x="232886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" name="任意多边形: 形状 934">
              <a:extLst>
                <a:ext uri="{FF2B5EF4-FFF2-40B4-BE49-F238E27FC236}">
                  <a16:creationId xmlns:a16="http://schemas.microsoft.com/office/drawing/2014/main" id="{F2BE8E09-1DF9-4178-BF27-C7778DA17565}"/>
                </a:ext>
              </a:extLst>
            </p:cNvPr>
            <p:cNvSpPr/>
            <p:nvPr/>
          </p:nvSpPr>
          <p:spPr>
            <a:xfrm>
              <a:off x="8725461" y="2128112"/>
              <a:ext cx="242411" cy="97821"/>
            </a:xfrm>
            <a:custGeom>
              <a:avLst/>
              <a:gdLst>
                <a:gd name="connsiteX0" fmla="*/ 237649 w 242411"/>
                <a:gd name="connsiteY0" fmla="*/ 97822 h 97821"/>
                <a:gd name="connsiteX1" fmla="*/ 4763 w 242411"/>
                <a:gd name="connsiteY1" fmla="*/ 97822 h 97821"/>
                <a:gd name="connsiteX2" fmla="*/ 0 w 242411"/>
                <a:gd name="connsiteY2" fmla="*/ 93059 h 97821"/>
                <a:gd name="connsiteX3" fmla="*/ 0 w 242411"/>
                <a:gd name="connsiteY3" fmla="*/ 4763 h 97821"/>
                <a:gd name="connsiteX4" fmla="*/ 4763 w 242411"/>
                <a:gd name="connsiteY4" fmla="*/ 0 h 97821"/>
                <a:gd name="connsiteX5" fmla="*/ 237649 w 242411"/>
                <a:gd name="connsiteY5" fmla="*/ 0 h 97821"/>
                <a:gd name="connsiteX6" fmla="*/ 242411 w 242411"/>
                <a:gd name="connsiteY6" fmla="*/ 4763 h 97821"/>
                <a:gd name="connsiteX7" fmla="*/ 242411 w 242411"/>
                <a:gd name="connsiteY7" fmla="*/ 93059 h 97821"/>
                <a:gd name="connsiteX8" fmla="*/ 237649 w 242411"/>
                <a:gd name="connsiteY8" fmla="*/ 97822 h 97821"/>
                <a:gd name="connsiteX9" fmla="*/ 9525 w 242411"/>
                <a:gd name="connsiteY9" fmla="*/ 88297 h 97821"/>
                <a:gd name="connsiteX10" fmla="*/ 232886 w 242411"/>
                <a:gd name="connsiteY10" fmla="*/ 88297 h 97821"/>
                <a:gd name="connsiteX11" fmla="*/ 232886 w 242411"/>
                <a:gd name="connsiteY11" fmla="*/ 9525 h 97821"/>
                <a:gd name="connsiteX12" fmla="*/ 9525 w 242411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411" h="97821">
                  <a:moveTo>
                    <a:pt x="237649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48" y="2153"/>
                    <a:pt x="2153" y="48"/>
                    <a:pt x="4763" y="0"/>
                  </a:cubicBezTo>
                  <a:lnTo>
                    <a:pt x="237649" y="0"/>
                  </a:lnTo>
                  <a:cubicBezTo>
                    <a:pt x="240278" y="0"/>
                    <a:pt x="242411" y="2134"/>
                    <a:pt x="242411" y="4763"/>
                  </a:cubicBezTo>
                  <a:lnTo>
                    <a:pt x="242411" y="93059"/>
                  </a:lnTo>
                  <a:cubicBezTo>
                    <a:pt x="242411" y="95688"/>
                    <a:pt x="240278" y="97822"/>
                    <a:pt x="237649" y="97822"/>
                  </a:cubicBezTo>
                  <a:close/>
                  <a:moveTo>
                    <a:pt x="9525" y="88297"/>
                  </a:moveTo>
                  <a:lnTo>
                    <a:pt x="232886" y="88297"/>
                  </a:lnTo>
                  <a:lnTo>
                    <a:pt x="23288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" name="任意多边形: 形状 935">
              <a:extLst>
                <a:ext uri="{FF2B5EF4-FFF2-40B4-BE49-F238E27FC236}">
                  <a16:creationId xmlns:a16="http://schemas.microsoft.com/office/drawing/2014/main" id="{47975707-7928-4C8F-8924-DE19570A5A8F}"/>
                </a:ext>
              </a:extLst>
            </p:cNvPr>
            <p:cNvSpPr/>
            <p:nvPr/>
          </p:nvSpPr>
          <p:spPr>
            <a:xfrm>
              <a:off x="8231494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" name="任意多边形: 形状 936">
              <a:extLst>
                <a:ext uri="{FF2B5EF4-FFF2-40B4-BE49-F238E27FC236}">
                  <a16:creationId xmlns:a16="http://schemas.microsoft.com/office/drawing/2014/main" id="{42D5DB05-4DB5-4B00-A9E9-BC3D12DE235D}"/>
                </a:ext>
              </a:extLst>
            </p:cNvPr>
            <p:cNvSpPr/>
            <p:nvPr/>
          </p:nvSpPr>
          <p:spPr>
            <a:xfrm>
              <a:off x="8226773" y="2061518"/>
              <a:ext cx="90145" cy="76128"/>
            </a:xfrm>
            <a:custGeom>
              <a:avLst/>
              <a:gdLst>
                <a:gd name="connsiteX0" fmla="*/ 4721 w 90145"/>
                <a:gd name="connsiteY0" fmla="*/ 76118 h 76128"/>
                <a:gd name="connsiteX1" fmla="*/ 1102 w 90145"/>
                <a:gd name="connsiteY1" fmla="*/ 74404 h 76128"/>
                <a:gd name="connsiteX2" fmla="*/ 1654 w 90145"/>
                <a:gd name="connsiteY2" fmla="*/ 67831 h 76128"/>
                <a:gd name="connsiteX3" fmla="*/ 1768 w 90145"/>
                <a:gd name="connsiteY3" fmla="*/ 67736 h 76128"/>
                <a:gd name="connsiteX4" fmla="*/ 82445 w 90145"/>
                <a:gd name="connsiteY4" fmla="*/ 1061 h 76128"/>
                <a:gd name="connsiteX5" fmla="*/ 89113 w 90145"/>
                <a:gd name="connsiteY5" fmla="*/ 1728 h 76128"/>
                <a:gd name="connsiteX6" fmla="*/ 88446 w 90145"/>
                <a:gd name="connsiteY6" fmla="*/ 8491 h 76128"/>
                <a:gd name="connsiteX7" fmla="*/ 7769 w 90145"/>
                <a:gd name="connsiteY7" fmla="*/ 75166 h 76128"/>
                <a:gd name="connsiteX8" fmla="*/ 4721 w 90145"/>
                <a:gd name="connsiteY8" fmla="*/ 7611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128">
                  <a:moveTo>
                    <a:pt x="4721" y="76118"/>
                  </a:moveTo>
                  <a:cubicBezTo>
                    <a:pt x="3321" y="76118"/>
                    <a:pt x="1987" y="75490"/>
                    <a:pt x="1102" y="74404"/>
                  </a:cubicBezTo>
                  <a:cubicBezTo>
                    <a:pt x="-565" y="72432"/>
                    <a:pt x="-308" y="69489"/>
                    <a:pt x="1654" y="67831"/>
                  </a:cubicBezTo>
                  <a:cubicBezTo>
                    <a:pt x="1692" y="67793"/>
                    <a:pt x="1730" y="67765"/>
                    <a:pt x="1768" y="67736"/>
                  </a:cubicBezTo>
                  <a:lnTo>
                    <a:pt x="82445" y="1061"/>
                  </a:lnTo>
                  <a:cubicBezTo>
                    <a:pt x="84474" y="-582"/>
                    <a:pt x="87446" y="-285"/>
                    <a:pt x="89113" y="1728"/>
                  </a:cubicBezTo>
                  <a:cubicBezTo>
                    <a:pt x="90713" y="3803"/>
                    <a:pt x="90427" y="6769"/>
                    <a:pt x="88446" y="8491"/>
                  </a:cubicBezTo>
                  <a:lnTo>
                    <a:pt x="7769" y="75166"/>
                  </a:lnTo>
                  <a:cubicBezTo>
                    <a:pt x="6912" y="75852"/>
                    <a:pt x="5816" y="76194"/>
                    <a:pt x="4721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" name="任意多边形: 形状 937">
              <a:extLst>
                <a:ext uri="{FF2B5EF4-FFF2-40B4-BE49-F238E27FC236}">
                  <a16:creationId xmlns:a16="http://schemas.microsoft.com/office/drawing/2014/main" id="{0B7C02E1-B257-4D48-91E7-CC4A4963839C}"/>
                </a:ext>
              </a:extLst>
            </p:cNvPr>
            <p:cNvSpPr/>
            <p:nvPr/>
          </p:nvSpPr>
          <p:spPr>
            <a:xfrm>
              <a:off x="8231494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" name="任意多边形: 形状 938">
              <a:extLst>
                <a:ext uri="{FF2B5EF4-FFF2-40B4-BE49-F238E27FC236}">
                  <a16:creationId xmlns:a16="http://schemas.microsoft.com/office/drawing/2014/main" id="{EEA8FC9E-7B70-46BF-9EB4-4607AE0607FB}"/>
                </a:ext>
              </a:extLst>
            </p:cNvPr>
            <p:cNvSpPr/>
            <p:nvPr/>
          </p:nvSpPr>
          <p:spPr>
            <a:xfrm>
              <a:off x="8226766" y="2061423"/>
              <a:ext cx="90182" cy="76216"/>
            </a:xfrm>
            <a:custGeom>
              <a:avLst/>
              <a:gdLst>
                <a:gd name="connsiteX0" fmla="*/ 85405 w 90182"/>
                <a:gd name="connsiteY0" fmla="*/ 76214 h 76216"/>
                <a:gd name="connsiteX1" fmla="*/ 82452 w 90182"/>
                <a:gd name="connsiteY1" fmla="*/ 75166 h 76216"/>
                <a:gd name="connsiteX2" fmla="*/ 1776 w 90182"/>
                <a:gd name="connsiteY2" fmla="*/ 8491 h 76216"/>
                <a:gd name="connsiteX3" fmla="*/ 1052 w 90182"/>
                <a:gd name="connsiteY3" fmla="*/ 1795 h 76216"/>
                <a:gd name="connsiteX4" fmla="*/ 1109 w 90182"/>
                <a:gd name="connsiteY4" fmla="*/ 1728 h 76216"/>
                <a:gd name="connsiteX5" fmla="*/ 7776 w 90182"/>
                <a:gd name="connsiteY5" fmla="*/ 1061 h 76216"/>
                <a:gd name="connsiteX6" fmla="*/ 88453 w 90182"/>
                <a:gd name="connsiteY6" fmla="*/ 67736 h 76216"/>
                <a:gd name="connsiteX7" fmla="*/ 89120 w 90182"/>
                <a:gd name="connsiteY7" fmla="*/ 74404 h 76216"/>
                <a:gd name="connsiteX8" fmla="*/ 85405 w 90182"/>
                <a:gd name="connsiteY8" fmla="*/ 76214 h 7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2" h="76216">
                  <a:moveTo>
                    <a:pt x="85405" y="76214"/>
                  </a:moveTo>
                  <a:cubicBezTo>
                    <a:pt x="84319" y="76252"/>
                    <a:pt x="83272" y="75871"/>
                    <a:pt x="82452" y="75166"/>
                  </a:cubicBezTo>
                  <a:lnTo>
                    <a:pt x="1776" y="8491"/>
                  </a:lnTo>
                  <a:cubicBezTo>
                    <a:pt x="-272" y="6841"/>
                    <a:pt x="-596" y="3843"/>
                    <a:pt x="1052" y="1795"/>
                  </a:cubicBezTo>
                  <a:cubicBezTo>
                    <a:pt x="1071" y="1772"/>
                    <a:pt x="1090" y="1750"/>
                    <a:pt x="1109" y="1728"/>
                  </a:cubicBezTo>
                  <a:cubicBezTo>
                    <a:pt x="2776" y="-285"/>
                    <a:pt x="5748" y="-582"/>
                    <a:pt x="7776" y="1061"/>
                  </a:cubicBezTo>
                  <a:lnTo>
                    <a:pt x="88453" y="67736"/>
                  </a:lnTo>
                  <a:cubicBezTo>
                    <a:pt x="90463" y="69403"/>
                    <a:pt x="90768" y="72375"/>
                    <a:pt x="89120" y="74404"/>
                  </a:cubicBezTo>
                  <a:cubicBezTo>
                    <a:pt x="88224" y="75537"/>
                    <a:pt x="86853" y="76204"/>
                    <a:pt x="8540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" name="任意多边形: 形状 939">
              <a:extLst>
                <a:ext uri="{FF2B5EF4-FFF2-40B4-BE49-F238E27FC236}">
                  <a16:creationId xmlns:a16="http://schemas.microsoft.com/office/drawing/2014/main" id="{0A403F1F-2D0E-4927-8D91-06E385C59BE6}"/>
                </a:ext>
              </a:extLst>
            </p:cNvPr>
            <p:cNvSpPr/>
            <p:nvPr/>
          </p:nvSpPr>
          <p:spPr>
            <a:xfrm>
              <a:off x="8315886" y="2066676"/>
              <a:ext cx="80581" cy="66198"/>
            </a:xfrm>
            <a:custGeom>
              <a:avLst/>
              <a:gdLst>
                <a:gd name="connsiteX0" fmla="*/ 0 w 80581"/>
                <a:gd name="connsiteY0" fmla="*/ 66199 h 66198"/>
                <a:gd name="connsiteX1" fmla="*/ 80581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0" y="66199"/>
                  </a:moveTo>
                  <a:lnTo>
                    <a:pt x="80581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" name="任意多边形: 形状 940">
              <a:extLst>
                <a:ext uri="{FF2B5EF4-FFF2-40B4-BE49-F238E27FC236}">
                  <a16:creationId xmlns:a16="http://schemas.microsoft.com/office/drawing/2014/main" id="{E2A17D76-C432-4819-9C30-30D456897C83}"/>
                </a:ext>
              </a:extLst>
            </p:cNvPr>
            <p:cNvSpPr/>
            <p:nvPr/>
          </p:nvSpPr>
          <p:spPr>
            <a:xfrm>
              <a:off x="8311069" y="2061519"/>
              <a:ext cx="90219" cy="76125"/>
            </a:xfrm>
            <a:custGeom>
              <a:avLst/>
              <a:gdLst>
                <a:gd name="connsiteX0" fmla="*/ 4816 w 90219"/>
                <a:gd name="connsiteY0" fmla="*/ 76118 h 76125"/>
                <a:gd name="connsiteX1" fmla="*/ 1102 w 90219"/>
                <a:gd name="connsiteY1" fmla="*/ 74403 h 76125"/>
                <a:gd name="connsiteX2" fmla="*/ 1654 w 90219"/>
                <a:gd name="connsiteY2" fmla="*/ 67831 h 76125"/>
                <a:gd name="connsiteX3" fmla="*/ 1768 w 90219"/>
                <a:gd name="connsiteY3" fmla="*/ 67736 h 76125"/>
                <a:gd name="connsiteX4" fmla="*/ 82445 w 90219"/>
                <a:gd name="connsiteY4" fmla="*/ 1061 h 76125"/>
                <a:gd name="connsiteX5" fmla="*/ 89160 w 90219"/>
                <a:gd name="connsiteY5" fmla="*/ 1775 h 76125"/>
                <a:gd name="connsiteX6" fmla="*/ 88446 w 90219"/>
                <a:gd name="connsiteY6" fmla="*/ 8490 h 76125"/>
                <a:gd name="connsiteX7" fmla="*/ 7769 w 90219"/>
                <a:gd name="connsiteY7" fmla="*/ 75165 h 76125"/>
                <a:gd name="connsiteX8" fmla="*/ 4816 w 90219"/>
                <a:gd name="connsiteY8" fmla="*/ 76118 h 7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19" h="76125">
                  <a:moveTo>
                    <a:pt x="4816" y="76118"/>
                  </a:moveTo>
                  <a:cubicBezTo>
                    <a:pt x="3388" y="76137"/>
                    <a:pt x="2016" y="75508"/>
                    <a:pt x="1102" y="74403"/>
                  </a:cubicBezTo>
                  <a:cubicBezTo>
                    <a:pt x="-565" y="72431"/>
                    <a:pt x="-308" y="69488"/>
                    <a:pt x="1654" y="67831"/>
                  </a:cubicBezTo>
                  <a:cubicBezTo>
                    <a:pt x="1692" y="67793"/>
                    <a:pt x="1730" y="67764"/>
                    <a:pt x="1768" y="67736"/>
                  </a:cubicBezTo>
                  <a:lnTo>
                    <a:pt x="82445" y="1061"/>
                  </a:lnTo>
                  <a:cubicBezTo>
                    <a:pt x="84493" y="-597"/>
                    <a:pt x="87503" y="-277"/>
                    <a:pt x="89160" y="1775"/>
                  </a:cubicBezTo>
                  <a:cubicBezTo>
                    <a:pt x="90817" y="3827"/>
                    <a:pt x="90494" y="6833"/>
                    <a:pt x="88446" y="8490"/>
                  </a:cubicBezTo>
                  <a:lnTo>
                    <a:pt x="7769" y="75165"/>
                  </a:lnTo>
                  <a:cubicBezTo>
                    <a:pt x="6940" y="75841"/>
                    <a:pt x="5883" y="76184"/>
                    <a:pt x="4816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" name="任意多边形: 形状 941">
              <a:extLst>
                <a:ext uri="{FF2B5EF4-FFF2-40B4-BE49-F238E27FC236}">
                  <a16:creationId xmlns:a16="http://schemas.microsoft.com/office/drawing/2014/main" id="{44D2A1C5-C4B1-492E-BB94-B6929939DB03}"/>
                </a:ext>
              </a:extLst>
            </p:cNvPr>
            <p:cNvSpPr/>
            <p:nvPr/>
          </p:nvSpPr>
          <p:spPr>
            <a:xfrm>
              <a:off x="8315886" y="2066676"/>
              <a:ext cx="80581" cy="66198"/>
            </a:xfrm>
            <a:custGeom>
              <a:avLst/>
              <a:gdLst>
                <a:gd name="connsiteX0" fmla="*/ 80581 w 80581"/>
                <a:gd name="connsiteY0" fmla="*/ 66199 h 66198"/>
                <a:gd name="connsiteX1" fmla="*/ 0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80581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" name="任意多边形: 形状 942">
              <a:extLst>
                <a:ext uri="{FF2B5EF4-FFF2-40B4-BE49-F238E27FC236}">
                  <a16:creationId xmlns:a16="http://schemas.microsoft.com/office/drawing/2014/main" id="{2F358801-B6BE-4802-98E4-5816985EE1B2}"/>
                </a:ext>
              </a:extLst>
            </p:cNvPr>
            <p:cNvSpPr/>
            <p:nvPr/>
          </p:nvSpPr>
          <p:spPr>
            <a:xfrm>
              <a:off x="8311062" y="2061423"/>
              <a:ext cx="90122" cy="76216"/>
            </a:xfrm>
            <a:custGeom>
              <a:avLst/>
              <a:gdLst>
                <a:gd name="connsiteX0" fmla="*/ 85405 w 90122"/>
                <a:gd name="connsiteY0" fmla="*/ 76214 h 76216"/>
                <a:gd name="connsiteX1" fmla="*/ 82452 w 90122"/>
                <a:gd name="connsiteY1" fmla="*/ 75166 h 76216"/>
                <a:gd name="connsiteX2" fmla="*/ 1776 w 90122"/>
                <a:gd name="connsiteY2" fmla="*/ 8491 h 76216"/>
                <a:gd name="connsiteX3" fmla="*/ 1052 w 90122"/>
                <a:gd name="connsiteY3" fmla="*/ 1795 h 76216"/>
                <a:gd name="connsiteX4" fmla="*/ 1109 w 90122"/>
                <a:gd name="connsiteY4" fmla="*/ 1728 h 76216"/>
                <a:gd name="connsiteX5" fmla="*/ 7776 w 90122"/>
                <a:gd name="connsiteY5" fmla="*/ 1061 h 76216"/>
                <a:gd name="connsiteX6" fmla="*/ 88453 w 90122"/>
                <a:gd name="connsiteY6" fmla="*/ 67736 h 76216"/>
                <a:gd name="connsiteX7" fmla="*/ 88977 w 90122"/>
                <a:gd name="connsiteY7" fmla="*/ 74451 h 76216"/>
                <a:gd name="connsiteX8" fmla="*/ 85405 w 90122"/>
                <a:gd name="connsiteY8" fmla="*/ 76118 h 7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22" h="76216">
                  <a:moveTo>
                    <a:pt x="85405" y="76214"/>
                  </a:moveTo>
                  <a:cubicBezTo>
                    <a:pt x="84319" y="76252"/>
                    <a:pt x="83271" y="75871"/>
                    <a:pt x="82452" y="75166"/>
                  </a:cubicBezTo>
                  <a:lnTo>
                    <a:pt x="1776" y="8491"/>
                  </a:lnTo>
                  <a:cubicBezTo>
                    <a:pt x="-272" y="6841"/>
                    <a:pt x="-596" y="3843"/>
                    <a:pt x="1052" y="1795"/>
                  </a:cubicBezTo>
                  <a:cubicBezTo>
                    <a:pt x="1071" y="1772"/>
                    <a:pt x="1090" y="1750"/>
                    <a:pt x="1109" y="1728"/>
                  </a:cubicBezTo>
                  <a:cubicBezTo>
                    <a:pt x="2776" y="-285"/>
                    <a:pt x="5748" y="-582"/>
                    <a:pt x="7776" y="1061"/>
                  </a:cubicBezTo>
                  <a:lnTo>
                    <a:pt x="88453" y="67736"/>
                  </a:lnTo>
                  <a:cubicBezTo>
                    <a:pt x="90453" y="69441"/>
                    <a:pt x="90692" y="72451"/>
                    <a:pt x="88977" y="74451"/>
                  </a:cubicBezTo>
                  <a:cubicBezTo>
                    <a:pt x="88082" y="75499"/>
                    <a:pt x="86777" y="76109"/>
                    <a:pt x="85405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" name="任意多边形: 形状 943">
              <a:extLst>
                <a:ext uri="{FF2B5EF4-FFF2-40B4-BE49-F238E27FC236}">
                  <a16:creationId xmlns:a16="http://schemas.microsoft.com/office/drawing/2014/main" id="{83BFE5F3-FB1B-4722-A93D-1D48621FF1DC}"/>
                </a:ext>
              </a:extLst>
            </p:cNvPr>
            <p:cNvSpPr/>
            <p:nvPr/>
          </p:nvSpPr>
          <p:spPr>
            <a:xfrm>
              <a:off x="8400182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" name="任意多边形: 形状 944">
              <a:extLst>
                <a:ext uri="{FF2B5EF4-FFF2-40B4-BE49-F238E27FC236}">
                  <a16:creationId xmlns:a16="http://schemas.microsoft.com/office/drawing/2014/main" id="{AA0EFB4B-04BF-4FBE-BAD1-4F6B9A4D058A}"/>
                </a:ext>
              </a:extLst>
            </p:cNvPr>
            <p:cNvSpPr/>
            <p:nvPr/>
          </p:nvSpPr>
          <p:spPr>
            <a:xfrm>
              <a:off x="8395405" y="2061518"/>
              <a:ext cx="90181" cy="76126"/>
            </a:xfrm>
            <a:custGeom>
              <a:avLst/>
              <a:gdLst>
                <a:gd name="connsiteX0" fmla="*/ 4777 w 90181"/>
                <a:gd name="connsiteY0" fmla="*/ 76118 h 76126"/>
                <a:gd name="connsiteX1" fmla="*/ 1062 w 90181"/>
                <a:gd name="connsiteY1" fmla="*/ 74404 h 76126"/>
                <a:gd name="connsiteX2" fmla="*/ 1729 w 90181"/>
                <a:gd name="connsiteY2" fmla="*/ 67736 h 76126"/>
                <a:gd name="connsiteX3" fmla="*/ 82406 w 90181"/>
                <a:gd name="connsiteY3" fmla="*/ 1061 h 76126"/>
                <a:gd name="connsiteX4" fmla="*/ 89073 w 90181"/>
                <a:gd name="connsiteY4" fmla="*/ 1728 h 76126"/>
                <a:gd name="connsiteX5" fmla="*/ 88473 w 90181"/>
                <a:gd name="connsiteY5" fmla="*/ 8436 h 76126"/>
                <a:gd name="connsiteX6" fmla="*/ 88407 w 90181"/>
                <a:gd name="connsiteY6" fmla="*/ 8491 h 76126"/>
                <a:gd name="connsiteX7" fmla="*/ 7730 w 90181"/>
                <a:gd name="connsiteY7" fmla="*/ 75166 h 76126"/>
                <a:gd name="connsiteX8" fmla="*/ 4777 w 90181"/>
                <a:gd name="connsiteY8" fmla="*/ 76118 h 7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1" h="76126">
                  <a:moveTo>
                    <a:pt x="4777" y="76118"/>
                  </a:moveTo>
                  <a:cubicBezTo>
                    <a:pt x="3348" y="76137"/>
                    <a:pt x="1977" y="75509"/>
                    <a:pt x="1062" y="74404"/>
                  </a:cubicBezTo>
                  <a:cubicBezTo>
                    <a:pt x="-586" y="72375"/>
                    <a:pt x="-281" y="69403"/>
                    <a:pt x="1729" y="67736"/>
                  </a:cubicBezTo>
                  <a:lnTo>
                    <a:pt x="82406" y="1061"/>
                  </a:lnTo>
                  <a:cubicBezTo>
                    <a:pt x="84435" y="-582"/>
                    <a:pt x="87406" y="-285"/>
                    <a:pt x="89073" y="1728"/>
                  </a:cubicBezTo>
                  <a:cubicBezTo>
                    <a:pt x="90759" y="3746"/>
                    <a:pt x="90493" y="6750"/>
                    <a:pt x="88473" y="8436"/>
                  </a:cubicBezTo>
                  <a:cubicBezTo>
                    <a:pt x="88454" y="8455"/>
                    <a:pt x="88426" y="8473"/>
                    <a:pt x="88407" y="8491"/>
                  </a:cubicBezTo>
                  <a:lnTo>
                    <a:pt x="7730" y="75166"/>
                  </a:lnTo>
                  <a:cubicBezTo>
                    <a:pt x="6901" y="75842"/>
                    <a:pt x="5844" y="76185"/>
                    <a:pt x="4777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" name="任意多边形: 形状 945">
              <a:extLst>
                <a:ext uri="{FF2B5EF4-FFF2-40B4-BE49-F238E27FC236}">
                  <a16:creationId xmlns:a16="http://schemas.microsoft.com/office/drawing/2014/main" id="{0EE1ABFF-0816-45F1-A282-1033DFCBF82D}"/>
                </a:ext>
              </a:extLst>
            </p:cNvPr>
            <p:cNvSpPr/>
            <p:nvPr/>
          </p:nvSpPr>
          <p:spPr>
            <a:xfrm>
              <a:off x="8400182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" name="任意多边形: 形状 946">
              <a:extLst>
                <a:ext uri="{FF2B5EF4-FFF2-40B4-BE49-F238E27FC236}">
                  <a16:creationId xmlns:a16="http://schemas.microsoft.com/office/drawing/2014/main" id="{1418CF77-BDE4-4E8E-ADD7-35795AB33127}"/>
                </a:ext>
              </a:extLst>
            </p:cNvPr>
            <p:cNvSpPr/>
            <p:nvPr/>
          </p:nvSpPr>
          <p:spPr>
            <a:xfrm>
              <a:off x="8395434" y="2061423"/>
              <a:ext cx="90145" cy="76217"/>
            </a:xfrm>
            <a:custGeom>
              <a:avLst/>
              <a:gdLst>
                <a:gd name="connsiteX0" fmla="*/ 85425 w 90145"/>
                <a:gd name="connsiteY0" fmla="*/ 76214 h 76217"/>
                <a:gd name="connsiteX1" fmla="*/ 82377 w 90145"/>
                <a:gd name="connsiteY1" fmla="*/ 75166 h 76217"/>
                <a:gd name="connsiteX2" fmla="*/ 1700 w 90145"/>
                <a:gd name="connsiteY2" fmla="*/ 8491 h 76217"/>
                <a:gd name="connsiteX3" fmla="*/ 1033 w 90145"/>
                <a:gd name="connsiteY3" fmla="*/ 1728 h 76217"/>
                <a:gd name="connsiteX4" fmla="*/ 7701 w 90145"/>
                <a:gd name="connsiteY4" fmla="*/ 1061 h 76217"/>
                <a:gd name="connsiteX5" fmla="*/ 88378 w 90145"/>
                <a:gd name="connsiteY5" fmla="*/ 67736 h 76217"/>
                <a:gd name="connsiteX6" fmla="*/ 89130 w 90145"/>
                <a:gd name="connsiteY6" fmla="*/ 74290 h 76217"/>
                <a:gd name="connsiteX7" fmla="*/ 89044 w 90145"/>
                <a:gd name="connsiteY7" fmla="*/ 74404 h 76217"/>
                <a:gd name="connsiteX8" fmla="*/ 85425 w 90145"/>
                <a:gd name="connsiteY8" fmla="*/ 76214 h 7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217">
                  <a:moveTo>
                    <a:pt x="85425" y="76214"/>
                  </a:moveTo>
                  <a:cubicBezTo>
                    <a:pt x="84310" y="76261"/>
                    <a:pt x="83225" y="75890"/>
                    <a:pt x="82377" y="75166"/>
                  </a:cubicBezTo>
                  <a:lnTo>
                    <a:pt x="1700" y="8491"/>
                  </a:lnTo>
                  <a:cubicBezTo>
                    <a:pt x="-281" y="6769"/>
                    <a:pt x="-567" y="3804"/>
                    <a:pt x="1033" y="1728"/>
                  </a:cubicBezTo>
                  <a:cubicBezTo>
                    <a:pt x="2700" y="-285"/>
                    <a:pt x="5672" y="-582"/>
                    <a:pt x="7701" y="1061"/>
                  </a:cubicBezTo>
                  <a:lnTo>
                    <a:pt x="88378" y="67736"/>
                  </a:lnTo>
                  <a:cubicBezTo>
                    <a:pt x="90397" y="69336"/>
                    <a:pt x="90740" y="72270"/>
                    <a:pt x="89130" y="74290"/>
                  </a:cubicBezTo>
                  <a:cubicBezTo>
                    <a:pt x="89102" y="74328"/>
                    <a:pt x="89073" y="74366"/>
                    <a:pt x="89044" y="74404"/>
                  </a:cubicBezTo>
                  <a:cubicBezTo>
                    <a:pt x="88178" y="75528"/>
                    <a:pt x="86844" y="76194"/>
                    <a:pt x="8542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" name="任意多边形: 形状 947">
              <a:extLst>
                <a:ext uri="{FF2B5EF4-FFF2-40B4-BE49-F238E27FC236}">
                  <a16:creationId xmlns:a16="http://schemas.microsoft.com/office/drawing/2014/main" id="{85890839-A403-42F8-8C28-FA21392908AC}"/>
                </a:ext>
              </a:extLst>
            </p:cNvPr>
            <p:cNvSpPr/>
            <p:nvPr/>
          </p:nvSpPr>
          <p:spPr>
            <a:xfrm>
              <a:off x="8484478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" name="任意多边形: 形状 948">
              <a:extLst>
                <a:ext uri="{FF2B5EF4-FFF2-40B4-BE49-F238E27FC236}">
                  <a16:creationId xmlns:a16="http://schemas.microsoft.com/office/drawing/2014/main" id="{A659E8D8-AA8E-4046-B0B1-02A7C621C7D8}"/>
                </a:ext>
              </a:extLst>
            </p:cNvPr>
            <p:cNvSpPr/>
            <p:nvPr/>
          </p:nvSpPr>
          <p:spPr>
            <a:xfrm>
              <a:off x="8479701" y="2061518"/>
              <a:ext cx="90181" cy="76121"/>
            </a:xfrm>
            <a:custGeom>
              <a:avLst/>
              <a:gdLst>
                <a:gd name="connsiteX0" fmla="*/ 4777 w 90181"/>
                <a:gd name="connsiteY0" fmla="*/ 76118 h 76121"/>
                <a:gd name="connsiteX1" fmla="*/ 1062 w 90181"/>
                <a:gd name="connsiteY1" fmla="*/ 74404 h 76121"/>
                <a:gd name="connsiteX2" fmla="*/ 1729 w 90181"/>
                <a:gd name="connsiteY2" fmla="*/ 67736 h 76121"/>
                <a:gd name="connsiteX3" fmla="*/ 82406 w 90181"/>
                <a:gd name="connsiteY3" fmla="*/ 1061 h 76121"/>
                <a:gd name="connsiteX4" fmla="*/ 89073 w 90181"/>
                <a:gd name="connsiteY4" fmla="*/ 1728 h 76121"/>
                <a:gd name="connsiteX5" fmla="*/ 88473 w 90181"/>
                <a:gd name="connsiteY5" fmla="*/ 8436 h 76121"/>
                <a:gd name="connsiteX6" fmla="*/ 88407 w 90181"/>
                <a:gd name="connsiteY6" fmla="*/ 8491 h 76121"/>
                <a:gd name="connsiteX7" fmla="*/ 7825 w 90181"/>
                <a:gd name="connsiteY7" fmla="*/ 75166 h 76121"/>
                <a:gd name="connsiteX8" fmla="*/ 4777 w 90181"/>
                <a:gd name="connsiteY8" fmla="*/ 76118 h 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1" h="76121">
                  <a:moveTo>
                    <a:pt x="4777" y="76118"/>
                  </a:moveTo>
                  <a:cubicBezTo>
                    <a:pt x="3348" y="76137"/>
                    <a:pt x="1977" y="75509"/>
                    <a:pt x="1062" y="74404"/>
                  </a:cubicBezTo>
                  <a:cubicBezTo>
                    <a:pt x="-585" y="72375"/>
                    <a:pt x="-281" y="69403"/>
                    <a:pt x="1729" y="67736"/>
                  </a:cubicBezTo>
                  <a:lnTo>
                    <a:pt x="82406" y="1061"/>
                  </a:lnTo>
                  <a:cubicBezTo>
                    <a:pt x="84435" y="-582"/>
                    <a:pt x="87407" y="-285"/>
                    <a:pt x="89073" y="1728"/>
                  </a:cubicBezTo>
                  <a:cubicBezTo>
                    <a:pt x="90759" y="3746"/>
                    <a:pt x="90493" y="6750"/>
                    <a:pt x="88473" y="8436"/>
                  </a:cubicBezTo>
                  <a:cubicBezTo>
                    <a:pt x="88454" y="8455"/>
                    <a:pt x="88426" y="8473"/>
                    <a:pt x="88407" y="8491"/>
                  </a:cubicBezTo>
                  <a:lnTo>
                    <a:pt x="7825" y="75166"/>
                  </a:lnTo>
                  <a:cubicBezTo>
                    <a:pt x="6949" y="75823"/>
                    <a:pt x="5872" y="76156"/>
                    <a:pt x="4777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" name="任意多边形: 形状 949">
              <a:extLst>
                <a:ext uri="{FF2B5EF4-FFF2-40B4-BE49-F238E27FC236}">
                  <a16:creationId xmlns:a16="http://schemas.microsoft.com/office/drawing/2014/main" id="{03BCACFF-B2E0-4531-A22A-F662ABC47FE4}"/>
                </a:ext>
              </a:extLst>
            </p:cNvPr>
            <p:cNvSpPr/>
            <p:nvPr/>
          </p:nvSpPr>
          <p:spPr>
            <a:xfrm>
              <a:off x="8484478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" name="任意多边形: 形状 950">
              <a:extLst>
                <a:ext uri="{FF2B5EF4-FFF2-40B4-BE49-F238E27FC236}">
                  <a16:creationId xmlns:a16="http://schemas.microsoft.com/office/drawing/2014/main" id="{0BAB8559-468B-46EF-9F8E-DBB4FF1EB587}"/>
                </a:ext>
              </a:extLst>
            </p:cNvPr>
            <p:cNvSpPr/>
            <p:nvPr/>
          </p:nvSpPr>
          <p:spPr>
            <a:xfrm>
              <a:off x="8479673" y="2061394"/>
              <a:ext cx="90202" cy="76244"/>
            </a:xfrm>
            <a:custGeom>
              <a:avLst/>
              <a:gdLst>
                <a:gd name="connsiteX0" fmla="*/ 85482 w 90202"/>
                <a:gd name="connsiteY0" fmla="*/ 76243 h 76244"/>
                <a:gd name="connsiteX1" fmla="*/ 82434 w 90202"/>
                <a:gd name="connsiteY1" fmla="*/ 75195 h 76244"/>
                <a:gd name="connsiteX2" fmla="*/ 1757 w 90202"/>
                <a:gd name="connsiteY2" fmla="*/ 8520 h 76244"/>
                <a:gd name="connsiteX3" fmla="*/ 1090 w 90202"/>
                <a:gd name="connsiteY3" fmla="*/ 1757 h 76244"/>
                <a:gd name="connsiteX4" fmla="*/ 7853 w 90202"/>
                <a:gd name="connsiteY4" fmla="*/ 1090 h 76244"/>
                <a:gd name="connsiteX5" fmla="*/ 88435 w 90202"/>
                <a:gd name="connsiteY5" fmla="*/ 67765 h 76244"/>
                <a:gd name="connsiteX6" fmla="*/ 89187 w 90202"/>
                <a:gd name="connsiteY6" fmla="*/ 74319 h 76244"/>
                <a:gd name="connsiteX7" fmla="*/ 89101 w 90202"/>
                <a:gd name="connsiteY7" fmla="*/ 74433 h 76244"/>
                <a:gd name="connsiteX8" fmla="*/ 85482 w 90202"/>
                <a:gd name="connsiteY8" fmla="*/ 76243 h 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02" h="76244">
                  <a:moveTo>
                    <a:pt x="85482" y="76243"/>
                  </a:moveTo>
                  <a:cubicBezTo>
                    <a:pt x="84377" y="76271"/>
                    <a:pt x="83291" y="7590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5" y="3809"/>
                    <a:pt x="1090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435" y="67765"/>
                  </a:lnTo>
                  <a:cubicBezTo>
                    <a:pt x="90454" y="69366"/>
                    <a:pt x="90797" y="72299"/>
                    <a:pt x="89187" y="74319"/>
                  </a:cubicBezTo>
                  <a:cubicBezTo>
                    <a:pt x="89159" y="74357"/>
                    <a:pt x="89130" y="74395"/>
                    <a:pt x="89101" y="74433"/>
                  </a:cubicBezTo>
                  <a:cubicBezTo>
                    <a:pt x="88235" y="75557"/>
                    <a:pt x="86901" y="76224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" name="任意多边形: 形状 951">
              <a:extLst>
                <a:ext uri="{FF2B5EF4-FFF2-40B4-BE49-F238E27FC236}">
                  <a16:creationId xmlns:a16="http://schemas.microsoft.com/office/drawing/2014/main" id="{BFACC98A-4B6B-48C4-B6B1-C88ACE7D569E}"/>
                </a:ext>
              </a:extLst>
            </p:cNvPr>
            <p:cNvSpPr/>
            <p:nvPr/>
          </p:nvSpPr>
          <p:spPr>
            <a:xfrm>
              <a:off x="8568774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" name="任意多边形: 形状 952">
              <a:extLst>
                <a:ext uri="{FF2B5EF4-FFF2-40B4-BE49-F238E27FC236}">
                  <a16:creationId xmlns:a16="http://schemas.microsoft.com/office/drawing/2014/main" id="{6ED29CCB-16D1-4BCF-A429-645EF8C0C07A}"/>
                </a:ext>
              </a:extLst>
            </p:cNvPr>
            <p:cNvSpPr/>
            <p:nvPr/>
          </p:nvSpPr>
          <p:spPr>
            <a:xfrm>
              <a:off x="8563997" y="2061489"/>
              <a:ext cx="90258" cy="76150"/>
            </a:xfrm>
            <a:custGeom>
              <a:avLst/>
              <a:gdLst>
                <a:gd name="connsiteX0" fmla="*/ 4777 w 90258"/>
                <a:gd name="connsiteY0" fmla="*/ 76147 h 76150"/>
                <a:gd name="connsiteX1" fmla="*/ 1062 w 90258"/>
                <a:gd name="connsiteY1" fmla="*/ 74433 h 76150"/>
                <a:gd name="connsiteX2" fmla="*/ 1729 w 90258"/>
                <a:gd name="connsiteY2" fmla="*/ 67765 h 76150"/>
                <a:gd name="connsiteX3" fmla="*/ 82406 w 90258"/>
                <a:gd name="connsiteY3" fmla="*/ 1090 h 76150"/>
                <a:gd name="connsiteX4" fmla="*/ 89169 w 90258"/>
                <a:gd name="connsiteY4" fmla="*/ 1757 h 76150"/>
                <a:gd name="connsiteX5" fmla="*/ 88502 w 90258"/>
                <a:gd name="connsiteY5" fmla="*/ 8520 h 76150"/>
                <a:gd name="connsiteX6" fmla="*/ 7825 w 90258"/>
                <a:gd name="connsiteY6" fmla="*/ 75195 h 76150"/>
                <a:gd name="connsiteX7" fmla="*/ 4777 w 90258"/>
                <a:gd name="connsiteY7" fmla="*/ 76147 h 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8" h="76150">
                  <a:moveTo>
                    <a:pt x="4777" y="76147"/>
                  </a:moveTo>
                  <a:cubicBezTo>
                    <a:pt x="3348" y="76147"/>
                    <a:pt x="1986" y="75519"/>
                    <a:pt x="1062" y="74433"/>
                  </a:cubicBezTo>
                  <a:cubicBezTo>
                    <a:pt x="-585" y="72404"/>
                    <a:pt x="-281" y="69432"/>
                    <a:pt x="1729" y="67765"/>
                  </a:cubicBezTo>
                  <a:lnTo>
                    <a:pt x="82406" y="1090"/>
                  </a:lnTo>
                  <a:cubicBezTo>
                    <a:pt x="84454" y="-593"/>
                    <a:pt x="87483" y="-294"/>
                    <a:pt x="89169" y="1757"/>
                  </a:cubicBezTo>
                  <a:cubicBezTo>
                    <a:pt x="90854" y="3809"/>
                    <a:pt x="90550" y="6837"/>
                    <a:pt x="88502" y="8520"/>
                  </a:cubicBezTo>
                  <a:lnTo>
                    <a:pt x="7825" y="75195"/>
                  </a:lnTo>
                  <a:cubicBezTo>
                    <a:pt x="6949" y="75852"/>
                    <a:pt x="5872" y="76186"/>
                    <a:pt x="4777" y="76147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" name="任意多边形: 形状 953">
              <a:extLst>
                <a:ext uri="{FF2B5EF4-FFF2-40B4-BE49-F238E27FC236}">
                  <a16:creationId xmlns:a16="http://schemas.microsoft.com/office/drawing/2014/main" id="{98F74EE5-5541-4740-B687-3550E1CDF1B6}"/>
                </a:ext>
              </a:extLst>
            </p:cNvPr>
            <p:cNvSpPr/>
            <p:nvPr/>
          </p:nvSpPr>
          <p:spPr>
            <a:xfrm>
              <a:off x="8568774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" name="任意多边形: 形状 954">
              <a:extLst>
                <a:ext uri="{FF2B5EF4-FFF2-40B4-BE49-F238E27FC236}">
                  <a16:creationId xmlns:a16="http://schemas.microsoft.com/office/drawing/2014/main" id="{BDE1FC97-D208-413A-868D-39AFA2C3CF01}"/>
                </a:ext>
              </a:extLst>
            </p:cNvPr>
            <p:cNvSpPr/>
            <p:nvPr/>
          </p:nvSpPr>
          <p:spPr>
            <a:xfrm>
              <a:off x="8563969" y="2061394"/>
              <a:ext cx="90239" cy="76244"/>
            </a:xfrm>
            <a:custGeom>
              <a:avLst/>
              <a:gdLst>
                <a:gd name="connsiteX0" fmla="*/ 85482 w 90239"/>
                <a:gd name="connsiteY0" fmla="*/ 76243 h 76244"/>
                <a:gd name="connsiteX1" fmla="*/ 82434 w 90239"/>
                <a:gd name="connsiteY1" fmla="*/ 75195 h 76244"/>
                <a:gd name="connsiteX2" fmla="*/ 1757 w 90239"/>
                <a:gd name="connsiteY2" fmla="*/ 8520 h 76244"/>
                <a:gd name="connsiteX3" fmla="*/ 1090 w 90239"/>
                <a:gd name="connsiteY3" fmla="*/ 1757 h 76244"/>
                <a:gd name="connsiteX4" fmla="*/ 7853 w 90239"/>
                <a:gd name="connsiteY4" fmla="*/ 1090 h 76244"/>
                <a:gd name="connsiteX5" fmla="*/ 88530 w 90239"/>
                <a:gd name="connsiteY5" fmla="*/ 67765 h 76244"/>
                <a:gd name="connsiteX6" fmla="*/ 89187 w 90239"/>
                <a:gd name="connsiteY6" fmla="*/ 74338 h 76244"/>
                <a:gd name="connsiteX7" fmla="*/ 89101 w 90239"/>
                <a:gd name="connsiteY7" fmla="*/ 74433 h 76244"/>
                <a:gd name="connsiteX8" fmla="*/ 85482 w 90239"/>
                <a:gd name="connsiteY8" fmla="*/ 76243 h 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39" h="76244">
                  <a:moveTo>
                    <a:pt x="85482" y="76243"/>
                  </a:moveTo>
                  <a:cubicBezTo>
                    <a:pt x="84377" y="76271"/>
                    <a:pt x="83291" y="7590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5" y="3809"/>
                    <a:pt x="1090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530" y="67765"/>
                  </a:lnTo>
                  <a:cubicBezTo>
                    <a:pt x="90521" y="69394"/>
                    <a:pt x="90816" y="72337"/>
                    <a:pt x="89187" y="74338"/>
                  </a:cubicBezTo>
                  <a:cubicBezTo>
                    <a:pt x="89159" y="74366"/>
                    <a:pt x="89130" y="74404"/>
                    <a:pt x="89101" y="74433"/>
                  </a:cubicBezTo>
                  <a:cubicBezTo>
                    <a:pt x="88244" y="75566"/>
                    <a:pt x="86901" y="76233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" name="任意多边形: 形状 955">
              <a:extLst>
                <a:ext uri="{FF2B5EF4-FFF2-40B4-BE49-F238E27FC236}">
                  <a16:creationId xmlns:a16="http://schemas.microsoft.com/office/drawing/2014/main" id="{4AAD959A-01AF-4BD2-AE9C-522CBC2476D1}"/>
                </a:ext>
              </a:extLst>
            </p:cNvPr>
            <p:cNvSpPr/>
            <p:nvPr/>
          </p:nvSpPr>
          <p:spPr>
            <a:xfrm>
              <a:off x="8653071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" name="任意多边形: 形状 956">
              <a:extLst>
                <a:ext uri="{FF2B5EF4-FFF2-40B4-BE49-F238E27FC236}">
                  <a16:creationId xmlns:a16="http://schemas.microsoft.com/office/drawing/2014/main" id="{812D43E5-628C-4133-9B8D-5D0B390F1190}"/>
                </a:ext>
              </a:extLst>
            </p:cNvPr>
            <p:cNvSpPr/>
            <p:nvPr/>
          </p:nvSpPr>
          <p:spPr>
            <a:xfrm>
              <a:off x="8648313" y="2061489"/>
              <a:ext cx="90239" cy="76153"/>
            </a:xfrm>
            <a:custGeom>
              <a:avLst/>
              <a:gdLst>
                <a:gd name="connsiteX0" fmla="*/ 4758 w 90239"/>
                <a:gd name="connsiteY0" fmla="*/ 76147 h 76153"/>
                <a:gd name="connsiteX1" fmla="*/ 1138 w 90239"/>
                <a:gd name="connsiteY1" fmla="*/ 74433 h 76153"/>
                <a:gd name="connsiteX2" fmla="*/ 1615 w 90239"/>
                <a:gd name="connsiteY2" fmla="*/ 67851 h 76153"/>
                <a:gd name="connsiteX3" fmla="*/ 1710 w 90239"/>
                <a:gd name="connsiteY3" fmla="*/ 67765 h 76153"/>
                <a:gd name="connsiteX4" fmla="*/ 82387 w 90239"/>
                <a:gd name="connsiteY4" fmla="*/ 1090 h 76153"/>
                <a:gd name="connsiteX5" fmla="*/ 89149 w 90239"/>
                <a:gd name="connsiteY5" fmla="*/ 1757 h 76153"/>
                <a:gd name="connsiteX6" fmla="*/ 88483 w 90239"/>
                <a:gd name="connsiteY6" fmla="*/ 8520 h 76153"/>
                <a:gd name="connsiteX7" fmla="*/ 7806 w 90239"/>
                <a:gd name="connsiteY7" fmla="*/ 75195 h 76153"/>
                <a:gd name="connsiteX8" fmla="*/ 4758 w 90239"/>
                <a:gd name="connsiteY8" fmla="*/ 76147 h 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39" h="76153">
                  <a:moveTo>
                    <a:pt x="4758" y="76147"/>
                  </a:moveTo>
                  <a:cubicBezTo>
                    <a:pt x="3348" y="76167"/>
                    <a:pt x="2015" y="75528"/>
                    <a:pt x="1138" y="74433"/>
                  </a:cubicBezTo>
                  <a:cubicBezTo>
                    <a:pt x="-548" y="72480"/>
                    <a:pt x="-338" y="69537"/>
                    <a:pt x="1615" y="67851"/>
                  </a:cubicBezTo>
                  <a:cubicBezTo>
                    <a:pt x="1643" y="67823"/>
                    <a:pt x="1672" y="67794"/>
                    <a:pt x="1710" y="67765"/>
                  </a:cubicBezTo>
                  <a:lnTo>
                    <a:pt x="82387" y="1090"/>
                  </a:lnTo>
                  <a:cubicBezTo>
                    <a:pt x="84435" y="-593"/>
                    <a:pt x="87464" y="-294"/>
                    <a:pt x="89149" y="1757"/>
                  </a:cubicBezTo>
                  <a:cubicBezTo>
                    <a:pt x="90835" y="3809"/>
                    <a:pt x="90531" y="6837"/>
                    <a:pt x="88483" y="8520"/>
                  </a:cubicBezTo>
                  <a:lnTo>
                    <a:pt x="7806" y="75195"/>
                  </a:lnTo>
                  <a:cubicBezTo>
                    <a:pt x="6939" y="75871"/>
                    <a:pt x="5853" y="76205"/>
                    <a:pt x="4758" y="76147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" name="任意多边形: 形状 957">
              <a:extLst>
                <a:ext uri="{FF2B5EF4-FFF2-40B4-BE49-F238E27FC236}">
                  <a16:creationId xmlns:a16="http://schemas.microsoft.com/office/drawing/2014/main" id="{0E201A05-2386-4775-A557-27A9890F7BEC}"/>
                </a:ext>
              </a:extLst>
            </p:cNvPr>
            <p:cNvSpPr/>
            <p:nvPr/>
          </p:nvSpPr>
          <p:spPr>
            <a:xfrm>
              <a:off x="8653071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" name="任意多边形: 形状 958">
              <a:extLst>
                <a:ext uri="{FF2B5EF4-FFF2-40B4-BE49-F238E27FC236}">
                  <a16:creationId xmlns:a16="http://schemas.microsoft.com/office/drawing/2014/main" id="{AC957D65-9239-41BF-9840-7155BCDC4671}"/>
                </a:ext>
              </a:extLst>
            </p:cNvPr>
            <p:cNvSpPr/>
            <p:nvPr/>
          </p:nvSpPr>
          <p:spPr>
            <a:xfrm>
              <a:off x="8648265" y="2061394"/>
              <a:ext cx="90259" cy="76243"/>
            </a:xfrm>
            <a:custGeom>
              <a:avLst/>
              <a:gdLst>
                <a:gd name="connsiteX0" fmla="*/ 85482 w 90259"/>
                <a:gd name="connsiteY0" fmla="*/ 76243 h 76243"/>
                <a:gd name="connsiteX1" fmla="*/ 82434 w 90259"/>
                <a:gd name="connsiteY1" fmla="*/ 75195 h 76243"/>
                <a:gd name="connsiteX2" fmla="*/ 1757 w 90259"/>
                <a:gd name="connsiteY2" fmla="*/ 8520 h 76243"/>
                <a:gd name="connsiteX3" fmla="*/ 1090 w 90259"/>
                <a:gd name="connsiteY3" fmla="*/ 1757 h 76243"/>
                <a:gd name="connsiteX4" fmla="*/ 7853 w 90259"/>
                <a:gd name="connsiteY4" fmla="*/ 1090 h 76243"/>
                <a:gd name="connsiteX5" fmla="*/ 88530 w 90259"/>
                <a:gd name="connsiteY5" fmla="*/ 67765 h 76243"/>
                <a:gd name="connsiteX6" fmla="*/ 89197 w 90259"/>
                <a:gd name="connsiteY6" fmla="*/ 74433 h 76243"/>
                <a:gd name="connsiteX7" fmla="*/ 85482 w 90259"/>
                <a:gd name="connsiteY7" fmla="*/ 76243 h 7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9" h="76243">
                  <a:moveTo>
                    <a:pt x="85482" y="76243"/>
                  </a:moveTo>
                  <a:cubicBezTo>
                    <a:pt x="84377" y="76262"/>
                    <a:pt x="83301" y="7589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5" y="3809"/>
                    <a:pt x="1090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530" y="67765"/>
                  </a:lnTo>
                  <a:cubicBezTo>
                    <a:pt x="90540" y="69432"/>
                    <a:pt x="90845" y="72404"/>
                    <a:pt x="89197" y="74433"/>
                  </a:cubicBezTo>
                  <a:cubicBezTo>
                    <a:pt x="88292" y="75557"/>
                    <a:pt x="86930" y="76224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" name="任意多边形: 形状 959">
              <a:extLst>
                <a:ext uri="{FF2B5EF4-FFF2-40B4-BE49-F238E27FC236}">
                  <a16:creationId xmlns:a16="http://schemas.microsoft.com/office/drawing/2014/main" id="{AA60F838-B2E1-4A14-BCA3-BC3B0ADB01A9}"/>
                </a:ext>
              </a:extLst>
            </p:cNvPr>
            <p:cNvSpPr/>
            <p:nvPr/>
          </p:nvSpPr>
          <p:spPr>
            <a:xfrm>
              <a:off x="8737367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" name="任意多边形: 形状 960">
              <a:extLst>
                <a:ext uri="{FF2B5EF4-FFF2-40B4-BE49-F238E27FC236}">
                  <a16:creationId xmlns:a16="http://schemas.microsoft.com/office/drawing/2014/main" id="{7C12D7BC-9A29-4380-9770-48E98C87C1E8}"/>
                </a:ext>
              </a:extLst>
            </p:cNvPr>
            <p:cNvSpPr/>
            <p:nvPr/>
          </p:nvSpPr>
          <p:spPr>
            <a:xfrm>
              <a:off x="8732646" y="2061489"/>
              <a:ext cx="90202" cy="76153"/>
            </a:xfrm>
            <a:custGeom>
              <a:avLst/>
              <a:gdLst>
                <a:gd name="connsiteX0" fmla="*/ 4721 w 90202"/>
                <a:gd name="connsiteY0" fmla="*/ 76147 h 76153"/>
                <a:gd name="connsiteX1" fmla="*/ 1102 w 90202"/>
                <a:gd name="connsiteY1" fmla="*/ 74433 h 76153"/>
                <a:gd name="connsiteX2" fmla="*/ 1654 w 90202"/>
                <a:gd name="connsiteY2" fmla="*/ 67861 h 76153"/>
                <a:gd name="connsiteX3" fmla="*/ 1768 w 90202"/>
                <a:gd name="connsiteY3" fmla="*/ 67765 h 76153"/>
                <a:gd name="connsiteX4" fmla="*/ 82350 w 90202"/>
                <a:gd name="connsiteY4" fmla="*/ 1090 h 76153"/>
                <a:gd name="connsiteX5" fmla="*/ 89113 w 90202"/>
                <a:gd name="connsiteY5" fmla="*/ 1757 h 76153"/>
                <a:gd name="connsiteX6" fmla="*/ 88446 w 90202"/>
                <a:gd name="connsiteY6" fmla="*/ 8520 h 76153"/>
                <a:gd name="connsiteX7" fmla="*/ 7769 w 90202"/>
                <a:gd name="connsiteY7" fmla="*/ 75195 h 76153"/>
                <a:gd name="connsiteX8" fmla="*/ 4721 w 90202"/>
                <a:gd name="connsiteY8" fmla="*/ 76147 h 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02" h="76153">
                  <a:moveTo>
                    <a:pt x="4721" y="76147"/>
                  </a:moveTo>
                  <a:cubicBezTo>
                    <a:pt x="3321" y="76147"/>
                    <a:pt x="1987" y="75519"/>
                    <a:pt x="1102" y="74433"/>
                  </a:cubicBezTo>
                  <a:cubicBezTo>
                    <a:pt x="-565" y="72461"/>
                    <a:pt x="-308" y="69518"/>
                    <a:pt x="1654" y="67861"/>
                  </a:cubicBezTo>
                  <a:cubicBezTo>
                    <a:pt x="1692" y="67823"/>
                    <a:pt x="1730" y="67794"/>
                    <a:pt x="1768" y="67765"/>
                  </a:cubicBezTo>
                  <a:lnTo>
                    <a:pt x="82350" y="1090"/>
                  </a:lnTo>
                  <a:cubicBezTo>
                    <a:pt x="84398" y="-593"/>
                    <a:pt x="87427" y="-294"/>
                    <a:pt x="89113" y="1757"/>
                  </a:cubicBezTo>
                  <a:cubicBezTo>
                    <a:pt x="90798" y="3809"/>
                    <a:pt x="90494" y="6837"/>
                    <a:pt x="88446" y="8520"/>
                  </a:cubicBezTo>
                  <a:lnTo>
                    <a:pt x="7769" y="75195"/>
                  </a:lnTo>
                  <a:cubicBezTo>
                    <a:pt x="6902" y="75871"/>
                    <a:pt x="5816" y="76205"/>
                    <a:pt x="4721" y="76147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" name="任意多边形: 形状 961">
              <a:extLst>
                <a:ext uri="{FF2B5EF4-FFF2-40B4-BE49-F238E27FC236}">
                  <a16:creationId xmlns:a16="http://schemas.microsoft.com/office/drawing/2014/main" id="{71A017E6-A730-4ED2-B209-4C3AC10858BC}"/>
                </a:ext>
              </a:extLst>
            </p:cNvPr>
            <p:cNvSpPr/>
            <p:nvPr/>
          </p:nvSpPr>
          <p:spPr>
            <a:xfrm>
              <a:off x="8737367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" name="任意多边形: 形状 962">
              <a:extLst>
                <a:ext uri="{FF2B5EF4-FFF2-40B4-BE49-F238E27FC236}">
                  <a16:creationId xmlns:a16="http://schemas.microsoft.com/office/drawing/2014/main" id="{83FF8AE9-48A7-4901-8B89-5FFE612317CC}"/>
                </a:ext>
              </a:extLst>
            </p:cNvPr>
            <p:cNvSpPr/>
            <p:nvPr/>
          </p:nvSpPr>
          <p:spPr>
            <a:xfrm>
              <a:off x="8733019" y="2061423"/>
              <a:ext cx="90182" cy="76214"/>
            </a:xfrm>
            <a:custGeom>
              <a:avLst/>
              <a:gdLst>
                <a:gd name="connsiteX0" fmla="*/ 85405 w 90182"/>
                <a:gd name="connsiteY0" fmla="*/ 76214 h 76214"/>
                <a:gd name="connsiteX1" fmla="*/ 82357 w 90182"/>
                <a:gd name="connsiteY1" fmla="*/ 75166 h 76214"/>
                <a:gd name="connsiteX2" fmla="*/ 1776 w 90182"/>
                <a:gd name="connsiteY2" fmla="*/ 8491 h 76214"/>
                <a:gd name="connsiteX3" fmla="*/ 1052 w 90182"/>
                <a:gd name="connsiteY3" fmla="*/ 1795 h 76214"/>
                <a:gd name="connsiteX4" fmla="*/ 1109 w 90182"/>
                <a:gd name="connsiteY4" fmla="*/ 1728 h 76214"/>
                <a:gd name="connsiteX5" fmla="*/ 7776 w 90182"/>
                <a:gd name="connsiteY5" fmla="*/ 1061 h 76214"/>
                <a:gd name="connsiteX6" fmla="*/ 88453 w 90182"/>
                <a:gd name="connsiteY6" fmla="*/ 67736 h 76214"/>
                <a:gd name="connsiteX7" fmla="*/ 89120 w 90182"/>
                <a:gd name="connsiteY7" fmla="*/ 74404 h 76214"/>
                <a:gd name="connsiteX8" fmla="*/ 85405 w 90182"/>
                <a:gd name="connsiteY8" fmla="*/ 76214 h 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2" h="76214">
                  <a:moveTo>
                    <a:pt x="85405" y="76214"/>
                  </a:moveTo>
                  <a:cubicBezTo>
                    <a:pt x="84300" y="76233"/>
                    <a:pt x="83224" y="75861"/>
                    <a:pt x="82357" y="75166"/>
                  </a:cubicBezTo>
                  <a:lnTo>
                    <a:pt x="1776" y="8491"/>
                  </a:lnTo>
                  <a:cubicBezTo>
                    <a:pt x="-272" y="6841"/>
                    <a:pt x="-596" y="3843"/>
                    <a:pt x="1052" y="1795"/>
                  </a:cubicBezTo>
                  <a:cubicBezTo>
                    <a:pt x="1071" y="1772"/>
                    <a:pt x="1090" y="1750"/>
                    <a:pt x="1109" y="1728"/>
                  </a:cubicBezTo>
                  <a:cubicBezTo>
                    <a:pt x="2776" y="-285"/>
                    <a:pt x="5747" y="-582"/>
                    <a:pt x="7776" y="1061"/>
                  </a:cubicBezTo>
                  <a:lnTo>
                    <a:pt x="88453" y="67736"/>
                  </a:lnTo>
                  <a:cubicBezTo>
                    <a:pt x="90463" y="69403"/>
                    <a:pt x="90768" y="72375"/>
                    <a:pt x="89120" y="74404"/>
                  </a:cubicBezTo>
                  <a:cubicBezTo>
                    <a:pt x="88225" y="75537"/>
                    <a:pt x="86853" y="76204"/>
                    <a:pt x="8540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" name="任意多边形: 形状 963">
              <a:extLst>
                <a:ext uri="{FF2B5EF4-FFF2-40B4-BE49-F238E27FC236}">
                  <a16:creationId xmlns:a16="http://schemas.microsoft.com/office/drawing/2014/main" id="{C02F4D4C-8E5A-467F-9F66-32F9E61DD936}"/>
                </a:ext>
              </a:extLst>
            </p:cNvPr>
            <p:cNvSpPr/>
            <p:nvPr/>
          </p:nvSpPr>
          <p:spPr>
            <a:xfrm>
              <a:off x="8821663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" name="任意多边形: 形状 964">
              <a:extLst>
                <a:ext uri="{FF2B5EF4-FFF2-40B4-BE49-F238E27FC236}">
                  <a16:creationId xmlns:a16="http://schemas.microsoft.com/office/drawing/2014/main" id="{4D2571AA-0A7F-43D4-9619-BF6BB76CB0C3}"/>
                </a:ext>
              </a:extLst>
            </p:cNvPr>
            <p:cNvSpPr/>
            <p:nvPr/>
          </p:nvSpPr>
          <p:spPr>
            <a:xfrm>
              <a:off x="8816942" y="2061518"/>
              <a:ext cx="90145" cy="76128"/>
            </a:xfrm>
            <a:custGeom>
              <a:avLst/>
              <a:gdLst>
                <a:gd name="connsiteX0" fmla="*/ 4721 w 90145"/>
                <a:gd name="connsiteY0" fmla="*/ 76118 h 76128"/>
                <a:gd name="connsiteX1" fmla="*/ 1102 w 90145"/>
                <a:gd name="connsiteY1" fmla="*/ 74404 h 76128"/>
                <a:gd name="connsiteX2" fmla="*/ 1654 w 90145"/>
                <a:gd name="connsiteY2" fmla="*/ 67831 h 76128"/>
                <a:gd name="connsiteX3" fmla="*/ 1768 w 90145"/>
                <a:gd name="connsiteY3" fmla="*/ 67736 h 76128"/>
                <a:gd name="connsiteX4" fmla="*/ 82445 w 90145"/>
                <a:gd name="connsiteY4" fmla="*/ 1061 h 76128"/>
                <a:gd name="connsiteX5" fmla="*/ 89113 w 90145"/>
                <a:gd name="connsiteY5" fmla="*/ 1728 h 76128"/>
                <a:gd name="connsiteX6" fmla="*/ 88446 w 90145"/>
                <a:gd name="connsiteY6" fmla="*/ 8491 h 76128"/>
                <a:gd name="connsiteX7" fmla="*/ 7769 w 90145"/>
                <a:gd name="connsiteY7" fmla="*/ 75166 h 76128"/>
                <a:gd name="connsiteX8" fmla="*/ 4721 w 90145"/>
                <a:gd name="connsiteY8" fmla="*/ 7611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128">
                  <a:moveTo>
                    <a:pt x="4721" y="76118"/>
                  </a:moveTo>
                  <a:cubicBezTo>
                    <a:pt x="3321" y="76118"/>
                    <a:pt x="1987" y="75490"/>
                    <a:pt x="1102" y="74404"/>
                  </a:cubicBezTo>
                  <a:cubicBezTo>
                    <a:pt x="-565" y="72432"/>
                    <a:pt x="-308" y="69489"/>
                    <a:pt x="1654" y="67831"/>
                  </a:cubicBezTo>
                  <a:cubicBezTo>
                    <a:pt x="1692" y="67793"/>
                    <a:pt x="1730" y="67765"/>
                    <a:pt x="1768" y="67736"/>
                  </a:cubicBezTo>
                  <a:lnTo>
                    <a:pt x="82445" y="1061"/>
                  </a:lnTo>
                  <a:cubicBezTo>
                    <a:pt x="84474" y="-582"/>
                    <a:pt x="87446" y="-285"/>
                    <a:pt x="89113" y="1728"/>
                  </a:cubicBezTo>
                  <a:cubicBezTo>
                    <a:pt x="90713" y="3803"/>
                    <a:pt x="90427" y="6769"/>
                    <a:pt x="88446" y="8491"/>
                  </a:cubicBezTo>
                  <a:lnTo>
                    <a:pt x="7769" y="75166"/>
                  </a:lnTo>
                  <a:cubicBezTo>
                    <a:pt x="6912" y="75852"/>
                    <a:pt x="5816" y="76194"/>
                    <a:pt x="4721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" name="任意多边形: 形状 965">
              <a:extLst>
                <a:ext uri="{FF2B5EF4-FFF2-40B4-BE49-F238E27FC236}">
                  <a16:creationId xmlns:a16="http://schemas.microsoft.com/office/drawing/2014/main" id="{F59BD685-71C0-4079-BC29-E5C57B5BB114}"/>
                </a:ext>
              </a:extLst>
            </p:cNvPr>
            <p:cNvSpPr/>
            <p:nvPr/>
          </p:nvSpPr>
          <p:spPr>
            <a:xfrm>
              <a:off x="8821663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" name="任意多边形: 形状 966">
              <a:extLst>
                <a:ext uri="{FF2B5EF4-FFF2-40B4-BE49-F238E27FC236}">
                  <a16:creationId xmlns:a16="http://schemas.microsoft.com/office/drawing/2014/main" id="{07C81884-F59A-4A1C-A9C3-C0ABE23EB697}"/>
                </a:ext>
              </a:extLst>
            </p:cNvPr>
            <p:cNvSpPr/>
            <p:nvPr/>
          </p:nvSpPr>
          <p:spPr>
            <a:xfrm>
              <a:off x="8816935" y="2061423"/>
              <a:ext cx="90182" cy="76216"/>
            </a:xfrm>
            <a:custGeom>
              <a:avLst/>
              <a:gdLst>
                <a:gd name="connsiteX0" fmla="*/ 85405 w 90182"/>
                <a:gd name="connsiteY0" fmla="*/ 76214 h 76216"/>
                <a:gd name="connsiteX1" fmla="*/ 82452 w 90182"/>
                <a:gd name="connsiteY1" fmla="*/ 75166 h 76216"/>
                <a:gd name="connsiteX2" fmla="*/ 1776 w 90182"/>
                <a:gd name="connsiteY2" fmla="*/ 8491 h 76216"/>
                <a:gd name="connsiteX3" fmla="*/ 1052 w 90182"/>
                <a:gd name="connsiteY3" fmla="*/ 1795 h 76216"/>
                <a:gd name="connsiteX4" fmla="*/ 1109 w 90182"/>
                <a:gd name="connsiteY4" fmla="*/ 1728 h 76216"/>
                <a:gd name="connsiteX5" fmla="*/ 7776 w 90182"/>
                <a:gd name="connsiteY5" fmla="*/ 1061 h 76216"/>
                <a:gd name="connsiteX6" fmla="*/ 88453 w 90182"/>
                <a:gd name="connsiteY6" fmla="*/ 67736 h 76216"/>
                <a:gd name="connsiteX7" fmla="*/ 89120 w 90182"/>
                <a:gd name="connsiteY7" fmla="*/ 74404 h 76216"/>
                <a:gd name="connsiteX8" fmla="*/ 85405 w 90182"/>
                <a:gd name="connsiteY8" fmla="*/ 76214 h 7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2" h="76216">
                  <a:moveTo>
                    <a:pt x="85405" y="76214"/>
                  </a:moveTo>
                  <a:cubicBezTo>
                    <a:pt x="84319" y="76252"/>
                    <a:pt x="83271" y="75871"/>
                    <a:pt x="82452" y="75166"/>
                  </a:cubicBezTo>
                  <a:lnTo>
                    <a:pt x="1776" y="8491"/>
                  </a:lnTo>
                  <a:cubicBezTo>
                    <a:pt x="-272" y="6841"/>
                    <a:pt x="-596" y="3843"/>
                    <a:pt x="1052" y="1795"/>
                  </a:cubicBezTo>
                  <a:cubicBezTo>
                    <a:pt x="1071" y="1772"/>
                    <a:pt x="1090" y="1750"/>
                    <a:pt x="1109" y="1728"/>
                  </a:cubicBezTo>
                  <a:cubicBezTo>
                    <a:pt x="2776" y="-285"/>
                    <a:pt x="5748" y="-582"/>
                    <a:pt x="7776" y="1061"/>
                  </a:cubicBezTo>
                  <a:lnTo>
                    <a:pt x="88453" y="67736"/>
                  </a:lnTo>
                  <a:cubicBezTo>
                    <a:pt x="90463" y="69403"/>
                    <a:pt x="90768" y="72375"/>
                    <a:pt x="89120" y="74404"/>
                  </a:cubicBezTo>
                  <a:cubicBezTo>
                    <a:pt x="88225" y="75537"/>
                    <a:pt x="86853" y="76204"/>
                    <a:pt x="8540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" name="任意多边形: 形状 967">
              <a:extLst>
                <a:ext uri="{FF2B5EF4-FFF2-40B4-BE49-F238E27FC236}">
                  <a16:creationId xmlns:a16="http://schemas.microsoft.com/office/drawing/2014/main" id="{4525D7BA-8C22-428B-8D36-BCB7B0D64B3B}"/>
                </a:ext>
              </a:extLst>
            </p:cNvPr>
            <p:cNvSpPr/>
            <p:nvPr/>
          </p:nvSpPr>
          <p:spPr>
            <a:xfrm>
              <a:off x="8231494" y="2652844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" name="任意多边形: 形状 968">
              <a:extLst>
                <a:ext uri="{FF2B5EF4-FFF2-40B4-BE49-F238E27FC236}">
                  <a16:creationId xmlns:a16="http://schemas.microsoft.com/office/drawing/2014/main" id="{EB69B780-0FCF-4A3B-B8CD-F66AC7EBDEE6}"/>
                </a:ext>
              </a:extLst>
            </p:cNvPr>
            <p:cNvSpPr/>
            <p:nvPr/>
          </p:nvSpPr>
          <p:spPr>
            <a:xfrm>
              <a:off x="8226732" y="2648272"/>
              <a:ext cx="741140" cy="97631"/>
            </a:xfrm>
            <a:custGeom>
              <a:avLst/>
              <a:gdLst>
                <a:gd name="connsiteX0" fmla="*/ 736378 w 741140"/>
                <a:gd name="connsiteY0" fmla="*/ 97631 h 97631"/>
                <a:gd name="connsiteX1" fmla="*/ 4763 w 741140"/>
                <a:gd name="connsiteY1" fmla="*/ 97631 h 97631"/>
                <a:gd name="connsiteX2" fmla="*/ 0 w 741140"/>
                <a:gd name="connsiteY2" fmla="*/ 92869 h 97631"/>
                <a:gd name="connsiteX3" fmla="*/ 0 w 741140"/>
                <a:gd name="connsiteY3" fmla="*/ 4763 h 97631"/>
                <a:gd name="connsiteX4" fmla="*/ 4763 w 741140"/>
                <a:gd name="connsiteY4" fmla="*/ 0 h 97631"/>
                <a:gd name="connsiteX5" fmla="*/ 736378 w 741140"/>
                <a:gd name="connsiteY5" fmla="*/ 0 h 97631"/>
                <a:gd name="connsiteX6" fmla="*/ 741140 w 741140"/>
                <a:gd name="connsiteY6" fmla="*/ 4763 h 97631"/>
                <a:gd name="connsiteX7" fmla="*/ 741140 w 741140"/>
                <a:gd name="connsiteY7" fmla="*/ 93059 h 97631"/>
                <a:gd name="connsiteX8" fmla="*/ 736378 w 741140"/>
                <a:gd name="connsiteY8" fmla="*/ 97631 h 97631"/>
                <a:gd name="connsiteX9" fmla="*/ 9525 w 741140"/>
                <a:gd name="connsiteY9" fmla="*/ 88106 h 97631"/>
                <a:gd name="connsiteX10" fmla="*/ 731615 w 741140"/>
                <a:gd name="connsiteY10" fmla="*/ 88106 h 97631"/>
                <a:gd name="connsiteX11" fmla="*/ 731615 w 741140"/>
                <a:gd name="connsiteY11" fmla="*/ 9334 h 97631"/>
                <a:gd name="connsiteX12" fmla="*/ 9525 w 741140"/>
                <a:gd name="connsiteY12" fmla="*/ 9334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631">
                  <a:moveTo>
                    <a:pt x="736378" y="97631"/>
                  </a:moveTo>
                  <a:lnTo>
                    <a:pt x="4763" y="97631"/>
                  </a:lnTo>
                  <a:cubicBezTo>
                    <a:pt x="2134" y="97631"/>
                    <a:pt x="0" y="95498"/>
                    <a:pt x="0" y="92869"/>
                  </a:cubicBezTo>
                  <a:lnTo>
                    <a:pt x="0" y="4763"/>
                  </a:lnTo>
                  <a:cubicBezTo>
                    <a:pt x="48" y="2153"/>
                    <a:pt x="2153" y="48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059"/>
                  </a:lnTo>
                  <a:cubicBezTo>
                    <a:pt x="741035" y="95612"/>
                    <a:pt x="738940" y="97631"/>
                    <a:pt x="736378" y="97631"/>
                  </a:cubicBezTo>
                  <a:close/>
                  <a:moveTo>
                    <a:pt x="9525" y="88106"/>
                  </a:moveTo>
                  <a:lnTo>
                    <a:pt x="731615" y="88106"/>
                  </a:lnTo>
                  <a:lnTo>
                    <a:pt x="731615" y="9334"/>
                  </a:lnTo>
                  <a:lnTo>
                    <a:pt x="9525" y="9334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" name="任意多边形: 形状 969">
              <a:extLst>
                <a:ext uri="{FF2B5EF4-FFF2-40B4-BE49-F238E27FC236}">
                  <a16:creationId xmlns:a16="http://schemas.microsoft.com/office/drawing/2014/main" id="{5E9520C1-7598-414E-AACF-0DD15A52A918}"/>
                </a:ext>
              </a:extLst>
            </p:cNvPr>
            <p:cNvSpPr/>
            <p:nvPr/>
          </p:nvSpPr>
          <p:spPr>
            <a:xfrm>
              <a:off x="8231494" y="2640557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" name="任意多边形: 形状 970">
              <a:extLst>
                <a:ext uri="{FF2B5EF4-FFF2-40B4-BE49-F238E27FC236}">
                  <a16:creationId xmlns:a16="http://schemas.microsoft.com/office/drawing/2014/main" id="{8C6543C3-A4DA-4659-91EA-28724B63921B}"/>
                </a:ext>
              </a:extLst>
            </p:cNvPr>
            <p:cNvSpPr/>
            <p:nvPr/>
          </p:nvSpPr>
          <p:spPr>
            <a:xfrm>
              <a:off x="8226732" y="2635794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440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440"/>
                  </a:lnTo>
                  <a:cubicBezTo>
                    <a:pt x="740940" y="95917"/>
                    <a:pt x="738864" y="97831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" name="任意多边形: 形状 971">
              <a:extLst>
                <a:ext uri="{FF2B5EF4-FFF2-40B4-BE49-F238E27FC236}">
                  <a16:creationId xmlns:a16="http://schemas.microsoft.com/office/drawing/2014/main" id="{AA10F708-A1A4-43FD-A826-A0945A9E3531}"/>
                </a:ext>
              </a:extLst>
            </p:cNvPr>
            <p:cNvSpPr/>
            <p:nvPr/>
          </p:nvSpPr>
          <p:spPr>
            <a:xfrm>
              <a:off x="8231494" y="2571215"/>
              <a:ext cx="731615" cy="157638"/>
            </a:xfrm>
            <a:custGeom>
              <a:avLst/>
              <a:gdLst>
                <a:gd name="connsiteX0" fmla="*/ 0 w 731615"/>
                <a:gd name="connsiteY0" fmla="*/ 0 h 157638"/>
                <a:gd name="connsiteX1" fmla="*/ 731615 w 731615"/>
                <a:gd name="connsiteY1" fmla="*/ 0 h 157638"/>
                <a:gd name="connsiteX2" fmla="*/ 731615 w 731615"/>
                <a:gd name="connsiteY2" fmla="*/ 157639 h 157638"/>
                <a:gd name="connsiteX3" fmla="*/ 0 w 731615"/>
                <a:gd name="connsiteY3" fmla="*/ 157639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157638">
                  <a:moveTo>
                    <a:pt x="0" y="0"/>
                  </a:moveTo>
                  <a:lnTo>
                    <a:pt x="731615" y="0"/>
                  </a:lnTo>
                  <a:lnTo>
                    <a:pt x="731615" y="157639"/>
                  </a:lnTo>
                  <a:lnTo>
                    <a:pt x="0" y="15763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" name="任意多边形: 形状 972">
              <a:extLst>
                <a:ext uri="{FF2B5EF4-FFF2-40B4-BE49-F238E27FC236}">
                  <a16:creationId xmlns:a16="http://schemas.microsoft.com/office/drawing/2014/main" id="{34D10A50-206C-4B0D-BC81-6F081B26B83E}"/>
                </a:ext>
              </a:extLst>
            </p:cNvPr>
            <p:cNvSpPr/>
            <p:nvPr/>
          </p:nvSpPr>
          <p:spPr>
            <a:xfrm>
              <a:off x="8226732" y="2566452"/>
              <a:ext cx="741140" cy="167163"/>
            </a:xfrm>
            <a:custGeom>
              <a:avLst/>
              <a:gdLst>
                <a:gd name="connsiteX0" fmla="*/ 736378 w 741140"/>
                <a:gd name="connsiteY0" fmla="*/ 167164 h 167163"/>
                <a:gd name="connsiteX1" fmla="*/ 4763 w 741140"/>
                <a:gd name="connsiteY1" fmla="*/ 167164 h 167163"/>
                <a:gd name="connsiteX2" fmla="*/ 0 w 741140"/>
                <a:gd name="connsiteY2" fmla="*/ 162401 h 167163"/>
                <a:gd name="connsiteX3" fmla="*/ 0 w 741140"/>
                <a:gd name="connsiteY3" fmla="*/ 4763 h 167163"/>
                <a:gd name="connsiteX4" fmla="*/ 4763 w 741140"/>
                <a:gd name="connsiteY4" fmla="*/ 0 h 167163"/>
                <a:gd name="connsiteX5" fmla="*/ 736378 w 741140"/>
                <a:gd name="connsiteY5" fmla="*/ 0 h 167163"/>
                <a:gd name="connsiteX6" fmla="*/ 741140 w 741140"/>
                <a:gd name="connsiteY6" fmla="*/ 4763 h 167163"/>
                <a:gd name="connsiteX7" fmla="*/ 741140 w 741140"/>
                <a:gd name="connsiteY7" fmla="*/ 162782 h 167163"/>
                <a:gd name="connsiteX8" fmla="*/ 736378 w 741140"/>
                <a:gd name="connsiteY8" fmla="*/ 167164 h 167163"/>
                <a:gd name="connsiteX9" fmla="*/ 9525 w 741140"/>
                <a:gd name="connsiteY9" fmla="*/ 157639 h 167163"/>
                <a:gd name="connsiteX10" fmla="*/ 731615 w 741140"/>
                <a:gd name="connsiteY10" fmla="*/ 157639 h 167163"/>
                <a:gd name="connsiteX11" fmla="*/ 731615 w 741140"/>
                <a:gd name="connsiteY11" fmla="*/ 9525 h 167163"/>
                <a:gd name="connsiteX12" fmla="*/ 9525 w 741140"/>
                <a:gd name="connsiteY12" fmla="*/ 9525 h 16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167163">
                  <a:moveTo>
                    <a:pt x="736378" y="167164"/>
                  </a:moveTo>
                  <a:lnTo>
                    <a:pt x="4763" y="167164"/>
                  </a:lnTo>
                  <a:cubicBezTo>
                    <a:pt x="2134" y="167164"/>
                    <a:pt x="0" y="165030"/>
                    <a:pt x="0" y="162401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162782"/>
                  </a:lnTo>
                  <a:cubicBezTo>
                    <a:pt x="740940" y="165259"/>
                    <a:pt x="738864" y="167173"/>
                    <a:pt x="736378" y="167164"/>
                  </a:cubicBezTo>
                  <a:close/>
                  <a:moveTo>
                    <a:pt x="9525" y="157639"/>
                  </a:moveTo>
                  <a:lnTo>
                    <a:pt x="731615" y="157639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E7087AA3-982B-4C09-824C-83C2BA5F180D}"/>
                </a:ext>
              </a:extLst>
            </p:cNvPr>
            <p:cNvSpPr/>
            <p:nvPr/>
          </p:nvSpPr>
          <p:spPr>
            <a:xfrm>
              <a:off x="8730223" y="2640557"/>
              <a:ext cx="232886" cy="88296"/>
            </a:xfrm>
            <a:custGeom>
              <a:avLst/>
              <a:gdLst>
                <a:gd name="connsiteX0" fmla="*/ 0 w 232886"/>
                <a:gd name="connsiteY0" fmla="*/ 0 h 88296"/>
                <a:gd name="connsiteX1" fmla="*/ 232886 w 232886"/>
                <a:gd name="connsiteY1" fmla="*/ 0 h 88296"/>
                <a:gd name="connsiteX2" fmla="*/ 232886 w 232886"/>
                <a:gd name="connsiteY2" fmla="*/ 88297 h 88296"/>
                <a:gd name="connsiteX3" fmla="*/ 0 w 232886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86" h="88296">
                  <a:moveTo>
                    <a:pt x="0" y="0"/>
                  </a:moveTo>
                  <a:lnTo>
                    <a:pt x="232886" y="0"/>
                  </a:lnTo>
                  <a:lnTo>
                    <a:pt x="232886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CF239DF9-95EC-495E-B610-25F74AC89853}"/>
                </a:ext>
              </a:extLst>
            </p:cNvPr>
            <p:cNvSpPr/>
            <p:nvPr/>
          </p:nvSpPr>
          <p:spPr>
            <a:xfrm>
              <a:off x="8725461" y="2635794"/>
              <a:ext cx="242411" cy="97821"/>
            </a:xfrm>
            <a:custGeom>
              <a:avLst/>
              <a:gdLst>
                <a:gd name="connsiteX0" fmla="*/ 237649 w 242411"/>
                <a:gd name="connsiteY0" fmla="*/ 97822 h 97821"/>
                <a:gd name="connsiteX1" fmla="*/ 4763 w 242411"/>
                <a:gd name="connsiteY1" fmla="*/ 97822 h 97821"/>
                <a:gd name="connsiteX2" fmla="*/ 0 w 242411"/>
                <a:gd name="connsiteY2" fmla="*/ 93059 h 97821"/>
                <a:gd name="connsiteX3" fmla="*/ 0 w 242411"/>
                <a:gd name="connsiteY3" fmla="*/ 4763 h 97821"/>
                <a:gd name="connsiteX4" fmla="*/ 4763 w 242411"/>
                <a:gd name="connsiteY4" fmla="*/ 0 h 97821"/>
                <a:gd name="connsiteX5" fmla="*/ 237649 w 242411"/>
                <a:gd name="connsiteY5" fmla="*/ 0 h 97821"/>
                <a:gd name="connsiteX6" fmla="*/ 242411 w 242411"/>
                <a:gd name="connsiteY6" fmla="*/ 4763 h 97821"/>
                <a:gd name="connsiteX7" fmla="*/ 242411 w 242411"/>
                <a:gd name="connsiteY7" fmla="*/ 93440 h 97821"/>
                <a:gd name="connsiteX8" fmla="*/ 237649 w 242411"/>
                <a:gd name="connsiteY8" fmla="*/ 97822 h 97821"/>
                <a:gd name="connsiteX9" fmla="*/ 9525 w 242411"/>
                <a:gd name="connsiteY9" fmla="*/ 88297 h 97821"/>
                <a:gd name="connsiteX10" fmla="*/ 232886 w 242411"/>
                <a:gd name="connsiteY10" fmla="*/ 88297 h 97821"/>
                <a:gd name="connsiteX11" fmla="*/ 232886 w 242411"/>
                <a:gd name="connsiteY11" fmla="*/ 9525 h 97821"/>
                <a:gd name="connsiteX12" fmla="*/ 9525 w 242411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411" h="97821">
                  <a:moveTo>
                    <a:pt x="237649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37649" y="0"/>
                  </a:lnTo>
                  <a:cubicBezTo>
                    <a:pt x="240278" y="0"/>
                    <a:pt x="242411" y="2134"/>
                    <a:pt x="242411" y="4763"/>
                  </a:cubicBezTo>
                  <a:lnTo>
                    <a:pt x="242411" y="93440"/>
                  </a:lnTo>
                  <a:cubicBezTo>
                    <a:pt x="242211" y="95917"/>
                    <a:pt x="240135" y="97831"/>
                    <a:pt x="237649" y="97822"/>
                  </a:cubicBezTo>
                  <a:close/>
                  <a:moveTo>
                    <a:pt x="9525" y="88297"/>
                  </a:moveTo>
                  <a:lnTo>
                    <a:pt x="232886" y="88297"/>
                  </a:lnTo>
                  <a:lnTo>
                    <a:pt x="23288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FF186432-458B-47A5-A0A0-8F335087F887}"/>
                </a:ext>
              </a:extLst>
            </p:cNvPr>
            <p:cNvSpPr/>
            <p:nvPr/>
          </p:nvSpPr>
          <p:spPr>
            <a:xfrm>
              <a:off x="8231494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4094CEE7-0BD9-42D3-93F1-07BDE57EDCF2}"/>
                </a:ext>
              </a:extLst>
            </p:cNvPr>
            <p:cNvSpPr/>
            <p:nvPr/>
          </p:nvSpPr>
          <p:spPr>
            <a:xfrm>
              <a:off x="8226760" y="2569105"/>
              <a:ext cx="90187" cy="76214"/>
            </a:xfrm>
            <a:custGeom>
              <a:avLst/>
              <a:gdLst>
                <a:gd name="connsiteX0" fmla="*/ 4734 w 90187"/>
                <a:gd name="connsiteY0" fmla="*/ 76215 h 76214"/>
                <a:gd name="connsiteX1" fmla="*/ 0 w 90187"/>
                <a:gd name="connsiteY1" fmla="*/ 71424 h 76214"/>
                <a:gd name="connsiteX2" fmla="*/ 1781 w 90187"/>
                <a:gd name="connsiteY2" fmla="*/ 67737 h 76214"/>
                <a:gd name="connsiteX3" fmla="*/ 82458 w 90187"/>
                <a:gd name="connsiteY3" fmla="*/ 1062 h 76214"/>
                <a:gd name="connsiteX4" fmla="*/ 89126 w 90187"/>
                <a:gd name="connsiteY4" fmla="*/ 1729 h 76214"/>
                <a:gd name="connsiteX5" fmla="*/ 88459 w 90187"/>
                <a:gd name="connsiteY5" fmla="*/ 8397 h 76214"/>
                <a:gd name="connsiteX6" fmla="*/ 7782 w 90187"/>
                <a:gd name="connsiteY6" fmla="*/ 75072 h 76214"/>
                <a:gd name="connsiteX7" fmla="*/ 4734 w 90187"/>
                <a:gd name="connsiteY7" fmla="*/ 76215 h 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87" h="76214">
                  <a:moveTo>
                    <a:pt x="4734" y="76215"/>
                  </a:moveTo>
                  <a:cubicBezTo>
                    <a:pt x="2105" y="76196"/>
                    <a:pt x="-19" y="74052"/>
                    <a:pt x="0" y="71424"/>
                  </a:cubicBezTo>
                  <a:cubicBezTo>
                    <a:pt x="10" y="69985"/>
                    <a:pt x="657" y="68633"/>
                    <a:pt x="1781" y="67737"/>
                  </a:cubicBezTo>
                  <a:lnTo>
                    <a:pt x="82458" y="1062"/>
                  </a:lnTo>
                  <a:cubicBezTo>
                    <a:pt x="84487" y="-585"/>
                    <a:pt x="87459" y="-281"/>
                    <a:pt x="89126" y="1729"/>
                  </a:cubicBezTo>
                  <a:cubicBezTo>
                    <a:pt x="90773" y="3758"/>
                    <a:pt x="90469" y="6730"/>
                    <a:pt x="88459" y="8397"/>
                  </a:cubicBezTo>
                  <a:lnTo>
                    <a:pt x="7782" y="75072"/>
                  </a:lnTo>
                  <a:cubicBezTo>
                    <a:pt x="6925" y="75786"/>
                    <a:pt x="5848" y="76186"/>
                    <a:pt x="4734" y="76215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" name="任意多边形: 形状 977">
              <a:extLst>
                <a:ext uri="{FF2B5EF4-FFF2-40B4-BE49-F238E27FC236}">
                  <a16:creationId xmlns:a16="http://schemas.microsoft.com/office/drawing/2014/main" id="{42B73BC1-ADB5-441F-8FEE-C6637BE3642A}"/>
                </a:ext>
              </a:extLst>
            </p:cNvPr>
            <p:cNvSpPr/>
            <p:nvPr/>
          </p:nvSpPr>
          <p:spPr>
            <a:xfrm>
              <a:off x="8231494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" name="任意多边形: 形状 978">
              <a:extLst>
                <a:ext uri="{FF2B5EF4-FFF2-40B4-BE49-F238E27FC236}">
                  <a16:creationId xmlns:a16="http://schemas.microsoft.com/office/drawing/2014/main" id="{7EA6382C-07A9-4C39-B68F-0FA4958449E8}"/>
                </a:ext>
              </a:extLst>
            </p:cNvPr>
            <p:cNvSpPr/>
            <p:nvPr/>
          </p:nvSpPr>
          <p:spPr>
            <a:xfrm>
              <a:off x="8226773" y="2569161"/>
              <a:ext cx="90145" cy="76160"/>
            </a:xfrm>
            <a:custGeom>
              <a:avLst/>
              <a:gdLst>
                <a:gd name="connsiteX0" fmla="*/ 85398 w 90145"/>
                <a:gd name="connsiteY0" fmla="*/ 76158 h 76160"/>
                <a:gd name="connsiteX1" fmla="*/ 82445 w 90145"/>
                <a:gd name="connsiteY1" fmla="*/ 75111 h 76160"/>
                <a:gd name="connsiteX2" fmla="*/ 1768 w 90145"/>
                <a:gd name="connsiteY2" fmla="*/ 8436 h 76160"/>
                <a:gd name="connsiteX3" fmla="*/ 1015 w 90145"/>
                <a:gd name="connsiteY3" fmla="*/ 1882 h 76160"/>
                <a:gd name="connsiteX4" fmla="*/ 1101 w 90145"/>
                <a:gd name="connsiteY4" fmla="*/ 1768 h 76160"/>
                <a:gd name="connsiteX5" fmla="*/ 7654 w 90145"/>
                <a:gd name="connsiteY5" fmla="*/ 1015 h 76160"/>
                <a:gd name="connsiteX6" fmla="*/ 7769 w 90145"/>
                <a:gd name="connsiteY6" fmla="*/ 1101 h 76160"/>
                <a:gd name="connsiteX7" fmla="*/ 88445 w 90145"/>
                <a:gd name="connsiteY7" fmla="*/ 67776 h 76160"/>
                <a:gd name="connsiteX8" fmla="*/ 89112 w 90145"/>
                <a:gd name="connsiteY8" fmla="*/ 74539 h 76160"/>
                <a:gd name="connsiteX9" fmla="*/ 85398 w 90145"/>
                <a:gd name="connsiteY9" fmla="*/ 76158 h 7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160">
                  <a:moveTo>
                    <a:pt x="85398" y="76158"/>
                  </a:moveTo>
                  <a:cubicBezTo>
                    <a:pt x="84321" y="76149"/>
                    <a:pt x="83283" y="75777"/>
                    <a:pt x="82445" y="75111"/>
                  </a:cubicBezTo>
                  <a:lnTo>
                    <a:pt x="1768" y="8436"/>
                  </a:lnTo>
                  <a:cubicBezTo>
                    <a:pt x="-251" y="6835"/>
                    <a:pt x="-594" y="3902"/>
                    <a:pt x="1015" y="1882"/>
                  </a:cubicBezTo>
                  <a:cubicBezTo>
                    <a:pt x="1044" y="1844"/>
                    <a:pt x="1073" y="1806"/>
                    <a:pt x="1101" y="1768"/>
                  </a:cubicBezTo>
                  <a:cubicBezTo>
                    <a:pt x="2701" y="-251"/>
                    <a:pt x="5635" y="-594"/>
                    <a:pt x="7654" y="1015"/>
                  </a:cubicBezTo>
                  <a:cubicBezTo>
                    <a:pt x="7693" y="1044"/>
                    <a:pt x="7731" y="1073"/>
                    <a:pt x="7769" y="1101"/>
                  </a:cubicBezTo>
                  <a:lnTo>
                    <a:pt x="88445" y="67776"/>
                  </a:lnTo>
                  <a:cubicBezTo>
                    <a:pt x="90427" y="69500"/>
                    <a:pt x="90712" y="72463"/>
                    <a:pt x="89112" y="74539"/>
                  </a:cubicBezTo>
                  <a:cubicBezTo>
                    <a:pt x="88179" y="75606"/>
                    <a:pt x="86817" y="76196"/>
                    <a:pt x="85398" y="7615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" name="任意多边形: 形状 979">
              <a:extLst>
                <a:ext uri="{FF2B5EF4-FFF2-40B4-BE49-F238E27FC236}">
                  <a16:creationId xmlns:a16="http://schemas.microsoft.com/office/drawing/2014/main" id="{3460F025-2EDE-470C-90FA-C51DE675B708}"/>
                </a:ext>
              </a:extLst>
            </p:cNvPr>
            <p:cNvSpPr/>
            <p:nvPr/>
          </p:nvSpPr>
          <p:spPr>
            <a:xfrm>
              <a:off x="8315886" y="2574358"/>
              <a:ext cx="80581" cy="66198"/>
            </a:xfrm>
            <a:custGeom>
              <a:avLst/>
              <a:gdLst>
                <a:gd name="connsiteX0" fmla="*/ 0 w 80581"/>
                <a:gd name="connsiteY0" fmla="*/ 66199 h 66198"/>
                <a:gd name="connsiteX1" fmla="*/ 80581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0" y="66199"/>
                  </a:moveTo>
                  <a:lnTo>
                    <a:pt x="80581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" name="任意多边形: 形状 980">
              <a:extLst>
                <a:ext uri="{FF2B5EF4-FFF2-40B4-BE49-F238E27FC236}">
                  <a16:creationId xmlns:a16="http://schemas.microsoft.com/office/drawing/2014/main" id="{A3CD2906-8FEE-4EAD-9A3E-3B75A16C71A4}"/>
                </a:ext>
              </a:extLst>
            </p:cNvPr>
            <p:cNvSpPr/>
            <p:nvPr/>
          </p:nvSpPr>
          <p:spPr>
            <a:xfrm>
              <a:off x="8311056" y="2568766"/>
              <a:ext cx="90593" cy="76554"/>
            </a:xfrm>
            <a:custGeom>
              <a:avLst/>
              <a:gdLst>
                <a:gd name="connsiteX0" fmla="*/ 4830 w 90593"/>
                <a:gd name="connsiteY0" fmla="*/ 76554 h 76554"/>
                <a:gd name="connsiteX1" fmla="*/ 0 w 90593"/>
                <a:gd name="connsiteY1" fmla="*/ 71858 h 76554"/>
                <a:gd name="connsiteX2" fmla="*/ 1782 w 90593"/>
                <a:gd name="connsiteY2" fmla="*/ 68076 h 76554"/>
                <a:gd name="connsiteX3" fmla="*/ 82458 w 90593"/>
                <a:gd name="connsiteY3" fmla="*/ 1401 h 76554"/>
                <a:gd name="connsiteX4" fmla="*/ 89192 w 90593"/>
                <a:gd name="connsiteY4" fmla="*/ 1392 h 76554"/>
                <a:gd name="connsiteX5" fmla="*/ 89202 w 90593"/>
                <a:gd name="connsiteY5" fmla="*/ 8126 h 76554"/>
                <a:gd name="connsiteX6" fmla="*/ 88459 w 90593"/>
                <a:gd name="connsiteY6" fmla="*/ 8736 h 76554"/>
                <a:gd name="connsiteX7" fmla="*/ 7782 w 90593"/>
                <a:gd name="connsiteY7" fmla="*/ 75411 h 76554"/>
                <a:gd name="connsiteX8" fmla="*/ 4830 w 90593"/>
                <a:gd name="connsiteY8" fmla="*/ 76554 h 7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93" h="76554">
                  <a:moveTo>
                    <a:pt x="4830" y="76554"/>
                  </a:moveTo>
                  <a:cubicBezTo>
                    <a:pt x="2201" y="76592"/>
                    <a:pt x="38" y="74487"/>
                    <a:pt x="0" y="71858"/>
                  </a:cubicBezTo>
                  <a:cubicBezTo>
                    <a:pt x="-19" y="70391"/>
                    <a:pt x="639" y="68991"/>
                    <a:pt x="1782" y="68076"/>
                  </a:cubicBezTo>
                  <a:lnTo>
                    <a:pt x="82458" y="1401"/>
                  </a:lnTo>
                  <a:cubicBezTo>
                    <a:pt x="84316" y="-466"/>
                    <a:pt x="87335" y="-466"/>
                    <a:pt x="89192" y="1392"/>
                  </a:cubicBezTo>
                  <a:cubicBezTo>
                    <a:pt x="91059" y="3249"/>
                    <a:pt x="91059" y="6269"/>
                    <a:pt x="89202" y="8126"/>
                  </a:cubicBezTo>
                  <a:cubicBezTo>
                    <a:pt x="88973" y="8355"/>
                    <a:pt x="88726" y="8555"/>
                    <a:pt x="88459" y="8736"/>
                  </a:cubicBezTo>
                  <a:lnTo>
                    <a:pt x="7782" y="75411"/>
                  </a:lnTo>
                  <a:cubicBezTo>
                    <a:pt x="6954" y="76115"/>
                    <a:pt x="5915" y="76516"/>
                    <a:pt x="4830" y="765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" name="任意多边形: 形状 981">
              <a:extLst>
                <a:ext uri="{FF2B5EF4-FFF2-40B4-BE49-F238E27FC236}">
                  <a16:creationId xmlns:a16="http://schemas.microsoft.com/office/drawing/2014/main" id="{476149CF-5DFC-40C5-AD27-DF8F44CAB9FC}"/>
                </a:ext>
              </a:extLst>
            </p:cNvPr>
            <p:cNvSpPr/>
            <p:nvPr/>
          </p:nvSpPr>
          <p:spPr>
            <a:xfrm>
              <a:off x="8315886" y="2574358"/>
              <a:ext cx="80581" cy="66198"/>
            </a:xfrm>
            <a:custGeom>
              <a:avLst/>
              <a:gdLst>
                <a:gd name="connsiteX0" fmla="*/ 80581 w 80581"/>
                <a:gd name="connsiteY0" fmla="*/ 66199 h 66198"/>
                <a:gd name="connsiteX1" fmla="*/ 0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80581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" name="任意多边形: 形状 982">
              <a:extLst>
                <a:ext uri="{FF2B5EF4-FFF2-40B4-BE49-F238E27FC236}">
                  <a16:creationId xmlns:a16="http://schemas.microsoft.com/office/drawing/2014/main" id="{268F97F2-951E-4DAF-8342-9CBE9C2EA4C7}"/>
                </a:ext>
              </a:extLst>
            </p:cNvPr>
            <p:cNvSpPr/>
            <p:nvPr/>
          </p:nvSpPr>
          <p:spPr>
            <a:xfrm>
              <a:off x="8311068" y="2569161"/>
              <a:ext cx="90186" cy="76160"/>
            </a:xfrm>
            <a:custGeom>
              <a:avLst/>
              <a:gdLst>
                <a:gd name="connsiteX0" fmla="*/ 85399 w 90186"/>
                <a:gd name="connsiteY0" fmla="*/ 76158 h 76160"/>
                <a:gd name="connsiteX1" fmla="*/ 82447 w 90186"/>
                <a:gd name="connsiteY1" fmla="*/ 75111 h 76160"/>
                <a:gd name="connsiteX2" fmla="*/ 1770 w 90186"/>
                <a:gd name="connsiteY2" fmla="*/ 8436 h 76160"/>
                <a:gd name="connsiteX3" fmla="*/ 1008 w 90186"/>
                <a:gd name="connsiteY3" fmla="*/ 1882 h 76160"/>
                <a:gd name="connsiteX4" fmla="*/ 1103 w 90186"/>
                <a:gd name="connsiteY4" fmla="*/ 1768 h 76160"/>
                <a:gd name="connsiteX5" fmla="*/ 7656 w 90186"/>
                <a:gd name="connsiteY5" fmla="*/ 1015 h 76160"/>
                <a:gd name="connsiteX6" fmla="*/ 7771 w 90186"/>
                <a:gd name="connsiteY6" fmla="*/ 1101 h 76160"/>
                <a:gd name="connsiteX7" fmla="*/ 88447 w 90186"/>
                <a:gd name="connsiteY7" fmla="*/ 67776 h 76160"/>
                <a:gd name="connsiteX8" fmla="*/ 89114 w 90186"/>
                <a:gd name="connsiteY8" fmla="*/ 74539 h 76160"/>
                <a:gd name="connsiteX9" fmla="*/ 85399 w 90186"/>
                <a:gd name="connsiteY9" fmla="*/ 76158 h 7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86" h="76160">
                  <a:moveTo>
                    <a:pt x="85399" y="76158"/>
                  </a:moveTo>
                  <a:cubicBezTo>
                    <a:pt x="84323" y="76149"/>
                    <a:pt x="83285" y="75777"/>
                    <a:pt x="82447" y="75111"/>
                  </a:cubicBezTo>
                  <a:lnTo>
                    <a:pt x="1770" y="8436"/>
                  </a:lnTo>
                  <a:cubicBezTo>
                    <a:pt x="-250" y="6835"/>
                    <a:pt x="-592" y="3902"/>
                    <a:pt x="1008" y="1882"/>
                  </a:cubicBezTo>
                  <a:cubicBezTo>
                    <a:pt x="1046" y="1844"/>
                    <a:pt x="1075" y="1806"/>
                    <a:pt x="1103" y="1768"/>
                  </a:cubicBezTo>
                  <a:cubicBezTo>
                    <a:pt x="2703" y="-251"/>
                    <a:pt x="5637" y="-594"/>
                    <a:pt x="7656" y="1015"/>
                  </a:cubicBezTo>
                  <a:cubicBezTo>
                    <a:pt x="7694" y="1044"/>
                    <a:pt x="7733" y="1073"/>
                    <a:pt x="7771" y="1101"/>
                  </a:cubicBezTo>
                  <a:lnTo>
                    <a:pt x="88447" y="67776"/>
                  </a:lnTo>
                  <a:cubicBezTo>
                    <a:pt x="90476" y="69472"/>
                    <a:pt x="90772" y="72482"/>
                    <a:pt x="89114" y="74539"/>
                  </a:cubicBezTo>
                  <a:cubicBezTo>
                    <a:pt x="88181" y="75606"/>
                    <a:pt x="86819" y="76196"/>
                    <a:pt x="85399" y="7615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" name="任意多边形: 形状 983">
              <a:extLst>
                <a:ext uri="{FF2B5EF4-FFF2-40B4-BE49-F238E27FC236}">
                  <a16:creationId xmlns:a16="http://schemas.microsoft.com/office/drawing/2014/main" id="{60815A7F-19CE-40EE-A53A-A673176C2B50}"/>
                </a:ext>
              </a:extLst>
            </p:cNvPr>
            <p:cNvSpPr/>
            <p:nvPr/>
          </p:nvSpPr>
          <p:spPr>
            <a:xfrm>
              <a:off x="8400182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" name="任意多边形: 形状 984">
              <a:extLst>
                <a:ext uri="{FF2B5EF4-FFF2-40B4-BE49-F238E27FC236}">
                  <a16:creationId xmlns:a16="http://schemas.microsoft.com/office/drawing/2014/main" id="{A0194E33-EE49-4996-9D5F-06B648302D82}"/>
                </a:ext>
              </a:extLst>
            </p:cNvPr>
            <p:cNvSpPr/>
            <p:nvPr/>
          </p:nvSpPr>
          <p:spPr>
            <a:xfrm>
              <a:off x="8395434" y="2569065"/>
              <a:ext cx="90145" cy="76254"/>
            </a:xfrm>
            <a:custGeom>
              <a:avLst/>
              <a:gdLst>
                <a:gd name="connsiteX0" fmla="*/ 4748 w 90145"/>
                <a:gd name="connsiteY0" fmla="*/ 76254 h 76254"/>
                <a:gd name="connsiteX1" fmla="*/ 1033 w 90145"/>
                <a:gd name="connsiteY1" fmla="*/ 74539 h 76254"/>
                <a:gd name="connsiteX2" fmla="*/ 1700 w 90145"/>
                <a:gd name="connsiteY2" fmla="*/ 67777 h 76254"/>
                <a:gd name="connsiteX3" fmla="*/ 82377 w 90145"/>
                <a:gd name="connsiteY3" fmla="*/ 1102 h 76254"/>
                <a:gd name="connsiteX4" fmla="*/ 88959 w 90145"/>
                <a:gd name="connsiteY4" fmla="*/ 1654 h 76254"/>
                <a:gd name="connsiteX5" fmla="*/ 89044 w 90145"/>
                <a:gd name="connsiteY5" fmla="*/ 1768 h 76254"/>
                <a:gd name="connsiteX6" fmla="*/ 88492 w 90145"/>
                <a:gd name="connsiteY6" fmla="*/ 8350 h 76254"/>
                <a:gd name="connsiteX7" fmla="*/ 88378 w 90145"/>
                <a:gd name="connsiteY7" fmla="*/ 8436 h 76254"/>
                <a:gd name="connsiteX8" fmla="*/ 7701 w 90145"/>
                <a:gd name="connsiteY8" fmla="*/ 75111 h 76254"/>
                <a:gd name="connsiteX9" fmla="*/ 4748 w 90145"/>
                <a:gd name="connsiteY9" fmla="*/ 76254 h 7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254">
                  <a:moveTo>
                    <a:pt x="4748" y="76254"/>
                  </a:moveTo>
                  <a:cubicBezTo>
                    <a:pt x="3319" y="76273"/>
                    <a:pt x="1948" y="75644"/>
                    <a:pt x="1033" y="74539"/>
                  </a:cubicBezTo>
                  <a:cubicBezTo>
                    <a:pt x="-567" y="72463"/>
                    <a:pt x="-281" y="69501"/>
                    <a:pt x="1700" y="67777"/>
                  </a:cubicBezTo>
                  <a:lnTo>
                    <a:pt x="82377" y="1102"/>
                  </a:lnTo>
                  <a:cubicBezTo>
                    <a:pt x="84349" y="-565"/>
                    <a:pt x="87292" y="-308"/>
                    <a:pt x="88959" y="1654"/>
                  </a:cubicBezTo>
                  <a:cubicBezTo>
                    <a:pt x="88987" y="1692"/>
                    <a:pt x="89016" y="1730"/>
                    <a:pt x="89044" y="1768"/>
                  </a:cubicBezTo>
                  <a:cubicBezTo>
                    <a:pt x="90711" y="3740"/>
                    <a:pt x="90454" y="6683"/>
                    <a:pt x="88492" y="8350"/>
                  </a:cubicBezTo>
                  <a:cubicBezTo>
                    <a:pt x="88454" y="8379"/>
                    <a:pt x="88416" y="8407"/>
                    <a:pt x="88378" y="8436"/>
                  </a:cubicBezTo>
                  <a:lnTo>
                    <a:pt x="7701" y="75111"/>
                  </a:lnTo>
                  <a:cubicBezTo>
                    <a:pt x="6872" y="75816"/>
                    <a:pt x="5834" y="76216"/>
                    <a:pt x="4748" y="762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" name="任意多边形: 形状 985">
              <a:extLst>
                <a:ext uri="{FF2B5EF4-FFF2-40B4-BE49-F238E27FC236}">
                  <a16:creationId xmlns:a16="http://schemas.microsoft.com/office/drawing/2014/main" id="{ECE34A27-AEDC-4E43-8F05-2F8B70163FA6}"/>
                </a:ext>
              </a:extLst>
            </p:cNvPr>
            <p:cNvSpPr/>
            <p:nvPr/>
          </p:nvSpPr>
          <p:spPr>
            <a:xfrm>
              <a:off x="8400182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" name="任意多边形: 形状 986">
              <a:extLst>
                <a:ext uri="{FF2B5EF4-FFF2-40B4-BE49-F238E27FC236}">
                  <a16:creationId xmlns:a16="http://schemas.microsoft.com/office/drawing/2014/main" id="{5BE886E0-96F3-4B2F-9846-2B7D3409574F}"/>
                </a:ext>
              </a:extLst>
            </p:cNvPr>
            <p:cNvSpPr/>
            <p:nvPr/>
          </p:nvSpPr>
          <p:spPr>
            <a:xfrm>
              <a:off x="8395405" y="2569200"/>
              <a:ext cx="90187" cy="76214"/>
            </a:xfrm>
            <a:custGeom>
              <a:avLst/>
              <a:gdLst>
                <a:gd name="connsiteX0" fmla="*/ 85454 w 90187"/>
                <a:gd name="connsiteY0" fmla="*/ 76119 h 76214"/>
                <a:gd name="connsiteX1" fmla="*/ 82406 w 90187"/>
                <a:gd name="connsiteY1" fmla="*/ 75072 h 76214"/>
                <a:gd name="connsiteX2" fmla="*/ 1729 w 90187"/>
                <a:gd name="connsiteY2" fmla="*/ 8397 h 76214"/>
                <a:gd name="connsiteX3" fmla="*/ 1062 w 90187"/>
                <a:gd name="connsiteY3" fmla="*/ 1729 h 76214"/>
                <a:gd name="connsiteX4" fmla="*/ 7730 w 90187"/>
                <a:gd name="connsiteY4" fmla="*/ 1062 h 76214"/>
                <a:gd name="connsiteX5" fmla="*/ 88407 w 90187"/>
                <a:gd name="connsiteY5" fmla="*/ 67737 h 76214"/>
                <a:gd name="connsiteX6" fmla="*/ 89140 w 90187"/>
                <a:gd name="connsiteY6" fmla="*/ 74433 h 76214"/>
                <a:gd name="connsiteX7" fmla="*/ 85454 w 90187"/>
                <a:gd name="connsiteY7" fmla="*/ 76215 h 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87" h="76214">
                  <a:moveTo>
                    <a:pt x="85454" y="76119"/>
                  </a:moveTo>
                  <a:cubicBezTo>
                    <a:pt x="84349" y="76119"/>
                    <a:pt x="83273" y="75748"/>
                    <a:pt x="82406" y="75072"/>
                  </a:cubicBezTo>
                  <a:lnTo>
                    <a:pt x="1729" y="8397"/>
                  </a:lnTo>
                  <a:cubicBezTo>
                    <a:pt x="-281" y="6730"/>
                    <a:pt x="-586" y="3758"/>
                    <a:pt x="1062" y="1729"/>
                  </a:cubicBezTo>
                  <a:cubicBezTo>
                    <a:pt x="2729" y="-281"/>
                    <a:pt x="5701" y="-586"/>
                    <a:pt x="7730" y="1062"/>
                  </a:cubicBezTo>
                  <a:lnTo>
                    <a:pt x="88407" y="67737"/>
                  </a:lnTo>
                  <a:cubicBezTo>
                    <a:pt x="90455" y="69385"/>
                    <a:pt x="90788" y="72376"/>
                    <a:pt x="89140" y="74433"/>
                  </a:cubicBezTo>
                  <a:cubicBezTo>
                    <a:pt x="88245" y="75548"/>
                    <a:pt x="86892" y="76205"/>
                    <a:pt x="85454" y="76215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" name="任意多边形: 形状 987">
              <a:extLst>
                <a:ext uri="{FF2B5EF4-FFF2-40B4-BE49-F238E27FC236}">
                  <a16:creationId xmlns:a16="http://schemas.microsoft.com/office/drawing/2014/main" id="{F7B156AF-6735-402D-9512-3F72ABED09C9}"/>
                </a:ext>
              </a:extLst>
            </p:cNvPr>
            <p:cNvSpPr/>
            <p:nvPr/>
          </p:nvSpPr>
          <p:spPr>
            <a:xfrm>
              <a:off x="8484478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" name="任意多边形: 形状 988">
              <a:extLst>
                <a:ext uri="{FF2B5EF4-FFF2-40B4-BE49-F238E27FC236}">
                  <a16:creationId xmlns:a16="http://schemas.microsoft.com/office/drawing/2014/main" id="{16E9360A-8E6E-49F0-BF14-DFEBA88B276B}"/>
                </a:ext>
              </a:extLst>
            </p:cNvPr>
            <p:cNvSpPr/>
            <p:nvPr/>
          </p:nvSpPr>
          <p:spPr>
            <a:xfrm>
              <a:off x="8479730" y="2569065"/>
              <a:ext cx="90145" cy="76254"/>
            </a:xfrm>
            <a:custGeom>
              <a:avLst/>
              <a:gdLst>
                <a:gd name="connsiteX0" fmla="*/ 4748 w 90145"/>
                <a:gd name="connsiteY0" fmla="*/ 76254 h 76254"/>
                <a:gd name="connsiteX1" fmla="*/ 1033 w 90145"/>
                <a:gd name="connsiteY1" fmla="*/ 74539 h 76254"/>
                <a:gd name="connsiteX2" fmla="*/ 1700 w 90145"/>
                <a:gd name="connsiteY2" fmla="*/ 67777 h 76254"/>
                <a:gd name="connsiteX3" fmla="*/ 82377 w 90145"/>
                <a:gd name="connsiteY3" fmla="*/ 1102 h 76254"/>
                <a:gd name="connsiteX4" fmla="*/ 88959 w 90145"/>
                <a:gd name="connsiteY4" fmla="*/ 1654 h 76254"/>
                <a:gd name="connsiteX5" fmla="*/ 89044 w 90145"/>
                <a:gd name="connsiteY5" fmla="*/ 1768 h 76254"/>
                <a:gd name="connsiteX6" fmla="*/ 88492 w 90145"/>
                <a:gd name="connsiteY6" fmla="*/ 8350 h 76254"/>
                <a:gd name="connsiteX7" fmla="*/ 88378 w 90145"/>
                <a:gd name="connsiteY7" fmla="*/ 8436 h 76254"/>
                <a:gd name="connsiteX8" fmla="*/ 7796 w 90145"/>
                <a:gd name="connsiteY8" fmla="*/ 75111 h 76254"/>
                <a:gd name="connsiteX9" fmla="*/ 4748 w 90145"/>
                <a:gd name="connsiteY9" fmla="*/ 76254 h 7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254">
                  <a:moveTo>
                    <a:pt x="4748" y="76254"/>
                  </a:moveTo>
                  <a:cubicBezTo>
                    <a:pt x="3319" y="76273"/>
                    <a:pt x="1948" y="75644"/>
                    <a:pt x="1033" y="74539"/>
                  </a:cubicBezTo>
                  <a:cubicBezTo>
                    <a:pt x="-567" y="72463"/>
                    <a:pt x="-281" y="69501"/>
                    <a:pt x="1700" y="67777"/>
                  </a:cubicBezTo>
                  <a:lnTo>
                    <a:pt x="82377" y="1102"/>
                  </a:lnTo>
                  <a:cubicBezTo>
                    <a:pt x="84348" y="-565"/>
                    <a:pt x="87292" y="-308"/>
                    <a:pt x="88959" y="1654"/>
                  </a:cubicBezTo>
                  <a:cubicBezTo>
                    <a:pt x="88987" y="1692"/>
                    <a:pt x="89016" y="1730"/>
                    <a:pt x="89044" y="1768"/>
                  </a:cubicBezTo>
                  <a:cubicBezTo>
                    <a:pt x="90711" y="3740"/>
                    <a:pt x="90454" y="6683"/>
                    <a:pt x="88492" y="8350"/>
                  </a:cubicBezTo>
                  <a:cubicBezTo>
                    <a:pt x="88454" y="8379"/>
                    <a:pt x="88416" y="8407"/>
                    <a:pt x="88378" y="8436"/>
                  </a:cubicBezTo>
                  <a:lnTo>
                    <a:pt x="7796" y="75111"/>
                  </a:lnTo>
                  <a:cubicBezTo>
                    <a:pt x="6920" y="75797"/>
                    <a:pt x="5863" y="76197"/>
                    <a:pt x="4748" y="762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" name="任意多边形: 形状 989">
              <a:extLst>
                <a:ext uri="{FF2B5EF4-FFF2-40B4-BE49-F238E27FC236}">
                  <a16:creationId xmlns:a16="http://schemas.microsoft.com/office/drawing/2014/main" id="{652F1249-97E9-420F-A26E-DF8DBEC47C98}"/>
                </a:ext>
              </a:extLst>
            </p:cNvPr>
            <p:cNvSpPr/>
            <p:nvPr/>
          </p:nvSpPr>
          <p:spPr>
            <a:xfrm>
              <a:off x="8484478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" name="任意多边形: 形状 990">
              <a:extLst>
                <a:ext uri="{FF2B5EF4-FFF2-40B4-BE49-F238E27FC236}">
                  <a16:creationId xmlns:a16="http://schemas.microsoft.com/office/drawing/2014/main" id="{EEB96906-6A8F-4FFB-B074-C3FE7A897054}"/>
                </a:ext>
              </a:extLst>
            </p:cNvPr>
            <p:cNvSpPr/>
            <p:nvPr/>
          </p:nvSpPr>
          <p:spPr>
            <a:xfrm>
              <a:off x="8479707" y="2569159"/>
              <a:ext cx="90181" cy="76255"/>
            </a:xfrm>
            <a:custGeom>
              <a:avLst/>
              <a:gdLst>
                <a:gd name="connsiteX0" fmla="*/ 85448 w 90181"/>
                <a:gd name="connsiteY0" fmla="*/ 76161 h 76255"/>
                <a:gd name="connsiteX1" fmla="*/ 82399 w 90181"/>
                <a:gd name="connsiteY1" fmla="*/ 75113 h 76255"/>
                <a:gd name="connsiteX2" fmla="*/ 1723 w 90181"/>
                <a:gd name="connsiteY2" fmla="*/ 8438 h 76255"/>
                <a:gd name="connsiteX3" fmla="*/ 1104 w 90181"/>
                <a:gd name="connsiteY3" fmla="*/ 1723 h 76255"/>
                <a:gd name="connsiteX4" fmla="*/ 7819 w 90181"/>
                <a:gd name="connsiteY4" fmla="*/ 1104 h 76255"/>
                <a:gd name="connsiteX5" fmla="*/ 88400 w 90181"/>
                <a:gd name="connsiteY5" fmla="*/ 67779 h 76255"/>
                <a:gd name="connsiteX6" fmla="*/ 89134 w 90181"/>
                <a:gd name="connsiteY6" fmla="*/ 74475 h 76255"/>
                <a:gd name="connsiteX7" fmla="*/ 85448 w 90181"/>
                <a:gd name="connsiteY7" fmla="*/ 76256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81" h="76255">
                  <a:moveTo>
                    <a:pt x="85448" y="76161"/>
                  </a:moveTo>
                  <a:cubicBezTo>
                    <a:pt x="84343" y="76151"/>
                    <a:pt x="83276" y="75780"/>
                    <a:pt x="82399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90" y="-306"/>
                    <a:pt x="5790" y="-582"/>
                    <a:pt x="7819" y="1104"/>
                  </a:cubicBezTo>
                  <a:lnTo>
                    <a:pt x="88400" y="67779"/>
                  </a:lnTo>
                  <a:cubicBezTo>
                    <a:pt x="90448" y="69427"/>
                    <a:pt x="90782" y="72417"/>
                    <a:pt x="89134" y="74475"/>
                  </a:cubicBezTo>
                  <a:cubicBezTo>
                    <a:pt x="88238" y="75589"/>
                    <a:pt x="86886" y="76246"/>
                    <a:pt x="85448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2" name="任意多边形: 形状 991">
              <a:extLst>
                <a:ext uri="{FF2B5EF4-FFF2-40B4-BE49-F238E27FC236}">
                  <a16:creationId xmlns:a16="http://schemas.microsoft.com/office/drawing/2014/main" id="{0B55CE86-2912-4D0C-ACDC-16CBD1FF9C48}"/>
                </a:ext>
              </a:extLst>
            </p:cNvPr>
            <p:cNvSpPr/>
            <p:nvPr/>
          </p:nvSpPr>
          <p:spPr>
            <a:xfrm>
              <a:off x="8568774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3" name="任意多边形: 形状 992">
              <a:extLst>
                <a:ext uri="{FF2B5EF4-FFF2-40B4-BE49-F238E27FC236}">
                  <a16:creationId xmlns:a16="http://schemas.microsoft.com/office/drawing/2014/main" id="{87CCCD48-E8C5-45C3-9277-5D98AC03F5F0}"/>
                </a:ext>
              </a:extLst>
            </p:cNvPr>
            <p:cNvSpPr/>
            <p:nvPr/>
          </p:nvSpPr>
          <p:spPr>
            <a:xfrm>
              <a:off x="8563945" y="2569063"/>
              <a:ext cx="90277" cy="76256"/>
            </a:xfrm>
            <a:custGeom>
              <a:avLst/>
              <a:gdLst>
                <a:gd name="connsiteX0" fmla="*/ 4829 w 90277"/>
                <a:gd name="connsiteY0" fmla="*/ 76256 h 76256"/>
                <a:gd name="connsiteX1" fmla="*/ 0 w 90277"/>
                <a:gd name="connsiteY1" fmla="*/ 71560 h 76256"/>
                <a:gd name="connsiteX2" fmla="*/ 1782 w 90277"/>
                <a:gd name="connsiteY2" fmla="*/ 67779 h 76256"/>
                <a:gd name="connsiteX3" fmla="*/ 82458 w 90277"/>
                <a:gd name="connsiteY3" fmla="*/ 1104 h 76256"/>
                <a:gd name="connsiteX4" fmla="*/ 89173 w 90277"/>
                <a:gd name="connsiteY4" fmla="*/ 1723 h 76256"/>
                <a:gd name="connsiteX5" fmla="*/ 88554 w 90277"/>
                <a:gd name="connsiteY5" fmla="*/ 8438 h 76256"/>
                <a:gd name="connsiteX6" fmla="*/ 7878 w 90277"/>
                <a:gd name="connsiteY6" fmla="*/ 75113 h 76256"/>
                <a:gd name="connsiteX7" fmla="*/ 4829 w 90277"/>
                <a:gd name="connsiteY7" fmla="*/ 76256 h 7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7" h="76256">
                  <a:moveTo>
                    <a:pt x="4829" y="76256"/>
                  </a:moveTo>
                  <a:cubicBezTo>
                    <a:pt x="2201" y="76294"/>
                    <a:pt x="38" y="74189"/>
                    <a:pt x="0" y="71560"/>
                  </a:cubicBezTo>
                  <a:cubicBezTo>
                    <a:pt x="-19" y="70093"/>
                    <a:pt x="639" y="68693"/>
                    <a:pt x="1782" y="67779"/>
                  </a:cubicBezTo>
                  <a:lnTo>
                    <a:pt x="82458" y="1104"/>
                  </a:lnTo>
                  <a:cubicBezTo>
                    <a:pt x="84487" y="-582"/>
                    <a:pt x="87488" y="-306"/>
                    <a:pt x="89173" y="1723"/>
                  </a:cubicBezTo>
                  <a:cubicBezTo>
                    <a:pt x="90859" y="3752"/>
                    <a:pt x="90583" y="6752"/>
                    <a:pt x="88554" y="8438"/>
                  </a:cubicBezTo>
                  <a:lnTo>
                    <a:pt x="7878" y="75113"/>
                  </a:lnTo>
                  <a:cubicBezTo>
                    <a:pt x="7001" y="75799"/>
                    <a:pt x="5944" y="76199"/>
                    <a:pt x="4829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4" name="任意多边形: 形状 993">
              <a:extLst>
                <a:ext uri="{FF2B5EF4-FFF2-40B4-BE49-F238E27FC236}">
                  <a16:creationId xmlns:a16="http://schemas.microsoft.com/office/drawing/2014/main" id="{1F8D62B5-89AA-4DD5-B989-63BBA705AFF2}"/>
                </a:ext>
              </a:extLst>
            </p:cNvPr>
            <p:cNvSpPr/>
            <p:nvPr/>
          </p:nvSpPr>
          <p:spPr>
            <a:xfrm>
              <a:off x="8568774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5" name="任意多边形: 形状 994">
              <a:extLst>
                <a:ext uri="{FF2B5EF4-FFF2-40B4-BE49-F238E27FC236}">
                  <a16:creationId xmlns:a16="http://schemas.microsoft.com/office/drawing/2014/main" id="{99CDC81B-D43A-4734-9FDA-7ABF574C423C}"/>
                </a:ext>
              </a:extLst>
            </p:cNvPr>
            <p:cNvSpPr/>
            <p:nvPr/>
          </p:nvSpPr>
          <p:spPr>
            <a:xfrm>
              <a:off x="8564003" y="2569159"/>
              <a:ext cx="90173" cy="76162"/>
            </a:xfrm>
            <a:custGeom>
              <a:avLst/>
              <a:gdLst>
                <a:gd name="connsiteX0" fmla="*/ 85447 w 90173"/>
                <a:gd name="connsiteY0" fmla="*/ 76161 h 76162"/>
                <a:gd name="connsiteX1" fmla="*/ 82400 w 90173"/>
                <a:gd name="connsiteY1" fmla="*/ 75113 h 76162"/>
                <a:gd name="connsiteX2" fmla="*/ 1723 w 90173"/>
                <a:gd name="connsiteY2" fmla="*/ 8438 h 76162"/>
                <a:gd name="connsiteX3" fmla="*/ 1104 w 90173"/>
                <a:gd name="connsiteY3" fmla="*/ 1723 h 76162"/>
                <a:gd name="connsiteX4" fmla="*/ 7819 w 90173"/>
                <a:gd name="connsiteY4" fmla="*/ 1104 h 76162"/>
                <a:gd name="connsiteX5" fmla="*/ 88496 w 90173"/>
                <a:gd name="connsiteY5" fmla="*/ 67779 h 76162"/>
                <a:gd name="connsiteX6" fmla="*/ 89067 w 90173"/>
                <a:gd name="connsiteY6" fmla="*/ 74541 h 76162"/>
                <a:gd name="connsiteX7" fmla="*/ 85447 w 90173"/>
                <a:gd name="connsiteY7" fmla="*/ 76161 h 7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73" h="76162">
                  <a:moveTo>
                    <a:pt x="85447" y="76161"/>
                  </a:moveTo>
                  <a:cubicBezTo>
                    <a:pt x="84343" y="76151"/>
                    <a:pt x="83276" y="75780"/>
                    <a:pt x="82400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90" y="-306"/>
                    <a:pt x="5790" y="-582"/>
                    <a:pt x="7819" y="1104"/>
                  </a:cubicBezTo>
                  <a:lnTo>
                    <a:pt x="88496" y="67779"/>
                  </a:lnTo>
                  <a:cubicBezTo>
                    <a:pt x="90486" y="69503"/>
                    <a:pt x="90743" y="72503"/>
                    <a:pt x="89067" y="74541"/>
                  </a:cubicBezTo>
                  <a:cubicBezTo>
                    <a:pt x="88172" y="75608"/>
                    <a:pt x="86838" y="76199"/>
                    <a:pt x="85447" y="76161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6" name="任意多边形: 形状 995">
              <a:extLst>
                <a:ext uri="{FF2B5EF4-FFF2-40B4-BE49-F238E27FC236}">
                  <a16:creationId xmlns:a16="http://schemas.microsoft.com/office/drawing/2014/main" id="{A8E61F66-EE25-4216-AD9E-5DD90B11847E}"/>
                </a:ext>
              </a:extLst>
            </p:cNvPr>
            <p:cNvSpPr/>
            <p:nvPr/>
          </p:nvSpPr>
          <p:spPr>
            <a:xfrm>
              <a:off x="8653071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7" name="任意多边形: 形状 996">
              <a:extLst>
                <a:ext uri="{FF2B5EF4-FFF2-40B4-BE49-F238E27FC236}">
                  <a16:creationId xmlns:a16="http://schemas.microsoft.com/office/drawing/2014/main" id="{3DE40799-1E13-439D-B6B0-D0656597B88B}"/>
                </a:ext>
              </a:extLst>
            </p:cNvPr>
            <p:cNvSpPr/>
            <p:nvPr/>
          </p:nvSpPr>
          <p:spPr>
            <a:xfrm>
              <a:off x="8648344" y="2569063"/>
              <a:ext cx="90173" cy="76256"/>
            </a:xfrm>
            <a:custGeom>
              <a:avLst/>
              <a:gdLst>
                <a:gd name="connsiteX0" fmla="*/ 4726 w 90173"/>
                <a:gd name="connsiteY0" fmla="*/ 76256 h 76256"/>
                <a:gd name="connsiteX1" fmla="*/ 1107 w 90173"/>
                <a:gd name="connsiteY1" fmla="*/ 74541 h 76256"/>
                <a:gd name="connsiteX2" fmla="*/ 1679 w 90173"/>
                <a:gd name="connsiteY2" fmla="*/ 67779 h 76256"/>
                <a:gd name="connsiteX3" fmla="*/ 82355 w 90173"/>
                <a:gd name="connsiteY3" fmla="*/ 1104 h 76256"/>
                <a:gd name="connsiteX4" fmla="*/ 89070 w 90173"/>
                <a:gd name="connsiteY4" fmla="*/ 1723 h 76256"/>
                <a:gd name="connsiteX5" fmla="*/ 88451 w 90173"/>
                <a:gd name="connsiteY5" fmla="*/ 8438 h 76256"/>
                <a:gd name="connsiteX6" fmla="*/ 7775 w 90173"/>
                <a:gd name="connsiteY6" fmla="*/ 75113 h 76256"/>
                <a:gd name="connsiteX7" fmla="*/ 4726 w 90173"/>
                <a:gd name="connsiteY7" fmla="*/ 76256 h 7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73" h="76256">
                  <a:moveTo>
                    <a:pt x="4726" y="76256"/>
                  </a:moveTo>
                  <a:cubicBezTo>
                    <a:pt x="3317" y="76275"/>
                    <a:pt x="1983" y="75637"/>
                    <a:pt x="1107" y="74541"/>
                  </a:cubicBezTo>
                  <a:cubicBezTo>
                    <a:pt x="-569" y="72503"/>
                    <a:pt x="-312" y="69503"/>
                    <a:pt x="1679" y="67779"/>
                  </a:cubicBezTo>
                  <a:lnTo>
                    <a:pt x="82355" y="1104"/>
                  </a:lnTo>
                  <a:cubicBezTo>
                    <a:pt x="84384" y="-582"/>
                    <a:pt x="87384" y="-306"/>
                    <a:pt x="89070" y="1723"/>
                  </a:cubicBezTo>
                  <a:cubicBezTo>
                    <a:pt x="90756" y="3752"/>
                    <a:pt x="90480" y="6752"/>
                    <a:pt x="88451" y="8438"/>
                  </a:cubicBezTo>
                  <a:lnTo>
                    <a:pt x="7775" y="75113"/>
                  </a:lnTo>
                  <a:cubicBezTo>
                    <a:pt x="6908" y="75818"/>
                    <a:pt x="5841" y="76218"/>
                    <a:pt x="4726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8" name="任意多边形: 形状 997">
              <a:extLst>
                <a:ext uri="{FF2B5EF4-FFF2-40B4-BE49-F238E27FC236}">
                  <a16:creationId xmlns:a16="http://schemas.microsoft.com/office/drawing/2014/main" id="{2997C954-5C61-433A-B5AA-2D53136D5D96}"/>
                </a:ext>
              </a:extLst>
            </p:cNvPr>
            <p:cNvSpPr/>
            <p:nvPr/>
          </p:nvSpPr>
          <p:spPr>
            <a:xfrm>
              <a:off x="8653071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9" name="任意多边形: 形状 998">
              <a:extLst>
                <a:ext uri="{FF2B5EF4-FFF2-40B4-BE49-F238E27FC236}">
                  <a16:creationId xmlns:a16="http://schemas.microsoft.com/office/drawing/2014/main" id="{66EEB679-F18D-4E95-8AA4-E63C16B84873}"/>
                </a:ext>
              </a:extLst>
            </p:cNvPr>
            <p:cNvSpPr/>
            <p:nvPr/>
          </p:nvSpPr>
          <p:spPr>
            <a:xfrm>
              <a:off x="8648300" y="2569159"/>
              <a:ext cx="90276" cy="76256"/>
            </a:xfrm>
            <a:custGeom>
              <a:avLst/>
              <a:gdLst>
                <a:gd name="connsiteX0" fmla="*/ 85448 w 90276"/>
                <a:gd name="connsiteY0" fmla="*/ 76161 h 76256"/>
                <a:gd name="connsiteX1" fmla="*/ 82399 w 90276"/>
                <a:gd name="connsiteY1" fmla="*/ 75113 h 76256"/>
                <a:gd name="connsiteX2" fmla="*/ 1723 w 90276"/>
                <a:gd name="connsiteY2" fmla="*/ 8438 h 76256"/>
                <a:gd name="connsiteX3" fmla="*/ 1104 w 90276"/>
                <a:gd name="connsiteY3" fmla="*/ 1723 h 76256"/>
                <a:gd name="connsiteX4" fmla="*/ 7819 w 90276"/>
                <a:gd name="connsiteY4" fmla="*/ 1104 h 76256"/>
                <a:gd name="connsiteX5" fmla="*/ 88495 w 90276"/>
                <a:gd name="connsiteY5" fmla="*/ 67779 h 76256"/>
                <a:gd name="connsiteX6" fmla="*/ 89229 w 90276"/>
                <a:gd name="connsiteY6" fmla="*/ 74475 h 76256"/>
                <a:gd name="connsiteX7" fmla="*/ 85448 w 90276"/>
                <a:gd name="connsiteY7" fmla="*/ 76256 h 7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6" h="76256">
                  <a:moveTo>
                    <a:pt x="85448" y="76161"/>
                  </a:moveTo>
                  <a:cubicBezTo>
                    <a:pt x="84352" y="76132"/>
                    <a:pt x="83285" y="75770"/>
                    <a:pt x="82399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90" y="-306"/>
                    <a:pt x="5790" y="-582"/>
                    <a:pt x="7819" y="1104"/>
                  </a:cubicBezTo>
                  <a:lnTo>
                    <a:pt x="88495" y="67779"/>
                  </a:lnTo>
                  <a:cubicBezTo>
                    <a:pt x="90543" y="69427"/>
                    <a:pt x="90877" y="72417"/>
                    <a:pt x="89229" y="74475"/>
                  </a:cubicBezTo>
                  <a:cubicBezTo>
                    <a:pt x="88315" y="75618"/>
                    <a:pt x="86914" y="76275"/>
                    <a:pt x="85448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0" name="任意多边形: 形状 999">
              <a:extLst>
                <a:ext uri="{FF2B5EF4-FFF2-40B4-BE49-F238E27FC236}">
                  <a16:creationId xmlns:a16="http://schemas.microsoft.com/office/drawing/2014/main" id="{2963C272-9E08-4A79-8BCA-F86343418B42}"/>
                </a:ext>
              </a:extLst>
            </p:cNvPr>
            <p:cNvSpPr/>
            <p:nvPr/>
          </p:nvSpPr>
          <p:spPr>
            <a:xfrm>
              <a:off x="8737367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1" name="任意多边形: 形状 1000">
              <a:extLst>
                <a:ext uri="{FF2B5EF4-FFF2-40B4-BE49-F238E27FC236}">
                  <a16:creationId xmlns:a16="http://schemas.microsoft.com/office/drawing/2014/main" id="{7E4A6216-0E8D-45BE-9027-A07106010D83}"/>
                </a:ext>
              </a:extLst>
            </p:cNvPr>
            <p:cNvSpPr/>
            <p:nvPr/>
          </p:nvSpPr>
          <p:spPr>
            <a:xfrm>
              <a:off x="8732633" y="2569063"/>
              <a:ext cx="90181" cy="76255"/>
            </a:xfrm>
            <a:custGeom>
              <a:avLst/>
              <a:gdLst>
                <a:gd name="connsiteX0" fmla="*/ 4734 w 90181"/>
                <a:gd name="connsiteY0" fmla="*/ 76256 h 76255"/>
                <a:gd name="connsiteX1" fmla="*/ 0 w 90181"/>
                <a:gd name="connsiteY1" fmla="*/ 71465 h 76255"/>
                <a:gd name="connsiteX2" fmla="*/ 1781 w 90181"/>
                <a:gd name="connsiteY2" fmla="*/ 67779 h 76255"/>
                <a:gd name="connsiteX3" fmla="*/ 82363 w 90181"/>
                <a:gd name="connsiteY3" fmla="*/ 1104 h 76255"/>
                <a:gd name="connsiteX4" fmla="*/ 89078 w 90181"/>
                <a:gd name="connsiteY4" fmla="*/ 1723 h 76255"/>
                <a:gd name="connsiteX5" fmla="*/ 88459 w 90181"/>
                <a:gd name="connsiteY5" fmla="*/ 8438 h 76255"/>
                <a:gd name="connsiteX6" fmla="*/ 7782 w 90181"/>
                <a:gd name="connsiteY6" fmla="*/ 75113 h 76255"/>
                <a:gd name="connsiteX7" fmla="*/ 4734 w 90181"/>
                <a:gd name="connsiteY7" fmla="*/ 76256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81" h="76255">
                  <a:moveTo>
                    <a:pt x="4734" y="76256"/>
                  </a:moveTo>
                  <a:cubicBezTo>
                    <a:pt x="2105" y="76237"/>
                    <a:pt x="-19" y="74094"/>
                    <a:pt x="0" y="71465"/>
                  </a:cubicBezTo>
                  <a:cubicBezTo>
                    <a:pt x="10" y="70027"/>
                    <a:pt x="657" y="68674"/>
                    <a:pt x="1781" y="67779"/>
                  </a:cubicBezTo>
                  <a:lnTo>
                    <a:pt x="82363" y="1104"/>
                  </a:lnTo>
                  <a:cubicBezTo>
                    <a:pt x="84392" y="-582"/>
                    <a:pt x="87392" y="-306"/>
                    <a:pt x="89078" y="1723"/>
                  </a:cubicBezTo>
                  <a:cubicBezTo>
                    <a:pt x="90764" y="3752"/>
                    <a:pt x="90488" y="6752"/>
                    <a:pt x="88459" y="8438"/>
                  </a:cubicBezTo>
                  <a:lnTo>
                    <a:pt x="7782" y="75113"/>
                  </a:lnTo>
                  <a:cubicBezTo>
                    <a:pt x="6915" y="75818"/>
                    <a:pt x="5848" y="76218"/>
                    <a:pt x="4734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2" name="任意多边形: 形状 1001">
              <a:extLst>
                <a:ext uri="{FF2B5EF4-FFF2-40B4-BE49-F238E27FC236}">
                  <a16:creationId xmlns:a16="http://schemas.microsoft.com/office/drawing/2014/main" id="{DBB85138-56EE-4EBB-9678-865E4B2B9070}"/>
                </a:ext>
              </a:extLst>
            </p:cNvPr>
            <p:cNvSpPr/>
            <p:nvPr/>
          </p:nvSpPr>
          <p:spPr>
            <a:xfrm>
              <a:off x="8737367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3" name="任意多边形: 形状 1002">
              <a:extLst>
                <a:ext uri="{FF2B5EF4-FFF2-40B4-BE49-F238E27FC236}">
                  <a16:creationId xmlns:a16="http://schemas.microsoft.com/office/drawing/2014/main" id="{3E47FAF2-5678-4B78-A22D-56D982CB97B8}"/>
                </a:ext>
              </a:extLst>
            </p:cNvPr>
            <p:cNvSpPr/>
            <p:nvPr/>
          </p:nvSpPr>
          <p:spPr>
            <a:xfrm>
              <a:off x="8733027" y="2569161"/>
              <a:ext cx="90145" cy="76160"/>
            </a:xfrm>
            <a:custGeom>
              <a:avLst/>
              <a:gdLst>
                <a:gd name="connsiteX0" fmla="*/ 85398 w 90145"/>
                <a:gd name="connsiteY0" fmla="*/ 76158 h 76160"/>
                <a:gd name="connsiteX1" fmla="*/ 82349 w 90145"/>
                <a:gd name="connsiteY1" fmla="*/ 75111 h 76160"/>
                <a:gd name="connsiteX2" fmla="*/ 1768 w 90145"/>
                <a:gd name="connsiteY2" fmla="*/ 8436 h 76160"/>
                <a:gd name="connsiteX3" fmla="*/ 1016 w 90145"/>
                <a:gd name="connsiteY3" fmla="*/ 1882 h 76160"/>
                <a:gd name="connsiteX4" fmla="*/ 1101 w 90145"/>
                <a:gd name="connsiteY4" fmla="*/ 1768 h 76160"/>
                <a:gd name="connsiteX5" fmla="*/ 7654 w 90145"/>
                <a:gd name="connsiteY5" fmla="*/ 1015 h 76160"/>
                <a:gd name="connsiteX6" fmla="*/ 7769 w 90145"/>
                <a:gd name="connsiteY6" fmla="*/ 1101 h 76160"/>
                <a:gd name="connsiteX7" fmla="*/ 88446 w 90145"/>
                <a:gd name="connsiteY7" fmla="*/ 67776 h 76160"/>
                <a:gd name="connsiteX8" fmla="*/ 89112 w 90145"/>
                <a:gd name="connsiteY8" fmla="*/ 74539 h 76160"/>
                <a:gd name="connsiteX9" fmla="*/ 85398 w 90145"/>
                <a:gd name="connsiteY9" fmla="*/ 76158 h 7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160">
                  <a:moveTo>
                    <a:pt x="85398" y="76158"/>
                  </a:moveTo>
                  <a:cubicBezTo>
                    <a:pt x="84302" y="76130"/>
                    <a:pt x="83235" y="75768"/>
                    <a:pt x="82349" y="75111"/>
                  </a:cubicBezTo>
                  <a:lnTo>
                    <a:pt x="1768" y="8436"/>
                  </a:lnTo>
                  <a:cubicBezTo>
                    <a:pt x="-251" y="6835"/>
                    <a:pt x="-594" y="3902"/>
                    <a:pt x="1016" y="1882"/>
                  </a:cubicBezTo>
                  <a:cubicBezTo>
                    <a:pt x="1044" y="1844"/>
                    <a:pt x="1073" y="1806"/>
                    <a:pt x="1101" y="1768"/>
                  </a:cubicBezTo>
                  <a:cubicBezTo>
                    <a:pt x="2701" y="-251"/>
                    <a:pt x="5635" y="-594"/>
                    <a:pt x="7654" y="1015"/>
                  </a:cubicBezTo>
                  <a:cubicBezTo>
                    <a:pt x="7693" y="1044"/>
                    <a:pt x="7731" y="1073"/>
                    <a:pt x="7769" y="1101"/>
                  </a:cubicBezTo>
                  <a:lnTo>
                    <a:pt x="88446" y="67776"/>
                  </a:lnTo>
                  <a:cubicBezTo>
                    <a:pt x="90427" y="69500"/>
                    <a:pt x="90712" y="72463"/>
                    <a:pt x="89112" y="74539"/>
                  </a:cubicBezTo>
                  <a:cubicBezTo>
                    <a:pt x="88179" y="75606"/>
                    <a:pt x="86817" y="76196"/>
                    <a:pt x="85398" y="7615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4" name="任意多边形: 形状 1003">
              <a:extLst>
                <a:ext uri="{FF2B5EF4-FFF2-40B4-BE49-F238E27FC236}">
                  <a16:creationId xmlns:a16="http://schemas.microsoft.com/office/drawing/2014/main" id="{E708C5C2-8750-41A4-8A97-622177C4C5A5}"/>
                </a:ext>
              </a:extLst>
            </p:cNvPr>
            <p:cNvSpPr/>
            <p:nvPr/>
          </p:nvSpPr>
          <p:spPr>
            <a:xfrm>
              <a:off x="8821663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5" name="任意多边形: 形状 1004">
              <a:extLst>
                <a:ext uri="{FF2B5EF4-FFF2-40B4-BE49-F238E27FC236}">
                  <a16:creationId xmlns:a16="http://schemas.microsoft.com/office/drawing/2014/main" id="{A7514A4E-B201-412B-86AB-2AB579C0EFB5}"/>
                </a:ext>
              </a:extLst>
            </p:cNvPr>
            <p:cNvSpPr/>
            <p:nvPr/>
          </p:nvSpPr>
          <p:spPr>
            <a:xfrm>
              <a:off x="8816929" y="2569065"/>
              <a:ext cx="90187" cy="76253"/>
            </a:xfrm>
            <a:custGeom>
              <a:avLst/>
              <a:gdLst>
                <a:gd name="connsiteX0" fmla="*/ 4734 w 90187"/>
                <a:gd name="connsiteY0" fmla="*/ 76254 h 76253"/>
                <a:gd name="connsiteX1" fmla="*/ 0 w 90187"/>
                <a:gd name="connsiteY1" fmla="*/ 71463 h 76253"/>
                <a:gd name="connsiteX2" fmla="*/ 1781 w 90187"/>
                <a:gd name="connsiteY2" fmla="*/ 67777 h 76253"/>
                <a:gd name="connsiteX3" fmla="*/ 82458 w 90187"/>
                <a:gd name="connsiteY3" fmla="*/ 1102 h 76253"/>
                <a:gd name="connsiteX4" fmla="*/ 89040 w 90187"/>
                <a:gd name="connsiteY4" fmla="*/ 1654 h 76253"/>
                <a:gd name="connsiteX5" fmla="*/ 89126 w 90187"/>
                <a:gd name="connsiteY5" fmla="*/ 1768 h 76253"/>
                <a:gd name="connsiteX6" fmla="*/ 88459 w 90187"/>
                <a:gd name="connsiteY6" fmla="*/ 8436 h 76253"/>
                <a:gd name="connsiteX7" fmla="*/ 7782 w 90187"/>
                <a:gd name="connsiteY7" fmla="*/ 75111 h 76253"/>
                <a:gd name="connsiteX8" fmla="*/ 4734 w 90187"/>
                <a:gd name="connsiteY8" fmla="*/ 76254 h 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7" h="76253">
                  <a:moveTo>
                    <a:pt x="4734" y="76254"/>
                  </a:moveTo>
                  <a:cubicBezTo>
                    <a:pt x="2105" y="76235"/>
                    <a:pt x="-19" y="74092"/>
                    <a:pt x="0" y="71463"/>
                  </a:cubicBezTo>
                  <a:cubicBezTo>
                    <a:pt x="10" y="70024"/>
                    <a:pt x="657" y="68672"/>
                    <a:pt x="1781" y="67777"/>
                  </a:cubicBezTo>
                  <a:lnTo>
                    <a:pt x="82458" y="1102"/>
                  </a:lnTo>
                  <a:cubicBezTo>
                    <a:pt x="84430" y="-565"/>
                    <a:pt x="87373" y="-308"/>
                    <a:pt x="89040" y="1654"/>
                  </a:cubicBezTo>
                  <a:cubicBezTo>
                    <a:pt x="89068" y="1692"/>
                    <a:pt x="89097" y="1730"/>
                    <a:pt x="89126" y="1768"/>
                  </a:cubicBezTo>
                  <a:cubicBezTo>
                    <a:pt x="90773" y="3797"/>
                    <a:pt x="90469" y="6769"/>
                    <a:pt x="88459" y="8436"/>
                  </a:cubicBezTo>
                  <a:lnTo>
                    <a:pt x="7782" y="75111"/>
                  </a:lnTo>
                  <a:cubicBezTo>
                    <a:pt x="6925" y="75825"/>
                    <a:pt x="5848" y="76225"/>
                    <a:pt x="4734" y="762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6" name="任意多边形: 形状 1005">
              <a:extLst>
                <a:ext uri="{FF2B5EF4-FFF2-40B4-BE49-F238E27FC236}">
                  <a16:creationId xmlns:a16="http://schemas.microsoft.com/office/drawing/2014/main" id="{7C387BD1-8985-4ED5-BC7A-568A99E0E5FF}"/>
                </a:ext>
              </a:extLst>
            </p:cNvPr>
            <p:cNvSpPr/>
            <p:nvPr/>
          </p:nvSpPr>
          <p:spPr>
            <a:xfrm>
              <a:off x="8821663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7" name="任意多边形: 形状 1006">
              <a:extLst>
                <a:ext uri="{FF2B5EF4-FFF2-40B4-BE49-F238E27FC236}">
                  <a16:creationId xmlns:a16="http://schemas.microsoft.com/office/drawing/2014/main" id="{DC6A431A-0486-4B4D-B76E-9759AFD91A79}"/>
                </a:ext>
              </a:extLst>
            </p:cNvPr>
            <p:cNvSpPr/>
            <p:nvPr/>
          </p:nvSpPr>
          <p:spPr>
            <a:xfrm>
              <a:off x="8816942" y="2569161"/>
              <a:ext cx="90145" cy="76160"/>
            </a:xfrm>
            <a:custGeom>
              <a:avLst/>
              <a:gdLst>
                <a:gd name="connsiteX0" fmla="*/ 85398 w 90145"/>
                <a:gd name="connsiteY0" fmla="*/ 76158 h 76160"/>
                <a:gd name="connsiteX1" fmla="*/ 82445 w 90145"/>
                <a:gd name="connsiteY1" fmla="*/ 75111 h 76160"/>
                <a:gd name="connsiteX2" fmla="*/ 1768 w 90145"/>
                <a:gd name="connsiteY2" fmla="*/ 8436 h 76160"/>
                <a:gd name="connsiteX3" fmla="*/ 1016 w 90145"/>
                <a:gd name="connsiteY3" fmla="*/ 1882 h 76160"/>
                <a:gd name="connsiteX4" fmla="*/ 1101 w 90145"/>
                <a:gd name="connsiteY4" fmla="*/ 1768 h 76160"/>
                <a:gd name="connsiteX5" fmla="*/ 7654 w 90145"/>
                <a:gd name="connsiteY5" fmla="*/ 1015 h 76160"/>
                <a:gd name="connsiteX6" fmla="*/ 7769 w 90145"/>
                <a:gd name="connsiteY6" fmla="*/ 1101 h 76160"/>
                <a:gd name="connsiteX7" fmla="*/ 88446 w 90145"/>
                <a:gd name="connsiteY7" fmla="*/ 67776 h 76160"/>
                <a:gd name="connsiteX8" fmla="*/ 89112 w 90145"/>
                <a:gd name="connsiteY8" fmla="*/ 74539 h 76160"/>
                <a:gd name="connsiteX9" fmla="*/ 85398 w 90145"/>
                <a:gd name="connsiteY9" fmla="*/ 76158 h 7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160">
                  <a:moveTo>
                    <a:pt x="85398" y="76158"/>
                  </a:moveTo>
                  <a:cubicBezTo>
                    <a:pt x="84321" y="76149"/>
                    <a:pt x="83283" y="75777"/>
                    <a:pt x="82445" y="75111"/>
                  </a:cubicBezTo>
                  <a:lnTo>
                    <a:pt x="1768" y="8436"/>
                  </a:lnTo>
                  <a:cubicBezTo>
                    <a:pt x="-251" y="6835"/>
                    <a:pt x="-594" y="3902"/>
                    <a:pt x="1016" y="1882"/>
                  </a:cubicBezTo>
                  <a:cubicBezTo>
                    <a:pt x="1044" y="1844"/>
                    <a:pt x="1073" y="1806"/>
                    <a:pt x="1101" y="1768"/>
                  </a:cubicBezTo>
                  <a:cubicBezTo>
                    <a:pt x="2702" y="-251"/>
                    <a:pt x="5635" y="-594"/>
                    <a:pt x="7654" y="1015"/>
                  </a:cubicBezTo>
                  <a:cubicBezTo>
                    <a:pt x="7693" y="1044"/>
                    <a:pt x="7731" y="1073"/>
                    <a:pt x="7769" y="1101"/>
                  </a:cubicBezTo>
                  <a:lnTo>
                    <a:pt x="88446" y="67776"/>
                  </a:lnTo>
                  <a:cubicBezTo>
                    <a:pt x="90427" y="69500"/>
                    <a:pt x="90712" y="72463"/>
                    <a:pt x="89112" y="74539"/>
                  </a:cubicBezTo>
                  <a:cubicBezTo>
                    <a:pt x="88179" y="75606"/>
                    <a:pt x="86817" y="76196"/>
                    <a:pt x="85398" y="7615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8" name="任意多边形: 形状 1007">
              <a:extLst>
                <a:ext uri="{FF2B5EF4-FFF2-40B4-BE49-F238E27FC236}">
                  <a16:creationId xmlns:a16="http://schemas.microsoft.com/office/drawing/2014/main" id="{A26E9B5C-6403-4D5B-B3B0-AC68DB71C876}"/>
                </a:ext>
              </a:extLst>
            </p:cNvPr>
            <p:cNvSpPr/>
            <p:nvPr/>
          </p:nvSpPr>
          <p:spPr>
            <a:xfrm rot="10800000">
              <a:off x="9211236" y="1624620"/>
              <a:ext cx="322135" cy="2794254"/>
            </a:xfrm>
            <a:custGeom>
              <a:avLst/>
              <a:gdLst>
                <a:gd name="connsiteX0" fmla="*/ 0 w 322135"/>
                <a:gd name="connsiteY0" fmla="*/ 0 h 2794254"/>
                <a:gd name="connsiteX1" fmla="*/ 322136 w 322135"/>
                <a:gd name="connsiteY1" fmla="*/ 0 h 2794254"/>
                <a:gd name="connsiteX2" fmla="*/ 322136 w 322135"/>
                <a:gd name="connsiteY2" fmla="*/ 2794254 h 2794254"/>
                <a:gd name="connsiteX3" fmla="*/ 0 w 322135"/>
                <a:gd name="connsiteY3" fmla="*/ 2794254 h 2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35" h="2794254">
                  <a:moveTo>
                    <a:pt x="0" y="0"/>
                  </a:moveTo>
                  <a:lnTo>
                    <a:pt x="322136" y="0"/>
                  </a:lnTo>
                  <a:lnTo>
                    <a:pt x="322136" y="2794254"/>
                  </a:lnTo>
                  <a:lnTo>
                    <a:pt x="0" y="279425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9" name="任意多边形: 形状 1008">
              <a:extLst>
                <a:ext uri="{FF2B5EF4-FFF2-40B4-BE49-F238E27FC236}">
                  <a16:creationId xmlns:a16="http://schemas.microsoft.com/office/drawing/2014/main" id="{86286037-F5A2-4ACD-8974-DD6CBABD028A}"/>
                </a:ext>
              </a:extLst>
            </p:cNvPr>
            <p:cNvSpPr/>
            <p:nvPr/>
          </p:nvSpPr>
          <p:spPr>
            <a:xfrm>
              <a:off x="9206378" y="1619572"/>
              <a:ext cx="331755" cy="2804064"/>
            </a:xfrm>
            <a:custGeom>
              <a:avLst/>
              <a:gdLst>
                <a:gd name="connsiteX0" fmla="*/ 326993 w 331755"/>
                <a:gd name="connsiteY0" fmla="*/ 2804065 h 2804064"/>
                <a:gd name="connsiteX1" fmla="*/ 4763 w 331755"/>
                <a:gd name="connsiteY1" fmla="*/ 2804065 h 2804064"/>
                <a:gd name="connsiteX2" fmla="*/ 0 w 331755"/>
                <a:gd name="connsiteY2" fmla="*/ 2799303 h 2804064"/>
                <a:gd name="connsiteX3" fmla="*/ 0 w 331755"/>
                <a:gd name="connsiteY3" fmla="*/ 4763 h 2804064"/>
                <a:gd name="connsiteX4" fmla="*/ 4763 w 331755"/>
                <a:gd name="connsiteY4" fmla="*/ 0 h 2804064"/>
                <a:gd name="connsiteX5" fmla="*/ 326993 w 331755"/>
                <a:gd name="connsiteY5" fmla="*/ 0 h 2804064"/>
                <a:gd name="connsiteX6" fmla="*/ 331756 w 331755"/>
                <a:gd name="connsiteY6" fmla="*/ 4763 h 2804064"/>
                <a:gd name="connsiteX7" fmla="*/ 331756 w 331755"/>
                <a:gd name="connsiteY7" fmla="*/ 2799303 h 2804064"/>
                <a:gd name="connsiteX8" fmla="*/ 326993 w 331755"/>
                <a:gd name="connsiteY8" fmla="*/ 2804065 h 2804064"/>
                <a:gd name="connsiteX9" fmla="*/ 9525 w 331755"/>
                <a:gd name="connsiteY9" fmla="*/ 2794540 h 2804064"/>
                <a:gd name="connsiteX10" fmla="*/ 322231 w 331755"/>
                <a:gd name="connsiteY10" fmla="*/ 2794540 h 2804064"/>
                <a:gd name="connsiteX11" fmla="*/ 322231 w 331755"/>
                <a:gd name="connsiteY11" fmla="*/ 9811 h 2804064"/>
                <a:gd name="connsiteX12" fmla="*/ 9525 w 331755"/>
                <a:gd name="connsiteY12" fmla="*/ 9811 h 280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1755" h="2804064">
                  <a:moveTo>
                    <a:pt x="326993" y="2804065"/>
                  </a:moveTo>
                  <a:lnTo>
                    <a:pt x="4763" y="2804065"/>
                  </a:lnTo>
                  <a:cubicBezTo>
                    <a:pt x="2134" y="2804065"/>
                    <a:pt x="0" y="2801931"/>
                    <a:pt x="0" y="279930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326993" y="0"/>
                  </a:lnTo>
                  <a:cubicBezTo>
                    <a:pt x="329622" y="0"/>
                    <a:pt x="331756" y="2133"/>
                    <a:pt x="331756" y="4763"/>
                  </a:cubicBezTo>
                  <a:lnTo>
                    <a:pt x="331756" y="2799303"/>
                  </a:lnTo>
                  <a:cubicBezTo>
                    <a:pt x="331756" y="2801931"/>
                    <a:pt x="329622" y="2804065"/>
                    <a:pt x="326993" y="2804065"/>
                  </a:cubicBezTo>
                  <a:close/>
                  <a:moveTo>
                    <a:pt x="9525" y="2794540"/>
                  </a:moveTo>
                  <a:lnTo>
                    <a:pt x="322231" y="2794540"/>
                  </a:lnTo>
                  <a:lnTo>
                    <a:pt x="322231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0" name="任意多边形: 形状 1009">
              <a:extLst>
                <a:ext uri="{FF2B5EF4-FFF2-40B4-BE49-F238E27FC236}">
                  <a16:creationId xmlns:a16="http://schemas.microsoft.com/office/drawing/2014/main" id="{591332DD-0C50-4CE6-8C87-65DAE6DD361F}"/>
                </a:ext>
              </a:extLst>
            </p:cNvPr>
            <p:cNvSpPr/>
            <p:nvPr/>
          </p:nvSpPr>
          <p:spPr>
            <a:xfrm rot="10800000">
              <a:off x="9290007" y="1624620"/>
              <a:ext cx="164401" cy="2794254"/>
            </a:xfrm>
            <a:custGeom>
              <a:avLst/>
              <a:gdLst>
                <a:gd name="connsiteX0" fmla="*/ 0 w 164401"/>
                <a:gd name="connsiteY0" fmla="*/ 0 h 2794254"/>
                <a:gd name="connsiteX1" fmla="*/ 164401 w 164401"/>
                <a:gd name="connsiteY1" fmla="*/ 0 h 2794254"/>
                <a:gd name="connsiteX2" fmla="*/ 164401 w 164401"/>
                <a:gd name="connsiteY2" fmla="*/ 2794254 h 2794254"/>
                <a:gd name="connsiteX3" fmla="*/ 0 w 164401"/>
                <a:gd name="connsiteY3" fmla="*/ 2794254 h 2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4401" h="2794254">
                  <a:moveTo>
                    <a:pt x="0" y="0"/>
                  </a:moveTo>
                  <a:lnTo>
                    <a:pt x="164401" y="0"/>
                  </a:lnTo>
                  <a:lnTo>
                    <a:pt x="164401" y="2794254"/>
                  </a:lnTo>
                  <a:lnTo>
                    <a:pt x="0" y="279425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1" name="任意多边形: 形状 1010">
              <a:extLst>
                <a:ext uri="{FF2B5EF4-FFF2-40B4-BE49-F238E27FC236}">
                  <a16:creationId xmlns:a16="http://schemas.microsoft.com/office/drawing/2014/main" id="{7ACE74BD-E39A-42A7-95D9-B0EA045BA90C}"/>
                </a:ext>
              </a:extLst>
            </p:cNvPr>
            <p:cNvSpPr/>
            <p:nvPr/>
          </p:nvSpPr>
          <p:spPr>
            <a:xfrm>
              <a:off x="9285340" y="1619572"/>
              <a:ext cx="173831" cy="2804064"/>
            </a:xfrm>
            <a:custGeom>
              <a:avLst/>
              <a:gdLst>
                <a:gd name="connsiteX0" fmla="*/ 169069 w 173831"/>
                <a:gd name="connsiteY0" fmla="*/ 2804065 h 2804064"/>
                <a:gd name="connsiteX1" fmla="*/ 4763 w 173831"/>
                <a:gd name="connsiteY1" fmla="*/ 2804065 h 2804064"/>
                <a:gd name="connsiteX2" fmla="*/ 0 w 173831"/>
                <a:gd name="connsiteY2" fmla="*/ 2799303 h 2804064"/>
                <a:gd name="connsiteX3" fmla="*/ 0 w 173831"/>
                <a:gd name="connsiteY3" fmla="*/ 4763 h 2804064"/>
                <a:gd name="connsiteX4" fmla="*/ 4763 w 173831"/>
                <a:gd name="connsiteY4" fmla="*/ 0 h 2804064"/>
                <a:gd name="connsiteX5" fmla="*/ 169069 w 173831"/>
                <a:gd name="connsiteY5" fmla="*/ 0 h 2804064"/>
                <a:gd name="connsiteX6" fmla="*/ 173831 w 173831"/>
                <a:gd name="connsiteY6" fmla="*/ 4763 h 2804064"/>
                <a:gd name="connsiteX7" fmla="*/ 173831 w 173831"/>
                <a:gd name="connsiteY7" fmla="*/ 2799303 h 2804064"/>
                <a:gd name="connsiteX8" fmla="*/ 169069 w 173831"/>
                <a:gd name="connsiteY8" fmla="*/ 2804065 h 2804064"/>
                <a:gd name="connsiteX9" fmla="*/ 9525 w 173831"/>
                <a:gd name="connsiteY9" fmla="*/ 2794540 h 2804064"/>
                <a:gd name="connsiteX10" fmla="*/ 164306 w 173831"/>
                <a:gd name="connsiteY10" fmla="*/ 2794540 h 2804064"/>
                <a:gd name="connsiteX11" fmla="*/ 164306 w 173831"/>
                <a:gd name="connsiteY11" fmla="*/ 9811 h 2804064"/>
                <a:gd name="connsiteX12" fmla="*/ 9335 w 173831"/>
                <a:gd name="connsiteY12" fmla="*/ 9811 h 280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831" h="2804064">
                  <a:moveTo>
                    <a:pt x="169069" y="2804065"/>
                  </a:moveTo>
                  <a:lnTo>
                    <a:pt x="4763" y="2804065"/>
                  </a:lnTo>
                  <a:cubicBezTo>
                    <a:pt x="2134" y="2804065"/>
                    <a:pt x="0" y="2801931"/>
                    <a:pt x="0" y="279930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169069" y="0"/>
                  </a:lnTo>
                  <a:cubicBezTo>
                    <a:pt x="171698" y="0"/>
                    <a:pt x="173831" y="2133"/>
                    <a:pt x="173831" y="4763"/>
                  </a:cubicBezTo>
                  <a:lnTo>
                    <a:pt x="173831" y="2799303"/>
                  </a:lnTo>
                  <a:cubicBezTo>
                    <a:pt x="173831" y="2801931"/>
                    <a:pt x="171698" y="2804065"/>
                    <a:pt x="169069" y="2804065"/>
                  </a:cubicBezTo>
                  <a:close/>
                  <a:moveTo>
                    <a:pt x="9525" y="2794540"/>
                  </a:moveTo>
                  <a:lnTo>
                    <a:pt x="164306" y="2794540"/>
                  </a:lnTo>
                  <a:lnTo>
                    <a:pt x="164306" y="9811"/>
                  </a:lnTo>
                  <a:lnTo>
                    <a:pt x="933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2" name="任意多边形: 形状 1011">
              <a:extLst>
                <a:ext uri="{FF2B5EF4-FFF2-40B4-BE49-F238E27FC236}">
                  <a16:creationId xmlns:a16="http://schemas.microsoft.com/office/drawing/2014/main" id="{495F34CF-437A-421C-AE6B-DBE216D93124}"/>
                </a:ext>
              </a:extLst>
            </p:cNvPr>
            <p:cNvSpPr/>
            <p:nvPr/>
          </p:nvSpPr>
          <p:spPr>
            <a:xfrm rot="10800000">
              <a:off x="9211236" y="1624525"/>
              <a:ext cx="322135" cy="138112"/>
            </a:xfrm>
            <a:custGeom>
              <a:avLst/>
              <a:gdLst>
                <a:gd name="connsiteX0" fmla="*/ 0 w 322135"/>
                <a:gd name="connsiteY0" fmla="*/ 0 h 138112"/>
                <a:gd name="connsiteX1" fmla="*/ 322136 w 322135"/>
                <a:gd name="connsiteY1" fmla="*/ 0 h 138112"/>
                <a:gd name="connsiteX2" fmla="*/ 322136 w 322135"/>
                <a:gd name="connsiteY2" fmla="*/ 138112 h 138112"/>
                <a:gd name="connsiteX3" fmla="*/ 0 w 322135"/>
                <a:gd name="connsiteY3" fmla="*/ 138112 h 13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135" h="138112">
                  <a:moveTo>
                    <a:pt x="0" y="0"/>
                  </a:moveTo>
                  <a:lnTo>
                    <a:pt x="322136" y="0"/>
                  </a:lnTo>
                  <a:lnTo>
                    <a:pt x="322136" y="138112"/>
                  </a:lnTo>
                  <a:lnTo>
                    <a:pt x="0" y="13811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3" name="任意多边形: 形状 1012">
              <a:extLst>
                <a:ext uri="{FF2B5EF4-FFF2-40B4-BE49-F238E27FC236}">
                  <a16:creationId xmlns:a16="http://schemas.microsoft.com/office/drawing/2014/main" id="{019F72BE-F0AD-4B68-9D94-C2187AAB5C95}"/>
                </a:ext>
              </a:extLst>
            </p:cNvPr>
            <p:cNvSpPr/>
            <p:nvPr/>
          </p:nvSpPr>
          <p:spPr>
            <a:xfrm>
              <a:off x="9206378" y="1619572"/>
              <a:ext cx="331755" cy="147637"/>
            </a:xfrm>
            <a:custGeom>
              <a:avLst/>
              <a:gdLst>
                <a:gd name="connsiteX0" fmla="*/ 326993 w 331755"/>
                <a:gd name="connsiteY0" fmla="*/ 147638 h 147637"/>
                <a:gd name="connsiteX1" fmla="*/ 4763 w 331755"/>
                <a:gd name="connsiteY1" fmla="*/ 147638 h 147637"/>
                <a:gd name="connsiteX2" fmla="*/ 0 w 331755"/>
                <a:gd name="connsiteY2" fmla="*/ 142875 h 147637"/>
                <a:gd name="connsiteX3" fmla="*/ 0 w 331755"/>
                <a:gd name="connsiteY3" fmla="*/ 4763 h 147637"/>
                <a:gd name="connsiteX4" fmla="*/ 4763 w 331755"/>
                <a:gd name="connsiteY4" fmla="*/ 0 h 147637"/>
                <a:gd name="connsiteX5" fmla="*/ 326993 w 331755"/>
                <a:gd name="connsiteY5" fmla="*/ 0 h 147637"/>
                <a:gd name="connsiteX6" fmla="*/ 331756 w 331755"/>
                <a:gd name="connsiteY6" fmla="*/ 4763 h 147637"/>
                <a:gd name="connsiteX7" fmla="*/ 331756 w 331755"/>
                <a:gd name="connsiteY7" fmla="*/ 143065 h 147637"/>
                <a:gd name="connsiteX8" fmla="*/ 326993 w 331755"/>
                <a:gd name="connsiteY8" fmla="*/ 147638 h 147637"/>
                <a:gd name="connsiteX9" fmla="*/ 9525 w 331755"/>
                <a:gd name="connsiteY9" fmla="*/ 138113 h 147637"/>
                <a:gd name="connsiteX10" fmla="*/ 322231 w 331755"/>
                <a:gd name="connsiteY10" fmla="*/ 138113 h 147637"/>
                <a:gd name="connsiteX11" fmla="*/ 322231 w 331755"/>
                <a:gd name="connsiteY11" fmla="*/ 9811 h 147637"/>
                <a:gd name="connsiteX12" fmla="*/ 9525 w 331755"/>
                <a:gd name="connsiteY12" fmla="*/ 9811 h 147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1755" h="147637">
                  <a:moveTo>
                    <a:pt x="326993" y="147638"/>
                  </a:moveTo>
                  <a:lnTo>
                    <a:pt x="4763" y="147638"/>
                  </a:lnTo>
                  <a:cubicBezTo>
                    <a:pt x="2134" y="147638"/>
                    <a:pt x="0" y="145505"/>
                    <a:pt x="0" y="142875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326993" y="0"/>
                  </a:lnTo>
                  <a:cubicBezTo>
                    <a:pt x="329622" y="0"/>
                    <a:pt x="331756" y="2133"/>
                    <a:pt x="331756" y="4763"/>
                  </a:cubicBezTo>
                  <a:lnTo>
                    <a:pt x="331756" y="143065"/>
                  </a:lnTo>
                  <a:cubicBezTo>
                    <a:pt x="331651" y="145621"/>
                    <a:pt x="329555" y="147639"/>
                    <a:pt x="326993" y="147638"/>
                  </a:cubicBezTo>
                  <a:close/>
                  <a:moveTo>
                    <a:pt x="9525" y="138113"/>
                  </a:moveTo>
                  <a:lnTo>
                    <a:pt x="322231" y="138113"/>
                  </a:lnTo>
                  <a:lnTo>
                    <a:pt x="322231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4" name="任意多边形: 形状 1013">
              <a:extLst>
                <a:ext uri="{FF2B5EF4-FFF2-40B4-BE49-F238E27FC236}">
                  <a16:creationId xmlns:a16="http://schemas.microsoft.com/office/drawing/2014/main" id="{7CD1E6BB-5ED1-4C12-B678-D93E5554BBD7}"/>
                </a:ext>
              </a:extLst>
            </p:cNvPr>
            <p:cNvSpPr/>
            <p:nvPr/>
          </p:nvSpPr>
          <p:spPr>
            <a:xfrm rot="10800000">
              <a:off x="9222570" y="179978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5" name="任意多边形: 形状 1014">
              <a:extLst>
                <a:ext uri="{FF2B5EF4-FFF2-40B4-BE49-F238E27FC236}">
                  <a16:creationId xmlns:a16="http://schemas.microsoft.com/office/drawing/2014/main" id="{1CB25E6B-6069-4BF7-90AF-CA037D874F63}"/>
                </a:ext>
              </a:extLst>
            </p:cNvPr>
            <p:cNvSpPr/>
            <p:nvPr/>
          </p:nvSpPr>
          <p:spPr>
            <a:xfrm>
              <a:off x="9217903" y="1795118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8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3"/>
                    <a:pt x="45434" y="4763"/>
                  </a:cubicBezTo>
                  <a:lnTo>
                    <a:pt x="45434" y="44958"/>
                  </a:lnTo>
                  <a:cubicBezTo>
                    <a:pt x="45434" y="47588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6" name="任意多边形: 形状 1015">
              <a:extLst>
                <a:ext uri="{FF2B5EF4-FFF2-40B4-BE49-F238E27FC236}">
                  <a16:creationId xmlns:a16="http://schemas.microsoft.com/office/drawing/2014/main" id="{027212BE-1F4B-45BD-9958-D0D4A9F73FCE}"/>
                </a:ext>
              </a:extLst>
            </p:cNvPr>
            <p:cNvSpPr/>
            <p:nvPr/>
          </p:nvSpPr>
          <p:spPr>
            <a:xfrm rot="10800000">
              <a:off x="9222570" y="188693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7" name="任意多边形: 形状 1016">
              <a:extLst>
                <a:ext uri="{FF2B5EF4-FFF2-40B4-BE49-F238E27FC236}">
                  <a16:creationId xmlns:a16="http://schemas.microsoft.com/office/drawing/2014/main" id="{E5D16FD4-37B2-44CF-890B-E11860ECED63}"/>
                </a:ext>
              </a:extLst>
            </p:cNvPr>
            <p:cNvSpPr/>
            <p:nvPr/>
          </p:nvSpPr>
          <p:spPr>
            <a:xfrm>
              <a:off x="9217903" y="1882176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8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3"/>
                    <a:pt x="45434" y="4763"/>
                  </a:cubicBezTo>
                  <a:lnTo>
                    <a:pt x="45434" y="44958"/>
                  </a:lnTo>
                  <a:cubicBezTo>
                    <a:pt x="45434" y="47588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8" name="任意多边形: 形状 1017">
              <a:extLst>
                <a:ext uri="{FF2B5EF4-FFF2-40B4-BE49-F238E27FC236}">
                  <a16:creationId xmlns:a16="http://schemas.microsoft.com/office/drawing/2014/main" id="{BA75068C-88BF-4591-9F8E-6D0A1954588A}"/>
                </a:ext>
              </a:extLst>
            </p:cNvPr>
            <p:cNvSpPr/>
            <p:nvPr/>
          </p:nvSpPr>
          <p:spPr>
            <a:xfrm rot="10800000">
              <a:off x="9222570" y="197409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9" name="任意多边形: 形状 1018">
              <a:extLst>
                <a:ext uri="{FF2B5EF4-FFF2-40B4-BE49-F238E27FC236}">
                  <a16:creationId xmlns:a16="http://schemas.microsoft.com/office/drawing/2014/main" id="{64CE4302-347F-428E-906F-5325565FF96F}"/>
                </a:ext>
              </a:extLst>
            </p:cNvPr>
            <p:cNvSpPr/>
            <p:nvPr/>
          </p:nvSpPr>
          <p:spPr>
            <a:xfrm>
              <a:off x="9217903" y="1969235"/>
              <a:ext cx="45434" cy="49815"/>
            </a:xfrm>
            <a:custGeom>
              <a:avLst/>
              <a:gdLst>
                <a:gd name="connsiteX0" fmla="*/ 40672 w 45434"/>
                <a:gd name="connsiteY0" fmla="*/ 49816 h 49815"/>
                <a:gd name="connsiteX1" fmla="*/ 4763 w 45434"/>
                <a:gd name="connsiteY1" fmla="*/ 49816 h 49815"/>
                <a:gd name="connsiteX2" fmla="*/ 0 w 45434"/>
                <a:gd name="connsiteY2" fmla="*/ 45053 h 49815"/>
                <a:gd name="connsiteX3" fmla="*/ 0 w 45434"/>
                <a:gd name="connsiteY3" fmla="*/ 4763 h 49815"/>
                <a:gd name="connsiteX4" fmla="*/ 4763 w 45434"/>
                <a:gd name="connsiteY4" fmla="*/ 0 h 49815"/>
                <a:gd name="connsiteX5" fmla="*/ 40672 w 45434"/>
                <a:gd name="connsiteY5" fmla="*/ 0 h 49815"/>
                <a:gd name="connsiteX6" fmla="*/ 45434 w 45434"/>
                <a:gd name="connsiteY6" fmla="*/ 4763 h 49815"/>
                <a:gd name="connsiteX7" fmla="*/ 45434 w 45434"/>
                <a:gd name="connsiteY7" fmla="*/ 45053 h 49815"/>
                <a:gd name="connsiteX8" fmla="*/ 40672 w 45434"/>
                <a:gd name="connsiteY8" fmla="*/ 49816 h 49815"/>
                <a:gd name="connsiteX9" fmla="*/ 9525 w 45434"/>
                <a:gd name="connsiteY9" fmla="*/ 40291 h 49815"/>
                <a:gd name="connsiteX10" fmla="*/ 35909 w 45434"/>
                <a:gd name="connsiteY10" fmla="*/ 40291 h 49815"/>
                <a:gd name="connsiteX11" fmla="*/ 35909 w 45434"/>
                <a:gd name="connsiteY11" fmla="*/ 9525 h 49815"/>
                <a:gd name="connsiteX12" fmla="*/ 9525 w 45434"/>
                <a:gd name="connsiteY12" fmla="*/ 9525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815">
                  <a:moveTo>
                    <a:pt x="40672" y="49816"/>
                  </a:moveTo>
                  <a:lnTo>
                    <a:pt x="4763" y="49816"/>
                  </a:lnTo>
                  <a:cubicBezTo>
                    <a:pt x="2134" y="49816"/>
                    <a:pt x="0" y="47683"/>
                    <a:pt x="0" y="4505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3"/>
                    <a:pt x="45434" y="4763"/>
                  </a:cubicBezTo>
                  <a:lnTo>
                    <a:pt x="45434" y="45053"/>
                  </a:lnTo>
                  <a:cubicBezTo>
                    <a:pt x="45434" y="47683"/>
                    <a:pt x="43301" y="49816"/>
                    <a:pt x="40672" y="49816"/>
                  </a:cubicBezTo>
                  <a:close/>
                  <a:moveTo>
                    <a:pt x="9525" y="40291"/>
                  </a:moveTo>
                  <a:lnTo>
                    <a:pt x="35909" y="40291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0" name="任意多边形: 形状 1019">
              <a:extLst>
                <a:ext uri="{FF2B5EF4-FFF2-40B4-BE49-F238E27FC236}">
                  <a16:creationId xmlns:a16="http://schemas.microsoft.com/office/drawing/2014/main" id="{BC3D4559-94AC-4FE0-903E-2AA96F4C7389}"/>
                </a:ext>
              </a:extLst>
            </p:cNvPr>
            <p:cNvSpPr/>
            <p:nvPr/>
          </p:nvSpPr>
          <p:spPr>
            <a:xfrm rot="10800000">
              <a:off x="9222570" y="206115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1" name="任意多边形: 形状 1020">
              <a:extLst>
                <a:ext uri="{FF2B5EF4-FFF2-40B4-BE49-F238E27FC236}">
                  <a16:creationId xmlns:a16="http://schemas.microsoft.com/office/drawing/2014/main" id="{4C74EC44-A4D5-4F7F-965B-1B2F98291AC1}"/>
                </a:ext>
              </a:extLst>
            </p:cNvPr>
            <p:cNvSpPr/>
            <p:nvPr/>
          </p:nvSpPr>
          <p:spPr>
            <a:xfrm>
              <a:off x="9217903" y="2056389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3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2" name="任意多边形: 形状 1021">
              <a:extLst>
                <a:ext uri="{FF2B5EF4-FFF2-40B4-BE49-F238E27FC236}">
                  <a16:creationId xmlns:a16="http://schemas.microsoft.com/office/drawing/2014/main" id="{E220F323-D6B2-4747-B2CF-3AFAA84273F0}"/>
                </a:ext>
              </a:extLst>
            </p:cNvPr>
            <p:cNvSpPr/>
            <p:nvPr/>
          </p:nvSpPr>
          <p:spPr>
            <a:xfrm rot="10800000">
              <a:off x="9222570" y="214830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3" name="任意多边形: 形状 1022">
              <a:extLst>
                <a:ext uri="{FF2B5EF4-FFF2-40B4-BE49-F238E27FC236}">
                  <a16:creationId xmlns:a16="http://schemas.microsoft.com/office/drawing/2014/main" id="{F1FC2551-FB2E-4D92-ADEA-E0282F819060}"/>
                </a:ext>
              </a:extLst>
            </p:cNvPr>
            <p:cNvSpPr/>
            <p:nvPr/>
          </p:nvSpPr>
          <p:spPr>
            <a:xfrm>
              <a:off x="9217903" y="2143447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4" name="任意多边形: 形状 1023">
              <a:extLst>
                <a:ext uri="{FF2B5EF4-FFF2-40B4-BE49-F238E27FC236}">
                  <a16:creationId xmlns:a16="http://schemas.microsoft.com/office/drawing/2014/main" id="{DBBC3FEE-7C5E-45C1-B2F1-DCDA6F4B7F88}"/>
                </a:ext>
              </a:extLst>
            </p:cNvPr>
            <p:cNvSpPr/>
            <p:nvPr/>
          </p:nvSpPr>
          <p:spPr>
            <a:xfrm rot="10800000">
              <a:off x="9222570" y="223536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5" name="任意多边形: 形状 1024">
              <a:extLst>
                <a:ext uri="{FF2B5EF4-FFF2-40B4-BE49-F238E27FC236}">
                  <a16:creationId xmlns:a16="http://schemas.microsoft.com/office/drawing/2014/main" id="{669DF6CF-08C2-4480-8253-685A5AA1EC53}"/>
                </a:ext>
              </a:extLst>
            </p:cNvPr>
            <p:cNvSpPr/>
            <p:nvPr/>
          </p:nvSpPr>
          <p:spPr>
            <a:xfrm>
              <a:off x="9217903" y="2230601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6" name="任意多边形: 形状 1025">
              <a:extLst>
                <a:ext uri="{FF2B5EF4-FFF2-40B4-BE49-F238E27FC236}">
                  <a16:creationId xmlns:a16="http://schemas.microsoft.com/office/drawing/2014/main" id="{06DA69D3-D194-4EAE-AFF6-CC0059C1247B}"/>
                </a:ext>
              </a:extLst>
            </p:cNvPr>
            <p:cNvSpPr/>
            <p:nvPr/>
          </p:nvSpPr>
          <p:spPr>
            <a:xfrm rot="10800000">
              <a:off x="9222570" y="2322517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7" name="任意多边形: 形状 1026">
              <a:extLst>
                <a:ext uri="{FF2B5EF4-FFF2-40B4-BE49-F238E27FC236}">
                  <a16:creationId xmlns:a16="http://schemas.microsoft.com/office/drawing/2014/main" id="{88535276-C06C-4C9C-BF31-BF2710632662}"/>
                </a:ext>
              </a:extLst>
            </p:cNvPr>
            <p:cNvSpPr/>
            <p:nvPr/>
          </p:nvSpPr>
          <p:spPr>
            <a:xfrm>
              <a:off x="9217903" y="2317564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8" name="任意多边形: 形状 1027">
              <a:extLst>
                <a:ext uri="{FF2B5EF4-FFF2-40B4-BE49-F238E27FC236}">
                  <a16:creationId xmlns:a16="http://schemas.microsoft.com/office/drawing/2014/main" id="{2F32BDED-C257-4447-AFAE-71CE33A1F117}"/>
                </a:ext>
              </a:extLst>
            </p:cNvPr>
            <p:cNvSpPr/>
            <p:nvPr/>
          </p:nvSpPr>
          <p:spPr>
            <a:xfrm rot="10800000">
              <a:off x="9222570" y="240948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9" name="任意多边形: 形状 1028">
              <a:extLst>
                <a:ext uri="{FF2B5EF4-FFF2-40B4-BE49-F238E27FC236}">
                  <a16:creationId xmlns:a16="http://schemas.microsoft.com/office/drawing/2014/main" id="{50ABB78E-5E12-4646-A8AB-E8A416C94460}"/>
                </a:ext>
              </a:extLst>
            </p:cNvPr>
            <p:cNvSpPr/>
            <p:nvPr/>
          </p:nvSpPr>
          <p:spPr>
            <a:xfrm>
              <a:off x="9217903" y="2404813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0" name="任意多边形: 形状 1029">
              <a:extLst>
                <a:ext uri="{FF2B5EF4-FFF2-40B4-BE49-F238E27FC236}">
                  <a16:creationId xmlns:a16="http://schemas.microsoft.com/office/drawing/2014/main" id="{06FFD169-BB0E-4B34-8FFB-831870A1D63B}"/>
                </a:ext>
              </a:extLst>
            </p:cNvPr>
            <p:cNvSpPr/>
            <p:nvPr/>
          </p:nvSpPr>
          <p:spPr>
            <a:xfrm rot="10800000">
              <a:off x="9222570" y="2496634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1" name="任意多边形: 形状 1030">
              <a:extLst>
                <a:ext uri="{FF2B5EF4-FFF2-40B4-BE49-F238E27FC236}">
                  <a16:creationId xmlns:a16="http://schemas.microsoft.com/office/drawing/2014/main" id="{0AFDED64-DB92-462A-B107-5268BD555B60}"/>
                </a:ext>
              </a:extLst>
            </p:cNvPr>
            <p:cNvSpPr/>
            <p:nvPr/>
          </p:nvSpPr>
          <p:spPr>
            <a:xfrm>
              <a:off x="9217903" y="2491872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2" name="任意多边形: 形状 1031">
              <a:extLst>
                <a:ext uri="{FF2B5EF4-FFF2-40B4-BE49-F238E27FC236}">
                  <a16:creationId xmlns:a16="http://schemas.microsoft.com/office/drawing/2014/main" id="{6D672C0F-F283-4113-800D-B280450B5CC5}"/>
                </a:ext>
              </a:extLst>
            </p:cNvPr>
            <p:cNvSpPr/>
            <p:nvPr/>
          </p:nvSpPr>
          <p:spPr>
            <a:xfrm rot="10800000">
              <a:off x="9222570" y="258369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3" name="任意多边形: 形状 1032">
              <a:extLst>
                <a:ext uri="{FF2B5EF4-FFF2-40B4-BE49-F238E27FC236}">
                  <a16:creationId xmlns:a16="http://schemas.microsoft.com/office/drawing/2014/main" id="{A5AB670B-DD7E-4C16-92EF-B8D176FBDC79}"/>
                </a:ext>
              </a:extLst>
            </p:cNvPr>
            <p:cNvSpPr/>
            <p:nvPr/>
          </p:nvSpPr>
          <p:spPr>
            <a:xfrm>
              <a:off x="9217903" y="2579025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5434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5434"/>
                  </a:lnTo>
                  <a:cubicBezTo>
                    <a:pt x="45186" y="47873"/>
                    <a:pt x="43129" y="49730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4" name="任意多边形: 形状 1033">
              <a:extLst>
                <a:ext uri="{FF2B5EF4-FFF2-40B4-BE49-F238E27FC236}">
                  <a16:creationId xmlns:a16="http://schemas.microsoft.com/office/drawing/2014/main" id="{C6853CC5-F613-42D9-B8F8-2E10CA918314}"/>
                </a:ext>
              </a:extLst>
            </p:cNvPr>
            <p:cNvSpPr/>
            <p:nvPr/>
          </p:nvSpPr>
          <p:spPr>
            <a:xfrm rot="10800000">
              <a:off x="9222570" y="2670846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5" name="任意多边形: 形状 1034">
              <a:extLst>
                <a:ext uri="{FF2B5EF4-FFF2-40B4-BE49-F238E27FC236}">
                  <a16:creationId xmlns:a16="http://schemas.microsoft.com/office/drawing/2014/main" id="{5EBFEDC3-25B8-4E82-BD62-A598C055E6A9}"/>
                </a:ext>
              </a:extLst>
            </p:cNvPr>
            <p:cNvSpPr/>
            <p:nvPr/>
          </p:nvSpPr>
          <p:spPr>
            <a:xfrm>
              <a:off x="9217903" y="2666084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6" name="任意多边形: 形状 1035">
              <a:extLst>
                <a:ext uri="{FF2B5EF4-FFF2-40B4-BE49-F238E27FC236}">
                  <a16:creationId xmlns:a16="http://schemas.microsoft.com/office/drawing/2014/main" id="{647860FD-B787-44A1-8306-D2BE93AB4BEC}"/>
                </a:ext>
              </a:extLst>
            </p:cNvPr>
            <p:cNvSpPr/>
            <p:nvPr/>
          </p:nvSpPr>
          <p:spPr>
            <a:xfrm rot="10800000">
              <a:off x="9222570" y="275790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7" name="任意多边形: 形状 1036">
              <a:extLst>
                <a:ext uri="{FF2B5EF4-FFF2-40B4-BE49-F238E27FC236}">
                  <a16:creationId xmlns:a16="http://schemas.microsoft.com/office/drawing/2014/main" id="{89E706F9-F209-49E8-9CED-955A79BEB81E}"/>
                </a:ext>
              </a:extLst>
            </p:cNvPr>
            <p:cNvSpPr/>
            <p:nvPr/>
          </p:nvSpPr>
          <p:spPr>
            <a:xfrm>
              <a:off x="9217903" y="2753047"/>
              <a:ext cx="45438" cy="49911"/>
            </a:xfrm>
            <a:custGeom>
              <a:avLst/>
              <a:gdLst>
                <a:gd name="connsiteX0" fmla="*/ 40672 w 45438"/>
                <a:gd name="connsiteY0" fmla="*/ 49911 h 49911"/>
                <a:gd name="connsiteX1" fmla="*/ 4763 w 45438"/>
                <a:gd name="connsiteY1" fmla="*/ 49911 h 49911"/>
                <a:gd name="connsiteX2" fmla="*/ 0 w 45438"/>
                <a:gd name="connsiteY2" fmla="*/ 45149 h 49911"/>
                <a:gd name="connsiteX3" fmla="*/ 0 w 45438"/>
                <a:gd name="connsiteY3" fmla="*/ 4763 h 49911"/>
                <a:gd name="connsiteX4" fmla="*/ 4763 w 45438"/>
                <a:gd name="connsiteY4" fmla="*/ 0 h 49911"/>
                <a:gd name="connsiteX5" fmla="*/ 40672 w 45438"/>
                <a:gd name="connsiteY5" fmla="*/ 0 h 49911"/>
                <a:gd name="connsiteX6" fmla="*/ 45434 w 45438"/>
                <a:gd name="connsiteY6" fmla="*/ 4763 h 49911"/>
                <a:gd name="connsiteX7" fmla="*/ 45434 w 45438"/>
                <a:gd name="connsiteY7" fmla="*/ 44958 h 49911"/>
                <a:gd name="connsiteX8" fmla="*/ 40862 w 45438"/>
                <a:gd name="connsiteY8" fmla="*/ 49911 h 49911"/>
                <a:gd name="connsiteX9" fmla="*/ 40672 w 45438"/>
                <a:gd name="connsiteY9" fmla="*/ 49911 h 49911"/>
                <a:gd name="connsiteX10" fmla="*/ 9525 w 45438"/>
                <a:gd name="connsiteY10" fmla="*/ 40386 h 49911"/>
                <a:gd name="connsiteX11" fmla="*/ 35909 w 45438"/>
                <a:gd name="connsiteY11" fmla="*/ 40386 h 49911"/>
                <a:gd name="connsiteX12" fmla="*/ 35909 w 45438"/>
                <a:gd name="connsiteY12" fmla="*/ 9716 h 49911"/>
                <a:gd name="connsiteX13" fmla="*/ 9525 w 45438"/>
                <a:gd name="connsiteY13" fmla="*/ 9716 h 49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38" h="49911">
                  <a:moveTo>
                    <a:pt x="40672" y="49911"/>
                  </a:moveTo>
                  <a:lnTo>
                    <a:pt x="4763" y="49911"/>
                  </a:lnTo>
                  <a:cubicBezTo>
                    <a:pt x="2134" y="49911"/>
                    <a:pt x="0" y="47777"/>
                    <a:pt x="0" y="4514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539" y="47587"/>
                    <a:pt x="43491" y="49806"/>
                    <a:pt x="40862" y="49911"/>
                  </a:cubicBezTo>
                  <a:cubicBezTo>
                    <a:pt x="40805" y="49911"/>
                    <a:pt x="40739" y="49911"/>
                    <a:pt x="40672" y="49911"/>
                  </a:cubicBezTo>
                  <a:close/>
                  <a:moveTo>
                    <a:pt x="9525" y="40386"/>
                  </a:moveTo>
                  <a:lnTo>
                    <a:pt x="35909" y="40386"/>
                  </a:lnTo>
                  <a:lnTo>
                    <a:pt x="35909" y="9716"/>
                  </a:lnTo>
                  <a:lnTo>
                    <a:pt x="9525" y="971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8" name="任意多边形: 形状 1037">
              <a:extLst>
                <a:ext uri="{FF2B5EF4-FFF2-40B4-BE49-F238E27FC236}">
                  <a16:creationId xmlns:a16="http://schemas.microsoft.com/office/drawing/2014/main" id="{9CC03B1A-7BC0-4B92-B301-25A0B770161E}"/>
                </a:ext>
              </a:extLst>
            </p:cNvPr>
            <p:cNvSpPr/>
            <p:nvPr/>
          </p:nvSpPr>
          <p:spPr>
            <a:xfrm rot="10800000">
              <a:off x="9222570" y="2845059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9" name="任意多边形: 形状 1038">
              <a:extLst>
                <a:ext uri="{FF2B5EF4-FFF2-40B4-BE49-F238E27FC236}">
                  <a16:creationId xmlns:a16="http://schemas.microsoft.com/office/drawing/2014/main" id="{3AF65544-47F6-4F76-94BD-E7CE5B4F2A44}"/>
                </a:ext>
              </a:extLst>
            </p:cNvPr>
            <p:cNvSpPr/>
            <p:nvPr/>
          </p:nvSpPr>
          <p:spPr>
            <a:xfrm>
              <a:off x="9217903" y="2840296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0" name="任意多边形: 形状 1039">
              <a:extLst>
                <a:ext uri="{FF2B5EF4-FFF2-40B4-BE49-F238E27FC236}">
                  <a16:creationId xmlns:a16="http://schemas.microsoft.com/office/drawing/2014/main" id="{6D3ABFC1-72D3-4F59-83E8-D069C13C2CBF}"/>
                </a:ext>
              </a:extLst>
            </p:cNvPr>
            <p:cNvSpPr/>
            <p:nvPr/>
          </p:nvSpPr>
          <p:spPr>
            <a:xfrm rot="10800000">
              <a:off x="9222570" y="293221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1" name="任意多边形: 形状 1040">
              <a:extLst>
                <a:ext uri="{FF2B5EF4-FFF2-40B4-BE49-F238E27FC236}">
                  <a16:creationId xmlns:a16="http://schemas.microsoft.com/office/drawing/2014/main" id="{E42838D4-429C-425F-8DFC-742AC8C87180}"/>
                </a:ext>
              </a:extLst>
            </p:cNvPr>
            <p:cNvSpPr/>
            <p:nvPr/>
          </p:nvSpPr>
          <p:spPr>
            <a:xfrm>
              <a:off x="9217903" y="2927355"/>
              <a:ext cx="45434" cy="49529"/>
            </a:xfrm>
            <a:custGeom>
              <a:avLst/>
              <a:gdLst>
                <a:gd name="connsiteX0" fmla="*/ 40672 w 45434"/>
                <a:gd name="connsiteY0" fmla="*/ 49530 h 49529"/>
                <a:gd name="connsiteX1" fmla="*/ 4763 w 45434"/>
                <a:gd name="connsiteY1" fmla="*/ 49530 h 49529"/>
                <a:gd name="connsiteX2" fmla="*/ 0 w 45434"/>
                <a:gd name="connsiteY2" fmla="*/ 44767 h 49529"/>
                <a:gd name="connsiteX3" fmla="*/ 0 w 45434"/>
                <a:gd name="connsiteY3" fmla="*/ 4763 h 49529"/>
                <a:gd name="connsiteX4" fmla="*/ 4763 w 45434"/>
                <a:gd name="connsiteY4" fmla="*/ 0 h 49529"/>
                <a:gd name="connsiteX5" fmla="*/ 40672 w 45434"/>
                <a:gd name="connsiteY5" fmla="*/ 0 h 49529"/>
                <a:gd name="connsiteX6" fmla="*/ 45434 w 45434"/>
                <a:gd name="connsiteY6" fmla="*/ 4763 h 49529"/>
                <a:gd name="connsiteX7" fmla="*/ 45434 w 45434"/>
                <a:gd name="connsiteY7" fmla="*/ 44958 h 49529"/>
                <a:gd name="connsiteX8" fmla="*/ 40672 w 45434"/>
                <a:gd name="connsiteY8" fmla="*/ 49530 h 49529"/>
                <a:gd name="connsiteX9" fmla="*/ 9525 w 45434"/>
                <a:gd name="connsiteY9" fmla="*/ 40005 h 49529"/>
                <a:gd name="connsiteX10" fmla="*/ 35909 w 45434"/>
                <a:gd name="connsiteY10" fmla="*/ 40005 h 49529"/>
                <a:gd name="connsiteX11" fmla="*/ 35909 w 45434"/>
                <a:gd name="connsiteY11" fmla="*/ 9525 h 49529"/>
                <a:gd name="connsiteX12" fmla="*/ 9525 w 45434"/>
                <a:gd name="connsiteY12" fmla="*/ 9525 h 4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529">
                  <a:moveTo>
                    <a:pt x="40672" y="49530"/>
                  </a:moveTo>
                  <a:lnTo>
                    <a:pt x="4763" y="49530"/>
                  </a:lnTo>
                  <a:cubicBezTo>
                    <a:pt x="2134" y="49530"/>
                    <a:pt x="0" y="47396"/>
                    <a:pt x="0" y="44767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330" y="47511"/>
                    <a:pt x="43234" y="49530"/>
                    <a:pt x="40672" y="49530"/>
                  </a:cubicBezTo>
                  <a:close/>
                  <a:moveTo>
                    <a:pt x="9525" y="40005"/>
                  </a:moveTo>
                  <a:lnTo>
                    <a:pt x="35909" y="40005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2" name="任意多边形: 形状 1041">
              <a:extLst>
                <a:ext uri="{FF2B5EF4-FFF2-40B4-BE49-F238E27FC236}">
                  <a16:creationId xmlns:a16="http://schemas.microsoft.com/office/drawing/2014/main" id="{10F1E22D-37DC-4F77-BDAC-5D533E42235B}"/>
                </a:ext>
              </a:extLst>
            </p:cNvPr>
            <p:cNvSpPr/>
            <p:nvPr/>
          </p:nvSpPr>
          <p:spPr>
            <a:xfrm rot="10800000">
              <a:off x="9222570" y="301927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3" name="任意多边形: 形状 1042">
              <a:extLst>
                <a:ext uri="{FF2B5EF4-FFF2-40B4-BE49-F238E27FC236}">
                  <a16:creationId xmlns:a16="http://schemas.microsoft.com/office/drawing/2014/main" id="{631BCDA8-314C-468C-8B7B-86A6B473071F}"/>
                </a:ext>
              </a:extLst>
            </p:cNvPr>
            <p:cNvSpPr/>
            <p:nvPr/>
          </p:nvSpPr>
          <p:spPr>
            <a:xfrm>
              <a:off x="9217903" y="3014508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10001 h 49720"/>
                <a:gd name="connsiteX12" fmla="*/ 9525 w 45434"/>
                <a:gd name="connsiteY12" fmla="*/ 10001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10001"/>
                  </a:lnTo>
                  <a:lnTo>
                    <a:pt x="9525" y="1000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4" name="任意多边形: 形状 1043">
              <a:extLst>
                <a:ext uri="{FF2B5EF4-FFF2-40B4-BE49-F238E27FC236}">
                  <a16:creationId xmlns:a16="http://schemas.microsoft.com/office/drawing/2014/main" id="{B6846330-D47F-4ADA-A30A-A5D29AF73CBC}"/>
                </a:ext>
              </a:extLst>
            </p:cNvPr>
            <p:cNvSpPr/>
            <p:nvPr/>
          </p:nvSpPr>
          <p:spPr>
            <a:xfrm rot="10800000">
              <a:off x="9222570" y="3106425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5" name="任意多边形: 形状 1044">
              <a:extLst>
                <a:ext uri="{FF2B5EF4-FFF2-40B4-BE49-F238E27FC236}">
                  <a16:creationId xmlns:a16="http://schemas.microsoft.com/office/drawing/2014/main" id="{12EF2C59-037E-42EB-907B-CB590861C0B3}"/>
                </a:ext>
              </a:extLst>
            </p:cNvPr>
            <p:cNvSpPr/>
            <p:nvPr/>
          </p:nvSpPr>
          <p:spPr>
            <a:xfrm>
              <a:off x="9217903" y="3101567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6" name="任意多边形: 形状 1045">
              <a:extLst>
                <a:ext uri="{FF2B5EF4-FFF2-40B4-BE49-F238E27FC236}">
                  <a16:creationId xmlns:a16="http://schemas.microsoft.com/office/drawing/2014/main" id="{2BCCC67D-DD3D-45F3-8623-D759AED144B3}"/>
                </a:ext>
              </a:extLst>
            </p:cNvPr>
            <p:cNvSpPr/>
            <p:nvPr/>
          </p:nvSpPr>
          <p:spPr>
            <a:xfrm rot="10800000">
              <a:off x="9222570" y="3193483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7" name="任意多边形: 形状 1046">
              <a:extLst>
                <a:ext uri="{FF2B5EF4-FFF2-40B4-BE49-F238E27FC236}">
                  <a16:creationId xmlns:a16="http://schemas.microsoft.com/office/drawing/2014/main" id="{5C05199E-8B30-4108-8F79-FAC7A1A79592}"/>
                </a:ext>
              </a:extLst>
            </p:cNvPr>
            <p:cNvSpPr/>
            <p:nvPr/>
          </p:nvSpPr>
          <p:spPr>
            <a:xfrm>
              <a:off x="9217903" y="3188721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5339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5339"/>
                  </a:lnTo>
                  <a:cubicBezTo>
                    <a:pt x="45234" y="47815"/>
                    <a:pt x="43158" y="49730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8" name="任意多边形: 形状 1047">
              <a:extLst>
                <a:ext uri="{FF2B5EF4-FFF2-40B4-BE49-F238E27FC236}">
                  <a16:creationId xmlns:a16="http://schemas.microsoft.com/office/drawing/2014/main" id="{6B33F695-A5F1-49D1-8FD1-9B91D92E245C}"/>
                </a:ext>
              </a:extLst>
            </p:cNvPr>
            <p:cNvSpPr/>
            <p:nvPr/>
          </p:nvSpPr>
          <p:spPr>
            <a:xfrm rot="10800000">
              <a:off x="9222570" y="328054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9" name="任意多边形: 形状 1048">
              <a:extLst>
                <a:ext uri="{FF2B5EF4-FFF2-40B4-BE49-F238E27FC236}">
                  <a16:creationId xmlns:a16="http://schemas.microsoft.com/office/drawing/2014/main" id="{1A392F17-915A-4C3F-8AB7-C4C55507C7D0}"/>
                </a:ext>
              </a:extLst>
            </p:cNvPr>
            <p:cNvSpPr/>
            <p:nvPr/>
          </p:nvSpPr>
          <p:spPr>
            <a:xfrm>
              <a:off x="9217903" y="3275779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0" name="任意多边形: 形状 1049">
              <a:extLst>
                <a:ext uri="{FF2B5EF4-FFF2-40B4-BE49-F238E27FC236}">
                  <a16:creationId xmlns:a16="http://schemas.microsoft.com/office/drawing/2014/main" id="{79F8EF6B-6750-4B6D-8C9B-E995CDD34CC6}"/>
                </a:ext>
              </a:extLst>
            </p:cNvPr>
            <p:cNvSpPr/>
            <p:nvPr/>
          </p:nvSpPr>
          <p:spPr>
            <a:xfrm rot="10800000">
              <a:off x="9222570" y="336760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1" name="任意多边形: 形状 1050">
              <a:extLst>
                <a:ext uri="{FF2B5EF4-FFF2-40B4-BE49-F238E27FC236}">
                  <a16:creationId xmlns:a16="http://schemas.microsoft.com/office/drawing/2014/main" id="{6E7C6E57-07FD-468E-9688-B82075296A71}"/>
                </a:ext>
              </a:extLst>
            </p:cNvPr>
            <p:cNvSpPr/>
            <p:nvPr/>
          </p:nvSpPr>
          <p:spPr>
            <a:xfrm>
              <a:off x="9217903" y="3362647"/>
              <a:ext cx="45443" cy="50006"/>
            </a:xfrm>
            <a:custGeom>
              <a:avLst/>
              <a:gdLst>
                <a:gd name="connsiteX0" fmla="*/ 40672 w 45443"/>
                <a:gd name="connsiteY0" fmla="*/ 50006 h 50006"/>
                <a:gd name="connsiteX1" fmla="*/ 4763 w 45443"/>
                <a:gd name="connsiteY1" fmla="*/ 50006 h 50006"/>
                <a:gd name="connsiteX2" fmla="*/ 0 w 45443"/>
                <a:gd name="connsiteY2" fmla="*/ 45244 h 50006"/>
                <a:gd name="connsiteX3" fmla="*/ 0 w 45443"/>
                <a:gd name="connsiteY3" fmla="*/ 4763 h 50006"/>
                <a:gd name="connsiteX4" fmla="*/ 4763 w 45443"/>
                <a:gd name="connsiteY4" fmla="*/ 0 h 50006"/>
                <a:gd name="connsiteX5" fmla="*/ 40672 w 45443"/>
                <a:gd name="connsiteY5" fmla="*/ 0 h 50006"/>
                <a:gd name="connsiteX6" fmla="*/ 45434 w 45443"/>
                <a:gd name="connsiteY6" fmla="*/ 4763 h 50006"/>
                <a:gd name="connsiteX7" fmla="*/ 45434 w 45443"/>
                <a:gd name="connsiteY7" fmla="*/ 44958 h 50006"/>
                <a:gd name="connsiteX8" fmla="*/ 40967 w 45443"/>
                <a:gd name="connsiteY8" fmla="*/ 49997 h 50006"/>
                <a:gd name="connsiteX9" fmla="*/ 40672 w 45443"/>
                <a:gd name="connsiteY9" fmla="*/ 50006 h 50006"/>
                <a:gd name="connsiteX10" fmla="*/ 9525 w 45443"/>
                <a:gd name="connsiteY10" fmla="*/ 40481 h 50006"/>
                <a:gd name="connsiteX11" fmla="*/ 35909 w 45443"/>
                <a:gd name="connsiteY11" fmla="*/ 40481 h 50006"/>
                <a:gd name="connsiteX12" fmla="*/ 35909 w 45443"/>
                <a:gd name="connsiteY12" fmla="*/ 9811 h 50006"/>
                <a:gd name="connsiteX13" fmla="*/ 9525 w 45443"/>
                <a:gd name="connsiteY13" fmla="*/ 9811 h 5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3" h="50006">
                  <a:moveTo>
                    <a:pt x="40672" y="50006"/>
                  </a:moveTo>
                  <a:lnTo>
                    <a:pt x="4763" y="50006"/>
                  </a:lnTo>
                  <a:cubicBezTo>
                    <a:pt x="2134" y="50006"/>
                    <a:pt x="0" y="47873"/>
                    <a:pt x="0" y="45244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596" y="47587"/>
                    <a:pt x="43596" y="49844"/>
                    <a:pt x="40967" y="49997"/>
                  </a:cubicBezTo>
                  <a:cubicBezTo>
                    <a:pt x="40872" y="50006"/>
                    <a:pt x="40767" y="50006"/>
                    <a:pt x="40672" y="50006"/>
                  </a:cubicBezTo>
                  <a:close/>
                  <a:moveTo>
                    <a:pt x="9525" y="40481"/>
                  </a:moveTo>
                  <a:lnTo>
                    <a:pt x="35909" y="40481"/>
                  </a:lnTo>
                  <a:lnTo>
                    <a:pt x="35909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2" name="任意多边形: 形状 1051">
              <a:extLst>
                <a:ext uri="{FF2B5EF4-FFF2-40B4-BE49-F238E27FC236}">
                  <a16:creationId xmlns:a16="http://schemas.microsoft.com/office/drawing/2014/main" id="{498C2C7A-5255-42CF-AEA1-829B31C100B1}"/>
                </a:ext>
              </a:extLst>
            </p:cNvPr>
            <p:cNvSpPr/>
            <p:nvPr/>
          </p:nvSpPr>
          <p:spPr>
            <a:xfrm rot="10800000">
              <a:off x="9222570" y="3454754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3" name="任意多边形: 形状 1052">
              <a:extLst>
                <a:ext uri="{FF2B5EF4-FFF2-40B4-BE49-F238E27FC236}">
                  <a16:creationId xmlns:a16="http://schemas.microsoft.com/office/drawing/2014/main" id="{024F7061-E57A-4F05-B453-0167D915270B}"/>
                </a:ext>
              </a:extLst>
            </p:cNvPr>
            <p:cNvSpPr/>
            <p:nvPr/>
          </p:nvSpPr>
          <p:spPr>
            <a:xfrm>
              <a:off x="9217903" y="3449991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4" name="任意多边形: 形状 1053">
              <a:extLst>
                <a:ext uri="{FF2B5EF4-FFF2-40B4-BE49-F238E27FC236}">
                  <a16:creationId xmlns:a16="http://schemas.microsoft.com/office/drawing/2014/main" id="{8A216D1B-E23C-4907-974B-F6B8C40C2893}"/>
                </a:ext>
              </a:extLst>
            </p:cNvPr>
            <p:cNvSpPr/>
            <p:nvPr/>
          </p:nvSpPr>
          <p:spPr>
            <a:xfrm rot="10800000">
              <a:off x="9222570" y="354181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5" name="任意多边形: 形状 1054">
              <a:extLst>
                <a:ext uri="{FF2B5EF4-FFF2-40B4-BE49-F238E27FC236}">
                  <a16:creationId xmlns:a16="http://schemas.microsoft.com/office/drawing/2014/main" id="{A6EC82B2-5B2D-4E67-BCD9-E5962E5AEAB9}"/>
                </a:ext>
              </a:extLst>
            </p:cNvPr>
            <p:cNvSpPr/>
            <p:nvPr/>
          </p:nvSpPr>
          <p:spPr>
            <a:xfrm>
              <a:off x="9217903" y="3536764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6" name="任意多边形: 形状 1055">
              <a:extLst>
                <a:ext uri="{FF2B5EF4-FFF2-40B4-BE49-F238E27FC236}">
                  <a16:creationId xmlns:a16="http://schemas.microsoft.com/office/drawing/2014/main" id="{3148369E-FA87-499D-8754-FEAF4162C010}"/>
                </a:ext>
              </a:extLst>
            </p:cNvPr>
            <p:cNvSpPr/>
            <p:nvPr/>
          </p:nvSpPr>
          <p:spPr>
            <a:xfrm rot="10800000">
              <a:off x="9222570" y="3628966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7" name="任意多边形: 形状 1056">
              <a:extLst>
                <a:ext uri="{FF2B5EF4-FFF2-40B4-BE49-F238E27FC236}">
                  <a16:creationId xmlns:a16="http://schemas.microsoft.com/office/drawing/2014/main" id="{43FE0732-86CC-48CB-9542-082A1659DA63}"/>
                </a:ext>
              </a:extLst>
            </p:cNvPr>
            <p:cNvSpPr/>
            <p:nvPr/>
          </p:nvSpPr>
          <p:spPr>
            <a:xfrm>
              <a:off x="9217903" y="3624203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906 h 49720"/>
                <a:gd name="connsiteX12" fmla="*/ 9525 w 45434"/>
                <a:gd name="connsiteY12" fmla="*/ 9906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906"/>
                  </a:lnTo>
                  <a:lnTo>
                    <a:pt x="9525" y="990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8" name="任意多边形: 形状 1057">
              <a:extLst>
                <a:ext uri="{FF2B5EF4-FFF2-40B4-BE49-F238E27FC236}">
                  <a16:creationId xmlns:a16="http://schemas.microsoft.com/office/drawing/2014/main" id="{44F7A2C1-E17B-4EDA-85FE-85E95ACAE154}"/>
                </a:ext>
              </a:extLst>
            </p:cNvPr>
            <p:cNvSpPr/>
            <p:nvPr/>
          </p:nvSpPr>
          <p:spPr>
            <a:xfrm rot="10800000">
              <a:off x="9222570" y="371612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9" name="任意多边形: 形状 1058">
              <a:extLst>
                <a:ext uri="{FF2B5EF4-FFF2-40B4-BE49-F238E27FC236}">
                  <a16:creationId xmlns:a16="http://schemas.microsoft.com/office/drawing/2014/main" id="{4B9633EA-20DA-4213-9BD7-C2256CFF9C83}"/>
                </a:ext>
              </a:extLst>
            </p:cNvPr>
            <p:cNvSpPr/>
            <p:nvPr/>
          </p:nvSpPr>
          <p:spPr>
            <a:xfrm>
              <a:off x="9217903" y="3711262"/>
              <a:ext cx="45434" cy="49815"/>
            </a:xfrm>
            <a:custGeom>
              <a:avLst/>
              <a:gdLst>
                <a:gd name="connsiteX0" fmla="*/ 40672 w 45434"/>
                <a:gd name="connsiteY0" fmla="*/ 49816 h 49815"/>
                <a:gd name="connsiteX1" fmla="*/ 4763 w 45434"/>
                <a:gd name="connsiteY1" fmla="*/ 49816 h 49815"/>
                <a:gd name="connsiteX2" fmla="*/ 0 w 45434"/>
                <a:gd name="connsiteY2" fmla="*/ 45053 h 49815"/>
                <a:gd name="connsiteX3" fmla="*/ 0 w 45434"/>
                <a:gd name="connsiteY3" fmla="*/ 4763 h 49815"/>
                <a:gd name="connsiteX4" fmla="*/ 4763 w 45434"/>
                <a:gd name="connsiteY4" fmla="*/ 0 h 49815"/>
                <a:gd name="connsiteX5" fmla="*/ 40672 w 45434"/>
                <a:gd name="connsiteY5" fmla="*/ 0 h 49815"/>
                <a:gd name="connsiteX6" fmla="*/ 45434 w 45434"/>
                <a:gd name="connsiteY6" fmla="*/ 4763 h 49815"/>
                <a:gd name="connsiteX7" fmla="*/ 45434 w 45434"/>
                <a:gd name="connsiteY7" fmla="*/ 45053 h 49815"/>
                <a:gd name="connsiteX8" fmla="*/ 40672 w 45434"/>
                <a:gd name="connsiteY8" fmla="*/ 49816 h 49815"/>
                <a:gd name="connsiteX9" fmla="*/ 9525 w 45434"/>
                <a:gd name="connsiteY9" fmla="*/ 40291 h 49815"/>
                <a:gd name="connsiteX10" fmla="*/ 35909 w 45434"/>
                <a:gd name="connsiteY10" fmla="*/ 40291 h 49815"/>
                <a:gd name="connsiteX11" fmla="*/ 35909 w 45434"/>
                <a:gd name="connsiteY11" fmla="*/ 9525 h 49815"/>
                <a:gd name="connsiteX12" fmla="*/ 9525 w 45434"/>
                <a:gd name="connsiteY12" fmla="*/ 9525 h 4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815">
                  <a:moveTo>
                    <a:pt x="40672" y="49816"/>
                  </a:moveTo>
                  <a:lnTo>
                    <a:pt x="4763" y="49816"/>
                  </a:lnTo>
                  <a:cubicBezTo>
                    <a:pt x="2134" y="49816"/>
                    <a:pt x="0" y="47682"/>
                    <a:pt x="0" y="4505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5053"/>
                  </a:lnTo>
                  <a:cubicBezTo>
                    <a:pt x="45434" y="47682"/>
                    <a:pt x="43301" y="49816"/>
                    <a:pt x="40672" y="49816"/>
                  </a:cubicBezTo>
                  <a:close/>
                  <a:moveTo>
                    <a:pt x="9525" y="40291"/>
                  </a:moveTo>
                  <a:lnTo>
                    <a:pt x="35909" y="40291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0" name="任意多边形: 形状 1059">
              <a:extLst>
                <a:ext uri="{FF2B5EF4-FFF2-40B4-BE49-F238E27FC236}">
                  <a16:creationId xmlns:a16="http://schemas.microsoft.com/office/drawing/2014/main" id="{B735F59E-D9E6-4F9F-B4FE-80A4E055D40E}"/>
                </a:ext>
              </a:extLst>
            </p:cNvPr>
            <p:cNvSpPr/>
            <p:nvPr/>
          </p:nvSpPr>
          <p:spPr>
            <a:xfrm rot="10800000">
              <a:off x="9222570" y="3803178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1" name="任意多边形: 形状 1060">
              <a:extLst>
                <a:ext uri="{FF2B5EF4-FFF2-40B4-BE49-F238E27FC236}">
                  <a16:creationId xmlns:a16="http://schemas.microsoft.com/office/drawing/2014/main" id="{E35E8138-40DB-4A1B-829A-FC253A5BD008}"/>
                </a:ext>
              </a:extLst>
            </p:cNvPr>
            <p:cNvSpPr/>
            <p:nvPr/>
          </p:nvSpPr>
          <p:spPr>
            <a:xfrm>
              <a:off x="9217903" y="3798416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5244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5244"/>
                  </a:lnTo>
                  <a:cubicBezTo>
                    <a:pt x="45282" y="47758"/>
                    <a:pt x="43196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2" name="任意多边形: 形状 1061">
              <a:extLst>
                <a:ext uri="{FF2B5EF4-FFF2-40B4-BE49-F238E27FC236}">
                  <a16:creationId xmlns:a16="http://schemas.microsoft.com/office/drawing/2014/main" id="{0B2A7CDE-AD91-4E89-B147-8158CEB8E75D}"/>
                </a:ext>
              </a:extLst>
            </p:cNvPr>
            <p:cNvSpPr/>
            <p:nvPr/>
          </p:nvSpPr>
          <p:spPr>
            <a:xfrm rot="10800000">
              <a:off x="9222570" y="3890332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3" name="任意多边形: 形状 1062">
              <a:extLst>
                <a:ext uri="{FF2B5EF4-FFF2-40B4-BE49-F238E27FC236}">
                  <a16:creationId xmlns:a16="http://schemas.microsoft.com/office/drawing/2014/main" id="{30227F0C-D8CD-44F3-A166-F8BEC828D5FB}"/>
                </a:ext>
              </a:extLst>
            </p:cNvPr>
            <p:cNvSpPr/>
            <p:nvPr/>
          </p:nvSpPr>
          <p:spPr>
            <a:xfrm>
              <a:off x="9217903" y="3885474"/>
              <a:ext cx="45434" cy="49720"/>
            </a:xfrm>
            <a:custGeom>
              <a:avLst/>
              <a:gdLst>
                <a:gd name="connsiteX0" fmla="*/ 40672 w 45434"/>
                <a:gd name="connsiteY0" fmla="*/ 49720 h 49720"/>
                <a:gd name="connsiteX1" fmla="*/ 4763 w 45434"/>
                <a:gd name="connsiteY1" fmla="*/ 49720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0 h 49720"/>
                <a:gd name="connsiteX9" fmla="*/ 9525 w 45434"/>
                <a:gd name="connsiteY9" fmla="*/ 40195 h 49720"/>
                <a:gd name="connsiteX10" fmla="*/ 35909 w 45434"/>
                <a:gd name="connsiteY10" fmla="*/ 40195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0"/>
                  </a:moveTo>
                  <a:lnTo>
                    <a:pt x="4763" y="49720"/>
                  </a:lnTo>
                  <a:cubicBezTo>
                    <a:pt x="2134" y="49720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0"/>
                    <a:pt x="40672" y="49720"/>
                  </a:cubicBezTo>
                  <a:close/>
                  <a:moveTo>
                    <a:pt x="9525" y="40195"/>
                  </a:moveTo>
                  <a:lnTo>
                    <a:pt x="35909" y="40195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4" name="任意多边形: 形状 1063">
              <a:extLst>
                <a:ext uri="{FF2B5EF4-FFF2-40B4-BE49-F238E27FC236}">
                  <a16:creationId xmlns:a16="http://schemas.microsoft.com/office/drawing/2014/main" id="{4B491A41-0627-4F8E-A4E3-5CCE7C910735}"/>
                </a:ext>
              </a:extLst>
            </p:cNvPr>
            <p:cNvSpPr/>
            <p:nvPr/>
          </p:nvSpPr>
          <p:spPr>
            <a:xfrm rot="10800000">
              <a:off x="9222570" y="3977390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5" name="任意多边形: 形状 1064">
              <a:extLst>
                <a:ext uri="{FF2B5EF4-FFF2-40B4-BE49-F238E27FC236}">
                  <a16:creationId xmlns:a16="http://schemas.microsoft.com/office/drawing/2014/main" id="{47342CCB-98FE-4D99-8F9A-B090ACA21944}"/>
                </a:ext>
              </a:extLst>
            </p:cNvPr>
            <p:cNvSpPr/>
            <p:nvPr/>
          </p:nvSpPr>
          <p:spPr>
            <a:xfrm>
              <a:off x="9217903" y="3972247"/>
              <a:ext cx="45449" cy="50101"/>
            </a:xfrm>
            <a:custGeom>
              <a:avLst/>
              <a:gdLst>
                <a:gd name="connsiteX0" fmla="*/ 40672 w 45449"/>
                <a:gd name="connsiteY0" fmla="*/ 50102 h 50101"/>
                <a:gd name="connsiteX1" fmla="*/ 4763 w 45449"/>
                <a:gd name="connsiteY1" fmla="*/ 50102 h 50101"/>
                <a:gd name="connsiteX2" fmla="*/ 0 w 45449"/>
                <a:gd name="connsiteY2" fmla="*/ 45339 h 50101"/>
                <a:gd name="connsiteX3" fmla="*/ 0 w 45449"/>
                <a:gd name="connsiteY3" fmla="*/ 4763 h 50101"/>
                <a:gd name="connsiteX4" fmla="*/ 4763 w 45449"/>
                <a:gd name="connsiteY4" fmla="*/ 0 h 50101"/>
                <a:gd name="connsiteX5" fmla="*/ 40672 w 45449"/>
                <a:gd name="connsiteY5" fmla="*/ 0 h 50101"/>
                <a:gd name="connsiteX6" fmla="*/ 45434 w 45449"/>
                <a:gd name="connsiteY6" fmla="*/ 4763 h 50101"/>
                <a:gd name="connsiteX7" fmla="*/ 45434 w 45449"/>
                <a:gd name="connsiteY7" fmla="*/ 44958 h 50101"/>
                <a:gd name="connsiteX8" fmla="*/ 41072 w 45449"/>
                <a:gd name="connsiteY8" fmla="*/ 50082 h 50101"/>
                <a:gd name="connsiteX9" fmla="*/ 40672 w 45449"/>
                <a:gd name="connsiteY9" fmla="*/ 50102 h 50101"/>
                <a:gd name="connsiteX10" fmla="*/ 9525 w 45449"/>
                <a:gd name="connsiteY10" fmla="*/ 40577 h 50101"/>
                <a:gd name="connsiteX11" fmla="*/ 35909 w 45449"/>
                <a:gd name="connsiteY11" fmla="*/ 40577 h 50101"/>
                <a:gd name="connsiteX12" fmla="*/ 35909 w 45449"/>
                <a:gd name="connsiteY12" fmla="*/ 9906 h 50101"/>
                <a:gd name="connsiteX13" fmla="*/ 9525 w 45449"/>
                <a:gd name="connsiteY13" fmla="*/ 9906 h 50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449" h="50101">
                  <a:moveTo>
                    <a:pt x="40672" y="50102"/>
                  </a:moveTo>
                  <a:lnTo>
                    <a:pt x="4763" y="50102"/>
                  </a:lnTo>
                  <a:cubicBezTo>
                    <a:pt x="2134" y="50102"/>
                    <a:pt x="0" y="47968"/>
                    <a:pt x="0" y="4533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644" y="47577"/>
                    <a:pt x="43691" y="49873"/>
                    <a:pt x="41072" y="50082"/>
                  </a:cubicBezTo>
                  <a:cubicBezTo>
                    <a:pt x="40938" y="50092"/>
                    <a:pt x="40805" y="50102"/>
                    <a:pt x="40672" y="50102"/>
                  </a:cubicBezTo>
                  <a:close/>
                  <a:moveTo>
                    <a:pt x="9525" y="40577"/>
                  </a:moveTo>
                  <a:lnTo>
                    <a:pt x="35909" y="40577"/>
                  </a:lnTo>
                  <a:lnTo>
                    <a:pt x="35909" y="9906"/>
                  </a:lnTo>
                  <a:lnTo>
                    <a:pt x="9525" y="9906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6" name="任意多边形: 形状 1065">
              <a:extLst>
                <a:ext uri="{FF2B5EF4-FFF2-40B4-BE49-F238E27FC236}">
                  <a16:creationId xmlns:a16="http://schemas.microsoft.com/office/drawing/2014/main" id="{07EF10EE-3738-4D84-A5D5-2F7C5A4A323B}"/>
                </a:ext>
              </a:extLst>
            </p:cNvPr>
            <p:cNvSpPr/>
            <p:nvPr/>
          </p:nvSpPr>
          <p:spPr>
            <a:xfrm rot="10800000">
              <a:off x="9222570" y="4064544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7" name="任意多边形: 形状 1066">
              <a:extLst>
                <a:ext uri="{FF2B5EF4-FFF2-40B4-BE49-F238E27FC236}">
                  <a16:creationId xmlns:a16="http://schemas.microsoft.com/office/drawing/2014/main" id="{F65A164F-140D-425C-813D-5E4FE465E0A5}"/>
                </a:ext>
              </a:extLst>
            </p:cNvPr>
            <p:cNvSpPr/>
            <p:nvPr/>
          </p:nvSpPr>
          <p:spPr>
            <a:xfrm>
              <a:off x="9217903" y="4059686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8" name="任意多边形: 形状 1067">
              <a:extLst>
                <a:ext uri="{FF2B5EF4-FFF2-40B4-BE49-F238E27FC236}">
                  <a16:creationId xmlns:a16="http://schemas.microsoft.com/office/drawing/2014/main" id="{B05055D8-8F5A-4E41-ADA4-CEC08EAA4E50}"/>
                </a:ext>
              </a:extLst>
            </p:cNvPr>
            <p:cNvSpPr/>
            <p:nvPr/>
          </p:nvSpPr>
          <p:spPr>
            <a:xfrm rot="10800000">
              <a:off x="9222570" y="4151508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5 h 40195"/>
                <a:gd name="connsiteX3" fmla="*/ 0 w 36004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9" name="任意多边形: 形状 1068">
              <a:extLst>
                <a:ext uri="{FF2B5EF4-FFF2-40B4-BE49-F238E27FC236}">
                  <a16:creationId xmlns:a16="http://schemas.microsoft.com/office/drawing/2014/main" id="{8212EBE8-D687-4C47-89B7-6A689276B903}"/>
                </a:ext>
              </a:extLst>
            </p:cNvPr>
            <p:cNvSpPr/>
            <p:nvPr/>
          </p:nvSpPr>
          <p:spPr>
            <a:xfrm>
              <a:off x="9217903" y="4146840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525 h 49720"/>
                <a:gd name="connsiteX12" fmla="*/ 9525 w 45434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0" name="任意多边形: 形状 1069">
              <a:extLst>
                <a:ext uri="{FF2B5EF4-FFF2-40B4-BE49-F238E27FC236}">
                  <a16:creationId xmlns:a16="http://schemas.microsoft.com/office/drawing/2014/main" id="{216756F2-0466-45B4-81E0-3A548D2C24B9}"/>
                </a:ext>
              </a:extLst>
            </p:cNvPr>
            <p:cNvSpPr/>
            <p:nvPr/>
          </p:nvSpPr>
          <p:spPr>
            <a:xfrm rot="10800000">
              <a:off x="9222570" y="4238661"/>
              <a:ext cx="36004" cy="40195"/>
            </a:xfrm>
            <a:custGeom>
              <a:avLst/>
              <a:gdLst>
                <a:gd name="connsiteX0" fmla="*/ 0 w 36004"/>
                <a:gd name="connsiteY0" fmla="*/ 0 h 40195"/>
                <a:gd name="connsiteX1" fmla="*/ 36005 w 36004"/>
                <a:gd name="connsiteY1" fmla="*/ 0 h 40195"/>
                <a:gd name="connsiteX2" fmla="*/ 36005 w 36004"/>
                <a:gd name="connsiteY2" fmla="*/ 40196 h 40195"/>
                <a:gd name="connsiteX3" fmla="*/ 0 w 36004"/>
                <a:gd name="connsiteY3" fmla="*/ 40196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004" h="40195">
                  <a:moveTo>
                    <a:pt x="0" y="0"/>
                  </a:moveTo>
                  <a:lnTo>
                    <a:pt x="36005" y="0"/>
                  </a:lnTo>
                  <a:lnTo>
                    <a:pt x="36005" y="40196"/>
                  </a:lnTo>
                  <a:lnTo>
                    <a:pt x="0" y="40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1" name="任意多边形: 形状 1070">
              <a:extLst>
                <a:ext uri="{FF2B5EF4-FFF2-40B4-BE49-F238E27FC236}">
                  <a16:creationId xmlns:a16="http://schemas.microsoft.com/office/drawing/2014/main" id="{F8FEACFA-ED42-41BC-B156-A6C2ED806D52}"/>
                </a:ext>
              </a:extLst>
            </p:cNvPr>
            <p:cNvSpPr/>
            <p:nvPr/>
          </p:nvSpPr>
          <p:spPr>
            <a:xfrm>
              <a:off x="9217903" y="4233899"/>
              <a:ext cx="45434" cy="49720"/>
            </a:xfrm>
            <a:custGeom>
              <a:avLst/>
              <a:gdLst>
                <a:gd name="connsiteX0" fmla="*/ 40672 w 45434"/>
                <a:gd name="connsiteY0" fmla="*/ 49721 h 49720"/>
                <a:gd name="connsiteX1" fmla="*/ 4763 w 45434"/>
                <a:gd name="connsiteY1" fmla="*/ 49721 h 49720"/>
                <a:gd name="connsiteX2" fmla="*/ 0 w 45434"/>
                <a:gd name="connsiteY2" fmla="*/ 44958 h 49720"/>
                <a:gd name="connsiteX3" fmla="*/ 0 w 45434"/>
                <a:gd name="connsiteY3" fmla="*/ 4763 h 49720"/>
                <a:gd name="connsiteX4" fmla="*/ 4763 w 45434"/>
                <a:gd name="connsiteY4" fmla="*/ 0 h 49720"/>
                <a:gd name="connsiteX5" fmla="*/ 40672 w 45434"/>
                <a:gd name="connsiteY5" fmla="*/ 0 h 49720"/>
                <a:gd name="connsiteX6" fmla="*/ 45434 w 45434"/>
                <a:gd name="connsiteY6" fmla="*/ 4763 h 49720"/>
                <a:gd name="connsiteX7" fmla="*/ 45434 w 45434"/>
                <a:gd name="connsiteY7" fmla="*/ 44958 h 49720"/>
                <a:gd name="connsiteX8" fmla="*/ 40672 w 45434"/>
                <a:gd name="connsiteY8" fmla="*/ 49721 h 49720"/>
                <a:gd name="connsiteX9" fmla="*/ 9525 w 45434"/>
                <a:gd name="connsiteY9" fmla="*/ 40196 h 49720"/>
                <a:gd name="connsiteX10" fmla="*/ 35909 w 45434"/>
                <a:gd name="connsiteY10" fmla="*/ 40196 h 49720"/>
                <a:gd name="connsiteX11" fmla="*/ 35909 w 45434"/>
                <a:gd name="connsiteY11" fmla="*/ 9811 h 49720"/>
                <a:gd name="connsiteX12" fmla="*/ 9525 w 45434"/>
                <a:gd name="connsiteY12" fmla="*/ 9811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434" h="49720">
                  <a:moveTo>
                    <a:pt x="40672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40672" y="0"/>
                  </a:lnTo>
                  <a:cubicBezTo>
                    <a:pt x="43301" y="0"/>
                    <a:pt x="45434" y="2134"/>
                    <a:pt x="45434" y="4763"/>
                  </a:cubicBezTo>
                  <a:lnTo>
                    <a:pt x="45434" y="44958"/>
                  </a:lnTo>
                  <a:cubicBezTo>
                    <a:pt x="45434" y="47587"/>
                    <a:pt x="43301" y="49721"/>
                    <a:pt x="40672" y="49721"/>
                  </a:cubicBezTo>
                  <a:close/>
                  <a:moveTo>
                    <a:pt x="9525" y="40196"/>
                  </a:moveTo>
                  <a:lnTo>
                    <a:pt x="35909" y="40196"/>
                  </a:lnTo>
                  <a:lnTo>
                    <a:pt x="35909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2" name="任意多边形: 形状 1071">
              <a:extLst>
                <a:ext uri="{FF2B5EF4-FFF2-40B4-BE49-F238E27FC236}">
                  <a16:creationId xmlns:a16="http://schemas.microsoft.com/office/drawing/2014/main" id="{A7D06A20-8515-4306-A8B5-1A83FBDC6AE4}"/>
                </a:ext>
              </a:extLst>
            </p:cNvPr>
            <p:cNvSpPr/>
            <p:nvPr/>
          </p:nvSpPr>
          <p:spPr>
            <a:xfrm rot="10800000">
              <a:off x="9213426" y="4325720"/>
              <a:ext cx="73723" cy="40195"/>
            </a:xfrm>
            <a:custGeom>
              <a:avLst/>
              <a:gdLst>
                <a:gd name="connsiteX0" fmla="*/ 0 w 73723"/>
                <a:gd name="connsiteY0" fmla="*/ 0 h 40195"/>
                <a:gd name="connsiteX1" fmla="*/ 73724 w 73723"/>
                <a:gd name="connsiteY1" fmla="*/ 0 h 40195"/>
                <a:gd name="connsiteX2" fmla="*/ 73724 w 73723"/>
                <a:gd name="connsiteY2" fmla="*/ 40195 h 40195"/>
                <a:gd name="connsiteX3" fmla="*/ 0 w 73723"/>
                <a:gd name="connsiteY3" fmla="*/ 40195 h 4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3" h="40195">
                  <a:moveTo>
                    <a:pt x="0" y="0"/>
                  </a:moveTo>
                  <a:lnTo>
                    <a:pt x="73724" y="0"/>
                  </a:lnTo>
                  <a:lnTo>
                    <a:pt x="73724" y="40195"/>
                  </a:lnTo>
                  <a:lnTo>
                    <a:pt x="0" y="4019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3" name="任意多边形: 形状 1072">
              <a:extLst>
                <a:ext uri="{FF2B5EF4-FFF2-40B4-BE49-F238E27FC236}">
                  <a16:creationId xmlns:a16="http://schemas.microsoft.com/office/drawing/2014/main" id="{C5BDA9E8-5E99-4A26-94BC-B8612CAF9BFF}"/>
                </a:ext>
              </a:extLst>
            </p:cNvPr>
            <p:cNvSpPr/>
            <p:nvPr/>
          </p:nvSpPr>
          <p:spPr>
            <a:xfrm>
              <a:off x="9208759" y="4321052"/>
              <a:ext cx="83248" cy="49720"/>
            </a:xfrm>
            <a:custGeom>
              <a:avLst/>
              <a:gdLst>
                <a:gd name="connsiteX0" fmla="*/ 78486 w 83248"/>
                <a:gd name="connsiteY0" fmla="*/ 49721 h 49720"/>
                <a:gd name="connsiteX1" fmla="*/ 4763 w 83248"/>
                <a:gd name="connsiteY1" fmla="*/ 49721 h 49720"/>
                <a:gd name="connsiteX2" fmla="*/ 0 w 83248"/>
                <a:gd name="connsiteY2" fmla="*/ 44958 h 49720"/>
                <a:gd name="connsiteX3" fmla="*/ 0 w 83248"/>
                <a:gd name="connsiteY3" fmla="*/ 4763 h 49720"/>
                <a:gd name="connsiteX4" fmla="*/ 4763 w 83248"/>
                <a:gd name="connsiteY4" fmla="*/ 0 h 49720"/>
                <a:gd name="connsiteX5" fmla="*/ 78486 w 83248"/>
                <a:gd name="connsiteY5" fmla="*/ 0 h 49720"/>
                <a:gd name="connsiteX6" fmla="*/ 83248 w 83248"/>
                <a:gd name="connsiteY6" fmla="*/ 4763 h 49720"/>
                <a:gd name="connsiteX7" fmla="*/ 83248 w 83248"/>
                <a:gd name="connsiteY7" fmla="*/ 44958 h 49720"/>
                <a:gd name="connsiteX8" fmla="*/ 78486 w 83248"/>
                <a:gd name="connsiteY8" fmla="*/ 49721 h 49720"/>
                <a:gd name="connsiteX9" fmla="*/ 9525 w 83248"/>
                <a:gd name="connsiteY9" fmla="*/ 40196 h 49720"/>
                <a:gd name="connsiteX10" fmla="*/ 73723 w 83248"/>
                <a:gd name="connsiteY10" fmla="*/ 40196 h 49720"/>
                <a:gd name="connsiteX11" fmla="*/ 73723 w 83248"/>
                <a:gd name="connsiteY11" fmla="*/ 9525 h 49720"/>
                <a:gd name="connsiteX12" fmla="*/ 9715 w 83248"/>
                <a:gd name="connsiteY12" fmla="*/ 9525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248" h="49720">
                  <a:moveTo>
                    <a:pt x="78486" y="49721"/>
                  </a:moveTo>
                  <a:lnTo>
                    <a:pt x="4763" y="49721"/>
                  </a:lnTo>
                  <a:cubicBezTo>
                    <a:pt x="2134" y="49721"/>
                    <a:pt x="0" y="47587"/>
                    <a:pt x="0" y="44958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8486" y="0"/>
                  </a:lnTo>
                  <a:cubicBezTo>
                    <a:pt x="81115" y="0"/>
                    <a:pt x="83248" y="2134"/>
                    <a:pt x="83248" y="4763"/>
                  </a:cubicBezTo>
                  <a:lnTo>
                    <a:pt x="83248" y="44958"/>
                  </a:lnTo>
                  <a:cubicBezTo>
                    <a:pt x="83201" y="47568"/>
                    <a:pt x="81096" y="49673"/>
                    <a:pt x="78486" y="49721"/>
                  </a:cubicBezTo>
                  <a:close/>
                  <a:moveTo>
                    <a:pt x="9525" y="40196"/>
                  </a:moveTo>
                  <a:lnTo>
                    <a:pt x="73723" y="40196"/>
                  </a:lnTo>
                  <a:lnTo>
                    <a:pt x="73723" y="9525"/>
                  </a:lnTo>
                  <a:lnTo>
                    <a:pt x="971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4" name="任意多边形: 形状 1073">
              <a:extLst>
                <a:ext uri="{FF2B5EF4-FFF2-40B4-BE49-F238E27FC236}">
                  <a16:creationId xmlns:a16="http://schemas.microsoft.com/office/drawing/2014/main" id="{CA01FE37-AEC4-400A-84AE-844D5F2A0929}"/>
                </a:ext>
              </a:extLst>
            </p:cNvPr>
            <p:cNvSpPr/>
            <p:nvPr/>
          </p:nvSpPr>
          <p:spPr>
            <a:xfrm rot="10800000">
              <a:off x="9289817" y="2145162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5" name="任意多边形: 形状 1074">
              <a:extLst>
                <a:ext uri="{FF2B5EF4-FFF2-40B4-BE49-F238E27FC236}">
                  <a16:creationId xmlns:a16="http://schemas.microsoft.com/office/drawing/2014/main" id="{CC31A90D-F8BF-4284-8587-53487E3BAA8C}"/>
                </a:ext>
              </a:extLst>
            </p:cNvPr>
            <p:cNvSpPr/>
            <p:nvPr/>
          </p:nvSpPr>
          <p:spPr>
            <a:xfrm>
              <a:off x="9285150" y="2140494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440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440"/>
                  </a:lnTo>
                  <a:cubicBezTo>
                    <a:pt x="740902" y="95898"/>
                    <a:pt x="738845" y="97784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6" name="任意多边形: 形状 1075">
              <a:extLst>
                <a:ext uri="{FF2B5EF4-FFF2-40B4-BE49-F238E27FC236}">
                  <a16:creationId xmlns:a16="http://schemas.microsoft.com/office/drawing/2014/main" id="{34168D1F-CF74-47E6-B146-B14853FEA37C}"/>
                </a:ext>
              </a:extLst>
            </p:cNvPr>
            <p:cNvSpPr/>
            <p:nvPr/>
          </p:nvSpPr>
          <p:spPr>
            <a:xfrm rot="10800000">
              <a:off x="9289817" y="2132970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7" name="任意多边形: 形状 1076">
              <a:extLst>
                <a:ext uri="{FF2B5EF4-FFF2-40B4-BE49-F238E27FC236}">
                  <a16:creationId xmlns:a16="http://schemas.microsoft.com/office/drawing/2014/main" id="{1F5ECF46-3160-479D-BBF1-FD86E0C30CDB}"/>
                </a:ext>
              </a:extLst>
            </p:cNvPr>
            <p:cNvSpPr/>
            <p:nvPr/>
          </p:nvSpPr>
          <p:spPr>
            <a:xfrm>
              <a:off x="9285150" y="2128112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059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8988" y="48"/>
                    <a:pt x="741093" y="2153"/>
                    <a:pt x="741140" y="4763"/>
                  </a:cubicBezTo>
                  <a:lnTo>
                    <a:pt x="741140" y="93059"/>
                  </a:lnTo>
                  <a:cubicBezTo>
                    <a:pt x="741140" y="95688"/>
                    <a:pt x="739007" y="97822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40E72B40-EE08-4514-B489-5F6ABF3FB29A}"/>
                </a:ext>
              </a:extLst>
            </p:cNvPr>
            <p:cNvSpPr/>
            <p:nvPr/>
          </p:nvSpPr>
          <p:spPr>
            <a:xfrm rot="10800000">
              <a:off x="9289817" y="2063532"/>
              <a:ext cx="731615" cy="157638"/>
            </a:xfrm>
            <a:custGeom>
              <a:avLst/>
              <a:gdLst>
                <a:gd name="connsiteX0" fmla="*/ 0 w 731615"/>
                <a:gd name="connsiteY0" fmla="*/ 0 h 157638"/>
                <a:gd name="connsiteX1" fmla="*/ 731615 w 731615"/>
                <a:gd name="connsiteY1" fmla="*/ 0 h 157638"/>
                <a:gd name="connsiteX2" fmla="*/ 731615 w 731615"/>
                <a:gd name="connsiteY2" fmla="*/ 157639 h 157638"/>
                <a:gd name="connsiteX3" fmla="*/ 0 w 731615"/>
                <a:gd name="connsiteY3" fmla="*/ 157639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157638">
                  <a:moveTo>
                    <a:pt x="0" y="0"/>
                  </a:moveTo>
                  <a:lnTo>
                    <a:pt x="731615" y="0"/>
                  </a:lnTo>
                  <a:lnTo>
                    <a:pt x="731615" y="157639"/>
                  </a:lnTo>
                  <a:lnTo>
                    <a:pt x="0" y="15763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5549BA3F-D929-483A-85A8-FD47517FA605}"/>
                </a:ext>
              </a:extLst>
            </p:cNvPr>
            <p:cNvSpPr/>
            <p:nvPr/>
          </p:nvSpPr>
          <p:spPr>
            <a:xfrm>
              <a:off x="9285150" y="2058770"/>
              <a:ext cx="741140" cy="167163"/>
            </a:xfrm>
            <a:custGeom>
              <a:avLst/>
              <a:gdLst>
                <a:gd name="connsiteX0" fmla="*/ 736378 w 741140"/>
                <a:gd name="connsiteY0" fmla="*/ 167164 h 167163"/>
                <a:gd name="connsiteX1" fmla="*/ 4763 w 741140"/>
                <a:gd name="connsiteY1" fmla="*/ 167164 h 167163"/>
                <a:gd name="connsiteX2" fmla="*/ 0 w 741140"/>
                <a:gd name="connsiteY2" fmla="*/ 162401 h 167163"/>
                <a:gd name="connsiteX3" fmla="*/ 0 w 741140"/>
                <a:gd name="connsiteY3" fmla="*/ 4763 h 167163"/>
                <a:gd name="connsiteX4" fmla="*/ 4763 w 741140"/>
                <a:gd name="connsiteY4" fmla="*/ 0 h 167163"/>
                <a:gd name="connsiteX5" fmla="*/ 736378 w 741140"/>
                <a:gd name="connsiteY5" fmla="*/ 0 h 167163"/>
                <a:gd name="connsiteX6" fmla="*/ 741140 w 741140"/>
                <a:gd name="connsiteY6" fmla="*/ 4763 h 167163"/>
                <a:gd name="connsiteX7" fmla="*/ 741140 w 741140"/>
                <a:gd name="connsiteY7" fmla="*/ 162401 h 167163"/>
                <a:gd name="connsiteX8" fmla="*/ 736378 w 741140"/>
                <a:gd name="connsiteY8" fmla="*/ 167164 h 167163"/>
                <a:gd name="connsiteX9" fmla="*/ 9525 w 741140"/>
                <a:gd name="connsiteY9" fmla="*/ 157639 h 167163"/>
                <a:gd name="connsiteX10" fmla="*/ 731615 w 741140"/>
                <a:gd name="connsiteY10" fmla="*/ 157639 h 167163"/>
                <a:gd name="connsiteX11" fmla="*/ 731615 w 741140"/>
                <a:gd name="connsiteY11" fmla="*/ 9525 h 167163"/>
                <a:gd name="connsiteX12" fmla="*/ 9525 w 741140"/>
                <a:gd name="connsiteY12" fmla="*/ 9525 h 16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167163">
                  <a:moveTo>
                    <a:pt x="736378" y="167164"/>
                  </a:moveTo>
                  <a:lnTo>
                    <a:pt x="4763" y="167164"/>
                  </a:lnTo>
                  <a:cubicBezTo>
                    <a:pt x="2134" y="167164"/>
                    <a:pt x="0" y="165030"/>
                    <a:pt x="0" y="162401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3"/>
                    <a:pt x="741140" y="4763"/>
                  </a:cubicBezTo>
                  <a:lnTo>
                    <a:pt x="741140" y="162401"/>
                  </a:lnTo>
                  <a:cubicBezTo>
                    <a:pt x="741140" y="165030"/>
                    <a:pt x="739007" y="167164"/>
                    <a:pt x="736378" y="167164"/>
                  </a:cubicBezTo>
                  <a:close/>
                  <a:moveTo>
                    <a:pt x="9525" y="157639"/>
                  </a:moveTo>
                  <a:lnTo>
                    <a:pt x="731615" y="157639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02A29295-9AF4-403C-A98D-DB0A82F20618}"/>
                </a:ext>
              </a:extLst>
            </p:cNvPr>
            <p:cNvSpPr/>
            <p:nvPr/>
          </p:nvSpPr>
          <p:spPr>
            <a:xfrm rot="10800000">
              <a:off x="9289817" y="2132970"/>
              <a:ext cx="232886" cy="88296"/>
            </a:xfrm>
            <a:custGeom>
              <a:avLst/>
              <a:gdLst>
                <a:gd name="connsiteX0" fmla="*/ 0 w 232886"/>
                <a:gd name="connsiteY0" fmla="*/ 0 h 88296"/>
                <a:gd name="connsiteX1" fmla="*/ 232886 w 232886"/>
                <a:gd name="connsiteY1" fmla="*/ 0 h 88296"/>
                <a:gd name="connsiteX2" fmla="*/ 232886 w 232886"/>
                <a:gd name="connsiteY2" fmla="*/ 88297 h 88296"/>
                <a:gd name="connsiteX3" fmla="*/ 0 w 232886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86" h="88296">
                  <a:moveTo>
                    <a:pt x="0" y="0"/>
                  </a:moveTo>
                  <a:lnTo>
                    <a:pt x="232886" y="0"/>
                  </a:lnTo>
                  <a:lnTo>
                    <a:pt x="232886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0965C2E3-630D-49C2-8CE4-E104ED6A7BAD}"/>
                </a:ext>
              </a:extLst>
            </p:cNvPr>
            <p:cNvSpPr/>
            <p:nvPr/>
          </p:nvSpPr>
          <p:spPr>
            <a:xfrm>
              <a:off x="9285150" y="2128112"/>
              <a:ext cx="242887" cy="97821"/>
            </a:xfrm>
            <a:custGeom>
              <a:avLst/>
              <a:gdLst>
                <a:gd name="connsiteX0" fmla="*/ 238125 w 242887"/>
                <a:gd name="connsiteY0" fmla="*/ 97822 h 97821"/>
                <a:gd name="connsiteX1" fmla="*/ 4763 w 242887"/>
                <a:gd name="connsiteY1" fmla="*/ 97822 h 97821"/>
                <a:gd name="connsiteX2" fmla="*/ 0 w 242887"/>
                <a:gd name="connsiteY2" fmla="*/ 93059 h 97821"/>
                <a:gd name="connsiteX3" fmla="*/ 0 w 242887"/>
                <a:gd name="connsiteY3" fmla="*/ 4763 h 97821"/>
                <a:gd name="connsiteX4" fmla="*/ 4763 w 242887"/>
                <a:gd name="connsiteY4" fmla="*/ 0 h 97821"/>
                <a:gd name="connsiteX5" fmla="*/ 238125 w 242887"/>
                <a:gd name="connsiteY5" fmla="*/ 0 h 97821"/>
                <a:gd name="connsiteX6" fmla="*/ 242888 w 242887"/>
                <a:gd name="connsiteY6" fmla="*/ 4763 h 97821"/>
                <a:gd name="connsiteX7" fmla="*/ 242888 w 242887"/>
                <a:gd name="connsiteY7" fmla="*/ 93059 h 97821"/>
                <a:gd name="connsiteX8" fmla="*/ 238125 w 242887"/>
                <a:gd name="connsiteY8" fmla="*/ 97822 h 97821"/>
                <a:gd name="connsiteX9" fmla="*/ 10001 w 242887"/>
                <a:gd name="connsiteY9" fmla="*/ 88297 h 97821"/>
                <a:gd name="connsiteX10" fmla="*/ 233363 w 242887"/>
                <a:gd name="connsiteY10" fmla="*/ 88297 h 97821"/>
                <a:gd name="connsiteX11" fmla="*/ 233363 w 242887"/>
                <a:gd name="connsiteY11" fmla="*/ 9525 h 97821"/>
                <a:gd name="connsiteX12" fmla="*/ 9525 w 242887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887" h="97821">
                  <a:moveTo>
                    <a:pt x="238125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38125" y="0"/>
                  </a:lnTo>
                  <a:cubicBezTo>
                    <a:pt x="240735" y="48"/>
                    <a:pt x="242840" y="2153"/>
                    <a:pt x="242888" y="4763"/>
                  </a:cubicBezTo>
                  <a:lnTo>
                    <a:pt x="242888" y="93059"/>
                  </a:lnTo>
                  <a:cubicBezTo>
                    <a:pt x="242888" y="95688"/>
                    <a:pt x="240754" y="97822"/>
                    <a:pt x="238125" y="97822"/>
                  </a:cubicBezTo>
                  <a:close/>
                  <a:moveTo>
                    <a:pt x="10001" y="88297"/>
                  </a:moveTo>
                  <a:lnTo>
                    <a:pt x="233363" y="88297"/>
                  </a:lnTo>
                  <a:lnTo>
                    <a:pt x="233363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2" name="任意多边形: 形状 1081">
              <a:extLst>
                <a:ext uri="{FF2B5EF4-FFF2-40B4-BE49-F238E27FC236}">
                  <a16:creationId xmlns:a16="http://schemas.microsoft.com/office/drawing/2014/main" id="{7506F1C1-2B2C-4489-A77D-472E62608B3E}"/>
                </a:ext>
              </a:extLst>
            </p:cNvPr>
            <p:cNvSpPr/>
            <p:nvPr/>
          </p:nvSpPr>
          <p:spPr>
            <a:xfrm>
              <a:off x="9940851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3" name="任意多边形: 形状 1082">
              <a:extLst>
                <a:ext uri="{FF2B5EF4-FFF2-40B4-BE49-F238E27FC236}">
                  <a16:creationId xmlns:a16="http://schemas.microsoft.com/office/drawing/2014/main" id="{0F241518-F2EC-4A44-8090-B0C39269A36E}"/>
                </a:ext>
              </a:extLst>
            </p:cNvPr>
            <p:cNvSpPr/>
            <p:nvPr/>
          </p:nvSpPr>
          <p:spPr>
            <a:xfrm>
              <a:off x="9936103" y="2061423"/>
              <a:ext cx="90145" cy="76217"/>
            </a:xfrm>
            <a:custGeom>
              <a:avLst/>
              <a:gdLst>
                <a:gd name="connsiteX0" fmla="*/ 85425 w 90145"/>
                <a:gd name="connsiteY0" fmla="*/ 76214 h 76217"/>
                <a:gd name="connsiteX1" fmla="*/ 82377 w 90145"/>
                <a:gd name="connsiteY1" fmla="*/ 75166 h 76217"/>
                <a:gd name="connsiteX2" fmla="*/ 1700 w 90145"/>
                <a:gd name="connsiteY2" fmla="*/ 8491 h 76217"/>
                <a:gd name="connsiteX3" fmla="*/ 1033 w 90145"/>
                <a:gd name="connsiteY3" fmla="*/ 1728 h 76217"/>
                <a:gd name="connsiteX4" fmla="*/ 7701 w 90145"/>
                <a:gd name="connsiteY4" fmla="*/ 1061 h 76217"/>
                <a:gd name="connsiteX5" fmla="*/ 88377 w 90145"/>
                <a:gd name="connsiteY5" fmla="*/ 67736 h 76217"/>
                <a:gd name="connsiteX6" fmla="*/ 89130 w 90145"/>
                <a:gd name="connsiteY6" fmla="*/ 74290 h 76217"/>
                <a:gd name="connsiteX7" fmla="*/ 89044 w 90145"/>
                <a:gd name="connsiteY7" fmla="*/ 74404 h 76217"/>
                <a:gd name="connsiteX8" fmla="*/ 85425 w 90145"/>
                <a:gd name="connsiteY8" fmla="*/ 76214 h 7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217">
                  <a:moveTo>
                    <a:pt x="85425" y="76214"/>
                  </a:moveTo>
                  <a:cubicBezTo>
                    <a:pt x="84310" y="76261"/>
                    <a:pt x="83225" y="75890"/>
                    <a:pt x="82377" y="75166"/>
                  </a:cubicBezTo>
                  <a:lnTo>
                    <a:pt x="1700" y="8491"/>
                  </a:lnTo>
                  <a:cubicBezTo>
                    <a:pt x="-281" y="6769"/>
                    <a:pt x="-567" y="3804"/>
                    <a:pt x="1033" y="1728"/>
                  </a:cubicBezTo>
                  <a:cubicBezTo>
                    <a:pt x="2700" y="-285"/>
                    <a:pt x="5672" y="-582"/>
                    <a:pt x="7701" y="1061"/>
                  </a:cubicBezTo>
                  <a:lnTo>
                    <a:pt x="88377" y="67736"/>
                  </a:lnTo>
                  <a:cubicBezTo>
                    <a:pt x="90397" y="69336"/>
                    <a:pt x="90740" y="72270"/>
                    <a:pt x="89130" y="74290"/>
                  </a:cubicBezTo>
                  <a:cubicBezTo>
                    <a:pt x="89102" y="74328"/>
                    <a:pt x="89073" y="74366"/>
                    <a:pt x="89044" y="74404"/>
                  </a:cubicBezTo>
                  <a:cubicBezTo>
                    <a:pt x="88177" y="75528"/>
                    <a:pt x="86844" y="76194"/>
                    <a:pt x="8542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4" name="任意多边形: 形状 1083">
              <a:extLst>
                <a:ext uri="{FF2B5EF4-FFF2-40B4-BE49-F238E27FC236}">
                  <a16:creationId xmlns:a16="http://schemas.microsoft.com/office/drawing/2014/main" id="{78850581-9A56-46F6-A7D9-259C9E031C09}"/>
                </a:ext>
              </a:extLst>
            </p:cNvPr>
            <p:cNvSpPr/>
            <p:nvPr/>
          </p:nvSpPr>
          <p:spPr>
            <a:xfrm>
              <a:off x="9940851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5" name="任意多边形: 形状 1084">
              <a:extLst>
                <a:ext uri="{FF2B5EF4-FFF2-40B4-BE49-F238E27FC236}">
                  <a16:creationId xmlns:a16="http://schemas.microsoft.com/office/drawing/2014/main" id="{163FBE29-6258-43E0-A48F-4248A4484F87}"/>
                </a:ext>
              </a:extLst>
            </p:cNvPr>
            <p:cNvSpPr/>
            <p:nvPr/>
          </p:nvSpPr>
          <p:spPr>
            <a:xfrm>
              <a:off x="9936073" y="2061518"/>
              <a:ext cx="90181" cy="76126"/>
            </a:xfrm>
            <a:custGeom>
              <a:avLst/>
              <a:gdLst>
                <a:gd name="connsiteX0" fmla="*/ 4777 w 90181"/>
                <a:gd name="connsiteY0" fmla="*/ 76118 h 76126"/>
                <a:gd name="connsiteX1" fmla="*/ 1062 w 90181"/>
                <a:gd name="connsiteY1" fmla="*/ 74404 h 76126"/>
                <a:gd name="connsiteX2" fmla="*/ 1729 w 90181"/>
                <a:gd name="connsiteY2" fmla="*/ 67736 h 76126"/>
                <a:gd name="connsiteX3" fmla="*/ 82406 w 90181"/>
                <a:gd name="connsiteY3" fmla="*/ 1061 h 76126"/>
                <a:gd name="connsiteX4" fmla="*/ 89073 w 90181"/>
                <a:gd name="connsiteY4" fmla="*/ 1728 h 76126"/>
                <a:gd name="connsiteX5" fmla="*/ 88473 w 90181"/>
                <a:gd name="connsiteY5" fmla="*/ 8436 h 76126"/>
                <a:gd name="connsiteX6" fmla="*/ 88407 w 90181"/>
                <a:gd name="connsiteY6" fmla="*/ 8491 h 76126"/>
                <a:gd name="connsiteX7" fmla="*/ 7730 w 90181"/>
                <a:gd name="connsiteY7" fmla="*/ 75166 h 76126"/>
                <a:gd name="connsiteX8" fmla="*/ 4777 w 90181"/>
                <a:gd name="connsiteY8" fmla="*/ 76118 h 7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1" h="76126">
                  <a:moveTo>
                    <a:pt x="4777" y="76118"/>
                  </a:moveTo>
                  <a:cubicBezTo>
                    <a:pt x="3348" y="76137"/>
                    <a:pt x="1977" y="75509"/>
                    <a:pt x="1062" y="74404"/>
                  </a:cubicBezTo>
                  <a:cubicBezTo>
                    <a:pt x="-585" y="72375"/>
                    <a:pt x="-281" y="69403"/>
                    <a:pt x="1729" y="67736"/>
                  </a:cubicBezTo>
                  <a:lnTo>
                    <a:pt x="82406" y="1061"/>
                  </a:lnTo>
                  <a:cubicBezTo>
                    <a:pt x="84435" y="-582"/>
                    <a:pt x="87407" y="-285"/>
                    <a:pt x="89073" y="1728"/>
                  </a:cubicBezTo>
                  <a:cubicBezTo>
                    <a:pt x="90759" y="3746"/>
                    <a:pt x="90492" y="6750"/>
                    <a:pt x="88473" y="8436"/>
                  </a:cubicBezTo>
                  <a:cubicBezTo>
                    <a:pt x="88454" y="8455"/>
                    <a:pt x="88426" y="8473"/>
                    <a:pt x="88407" y="8491"/>
                  </a:cubicBezTo>
                  <a:lnTo>
                    <a:pt x="7730" y="75166"/>
                  </a:lnTo>
                  <a:cubicBezTo>
                    <a:pt x="6901" y="75842"/>
                    <a:pt x="5844" y="76185"/>
                    <a:pt x="4777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6" name="任意多边形: 形状 1085">
              <a:extLst>
                <a:ext uri="{FF2B5EF4-FFF2-40B4-BE49-F238E27FC236}">
                  <a16:creationId xmlns:a16="http://schemas.microsoft.com/office/drawing/2014/main" id="{C141BD61-727E-4F87-970F-C492247FA93F}"/>
                </a:ext>
              </a:extLst>
            </p:cNvPr>
            <p:cNvSpPr/>
            <p:nvPr/>
          </p:nvSpPr>
          <p:spPr>
            <a:xfrm>
              <a:off x="9856554" y="2066676"/>
              <a:ext cx="80581" cy="66198"/>
            </a:xfrm>
            <a:custGeom>
              <a:avLst/>
              <a:gdLst>
                <a:gd name="connsiteX0" fmla="*/ 80582 w 80581"/>
                <a:gd name="connsiteY0" fmla="*/ 66199 h 66198"/>
                <a:gd name="connsiteX1" fmla="*/ 0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80582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7" name="任意多边形: 形状 1086">
              <a:extLst>
                <a:ext uri="{FF2B5EF4-FFF2-40B4-BE49-F238E27FC236}">
                  <a16:creationId xmlns:a16="http://schemas.microsoft.com/office/drawing/2014/main" id="{23CE5605-340D-4A55-97F6-24E8717B7DF9}"/>
                </a:ext>
              </a:extLst>
            </p:cNvPr>
            <p:cNvSpPr/>
            <p:nvPr/>
          </p:nvSpPr>
          <p:spPr>
            <a:xfrm>
              <a:off x="9851732" y="2061424"/>
              <a:ext cx="90121" cy="76215"/>
            </a:xfrm>
            <a:custGeom>
              <a:avLst/>
              <a:gdLst>
                <a:gd name="connsiteX0" fmla="*/ 85404 w 90121"/>
                <a:gd name="connsiteY0" fmla="*/ 76213 h 76215"/>
                <a:gd name="connsiteX1" fmla="*/ 82451 w 90121"/>
                <a:gd name="connsiteY1" fmla="*/ 75165 h 76215"/>
                <a:gd name="connsiteX2" fmla="*/ 1774 w 90121"/>
                <a:gd name="connsiteY2" fmla="*/ 8490 h 76215"/>
                <a:gd name="connsiteX3" fmla="*/ 1060 w 90121"/>
                <a:gd name="connsiteY3" fmla="*/ 1775 h 76215"/>
                <a:gd name="connsiteX4" fmla="*/ 7775 w 90121"/>
                <a:gd name="connsiteY4" fmla="*/ 1061 h 76215"/>
                <a:gd name="connsiteX5" fmla="*/ 88451 w 90121"/>
                <a:gd name="connsiteY5" fmla="*/ 67736 h 76215"/>
                <a:gd name="connsiteX6" fmla="*/ 88975 w 90121"/>
                <a:gd name="connsiteY6" fmla="*/ 74451 h 76215"/>
                <a:gd name="connsiteX7" fmla="*/ 85404 w 90121"/>
                <a:gd name="connsiteY7" fmla="*/ 76118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21" h="76215">
                  <a:moveTo>
                    <a:pt x="85404" y="76213"/>
                  </a:moveTo>
                  <a:cubicBezTo>
                    <a:pt x="84318" y="76251"/>
                    <a:pt x="83270" y="75870"/>
                    <a:pt x="82451" y="75165"/>
                  </a:cubicBezTo>
                  <a:lnTo>
                    <a:pt x="1774" y="8490"/>
                  </a:lnTo>
                  <a:cubicBezTo>
                    <a:pt x="-274" y="6833"/>
                    <a:pt x="-598" y="3827"/>
                    <a:pt x="1060" y="1775"/>
                  </a:cubicBezTo>
                  <a:cubicBezTo>
                    <a:pt x="2717" y="-277"/>
                    <a:pt x="5727" y="-597"/>
                    <a:pt x="7775" y="1061"/>
                  </a:cubicBezTo>
                  <a:lnTo>
                    <a:pt x="88451" y="67736"/>
                  </a:lnTo>
                  <a:cubicBezTo>
                    <a:pt x="90452" y="69441"/>
                    <a:pt x="90690" y="72451"/>
                    <a:pt x="88975" y="74451"/>
                  </a:cubicBezTo>
                  <a:cubicBezTo>
                    <a:pt x="88080" y="75499"/>
                    <a:pt x="86775" y="76108"/>
                    <a:pt x="85404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8" name="任意多边形: 形状 1087">
              <a:extLst>
                <a:ext uri="{FF2B5EF4-FFF2-40B4-BE49-F238E27FC236}">
                  <a16:creationId xmlns:a16="http://schemas.microsoft.com/office/drawing/2014/main" id="{6070197D-132A-4C54-A6A3-6848D962C0FB}"/>
                </a:ext>
              </a:extLst>
            </p:cNvPr>
            <p:cNvSpPr/>
            <p:nvPr/>
          </p:nvSpPr>
          <p:spPr>
            <a:xfrm>
              <a:off x="9856554" y="2066676"/>
              <a:ext cx="80581" cy="66198"/>
            </a:xfrm>
            <a:custGeom>
              <a:avLst/>
              <a:gdLst>
                <a:gd name="connsiteX0" fmla="*/ 0 w 80581"/>
                <a:gd name="connsiteY0" fmla="*/ 66199 h 66198"/>
                <a:gd name="connsiteX1" fmla="*/ 80582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0" y="66199"/>
                  </a:moveTo>
                  <a:lnTo>
                    <a:pt x="80582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9" name="任意多边形: 形状 1088">
              <a:extLst>
                <a:ext uri="{FF2B5EF4-FFF2-40B4-BE49-F238E27FC236}">
                  <a16:creationId xmlns:a16="http://schemas.microsoft.com/office/drawing/2014/main" id="{74A48672-7472-4FF7-A268-BDF1D1F7D853}"/>
                </a:ext>
              </a:extLst>
            </p:cNvPr>
            <p:cNvSpPr/>
            <p:nvPr/>
          </p:nvSpPr>
          <p:spPr>
            <a:xfrm>
              <a:off x="9851934" y="2061519"/>
              <a:ext cx="90118" cy="76125"/>
            </a:xfrm>
            <a:custGeom>
              <a:avLst/>
              <a:gdLst>
                <a:gd name="connsiteX0" fmla="*/ 4715 w 90118"/>
                <a:gd name="connsiteY0" fmla="*/ 76118 h 76125"/>
                <a:gd name="connsiteX1" fmla="*/ 0 w 90118"/>
                <a:gd name="connsiteY1" fmla="*/ 71308 h 76125"/>
                <a:gd name="connsiteX2" fmla="*/ 1667 w 90118"/>
                <a:gd name="connsiteY2" fmla="*/ 67736 h 76125"/>
                <a:gd name="connsiteX3" fmla="*/ 82344 w 90118"/>
                <a:gd name="connsiteY3" fmla="*/ 1061 h 76125"/>
                <a:gd name="connsiteX4" fmla="*/ 89059 w 90118"/>
                <a:gd name="connsiteY4" fmla="*/ 1775 h 76125"/>
                <a:gd name="connsiteX5" fmla="*/ 88345 w 90118"/>
                <a:gd name="connsiteY5" fmla="*/ 8490 h 76125"/>
                <a:gd name="connsiteX6" fmla="*/ 7668 w 90118"/>
                <a:gd name="connsiteY6" fmla="*/ 75165 h 76125"/>
                <a:gd name="connsiteX7" fmla="*/ 4715 w 90118"/>
                <a:gd name="connsiteY7" fmla="*/ 76118 h 7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18" h="76125">
                  <a:moveTo>
                    <a:pt x="4715" y="76118"/>
                  </a:moveTo>
                  <a:cubicBezTo>
                    <a:pt x="2086" y="76089"/>
                    <a:pt x="-28" y="73936"/>
                    <a:pt x="0" y="71308"/>
                  </a:cubicBezTo>
                  <a:cubicBezTo>
                    <a:pt x="10" y="69936"/>
                    <a:pt x="619" y="68631"/>
                    <a:pt x="1667" y="67736"/>
                  </a:cubicBezTo>
                  <a:lnTo>
                    <a:pt x="82344" y="1061"/>
                  </a:lnTo>
                  <a:cubicBezTo>
                    <a:pt x="84392" y="-597"/>
                    <a:pt x="87402" y="-277"/>
                    <a:pt x="89059" y="1775"/>
                  </a:cubicBezTo>
                  <a:cubicBezTo>
                    <a:pt x="90716" y="3827"/>
                    <a:pt x="90392" y="6833"/>
                    <a:pt x="88345" y="8490"/>
                  </a:cubicBezTo>
                  <a:lnTo>
                    <a:pt x="7668" y="75165"/>
                  </a:lnTo>
                  <a:cubicBezTo>
                    <a:pt x="6839" y="75841"/>
                    <a:pt x="5782" y="76184"/>
                    <a:pt x="4715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0" name="任意多边形: 形状 1089">
              <a:extLst>
                <a:ext uri="{FF2B5EF4-FFF2-40B4-BE49-F238E27FC236}">
                  <a16:creationId xmlns:a16="http://schemas.microsoft.com/office/drawing/2014/main" id="{4BE64658-F044-470C-8B47-D7CA407D5AB0}"/>
                </a:ext>
              </a:extLst>
            </p:cNvPr>
            <p:cNvSpPr/>
            <p:nvPr/>
          </p:nvSpPr>
          <p:spPr>
            <a:xfrm>
              <a:off x="9772163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1" name="任意多边形: 形状 1090">
              <a:extLst>
                <a:ext uri="{FF2B5EF4-FFF2-40B4-BE49-F238E27FC236}">
                  <a16:creationId xmlns:a16="http://schemas.microsoft.com/office/drawing/2014/main" id="{4C15C9DC-C8F8-4CB2-A5AE-36228E51F70D}"/>
                </a:ext>
              </a:extLst>
            </p:cNvPr>
            <p:cNvSpPr/>
            <p:nvPr/>
          </p:nvSpPr>
          <p:spPr>
            <a:xfrm>
              <a:off x="9767434" y="2061423"/>
              <a:ext cx="90182" cy="76216"/>
            </a:xfrm>
            <a:custGeom>
              <a:avLst/>
              <a:gdLst>
                <a:gd name="connsiteX0" fmla="*/ 85405 w 90182"/>
                <a:gd name="connsiteY0" fmla="*/ 76214 h 76216"/>
                <a:gd name="connsiteX1" fmla="*/ 82452 w 90182"/>
                <a:gd name="connsiteY1" fmla="*/ 75166 h 76216"/>
                <a:gd name="connsiteX2" fmla="*/ 1776 w 90182"/>
                <a:gd name="connsiteY2" fmla="*/ 8491 h 76216"/>
                <a:gd name="connsiteX3" fmla="*/ 1052 w 90182"/>
                <a:gd name="connsiteY3" fmla="*/ 1795 h 76216"/>
                <a:gd name="connsiteX4" fmla="*/ 1109 w 90182"/>
                <a:gd name="connsiteY4" fmla="*/ 1728 h 76216"/>
                <a:gd name="connsiteX5" fmla="*/ 7776 w 90182"/>
                <a:gd name="connsiteY5" fmla="*/ 1061 h 76216"/>
                <a:gd name="connsiteX6" fmla="*/ 88453 w 90182"/>
                <a:gd name="connsiteY6" fmla="*/ 67736 h 76216"/>
                <a:gd name="connsiteX7" fmla="*/ 89120 w 90182"/>
                <a:gd name="connsiteY7" fmla="*/ 74404 h 76216"/>
                <a:gd name="connsiteX8" fmla="*/ 85405 w 90182"/>
                <a:gd name="connsiteY8" fmla="*/ 76214 h 7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2" h="76216">
                  <a:moveTo>
                    <a:pt x="85405" y="76214"/>
                  </a:moveTo>
                  <a:cubicBezTo>
                    <a:pt x="84319" y="76252"/>
                    <a:pt x="83271" y="75871"/>
                    <a:pt x="82452" y="75166"/>
                  </a:cubicBezTo>
                  <a:lnTo>
                    <a:pt x="1776" y="8491"/>
                  </a:lnTo>
                  <a:cubicBezTo>
                    <a:pt x="-272" y="6841"/>
                    <a:pt x="-596" y="3843"/>
                    <a:pt x="1052" y="1795"/>
                  </a:cubicBezTo>
                  <a:cubicBezTo>
                    <a:pt x="1071" y="1772"/>
                    <a:pt x="1090" y="1750"/>
                    <a:pt x="1109" y="1728"/>
                  </a:cubicBezTo>
                  <a:cubicBezTo>
                    <a:pt x="2776" y="-285"/>
                    <a:pt x="5747" y="-582"/>
                    <a:pt x="7776" y="1061"/>
                  </a:cubicBezTo>
                  <a:lnTo>
                    <a:pt x="88453" y="67736"/>
                  </a:lnTo>
                  <a:cubicBezTo>
                    <a:pt x="90463" y="69403"/>
                    <a:pt x="90768" y="72375"/>
                    <a:pt x="89120" y="74404"/>
                  </a:cubicBezTo>
                  <a:cubicBezTo>
                    <a:pt x="88224" y="75537"/>
                    <a:pt x="86853" y="76204"/>
                    <a:pt x="85405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2" name="任意多边形: 形状 1091">
              <a:extLst>
                <a:ext uri="{FF2B5EF4-FFF2-40B4-BE49-F238E27FC236}">
                  <a16:creationId xmlns:a16="http://schemas.microsoft.com/office/drawing/2014/main" id="{63B561C9-ABCE-4F9B-A1ED-88D2C7ADD18A}"/>
                </a:ext>
              </a:extLst>
            </p:cNvPr>
            <p:cNvSpPr/>
            <p:nvPr/>
          </p:nvSpPr>
          <p:spPr>
            <a:xfrm>
              <a:off x="9772163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3" name="任意多边形: 形状 1092">
              <a:extLst>
                <a:ext uri="{FF2B5EF4-FFF2-40B4-BE49-F238E27FC236}">
                  <a16:creationId xmlns:a16="http://schemas.microsoft.com/office/drawing/2014/main" id="{ECEB4A1D-EFBB-452D-8474-B0D50E3C3CFA}"/>
                </a:ext>
              </a:extLst>
            </p:cNvPr>
            <p:cNvSpPr/>
            <p:nvPr/>
          </p:nvSpPr>
          <p:spPr>
            <a:xfrm>
              <a:off x="9767442" y="2061518"/>
              <a:ext cx="90145" cy="76128"/>
            </a:xfrm>
            <a:custGeom>
              <a:avLst/>
              <a:gdLst>
                <a:gd name="connsiteX0" fmla="*/ 4721 w 90145"/>
                <a:gd name="connsiteY0" fmla="*/ 76118 h 76128"/>
                <a:gd name="connsiteX1" fmla="*/ 1102 w 90145"/>
                <a:gd name="connsiteY1" fmla="*/ 74404 h 76128"/>
                <a:gd name="connsiteX2" fmla="*/ 1654 w 90145"/>
                <a:gd name="connsiteY2" fmla="*/ 67831 h 76128"/>
                <a:gd name="connsiteX3" fmla="*/ 1768 w 90145"/>
                <a:gd name="connsiteY3" fmla="*/ 67736 h 76128"/>
                <a:gd name="connsiteX4" fmla="*/ 82445 w 90145"/>
                <a:gd name="connsiteY4" fmla="*/ 1061 h 76128"/>
                <a:gd name="connsiteX5" fmla="*/ 89112 w 90145"/>
                <a:gd name="connsiteY5" fmla="*/ 1728 h 76128"/>
                <a:gd name="connsiteX6" fmla="*/ 88446 w 90145"/>
                <a:gd name="connsiteY6" fmla="*/ 8491 h 76128"/>
                <a:gd name="connsiteX7" fmla="*/ 7769 w 90145"/>
                <a:gd name="connsiteY7" fmla="*/ 75166 h 76128"/>
                <a:gd name="connsiteX8" fmla="*/ 4721 w 90145"/>
                <a:gd name="connsiteY8" fmla="*/ 7611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128">
                  <a:moveTo>
                    <a:pt x="4721" y="76118"/>
                  </a:moveTo>
                  <a:cubicBezTo>
                    <a:pt x="3321" y="76118"/>
                    <a:pt x="1987" y="75490"/>
                    <a:pt x="1102" y="74404"/>
                  </a:cubicBezTo>
                  <a:cubicBezTo>
                    <a:pt x="-565" y="72432"/>
                    <a:pt x="-308" y="69489"/>
                    <a:pt x="1654" y="67831"/>
                  </a:cubicBezTo>
                  <a:cubicBezTo>
                    <a:pt x="1692" y="67793"/>
                    <a:pt x="1730" y="67765"/>
                    <a:pt x="1768" y="67736"/>
                  </a:cubicBezTo>
                  <a:lnTo>
                    <a:pt x="82445" y="1061"/>
                  </a:lnTo>
                  <a:cubicBezTo>
                    <a:pt x="84474" y="-582"/>
                    <a:pt x="87446" y="-285"/>
                    <a:pt x="89112" y="1728"/>
                  </a:cubicBezTo>
                  <a:cubicBezTo>
                    <a:pt x="90713" y="3803"/>
                    <a:pt x="90427" y="6769"/>
                    <a:pt x="88446" y="8491"/>
                  </a:cubicBezTo>
                  <a:lnTo>
                    <a:pt x="7769" y="75166"/>
                  </a:lnTo>
                  <a:cubicBezTo>
                    <a:pt x="6912" y="75852"/>
                    <a:pt x="5816" y="76194"/>
                    <a:pt x="4721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" name="任意多边形: 形状 1093">
              <a:extLst>
                <a:ext uri="{FF2B5EF4-FFF2-40B4-BE49-F238E27FC236}">
                  <a16:creationId xmlns:a16="http://schemas.microsoft.com/office/drawing/2014/main" id="{3288EF29-4C61-4082-A1A7-FA3C3D591A26}"/>
                </a:ext>
              </a:extLst>
            </p:cNvPr>
            <p:cNvSpPr/>
            <p:nvPr/>
          </p:nvSpPr>
          <p:spPr>
            <a:xfrm>
              <a:off x="9687867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" name="任意多边形: 形状 1094">
              <a:extLst>
                <a:ext uri="{FF2B5EF4-FFF2-40B4-BE49-F238E27FC236}">
                  <a16:creationId xmlns:a16="http://schemas.microsoft.com/office/drawing/2014/main" id="{C774B93E-EF15-46A9-B539-B7F54A4E27C2}"/>
                </a:ext>
              </a:extLst>
            </p:cNvPr>
            <p:cNvSpPr/>
            <p:nvPr/>
          </p:nvSpPr>
          <p:spPr>
            <a:xfrm>
              <a:off x="9683061" y="2061394"/>
              <a:ext cx="90258" cy="76243"/>
            </a:xfrm>
            <a:custGeom>
              <a:avLst/>
              <a:gdLst>
                <a:gd name="connsiteX0" fmla="*/ 85482 w 90258"/>
                <a:gd name="connsiteY0" fmla="*/ 76243 h 76243"/>
                <a:gd name="connsiteX1" fmla="*/ 82434 w 90258"/>
                <a:gd name="connsiteY1" fmla="*/ 75195 h 76243"/>
                <a:gd name="connsiteX2" fmla="*/ 1757 w 90258"/>
                <a:gd name="connsiteY2" fmla="*/ 8520 h 76243"/>
                <a:gd name="connsiteX3" fmla="*/ 1091 w 90258"/>
                <a:gd name="connsiteY3" fmla="*/ 1757 h 76243"/>
                <a:gd name="connsiteX4" fmla="*/ 7853 w 90258"/>
                <a:gd name="connsiteY4" fmla="*/ 1090 h 76243"/>
                <a:gd name="connsiteX5" fmla="*/ 88530 w 90258"/>
                <a:gd name="connsiteY5" fmla="*/ 67765 h 76243"/>
                <a:gd name="connsiteX6" fmla="*/ 89197 w 90258"/>
                <a:gd name="connsiteY6" fmla="*/ 74433 h 76243"/>
                <a:gd name="connsiteX7" fmla="*/ 85482 w 90258"/>
                <a:gd name="connsiteY7" fmla="*/ 76243 h 76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8" h="76243">
                  <a:moveTo>
                    <a:pt x="85482" y="76243"/>
                  </a:moveTo>
                  <a:cubicBezTo>
                    <a:pt x="84377" y="76262"/>
                    <a:pt x="83301" y="7589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5" y="3809"/>
                    <a:pt x="1091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530" y="67765"/>
                  </a:lnTo>
                  <a:cubicBezTo>
                    <a:pt x="90540" y="69432"/>
                    <a:pt x="90844" y="72404"/>
                    <a:pt x="89197" y="74433"/>
                  </a:cubicBezTo>
                  <a:cubicBezTo>
                    <a:pt x="88301" y="75566"/>
                    <a:pt x="86930" y="76233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" name="任意多边形: 形状 1095">
              <a:extLst>
                <a:ext uri="{FF2B5EF4-FFF2-40B4-BE49-F238E27FC236}">
                  <a16:creationId xmlns:a16="http://schemas.microsoft.com/office/drawing/2014/main" id="{D79C1F79-7ECD-40FF-A00B-1550382DF265}"/>
                </a:ext>
              </a:extLst>
            </p:cNvPr>
            <p:cNvSpPr/>
            <p:nvPr/>
          </p:nvSpPr>
          <p:spPr>
            <a:xfrm>
              <a:off x="9687867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" name="任意多边形: 形状 1096">
              <a:extLst>
                <a:ext uri="{FF2B5EF4-FFF2-40B4-BE49-F238E27FC236}">
                  <a16:creationId xmlns:a16="http://schemas.microsoft.com/office/drawing/2014/main" id="{855370B8-34D0-4E9D-8E28-84D7FBE43E8D}"/>
                </a:ext>
              </a:extLst>
            </p:cNvPr>
            <p:cNvSpPr/>
            <p:nvPr/>
          </p:nvSpPr>
          <p:spPr>
            <a:xfrm>
              <a:off x="9683408" y="2061394"/>
              <a:ext cx="90321" cy="76268"/>
            </a:xfrm>
            <a:custGeom>
              <a:avLst/>
              <a:gdLst>
                <a:gd name="connsiteX0" fmla="*/ 4459 w 90321"/>
                <a:gd name="connsiteY0" fmla="*/ 76243 h 76268"/>
                <a:gd name="connsiteX1" fmla="*/ 10 w 90321"/>
                <a:gd name="connsiteY1" fmla="*/ 71185 h 76268"/>
                <a:gd name="connsiteX2" fmla="*/ 1792 w 90321"/>
                <a:gd name="connsiteY2" fmla="*/ 67765 h 76268"/>
                <a:gd name="connsiteX3" fmla="*/ 82468 w 90321"/>
                <a:gd name="connsiteY3" fmla="*/ 1090 h 76268"/>
                <a:gd name="connsiteX4" fmla="*/ 89231 w 90321"/>
                <a:gd name="connsiteY4" fmla="*/ 1757 h 76268"/>
                <a:gd name="connsiteX5" fmla="*/ 88564 w 90321"/>
                <a:gd name="connsiteY5" fmla="*/ 8520 h 76268"/>
                <a:gd name="connsiteX6" fmla="*/ 7888 w 90321"/>
                <a:gd name="connsiteY6" fmla="*/ 75195 h 76268"/>
                <a:gd name="connsiteX7" fmla="*/ 4459 w 90321"/>
                <a:gd name="connsiteY7" fmla="*/ 76243 h 76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321" h="76268">
                  <a:moveTo>
                    <a:pt x="4459" y="76243"/>
                  </a:moveTo>
                  <a:cubicBezTo>
                    <a:pt x="1830" y="76081"/>
                    <a:pt x="-161" y="73814"/>
                    <a:pt x="10" y="71185"/>
                  </a:cubicBezTo>
                  <a:cubicBezTo>
                    <a:pt x="96" y="69851"/>
                    <a:pt x="744" y="68604"/>
                    <a:pt x="1792" y="67765"/>
                  </a:cubicBezTo>
                  <a:lnTo>
                    <a:pt x="82468" y="1090"/>
                  </a:lnTo>
                  <a:cubicBezTo>
                    <a:pt x="84516" y="-593"/>
                    <a:pt x="87545" y="-294"/>
                    <a:pt x="89231" y="1757"/>
                  </a:cubicBezTo>
                  <a:cubicBezTo>
                    <a:pt x="90917" y="3809"/>
                    <a:pt x="90612" y="6837"/>
                    <a:pt x="88564" y="8520"/>
                  </a:cubicBezTo>
                  <a:lnTo>
                    <a:pt x="7888" y="75195"/>
                  </a:lnTo>
                  <a:cubicBezTo>
                    <a:pt x="6935" y="75995"/>
                    <a:pt x="5697" y="76376"/>
                    <a:pt x="4459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" name="任意多边形: 形状 1097">
              <a:extLst>
                <a:ext uri="{FF2B5EF4-FFF2-40B4-BE49-F238E27FC236}">
                  <a16:creationId xmlns:a16="http://schemas.microsoft.com/office/drawing/2014/main" id="{60D64599-3D06-48F4-94A5-68A7EDBE7BAE}"/>
                </a:ext>
              </a:extLst>
            </p:cNvPr>
            <p:cNvSpPr/>
            <p:nvPr/>
          </p:nvSpPr>
          <p:spPr>
            <a:xfrm>
              <a:off x="9603570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" name="任意多边形: 形状 1098">
              <a:extLst>
                <a:ext uri="{FF2B5EF4-FFF2-40B4-BE49-F238E27FC236}">
                  <a16:creationId xmlns:a16="http://schemas.microsoft.com/office/drawing/2014/main" id="{39A4E2AA-BB3D-453E-B5C3-CC5BFDD4A7F9}"/>
                </a:ext>
              </a:extLst>
            </p:cNvPr>
            <p:cNvSpPr/>
            <p:nvPr/>
          </p:nvSpPr>
          <p:spPr>
            <a:xfrm>
              <a:off x="9598765" y="2061394"/>
              <a:ext cx="90259" cy="76244"/>
            </a:xfrm>
            <a:custGeom>
              <a:avLst/>
              <a:gdLst>
                <a:gd name="connsiteX0" fmla="*/ 85482 w 90259"/>
                <a:gd name="connsiteY0" fmla="*/ 76243 h 76244"/>
                <a:gd name="connsiteX1" fmla="*/ 82434 w 90259"/>
                <a:gd name="connsiteY1" fmla="*/ 75195 h 76244"/>
                <a:gd name="connsiteX2" fmla="*/ 1757 w 90259"/>
                <a:gd name="connsiteY2" fmla="*/ 8520 h 76244"/>
                <a:gd name="connsiteX3" fmla="*/ 1091 w 90259"/>
                <a:gd name="connsiteY3" fmla="*/ 1757 h 76244"/>
                <a:gd name="connsiteX4" fmla="*/ 7853 w 90259"/>
                <a:gd name="connsiteY4" fmla="*/ 1090 h 76244"/>
                <a:gd name="connsiteX5" fmla="*/ 88530 w 90259"/>
                <a:gd name="connsiteY5" fmla="*/ 67765 h 76244"/>
                <a:gd name="connsiteX6" fmla="*/ 89197 w 90259"/>
                <a:gd name="connsiteY6" fmla="*/ 74433 h 76244"/>
                <a:gd name="connsiteX7" fmla="*/ 85482 w 90259"/>
                <a:gd name="connsiteY7" fmla="*/ 76243 h 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9" h="76244">
                  <a:moveTo>
                    <a:pt x="85482" y="76243"/>
                  </a:moveTo>
                  <a:cubicBezTo>
                    <a:pt x="84377" y="76271"/>
                    <a:pt x="83291" y="7590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5" y="3809"/>
                    <a:pt x="1091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530" y="67765"/>
                  </a:lnTo>
                  <a:cubicBezTo>
                    <a:pt x="90540" y="69432"/>
                    <a:pt x="90845" y="72404"/>
                    <a:pt x="89197" y="74433"/>
                  </a:cubicBezTo>
                  <a:cubicBezTo>
                    <a:pt x="88292" y="75557"/>
                    <a:pt x="86930" y="76224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" name="任意多边形: 形状 1099">
              <a:extLst>
                <a:ext uri="{FF2B5EF4-FFF2-40B4-BE49-F238E27FC236}">
                  <a16:creationId xmlns:a16="http://schemas.microsoft.com/office/drawing/2014/main" id="{E8F20206-2B02-4577-983A-1C9ED0C0D35D}"/>
                </a:ext>
              </a:extLst>
            </p:cNvPr>
            <p:cNvSpPr/>
            <p:nvPr/>
          </p:nvSpPr>
          <p:spPr>
            <a:xfrm>
              <a:off x="9603570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" name="任意多边形: 形状 1100">
              <a:extLst>
                <a:ext uri="{FF2B5EF4-FFF2-40B4-BE49-F238E27FC236}">
                  <a16:creationId xmlns:a16="http://schemas.microsoft.com/office/drawing/2014/main" id="{1F6A72BB-DEA7-4D45-888A-079CE1D8F6F2}"/>
                </a:ext>
              </a:extLst>
            </p:cNvPr>
            <p:cNvSpPr/>
            <p:nvPr/>
          </p:nvSpPr>
          <p:spPr>
            <a:xfrm>
              <a:off x="9598793" y="2061489"/>
              <a:ext cx="90259" cy="76150"/>
            </a:xfrm>
            <a:custGeom>
              <a:avLst/>
              <a:gdLst>
                <a:gd name="connsiteX0" fmla="*/ 4777 w 90259"/>
                <a:gd name="connsiteY0" fmla="*/ 76147 h 76150"/>
                <a:gd name="connsiteX1" fmla="*/ 1062 w 90259"/>
                <a:gd name="connsiteY1" fmla="*/ 74433 h 76150"/>
                <a:gd name="connsiteX2" fmla="*/ 1729 w 90259"/>
                <a:gd name="connsiteY2" fmla="*/ 67765 h 76150"/>
                <a:gd name="connsiteX3" fmla="*/ 82406 w 90259"/>
                <a:gd name="connsiteY3" fmla="*/ 1090 h 76150"/>
                <a:gd name="connsiteX4" fmla="*/ 89169 w 90259"/>
                <a:gd name="connsiteY4" fmla="*/ 1757 h 76150"/>
                <a:gd name="connsiteX5" fmla="*/ 88502 w 90259"/>
                <a:gd name="connsiteY5" fmla="*/ 8520 h 76150"/>
                <a:gd name="connsiteX6" fmla="*/ 7825 w 90259"/>
                <a:gd name="connsiteY6" fmla="*/ 75195 h 76150"/>
                <a:gd name="connsiteX7" fmla="*/ 4777 w 90259"/>
                <a:gd name="connsiteY7" fmla="*/ 76147 h 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9" h="76150">
                  <a:moveTo>
                    <a:pt x="4777" y="76147"/>
                  </a:moveTo>
                  <a:cubicBezTo>
                    <a:pt x="3348" y="76147"/>
                    <a:pt x="1986" y="75519"/>
                    <a:pt x="1062" y="74433"/>
                  </a:cubicBezTo>
                  <a:cubicBezTo>
                    <a:pt x="-585" y="72404"/>
                    <a:pt x="-281" y="69432"/>
                    <a:pt x="1729" y="67765"/>
                  </a:cubicBezTo>
                  <a:lnTo>
                    <a:pt x="82406" y="1090"/>
                  </a:lnTo>
                  <a:cubicBezTo>
                    <a:pt x="84454" y="-593"/>
                    <a:pt x="87483" y="-294"/>
                    <a:pt x="89169" y="1757"/>
                  </a:cubicBezTo>
                  <a:cubicBezTo>
                    <a:pt x="90855" y="3809"/>
                    <a:pt x="90550" y="6837"/>
                    <a:pt x="88502" y="8520"/>
                  </a:cubicBezTo>
                  <a:lnTo>
                    <a:pt x="7825" y="75195"/>
                  </a:lnTo>
                  <a:cubicBezTo>
                    <a:pt x="6949" y="75852"/>
                    <a:pt x="5873" y="76186"/>
                    <a:pt x="4777" y="76147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2" name="任意多边形: 形状 1101">
              <a:extLst>
                <a:ext uri="{FF2B5EF4-FFF2-40B4-BE49-F238E27FC236}">
                  <a16:creationId xmlns:a16="http://schemas.microsoft.com/office/drawing/2014/main" id="{654CE8BC-5469-470F-A0D2-53C6B5697CEA}"/>
                </a:ext>
              </a:extLst>
            </p:cNvPr>
            <p:cNvSpPr/>
            <p:nvPr/>
          </p:nvSpPr>
          <p:spPr>
            <a:xfrm>
              <a:off x="9519274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3" name="任意多边形: 形状 1102">
              <a:extLst>
                <a:ext uri="{FF2B5EF4-FFF2-40B4-BE49-F238E27FC236}">
                  <a16:creationId xmlns:a16="http://schemas.microsoft.com/office/drawing/2014/main" id="{E6EA9A62-7908-46C3-8C8A-44C2174E940C}"/>
                </a:ext>
              </a:extLst>
            </p:cNvPr>
            <p:cNvSpPr/>
            <p:nvPr/>
          </p:nvSpPr>
          <p:spPr>
            <a:xfrm>
              <a:off x="9514469" y="2061394"/>
              <a:ext cx="90239" cy="76244"/>
            </a:xfrm>
            <a:custGeom>
              <a:avLst/>
              <a:gdLst>
                <a:gd name="connsiteX0" fmla="*/ 85482 w 90239"/>
                <a:gd name="connsiteY0" fmla="*/ 76243 h 76244"/>
                <a:gd name="connsiteX1" fmla="*/ 82434 w 90239"/>
                <a:gd name="connsiteY1" fmla="*/ 75195 h 76244"/>
                <a:gd name="connsiteX2" fmla="*/ 1757 w 90239"/>
                <a:gd name="connsiteY2" fmla="*/ 8520 h 76244"/>
                <a:gd name="connsiteX3" fmla="*/ 1090 w 90239"/>
                <a:gd name="connsiteY3" fmla="*/ 1757 h 76244"/>
                <a:gd name="connsiteX4" fmla="*/ 7853 w 90239"/>
                <a:gd name="connsiteY4" fmla="*/ 1090 h 76244"/>
                <a:gd name="connsiteX5" fmla="*/ 88530 w 90239"/>
                <a:gd name="connsiteY5" fmla="*/ 67765 h 76244"/>
                <a:gd name="connsiteX6" fmla="*/ 89187 w 90239"/>
                <a:gd name="connsiteY6" fmla="*/ 74338 h 76244"/>
                <a:gd name="connsiteX7" fmla="*/ 89101 w 90239"/>
                <a:gd name="connsiteY7" fmla="*/ 74433 h 76244"/>
                <a:gd name="connsiteX8" fmla="*/ 85482 w 90239"/>
                <a:gd name="connsiteY8" fmla="*/ 76243 h 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39" h="76244">
                  <a:moveTo>
                    <a:pt x="85482" y="76243"/>
                  </a:moveTo>
                  <a:cubicBezTo>
                    <a:pt x="84377" y="76271"/>
                    <a:pt x="83291" y="7590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6" y="3809"/>
                    <a:pt x="1090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530" y="67765"/>
                  </a:lnTo>
                  <a:cubicBezTo>
                    <a:pt x="90521" y="69394"/>
                    <a:pt x="90816" y="72337"/>
                    <a:pt x="89187" y="74338"/>
                  </a:cubicBezTo>
                  <a:cubicBezTo>
                    <a:pt x="89159" y="74366"/>
                    <a:pt x="89130" y="74404"/>
                    <a:pt x="89101" y="74433"/>
                  </a:cubicBezTo>
                  <a:cubicBezTo>
                    <a:pt x="88244" y="75566"/>
                    <a:pt x="86901" y="76233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4" name="任意多边形: 形状 1103">
              <a:extLst>
                <a:ext uri="{FF2B5EF4-FFF2-40B4-BE49-F238E27FC236}">
                  <a16:creationId xmlns:a16="http://schemas.microsoft.com/office/drawing/2014/main" id="{1D8ECAB9-8CFF-470F-A24F-AC2D31497CD6}"/>
                </a:ext>
              </a:extLst>
            </p:cNvPr>
            <p:cNvSpPr/>
            <p:nvPr/>
          </p:nvSpPr>
          <p:spPr>
            <a:xfrm>
              <a:off x="9519274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5" name="任意多边形: 形状 1104">
              <a:extLst>
                <a:ext uri="{FF2B5EF4-FFF2-40B4-BE49-F238E27FC236}">
                  <a16:creationId xmlns:a16="http://schemas.microsoft.com/office/drawing/2014/main" id="{7BD16554-4AD4-4DC1-9F18-071B05FF0F20}"/>
                </a:ext>
              </a:extLst>
            </p:cNvPr>
            <p:cNvSpPr/>
            <p:nvPr/>
          </p:nvSpPr>
          <p:spPr>
            <a:xfrm>
              <a:off x="9514497" y="2061489"/>
              <a:ext cx="90258" cy="76150"/>
            </a:xfrm>
            <a:custGeom>
              <a:avLst/>
              <a:gdLst>
                <a:gd name="connsiteX0" fmla="*/ 4777 w 90258"/>
                <a:gd name="connsiteY0" fmla="*/ 76147 h 76150"/>
                <a:gd name="connsiteX1" fmla="*/ 1062 w 90258"/>
                <a:gd name="connsiteY1" fmla="*/ 74433 h 76150"/>
                <a:gd name="connsiteX2" fmla="*/ 1729 w 90258"/>
                <a:gd name="connsiteY2" fmla="*/ 67765 h 76150"/>
                <a:gd name="connsiteX3" fmla="*/ 82406 w 90258"/>
                <a:gd name="connsiteY3" fmla="*/ 1090 h 76150"/>
                <a:gd name="connsiteX4" fmla="*/ 89169 w 90258"/>
                <a:gd name="connsiteY4" fmla="*/ 1757 h 76150"/>
                <a:gd name="connsiteX5" fmla="*/ 88502 w 90258"/>
                <a:gd name="connsiteY5" fmla="*/ 8520 h 76150"/>
                <a:gd name="connsiteX6" fmla="*/ 7825 w 90258"/>
                <a:gd name="connsiteY6" fmla="*/ 75195 h 76150"/>
                <a:gd name="connsiteX7" fmla="*/ 4777 w 90258"/>
                <a:gd name="connsiteY7" fmla="*/ 76147 h 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58" h="76150">
                  <a:moveTo>
                    <a:pt x="4777" y="76147"/>
                  </a:moveTo>
                  <a:cubicBezTo>
                    <a:pt x="3348" y="76147"/>
                    <a:pt x="1986" y="75519"/>
                    <a:pt x="1062" y="74433"/>
                  </a:cubicBezTo>
                  <a:cubicBezTo>
                    <a:pt x="-586" y="72404"/>
                    <a:pt x="-281" y="69432"/>
                    <a:pt x="1729" y="67765"/>
                  </a:cubicBezTo>
                  <a:lnTo>
                    <a:pt x="82406" y="1090"/>
                  </a:lnTo>
                  <a:cubicBezTo>
                    <a:pt x="84454" y="-593"/>
                    <a:pt x="87483" y="-294"/>
                    <a:pt x="89169" y="1757"/>
                  </a:cubicBezTo>
                  <a:cubicBezTo>
                    <a:pt x="90855" y="3809"/>
                    <a:pt x="90550" y="6837"/>
                    <a:pt x="88502" y="8520"/>
                  </a:cubicBezTo>
                  <a:lnTo>
                    <a:pt x="7825" y="75195"/>
                  </a:lnTo>
                  <a:cubicBezTo>
                    <a:pt x="6949" y="75852"/>
                    <a:pt x="5873" y="76186"/>
                    <a:pt x="4777" y="76147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6" name="任意多边形: 形状 1105">
              <a:extLst>
                <a:ext uri="{FF2B5EF4-FFF2-40B4-BE49-F238E27FC236}">
                  <a16:creationId xmlns:a16="http://schemas.microsoft.com/office/drawing/2014/main" id="{435B2139-4633-4E57-A2DB-0CB0043F1FAA}"/>
                </a:ext>
              </a:extLst>
            </p:cNvPr>
            <p:cNvSpPr/>
            <p:nvPr/>
          </p:nvSpPr>
          <p:spPr>
            <a:xfrm>
              <a:off x="9434978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7" name="任意多边形: 形状 1106">
              <a:extLst>
                <a:ext uri="{FF2B5EF4-FFF2-40B4-BE49-F238E27FC236}">
                  <a16:creationId xmlns:a16="http://schemas.microsoft.com/office/drawing/2014/main" id="{2C7CC0BA-7527-48EA-9969-C867F7813213}"/>
                </a:ext>
              </a:extLst>
            </p:cNvPr>
            <p:cNvSpPr/>
            <p:nvPr/>
          </p:nvSpPr>
          <p:spPr>
            <a:xfrm>
              <a:off x="9430173" y="2061394"/>
              <a:ext cx="90204" cy="76244"/>
            </a:xfrm>
            <a:custGeom>
              <a:avLst/>
              <a:gdLst>
                <a:gd name="connsiteX0" fmla="*/ 85482 w 90204"/>
                <a:gd name="connsiteY0" fmla="*/ 76243 h 76244"/>
                <a:gd name="connsiteX1" fmla="*/ 82434 w 90204"/>
                <a:gd name="connsiteY1" fmla="*/ 75195 h 76244"/>
                <a:gd name="connsiteX2" fmla="*/ 1757 w 90204"/>
                <a:gd name="connsiteY2" fmla="*/ 8520 h 76244"/>
                <a:gd name="connsiteX3" fmla="*/ 1090 w 90204"/>
                <a:gd name="connsiteY3" fmla="*/ 1757 h 76244"/>
                <a:gd name="connsiteX4" fmla="*/ 7853 w 90204"/>
                <a:gd name="connsiteY4" fmla="*/ 1090 h 76244"/>
                <a:gd name="connsiteX5" fmla="*/ 88435 w 90204"/>
                <a:gd name="connsiteY5" fmla="*/ 67765 h 76244"/>
                <a:gd name="connsiteX6" fmla="*/ 89197 w 90204"/>
                <a:gd name="connsiteY6" fmla="*/ 74319 h 76244"/>
                <a:gd name="connsiteX7" fmla="*/ 89101 w 90204"/>
                <a:gd name="connsiteY7" fmla="*/ 74433 h 76244"/>
                <a:gd name="connsiteX8" fmla="*/ 85482 w 90204"/>
                <a:gd name="connsiteY8" fmla="*/ 76243 h 7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04" h="76244">
                  <a:moveTo>
                    <a:pt x="85482" y="76243"/>
                  </a:moveTo>
                  <a:cubicBezTo>
                    <a:pt x="84377" y="76271"/>
                    <a:pt x="83291" y="75900"/>
                    <a:pt x="82434" y="75195"/>
                  </a:cubicBezTo>
                  <a:lnTo>
                    <a:pt x="1757" y="8520"/>
                  </a:lnTo>
                  <a:cubicBezTo>
                    <a:pt x="-291" y="6837"/>
                    <a:pt x="-596" y="3809"/>
                    <a:pt x="1090" y="1757"/>
                  </a:cubicBezTo>
                  <a:cubicBezTo>
                    <a:pt x="2776" y="-294"/>
                    <a:pt x="5805" y="-593"/>
                    <a:pt x="7853" y="1090"/>
                  </a:cubicBezTo>
                  <a:lnTo>
                    <a:pt x="88435" y="67765"/>
                  </a:lnTo>
                  <a:cubicBezTo>
                    <a:pt x="90454" y="69366"/>
                    <a:pt x="90797" y="72299"/>
                    <a:pt x="89197" y="74319"/>
                  </a:cubicBezTo>
                  <a:cubicBezTo>
                    <a:pt x="89159" y="74357"/>
                    <a:pt x="89130" y="74395"/>
                    <a:pt x="89101" y="74433"/>
                  </a:cubicBezTo>
                  <a:cubicBezTo>
                    <a:pt x="88235" y="75557"/>
                    <a:pt x="86901" y="76224"/>
                    <a:pt x="85482" y="7624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8" name="任意多边形: 形状 1107">
              <a:extLst>
                <a:ext uri="{FF2B5EF4-FFF2-40B4-BE49-F238E27FC236}">
                  <a16:creationId xmlns:a16="http://schemas.microsoft.com/office/drawing/2014/main" id="{0851455F-BC22-4B41-B588-E7D1D62D2811}"/>
                </a:ext>
              </a:extLst>
            </p:cNvPr>
            <p:cNvSpPr/>
            <p:nvPr/>
          </p:nvSpPr>
          <p:spPr>
            <a:xfrm>
              <a:off x="9434978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9" name="任意多边形: 形状 1108">
              <a:extLst>
                <a:ext uri="{FF2B5EF4-FFF2-40B4-BE49-F238E27FC236}">
                  <a16:creationId xmlns:a16="http://schemas.microsoft.com/office/drawing/2014/main" id="{7F48D308-3D31-4A11-8787-A16DB98525B7}"/>
                </a:ext>
              </a:extLst>
            </p:cNvPr>
            <p:cNvSpPr/>
            <p:nvPr/>
          </p:nvSpPr>
          <p:spPr>
            <a:xfrm>
              <a:off x="9430201" y="2061518"/>
              <a:ext cx="90181" cy="76121"/>
            </a:xfrm>
            <a:custGeom>
              <a:avLst/>
              <a:gdLst>
                <a:gd name="connsiteX0" fmla="*/ 4777 w 90181"/>
                <a:gd name="connsiteY0" fmla="*/ 76118 h 76121"/>
                <a:gd name="connsiteX1" fmla="*/ 1062 w 90181"/>
                <a:gd name="connsiteY1" fmla="*/ 74404 h 76121"/>
                <a:gd name="connsiteX2" fmla="*/ 1729 w 90181"/>
                <a:gd name="connsiteY2" fmla="*/ 67736 h 76121"/>
                <a:gd name="connsiteX3" fmla="*/ 82406 w 90181"/>
                <a:gd name="connsiteY3" fmla="*/ 1061 h 76121"/>
                <a:gd name="connsiteX4" fmla="*/ 89073 w 90181"/>
                <a:gd name="connsiteY4" fmla="*/ 1728 h 76121"/>
                <a:gd name="connsiteX5" fmla="*/ 88473 w 90181"/>
                <a:gd name="connsiteY5" fmla="*/ 8436 h 76121"/>
                <a:gd name="connsiteX6" fmla="*/ 88407 w 90181"/>
                <a:gd name="connsiteY6" fmla="*/ 8491 h 76121"/>
                <a:gd name="connsiteX7" fmla="*/ 7825 w 90181"/>
                <a:gd name="connsiteY7" fmla="*/ 75166 h 76121"/>
                <a:gd name="connsiteX8" fmla="*/ 4777 w 90181"/>
                <a:gd name="connsiteY8" fmla="*/ 76118 h 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1" h="76121">
                  <a:moveTo>
                    <a:pt x="4777" y="76118"/>
                  </a:moveTo>
                  <a:cubicBezTo>
                    <a:pt x="3348" y="76137"/>
                    <a:pt x="1977" y="75509"/>
                    <a:pt x="1062" y="74404"/>
                  </a:cubicBezTo>
                  <a:cubicBezTo>
                    <a:pt x="-586" y="72375"/>
                    <a:pt x="-281" y="69403"/>
                    <a:pt x="1729" y="67736"/>
                  </a:cubicBezTo>
                  <a:lnTo>
                    <a:pt x="82406" y="1061"/>
                  </a:lnTo>
                  <a:cubicBezTo>
                    <a:pt x="84435" y="-582"/>
                    <a:pt x="87406" y="-285"/>
                    <a:pt x="89073" y="1728"/>
                  </a:cubicBezTo>
                  <a:cubicBezTo>
                    <a:pt x="90759" y="3746"/>
                    <a:pt x="90493" y="6750"/>
                    <a:pt x="88473" y="8436"/>
                  </a:cubicBezTo>
                  <a:cubicBezTo>
                    <a:pt x="88454" y="8455"/>
                    <a:pt x="88426" y="8473"/>
                    <a:pt x="88407" y="8491"/>
                  </a:cubicBezTo>
                  <a:lnTo>
                    <a:pt x="7825" y="75166"/>
                  </a:lnTo>
                  <a:cubicBezTo>
                    <a:pt x="6949" y="75823"/>
                    <a:pt x="5873" y="76156"/>
                    <a:pt x="4777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0" name="任意多边形: 形状 1109">
              <a:extLst>
                <a:ext uri="{FF2B5EF4-FFF2-40B4-BE49-F238E27FC236}">
                  <a16:creationId xmlns:a16="http://schemas.microsoft.com/office/drawing/2014/main" id="{20191757-BE7C-4BB7-BDA5-51199EBF0FC2}"/>
                </a:ext>
              </a:extLst>
            </p:cNvPr>
            <p:cNvSpPr/>
            <p:nvPr/>
          </p:nvSpPr>
          <p:spPr>
            <a:xfrm>
              <a:off x="9350682" y="2066676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1" name="任意多边形: 形状 1110">
              <a:extLst>
                <a:ext uri="{FF2B5EF4-FFF2-40B4-BE49-F238E27FC236}">
                  <a16:creationId xmlns:a16="http://schemas.microsoft.com/office/drawing/2014/main" id="{00EF8CB7-D543-48E0-8C65-DB62D93FCBD7}"/>
                </a:ext>
              </a:extLst>
            </p:cNvPr>
            <p:cNvSpPr/>
            <p:nvPr/>
          </p:nvSpPr>
          <p:spPr>
            <a:xfrm>
              <a:off x="9345933" y="2061423"/>
              <a:ext cx="90147" cy="76216"/>
            </a:xfrm>
            <a:custGeom>
              <a:avLst/>
              <a:gdLst>
                <a:gd name="connsiteX0" fmla="*/ 85330 w 90147"/>
                <a:gd name="connsiteY0" fmla="*/ 76214 h 76216"/>
                <a:gd name="connsiteX1" fmla="*/ 82377 w 90147"/>
                <a:gd name="connsiteY1" fmla="*/ 75166 h 76216"/>
                <a:gd name="connsiteX2" fmla="*/ 1700 w 90147"/>
                <a:gd name="connsiteY2" fmla="*/ 8491 h 76216"/>
                <a:gd name="connsiteX3" fmla="*/ 1033 w 90147"/>
                <a:gd name="connsiteY3" fmla="*/ 1728 h 76216"/>
                <a:gd name="connsiteX4" fmla="*/ 7701 w 90147"/>
                <a:gd name="connsiteY4" fmla="*/ 1061 h 76216"/>
                <a:gd name="connsiteX5" fmla="*/ 88378 w 90147"/>
                <a:gd name="connsiteY5" fmla="*/ 67736 h 76216"/>
                <a:gd name="connsiteX6" fmla="*/ 89140 w 90147"/>
                <a:gd name="connsiteY6" fmla="*/ 74290 h 76216"/>
                <a:gd name="connsiteX7" fmla="*/ 89045 w 90147"/>
                <a:gd name="connsiteY7" fmla="*/ 74404 h 76216"/>
                <a:gd name="connsiteX8" fmla="*/ 85330 w 90147"/>
                <a:gd name="connsiteY8" fmla="*/ 76214 h 7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7" h="76216">
                  <a:moveTo>
                    <a:pt x="85330" y="76214"/>
                  </a:moveTo>
                  <a:cubicBezTo>
                    <a:pt x="84244" y="76252"/>
                    <a:pt x="83196" y="75871"/>
                    <a:pt x="82377" y="75166"/>
                  </a:cubicBezTo>
                  <a:lnTo>
                    <a:pt x="1700" y="8491"/>
                  </a:lnTo>
                  <a:cubicBezTo>
                    <a:pt x="-281" y="6769"/>
                    <a:pt x="-567" y="3804"/>
                    <a:pt x="1033" y="1728"/>
                  </a:cubicBezTo>
                  <a:cubicBezTo>
                    <a:pt x="2700" y="-285"/>
                    <a:pt x="5672" y="-582"/>
                    <a:pt x="7701" y="1061"/>
                  </a:cubicBezTo>
                  <a:lnTo>
                    <a:pt x="88378" y="67736"/>
                  </a:lnTo>
                  <a:cubicBezTo>
                    <a:pt x="90397" y="69336"/>
                    <a:pt x="90740" y="72270"/>
                    <a:pt x="89140" y="74290"/>
                  </a:cubicBezTo>
                  <a:cubicBezTo>
                    <a:pt x="89102" y="74328"/>
                    <a:pt x="89073" y="74366"/>
                    <a:pt x="89045" y="74404"/>
                  </a:cubicBezTo>
                  <a:cubicBezTo>
                    <a:pt x="88149" y="75537"/>
                    <a:pt x="86778" y="76204"/>
                    <a:pt x="85330" y="7621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2" name="任意多边形: 形状 1111">
              <a:extLst>
                <a:ext uri="{FF2B5EF4-FFF2-40B4-BE49-F238E27FC236}">
                  <a16:creationId xmlns:a16="http://schemas.microsoft.com/office/drawing/2014/main" id="{50942254-15B9-4D68-8845-FBDBC879D565}"/>
                </a:ext>
              </a:extLst>
            </p:cNvPr>
            <p:cNvSpPr/>
            <p:nvPr/>
          </p:nvSpPr>
          <p:spPr>
            <a:xfrm>
              <a:off x="9350682" y="2066676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3" name="任意多边形: 形状 1112">
              <a:extLst>
                <a:ext uri="{FF2B5EF4-FFF2-40B4-BE49-F238E27FC236}">
                  <a16:creationId xmlns:a16="http://schemas.microsoft.com/office/drawing/2014/main" id="{4A6EFA0D-A6FD-4272-870D-85878A109F4D}"/>
                </a:ext>
              </a:extLst>
            </p:cNvPr>
            <p:cNvSpPr/>
            <p:nvPr/>
          </p:nvSpPr>
          <p:spPr>
            <a:xfrm>
              <a:off x="9345904" y="2061518"/>
              <a:ext cx="90181" cy="76126"/>
            </a:xfrm>
            <a:custGeom>
              <a:avLst/>
              <a:gdLst>
                <a:gd name="connsiteX0" fmla="*/ 4777 w 90181"/>
                <a:gd name="connsiteY0" fmla="*/ 76118 h 76126"/>
                <a:gd name="connsiteX1" fmla="*/ 1062 w 90181"/>
                <a:gd name="connsiteY1" fmla="*/ 74404 h 76126"/>
                <a:gd name="connsiteX2" fmla="*/ 1729 w 90181"/>
                <a:gd name="connsiteY2" fmla="*/ 67736 h 76126"/>
                <a:gd name="connsiteX3" fmla="*/ 82406 w 90181"/>
                <a:gd name="connsiteY3" fmla="*/ 1061 h 76126"/>
                <a:gd name="connsiteX4" fmla="*/ 89074 w 90181"/>
                <a:gd name="connsiteY4" fmla="*/ 1728 h 76126"/>
                <a:gd name="connsiteX5" fmla="*/ 88473 w 90181"/>
                <a:gd name="connsiteY5" fmla="*/ 8436 h 76126"/>
                <a:gd name="connsiteX6" fmla="*/ 88407 w 90181"/>
                <a:gd name="connsiteY6" fmla="*/ 8491 h 76126"/>
                <a:gd name="connsiteX7" fmla="*/ 7730 w 90181"/>
                <a:gd name="connsiteY7" fmla="*/ 75166 h 76126"/>
                <a:gd name="connsiteX8" fmla="*/ 4777 w 90181"/>
                <a:gd name="connsiteY8" fmla="*/ 76118 h 7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1" h="76126">
                  <a:moveTo>
                    <a:pt x="4777" y="76118"/>
                  </a:moveTo>
                  <a:cubicBezTo>
                    <a:pt x="3349" y="76137"/>
                    <a:pt x="1977" y="75509"/>
                    <a:pt x="1062" y="74404"/>
                  </a:cubicBezTo>
                  <a:cubicBezTo>
                    <a:pt x="-586" y="72375"/>
                    <a:pt x="-281" y="69403"/>
                    <a:pt x="1729" y="67736"/>
                  </a:cubicBezTo>
                  <a:lnTo>
                    <a:pt x="82406" y="1061"/>
                  </a:lnTo>
                  <a:cubicBezTo>
                    <a:pt x="84435" y="-582"/>
                    <a:pt x="87406" y="-285"/>
                    <a:pt x="89074" y="1728"/>
                  </a:cubicBezTo>
                  <a:cubicBezTo>
                    <a:pt x="90759" y="3746"/>
                    <a:pt x="90493" y="6750"/>
                    <a:pt x="88473" y="8436"/>
                  </a:cubicBezTo>
                  <a:cubicBezTo>
                    <a:pt x="88454" y="8455"/>
                    <a:pt x="88426" y="8473"/>
                    <a:pt x="88407" y="8491"/>
                  </a:cubicBezTo>
                  <a:lnTo>
                    <a:pt x="7730" y="75166"/>
                  </a:lnTo>
                  <a:cubicBezTo>
                    <a:pt x="6901" y="75842"/>
                    <a:pt x="5844" y="76185"/>
                    <a:pt x="4777" y="76118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4" name="任意多边形: 形状 1113">
              <a:extLst>
                <a:ext uri="{FF2B5EF4-FFF2-40B4-BE49-F238E27FC236}">
                  <a16:creationId xmlns:a16="http://schemas.microsoft.com/office/drawing/2014/main" id="{43A7652A-D6F0-4DED-A77A-7BE0114DD37C}"/>
                </a:ext>
              </a:extLst>
            </p:cNvPr>
            <p:cNvSpPr/>
            <p:nvPr/>
          </p:nvSpPr>
          <p:spPr>
            <a:xfrm rot="10800000">
              <a:off x="9289817" y="2652939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5" name="任意多边形: 形状 1114">
              <a:extLst>
                <a:ext uri="{FF2B5EF4-FFF2-40B4-BE49-F238E27FC236}">
                  <a16:creationId xmlns:a16="http://schemas.microsoft.com/office/drawing/2014/main" id="{5671A051-9F49-4AB9-BCAA-77F78AE30A0A}"/>
                </a:ext>
              </a:extLst>
            </p:cNvPr>
            <p:cNvSpPr/>
            <p:nvPr/>
          </p:nvSpPr>
          <p:spPr>
            <a:xfrm>
              <a:off x="9285150" y="2648272"/>
              <a:ext cx="741140" cy="97631"/>
            </a:xfrm>
            <a:custGeom>
              <a:avLst/>
              <a:gdLst>
                <a:gd name="connsiteX0" fmla="*/ 736378 w 741140"/>
                <a:gd name="connsiteY0" fmla="*/ 97631 h 97631"/>
                <a:gd name="connsiteX1" fmla="*/ 4763 w 741140"/>
                <a:gd name="connsiteY1" fmla="*/ 97631 h 97631"/>
                <a:gd name="connsiteX2" fmla="*/ 0 w 741140"/>
                <a:gd name="connsiteY2" fmla="*/ 92869 h 97631"/>
                <a:gd name="connsiteX3" fmla="*/ 0 w 741140"/>
                <a:gd name="connsiteY3" fmla="*/ 4763 h 97631"/>
                <a:gd name="connsiteX4" fmla="*/ 4763 w 741140"/>
                <a:gd name="connsiteY4" fmla="*/ 0 h 97631"/>
                <a:gd name="connsiteX5" fmla="*/ 736378 w 741140"/>
                <a:gd name="connsiteY5" fmla="*/ 0 h 97631"/>
                <a:gd name="connsiteX6" fmla="*/ 741140 w 741140"/>
                <a:gd name="connsiteY6" fmla="*/ 4763 h 97631"/>
                <a:gd name="connsiteX7" fmla="*/ 741140 w 741140"/>
                <a:gd name="connsiteY7" fmla="*/ 93059 h 97631"/>
                <a:gd name="connsiteX8" fmla="*/ 736378 w 741140"/>
                <a:gd name="connsiteY8" fmla="*/ 97631 h 97631"/>
                <a:gd name="connsiteX9" fmla="*/ 9525 w 741140"/>
                <a:gd name="connsiteY9" fmla="*/ 88106 h 97631"/>
                <a:gd name="connsiteX10" fmla="*/ 731615 w 741140"/>
                <a:gd name="connsiteY10" fmla="*/ 88106 h 97631"/>
                <a:gd name="connsiteX11" fmla="*/ 731615 w 741140"/>
                <a:gd name="connsiteY11" fmla="*/ 9334 h 97631"/>
                <a:gd name="connsiteX12" fmla="*/ 9525 w 741140"/>
                <a:gd name="connsiteY12" fmla="*/ 9334 h 97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631">
                  <a:moveTo>
                    <a:pt x="736378" y="97631"/>
                  </a:moveTo>
                  <a:lnTo>
                    <a:pt x="4763" y="97631"/>
                  </a:lnTo>
                  <a:cubicBezTo>
                    <a:pt x="2134" y="97631"/>
                    <a:pt x="0" y="95498"/>
                    <a:pt x="0" y="9286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8988" y="48"/>
                    <a:pt x="741093" y="2153"/>
                    <a:pt x="741140" y="4763"/>
                  </a:cubicBezTo>
                  <a:lnTo>
                    <a:pt x="741140" y="93059"/>
                  </a:lnTo>
                  <a:cubicBezTo>
                    <a:pt x="741036" y="95612"/>
                    <a:pt x="738940" y="97631"/>
                    <a:pt x="736378" y="97631"/>
                  </a:cubicBezTo>
                  <a:close/>
                  <a:moveTo>
                    <a:pt x="9525" y="88106"/>
                  </a:moveTo>
                  <a:lnTo>
                    <a:pt x="731615" y="88106"/>
                  </a:lnTo>
                  <a:lnTo>
                    <a:pt x="731615" y="9334"/>
                  </a:lnTo>
                  <a:lnTo>
                    <a:pt x="9525" y="9334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6" name="任意多边形: 形状 1115">
              <a:extLst>
                <a:ext uri="{FF2B5EF4-FFF2-40B4-BE49-F238E27FC236}">
                  <a16:creationId xmlns:a16="http://schemas.microsoft.com/office/drawing/2014/main" id="{DA0DD3CF-B243-427D-9412-8D68881723DF}"/>
                </a:ext>
              </a:extLst>
            </p:cNvPr>
            <p:cNvSpPr/>
            <p:nvPr/>
          </p:nvSpPr>
          <p:spPr>
            <a:xfrm rot="10800000">
              <a:off x="9289817" y="2640557"/>
              <a:ext cx="731615" cy="88296"/>
            </a:xfrm>
            <a:custGeom>
              <a:avLst/>
              <a:gdLst>
                <a:gd name="connsiteX0" fmla="*/ 0 w 731615"/>
                <a:gd name="connsiteY0" fmla="*/ 0 h 88296"/>
                <a:gd name="connsiteX1" fmla="*/ 731615 w 731615"/>
                <a:gd name="connsiteY1" fmla="*/ 0 h 88296"/>
                <a:gd name="connsiteX2" fmla="*/ 731615 w 731615"/>
                <a:gd name="connsiteY2" fmla="*/ 88297 h 88296"/>
                <a:gd name="connsiteX3" fmla="*/ 0 w 731615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88296">
                  <a:moveTo>
                    <a:pt x="0" y="0"/>
                  </a:moveTo>
                  <a:lnTo>
                    <a:pt x="731615" y="0"/>
                  </a:lnTo>
                  <a:lnTo>
                    <a:pt x="731615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7" name="任意多边形: 形状 1116">
              <a:extLst>
                <a:ext uri="{FF2B5EF4-FFF2-40B4-BE49-F238E27FC236}">
                  <a16:creationId xmlns:a16="http://schemas.microsoft.com/office/drawing/2014/main" id="{8D2F2FCE-CD88-47F0-9460-E307D7C9CDC4}"/>
                </a:ext>
              </a:extLst>
            </p:cNvPr>
            <p:cNvSpPr/>
            <p:nvPr/>
          </p:nvSpPr>
          <p:spPr>
            <a:xfrm>
              <a:off x="9285150" y="2635794"/>
              <a:ext cx="741140" cy="97821"/>
            </a:xfrm>
            <a:custGeom>
              <a:avLst/>
              <a:gdLst>
                <a:gd name="connsiteX0" fmla="*/ 736378 w 741140"/>
                <a:gd name="connsiteY0" fmla="*/ 97822 h 97821"/>
                <a:gd name="connsiteX1" fmla="*/ 4763 w 741140"/>
                <a:gd name="connsiteY1" fmla="*/ 97822 h 97821"/>
                <a:gd name="connsiteX2" fmla="*/ 0 w 741140"/>
                <a:gd name="connsiteY2" fmla="*/ 93059 h 97821"/>
                <a:gd name="connsiteX3" fmla="*/ 0 w 741140"/>
                <a:gd name="connsiteY3" fmla="*/ 4763 h 97821"/>
                <a:gd name="connsiteX4" fmla="*/ 4763 w 741140"/>
                <a:gd name="connsiteY4" fmla="*/ 0 h 97821"/>
                <a:gd name="connsiteX5" fmla="*/ 736378 w 741140"/>
                <a:gd name="connsiteY5" fmla="*/ 0 h 97821"/>
                <a:gd name="connsiteX6" fmla="*/ 741140 w 741140"/>
                <a:gd name="connsiteY6" fmla="*/ 4763 h 97821"/>
                <a:gd name="connsiteX7" fmla="*/ 741140 w 741140"/>
                <a:gd name="connsiteY7" fmla="*/ 93440 h 97821"/>
                <a:gd name="connsiteX8" fmla="*/ 736378 w 741140"/>
                <a:gd name="connsiteY8" fmla="*/ 97822 h 97821"/>
                <a:gd name="connsiteX9" fmla="*/ 9525 w 741140"/>
                <a:gd name="connsiteY9" fmla="*/ 88297 h 97821"/>
                <a:gd name="connsiteX10" fmla="*/ 731615 w 741140"/>
                <a:gd name="connsiteY10" fmla="*/ 88297 h 97821"/>
                <a:gd name="connsiteX11" fmla="*/ 731615 w 741140"/>
                <a:gd name="connsiteY11" fmla="*/ 9525 h 97821"/>
                <a:gd name="connsiteX12" fmla="*/ 9525 w 741140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97821">
                  <a:moveTo>
                    <a:pt x="736378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93440"/>
                  </a:lnTo>
                  <a:cubicBezTo>
                    <a:pt x="740940" y="95917"/>
                    <a:pt x="738864" y="97831"/>
                    <a:pt x="736378" y="97822"/>
                  </a:cubicBezTo>
                  <a:close/>
                  <a:moveTo>
                    <a:pt x="9525" y="88297"/>
                  </a:moveTo>
                  <a:lnTo>
                    <a:pt x="731615" y="88297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8" name="任意多边形: 形状 1117">
              <a:extLst>
                <a:ext uri="{FF2B5EF4-FFF2-40B4-BE49-F238E27FC236}">
                  <a16:creationId xmlns:a16="http://schemas.microsoft.com/office/drawing/2014/main" id="{F1CBA140-A62A-46C8-9F6B-C78217CD9632}"/>
                </a:ext>
              </a:extLst>
            </p:cNvPr>
            <p:cNvSpPr/>
            <p:nvPr/>
          </p:nvSpPr>
          <p:spPr>
            <a:xfrm rot="10800000">
              <a:off x="9289817" y="2571215"/>
              <a:ext cx="731615" cy="157638"/>
            </a:xfrm>
            <a:custGeom>
              <a:avLst/>
              <a:gdLst>
                <a:gd name="connsiteX0" fmla="*/ 0 w 731615"/>
                <a:gd name="connsiteY0" fmla="*/ 0 h 157638"/>
                <a:gd name="connsiteX1" fmla="*/ 731615 w 731615"/>
                <a:gd name="connsiteY1" fmla="*/ 0 h 157638"/>
                <a:gd name="connsiteX2" fmla="*/ 731615 w 731615"/>
                <a:gd name="connsiteY2" fmla="*/ 157639 h 157638"/>
                <a:gd name="connsiteX3" fmla="*/ 0 w 731615"/>
                <a:gd name="connsiteY3" fmla="*/ 157639 h 157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1615" h="157638">
                  <a:moveTo>
                    <a:pt x="0" y="0"/>
                  </a:moveTo>
                  <a:lnTo>
                    <a:pt x="731615" y="0"/>
                  </a:lnTo>
                  <a:lnTo>
                    <a:pt x="731615" y="157639"/>
                  </a:lnTo>
                  <a:lnTo>
                    <a:pt x="0" y="15763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9" name="任意多边形: 形状 1118">
              <a:extLst>
                <a:ext uri="{FF2B5EF4-FFF2-40B4-BE49-F238E27FC236}">
                  <a16:creationId xmlns:a16="http://schemas.microsoft.com/office/drawing/2014/main" id="{6F145E1B-4299-44C3-8F58-ECC26AFDBAB6}"/>
                </a:ext>
              </a:extLst>
            </p:cNvPr>
            <p:cNvSpPr/>
            <p:nvPr/>
          </p:nvSpPr>
          <p:spPr>
            <a:xfrm>
              <a:off x="9285150" y="2566452"/>
              <a:ext cx="741140" cy="167163"/>
            </a:xfrm>
            <a:custGeom>
              <a:avLst/>
              <a:gdLst>
                <a:gd name="connsiteX0" fmla="*/ 736378 w 741140"/>
                <a:gd name="connsiteY0" fmla="*/ 167164 h 167163"/>
                <a:gd name="connsiteX1" fmla="*/ 4763 w 741140"/>
                <a:gd name="connsiteY1" fmla="*/ 167164 h 167163"/>
                <a:gd name="connsiteX2" fmla="*/ 0 w 741140"/>
                <a:gd name="connsiteY2" fmla="*/ 162401 h 167163"/>
                <a:gd name="connsiteX3" fmla="*/ 0 w 741140"/>
                <a:gd name="connsiteY3" fmla="*/ 4763 h 167163"/>
                <a:gd name="connsiteX4" fmla="*/ 4763 w 741140"/>
                <a:gd name="connsiteY4" fmla="*/ 0 h 167163"/>
                <a:gd name="connsiteX5" fmla="*/ 736378 w 741140"/>
                <a:gd name="connsiteY5" fmla="*/ 0 h 167163"/>
                <a:gd name="connsiteX6" fmla="*/ 741140 w 741140"/>
                <a:gd name="connsiteY6" fmla="*/ 4763 h 167163"/>
                <a:gd name="connsiteX7" fmla="*/ 741140 w 741140"/>
                <a:gd name="connsiteY7" fmla="*/ 162782 h 167163"/>
                <a:gd name="connsiteX8" fmla="*/ 736378 w 741140"/>
                <a:gd name="connsiteY8" fmla="*/ 167164 h 167163"/>
                <a:gd name="connsiteX9" fmla="*/ 9525 w 741140"/>
                <a:gd name="connsiteY9" fmla="*/ 157639 h 167163"/>
                <a:gd name="connsiteX10" fmla="*/ 731615 w 741140"/>
                <a:gd name="connsiteY10" fmla="*/ 157639 h 167163"/>
                <a:gd name="connsiteX11" fmla="*/ 731615 w 741140"/>
                <a:gd name="connsiteY11" fmla="*/ 9525 h 167163"/>
                <a:gd name="connsiteX12" fmla="*/ 9525 w 741140"/>
                <a:gd name="connsiteY12" fmla="*/ 9525 h 167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1140" h="167163">
                  <a:moveTo>
                    <a:pt x="736378" y="167164"/>
                  </a:moveTo>
                  <a:lnTo>
                    <a:pt x="4763" y="167164"/>
                  </a:lnTo>
                  <a:cubicBezTo>
                    <a:pt x="2134" y="167164"/>
                    <a:pt x="0" y="165030"/>
                    <a:pt x="0" y="162401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736378" y="0"/>
                  </a:lnTo>
                  <a:cubicBezTo>
                    <a:pt x="739007" y="0"/>
                    <a:pt x="741140" y="2134"/>
                    <a:pt x="741140" y="4763"/>
                  </a:cubicBezTo>
                  <a:lnTo>
                    <a:pt x="741140" y="162782"/>
                  </a:lnTo>
                  <a:cubicBezTo>
                    <a:pt x="740940" y="165259"/>
                    <a:pt x="738864" y="167173"/>
                    <a:pt x="736378" y="167164"/>
                  </a:cubicBezTo>
                  <a:close/>
                  <a:moveTo>
                    <a:pt x="9525" y="157639"/>
                  </a:moveTo>
                  <a:lnTo>
                    <a:pt x="731615" y="157639"/>
                  </a:lnTo>
                  <a:lnTo>
                    <a:pt x="731615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0" name="任意多边形: 形状 1119">
              <a:extLst>
                <a:ext uri="{FF2B5EF4-FFF2-40B4-BE49-F238E27FC236}">
                  <a16:creationId xmlns:a16="http://schemas.microsoft.com/office/drawing/2014/main" id="{D68EBFB2-892A-4D52-A1E0-0C35E6DB7FD1}"/>
                </a:ext>
              </a:extLst>
            </p:cNvPr>
            <p:cNvSpPr/>
            <p:nvPr/>
          </p:nvSpPr>
          <p:spPr>
            <a:xfrm rot="10800000">
              <a:off x="9289817" y="2640557"/>
              <a:ext cx="232886" cy="88296"/>
            </a:xfrm>
            <a:custGeom>
              <a:avLst/>
              <a:gdLst>
                <a:gd name="connsiteX0" fmla="*/ 0 w 232886"/>
                <a:gd name="connsiteY0" fmla="*/ 0 h 88296"/>
                <a:gd name="connsiteX1" fmla="*/ 232886 w 232886"/>
                <a:gd name="connsiteY1" fmla="*/ 0 h 88296"/>
                <a:gd name="connsiteX2" fmla="*/ 232886 w 232886"/>
                <a:gd name="connsiteY2" fmla="*/ 88297 h 88296"/>
                <a:gd name="connsiteX3" fmla="*/ 0 w 232886"/>
                <a:gd name="connsiteY3" fmla="*/ 88297 h 8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886" h="88296">
                  <a:moveTo>
                    <a:pt x="0" y="0"/>
                  </a:moveTo>
                  <a:lnTo>
                    <a:pt x="232886" y="0"/>
                  </a:lnTo>
                  <a:lnTo>
                    <a:pt x="232886" y="88297"/>
                  </a:lnTo>
                  <a:lnTo>
                    <a:pt x="0" y="8829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1" name="任意多边形: 形状 1120">
              <a:extLst>
                <a:ext uri="{FF2B5EF4-FFF2-40B4-BE49-F238E27FC236}">
                  <a16:creationId xmlns:a16="http://schemas.microsoft.com/office/drawing/2014/main" id="{F940D8A2-9F03-422E-800F-C60C1135EBA9}"/>
                </a:ext>
              </a:extLst>
            </p:cNvPr>
            <p:cNvSpPr/>
            <p:nvPr/>
          </p:nvSpPr>
          <p:spPr>
            <a:xfrm>
              <a:off x="9285150" y="2635794"/>
              <a:ext cx="242887" cy="97821"/>
            </a:xfrm>
            <a:custGeom>
              <a:avLst/>
              <a:gdLst>
                <a:gd name="connsiteX0" fmla="*/ 238125 w 242887"/>
                <a:gd name="connsiteY0" fmla="*/ 97822 h 97821"/>
                <a:gd name="connsiteX1" fmla="*/ 4763 w 242887"/>
                <a:gd name="connsiteY1" fmla="*/ 97822 h 97821"/>
                <a:gd name="connsiteX2" fmla="*/ 0 w 242887"/>
                <a:gd name="connsiteY2" fmla="*/ 93059 h 97821"/>
                <a:gd name="connsiteX3" fmla="*/ 0 w 242887"/>
                <a:gd name="connsiteY3" fmla="*/ 4763 h 97821"/>
                <a:gd name="connsiteX4" fmla="*/ 4763 w 242887"/>
                <a:gd name="connsiteY4" fmla="*/ 0 h 97821"/>
                <a:gd name="connsiteX5" fmla="*/ 238125 w 242887"/>
                <a:gd name="connsiteY5" fmla="*/ 0 h 97821"/>
                <a:gd name="connsiteX6" fmla="*/ 242888 w 242887"/>
                <a:gd name="connsiteY6" fmla="*/ 4763 h 97821"/>
                <a:gd name="connsiteX7" fmla="*/ 242888 w 242887"/>
                <a:gd name="connsiteY7" fmla="*/ 93440 h 97821"/>
                <a:gd name="connsiteX8" fmla="*/ 238125 w 242887"/>
                <a:gd name="connsiteY8" fmla="*/ 97822 h 97821"/>
                <a:gd name="connsiteX9" fmla="*/ 10001 w 242887"/>
                <a:gd name="connsiteY9" fmla="*/ 88297 h 97821"/>
                <a:gd name="connsiteX10" fmla="*/ 233363 w 242887"/>
                <a:gd name="connsiteY10" fmla="*/ 88297 h 97821"/>
                <a:gd name="connsiteX11" fmla="*/ 233363 w 242887"/>
                <a:gd name="connsiteY11" fmla="*/ 9525 h 97821"/>
                <a:gd name="connsiteX12" fmla="*/ 9525 w 242887"/>
                <a:gd name="connsiteY12" fmla="*/ 9525 h 97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2887" h="97821">
                  <a:moveTo>
                    <a:pt x="238125" y="97822"/>
                  </a:moveTo>
                  <a:lnTo>
                    <a:pt x="4763" y="97822"/>
                  </a:lnTo>
                  <a:cubicBezTo>
                    <a:pt x="2134" y="97822"/>
                    <a:pt x="0" y="95688"/>
                    <a:pt x="0" y="930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38125" y="0"/>
                  </a:lnTo>
                  <a:cubicBezTo>
                    <a:pt x="240754" y="0"/>
                    <a:pt x="242888" y="2134"/>
                    <a:pt x="242888" y="4763"/>
                  </a:cubicBezTo>
                  <a:lnTo>
                    <a:pt x="242888" y="93440"/>
                  </a:lnTo>
                  <a:cubicBezTo>
                    <a:pt x="242688" y="95917"/>
                    <a:pt x="240611" y="97831"/>
                    <a:pt x="238125" y="97822"/>
                  </a:cubicBezTo>
                  <a:close/>
                  <a:moveTo>
                    <a:pt x="10001" y="88297"/>
                  </a:moveTo>
                  <a:lnTo>
                    <a:pt x="233363" y="88297"/>
                  </a:lnTo>
                  <a:lnTo>
                    <a:pt x="233363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2" name="任意多边形: 形状 1121">
              <a:extLst>
                <a:ext uri="{FF2B5EF4-FFF2-40B4-BE49-F238E27FC236}">
                  <a16:creationId xmlns:a16="http://schemas.microsoft.com/office/drawing/2014/main" id="{D279B682-CB8B-4D82-989E-BAD806B0210E}"/>
                </a:ext>
              </a:extLst>
            </p:cNvPr>
            <p:cNvSpPr/>
            <p:nvPr/>
          </p:nvSpPr>
          <p:spPr>
            <a:xfrm>
              <a:off x="9940851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3" name="任意多边形: 形状 1122">
              <a:extLst>
                <a:ext uri="{FF2B5EF4-FFF2-40B4-BE49-F238E27FC236}">
                  <a16:creationId xmlns:a16="http://schemas.microsoft.com/office/drawing/2014/main" id="{1591AA3B-4BCB-4BE9-B148-1F1829C91932}"/>
                </a:ext>
              </a:extLst>
            </p:cNvPr>
            <p:cNvSpPr/>
            <p:nvPr/>
          </p:nvSpPr>
          <p:spPr>
            <a:xfrm>
              <a:off x="9935670" y="2568863"/>
              <a:ext cx="90591" cy="76551"/>
            </a:xfrm>
            <a:custGeom>
              <a:avLst/>
              <a:gdLst>
                <a:gd name="connsiteX0" fmla="*/ 85857 w 90591"/>
                <a:gd name="connsiteY0" fmla="*/ 76456 h 76551"/>
                <a:gd name="connsiteX1" fmla="*/ 82809 w 90591"/>
                <a:gd name="connsiteY1" fmla="*/ 75408 h 76551"/>
                <a:gd name="connsiteX2" fmla="*/ 2132 w 90591"/>
                <a:gd name="connsiteY2" fmla="*/ 8733 h 76551"/>
                <a:gd name="connsiteX3" fmla="*/ 789 w 90591"/>
                <a:gd name="connsiteY3" fmla="*/ 2132 h 76551"/>
                <a:gd name="connsiteX4" fmla="*/ 7390 w 90591"/>
                <a:gd name="connsiteY4" fmla="*/ 789 h 76551"/>
                <a:gd name="connsiteX5" fmla="*/ 8133 w 90591"/>
                <a:gd name="connsiteY5" fmla="*/ 1399 h 76551"/>
                <a:gd name="connsiteX6" fmla="*/ 88810 w 90591"/>
                <a:gd name="connsiteY6" fmla="*/ 68074 h 76551"/>
                <a:gd name="connsiteX7" fmla="*/ 89543 w 90591"/>
                <a:gd name="connsiteY7" fmla="*/ 74770 h 76551"/>
                <a:gd name="connsiteX8" fmla="*/ 85857 w 90591"/>
                <a:gd name="connsiteY8" fmla="*/ 76551 h 7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91" h="76551">
                  <a:moveTo>
                    <a:pt x="85857" y="76456"/>
                  </a:moveTo>
                  <a:cubicBezTo>
                    <a:pt x="84752" y="76456"/>
                    <a:pt x="83676" y="76084"/>
                    <a:pt x="82809" y="75408"/>
                  </a:cubicBezTo>
                  <a:lnTo>
                    <a:pt x="2132" y="8733"/>
                  </a:lnTo>
                  <a:cubicBezTo>
                    <a:pt x="-58" y="7285"/>
                    <a:pt x="-659" y="4323"/>
                    <a:pt x="789" y="2132"/>
                  </a:cubicBezTo>
                  <a:cubicBezTo>
                    <a:pt x="2237" y="-59"/>
                    <a:pt x="5199" y="-659"/>
                    <a:pt x="7390" y="789"/>
                  </a:cubicBezTo>
                  <a:cubicBezTo>
                    <a:pt x="7657" y="970"/>
                    <a:pt x="7904" y="1170"/>
                    <a:pt x="8133" y="1399"/>
                  </a:cubicBezTo>
                  <a:lnTo>
                    <a:pt x="88810" y="68074"/>
                  </a:lnTo>
                  <a:cubicBezTo>
                    <a:pt x="90858" y="69722"/>
                    <a:pt x="91191" y="72712"/>
                    <a:pt x="89543" y="74770"/>
                  </a:cubicBezTo>
                  <a:cubicBezTo>
                    <a:pt x="88648" y="75884"/>
                    <a:pt x="87295" y="76542"/>
                    <a:pt x="85857" y="76551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4" name="任意多边形: 形状 1123">
              <a:extLst>
                <a:ext uri="{FF2B5EF4-FFF2-40B4-BE49-F238E27FC236}">
                  <a16:creationId xmlns:a16="http://schemas.microsoft.com/office/drawing/2014/main" id="{23F81AA2-60EF-429E-86A5-9B73377AD874}"/>
                </a:ext>
              </a:extLst>
            </p:cNvPr>
            <p:cNvSpPr/>
            <p:nvPr/>
          </p:nvSpPr>
          <p:spPr>
            <a:xfrm>
              <a:off x="9940851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5" name="任意多边形: 形状 1124">
              <a:extLst>
                <a:ext uri="{FF2B5EF4-FFF2-40B4-BE49-F238E27FC236}">
                  <a16:creationId xmlns:a16="http://schemas.microsoft.com/office/drawing/2014/main" id="{9058A3C5-2259-4B21-A396-4FEC1C4E7E4F}"/>
                </a:ext>
              </a:extLst>
            </p:cNvPr>
            <p:cNvSpPr/>
            <p:nvPr/>
          </p:nvSpPr>
          <p:spPr>
            <a:xfrm>
              <a:off x="9936103" y="2569105"/>
              <a:ext cx="90145" cy="76215"/>
            </a:xfrm>
            <a:custGeom>
              <a:avLst/>
              <a:gdLst>
                <a:gd name="connsiteX0" fmla="*/ 4748 w 90145"/>
                <a:gd name="connsiteY0" fmla="*/ 76215 h 76215"/>
                <a:gd name="connsiteX1" fmla="*/ 1033 w 90145"/>
                <a:gd name="connsiteY1" fmla="*/ 74500 h 76215"/>
                <a:gd name="connsiteX2" fmla="*/ 1700 w 90145"/>
                <a:gd name="connsiteY2" fmla="*/ 67737 h 76215"/>
                <a:gd name="connsiteX3" fmla="*/ 82377 w 90145"/>
                <a:gd name="connsiteY3" fmla="*/ 1062 h 76215"/>
                <a:gd name="connsiteX4" fmla="*/ 89044 w 90145"/>
                <a:gd name="connsiteY4" fmla="*/ 1729 h 76215"/>
                <a:gd name="connsiteX5" fmla="*/ 88492 w 90145"/>
                <a:gd name="connsiteY5" fmla="*/ 8311 h 76215"/>
                <a:gd name="connsiteX6" fmla="*/ 88377 w 90145"/>
                <a:gd name="connsiteY6" fmla="*/ 8397 h 76215"/>
                <a:gd name="connsiteX7" fmla="*/ 7701 w 90145"/>
                <a:gd name="connsiteY7" fmla="*/ 75072 h 76215"/>
                <a:gd name="connsiteX8" fmla="*/ 4748 w 90145"/>
                <a:gd name="connsiteY8" fmla="*/ 76215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215">
                  <a:moveTo>
                    <a:pt x="4748" y="76215"/>
                  </a:moveTo>
                  <a:cubicBezTo>
                    <a:pt x="3319" y="76234"/>
                    <a:pt x="1948" y="75605"/>
                    <a:pt x="1033" y="74500"/>
                  </a:cubicBezTo>
                  <a:cubicBezTo>
                    <a:pt x="-567" y="72424"/>
                    <a:pt x="-281" y="69461"/>
                    <a:pt x="1700" y="67737"/>
                  </a:cubicBezTo>
                  <a:lnTo>
                    <a:pt x="82377" y="1062"/>
                  </a:lnTo>
                  <a:cubicBezTo>
                    <a:pt x="84406" y="-585"/>
                    <a:pt x="87378" y="-281"/>
                    <a:pt x="89044" y="1729"/>
                  </a:cubicBezTo>
                  <a:cubicBezTo>
                    <a:pt x="90711" y="3701"/>
                    <a:pt x="90454" y="6644"/>
                    <a:pt x="88492" y="8311"/>
                  </a:cubicBezTo>
                  <a:cubicBezTo>
                    <a:pt x="88454" y="8339"/>
                    <a:pt x="88416" y="8368"/>
                    <a:pt x="88377" y="8397"/>
                  </a:cubicBezTo>
                  <a:lnTo>
                    <a:pt x="7701" y="75072"/>
                  </a:lnTo>
                  <a:cubicBezTo>
                    <a:pt x="6872" y="75776"/>
                    <a:pt x="5834" y="76177"/>
                    <a:pt x="4748" y="76215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6" name="任意多边形: 形状 1125">
              <a:extLst>
                <a:ext uri="{FF2B5EF4-FFF2-40B4-BE49-F238E27FC236}">
                  <a16:creationId xmlns:a16="http://schemas.microsoft.com/office/drawing/2014/main" id="{55AC910A-2CFA-47C2-B8A8-36799EBAD21E}"/>
                </a:ext>
              </a:extLst>
            </p:cNvPr>
            <p:cNvSpPr/>
            <p:nvPr/>
          </p:nvSpPr>
          <p:spPr>
            <a:xfrm>
              <a:off x="9856554" y="2574358"/>
              <a:ext cx="80581" cy="66198"/>
            </a:xfrm>
            <a:custGeom>
              <a:avLst/>
              <a:gdLst>
                <a:gd name="connsiteX0" fmla="*/ 80582 w 80581"/>
                <a:gd name="connsiteY0" fmla="*/ 66199 h 66198"/>
                <a:gd name="connsiteX1" fmla="*/ 0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80582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7" name="任意多边形: 形状 1126">
              <a:extLst>
                <a:ext uri="{FF2B5EF4-FFF2-40B4-BE49-F238E27FC236}">
                  <a16:creationId xmlns:a16="http://schemas.microsoft.com/office/drawing/2014/main" id="{6004D4D0-C83E-4225-BF5F-1AF2F2679CD3}"/>
                </a:ext>
              </a:extLst>
            </p:cNvPr>
            <p:cNvSpPr/>
            <p:nvPr/>
          </p:nvSpPr>
          <p:spPr>
            <a:xfrm>
              <a:off x="9851738" y="2569200"/>
              <a:ext cx="90184" cy="76121"/>
            </a:xfrm>
            <a:custGeom>
              <a:avLst/>
              <a:gdLst>
                <a:gd name="connsiteX0" fmla="*/ 85398 w 90184"/>
                <a:gd name="connsiteY0" fmla="*/ 76119 h 76121"/>
                <a:gd name="connsiteX1" fmla="*/ 82445 w 90184"/>
                <a:gd name="connsiteY1" fmla="*/ 75072 h 76121"/>
                <a:gd name="connsiteX2" fmla="*/ 1768 w 90184"/>
                <a:gd name="connsiteY2" fmla="*/ 8397 h 76121"/>
                <a:gd name="connsiteX3" fmla="*/ 1016 w 90184"/>
                <a:gd name="connsiteY3" fmla="*/ 1843 h 76121"/>
                <a:gd name="connsiteX4" fmla="*/ 1101 w 90184"/>
                <a:gd name="connsiteY4" fmla="*/ 1729 h 76121"/>
                <a:gd name="connsiteX5" fmla="*/ 7769 w 90184"/>
                <a:gd name="connsiteY5" fmla="*/ 1062 h 76121"/>
                <a:gd name="connsiteX6" fmla="*/ 88445 w 90184"/>
                <a:gd name="connsiteY6" fmla="*/ 67737 h 76121"/>
                <a:gd name="connsiteX7" fmla="*/ 89112 w 90184"/>
                <a:gd name="connsiteY7" fmla="*/ 74500 h 76121"/>
                <a:gd name="connsiteX8" fmla="*/ 85398 w 90184"/>
                <a:gd name="connsiteY8" fmla="*/ 76119 h 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4" h="76121">
                  <a:moveTo>
                    <a:pt x="85398" y="76119"/>
                  </a:moveTo>
                  <a:cubicBezTo>
                    <a:pt x="84321" y="76110"/>
                    <a:pt x="83283" y="75738"/>
                    <a:pt x="82445" y="75072"/>
                  </a:cubicBezTo>
                  <a:lnTo>
                    <a:pt x="1768" y="8397"/>
                  </a:lnTo>
                  <a:cubicBezTo>
                    <a:pt x="-251" y="6796"/>
                    <a:pt x="-594" y="3863"/>
                    <a:pt x="1016" y="1843"/>
                  </a:cubicBezTo>
                  <a:cubicBezTo>
                    <a:pt x="1044" y="1805"/>
                    <a:pt x="1073" y="1767"/>
                    <a:pt x="1101" y="1729"/>
                  </a:cubicBezTo>
                  <a:cubicBezTo>
                    <a:pt x="2768" y="-281"/>
                    <a:pt x="5740" y="-586"/>
                    <a:pt x="7769" y="1062"/>
                  </a:cubicBezTo>
                  <a:lnTo>
                    <a:pt x="88445" y="67737"/>
                  </a:lnTo>
                  <a:cubicBezTo>
                    <a:pt x="90474" y="69433"/>
                    <a:pt x="90770" y="72443"/>
                    <a:pt x="89112" y="74500"/>
                  </a:cubicBezTo>
                  <a:cubicBezTo>
                    <a:pt x="88179" y="75567"/>
                    <a:pt x="86817" y="76157"/>
                    <a:pt x="85398" y="76119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8" name="任意多边形: 形状 1127">
              <a:extLst>
                <a:ext uri="{FF2B5EF4-FFF2-40B4-BE49-F238E27FC236}">
                  <a16:creationId xmlns:a16="http://schemas.microsoft.com/office/drawing/2014/main" id="{3BE26662-01C0-4848-887D-3762F8092FA5}"/>
                </a:ext>
              </a:extLst>
            </p:cNvPr>
            <p:cNvSpPr/>
            <p:nvPr/>
          </p:nvSpPr>
          <p:spPr>
            <a:xfrm>
              <a:off x="9856554" y="2574358"/>
              <a:ext cx="80581" cy="66198"/>
            </a:xfrm>
            <a:custGeom>
              <a:avLst/>
              <a:gdLst>
                <a:gd name="connsiteX0" fmla="*/ 0 w 80581"/>
                <a:gd name="connsiteY0" fmla="*/ 66199 h 66198"/>
                <a:gd name="connsiteX1" fmla="*/ 80582 w 80581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581" h="66198">
                  <a:moveTo>
                    <a:pt x="0" y="66199"/>
                  </a:moveTo>
                  <a:lnTo>
                    <a:pt x="80582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9" name="任意多边形: 形状 1128">
              <a:extLst>
                <a:ext uri="{FF2B5EF4-FFF2-40B4-BE49-F238E27FC236}">
                  <a16:creationId xmlns:a16="http://schemas.microsoft.com/office/drawing/2014/main" id="{A9B122B9-A3CD-4CEC-837B-B0FDA7E9E8CA}"/>
                </a:ext>
              </a:extLst>
            </p:cNvPr>
            <p:cNvSpPr/>
            <p:nvPr/>
          </p:nvSpPr>
          <p:spPr>
            <a:xfrm>
              <a:off x="9851862" y="2569105"/>
              <a:ext cx="90184" cy="76215"/>
            </a:xfrm>
            <a:custGeom>
              <a:avLst/>
              <a:gdLst>
                <a:gd name="connsiteX0" fmla="*/ 4787 w 90184"/>
                <a:gd name="connsiteY0" fmla="*/ 76215 h 76215"/>
                <a:gd name="connsiteX1" fmla="*/ 1072 w 90184"/>
                <a:gd name="connsiteY1" fmla="*/ 74500 h 76215"/>
                <a:gd name="connsiteX2" fmla="*/ 1739 w 90184"/>
                <a:gd name="connsiteY2" fmla="*/ 67737 h 76215"/>
                <a:gd name="connsiteX3" fmla="*/ 82416 w 90184"/>
                <a:gd name="connsiteY3" fmla="*/ 1062 h 76215"/>
                <a:gd name="connsiteX4" fmla="*/ 89083 w 90184"/>
                <a:gd name="connsiteY4" fmla="*/ 1729 h 76215"/>
                <a:gd name="connsiteX5" fmla="*/ 88531 w 90184"/>
                <a:gd name="connsiteY5" fmla="*/ 8311 h 76215"/>
                <a:gd name="connsiteX6" fmla="*/ 88417 w 90184"/>
                <a:gd name="connsiteY6" fmla="*/ 8397 h 76215"/>
                <a:gd name="connsiteX7" fmla="*/ 7740 w 90184"/>
                <a:gd name="connsiteY7" fmla="*/ 75072 h 76215"/>
                <a:gd name="connsiteX8" fmla="*/ 4787 w 90184"/>
                <a:gd name="connsiteY8" fmla="*/ 76215 h 7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4" h="76215">
                  <a:moveTo>
                    <a:pt x="4787" y="76215"/>
                  </a:moveTo>
                  <a:cubicBezTo>
                    <a:pt x="3358" y="76234"/>
                    <a:pt x="1987" y="75605"/>
                    <a:pt x="1072" y="74500"/>
                  </a:cubicBezTo>
                  <a:cubicBezTo>
                    <a:pt x="-585" y="72443"/>
                    <a:pt x="-290" y="69433"/>
                    <a:pt x="1739" y="67737"/>
                  </a:cubicBezTo>
                  <a:lnTo>
                    <a:pt x="82416" y="1062"/>
                  </a:lnTo>
                  <a:cubicBezTo>
                    <a:pt x="84445" y="-585"/>
                    <a:pt x="87416" y="-281"/>
                    <a:pt x="89083" y="1729"/>
                  </a:cubicBezTo>
                  <a:cubicBezTo>
                    <a:pt x="90750" y="3701"/>
                    <a:pt x="90493" y="6644"/>
                    <a:pt x="88531" y="8311"/>
                  </a:cubicBezTo>
                  <a:cubicBezTo>
                    <a:pt x="88493" y="8339"/>
                    <a:pt x="88455" y="8368"/>
                    <a:pt x="88417" y="8397"/>
                  </a:cubicBezTo>
                  <a:lnTo>
                    <a:pt x="7740" y="75072"/>
                  </a:lnTo>
                  <a:cubicBezTo>
                    <a:pt x="6911" y="75776"/>
                    <a:pt x="5873" y="76177"/>
                    <a:pt x="4787" y="76215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0" name="任意多边形: 形状 1129">
              <a:extLst>
                <a:ext uri="{FF2B5EF4-FFF2-40B4-BE49-F238E27FC236}">
                  <a16:creationId xmlns:a16="http://schemas.microsoft.com/office/drawing/2014/main" id="{B64567E3-0CD6-4BB6-9658-F899F0DA83CD}"/>
                </a:ext>
              </a:extLst>
            </p:cNvPr>
            <p:cNvSpPr/>
            <p:nvPr/>
          </p:nvSpPr>
          <p:spPr>
            <a:xfrm>
              <a:off x="9772163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1" name="任意多边形: 形状 1130">
              <a:extLst>
                <a:ext uri="{FF2B5EF4-FFF2-40B4-BE49-F238E27FC236}">
                  <a16:creationId xmlns:a16="http://schemas.microsoft.com/office/drawing/2014/main" id="{CD7A5E89-4310-4C11-A0BC-56E4D1D56CFB}"/>
                </a:ext>
              </a:extLst>
            </p:cNvPr>
            <p:cNvSpPr/>
            <p:nvPr/>
          </p:nvSpPr>
          <p:spPr>
            <a:xfrm>
              <a:off x="9767442" y="2569200"/>
              <a:ext cx="90145" cy="76121"/>
            </a:xfrm>
            <a:custGeom>
              <a:avLst/>
              <a:gdLst>
                <a:gd name="connsiteX0" fmla="*/ 85398 w 90145"/>
                <a:gd name="connsiteY0" fmla="*/ 76119 h 76121"/>
                <a:gd name="connsiteX1" fmla="*/ 82445 w 90145"/>
                <a:gd name="connsiteY1" fmla="*/ 75072 h 76121"/>
                <a:gd name="connsiteX2" fmla="*/ 1768 w 90145"/>
                <a:gd name="connsiteY2" fmla="*/ 8397 h 76121"/>
                <a:gd name="connsiteX3" fmla="*/ 1016 w 90145"/>
                <a:gd name="connsiteY3" fmla="*/ 1843 h 76121"/>
                <a:gd name="connsiteX4" fmla="*/ 1101 w 90145"/>
                <a:gd name="connsiteY4" fmla="*/ 1729 h 76121"/>
                <a:gd name="connsiteX5" fmla="*/ 7769 w 90145"/>
                <a:gd name="connsiteY5" fmla="*/ 1062 h 76121"/>
                <a:gd name="connsiteX6" fmla="*/ 88446 w 90145"/>
                <a:gd name="connsiteY6" fmla="*/ 67737 h 76121"/>
                <a:gd name="connsiteX7" fmla="*/ 89112 w 90145"/>
                <a:gd name="connsiteY7" fmla="*/ 74500 h 76121"/>
                <a:gd name="connsiteX8" fmla="*/ 85398 w 90145"/>
                <a:gd name="connsiteY8" fmla="*/ 76119 h 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45" h="76121">
                  <a:moveTo>
                    <a:pt x="85398" y="76119"/>
                  </a:moveTo>
                  <a:cubicBezTo>
                    <a:pt x="84321" y="76110"/>
                    <a:pt x="83283" y="75738"/>
                    <a:pt x="82445" y="75072"/>
                  </a:cubicBezTo>
                  <a:lnTo>
                    <a:pt x="1768" y="8397"/>
                  </a:lnTo>
                  <a:cubicBezTo>
                    <a:pt x="-251" y="6796"/>
                    <a:pt x="-594" y="3863"/>
                    <a:pt x="1016" y="1843"/>
                  </a:cubicBezTo>
                  <a:cubicBezTo>
                    <a:pt x="1044" y="1805"/>
                    <a:pt x="1073" y="1767"/>
                    <a:pt x="1101" y="1729"/>
                  </a:cubicBezTo>
                  <a:cubicBezTo>
                    <a:pt x="2768" y="-281"/>
                    <a:pt x="5740" y="-586"/>
                    <a:pt x="7769" y="1062"/>
                  </a:cubicBezTo>
                  <a:lnTo>
                    <a:pt x="88446" y="67737"/>
                  </a:lnTo>
                  <a:cubicBezTo>
                    <a:pt x="90427" y="69461"/>
                    <a:pt x="90712" y="72424"/>
                    <a:pt x="89112" y="74500"/>
                  </a:cubicBezTo>
                  <a:cubicBezTo>
                    <a:pt x="88179" y="75567"/>
                    <a:pt x="86817" y="76157"/>
                    <a:pt x="85398" y="76119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2" name="任意多边形: 形状 1131">
              <a:extLst>
                <a:ext uri="{FF2B5EF4-FFF2-40B4-BE49-F238E27FC236}">
                  <a16:creationId xmlns:a16="http://schemas.microsoft.com/office/drawing/2014/main" id="{DF660141-ACC6-4625-9A4A-30C21E99CFAF}"/>
                </a:ext>
              </a:extLst>
            </p:cNvPr>
            <p:cNvSpPr/>
            <p:nvPr/>
          </p:nvSpPr>
          <p:spPr>
            <a:xfrm>
              <a:off x="9772163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3" name="任意多边形: 形状 1132">
              <a:extLst>
                <a:ext uri="{FF2B5EF4-FFF2-40B4-BE49-F238E27FC236}">
                  <a16:creationId xmlns:a16="http://schemas.microsoft.com/office/drawing/2014/main" id="{8C06FF59-1003-445B-84B3-DBC335426985}"/>
                </a:ext>
              </a:extLst>
            </p:cNvPr>
            <p:cNvSpPr/>
            <p:nvPr/>
          </p:nvSpPr>
          <p:spPr>
            <a:xfrm>
              <a:off x="9767429" y="2569378"/>
              <a:ext cx="89850" cy="75941"/>
            </a:xfrm>
            <a:custGeom>
              <a:avLst/>
              <a:gdLst>
                <a:gd name="connsiteX0" fmla="*/ 4734 w 89850"/>
                <a:gd name="connsiteY0" fmla="*/ 75941 h 75941"/>
                <a:gd name="connsiteX1" fmla="*/ 0 w 89850"/>
                <a:gd name="connsiteY1" fmla="*/ 71150 h 75941"/>
                <a:gd name="connsiteX2" fmla="*/ 1781 w 89850"/>
                <a:gd name="connsiteY2" fmla="*/ 67464 h 75941"/>
                <a:gd name="connsiteX3" fmla="*/ 82458 w 89850"/>
                <a:gd name="connsiteY3" fmla="*/ 789 h 75941"/>
                <a:gd name="connsiteX4" fmla="*/ 89059 w 89850"/>
                <a:gd name="connsiteY4" fmla="*/ 2132 h 75941"/>
                <a:gd name="connsiteX5" fmla="*/ 88459 w 89850"/>
                <a:gd name="connsiteY5" fmla="*/ 8124 h 75941"/>
                <a:gd name="connsiteX6" fmla="*/ 7782 w 89850"/>
                <a:gd name="connsiteY6" fmla="*/ 74799 h 75941"/>
                <a:gd name="connsiteX7" fmla="*/ 4734 w 89850"/>
                <a:gd name="connsiteY7" fmla="*/ 75941 h 7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850" h="75941">
                  <a:moveTo>
                    <a:pt x="4734" y="75941"/>
                  </a:moveTo>
                  <a:cubicBezTo>
                    <a:pt x="2105" y="75922"/>
                    <a:pt x="-19" y="73779"/>
                    <a:pt x="0" y="71150"/>
                  </a:cubicBezTo>
                  <a:cubicBezTo>
                    <a:pt x="10" y="69712"/>
                    <a:pt x="667" y="68360"/>
                    <a:pt x="1781" y="67464"/>
                  </a:cubicBezTo>
                  <a:lnTo>
                    <a:pt x="82458" y="789"/>
                  </a:lnTo>
                  <a:cubicBezTo>
                    <a:pt x="84649" y="-659"/>
                    <a:pt x="87611" y="-59"/>
                    <a:pt x="89059" y="2132"/>
                  </a:cubicBezTo>
                  <a:cubicBezTo>
                    <a:pt x="90307" y="4018"/>
                    <a:pt x="90059" y="6523"/>
                    <a:pt x="88459" y="8124"/>
                  </a:cubicBezTo>
                  <a:lnTo>
                    <a:pt x="7782" y="74799"/>
                  </a:lnTo>
                  <a:cubicBezTo>
                    <a:pt x="6925" y="75513"/>
                    <a:pt x="5849" y="75913"/>
                    <a:pt x="4734" y="75941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4" name="任意多边形: 形状 1133">
              <a:extLst>
                <a:ext uri="{FF2B5EF4-FFF2-40B4-BE49-F238E27FC236}">
                  <a16:creationId xmlns:a16="http://schemas.microsoft.com/office/drawing/2014/main" id="{06AE5919-FD71-49F2-8938-D58C5F63359F}"/>
                </a:ext>
              </a:extLst>
            </p:cNvPr>
            <p:cNvSpPr/>
            <p:nvPr/>
          </p:nvSpPr>
          <p:spPr>
            <a:xfrm>
              <a:off x="9687867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5" name="任意多边形: 形状 1134">
              <a:extLst>
                <a:ext uri="{FF2B5EF4-FFF2-40B4-BE49-F238E27FC236}">
                  <a16:creationId xmlns:a16="http://schemas.microsoft.com/office/drawing/2014/main" id="{E37F28D4-695B-452F-92BA-F13702BB37BB}"/>
                </a:ext>
              </a:extLst>
            </p:cNvPr>
            <p:cNvSpPr/>
            <p:nvPr/>
          </p:nvSpPr>
          <p:spPr>
            <a:xfrm>
              <a:off x="9683109" y="2569200"/>
              <a:ext cx="90182" cy="76121"/>
            </a:xfrm>
            <a:custGeom>
              <a:avLst/>
              <a:gdLst>
                <a:gd name="connsiteX0" fmla="*/ 85434 w 90182"/>
                <a:gd name="connsiteY0" fmla="*/ 76119 h 76121"/>
                <a:gd name="connsiteX1" fmla="*/ 82386 w 90182"/>
                <a:gd name="connsiteY1" fmla="*/ 75072 h 76121"/>
                <a:gd name="connsiteX2" fmla="*/ 1709 w 90182"/>
                <a:gd name="connsiteY2" fmla="*/ 8397 h 76121"/>
                <a:gd name="connsiteX3" fmla="*/ 1052 w 90182"/>
                <a:gd name="connsiteY3" fmla="*/ 1824 h 76121"/>
                <a:gd name="connsiteX4" fmla="*/ 1138 w 90182"/>
                <a:gd name="connsiteY4" fmla="*/ 1729 h 76121"/>
                <a:gd name="connsiteX5" fmla="*/ 7805 w 90182"/>
                <a:gd name="connsiteY5" fmla="*/ 1062 h 76121"/>
                <a:gd name="connsiteX6" fmla="*/ 88482 w 90182"/>
                <a:gd name="connsiteY6" fmla="*/ 67737 h 76121"/>
                <a:gd name="connsiteX7" fmla="*/ 89149 w 90182"/>
                <a:gd name="connsiteY7" fmla="*/ 74500 h 76121"/>
                <a:gd name="connsiteX8" fmla="*/ 85434 w 90182"/>
                <a:gd name="connsiteY8" fmla="*/ 76119 h 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2" h="76121">
                  <a:moveTo>
                    <a:pt x="85434" y="76119"/>
                  </a:moveTo>
                  <a:cubicBezTo>
                    <a:pt x="84339" y="76091"/>
                    <a:pt x="83272" y="75729"/>
                    <a:pt x="82386" y="75072"/>
                  </a:cubicBezTo>
                  <a:lnTo>
                    <a:pt x="1709" y="8397"/>
                  </a:lnTo>
                  <a:cubicBezTo>
                    <a:pt x="-281" y="6768"/>
                    <a:pt x="-577" y="3825"/>
                    <a:pt x="1052" y="1824"/>
                  </a:cubicBezTo>
                  <a:cubicBezTo>
                    <a:pt x="1081" y="1796"/>
                    <a:pt x="1109" y="1758"/>
                    <a:pt x="1138" y="1729"/>
                  </a:cubicBezTo>
                  <a:cubicBezTo>
                    <a:pt x="2805" y="-281"/>
                    <a:pt x="5776" y="-586"/>
                    <a:pt x="7805" y="1062"/>
                  </a:cubicBezTo>
                  <a:lnTo>
                    <a:pt x="88482" y="67737"/>
                  </a:lnTo>
                  <a:cubicBezTo>
                    <a:pt x="90463" y="69461"/>
                    <a:pt x="90749" y="72424"/>
                    <a:pt x="89149" y="74500"/>
                  </a:cubicBezTo>
                  <a:cubicBezTo>
                    <a:pt x="88215" y="75567"/>
                    <a:pt x="86853" y="76157"/>
                    <a:pt x="85434" y="76119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6" name="任意多边形: 形状 1135">
              <a:extLst>
                <a:ext uri="{FF2B5EF4-FFF2-40B4-BE49-F238E27FC236}">
                  <a16:creationId xmlns:a16="http://schemas.microsoft.com/office/drawing/2014/main" id="{09D914D4-B431-4870-B43F-3C604BDA4210}"/>
                </a:ext>
              </a:extLst>
            </p:cNvPr>
            <p:cNvSpPr/>
            <p:nvPr/>
          </p:nvSpPr>
          <p:spPr>
            <a:xfrm>
              <a:off x="9687867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7" name="任意多边形: 形状 1136">
              <a:extLst>
                <a:ext uri="{FF2B5EF4-FFF2-40B4-BE49-F238E27FC236}">
                  <a16:creationId xmlns:a16="http://schemas.microsoft.com/office/drawing/2014/main" id="{26C086CD-7F3E-489E-A22F-2083998AA53E}"/>
                </a:ext>
              </a:extLst>
            </p:cNvPr>
            <p:cNvSpPr/>
            <p:nvPr/>
          </p:nvSpPr>
          <p:spPr>
            <a:xfrm>
              <a:off x="9683140" y="2569134"/>
              <a:ext cx="90176" cy="76185"/>
            </a:xfrm>
            <a:custGeom>
              <a:avLst/>
              <a:gdLst>
                <a:gd name="connsiteX0" fmla="*/ 4726 w 90176"/>
                <a:gd name="connsiteY0" fmla="*/ 76186 h 76185"/>
                <a:gd name="connsiteX1" fmla="*/ 1107 w 90176"/>
                <a:gd name="connsiteY1" fmla="*/ 74471 h 76185"/>
                <a:gd name="connsiteX2" fmla="*/ 1678 w 90176"/>
                <a:gd name="connsiteY2" fmla="*/ 67708 h 76185"/>
                <a:gd name="connsiteX3" fmla="*/ 82355 w 90176"/>
                <a:gd name="connsiteY3" fmla="*/ 1033 h 76185"/>
                <a:gd name="connsiteX4" fmla="*/ 89118 w 90176"/>
                <a:gd name="connsiteY4" fmla="*/ 1700 h 76185"/>
                <a:gd name="connsiteX5" fmla="*/ 88451 w 90176"/>
                <a:gd name="connsiteY5" fmla="*/ 8368 h 76185"/>
                <a:gd name="connsiteX6" fmla="*/ 7774 w 90176"/>
                <a:gd name="connsiteY6" fmla="*/ 75043 h 76185"/>
                <a:gd name="connsiteX7" fmla="*/ 4726 w 90176"/>
                <a:gd name="connsiteY7" fmla="*/ 76186 h 7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76" h="76185">
                  <a:moveTo>
                    <a:pt x="4726" y="76186"/>
                  </a:moveTo>
                  <a:cubicBezTo>
                    <a:pt x="3326" y="76186"/>
                    <a:pt x="1993" y="75557"/>
                    <a:pt x="1107" y="74471"/>
                  </a:cubicBezTo>
                  <a:cubicBezTo>
                    <a:pt x="-569" y="72433"/>
                    <a:pt x="-312" y="69432"/>
                    <a:pt x="1678" y="67708"/>
                  </a:cubicBezTo>
                  <a:lnTo>
                    <a:pt x="82355" y="1033"/>
                  </a:lnTo>
                  <a:cubicBezTo>
                    <a:pt x="84432" y="-567"/>
                    <a:pt x="87394" y="-281"/>
                    <a:pt x="89118" y="1700"/>
                  </a:cubicBezTo>
                  <a:cubicBezTo>
                    <a:pt x="90756" y="3729"/>
                    <a:pt x="90461" y="6701"/>
                    <a:pt x="88451" y="8368"/>
                  </a:cubicBezTo>
                  <a:lnTo>
                    <a:pt x="7774" y="75043"/>
                  </a:lnTo>
                  <a:cubicBezTo>
                    <a:pt x="6908" y="75747"/>
                    <a:pt x="5841" y="76148"/>
                    <a:pt x="4726" y="7618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8" name="任意多边形: 形状 1137">
              <a:extLst>
                <a:ext uri="{FF2B5EF4-FFF2-40B4-BE49-F238E27FC236}">
                  <a16:creationId xmlns:a16="http://schemas.microsoft.com/office/drawing/2014/main" id="{D6CCA37C-55F9-462A-8C1F-84B33A2CCBA5}"/>
                </a:ext>
              </a:extLst>
            </p:cNvPr>
            <p:cNvSpPr/>
            <p:nvPr/>
          </p:nvSpPr>
          <p:spPr>
            <a:xfrm>
              <a:off x="9603570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9" name="任意多边形: 形状 1138">
              <a:extLst>
                <a:ext uri="{FF2B5EF4-FFF2-40B4-BE49-F238E27FC236}">
                  <a16:creationId xmlns:a16="http://schemas.microsoft.com/office/drawing/2014/main" id="{2513F765-679E-4AE9-A843-4C059092A1C2}"/>
                </a:ext>
              </a:extLst>
            </p:cNvPr>
            <p:cNvSpPr/>
            <p:nvPr/>
          </p:nvSpPr>
          <p:spPr>
            <a:xfrm>
              <a:off x="9598800" y="2569159"/>
              <a:ext cx="90276" cy="76256"/>
            </a:xfrm>
            <a:custGeom>
              <a:avLst/>
              <a:gdLst>
                <a:gd name="connsiteX0" fmla="*/ 85447 w 90276"/>
                <a:gd name="connsiteY0" fmla="*/ 76161 h 76256"/>
                <a:gd name="connsiteX1" fmla="*/ 82399 w 90276"/>
                <a:gd name="connsiteY1" fmla="*/ 75113 h 76256"/>
                <a:gd name="connsiteX2" fmla="*/ 1723 w 90276"/>
                <a:gd name="connsiteY2" fmla="*/ 8438 h 76256"/>
                <a:gd name="connsiteX3" fmla="*/ 1104 w 90276"/>
                <a:gd name="connsiteY3" fmla="*/ 1723 h 76256"/>
                <a:gd name="connsiteX4" fmla="*/ 7819 w 90276"/>
                <a:gd name="connsiteY4" fmla="*/ 1104 h 76256"/>
                <a:gd name="connsiteX5" fmla="*/ 88495 w 90276"/>
                <a:gd name="connsiteY5" fmla="*/ 67779 h 76256"/>
                <a:gd name="connsiteX6" fmla="*/ 89229 w 90276"/>
                <a:gd name="connsiteY6" fmla="*/ 74475 h 76256"/>
                <a:gd name="connsiteX7" fmla="*/ 85447 w 90276"/>
                <a:gd name="connsiteY7" fmla="*/ 76256 h 7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6" h="76256">
                  <a:moveTo>
                    <a:pt x="85447" y="76161"/>
                  </a:moveTo>
                  <a:cubicBezTo>
                    <a:pt x="84343" y="76151"/>
                    <a:pt x="83276" y="75780"/>
                    <a:pt x="82399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89" y="-306"/>
                    <a:pt x="5790" y="-582"/>
                    <a:pt x="7819" y="1104"/>
                  </a:cubicBezTo>
                  <a:lnTo>
                    <a:pt x="88495" y="67779"/>
                  </a:lnTo>
                  <a:cubicBezTo>
                    <a:pt x="90543" y="69427"/>
                    <a:pt x="90877" y="72417"/>
                    <a:pt x="89229" y="74475"/>
                  </a:cubicBezTo>
                  <a:cubicBezTo>
                    <a:pt x="88314" y="75618"/>
                    <a:pt x="86914" y="76275"/>
                    <a:pt x="85447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0" name="任意多边形: 形状 1139">
              <a:extLst>
                <a:ext uri="{FF2B5EF4-FFF2-40B4-BE49-F238E27FC236}">
                  <a16:creationId xmlns:a16="http://schemas.microsoft.com/office/drawing/2014/main" id="{C8534F74-ADDF-4285-A1A9-924B5EBD1FC6}"/>
                </a:ext>
              </a:extLst>
            </p:cNvPr>
            <p:cNvSpPr/>
            <p:nvPr/>
          </p:nvSpPr>
          <p:spPr>
            <a:xfrm>
              <a:off x="9603570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1" name="任意多边形: 形状 1140">
              <a:extLst>
                <a:ext uri="{FF2B5EF4-FFF2-40B4-BE49-F238E27FC236}">
                  <a16:creationId xmlns:a16="http://schemas.microsoft.com/office/drawing/2014/main" id="{6EF81D03-E0EA-41E9-9D92-959A36FEA8EB}"/>
                </a:ext>
              </a:extLst>
            </p:cNvPr>
            <p:cNvSpPr/>
            <p:nvPr/>
          </p:nvSpPr>
          <p:spPr>
            <a:xfrm>
              <a:off x="9598741" y="2569134"/>
              <a:ext cx="90279" cy="76186"/>
            </a:xfrm>
            <a:custGeom>
              <a:avLst/>
              <a:gdLst>
                <a:gd name="connsiteX0" fmla="*/ 4829 w 90279"/>
                <a:gd name="connsiteY0" fmla="*/ 76186 h 76186"/>
                <a:gd name="connsiteX1" fmla="*/ 0 w 90279"/>
                <a:gd name="connsiteY1" fmla="*/ 71490 h 76186"/>
                <a:gd name="connsiteX2" fmla="*/ 1781 w 90279"/>
                <a:gd name="connsiteY2" fmla="*/ 67708 h 76186"/>
                <a:gd name="connsiteX3" fmla="*/ 82458 w 90279"/>
                <a:gd name="connsiteY3" fmla="*/ 1033 h 76186"/>
                <a:gd name="connsiteX4" fmla="*/ 89221 w 90279"/>
                <a:gd name="connsiteY4" fmla="*/ 1700 h 76186"/>
                <a:gd name="connsiteX5" fmla="*/ 88554 w 90279"/>
                <a:gd name="connsiteY5" fmla="*/ 8368 h 76186"/>
                <a:gd name="connsiteX6" fmla="*/ 7878 w 90279"/>
                <a:gd name="connsiteY6" fmla="*/ 75043 h 76186"/>
                <a:gd name="connsiteX7" fmla="*/ 4829 w 90279"/>
                <a:gd name="connsiteY7" fmla="*/ 76186 h 7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9" h="76186">
                  <a:moveTo>
                    <a:pt x="4829" y="76186"/>
                  </a:moveTo>
                  <a:cubicBezTo>
                    <a:pt x="2201" y="76224"/>
                    <a:pt x="38" y="74119"/>
                    <a:pt x="0" y="71490"/>
                  </a:cubicBezTo>
                  <a:cubicBezTo>
                    <a:pt x="-19" y="70023"/>
                    <a:pt x="638" y="68623"/>
                    <a:pt x="1781" y="67708"/>
                  </a:cubicBezTo>
                  <a:lnTo>
                    <a:pt x="82458" y="1033"/>
                  </a:lnTo>
                  <a:cubicBezTo>
                    <a:pt x="84535" y="-567"/>
                    <a:pt x="87497" y="-281"/>
                    <a:pt x="89221" y="1700"/>
                  </a:cubicBezTo>
                  <a:cubicBezTo>
                    <a:pt x="90859" y="3729"/>
                    <a:pt x="90564" y="6701"/>
                    <a:pt x="88554" y="8368"/>
                  </a:cubicBezTo>
                  <a:lnTo>
                    <a:pt x="7878" y="75043"/>
                  </a:lnTo>
                  <a:cubicBezTo>
                    <a:pt x="7001" y="75728"/>
                    <a:pt x="5944" y="76128"/>
                    <a:pt x="4829" y="7618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2" name="任意多边形: 形状 1141">
              <a:extLst>
                <a:ext uri="{FF2B5EF4-FFF2-40B4-BE49-F238E27FC236}">
                  <a16:creationId xmlns:a16="http://schemas.microsoft.com/office/drawing/2014/main" id="{1317A783-8517-4D6B-A035-E2B099D4649C}"/>
                </a:ext>
              </a:extLst>
            </p:cNvPr>
            <p:cNvSpPr/>
            <p:nvPr/>
          </p:nvSpPr>
          <p:spPr>
            <a:xfrm>
              <a:off x="9519274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3" name="任意多边形: 形状 1142">
              <a:extLst>
                <a:ext uri="{FF2B5EF4-FFF2-40B4-BE49-F238E27FC236}">
                  <a16:creationId xmlns:a16="http://schemas.microsoft.com/office/drawing/2014/main" id="{6DCF78DB-424C-49A1-90BA-0A002FC1F087}"/>
                </a:ext>
              </a:extLst>
            </p:cNvPr>
            <p:cNvSpPr/>
            <p:nvPr/>
          </p:nvSpPr>
          <p:spPr>
            <a:xfrm>
              <a:off x="9514503" y="2569159"/>
              <a:ext cx="90173" cy="76162"/>
            </a:xfrm>
            <a:custGeom>
              <a:avLst/>
              <a:gdLst>
                <a:gd name="connsiteX0" fmla="*/ 85447 w 90173"/>
                <a:gd name="connsiteY0" fmla="*/ 76161 h 76162"/>
                <a:gd name="connsiteX1" fmla="*/ 82400 w 90173"/>
                <a:gd name="connsiteY1" fmla="*/ 75113 h 76162"/>
                <a:gd name="connsiteX2" fmla="*/ 1723 w 90173"/>
                <a:gd name="connsiteY2" fmla="*/ 8438 h 76162"/>
                <a:gd name="connsiteX3" fmla="*/ 1104 w 90173"/>
                <a:gd name="connsiteY3" fmla="*/ 1723 h 76162"/>
                <a:gd name="connsiteX4" fmla="*/ 7819 w 90173"/>
                <a:gd name="connsiteY4" fmla="*/ 1104 h 76162"/>
                <a:gd name="connsiteX5" fmla="*/ 88495 w 90173"/>
                <a:gd name="connsiteY5" fmla="*/ 67779 h 76162"/>
                <a:gd name="connsiteX6" fmla="*/ 89067 w 90173"/>
                <a:gd name="connsiteY6" fmla="*/ 74541 h 76162"/>
                <a:gd name="connsiteX7" fmla="*/ 85447 w 90173"/>
                <a:gd name="connsiteY7" fmla="*/ 76161 h 7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73" h="76162">
                  <a:moveTo>
                    <a:pt x="85447" y="76161"/>
                  </a:moveTo>
                  <a:cubicBezTo>
                    <a:pt x="84343" y="76151"/>
                    <a:pt x="83276" y="75780"/>
                    <a:pt x="82400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90" y="-306"/>
                    <a:pt x="5790" y="-582"/>
                    <a:pt x="7819" y="1104"/>
                  </a:cubicBezTo>
                  <a:lnTo>
                    <a:pt x="88495" y="67779"/>
                  </a:lnTo>
                  <a:cubicBezTo>
                    <a:pt x="90486" y="69503"/>
                    <a:pt x="90743" y="72503"/>
                    <a:pt x="89067" y="74541"/>
                  </a:cubicBezTo>
                  <a:cubicBezTo>
                    <a:pt x="88172" y="75608"/>
                    <a:pt x="86838" y="76199"/>
                    <a:pt x="85447" y="76161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4" name="任意多边形: 形状 1143">
              <a:extLst>
                <a:ext uri="{FF2B5EF4-FFF2-40B4-BE49-F238E27FC236}">
                  <a16:creationId xmlns:a16="http://schemas.microsoft.com/office/drawing/2014/main" id="{46CF862F-D1CF-454A-B24D-15EB9F6542F4}"/>
                </a:ext>
              </a:extLst>
            </p:cNvPr>
            <p:cNvSpPr/>
            <p:nvPr/>
          </p:nvSpPr>
          <p:spPr>
            <a:xfrm>
              <a:off x="9519274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5" name="任意多边形: 形状 1144">
              <a:extLst>
                <a:ext uri="{FF2B5EF4-FFF2-40B4-BE49-F238E27FC236}">
                  <a16:creationId xmlns:a16="http://schemas.microsoft.com/office/drawing/2014/main" id="{D597AEAA-D697-4922-89A8-CC1AFE61D997}"/>
                </a:ext>
              </a:extLst>
            </p:cNvPr>
            <p:cNvSpPr/>
            <p:nvPr/>
          </p:nvSpPr>
          <p:spPr>
            <a:xfrm>
              <a:off x="9514444" y="2569063"/>
              <a:ext cx="90277" cy="76256"/>
            </a:xfrm>
            <a:custGeom>
              <a:avLst/>
              <a:gdLst>
                <a:gd name="connsiteX0" fmla="*/ 4829 w 90277"/>
                <a:gd name="connsiteY0" fmla="*/ 76256 h 76256"/>
                <a:gd name="connsiteX1" fmla="*/ 0 w 90277"/>
                <a:gd name="connsiteY1" fmla="*/ 71560 h 76256"/>
                <a:gd name="connsiteX2" fmla="*/ 1782 w 90277"/>
                <a:gd name="connsiteY2" fmla="*/ 67779 h 76256"/>
                <a:gd name="connsiteX3" fmla="*/ 82458 w 90277"/>
                <a:gd name="connsiteY3" fmla="*/ 1104 h 76256"/>
                <a:gd name="connsiteX4" fmla="*/ 89173 w 90277"/>
                <a:gd name="connsiteY4" fmla="*/ 1723 h 76256"/>
                <a:gd name="connsiteX5" fmla="*/ 88554 w 90277"/>
                <a:gd name="connsiteY5" fmla="*/ 8438 h 76256"/>
                <a:gd name="connsiteX6" fmla="*/ 7878 w 90277"/>
                <a:gd name="connsiteY6" fmla="*/ 75113 h 76256"/>
                <a:gd name="connsiteX7" fmla="*/ 4829 w 90277"/>
                <a:gd name="connsiteY7" fmla="*/ 76256 h 7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77" h="76256">
                  <a:moveTo>
                    <a:pt x="4829" y="76256"/>
                  </a:moveTo>
                  <a:cubicBezTo>
                    <a:pt x="2201" y="76294"/>
                    <a:pt x="38" y="74189"/>
                    <a:pt x="0" y="71560"/>
                  </a:cubicBezTo>
                  <a:cubicBezTo>
                    <a:pt x="-18" y="70093"/>
                    <a:pt x="639" y="68693"/>
                    <a:pt x="1782" y="67779"/>
                  </a:cubicBezTo>
                  <a:lnTo>
                    <a:pt x="82458" y="1104"/>
                  </a:lnTo>
                  <a:cubicBezTo>
                    <a:pt x="84487" y="-582"/>
                    <a:pt x="87488" y="-306"/>
                    <a:pt x="89173" y="1723"/>
                  </a:cubicBezTo>
                  <a:cubicBezTo>
                    <a:pt x="90859" y="3752"/>
                    <a:pt x="90583" y="6752"/>
                    <a:pt x="88554" y="8438"/>
                  </a:cubicBezTo>
                  <a:lnTo>
                    <a:pt x="7878" y="75113"/>
                  </a:lnTo>
                  <a:cubicBezTo>
                    <a:pt x="7001" y="75799"/>
                    <a:pt x="5944" y="76199"/>
                    <a:pt x="4829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6" name="任意多边形: 形状 1145">
              <a:extLst>
                <a:ext uri="{FF2B5EF4-FFF2-40B4-BE49-F238E27FC236}">
                  <a16:creationId xmlns:a16="http://schemas.microsoft.com/office/drawing/2014/main" id="{87D4F920-27E0-44B3-A0F3-4DD391ED2192}"/>
                </a:ext>
              </a:extLst>
            </p:cNvPr>
            <p:cNvSpPr/>
            <p:nvPr/>
          </p:nvSpPr>
          <p:spPr>
            <a:xfrm>
              <a:off x="9434978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7" name="任意多边形: 形状 1146">
              <a:extLst>
                <a:ext uri="{FF2B5EF4-FFF2-40B4-BE49-F238E27FC236}">
                  <a16:creationId xmlns:a16="http://schemas.microsoft.com/office/drawing/2014/main" id="{380FD808-A3F6-430F-ADCC-29BED83CDDA3}"/>
                </a:ext>
              </a:extLst>
            </p:cNvPr>
            <p:cNvSpPr/>
            <p:nvPr/>
          </p:nvSpPr>
          <p:spPr>
            <a:xfrm>
              <a:off x="9430207" y="2569159"/>
              <a:ext cx="90181" cy="76255"/>
            </a:xfrm>
            <a:custGeom>
              <a:avLst/>
              <a:gdLst>
                <a:gd name="connsiteX0" fmla="*/ 85448 w 90181"/>
                <a:gd name="connsiteY0" fmla="*/ 76161 h 76255"/>
                <a:gd name="connsiteX1" fmla="*/ 82400 w 90181"/>
                <a:gd name="connsiteY1" fmla="*/ 75113 h 76255"/>
                <a:gd name="connsiteX2" fmla="*/ 1723 w 90181"/>
                <a:gd name="connsiteY2" fmla="*/ 8438 h 76255"/>
                <a:gd name="connsiteX3" fmla="*/ 1104 w 90181"/>
                <a:gd name="connsiteY3" fmla="*/ 1723 h 76255"/>
                <a:gd name="connsiteX4" fmla="*/ 7819 w 90181"/>
                <a:gd name="connsiteY4" fmla="*/ 1104 h 76255"/>
                <a:gd name="connsiteX5" fmla="*/ 88400 w 90181"/>
                <a:gd name="connsiteY5" fmla="*/ 67779 h 76255"/>
                <a:gd name="connsiteX6" fmla="*/ 89134 w 90181"/>
                <a:gd name="connsiteY6" fmla="*/ 74475 h 76255"/>
                <a:gd name="connsiteX7" fmla="*/ 85448 w 90181"/>
                <a:gd name="connsiteY7" fmla="*/ 76256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181" h="76255">
                  <a:moveTo>
                    <a:pt x="85448" y="76161"/>
                  </a:moveTo>
                  <a:cubicBezTo>
                    <a:pt x="84343" y="76151"/>
                    <a:pt x="83276" y="75780"/>
                    <a:pt x="82400" y="75113"/>
                  </a:cubicBezTo>
                  <a:lnTo>
                    <a:pt x="1723" y="8438"/>
                  </a:lnTo>
                  <a:cubicBezTo>
                    <a:pt x="-306" y="6752"/>
                    <a:pt x="-582" y="3752"/>
                    <a:pt x="1104" y="1723"/>
                  </a:cubicBezTo>
                  <a:cubicBezTo>
                    <a:pt x="2790" y="-306"/>
                    <a:pt x="5790" y="-582"/>
                    <a:pt x="7819" y="1104"/>
                  </a:cubicBezTo>
                  <a:lnTo>
                    <a:pt x="88400" y="67779"/>
                  </a:lnTo>
                  <a:cubicBezTo>
                    <a:pt x="90448" y="69427"/>
                    <a:pt x="90782" y="72417"/>
                    <a:pt x="89134" y="74475"/>
                  </a:cubicBezTo>
                  <a:cubicBezTo>
                    <a:pt x="88238" y="75589"/>
                    <a:pt x="86886" y="76246"/>
                    <a:pt x="85448" y="76256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8" name="任意多边形: 形状 1147">
              <a:extLst>
                <a:ext uri="{FF2B5EF4-FFF2-40B4-BE49-F238E27FC236}">
                  <a16:creationId xmlns:a16="http://schemas.microsoft.com/office/drawing/2014/main" id="{FC9FA809-330D-45E8-B448-92CB15BAC3C0}"/>
                </a:ext>
              </a:extLst>
            </p:cNvPr>
            <p:cNvSpPr/>
            <p:nvPr/>
          </p:nvSpPr>
          <p:spPr>
            <a:xfrm>
              <a:off x="9434978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9" name="任意多边形: 形状 1148">
              <a:extLst>
                <a:ext uri="{FF2B5EF4-FFF2-40B4-BE49-F238E27FC236}">
                  <a16:creationId xmlns:a16="http://schemas.microsoft.com/office/drawing/2014/main" id="{0D14981F-CDDE-4E72-8E75-7FD89F385BAE}"/>
                </a:ext>
              </a:extLst>
            </p:cNvPr>
            <p:cNvSpPr/>
            <p:nvPr/>
          </p:nvSpPr>
          <p:spPr>
            <a:xfrm>
              <a:off x="9430230" y="2569065"/>
              <a:ext cx="90145" cy="76254"/>
            </a:xfrm>
            <a:custGeom>
              <a:avLst/>
              <a:gdLst>
                <a:gd name="connsiteX0" fmla="*/ 4748 w 90145"/>
                <a:gd name="connsiteY0" fmla="*/ 76254 h 76254"/>
                <a:gd name="connsiteX1" fmla="*/ 1033 w 90145"/>
                <a:gd name="connsiteY1" fmla="*/ 74539 h 76254"/>
                <a:gd name="connsiteX2" fmla="*/ 1700 w 90145"/>
                <a:gd name="connsiteY2" fmla="*/ 67777 h 76254"/>
                <a:gd name="connsiteX3" fmla="*/ 82377 w 90145"/>
                <a:gd name="connsiteY3" fmla="*/ 1102 h 76254"/>
                <a:gd name="connsiteX4" fmla="*/ 88949 w 90145"/>
                <a:gd name="connsiteY4" fmla="*/ 1654 h 76254"/>
                <a:gd name="connsiteX5" fmla="*/ 89044 w 90145"/>
                <a:gd name="connsiteY5" fmla="*/ 1768 h 76254"/>
                <a:gd name="connsiteX6" fmla="*/ 88492 w 90145"/>
                <a:gd name="connsiteY6" fmla="*/ 8350 h 76254"/>
                <a:gd name="connsiteX7" fmla="*/ 88378 w 90145"/>
                <a:gd name="connsiteY7" fmla="*/ 8436 h 76254"/>
                <a:gd name="connsiteX8" fmla="*/ 7796 w 90145"/>
                <a:gd name="connsiteY8" fmla="*/ 75111 h 76254"/>
                <a:gd name="connsiteX9" fmla="*/ 4748 w 90145"/>
                <a:gd name="connsiteY9" fmla="*/ 76254 h 7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254">
                  <a:moveTo>
                    <a:pt x="4748" y="76254"/>
                  </a:moveTo>
                  <a:cubicBezTo>
                    <a:pt x="3319" y="76273"/>
                    <a:pt x="1948" y="75644"/>
                    <a:pt x="1033" y="74539"/>
                  </a:cubicBezTo>
                  <a:cubicBezTo>
                    <a:pt x="-567" y="72463"/>
                    <a:pt x="-281" y="69501"/>
                    <a:pt x="1700" y="67777"/>
                  </a:cubicBezTo>
                  <a:lnTo>
                    <a:pt x="82377" y="1102"/>
                  </a:lnTo>
                  <a:cubicBezTo>
                    <a:pt x="84349" y="-565"/>
                    <a:pt x="87292" y="-308"/>
                    <a:pt x="88949" y="1654"/>
                  </a:cubicBezTo>
                  <a:cubicBezTo>
                    <a:pt x="88987" y="1692"/>
                    <a:pt x="89016" y="1730"/>
                    <a:pt x="89044" y="1768"/>
                  </a:cubicBezTo>
                  <a:cubicBezTo>
                    <a:pt x="90711" y="3740"/>
                    <a:pt x="90454" y="6683"/>
                    <a:pt x="88492" y="8350"/>
                  </a:cubicBezTo>
                  <a:cubicBezTo>
                    <a:pt x="88454" y="8379"/>
                    <a:pt x="88416" y="8407"/>
                    <a:pt x="88378" y="8436"/>
                  </a:cubicBezTo>
                  <a:lnTo>
                    <a:pt x="7796" y="75111"/>
                  </a:lnTo>
                  <a:cubicBezTo>
                    <a:pt x="6920" y="75797"/>
                    <a:pt x="5862" y="76197"/>
                    <a:pt x="4748" y="762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0" name="任意多边形: 形状 1149">
              <a:extLst>
                <a:ext uri="{FF2B5EF4-FFF2-40B4-BE49-F238E27FC236}">
                  <a16:creationId xmlns:a16="http://schemas.microsoft.com/office/drawing/2014/main" id="{3672560E-89CC-4DE9-9772-62F63FFBB25B}"/>
                </a:ext>
              </a:extLst>
            </p:cNvPr>
            <p:cNvSpPr/>
            <p:nvPr/>
          </p:nvSpPr>
          <p:spPr>
            <a:xfrm>
              <a:off x="9350682" y="2574358"/>
              <a:ext cx="80676" cy="66198"/>
            </a:xfrm>
            <a:custGeom>
              <a:avLst/>
              <a:gdLst>
                <a:gd name="connsiteX0" fmla="*/ 80677 w 80676"/>
                <a:gd name="connsiteY0" fmla="*/ 66199 h 66198"/>
                <a:gd name="connsiteX1" fmla="*/ 0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80677" y="66199"/>
                  </a:moveTo>
                  <a:lnTo>
                    <a:pt x="0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1" name="任意多边形: 形状 1150">
              <a:extLst>
                <a:ext uri="{FF2B5EF4-FFF2-40B4-BE49-F238E27FC236}">
                  <a16:creationId xmlns:a16="http://schemas.microsoft.com/office/drawing/2014/main" id="{C27B7AF3-30AB-4C91-A6E7-DF5981014621}"/>
                </a:ext>
              </a:extLst>
            </p:cNvPr>
            <p:cNvSpPr/>
            <p:nvPr/>
          </p:nvSpPr>
          <p:spPr>
            <a:xfrm>
              <a:off x="9345904" y="2569161"/>
              <a:ext cx="90188" cy="76253"/>
            </a:xfrm>
            <a:custGeom>
              <a:avLst/>
              <a:gdLst>
                <a:gd name="connsiteX0" fmla="*/ 85359 w 90188"/>
                <a:gd name="connsiteY0" fmla="*/ 76158 h 76253"/>
                <a:gd name="connsiteX1" fmla="*/ 82406 w 90188"/>
                <a:gd name="connsiteY1" fmla="*/ 75111 h 76253"/>
                <a:gd name="connsiteX2" fmla="*/ 1729 w 90188"/>
                <a:gd name="connsiteY2" fmla="*/ 8436 h 76253"/>
                <a:gd name="connsiteX3" fmla="*/ 1062 w 90188"/>
                <a:gd name="connsiteY3" fmla="*/ 1768 h 76253"/>
                <a:gd name="connsiteX4" fmla="*/ 7616 w 90188"/>
                <a:gd name="connsiteY4" fmla="*/ 1015 h 76253"/>
                <a:gd name="connsiteX5" fmla="*/ 7730 w 90188"/>
                <a:gd name="connsiteY5" fmla="*/ 1101 h 76253"/>
                <a:gd name="connsiteX6" fmla="*/ 88407 w 90188"/>
                <a:gd name="connsiteY6" fmla="*/ 67776 h 76253"/>
                <a:gd name="connsiteX7" fmla="*/ 89140 w 90188"/>
                <a:gd name="connsiteY7" fmla="*/ 74472 h 76253"/>
                <a:gd name="connsiteX8" fmla="*/ 85359 w 90188"/>
                <a:gd name="connsiteY8" fmla="*/ 76253 h 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188" h="76253">
                  <a:moveTo>
                    <a:pt x="85359" y="76158"/>
                  </a:moveTo>
                  <a:cubicBezTo>
                    <a:pt x="84282" y="76149"/>
                    <a:pt x="83244" y="75777"/>
                    <a:pt x="82406" y="75111"/>
                  </a:cubicBezTo>
                  <a:lnTo>
                    <a:pt x="1729" y="8436"/>
                  </a:lnTo>
                  <a:cubicBezTo>
                    <a:pt x="-281" y="6769"/>
                    <a:pt x="-586" y="3797"/>
                    <a:pt x="1062" y="1768"/>
                  </a:cubicBezTo>
                  <a:cubicBezTo>
                    <a:pt x="2663" y="-251"/>
                    <a:pt x="5596" y="-594"/>
                    <a:pt x="7616" y="1015"/>
                  </a:cubicBezTo>
                  <a:cubicBezTo>
                    <a:pt x="7654" y="1044"/>
                    <a:pt x="7692" y="1073"/>
                    <a:pt x="7730" y="1101"/>
                  </a:cubicBezTo>
                  <a:lnTo>
                    <a:pt x="88407" y="67776"/>
                  </a:lnTo>
                  <a:cubicBezTo>
                    <a:pt x="90455" y="69424"/>
                    <a:pt x="90788" y="72415"/>
                    <a:pt x="89140" y="74472"/>
                  </a:cubicBezTo>
                  <a:cubicBezTo>
                    <a:pt x="88226" y="75615"/>
                    <a:pt x="86825" y="76273"/>
                    <a:pt x="85359" y="76253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2" name="任意多边形: 形状 1151">
              <a:extLst>
                <a:ext uri="{FF2B5EF4-FFF2-40B4-BE49-F238E27FC236}">
                  <a16:creationId xmlns:a16="http://schemas.microsoft.com/office/drawing/2014/main" id="{84831019-73B4-42C7-9379-2F1BD8AA00B7}"/>
                </a:ext>
              </a:extLst>
            </p:cNvPr>
            <p:cNvSpPr/>
            <p:nvPr/>
          </p:nvSpPr>
          <p:spPr>
            <a:xfrm>
              <a:off x="9350682" y="2574358"/>
              <a:ext cx="80676" cy="66198"/>
            </a:xfrm>
            <a:custGeom>
              <a:avLst/>
              <a:gdLst>
                <a:gd name="connsiteX0" fmla="*/ 0 w 80676"/>
                <a:gd name="connsiteY0" fmla="*/ 66199 h 66198"/>
                <a:gd name="connsiteX1" fmla="*/ 80677 w 80676"/>
                <a:gd name="connsiteY1" fmla="*/ 0 h 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0676" h="66198">
                  <a:moveTo>
                    <a:pt x="0" y="66199"/>
                  </a:moveTo>
                  <a:lnTo>
                    <a:pt x="80677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3" name="任意多边形: 形状 1152">
              <a:extLst>
                <a:ext uri="{FF2B5EF4-FFF2-40B4-BE49-F238E27FC236}">
                  <a16:creationId xmlns:a16="http://schemas.microsoft.com/office/drawing/2014/main" id="{46A46CC4-D716-4429-BA5A-88FDA88D87CD}"/>
                </a:ext>
              </a:extLst>
            </p:cNvPr>
            <p:cNvSpPr/>
            <p:nvPr/>
          </p:nvSpPr>
          <p:spPr>
            <a:xfrm>
              <a:off x="9345933" y="2569065"/>
              <a:ext cx="90145" cy="76254"/>
            </a:xfrm>
            <a:custGeom>
              <a:avLst/>
              <a:gdLst>
                <a:gd name="connsiteX0" fmla="*/ 4748 w 90145"/>
                <a:gd name="connsiteY0" fmla="*/ 76254 h 76254"/>
                <a:gd name="connsiteX1" fmla="*/ 1033 w 90145"/>
                <a:gd name="connsiteY1" fmla="*/ 74539 h 76254"/>
                <a:gd name="connsiteX2" fmla="*/ 1700 w 90145"/>
                <a:gd name="connsiteY2" fmla="*/ 67777 h 76254"/>
                <a:gd name="connsiteX3" fmla="*/ 82377 w 90145"/>
                <a:gd name="connsiteY3" fmla="*/ 1102 h 76254"/>
                <a:gd name="connsiteX4" fmla="*/ 88949 w 90145"/>
                <a:gd name="connsiteY4" fmla="*/ 1654 h 76254"/>
                <a:gd name="connsiteX5" fmla="*/ 89045 w 90145"/>
                <a:gd name="connsiteY5" fmla="*/ 1768 h 76254"/>
                <a:gd name="connsiteX6" fmla="*/ 88492 w 90145"/>
                <a:gd name="connsiteY6" fmla="*/ 8350 h 76254"/>
                <a:gd name="connsiteX7" fmla="*/ 88378 w 90145"/>
                <a:gd name="connsiteY7" fmla="*/ 8436 h 76254"/>
                <a:gd name="connsiteX8" fmla="*/ 7701 w 90145"/>
                <a:gd name="connsiteY8" fmla="*/ 75111 h 76254"/>
                <a:gd name="connsiteX9" fmla="*/ 4748 w 90145"/>
                <a:gd name="connsiteY9" fmla="*/ 76254 h 76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145" h="76254">
                  <a:moveTo>
                    <a:pt x="4748" y="76254"/>
                  </a:moveTo>
                  <a:cubicBezTo>
                    <a:pt x="3320" y="76273"/>
                    <a:pt x="1948" y="75644"/>
                    <a:pt x="1033" y="74539"/>
                  </a:cubicBezTo>
                  <a:cubicBezTo>
                    <a:pt x="-567" y="72463"/>
                    <a:pt x="-281" y="69501"/>
                    <a:pt x="1700" y="67777"/>
                  </a:cubicBezTo>
                  <a:lnTo>
                    <a:pt x="82377" y="1102"/>
                  </a:lnTo>
                  <a:cubicBezTo>
                    <a:pt x="84349" y="-565"/>
                    <a:pt x="87292" y="-308"/>
                    <a:pt x="88949" y="1654"/>
                  </a:cubicBezTo>
                  <a:cubicBezTo>
                    <a:pt x="88987" y="1692"/>
                    <a:pt x="89016" y="1730"/>
                    <a:pt x="89045" y="1768"/>
                  </a:cubicBezTo>
                  <a:cubicBezTo>
                    <a:pt x="90711" y="3740"/>
                    <a:pt x="90454" y="6683"/>
                    <a:pt x="88492" y="8350"/>
                  </a:cubicBezTo>
                  <a:cubicBezTo>
                    <a:pt x="88454" y="8379"/>
                    <a:pt x="88416" y="8407"/>
                    <a:pt x="88378" y="8436"/>
                  </a:cubicBezTo>
                  <a:lnTo>
                    <a:pt x="7701" y="75111"/>
                  </a:lnTo>
                  <a:cubicBezTo>
                    <a:pt x="6872" y="75816"/>
                    <a:pt x="5834" y="76216"/>
                    <a:pt x="4748" y="76254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4" name="任意多边形: 形状 1153">
              <a:extLst>
                <a:ext uri="{FF2B5EF4-FFF2-40B4-BE49-F238E27FC236}">
                  <a16:creationId xmlns:a16="http://schemas.microsoft.com/office/drawing/2014/main" id="{6513909F-5776-4D22-9B7B-D7E860B3FF40}"/>
                </a:ext>
              </a:extLst>
            </p:cNvPr>
            <p:cNvSpPr/>
            <p:nvPr/>
          </p:nvSpPr>
          <p:spPr>
            <a:xfrm>
              <a:off x="9029594" y="1624620"/>
              <a:ext cx="191452" cy="2794254"/>
            </a:xfrm>
            <a:custGeom>
              <a:avLst/>
              <a:gdLst>
                <a:gd name="connsiteX0" fmla="*/ 0 w 191452"/>
                <a:gd name="connsiteY0" fmla="*/ 0 h 2794254"/>
                <a:gd name="connsiteX1" fmla="*/ 191452 w 191452"/>
                <a:gd name="connsiteY1" fmla="*/ 0 h 2794254"/>
                <a:gd name="connsiteX2" fmla="*/ 191452 w 191452"/>
                <a:gd name="connsiteY2" fmla="*/ 2794254 h 2794254"/>
                <a:gd name="connsiteX3" fmla="*/ 0 w 191452"/>
                <a:gd name="connsiteY3" fmla="*/ 2794254 h 2794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452" h="2794254">
                  <a:moveTo>
                    <a:pt x="0" y="0"/>
                  </a:moveTo>
                  <a:lnTo>
                    <a:pt x="191452" y="0"/>
                  </a:lnTo>
                  <a:lnTo>
                    <a:pt x="191452" y="2794254"/>
                  </a:lnTo>
                  <a:lnTo>
                    <a:pt x="0" y="279425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5" name="任意多边形: 形状 1154">
              <a:extLst>
                <a:ext uri="{FF2B5EF4-FFF2-40B4-BE49-F238E27FC236}">
                  <a16:creationId xmlns:a16="http://schemas.microsoft.com/office/drawing/2014/main" id="{8F026F4B-8F65-41B9-BD4D-2B1BC35BDF57}"/>
                </a:ext>
              </a:extLst>
            </p:cNvPr>
            <p:cNvSpPr/>
            <p:nvPr/>
          </p:nvSpPr>
          <p:spPr>
            <a:xfrm>
              <a:off x="9024831" y="1619572"/>
              <a:ext cx="200882" cy="2804064"/>
            </a:xfrm>
            <a:custGeom>
              <a:avLst/>
              <a:gdLst>
                <a:gd name="connsiteX0" fmla="*/ 196120 w 200882"/>
                <a:gd name="connsiteY0" fmla="*/ 2804065 h 2804064"/>
                <a:gd name="connsiteX1" fmla="*/ 4763 w 200882"/>
                <a:gd name="connsiteY1" fmla="*/ 2804065 h 2804064"/>
                <a:gd name="connsiteX2" fmla="*/ 0 w 200882"/>
                <a:gd name="connsiteY2" fmla="*/ 2799303 h 2804064"/>
                <a:gd name="connsiteX3" fmla="*/ 0 w 200882"/>
                <a:gd name="connsiteY3" fmla="*/ 4763 h 2804064"/>
                <a:gd name="connsiteX4" fmla="*/ 4763 w 200882"/>
                <a:gd name="connsiteY4" fmla="*/ 0 h 2804064"/>
                <a:gd name="connsiteX5" fmla="*/ 196120 w 200882"/>
                <a:gd name="connsiteY5" fmla="*/ 0 h 2804064"/>
                <a:gd name="connsiteX6" fmla="*/ 200882 w 200882"/>
                <a:gd name="connsiteY6" fmla="*/ 4763 h 2804064"/>
                <a:gd name="connsiteX7" fmla="*/ 200882 w 200882"/>
                <a:gd name="connsiteY7" fmla="*/ 2799303 h 2804064"/>
                <a:gd name="connsiteX8" fmla="*/ 196120 w 200882"/>
                <a:gd name="connsiteY8" fmla="*/ 2804065 h 2804064"/>
                <a:gd name="connsiteX9" fmla="*/ 9525 w 200882"/>
                <a:gd name="connsiteY9" fmla="*/ 2794540 h 2804064"/>
                <a:gd name="connsiteX10" fmla="*/ 191357 w 200882"/>
                <a:gd name="connsiteY10" fmla="*/ 2794540 h 2804064"/>
                <a:gd name="connsiteX11" fmla="*/ 191357 w 200882"/>
                <a:gd name="connsiteY11" fmla="*/ 9811 h 2804064"/>
                <a:gd name="connsiteX12" fmla="*/ 9525 w 200882"/>
                <a:gd name="connsiteY12" fmla="*/ 9811 h 280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882" h="2804064">
                  <a:moveTo>
                    <a:pt x="196120" y="2804065"/>
                  </a:moveTo>
                  <a:lnTo>
                    <a:pt x="4763" y="2804065"/>
                  </a:lnTo>
                  <a:cubicBezTo>
                    <a:pt x="2134" y="2804065"/>
                    <a:pt x="0" y="2801931"/>
                    <a:pt x="0" y="279930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196120" y="0"/>
                  </a:lnTo>
                  <a:cubicBezTo>
                    <a:pt x="198749" y="0"/>
                    <a:pt x="200882" y="2133"/>
                    <a:pt x="200882" y="4763"/>
                  </a:cubicBezTo>
                  <a:lnTo>
                    <a:pt x="200882" y="2799303"/>
                  </a:lnTo>
                  <a:cubicBezTo>
                    <a:pt x="200882" y="2801931"/>
                    <a:pt x="198749" y="2804065"/>
                    <a:pt x="196120" y="2804065"/>
                  </a:cubicBezTo>
                  <a:close/>
                  <a:moveTo>
                    <a:pt x="9525" y="2794540"/>
                  </a:moveTo>
                  <a:lnTo>
                    <a:pt x="191357" y="2794540"/>
                  </a:lnTo>
                  <a:lnTo>
                    <a:pt x="191357" y="9811"/>
                  </a:lnTo>
                  <a:lnTo>
                    <a:pt x="9525" y="9811"/>
                  </a:ln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6" name="任意多边形: 形状 1155">
              <a:extLst>
                <a:ext uri="{FF2B5EF4-FFF2-40B4-BE49-F238E27FC236}">
                  <a16:creationId xmlns:a16="http://schemas.microsoft.com/office/drawing/2014/main" id="{BD37A6D8-178F-49DD-88FC-210CFDB79E2A}"/>
                </a:ext>
              </a:extLst>
            </p:cNvPr>
            <p:cNvSpPr/>
            <p:nvPr/>
          </p:nvSpPr>
          <p:spPr>
            <a:xfrm>
              <a:off x="8680026" y="4011204"/>
              <a:ext cx="900779" cy="407670"/>
            </a:xfrm>
            <a:custGeom>
              <a:avLst/>
              <a:gdLst>
                <a:gd name="connsiteX0" fmla="*/ 900779 w 900779"/>
                <a:gd name="connsiteY0" fmla="*/ 0 h 407670"/>
                <a:gd name="connsiteX1" fmla="*/ 846963 w 900779"/>
                <a:gd name="connsiteY1" fmla="*/ 0 h 407670"/>
                <a:gd name="connsiteX2" fmla="*/ 53816 w 900779"/>
                <a:gd name="connsiteY2" fmla="*/ 0 h 407670"/>
                <a:gd name="connsiteX3" fmla="*/ 0 w 900779"/>
                <a:gd name="connsiteY3" fmla="*/ 0 h 407670"/>
                <a:gd name="connsiteX4" fmla="*/ 0 w 900779"/>
                <a:gd name="connsiteY4" fmla="*/ 138113 h 407670"/>
                <a:gd name="connsiteX5" fmla="*/ 53816 w 900779"/>
                <a:gd name="connsiteY5" fmla="*/ 138113 h 407670"/>
                <a:gd name="connsiteX6" fmla="*/ 53816 w 900779"/>
                <a:gd name="connsiteY6" fmla="*/ 407670 h 407670"/>
                <a:gd name="connsiteX7" fmla="*/ 846963 w 900779"/>
                <a:gd name="connsiteY7" fmla="*/ 407670 h 407670"/>
                <a:gd name="connsiteX8" fmla="*/ 846963 w 900779"/>
                <a:gd name="connsiteY8" fmla="*/ 138113 h 407670"/>
                <a:gd name="connsiteX9" fmla="*/ 900779 w 900779"/>
                <a:gd name="connsiteY9" fmla="*/ 138113 h 407670"/>
                <a:gd name="connsiteX10" fmla="*/ 900779 w 900779"/>
                <a:gd name="connsiteY10" fmla="*/ 0 h 407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0779" h="407670">
                  <a:moveTo>
                    <a:pt x="900779" y="0"/>
                  </a:moveTo>
                  <a:lnTo>
                    <a:pt x="846963" y="0"/>
                  </a:lnTo>
                  <a:lnTo>
                    <a:pt x="53816" y="0"/>
                  </a:lnTo>
                  <a:lnTo>
                    <a:pt x="0" y="0"/>
                  </a:lnTo>
                  <a:lnTo>
                    <a:pt x="0" y="138113"/>
                  </a:lnTo>
                  <a:lnTo>
                    <a:pt x="53816" y="138113"/>
                  </a:lnTo>
                  <a:lnTo>
                    <a:pt x="53816" y="407670"/>
                  </a:lnTo>
                  <a:lnTo>
                    <a:pt x="846963" y="407670"/>
                  </a:lnTo>
                  <a:lnTo>
                    <a:pt x="846963" y="138113"/>
                  </a:lnTo>
                  <a:lnTo>
                    <a:pt x="900779" y="138113"/>
                  </a:lnTo>
                  <a:lnTo>
                    <a:pt x="900779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7" name="任意多边形: 形状 1156">
              <a:extLst>
                <a:ext uri="{FF2B5EF4-FFF2-40B4-BE49-F238E27FC236}">
                  <a16:creationId xmlns:a16="http://schemas.microsoft.com/office/drawing/2014/main" id="{5B5C086F-DEE8-410A-BA40-C6B60B97F911}"/>
                </a:ext>
              </a:extLst>
            </p:cNvPr>
            <p:cNvSpPr/>
            <p:nvPr/>
          </p:nvSpPr>
          <p:spPr>
            <a:xfrm>
              <a:off x="8675264" y="4006442"/>
              <a:ext cx="909923" cy="417195"/>
            </a:xfrm>
            <a:custGeom>
              <a:avLst/>
              <a:gdLst>
                <a:gd name="connsiteX0" fmla="*/ 851726 w 909923"/>
                <a:gd name="connsiteY0" fmla="*/ 417195 h 417195"/>
                <a:gd name="connsiteX1" fmla="*/ 58483 w 909923"/>
                <a:gd name="connsiteY1" fmla="*/ 417195 h 417195"/>
                <a:gd name="connsiteX2" fmla="*/ 53721 w 909923"/>
                <a:gd name="connsiteY2" fmla="*/ 412433 h 417195"/>
                <a:gd name="connsiteX3" fmla="*/ 53721 w 909923"/>
                <a:gd name="connsiteY3" fmla="*/ 147638 h 417195"/>
                <a:gd name="connsiteX4" fmla="*/ 4763 w 909923"/>
                <a:gd name="connsiteY4" fmla="*/ 147638 h 417195"/>
                <a:gd name="connsiteX5" fmla="*/ 0 w 909923"/>
                <a:gd name="connsiteY5" fmla="*/ 142875 h 417195"/>
                <a:gd name="connsiteX6" fmla="*/ 0 w 909923"/>
                <a:gd name="connsiteY6" fmla="*/ 4763 h 417195"/>
                <a:gd name="connsiteX7" fmla="*/ 4763 w 909923"/>
                <a:gd name="connsiteY7" fmla="*/ 0 h 417195"/>
                <a:gd name="connsiteX8" fmla="*/ 905161 w 909923"/>
                <a:gd name="connsiteY8" fmla="*/ 0 h 417195"/>
                <a:gd name="connsiteX9" fmla="*/ 909923 w 909923"/>
                <a:gd name="connsiteY9" fmla="*/ 4763 h 417195"/>
                <a:gd name="connsiteX10" fmla="*/ 909923 w 909923"/>
                <a:gd name="connsiteY10" fmla="*/ 142875 h 417195"/>
                <a:gd name="connsiteX11" fmla="*/ 905161 w 909923"/>
                <a:gd name="connsiteY11" fmla="*/ 147638 h 417195"/>
                <a:gd name="connsiteX12" fmla="*/ 856107 w 909923"/>
                <a:gd name="connsiteY12" fmla="*/ 147638 h 417195"/>
                <a:gd name="connsiteX13" fmla="*/ 856107 w 909923"/>
                <a:gd name="connsiteY13" fmla="*/ 412433 h 417195"/>
                <a:gd name="connsiteX14" fmla="*/ 851726 w 909923"/>
                <a:gd name="connsiteY14" fmla="*/ 417195 h 417195"/>
                <a:gd name="connsiteX15" fmla="*/ 63246 w 909923"/>
                <a:gd name="connsiteY15" fmla="*/ 407670 h 417195"/>
                <a:gd name="connsiteX16" fmla="*/ 846963 w 909923"/>
                <a:gd name="connsiteY16" fmla="*/ 407670 h 417195"/>
                <a:gd name="connsiteX17" fmla="*/ 846963 w 909923"/>
                <a:gd name="connsiteY17" fmla="*/ 142875 h 417195"/>
                <a:gd name="connsiteX18" fmla="*/ 851726 w 909923"/>
                <a:gd name="connsiteY18" fmla="*/ 138113 h 417195"/>
                <a:gd name="connsiteX19" fmla="*/ 900779 w 909923"/>
                <a:gd name="connsiteY19" fmla="*/ 138113 h 417195"/>
                <a:gd name="connsiteX20" fmla="*/ 900779 w 909923"/>
                <a:gd name="connsiteY20" fmla="*/ 9525 h 417195"/>
                <a:gd name="connsiteX21" fmla="*/ 9811 w 909923"/>
                <a:gd name="connsiteY21" fmla="*/ 9525 h 417195"/>
                <a:gd name="connsiteX22" fmla="*/ 9811 w 909923"/>
                <a:gd name="connsiteY22" fmla="*/ 138113 h 417195"/>
                <a:gd name="connsiteX23" fmla="*/ 58769 w 909923"/>
                <a:gd name="connsiteY23" fmla="*/ 138113 h 417195"/>
                <a:gd name="connsiteX24" fmla="*/ 63532 w 909923"/>
                <a:gd name="connsiteY24" fmla="*/ 142875 h 41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9923" h="417195">
                  <a:moveTo>
                    <a:pt x="851726" y="417195"/>
                  </a:moveTo>
                  <a:lnTo>
                    <a:pt x="58483" y="417195"/>
                  </a:lnTo>
                  <a:cubicBezTo>
                    <a:pt x="55855" y="417195"/>
                    <a:pt x="53721" y="415061"/>
                    <a:pt x="53721" y="412433"/>
                  </a:cubicBezTo>
                  <a:lnTo>
                    <a:pt x="53721" y="147638"/>
                  </a:lnTo>
                  <a:lnTo>
                    <a:pt x="4763" y="147638"/>
                  </a:lnTo>
                  <a:cubicBezTo>
                    <a:pt x="2134" y="147638"/>
                    <a:pt x="0" y="145504"/>
                    <a:pt x="0" y="142875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905161" y="0"/>
                  </a:lnTo>
                  <a:cubicBezTo>
                    <a:pt x="907770" y="48"/>
                    <a:pt x="909876" y="2153"/>
                    <a:pt x="909923" y="4763"/>
                  </a:cubicBezTo>
                  <a:lnTo>
                    <a:pt x="909923" y="142875"/>
                  </a:lnTo>
                  <a:cubicBezTo>
                    <a:pt x="909923" y="145504"/>
                    <a:pt x="907790" y="147638"/>
                    <a:pt x="905161" y="147638"/>
                  </a:cubicBezTo>
                  <a:lnTo>
                    <a:pt x="856107" y="147638"/>
                  </a:lnTo>
                  <a:lnTo>
                    <a:pt x="856107" y="412433"/>
                  </a:lnTo>
                  <a:cubicBezTo>
                    <a:pt x="856117" y="414919"/>
                    <a:pt x="854202" y="416995"/>
                    <a:pt x="851726" y="417195"/>
                  </a:cubicBezTo>
                  <a:close/>
                  <a:moveTo>
                    <a:pt x="63246" y="407670"/>
                  </a:moveTo>
                  <a:lnTo>
                    <a:pt x="846963" y="407670"/>
                  </a:lnTo>
                  <a:lnTo>
                    <a:pt x="846963" y="142875"/>
                  </a:lnTo>
                  <a:cubicBezTo>
                    <a:pt x="846963" y="140246"/>
                    <a:pt x="849097" y="138113"/>
                    <a:pt x="851726" y="138113"/>
                  </a:cubicBezTo>
                  <a:lnTo>
                    <a:pt x="900779" y="138113"/>
                  </a:lnTo>
                  <a:lnTo>
                    <a:pt x="900779" y="9525"/>
                  </a:lnTo>
                  <a:lnTo>
                    <a:pt x="9811" y="9525"/>
                  </a:lnTo>
                  <a:lnTo>
                    <a:pt x="9811" y="138113"/>
                  </a:lnTo>
                  <a:lnTo>
                    <a:pt x="58769" y="138113"/>
                  </a:lnTo>
                  <a:cubicBezTo>
                    <a:pt x="61398" y="138113"/>
                    <a:pt x="63532" y="140246"/>
                    <a:pt x="63532" y="142875"/>
                  </a:cubicBezTo>
                  <a:close/>
                </a:path>
              </a:pathLst>
            </a:custGeom>
            <a:solidFill>
              <a:srgbClr val="B8B8B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58" name="图形 235">
            <a:extLst>
              <a:ext uri="{FF2B5EF4-FFF2-40B4-BE49-F238E27FC236}">
                <a16:creationId xmlns:a16="http://schemas.microsoft.com/office/drawing/2014/main" id="{30B995B4-7143-4365-AE5B-9F5E87148D53}"/>
              </a:ext>
            </a:extLst>
          </p:cNvPr>
          <p:cNvGrpSpPr/>
          <p:nvPr/>
        </p:nvGrpSpPr>
        <p:grpSpPr>
          <a:xfrm>
            <a:off x="8097032" y="1383674"/>
            <a:ext cx="1974643" cy="3035200"/>
            <a:chOff x="8097032" y="1383674"/>
            <a:chExt cx="1974643" cy="3035200"/>
          </a:xfrm>
        </p:grpSpPr>
        <p:sp>
          <p:nvSpPr>
            <p:cNvPr id="1159" name="任意多边形: 形状 1158">
              <a:extLst>
                <a:ext uri="{FF2B5EF4-FFF2-40B4-BE49-F238E27FC236}">
                  <a16:creationId xmlns:a16="http://schemas.microsoft.com/office/drawing/2014/main" id="{C1151B5F-BDB7-44A1-811D-A8E0EE5CC349}"/>
                </a:ext>
              </a:extLst>
            </p:cNvPr>
            <p:cNvSpPr/>
            <p:nvPr/>
          </p:nvSpPr>
          <p:spPr>
            <a:xfrm>
              <a:off x="8097032" y="3499235"/>
              <a:ext cx="1974643" cy="919638"/>
            </a:xfrm>
            <a:custGeom>
              <a:avLst/>
              <a:gdLst>
                <a:gd name="connsiteX0" fmla="*/ 1948594 w 1974643"/>
                <a:gd name="connsiteY0" fmla="*/ 919639 h 919638"/>
                <a:gd name="connsiteX1" fmla="*/ 1910513 w 1974643"/>
                <a:gd name="connsiteY1" fmla="*/ 713937 h 919638"/>
                <a:gd name="connsiteX2" fmla="*/ 1704811 w 1974643"/>
                <a:gd name="connsiteY2" fmla="*/ 752018 h 919638"/>
                <a:gd name="connsiteX3" fmla="*/ 1691419 w 1974643"/>
                <a:gd name="connsiteY3" fmla="*/ 776002 h 919638"/>
                <a:gd name="connsiteX4" fmla="*/ 1560926 w 1974643"/>
                <a:gd name="connsiteY4" fmla="*/ 715432 h 919638"/>
                <a:gd name="connsiteX5" fmla="*/ 1513682 w 1974643"/>
                <a:gd name="connsiteY5" fmla="*/ 751046 h 919638"/>
                <a:gd name="connsiteX6" fmla="*/ 1463390 w 1974643"/>
                <a:gd name="connsiteY6" fmla="*/ 722471 h 919638"/>
                <a:gd name="connsiteX7" fmla="*/ 1467677 w 1974643"/>
                <a:gd name="connsiteY7" fmla="*/ 695897 h 919638"/>
                <a:gd name="connsiteX8" fmla="*/ 1427100 w 1974643"/>
                <a:gd name="connsiteY8" fmla="*/ 623316 h 919638"/>
                <a:gd name="connsiteX9" fmla="*/ 1428243 w 1974643"/>
                <a:gd name="connsiteY9" fmla="*/ 607123 h 919638"/>
                <a:gd name="connsiteX10" fmla="*/ 1315086 w 1974643"/>
                <a:gd name="connsiteY10" fmla="*/ 479870 h 919638"/>
                <a:gd name="connsiteX11" fmla="*/ 1296036 w 1974643"/>
                <a:gd name="connsiteY11" fmla="*/ 48292 h 919638"/>
                <a:gd name="connsiteX12" fmla="*/ 1156304 w 1974643"/>
                <a:gd name="connsiteY12" fmla="*/ 48292 h 919638"/>
                <a:gd name="connsiteX13" fmla="*/ 1134683 w 1974643"/>
                <a:gd name="connsiteY13" fmla="*/ 460248 h 919638"/>
                <a:gd name="connsiteX14" fmla="*/ 1111156 w 1974643"/>
                <a:gd name="connsiteY14" fmla="*/ 0 h 919638"/>
                <a:gd name="connsiteX15" fmla="*/ 949993 w 1974643"/>
                <a:gd name="connsiteY15" fmla="*/ 0 h 919638"/>
                <a:gd name="connsiteX16" fmla="*/ 922751 w 1974643"/>
                <a:gd name="connsiteY16" fmla="*/ 450723 h 919638"/>
                <a:gd name="connsiteX17" fmla="*/ 904940 w 1974643"/>
                <a:gd name="connsiteY17" fmla="*/ 48292 h 919638"/>
                <a:gd name="connsiteX18" fmla="*/ 765779 w 1974643"/>
                <a:gd name="connsiteY18" fmla="*/ 48292 h 919638"/>
                <a:gd name="connsiteX19" fmla="*/ 743300 w 1974643"/>
                <a:gd name="connsiteY19" fmla="*/ 479108 h 919638"/>
                <a:gd name="connsiteX20" fmla="*/ 740824 w 1974643"/>
                <a:gd name="connsiteY20" fmla="*/ 479108 h 919638"/>
                <a:gd name="connsiteX21" fmla="*/ 612617 w 1974643"/>
                <a:gd name="connsiteY21" fmla="*/ 607314 h 919638"/>
                <a:gd name="connsiteX22" fmla="*/ 612617 w 1974643"/>
                <a:gd name="connsiteY22" fmla="*/ 613124 h 919638"/>
                <a:gd name="connsiteX23" fmla="*/ 592520 w 1974643"/>
                <a:gd name="connsiteY23" fmla="*/ 610648 h 919638"/>
                <a:gd name="connsiteX24" fmla="*/ 506795 w 1974643"/>
                <a:gd name="connsiteY24" fmla="*/ 696373 h 919638"/>
                <a:gd name="connsiteX25" fmla="*/ 511081 w 1974643"/>
                <a:gd name="connsiteY25" fmla="*/ 722947 h 919638"/>
                <a:gd name="connsiteX26" fmla="*/ 460789 w 1974643"/>
                <a:gd name="connsiteY26" fmla="*/ 751522 h 919638"/>
                <a:gd name="connsiteX27" fmla="*/ 318657 w 1974643"/>
                <a:gd name="connsiteY27" fmla="*/ 729263 h 919638"/>
                <a:gd name="connsiteX28" fmla="*/ 283243 w 1974643"/>
                <a:gd name="connsiteY28" fmla="*/ 776002 h 919638"/>
                <a:gd name="connsiteX29" fmla="*/ 88133 w 1974643"/>
                <a:gd name="connsiteY29" fmla="*/ 700545 h 919638"/>
                <a:gd name="connsiteX30" fmla="*/ 12676 w 1974643"/>
                <a:gd name="connsiteY30" fmla="*/ 895655 h 919638"/>
                <a:gd name="connsiteX31" fmla="*/ 26068 w 1974643"/>
                <a:gd name="connsiteY31" fmla="*/ 919639 h 91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74643" h="919638">
                  <a:moveTo>
                    <a:pt x="1948594" y="919639"/>
                  </a:moveTo>
                  <a:cubicBezTo>
                    <a:pt x="1994885" y="852326"/>
                    <a:pt x="1977836" y="760228"/>
                    <a:pt x="1910513" y="713937"/>
                  </a:cubicBezTo>
                  <a:cubicBezTo>
                    <a:pt x="1843200" y="667655"/>
                    <a:pt x="1751102" y="684705"/>
                    <a:pt x="1704811" y="752018"/>
                  </a:cubicBezTo>
                  <a:cubicBezTo>
                    <a:pt x="1699610" y="759581"/>
                    <a:pt x="1695134" y="767610"/>
                    <a:pt x="1691419" y="776002"/>
                  </a:cubicBezTo>
                  <a:cubicBezTo>
                    <a:pt x="1672112" y="723243"/>
                    <a:pt x="1613685" y="696125"/>
                    <a:pt x="1560926" y="715432"/>
                  </a:cubicBezTo>
                  <a:cubicBezTo>
                    <a:pt x="1542000" y="722366"/>
                    <a:pt x="1525550" y="734759"/>
                    <a:pt x="1513682" y="751046"/>
                  </a:cubicBezTo>
                  <a:cubicBezTo>
                    <a:pt x="1501938" y="734587"/>
                    <a:pt x="1483536" y="724138"/>
                    <a:pt x="1463390" y="722471"/>
                  </a:cubicBezTo>
                  <a:cubicBezTo>
                    <a:pt x="1466229" y="713899"/>
                    <a:pt x="1467677" y="704926"/>
                    <a:pt x="1467677" y="695897"/>
                  </a:cubicBezTo>
                  <a:cubicBezTo>
                    <a:pt x="1467572" y="666322"/>
                    <a:pt x="1452237" y="638890"/>
                    <a:pt x="1427100" y="623316"/>
                  </a:cubicBezTo>
                  <a:cubicBezTo>
                    <a:pt x="1427814" y="617944"/>
                    <a:pt x="1428205" y="612543"/>
                    <a:pt x="1428243" y="607123"/>
                  </a:cubicBezTo>
                  <a:cubicBezTo>
                    <a:pt x="1428167" y="542182"/>
                    <a:pt x="1379580" y="487537"/>
                    <a:pt x="1315086" y="479870"/>
                  </a:cubicBezTo>
                  <a:lnTo>
                    <a:pt x="1296036" y="48292"/>
                  </a:lnTo>
                  <a:lnTo>
                    <a:pt x="1156304" y="48292"/>
                  </a:lnTo>
                  <a:lnTo>
                    <a:pt x="1134683" y="460248"/>
                  </a:lnTo>
                  <a:lnTo>
                    <a:pt x="1111156" y="0"/>
                  </a:lnTo>
                  <a:lnTo>
                    <a:pt x="949993" y="0"/>
                  </a:lnTo>
                  <a:lnTo>
                    <a:pt x="922751" y="450723"/>
                  </a:lnTo>
                  <a:lnTo>
                    <a:pt x="904940" y="48292"/>
                  </a:lnTo>
                  <a:lnTo>
                    <a:pt x="765779" y="48292"/>
                  </a:lnTo>
                  <a:lnTo>
                    <a:pt x="743300" y="479108"/>
                  </a:lnTo>
                  <a:lnTo>
                    <a:pt x="740824" y="479108"/>
                  </a:lnTo>
                  <a:cubicBezTo>
                    <a:pt x="670015" y="479108"/>
                    <a:pt x="612617" y="536505"/>
                    <a:pt x="612617" y="607314"/>
                  </a:cubicBezTo>
                  <a:cubicBezTo>
                    <a:pt x="612617" y="609314"/>
                    <a:pt x="612617" y="611124"/>
                    <a:pt x="612617" y="613124"/>
                  </a:cubicBezTo>
                  <a:cubicBezTo>
                    <a:pt x="606045" y="611476"/>
                    <a:pt x="599292" y="610648"/>
                    <a:pt x="592520" y="610648"/>
                  </a:cubicBezTo>
                  <a:cubicBezTo>
                    <a:pt x="545171" y="610648"/>
                    <a:pt x="506795" y="649024"/>
                    <a:pt x="506795" y="696373"/>
                  </a:cubicBezTo>
                  <a:cubicBezTo>
                    <a:pt x="506795" y="705403"/>
                    <a:pt x="508242" y="714375"/>
                    <a:pt x="511081" y="722947"/>
                  </a:cubicBezTo>
                  <a:cubicBezTo>
                    <a:pt x="490935" y="724643"/>
                    <a:pt x="472552" y="735092"/>
                    <a:pt x="460789" y="751522"/>
                  </a:cubicBezTo>
                  <a:cubicBezTo>
                    <a:pt x="427689" y="706126"/>
                    <a:pt x="364053" y="696154"/>
                    <a:pt x="318657" y="729263"/>
                  </a:cubicBezTo>
                  <a:cubicBezTo>
                    <a:pt x="302521" y="741026"/>
                    <a:pt x="290206" y="757285"/>
                    <a:pt x="283243" y="776002"/>
                  </a:cubicBezTo>
                  <a:cubicBezTo>
                    <a:pt x="250201" y="701288"/>
                    <a:pt x="162847" y="667503"/>
                    <a:pt x="88133" y="700545"/>
                  </a:cubicBezTo>
                  <a:cubicBezTo>
                    <a:pt x="13419" y="733587"/>
                    <a:pt x="-20367" y="820941"/>
                    <a:pt x="12676" y="895655"/>
                  </a:cubicBezTo>
                  <a:cubicBezTo>
                    <a:pt x="16381" y="904046"/>
                    <a:pt x="20867" y="912076"/>
                    <a:pt x="26068" y="919639"/>
                  </a:cubicBezTo>
                  <a:close/>
                </a:path>
              </a:pathLst>
            </a:custGeom>
            <a:solidFill>
              <a:srgbClr val="C9C9C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0" name="任意多边形: 形状 1159">
              <a:extLst>
                <a:ext uri="{FF2B5EF4-FFF2-40B4-BE49-F238E27FC236}">
                  <a16:creationId xmlns:a16="http://schemas.microsoft.com/office/drawing/2014/main" id="{954C194D-1FEC-4A1C-A9A9-894640681E85}"/>
                </a:ext>
              </a:extLst>
            </p:cNvPr>
            <p:cNvSpPr/>
            <p:nvPr/>
          </p:nvSpPr>
          <p:spPr>
            <a:xfrm>
              <a:off x="8307313" y="4076899"/>
              <a:ext cx="1646110" cy="341974"/>
            </a:xfrm>
            <a:custGeom>
              <a:avLst/>
              <a:gdLst>
                <a:gd name="connsiteX0" fmla="*/ 1646111 w 1646110"/>
                <a:gd name="connsiteY0" fmla="*/ 341975 h 341974"/>
                <a:gd name="connsiteX1" fmla="*/ 1500626 w 1646110"/>
                <a:gd name="connsiteY1" fmla="*/ 294550 h 341974"/>
                <a:gd name="connsiteX2" fmla="*/ 1481900 w 1646110"/>
                <a:gd name="connsiteY2" fmla="*/ 306637 h 341974"/>
                <a:gd name="connsiteX3" fmla="*/ 1392612 w 1646110"/>
                <a:gd name="connsiteY3" fmla="*/ 261717 h 341974"/>
                <a:gd name="connsiteX4" fmla="*/ 1369886 w 1646110"/>
                <a:gd name="connsiteY4" fmla="*/ 274252 h 341974"/>
                <a:gd name="connsiteX5" fmla="*/ 1242136 w 1646110"/>
                <a:gd name="connsiteY5" fmla="*/ 189527 h 341974"/>
                <a:gd name="connsiteX6" fmla="*/ 1200626 w 1646110"/>
                <a:gd name="connsiteY6" fmla="*/ 207577 h 341974"/>
                <a:gd name="connsiteX7" fmla="*/ 1063514 w 1646110"/>
                <a:gd name="connsiteY7" fmla="*/ 89153 h 341974"/>
                <a:gd name="connsiteX8" fmla="*/ 1013174 w 1646110"/>
                <a:gd name="connsiteY8" fmla="*/ 103564 h 341974"/>
                <a:gd name="connsiteX9" fmla="*/ 709727 w 1646110"/>
                <a:gd name="connsiteY9" fmla="*/ 33479 h 341974"/>
                <a:gd name="connsiteX10" fmla="*/ 647224 w 1646110"/>
                <a:gd name="connsiteY10" fmla="*/ 92229 h 341974"/>
                <a:gd name="connsiteX11" fmla="*/ 468163 w 1646110"/>
                <a:gd name="connsiteY11" fmla="*/ 63740 h 341974"/>
                <a:gd name="connsiteX12" fmla="*/ 439674 w 1646110"/>
                <a:gd name="connsiteY12" fmla="*/ 242800 h 341974"/>
                <a:gd name="connsiteX13" fmla="*/ 462248 w 1646110"/>
                <a:gd name="connsiteY13" fmla="*/ 266727 h 341974"/>
                <a:gd name="connsiteX14" fmla="*/ 456914 w 1646110"/>
                <a:gd name="connsiteY14" fmla="*/ 285206 h 341974"/>
                <a:gd name="connsiteX15" fmla="*/ 306353 w 1646110"/>
                <a:gd name="connsiteY15" fmla="*/ 313295 h 341974"/>
                <a:gd name="connsiteX16" fmla="*/ 296418 w 1646110"/>
                <a:gd name="connsiteY16" fmla="*/ 331212 h 341974"/>
                <a:gd name="connsiteX17" fmla="*/ 197749 w 1646110"/>
                <a:gd name="connsiteY17" fmla="*/ 316134 h 341974"/>
                <a:gd name="connsiteX18" fmla="*/ 184880 w 1646110"/>
                <a:gd name="connsiteY18" fmla="*/ 328354 h 341974"/>
                <a:gd name="connsiteX19" fmla="*/ 33728 w 1646110"/>
                <a:gd name="connsiteY19" fmla="*/ 302827 h 341974"/>
                <a:gd name="connsiteX20" fmla="*/ 0 w 1646110"/>
                <a:gd name="connsiteY20" fmla="*/ 341880 h 34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110" h="341974">
                  <a:moveTo>
                    <a:pt x="1646111" y="341975"/>
                  </a:moveTo>
                  <a:cubicBezTo>
                    <a:pt x="1619031" y="288701"/>
                    <a:pt x="1553899" y="267470"/>
                    <a:pt x="1500626" y="294550"/>
                  </a:cubicBezTo>
                  <a:cubicBezTo>
                    <a:pt x="1493987" y="297922"/>
                    <a:pt x="1487710" y="301970"/>
                    <a:pt x="1481900" y="306637"/>
                  </a:cubicBezTo>
                  <a:cubicBezTo>
                    <a:pt x="1469650" y="269575"/>
                    <a:pt x="1429674" y="249468"/>
                    <a:pt x="1392612" y="261717"/>
                  </a:cubicBezTo>
                  <a:cubicBezTo>
                    <a:pt x="1384325" y="264461"/>
                    <a:pt x="1376620" y="268709"/>
                    <a:pt x="1369886" y="274252"/>
                  </a:cubicBezTo>
                  <a:cubicBezTo>
                    <a:pt x="1357998" y="215578"/>
                    <a:pt x="1300810" y="177650"/>
                    <a:pt x="1242136" y="189527"/>
                  </a:cubicBezTo>
                  <a:cubicBezTo>
                    <a:pt x="1227182" y="192556"/>
                    <a:pt x="1213037" y="198709"/>
                    <a:pt x="1200626" y="207577"/>
                  </a:cubicBezTo>
                  <a:cubicBezTo>
                    <a:pt x="1195464" y="137016"/>
                    <a:pt x="1134075" y="83990"/>
                    <a:pt x="1063514" y="89153"/>
                  </a:cubicBezTo>
                  <a:cubicBezTo>
                    <a:pt x="1045921" y="90439"/>
                    <a:pt x="1028786" y="95344"/>
                    <a:pt x="1013174" y="103564"/>
                  </a:cubicBezTo>
                  <a:cubicBezTo>
                    <a:pt x="948728" y="418"/>
                    <a:pt x="812873" y="-30958"/>
                    <a:pt x="709727" y="33479"/>
                  </a:cubicBezTo>
                  <a:cubicBezTo>
                    <a:pt x="685248" y="48776"/>
                    <a:pt x="664007" y="68741"/>
                    <a:pt x="647224" y="92229"/>
                  </a:cubicBezTo>
                  <a:cubicBezTo>
                    <a:pt x="605647" y="34918"/>
                    <a:pt x="525475" y="22163"/>
                    <a:pt x="468163" y="63740"/>
                  </a:cubicBezTo>
                  <a:cubicBezTo>
                    <a:pt x="410851" y="105317"/>
                    <a:pt x="398097" y="185489"/>
                    <a:pt x="439674" y="242800"/>
                  </a:cubicBezTo>
                  <a:cubicBezTo>
                    <a:pt x="446142" y="251716"/>
                    <a:pt x="453723" y="259755"/>
                    <a:pt x="462248" y="266727"/>
                  </a:cubicBezTo>
                  <a:cubicBezTo>
                    <a:pt x="459924" y="272718"/>
                    <a:pt x="458143" y="278900"/>
                    <a:pt x="456914" y="285206"/>
                  </a:cubicBezTo>
                  <a:cubicBezTo>
                    <a:pt x="407584" y="251383"/>
                    <a:pt x="340176" y="263956"/>
                    <a:pt x="306353" y="313295"/>
                  </a:cubicBezTo>
                  <a:cubicBezTo>
                    <a:pt x="302485" y="318934"/>
                    <a:pt x="299152" y="324935"/>
                    <a:pt x="296418" y="331212"/>
                  </a:cubicBezTo>
                  <a:cubicBezTo>
                    <a:pt x="273339" y="299798"/>
                    <a:pt x="229162" y="293045"/>
                    <a:pt x="197749" y="316134"/>
                  </a:cubicBezTo>
                  <a:cubicBezTo>
                    <a:pt x="192958" y="319648"/>
                    <a:pt x="188643" y="323753"/>
                    <a:pt x="184880" y="328354"/>
                  </a:cubicBezTo>
                  <a:cubicBezTo>
                    <a:pt x="150190" y="279567"/>
                    <a:pt x="82515" y="268137"/>
                    <a:pt x="33728" y="302827"/>
                  </a:cubicBezTo>
                  <a:cubicBezTo>
                    <a:pt x="19507" y="312943"/>
                    <a:pt x="7934" y="326335"/>
                    <a:pt x="0" y="341880"/>
                  </a:cubicBezTo>
                  <a:close/>
                </a:path>
              </a:pathLst>
            </a:custGeom>
            <a:solidFill>
              <a:srgbClr val="92E3A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1" name="任意多边形: 形状 1160">
              <a:extLst>
                <a:ext uri="{FF2B5EF4-FFF2-40B4-BE49-F238E27FC236}">
                  <a16:creationId xmlns:a16="http://schemas.microsoft.com/office/drawing/2014/main" id="{5C6B2858-4FF8-4B0A-8156-9618249EEFA3}"/>
                </a:ext>
              </a:extLst>
            </p:cNvPr>
            <p:cNvSpPr/>
            <p:nvPr/>
          </p:nvSpPr>
          <p:spPr>
            <a:xfrm>
              <a:off x="8307313" y="4076899"/>
              <a:ext cx="1646110" cy="341974"/>
            </a:xfrm>
            <a:custGeom>
              <a:avLst/>
              <a:gdLst>
                <a:gd name="connsiteX0" fmla="*/ 1646111 w 1646110"/>
                <a:gd name="connsiteY0" fmla="*/ 341975 h 341974"/>
                <a:gd name="connsiteX1" fmla="*/ 1500626 w 1646110"/>
                <a:gd name="connsiteY1" fmla="*/ 294550 h 341974"/>
                <a:gd name="connsiteX2" fmla="*/ 1481900 w 1646110"/>
                <a:gd name="connsiteY2" fmla="*/ 306637 h 341974"/>
                <a:gd name="connsiteX3" fmla="*/ 1392612 w 1646110"/>
                <a:gd name="connsiteY3" fmla="*/ 261717 h 341974"/>
                <a:gd name="connsiteX4" fmla="*/ 1369886 w 1646110"/>
                <a:gd name="connsiteY4" fmla="*/ 274252 h 341974"/>
                <a:gd name="connsiteX5" fmla="*/ 1242136 w 1646110"/>
                <a:gd name="connsiteY5" fmla="*/ 189527 h 341974"/>
                <a:gd name="connsiteX6" fmla="*/ 1200626 w 1646110"/>
                <a:gd name="connsiteY6" fmla="*/ 207577 h 341974"/>
                <a:gd name="connsiteX7" fmla="*/ 1063514 w 1646110"/>
                <a:gd name="connsiteY7" fmla="*/ 89153 h 341974"/>
                <a:gd name="connsiteX8" fmla="*/ 1013174 w 1646110"/>
                <a:gd name="connsiteY8" fmla="*/ 103564 h 341974"/>
                <a:gd name="connsiteX9" fmla="*/ 709727 w 1646110"/>
                <a:gd name="connsiteY9" fmla="*/ 33479 h 341974"/>
                <a:gd name="connsiteX10" fmla="*/ 647224 w 1646110"/>
                <a:gd name="connsiteY10" fmla="*/ 92229 h 341974"/>
                <a:gd name="connsiteX11" fmla="*/ 468163 w 1646110"/>
                <a:gd name="connsiteY11" fmla="*/ 63740 h 341974"/>
                <a:gd name="connsiteX12" fmla="*/ 439674 w 1646110"/>
                <a:gd name="connsiteY12" fmla="*/ 242800 h 341974"/>
                <a:gd name="connsiteX13" fmla="*/ 462248 w 1646110"/>
                <a:gd name="connsiteY13" fmla="*/ 266727 h 341974"/>
                <a:gd name="connsiteX14" fmla="*/ 456914 w 1646110"/>
                <a:gd name="connsiteY14" fmla="*/ 285206 h 341974"/>
                <a:gd name="connsiteX15" fmla="*/ 306353 w 1646110"/>
                <a:gd name="connsiteY15" fmla="*/ 313295 h 341974"/>
                <a:gd name="connsiteX16" fmla="*/ 296418 w 1646110"/>
                <a:gd name="connsiteY16" fmla="*/ 331212 h 341974"/>
                <a:gd name="connsiteX17" fmla="*/ 197749 w 1646110"/>
                <a:gd name="connsiteY17" fmla="*/ 316134 h 341974"/>
                <a:gd name="connsiteX18" fmla="*/ 184880 w 1646110"/>
                <a:gd name="connsiteY18" fmla="*/ 328354 h 341974"/>
                <a:gd name="connsiteX19" fmla="*/ 33728 w 1646110"/>
                <a:gd name="connsiteY19" fmla="*/ 302827 h 341974"/>
                <a:gd name="connsiteX20" fmla="*/ 0 w 1646110"/>
                <a:gd name="connsiteY20" fmla="*/ 341880 h 34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46110" h="341974">
                  <a:moveTo>
                    <a:pt x="1646111" y="341975"/>
                  </a:moveTo>
                  <a:cubicBezTo>
                    <a:pt x="1619031" y="288701"/>
                    <a:pt x="1553899" y="267470"/>
                    <a:pt x="1500626" y="294550"/>
                  </a:cubicBezTo>
                  <a:cubicBezTo>
                    <a:pt x="1493987" y="297922"/>
                    <a:pt x="1487710" y="301970"/>
                    <a:pt x="1481900" y="306637"/>
                  </a:cubicBezTo>
                  <a:cubicBezTo>
                    <a:pt x="1469650" y="269575"/>
                    <a:pt x="1429674" y="249468"/>
                    <a:pt x="1392612" y="261717"/>
                  </a:cubicBezTo>
                  <a:cubicBezTo>
                    <a:pt x="1384325" y="264461"/>
                    <a:pt x="1376620" y="268709"/>
                    <a:pt x="1369886" y="274252"/>
                  </a:cubicBezTo>
                  <a:cubicBezTo>
                    <a:pt x="1357998" y="215578"/>
                    <a:pt x="1300810" y="177650"/>
                    <a:pt x="1242136" y="189527"/>
                  </a:cubicBezTo>
                  <a:cubicBezTo>
                    <a:pt x="1227182" y="192556"/>
                    <a:pt x="1213037" y="198709"/>
                    <a:pt x="1200626" y="207577"/>
                  </a:cubicBezTo>
                  <a:cubicBezTo>
                    <a:pt x="1195464" y="137016"/>
                    <a:pt x="1134075" y="83990"/>
                    <a:pt x="1063514" y="89153"/>
                  </a:cubicBezTo>
                  <a:cubicBezTo>
                    <a:pt x="1045921" y="90439"/>
                    <a:pt x="1028786" y="95344"/>
                    <a:pt x="1013174" y="103564"/>
                  </a:cubicBezTo>
                  <a:cubicBezTo>
                    <a:pt x="948728" y="418"/>
                    <a:pt x="812873" y="-30958"/>
                    <a:pt x="709727" y="33479"/>
                  </a:cubicBezTo>
                  <a:cubicBezTo>
                    <a:pt x="685248" y="48776"/>
                    <a:pt x="664007" y="68741"/>
                    <a:pt x="647224" y="92229"/>
                  </a:cubicBezTo>
                  <a:cubicBezTo>
                    <a:pt x="605647" y="34918"/>
                    <a:pt x="525475" y="22163"/>
                    <a:pt x="468163" y="63740"/>
                  </a:cubicBezTo>
                  <a:cubicBezTo>
                    <a:pt x="410851" y="105317"/>
                    <a:pt x="398097" y="185489"/>
                    <a:pt x="439674" y="242800"/>
                  </a:cubicBezTo>
                  <a:cubicBezTo>
                    <a:pt x="446142" y="251716"/>
                    <a:pt x="453723" y="259755"/>
                    <a:pt x="462248" y="266727"/>
                  </a:cubicBezTo>
                  <a:cubicBezTo>
                    <a:pt x="459924" y="272718"/>
                    <a:pt x="458143" y="278900"/>
                    <a:pt x="456914" y="285206"/>
                  </a:cubicBezTo>
                  <a:cubicBezTo>
                    <a:pt x="407584" y="251383"/>
                    <a:pt x="340176" y="263956"/>
                    <a:pt x="306353" y="313295"/>
                  </a:cubicBezTo>
                  <a:cubicBezTo>
                    <a:pt x="302485" y="318934"/>
                    <a:pt x="299152" y="324935"/>
                    <a:pt x="296418" y="331212"/>
                  </a:cubicBezTo>
                  <a:cubicBezTo>
                    <a:pt x="273339" y="299798"/>
                    <a:pt x="229162" y="293045"/>
                    <a:pt x="197749" y="316134"/>
                  </a:cubicBezTo>
                  <a:cubicBezTo>
                    <a:pt x="192958" y="319648"/>
                    <a:pt x="188643" y="323753"/>
                    <a:pt x="184880" y="328354"/>
                  </a:cubicBezTo>
                  <a:cubicBezTo>
                    <a:pt x="150190" y="279567"/>
                    <a:pt x="82515" y="268137"/>
                    <a:pt x="33728" y="302827"/>
                  </a:cubicBezTo>
                  <a:cubicBezTo>
                    <a:pt x="19507" y="312943"/>
                    <a:pt x="7934" y="326335"/>
                    <a:pt x="0" y="341880"/>
                  </a:cubicBezTo>
                  <a:close/>
                </a:path>
              </a:pathLst>
            </a:custGeom>
            <a:solidFill>
              <a:srgbClr val="6B6B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2" name="任意多边形: 形状 1161">
              <a:extLst>
                <a:ext uri="{FF2B5EF4-FFF2-40B4-BE49-F238E27FC236}">
                  <a16:creationId xmlns:a16="http://schemas.microsoft.com/office/drawing/2014/main" id="{EF93BD1F-A2BE-4454-B241-251CD9133B37}"/>
                </a:ext>
              </a:extLst>
            </p:cNvPr>
            <p:cNvSpPr/>
            <p:nvPr/>
          </p:nvSpPr>
          <p:spPr>
            <a:xfrm>
              <a:off x="8841475" y="3391317"/>
              <a:ext cx="182117" cy="56673"/>
            </a:xfrm>
            <a:custGeom>
              <a:avLst/>
              <a:gdLst>
                <a:gd name="connsiteX0" fmla="*/ 163830 w 182117"/>
                <a:gd name="connsiteY0" fmla="*/ 0 h 56673"/>
                <a:gd name="connsiteX1" fmla="*/ 18193 w 182117"/>
                <a:gd name="connsiteY1" fmla="*/ 0 h 56673"/>
                <a:gd name="connsiteX2" fmla="*/ 0 w 182117"/>
                <a:gd name="connsiteY2" fmla="*/ 56674 h 56673"/>
                <a:gd name="connsiteX3" fmla="*/ 182118 w 182117"/>
                <a:gd name="connsiteY3" fmla="*/ 56674 h 56673"/>
                <a:gd name="connsiteX4" fmla="*/ 163830 w 182117"/>
                <a:gd name="connsiteY4" fmla="*/ 0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17" h="56673">
                  <a:moveTo>
                    <a:pt x="163830" y="0"/>
                  </a:moveTo>
                  <a:lnTo>
                    <a:pt x="18193" y="0"/>
                  </a:lnTo>
                  <a:lnTo>
                    <a:pt x="0" y="56674"/>
                  </a:lnTo>
                  <a:lnTo>
                    <a:pt x="182118" y="56674"/>
                  </a:lnTo>
                  <a:lnTo>
                    <a:pt x="163830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3" name="任意多边形: 形状 1162">
              <a:extLst>
                <a:ext uri="{FF2B5EF4-FFF2-40B4-BE49-F238E27FC236}">
                  <a16:creationId xmlns:a16="http://schemas.microsoft.com/office/drawing/2014/main" id="{3C350846-F914-4FA8-A580-0540E0A491DC}"/>
                </a:ext>
              </a:extLst>
            </p:cNvPr>
            <p:cNvSpPr/>
            <p:nvPr/>
          </p:nvSpPr>
          <p:spPr>
            <a:xfrm>
              <a:off x="8836643" y="3386936"/>
              <a:ext cx="191645" cy="66201"/>
            </a:xfrm>
            <a:custGeom>
              <a:avLst/>
              <a:gdLst>
                <a:gd name="connsiteX0" fmla="*/ 186950 w 191645"/>
                <a:gd name="connsiteY0" fmla="*/ 66199 h 66201"/>
                <a:gd name="connsiteX1" fmla="*/ 4832 w 191645"/>
                <a:gd name="connsiteY1" fmla="*/ 66199 h 66201"/>
                <a:gd name="connsiteX2" fmla="*/ 3 w 191645"/>
                <a:gd name="connsiteY2" fmla="*/ 61693 h 66201"/>
                <a:gd name="connsiteX3" fmla="*/ 260 w 191645"/>
                <a:gd name="connsiteY3" fmla="*/ 60008 h 66201"/>
                <a:gd name="connsiteX4" fmla="*/ 18453 w 191645"/>
                <a:gd name="connsiteY4" fmla="*/ 3334 h 66201"/>
                <a:gd name="connsiteX5" fmla="*/ 23025 w 191645"/>
                <a:gd name="connsiteY5" fmla="*/ 0 h 66201"/>
                <a:gd name="connsiteX6" fmla="*/ 168662 w 191645"/>
                <a:gd name="connsiteY6" fmla="*/ 0 h 66201"/>
                <a:gd name="connsiteX7" fmla="*/ 173234 w 191645"/>
                <a:gd name="connsiteY7" fmla="*/ 3334 h 66201"/>
                <a:gd name="connsiteX8" fmla="*/ 191427 w 191645"/>
                <a:gd name="connsiteY8" fmla="*/ 60008 h 66201"/>
                <a:gd name="connsiteX9" fmla="*/ 190760 w 191645"/>
                <a:gd name="connsiteY9" fmla="*/ 64294 h 66201"/>
                <a:gd name="connsiteX10" fmla="*/ 186950 w 191645"/>
                <a:gd name="connsiteY10" fmla="*/ 66199 h 66201"/>
                <a:gd name="connsiteX11" fmla="*/ 11309 w 191645"/>
                <a:gd name="connsiteY11" fmla="*/ 56674 h 66201"/>
                <a:gd name="connsiteX12" fmla="*/ 180378 w 191645"/>
                <a:gd name="connsiteY12" fmla="*/ 56674 h 66201"/>
                <a:gd name="connsiteX13" fmla="*/ 165233 w 191645"/>
                <a:gd name="connsiteY13" fmla="*/ 9049 h 66201"/>
                <a:gd name="connsiteX14" fmla="*/ 26454 w 191645"/>
                <a:gd name="connsiteY14" fmla="*/ 9049 h 6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45" h="66201">
                  <a:moveTo>
                    <a:pt x="186950" y="66199"/>
                  </a:moveTo>
                  <a:lnTo>
                    <a:pt x="4832" y="66199"/>
                  </a:lnTo>
                  <a:cubicBezTo>
                    <a:pt x="2260" y="66285"/>
                    <a:pt x="98" y="64275"/>
                    <a:pt x="3" y="61693"/>
                  </a:cubicBezTo>
                  <a:cubicBezTo>
                    <a:pt x="-16" y="61122"/>
                    <a:pt x="69" y="60550"/>
                    <a:pt x="260" y="60008"/>
                  </a:cubicBezTo>
                  <a:lnTo>
                    <a:pt x="18453" y="3334"/>
                  </a:lnTo>
                  <a:cubicBezTo>
                    <a:pt x="19081" y="1343"/>
                    <a:pt x="20939" y="-10"/>
                    <a:pt x="23025" y="0"/>
                  </a:cubicBezTo>
                  <a:lnTo>
                    <a:pt x="168662" y="0"/>
                  </a:lnTo>
                  <a:cubicBezTo>
                    <a:pt x="170748" y="-10"/>
                    <a:pt x="172605" y="1343"/>
                    <a:pt x="173234" y="3334"/>
                  </a:cubicBezTo>
                  <a:lnTo>
                    <a:pt x="191427" y="60008"/>
                  </a:lnTo>
                  <a:cubicBezTo>
                    <a:pt x="191874" y="61465"/>
                    <a:pt x="191627" y="63046"/>
                    <a:pt x="190760" y="64294"/>
                  </a:cubicBezTo>
                  <a:cubicBezTo>
                    <a:pt x="189884" y="65513"/>
                    <a:pt x="188455" y="66227"/>
                    <a:pt x="186950" y="66199"/>
                  </a:cubicBezTo>
                  <a:close/>
                  <a:moveTo>
                    <a:pt x="11309" y="56674"/>
                  </a:moveTo>
                  <a:lnTo>
                    <a:pt x="180378" y="56674"/>
                  </a:lnTo>
                  <a:lnTo>
                    <a:pt x="165233" y="9049"/>
                  </a:lnTo>
                  <a:lnTo>
                    <a:pt x="26454" y="90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4" name="任意多边形: 形状 1163">
              <a:extLst>
                <a:ext uri="{FF2B5EF4-FFF2-40B4-BE49-F238E27FC236}">
                  <a16:creationId xmlns:a16="http://schemas.microsoft.com/office/drawing/2014/main" id="{D314AEA2-E406-4EF3-AE65-605B4C6D9333}"/>
                </a:ext>
              </a:extLst>
            </p:cNvPr>
            <p:cNvSpPr/>
            <p:nvPr/>
          </p:nvSpPr>
          <p:spPr>
            <a:xfrm>
              <a:off x="8862811" y="3491044"/>
              <a:ext cx="139350" cy="56673"/>
            </a:xfrm>
            <a:custGeom>
              <a:avLst/>
              <a:gdLst>
                <a:gd name="connsiteX0" fmla="*/ 125444 w 139350"/>
                <a:gd name="connsiteY0" fmla="*/ 0 h 56673"/>
                <a:gd name="connsiteX1" fmla="*/ 14002 w 139350"/>
                <a:gd name="connsiteY1" fmla="*/ 0 h 56673"/>
                <a:gd name="connsiteX2" fmla="*/ 0 w 139350"/>
                <a:gd name="connsiteY2" fmla="*/ 56674 h 56673"/>
                <a:gd name="connsiteX3" fmla="*/ 139351 w 139350"/>
                <a:gd name="connsiteY3" fmla="*/ 56674 h 56673"/>
                <a:gd name="connsiteX4" fmla="*/ 125444 w 139350"/>
                <a:gd name="connsiteY4" fmla="*/ 0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50" h="56673">
                  <a:moveTo>
                    <a:pt x="125444" y="0"/>
                  </a:moveTo>
                  <a:lnTo>
                    <a:pt x="14002" y="0"/>
                  </a:lnTo>
                  <a:lnTo>
                    <a:pt x="0" y="56674"/>
                  </a:lnTo>
                  <a:lnTo>
                    <a:pt x="139351" y="56674"/>
                  </a:lnTo>
                  <a:lnTo>
                    <a:pt x="125444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5" name="任意多边形: 形状 1164">
              <a:extLst>
                <a:ext uri="{FF2B5EF4-FFF2-40B4-BE49-F238E27FC236}">
                  <a16:creationId xmlns:a16="http://schemas.microsoft.com/office/drawing/2014/main" id="{AF3F90D7-D5DA-40C7-92F7-3180B72E9617}"/>
                </a:ext>
              </a:extLst>
            </p:cNvPr>
            <p:cNvSpPr/>
            <p:nvPr/>
          </p:nvSpPr>
          <p:spPr>
            <a:xfrm>
              <a:off x="8858075" y="3486280"/>
              <a:ext cx="148871" cy="66199"/>
            </a:xfrm>
            <a:custGeom>
              <a:avLst/>
              <a:gdLst>
                <a:gd name="connsiteX0" fmla="*/ 144087 w 148871"/>
                <a:gd name="connsiteY0" fmla="*/ 66200 h 66199"/>
                <a:gd name="connsiteX1" fmla="*/ 4736 w 148871"/>
                <a:gd name="connsiteY1" fmla="*/ 66200 h 66199"/>
                <a:gd name="connsiteX2" fmla="*/ 1021 w 148871"/>
                <a:gd name="connsiteY2" fmla="*/ 64390 h 66199"/>
                <a:gd name="connsiteX3" fmla="*/ 164 w 148871"/>
                <a:gd name="connsiteY3" fmla="*/ 60294 h 66199"/>
                <a:gd name="connsiteX4" fmla="*/ 14071 w 148871"/>
                <a:gd name="connsiteY4" fmla="*/ 3621 h 66199"/>
                <a:gd name="connsiteX5" fmla="*/ 18738 w 148871"/>
                <a:gd name="connsiteY5" fmla="*/ 1 h 66199"/>
                <a:gd name="connsiteX6" fmla="*/ 130180 w 148871"/>
                <a:gd name="connsiteY6" fmla="*/ 1 h 66199"/>
                <a:gd name="connsiteX7" fmla="*/ 134752 w 148871"/>
                <a:gd name="connsiteY7" fmla="*/ 3621 h 66199"/>
                <a:gd name="connsiteX8" fmla="*/ 148754 w 148871"/>
                <a:gd name="connsiteY8" fmla="*/ 60294 h 66199"/>
                <a:gd name="connsiteX9" fmla="*/ 147802 w 148871"/>
                <a:gd name="connsiteY9" fmla="*/ 64390 h 66199"/>
                <a:gd name="connsiteX10" fmla="*/ 144087 w 148871"/>
                <a:gd name="connsiteY10" fmla="*/ 66200 h 66199"/>
                <a:gd name="connsiteX11" fmla="*/ 10737 w 148871"/>
                <a:gd name="connsiteY11" fmla="*/ 56675 h 66199"/>
                <a:gd name="connsiteX12" fmla="*/ 137896 w 148871"/>
                <a:gd name="connsiteY12" fmla="*/ 56675 h 66199"/>
                <a:gd name="connsiteX13" fmla="*/ 126275 w 148871"/>
                <a:gd name="connsiteY13" fmla="*/ 9050 h 66199"/>
                <a:gd name="connsiteX14" fmla="*/ 22453 w 148871"/>
                <a:gd name="connsiteY14" fmla="*/ 9050 h 6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8871" h="66199">
                  <a:moveTo>
                    <a:pt x="144087" y="66200"/>
                  </a:moveTo>
                  <a:lnTo>
                    <a:pt x="4736" y="66200"/>
                  </a:lnTo>
                  <a:cubicBezTo>
                    <a:pt x="3288" y="66209"/>
                    <a:pt x="1907" y="65543"/>
                    <a:pt x="1021" y="64390"/>
                  </a:cubicBezTo>
                  <a:cubicBezTo>
                    <a:pt x="88" y="63247"/>
                    <a:pt x="-226" y="61714"/>
                    <a:pt x="164" y="60294"/>
                  </a:cubicBezTo>
                  <a:lnTo>
                    <a:pt x="14071" y="3621"/>
                  </a:lnTo>
                  <a:cubicBezTo>
                    <a:pt x="14604" y="1477"/>
                    <a:pt x="16528" y="-18"/>
                    <a:pt x="18738" y="1"/>
                  </a:cubicBezTo>
                  <a:lnTo>
                    <a:pt x="130180" y="1"/>
                  </a:lnTo>
                  <a:cubicBezTo>
                    <a:pt x="132381" y="-46"/>
                    <a:pt x="134295" y="1468"/>
                    <a:pt x="134752" y="3621"/>
                  </a:cubicBezTo>
                  <a:lnTo>
                    <a:pt x="148754" y="60294"/>
                  </a:lnTo>
                  <a:cubicBezTo>
                    <a:pt x="149078" y="61733"/>
                    <a:pt x="148726" y="63238"/>
                    <a:pt x="147802" y="64390"/>
                  </a:cubicBezTo>
                  <a:cubicBezTo>
                    <a:pt x="146916" y="65543"/>
                    <a:pt x="145535" y="66209"/>
                    <a:pt x="144087" y="66200"/>
                  </a:cubicBezTo>
                  <a:close/>
                  <a:moveTo>
                    <a:pt x="10737" y="56675"/>
                  </a:moveTo>
                  <a:lnTo>
                    <a:pt x="137896" y="56675"/>
                  </a:lnTo>
                  <a:lnTo>
                    <a:pt x="126275" y="9050"/>
                  </a:lnTo>
                  <a:lnTo>
                    <a:pt x="22453" y="905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6" name="任意多边形: 形状 1165">
              <a:extLst>
                <a:ext uri="{FF2B5EF4-FFF2-40B4-BE49-F238E27FC236}">
                  <a16:creationId xmlns:a16="http://schemas.microsoft.com/office/drawing/2014/main" id="{AADDA971-755C-4E46-980F-79903F85C82C}"/>
                </a:ext>
              </a:extLst>
            </p:cNvPr>
            <p:cNvSpPr/>
            <p:nvPr/>
          </p:nvSpPr>
          <p:spPr>
            <a:xfrm>
              <a:off x="8841951" y="3448086"/>
              <a:ext cx="181070" cy="44291"/>
            </a:xfrm>
            <a:custGeom>
              <a:avLst/>
              <a:gdLst>
                <a:gd name="connsiteX0" fmla="*/ 162973 w 181070"/>
                <a:gd name="connsiteY0" fmla="*/ 44291 h 44291"/>
                <a:gd name="connsiteX1" fmla="*/ 18193 w 181070"/>
                <a:gd name="connsiteY1" fmla="*/ 44291 h 44291"/>
                <a:gd name="connsiteX2" fmla="*/ 0 w 181070"/>
                <a:gd name="connsiteY2" fmla="*/ 0 h 44291"/>
                <a:gd name="connsiteX3" fmla="*/ 181070 w 181070"/>
                <a:gd name="connsiteY3" fmla="*/ 0 h 44291"/>
                <a:gd name="connsiteX4" fmla="*/ 162973 w 181070"/>
                <a:gd name="connsiteY4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70" h="44291">
                  <a:moveTo>
                    <a:pt x="162973" y="44291"/>
                  </a:moveTo>
                  <a:lnTo>
                    <a:pt x="18193" y="44291"/>
                  </a:lnTo>
                  <a:lnTo>
                    <a:pt x="0" y="0"/>
                  </a:lnTo>
                  <a:lnTo>
                    <a:pt x="181070" y="0"/>
                  </a:lnTo>
                  <a:lnTo>
                    <a:pt x="162973" y="442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7" name="任意多边形: 形状 1166">
              <a:extLst>
                <a:ext uri="{FF2B5EF4-FFF2-40B4-BE49-F238E27FC236}">
                  <a16:creationId xmlns:a16="http://schemas.microsoft.com/office/drawing/2014/main" id="{0FFD1B5B-DC76-47E2-A476-0CC36F106472}"/>
                </a:ext>
              </a:extLst>
            </p:cNvPr>
            <p:cNvSpPr/>
            <p:nvPr/>
          </p:nvSpPr>
          <p:spPr>
            <a:xfrm>
              <a:off x="8837240" y="3443324"/>
              <a:ext cx="190419" cy="53816"/>
            </a:xfrm>
            <a:custGeom>
              <a:avLst/>
              <a:gdLst>
                <a:gd name="connsiteX0" fmla="*/ 167684 w 190419"/>
                <a:gd name="connsiteY0" fmla="*/ 53816 h 53816"/>
                <a:gd name="connsiteX1" fmla="*/ 22904 w 190419"/>
                <a:gd name="connsiteY1" fmla="*/ 53816 h 53816"/>
                <a:gd name="connsiteX2" fmla="*/ 18427 w 190419"/>
                <a:gd name="connsiteY2" fmla="*/ 50863 h 53816"/>
                <a:gd name="connsiteX3" fmla="*/ 329 w 190419"/>
                <a:gd name="connsiteY3" fmla="*/ 6572 h 53816"/>
                <a:gd name="connsiteX4" fmla="*/ 806 w 190419"/>
                <a:gd name="connsiteY4" fmla="*/ 2096 h 53816"/>
                <a:gd name="connsiteX5" fmla="*/ 4711 w 190419"/>
                <a:gd name="connsiteY5" fmla="*/ 0 h 53816"/>
                <a:gd name="connsiteX6" fmla="*/ 185686 w 190419"/>
                <a:gd name="connsiteY6" fmla="*/ 0 h 53816"/>
                <a:gd name="connsiteX7" fmla="*/ 190420 w 190419"/>
                <a:gd name="connsiteY7" fmla="*/ 4782 h 53816"/>
                <a:gd name="connsiteX8" fmla="*/ 190067 w 190419"/>
                <a:gd name="connsiteY8" fmla="*/ 6572 h 53816"/>
                <a:gd name="connsiteX9" fmla="*/ 171970 w 190419"/>
                <a:gd name="connsiteY9" fmla="*/ 50863 h 53816"/>
                <a:gd name="connsiteX10" fmla="*/ 167684 w 190419"/>
                <a:gd name="connsiteY10" fmla="*/ 53816 h 53816"/>
                <a:gd name="connsiteX11" fmla="*/ 26047 w 190419"/>
                <a:gd name="connsiteY11" fmla="*/ 44291 h 53816"/>
                <a:gd name="connsiteX12" fmla="*/ 164445 w 190419"/>
                <a:gd name="connsiteY12" fmla="*/ 44291 h 53816"/>
                <a:gd name="connsiteX13" fmla="*/ 178637 w 190419"/>
                <a:gd name="connsiteY13" fmla="*/ 9525 h 53816"/>
                <a:gd name="connsiteX14" fmla="*/ 11855 w 190419"/>
                <a:gd name="connsiteY14" fmla="*/ 9525 h 5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0419" h="53816">
                  <a:moveTo>
                    <a:pt x="167684" y="53816"/>
                  </a:moveTo>
                  <a:lnTo>
                    <a:pt x="22904" y="53816"/>
                  </a:lnTo>
                  <a:cubicBezTo>
                    <a:pt x="20951" y="53845"/>
                    <a:pt x="19170" y="52673"/>
                    <a:pt x="18427" y="50863"/>
                  </a:cubicBezTo>
                  <a:lnTo>
                    <a:pt x="329" y="6572"/>
                  </a:lnTo>
                  <a:cubicBezTo>
                    <a:pt x="-242" y="5086"/>
                    <a:pt x="-61" y="3429"/>
                    <a:pt x="806" y="2096"/>
                  </a:cubicBezTo>
                  <a:cubicBezTo>
                    <a:pt x="1672" y="781"/>
                    <a:pt x="3139" y="0"/>
                    <a:pt x="4711" y="0"/>
                  </a:cubicBezTo>
                  <a:lnTo>
                    <a:pt x="185686" y="0"/>
                  </a:lnTo>
                  <a:cubicBezTo>
                    <a:pt x="188315" y="9"/>
                    <a:pt x="190439" y="2153"/>
                    <a:pt x="190420" y="4782"/>
                  </a:cubicBezTo>
                  <a:cubicBezTo>
                    <a:pt x="190420" y="5401"/>
                    <a:pt x="190296" y="6001"/>
                    <a:pt x="190067" y="6572"/>
                  </a:cubicBezTo>
                  <a:lnTo>
                    <a:pt x="171970" y="50863"/>
                  </a:lnTo>
                  <a:cubicBezTo>
                    <a:pt x="171255" y="52607"/>
                    <a:pt x="169570" y="53769"/>
                    <a:pt x="167684" y="53816"/>
                  </a:cubicBezTo>
                  <a:close/>
                  <a:moveTo>
                    <a:pt x="26047" y="44291"/>
                  </a:moveTo>
                  <a:lnTo>
                    <a:pt x="164445" y="44291"/>
                  </a:lnTo>
                  <a:lnTo>
                    <a:pt x="178637" y="9525"/>
                  </a:lnTo>
                  <a:lnTo>
                    <a:pt x="1185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8" name="任意多边形: 形状 1167">
              <a:extLst>
                <a:ext uri="{FF2B5EF4-FFF2-40B4-BE49-F238E27FC236}">
                  <a16:creationId xmlns:a16="http://schemas.microsoft.com/office/drawing/2014/main" id="{2D3A2DA3-132F-4562-BD04-C09C9E4D6A91}"/>
                </a:ext>
              </a:extLst>
            </p:cNvPr>
            <p:cNvSpPr/>
            <p:nvPr/>
          </p:nvSpPr>
          <p:spPr>
            <a:xfrm>
              <a:off x="8857096" y="2432626"/>
              <a:ext cx="150780" cy="966120"/>
            </a:xfrm>
            <a:custGeom>
              <a:avLst/>
              <a:gdLst>
                <a:gd name="connsiteX0" fmla="*/ 0 w 150780"/>
                <a:gd name="connsiteY0" fmla="*/ 0 h 966120"/>
                <a:gd name="connsiteX1" fmla="*/ 150781 w 150780"/>
                <a:gd name="connsiteY1" fmla="*/ 0 h 966120"/>
                <a:gd name="connsiteX2" fmla="*/ 150781 w 150780"/>
                <a:gd name="connsiteY2" fmla="*/ 966121 h 966120"/>
                <a:gd name="connsiteX3" fmla="*/ 0 w 150780"/>
                <a:gd name="connsiteY3" fmla="*/ 966121 h 96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80" h="966120">
                  <a:moveTo>
                    <a:pt x="0" y="0"/>
                  </a:moveTo>
                  <a:lnTo>
                    <a:pt x="150781" y="0"/>
                  </a:lnTo>
                  <a:lnTo>
                    <a:pt x="150781" y="966121"/>
                  </a:lnTo>
                  <a:lnTo>
                    <a:pt x="0" y="96612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9" name="任意多边形: 形状 1168">
              <a:extLst>
                <a:ext uri="{FF2B5EF4-FFF2-40B4-BE49-F238E27FC236}">
                  <a16:creationId xmlns:a16="http://schemas.microsoft.com/office/drawing/2014/main" id="{6B402799-66CF-48BA-83E3-5AFEBE021364}"/>
                </a:ext>
              </a:extLst>
            </p:cNvPr>
            <p:cNvSpPr/>
            <p:nvPr/>
          </p:nvSpPr>
          <p:spPr>
            <a:xfrm>
              <a:off x="8852333" y="2427864"/>
              <a:ext cx="160305" cy="975645"/>
            </a:xfrm>
            <a:custGeom>
              <a:avLst/>
              <a:gdLst>
                <a:gd name="connsiteX0" fmla="*/ 155543 w 160305"/>
                <a:gd name="connsiteY0" fmla="*/ 975646 h 975645"/>
                <a:gd name="connsiteX1" fmla="*/ 4763 w 160305"/>
                <a:gd name="connsiteY1" fmla="*/ 975646 h 975645"/>
                <a:gd name="connsiteX2" fmla="*/ 0 w 160305"/>
                <a:gd name="connsiteY2" fmla="*/ 970883 h 975645"/>
                <a:gd name="connsiteX3" fmla="*/ 0 w 160305"/>
                <a:gd name="connsiteY3" fmla="*/ 4763 h 975645"/>
                <a:gd name="connsiteX4" fmla="*/ 4763 w 160305"/>
                <a:gd name="connsiteY4" fmla="*/ 0 h 975645"/>
                <a:gd name="connsiteX5" fmla="*/ 155543 w 160305"/>
                <a:gd name="connsiteY5" fmla="*/ 0 h 975645"/>
                <a:gd name="connsiteX6" fmla="*/ 160306 w 160305"/>
                <a:gd name="connsiteY6" fmla="*/ 4763 h 975645"/>
                <a:gd name="connsiteX7" fmla="*/ 160306 w 160305"/>
                <a:gd name="connsiteY7" fmla="*/ 970883 h 975645"/>
                <a:gd name="connsiteX8" fmla="*/ 155543 w 160305"/>
                <a:gd name="connsiteY8" fmla="*/ 975646 h 975645"/>
                <a:gd name="connsiteX9" fmla="*/ 9525 w 160305"/>
                <a:gd name="connsiteY9" fmla="*/ 966121 h 975645"/>
                <a:gd name="connsiteX10" fmla="*/ 150781 w 160305"/>
                <a:gd name="connsiteY10" fmla="*/ 966121 h 975645"/>
                <a:gd name="connsiteX11" fmla="*/ 150781 w 160305"/>
                <a:gd name="connsiteY11" fmla="*/ 9525 h 975645"/>
                <a:gd name="connsiteX12" fmla="*/ 9525 w 160305"/>
                <a:gd name="connsiteY12" fmla="*/ 9525 h 97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305" h="975645">
                  <a:moveTo>
                    <a:pt x="155543" y="975646"/>
                  </a:moveTo>
                  <a:lnTo>
                    <a:pt x="4763" y="975646"/>
                  </a:lnTo>
                  <a:cubicBezTo>
                    <a:pt x="2153" y="975598"/>
                    <a:pt x="48" y="973493"/>
                    <a:pt x="0" y="970883"/>
                  </a:cubicBezTo>
                  <a:lnTo>
                    <a:pt x="0" y="4763"/>
                  </a:lnTo>
                  <a:cubicBezTo>
                    <a:pt x="48" y="2153"/>
                    <a:pt x="2153" y="48"/>
                    <a:pt x="4763" y="0"/>
                  </a:cubicBezTo>
                  <a:lnTo>
                    <a:pt x="155543" y="0"/>
                  </a:lnTo>
                  <a:cubicBezTo>
                    <a:pt x="158172" y="0"/>
                    <a:pt x="160306" y="2134"/>
                    <a:pt x="160306" y="4763"/>
                  </a:cubicBezTo>
                  <a:lnTo>
                    <a:pt x="160306" y="970883"/>
                  </a:lnTo>
                  <a:cubicBezTo>
                    <a:pt x="160306" y="973512"/>
                    <a:pt x="158172" y="975646"/>
                    <a:pt x="155543" y="975646"/>
                  </a:cubicBezTo>
                  <a:close/>
                  <a:moveTo>
                    <a:pt x="9525" y="966121"/>
                  </a:moveTo>
                  <a:lnTo>
                    <a:pt x="150781" y="966121"/>
                  </a:lnTo>
                  <a:lnTo>
                    <a:pt x="150781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0" name="任意多边形: 形状 1169">
              <a:extLst>
                <a:ext uri="{FF2B5EF4-FFF2-40B4-BE49-F238E27FC236}">
                  <a16:creationId xmlns:a16="http://schemas.microsoft.com/office/drawing/2014/main" id="{560490C6-9945-480D-B105-B5ABAE73396C}"/>
                </a:ext>
              </a:extLst>
            </p:cNvPr>
            <p:cNvSpPr/>
            <p:nvPr/>
          </p:nvSpPr>
          <p:spPr>
            <a:xfrm>
              <a:off x="8898816" y="2484633"/>
              <a:ext cx="63055" cy="21526"/>
            </a:xfrm>
            <a:custGeom>
              <a:avLst/>
              <a:gdLst>
                <a:gd name="connsiteX0" fmla="*/ 0 w 63055"/>
                <a:gd name="connsiteY0" fmla="*/ 0 h 21526"/>
                <a:gd name="connsiteX1" fmla="*/ 63055 w 63055"/>
                <a:gd name="connsiteY1" fmla="*/ 0 h 21526"/>
                <a:gd name="connsiteX2" fmla="*/ 63055 w 63055"/>
                <a:gd name="connsiteY2" fmla="*/ 21527 h 21526"/>
                <a:gd name="connsiteX3" fmla="*/ 0 w 63055"/>
                <a:gd name="connsiteY3" fmla="*/ 21527 h 2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55" h="21526">
                  <a:moveTo>
                    <a:pt x="0" y="0"/>
                  </a:moveTo>
                  <a:lnTo>
                    <a:pt x="63055" y="0"/>
                  </a:lnTo>
                  <a:lnTo>
                    <a:pt x="63055" y="21527"/>
                  </a:lnTo>
                  <a:lnTo>
                    <a:pt x="0" y="215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1" name="任意多边形: 形状 1170">
              <a:extLst>
                <a:ext uri="{FF2B5EF4-FFF2-40B4-BE49-F238E27FC236}">
                  <a16:creationId xmlns:a16="http://schemas.microsoft.com/office/drawing/2014/main" id="{5EA53294-5129-44C9-9705-40F96C87645C}"/>
                </a:ext>
              </a:extLst>
            </p:cNvPr>
            <p:cNvSpPr/>
            <p:nvPr/>
          </p:nvSpPr>
          <p:spPr>
            <a:xfrm>
              <a:off x="8898816" y="2515494"/>
              <a:ext cx="63055" cy="21526"/>
            </a:xfrm>
            <a:custGeom>
              <a:avLst/>
              <a:gdLst>
                <a:gd name="connsiteX0" fmla="*/ 0 w 63055"/>
                <a:gd name="connsiteY0" fmla="*/ 0 h 21526"/>
                <a:gd name="connsiteX1" fmla="*/ 63055 w 63055"/>
                <a:gd name="connsiteY1" fmla="*/ 0 h 21526"/>
                <a:gd name="connsiteX2" fmla="*/ 63055 w 63055"/>
                <a:gd name="connsiteY2" fmla="*/ 21526 h 21526"/>
                <a:gd name="connsiteX3" fmla="*/ 0 w 63055"/>
                <a:gd name="connsiteY3" fmla="*/ 21526 h 2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55" h="21526">
                  <a:moveTo>
                    <a:pt x="0" y="0"/>
                  </a:moveTo>
                  <a:lnTo>
                    <a:pt x="63055" y="0"/>
                  </a:lnTo>
                  <a:lnTo>
                    <a:pt x="63055" y="21526"/>
                  </a:lnTo>
                  <a:lnTo>
                    <a:pt x="0" y="2152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2" name="任意多边形: 形状 1171">
              <a:extLst>
                <a:ext uri="{FF2B5EF4-FFF2-40B4-BE49-F238E27FC236}">
                  <a16:creationId xmlns:a16="http://schemas.microsoft.com/office/drawing/2014/main" id="{BDADB9BF-E2E4-44E8-939B-AB0392C93966}"/>
                </a:ext>
              </a:extLst>
            </p:cNvPr>
            <p:cNvSpPr/>
            <p:nvPr/>
          </p:nvSpPr>
          <p:spPr>
            <a:xfrm>
              <a:off x="8857287" y="2252413"/>
              <a:ext cx="150780" cy="180689"/>
            </a:xfrm>
            <a:custGeom>
              <a:avLst/>
              <a:gdLst>
                <a:gd name="connsiteX0" fmla="*/ 75438 w 150780"/>
                <a:gd name="connsiteY0" fmla="*/ 0 h 180689"/>
                <a:gd name="connsiteX1" fmla="*/ 75438 w 150780"/>
                <a:gd name="connsiteY1" fmla="*/ 0 h 180689"/>
                <a:gd name="connsiteX2" fmla="*/ 44672 w 150780"/>
                <a:gd name="connsiteY2" fmla="*/ 23146 h 180689"/>
                <a:gd name="connsiteX3" fmla="*/ 0 w 150780"/>
                <a:gd name="connsiteY3" fmla="*/ 180689 h 180689"/>
                <a:gd name="connsiteX4" fmla="*/ 150781 w 150780"/>
                <a:gd name="connsiteY4" fmla="*/ 180689 h 180689"/>
                <a:gd name="connsiteX5" fmla="*/ 106108 w 150780"/>
                <a:gd name="connsiteY5" fmla="*/ 23146 h 180689"/>
                <a:gd name="connsiteX6" fmla="*/ 75438 w 150780"/>
                <a:gd name="connsiteY6" fmla="*/ 0 h 18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780" h="180689">
                  <a:moveTo>
                    <a:pt x="75438" y="0"/>
                  </a:moveTo>
                  <a:lnTo>
                    <a:pt x="75438" y="0"/>
                  </a:lnTo>
                  <a:cubicBezTo>
                    <a:pt x="61160" y="-38"/>
                    <a:pt x="48597" y="9420"/>
                    <a:pt x="44672" y="23146"/>
                  </a:cubicBezTo>
                  <a:lnTo>
                    <a:pt x="0" y="180689"/>
                  </a:lnTo>
                  <a:lnTo>
                    <a:pt x="150781" y="180689"/>
                  </a:lnTo>
                  <a:lnTo>
                    <a:pt x="106108" y="23146"/>
                  </a:lnTo>
                  <a:cubicBezTo>
                    <a:pt x="102194" y="9449"/>
                    <a:pt x="89678" y="10"/>
                    <a:pt x="75438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3" name="任意多边形: 形状 1172">
              <a:extLst>
                <a:ext uri="{FF2B5EF4-FFF2-40B4-BE49-F238E27FC236}">
                  <a16:creationId xmlns:a16="http://schemas.microsoft.com/office/drawing/2014/main" id="{EA552454-FCAE-455F-A1A8-BD0E155B70A3}"/>
                </a:ext>
              </a:extLst>
            </p:cNvPr>
            <p:cNvSpPr/>
            <p:nvPr/>
          </p:nvSpPr>
          <p:spPr>
            <a:xfrm>
              <a:off x="8852358" y="2247613"/>
              <a:ext cx="160255" cy="190252"/>
            </a:xfrm>
            <a:custGeom>
              <a:avLst/>
              <a:gdLst>
                <a:gd name="connsiteX0" fmla="*/ 155518 w 160255"/>
                <a:gd name="connsiteY0" fmla="*/ 190252 h 190252"/>
                <a:gd name="connsiteX1" fmla="*/ 4738 w 160255"/>
                <a:gd name="connsiteY1" fmla="*/ 190252 h 190252"/>
                <a:gd name="connsiteX2" fmla="*/ 928 w 160255"/>
                <a:gd name="connsiteY2" fmla="*/ 188347 h 190252"/>
                <a:gd name="connsiteX3" fmla="*/ 166 w 160255"/>
                <a:gd name="connsiteY3" fmla="*/ 184156 h 190252"/>
                <a:gd name="connsiteX4" fmla="*/ 44838 w 160255"/>
                <a:gd name="connsiteY4" fmla="*/ 26708 h 190252"/>
                <a:gd name="connsiteX5" fmla="*/ 90101 w 160255"/>
                <a:gd name="connsiteY5" fmla="*/ 1390 h 190252"/>
                <a:gd name="connsiteX6" fmla="*/ 115418 w 160255"/>
                <a:gd name="connsiteY6" fmla="*/ 26708 h 190252"/>
                <a:gd name="connsiteX7" fmla="*/ 160090 w 160255"/>
                <a:gd name="connsiteY7" fmla="*/ 184156 h 190252"/>
                <a:gd name="connsiteX8" fmla="*/ 159328 w 160255"/>
                <a:gd name="connsiteY8" fmla="*/ 188347 h 190252"/>
                <a:gd name="connsiteX9" fmla="*/ 155518 w 160255"/>
                <a:gd name="connsiteY9" fmla="*/ 190252 h 190252"/>
                <a:gd name="connsiteX10" fmla="*/ 11024 w 160255"/>
                <a:gd name="connsiteY10" fmla="*/ 180727 h 190252"/>
                <a:gd name="connsiteX11" fmla="*/ 149232 w 160255"/>
                <a:gd name="connsiteY11" fmla="*/ 180727 h 190252"/>
                <a:gd name="connsiteX12" fmla="*/ 106274 w 160255"/>
                <a:gd name="connsiteY12" fmla="*/ 29280 h 190252"/>
                <a:gd name="connsiteX13" fmla="*/ 72479 w 160255"/>
                <a:gd name="connsiteY13" fmla="*/ 10782 h 190252"/>
                <a:gd name="connsiteX14" fmla="*/ 53982 w 160255"/>
                <a:gd name="connsiteY14" fmla="*/ 29280 h 19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255" h="190252">
                  <a:moveTo>
                    <a:pt x="155518" y="190252"/>
                  </a:moveTo>
                  <a:lnTo>
                    <a:pt x="4738" y="190252"/>
                  </a:lnTo>
                  <a:cubicBezTo>
                    <a:pt x="3252" y="190195"/>
                    <a:pt x="1861" y="189500"/>
                    <a:pt x="928" y="188347"/>
                  </a:cubicBezTo>
                  <a:cubicBezTo>
                    <a:pt x="70" y="187128"/>
                    <a:pt x="-215" y="185594"/>
                    <a:pt x="166" y="184156"/>
                  </a:cubicBezTo>
                  <a:lnTo>
                    <a:pt x="44838" y="26708"/>
                  </a:lnTo>
                  <a:cubicBezTo>
                    <a:pt x="50343" y="7220"/>
                    <a:pt x="70603" y="-4115"/>
                    <a:pt x="90101" y="1390"/>
                  </a:cubicBezTo>
                  <a:cubicBezTo>
                    <a:pt x="102369" y="4848"/>
                    <a:pt x="111951" y="14440"/>
                    <a:pt x="115418" y="26708"/>
                  </a:cubicBezTo>
                  <a:lnTo>
                    <a:pt x="160090" y="184156"/>
                  </a:lnTo>
                  <a:cubicBezTo>
                    <a:pt x="160471" y="185594"/>
                    <a:pt x="160186" y="187128"/>
                    <a:pt x="159328" y="188347"/>
                  </a:cubicBezTo>
                  <a:cubicBezTo>
                    <a:pt x="158414" y="189528"/>
                    <a:pt x="157014" y="190224"/>
                    <a:pt x="155518" y="190252"/>
                  </a:cubicBezTo>
                  <a:close/>
                  <a:moveTo>
                    <a:pt x="11024" y="180727"/>
                  </a:moveTo>
                  <a:lnTo>
                    <a:pt x="149232" y="180727"/>
                  </a:lnTo>
                  <a:lnTo>
                    <a:pt x="106274" y="29280"/>
                  </a:lnTo>
                  <a:cubicBezTo>
                    <a:pt x="102054" y="14840"/>
                    <a:pt x="86919" y="6553"/>
                    <a:pt x="72479" y="10782"/>
                  </a:cubicBezTo>
                  <a:cubicBezTo>
                    <a:pt x="63564" y="13392"/>
                    <a:pt x="56592" y="20364"/>
                    <a:pt x="53982" y="2928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4" name="任意多边形: 形状 1173">
              <a:extLst>
                <a:ext uri="{FF2B5EF4-FFF2-40B4-BE49-F238E27FC236}">
                  <a16:creationId xmlns:a16="http://schemas.microsoft.com/office/drawing/2014/main" id="{C721F2AA-7E1B-4D7B-8E48-4F1EE53DF910}"/>
                </a:ext>
              </a:extLst>
            </p:cNvPr>
            <p:cNvSpPr/>
            <p:nvPr/>
          </p:nvSpPr>
          <p:spPr>
            <a:xfrm>
              <a:off x="9233429" y="3391317"/>
              <a:ext cx="182022" cy="56673"/>
            </a:xfrm>
            <a:custGeom>
              <a:avLst/>
              <a:gdLst>
                <a:gd name="connsiteX0" fmla="*/ 163830 w 182022"/>
                <a:gd name="connsiteY0" fmla="*/ 0 h 56673"/>
                <a:gd name="connsiteX1" fmla="*/ 18193 w 182022"/>
                <a:gd name="connsiteY1" fmla="*/ 0 h 56673"/>
                <a:gd name="connsiteX2" fmla="*/ 0 w 182022"/>
                <a:gd name="connsiteY2" fmla="*/ 56674 h 56673"/>
                <a:gd name="connsiteX3" fmla="*/ 182023 w 182022"/>
                <a:gd name="connsiteY3" fmla="*/ 56674 h 56673"/>
                <a:gd name="connsiteX4" fmla="*/ 163830 w 182022"/>
                <a:gd name="connsiteY4" fmla="*/ 0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022" h="56673">
                  <a:moveTo>
                    <a:pt x="163830" y="0"/>
                  </a:moveTo>
                  <a:lnTo>
                    <a:pt x="18193" y="0"/>
                  </a:lnTo>
                  <a:lnTo>
                    <a:pt x="0" y="56674"/>
                  </a:lnTo>
                  <a:lnTo>
                    <a:pt x="182023" y="56674"/>
                  </a:lnTo>
                  <a:lnTo>
                    <a:pt x="163830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5" name="任意多边形: 形状 1174">
              <a:extLst>
                <a:ext uri="{FF2B5EF4-FFF2-40B4-BE49-F238E27FC236}">
                  <a16:creationId xmlns:a16="http://schemas.microsoft.com/office/drawing/2014/main" id="{9D38CDD1-9D7C-4966-8690-7EC55BDE7327}"/>
                </a:ext>
              </a:extLst>
            </p:cNvPr>
            <p:cNvSpPr/>
            <p:nvPr/>
          </p:nvSpPr>
          <p:spPr>
            <a:xfrm>
              <a:off x="9228597" y="3386936"/>
              <a:ext cx="191686" cy="66201"/>
            </a:xfrm>
            <a:custGeom>
              <a:avLst/>
              <a:gdLst>
                <a:gd name="connsiteX0" fmla="*/ 186855 w 191686"/>
                <a:gd name="connsiteY0" fmla="*/ 66199 h 66201"/>
                <a:gd name="connsiteX1" fmla="*/ 4832 w 191686"/>
                <a:gd name="connsiteY1" fmla="*/ 66199 h 66201"/>
                <a:gd name="connsiteX2" fmla="*/ 3 w 191686"/>
                <a:gd name="connsiteY2" fmla="*/ 61693 h 66201"/>
                <a:gd name="connsiteX3" fmla="*/ 260 w 191686"/>
                <a:gd name="connsiteY3" fmla="*/ 60008 h 66201"/>
                <a:gd name="connsiteX4" fmla="*/ 18453 w 191686"/>
                <a:gd name="connsiteY4" fmla="*/ 3334 h 66201"/>
                <a:gd name="connsiteX5" fmla="*/ 23025 w 191686"/>
                <a:gd name="connsiteY5" fmla="*/ 0 h 66201"/>
                <a:gd name="connsiteX6" fmla="*/ 168662 w 191686"/>
                <a:gd name="connsiteY6" fmla="*/ 0 h 66201"/>
                <a:gd name="connsiteX7" fmla="*/ 173234 w 191686"/>
                <a:gd name="connsiteY7" fmla="*/ 3334 h 66201"/>
                <a:gd name="connsiteX8" fmla="*/ 191427 w 191686"/>
                <a:gd name="connsiteY8" fmla="*/ 60008 h 66201"/>
                <a:gd name="connsiteX9" fmla="*/ 188540 w 191686"/>
                <a:gd name="connsiteY9" fmla="*/ 65942 h 66201"/>
                <a:gd name="connsiteX10" fmla="*/ 186855 w 191686"/>
                <a:gd name="connsiteY10" fmla="*/ 66199 h 66201"/>
                <a:gd name="connsiteX11" fmla="*/ 11309 w 191686"/>
                <a:gd name="connsiteY11" fmla="*/ 56674 h 66201"/>
                <a:gd name="connsiteX12" fmla="*/ 180378 w 191686"/>
                <a:gd name="connsiteY12" fmla="*/ 56674 h 66201"/>
                <a:gd name="connsiteX13" fmla="*/ 165233 w 191686"/>
                <a:gd name="connsiteY13" fmla="*/ 9049 h 66201"/>
                <a:gd name="connsiteX14" fmla="*/ 26454 w 191686"/>
                <a:gd name="connsiteY14" fmla="*/ 9049 h 66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686" h="66201">
                  <a:moveTo>
                    <a:pt x="186855" y="66199"/>
                  </a:moveTo>
                  <a:lnTo>
                    <a:pt x="4832" y="66199"/>
                  </a:lnTo>
                  <a:cubicBezTo>
                    <a:pt x="2260" y="66285"/>
                    <a:pt x="98" y="64275"/>
                    <a:pt x="3" y="61693"/>
                  </a:cubicBezTo>
                  <a:cubicBezTo>
                    <a:pt x="-16" y="61122"/>
                    <a:pt x="69" y="60550"/>
                    <a:pt x="260" y="60008"/>
                  </a:cubicBezTo>
                  <a:lnTo>
                    <a:pt x="18453" y="3334"/>
                  </a:lnTo>
                  <a:cubicBezTo>
                    <a:pt x="19081" y="1343"/>
                    <a:pt x="20938" y="-10"/>
                    <a:pt x="23025" y="0"/>
                  </a:cubicBezTo>
                  <a:lnTo>
                    <a:pt x="168662" y="0"/>
                  </a:lnTo>
                  <a:cubicBezTo>
                    <a:pt x="170748" y="-10"/>
                    <a:pt x="172605" y="1343"/>
                    <a:pt x="173234" y="3334"/>
                  </a:cubicBezTo>
                  <a:lnTo>
                    <a:pt x="191427" y="60008"/>
                  </a:lnTo>
                  <a:cubicBezTo>
                    <a:pt x="192274" y="62446"/>
                    <a:pt x="190979" y="65103"/>
                    <a:pt x="188540" y="65942"/>
                  </a:cubicBezTo>
                  <a:cubicBezTo>
                    <a:pt x="187997" y="66132"/>
                    <a:pt x="187426" y="66218"/>
                    <a:pt x="186855" y="66199"/>
                  </a:cubicBezTo>
                  <a:close/>
                  <a:moveTo>
                    <a:pt x="11309" y="56674"/>
                  </a:moveTo>
                  <a:lnTo>
                    <a:pt x="180378" y="56674"/>
                  </a:lnTo>
                  <a:lnTo>
                    <a:pt x="165233" y="9049"/>
                  </a:lnTo>
                  <a:lnTo>
                    <a:pt x="26454" y="90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6" name="任意多边形: 形状 1175">
              <a:extLst>
                <a:ext uri="{FF2B5EF4-FFF2-40B4-BE49-F238E27FC236}">
                  <a16:creationId xmlns:a16="http://schemas.microsoft.com/office/drawing/2014/main" id="{CEFC5BAB-CFF7-434E-BE87-8EEE74A1CB3D}"/>
                </a:ext>
              </a:extLst>
            </p:cNvPr>
            <p:cNvSpPr/>
            <p:nvPr/>
          </p:nvSpPr>
          <p:spPr>
            <a:xfrm>
              <a:off x="9254765" y="3491044"/>
              <a:ext cx="139350" cy="56673"/>
            </a:xfrm>
            <a:custGeom>
              <a:avLst/>
              <a:gdLst>
                <a:gd name="connsiteX0" fmla="*/ 125444 w 139350"/>
                <a:gd name="connsiteY0" fmla="*/ 0 h 56673"/>
                <a:gd name="connsiteX1" fmla="*/ 13906 w 139350"/>
                <a:gd name="connsiteY1" fmla="*/ 0 h 56673"/>
                <a:gd name="connsiteX2" fmla="*/ 0 w 139350"/>
                <a:gd name="connsiteY2" fmla="*/ 56674 h 56673"/>
                <a:gd name="connsiteX3" fmla="*/ 139351 w 139350"/>
                <a:gd name="connsiteY3" fmla="*/ 56674 h 56673"/>
                <a:gd name="connsiteX4" fmla="*/ 125444 w 139350"/>
                <a:gd name="connsiteY4" fmla="*/ 0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350" h="56673">
                  <a:moveTo>
                    <a:pt x="125444" y="0"/>
                  </a:moveTo>
                  <a:lnTo>
                    <a:pt x="13906" y="0"/>
                  </a:lnTo>
                  <a:lnTo>
                    <a:pt x="0" y="56674"/>
                  </a:lnTo>
                  <a:lnTo>
                    <a:pt x="139351" y="56674"/>
                  </a:lnTo>
                  <a:lnTo>
                    <a:pt x="125444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7" name="任意多边形: 形状 1176">
              <a:extLst>
                <a:ext uri="{FF2B5EF4-FFF2-40B4-BE49-F238E27FC236}">
                  <a16:creationId xmlns:a16="http://schemas.microsoft.com/office/drawing/2014/main" id="{159F5F7A-CB1B-45EE-B31B-9398517B6C01}"/>
                </a:ext>
              </a:extLst>
            </p:cNvPr>
            <p:cNvSpPr/>
            <p:nvPr/>
          </p:nvSpPr>
          <p:spPr>
            <a:xfrm>
              <a:off x="9250029" y="3486280"/>
              <a:ext cx="149013" cy="66204"/>
            </a:xfrm>
            <a:custGeom>
              <a:avLst/>
              <a:gdLst>
                <a:gd name="connsiteX0" fmla="*/ 144087 w 149013"/>
                <a:gd name="connsiteY0" fmla="*/ 66200 h 66204"/>
                <a:gd name="connsiteX1" fmla="*/ 4736 w 149013"/>
                <a:gd name="connsiteY1" fmla="*/ 66200 h 66204"/>
                <a:gd name="connsiteX2" fmla="*/ 1022 w 149013"/>
                <a:gd name="connsiteY2" fmla="*/ 64390 h 66204"/>
                <a:gd name="connsiteX3" fmla="*/ 164 w 149013"/>
                <a:gd name="connsiteY3" fmla="*/ 60294 h 66204"/>
                <a:gd name="connsiteX4" fmla="*/ 14071 w 149013"/>
                <a:gd name="connsiteY4" fmla="*/ 3621 h 66204"/>
                <a:gd name="connsiteX5" fmla="*/ 18643 w 149013"/>
                <a:gd name="connsiteY5" fmla="*/ 1 h 66204"/>
                <a:gd name="connsiteX6" fmla="*/ 130371 w 149013"/>
                <a:gd name="connsiteY6" fmla="*/ 1 h 66204"/>
                <a:gd name="connsiteX7" fmla="*/ 134943 w 149013"/>
                <a:gd name="connsiteY7" fmla="*/ 3621 h 66204"/>
                <a:gd name="connsiteX8" fmla="*/ 148849 w 149013"/>
                <a:gd name="connsiteY8" fmla="*/ 60294 h 66204"/>
                <a:gd name="connsiteX9" fmla="*/ 147992 w 149013"/>
                <a:gd name="connsiteY9" fmla="*/ 64390 h 66204"/>
                <a:gd name="connsiteX10" fmla="*/ 144087 w 149013"/>
                <a:gd name="connsiteY10" fmla="*/ 66200 h 66204"/>
                <a:gd name="connsiteX11" fmla="*/ 10737 w 149013"/>
                <a:gd name="connsiteY11" fmla="*/ 56675 h 66204"/>
                <a:gd name="connsiteX12" fmla="*/ 137991 w 149013"/>
                <a:gd name="connsiteY12" fmla="*/ 56675 h 66204"/>
                <a:gd name="connsiteX13" fmla="*/ 126370 w 149013"/>
                <a:gd name="connsiteY13" fmla="*/ 9050 h 66204"/>
                <a:gd name="connsiteX14" fmla="*/ 22453 w 149013"/>
                <a:gd name="connsiteY14" fmla="*/ 9050 h 66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013" h="66204">
                  <a:moveTo>
                    <a:pt x="144087" y="66200"/>
                  </a:moveTo>
                  <a:lnTo>
                    <a:pt x="4736" y="66200"/>
                  </a:lnTo>
                  <a:cubicBezTo>
                    <a:pt x="3288" y="66209"/>
                    <a:pt x="1907" y="65543"/>
                    <a:pt x="1022" y="64390"/>
                  </a:cubicBezTo>
                  <a:cubicBezTo>
                    <a:pt x="88" y="63247"/>
                    <a:pt x="-226" y="61714"/>
                    <a:pt x="164" y="60294"/>
                  </a:cubicBezTo>
                  <a:lnTo>
                    <a:pt x="14071" y="3621"/>
                  </a:lnTo>
                  <a:cubicBezTo>
                    <a:pt x="14528" y="1468"/>
                    <a:pt x="16452" y="-46"/>
                    <a:pt x="18643" y="1"/>
                  </a:cubicBezTo>
                  <a:lnTo>
                    <a:pt x="130371" y="1"/>
                  </a:lnTo>
                  <a:cubicBezTo>
                    <a:pt x="132562" y="-46"/>
                    <a:pt x="134486" y="1468"/>
                    <a:pt x="134943" y="3621"/>
                  </a:cubicBezTo>
                  <a:lnTo>
                    <a:pt x="148849" y="60294"/>
                  </a:lnTo>
                  <a:cubicBezTo>
                    <a:pt x="149240" y="61714"/>
                    <a:pt x="148926" y="63247"/>
                    <a:pt x="147992" y="64390"/>
                  </a:cubicBezTo>
                  <a:cubicBezTo>
                    <a:pt x="147059" y="65590"/>
                    <a:pt x="145601" y="66267"/>
                    <a:pt x="144087" y="66200"/>
                  </a:cubicBezTo>
                  <a:close/>
                  <a:moveTo>
                    <a:pt x="10737" y="56675"/>
                  </a:moveTo>
                  <a:lnTo>
                    <a:pt x="137991" y="56675"/>
                  </a:lnTo>
                  <a:lnTo>
                    <a:pt x="126370" y="9050"/>
                  </a:lnTo>
                  <a:lnTo>
                    <a:pt x="22453" y="905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8" name="任意多边形: 形状 1177">
              <a:extLst>
                <a:ext uri="{FF2B5EF4-FFF2-40B4-BE49-F238E27FC236}">
                  <a16:creationId xmlns:a16="http://schemas.microsoft.com/office/drawing/2014/main" id="{AB8A2EEB-8253-4D41-962D-446E4BE5CB73}"/>
                </a:ext>
              </a:extLst>
            </p:cNvPr>
            <p:cNvSpPr/>
            <p:nvPr/>
          </p:nvSpPr>
          <p:spPr>
            <a:xfrm>
              <a:off x="9233905" y="3448086"/>
              <a:ext cx="181070" cy="44291"/>
            </a:xfrm>
            <a:custGeom>
              <a:avLst/>
              <a:gdLst>
                <a:gd name="connsiteX0" fmla="*/ 162973 w 181070"/>
                <a:gd name="connsiteY0" fmla="*/ 44291 h 44291"/>
                <a:gd name="connsiteX1" fmla="*/ 18097 w 181070"/>
                <a:gd name="connsiteY1" fmla="*/ 44291 h 44291"/>
                <a:gd name="connsiteX2" fmla="*/ 0 w 181070"/>
                <a:gd name="connsiteY2" fmla="*/ 0 h 44291"/>
                <a:gd name="connsiteX3" fmla="*/ 181070 w 181070"/>
                <a:gd name="connsiteY3" fmla="*/ 0 h 44291"/>
                <a:gd name="connsiteX4" fmla="*/ 162973 w 181070"/>
                <a:gd name="connsiteY4" fmla="*/ 44291 h 44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70" h="44291">
                  <a:moveTo>
                    <a:pt x="162973" y="44291"/>
                  </a:moveTo>
                  <a:lnTo>
                    <a:pt x="18097" y="44291"/>
                  </a:lnTo>
                  <a:lnTo>
                    <a:pt x="0" y="0"/>
                  </a:lnTo>
                  <a:lnTo>
                    <a:pt x="181070" y="0"/>
                  </a:lnTo>
                  <a:lnTo>
                    <a:pt x="162973" y="442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9" name="任意多边形: 形状 1178">
              <a:extLst>
                <a:ext uri="{FF2B5EF4-FFF2-40B4-BE49-F238E27FC236}">
                  <a16:creationId xmlns:a16="http://schemas.microsoft.com/office/drawing/2014/main" id="{520777C5-09E8-44E1-9D16-EBD82B4CF36F}"/>
                </a:ext>
              </a:extLst>
            </p:cNvPr>
            <p:cNvSpPr/>
            <p:nvPr/>
          </p:nvSpPr>
          <p:spPr>
            <a:xfrm>
              <a:off x="9228988" y="3443324"/>
              <a:ext cx="189857" cy="53816"/>
            </a:xfrm>
            <a:custGeom>
              <a:avLst/>
              <a:gdLst>
                <a:gd name="connsiteX0" fmla="*/ 167890 w 189857"/>
                <a:gd name="connsiteY0" fmla="*/ 53816 h 53816"/>
                <a:gd name="connsiteX1" fmla="*/ 23015 w 189857"/>
                <a:gd name="connsiteY1" fmla="*/ 53816 h 53816"/>
                <a:gd name="connsiteX2" fmla="*/ 18633 w 189857"/>
                <a:gd name="connsiteY2" fmla="*/ 50863 h 53816"/>
                <a:gd name="connsiteX3" fmla="*/ 536 w 189857"/>
                <a:gd name="connsiteY3" fmla="*/ 6572 h 53816"/>
                <a:gd name="connsiteX4" fmla="*/ 536 w 189857"/>
                <a:gd name="connsiteY4" fmla="*/ 2096 h 53816"/>
                <a:gd name="connsiteX5" fmla="*/ 4441 w 189857"/>
                <a:gd name="connsiteY5" fmla="*/ 0 h 53816"/>
                <a:gd name="connsiteX6" fmla="*/ 185416 w 189857"/>
                <a:gd name="connsiteY6" fmla="*/ 0 h 53816"/>
                <a:gd name="connsiteX7" fmla="*/ 189321 w 189857"/>
                <a:gd name="connsiteY7" fmla="*/ 2096 h 53816"/>
                <a:gd name="connsiteX8" fmla="*/ 189321 w 189857"/>
                <a:gd name="connsiteY8" fmla="*/ 6572 h 53816"/>
                <a:gd name="connsiteX9" fmla="*/ 171224 w 189857"/>
                <a:gd name="connsiteY9" fmla="*/ 50863 h 53816"/>
                <a:gd name="connsiteX10" fmla="*/ 167890 w 189857"/>
                <a:gd name="connsiteY10" fmla="*/ 53816 h 53816"/>
                <a:gd name="connsiteX11" fmla="*/ 26253 w 189857"/>
                <a:gd name="connsiteY11" fmla="*/ 44291 h 53816"/>
                <a:gd name="connsiteX12" fmla="*/ 164652 w 189857"/>
                <a:gd name="connsiteY12" fmla="*/ 44291 h 53816"/>
                <a:gd name="connsiteX13" fmla="*/ 178844 w 189857"/>
                <a:gd name="connsiteY13" fmla="*/ 9525 h 53816"/>
                <a:gd name="connsiteX14" fmla="*/ 12061 w 189857"/>
                <a:gd name="connsiteY14" fmla="*/ 9525 h 5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9857" h="53816">
                  <a:moveTo>
                    <a:pt x="167890" y="53816"/>
                  </a:moveTo>
                  <a:lnTo>
                    <a:pt x="23015" y="53816"/>
                  </a:lnTo>
                  <a:cubicBezTo>
                    <a:pt x="21091" y="53807"/>
                    <a:pt x="19367" y="52645"/>
                    <a:pt x="18633" y="50863"/>
                  </a:cubicBezTo>
                  <a:lnTo>
                    <a:pt x="536" y="6572"/>
                  </a:lnTo>
                  <a:cubicBezTo>
                    <a:pt x="-179" y="5162"/>
                    <a:pt x="-179" y="3505"/>
                    <a:pt x="536" y="2096"/>
                  </a:cubicBezTo>
                  <a:cubicBezTo>
                    <a:pt x="1403" y="781"/>
                    <a:pt x="2869" y="0"/>
                    <a:pt x="4441" y="0"/>
                  </a:cubicBezTo>
                  <a:lnTo>
                    <a:pt x="185416" y="0"/>
                  </a:lnTo>
                  <a:cubicBezTo>
                    <a:pt x="186988" y="0"/>
                    <a:pt x="188455" y="781"/>
                    <a:pt x="189321" y="2096"/>
                  </a:cubicBezTo>
                  <a:cubicBezTo>
                    <a:pt x="190036" y="3505"/>
                    <a:pt x="190036" y="5162"/>
                    <a:pt x="189321" y="6572"/>
                  </a:cubicBezTo>
                  <a:lnTo>
                    <a:pt x="171224" y="50863"/>
                  </a:lnTo>
                  <a:cubicBezTo>
                    <a:pt x="170671" y="52340"/>
                    <a:pt x="169424" y="53445"/>
                    <a:pt x="167890" y="53816"/>
                  </a:cubicBezTo>
                  <a:close/>
                  <a:moveTo>
                    <a:pt x="26253" y="44291"/>
                  </a:moveTo>
                  <a:lnTo>
                    <a:pt x="164652" y="44291"/>
                  </a:lnTo>
                  <a:lnTo>
                    <a:pt x="178844" y="9525"/>
                  </a:lnTo>
                  <a:lnTo>
                    <a:pt x="12061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0" name="任意多边形: 形状 1179">
              <a:extLst>
                <a:ext uri="{FF2B5EF4-FFF2-40B4-BE49-F238E27FC236}">
                  <a16:creationId xmlns:a16="http://schemas.microsoft.com/office/drawing/2014/main" id="{AA492EB4-9C85-4761-AA31-741D45B549D6}"/>
                </a:ext>
              </a:extLst>
            </p:cNvPr>
            <p:cNvSpPr/>
            <p:nvPr/>
          </p:nvSpPr>
          <p:spPr>
            <a:xfrm>
              <a:off x="9249050" y="2432626"/>
              <a:ext cx="150780" cy="966120"/>
            </a:xfrm>
            <a:custGeom>
              <a:avLst/>
              <a:gdLst>
                <a:gd name="connsiteX0" fmla="*/ 0 w 150780"/>
                <a:gd name="connsiteY0" fmla="*/ 0 h 966120"/>
                <a:gd name="connsiteX1" fmla="*/ 150781 w 150780"/>
                <a:gd name="connsiteY1" fmla="*/ 0 h 966120"/>
                <a:gd name="connsiteX2" fmla="*/ 150781 w 150780"/>
                <a:gd name="connsiteY2" fmla="*/ 966121 h 966120"/>
                <a:gd name="connsiteX3" fmla="*/ 0 w 150780"/>
                <a:gd name="connsiteY3" fmla="*/ 966121 h 96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780" h="966120">
                  <a:moveTo>
                    <a:pt x="0" y="0"/>
                  </a:moveTo>
                  <a:lnTo>
                    <a:pt x="150781" y="0"/>
                  </a:lnTo>
                  <a:lnTo>
                    <a:pt x="150781" y="966121"/>
                  </a:lnTo>
                  <a:lnTo>
                    <a:pt x="0" y="96612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1" name="任意多边形: 形状 1180">
              <a:extLst>
                <a:ext uri="{FF2B5EF4-FFF2-40B4-BE49-F238E27FC236}">
                  <a16:creationId xmlns:a16="http://schemas.microsoft.com/office/drawing/2014/main" id="{CD3644A6-408D-41F6-B9C4-79E7693ADA29}"/>
                </a:ext>
              </a:extLst>
            </p:cNvPr>
            <p:cNvSpPr/>
            <p:nvPr/>
          </p:nvSpPr>
          <p:spPr>
            <a:xfrm>
              <a:off x="9244287" y="2427864"/>
              <a:ext cx="159924" cy="975645"/>
            </a:xfrm>
            <a:custGeom>
              <a:avLst/>
              <a:gdLst>
                <a:gd name="connsiteX0" fmla="*/ 155162 w 159924"/>
                <a:gd name="connsiteY0" fmla="*/ 975646 h 975645"/>
                <a:gd name="connsiteX1" fmla="*/ 4763 w 159924"/>
                <a:gd name="connsiteY1" fmla="*/ 975646 h 975645"/>
                <a:gd name="connsiteX2" fmla="*/ 0 w 159924"/>
                <a:gd name="connsiteY2" fmla="*/ 970883 h 975645"/>
                <a:gd name="connsiteX3" fmla="*/ 0 w 159924"/>
                <a:gd name="connsiteY3" fmla="*/ 4763 h 975645"/>
                <a:gd name="connsiteX4" fmla="*/ 4763 w 159924"/>
                <a:gd name="connsiteY4" fmla="*/ 0 h 975645"/>
                <a:gd name="connsiteX5" fmla="*/ 155162 w 159924"/>
                <a:gd name="connsiteY5" fmla="*/ 0 h 975645"/>
                <a:gd name="connsiteX6" fmla="*/ 159925 w 159924"/>
                <a:gd name="connsiteY6" fmla="*/ 4763 h 975645"/>
                <a:gd name="connsiteX7" fmla="*/ 159925 w 159924"/>
                <a:gd name="connsiteY7" fmla="*/ 970883 h 975645"/>
                <a:gd name="connsiteX8" fmla="*/ 155162 w 159924"/>
                <a:gd name="connsiteY8" fmla="*/ 975646 h 975645"/>
                <a:gd name="connsiteX9" fmla="*/ 9144 w 159924"/>
                <a:gd name="connsiteY9" fmla="*/ 966121 h 975645"/>
                <a:gd name="connsiteX10" fmla="*/ 150400 w 159924"/>
                <a:gd name="connsiteY10" fmla="*/ 966121 h 975645"/>
                <a:gd name="connsiteX11" fmla="*/ 150400 w 159924"/>
                <a:gd name="connsiteY11" fmla="*/ 9525 h 975645"/>
                <a:gd name="connsiteX12" fmla="*/ 9525 w 159924"/>
                <a:gd name="connsiteY12" fmla="*/ 9525 h 97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924" h="975645">
                  <a:moveTo>
                    <a:pt x="155162" y="975646"/>
                  </a:moveTo>
                  <a:lnTo>
                    <a:pt x="4763" y="975646"/>
                  </a:lnTo>
                  <a:cubicBezTo>
                    <a:pt x="2134" y="975646"/>
                    <a:pt x="0" y="973512"/>
                    <a:pt x="0" y="97088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155162" y="0"/>
                  </a:lnTo>
                  <a:cubicBezTo>
                    <a:pt x="157791" y="0"/>
                    <a:pt x="159925" y="2134"/>
                    <a:pt x="159925" y="4763"/>
                  </a:cubicBezTo>
                  <a:lnTo>
                    <a:pt x="159925" y="970883"/>
                  </a:lnTo>
                  <a:cubicBezTo>
                    <a:pt x="159925" y="973512"/>
                    <a:pt x="157791" y="975646"/>
                    <a:pt x="155162" y="975646"/>
                  </a:cubicBezTo>
                  <a:close/>
                  <a:moveTo>
                    <a:pt x="9144" y="966121"/>
                  </a:moveTo>
                  <a:lnTo>
                    <a:pt x="150400" y="966121"/>
                  </a:lnTo>
                  <a:lnTo>
                    <a:pt x="150400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2" name="任意多边形: 形状 1181">
              <a:extLst>
                <a:ext uri="{FF2B5EF4-FFF2-40B4-BE49-F238E27FC236}">
                  <a16:creationId xmlns:a16="http://schemas.microsoft.com/office/drawing/2014/main" id="{A720B04A-957B-4561-BDDB-49132A86009F}"/>
                </a:ext>
              </a:extLst>
            </p:cNvPr>
            <p:cNvSpPr/>
            <p:nvPr/>
          </p:nvSpPr>
          <p:spPr>
            <a:xfrm>
              <a:off x="9249050" y="2252413"/>
              <a:ext cx="150399" cy="180689"/>
            </a:xfrm>
            <a:custGeom>
              <a:avLst/>
              <a:gdLst>
                <a:gd name="connsiteX0" fmla="*/ 75343 w 150399"/>
                <a:gd name="connsiteY0" fmla="*/ 0 h 180689"/>
                <a:gd name="connsiteX1" fmla="*/ 75343 w 150399"/>
                <a:gd name="connsiteY1" fmla="*/ 0 h 180689"/>
                <a:gd name="connsiteX2" fmla="*/ 44672 w 150399"/>
                <a:gd name="connsiteY2" fmla="*/ 23146 h 180689"/>
                <a:gd name="connsiteX3" fmla="*/ 0 w 150399"/>
                <a:gd name="connsiteY3" fmla="*/ 180689 h 180689"/>
                <a:gd name="connsiteX4" fmla="*/ 150400 w 150399"/>
                <a:gd name="connsiteY4" fmla="*/ 180689 h 180689"/>
                <a:gd name="connsiteX5" fmla="*/ 105728 w 150399"/>
                <a:gd name="connsiteY5" fmla="*/ 23146 h 180689"/>
                <a:gd name="connsiteX6" fmla="*/ 75343 w 150399"/>
                <a:gd name="connsiteY6" fmla="*/ 0 h 180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399" h="180689">
                  <a:moveTo>
                    <a:pt x="75343" y="0"/>
                  </a:moveTo>
                  <a:lnTo>
                    <a:pt x="75343" y="0"/>
                  </a:lnTo>
                  <a:cubicBezTo>
                    <a:pt x="61103" y="10"/>
                    <a:pt x="48587" y="9449"/>
                    <a:pt x="44672" y="23146"/>
                  </a:cubicBezTo>
                  <a:lnTo>
                    <a:pt x="0" y="180689"/>
                  </a:lnTo>
                  <a:lnTo>
                    <a:pt x="150400" y="180689"/>
                  </a:lnTo>
                  <a:lnTo>
                    <a:pt x="105728" y="23146"/>
                  </a:lnTo>
                  <a:cubicBezTo>
                    <a:pt x="101841" y="9554"/>
                    <a:pt x="89478" y="133"/>
                    <a:pt x="75343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3" name="任意多边形: 形状 1182">
              <a:extLst>
                <a:ext uri="{FF2B5EF4-FFF2-40B4-BE49-F238E27FC236}">
                  <a16:creationId xmlns:a16="http://schemas.microsoft.com/office/drawing/2014/main" id="{213F775A-F7F9-4C60-AD7D-6F4FA2A877B4}"/>
                </a:ext>
              </a:extLst>
            </p:cNvPr>
            <p:cNvSpPr/>
            <p:nvPr/>
          </p:nvSpPr>
          <p:spPr>
            <a:xfrm>
              <a:off x="9244312" y="2247613"/>
              <a:ext cx="160255" cy="190260"/>
            </a:xfrm>
            <a:custGeom>
              <a:avLst/>
              <a:gdLst>
                <a:gd name="connsiteX0" fmla="*/ 155137 w 160255"/>
                <a:gd name="connsiteY0" fmla="*/ 190252 h 190260"/>
                <a:gd name="connsiteX1" fmla="*/ 4737 w 160255"/>
                <a:gd name="connsiteY1" fmla="*/ 190252 h 190260"/>
                <a:gd name="connsiteX2" fmla="*/ 928 w 160255"/>
                <a:gd name="connsiteY2" fmla="*/ 188347 h 190260"/>
                <a:gd name="connsiteX3" fmla="*/ 166 w 160255"/>
                <a:gd name="connsiteY3" fmla="*/ 184156 h 190260"/>
                <a:gd name="connsiteX4" fmla="*/ 44838 w 160255"/>
                <a:gd name="connsiteY4" fmla="*/ 26708 h 190260"/>
                <a:gd name="connsiteX5" fmla="*/ 90101 w 160255"/>
                <a:gd name="connsiteY5" fmla="*/ 1390 h 190260"/>
                <a:gd name="connsiteX6" fmla="*/ 115418 w 160255"/>
                <a:gd name="connsiteY6" fmla="*/ 26708 h 190260"/>
                <a:gd name="connsiteX7" fmla="*/ 160090 w 160255"/>
                <a:gd name="connsiteY7" fmla="*/ 184156 h 190260"/>
                <a:gd name="connsiteX8" fmla="*/ 159328 w 160255"/>
                <a:gd name="connsiteY8" fmla="*/ 188347 h 190260"/>
                <a:gd name="connsiteX9" fmla="*/ 155137 w 160255"/>
                <a:gd name="connsiteY9" fmla="*/ 190252 h 190260"/>
                <a:gd name="connsiteX10" fmla="*/ 10643 w 160255"/>
                <a:gd name="connsiteY10" fmla="*/ 180727 h 190260"/>
                <a:gd name="connsiteX11" fmla="*/ 148851 w 160255"/>
                <a:gd name="connsiteY11" fmla="*/ 180727 h 190260"/>
                <a:gd name="connsiteX12" fmla="*/ 105893 w 160255"/>
                <a:gd name="connsiteY12" fmla="*/ 29280 h 190260"/>
                <a:gd name="connsiteX13" fmla="*/ 72098 w 160255"/>
                <a:gd name="connsiteY13" fmla="*/ 10782 h 190260"/>
                <a:gd name="connsiteX14" fmla="*/ 53601 w 160255"/>
                <a:gd name="connsiteY14" fmla="*/ 29280 h 190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255" h="190260">
                  <a:moveTo>
                    <a:pt x="155137" y="190252"/>
                  </a:moveTo>
                  <a:lnTo>
                    <a:pt x="4737" y="190252"/>
                  </a:lnTo>
                  <a:cubicBezTo>
                    <a:pt x="3242" y="190224"/>
                    <a:pt x="1842" y="189528"/>
                    <a:pt x="928" y="188347"/>
                  </a:cubicBezTo>
                  <a:cubicBezTo>
                    <a:pt x="70" y="187128"/>
                    <a:pt x="-215" y="185594"/>
                    <a:pt x="166" y="184156"/>
                  </a:cubicBezTo>
                  <a:lnTo>
                    <a:pt x="44838" y="26708"/>
                  </a:lnTo>
                  <a:cubicBezTo>
                    <a:pt x="50343" y="7220"/>
                    <a:pt x="70603" y="-4115"/>
                    <a:pt x="90101" y="1390"/>
                  </a:cubicBezTo>
                  <a:cubicBezTo>
                    <a:pt x="102369" y="4848"/>
                    <a:pt x="111951" y="14440"/>
                    <a:pt x="115418" y="26708"/>
                  </a:cubicBezTo>
                  <a:lnTo>
                    <a:pt x="160090" y="184156"/>
                  </a:lnTo>
                  <a:cubicBezTo>
                    <a:pt x="160471" y="185594"/>
                    <a:pt x="160186" y="187128"/>
                    <a:pt x="159328" y="188347"/>
                  </a:cubicBezTo>
                  <a:cubicBezTo>
                    <a:pt x="158328" y="189633"/>
                    <a:pt x="156766" y="190347"/>
                    <a:pt x="155137" y="190252"/>
                  </a:cubicBezTo>
                  <a:close/>
                  <a:moveTo>
                    <a:pt x="10643" y="180727"/>
                  </a:moveTo>
                  <a:lnTo>
                    <a:pt x="148851" y="180727"/>
                  </a:lnTo>
                  <a:lnTo>
                    <a:pt x="105893" y="29280"/>
                  </a:lnTo>
                  <a:cubicBezTo>
                    <a:pt x="101673" y="14840"/>
                    <a:pt x="86538" y="6553"/>
                    <a:pt x="72098" y="10782"/>
                  </a:cubicBezTo>
                  <a:cubicBezTo>
                    <a:pt x="63183" y="13392"/>
                    <a:pt x="56211" y="20364"/>
                    <a:pt x="53601" y="2928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4" name="任意多边形: 形状 1183">
              <a:extLst>
                <a:ext uri="{FF2B5EF4-FFF2-40B4-BE49-F238E27FC236}">
                  <a16:creationId xmlns:a16="http://schemas.microsoft.com/office/drawing/2014/main" id="{B54DFFD9-E5FA-4F3A-8059-DF9246AEACE2}"/>
                </a:ext>
              </a:extLst>
            </p:cNvPr>
            <p:cNvSpPr/>
            <p:nvPr/>
          </p:nvSpPr>
          <p:spPr>
            <a:xfrm>
              <a:off x="9026165" y="1577567"/>
              <a:ext cx="202406" cy="313086"/>
            </a:xfrm>
            <a:custGeom>
              <a:avLst/>
              <a:gdLst>
                <a:gd name="connsiteX0" fmla="*/ 0 w 202406"/>
                <a:gd name="connsiteY0" fmla="*/ 0 h 313086"/>
                <a:gd name="connsiteX1" fmla="*/ 202406 w 202406"/>
                <a:gd name="connsiteY1" fmla="*/ 0 h 313086"/>
                <a:gd name="connsiteX2" fmla="*/ 202406 w 202406"/>
                <a:gd name="connsiteY2" fmla="*/ 313087 h 313086"/>
                <a:gd name="connsiteX3" fmla="*/ 0 w 202406"/>
                <a:gd name="connsiteY3" fmla="*/ 313087 h 3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406" h="313086">
                  <a:moveTo>
                    <a:pt x="0" y="0"/>
                  </a:moveTo>
                  <a:lnTo>
                    <a:pt x="202406" y="0"/>
                  </a:lnTo>
                  <a:lnTo>
                    <a:pt x="202406" y="313087"/>
                  </a:lnTo>
                  <a:lnTo>
                    <a:pt x="0" y="313087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5" name="任意多边形: 形状 1184">
              <a:extLst>
                <a:ext uri="{FF2B5EF4-FFF2-40B4-BE49-F238E27FC236}">
                  <a16:creationId xmlns:a16="http://schemas.microsoft.com/office/drawing/2014/main" id="{C49D854A-1BF4-48A6-BBE6-899AEA2F047C}"/>
                </a:ext>
              </a:extLst>
            </p:cNvPr>
            <p:cNvSpPr/>
            <p:nvPr/>
          </p:nvSpPr>
          <p:spPr>
            <a:xfrm>
              <a:off x="9021402" y="1572804"/>
              <a:ext cx="211931" cy="322611"/>
            </a:xfrm>
            <a:custGeom>
              <a:avLst/>
              <a:gdLst>
                <a:gd name="connsiteX0" fmla="*/ 207169 w 211931"/>
                <a:gd name="connsiteY0" fmla="*/ 322612 h 322611"/>
                <a:gd name="connsiteX1" fmla="*/ 4763 w 211931"/>
                <a:gd name="connsiteY1" fmla="*/ 322612 h 322611"/>
                <a:gd name="connsiteX2" fmla="*/ 0 w 211931"/>
                <a:gd name="connsiteY2" fmla="*/ 317849 h 322611"/>
                <a:gd name="connsiteX3" fmla="*/ 0 w 211931"/>
                <a:gd name="connsiteY3" fmla="*/ 4763 h 322611"/>
                <a:gd name="connsiteX4" fmla="*/ 4763 w 211931"/>
                <a:gd name="connsiteY4" fmla="*/ 0 h 322611"/>
                <a:gd name="connsiteX5" fmla="*/ 207169 w 211931"/>
                <a:gd name="connsiteY5" fmla="*/ 0 h 322611"/>
                <a:gd name="connsiteX6" fmla="*/ 211931 w 211931"/>
                <a:gd name="connsiteY6" fmla="*/ 4763 h 322611"/>
                <a:gd name="connsiteX7" fmla="*/ 211931 w 211931"/>
                <a:gd name="connsiteY7" fmla="*/ 318230 h 322611"/>
                <a:gd name="connsiteX8" fmla="*/ 207169 w 211931"/>
                <a:gd name="connsiteY8" fmla="*/ 322612 h 322611"/>
                <a:gd name="connsiteX9" fmla="*/ 9525 w 211931"/>
                <a:gd name="connsiteY9" fmla="*/ 313087 h 322611"/>
                <a:gd name="connsiteX10" fmla="*/ 202406 w 211931"/>
                <a:gd name="connsiteY10" fmla="*/ 313087 h 322611"/>
                <a:gd name="connsiteX11" fmla="*/ 202406 w 211931"/>
                <a:gd name="connsiteY11" fmla="*/ 9525 h 322611"/>
                <a:gd name="connsiteX12" fmla="*/ 9525 w 211931"/>
                <a:gd name="connsiteY12" fmla="*/ 9525 h 322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31" h="322611">
                  <a:moveTo>
                    <a:pt x="207169" y="322612"/>
                  </a:moveTo>
                  <a:lnTo>
                    <a:pt x="4763" y="322612"/>
                  </a:lnTo>
                  <a:cubicBezTo>
                    <a:pt x="2134" y="322612"/>
                    <a:pt x="0" y="320479"/>
                    <a:pt x="0" y="317849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207169" y="0"/>
                  </a:lnTo>
                  <a:cubicBezTo>
                    <a:pt x="209798" y="0"/>
                    <a:pt x="211931" y="2133"/>
                    <a:pt x="211931" y="4763"/>
                  </a:cubicBezTo>
                  <a:lnTo>
                    <a:pt x="211931" y="318230"/>
                  </a:lnTo>
                  <a:cubicBezTo>
                    <a:pt x="211731" y="320711"/>
                    <a:pt x="209655" y="322619"/>
                    <a:pt x="207169" y="322612"/>
                  </a:cubicBezTo>
                  <a:close/>
                  <a:moveTo>
                    <a:pt x="9525" y="313087"/>
                  </a:moveTo>
                  <a:lnTo>
                    <a:pt x="202406" y="313087"/>
                  </a:lnTo>
                  <a:lnTo>
                    <a:pt x="20240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6" name="任意多边形: 形状 1185">
              <a:extLst>
                <a:ext uri="{FF2B5EF4-FFF2-40B4-BE49-F238E27FC236}">
                  <a16:creationId xmlns:a16="http://schemas.microsoft.com/office/drawing/2014/main" id="{F708B9BB-F34F-4331-BDE2-4C1299264117}"/>
                </a:ext>
              </a:extLst>
            </p:cNvPr>
            <p:cNvSpPr/>
            <p:nvPr/>
          </p:nvSpPr>
          <p:spPr>
            <a:xfrm>
              <a:off x="9026165" y="1891320"/>
              <a:ext cx="202406" cy="42005"/>
            </a:xfrm>
            <a:custGeom>
              <a:avLst/>
              <a:gdLst>
                <a:gd name="connsiteX0" fmla="*/ 182213 w 202406"/>
                <a:gd name="connsiteY0" fmla="*/ 42005 h 42005"/>
                <a:gd name="connsiteX1" fmla="*/ 20288 w 202406"/>
                <a:gd name="connsiteY1" fmla="*/ 42005 h 42005"/>
                <a:gd name="connsiteX2" fmla="*/ 0 w 202406"/>
                <a:gd name="connsiteY2" fmla="*/ 0 h 42005"/>
                <a:gd name="connsiteX3" fmla="*/ 202406 w 202406"/>
                <a:gd name="connsiteY3" fmla="*/ 0 h 42005"/>
                <a:gd name="connsiteX4" fmla="*/ 182213 w 202406"/>
                <a:gd name="connsiteY4" fmla="*/ 42005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" h="42005">
                  <a:moveTo>
                    <a:pt x="182213" y="42005"/>
                  </a:moveTo>
                  <a:lnTo>
                    <a:pt x="20288" y="42005"/>
                  </a:lnTo>
                  <a:lnTo>
                    <a:pt x="0" y="0"/>
                  </a:lnTo>
                  <a:lnTo>
                    <a:pt x="202406" y="0"/>
                  </a:lnTo>
                  <a:lnTo>
                    <a:pt x="182213" y="4200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7" name="任意多边形: 形状 1186">
              <a:extLst>
                <a:ext uri="{FF2B5EF4-FFF2-40B4-BE49-F238E27FC236}">
                  <a16:creationId xmlns:a16="http://schemas.microsoft.com/office/drawing/2014/main" id="{761ECF82-DBCC-48D3-B538-6DD9FE78E97F}"/>
                </a:ext>
              </a:extLst>
            </p:cNvPr>
            <p:cNvSpPr/>
            <p:nvPr/>
          </p:nvSpPr>
          <p:spPr>
            <a:xfrm>
              <a:off x="9021307" y="1886558"/>
              <a:ext cx="211621" cy="51530"/>
            </a:xfrm>
            <a:custGeom>
              <a:avLst/>
              <a:gdLst>
                <a:gd name="connsiteX0" fmla="*/ 187071 w 211621"/>
                <a:gd name="connsiteY0" fmla="*/ 51530 h 51530"/>
                <a:gd name="connsiteX1" fmla="*/ 25146 w 211621"/>
                <a:gd name="connsiteY1" fmla="*/ 51530 h 51530"/>
                <a:gd name="connsiteX2" fmla="*/ 20860 w 211621"/>
                <a:gd name="connsiteY2" fmla="*/ 48768 h 51530"/>
                <a:gd name="connsiteX3" fmla="*/ 572 w 211621"/>
                <a:gd name="connsiteY3" fmla="*/ 6763 h 51530"/>
                <a:gd name="connsiteX4" fmla="*/ 572 w 211621"/>
                <a:gd name="connsiteY4" fmla="*/ 2191 h 51530"/>
                <a:gd name="connsiteX5" fmla="*/ 4572 w 211621"/>
                <a:gd name="connsiteY5" fmla="*/ 0 h 51530"/>
                <a:gd name="connsiteX6" fmla="*/ 206978 w 211621"/>
                <a:gd name="connsiteY6" fmla="*/ 0 h 51530"/>
                <a:gd name="connsiteX7" fmla="*/ 210979 w 211621"/>
                <a:gd name="connsiteY7" fmla="*/ 2191 h 51530"/>
                <a:gd name="connsiteX8" fmla="*/ 210979 w 211621"/>
                <a:gd name="connsiteY8" fmla="*/ 6763 h 51530"/>
                <a:gd name="connsiteX9" fmla="*/ 190786 w 211621"/>
                <a:gd name="connsiteY9" fmla="*/ 48768 h 51530"/>
                <a:gd name="connsiteX10" fmla="*/ 187071 w 211621"/>
                <a:gd name="connsiteY10" fmla="*/ 51530 h 51530"/>
                <a:gd name="connsiteX11" fmla="*/ 28099 w 211621"/>
                <a:gd name="connsiteY11" fmla="*/ 42005 h 51530"/>
                <a:gd name="connsiteX12" fmla="*/ 184023 w 211621"/>
                <a:gd name="connsiteY12" fmla="*/ 42005 h 51530"/>
                <a:gd name="connsiteX13" fmla="*/ 199739 w 211621"/>
                <a:gd name="connsiteY13" fmla="*/ 9525 h 51530"/>
                <a:gd name="connsiteX14" fmla="*/ 12478 w 211621"/>
                <a:gd name="connsiteY14" fmla="*/ 9525 h 5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621" h="51530">
                  <a:moveTo>
                    <a:pt x="187071" y="51530"/>
                  </a:moveTo>
                  <a:lnTo>
                    <a:pt x="25146" y="51530"/>
                  </a:lnTo>
                  <a:cubicBezTo>
                    <a:pt x="23298" y="51541"/>
                    <a:pt x="21612" y="50457"/>
                    <a:pt x="20860" y="48768"/>
                  </a:cubicBezTo>
                  <a:lnTo>
                    <a:pt x="572" y="6763"/>
                  </a:lnTo>
                  <a:cubicBezTo>
                    <a:pt x="-191" y="5334"/>
                    <a:pt x="-191" y="3620"/>
                    <a:pt x="572" y="2191"/>
                  </a:cubicBezTo>
                  <a:cubicBezTo>
                    <a:pt x="1448" y="828"/>
                    <a:pt x="2953" y="3"/>
                    <a:pt x="4572" y="0"/>
                  </a:cubicBezTo>
                  <a:lnTo>
                    <a:pt x="206978" y="0"/>
                  </a:lnTo>
                  <a:cubicBezTo>
                    <a:pt x="208598" y="3"/>
                    <a:pt x="210102" y="828"/>
                    <a:pt x="210979" y="2191"/>
                  </a:cubicBezTo>
                  <a:cubicBezTo>
                    <a:pt x="211836" y="3594"/>
                    <a:pt x="211836" y="5360"/>
                    <a:pt x="210979" y="6763"/>
                  </a:cubicBezTo>
                  <a:lnTo>
                    <a:pt x="190786" y="48768"/>
                  </a:lnTo>
                  <a:cubicBezTo>
                    <a:pt x="190110" y="50269"/>
                    <a:pt x="188700" y="51314"/>
                    <a:pt x="187071" y="51530"/>
                  </a:cubicBezTo>
                  <a:close/>
                  <a:moveTo>
                    <a:pt x="28099" y="42005"/>
                  </a:moveTo>
                  <a:lnTo>
                    <a:pt x="184023" y="42005"/>
                  </a:lnTo>
                  <a:lnTo>
                    <a:pt x="199739" y="9525"/>
                  </a:lnTo>
                  <a:lnTo>
                    <a:pt x="12478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8" name="任意多边形: 形状 1187">
              <a:extLst>
                <a:ext uri="{FF2B5EF4-FFF2-40B4-BE49-F238E27FC236}">
                  <a16:creationId xmlns:a16="http://schemas.microsoft.com/office/drawing/2014/main" id="{5061BCE5-8760-4B6A-87AE-5435F3332563}"/>
                </a:ext>
              </a:extLst>
            </p:cNvPr>
            <p:cNvSpPr/>
            <p:nvPr/>
          </p:nvSpPr>
          <p:spPr>
            <a:xfrm>
              <a:off x="9026165" y="2283179"/>
              <a:ext cx="202406" cy="42005"/>
            </a:xfrm>
            <a:custGeom>
              <a:avLst/>
              <a:gdLst>
                <a:gd name="connsiteX0" fmla="*/ 182213 w 202406"/>
                <a:gd name="connsiteY0" fmla="*/ 42005 h 42005"/>
                <a:gd name="connsiteX1" fmla="*/ 20288 w 202406"/>
                <a:gd name="connsiteY1" fmla="*/ 42005 h 42005"/>
                <a:gd name="connsiteX2" fmla="*/ 0 w 202406"/>
                <a:gd name="connsiteY2" fmla="*/ 0 h 42005"/>
                <a:gd name="connsiteX3" fmla="*/ 202406 w 202406"/>
                <a:gd name="connsiteY3" fmla="*/ 0 h 42005"/>
                <a:gd name="connsiteX4" fmla="*/ 182213 w 202406"/>
                <a:gd name="connsiteY4" fmla="*/ 42005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" h="42005">
                  <a:moveTo>
                    <a:pt x="182213" y="42005"/>
                  </a:moveTo>
                  <a:lnTo>
                    <a:pt x="20288" y="42005"/>
                  </a:lnTo>
                  <a:lnTo>
                    <a:pt x="0" y="0"/>
                  </a:lnTo>
                  <a:lnTo>
                    <a:pt x="202406" y="0"/>
                  </a:lnTo>
                  <a:lnTo>
                    <a:pt x="182213" y="4200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9" name="任意多边形: 形状 1188">
              <a:extLst>
                <a:ext uri="{FF2B5EF4-FFF2-40B4-BE49-F238E27FC236}">
                  <a16:creationId xmlns:a16="http://schemas.microsoft.com/office/drawing/2014/main" id="{6082ECB3-8A89-45D9-9048-220976718B4D}"/>
                </a:ext>
              </a:extLst>
            </p:cNvPr>
            <p:cNvSpPr/>
            <p:nvPr/>
          </p:nvSpPr>
          <p:spPr>
            <a:xfrm>
              <a:off x="9021307" y="2278416"/>
              <a:ext cx="211621" cy="51530"/>
            </a:xfrm>
            <a:custGeom>
              <a:avLst/>
              <a:gdLst>
                <a:gd name="connsiteX0" fmla="*/ 187071 w 211621"/>
                <a:gd name="connsiteY0" fmla="*/ 51530 h 51530"/>
                <a:gd name="connsiteX1" fmla="*/ 25146 w 211621"/>
                <a:gd name="connsiteY1" fmla="*/ 51530 h 51530"/>
                <a:gd name="connsiteX2" fmla="*/ 20860 w 211621"/>
                <a:gd name="connsiteY2" fmla="*/ 48863 h 51530"/>
                <a:gd name="connsiteX3" fmla="*/ 572 w 211621"/>
                <a:gd name="connsiteY3" fmla="*/ 6858 h 51530"/>
                <a:gd name="connsiteX4" fmla="*/ 572 w 211621"/>
                <a:gd name="connsiteY4" fmla="*/ 2286 h 51530"/>
                <a:gd name="connsiteX5" fmla="*/ 4572 w 211621"/>
                <a:gd name="connsiteY5" fmla="*/ 0 h 51530"/>
                <a:gd name="connsiteX6" fmla="*/ 206978 w 211621"/>
                <a:gd name="connsiteY6" fmla="*/ 0 h 51530"/>
                <a:gd name="connsiteX7" fmla="*/ 210979 w 211621"/>
                <a:gd name="connsiteY7" fmla="*/ 2286 h 51530"/>
                <a:gd name="connsiteX8" fmla="*/ 210979 w 211621"/>
                <a:gd name="connsiteY8" fmla="*/ 6858 h 51530"/>
                <a:gd name="connsiteX9" fmla="*/ 190786 w 211621"/>
                <a:gd name="connsiteY9" fmla="*/ 48863 h 51530"/>
                <a:gd name="connsiteX10" fmla="*/ 187071 w 211621"/>
                <a:gd name="connsiteY10" fmla="*/ 51530 h 51530"/>
                <a:gd name="connsiteX11" fmla="*/ 28099 w 211621"/>
                <a:gd name="connsiteY11" fmla="*/ 42005 h 51530"/>
                <a:gd name="connsiteX12" fmla="*/ 184023 w 211621"/>
                <a:gd name="connsiteY12" fmla="*/ 42005 h 51530"/>
                <a:gd name="connsiteX13" fmla="*/ 199739 w 211621"/>
                <a:gd name="connsiteY13" fmla="*/ 9525 h 51530"/>
                <a:gd name="connsiteX14" fmla="*/ 12478 w 211621"/>
                <a:gd name="connsiteY14" fmla="*/ 9525 h 51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621" h="51530">
                  <a:moveTo>
                    <a:pt x="187071" y="51530"/>
                  </a:moveTo>
                  <a:lnTo>
                    <a:pt x="25146" y="51530"/>
                  </a:lnTo>
                  <a:cubicBezTo>
                    <a:pt x="23327" y="51530"/>
                    <a:pt x="21660" y="50502"/>
                    <a:pt x="20860" y="48863"/>
                  </a:cubicBezTo>
                  <a:lnTo>
                    <a:pt x="572" y="6858"/>
                  </a:lnTo>
                  <a:cubicBezTo>
                    <a:pt x="-191" y="5429"/>
                    <a:pt x="-191" y="3715"/>
                    <a:pt x="572" y="2286"/>
                  </a:cubicBezTo>
                  <a:cubicBezTo>
                    <a:pt x="1410" y="876"/>
                    <a:pt x="2934" y="10"/>
                    <a:pt x="4572" y="0"/>
                  </a:cubicBezTo>
                  <a:lnTo>
                    <a:pt x="206978" y="0"/>
                  </a:lnTo>
                  <a:cubicBezTo>
                    <a:pt x="208617" y="10"/>
                    <a:pt x="210141" y="876"/>
                    <a:pt x="210979" y="2286"/>
                  </a:cubicBezTo>
                  <a:cubicBezTo>
                    <a:pt x="211836" y="3686"/>
                    <a:pt x="211836" y="5458"/>
                    <a:pt x="210979" y="6858"/>
                  </a:cubicBezTo>
                  <a:lnTo>
                    <a:pt x="190786" y="48863"/>
                  </a:lnTo>
                  <a:cubicBezTo>
                    <a:pt x="190071" y="50321"/>
                    <a:pt x="188681" y="51321"/>
                    <a:pt x="187071" y="51530"/>
                  </a:cubicBezTo>
                  <a:close/>
                  <a:moveTo>
                    <a:pt x="28099" y="42005"/>
                  </a:moveTo>
                  <a:lnTo>
                    <a:pt x="184023" y="42005"/>
                  </a:lnTo>
                  <a:lnTo>
                    <a:pt x="199739" y="9525"/>
                  </a:lnTo>
                  <a:lnTo>
                    <a:pt x="12478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0" name="任意多边形: 形状 1189">
              <a:extLst>
                <a:ext uri="{FF2B5EF4-FFF2-40B4-BE49-F238E27FC236}">
                  <a16:creationId xmlns:a16="http://schemas.microsoft.com/office/drawing/2014/main" id="{29870125-4669-41C8-B38B-88FA0A25DCFC}"/>
                </a:ext>
              </a:extLst>
            </p:cNvPr>
            <p:cNvSpPr/>
            <p:nvPr/>
          </p:nvSpPr>
          <p:spPr>
            <a:xfrm>
              <a:off x="9026165" y="1974569"/>
              <a:ext cx="202406" cy="313086"/>
            </a:xfrm>
            <a:custGeom>
              <a:avLst/>
              <a:gdLst>
                <a:gd name="connsiteX0" fmla="*/ 0 w 202406"/>
                <a:gd name="connsiteY0" fmla="*/ 0 h 313086"/>
                <a:gd name="connsiteX1" fmla="*/ 202406 w 202406"/>
                <a:gd name="connsiteY1" fmla="*/ 0 h 313086"/>
                <a:gd name="connsiteX2" fmla="*/ 202406 w 202406"/>
                <a:gd name="connsiteY2" fmla="*/ 313087 h 313086"/>
                <a:gd name="connsiteX3" fmla="*/ 0 w 202406"/>
                <a:gd name="connsiteY3" fmla="*/ 313087 h 3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406" h="313086">
                  <a:moveTo>
                    <a:pt x="0" y="0"/>
                  </a:moveTo>
                  <a:lnTo>
                    <a:pt x="202406" y="0"/>
                  </a:lnTo>
                  <a:lnTo>
                    <a:pt x="202406" y="313087"/>
                  </a:lnTo>
                  <a:lnTo>
                    <a:pt x="0" y="313087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1" name="任意多边形: 形状 1190">
              <a:extLst>
                <a:ext uri="{FF2B5EF4-FFF2-40B4-BE49-F238E27FC236}">
                  <a16:creationId xmlns:a16="http://schemas.microsoft.com/office/drawing/2014/main" id="{3142B01D-19A8-4654-A8C9-3E28E1D9B23A}"/>
                </a:ext>
              </a:extLst>
            </p:cNvPr>
            <p:cNvSpPr/>
            <p:nvPr/>
          </p:nvSpPr>
          <p:spPr>
            <a:xfrm>
              <a:off x="9021402" y="1969806"/>
              <a:ext cx="211931" cy="322707"/>
            </a:xfrm>
            <a:custGeom>
              <a:avLst/>
              <a:gdLst>
                <a:gd name="connsiteX0" fmla="*/ 207169 w 211931"/>
                <a:gd name="connsiteY0" fmla="*/ 322707 h 322707"/>
                <a:gd name="connsiteX1" fmla="*/ 4763 w 211931"/>
                <a:gd name="connsiteY1" fmla="*/ 322707 h 322707"/>
                <a:gd name="connsiteX2" fmla="*/ 0 w 211931"/>
                <a:gd name="connsiteY2" fmla="*/ 317945 h 322707"/>
                <a:gd name="connsiteX3" fmla="*/ 0 w 211931"/>
                <a:gd name="connsiteY3" fmla="*/ 4763 h 322707"/>
                <a:gd name="connsiteX4" fmla="*/ 4763 w 211931"/>
                <a:gd name="connsiteY4" fmla="*/ 0 h 322707"/>
                <a:gd name="connsiteX5" fmla="*/ 207169 w 211931"/>
                <a:gd name="connsiteY5" fmla="*/ 0 h 322707"/>
                <a:gd name="connsiteX6" fmla="*/ 211931 w 211931"/>
                <a:gd name="connsiteY6" fmla="*/ 4763 h 322707"/>
                <a:gd name="connsiteX7" fmla="*/ 211931 w 211931"/>
                <a:gd name="connsiteY7" fmla="*/ 317945 h 322707"/>
                <a:gd name="connsiteX8" fmla="*/ 207169 w 211931"/>
                <a:gd name="connsiteY8" fmla="*/ 322707 h 322707"/>
                <a:gd name="connsiteX9" fmla="*/ 9525 w 211931"/>
                <a:gd name="connsiteY9" fmla="*/ 313182 h 322707"/>
                <a:gd name="connsiteX10" fmla="*/ 202406 w 211931"/>
                <a:gd name="connsiteY10" fmla="*/ 313182 h 322707"/>
                <a:gd name="connsiteX11" fmla="*/ 202406 w 211931"/>
                <a:gd name="connsiteY11" fmla="*/ 9525 h 322707"/>
                <a:gd name="connsiteX12" fmla="*/ 9525 w 211931"/>
                <a:gd name="connsiteY12" fmla="*/ 9525 h 32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31" h="322707">
                  <a:moveTo>
                    <a:pt x="207169" y="322707"/>
                  </a:moveTo>
                  <a:lnTo>
                    <a:pt x="4763" y="322707"/>
                  </a:lnTo>
                  <a:cubicBezTo>
                    <a:pt x="2153" y="322659"/>
                    <a:pt x="48" y="320554"/>
                    <a:pt x="0" y="317945"/>
                  </a:cubicBezTo>
                  <a:lnTo>
                    <a:pt x="0" y="4763"/>
                  </a:lnTo>
                  <a:cubicBezTo>
                    <a:pt x="48" y="2154"/>
                    <a:pt x="2153" y="51"/>
                    <a:pt x="4763" y="0"/>
                  </a:cubicBezTo>
                  <a:lnTo>
                    <a:pt x="207169" y="0"/>
                  </a:lnTo>
                  <a:cubicBezTo>
                    <a:pt x="209798" y="0"/>
                    <a:pt x="211931" y="2133"/>
                    <a:pt x="211931" y="4763"/>
                  </a:cubicBezTo>
                  <a:lnTo>
                    <a:pt x="211931" y="317945"/>
                  </a:lnTo>
                  <a:cubicBezTo>
                    <a:pt x="211931" y="320573"/>
                    <a:pt x="209798" y="322707"/>
                    <a:pt x="207169" y="322707"/>
                  </a:cubicBezTo>
                  <a:close/>
                  <a:moveTo>
                    <a:pt x="9525" y="313182"/>
                  </a:moveTo>
                  <a:lnTo>
                    <a:pt x="202406" y="313182"/>
                  </a:lnTo>
                  <a:lnTo>
                    <a:pt x="20240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2" name="任意多边形: 形状 1191">
              <a:extLst>
                <a:ext uri="{FF2B5EF4-FFF2-40B4-BE49-F238E27FC236}">
                  <a16:creationId xmlns:a16="http://schemas.microsoft.com/office/drawing/2014/main" id="{5ACFE1A6-36C6-4AFB-B116-72324B9AA85D}"/>
                </a:ext>
              </a:extLst>
            </p:cNvPr>
            <p:cNvSpPr/>
            <p:nvPr/>
          </p:nvSpPr>
          <p:spPr>
            <a:xfrm>
              <a:off x="9026165" y="1931992"/>
              <a:ext cx="202406" cy="42005"/>
            </a:xfrm>
            <a:custGeom>
              <a:avLst/>
              <a:gdLst>
                <a:gd name="connsiteX0" fmla="*/ 182213 w 202406"/>
                <a:gd name="connsiteY0" fmla="*/ 0 h 42005"/>
                <a:gd name="connsiteX1" fmla="*/ 20288 w 202406"/>
                <a:gd name="connsiteY1" fmla="*/ 0 h 42005"/>
                <a:gd name="connsiteX2" fmla="*/ 0 w 202406"/>
                <a:gd name="connsiteY2" fmla="*/ 42005 h 42005"/>
                <a:gd name="connsiteX3" fmla="*/ 202406 w 202406"/>
                <a:gd name="connsiteY3" fmla="*/ 42005 h 42005"/>
                <a:gd name="connsiteX4" fmla="*/ 182213 w 202406"/>
                <a:gd name="connsiteY4" fmla="*/ 0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" h="42005">
                  <a:moveTo>
                    <a:pt x="182213" y="0"/>
                  </a:moveTo>
                  <a:lnTo>
                    <a:pt x="20288" y="0"/>
                  </a:lnTo>
                  <a:lnTo>
                    <a:pt x="0" y="42005"/>
                  </a:lnTo>
                  <a:lnTo>
                    <a:pt x="202406" y="42005"/>
                  </a:lnTo>
                  <a:lnTo>
                    <a:pt x="182213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3" name="任意多边形: 形状 1192">
              <a:extLst>
                <a:ext uri="{FF2B5EF4-FFF2-40B4-BE49-F238E27FC236}">
                  <a16:creationId xmlns:a16="http://schemas.microsoft.com/office/drawing/2014/main" id="{84DF2475-12B8-4FA2-AFAF-298D9272450B}"/>
                </a:ext>
              </a:extLst>
            </p:cNvPr>
            <p:cNvSpPr/>
            <p:nvPr/>
          </p:nvSpPr>
          <p:spPr>
            <a:xfrm>
              <a:off x="9021593" y="1927230"/>
              <a:ext cx="212193" cy="51561"/>
            </a:xfrm>
            <a:custGeom>
              <a:avLst/>
              <a:gdLst>
                <a:gd name="connsiteX0" fmla="*/ 206978 w 212193"/>
                <a:gd name="connsiteY0" fmla="*/ 51530 h 51561"/>
                <a:gd name="connsiteX1" fmla="*/ 4572 w 212193"/>
                <a:gd name="connsiteY1" fmla="*/ 51530 h 51561"/>
                <a:gd name="connsiteX2" fmla="*/ 572 w 212193"/>
                <a:gd name="connsiteY2" fmla="*/ 49340 h 51561"/>
                <a:gd name="connsiteX3" fmla="*/ 572 w 212193"/>
                <a:gd name="connsiteY3" fmla="*/ 44672 h 51561"/>
                <a:gd name="connsiteX4" fmla="*/ 20860 w 212193"/>
                <a:gd name="connsiteY4" fmla="*/ 2667 h 51561"/>
                <a:gd name="connsiteX5" fmla="*/ 25146 w 212193"/>
                <a:gd name="connsiteY5" fmla="*/ 0 h 51561"/>
                <a:gd name="connsiteX6" fmla="*/ 187071 w 212193"/>
                <a:gd name="connsiteY6" fmla="*/ 0 h 51561"/>
                <a:gd name="connsiteX7" fmla="*/ 191357 w 212193"/>
                <a:gd name="connsiteY7" fmla="*/ 2667 h 51561"/>
                <a:gd name="connsiteX8" fmla="*/ 211550 w 212193"/>
                <a:gd name="connsiteY8" fmla="*/ 44672 h 51561"/>
                <a:gd name="connsiteX9" fmla="*/ 211550 w 212193"/>
                <a:gd name="connsiteY9" fmla="*/ 49340 h 51561"/>
                <a:gd name="connsiteX10" fmla="*/ 206978 w 212193"/>
                <a:gd name="connsiteY10" fmla="*/ 51530 h 51561"/>
                <a:gd name="connsiteX11" fmla="*/ 12192 w 212193"/>
                <a:gd name="connsiteY11" fmla="*/ 42005 h 51561"/>
                <a:gd name="connsiteX12" fmla="*/ 199453 w 212193"/>
                <a:gd name="connsiteY12" fmla="*/ 42005 h 51561"/>
                <a:gd name="connsiteX13" fmla="*/ 183737 w 212193"/>
                <a:gd name="connsiteY13" fmla="*/ 9525 h 51561"/>
                <a:gd name="connsiteX14" fmla="*/ 27813 w 212193"/>
                <a:gd name="connsiteY14" fmla="*/ 9525 h 51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93" h="51561">
                  <a:moveTo>
                    <a:pt x="206978" y="51530"/>
                  </a:moveTo>
                  <a:lnTo>
                    <a:pt x="4572" y="51530"/>
                  </a:lnTo>
                  <a:cubicBezTo>
                    <a:pt x="2953" y="51527"/>
                    <a:pt x="1448" y="50703"/>
                    <a:pt x="572" y="49340"/>
                  </a:cubicBezTo>
                  <a:cubicBezTo>
                    <a:pt x="-191" y="47877"/>
                    <a:pt x="-191" y="46134"/>
                    <a:pt x="572" y="44672"/>
                  </a:cubicBezTo>
                  <a:lnTo>
                    <a:pt x="20860" y="2667"/>
                  </a:lnTo>
                  <a:cubicBezTo>
                    <a:pt x="21660" y="1032"/>
                    <a:pt x="23327" y="-4"/>
                    <a:pt x="25146" y="0"/>
                  </a:cubicBezTo>
                  <a:lnTo>
                    <a:pt x="187071" y="0"/>
                  </a:lnTo>
                  <a:cubicBezTo>
                    <a:pt x="188890" y="18"/>
                    <a:pt x="190538" y="1047"/>
                    <a:pt x="191357" y="2667"/>
                  </a:cubicBezTo>
                  <a:lnTo>
                    <a:pt x="211550" y="44672"/>
                  </a:lnTo>
                  <a:cubicBezTo>
                    <a:pt x="212408" y="46110"/>
                    <a:pt x="212408" y="47901"/>
                    <a:pt x="211550" y="49340"/>
                  </a:cubicBezTo>
                  <a:cubicBezTo>
                    <a:pt x="210579" y="50887"/>
                    <a:pt x="208798" y="51739"/>
                    <a:pt x="206978" y="51530"/>
                  </a:cubicBezTo>
                  <a:close/>
                  <a:moveTo>
                    <a:pt x="12192" y="42005"/>
                  </a:moveTo>
                  <a:lnTo>
                    <a:pt x="199453" y="42005"/>
                  </a:lnTo>
                  <a:lnTo>
                    <a:pt x="183737" y="9525"/>
                  </a:lnTo>
                  <a:lnTo>
                    <a:pt x="27813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4" name="任意多边形: 形状 1193">
              <a:extLst>
                <a:ext uri="{FF2B5EF4-FFF2-40B4-BE49-F238E27FC236}">
                  <a16:creationId xmlns:a16="http://schemas.microsoft.com/office/drawing/2014/main" id="{A6EC8847-751A-4355-B952-649BE293D447}"/>
                </a:ext>
              </a:extLst>
            </p:cNvPr>
            <p:cNvSpPr/>
            <p:nvPr/>
          </p:nvSpPr>
          <p:spPr>
            <a:xfrm>
              <a:off x="9026165" y="2366523"/>
              <a:ext cx="202406" cy="1013460"/>
            </a:xfrm>
            <a:custGeom>
              <a:avLst/>
              <a:gdLst>
                <a:gd name="connsiteX0" fmla="*/ 0 w 202406"/>
                <a:gd name="connsiteY0" fmla="*/ 0 h 1013460"/>
                <a:gd name="connsiteX1" fmla="*/ 202406 w 202406"/>
                <a:gd name="connsiteY1" fmla="*/ 0 h 1013460"/>
                <a:gd name="connsiteX2" fmla="*/ 202406 w 202406"/>
                <a:gd name="connsiteY2" fmla="*/ 1013460 h 1013460"/>
                <a:gd name="connsiteX3" fmla="*/ 0 w 202406"/>
                <a:gd name="connsiteY3" fmla="*/ 1013460 h 101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406" h="1013460">
                  <a:moveTo>
                    <a:pt x="0" y="0"/>
                  </a:moveTo>
                  <a:lnTo>
                    <a:pt x="202406" y="0"/>
                  </a:lnTo>
                  <a:lnTo>
                    <a:pt x="202406" y="1013460"/>
                  </a:lnTo>
                  <a:lnTo>
                    <a:pt x="0" y="101346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5" name="任意多边形: 形状 1194">
              <a:extLst>
                <a:ext uri="{FF2B5EF4-FFF2-40B4-BE49-F238E27FC236}">
                  <a16:creationId xmlns:a16="http://schemas.microsoft.com/office/drawing/2014/main" id="{3889BD23-EACB-4BB3-8F9A-32B9399673D0}"/>
                </a:ext>
              </a:extLst>
            </p:cNvPr>
            <p:cNvSpPr/>
            <p:nvPr/>
          </p:nvSpPr>
          <p:spPr>
            <a:xfrm>
              <a:off x="9021402" y="2361760"/>
              <a:ext cx="211931" cy="1022985"/>
            </a:xfrm>
            <a:custGeom>
              <a:avLst/>
              <a:gdLst>
                <a:gd name="connsiteX0" fmla="*/ 207169 w 211931"/>
                <a:gd name="connsiteY0" fmla="*/ 1022985 h 1022985"/>
                <a:gd name="connsiteX1" fmla="*/ 4763 w 211931"/>
                <a:gd name="connsiteY1" fmla="*/ 1022985 h 1022985"/>
                <a:gd name="connsiteX2" fmla="*/ 0 w 211931"/>
                <a:gd name="connsiteY2" fmla="*/ 1018223 h 1022985"/>
                <a:gd name="connsiteX3" fmla="*/ 0 w 211931"/>
                <a:gd name="connsiteY3" fmla="*/ 4763 h 1022985"/>
                <a:gd name="connsiteX4" fmla="*/ 4763 w 211931"/>
                <a:gd name="connsiteY4" fmla="*/ 0 h 1022985"/>
                <a:gd name="connsiteX5" fmla="*/ 207169 w 211931"/>
                <a:gd name="connsiteY5" fmla="*/ 0 h 1022985"/>
                <a:gd name="connsiteX6" fmla="*/ 211931 w 211931"/>
                <a:gd name="connsiteY6" fmla="*/ 4763 h 1022985"/>
                <a:gd name="connsiteX7" fmla="*/ 211931 w 211931"/>
                <a:gd name="connsiteY7" fmla="*/ 1018223 h 1022985"/>
                <a:gd name="connsiteX8" fmla="*/ 207169 w 211931"/>
                <a:gd name="connsiteY8" fmla="*/ 1022985 h 1022985"/>
                <a:gd name="connsiteX9" fmla="*/ 9525 w 211931"/>
                <a:gd name="connsiteY9" fmla="*/ 1013460 h 1022985"/>
                <a:gd name="connsiteX10" fmla="*/ 202406 w 211931"/>
                <a:gd name="connsiteY10" fmla="*/ 1013460 h 1022985"/>
                <a:gd name="connsiteX11" fmla="*/ 202406 w 211931"/>
                <a:gd name="connsiteY11" fmla="*/ 9525 h 1022985"/>
                <a:gd name="connsiteX12" fmla="*/ 9525 w 211931"/>
                <a:gd name="connsiteY12" fmla="*/ 9525 h 102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931" h="1022985">
                  <a:moveTo>
                    <a:pt x="207169" y="1022985"/>
                  </a:moveTo>
                  <a:lnTo>
                    <a:pt x="4763" y="1022985"/>
                  </a:lnTo>
                  <a:cubicBezTo>
                    <a:pt x="2134" y="1022985"/>
                    <a:pt x="0" y="1020851"/>
                    <a:pt x="0" y="101822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07169" y="0"/>
                  </a:lnTo>
                  <a:cubicBezTo>
                    <a:pt x="209798" y="0"/>
                    <a:pt x="211931" y="2134"/>
                    <a:pt x="211931" y="4763"/>
                  </a:cubicBezTo>
                  <a:lnTo>
                    <a:pt x="211931" y="1018223"/>
                  </a:lnTo>
                  <a:cubicBezTo>
                    <a:pt x="211931" y="1020851"/>
                    <a:pt x="209798" y="1022985"/>
                    <a:pt x="207169" y="1022985"/>
                  </a:cubicBezTo>
                  <a:close/>
                  <a:moveTo>
                    <a:pt x="9525" y="1013460"/>
                  </a:moveTo>
                  <a:lnTo>
                    <a:pt x="202406" y="1013460"/>
                  </a:lnTo>
                  <a:lnTo>
                    <a:pt x="20240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6" name="任意多边形: 形状 1195">
              <a:extLst>
                <a:ext uri="{FF2B5EF4-FFF2-40B4-BE49-F238E27FC236}">
                  <a16:creationId xmlns:a16="http://schemas.microsoft.com/office/drawing/2014/main" id="{D4407B05-39EC-44C0-8E6A-765652438BF1}"/>
                </a:ext>
              </a:extLst>
            </p:cNvPr>
            <p:cNvSpPr/>
            <p:nvPr/>
          </p:nvSpPr>
          <p:spPr>
            <a:xfrm>
              <a:off x="9021593" y="2454819"/>
              <a:ext cx="211836" cy="9525"/>
            </a:xfrm>
            <a:custGeom>
              <a:avLst/>
              <a:gdLst>
                <a:gd name="connsiteX0" fmla="*/ 207074 w 211836"/>
                <a:gd name="connsiteY0" fmla="*/ 9525 h 9525"/>
                <a:gd name="connsiteX1" fmla="*/ 4763 w 211836"/>
                <a:gd name="connsiteY1" fmla="*/ 9525 h 9525"/>
                <a:gd name="connsiteX2" fmla="*/ 0 w 211836"/>
                <a:gd name="connsiteY2" fmla="*/ 4763 h 9525"/>
                <a:gd name="connsiteX3" fmla="*/ 4763 w 211836"/>
                <a:gd name="connsiteY3" fmla="*/ 0 h 9525"/>
                <a:gd name="connsiteX4" fmla="*/ 207074 w 211836"/>
                <a:gd name="connsiteY4" fmla="*/ 0 h 9525"/>
                <a:gd name="connsiteX5" fmla="*/ 211836 w 211836"/>
                <a:gd name="connsiteY5" fmla="*/ 4763 h 9525"/>
                <a:gd name="connsiteX6" fmla="*/ 207074 w 211836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836" h="9525">
                  <a:moveTo>
                    <a:pt x="207074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48" y="2153"/>
                    <a:pt x="2153" y="48"/>
                    <a:pt x="4763" y="0"/>
                  </a:cubicBezTo>
                  <a:lnTo>
                    <a:pt x="207074" y="0"/>
                  </a:lnTo>
                  <a:cubicBezTo>
                    <a:pt x="209702" y="0"/>
                    <a:pt x="211836" y="2134"/>
                    <a:pt x="211836" y="4763"/>
                  </a:cubicBezTo>
                  <a:cubicBezTo>
                    <a:pt x="211836" y="7391"/>
                    <a:pt x="209702" y="9525"/>
                    <a:pt x="207074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7" name="任意多边形: 形状 1196">
              <a:extLst>
                <a:ext uri="{FF2B5EF4-FFF2-40B4-BE49-F238E27FC236}">
                  <a16:creationId xmlns:a16="http://schemas.microsoft.com/office/drawing/2014/main" id="{E9A205A5-294C-4B49-A247-F65D2ED397A2}"/>
                </a:ext>
              </a:extLst>
            </p:cNvPr>
            <p:cNvSpPr/>
            <p:nvPr/>
          </p:nvSpPr>
          <p:spPr>
            <a:xfrm>
              <a:off x="9021593" y="2601980"/>
              <a:ext cx="211836" cy="9525"/>
            </a:xfrm>
            <a:custGeom>
              <a:avLst/>
              <a:gdLst>
                <a:gd name="connsiteX0" fmla="*/ 207074 w 211836"/>
                <a:gd name="connsiteY0" fmla="*/ 9525 h 9525"/>
                <a:gd name="connsiteX1" fmla="*/ 4763 w 211836"/>
                <a:gd name="connsiteY1" fmla="*/ 9525 h 9525"/>
                <a:gd name="connsiteX2" fmla="*/ 0 w 211836"/>
                <a:gd name="connsiteY2" fmla="*/ 4763 h 9525"/>
                <a:gd name="connsiteX3" fmla="*/ 4763 w 211836"/>
                <a:gd name="connsiteY3" fmla="*/ 0 h 9525"/>
                <a:gd name="connsiteX4" fmla="*/ 207074 w 211836"/>
                <a:gd name="connsiteY4" fmla="*/ 0 h 9525"/>
                <a:gd name="connsiteX5" fmla="*/ 211836 w 211836"/>
                <a:gd name="connsiteY5" fmla="*/ 4763 h 9525"/>
                <a:gd name="connsiteX6" fmla="*/ 207074 w 211836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836" h="9525">
                  <a:moveTo>
                    <a:pt x="207074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207074" y="0"/>
                  </a:lnTo>
                  <a:cubicBezTo>
                    <a:pt x="209702" y="0"/>
                    <a:pt x="211836" y="2134"/>
                    <a:pt x="211836" y="4763"/>
                  </a:cubicBezTo>
                  <a:cubicBezTo>
                    <a:pt x="211836" y="7391"/>
                    <a:pt x="209702" y="9525"/>
                    <a:pt x="207074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8" name="任意多边形: 形状 1197">
              <a:extLst>
                <a:ext uri="{FF2B5EF4-FFF2-40B4-BE49-F238E27FC236}">
                  <a16:creationId xmlns:a16="http://schemas.microsoft.com/office/drawing/2014/main" id="{AC57E4C9-1347-4D59-ABB7-12351B19A585}"/>
                </a:ext>
              </a:extLst>
            </p:cNvPr>
            <p:cNvSpPr/>
            <p:nvPr/>
          </p:nvSpPr>
          <p:spPr>
            <a:xfrm>
              <a:off x="9021593" y="2749142"/>
              <a:ext cx="211836" cy="9525"/>
            </a:xfrm>
            <a:custGeom>
              <a:avLst/>
              <a:gdLst>
                <a:gd name="connsiteX0" fmla="*/ 207074 w 211836"/>
                <a:gd name="connsiteY0" fmla="*/ 9525 h 9525"/>
                <a:gd name="connsiteX1" fmla="*/ 4763 w 211836"/>
                <a:gd name="connsiteY1" fmla="*/ 9525 h 9525"/>
                <a:gd name="connsiteX2" fmla="*/ 0 w 211836"/>
                <a:gd name="connsiteY2" fmla="*/ 4763 h 9525"/>
                <a:gd name="connsiteX3" fmla="*/ 4763 w 211836"/>
                <a:gd name="connsiteY3" fmla="*/ 0 h 9525"/>
                <a:gd name="connsiteX4" fmla="*/ 207074 w 211836"/>
                <a:gd name="connsiteY4" fmla="*/ 0 h 9525"/>
                <a:gd name="connsiteX5" fmla="*/ 211836 w 211836"/>
                <a:gd name="connsiteY5" fmla="*/ 4763 h 9525"/>
                <a:gd name="connsiteX6" fmla="*/ 207074 w 211836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836" h="9525">
                  <a:moveTo>
                    <a:pt x="207074" y="9525"/>
                  </a:moveTo>
                  <a:lnTo>
                    <a:pt x="4763" y="9525"/>
                  </a:lnTo>
                  <a:cubicBezTo>
                    <a:pt x="2153" y="9477"/>
                    <a:pt x="48" y="7372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207074" y="0"/>
                  </a:lnTo>
                  <a:cubicBezTo>
                    <a:pt x="209702" y="0"/>
                    <a:pt x="211836" y="2134"/>
                    <a:pt x="211836" y="4763"/>
                  </a:cubicBezTo>
                  <a:cubicBezTo>
                    <a:pt x="211836" y="7391"/>
                    <a:pt x="209702" y="9525"/>
                    <a:pt x="207074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9" name="任意多边形: 形状 1198">
              <a:extLst>
                <a:ext uri="{FF2B5EF4-FFF2-40B4-BE49-F238E27FC236}">
                  <a16:creationId xmlns:a16="http://schemas.microsoft.com/office/drawing/2014/main" id="{086D010E-F445-497C-AD35-8A2830A65061}"/>
                </a:ext>
              </a:extLst>
            </p:cNvPr>
            <p:cNvSpPr/>
            <p:nvPr/>
          </p:nvSpPr>
          <p:spPr>
            <a:xfrm>
              <a:off x="9021593" y="2896208"/>
              <a:ext cx="211836" cy="9525"/>
            </a:xfrm>
            <a:custGeom>
              <a:avLst/>
              <a:gdLst>
                <a:gd name="connsiteX0" fmla="*/ 207074 w 211836"/>
                <a:gd name="connsiteY0" fmla="*/ 9525 h 9525"/>
                <a:gd name="connsiteX1" fmla="*/ 4763 w 211836"/>
                <a:gd name="connsiteY1" fmla="*/ 9525 h 9525"/>
                <a:gd name="connsiteX2" fmla="*/ 0 w 211836"/>
                <a:gd name="connsiteY2" fmla="*/ 4763 h 9525"/>
                <a:gd name="connsiteX3" fmla="*/ 4763 w 211836"/>
                <a:gd name="connsiteY3" fmla="*/ 0 h 9525"/>
                <a:gd name="connsiteX4" fmla="*/ 207074 w 211836"/>
                <a:gd name="connsiteY4" fmla="*/ 0 h 9525"/>
                <a:gd name="connsiteX5" fmla="*/ 211836 w 211836"/>
                <a:gd name="connsiteY5" fmla="*/ 4763 h 9525"/>
                <a:gd name="connsiteX6" fmla="*/ 207074 w 211836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836" h="9525">
                  <a:moveTo>
                    <a:pt x="207074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48" y="2153"/>
                    <a:pt x="2153" y="48"/>
                    <a:pt x="4763" y="0"/>
                  </a:cubicBezTo>
                  <a:lnTo>
                    <a:pt x="207074" y="0"/>
                  </a:lnTo>
                  <a:cubicBezTo>
                    <a:pt x="209702" y="0"/>
                    <a:pt x="211836" y="2134"/>
                    <a:pt x="211836" y="4763"/>
                  </a:cubicBezTo>
                  <a:cubicBezTo>
                    <a:pt x="211836" y="7391"/>
                    <a:pt x="209702" y="9525"/>
                    <a:pt x="207074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0" name="任意多边形: 形状 1199">
              <a:extLst>
                <a:ext uri="{FF2B5EF4-FFF2-40B4-BE49-F238E27FC236}">
                  <a16:creationId xmlns:a16="http://schemas.microsoft.com/office/drawing/2014/main" id="{69F22F2F-F288-4451-988B-C84860C38C9C}"/>
                </a:ext>
              </a:extLst>
            </p:cNvPr>
            <p:cNvSpPr/>
            <p:nvPr/>
          </p:nvSpPr>
          <p:spPr>
            <a:xfrm>
              <a:off x="9021593" y="3043560"/>
              <a:ext cx="211836" cy="9525"/>
            </a:xfrm>
            <a:custGeom>
              <a:avLst/>
              <a:gdLst>
                <a:gd name="connsiteX0" fmla="*/ 207074 w 211836"/>
                <a:gd name="connsiteY0" fmla="*/ 9525 h 9525"/>
                <a:gd name="connsiteX1" fmla="*/ 4763 w 211836"/>
                <a:gd name="connsiteY1" fmla="*/ 9525 h 9525"/>
                <a:gd name="connsiteX2" fmla="*/ 0 w 211836"/>
                <a:gd name="connsiteY2" fmla="*/ 4763 h 9525"/>
                <a:gd name="connsiteX3" fmla="*/ 4763 w 211836"/>
                <a:gd name="connsiteY3" fmla="*/ 0 h 9525"/>
                <a:gd name="connsiteX4" fmla="*/ 207074 w 211836"/>
                <a:gd name="connsiteY4" fmla="*/ 0 h 9525"/>
                <a:gd name="connsiteX5" fmla="*/ 211836 w 211836"/>
                <a:gd name="connsiteY5" fmla="*/ 4763 h 9525"/>
                <a:gd name="connsiteX6" fmla="*/ 207074 w 211836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836" h="9525">
                  <a:moveTo>
                    <a:pt x="207074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207074" y="0"/>
                  </a:lnTo>
                  <a:cubicBezTo>
                    <a:pt x="209702" y="0"/>
                    <a:pt x="211836" y="2134"/>
                    <a:pt x="211836" y="4763"/>
                  </a:cubicBezTo>
                  <a:cubicBezTo>
                    <a:pt x="211836" y="7391"/>
                    <a:pt x="209702" y="9525"/>
                    <a:pt x="207074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1" name="任意多边形: 形状 1200">
              <a:extLst>
                <a:ext uri="{FF2B5EF4-FFF2-40B4-BE49-F238E27FC236}">
                  <a16:creationId xmlns:a16="http://schemas.microsoft.com/office/drawing/2014/main" id="{B5137D09-DDC9-47B1-8156-E4D1614033F9}"/>
                </a:ext>
              </a:extLst>
            </p:cNvPr>
            <p:cNvSpPr/>
            <p:nvPr/>
          </p:nvSpPr>
          <p:spPr>
            <a:xfrm>
              <a:off x="9119700" y="2895922"/>
              <a:ext cx="9534" cy="153924"/>
            </a:xfrm>
            <a:custGeom>
              <a:avLst/>
              <a:gdLst>
                <a:gd name="connsiteX0" fmla="*/ 4763 w 9534"/>
                <a:gd name="connsiteY0" fmla="*/ 153924 h 153924"/>
                <a:gd name="connsiteX1" fmla="*/ 0 w 9534"/>
                <a:gd name="connsiteY1" fmla="*/ 149162 h 153924"/>
                <a:gd name="connsiteX2" fmla="*/ 0 w 9534"/>
                <a:gd name="connsiteY2" fmla="*/ 4763 h 153924"/>
                <a:gd name="connsiteX3" fmla="*/ 4763 w 9534"/>
                <a:gd name="connsiteY3" fmla="*/ 0 h 153924"/>
                <a:gd name="connsiteX4" fmla="*/ 9525 w 9534"/>
                <a:gd name="connsiteY4" fmla="*/ 4763 h 153924"/>
                <a:gd name="connsiteX5" fmla="*/ 9525 w 9534"/>
                <a:gd name="connsiteY5" fmla="*/ 148876 h 153924"/>
                <a:gd name="connsiteX6" fmla="*/ 5058 w 9534"/>
                <a:gd name="connsiteY6" fmla="*/ 153914 h 153924"/>
                <a:gd name="connsiteX7" fmla="*/ 4763 w 9534"/>
                <a:gd name="connsiteY7" fmla="*/ 153924 h 15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34" h="153924">
                  <a:moveTo>
                    <a:pt x="4763" y="153924"/>
                  </a:moveTo>
                  <a:cubicBezTo>
                    <a:pt x="2153" y="153876"/>
                    <a:pt x="48" y="151771"/>
                    <a:pt x="0" y="149162"/>
                  </a:cubicBezTo>
                  <a:lnTo>
                    <a:pt x="0" y="4763"/>
                  </a:lnTo>
                  <a:cubicBezTo>
                    <a:pt x="48" y="2153"/>
                    <a:pt x="2153" y="48"/>
                    <a:pt x="4763" y="0"/>
                  </a:cubicBezTo>
                  <a:cubicBezTo>
                    <a:pt x="7391" y="0"/>
                    <a:pt x="9525" y="2134"/>
                    <a:pt x="9525" y="4763"/>
                  </a:cubicBezTo>
                  <a:lnTo>
                    <a:pt x="9525" y="148876"/>
                  </a:lnTo>
                  <a:cubicBezTo>
                    <a:pt x="9687" y="151505"/>
                    <a:pt x="7687" y="153762"/>
                    <a:pt x="5058" y="153914"/>
                  </a:cubicBezTo>
                  <a:cubicBezTo>
                    <a:pt x="4962" y="153924"/>
                    <a:pt x="4858" y="153924"/>
                    <a:pt x="4763" y="15392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2" name="任意多边形: 形状 1201">
              <a:extLst>
                <a:ext uri="{FF2B5EF4-FFF2-40B4-BE49-F238E27FC236}">
                  <a16:creationId xmlns:a16="http://schemas.microsoft.com/office/drawing/2014/main" id="{B7EA140A-6299-4B10-B073-B76CFC9E68FD}"/>
                </a:ext>
              </a:extLst>
            </p:cNvPr>
            <p:cNvSpPr/>
            <p:nvPr/>
          </p:nvSpPr>
          <p:spPr>
            <a:xfrm>
              <a:off x="9045977" y="3445038"/>
              <a:ext cx="165354" cy="56673"/>
            </a:xfrm>
            <a:custGeom>
              <a:avLst/>
              <a:gdLst>
                <a:gd name="connsiteX0" fmla="*/ 148781 w 165354"/>
                <a:gd name="connsiteY0" fmla="*/ 0 h 56673"/>
                <a:gd name="connsiteX1" fmla="*/ 16478 w 165354"/>
                <a:gd name="connsiteY1" fmla="*/ 0 h 56673"/>
                <a:gd name="connsiteX2" fmla="*/ 0 w 165354"/>
                <a:gd name="connsiteY2" fmla="*/ 56674 h 56673"/>
                <a:gd name="connsiteX3" fmla="*/ 165354 w 165354"/>
                <a:gd name="connsiteY3" fmla="*/ 56674 h 56673"/>
                <a:gd name="connsiteX4" fmla="*/ 148781 w 165354"/>
                <a:gd name="connsiteY4" fmla="*/ 0 h 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354" h="56673">
                  <a:moveTo>
                    <a:pt x="148781" y="0"/>
                  </a:moveTo>
                  <a:lnTo>
                    <a:pt x="16478" y="0"/>
                  </a:lnTo>
                  <a:lnTo>
                    <a:pt x="0" y="56674"/>
                  </a:lnTo>
                  <a:lnTo>
                    <a:pt x="165354" y="56674"/>
                  </a:lnTo>
                  <a:lnTo>
                    <a:pt x="148781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3" name="任意多边形: 形状 1202">
              <a:extLst>
                <a:ext uri="{FF2B5EF4-FFF2-40B4-BE49-F238E27FC236}">
                  <a16:creationId xmlns:a16="http://schemas.microsoft.com/office/drawing/2014/main" id="{2C9D7D06-2399-4286-A7F7-BFA4031988C9}"/>
                </a:ext>
              </a:extLst>
            </p:cNvPr>
            <p:cNvSpPr/>
            <p:nvPr/>
          </p:nvSpPr>
          <p:spPr>
            <a:xfrm>
              <a:off x="9041185" y="3439797"/>
              <a:ext cx="174883" cy="66678"/>
            </a:xfrm>
            <a:custGeom>
              <a:avLst/>
              <a:gdLst>
                <a:gd name="connsiteX0" fmla="*/ 170146 w 174883"/>
                <a:gd name="connsiteY0" fmla="*/ 66677 h 66678"/>
                <a:gd name="connsiteX1" fmla="*/ 4792 w 174883"/>
                <a:gd name="connsiteY1" fmla="*/ 66677 h 66678"/>
                <a:gd name="connsiteX2" fmla="*/ 982 w 174883"/>
                <a:gd name="connsiteY2" fmla="*/ 64772 h 66678"/>
                <a:gd name="connsiteX3" fmla="*/ 220 w 174883"/>
                <a:gd name="connsiteY3" fmla="*/ 60581 h 66678"/>
                <a:gd name="connsiteX4" fmla="*/ 16698 w 174883"/>
                <a:gd name="connsiteY4" fmla="*/ 3431 h 66678"/>
                <a:gd name="connsiteX5" fmla="*/ 21270 w 174883"/>
                <a:gd name="connsiteY5" fmla="*/ 2 h 66678"/>
                <a:gd name="connsiteX6" fmla="*/ 153573 w 174883"/>
                <a:gd name="connsiteY6" fmla="*/ 2 h 66678"/>
                <a:gd name="connsiteX7" fmla="*/ 158144 w 174883"/>
                <a:gd name="connsiteY7" fmla="*/ 3431 h 66678"/>
                <a:gd name="connsiteX8" fmla="*/ 174718 w 174883"/>
                <a:gd name="connsiteY8" fmla="*/ 60581 h 66678"/>
                <a:gd name="connsiteX9" fmla="*/ 173956 w 174883"/>
                <a:gd name="connsiteY9" fmla="*/ 64772 h 66678"/>
                <a:gd name="connsiteX10" fmla="*/ 170146 w 174883"/>
                <a:gd name="connsiteY10" fmla="*/ 66677 h 66678"/>
                <a:gd name="connsiteX11" fmla="*/ 11079 w 174883"/>
                <a:gd name="connsiteY11" fmla="*/ 57152 h 66678"/>
                <a:gd name="connsiteX12" fmla="*/ 163478 w 174883"/>
                <a:gd name="connsiteY12" fmla="*/ 57152 h 66678"/>
                <a:gd name="connsiteX13" fmla="*/ 149762 w 174883"/>
                <a:gd name="connsiteY13" fmla="*/ 10003 h 66678"/>
                <a:gd name="connsiteX14" fmla="*/ 24890 w 174883"/>
                <a:gd name="connsiteY14" fmla="*/ 10003 h 6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4883" h="66678">
                  <a:moveTo>
                    <a:pt x="170146" y="66677"/>
                  </a:moveTo>
                  <a:lnTo>
                    <a:pt x="4792" y="66677"/>
                  </a:lnTo>
                  <a:cubicBezTo>
                    <a:pt x="3287" y="66706"/>
                    <a:pt x="1858" y="66001"/>
                    <a:pt x="982" y="64772"/>
                  </a:cubicBezTo>
                  <a:cubicBezTo>
                    <a:pt x="39" y="63591"/>
                    <a:pt x="-247" y="62019"/>
                    <a:pt x="220" y="60581"/>
                  </a:cubicBezTo>
                  <a:lnTo>
                    <a:pt x="16698" y="3431"/>
                  </a:lnTo>
                  <a:cubicBezTo>
                    <a:pt x="17260" y="1383"/>
                    <a:pt x="19146" y="-26"/>
                    <a:pt x="21270" y="2"/>
                  </a:cubicBezTo>
                  <a:lnTo>
                    <a:pt x="153573" y="2"/>
                  </a:lnTo>
                  <a:cubicBezTo>
                    <a:pt x="155716" y="-64"/>
                    <a:pt x="157611" y="1355"/>
                    <a:pt x="158144" y="3431"/>
                  </a:cubicBezTo>
                  <a:lnTo>
                    <a:pt x="174718" y="60581"/>
                  </a:lnTo>
                  <a:cubicBezTo>
                    <a:pt x="175099" y="62019"/>
                    <a:pt x="174813" y="63553"/>
                    <a:pt x="173956" y="64772"/>
                  </a:cubicBezTo>
                  <a:cubicBezTo>
                    <a:pt x="173080" y="66001"/>
                    <a:pt x="171651" y="66706"/>
                    <a:pt x="170146" y="66677"/>
                  </a:cubicBezTo>
                  <a:close/>
                  <a:moveTo>
                    <a:pt x="11079" y="57152"/>
                  </a:moveTo>
                  <a:lnTo>
                    <a:pt x="163478" y="57152"/>
                  </a:lnTo>
                  <a:lnTo>
                    <a:pt x="149762" y="10003"/>
                  </a:lnTo>
                  <a:lnTo>
                    <a:pt x="24890" y="1000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4" name="任意多边形: 形状 1203">
              <a:extLst>
                <a:ext uri="{FF2B5EF4-FFF2-40B4-BE49-F238E27FC236}">
                  <a16:creationId xmlns:a16="http://schemas.microsoft.com/office/drawing/2014/main" id="{A06E811E-69CE-4DDC-BD3C-13D5AB2A5076}"/>
                </a:ext>
              </a:extLst>
            </p:cNvPr>
            <p:cNvSpPr/>
            <p:nvPr/>
          </p:nvSpPr>
          <p:spPr>
            <a:xfrm>
              <a:off x="9026927" y="3380078"/>
              <a:ext cx="200977" cy="69151"/>
            </a:xfrm>
            <a:custGeom>
              <a:avLst/>
              <a:gdLst>
                <a:gd name="connsiteX0" fmla="*/ 180880 w 200977"/>
                <a:gd name="connsiteY0" fmla="*/ 69151 h 69151"/>
                <a:gd name="connsiteX1" fmla="*/ 20098 w 200977"/>
                <a:gd name="connsiteY1" fmla="*/ 69151 h 69151"/>
                <a:gd name="connsiteX2" fmla="*/ 0 w 200977"/>
                <a:gd name="connsiteY2" fmla="*/ 0 h 69151"/>
                <a:gd name="connsiteX3" fmla="*/ 200977 w 200977"/>
                <a:gd name="connsiteY3" fmla="*/ 0 h 69151"/>
                <a:gd name="connsiteX4" fmla="*/ 180880 w 200977"/>
                <a:gd name="connsiteY4" fmla="*/ 69151 h 6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77" h="69151">
                  <a:moveTo>
                    <a:pt x="180880" y="69151"/>
                  </a:moveTo>
                  <a:lnTo>
                    <a:pt x="20098" y="69151"/>
                  </a:lnTo>
                  <a:lnTo>
                    <a:pt x="0" y="0"/>
                  </a:lnTo>
                  <a:lnTo>
                    <a:pt x="200977" y="0"/>
                  </a:lnTo>
                  <a:lnTo>
                    <a:pt x="180880" y="6915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5" name="任意多边形: 形状 1204">
              <a:extLst>
                <a:ext uri="{FF2B5EF4-FFF2-40B4-BE49-F238E27FC236}">
                  <a16:creationId xmlns:a16="http://schemas.microsoft.com/office/drawing/2014/main" id="{344B28B2-61E7-4666-AFB3-A874B83C4EE1}"/>
                </a:ext>
              </a:extLst>
            </p:cNvPr>
            <p:cNvSpPr/>
            <p:nvPr/>
          </p:nvSpPr>
          <p:spPr>
            <a:xfrm>
              <a:off x="9022122" y="3375314"/>
              <a:ext cx="210614" cy="78585"/>
            </a:xfrm>
            <a:custGeom>
              <a:avLst/>
              <a:gdLst>
                <a:gd name="connsiteX0" fmla="*/ 185684 w 210614"/>
                <a:gd name="connsiteY0" fmla="*/ 78582 h 78585"/>
                <a:gd name="connsiteX1" fmla="*/ 24902 w 210614"/>
                <a:gd name="connsiteY1" fmla="*/ 78582 h 78585"/>
                <a:gd name="connsiteX2" fmla="*/ 20330 w 210614"/>
                <a:gd name="connsiteY2" fmla="*/ 75153 h 78585"/>
                <a:gd name="connsiteX3" fmla="*/ 232 w 210614"/>
                <a:gd name="connsiteY3" fmla="*/ 6097 h 78585"/>
                <a:gd name="connsiteX4" fmla="*/ 995 w 210614"/>
                <a:gd name="connsiteY4" fmla="*/ 1906 h 78585"/>
                <a:gd name="connsiteX5" fmla="*/ 4804 w 210614"/>
                <a:gd name="connsiteY5" fmla="*/ 1 h 78585"/>
                <a:gd name="connsiteX6" fmla="*/ 205877 w 210614"/>
                <a:gd name="connsiteY6" fmla="*/ 1 h 78585"/>
                <a:gd name="connsiteX7" fmla="*/ 209687 w 210614"/>
                <a:gd name="connsiteY7" fmla="*/ 1906 h 78585"/>
                <a:gd name="connsiteX8" fmla="*/ 210449 w 210614"/>
                <a:gd name="connsiteY8" fmla="*/ 6097 h 78585"/>
                <a:gd name="connsiteX9" fmla="*/ 190351 w 210614"/>
                <a:gd name="connsiteY9" fmla="*/ 75153 h 78585"/>
                <a:gd name="connsiteX10" fmla="*/ 185684 w 210614"/>
                <a:gd name="connsiteY10" fmla="*/ 78582 h 78585"/>
                <a:gd name="connsiteX11" fmla="*/ 28426 w 210614"/>
                <a:gd name="connsiteY11" fmla="*/ 69057 h 78585"/>
                <a:gd name="connsiteX12" fmla="*/ 182065 w 210614"/>
                <a:gd name="connsiteY12" fmla="*/ 69057 h 78585"/>
                <a:gd name="connsiteX13" fmla="*/ 199400 w 210614"/>
                <a:gd name="connsiteY13" fmla="*/ 9526 h 78585"/>
                <a:gd name="connsiteX14" fmla="*/ 11091 w 210614"/>
                <a:gd name="connsiteY14" fmla="*/ 9526 h 7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0614" h="78585">
                  <a:moveTo>
                    <a:pt x="185684" y="78582"/>
                  </a:moveTo>
                  <a:lnTo>
                    <a:pt x="24902" y="78582"/>
                  </a:lnTo>
                  <a:cubicBezTo>
                    <a:pt x="22759" y="78649"/>
                    <a:pt x="20864" y="77230"/>
                    <a:pt x="20330" y="75153"/>
                  </a:cubicBezTo>
                  <a:lnTo>
                    <a:pt x="232" y="6097"/>
                  </a:lnTo>
                  <a:cubicBezTo>
                    <a:pt x="-253" y="4659"/>
                    <a:pt x="33" y="3077"/>
                    <a:pt x="995" y="1906"/>
                  </a:cubicBezTo>
                  <a:cubicBezTo>
                    <a:pt x="1871" y="687"/>
                    <a:pt x="3299" y="-28"/>
                    <a:pt x="4804" y="1"/>
                  </a:cubicBezTo>
                  <a:lnTo>
                    <a:pt x="205877" y="1"/>
                  </a:lnTo>
                  <a:cubicBezTo>
                    <a:pt x="207382" y="-18"/>
                    <a:pt x="208801" y="696"/>
                    <a:pt x="209687" y="1906"/>
                  </a:cubicBezTo>
                  <a:cubicBezTo>
                    <a:pt x="210544" y="3125"/>
                    <a:pt x="210830" y="4659"/>
                    <a:pt x="210449" y="6097"/>
                  </a:cubicBezTo>
                  <a:lnTo>
                    <a:pt x="190351" y="75153"/>
                  </a:lnTo>
                  <a:cubicBezTo>
                    <a:pt x="189780" y="77239"/>
                    <a:pt x="187846" y="78658"/>
                    <a:pt x="185684" y="78582"/>
                  </a:cubicBezTo>
                  <a:close/>
                  <a:moveTo>
                    <a:pt x="28426" y="69057"/>
                  </a:moveTo>
                  <a:lnTo>
                    <a:pt x="182065" y="69057"/>
                  </a:lnTo>
                  <a:lnTo>
                    <a:pt x="199400" y="9526"/>
                  </a:lnTo>
                  <a:lnTo>
                    <a:pt x="11091" y="952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6" name="任意多边形: 形状 1205">
              <a:extLst>
                <a:ext uri="{FF2B5EF4-FFF2-40B4-BE49-F238E27FC236}">
                  <a16:creationId xmlns:a16="http://schemas.microsoft.com/office/drawing/2014/main" id="{E8426B27-8BEF-43D6-887A-A3515E4B6EA0}"/>
                </a:ext>
              </a:extLst>
            </p:cNvPr>
            <p:cNvSpPr/>
            <p:nvPr/>
          </p:nvSpPr>
          <p:spPr>
            <a:xfrm>
              <a:off x="9044072" y="3241584"/>
              <a:ext cx="166687" cy="208407"/>
            </a:xfrm>
            <a:custGeom>
              <a:avLst/>
              <a:gdLst>
                <a:gd name="connsiteX0" fmla="*/ 161925 w 166687"/>
                <a:gd name="connsiteY0" fmla="*/ 208407 h 208407"/>
                <a:gd name="connsiteX1" fmla="*/ 4763 w 166687"/>
                <a:gd name="connsiteY1" fmla="*/ 208407 h 208407"/>
                <a:gd name="connsiteX2" fmla="*/ 0 w 166687"/>
                <a:gd name="connsiteY2" fmla="*/ 203645 h 208407"/>
                <a:gd name="connsiteX3" fmla="*/ 0 w 166687"/>
                <a:gd name="connsiteY3" fmla="*/ 83344 h 208407"/>
                <a:gd name="connsiteX4" fmla="*/ 83344 w 166687"/>
                <a:gd name="connsiteY4" fmla="*/ 0 h 208407"/>
                <a:gd name="connsiteX5" fmla="*/ 166688 w 166687"/>
                <a:gd name="connsiteY5" fmla="*/ 83344 h 208407"/>
                <a:gd name="connsiteX6" fmla="*/ 166688 w 166687"/>
                <a:gd name="connsiteY6" fmla="*/ 203645 h 208407"/>
                <a:gd name="connsiteX7" fmla="*/ 161925 w 166687"/>
                <a:gd name="connsiteY7" fmla="*/ 208407 h 208407"/>
                <a:gd name="connsiteX8" fmla="*/ 9525 w 166687"/>
                <a:gd name="connsiteY8" fmla="*/ 198882 h 208407"/>
                <a:gd name="connsiteX9" fmla="*/ 157163 w 166687"/>
                <a:gd name="connsiteY9" fmla="*/ 198882 h 208407"/>
                <a:gd name="connsiteX10" fmla="*/ 157163 w 166687"/>
                <a:gd name="connsiteY10" fmla="*/ 83344 h 208407"/>
                <a:gd name="connsiteX11" fmla="*/ 83344 w 166687"/>
                <a:gd name="connsiteY11" fmla="*/ 9525 h 208407"/>
                <a:gd name="connsiteX12" fmla="*/ 9525 w 166687"/>
                <a:gd name="connsiteY12" fmla="*/ 83344 h 208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687" h="208407">
                  <a:moveTo>
                    <a:pt x="161925" y="208407"/>
                  </a:moveTo>
                  <a:lnTo>
                    <a:pt x="4763" y="208407"/>
                  </a:lnTo>
                  <a:cubicBezTo>
                    <a:pt x="2134" y="208407"/>
                    <a:pt x="0" y="206273"/>
                    <a:pt x="0" y="203645"/>
                  </a:cubicBezTo>
                  <a:lnTo>
                    <a:pt x="0" y="83344"/>
                  </a:lnTo>
                  <a:cubicBezTo>
                    <a:pt x="0" y="37319"/>
                    <a:pt x="37319" y="0"/>
                    <a:pt x="83344" y="0"/>
                  </a:cubicBezTo>
                  <a:cubicBezTo>
                    <a:pt x="129369" y="0"/>
                    <a:pt x="166688" y="37319"/>
                    <a:pt x="166688" y="83344"/>
                  </a:cubicBezTo>
                  <a:lnTo>
                    <a:pt x="166688" y="203645"/>
                  </a:lnTo>
                  <a:cubicBezTo>
                    <a:pt x="166688" y="206273"/>
                    <a:pt x="164554" y="208407"/>
                    <a:pt x="161925" y="208407"/>
                  </a:cubicBezTo>
                  <a:close/>
                  <a:moveTo>
                    <a:pt x="9525" y="198882"/>
                  </a:moveTo>
                  <a:lnTo>
                    <a:pt x="157163" y="198882"/>
                  </a:lnTo>
                  <a:lnTo>
                    <a:pt x="157163" y="83344"/>
                  </a:lnTo>
                  <a:cubicBezTo>
                    <a:pt x="157163" y="42577"/>
                    <a:pt x="124111" y="9525"/>
                    <a:pt x="83344" y="9525"/>
                  </a:cubicBezTo>
                  <a:cubicBezTo>
                    <a:pt x="42577" y="9525"/>
                    <a:pt x="9525" y="42577"/>
                    <a:pt x="9525" y="8334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7" name="任意多边形: 形状 1206">
              <a:extLst>
                <a:ext uri="{FF2B5EF4-FFF2-40B4-BE49-F238E27FC236}">
                  <a16:creationId xmlns:a16="http://schemas.microsoft.com/office/drawing/2014/main" id="{D1F08864-24EE-456A-BE07-10D43B5B6934}"/>
                </a:ext>
              </a:extLst>
            </p:cNvPr>
            <p:cNvSpPr/>
            <p:nvPr/>
          </p:nvSpPr>
          <p:spPr>
            <a:xfrm>
              <a:off x="9026165" y="2323946"/>
              <a:ext cx="202406" cy="42005"/>
            </a:xfrm>
            <a:custGeom>
              <a:avLst/>
              <a:gdLst>
                <a:gd name="connsiteX0" fmla="*/ 182213 w 202406"/>
                <a:gd name="connsiteY0" fmla="*/ 0 h 42005"/>
                <a:gd name="connsiteX1" fmla="*/ 20288 w 202406"/>
                <a:gd name="connsiteY1" fmla="*/ 0 h 42005"/>
                <a:gd name="connsiteX2" fmla="*/ 0 w 202406"/>
                <a:gd name="connsiteY2" fmla="*/ 42005 h 42005"/>
                <a:gd name="connsiteX3" fmla="*/ 202406 w 202406"/>
                <a:gd name="connsiteY3" fmla="*/ 42005 h 42005"/>
                <a:gd name="connsiteX4" fmla="*/ 182213 w 202406"/>
                <a:gd name="connsiteY4" fmla="*/ 0 h 4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406" h="42005">
                  <a:moveTo>
                    <a:pt x="182213" y="0"/>
                  </a:moveTo>
                  <a:lnTo>
                    <a:pt x="20288" y="0"/>
                  </a:lnTo>
                  <a:lnTo>
                    <a:pt x="0" y="42005"/>
                  </a:lnTo>
                  <a:lnTo>
                    <a:pt x="202406" y="42005"/>
                  </a:lnTo>
                  <a:lnTo>
                    <a:pt x="182213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8" name="任意多边形: 形状 1207">
              <a:extLst>
                <a:ext uri="{FF2B5EF4-FFF2-40B4-BE49-F238E27FC236}">
                  <a16:creationId xmlns:a16="http://schemas.microsoft.com/office/drawing/2014/main" id="{6206A21F-A67A-4568-9BAF-DC3085ABCEAA}"/>
                </a:ext>
              </a:extLst>
            </p:cNvPr>
            <p:cNvSpPr/>
            <p:nvPr/>
          </p:nvSpPr>
          <p:spPr>
            <a:xfrm>
              <a:off x="9021593" y="2319183"/>
              <a:ext cx="212193" cy="51562"/>
            </a:xfrm>
            <a:custGeom>
              <a:avLst/>
              <a:gdLst>
                <a:gd name="connsiteX0" fmla="*/ 206978 w 212193"/>
                <a:gd name="connsiteY0" fmla="*/ 51530 h 51562"/>
                <a:gd name="connsiteX1" fmla="*/ 4572 w 212193"/>
                <a:gd name="connsiteY1" fmla="*/ 51530 h 51562"/>
                <a:gd name="connsiteX2" fmla="*/ 572 w 212193"/>
                <a:gd name="connsiteY2" fmla="*/ 49244 h 51562"/>
                <a:gd name="connsiteX3" fmla="*/ 572 w 212193"/>
                <a:gd name="connsiteY3" fmla="*/ 44672 h 51562"/>
                <a:gd name="connsiteX4" fmla="*/ 20860 w 212193"/>
                <a:gd name="connsiteY4" fmla="*/ 2667 h 51562"/>
                <a:gd name="connsiteX5" fmla="*/ 25146 w 212193"/>
                <a:gd name="connsiteY5" fmla="*/ 0 h 51562"/>
                <a:gd name="connsiteX6" fmla="*/ 187071 w 212193"/>
                <a:gd name="connsiteY6" fmla="*/ 0 h 51562"/>
                <a:gd name="connsiteX7" fmla="*/ 191357 w 212193"/>
                <a:gd name="connsiteY7" fmla="*/ 2667 h 51562"/>
                <a:gd name="connsiteX8" fmla="*/ 211550 w 212193"/>
                <a:gd name="connsiteY8" fmla="*/ 44672 h 51562"/>
                <a:gd name="connsiteX9" fmla="*/ 211550 w 212193"/>
                <a:gd name="connsiteY9" fmla="*/ 49244 h 51562"/>
                <a:gd name="connsiteX10" fmla="*/ 206978 w 212193"/>
                <a:gd name="connsiteY10" fmla="*/ 51530 h 51562"/>
                <a:gd name="connsiteX11" fmla="*/ 12192 w 212193"/>
                <a:gd name="connsiteY11" fmla="*/ 42005 h 51562"/>
                <a:gd name="connsiteX12" fmla="*/ 199453 w 212193"/>
                <a:gd name="connsiteY12" fmla="*/ 42005 h 51562"/>
                <a:gd name="connsiteX13" fmla="*/ 183737 w 212193"/>
                <a:gd name="connsiteY13" fmla="*/ 10001 h 51562"/>
                <a:gd name="connsiteX14" fmla="*/ 27813 w 212193"/>
                <a:gd name="connsiteY14" fmla="*/ 10001 h 5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93" h="51562">
                  <a:moveTo>
                    <a:pt x="206978" y="51530"/>
                  </a:moveTo>
                  <a:lnTo>
                    <a:pt x="4572" y="51530"/>
                  </a:lnTo>
                  <a:cubicBezTo>
                    <a:pt x="2934" y="51521"/>
                    <a:pt x="1410" y="50654"/>
                    <a:pt x="572" y="49244"/>
                  </a:cubicBezTo>
                  <a:cubicBezTo>
                    <a:pt x="-191" y="47816"/>
                    <a:pt x="-191" y="46101"/>
                    <a:pt x="572" y="44672"/>
                  </a:cubicBezTo>
                  <a:lnTo>
                    <a:pt x="20860" y="2667"/>
                  </a:lnTo>
                  <a:cubicBezTo>
                    <a:pt x="21660" y="1029"/>
                    <a:pt x="23327" y="0"/>
                    <a:pt x="25146" y="0"/>
                  </a:cubicBezTo>
                  <a:lnTo>
                    <a:pt x="187071" y="0"/>
                  </a:lnTo>
                  <a:cubicBezTo>
                    <a:pt x="188890" y="19"/>
                    <a:pt x="190538" y="1048"/>
                    <a:pt x="191357" y="2667"/>
                  </a:cubicBezTo>
                  <a:lnTo>
                    <a:pt x="211550" y="44672"/>
                  </a:lnTo>
                  <a:cubicBezTo>
                    <a:pt x="212408" y="46072"/>
                    <a:pt x="212408" y="47844"/>
                    <a:pt x="211550" y="49244"/>
                  </a:cubicBezTo>
                  <a:cubicBezTo>
                    <a:pt x="210617" y="50844"/>
                    <a:pt x="208817" y="51749"/>
                    <a:pt x="206978" y="51530"/>
                  </a:cubicBezTo>
                  <a:close/>
                  <a:moveTo>
                    <a:pt x="12192" y="42005"/>
                  </a:moveTo>
                  <a:lnTo>
                    <a:pt x="199453" y="42005"/>
                  </a:lnTo>
                  <a:lnTo>
                    <a:pt x="183737" y="10001"/>
                  </a:lnTo>
                  <a:lnTo>
                    <a:pt x="27813" y="10001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9" name="任意多边形: 形状 1208">
              <a:extLst>
                <a:ext uri="{FF2B5EF4-FFF2-40B4-BE49-F238E27FC236}">
                  <a16:creationId xmlns:a16="http://schemas.microsoft.com/office/drawing/2014/main" id="{CAFFCA38-03A1-4F95-B028-566AE0CB1EF1}"/>
                </a:ext>
              </a:extLst>
            </p:cNvPr>
            <p:cNvSpPr/>
            <p:nvPr/>
          </p:nvSpPr>
          <p:spPr>
            <a:xfrm>
              <a:off x="9026165" y="1387924"/>
              <a:ext cx="202406" cy="190214"/>
            </a:xfrm>
            <a:custGeom>
              <a:avLst/>
              <a:gdLst>
                <a:gd name="connsiteX0" fmla="*/ 101251 w 202406"/>
                <a:gd name="connsiteY0" fmla="*/ 0 h 190214"/>
                <a:gd name="connsiteX1" fmla="*/ 101251 w 202406"/>
                <a:gd name="connsiteY1" fmla="*/ 0 h 190214"/>
                <a:gd name="connsiteX2" fmla="*/ 48482 w 202406"/>
                <a:gd name="connsiteY2" fmla="*/ 38577 h 190214"/>
                <a:gd name="connsiteX3" fmla="*/ 0 w 202406"/>
                <a:gd name="connsiteY3" fmla="*/ 190215 h 190214"/>
                <a:gd name="connsiteX4" fmla="*/ 202406 w 202406"/>
                <a:gd name="connsiteY4" fmla="*/ 190215 h 190214"/>
                <a:gd name="connsiteX5" fmla="*/ 154210 w 202406"/>
                <a:gd name="connsiteY5" fmla="*/ 38577 h 190214"/>
                <a:gd name="connsiteX6" fmla="*/ 101251 w 202406"/>
                <a:gd name="connsiteY6" fmla="*/ 0 h 1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406" h="190214">
                  <a:moveTo>
                    <a:pt x="101251" y="0"/>
                  </a:moveTo>
                  <a:lnTo>
                    <a:pt x="101251" y="0"/>
                  </a:lnTo>
                  <a:cubicBezTo>
                    <a:pt x="77134" y="-12"/>
                    <a:pt x="55788" y="15594"/>
                    <a:pt x="48482" y="38577"/>
                  </a:cubicBezTo>
                  <a:lnTo>
                    <a:pt x="0" y="190215"/>
                  </a:lnTo>
                  <a:lnTo>
                    <a:pt x="202406" y="190215"/>
                  </a:lnTo>
                  <a:lnTo>
                    <a:pt x="154210" y="38577"/>
                  </a:lnTo>
                  <a:cubicBezTo>
                    <a:pt x="146885" y="15527"/>
                    <a:pt x="125435" y="-95"/>
                    <a:pt x="101251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0" name="任意多边形: 形状 1209">
              <a:extLst>
                <a:ext uri="{FF2B5EF4-FFF2-40B4-BE49-F238E27FC236}">
                  <a16:creationId xmlns:a16="http://schemas.microsoft.com/office/drawing/2014/main" id="{578FBE59-2AC9-44B6-B0AD-C8BA8275D98E}"/>
                </a:ext>
              </a:extLst>
            </p:cNvPr>
            <p:cNvSpPr/>
            <p:nvPr/>
          </p:nvSpPr>
          <p:spPr>
            <a:xfrm>
              <a:off x="9021457" y="1383674"/>
              <a:ext cx="211906" cy="199226"/>
            </a:xfrm>
            <a:custGeom>
              <a:avLst/>
              <a:gdLst>
                <a:gd name="connsiteX0" fmla="*/ 207114 w 211906"/>
                <a:gd name="connsiteY0" fmla="*/ 199227 h 199226"/>
                <a:gd name="connsiteX1" fmla="*/ 4708 w 211906"/>
                <a:gd name="connsiteY1" fmla="*/ 199227 h 199226"/>
                <a:gd name="connsiteX2" fmla="*/ 898 w 211906"/>
                <a:gd name="connsiteY2" fmla="*/ 197226 h 199226"/>
                <a:gd name="connsiteX3" fmla="*/ 231 w 211906"/>
                <a:gd name="connsiteY3" fmla="*/ 193035 h 199226"/>
                <a:gd name="connsiteX4" fmla="*/ 48618 w 211906"/>
                <a:gd name="connsiteY4" fmla="*/ 41302 h 199226"/>
                <a:gd name="connsiteX5" fmla="*/ 124685 w 211906"/>
                <a:gd name="connsiteY5" fmla="*/ 3064 h 199226"/>
                <a:gd name="connsiteX6" fmla="*/ 162919 w 211906"/>
                <a:gd name="connsiteY6" fmla="*/ 41302 h 199226"/>
                <a:gd name="connsiteX7" fmla="*/ 211687 w 211906"/>
                <a:gd name="connsiteY7" fmla="*/ 193035 h 199226"/>
                <a:gd name="connsiteX8" fmla="*/ 210924 w 211906"/>
                <a:gd name="connsiteY8" fmla="*/ 197226 h 199226"/>
                <a:gd name="connsiteX9" fmla="*/ 207114 w 211906"/>
                <a:gd name="connsiteY9" fmla="*/ 199227 h 199226"/>
                <a:gd name="connsiteX10" fmla="*/ 11280 w 211906"/>
                <a:gd name="connsiteY10" fmla="*/ 189702 h 199226"/>
                <a:gd name="connsiteX11" fmla="*/ 200637 w 211906"/>
                <a:gd name="connsiteY11" fmla="*/ 189702 h 199226"/>
                <a:gd name="connsiteX12" fmla="*/ 154155 w 211906"/>
                <a:gd name="connsiteY12" fmla="*/ 44255 h 199226"/>
                <a:gd name="connsiteX13" fmla="*/ 90414 w 211906"/>
                <a:gd name="connsiteY13" fmla="*/ 11511 h 199226"/>
                <a:gd name="connsiteX14" fmla="*/ 57667 w 211906"/>
                <a:gd name="connsiteY14" fmla="*/ 44255 h 199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1906" h="199226">
                  <a:moveTo>
                    <a:pt x="207114" y="199227"/>
                  </a:moveTo>
                  <a:lnTo>
                    <a:pt x="4708" y="199227"/>
                  </a:lnTo>
                  <a:cubicBezTo>
                    <a:pt x="3184" y="199220"/>
                    <a:pt x="1765" y="198474"/>
                    <a:pt x="898" y="197226"/>
                  </a:cubicBezTo>
                  <a:cubicBezTo>
                    <a:pt x="12" y="196017"/>
                    <a:pt x="-235" y="194458"/>
                    <a:pt x="231" y="193035"/>
                  </a:cubicBezTo>
                  <a:lnTo>
                    <a:pt x="48618" y="41302"/>
                  </a:lnTo>
                  <a:cubicBezTo>
                    <a:pt x="59067" y="9739"/>
                    <a:pt x="93119" y="-7380"/>
                    <a:pt x="124685" y="3064"/>
                  </a:cubicBezTo>
                  <a:cubicBezTo>
                    <a:pt x="142754" y="9046"/>
                    <a:pt x="156937" y="23226"/>
                    <a:pt x="162919" y="41302"/>
                  </a:cubicBezTo>
                  <a:lnTo>
                    <a:pt x="211687" y="193035"/>
                  </a:lnTo>
                  <a:cubicBezTo>
                    <a:pt x="212153" y="194472"/>
                    <a:pt x="211867" y="196047"/>
                    <a:pt x="210924" y="197226"/>
                  </a:cubicBezTo>
                  <a:cubicBezTo>
                    <a:pt x="210058" y="198474"/>
                    <a:pt x="208638" y="199220"/>
                    <a:pt x="207114" y="199227"/>
                  </a:cubicBezTo>
                  <a:close/>
                  <a:moveTo>
                    <a:pt x="11280" y="189702"/>
                  </a:moveTo>
                  <a:lnTo>
                    <a:pt x="200637" y="189702"/>
                  </a:lnTo>
                  <a:lnTo>
                    <a:pt x="154155" y="44255"/>
                  </a:lnTo>
                  <a:cubicBezTo>
                    <a:pt x="145593" y="17611"/>
                    <a:pt x="117056" y="2951"/>
                    <a:pt x="90414" y="11511"/>
                  </a:cubicBezTo>
                  <a:cubicBezTo>
                    <a:pt x="74860" y="16508"/>
                    <a:pt x="62668" y="28700"/>
                    <a:pt x="57667" y="4425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1" name="任意多边形: 形状 1210">
              <a:extLst>
                <a:ext uri="{FF2B5EF4-FFF2-40B4-BE49-F238E27FC236}">
                  <a16:creationId xmlns:a16="http://schemas.microsoft.com/office/drawing/2014/main" id="{CB5EA861-E7DF-4BA9-ADB5-320237BA71E1}"/>
                </a:ext>
              </a:extLst>
            </p:cNvPr>
            <p:cNvSpPr/>
            <p:nvPr/>
          </p:nvSpPr>
          <p:spPr>
            <a:xfrm>
              <a:off x="8988541" y="3088518"/>
              <a:ext cx="57912" cy="17049"/>
            </a:xfrm>
            <a:custGeom>
              <a:avLst/>
              <a:gdLst>
                <a:gd name="connsiteX0" fmla="*/ 0 w 57912"/>
                <a:gd name="connsiteY0" fmla="*/ 0 h 17049"/>
                <a:gd name="connsiteX1" fmla="*/ 57912 w 57912"/>
                <a:gd name="connsiteY1" fmla="*/ 0 h 17049"/>
                <a:gd name="connsiteX2" fmla="*/ 57912 w 57912"/>
                <a:gd name="connsiteY2" fmla="*/ 17050 h 17049"/>
                <a:gd name="connsiteX3" fmla="*/ 0 w 57912"/>
                <a:gd name="connsiteY3" fmla="*/ 17050 h 1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2" h="17049">
                  <a:moveTo>
                    <a:pt x="0" y="0"/>
                  </a:moveTo>
                  <a:lnTo>
                    <a:pt x="57912" y="0"/>
                  </a:lnTo>
                  <a:lnTo>
                    <a:pt x="57912" y="17050"/>
                  </a:lnTo>
                  <a:lnTo>
                    <a:pt x="0" y="17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2" name="任意多边形: 形状 1211">
              <a:extLst>
                <a:ext uri="{FF2B5EF4-FFF2-40B4-BE49-F238E27FC236}">
                  <a16:creationId xmlns:a16="http://schemas.microsoft.com/office/drawing/2014/main" id="{813EB527-354A-43CC-A228-A079B1455219}"/>
                </a:ext>
              </a:extLst>
            </p:cNvPr>
            <p:cNvSpPr/>
            <p:nvPr/>
          </p:nvSpPr>
          <p:spPr>
            <a:xfrm>
              <a:off x="8983779" y="3083660"/>
              <a:ext cx="67437" cy="26574"/>
            </a:xfrm>
            <a:custGeom>
              <a:avLst/>
              <a:gdLst>
                <a:gd name="connsiteX0" fmla="*/ 62675 w 67437"/>
                <a:gd name="connsiteY0" fmla="*/ 26575 h 26574"/>
                <a:gd name="connsiteX1" fmla="*/ 4763 w 67437"/>
                <a:gd name="connsiteY1" fmla="*/ 26575 h 26574"/>
                <a:gd name="connsiteX2" fmla="*/ 0 w 67437"/>
                <a:gd name="connsiteY2" fmla="*/ 21812 h 26574"/>
                <a:gd name="connsiteX3" fmla="*/ 0 w 67437"/>
                <a:gd name="connsiteY3" fmla="*/ 4763 h 26574"/>
                <a:gd name="connsiteX4" fmla="*/ 4763 w 67437"/>
                <a:gd name="connsiteY4" fmla="*/ 0 h 26574"/>
                <a:gd name="connsiteX5" fmla="*/ 62675 w 67437"/>
                <a:gd name="connsiteY5" fmla="*/ 0 h 26574"/>
                <a:gd name="connsiteX6" fmla="*/ 67437 w 67437"/>
                <a:gd name="connsiteY6" fmla="*/ 4763 h 26574"/>
                <a:gd name="connsiteX7" fmla="*/ 67437 w 67437"/>
                <a:gd name="connsiteY7" fmla="*/ 21812 h 26574"/>
                <a:gd name="connsiteX8" fmla="*/ 62675 w 67437"/>
                <a:gd name="connsiteY8" fmla="*/ 26575 h 26574"/>
                <a:gd name="connsiteX9" fmla="*/ 9525 w 67437"/>
                <a:gd name="connsiteY9" fmla="*/ 17050 h 26574"/>
                <a:gd name="connsiteX10" fmla="*/ 57912 w 67437"/>
                <a:gd name="connsiteY10" fmla="*/ 17050 h 26574"/>
                <a:gd name="connsiteX11" fmla="*/ 57912 w 67437"/>
                <a:gd name="connsiteY11" fmla="*/ 9525 h 26574"/>
                <a:gd name="connsiteX12" fmla="*/ 9525 w 67437"/>
                <a:gd name="connsiteY12" fmla="*/ 9525 h 2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437" h="26574">
                  <a:moveTo>
                    <a:pt x="62675" y="26575"/>
                  </a:moveTo>
                  <a:lnTo>
                    <a:pt x="4763" y="26575"/>
                  </a:lnTo>
                  <a:cubicBezTo>
                    <a:pt x="2134" y="26575"/>
                    <a:pt x="0" y="24441"/>
                    <a:pt x="0" y="21812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2675" y="0"/>
                  </a:lnTo>
                  <a:cubicBezTo>
                    <a:pt x="65303" y="0"/>
                    <a:pt x="67437" y="2134"/>
                    <a:pt x="67437" y="4763"/>
                  </a:cubicBezTo>
                  <a:lnTo>
                    <a:pt x="67437" y="21812"/>
                  </a:lnTo>
                  <a:cubicBezTo>
                    <a:pt x="67437" y="24441"/>
                    <a:pt x="65303" y="26575"/>
                    <a:pt x="62675" y="26575"/>
                  </a:cubicBezTo>
                  <a:close/>
                  <a:moveTo>
                    <a:pt x="9525" y="17050"/>
                  </a:moveTo>
                  <a:lnTo>
                    <a:pt x="57912" y="17050"/>
                  </a:lnTo>
                  <a:lnTo>
                    <a:pt x="57912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3" name="任意多边形: 形状 1212">
              <a:extLst>
                <a:ext uri="{FF2B5EF4-FFF2-40B4-BE49-F238E27FC236}">
                  <a16:creationId xmlns:a16="http://schemas.microsoft.com/office/drawing/2014/main" id="{D1FDE3ED-7BD0-445C-959D-1F3FFE2DB860}"/>
                </a:ext>
              </a:extLst>
            </p:cNvPr>
            <p:cNvSpPr/>
            <p:nvPr/>
          </p:nvSpPr>
          <p:spPr>
            <a:xfrm>
              <a:off x="9206664" y="3088518"/>
              <a:ext cx="57911" cy="17049"/>
            </a:xfrm>
            <a:custGeom>
              <a:avLst/>
              <a:gdLst>
                <a:gd name="connsiteX0" fmla="*/ 0 w 57911"/>
                <a:gd name="connsiteY0" fmla="*/ 0 h 17049"/>
                <a:gd name="connsiteX1" fmla="*/ 57912 w 57911"/>
                <a:gd name="connsiteY1" fmla="*/ 0 h 17049"/>
                <a:gd name="connsiteX2" fmla="*/ 57912 w 57911"/>
                <a:gd name="connsiteY2" fmla="*/ 17050 h 17049"/>
                <a:gd name="connsiteX3" fmla="*/ 0 w 57911"/>
                <a:gd name="connsiteY3" fmla="*/ 17050 h 17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911" h="17049">
                  <a:moveTo>
                    <a:pt x="0" y="0"/>
                  </a:moveTo>
                  <a:lnTo>
                    <a:pt x="57912" y="0"/>
                  </a:lnTo>
                  <a:lnTo>
                    <a:pt x="57912" y="17050"/>
                  </a:lnTo>
                  <a:lnTo>
                    <a:pt x="0" y="1705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4" name="任意多边形: 形状 1213">
              <a:extLst>
                <a:ext uri="{FF2B5EF4-FFF2-40B4-BE49-F238E27FC236}">
                  <a16:creationId xmlns:a16="http://schemas.microsoft.com/office/drawing/2014/main" id="{57D533E6-4381-47B4-A498-F4D16453B698}"/>
                </a:ext>
              </a:extLst>
            </p:cNvPr>
            <p:cNvSpPr/>
            <p:nvPr/>
          </p:nvSpPr>
          <p:spPr>
            <a:xfrm>
              <a:off x="9201901" y="3083660"/>
              <a:ext cx="67436" cy="26574"/>
            </a:xfrm>
            <a:custGeom>
              <a:avLst/>
              <a:gdLst>
                <a:gd name="connsiteX0" fmla="*/ 62674 w 67436"/>
                <a:gd name="connsiteY0" fmla="*/ 26575 h 26574"/>
                <a:gd name="connsiteX1" fmla="*/ 4763 w 67436"/>
                <a:gd name="connsiteY1" fmla="*/ 26575 h 26574"/>
                <a:gd name="connsiteX2" fmla="*/ 0 w 67436"/>
                <a:gd name="connsiteY2" fmla="*/ 21812 h 26574"/>
                <a:gd name="connsiteX3" fmla="*/ 0 w 67436"/>
                <a:gd name="connsiteY3" fmla="*/ 4763 h 26574"/>
                <a:gd name="connsiteX4" fmla="*/ 4763 w 67436"/>
                <a:gd name="connsiteY4" fmla="*/ 0 h 26574"/>
                <a:gd name="connsiteX5" fmla="*/ 62674 w 67436"/>
                <a:gd name="connsiteY5" fmla="*/ 0 h 26574"/>
                <a:gd name="connsiteX6" fmla="*/ 67437 w 67436"/>
                <a:gd name="connsiteY6" fmla="*/ 4763 h 26574"/>
                <a:gd name="connsiteX7" fmla="*/ 67437 w 67436"/>
                <a:gd name="connsiteY7" fmla="*/ 21812 h 26574"/>
                <a:gd name="connsiteX8" fmla="*/ 62674 w 67436"/>
                <a:gd name="connsiteY8" fmla="*/ 26575 h 26574"/>
                <a:gd name="connsiteX9" fmla="*/ 9525 w 67436"/>
                <a:gd name="connsiteY9" fmla="*/ 17050 h 26574"/>
                <a:gd name="connsiteX10" fmla="*/ 57912 w 67436"/>
                <a:gd name="connsiteY10" fmla="*/ 17050 h 26574"/>
                <a:gd name="connsiteX11" fmla="*/ 57912 w 67436"/>
                <a:gd name="connsiteY11" fmla="*/ 9525 h 26574"/>
                <a:gd name="connsiteX12" fmla="*/ 9525 w 67436"/>
                <a:gd name="connsiteY12" fmla="*/ 9525 h 2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436" h="26574">
                  <a:moveTo>
                    <a:pt x="62674" y="26575"/>
                  </a:moveTo>
                  <a:lnTo>
                    <a:pt x="4763" y="26575"/>
                  </a:lnTo>
                  <a:cubicBezTo>
                    <a:pt x="2134" y="26575"/>
                    <a:pt x="0" y="24441"/>
                    <a:pt x="0" y="21812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2674" y="0"/>
                  </a:lnTo>
                  <a:cubicBezTo>
                    <a:pt x="65303" y="0"/>
                    <a:pt x="67437" y="2134"/>
                    <a:pt x="67437" y="4763"/>
                  </a:cubicBezTo>
                  <a:lnTo>
                    <a:pt x="67437" y="21812"/>
                  </a:lnTo>
                  <a:cubicBezTo>
                    <a:pt x="67437" y="24441"/>
                    <a:pt x="65303" y="26575"/>
                    <a:pt x="62674" y="26575"/>
                  </a:cubicBezTo>
                  <a:close/>
                  <a:moveTo>
                    <a:pt x="9525" y="17050"/>
                  </a:moveTo>
                  <a:lnTo>
                    <a:pt x="57912" y="17050"/>
                  </a:lnTo>
                  <a:lnTo>
                    <a:pt x="57912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15" name="图形 235">
            <a:extLst>
              <a:ext uri="{FF2B5EF4-FFF2-40B4-BE49-F238E27FC236}">
                <a16:creationId xmlns:a16="http://schemas.microsoft.com/office/drawing/2014/main" id="{B94D0057-09E5-404F-873C-AB810745C536}"/>
              </a:ext>
            </a:extLst>
          </p:cNvPr>
          <p:cNvGrpSpPr/>
          <p:nvPr/>
        </p:nvGrpSpPr>
        <p:grpSpPr>
          <a:xfrm>
            <a:off x="7654946" y="2993839"/>
            <a:ext cx="1258061" cy="117062"/>
            <a:chOff x="7654946" y="2993839"/>
            <a:chExt cx="1258061" cy="117062"/>
          </a:xfrm>
          <a:solidFill>
            <a:srgbClr val="263238"/>
          </a:solidFill>
        </p:grpSpPr>
        <p:sp>
          <p:nvSpPr>
            <p:cNvPr id="1216" name="任意多边形: 形状 1215">
              <a:extLst>
                <a:ext uri="{FF2B5EF4-FFF2-40B4-BE49-F238E27FC236}">
                  <a16:creationId xmlns:a16="http://schemas.microsoft.com/office/drawing/2014/main" id="{066365B6-60A7-4E92-9E65-84ED8F67E65E}"/>
                </a:ext>
              </a:extLst>
            </p:cNvPr>
            <p:cNvSpPr/>
            <p:nvPr/>
          </p:nvSpPr>
          <p:spPr>
            <a:xfrm>
              <a:off x="7654946" y="2993839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54" y="0"/>
                    <a:pt x="399288" y="2134"/>
                    <a:pt x="399288" y="4763"/>
                  </a:cubicBezTo>
                  <a:cubicBezTo>
                    <a:pt x="399240" y="7372"/>
                    <a:pt x="397135" y="9477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7" name="任意多边形: 形状 1216">
              <a:extLst>
                <a:ext uri="{FF2B5EF4-FFF2-40B4-BE49-F238E27FC236}">
                  <a16:creationId xmlns:a16="http://schemas.microsoft.com/office/drawing/2014/main" id="{876DA5FA-ED1F-4936-A831-1C643780AF73}"/>
                </a:ext>
              </a:extLst>
            </p:cNvPr>
            <p:cNvSpPr/>
            <p:nvPr/>
          </p:nvSpPr>
          <p:spPr>
            <a:xfrm>
              <a:off x="7654946" y="3047560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35" y="48"/>
                    <a:pt x="399240" y="2153"/>
                    <a:pt x="399288" y="4763"/>
                  </a:cubicBezTo>
                  <a:cubicBezTo>
                    <a:pt x="399288" y="7391"/>
                    <a:pt x="397154" y="9525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8" name="任意多边形: 形状 1217">
              <a:extLst>
                <a:ext uri="{FF2B5EF4-FFF2-40B4-BE49-F238E27FC236}">
                  <a16:creationId xmlns:a16="http://schemas.microsoft.com/office/drawing/2014/main" id="{063CB15D-DBDF-4F2C-B7C2-A3427D4F028F}"/>
                </a:ext>
              </a:extLst>
            </p:cNvPr>
            <p:cNvSpPr/>
            <p:nvPr/>
          </p:nvSpPr>
          <p:spPr>
            <a:xfrm>
              <a:off x="7654946" y="3101376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54" y="0"/>
                    <a:pt x="399288" y="2134"/>
                    <a:pt x="399288" y="4763"/>
                  </a:cubicBezTo>
                  <a:cubicBezTo>
                    <a:pt x="399240" y="7372"/>
                    <a:pt x="397135" y="9477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9" name="任意多边形: 形状 1218">
              <a:extLst>
                <a:ext uri="{FF2B5EF4-FFF2-40B4-BE49-F238E27FC236}">
                  <a16:creationId xmlns:a16="http://schemas.microsoft.com/office/drawing/2014/main" id="{3968AFFC-4147-46DD-9ECB-05F7004ED8CF}"/>
                </a:ext>
              </a:extLst>
            </p:cNvPr>
            <p:cNvSpPr/>
            <p:nvPr/>
          </p:nvSpPr>
          <p:spPr>
            <a:xfrm>
              <a:off x="8209587" y="3062610"/>
              <a:ext cx="703421" cy="9525"/>
            </a:xfrm>
            <a:custGeom>
              <a:avLst/>
              <a:gdLst>
                <a:gd name="connsiteX0" fmla="*/ 698659 w 703421"/>
                <a:gd name="connsiteY0" fmla="*/ 9525 h 9525"/>
                <a:gd name="connsiteX1" fmla="*/ 4763 w 703421"/>
                <a:gd name="connsiteY1" fmla="*/ 9525 h 9525"/>
                <a:gd name="connsiteX2" fmla="*/ 0 w 703421"/>
                <a:gd name="connsiteY2" fmla="*/ 4763 h 9525"/>
                <a:gd name="connsiteX3" fmla="*/ 4763 w 703421"/>
                <a:gd name="connsiteY3" fmla="*/ 0 h 9525"/>
                <a:gd name="connsiteX4" fmla="*/ 698659 w 703421"/>
                <a:gd name="connsiteY4" fmla="*/ 0 h 9525"/>
                <a:gd name="connsiteX5" fmla="*/ 703421 w 703421"/>
                <a:gd name="connsiteY5" fmla="*/ 4763 h 9525"/>
                <a:gd name="connsiteX6" fmla="*/ 698659 w 703421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3421" h="9525">
                  <a:moveTo>
                    <a:pt x="698659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698659" y="0"/>
                  </a:lnTo>
                  <a:cubicBezTo>
                    <a:pt x="701288" y="0"/>
                    <a:pt x="703421" y="2134"/>
                    <a:pt x="703421" y="4763"/>
                  </a:cubicBezTo>
                  <a:cubicBezTo>
                    <a:pt x="703421" y="7391"/>
                    <a:pt x="701288" y="9525"/>
                    <a:pt x="698659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20" name="图形 235">
            <a:extLst>
              <a:ext uri="{FF2B5EF4-FFF2-40B4-BE49-F238E27FC236}">
                <a16:creationId xmlns:a16="http://schemas.microsoft.com/office/drawing/2014/main" id="{DC46F5B3-3A0C-4736-A080-B8C9927776F3}"/>
              </a:ext>
            </a:extLst>
          </p:cNvPr>
          <p:cNvGrpSpPr/>
          <p:nvPr/>
        </p:nvGrpSpPr>
        <p:grpSpPr>
          <a:xfrm>
            <a:off x="9997715" y="2795338"/>
            <a:ext cx="606647" cy="692276"/>
            <a:chOff x="9997715" y="2795338"/>
            <a:chExt cx="606647" cy="692276"/>
          </a:xfrm>
          <a:solidFill>
            <a:srgbClr val="263238"/>
          </a:solidFill>
        </p:grpSpPr>
        <p:sp>
          <p:nvSpPr>
            <p:cNvPr id="1221" name="任意多边形: 形状 1220">
              <a:extLst>
                <a:ext uri="{FF2B5EF4-FFF2-40B4-BE49-F238E27FC236}">
                  <a16:creationId xmlns:a16="http://schemas.microsoft.com/office/drawing/2014/main" id="{0DC4FA72-28AD-4B6F-8021-221892A36F5B}"/>
                </a:ext>
              </a:extLst>
            </p:cNvPr>
            <p:cNvSpPr/>
            <p:nvPr/>
          </p:nvSpPr>
          <p:spPr>
            <a:xfrm>
              <a:off x="10204312" y="3370648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916" y="0"/>
                    <a:pt x="400050" y="2134"/>
                    <a:pt x="400050" y="4763"/>
                  </a:cubicBezTo>
                  <a:cubicBezTo>
                    <a:pt x="400002" y="7372"/>
                    <a:pt x="397897" y="9477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2" name="任意多边形: 形状 1221">
              <a:extLst>
                <a:ext uri="{FF2B5EF4-FFF2-40B4-BE49-F238E27FC236}">
                  <a16:creationId xmlns:a16="http://schemas.microsoft.com/office/drawing/2014/main" id="{9084D018-6EC6-4072-BA31-B11BA3141687}"/>
                </a:ext>
              </a:extLst>
            </p:cNvPr>
            <p:cNvSpPr/>
            <p:nvPr/>
          </p:nvSpPr>
          <p:spPr>
            <a:xfrm>
              <a:off x="10204312" y="3424560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916" y="0"/>
                    <a:pt x="400050" y="2134"/>
                    <a:pt x="400050" y="4763"/>
                  </a:cubicBezTo>
                  <a:cubicBezTo>
                    <a:pt x="400050" y="7391"/>
                    <a:pt x="397916" y="9525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3" name="任意多边形: 形状 1222">
              <a:extLst>
                <a:ext uri="{FF2B5EF4-FFF2-40B4-BE49-F238E27FC236}">
                  <a16:creationId xmlns:a16="http://schemas.microsoft.com/office/drawing/2014/main" id="{B689A68F-807E-4EB3-BC21-74A564FDE1B6}"/>
                </a:ext>
              </a:extLst>
            </p:cNvPr>
            <p:cNvSpPr/>
            <p:nvPr/>
          </p:nvSpPr>
          <p:spPr>
            <a:xfrm>
              <a:off x="10204312" y="3478090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1"/>
                    <a:pt x="0" y="4763"/>
                  </a:cubicBezTo>
                  <a:cubicBezTo>
                    <a:pt x="0" y="2134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897" y="48"/>
                    <a:pt x="400002" y="2153"/>
                    <a:pt x="400050" y="4763"/>
                  </a:cubicBezTo>
                  <a:cubicBezTo>
                    <a:pt x="400050" y="7391"/>
                    <a:pt x="397916" y="9525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4" name="任意多边形: 形状 1223">
              <a:extLst>
                <a:ext uri="{FF2B5EF4-FFF2-40B4-BE49-F238E27FC236}">
                  <a16:creationId xmlns:a16="http://schemas.microsoft.com/office/drawing/2014/main" id="{9762848C-A81C-498C-B9CA-F04906F154CD}"/>
                </a:ext>
              </a:extLst>
            </p:cNvPr>
            <p:cNvSpPr/>
            <p:nvPr/>
          </p:nvSpPr>
          <p:spPr>
            <a:xfrm>
              <a:off x="9997715" y="3163670"/>
              <a:ext cx="73247" cy="156686"/>
            </a:xfrm>
            <a:custGeom>
              <a:avLst/>
              <a:gdLst>
                <a:gd name="connsiteX0" fmla="*/ 68485 w 73247"/>
                <a:gd name="connsiteY0" fmla="*/ 156686 h 156686"/>
                <a:gd name="connsiteX1" fmla="*/ 4763 w 73247"/>
                <a:gd name="connsiteY1" fmla="*/ 156686 h 156686"/>
                <a:gd name="connsiteX2" fmla="*/ 0 w 73247"/>
                <a:gd name="connsiteY2" fmla="*/ 151924 h 156686"/>
                <a:gd name="connsiteX3" fmla="*/ 0 w 73247"/>
                <a:gd name="connsiteY3" fmla="*/ 4763 h 156686"/>
                <a:gd name="connsiteX4" fmla="*/ 4763 w 73247"/>
                <a:gd name="connsiteY4" fmla="*/ 0 h 156686"/>
                <a:gd name="connsiteX5" fmla="*/ 68485 w 73247"/>
                <a:gd name="connsiteY5" fmla="*/ 0 h 156686"/>
                <a:gd name="connsiteX6" fmla="*/ 73247 w 73247"/>
                <a:gd name="connsiteY6" fmla="*/ 4763 h 156686"/>
                <a:gd name="connsiteX7" fmla="*/ 73247 w 73247"/>
                <a:gd name="connsiteY7" fmla="*/ 151924 h 156686"/>
                <a:gd name="connsiteX8" fmla="*/ 68485 w 73247"/>
                <a:gd name="connsiteY8" fmla="*/ 156686 h 156686"/>
                <a:gd name="connsiteX9" fmla="*/ 9525 w 73247"/>
                <a:gd name="connsiteY9" fmla="*/ 147161 h 156686"/>
                <a:gd name="connsiteX10" fmla="*/ 63722 w 73247"/>
                <a:gd name="connsiteY10" fmla="*/ 147161 h 156686"/>
                <a:gd name="connsiteX11" fmla="*/ 63722 w 73247"/>
                <a:gd name="connsiteY11" fmla="*/ 9525 h 156686"/>
                <a:gd name="connsiteX12" fmla="*/ 9525 w 73247"/>
                <a:gd name="connsiteY12" fmla="*/ 9525 h 1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247" h="156686">
                  <a:moveTo>
                    <a:pt x="68485" y="156686"/>
                  </a:moveTo>
                  <a:lnTo>
                    <a:pt x="4763" y="156686"/>
                  </a:lnTo>
                  <a:cubicBezTo>
                    <a:pt x="2134" y="156686"/>
                    <a:pt x="0" y="154553"/>
                    <a:pt x="0" y="151924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485" y="0"/>
                  </a:lnTo>
                  <a:cubicBezTo>
                    <a:pt x="71114" y="0"/>
                    <a:pt x="73247" y="2134"/>
                    <a:pt x="73247" y="4763"/>
                  </a:cubicBezTo>
                  <a:lnTo>
                    <a:pt x="73247" y="151924"/>
                  </a:lnTo>
                  <a:cubicBezTo>
                    <a:pt x="73247" y="154553"/>
                    <a:pt x="71114" y="156686"/>
                    <a:pt x="68485" y="156686"/>
                  </a:cubicBezTo>
                  <a:close/>
                  <a:moveTo>
                    <a:pt x="9525" y="147161"/>
                  </a:moveTo>
                  <a:lnTo>
                    <a:pt x="63722" y="147161"/>
                  </a:lnTo>
                  <a:lnTo>
                    <a:pt x="63722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5" name="任意多边形: 形状 1224">
              <a:extLst>
                <a:ext uri="{FF2B5EF4-FFF2-40B4-BE49-F238E27FC236}">
                  <a16:creationId xmlns:a16="http://schemas.microsoft.com/office/drawing/2014/main" id="{04DD664B-3DC7-441E-ACB2-2724398BD41D}"/>
                </a:ext>
              </a:extLst>
            </p:cNvPr>
            <p:cNvSpPr/>
            <p:nvPr/>
          </p:nvSpPr>
          <p:spPr>
            <a:xfrm>
              <a:off x="10085726" y="3107663"/>
              <a:ext cx="73342" cy="212693"/>
            </a:xfrm>
            <a:custGeom>
              <a:avLst/>
              <a:gdLst>
                <a:gd name="connsiteX0" fmla="*/ 68580 w 73342"/>
                <a:gd name="connsiteY0" fmla="*/ 212693 h 212693"/>
                <a:gd name="connsiteX1" fmla="*/ 4763 w 73342"/>
                <a:gd name="connsiteY1" fmla="*/ 212693 h 212693"/>
                <a:gd name="connsiteX2" fmla="*/ 0 w 73342"/>
                <a:gd name="connsiteY2" fmla="*/ 207931 h 212693"/>
                <a:gd name="connsiteX3" fmla="*/ 0 w 73342"/>
                <a:gd name="connsiteY3" fmla="*/ 4763 h 212693"/>
                <a:gd name="connsiteX4" fmla="*/ 4763 w 73342"/>
                <a:gd name="connsiteY4" fmla="*/ 0 h 212693"/>
                <a:gd name="connsiteX5" fmla="*/ 68580 w 73342"/>
                <a:gd name="connsiteY5" fmla="*/ 0 h 212693"/>
                <a:gd name="connsiteX6" fmla="*/ 73343 w 73342"/>
                <a:gd name="connsiteY6" fmla="*/ 4763 h 212693"/>
                <a:gd name="connsiteX7" fmla="*/ 73343 w 73342"/>
                <a:gd name="connsiteY7" fmla="*/ 207931 h 212693"/>
                <a:gd name="connsiteX8" fmla="*/ 68580 w 73342"/>
                <a:gd name="connsiteY8" fmla="*/ 212693 h 212693"/>
                <a:gd name="connsiteX9" fmla="*/ 9525 w 73342"/>
                <a:gd name="connsiteY9" fmla="*/ 203168 h 212693"/>
                <a:gd name="connsiteX10" fmla="*/ 63818 w 73342"/>
                <a:gd name="connsiteY10" fmla="*/ 203168 h 212693"/>
                <a:gd name="connsiteX11" fmla="*/ 63818 w 73342"/>
                <a:gd name="connsiteY11" fmla="*/ 9525 h 212693"/>
                <a:gd name="connsiteX12" fmla="*/ 9525 w 73342"/>
                <a:gd name="connsiteY12" fmla="*/ 9525 h 21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2" h="212693">
                  <a:moveTo>
                    <a:pt x="68580" y="212693"/>
                  </a:moveTo>
                  <a:lnTo>
                    <a:pt x="4763" y="212693"/>
                  </a:lnTo>
                  <a:cubicBezTo>
                    <a:pt x="2134" y="212693"/>
                    <a:pt x="0" y="210560"/>
                    <a:pt x="0" y="207931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580" y="0"/>
                  </a:lnTo>
                  <a:cubicBezTo>
                    <a:pt x="71209" y="0"/>
                    <a:pt x="73343" y="2134"/>
                    <a:pt x="73343" y="4763"/>
                  </a:cubicBezTo>
                  <a:lnTo>
                    <a:pt x="73343" y="207931"/>
                  </a:lnTo>
                  <a:cubicBezTo>
                    <a:pt x="73343" y="210560"/>
                    <a:pt x="71209" y="212693"/>
                    <a:pt x="68580" y="212693"/>
                  </a:cubicBezTo>
                  <a:close/>
                  <a:moveTo>
                    <a:pt x="9525" y="203168"/>
                  </a:moveTo>
                  <a:lnTo>
                    <a:pt x="63818" y="203168"/>
                  </a:lnTo>
                  <a:lnTo>
                    <a:pt x="63818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6" name="任意多边形: 形状 1225">
              <a:extLst>
                <a:ext uri="{FF2B5EF4-FFF2-40B4-BE49-F238E27FC236}">
                  <a16:creationId xmlns:a16="http://schemas.microsoft.com/office/drawing/2014/main" id="{CFECD424-FDF3-483E-8D26-89FD895F6F5F}"/>
                </a:ext>
              </a:extLst>
            </p:cNvPr>
            <p:cNvSpPr/>
            <p:nvPr/>
          </p:nvSpPr>
          <p:spPr>
            <a:xfrm>
              <a:off x="10174023" y="2928117"/>
              <a:ext cx="73342" cy="392239"/>
            </a:xfrm>
            <a:custGeom>
              <a:avLst/>
              <a:gdLst>
                <a:gd name="connsiteX0" fmla="*/ 68580 w 73342"/>
                <a:gd name="connsiteY0" fmla="*/ 392239 h 392239"/>
                <a:gd name="connsiteX1" fmla="*/ 4763 w 73342"/>
                <a:gd name="connsiteY1" fmla="*/ 392239 h 392239"/>
                <a:gd name="connsiteX2" fmla="*/ 0 w 73342"/>
                <a:gd name="connsiteY2" fmla="*/ 387477 h 392239"/>
                <a:gd name="connsiteX3" fmla="*/ 0 w 73342"/>
                <a:gd name="connsiteY3" fmla="*/ 4763 h 392239"/>
                <a:gd name="connsiteX4" fmla="*/ 4763 w 73342"/>
                <a:gd name="connsiteY4" fmla="*/ 0 h 392239"/>
                <a:gd name="connsiteX5" fmla="*/ 68580 w 73342"/>
                <a:gd name="connsiteY5" fmla="*/ 0 h 392239"/>
                <a:gd name="connsiteX6" fmla="*/ 73342 w 73342"/>
                <a:gd name="connsiteY6" fmla="*/ 4763 h 392239"/>
                <a:gd name="connsiteX7" fmla="*/ 73342 w 73342"/>
                <a:gd name="connsiteY7" fmla="*/ 387477 h 392239"/>
                <a:gd name="connsiteX8" fmla="*/ 68580 w 73342"/>
                <a:gd name="connsiteY8" fmla="*/ 392239 h 392239"/>
                <a:gd name="connsiteX9" fmla="*/ 9525 w 73342"/>
                <a:gd name="connsiteY9" fmla="*/ 382714 h 392239"/>
                <a:gd name="connsiteX10" fmla="*/ 63627 w 73342"/>
                <a:gd name="connsiteY10" fmla="*/ 382714 h 392239"/>
                <a:gd name="connsiteX11" fmla="*/ 63627 w 73342"/>
                <a:gd name="connsiteY11" fmla="*/ 9525 h 392239"/>
                <a:gd name="connsiteX12" fmla="*/ 9334 w 73342"/>
                <a:gd name="connsiteY12" fmla="*/ 9525 h 39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2" h="392239">
                  <a:moveTo>
                    <a:pt x="68580" y="392239"/>
                  </a:moveTo>
                  <a:lnTo>
                    <a:pt x="4763" y="392239"/>
                  </a:lnTo>
                  <a:cubicBezTo>
                    <a:pt x="2134" y="392239"/>
                    <a:pt x="0" y="390106"/>
                    <a:pt x="0" y="387477"/>
                  </a:cubicBezTo>
                  <a:lnTo>
                    <a:pt x="0" y="4763"/>
                  </a:lnTo>
                  <a:cubicBezTo>
                    <a:pt x="48" y="2153"/>
                    <a:pt x="2152" y="48"/>
                    <a:pt x="4763" y="0"/>
                  </a:cubicBezTo>
                  <a:lnTo>
                    <a:pt x="68580" y="0"/>
                  </a:lnTo>
                  <a:cubicBezTo>
                    <a:pt x="71190" y="48"/>
                    <a:pt x="73295" y="2153"/>
                    <a:pt x="73342" y="4763"/>
                  </a:cubicBezTo>
                  <a:lnTo>
                    <a:pt x="73342" y="387477"/>
                  </a:lnTo>
                  <a:cubicBezTo>
                    <a:pt x="73342" y="390106"/>
                    <a:pt x="71209" y="392239"/>
                    <a:pt x="68580" y="392239"/>
                  </a:cubicBezTo>
                  <a:close/>
                  <a:moveTo>
                    <a:pt x="9525" y="382714"/>
                  </a:moveTo>
                  <a:lnTo>
                    <a:pt x="63627" y="382714"/>
                  </a:lnTo>
                  <a:lnTo>
                    <a:pt x="63627" y="9525"/>
                  </a:lnTo>
                  <a:lnTo>
                    <a:pt x="9334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7" name="任意多边形: 形状 1226">
              <a:extLst>
                <a:ext uri="{FF2B5EF4-FFF2-40B4-BE49-F238E27FC236}">
                  <a16:creationId xmlns:a16="http://schemas.microsoft.com/office/drawing/2014/main" id="{E250FDDA-E588-464A-9D58-B1F9415878A5}"/>
                </a:ext>
              </a:extLst>
            </p:cNvPr>
            <p:cNvSpPr/>
            <p:nvPr/>
          </p:nvSpPr>
          <p:spPr>
            <a:xfrm>
              <a:off x="10262319" y="3175862"/>
              <a:ext cx="73342" cy="144494"/>
            </a:xfrm>
            <a:custGeom>
              <a:avLst/>
              <a:gdLst>
                <a:gd name="connsiteX0" fmla="*/ 68580 w 73342"/>
                <a:gd name="connsiteY0" fmla="*/ 144494 h 144494"/>
                <a:gd name="connsiteX1" fmla="*/ 4763 w 73342"/>
                <a:gd name="connsiteY1" fmla="*/ 144494 h 144494"/>
                <a:gd name="connsiteX2" fmla="*/ 0 w 73342"/>
                <a:gd name="connsiteY2" fmla="*/ 139732 h 144494"/>
                <a:gd name="connsiteX3" fmla="*/ 0 w 73342"/>
                <a:gd name="connsiteY3" fmla="*/ 4763 h 144494"/>
                <a:gd name="connsiteX4" fmla="*/ 4763 w 73342"/>
                <a:gd name="connsiteY4" fmla="*/ 0 h 144494"/>
                <a:gd name="connsiteX5" fmla="*/ 68580 w 73342"/>
                <a:gd name="connsiteY5" fmla="*/ 0 h 144494"/>
                <a:gd name="connsiteX6" fmla="*/ 73343 w 73342"/>
                <a:gd name="connsiteY6" fmla="*/ 4763 h 144494"/>
                <a:gd name="connsiteX7" fmla="*/ 73343 w 73342"/>
                <a:gd name="connsiteY7" fmla="*/ 139732 h 144494"/>
                <a:gd name="connsiteX8" fmla="*/ 68580 w 73342"/>
                <a:gd name="connsiteY8" fmla="*/ 144494 h 144494"/>
                <a:gd name="connsiteX9" fmla="*/ 9525 w 73342"/>
                <a:gd name="connsiteY9" fmla="*/ 134969 h 144494"/>
                <a:gd name="connsiteX10" fmla="*/ 63818 w 73342"/>
                <a:gd name="connsiteY10" fmla="*/ 134969 h 144494"/>
                <a:gd name="connsiteX11" fmla="*/ 63818 w 73342"/>
                <a:gd name="connsiteY11" fmla="*/ 9525 h 144494"/>
                <a:gd name="connsiteX12" fmla="*/ 9525 w 73342"/>
                <a:gd name="connsiteY12" fmla="*/ 9525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2" h="144494">
                  <a:moveTo>
                    <a:pt x="68580" y="144494"/>
                  </a:moveTo>
                  <a:lnTo>
                    <a:pt x="4763" y="144494"/>
                  </a:lnTo>
                  <a:cubicBezTo>
                    <a:pt x="2134" y="144494"/>
                    <a:pt x="0" y="142361"/>
                    <a:pt x="0" y="139732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580" y="0"/>
                  </a:lnTo>
                  <a:cubicBezTo>
                    <a:pt x="71209" y="0"/>
                    <a:pt x="73343" y="2134"/>
                    <a:pt x="73343" y="4763"/>
                  </a:cubicBezTo>
                  <a:lnTo>
                    <a:pt x="73343" y="139732"/>
                  </a:lnTo>
                  <a:cubicBezTo>
                    <a:pt x="73343" y="142361"/>
                    <a:pt x="71209" y="144494"/>
                    <a:pt x="68580" y="144494"/>
                  </a:cubicBezTo>
                  <a:close/>
                  <a:moveTo>
                    <a:pt x="9525" y="134969"/>
                  </a:moveTo>
                  <a:lnTo>
                    <a:pt x="63818" y="134969"/>
                  </a:lnTo>
                  <a:lnTo>
                    <a:pt x="63818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8" name="任意多边形: 形状 1227">
              <a:extLst>
                <a:ext uri="{FF2B5EF4-FFF2-40B4-BE49-F238E27FC236}">
                  <a16:creationId xmlns:a16="http://schemas.microsoft.com/office/drawing/2014/main" id="{7477C762-8611-4D85-BD67-AC602D1538AE}"/>
                </a:ext>
              </a:extLst>
            </p:cNvPr>
            <p:cNvSpPr/>
            <p:nvPr/>
          </p:nvSpPr>
          <p:spPr>
            <a:xfrm>
              <a:off x="10350711" y="2795338"/>
              <a:ext cx="73247" cy="525017"/>
            </a:xfrm>
            <a:custGeom>
              <a:avLst/>
              <a:gdLst>
                <a:gd name="connsiteX0" fmla="*/ 68485 w 73247"/>
                <a:gd name="connsiteY0" fmla="*/ 525018 h 525017"/>
                <a:gd name="connsiteX1" fmla="*/ 4763 w 73247"/>
                <a:gd name="connsiteY1" fmla="*/ 525018 h 525017"/>
                <a:gd name="connsiteX2" fmla="*/ 0 w 73247"/>
                <a:gd name="connsiteY2" fmla="*/ 520255 h 525017"/>
                <a:gd name="connsiteX3" fmla="*/ 0 w 73247"/>
                <a:gd name="connsiteY3" fmla="*/ 4763 h 525017"/>
                <a:gd name="connsiteX4" fmla="*/ 4763 w 73247"/>
                <a:gd name="connsiteY4" fmla="*/ 0 h 525017"/>
                <a:gd name="connsiteX5" fmla="*/ 68485 w 73247"/>
                <a:gd name="connsiteY5" fmla="*/ 0 h 525017"/>
                <a:gd name="connsiteX6" fmla="*/ 73247 w 73247"/>
                <a:gd name="connsiteY6" fmla="*/ 4763 h 525017"/>
                <a:gd name="connsiteX7" fmla="*/ 73247 w 73247"/>
                <a:gd name="connsiteY7" fmla="*/ 520255 h 525017"/>
                <a:gd name="connsiteX8" fmla="*/ 68485 w 73247"/>
                <a:gd name="connsiteY8" fmla="*/ 525018 h 525017"/>
                <a:gd name="connsiteX9" fmla="*/ 9525 w 73247"/>
                <a:gd name="connsiteY9" fmla="*/ 515493 h 525017"/>
                <a:gd name="connsiteX10" fmla="*/ 63722 w 73247"/>
                <a:gd name="connsiteY10" fmla="*/ 515493 h 525017"/>
                <a:gd name="connsiteX11" fmla="*/ 63722 w 73247"/>
                <a:gd name="connsiteY11" fmla="*/ 9525 h 525017"/>
                <a:gd name="connsiteX12" fmla="*/ 9525 w 73247"/>
                <a:gd name="connsiteY12" fmla="*/ 9525 h 52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247" h="525017">
                  <a:moveTo>
                    <a:pt x="68485" y="525018"/>
                  </a:moveTo>
                  <a:lnTo>
                    <a:pt x="4763" y="525018"/>
                  </a:lnTo>
                  <a:cubicBezTo>
                    <a:pt x="2134" y="525018"/>
                    <a:pt x="0" y="522884"/>
                    <a:pt x="0" y="520255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485" y="0"/>
                  </a:lnTo>
                  <a:cubicBezTo>
                    <a:pt x="71114" y="0"/>
                    <a:pt x="73247" y="2134"/>
                    <a:pt x="73247" y="4763"/>
                  </a:cubicBezTo>
                  <a:lnTo>
                    <a:pt x="73247" y="520255"/>
                  </a:lnTo>
                  <a:cubicBezTo>
                    <a:pt x="73247" y="522884"/>
                    <a:pt x="71114" y="525018"/>
                    <a:pt x="68485" y="525018"/>
                  </a:cubicBezTo>
                  <a:close/>
                  <a:moveTo>
                    <a:pt x="9525" y="515493"/>
                  </a:moveTo>
                  <a:lnTo>
                    <a:pt x="63722" y="515493"/>
                  </a:lnTo>
                  <a:lnTo>
                    <a:pt x="63722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9" name="任意多边形: 形状 1228">
              <a:extLst>
                <a:ext uri="{FF2B5EF4-FFF2-40B4-BE49-F238E27FC236}">
                  <a16:creationId xmlns:a16="http://schemas.microsoft.com/office/drawing/2014/main" id="{F3F38785-CFA6-49E7-B5E6-F7BB4A222F29}"/>
                </a:ext>
              </a:extLst>
            </p:cNvPr>
            <p:cNvSpPr/>
            <p:nvPr/>
          </p:nvSpPr>
          <p:spPr>
            <a:xfrm>
              <a:off x="10439008" y="3068134"/>
              <a:ext cx="73342" cy="252221"/>
            </a:xfrm>
            <a:custGeom>
              <a:avLst/>
              <a:gdLst>
                <a:gd name="connsiteX0" fmla="*/ 68580 w 73342"/>
                <a:gd name="connsiteY0" fmla="*/ 252222 h 252221"/>
                <a:gd name="connsiteX1" fmla="*/ 4763 w 73342"/>
                <a:gd name="connsiteY1" fmla="*/ 252222 h 252221"/>
                <a:gd name="connsiteX2" fmla="*/ 0 w 73342"/>
                <a:gd name="connsiteY2" fmla="*/ 247459 h 252221"/>
                <a:gd name="connsiteX3" fmla="*/ 0 w 73342"/>
                <a:gd name="connsiteY3" fmla="*/ 4763 h 252221"/>
                <a:gd name="connsiteX4" fmla="*/ 4763 w 73342"/>
                <a:gd name="connsiteY4" fmla="*/ 0 h 252221"/>
                <a:gd name="connsiteX5" fmla="*/ 68580 w 73342"/>
                <a:gd name="connsiteY5" fmla="*/ 0 h 252221"/>
                <a:gd name="connsiteX6" fmla="*/ 73342 w 73342"/>
                <a:gd name="connsiteY6" fmla="*/ 4763 h 252221"/>
                <a:gd name="connsiteX7" fmla="*/ 73342 w 73342"/>
                <a:gd name="connsiteY7" fmla="*/ 247459 h 252221"/>
                <a:gd name="connsiteX8" fmla="*/ 68580 w 73342"/>
                <a:gd name="connsiteY8" fmla="*/ 252222 h 252221"/>
                <a:gd name="connsiteX9" fmla="*/ 9525 w 73342"/>
                <a:gd name="connsiteY9" fmla="*/ 242697 h 252221"/>
                <a:gd name="connsiteX10" fmla="*/ 63817 w 73342"/>
                <a:gd name="connsiteY10" fmla="*/ 242697 h 252221"/>
                <a:gd name="connsiteX11" fmla="*/ 63817 w 73342"/>
                <a:gd name="connsiteY11" fmla="*/ 9525 h 252221"/>
                <a:gd name="connsiteX12" fmla="*/ 9525 w 73342"/>
                <a:gd name="connsiteY12" fmla="*/ 9525 h 252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2" h="252221">
                  <a:moveTo>
                    <a:pt x="68580" y="252222"/>
                  </a:moveTo>
                  <a:lnTo>
                    <a:pt x="4763" y="252222"/>
                  </a:lnTo>
                  <a:cubicBezTo>
                    <a:pt x="2134" y="252222"/>
                    <a:pt x="0" y="250088"/>
                    <a:pt x="0" y="2474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580" y="0"/>
                  </a:lnTo>
                  <a:cubicBezTo>
                    <a:pt x="71190" y="48"/>
                    <a:pt x="73295" y="2153"/>
                    <a:pt x="73342" y="4763"/>
                  </a:cubicBezTo>
                  <a:lnTo>
                    <a:pt x="73342" y="247459"/>
                  </a:lnTo>
                  <a:cubicBezTo>
                    <a:pt x="73342" y="250088"/>
                    <a:pt x="71209" y="252222"/>
                    <a:pt x="68580" y="252222"/>
                  </a:cubicBezTo>
                  <a:close/>
                  <a:moveTo>
                    <a:pt x="9525" y="242697"/>
                  </a:moveTo>
                  <a:lnTo>
                    <a:pt x="63817" y="242697"/>
                  </a:lnTo>
                  <a:lnTo>
                    <a:pt x="63817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0" name="任意多边形: 形状 1229">
              <a:extLst>
                <a:ext uri="{FF2B5EF4-FFF2-40B4-BE49-F238E27FC236}">
                  <a16:creationId xmlns:a16="http://schemas.microsoft.com/office/drawing/2014/main" id="{E2AFE6AB-3CCE-4754-8B0C-5CDDB4F5AC64}"/>
                </a:ext>
              </a:extLst>
            </p:cNvPr>
            <p:cNvSpPr/>
            <p:nvPr/>
          </p:nvSpPr>
          <p:spPr>
            <a:xfrm>
              <a:off x="10527305" y="2870681"/>
              <a:ext cx="73342" cy="449675"/>
            </a:xfrm>
            <a:custGeom>
              <a:avLst/>
              <a:gdLst>
                <a:gd name="connsiteX0" fmla="*/ 68580 w 73342"/>
                <a:gd name="connsiteY0" fmla="*/ 449675 h 449675"/>
                <a:gd name="connsiteX1" fmla="*/ 4763 w 73342"/>
                <a:gd name="connsiteY1" fmla="*/ 449675 h 449675"/>
                <a:gd name="connsiteX2" fmla="*/ 0 w 73342"/>
                <a:gd name="connsiteY2" fmla="*/ 444913 h 449675"/>
                <a:gd name="connsiteX3" fmla="*/ 0 w 73342"/>
                <a:gd name="connsiteY3" fmla="*/ 4763 h 449675"/>
                <a:gd name="connsiteX4" fmla="*/ 4763 w 73342"/>
                <a:gd name="connsiteY4" fmla="*/ 0 h 449675"/>
                <a:gd name="connsiteX5" fmla="*/ 68580 w 73342"/>
                <a:gd name="connsiteY5" fmla="*/ 0 h 449675"/>
                <a:gd name="connsiteX6" fmla="*/ 73342 w 73342"/>
                <a:gd name="connsiteY6" fmla="*/ 4763 h 449675"/>
                <a:gd name="connsiteX7" fmla="*/ 73342 w 73342"/>
                <a:gd name="connsiteY7" fmla="*/ 444913 h 449675"/>
                <a:gd name="connsiteX8" fmla="*/ 68580 w 73342"/>
                <a:gd name="connsiteY8" fmla="*/ 449675 h 449675"/>
                <a:gd name="connsiteX9" fmla="*/ 9525 w 73342"/>
                <a:gd name="connsiteY9" fmla="*/ 440150 h 449675"/>
                <a:gd name="connsiteX10" fmla="*/ 63817 w 73342"/>
                <a:gd name="connsiteY10" fmla="*/ 440150 h 449675"/>
                <a:gd name="connsiteX11" fmla="*/ 63817 w 73342"/>
                <a:gd name="connsiteY11" fmla="*/ 9525 h 449675"/>
                <a:gd name="connsiteX12" fmla="*/ 9525 w 73342"/>
                <a:gd name="connsiteY12" fmla="*/ 9525 h 44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342" h="449675">
                  <a:moveTo>
                    <a:pt x="68580" y="449675"/>
                  </a:moveTo>
                  <a:lnTo>
                    <a:pt x="4763" y="449675"/>
                  </a:lnTo>
                  <a:cubicBezTo>
                    <a:pt x="2134" y="449675"/>
                    <a:pt x="0" y="447542"/>
                    <a:pt x="0" y="44491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68580" y="0"/>
                  </a:lnTo>
                  <a:cubicBezTo>
                    <a:pt x="71209" y="0"/>
                    <a:pt x="73342" y="2134"/>
                    <a:pt x="73342" y="4763"/>
                  </a:cubicBezTo>
                  <a:lnTo>
                    <a:pt x="73342" y="444913"/>
                  </a:lnTo>
                  <a:cubicBezTo>
                    <a:pt x="73342" y="447542"/>
                    <a:pt x="71209" y="449675"/>
                    <a:pt x="68580" y="449675"/>
                  </a:cubicBezTo>
                  <a:close/>
                  <a:moveTo>
                    <a:pt x="9525" y="440150"/>
                  </a:moveTo>
                  <a:lnTo>
                    <a:pt x="63817" y="440150"/>
                  </a:lnTo>
                  <a:lnTo>
                    <a:pt x="63817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31" name="图形 235">
            <a:extLst>
              <a:ext uri="{FF2B5EF4-FFF2-40B4-BE49-F238E27FC236}">
                <a16:creationId xmlns:a16="http://schemas.microsoft.com/office/drawing/2014/main" id="{144E1848-C063-4DAE-BA12-B4225B3BC4BC}"/>
              </a:ext>
            </a:extLst>
          </p:cNvPr>
          <p:cNvGrpSpPr/>
          <p:nvPr/>
        </p:nvGrpSpPr>
        <p:grpSpPr>
          <a:xfrm>
            <a:off x="9599805" y="1456504"/>
            <a:ext cx="1051054" cy="634555"/>
            <a:chOff x="9599805" y="1456504"/>
            <a:chExt cx="1051054" cy="634555"/>
          </a:xfrm>
          <a:solidFill>
            <a:srgbClr val="263238"/>
          </a:solidFill>
        </p:grpSpPr>
        <p:sp>
          <p:nvSpPr>
            <p:cNvPr id="1232" name="任意多边形: 形状 1231">
              <a:extLst>
                <a:ext uri="{FF2B5EF4-FFF2-40B4-BE49-F238E27FC236}">
                  <a16:creationId xmlns:a16="http://schemas.microsoft.com/office/drawing/2014/main" id="{88974342-95EE-48B2-AAC7-55AE84844FA8}"/>
                </a:ext>
              </a:extLst>
            </p:cNvPr>
            <p:cNvSpPr/>
            <p:nvPr/>
          </p:nvSpPr>
          <p:spPr>
            <a:xfrm>
              <a:off x="10184119" y="1456504"/>
              <a:ext cx="466740" cy="439673"/>
            </a:xfrm>
            <a:custGeom>
              <a:avLst/>
              <a:gdLst>
                <a:gd name="connsiteX0" fmla="*/ 461963 w 466740"/>
                <a:gd name="connsiteY0" fmla="*/ 439674 h 439673"/>
                <a:gd name="connsiteX1" fmla="*/ 4763 w 466740"/>
                <a:gd name="connsiteY1" fmla="*/ 439674 h 439673"/>
                <a:gd name="connsiteX2" fmla="*/ 0 w 466740"/>
                <a:gd name="connsiteY2" fmla="*/ 434912 h 439673"/>
                <a:gd name="connsiteX3" fmla="*/ 0 w 466740"/>
                <a:gd name="connsiteY3" fmla="*/ 4763 h 439673"/>
                <a:gd name="connsiteX4" fmla="*/ 4763 w 466740"/>
                <a:gd name="connsiteY4" fmla="*/ 0 h 439673"/>
                <a:gd name="connsiteX5" fmla="*/ 461963 w 466740"/>
                <a:gd name="connsiteY5" fmla="*/ 0 h 439673"/>
                <a:gd name="connsiteX6" fmla="*/ 466725 w 466740"/>
                <a:gd name="connsiteY6" fmla="*/ 4763 h 439673"/>
                <a:gd name="connsiteX7" fmla="*/ 466725 w 466740"/>
                <a:gd name="connsiteY7" fmla="*/ 434531 h 439673"/>
                <a:gd name="connsiteX8" fmla="*/ 462362 w 466740"/>
                <a:gd name="connsiteY8" fmla="*/ 439659 h 439673"/>
                <a:gd name="connsiteX9" fmla="*/ 461963 w 466740"/>
                <a:gd name="connsiteY9" fmla="*/ 439674 h 439673"/>
                <a:gd name="connsiteX10" fmla="*/ 9811 w 466740"/>
                <a:gd name="connsiteY10" fmla="*/ 430149 h 439673"/>
                <a:gd name="connsiteX11" fmla="*/ 457486 w 466740"/>
                <a:gd name="connsiteY11" fmla="*/ 430149 h 439673"/>
                <a:gd name="connsiteX12" fmla="*/ 457486 w 466740"/>
                <a:gd name="connsiteY12" fmla="*/ 9525 h 439673"/>
                <a:gd name="connsiteX13" fmla="*/ 9811 w 466740"/>
                <a:gd name="connsiteY13" fmla="*/ 9525 h 43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6740" h="439673">
                  <a:moveTo>
                    <a:pt x="461963" y="439674"/>
                  </a:moveTo>
                  <a:lnTo>
                    <a:pt x="4763" y="439674"/>
                  </a:lnTo>
                  <a:cubicBezTo>
                    <a:pt x="2134" y="439674"/>
                    <a:pt x="0" y="437541"/>
                    <a:pt x="0" y="434912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461963" y="0"/>
                  </a:lnTo>
                  <a:cubicBezTo>
                    <a:pt x="464591" y="0"/>
                    <a:pt x="466725" y="2133"/>
                    <a:pt x="466725" y="4763"/>
                  </a:cubicBezTo>
                  <a:lnTo>
                    <a:pt x="466725" y="434531"/>
                  </a:lnTo>
                  <a:cubicBezTo>
                    <a:pt x="466935" y="437153"/>
                    <a:pt x="464982" y="439448"/>
                    <a:pt x="462362" y="439659"/>
                  </a:cubicBezTo>
                  <a:cubicBezTo>
                    <a:pt x="462229" y="439669"/>
                    <a:pt x="462096" y="439674"/>
                    <a:pt x="461963" y="439674"/>
                  </a:cubicBezTo>
                  <a:close/>
                  <a:moveTo>
                    <a:pt x="9811" y="430149"/>
                  </a:moveTo>
                  <a:lnTo>
                    <a:pt x="457486" y="430149"/>
                  </a:lnTo>
                  <a:lnTo>
                    <a:pt x="457486" y="9525"/>
                  </a:lnTo>
                  <a:lnTo>
                    <a:pt x="9811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3" name="任意多边形: 形状 1232">
              <a:extLst>
                <a:ext uri="{FF2B5EF4-FFF2-40B4-BE49-F238E27FC236}">
                  <a16:creationId xmlns:a16="http://schemas.microsoft.com/office/drawing/2014/main" id="{D5D788BC-75A7-4581-A5F2-1431A8558E48}"/>
                </a:ext>
              </a:extLst>
            </p:cNvPr>
            <p:cNvSpPr/>
            <p:nvPr/>
          </p:nvSpPr>
          <p:spPr>
            <a:xfrm>
              <a:off x="10286513" y="1552897"/>
              <a:ext cx="262318" cy="247173"/>
            </a:xfrm>
            <a:custGeom>
              <a:avLst/>
              <a:gdLst>
                <a:gd name="connsiteX0" fmla="*/ 257556 w 262318"/>
                <a:gd name="connsiteY0" fmla="*/ 247174 h 247173"/>
                <a:gd name="connsiteX1" fmla="*/ 4763 w 262318"/>
                <a:gd name="connsiteY1" fmla="*/ 247174 h 247173"/>
                <a:gd name="connsiteX2" fmla="*/ 0 w 262318"/>
                <a:gd name="connsiteY2" fmla="*/ 242411 h 247173"/>
                <a:gd name="connsiteX3" fmla="*/ 0 w 262318"/>
                <a:gd name="connsiteY3" fmla="*/ 4763 h 247173"/>
                <a:gd name="connsiteX4" fmla="*/ 4763 w 262318"/>
                <a:gd name="connsiteY4" fmla="*/ 0 h 247173"/>
                <a:gd name="connsiteX5" fmla="*/ 257556 w 262318"/>
                <a:gd name="connsiteY5" fmla="*/ 0 h 247173"/>
                <a:gd name="connsiteX6" fmla="*/ 262319 w 262318"/>
                <a:gd name="connsiteY6" fmla="*/ 4763 h 247173"/>
                <a:gd name="connsiteX7" fmla="*/ 262319 w 262318"/>
                <a:gd name="connsiteY7" fmla="*/ 242888 h 247173"/>
                <a:gd name="connsiteX8" fmla="*/ 257556 w 262318"/>
                <a:gd name="connsiteY8" fmla="*/ 247174 h 247173"/>
                <a:gd name="connsiteX9" fmla="*/ 9906 w 262318"/>
                <a:gd name="connsiteY9" fmla="*/ 237649 h 247173"/>
                <a:gd name="connsiteX10" fmla="*/ 253174 w 262318"/>
                <a:gd name="connsiteY10" fmla="*/ 237649 h 247173"/>
                <a:gd name="connsiteX11" fmla="*/ 253174 w 262318"/>
                <a:gd name="connsiteY11" fmla="*/ 9049 h 247173"/>
                <a:gd name="connsiteX12" fmla="*/ 9525 w 262318"/>
                <a:gd name="connsiteY12" fmla="*/ 9049 h 24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2318" h="247173">
                  <a:moveTo>
                    <a:pt x="257556" y="247174"/>
                  </a:moveTo>
                  <a:lnTo>
                    <a:pt x="4763" y="247174"/>
                  </a:lnTo>
                  <a:cubicBezTo>
                    <a:pt x="2134" y="247174"/>
                    <a:pt x="0" y="245041"/>
                    <a:pt x="0" y="242411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257556" y="0"/>
                  </a:lnTo>
                  <a:cubicBezTo>
                    <a:pt x="260185" y="0"/>
                    <a:pt x="262319" y="2133"/>
                    <a:pt x="262319" y="4763"/>
                  </a:cubicBezTo>
                  <a:lnTo>
                    <a:pt x="262319" y="242888"/>
                  </a:lnTo>
                  <a:cubicBezTo>
                    <a:pt x="262071" y="245330"/>
                    <a:pt x="260013" y="247186"/>
                    <a:pt x="257556" y="247174"/>
                  </a:cubicBezTo>
                  <a:close/>
                  <a:moveTo>
                    <a:pt x="9906" y="237649"/>
                  </a:moveTo>
                  <a:lnTo>
                    <a:pt x="253174" y="237649"/>
                  </a:lnTo>
                  <a:lnTo>
                    <a:pt x="253174" y="9049"/>
                  </a:lnTo>
                  <a:lnTo>
                    <a:pt x="9525" y="90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4" name="任意多边形: 形状 1233">
              <a:extLst>
                <a:ext uri="{FF2B5EF4-FFF2-40B4-BE49-F238E27FC236}">
                  <a16:creationId xmlns:a16="http://schemas.microsoft.com/office/drawing/2014/main" id="{5FD6A7DA-5B46-415F-B2A4-0D7302B304FE}"/>
                </a:ext>
              </a:extLst>
            </p:cNvPr>
            <p:cNvSpPr/>
            <p:nvPr/>
          </p:nvSpPr>
          <p:spPr>
            <a:xfrm>
              <a:off x="10286513" y="1552897"/>
              <a:ext cx="122967" cy="116014"/>
            </a:xfrm>
            <a:custGeom>
              <a:avLst/>
              <a:gdLst>
                <a:gd name="connsiteX0" fmla="*/ 118205 w 122967"/>
                <a:gd name="connsiteY0" fmla="*/ 116015 h 116014"/>
                <a:gd name="connsiteX1" fmla="*/ 4763 w 122967"/>
                <a:gd name="connsiteY1" fmla="*/ 116015 h 116014"/>
                <a:gd name="connsiteX2" fmla="*/ 0 w 122967"/>
                <a:gd name="connsiteY2" fmla="*/ 111252 h 116014"/>
                <a:gd name="connsiteX3" fmla="*/ 0 w 122967"/>
                <a:gd name="connsiteY3" fmla="*/ 4763 h 116014"/>
                <a:gd name="connsiteX4" fmla="*/ 4763 w 122967"/>
                <a:gd name="connsiteY4" fmla="*/ 0 h 116014"/>
                <a:gd name="connsiteX5" fmla="*/ 118205 w 122967"/>
                <a:gd name="connsiteY5" fmla="*/ 0 h 116014"/>
                <a:gd name="connsiteX6" fmla="*/ 122968 w 122967"/>
                <a:gd name="connsiteY6" fmla="*/ 4763 h 116014"/>
                <a:gd name="connsiteX7" fmla="*/ 122968 w 122967"/>
                <a:gd name="connsiteY7" fmla="*/ 111252 h 116014"/>
                <a:gd name="connsiteX8" fmla="*/ 118205 w 122967"/>
                <a:gd name="connsiteY8" fmla="*/ 116015 h 116014"/>
                <a:gd name="connsiteX9" fmla="*/ 9525 w 122967"/>
                <a:gd name="connsiteY9" fmla="*/ 106490 h 116014"/>
                <a:gd name="connsiteX10" fmla="*/ 113062 w 122967"/>
                <a:gd name="connsiteY10" fmla="*/ 106490 h 116014"/>
                <a:gd name="connsiteX11" fmla="*/ 113062 w 122967"/>
                <a:gd name="connsiteY11" fmla="*/ 9239 h 116014"/>
                <a:gd name="connsiteX12" fmla="*/ 9525 w 122967"/>
                <a:gd name="connsiteY12" fmla="*/ 9239 h 11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2967" h="116014">
                  <a:moveTo>
                    <a:pt x="118205" y="116015"/>
                  </a:moveTo>
                  <a:lnTo>
                    <a:pt x="4763" y="116015"/>
                  </a:lnTo>
                  <a:cubicBezTo>
                    <a:pt x="2134" y="116015"/>
                    <a:pt x="0" y="113882"/>
                    <a:pt x="0" y="111252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lnTo>
                    <a:pt x="118205" y="0"/>
                  </a:lnTo>
                  <a:cubicBezTo>
                    <a:pt x="120834" y="0"/>
                    <a:pt x="122968" y="2133"/>
                    <a:pt x="122968" y="4763"/>
                  </a:cubicBezTo>
                  <a:lnTo>
                    <a:pt x="122968" y="111252"/>
                  </a:lnTo>
                  <a:cubicBezTo>
                    <a:pt x="122920" y="113861"/>
                    <a:pt x="120815" y="115964"/>
                    <a:pt x="118205" y="116015"/>
                  </a:cubicBezTo>
                  <a:close/>
                  <a:moveTo>
                    <a:pt x="9525" y="106490"/>
                  </a:moveTo>
                  <a:lnTo>
                    <a:pt x="113062" y="106490"/>
                  </a:lnTo>
                  <a:lnTo>
                    <a:pt x="113062" y="9239"/>
                  </a:lnTo>
                  <a:lnTo>
                    <a:pt x="9525" y="923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5" name="任意多边形: 形状 1234">
              <a:extLst>
                <a:ext uri="{FF2B5EF4-FFF2-40B4-BE49-F238E27FC236}">
                  <a16:creationId xmlns:a16="http://schemas.microsoft.com/office/drawing/2014/main" id="{974834FC-DB8F-48A2-86C2-D13CEFABB489}"/>
                </a:ext>
              </a:extLst>
            </p:cNvPr>
            <p:cNvSpPr/>
            <p:nvPr/>
          </p:nvSpPr>
          <p:spPr>
            <a:xfrm>
              <a:off x="10204312" y="1973997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2"/>
                    <a:pt x="0" y="4763"/>
                  </a:cubicBezTo>
                  <a:cubicBezTo>
                    <a:pt x="0" y="2133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916" y="0"/>
                    <a:pt x="400050" y="2133"/>
                    <a:pt x="400050" y="4763"/>
                  </a:cubicBezTo>
                  <a:cubicBezTo>
                    <a:pt x="400002" y="7371"/>
                    <a:pt x="397897" y="9474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6" name="任意多边形: 形状 1235">
              <a:extLst>
                <a:ext uri="{FF2B5EF4-FFF2-40B4-BE49-F238E27FC236}">
                  <a16:creationId xmlns:a16="http://schemas.microsoft.com/office/drawing/2014/main" id="{2925C0F0-5EFC-4B39-AA66-93B66ADDC3E3}"/>
                </a:ext>
              </a:extLst>
            </p:cNvPr>
            <p:cNvSpPr/>
            <p:nvPr/>
          </p:nvSpPr>
          <p:spPr>
            <a:xfrm>
              <a:off x="10204312" y="2027718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2"/>
                    <a:pt x="0" y="4763"/>
                  </a:cubicBezTo>
                  <a:cubicBezTo>
                    <a:pt x="0" y="2133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916" y="0"/>
                    <a:pt x="400050" y="2133"/>
                    <a:pt x="400050" y="4763"/>
                  </a:cubicBezTo>
                  <a:cubicBezTo>
                    <a:pt x="400050" y="7392"/>
                    <a:pt x="397916" y="9525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7" name="任意多边形: 形状 1236">
              <a:extLst>
                <a:ext uri="{FF2B5EF4-FFF2-40B4-BE49-F238E27FC236}">
                  <a16:creationId xmlns:a16="http://schemas.microsoft.com/office/drawing/2014/main" id="{1A4334DE-0C63-45FA-967D-17AA7FF71787}"/>
                </a:ext>
              </a:extLst>
            </p:cNvPr>
            <p:cNvSpPr/>
            <p:nvPr/>
          </p:nvSpPr>
          <p:spPr>
            <a:xfrm>
              <a:off x="10204312" y="2081535"/>
              <a:ext cx="400050" cy="9525"/>
            </a:xfrm>
            <a:custGeom>
              <a:avLst/>
              <a:gdLst>
                <a:gd name="connsiteX0" fmla="*/ 395288 w 400050"/>
                <a:gd name="connsiteY0" fmla="*/ 9525 h 9525"/>
                <a:gd name="connsiteX1" fmla="*/ 4763 w 400050"/>
                <a:gd name="connsiteY1" fmla="*/ 9525 h 9525"/>
                <a:gd name="connsiteX2" fmla="*/ 0 w 400050"/>
                <a:gd name="connsiteY2" fmla="*/ 4763 h 9525"/>
                <a:gd name="connsiteX3" fmla="*/ 4763 w 400050"/>
                <a:gd name="connsiteY3" fmla="*/ 0 h 9525"/>
                <a:gd name="connsiteX4" fmla="*/ 395288 w 400050"/>
                <a:gd name="connsiteY4" fmla="*/ 0 h 9525"/>
                <a:gd name="connsiteX5" fmla="*/ 400050 w 400050"/>
                <a:gd name="connsiteY5" fmla="*/ 4763 h 9525"/>
                <a:gd name="connsiteX6" fmla="*/ 395288 w 400050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0050" h="9525">
                  <a:moveTo>
                    <a:pt x="395288" y="9525"/>
                  </a:moveTo>
                  <a:lnTo>
                    <a:pt x="4763" y="9525"/>
                  </a:lnTo>
                  <a:cubicBezTo>
                    <a:pt x="2134" y="9525"/>
                    <a:pt x="0" y="7392"/>
                    <a:pt x="0" y="4763"/>
                  </a:cubicBezTo>
                  <a:cubicBezTo>
                    <a:pt x="0" y="2133"/>
                    <a:pt x="2134" y="0"/>
                    <a:pt x="4763" y="0"/>
                  </a:cubicBezTo>
                  <a:lnTo>
                    <a:pt x="395288" y="0"/>
                  </a:lnTo>
                  <a:cubicBezTo>
                    <a:pt x="397916" y="0"/>
                    <a:pt x="400050" y="2133"/>
                    <a:pt x="400050" y="4763"/>
                  </a:cubicBezTo>
                  <a:cubicBezTo>
                    <a:pt x="400002" y="7371"/>
                    <a:pt x="397897" y="9474"/>
                    <a:pt x="395288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8" name="任意多边形: 形状 1237">
              <a:extLst>
                <a:ext uri="{FF2B5EF4-FFF2-40B4-BE49-F238E27FC236}">
                  <a16:creationId xmlns:a16="http://schemas.microsoft.com/office/drawing/2014/main" id="{1113C112-7607-4C3F-8A30-FFF9B3C3DD4F}"/>
                </a:ext>
              </a:extLst>
            </p:cNvPr>
            <p:cNvSpPr/>
            <p:nvPr/>
          </p:nvSpPr>
          <p:spPr>
            <a:xfrm>
              <a:off x="9599805" y="1550611"/>
              <a:ext cx="580694" cy="164115"/>
            </a:xfrm>
            <a:custGeom>
              <a:avLst/>
              <a:gdLst>
                <a:gd name="connsiteX0" fmla="*/ 4718 w 580694"/>
                <a:gd name="connsiteY0" fmla="*/ 164116 h 164115"/>
                <a:gd name="connsiteX1" fmla="*/ 527 w 580694"/>
                <a:gd name="connsiteY1" fmla="*/ 161449 h 164115"/>
                <a:gd name="connsiteX2" fmla="*/ 2527 w 580694"/>
                <a:gd name="connsiteY2" fmla="*/ 155067 h 164115"/>
                <a:gd name="connsiteX3" fmla="*/ 304946 w 580694"/>
                <a:gd name="connsiteY3" fmla="*/ 572 h 164115"/>
                <a:gd name="connsiteX4" fmla="*/ 307137 w 580694"/>
                <a:gd name="connsiteY4" fmla="*/ 0 h 164115"/>
                <a:gd name="connsiteX5" fmla="*/ 575932 w 580694"/>
                <a:gd name="connsiteY5" fmla="*/ 0 h 164115"/>
                <a:gd name="connsiteX6" fmla="*/ 580695 w 580694"/>
                <a:gd name="connsiteY6" fmla="*/ 4763 h 164115"/>
                <a:gd name="connsiteX7" fmla="*/ 575932 w 580694"/>
                <a:gd name="connsiteY7" fmla="*/ 9525 h 164115"/>
                <a:gd name="connsiteX8" fmla="*/ 308280 w 580694"/>
                <a:gd name="connsiteY8" fmla="*/ 9525 h 164115"/>
                <a:gd name="connsiteX9" fmla="*/ 6909 w 580694"/>
                <a:gd name="connsiteY9" fmla="*/ 163544 h 164115"/>
                <a:gd name="connsiteX10" fmla="*/ 4718 w 580694"/>
                <a:gd name="connsiteY10" fmla="*/ 164116 h 16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0694" h="164115">
                  <a:moveTo>
                    <a:pt x="4718" y="164116"/>
                  </a:moveTo>
                  <a:cubicBezTo>
                    <a:pt x="2918" y="164129"/>
                    <a:pt x="1279" y="163085"/>
                    <a:pt x="527" y="161449"/>
                  </a:cubicBezTo>
                  <a:cubicBezTo>
                    <a:pt x="-664" y="159132"/>
                    <a:pt x="232" y="156290"/>
                    <a:pt x="2527" y="155067"/>
                  </a:cubicBezTo>
                  <a:lnTo>
                    <a:pt x="304946" y="572"/>
                  </a:lnTo>
                  <a:cubicBezTo>
                    <a:pt x="305613" y="193"/>
                    <a:pt x="306365" y="-5"/>
                    <a:pt x="307137" y="0"/>
                  </a:cubicBezTo>
                  <a:lnTo>
                    <a:pt x="575932" y="0"/>
                  </a:lnTo>
                  <a:cubicBezTo>
                    <a:pt x="578561" y="0"/>
                    <a:pt x="580695" y="2133"/>
                    <a:pt x="580695" y="4763"/>
                  </a:cubicBezTo>
                  <a:cubicBezTo>
                    <a:pt x="580695" y="7392"/>
                    <a:pt x="578561" y="9525"/>
                    <a:pt x="575932" y="9525"/>
                  </a:cubicBezTo>
                  <a:lnTo>
                    <a:pt x="308280" y="9525"/>
                  </a:lnTo>
                  <a:lnTo>
                    <a:pt x="6909" y="163544"/>
                  </a:lnTo>
                  <a:cubicBezTo>
                    <a:pt x="6242" y="163923"/>
                    <a:pt x="5489" y="164121"/>
                    <a:pt x="4718" y="16411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39" name="图形 235">
            <a:extLst>
              <a:ext uri="{FF2B5EF4-FFF2-40B4-BE49-F238E27FC236}">
                <a16:creationId xmlns:a16="http://schemas.microsoft.com/office/drawing/2014/main" id="{D06D5333-A0E0-4EC4-8CAB-044061868430}"/>
              </a:ext>
            </a:extLst>
          </p:cNvPr>
          <p:cNvGrpSpPr/>
          <p:nvPr/>
        </p:nvGrpSpPr>
        <p:grpSpPr>
          <a:xfrm>
            <a:off x="7599701" y="1390972"/>
            <a:ext cx="556736" cy="973359"/>
            <a:chOff x="7599701" y="1390972"/>
            <a:chExt cx="556736" cy="973359"/>
          </a:xfrm>
          <a:solidFill>
            <a:srgbClr val="263238"/>
          </a:solidFill>
        </p:grpSpPr>
        <p:sp>
          <p:nvSpPr>
            <p:cNvPr id="1240" name="任意多边形: 形状 1239">
              <a:extLst>
                <a:ext uri="{FF2B5EF4-FFF2-40B4-BE49-F238E27FC236}">
                  <a16:creationId xmlns:a16="http://schemas.microsoft.com/office/drawing/2014/main" id="{23452F7A-C43A-4F63-AC31-B0BFDB8F4748}"/>
                </a:ext>
              </a:extLst>
            </p:cNvPr>
            <p:cNvSpPr/>
            <p:nvPr/>
          </p:nvSpPr>
          <p:spPr>
            <a:xfrm>
              <a:off x="7654946" y="2247365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54" y="0"/>
                    <a:pt x="399288" y="2134"/>
                    <a:pt x="399288" y="4763"/>
                  </a:cubicBezTo>
                  <a:cubicBezTo>
                    <a:pt x="399240" y="7372"/>
                    <a:pt x="397135" y="9477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1" name="任意多边形: 形状 1240">
              <a:extLst>
                <a:ext uri="{FF2B5EF4-FFF2-40B4-BE49-F238E27FC236}">
                  <a16:creationId xmlns:a16="http://schemas.microsoft.com/office/drawing/2014/main" id="{B45F5608-FBE1-46AE-A5A0-8E63C24DCA95}"/>
                </a:ext>
              </a:extLst>
            </p:cNvPr>
            <p:cNvSpPr/>
            <p:nvPr/>
          </p:nvSpPr>
          <p:spPr>
            <a:xfrm>
              <a:off x="7654946" y="2301086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54" y="0"/>
                    <a:pt x="399288" y="2134"/>
                    <a:pt x="399288" y="4763"/>
                  </a:cubicBezTo>
                  <a:cubicBezTo>
                    <a:pt x="399288" y="7391"/>
                    <a:pt x="397154" y="9525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2" name="任意多边形: 形状 1241">
              <a:extLst>
                <a:ext uri="{FF2B5EF4-FFF2-40B4-BE49-F238E27FC236}">
                  <a16:creationId xmlns:a16="http://schemas.microsoft.com/office/drawing/2014/main" id="{99B5A945-0491-4DE8-B218-2BB5F9331946}"/>
                </a:ext>
              </a:extLst>
            </p:cNvPr>
            <p:cNvSpPr/>
            <p:nvPr/>
          </p:nvSpPr>
          <p:spPr>
            <a:xfrm>
              <a:off x="7654946" y="2354807"/>
              <a:ext cx="399288" cy="9525"/>
            </a:xfrm>
            <a:custGeom>
              <a:avLst/>
              <a:gdLst>
                <a:gd name="connsiteX0" fmla="*/ 394526 w 399288"/>
                <a:gd name="connsiteY0" fmla="*/ 9525 h 9525"/>
                <a:gd name="connsiteX1" fmla="*/ 4763 w 399288"/>
                <a:gd name="connsiteY1" fmla="*/ 9525 h 9525"/>
                <a:gd name="connsiteX2" fmla="*/ 0 w 399288"/>
                <a:gd name="connsiteY2" fmla="*/ 4763 h 9525"/>
                <a:gd name="connsiteX3" fmla="*/ 4763 w 399288"/>
                <a:gd name="connsiteY3" fmla="*/ 0 h 9525"/>
                <a:gd name="connsiteX4" fmla="*/ 394526 w 399288"/>
                <a:gd name="connsiteY4" fmla="*/ 0 h 9525"/>
                <a:gd name="connsiteX5" fmla="*/ 399288 w 399288"/>
                <a:gd name="connsiteY5" fmla="*/ 4763 h 9525"/>
                <a:gd name="connsiteX6" fmla="*/ 394526 w 399288"/>
                <a:gd name="connsiteY6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9288" h="9525">
                  <a:moveTo>
                    <a:pt x="394526" y="9525"/>
                  </a:moveTo>
                  <a:lnTo>
                    <a:pt x="4763" y="9525"/>
                  </a:lnTo>
                  <a:cubicBezTo>
                    <a:pt x="2133" y="9525"/>
                    <a:pt x="0" y="7391"/>
                    <a:pt x="0" y="4763"/>
                  </a:cubicBezTo>
                  <a:cubicBezTo>
                    <a:pt x="0" y="2134"/>
                    <a:pt x="2133" y="0"/>
                    <a:pt x="4763" y="0"/>
                  </a:cubicBezTo>
                  <a:lnTo>
                    <a:pt x="394526" y="0"/>
                  </a:lnTo>
                  <a:cubicBezTo>
                    <a:pt x="397135" y="48"/>
                    <a:pt x="399240" y="2153"/>
                    <a:pt x="399288" y="4763"/>
                  </a:cubicBezTo>
                  <a:cubicBezTo>
                    <a:pt x="399288" y="7391"/>
                    <a:pt x="397154" y="9525"/>
                    <a:pt x="394526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3" name="任意多边形: 形状 1242">
              <a:extLst>
                <a:ext uri="{FF2B5EF4-FFF2-40B4-BE49-F238E27FC236}">
                  <a16:creationId xmlns:a16="http://schemas.microsoft.com/office/drawing/2014/main" id="{BEB3F8FA-5202-468A-AE49-722B8AF3D6DB}"/>
                </a:ext>
              </a:extLst>
            </p:cNvPr>
            <p:cNvSpPr/>
            <p:nvPr/>
          </p:nvSpPr>
          <p:spPr>
            <a:xfrm>
              <a:off x="7599701" y="1480507"/>
              <a:ext cx="482726" cy="482727"/>
            </a:xfrm>
            <a:custGeom>
              <a:avLst/>
              <a:gdLst>
                <a:gd name="connsiteX0" fmla="*/ 241363 w 482726"/>
                <a:gd name="connsiteY0" fmla="*/ 482727 h 482727"/>
                <a:gd name="connsiteX1" fmla="*/ 0 w 482726"/>
                <a:gd name="connsiteY1" fmla="*/ 241364 h 482727"/>
                <a:gd name="connsiteX2" fmla="*/ 241363 w 482726"/>
                <a:gd name="connsiteY2" fmla="*/ 0 h 482727"/>
                <a:gd name="connsiteX3" fmla="*/ 482727 w 482726"/>
                <a:gd name="connsiteY3" fmla="*/ 241364 h 482727"/>
                <a:gd name="connsiteX4" fmla="*/ 241363 w 482726"/>
                <a:gd name="connsiteY4" fmla="*/ 482727 h 482727"/>
                <a:gd name="connsiteX5" fmla="*/ 241363 w 482726"/>
                <a:gd name="connsiteY5" fmla="*/ 9525 h 482727"/>
                <a:gd name="connsiteX6" fmla="*/ 9525 w 482726"/>
                <a:gd name="connsiteY6" fmla="*/ 241364 h 482727"/>
                <a:gd name="connsiteX7" fmla="*/ 241363 w 482726"/>
                <a:gd name="connsiteY7" fmla="*/ 473202 h 482727"/>
                <a:gd name="connsiteX8" fmla="*/ 473202 w 482726"/>
                <a:gd name="connsiteY8" fmla="*/ 241364 h 482727"/>
                <a:gd name="connsiteX9" fmla="*/ 241363 w 482726"/>
                <a:gd name="connsiteY9" fmla="*/ 9525 h 482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726" h="482727">
                  <a:moveTo>
                    <a:pt x="241363" y="482727"/>
                  </a:moveTo>
                  <a:cubicBezTo>
                    <a:pt x="108061" y="482727"/>
                    <a:pt x="0" y="374665"/>
                    <a:pt x="0" y="241364"/>
                  </a:cubicBezTo>
                  <a:cubicBezTo>
                    <a:pt x="0" y="108062"/>
                    <a:pt x="108061" y="0"/>
                    <a:pt x="241363" y="0"/>
                  </a:cubicBezTo>
                  <a:cubicBezTo>
                    <a:pt x="374666" y="0"/>
                    <a:pt x="482727" y="108062"/>
                    <a:pt x="482727" y="241364"/>
                  </a:cubicBezTo>
                  <a:cubicBezTo>
                    <a:pt x="482622" y="374621"/>
                    <a:pt x="374618" y="482622"/>
                    <a:pt x="241363" y="482727"/>
                  </a:cubicBezTo>
                  <a:close/>
                  <a:moveTo>
                    <a:pt x="241363" y="9525"/>
                  </a:moveTo>
                  <a:cubicBezTo>
                    <a:pt x="113319" y="9525"/>
                    <a:pt x="9525" y="113323"/>
                    <a:pt x="9525" y="241364"/>
                  </a:cubicBezTo>
                  <a:cubicBezTo>
                    <a:pt x="9525" y="369404"/>
                    <a:pt x="113319" y="473202"/>
                    <a:pt x="241363" y="473202"/>
                  </a:cubicBezTo>
                  <a:cubicBezTo>
                    <a:pt x="369408" y="473202"/>
                    <a:pt x="473202" y="369404"/>
                    <a:pt x="473202" y="241364"/>
                  </a:cubicBezTo>
                  <a:cubicBezTo>
                    <a:pt x="473097" y="113367"/>
                    <a:pt x="369360" y="9630"/>
                    <a:pt x="241363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4" name="任意多边形: 形状 1243">
              <a:extLst>
                <a:ext uri="{FF2B5EF4-FFF2-40B4-BE49-F238E27FC236}">
                  <a16:creationId xmlns:a16="http://schemas.microsoft.com/office/drawing/2014/main" id="{A2BC1C5C-CE30-4999-B917-9D218AE5E9D5}"/>
                </a:ext>
              </a:extLst>
            </p:cNvPr>
            <p:cNvSpPr/>
            <p:nvPr/>
          </p:nvSpPr>
          <p:spPr>
            <a:xfrm>
              <a:off x="7683616" y="1564327"/>
              <a:ext cx="314896" cy="314896"/>
            </a:xfrm>
            <a:custGeom>
              <a:avLst/>
              <a:gdLst>
                <a:gd name="connsiteX0" fmla="*/ 157448 w 314896"/>
                <a:gd name="connsiteY0" fmla="*/ 314897 h 314896"/>
                <a:gd name="connsiteX1" fmla="*/ 0 w 314896"/>
                <a:gd name="connsiteY1" fmla="*/ 157448 h 314896"/>
                <a:gd name="connsiteX2" fmla="*/ 157448 w 314896"/>
                <a:gd name="connsiteY2" fmla="*/ 0 h 314896"/>
                <a:gd name="connsiteX3" fmla="*/ 314896 w 314896"/>
                <a:gd name="connsiteY3" fmla="*/ 157448 h 314896"/>
                <a:gd name="connsiteX4" fmla="*/ 314896 w 314896"/>
                <a:gd name="connsiteY4" fmla="*/ 157544 h 314896"/>
                <a:gd name="connsiteX5" fmla="*/ 157448 w 314896"/>
                <a:gd name="connsiteY5" fmla="*/ 314897 h 314896"/>
                <a:gd name="connsiteX6" fmla="*/ 157448 w 314896"/>
                <a:gd name="connsiteY6" fmla="*/ 9620 h 314896"/>
                <a:gd name="connsiteX7" fmla="*/ 9525 w 314896"/>
                <a:gd name="connsiteY7" fmla="*/ 157544 h 314896"/>
                <a:gd name="connsiteX8" fmla="*/ 157448 w 314896"/>
                <a:gd name="connsiteY8" fmla="*/ 305467 h 314896"/>
                <a:gd name="connsiteX9" fmla="*/ 305371 w 314896"/>
                <a:gd name="connsiteY9" fmla="*/ 157544 h 314896"/>
                <a:gd name="connsiteX10" fmla="*/ 157448 w 314896"/>
                <a:gd name="connsiteY10" fmla="*/ 9620 h 31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896" h="314896">
                  <a:moveTo>
                    <a:pt x="157448" y="314897"/>
                  </a:moveTo>
                  <a:cubicBezTo>
                    <a:pt x="70495" y="314897"/>
                    <a:pt x="0" y="244405"/>
                    <a:pt x="0" y="157448"/>
                  </a:cubicBezTo>
                  <a:cubicBezTo>
                    <a:pt x="0" y="70492"/>
                    <a:pt x="70495" y="0"/>
                    <a:pt x="157448" y="0"/>
                  </a:cubicBezTo>
                  <a:cubicBezTo>
                    <a:pt x="244402" y="0"/>
                    <a:pt x="314896" y="70492"/>
                    <a:pt x="314896" y="157448"/>
                  </a:cubicBezTo>
                  <a:cubicBezTo>
                    <a:pt x="314896" y="157480"/>
                    <a:pt x="314896" y="157512"/>
                    <a:pt x="314896" y="157544"/>
                  </a:cubicBezTo>
                  <a:cubicBezTo>
                    <a:pt x="314792" y="244441"/>
                    <a:pt x="244345" y="314844"/>
                    <a:pt x="157448" y="314897"/>
                  </a:cubicBezTo>
                  <a:close/>
                  <a:moveTo>
                    <a:pt x="157448" y="9620"/>
                  </a:moveTo>
                  <a:cubicBezTo>
                    <a:pt x="75752" y="9620"/>
                    <a:pt x="9525" y="75848"/>
                    <a:pt x="9525" y="157544"/>
                  </a:cubicBezTo>
                  <a:cubicBezTo>
                    <a:pt x="9525" y="239239"/>
                    <a:pt x="75752" y="305467"/>
                    <a:pt x="157448" y="305467"/>
                  </a:cubicBezTo>
                  <a:cubicBezTo>
                    <a:pt x="239144" y="305467"/>
                    <a:pt x="305371" y="239239"/>
                    <a:pt x="305371" y="157544"/>
                  </a:cubicBezTo>
                  <a:cubicBezTo>
                    <a:pt x="305314" y="75869"/>
                    <a:pt x="239125" y="9673"/>
                    <a:pt x="157448" y="96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5" name="任意多边形: 形状 1244">
              <a:extLst>
                <a:ext uri="{FF2B5EF4-FFF2-40B4-BE49-F238E27FC236}">
                  <a16:creationId xmlns:a16="http://schemas.microsoft.com/office/drawing/2014/main" id="{8EC86D80-8D15-4B36-B8DC-34D3587F8511}"/>
                </a:ext>
              </a:extLst>
            </p:cNvPr>
            <p:cNvSpPr/>
            <p:nvPr/>
          </p:nvSpPr>
          <p:spPr>
            <a:xfrm>
              <a:off x="7836302" y="1390972"/>
              <a:ext cx="320135" cy="335661"/>
            </a:xfrm>
            <a:custGeom>
              <a:avLst/>
              <a:gdLst>
                <a:gd name="connsiteX0" fmla="*/ 315373 w 320135"/>
                <a:gd name="connsiteY0" fmla="*/ 335661 h 335661"/>
                <a:gd name="connsiteX1" fmla="*/ 4763 w 320135"/>
                <a:gd name="connsiteY1" fmla="*/ 335661 h 335661"/>
                <a:gd name="connsiteX2" fmla="*/ 0 w 320135"/>
                <a:gd name="connsiteY2" fmla="*/ 330899 h 335661"/>
                <a:gd name="connsiteX3" fmla="*/ 0 w 320135"/>
                <a:gd name="connsiteY3" fmla="*/ 4763 h 335661"/>
                <a:gd name="connsiteX4" fmla="*/ 4763 w 320135"/>
                <a:gd name="connsiteY4" fmla="*/ 0 h 335661"/>
                <a:gd name="connsiteX5" fmla="*/ 9525 w 320135"/>
                <a:gd name="connsiteY5" fmla="*/ 4763 h 335661"/>
                <a:gd name="connsiteX6" fmla="*/ 9525 w 320135"/>
                <a:gd name="connsiteY6" fmla="*/ 326136 h 335661"/>
                <a:gd name="connsiteX7" fmla="*/ 315373 w 320135"/>
                <a:gd name="connsiteY7" fmla="*/ 326136 h 335661"/>
                <a:gd name="connsiteX8" fmla="*/ 320135 w 320135"/>
                <a:gd name="connsiteY8" fmla="*/ 330899 h 335661"/>
                <a:gd name="connsiteX9" fmla="*/ 315373 w 320135"/>
                <a:gd name="connsiteY9" fmla="*/ 335661 h 335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0135" h="335661">
                  <a:moveTo>
                    <a:pt x="315373" y="335661"/>
                  </a:moveTo>
                  <a:lnTo>
                    <a:pt x="4763" y="335661"/>
                  </a:lnTo>
                  <a:cubicBezTo>
                    <a:pt x="2134" y="335661"/>
                    <a:pt x="0" y="333528"/>
                    <a:pt x="0" y="330899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cubicBezTo>
                    <a:pt x="7391" y="0"/>
                    <a:pt x="9525" y="2133"/>
                    <a:pt x="9525" y="4763"/>
                  </a:cubicBezTo>
                  <a:lnTo>
                    <a:pt x="9525" y="326136"/>
                  </a:lnTo>
                  <a:lnTo>
                    <a:pt x="315373" y="326136"/>
                  </a:lnTo>
                  <a:cubicBezTo>
                    <a:pt x="318002" y="326136"/>
                    <a:pt x="320135" y="328269"/>
                    <a:pt x="320135" y="330899"/>
                  </a:cubicBezTo>
                  <a:cubicBezTo>
                    <a:pt x="320135" y="333528"/>
                    <a:pt x="318002" y="335661"/>
                    <a:pt x="315373" y="33566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6" name="任意多边形: 形状 1245">
              <a:extLst>
                <a:ext uri="{FF2B5EF4-FFF2-40B4-BE49-F238E27FC236}">
                  <a16:creationId xmlns:a16="http://schemas.microsoft.com/office/drawing/2014/main" id="{E1011EEA-1888-402E-8D40-0A6EA0EE0DDD}"/>
                </a:ext>
              </a:extLst>
            </p:cNvPr>
            <p:cNvSpPr/>
            <p:nvPr/>
          </p:nvSpPr>
          <p:spPr>
            <a:xfrm>
              <a:off x="7841541" y="1911609"/>
              <a:ext cx="9525" cy="272414"/>
            </a:xfrm>
            <a:custGeom>
              <a:avLst/>
              <a:gdLst>
                <a:gd name="connsiteX0" fmla="*/ 4763 w 9525"/>
                <a:gd name="connsiteY0" fmla="*/ 272415 h 272414"/>
                <a:gd name="connsiteX1" fmla="*/ 0 w 9525"/>
                <a:gd name="connsiteY1" fmla="*/ 267653 h 272414"/>
                <a:gd name="connsiteX2" fmla="*/ 0 w 9525"/>
                <a:gd name="connsiteY2" fmla="*/ 4763 h 272414"/>
                <a:gd name="connsiteX3" fmla="*/ 4763 w 9525"/>
                <a:gd name="connsiteY3" fmla="*/ 0 h 272414"/>
                <a:gd name="connsiteX4" fmla="*/ 9525 w 9525"/>
                <a:gd name="connsiteY4" fmla="*/ 4763 h 272414"/>
                <a:gd name="connsiteX5" fmla="*/ 9525 w 9525"/>
                <a:gd name="connsiteY5" fmla="*/ 267653 h 272414"/>
                <a:gd name="connsiteX6" fmla="*/ 4763 w 9525"/>
                <a:gd name="connsiteY6" fmla="*/ 272415 h 27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" h="272414">
                  <a:moveTo>
                    <a:pt x="4763" y="272415"/>
                  </a:moveTo>
                  <a:cubicBezTo>
                    <a:pt x="2153" y="272367"/>
                    <a:pt x="48" y="270262"/>
                    <a:pt x="0" y="267653"/>
                  </a:cubicBezTo>
                  <a:lnTo>
                    <a:pt x="0" y="4763"/>
                  </a:lnTo>
                  <a:cubicBezTo>
                    <a:pt x="0" y="2133"/>
                    <a:pt x="2134" y="0"/>
                    <a:pt x="4763" y="0"/>
                  </a:cubicBezTo>
                  <a:cubicBezTo>
                    <a:pt x="7391" y="0"/>
                    <a:pt x="9525" y="2133"/>
                    <a:pt x="9525" y="4763"/>
                  </a:cubicBezTo>
                  <a:lnTo>
                    <a:pt x="9525" y="267653"/>
                  </a:lnTo>
                  <a:cubicBezTo>
                    <a:pt x="9525" y="270281"/>
                    <a:pt x="7391" y="272415"/>
                    <a:pt x="4763" y="2724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247" name="任意多边形: 形状 1246">
            <a:extLst>
              <a:ext uri="{FF2B5EF4-FFF2-40B4-BE49-F238E27FC236}">
                <a16:creationId xmlns:a16="http://schemas.microsoft.com/office/drawing/2014/main" id="{8C2F56B7-AD1B-4F1C-99AC-900F79C2D1D2}"/>
              </a:ext>
            </a:extLst>
          </p:cNvPr>
          <p:cNvSpPr/>
          <p:nvPr/>
        </p:nvSpPr>
        <p:spPr>
          <a:xfrm>
            <a:off x="7446825" y="1286578"/>
            <a:ext cx="3359848" cy="3146583"/>
          </a:xfrm>
          <a:custGeom>
            <a:avLst/>
            <a:gdLst>
              <a:gd name="connsiteX0" fmla="*/ 3240024 w 3359848"/>
              <a:gd name="connsiteY0" fmla="*/ 3146584 h 3146583"/>
              <a:gd name="connsiteX1" fmla="*/ 119348 w 3359848"/>
              <a:gd name="connsiteY1" fmla="*/ 3146584 h 3146583"/>
              <a:gd name="connsiteX2" fmla="*/ 0 w 3359848"/>
              <a:gd name="connsiteY2" fmla="*/ 3026664 h 3146583"/>
              <a:gd name="connsiteX3" fmla="*/ 0 w 3359848"/>
              <a:gd name="connsiteY3" fmla="*/ 119920 h 3146583"/>
              <a:gd name="connsiteX4" fmla="*/ 119348 w 3359848"/>
              <a:gd name="connsiteY4" fmla="*/ 0 h 3146583"/>
              <a:gd name="connsiteX5" fmla="*/ 3240024 w 3359848"/>
              <a:gd name="connsiteY5" fmla="*/ 0 h 3146583"/>
              <a:gd name="connsiteX6" fmla="*/ 3359849 w 3359848"/>
              <a:gd name="connsiteY6" fmla="*/ 119920 h 3146583"/>
              <a:gd name="connsiteX7" fmla="*/ 3359849 w 3359848"/>
              <a:gd name="connsiteY7" fmla="*/ 3026664 h 3146583"/>
              <a:gd name="connsiteX8" fmla="*/ 3240024 w 3359848"/>
              <a:gd name="connsiteY8" fmla="*/ 3146584 h 3146583"/>
              <a:gd name="connsiteX9" fmla="*/ 119348 w 3359848"/>
              <a:gd name="connsiteY9" fmla="*/ 28575 h 3146583"/>
              <a:gd name="connsiteX10" fmla="*/ 28575 w 3359848"/>
              <a:gd name="connsiteY10" fmla="*/ 119920 h 3146583"/>
              <a:gd name="connsiteX11" fmla="*/ 28575 w 3359848"/>
              <a:gd name="connsiteY11" fmla="*/ 3026664 h 3146583"/>
              <a:gd name="connsiteX12" fmla="*/ 119825 w 3359848"/>
              <a:gd name="connsiteY12" fmla="*/ 3118009 h 3146583"/>
              <a:gd name="connsiteX13" fmla="*/ 3240024 w 3359848"/>
              <a:gd name="connsiteY13" fmla="*/ 3118009 h 3146583"/>
              <a:gd name="connsiteX14" fmla="*/ 3331274 w 3359848"/>
              <a:gd name="connsiteY14" fmla="*/ 3026664 h 3146583"/>
              <a:gd name="connsiteX15" fmla="*/ 3331274 w 3359848"/>
              <a:gd name="connsiteY15" fmla="*/ 119920 h 3146583"/>
              <a:gd name="connsiteX16" fmla="*/ 3240024 w 3359848"/>
              <a:gd name="connsiteY16" fmla="*/ 28575 h 314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59848" h="3146583">
                <a:moveTo>
                  <a:pt x="3240024" y="3146584"/>
                </a:moveTo>
                <a:lnTo>
                  <a:pt x="119348" y="3146584"/>
                </a:lnTo>
                <a:cubicBezTo>
                  <a:pt x="53364" y="3146222"/>
                  <a:pt x="51" y="3092653"/>
                  <a:pt x="0" y="3026664"/>
                </a:cubicBezTo>
                <a:lnTo>
                  <a:pt x="0" y="119920"/>
                </a:lnTo>
                <a:cubicBezTo>
                  <a:pt x="51" y="53934"/>
                  <a:pt x="53364" y="367"/>
                  <a:pt x="119348" y="0"/>
                </a:cubicBezTo>
                <a:lnTo>
                  <a:pt x="3240024" y="0"/>
                </a:lnTo>
                <a:cubicBezTo>
                  <a:pt x="3306194" y="105"/>
                  <a:pt x="3359792" y="53749"/>
                  <a:pt x="3359849" y="119920"/>
                </a:cubicBezTo>
                <a:lnTo>
                  <a:pt x="3359849" y="3026664"/>
                </a:lnTo>
                <a:cubicBezTo>
                  <a:pt x="3359792" y="3092834"/>
                  <a:pt x="3306194" y="3146479"/>
                  <a:pt x="3240024" y="3146584"/>
                </a:cubicBezTo>
                <a:close/>
                <a:moveTo>
                  <a:pt x="119348" y="28575"/>
                </a:moveTo>
                <a:cubicBezTo>
                  <a:pt x="69145" y="28941"/>
                  <a:pt x="28626" y="69715"/>
                  <a:pt x="28575" y="119920"/>
                </a:cubicBezTo>
                <a:lnTo>
                  <a:pt x="28575" y="3026664"/>
                </a:lnTo>
                <a:cubicBezTo>
                  <a:pt x="28627" y="3077051"/>
                  <a:pt x="69435" y="3117904"/>
                  <a:pt x="119825" y="3118009"/>
                </a:cubicBezTo>
                <a:lnTo>
                  <a:pt x="3240024" y="3118009"/>
                </a:lnTo>
                <a:cubicBezTo>
                  <a:pt x="3290411" y="3117904"/>
                  <a:pt x="3331217" y="3077051"/>
                  <a:pt x="3331274" y="3026664"/>
                </a:cubicBezTo>
                <a:lnTo>
                  <a:pt x="3331274" y="119920"/>
                </a:lnTo>
                <a:cubicBezTo>
                  <a:pt x="3331217" y="69531"/>
                  <a:pt x="3290411" y="28680"/>
                  <a:pt x="3240024" y="28575"/>
                </a:cubicBezTo>
                <a:close/>
              </a:path>
            </a:pathLst>
          </a:custGeom>
          <a:solidFill>
            <a:srgbClr val="263238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1248" name="图形 235">
            <a:extLst>
              <a:ext uri="{FF2B5EF4-FFF2-40B4-BE49-F238E27FC236}">
                <a16:creationId xmlns:a16="http://schemas.microsoft.com/office/drawing/2014/main" id="{6B86C234-AC85-42BA-AAB0-667C80B6E72C}"/>
              </a:ext>
            </a:extLst>
          </p:cNvPr>
          <p:cNvGrpSpPr/>
          <p:nvPr/>
        </p:nvGrpSpPr>
        <p:grpSpPr>
          <a:xfrm>
            <a:off x="7125070" y="4477738"/>
            <a:ext cx="3958510" cy="415196"/>
            <a:chOff x="7125070" y="4477738"/>
            <a:chExt cx="3958510" cy="415196"/>
          </a:xfrm>
        </p:grpSpPr>
        <p:sp>
          <p:nvSpPr>
            <p:cNvPr id="1249" name="任意多边形: 形状 1248">
              <a:extLst>
                <a:ext uri="{FF2B5EF4-FFF2-40B4-BE49-F238E27FC236}">
                  <a16:creationId xmlns:a16="http://schemas.microsoft.com/office/drawing/2014/main" id="{CC1128FB-3E16-4E72-8452-4C74512DE2A9}"/>
                </a:ext>
              </a:extLst>
            </p:cNvPr>
            <p:cNvSpPr/>
            <p:nvPr/>
          </p:nvSpPr>
          <p:spPr>
            <a:xfrm>
              <a:off x="7262420" y="4482501"/>
              <a:ext cx="3683793" cy="186499"/>
            </a:xfrm>
            <a:custGeom>
              <a:avLst/>
              <a:gdLst>
                <a:gd name="connsiteX0" fmla="*/ 3683794 w 3683793"/>
                <a:gd name="connsiteY0" fmla="*/ 186499 h 186499"/>
                <a:gd name="connsiteX1" fmla="*/ 0 w 3683793"/>
                <a:gd name="connsiteY1" fmla="*/ 186499 h 186499"/>
                <a:gd name="connsiteX2" fmla="*/ 184214 w 3683793"/>
                <a:gd name="connsiteY2" fmla="*/ 0 h 186499"/>
                <a:gd name="connsiteX3" fmla="*/ 3499676 w 3683793"/>
                <a:gd name="connsiteY3" fmla="*/ 0 h 186499"/>
                <a:gd name="connsiteX4" fmla="*/ 3683794 w 3683793"/>
                <a:gd name="connsiteY4" fmla="*/ 186499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3793" h="186499">
                  <a:moveTo>
                    <a:pt x="3683794" y="186499"/>
                  </a:moveTo>
                  <a:lnTo>
                    <a:pt x="0" y="186499"/>
                  </a:lnTo>
                  <a:lnTo>
                    <a:pt x="184214" y="0"/>
                  </a:lnTo>
                  <a:lnTo>
                    <a:pt x="3499676" y="0"/>
                  </a:lnTo>
                  <a:lnTo>
                    <a:pt x="3683794" y="18649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0" name="任意多边形: 形状 1249">
              <a:extLst>
                <a:ext uri="{FF2B5EF4-FFF2-40B4-BE49-F238E27FC236}">
                  <a16:creationId xmlns:a16="http://schemas.microsoft.com/office/drawing/2014/main" id="{12DC9690-DCCE-4A4A-9939-EC0B69CDDA85}"/>
                </a:ext>
              </a:extLst>
            </p:cNvPr>
            <p:cNvSpPr/>
            <p:nvPr/>
          </p:nvSpPr>
          <p:spPr>
            <a:xfrm>
              <a:off x="7257655" y="4477738"/>
              <a:ext cx="3693311" cy="196120"/>
            </a:xfrm>
            <a:custGeom>
              <a:avLst/>
              <a:gdLst>
                <a:gd name="connsiteX0" fmla="*/ 3688560 w 3693311"/>
                <a:gd name="connsiteY0" fmla="*/ 196121 h 196120"/>
                <a:gd name="connsiteX1" fmla="*/ 4766 w 3693311"/>
                <a:gd name="connsiteY1" fmla="*/ 196121 h 196120"/>
                <a:gd name="connsiteX2" fmla="*/ 384 w 3693311"/>
                <a:gd name="connsiteY2" fmla="*/ 193168 h 196120"/>
                <a:gd name="connsiteX3" fmla="*/ 1337 w 3693311"/>
                <a:gd name="connsiteY3" fmla="*/ 187929 h 196120"/>
                <a:gd name="connsiteX4" fmla="*/ 185550 w 3693311"/>
                <a:gd name="connsiteY4" fmla="*/ 1430 h 196120"/>
                <a:gd name="connsiteX5" fmla="*/ 188979 w 3693311"/>
                <a:gd name="connsiteY5" fmla="*/ 1 h 196120"/>
                <a:gd name="connsiteX6" fmla="*/ 3504346 w 3693311"/>
                <a:gd name="connsiteY6" fmla="*/ 1 h 196120"/>
                <a:gd name="connsiteX7" fmla="*/ 3507775 w 3693311"/>
                <a:gd name="connsiteY7" fmla="*/ 1430 h 196120"/>
                <a:gd name="connsiteX8" fmla="*/ 3691988 w 3693311"/>
                <a:gd name="connsiteY8" fmla="*/ 187929 h 196120"/>
                <a:gd name="connsiteX9" fmla="*/ 3691789 w 3693311"/>
                <a:gd name="connsiteY9" fmla="*/ 194797 h 196120"/>
                <a:gd name="connsiteX10" fmla="*/ 3688560 w 3693311"/>
                <a:gd name="connsiteY10" fmla="*/ 196121 h 196120"/>
                <a:gd name="connsiteX11" fmla="*/ 16196 w 3693311"/>
                <a:gd name="connsiteY11" fmla="*/ 186596 h 196120"/>
                <a:gd name="connsiteX12" fmla="*/ 3677225 w 3693311"/>
                <a:gd name="connsiteY12" fmla="*/ 186596 h 196120"/>
                <a:gd name="connsiteX13" fmla="*/ 3502441 w 3693311"/>
                <a:gd name="connsiteY13" fmla="*/ 9526 h 196120"/>
                <a:gd name="connsiteX14" fmla="*/ 190979 w 3693311"/>
                <a:gd name="connsiteY14" fmla="*/ 9526 h 196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93311" h="196120">
                  <a:moveTo>
                    <a:pt x="3688560" y="196121"/>
                  </a:moveTo>
                  <a:lnTo>
                    <a:pt x="4766" y="196121"/>
                  </a:lnTo>
                  <a:cubicBezTo>
                    <a:pt x="2851" y="196083"/>
                    <a:pt x="1135" y="194930"/>
                    <a:pt x="384" y="193168"/>
                  </a:cubicBezTo>
                  <a:cubicBezTo>
                    <a:pt x="-369" y="191387"/>
                    <a:pt x="5" y="189329"/>
                    <a:pt x="1337" y="187929"/>
                  </a:cubicBezTo>
                  <a:lnTo>
                    <a:pt x="185550" y="1430"/>
                  </a:lnTo>
                  <a:cubicBezTo>
                    <a:pt x="186446" y="496"/>
                    <a:pt x="187688" y="-18"/>
                    <a:pt x="188979" y="1"/>
                  </a:cubicBezTo>
                  <a:lnTo>
                    <a:pt x="3504346" y="1"/>
                  </a:lnTo>
                  <a:cubicBezTo>
                    <a:pt x="3505641" y="-28"/>
                    <a:pt x="3506889" y="487"/>
                    <a:pt x="3507775" y="1430"/>
                  </a:cubicBezTo>
                  <a:lnTo>
                    <a:pt x="3691988" y="187929"/>
                  </a:lnTo>
                  <a:cubicBezTo>
                    <a:pt x="3693827" y="189882"/>
                    <a:pt x="3693741" y="192959"/>
                    <a:pt x="3691789" y="194797"/>
                  </a:cubicBezTo>
                  <a:cubicBezTo>
                    <a:pt x="3690912" y="195626"/>
                    <a:pt x="3689760" y="196092"/>
                    <a:pt x="3688560" y="196121"/>
                  </a:cubicBezTo>
                  <a:close/>
                  <a:moveTo>
                    <a:pt x="16196" y="186596"/>
                  </a:moveTo>
                  <a:lnTo>
                    <a:pt x="3677225" y="186596"/>
                  </a:lnTo>
                  <a:lnTo>
                    <a:pt x="3502441" y="9526"/>
                  </a:lnTo>
                  <a:lnTo>
                    <a:pt x="190979" y="952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1" name="任意多边形: 形状 1250">
              <a:extLst>
                <a:ext uri="{FF2B5EF4-FFF2-40B4-BE49-F238E27FC236}">
                  <a16:creationId xmlns:a16="http://schemas.microsoft.com/office/drawing/2014/main" id="{B04AA58E-378B-4E0F-82F8-CD5F8B6F49A2}"/>
                </a:ext>
              </a:extLst>
            </p:cNvPr>
            <p:cNvSpPr/>
            <p:nvPr/>
          </p:nvSpPr>
          <p:spPr>
            <a:xfrm>
              <a:off x="7262420" y="4701671"/>
              <a:ext cx="3683793" cy="186499"/>
            </a:xfrm>
            <a:custGeom>
              <a:avLst/>
              <a:gdLst>
                <a:gd name="connsiteX0" fmla="*/ 3683794 w 3683793"/>
                <a:gd name="connsiteY0" fmla="*/ 0 h 186499"/>
                <a:gd name="connsiteX1" fmla="*/ 0 w 3683793"/>
                <a:gd name="connsiteY1" fmla="*/ 0 h 186499"/>
                <a:gd name="connsiteX2" fmla="*/ 184214 w 3683793"/>
                <a:gd name="connsiteY2" fmla="*/ 186500 h 186499"/>
                <a:gd name="connsiteX3" fmla="*/ 3499676 w 3683793"/>
                <a:gd name="connsiteY3" fmla="*/ 186500 h 186499"/>
                <a:gd name="connsiteX4" fmla="*/ 3683794 w 3683793"/>
                <a:gd name="connsiteY4" fmla="*/ 0 h 18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3793" h="186499">
                  <a:moveTo>
                    <a:pt x="3683794" y="0"/>
                  </a:moveTo>
                  <a:lnTo>
                    <a:pt x="0" y="0"/>
                  </a:lnTo>
                  <a:lnTo>
                    <a:pt x="184214" y="186500"/>
                  </a:lnTo>
                  <a:lnTo>
                    <a:pt x="3499676" y="186500"/>
                  </a:lnTo>
                  <a:lnTo>
                    <a:pt x="3683794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2" name="任意多边形: 形状 1251">
              <a:extLst>
                <a:ext uri="{FF2B5EF4-FFF2-40B4-BE49-F238E27FC236}">
                  <a16:creationId xmlns:a16="http://schemas.microsoft.com/office/drawing/2014/main" id="{671C266B-8E02-4558-BC40-A427AC54911F}"/>
                </a:ext>
              </a:extLst>
            </p:cNvPr>
            <p:cNvSpPr/>
            <p:nvPr/>
          </p:nvSpPr>
          <p:spPr>
            <a:xfrm>
              <a:off x="7257630" y="4696908"/>
              <a:ext cx="3693349" cy="196025"/>
            </a:xfrm>
            <a:custGeom>
              <a:avLst/>
              <a:gdLst>
                <a:gd name="connsiteX0" fmla="*/ 3504370 w 3693349"/>
                <a:gd name="connsiteY0" fmla="*/ 196025 h 196025"/>
                <a:gd name="connsiteX1" fmla="*/ 189194 w 3693349"/>
                <a:gd name="connsiteY1" fmla="*/ 196025 h 196025"/>
                <a:gd name="connsiteX2" fmla="*/ 185765 w 3693349"/>
                <a:gd name="connsiteY2" fmla="*/ 194692 h 196025"/>
                <a:gd name="connsiteX3" fmla="*/ 1361 w 3693349"/>
                <a:gd name="connsiteY3" fmla="*/ 8097 h 196025"/>
                <a:gd name="connsiteX4" fmla="*/ 1429 w 3693349"/>
                <a:gd name="connsiteY4" fmla="*/ 1363 h 196025"/>
                <a:gd name="connsiteX5" fmla="*/ 4790 w 3693349"/>
                <a:gd name="connsiteY5" fmla="*/ 1 h 196025"/>
                <a:gd name="connsiteX6" fmla="*/ 3688584 w 3693349"/>
                <a:gd name="connsiteY6" fmla="*/ 1 h 196025"/>
                <a:gd name="connsiteX7" fmla="*/ 3692966 w 3693349"/>
                <a:gd name="connsiteY7" fmla="*/ 2858 h 196025"/>
                <a:gd name="connsiteX8" fmla="*/ 3692013 w 3693349"/>
                <a:gd name="connsiteY8" fmla="*/ 8097 h 196025"/>
                <a:gd name="connsiteX9" fmla="*/ 3507800 w 3693349"/>
                <a:gd name="connsiteY9" fmla="*/ 194501 h 196025"/>
                <a:gd name="connsiteX10" fmla="*/ 3504370 w 3693349"/>
                <a:gd name="connsiteY10" fmla="*/ 196025 h 196025"/>
                <a:gd name="connsiteX11" fmla="*/ 191004 w 3693349"/>
                <a:gd name="connsiteY11" fmla="*/ 186500 h 196025"/>
                <a:gd name="connsiteX12" fmla="*/ 3502466 w 3693349"/>
                <a:gd name="connsiteY12" fmla="*/ 186500 h 196025"/>
                <a:gd name="connsiteX13" fmla="*/ 3677249 w 3693349"/>
                <a:gd name="connsiteY13" fmla="*/ 9526 h 196025"/>
                <a:gd name="connsiteX14" fmla="*/ 16220 w 3693349"/>
                <a:gd name="connsiteY14" fmla="*/ 9526 h 19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93349" h="196025">
                  <a:moveTo>
                    <a:pt x="3504370" y="196025"/>
                  </a:moveTo>
                  <a:lnTo>
                    <a:pt x="189194" y="196025"/>
                  </a:lnTo>
                  <a:cubicBezTo>
                    <a:pt x="187923" y="196035"/>
                    <a:pt x="186695" y="195558"/>
                    <a:pt x="185765" y="194692"/>
                  </a:cubicBezTo>
                  <a:lnTo>
                    <a:pt x="1361" y="8097"/>
                  </a:lnTo>
                  <a:cubicBezTo>
                    <a:pt x="-480" y="6220"/>
                    <a:pt x="-449" y="3201"/>
                    <a:pt x="1429" y="1363"/>
                  </a:cubicBezTo>
                  <a:cubicBezTo>
                    <a:pt x="2325" y="487"/>
                    <a:pt x="3534" y="-9"/>
                    <a:pt x="4790" y="1"/>
                  </a:cubicBezTo>
                  <a:lnTo>
                    <a:pt x="3688584" y="1"/>
                  </a:lnTo>
                  <a:cubicBezTo>
                    <a:pt x="3690489" y="-28"/>
                    <a:pt x="3692223" y="1096"/>
                    <a:pt x="3692966" y="2858"/>
                  </a:cubicBezTo>
                  <a:cubicBezTo>
                    <a:pt x="3693718" y="4639"/>
                    <a:pt x="3693347" y="6697"/>
                    <a:pt x="3692013" y="8097"/>
                  </a:cubicBezTo>
                  <a:lnTo>
                    <a:pt x="3507800" y="194501"/>
                  </a:lnTo>
                  <a:cubicBezTo>
                    <a:pt x="3506904" y="195444"/>
                    <a:pt x="3505676" y="195997"/>
                    <a:pt x="3504370" y="196025"/>
                  </a:cubicBezTo>
                  <a:close/>
                  <a:moveTo>
                    <a:pt x="191004" y="186500"/>
                  </a:moveTo>
                  <a:lnTo>
                    <a:pt x="3502466" y="186500"/>
                  </a:lnTo>
                  <a:lnTo>
                    <a:pt x="3677249" y="9526"/>
                  </a:lnTo>
                  <a:lnTo>
                    <a:pt x="16220" y="952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3" name="任意多边形: 形状 1252">
              <a:extLst>
                <a:ext uri="{FF2B5EF4-FFF2-40B4-BE49-F238E27FC236}">
                  <a16:creationId xmlns:a16="http://schemas.microsoft.com/office/drawing/2014/main" id="{AD817705-AABB-4F30-97C4-9D22C5864B40}"/>
                </a:ext>
              </a:extLst>
            </p:cNvPr>
            <p:cNvSpPr/>
            <p:nvPr/>
          </p:nvSpPr>
          <p:spPr>
            <a:xfrm>
              <a:off x="8194251" y="4541747"/>
              <a:ext cx="52768" cy="52768"/>
            </a:xfrm>
            <a:custGeom>
              <a:avLst/>
              <a:gdLst>
                <a:gd name="connsiteX0" fmla="*/ 52768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8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8" y="26384"/>
                  </a:moveTo>
                  <a:cubicBezTo>
                    <a:pt x="52768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8" y="11813"/>
                    <a:pt x="52768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4" name="任意多边形: 形状 1253">
              <a:extLst>
                <a:ext uri="{FF2B5EF4-FFF2-40B4-BE49-F238E27FC236}">
                  <a16:creationId xmlns:a16="http://schemas.microsoft.com/office/drawing/2014/main" id="{D0AB5254-2DF2-4E89-A8CE-2D9D8939C580}"/>
                </a:ext>
              </a:extLst>
            </p:cNvPr>
            <p:cNvSpPr/>
            <p:nvPr/>
          </p:nvSpPr>
          <p:spPr>
            <a:xfrm>
              <a:off x="8189298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88" y="62541"/>
                    <a:pt x="57" y="48587"/>
                    <a:pt x="0" y="31338"/>
                  </a:cubicBezTo>
                  <a:cubicBezTo>
                    <a:pt x="-47" y="14088"/>
                    <a:pt x="13897" y="57"/>
                    <a:pt x="31147" y="0"/>
                  </a:cubicBezTo>
                  <a:cubicBezTo>
                    <a:pt x="48406" y="-57"/>
                    <a:pt x="6243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37" y="48521"/>
                    <a:pt x="48521" y="62427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7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5" name="任意多边形: 形状 1254">
              <a:extLst>
                <a:ext uri="{FF2B5EF4-FFF2-40B4-BE49-F238E27FC236}">
                  <a16:creationId xmlns:a16="http://schemas.microsoft.com/office/drawing/2014/main" id="{40437350-E386-4B8E-BFF1-1511A7CF1B68}"/>
                </a:ext>
              </a:extLst>
            </p:cNvPr>
            <p:cNvSpPr/>
            <p:nvPr/>
          </p:nvSpPr>
          <p:spPr>
            <a:xfrm>
              <a:off x="8282262" y="4541747"/>
              <a:ext cx="52768" cy="52768"/>
            </a:xfrm>
            <a:custGeom>
              <a:avLst/>
              <a:gdLst>
                <a:gd name="connsiteX0" fmla="*/ 52769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9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9" y="26384"/>
                  </a:moveTo>
                  <a:cubicBezTo>
                    <a:pt x="52769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9" y="11813"/>
                    <a:pt x="52769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6" name="任意多边形: 形状 1255">
              <a:extLst>
                <a:ext uri="{FF2B5EF4-FFF2-40B4-BE49-F238E27FC236}">
                  <a16:creationId xmlns:a16="http://schemas.microsoft.com/office/drawing/2014/main" id="{C5469A52-7169-4241-81BD-5055CD9117B5}"/>
                </a:ext>
              </a:extLst>
            </p:cNvPr>
            <p:cNvSpPr/>
            <p:nvPr/>
          </p:nvSpPr>
          <p:spPr>
            <a:xfrm>
              <a:off x="8277309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88" y="62541"/>
                    <a:pt x="57" y="48587"/>
                    <a:pt x="0" y="31338"/>
                  </a:cubicBezTo>
                  <a:cubicBezTo>
                    <a:pt x="-48" y="14088"/>
                    <a:pt x="13897" y="57"/>
                    <a:pt x="31147" y="0"/>
                  </a:cubicBezTo>
                  <a:cubicBezTo>
                    <a:pt x="48406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84" y="48540"/>
                    <a:pt x="48539" y="62484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7" name="任意多边形: 形状 1256">
              <a:extLst>
                <a:ext uri="{FF2B5EF4-FFF2-40B4-BE49-F238E27FC236}">
                  <a16:creationId xmlns:a16="http://schemas.microsoft.com/office/drawing/2014/main" id="{7221E824-CBEE-43DC-ABAA-24D301899432}"/>
                </a:ext>
              </a:extLst>
            </p:cNvPr>
            <p:cNvSpPr/>
            <p:nvPr/>
          </p:nvSpPr>
          <p:spPr>
            <a:xfrm>
              <a:off x="8370273" y="4541747"/>
              <a:ext cx="52768" cy="52768"/>
            </a:xfrm>
            <a:custGeom>
              <a:avLst/>
              <a:gdLst>
                <a:gd name="connsiteX0" fmla="*/ 52769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9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9" y="26384"/>
                  </a:moveTo>
                  <a:cubicBezTo>
                    <a:pt x="52769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9" y="11813"/>
                    <a:pt x="52769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8" name="任意多边形: 形状 1257">
              <a:extLst>
                <a:ext uri="{FF2B5EF4-FFF2-40B4-BE49-F238E27FC236}">
                  <a16:creationId xmlns:a16="http://schemas.microsoft.com/office/drawing/2014/main" id="{DA38141A-EEBC-444B-B993-3BBCE5B73F79}"/>
                </a:ext>
              </a:extLst>
            </p:cNvPr>
            <p:cNvSpPr/>
            <p:nvPr/>
          </p:nvSpPr>
          <p:spPr>
            <a:xfrm>
              <a:off x="8365416" y="4536794"/>
              <a:ext cx="62483" cy="62483"/>
            </a:xfrm>
            <a:custGeom>
              <a:avLst/>
              <a:gdLst>
                <a:gd name="connsiteX0" fmla="*/ 31242 w 62483"/>
                <a:gd name="connsiteY0" fmla="*/ 62484 h 62483"/>
                <a:gd name="connsiteX1" fmla="*/ 0 w 62483"/>
                <a:gd name="connsiteY1" fmla="*/ 31242 h 62483"/>
                <a:gd name="connsiteX2" fmla="*/ 31242 w 62483"/>
                <a:gd name="connsiteY2" fmla="*/ 0 h 62483"/>
                <a:gd name="connsiteX3" fmla="*/ 62484 w 62483"/>
                <a:gd name="connsiteY3" fmla="*/ 31242 h 62483"/>
                <a:gd name="connsiteX4" fmla="*/ 62484 w 62483"/>
                <a:gd name="connsiteY4" fmla="*/ 31337 h 62483"/>
                <a:gd name="connsiteX5" fmla="*/ 31242 w 62483"/>
                <a:gd name="connsiteY5" fmla="*/ 62484 h 62483"/>
                <a:gd name="connsiteX6" fmla="*/ 31242 w 62483"/>
                <a:gd name="connsiteY6" fmla="*/ 9620 h 62483"/>
                <a:gd name="connsiteX7" fmla="*/ 9525 w 62483"/>
                <a:gd name="connsiteY7" fmla="*/ 31337 h 62483"/>
                <a:gd name="connsiteX8" fmla="*/ 31242 w 62483"/>
                <a:gd name="connsiteY8" fmla="*/ 53054 h 62483"/>
                <a:gd name="connsiteX9" fmla="*/ 52959 w 62483"/>
                <a:gd name="connsiteY9" fmla="*/ 31337 h 62483"/>
                <a:gd name="connsiteX10" fmla="*/ 31242 w 62483"/>
                <a:gd name="connsiteY10" fmla="*/ 9620 h 6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483" h="62483">
                  <a:moveTo>
                    <a:pt x="31242" y="62484"/>
                  </a:moveTo>
                  <a:cubicBezTo>
                    <a:pt x="13992" y="62484"/>
                    <a:pt x="0" y="48492"/>
                    <a:pt x="0" y="31242"/>
                  </a:cubicBezTo>
                  <a:cubicBezTo>
                    <a:pt x="0" y="13983"/>
                    <a:pt x="13992" y="0"/>
                    <a:pt x="31242" y="0"/>
                  </a:cubicBezTo>
                  <a:cubicBezTo>
                    <a:pt x="48501" y="0"/>
                    <a:pt x="62484" y="13983"/>
                    <a:pt x="62484" y="31242"/>
                  </a:cubicBezTo>
                  <a:cubicBezTo>
                    <a:pt x="62484" y="31271"/>
                    <a:pt x="62484" y="31309"/>
                    <a:pt x="62484" y="31337"/>
                  </a:cubicBezTo>
                  <a:cubicBezTo>
                    <a:pt x="62427" y="48559"/>
                    <a:pt x="48463" y="62484"/>
                    <a:pt x="31242" y="62484"/>
                  </a:cubicBezTo>
                  <a:close/>
                  <a:moveTo>
                    <a:pt x="31242" y="9620"/>
                  </a:moveTo>
                  <a:cubicBezTo>
                    <a:pt x="19250" y="9620"/>
                    <a:pt x="9525" y="19345"/>
                    <a:pt x="9525" y="31337"/>
                  </a:cubicBezTo>
                  <a:cubicBezTo>
                    <a:pt x="9525" y="43329"/>
                    <a:pt x="19250" y="53054"/>
                    <a:pt x="31242" y="53054"/>
                  </a:cubicBezTo>
                  <a:cubicBezTo>
                    <a:pt x="43234" y="53054"/>
                    <a:pt x="52959" y="43329"/>
                    <a:pt x="52959" y="31337"/>
                  </a:cubicBezTo>
                  <a:cubicBezTo>
                    <a:pt x="52959" y="19345"/>
                    <a:pt x="43234" y="9620"/>
                    <a:pt x="31242" y="96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9" name="任意多边形: 形状 1258">
              <a:extLst>
                <a:ext uri="{FF2B5EF4-FFF2-40B4-BE49-F238E27FC236}">
                  <a16:creationId xmlns:a16="http://schemas.microsoft.com/office/drawing/2014/main" id="{A86CBCEC-01F9-4C42-99AF-6834895D71B9}"/>
                </a:ext>
              </a:extLst>
            </p:cNvPr>
            <p:cNvSpPr/>
            <p:nvPr/>
          </p:nvSpPr>
          <p:spPr>
            <a:xfrm>
              <a:off x="8458380" y="4541747"/>
              <a:ext cx="52768" cy="52768"/>
            </a:xfrm>
            <a:custGeom>
              <a:avLst/>
              <a:gdLst>
                <a:gd name="connsiteX0" fmla="*/ 52769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9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9" y="26384"/>
                  </a:moveTo>
                  <a:cubicBezTo>
                    <a:pt x="52769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9" y="11813"/>
                    <a:pt x="52769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0" name="任意多边形: 形状 1259">
              <a:extLst>
                <a:ext uri="{FF2B5EF4-FFF2-40B4-BE49-F238E27FC236}">
                  <a16:creationId xmlns:a16="http://schemas.microsoft.com/office/drawing/2014/main" id="{92A11811-2FC9-4EBD-99FF-D42CA5BC5518}"/>
                </a:ext>
              </a:extLst>
            </p:cNvPr>
            <p:cNvSpPr/>
            <p:nvPr/>
          </p:nvSpPr>
          <p:spPr>
            <a:xfrm>
              <a:off x="8453712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87" y="62541"/>
                    <a:pt x="57" y="48587"/>
                    <a:pt x="0" y="31338"/>
                  </a:cubicBezTo>
                  <a:cubicBezTo>
                    <a:pt x="-48" y="14088"/>
                    <a:pt x="13897" y="57"/>
                    <a:pt x="31147" y="0"/>
                  </a:cubicBezTo>
                  <a:cubicBezTo>
                    <a:pt x="48406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36" y="48521"/>
                    <a:pt x="48520" y="62427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1" name="任意多边形: 形状 1260">
              <a:extLst>
                <a:ext uri="{FF2B5EF4-FFF2-40B4-BE49-F238E27FC236}">
                  <a16:creationId xmlns:a16="http://schemas.microsoft.com/office/drawing/2014/main" id="{7B01F8BE-A9C6-4385-B8AC-306AB80BE4CE}"/>
                </a:ext>
              </a:extLst>
            </p:cNvPr>
            <p:cNvSpPr/>
            <p:nvPr/>
          </p:nvSpPr>
          <p:spPr>
            <a:xfrm>
              <a:off x="8546391" y="4541747"/>
              <a:ext cx="52768" cy="52768"/>
            </a:xfrm>
            <a:custGeom>
              <a:avLst/>
              <a:gdLst>
                <a:gd name="connsiteX0" fmla="*/ 52768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8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8" y="26384"/>
                  </a:moveTo>
                  <a:cubicBezTo>
                    <a:pt x="52768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8" y="11813"/>
                    <a:pt x="52768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2" name="任意多边形: 形状 1261">
              <a:extLst>
                <a:ext uri="{FF2B5EF4-FFF2-40B4-BE49-F238E27FC236}">
                  <a16:creationId xmlns:a16="http://schemas.microsoft.com/office/drawing/2014/main" id="{36F3CFDD-ABA2-4442-AFD8-1A7A219DE98F}"/>
                </a:ext>
              </a:extLst>
            </p:cNvPr>
            <p:cNvSpPr/>
            <p:nvPr/>
          </p:nvSpPr>
          <p:spPr>
            <a:xfrm>
              <a:off x="8541437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88" y="62541"/>
                    <a:pt x="57" y="48587"/>
                    <a:pt x="0" y="31338"/>
                  </a:cubicBezTo>
                  <a:cubicBezTo>
                    <a:pt x="-48" y="14088"/>
                    <a:pt x="13897" y="57"/>
                    <a:pt x="31147" y="0"/>
                  </a:cubicBezTo>
                  <a:cubicBezTo>
                    <a:pt x="48406" y="-57"/>
                    <a:pt x="6243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84" y="48540"/>
                    <a:pt x="48540" y="62484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77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3" name="任意多边形: 形状 1262">
              <a:extLst>
                <a:ext uri="{FF2B5EF4-FFF2-40B4-BE49-F238E27FC236}">
                  <a16:creationId xmlns:a16="http://schemas.microsoft.com/office/drawing/2014/main" id="{04411ED9-0CCA-4714-A679-6948D053848D}"/>
                </a:ext>
              </a:extLst>
            </p:cNvPr>
            <p:cNvSpPr/>
            <p:nvPr/>
          </p:nvSpPr>
          <p:spPr>
            <a:xfrm>
              <a:off x="9673293" y="4541747"/>
              <a:ext cx="52768" cy="52768"/>
            </a:xfrm>
            <a:custGeom>
              <a:avLst/>
              <a:gdLst>
                <a:gd name="connsiteX0" fmla="*/ 52769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9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9" y="26384"/>
                  </a:moveTo>
                  <a:cubicBezTo>
                    <a:pt x="52769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9" y="11813"/>
                    <a:pt x="52769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4" name="任意多边形: 形状 1263">
              <a:extLst>
                <a:ext uri="{FF2B5EF4-FFF2-40B4-BE49-F238E27FC236}">
                  <a16:creationId xmlns:a16="http://schemas.microsoft.com/office/drawing/2014/main" id="{3B7BB626-3E36-4BD2-B339-CA2D5904C4C5}"/>
                </a:ext>
              </a:extLst>
            </p:cNvPr>
            <p:cNvSpPr/>
            <p:nvPr/>
          </p:nvSpPr>
          <p:spPr>
            <a:xfrm>
              <a:off x="9668340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78" y="62541"/>
                    <a:pt x="57" y="48587"/>
                    <a:pt x="0" y="31338"/>
                  </a:cubicBezTo>
                  <a:cubicBezTo>
                    <a:pt x="-57" y="14088"/>
                    <a:pt x="13897" y="57"/>
                    <a:pt x="31147" y="0"/>
                  </a:cubicBezTo>
                  <a:cubicBezTo>
                    <a:pt x="48397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84" y="48540"/>
                    <a:pt x="48539" y="62484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5" name="任意多边形: 形状 1264">
              <a:extLst>
                <a:ext uri="{FF2B5EF4-FFF2-40B4-BE49-F238E27FC236}">
                  <a16:creationId xmlns:a16="http://schemas.microsoft.com/office/drawing/2014/main" id="{98E506B6-9687-4A49-842F-01563AB29111}"/>
                </a:ext>
              </a:extLst>
            </p:cNvPr>
            <p:cNvSpPr/>
            <p:nvPr/>
          </p:nvSpPr>
          <p:spPr>
            <a:xfrm>
              <a:off x="9761304" y="4541747"/>
              <a:ext cx="52768" cy="52768"/>
            </a:xfrm>
            <a:custGeom>
              <a:avLst/>
              <a:gdLst>
                <a:gd name="connsiteX0" fmla="*/ 52768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8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8" y="26384"/>
                  </a:moveTo>
                  <a:cubicBezTo>
                    <a:pt x="52768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8" y="11813"/>
                    <a:pt x="52768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6" name="任意多边形: 形状 1265">
              <a:extLst>
                <a:ext uri="{FF2B5EF4-FFF2-40B4-BE49-F238E27FC236}">
                  <a16:creationId xmlns:a16="http://schemas.microsoft.com/office/drawing/2014/main" id="{2553D3BD-EA10-4119-8F05-5096C598C866}"/>
                </a:ext>
              </a:extLst>
            </p:cNvPr>
            <p:cNvSpPr/>
            <p:nvPr/>
          </p:nvSpPr>
          <p:spPr>
            <a:xfrm>
              <a:off x="9756447" y="4536794"/>
              <a:ext cx="62483" cy="62483"/>
            </a:xfrm>
            <a:custGeom>
              <a:avLst/>
              <a:gdLst>
                <a:gd name="connsiteX0" fmla="*/ 31242 w 62483"/>
                <a:gd name="connsiteY0" fmla="*/ 62484 h 62483"/>
                <a:gd name="connsiteX1" fmla="*/ 0 w 62483"/>
                <a:gd name="connsiteY1" fmla="*/ 31242 h 62483"/>
                <a:gd name="connsiteX2" fmla="*/ 31242 w 62483"/>
                <a:gd name="connsiteY2" fmla="*/ 0 h 62483"/>
                <a:gd name="connsiteX3" fmla="*/ 62484 w 62483"/>
                <a:gd name="connsiteY3" fmla="*/ 31242 h 62483"/>
                <a:gd name="connsiteX4" fmla="*/ 62484 w 62483"/>
                <a:gd name="connsiteY4" fmla="*/ 31337 h 62483"/>
                <a:gd name="connsiteX5" fmla="*/ 31242 w 62483"/>
                <a:gd name="connsiteY5" fmla="*/ 62484 h 62483"/>
                <a:gd name="connsiteX6" fmla="*/ 31242 w 62483"/>
                <a:gd name="connsiteY6" fmla="*/ 9620 h 62483"/>
                <a:gd name="connsiteX7" fmla="*/ 9525 w 62483"/>
                <a:gd name="connsiteY7" fmla="*/ 31337 h 62483"/>
                <a:gd name="connsiteX8" fmla="*/ 31242 w 62483"/>
                <a:gd name="connsiteY8" fmla="*/ 53054 h 62483"/>
                <a:gd name="connsiteX9" fmla="*/ 52959 w 62483"/>
                <a:gd name="connsiteY9" fmla="*/ 31337 h 62483"/>
                <a:gd name="connsiteX10" fmla="*/ 31242 w 62483"/>
                <a:gd name="connsiteY10" fmla="*/ 9620 h 62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483" h="62483">
                  <a:moveTo>
                    <a:pt x="31242" y="62484"/>
                  </a:moveTo>
                  <a:cubicBezTo>
                    <a:pt x="13992" y="62484"/>
                    <a:pt x="0" y="48492"/>
                    <a:pt x="0" y="31242"/>
                  </a:cubicBezTo>
                  <a:cubicBezTo>
                    <a:pt x="0" y="13983"/>
                    <a:pt x="13992" y="0"/>
                    <a:pt x="31242" y="0"/>
                  </a:cubicBezTo>
                  <a:cubicBezTo>
                    <a:pt x="48501" y="0"/>
                    <a:pt x="62484" y="13983"/>
                    <a:pt x="62484" y="31242"/>
                  </a:cubicBezTo>
                  <a:cubicBezTo>
                    <a:pt x="62484" y="31271"/>
                    <a:pt x="62484" y="31309"/>
                    <a:pt x="62484" y="31337"/>
                  </a:cubicBezTo>
                  <a:cubicBezTo>
                    <a:pt x="62436" y="48559"/>
                    <a:pt x="48463" y="62484"/>
                    <a:pt x="31242" y="62484"/>
                  </a:cubicBezTo>
                  <a:close/>
                  <a:moveTo>
                    <a:pt x="31242" y="9620"/>
                  </a:moveTo>
                  <a:cubicBezTo>
                    <a:pt x="19250" y="9620"/>
                    <a:pt x="9525" y="19345"/>
                    <a:pt x="9525" y="31337"/>
                  </a:cubicBezTo>
                  <a:cubicBezTo>
                    <a:pt x="9525" y="43329"/>
                    <a:pt x="19250" y="53054"/>
                    <a:pt x="31242" y="53054"/>
                  </a:cubicBezTo>
                  <a:cubicBezTo>
                    <a:pt x="43234" y="53054"/>
                    <a:pt x="52959" y="43329"/>
                    <a:pt x="52959" y="31337"/>
                  </a:cubicBezTo>
                  <a:cubicBezTo>
                    <a:pt x="52959" y="19345"/>
                    <a:pt x="43234" y="9620"/>
                    <a:pt x="31242" y="96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7" name="任意多边形: 形状 1266">
              <a:extLst>
                <a:ext uri="{FF2B5EF4-FFF2-40B4-BE49-F238E27FC236}">
                  <a16:creationId xmlns:a16="http://schemas.microsoft.com/office/drawing/2014/main" id="{F461330B-AE54-4629-8D53-EE8E39D5D4DF}"/>
                </a:ext>
              </a:extLst>
            </p:cNvPr>
            <p:cNvSpPr/>
            <p:nvPr/>
          </p:nvSpPr>
          <p:spPr>
            <a:xfrm>
              <a:off x="9849411" y="4541747"/>
              <a:ext cx="52768" cy="52768"/>
            </a:xfrm>
            <a:custGeom>
              <a:avLst/>
              <a:gdLst>
                <a:gd name="connsiteX0" fmla="*/ 52768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8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8" y="26384"/>
                  </a:moveTo>
                  <a:cubicBezTo>
                    <a:pt x="52768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8" y="11813"/>
                    <a:pt x="52768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8" name="任意多边形: 形状 1267">
              <a:extLst>
                <a:ext uri="{FF2B5EF4-FFF2-40B4-BE49-F238E27FC236}">
                  <a16:creationId xmlns:a16="http://schemas.microsoft.com/office/drawing/2014/main" id="{F9986C91-EE79-4015-8EA7-75C63DBB164F}"/>
                </a:ext>
              </a:extLst>
            </p:cNvPr>
            <p:cNvSpPr/>
            <p:nvPr/>
          </p:nvSpPr>
          <p:spPr>
            <a:xfrm>
              <a:off x="9844362" y="4536793"/>
              <a:ext cx="62484" cy="62484"/>
            </a:xfrm>
            <a:custGeom>
              <a:avLst/>
              <a:gdLst>
                <a:gd name="connsiteX0" fmla="*/ 31338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8 w 62484"/>
                <a:gd name="connsiteY5" fmla="*/ 62484 h 62484"/>
                <a:gd name="connsiteX6" fmla="*/ 31338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8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8" y="62484"/>
                  </a:moveTo>
                  <a:cubicBezTo>
                    <a:pt x="14088" y="62541"/>
                    <a:pt x="57" y="48587"/>
                    <a:pt x="0" y="31338"/>
                  </a:cubicBezTo>
                  <a:cubicBezTo>
                    <a:pt x="-57" y="14088"/>
                    <a:pt x="13897" y="57"/>
                    <a:pt x="31147" y="0"/>
                  </a:cubicBezTo>
                  <a:cubicBezTo>
                    <a:pt x="48406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27" y="48521"/>
                    <a:pt x="48520" y="62427"/>
                    <a:pt x="31338" y="62484"/>
                  </a:cubicBezTo>
                  <a:close/>
                  <a:moveTo>
                    <a:pt x="31338" y="9621"/>
                  </a:moveTo>
                  <a:cubicBezTo>
                    <a:pt x="19346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8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9" name="任意多边形: 形状 1268">
              <a:extLst>
                <a:ext uri="{FF2B5EF4-FFF2-40B4-BE49-F238E27FC236}">
                  <a16:creationId xmlns:a16="http://schemas.microsoft.com/office/drawing/2014/main" id="{677A1E9E-B4D7-484D-AEEB-CFE965E4D75C}"/>
                </a:ext>
              </a:extLst>
            </p:cNvPr>
            <p:cNvSpPr/>
            <p:nvPr/>
          </p:nvSpPr>
          <p:spPr>
            <a:xfrm>
              <a:off x="9937422" y="4541747"/>
              <a:ext cx="52768" cy="52768"/>
            </a:xfrm>
            <a:custGeom>
              <a:avLst/>
              <a:gdLst>
                <a:gd name="connsiteX0" fmla="*/ 52768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8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8" y="26384"/>
                  </a:moveTo>
                  <a:cubicBezTo>
                    <a:pt x="52768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8" y="11813"/>
                    <a:pt x="52768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0" name="任意多边形: 形状 1269">
              <a:extLst>
                <a:ext uri="{FF2B5EF4-FFF2-40B4-BE49-F238E27FC236}">
                  <a16:creationId xmlns:a16="http://schemas.microsoft.com/office/drawing/2014/main" id="{48815F2E-621D-44F3-8BBA-3FD6A7FC7A79}"/>
                </a:ext>
              </a:extLst>
            </p:cNvPr>
            <p:cNvSpPr/>
            <p:nvPr/>
          </p:nvSpPr>
          <p:spPr>
            <a:xfrm>
              <a:off x="9932468" y="4536793"/>
              <a:ext cx="62484" cy="62484"/>
            </a:xfrm>
            <a:custGeom>
              <a:avLst/>
              <a:gdLst>
                <a:gd name="connsiteX0" fmla="*/ 31338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8 w 62484"/>
                <a:gd name="connsiteY5" fmla="*/ 62484 h 62484"/>
                <a:gd name="connsiteX6" fmla="*/ 31338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8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8" y="62484"/>
                  </a:moveTo>
                  <a:cubicBezTo>
                    <a:pt x="14088" y="62541"/>
                    <a:pt x="57" y="48587"/>
                    <a:pt x="0" y="31338"/>
                  </a:cubicBezTo>
                  <a:cubicBezTo>
                    <a:pt x="-57" y="14088"/>
                    <a:pt x="13897" y="57"/>
                    <a:pt x="31147" y="0"/>
                  </a:cubicBezTo>
                  <a:cubicBezTo>
                    <a:pt x="48406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84" y="48540"/>
                    <a:pt x="48540" y="62484"/>
                    <a:pt x="31338" y="62484"/>
                  </a:cubicBezTo>
                  <a:close/>
                  <a:moveTo>
                    <a:pt x="31338" y="9621"/>
                  </a:moveTo>
                  <a:cubicBezTo>
                    <a:pt x="19346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8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1" name="任意多边形: 形状 1270">
              <a:extLst>
                <a:ext uri="{FF2B5EF4-FFF2-40B4-BE49-F238E27FC236}">
                  <a16:creationId xmlns:a16="http://schemas.microsoft.com/office/drawing/2014/main" id="{791746B5-5287-4B13-A645-91F05BBACDD8}"/>
                </a:ext>
              </a:extLst>
            </p:cNvPr>
            <p:cNvSpPr/>
            <p:nvPr/>
          </p:nvSpPr>
          <p:spPr>
            <a:xfrm>
              <a:off x="10025433" y="4541747"/>
              <a:ext cx="52768" cy="52768"/>
            </a:xfrm>
            <a:custGeom>
              <a:avLst/>
              <a:gdLst>
                <a:gd name="connsiteX0" fmla="*/ 52769 w 52768"/>
                <a:gd name="connsiteY0" fmla="*/ 26384 h 52768"/>
                <a:gd name="connsiteX1" fmla="*/ 26384 w 52768"/>
                <a:gd name="connsiteY1" fmla="*/ 52768 h 52768"/>
                <a:gd name="connsiteX2" fmla="*/ 0 w 52768"/>
                <a:gd name="connsiteY2" fmla="*/ 26384 h 52768"/>
                <a:gd name="connsiteX3" fmla="*/ 26384 w 52768"/>
                <a:gd name="connsiteY3" fmla="*/ 0 h 52768"/>
                <a:gd name="connsiteX4" fmla="*/ 52769 w 52768"/>
                <a:gd name="connsiteY4" fmla="*/ 26384 h 52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8" h="52768">
                  <a:moveTo>
                    <a:pt x="52769" y="26384"/>
                  </a:moveTo>
                  <a:cubicBezTo>
                    <a:pt x="52769" y="40956"/>
                    <a:pt x="40956" y="52768"/>
                    <a:pt x="26384" y="52768"/>
                  </a:cubicBezTo>
                  <a:cubicBezTo>
                    <a:pt x="11813" y="52768"/>
                    <a:pt x="0" y="40956"/>
                    <a:pt x="0" y="26384"/>
                  </a:cubicBezTo>
                  <a:cubicBezTo>
                    <a:pt x="0" y="11813"/>
                    <a:pt x="11813" y="0"/>
                    <a:pt x="26384" y="0"/>
                  </a:cubicBezTo>
                  <a:cubicBezTo>
                    <a:pt x="40956" y="0"/>
                    <a:pt x="52769" y="11813"/>
                    <a:pt x="52769" y="263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2" name="任意多边形: 形状 1271">
              <a:extLst>
                <a:ext uri="{FF2B5EF4-FFF2-40B4-BE49-F238E27FC236}">
                  <a16:creationId xmlns:a16="http://schemas.microsoft.com/office/drawing/2014/main" id="{CDF05C05-588C-4982-9383-5E572F356D07}"/>
                </a:ext>
              </a:extLst>
            </p:cNvPr>
            <p:cNvSpPr/>
            <p:nvPr/>
          </p:nvSpPr>
          <p:spPr>
            <a:xfrm>
              <a:off x="10020479" y="4536793"/>
              <a:ext cx="62484" cy="62484"/>
            </a:xfrm>
            <a:custGeom>
              <a:avLst/>
              <a:gdLst>
                <a:gd name="connsiteX0" fmla="*/ 31337 w 62484"/>
                <a:gd name="connsiteY0" fmla="*/ 62484 h 62484"/>
                <a:gd name="connsiteX1" fmla="*/ 0 w 62484"/>
                <a:gd name="connsiteY1" fmla="*/ 31338 h 62484"/>
                <a:gd name="connsiteX2" fmla="*/ 31147 w 62484"/>
                <a:gd name="connsiteY2" fmla="*/ 0 h 62484"/>
                <a:gd name="connsiteX3" fmla="*/ 62484 w 62484"/>
                <a:gd name="connsiteY3" fmla="*/ 31147 h 62484"/>
                <a:gd name="connsiteX4" fmla="*/ 62484 w 62484"/>
                <a:gd name="connsiteY4" fmla="*/ 31338 h 62484"/>
                <a:gd name="connsiteX5" fmla="*/ 31337 w 62484"/>
                <a:gd name="connsiteY5" fmla="*/ 62484 h 62484"/>
                <a:gd name="connsiteX6" fmla="*/ 31337 w 62484"/>
                <a:gd name="connsiteY6" fmla="*/ 9621 h 62484"/>
                <a:gd name="connsiteX7" fmla="*/ 9525 w 62484"/>
                <a:gd name="connsiteY7" fmla="*/ 31242 h 62484"/>
                <a:gd name="connsiteX8" fmla="*/ 31147 w 62484"/>
                <a:gd name="connsiteY8" fmla="*/ 53054 h 62484"/>
                <a:gd name="connsiteX9" fmla="*/ 52959 w 62484"/>
                <a:gd name="connsiteY9" fmla="*/ 31433 h 62484"/>
                <a:gd name="connsiteX10" fmla="*/ 52959 w 62484"/>
                <a:gd name="connsiteY10" fmla="*/ 31338 h 62484"/>
                <a:gd name="connsiteX11" fmla="*/ 31337 w 62484"/>
                <a:gd name="connsiteY11" fmla="*/ 9621 h 62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84" h="62484">
                  <a:moveTo>
                    <a:pt x="31337" y="62484"/>
                  </a:moveTo>
                  <a:cubicBezTo>
                    <a:pt x="14078" y="62541"/>
                    <a:pt x="57" y="48587"/>
                    <a:pt x="0" y="31338"/>
                  </a:cubicBezTo>
                  <a:cubicBezTo>
                    <a:pt x="-57" y="14088"/>
                    <a:pt x="13897" y="57"/>
                    <a:pt x="31147" y="0"/>
                  </a:cubicBezTo>
                  <a:cubicBezTo>
                    <a:pt x="48397" y="-57"/>
                    <a:pt x="62427" y="13897"/>
                    <a:pt x="62484" y="31147"/>
                  </a:cubicBezTo>
                  <a:cubicBezTo>
                    <a:pt x="62484" y="31214"/>
                    <a:pt x="62484" y="31271"/>
                    <a:pt x="62484" y="31338"/>
                  </a:cubicBezTo>
                  <a:cubicBezTo>
                    <a:pt x="62427" y="48521"/>
                    <a:pt x="48520" y="62427"/>
                    <a:pt x="31337" y="62484"/>
                  </a:cubicBezTo>
                  <a:close/>
                  <a:moveTo>
                    <a:pt x="31337" y="9621"/>
                  </a:moveTo>
                  <a:cubicBezTo>
                    <a:pt x="19345" y="9563"/>
                    <a:pt x="9582" y="19250"/>
                    <a:pt x="9525" y="31242"/>
                  </a:cubicBezTo>
                  <a:cubicBezTo>
                    <a:pt x="9468" y="43234"/>
                    <a:pt x="19155" y="52998"/>
                    <a:pt x="31147" y="53054"/>
                  </a:cubicBezTo>
                  <a:cubicBezTo>
                    <a:pt x="43139" y="53102"/>
                    <a:pt x="52902" y="43425"/>
                    <a:pt x="52959" y="31433"/>
                  </a:cubicBezTo>
                  <a:cubicBezTo>
                    <a:pt x="52959" y="31404"/>
                    <a:pt x="52959" y="31366"/>
                    <a:pt x="52959" y="31338"/>
                  </a:cubicBezTo>
                  <a:cubicBezTo>
                    <a:pt x="52959" y="19384"/>
                    <a:pt x="43291" y="9668"/>
                    <a:pt x="31337" y="96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3" name="任意多边形: 形状 1272">
              <a:extLst>
                <a:ext uri="{FF2B5EF4-FFF2-40B4-BE49-F238E27FC236}">
                  <a16:creationId xmlns:a16="http://schemas.microsoft.com/office/drawing/2014/main" id="{9D082BE9-3B98-4675-AA37-8F7C54B5C8CD}"/>
                </a:ext>
              </a:extLst>
            </p:cNvPr>
            <p:cNvSpPr/>
            <p:nvPr/>
          </p:nvSpPr>
          <p:spPr>
            <a:xfrm>
              <a:off x="10176594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4" name="任意多边形: 形状 1273">
              <a:extLst>
                <a:ext uri="{FF2B5EF4-FFF2-40B4-BE49-F238E27FC236}">
                  <a16:creationId xmlns:a16="http://schemas.microsoft.com/office/drawing/2014/main" id="{C9B4FC37-522E-42E5-B83D-2CD22125B734}"/>
                </a:ext>
              </a:extLst>
            </p:cNvPr>
            <p:cNvSpPr/>
            <p:nvPr/>
          </p:nvSpPr>
          <p:spPr>
            <a:xfrm>
              <a:off x="10171832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5" name="任意多边形: 形状 1274">
              <a:extLst>
                <a:ext uri="{FF2B5EF4-FFF2-40B4-BE49-F238E27FC236}">
                  <a16:creationId xmlns:a16="http://schemas.microsoft.com/office/drawing/2014/main" id="{2E03CBCE-316B-48F4-B32D-62BDF14EC1C3}"/>
                </a:ext>
              </a:extLst>
            </p:cNvPr>
            <p:cNvSpPr/>
            <p:nvPr/>
          </p:nvSpPr>
          <p:spPr>
            <a:xfrm>
              <a:off x="10258128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6" name="任意多边形: 形状 1275">
              <a:extLst>
                <a:ext uri="{FF2B5EF4-FFF2-40B4-BE49-F238E27FC236}">
                  <a16:creationId xmlns:a16="http://schemas.microsoft.com/office/drawing/2014/main" id="{D022A3AA-164F-4E03-82C9-F467A20D36A5}"/>
                </a:ext>
              </a:extLst>
            </p:cNvPr>
            <p:cNvSpPr/>
            <p:nvPr/>
          </p:nvSpPr>
          <p:spPr>
            <a:xfrm>
              <a:off x="10253366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7" name="任意多边形: 形状 1276">
              <a:extLst>
                <a:ext uri="{FF2B5EF4-FFF2-40B4-BE49-F238E27FC236}">
                  <a16:creationId xmlns:a16="http://schemas.microsoft.com/office/drawing/2014/main" id="{92796D8B-797E-42B1-A536-9FD9A1B1C889}"/>
                </a:ext>
              </a:extLst>
            </p:cNvPr>
            <p:cNvSpPr/>
            <p:nvPr/>
          </p:nvSpPr>
          <p:spPr>
            <a:xfrm>
              <a:off x="10339758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8" name="任意多边形: 形状 1277">
              <a:extLst>
                <a:ext uri="{FF2B5EF4-FFF2-40B4-BE49-F238E27FC236}">
                  <a16:creationId xmlns:a16="http://schemas.microsoft.com/office/drawing/2014/main" id="{AA693389-D265-4876-B524-FC8F1D9CE460}"/>
                </a:ext>
              </a:extLst>
            </p:cNvPr>
            <p:cNvSpPr/>
            <p:nvPr/>
          </p:nvSpPr>
          <p:spPr>
            <a:xfrm>
              <a:off x="10334995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9" name="任意多边形: 形状 1278">
              <a:extLst>
                <a:ext uri="{FF2B5EF4-FFF2-40B4-BE49-F238E27FC236}">
                  <a16:creationId xmlns:a16="http://schemas.microsoft.com/office/drawing/2014/main" id="{BF3314DE-BE37-4689-BC3B-14EC34A759A4}"/>
                </a:ext>
              </a:extLst>
            </p:cNvPr>
            <p:cNvSpPr/>
            <p:nvPr/>
          </p:nvSpPr>
          <p:spPr>
            <a:xfrm>
              <a:off x="10421292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0" name="任意多边形: 形状 1279">
              <a:extLst>
                <a:ext uri="{FF2B5EF4-FFF2-40B4-BE49-F238E27FC236}">
                  <a16:creationId xmlns:a16="http://schemas.microsoft.com/office/drawing/2014/main" id="{7DE612CA-692B-4929-9FF0-143E60922B0C}"/>
                </a:ext>
              </a:extLst>
            </p:cNvPr>
            <p:cNvSpPr/>
            <p:nvPr/>
          </p:nvSpPr>
          <p:spPr>
            <a:xfrm>
              <a:off x="10416529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1" name="任意多边形: 形状 1280">
              <a:extLst>
                <a:ext uri="{FF2B5EF4-FFF2-40B4-BE49-F238E27FC236}">
                  <a16:creationId xmlns:a16="http://schemas.microsoft.com/office/drawing/2014/main" id="{B445D82B-A3AE-43A8-8DBD-6978BEE19721}"/>
                </a:ext>
              </a:extLst>
            </p:cNvPr>
            <p:cNvSpPr/>
            <p:nvPr/>
          </p:nvSpPr>
          <p:spPr>
            <a:xfrm>
              <a:off x="10502921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2" name="任意多边形: 形状 1281">
              <a:extLst>
                <a:ext uri="{FF2B5EF4-FFF2-40B4-BE49-F238E27FC236}">
                  <a16:creationId xmlns:a16="http://schemas.microsoft.com/office/drawing/2014/main" id="{A0B44B1C-51C9-4949-8C2B-FE94F109D696}"/>
                </a:ext>
              </a:extLst>
            </p:cNvPr>
            <p:cNvSpPr/>
            <p:nvPr/>
          </p:nvSpPr>
          <p:spPr>
            <a:xfrm>
              <a:off x="10498158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3" name="任意多边形: 形状 1282">
              <a:extLst>
                <a:ext uri="{FF2B5EF4-FFF2-40B4-BE49-F238E27FC236}">
                  <a16:creationId xmlns:a16="http://schemas.microsoft.com/office/drawing/2014/main" id="{B3F40391-4B7C-4346-9663-F429B8003B4A}"/>
                </a:ext>
              </a:extLst>
            </p:cNvPr>
            <p:cNvSpPr/>
            <p:nvPr/>
          </p:nvSpPr>
          <p:spPr>
            <a:xfrm>
              <a:off x="10584455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4" name="任意多边形: 形状 1283">
              <a:extLst>
                <a:ext uri="{FF2B5EF4-FFF2-40B4-BE49-F238E27FC236}">
                  <a16:creationId xmlns:a16="http://schemas.microsoft.com/office/drawing/2014/main" id="{840BA479-940A-4F50-BA75-80439E9AA7D2}"/>
                </a:ext>
              </a:extLst>
            </p:cNvPr>
            <p:cNvSpPr/>
            <p:nvPr/>
          </p:nvSpPr>
          <p:spPr>
            <a:xfrm>
              <a:off x="10579692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482 w 57721"/>
                <a:gd name="connsiteY10" fmla="*/ 48196 h 57721"/>
                <a:gd name="connsiteX11" fmla="*/ 48482 w 57721"/>
                <a:gd name="connsiteY11" fmla="*/ 9525 h 57721"/>
                <a:gd name="connsiteX12" fmla="*/ 9811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482" y="48196"/>
                  </a:lnTo>
                  <a:lnTo>
                    <a:pt x="48482" y="9525"/>
                  </a:lnTo>
                  <a:lnTo>
                    <a:pt x="9811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5" name="任意多边形: 形状 1284">
              <a:extLst>
                <a:ext uri="{FF2B5EF4-FFF2-40B4-BE49-F238E27FC236}">
                  <a16:creationId xmlns:a16="http://schemas.microsoft.com/office/drawing/2014/main" id="{18B4909C-7AAE-4AFA-B130-918F3F340410}"/>
                </a:ext>
              </a:extLst>
            </p:cNvPr>
            <p:cNvSpPr/>
            <p:nvPr/>
          </p:nvSpPr>
          <p:spPr>
            <a:xfrm>
              <a:off x="10176594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6" name="任意多边形: 形状 1285">
              <a:extLst>
                <a:ext uri="{FF2B5EF4-FFF2-40B4-BE49-F238E27FC236}">
                  <a16:creationId xmlns:a16="http://schemas.microsoft.com/office/drawing/2014/main" id="{FC14CA0F-0892-4C8B-95EE-26C9CD3FC7F2}"/>
                </a:ext>
              </a:extLst>
            </p:cNvPr>
            <p:cNvSpPr/>
            <p:nvPr/>
          </p:nvSpPr>
          <p:spPr>
            <a:xfrm>
              <a:off x="10171832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7" name="任意多边形: 形状 1286">
              <a:extLst>
                <a:ext uri="{FF2B5EF4-FFF2-40B4-BE49-F238E27FC236}">
                  <a16:creationId xmlns:a16="http://schemas.microsoft.com/office/drawing/2014/main" id="{6F9D5962-F6BE-48D2-AFE4-A8AF44ED19F7}"/>
                </a:ext>
              </a:extLst>
            </p:cNvPr>
            <p:cNvSpPr/>
            <p:nvPr/>
          </p:nvSpPr>
          <p:spPr>
            <a:xfrm>
              <a:off x="10258128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8" name="任意多边形: 形状 1287">
              <a:extLst>
                <a:ext uri="{FF2B5EF4-FFF2-40B4-BE49-F238E27FC236}">
                  <a16:creationId xmlns:a16="http://schemas.microsoft.com/office/drawing/2014/main" id="{5163A8F9-88E7-4373-9390-8637EF0A7AB5}"/>
                </a:ext>
              </a:extLst>
            </p:cNvPr>
            <p:cNvSpPr/>
            <p:nvPr/>
          </p:nvSpPr>
          <p:spPr>
            <a:xfrm>
              <a:off x="10253366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9" name="任意多边形: 形状 1288">
              <a:extLst>
                <a:ext uri="{FF2B5EF4-FFF2-40B4-BE49-F238E27FC236}">
                  <a16:creationId xmlns:a16="http://schemas.microsoft.com/office/drawing/2014/main" id="{6D2E0F21-C7EA-44CD-9106-92755E87848C}"/>
                </a:ext>
              </a:extLst>
            </p:cNvPr>
            <p:cNvSpPr/>
            <p:nvPr/>
          </p:nvSpPr>
          <p:spPr>
            <a:xfrm>
              <a:off x="10339758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0" name="任意多边形: 形状 1289">
              <a:extLst>
                <a:ext uri="{FF2B5EF4-FFF2-40B4-BE49-F238E27FC236}">
                  <a16:creationId xmlns:a16="http://schemas.microsoft.com/office/drawing/2014/main" id="{8221E3D7-389F-4FE5-948D-CB4C109806B0}"/>
                </a:ext>
              </a:extLst>
            </p:cNvPr>
            <p:cNvSpPr/>
            <p:nvPr/>
          </p:nvSpPr>
          <p:spPr>
            <a:xfrm>
              <a:off x="10334995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1" name="任意多边形: 形状 1290">
              <a:extLst>
                <a:ext uri="{FF2B5EF4-FFF2-40B4-BE49-F238E27FC236}">
                  <a16:creationId xmlns:a16="http://schemas.microsoft.com/office/drawing/2014/main" id="{91396368-F7F2-4D80-8706-8D532439C8F5}"/>
                </a:ext>
              </a:extLst>
            </p:cNvPr>
            <p:cNvSpPr/>
            <p:nvPr/>
          </p:nvSpPr>
          <p:spPr>
            <a:xfrm>
              <a:off x="10421292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2" name="任意多边形: 形状 1291">
              <a:extLst>
                <a:ext uri="{FF2B5EF4-FFF2-40B4-BE49-F238E27FC236}">
                  <a16:creationId xmlns:a16="http://schemas.microsoft.com/office/drawing/2014/main" id="{E22C52F7-A347-411F-9120-4BC4AC14C46C}"/>
                </a:ext>
              </a:extLst>
            </p:cNvPr>
            <p:cNvSpPr/>
            <p:nvPr/>
          </p:nvSpPr>
          <p:spPr>
            <a:xfrm>
              <a:off x="10416529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3" name="任意多边形: 形状 1292">
              <a:extLst>
                <a:ext uri="{FF2B5EF4-FFF2-40B4-BE49-F238E27FC236}">
                  <a16:creationId xmlns:a16="http://schemas.microsoft.com/office/drawing/2014/main" id="{7A979B12-4E7A-4FC4-9788-AFE3C5AC9C0A}"/>
                </a:ext>
              </a:extLst>
            </p:cNvPr>
            <p:cNvSpPr/>
            <p:nvPr/>
          </p:nvSpPr>
          <p:spPr>
            <a:xfrm>
              <a:off x="10502921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4" name="任意多边形: 形状 1293">
              <a:extLst>
                <a:ext uri="{FF2B5EF4-FFF2-40B4-BE49-F238E27FC236}">
                  <a16:creationId xmlns:a16="http://schemas.microsoft.com/office/drawing/2014/main" id="{89D1848D-6D50-43B4-AC29-DED62D9907D5}"/>
                </a:ext>
              </a:extLst>
            </p:cNvPr>
            <p:cNvSpPr/>
            <p:nvPr/>
          </p:nvSpPr>
          <p:spPr>
            <a:xfrm>
              <a:off x="10498158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5" name="任意多边形: 形状 1294">
              <a:extLst>
                <a:ext uri="{FF2B5EF4-FFF2-40B4-BE49-F238E27FC236}">
                  <a16:creationId xmlns:a16="http://schemas.microsoft.com/office/drawing/2014/main" id="{B2DB9A40-E0C1-477E-BF3D-D3F9DB3EC27B}"/>
                </a:ext>
              </a:extLst>
            </p:cNvPr>
            <p:cNvSpPr/>
            <p:nvPr/>
          </p:nvSpPr>
          <p:spPr>
            <a:xfrm>
              <a:off x="10584455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6" name="任意多边形: 形状 1295">
              <a:extLst>
                <a:ext uri="{FF2B5EF4-FFF2-40B4-BE49-F238E27FC236}">
                  <a16:creationId xmlns:a16="http://schemas.microsoft.com/office/drawing/2014/main" id="{FFCDAE4F-54E4-4C15-BB3E-A8FFE6ACA35F}"/>
                </a:ext>
              </a:extLst>
            </p:cNvPr>
            <p:cNvSpPr/>
            <p:nvPr/>
          </p:nvSpPr>
          <p:spPr>
            <a:xfrm>
              <a:off x="10579692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482 w 57721"/>
                <a:gd name="connsiteY10" fmla="*/ 48196 h 57721"/>
                <a:gd name="connsiteX11" fmla="*/ 48482 w 57721"/>
                <a:gd name="connsiteY11" fmla="*/ 9525 h 57721"/>
                <a:gd name="connsiteX12" fmla="*/ 9811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482" y="48196"/>
                  </a:lnTo>
                  <a:lnTo>
                    <a:pt x="48482" y="9525"/>
                  </a:lnTo>
                  <a:lnTo>
                    <a:pt x="9811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7" name="任意多边形: 形状 1296">
              <a:extLst>
                <a:ext uri="{FF2B5EF4-FFF2-40B4-BE49-F238E27FC236}">
                  <a16:creationId xmlns:a16="http://schemas.microsoft.com/office/drawing/2014/main" id="{6214C6F1-7FED-4BB9-89D7-73A6711DCFC0}"/>
                </a:ext>
              </a:extLst>
            </p:cNvPr>
            <p:cNvSpPr/>
            <p:nvPr/>
          </p:nvSpPr>
          <p:spPr>
            <a:xfrm>
              <a:off x="7558553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8" name="任意多边形: 形状 1297">
              <a:extLst>
                <a:ext uri="{FF2B5EF4-FFF2-40B4-BE49-F238E27FC236}">
                  <a16:creationId xmlns:a16="http://schemas.microsoft.com/office/drawing/2014/main" id="{E9CCDE3A-30C6-43EE-92F1-5900E7583733}"/>
                </a:ext>
              </a:extLst>
            </p:cNvPr>
            <p:cNvSpPr/>
            <p:nvPr/>
          </p:nvSpPr>
          <p:spPr>
            <a:xfrm>
              <a:off x="7553790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3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3" y="0"/>
                    <a:pt x="4763" y="0"/>
                  </a:cubicBezTo>
                  <a:lnTo>
                    <a:pt x="52959" y="0"/>
                  </a:lnTo>
                  <a:cubicBezTo>
                    <a:pt x="55589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9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9" name="任意多边形: 形状 1298">
              <a:extLst>
                <a:ext uri="{FF2B5EF4-FFF2-40B4-BE49-F238E27FC236}">
                  <a16:creationId xmlns:a16="http://schemas.microsoft.com/office/drawing/2014/main" id="{BEDDBCAF-336A-45D9-8F71-F389BC98B66D}"/>
                </a:ext>
              </a:extLst>
            </p:cNvPr>
            <p:cNvSpPr/>
            <p:nvPr/>
          </p:nvSpPr>
          <p:spPr>
            <a:xfrm>
              <a:off x="7640182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0" name="任意多边形: 形状 1299">
              <a:extLst>
                <a:ext uri="{FF2B5EF4-FFF2-40B4-BE49-F238E27FC236}">
                  <a16:creationId xmlns:a16="http://schemas.microsoft.com/office/drawing/2014/main" id="{3589A51A-241B-4122-A214-AD4C741F3456}"/>
                </a:ext>
              </a:extLst>
            </p:cNvPr>
            <p:cNvSpPr/>
            <p:nvPr/>
          </p:nvSpPr>
          <p:spPr>
            <a:xfrm>
              <a:off x="7635420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3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3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1" name="任意多边形: 形状 1300">
              <a:extLst>
                <a:ext uri="{FF2B5EF4-FFF2-40B4-BE49-F238E27FC236}">
                  <a16:creationId xmlns:a16="http://schemas.microsoft.com/office/drawing/2014/main" id="{0A7282C0-0549-456A-97C8-5F128D41A0FB}"/>
                </a:ext>
              </a:extLst>
            </p:cNvPr>
            <p:cNvSpPr/>
            <p:nvPr/>
          </p:nvSpPr>
          <p:spPr>
            <a:xfrm>
              <a:off x="7721716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2" name="任意多边形: 形状 1301">
              <a:extLst>
                <a:ext uri="{FF2B5EF4-FFF2-40B4-BE49-F238E27FC236}">
                  <a16:creationId xmlns:a16="http://schemas.microsoft.com/office/drawing/2014/main" id="{75091897-C250-4F78-B8C3-91ED63966C7A}"/>
                </a:ext>
              </a:extLst>
            </p:cNvPr>
            <p:cNvSpPr/>
            <p:nvPr/>
          </p:nvSpPr>
          <p:spPr>
            <a:xfrm>
              <a:off x="7716954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3" name="任意多边形: 形状 1302">
              <a:extLst>
                <a:ext uri="{FF2B5EF4-FFF2-40B4-BE49-F238E27FC236}">
                  <a16:creationId xmlns:a16="http://schemas.microsoft.com/office/drawing/2014/main" id="{453E41C6-34B2-4432-A4ED-D01666E13862}"/>
                </a:ext>
              </a:extLst>
            </p:cNvPr>
            <p:cNvSpPr/>
            <p:nvPr/>
          </p:nvSpPr>
          <p:spPr>
            <a:xfrm>
              <a:off x="7803345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4" name="任意多边形: 形状 1303">
              <a:extLst>
                <a:ext uri="{FF2B5EF4-FFF2-40B4-BE49-F238E27FC236}">
                  <a16:creationId xmlns:a16="http://schemas.microsoft.com/office/drawing/2014/main" id="{F5320586-4974-48E1-9F32-242244C565CB}"/>
                </a:ext>
              </a:extLst>
            </p:cNvPr>
            <p:cNvSpPr/>
            <p:nvPr/>
          </p:nvSpPr>
          <p:spPr>
            <a:xfrm>
              <a:off x="7798583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292 w 57721"/>
                <a:gd name="connsiteY10" fmla="*/ 48196 h 57721"/>
                <a:gd name="connsiteX11" fmla="*/ 48292 w 57721"/>
                <a:gd name="connsiteY11" fmla="*/ 9525 h 57721"/>
                <a:gd name="connsiteX12" fmla="*/ 9620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292" y="48196"/>
                  </a:lnTo>
                  <a:lnTo>
                    <a:pt x="48292" y="9525"/>
                  </a:lnTo>
                  <a:lnTo>
                    <a:pt x="9620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5" name="任意多边形: 形状 1304">
              <a:extLst>
                <a:ext uri="{FF2B5EF4-FFF2-40B4-BE49-F238E27FC236}">
                  <a16:creationId xmlns:a16="http://schemas.microsoft.com/office/drawing/2014/main" id="{441BC309-64D6-472A-85C8-91EC7D33792D}"/>
                </a:ext>
              </a:extLst>
            </p:cNvPr>
            <p:cNvSpPr/>
            <p:nvPr/>
          </p:nvSpPr>
          <p:spPr>
            <a:xfrm>
              <a:off x="7884879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6" name="任意多边形: 形状 1305">
              <a:extLst>
                <a:ext uri="{FF2B5EF4-FFF2-40B4-BE49-F238E27FC236}">
                  <a16:creationId xmlns:a16="http://schemas.microsoft.com/office/drawing/2014/main" id="{0597BB76-F750-46A6-B0EC-6CA711F39BE3}"/>
                </a:ext>
              </a:extLst>
            </p:cNvPr>
            <p:cNvSpPr/>
            <p:nvPr/>
          </p:nvSpPr>
          <p:spPr>
            <a:xfrm>
              <a:off x="7880212" y="4520506"/>
              <a:ext cx="57721" cy="57721"/>
            </a:xfrm>
            <a:custGeom>
              <a:avLst/>
              <a:gdLst>
                <a:gd name="connsiteX0" fmla="*/ 52864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52864 w 57721"/>
                <a:gd name="connsiteY9" fmla="*/ 57721 h 57721"/>
                <a:gd name="connsiteX10" fmla="*/ 9430 w 57721"/>
                <a:gd name="connsiteY10" fmla="*/ 48196 h 57721"/>
                <a:gd name="connsiteX11" fmla="*/ 48101 w 57721"/>
                <a:gd name="connsiteY11" fmla="*/ 48196 h 57721"/>
                <a:gd name="connsiteX12" fmla="*/ 48101 w 57721"/>
                <a:gd name="connsiteY12" fmla="*/ 9525 h 57721"/>
                <a:gd name="connsiteX13" fmla="*/ 9430 w 57721"/>
                <a:gd name="connsiteY13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721" h="57721">
                  <a:moveTo>
                    <a:pt x="52864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ubicBezTo>
                    <a:pt x="52930" y="57721"/>
                    <a:pt x="52892" y="57721"/>
                    <a:pt x="52864" y="57721"/>
                  </a:cubicBezTo>
                  <a:close/>
                  <a:moveTo>
                    <a:pt x="9430" y="48196"/>
                  </a:moveTo>
                  <a:lnTo>
                    <a:pt x="48101" y="48196"/>
                  </a:lnTo>
                  <a:lnTo>
                    <a:pt x="48101" y="9525"/>
                  </a:lnTo>
                  <a:lnTo>
                    <a:pt x="9430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7" name="任意多边形: 形状 1306">
              <a:extLst>
                <a:ext uri="{FF2B5EF4-FFF2-40B4-BE49-F238E27FC236}">
                  <a16:creationId xmlns:a16="http://schemas.microsoft.com/office/drawing/2014/main" id="{FEB091ED-23E5-4D63-A1EB-AD266567C903}"/>
                </a:ext>
              </a:extLst>
            </p:cNvPr>
            <p:cNvSpPr/>
            <p:nvPr/>
          </p:nvSpPr>
          <p:spPr>
            <a:xfrm>
              <a:off x="7966509" y="4525269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8" name="任意多边形: 形状 1307">
              <a:extLst>
                <a:ext uri="{FF2B5EF4-FFF2-40B4-BE49-F238E27FC236}">
                  <a16:creationId xmlns:a16="http://schemas.microsoft.com/office/drawing/2014/main" id="{D10AC20A-A336-48EC-99F8-15F1270B2AAD}"/>
                </a:ext>
              </a:extLst>
            </p:cNvPr>
            <p:cNvSpPr/>
            <p:nvPr/>
          </p:nvSpPr>
          <p:spPr>
            <a:xfrm>
              <a:off x="7961746" y="4520506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9" name="任意多边形: 形状 1308">
              <a:extLst>
                <a:ext uri="{FF2B5EF4-FFF2-40B4-BE49-F238E27FC236}">
                  <a16:creationId xmlns:a16="http://schemas.microsoft.com/office/drawing/2014/main" id="{63F6E5E3-BF8B-469E-B9B3-86764F8751C7}"/>
                </a:ext>
              </a:extLst>
            </p:cNvPr>
            <p:cNvSpPr/>
            <p:nvPr/>
          </p:nvSpPr>
          <p:spPr>
            <a:xfrm>
              <a:off x="7558553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0" name="任意多边形: 形状 1309">
              <a:extLst>
                <a:ext uri="{FF2B5EF4-FFF2-40B4-BE49-F238E27FC236}">
                  <a16:creationId xmlns:a16="http://schemas.microsoft.com/office/drawing/2014/main" id="{9EB3D3E8-4FC2-4025-99FF-38725C197DA3}"/>
                </a:ext>
              </a:extLst>
            </p:cNvPr>
            <p:cNvSpPr/>
            <p:nvPr/>
          </p:nvSpPr>
          <p:spPr>
            <a:xfrm>
              <a:off x="7553790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3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3" y="0"/>
                    <a:pt x="4763" y="0"/>
                  </a:cubicBezTo>
                  <a:lnTo>
                    <a:pt x="52959" y="0"/>
                  </a:lnTo>
                  <a:cubicBezTo>
                    <a:pt x="55589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9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1" name="任意多边形: 形状 1310">
              <a:extLst>
                <a:ext uri="{FF2B5EF4-FFF2-40B4-BE49-F238E27FC236}">
                  <a16:creationId xmlns:a16="http://schemas.microsoft.com/office/drawing/2014/main" id="{E9FBE10B-03C4-4F40-A37A-56D5B5457D97}"/>
                </a:ext>
              </a:extLst>
            </p:cNvPr>
            <p:cNvSpPr/>
            <p:nvPr/>
          </p:nvSpPr>
          <p:spPr>
            <a:xfrm>
              <a:off x="7640182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7 w 48196"/>
                <a:gd name="connsiteY1" fmla="*/ 0 h 48196"/>
                <a:gd name="connsiteX2" fmla="*/ 48197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7" y="0"/>
                  </a:lnTo>
                  <a:lnTo>
                    <a:pt x="48197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2" name="任意多边形: 形状 1311">
              <a:extLst>
                <a:ext uri="{FF2B5EF4-FFF2-40B4-BE49-F238E27FC236}">
                  <a16:creationId xmlns:a16="http://schemas.microsoft.com/office/drawing/2014/main" id="{676F4395-7993-42EA-971A-EE133E4F4E5D}"/>
                </a:ext>
              </a:extLst>
            </p:cNvPr>
            <p:cNvSpPr/>
            <p:nvPr/>
          </p:nvSpPr>
          <p:spPr>
            <a:xfrm>
              <a:off x="7635420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3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3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3" name="任意多边形: 形状 1312">
              <a:extLst>
                <a:ext uri="{FF2B5EF4-FFF2-40B4-BE49-F238E27FC236}">
                  <a16:creationId xmlns:a16="http://schemas.microsoft.com/office/drawing/2014/main" id="{4CBC7C56-3566-456A-B66E-B4BBF4E80282}"/>
                </a:ext>
              </a:extLst>
            </p:cNvPr>
            <p:cNvSpPr/>
            <p:nvPr/>
          </p:nvSpPr>
          <p:spPr>
            <a:xfrm>
              <a:off x="7721716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4" name="任意多边形: 形状 1313">
              <a:extLst>
                <a:ext uri="{FF2B5EF4-FFF2-40B4-BE49-F238E27FC236}">
                  <a16:creationId xmlns:a16="http://schemas.microsoft.com/office/drawing/2014/main" id="{7404A777-1D91-4435-B5E7-3F95B04EFC15}"/>
                </a:ext>
              </a:extLst>
            </p:cNvPr>
            <p:cNvSpPr/>
            <p:nvPr/>
          </p:nvSpPr>
          <p:spPr>
            <a:xfrm>
              <a:off x="7716954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5" name="任意多边形: 形状 1314">
              <a:extLst>
                <a:ext uri="{FF2B5EF4-FFF2-40B4-BE49-F238E27FC236}">
                  <a16:creationId xmlns:a16="http://schemas.microsoft.com/office/drawing/2014/main" id="{72964BD6-1E4B-4983-8365-CBFF1B0337C4}"/>
                </a:ext>
              </a:extLst>
            </p:cNvPr>
            <p:cNvSpPr/>
            <p:nvPr/>
          </p:nvSpPr>
          <p:spPr>
            <a:xfrm>
              <a:off x="7803345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6" name="任意多边形: 形状 1315">
              <a:extLst>
                <a:ext uri="{FF2B5EF4-FFF2-40B4-BE49-F238E27FC236}">
                  <a16:creationId xmlns:a16="http://schemas.microsoft.com/office/drawing/2014/main" id="{A8D9BFD7-2F68-48C4-B5C1-06BA7B5ACBEB}"/>
                </a:ext>
              </a:extLst>
            </p:cNvPr>
            <p:cNvSpPr/>
            <p:nvPr/>
          </p:nvSpPr>
          <p:spPr>
            <a:xfrm>
              <a:off x="7798583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292 w 57721"/>
                <a:gd name="connsiteY10" fmla="*/ 48196 h 57721"/>
                <a:gd name="connsiteX11" fmla="*/ 48292 w 57721"/>
                <a:gd name="connsiteY11" fmla="*/ 9525 h 57721"/>
                <a:gd name="connsiteX12" fmla="*/ 9620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292" y="48196"/>
                  </a:lnTo>
                  <a:lnTo>
                    <a:pt x="48292" y="9525"/>
                  </a:lnTo>
                  <a:lnTo>
                    <a:pt x="9620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7" name="任意多边形: 形状 1316">
              <a:extLst>
                <a:ext uri="{FF2B5EF4-FFF2-40B4-BE49-F238E27FC236}">
                  <a16:creationId xmlns:a16="http://schemas.microsoft.com/office/drawing/2014/main" id="{0D3FE5C1-853C-4E66-987B-F682287C395B}"/>
                </a:ext>
              </a:extLst>
            </p:cNvPr>
            <p:cNvSpPr/>
            <p:nvPr/>
          </p:nvSpPr>
          <p:spPr>
            <a:xfrm>
              <a:off x="7884879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8" name="任意多边形: 形状 1317">
              <a:extLst>
                <a:ext uri="{FF2B5EF4-FFF2-40B4-BE49-F238E27FC236}">
                  <a16:creationId xmlns:a16="http://schemas.microsoft.com/office/drawing/2014/main" id="{6EA3B31A-E8DD-44A6-949F-DD4EB25EDB19}"/>
                </a:ext>
              </a:extLst>
            </p:cNvPr>
            <p:cNvSpPr/>
            <p:nvPr/>
          </p:nvSpPr>
          <p:spPr>
            <a:xfrm>
              <a:off x="7880212" y="4592801"/>
              <a:ext cx="57721" cy="57721"/>
            </a:xfrm>
            <a:custGeom>
              <a:avLst/>
              <a:gdLst>
                <a:gd name="connsiteX0" fmla="*/ 52864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52864 w 57721"/>
                <a:gd name="connsiteY9" fmla="*/ 57721 h 57721"/>
                <a:gd name="connsiteX10" fmla="*/ 9430 w 57721"/>
                <a:gd name="connsiteY10" fmla="*/ 48196 h 57721"/>
                <a:gd name="connsiteX11" fmla="*/ 48101 w 57721"/>
                <a:gd name="connsiteY11" fmla="*/ 48196 h 57721"/>
                <a:gd name="connsiteX12" fmla="*/ 48101 w 57721"/>
                <a:gd name="connsiteY12" fmla="*/ 9525 h 57721"/>
                <a:gd name="connsiteX13" fmla="*/ 9430 w 57721"/>
                <a:gd name="connsiteY13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721" h="57721">
                  <a:moveTo>
                    <a:pt x="52864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ubicBezTo>
                    <a:pt x="52930" y="57721"/>
                    <a:pt x="52892" y="57721"/>
                    <a:pt x="52864" y="57721"/>
                  </a:cubicBezTo>
                  <a:close/>
                  <a:moveTo>
                    <a:pt x="9430" y="48196"/>
                  </a:moveTo>
                  <a:lnTo>
                    <a:pt x="48101" y="48196"/>
                  </a:lnTo>
                  <a:lnTo>
                    <a:pt x="48101" y="9525"/>
                  </a:lnTo>
                  <a:lnTo>
                    <a:pt x="9430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9" name="任意多边形: 形状 1318">
              <a:extLst>
                <a:ext uri="{FF2B5EF4-FFF2-40B4-BE49-F238E27FC236}">
                  <a16:creationId xmlns:a16="http://schemas.microsoft.com/office/drawing/2014/main" id="{27D9CD04-81EE-4E4A-8929-0CA7F8708BD1}"/>
                </a:ext>
              </a:extLst>
            </p:cNvPr>
            <p:cNvSpPr/>
            <p:nvPr/>
          </p:nvSpPr>
          <p:spPr>
            <a:xfrm>
              <a:off x="7966509" y="4597563"/>
              <a:ext cx="48196" cy="48196"/>
            </a:xfrm>
            <a:custGeom>
              <a:avLst/>
              <a:gdLst>
                <a:gd name="connsiteX0" fmla="*/ 0 w 48196"/>
                <a:gd name="connsiteY0" fmla="*/ 0 h 48196"/>
                <a:gd name="connsiteX1" fmla="*/ 48196 w 48196"/>
                <a:gd name="connsiteY1" fmla="*/ 0 h 48196"/>
                <a:gd name="connsiteX2" fmla="*/ 48196 w 48196"/>
                <a:gd name="connsiteY2" fmla="*/ 48196 h 48196"/>
                <a:gd name="connsiteX3" fmla="*/ 0 w 48196"/>
                <a:gd name="connsiteY3" fmla="*/ 48196 h 48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196" h="48196">
                  <a:moveTo>
                    <a:pt x="0" y="0"/>
                  </a:moveTo>
                  <a:lnTo>
                    <a:pt x="48196" y="0"/>
                  </a:lnTo>
                  <a:lnTo>
                    <a:pt x="48196" y="48196"/>
                  </a:lnTo>
                  <a:lnTo>
                    <a:pt x="0" y="48196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0" name="任意多边形: 形状 1319">
              <a:extLst>
                <a:ext uri="{FF2B5EF4-FFF2-40B4-BE49-F238E27FC236}">
                  <a16:creationId xmlns:a16="http://schemas.microsoft.com/office/drawing/2014/main" id="{58322BE8-D1CD-4C4F-B90D-5AA2E43DB839}"/>
                </a:ext>
              </a:extLst>
            </p:cNvPr>
            <p:cNvSpPr/>
            <p:nvPr/>
          </p:nvSpPr>
          <p:spPr>
            <a:xfrm>
              <a:off x="7961746" y="4592801"/>
              <a:ext cx="57721" cy="57721"/>
            </a:xfrm>
            <a:custGeom>
              <a:avLst/>
              <a:gdLst>
                <a:gd name="connsiteX0" fmla="*/ 52959 w 57721"/>
                <a:gd name="connsiteY0" fmla="*/ 57721 h 57721"/>
                <a:gd name="connsiteX1" fmla="*/ 4763 w 57721"/>
                <a:gd name="connsiteY1" fmla="*/ 57721 h 57721"/>
                <a:gd name="connsiteX2" fmla="*/ 0 w 57721"/>
                <a:gd name="connsiteY2" fmla="*/ 52959 h 57721"/>
                <a:gd name="connsiteX3" fmla="*/ 0 w 57721"/>
                <a:gd name="connsiteY3" fmla="*/ 4763 h 57721"/>
                <a:gd name="connsiteX4" fmla="*/ 4763 w 57721"/>
                <a:gd name="connsiteY4" fmla="*/ 0 h 57721"/>
                <a:gd name="connsiteX5" fmla="*/ 52959 w 57721"/>
                <a:gd name="connsiteY5" fmla="*/ 0 h 57721"/>
                <a:gd name="connsiteX6" fmla="*/ 57721 w 57721"/>
                <a:gd name="connsiteY6" fmla="*/ 4763 h 57721"/>
                <a:gd name="connsiteX7" fmla="*/ 57721 w 57721"/>
                <a:gd name="connsiteY7" fmla="*/ 52959 h 57721"/>
                <a:gd name="connsiteX8" fmla="*/ 52959 w 57721"/>
                <a:gd name="connsiteY8" fmla="*/ 57721 h 57721"/>
                <a:gd name="connsiteX9" fmla="*/ 9525 w 57721"/>
                <a:gd name="connsiteY9" fmla="*/ 48196 h 57721"/>
                <a:gd name="connsiteX10" fmla="*/ 48196 w 57721"/>
                <a:gd name="connsiteY10" fmla="*/ 48196 h 57721"/>
                <a:gd name="connsiteX11" fmla="*/ 48196 w 57721"/>
                <a:gd name="connsiteY11" fmla="*/ 9525 h 57721"/>
                <a:gd name="connsiteX12" fmla="*/ 9525 w 57721"/>
                <a:gd name="connsiteY12" fmla="*/ 952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721" h="57721">
                  <a:moveTo>
                    <a:pt x="52959" y="57721"/>
                  </a:moveTo>
                  <a:lnTo>
                    <a:pt x="4763" y="57721"/>
                  </a:lnTo>
                  <a:cubicBezTo>
                    <a:pt x="2134" y="57721"/>
                    <a:pt x="0" y="55588"/>
                    <a:pt x="0" y="52959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52959" y="0"/>
                  </a:lnTo>
                  <a:cubicBezTo>
                    <a:pt x="55588" y="0"/>
                    <a:pt x="57721" y="2134"/>
                    <a:pt x="57721" y="4763"/>
                  </a:cubicBezTo>
                  <a:lnTo>
                    <a:pt x="57721" y="52959"/>
                  </a:lnTo>
                  <a:cubicBezTo>
                    <a:pt x="57721" y="55588"/>
                    <a:pt x="55588" y="57721"/>
                    <a:pt x="52959" y="57721"/>
                  </a:cubicBezTo>
                  <a:close/>
                  <a:moveTo>
                    <a:pt x="9525" y="48196"/>
                  </a:moveTo>
                  <a:lnTo>
                    <a:pt x="48196" y="48196"/>
                  </a:lnTo>
                  <a:lnTo>
                    <a:pt x="48196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1" name="任意多边形: 形状 1320">
              <a:extLst>
                <a:ext uri="{FF2B5EF4-FFF2-40B4-BE49-F238E27FC236}">
                  <a16:creationId xmlns:a16="http://schemas.microsoft.com/office/drawing/2014/main" id="{70C8F9E8-F9C0-49E4-8E02-762E9D4D3FC6}"/>
                </a:ext>
              </a:extLst>
            </p:cNvPr>
            <p:cNvSpPr/>
            <p:nvPr/>
          </p:nvSpPr>
          <p:spPr>
            <a:xfrm>
              <a:off x="8823092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9 w 22288"/>
                <a:gd name="connsiteY1" fmla="*/ 0 h 140874"/>
                <a:gd name="connsiteX2" fmla="*/ 22289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9" y="0"/>
                  </a:lnTo>
                  <a:lnTo>
                    <a:pt x="22289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2" name="任意多边形: 形状 1321">
              <a:extLst>
                <a:ext uri="{FF2B5EF4-FFF2-40B4-BE49-F238E27FC236}">
                  <a16:creationId xmlns:a16="http://schemas.microsoft.com/office/drawing/2014/main" id="{EF28CB0D-C2F4-407A-B4F3-3630774B20D5}"/>
                </a:ext>
              </a:extLst>
            </p:cNvPr>
            <p:cNvSpPr/>
            <p:nvPr/>
          </p:nvSpPr>
          <p:spPr>
            <a:xfrm>
              <a:off x="8818329" y="4501932"/>
              <a:ext cx="31718" cy="150495"/>
            </a:xfrm>
            <a:custGeom>
              <a:avLst/>
              <a:gdLst>
                <a:gd name="connsiteX0" fmla="*/ 26956 w 31718"/>
                <a:gd name="connsiteY0" fmla="*/ 150495 h 150495"/>
                <a:gd name="connsiteX1" fmla="*/ 4763 w 31718"/>
                <a:gd name="connsiteY1" fmla="*/ 150495 h 150495"/>
                <a:gd name="connsiteX2" fmla="*/ 0 w 31718"/>
                <a:gd name="connsiteY2" fmla="*/ 145733 h 150495"/>
                <a:gd name="connsiteX3" fmla="*/ 0 w 31718"/>
                <a:gd name="connsiteY3" fmla="*/ 4763 h 150495"/>
                <a:gd name="connsiteX4" fmla="*/ 4763 w 31718"/>
                <a:gd name="connsiteY4" fmla="*/ 0 h 150495"/>
                <a:gd name="connsiteX5" fmla="*/ 26956 w 31718"/>
                <a:gd name="connsiteY5" fmla="*/ 0 h 150495"/>
                <a:gd name="connsiteX6" fmla="*/ 31718 w 31718"/>
                <a:gd name="connsiteY6" fmla="*/ 4763 h 150495"/>
                <a:gd name="connsiteX7" fmla="*/ 31718 w 31718"/>
                <a:gd name="connsiteY7" fmla="*/ 145733 h 150495"/>
                <a:gd name="connsiteX8" fmla="*/ 26956 w 31718"/>
                <a:gd name="connsiteY8" fmla="*/ 150495 h 150495"/>
                <a:gd name="connsiteX9" fmla="*/ 9525 w 31718"/>
                <a:gd name="connsiteY9" fmla="*/ 140970 h 150495"/>
                <a:gd name="connsiteX10" fmla="*/ 22193 w 31718"/>
                <a:gd name="connsiteY10" fmla="*/ 140970 h 150495"/>
                <a:gd name="connsiteX11" fmla="*/ 22193 w 31718"/>
                <a:gd name="connsiteY11" fmla="*/ 9525 h 150495"/>
                <a:gd name="connsiteX12" fmla="*/ 9620 w 31718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18" h="150495">
                  <a:moveTo>
                    <a:pt x="26956" y="150495"/>
                  </a:moveTo>
                  <a:lnTo>
                    <a:pt x="4763" y="150495"/>
                  </a:lnTo>
                  <a:cubicBezTo>
                    <a:pt x="2134" y="150495"/>
                    <a:pt x="0" y="14836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6956" y="0"/>
                  </a:lnTo>
                  <a:cubicBezTo>
                    <a:pt x="29585" y="0"/>
                    <a:pt x="31718" y="2134"/>
                    <a:pt x="31718" y="4763"/>
                  </a:cubicBezTo>
                  <a:lnTo>
                    <a:pt x="31718" y="145733"/>
                  </a:lnTo>
                  <a:cubicBezTo>
                    <a:pt x="31718" y="148362"/>
                    <a:pt x="29585" y="150495"/>
                    <a:pt x="26956" y="150495"/>
                  </a:cubicBezTo>
                  <a:close/>
                  <a:moveTo>
                    <a:pt x="9525" y="140970"/>
                  </a:moveTo>
                  <a:lnTo>
                    <a:pt x="22193" y="140970"/>
                  </a:lnTo>
                  <a:lnTo>
                    <a:pt x="22193" y="9525"/>
                  </a:lnTo>
                  <a:lnTo>
                    <a:pt x="9620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3" name="任意多边形: 形状 1322">
              <a:extLst>
                <a:ext uri="{FF2B5EF4-FFF2-40B4-BE49-F238E27FC236}">
                  <a16:creationId xmlns:a16="http://schemas.microsoft.com/office/drawing/2014/main" id="{42F6E809-D131-41B7-A091-6E82E6BE3B24}"/>
                </a:ext>
              </a:extLst>
            </p:cNvPr>
            <p:cNvSpPr/>
            <p:nvPr/>
          </p:nvSpPr>
          <p:spPr>
            <a:xfrm>
              <a:off x="8904626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8 w 22288"/>
                <a:gd name="connsiteY1" fmla="*/ 0 h 140874"/>
                <a:gd name="connsiteX2" fmla="*/ 22288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8" y="0"/>
                  </a:lnTo>
                  <a:lnTo>
                    <a:pt x="22288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4" name="任意多边形: 形状 1323">
              <a:extLst>
                <a:ext uri="{FF2B5EF4-FFF2-40B4-BE49-F238E27FC236}">
                  <a16:creationId xmlns:a16="http://schemas.microsoft.com/office/drawing/2014/main" id="{3E5B3C6D-8CC2-4AAD-A384-910D09DD0F4D}"/>
                </a:ext>
              </a:extLst>
            </p:cNvPr>
            <p:cNvSpPr/>
            <p:nvPr/>
          </p:nvSpPr>
          <p:spPr>
            <a:xfrm>
              <a:off x="8899863" y="4501932"/>
              <a:ext cx="31813" cy="150495"/>
            </a:xfrm>
            <a:custGeom>
              <a:avLst/>
              <a:gdLst>
                <a:gd name="connsiteX0" fmla="*/ 27051 w 31813"/>
                <a:gd name="connsiteY0" fmla="*/ 150495 h 150495"/>
                <a:gd name="connsiteX1" fmla="*/ 4763 w 31813"/>
                <a:gd name="connsiteY1" fmla="*/ 150495 h 150495"/>
                <a:gd name="connsiteX2" fmla="*/ 0 w 31813"/>
                <a:gd name="connsiteY2" fmla="*/ 145733 h 150495"/>
                <a:gd name="connsiteX3" fmla="*/ 0 w 31813"/>
                <a:gd name="connsiteY3" fmla="*/ 4763 h 150495"/>
                <a:gd name="connsiteX4" fmla="*/ 4763 w 31813"/>
                <a:gd name="connsiteY4" fmla="*/ 0 h 150495"/>
                <a:gd name="connsiteX5" fmla="*/ 27051 w 31813"/>
                <a:gd name="connsiteY5" fmla="*/ 0 h 150495"/>
                <a:gd name="connsiteX6" fmla="*/ 31813 w 31813"/>
                <a:gd name="connsiteY6" fmla="*/ 4763 h 150495"/>
                <a:gd name="connsiteX7" fmla="*/ 31813 w 31813"/>
                <a:gd name="connsiteY7" fmla="*/ 145733 h 150495"/>
                <a:gd name="connsiteX8" fmla="*/ 27051 w 31813"/>
                <a:gd name="connsiteY8" fmla="*/ 150495 h 150495"/>
                <a:gd name="connsiteX9" fmla="*/ 9525 w 31813"/>
                <a:gd name="connsiteY9" fmla="*/ 140970 h 150495"/>
                <a:gd name="connsiteX10" fmla="*/ 22288 w 31813"/>
                <a:gd name="connsiteY10" fmla="*/ 140970 h 150495"/>
                <a:gd name="connsiteX11" fmla="*/ 22288 w 31813"/>
                <a:gd name="connsiteY11" fmla="*/ 9525 h 150495"/>
                <a:gd name="connsiteX12" fmla="*/ 9525 w 31813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3" h="150495">
                  <a:moveTo>
                    <a:pt x="27051" y="150495"/>
                  </a:moveTo>
                  <a:lnTo>
                    <a:pt x="4763" y="150495"/>
                  </a:lnTo>
                  <a:cubicBezTo>
                    <a:pt x="2153" y="150448"/>
                    <a:pt x="48" y="14834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7051" y="0"/>
                  </a:lnTo>
                  <a:cubicBezTo>
                    <a:pt x="29680" y="0"/>
                    <a:pt x="31813" y="2134"/>
                    <a:pt x="31813" y="4763"/>
                  </a:cubicBezTo>
                  <a:lnTo>
                    <a:pt x="31813" y="145733"/>
                  </a:lnTo>
                  <a:cubicBezTo>
                    <a:pt x="31766" y="148342"/>
                    <a:pt x="29661" y="150448"/>
                    <a:pt x="27051" y="150495"/>
                  </a:cubicBezTo>
                  <a:close/>
                  <a:moveTo>
                    <a:pt x="9525" y="140970"/>
                  </a:moveTo>
                  <a:lnTo>
                    <a:pt x="22288" y="140970"/>
                  </a:lnTo>
                  <a:lnTo>
                    <a:pt x="22288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5" name="任意多边形: 形状 1324">
              <a:extLst>
                <a:ext uri="{FF2B5EF4-FFF2-40B4-BE49-F238E27FC236}">
                  <a16:creationId xmlns:a16="http://schemas.microsoft.com/office/drawing/2014/main" id="{8BD87B44-6667-4994-A10A-DC2A04F66CE4}"/>
                </a:ext>
              </a:extLst>
            </p:cNvPr>
            <p:cNvSpPr/>
            <p:nvPr/>
          </p:nvSpPr>
          <p:spPr>
            <a:xfrm>
              <a:off x="8986255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8 w 22288"/>
                <a:gd name="connsiteY1" fmla="*/ 0 h 140874"/>
                <a:gd name="connsiteX2" fmla="*/ 22288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8" y="0"/>
                  </a:lnTo>
                  <a:lnTo>
                    <a:pt x="22288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6" name="任意多边形: 形状 1325">
              <a:extLst>
                <a:ext uri="{FF2B5EF4-FFF2-40B4-BE49-F238E27FC236}">
                  <a16:creationId xmlns:a16="http://schemas.microsoft.com/office/drawing/2014/main" id="{6EC4312B-E6FF-4672-B8E9-60C39451220D}"/>
                </a:ext>
              </a:extLst>
            </p:cNvPr>
            <p:cNvSpPr/>
            <p:nvPr/>
          </p:nvSpPr>
          <p:spPr>
            <a:xfrm>
              <a:off x="8981969" y="4501932"/>
              <a:ext cx="31718" cy="150495"/>
            </a:xfrm>
            <a:custGeom>
              <a:avLst/>
              <a:gdLst>
                <a:gd name="connsiteX0" fmla="*/ 26956 w 31718"/>
                <a:gd name="connsiteY0" fmla="*/ 150495 h 150495"/>
                <a:gd name="connsiteX1" fmla="*/ 4763 w 31718"/>
                <a:gd name="connsiteY1" fmla="*/ 150495 h 150495"/>
                <a:gd name="connsiteX2" fmla="*/ 0 w 31718"/>
                <a:gd name="connsiteY2" fmla="*/ 145733 h 150495"/>
                <a:gd name="connsiteX3" fmla="*/ 0 w 31718"/>
                <a:gd name="connsiteY3" fmla="*/ 4763 h 150495"/>
                <a:gd name="connsiteX4" fmla="*/ 4763 w 31718"/>
                <a:gd name="connsiteY4" fmla="*/ 0 h 150495"/>
                <a:gd name="connsiteX5" fmla="*/ 26956 w 31718"/>
                <a:gd name="connsiteY5" fmla="*/ 0 h 150495"/>
                <a:gd name="connsiteX6" fmla="*/ 31718 w 31718"/>
                <a:gd name="connsiteY6" fmla="*/ 4763 h 150495"/>
                <a:gd name="connsiteX7" fmla="*/ 31718 w 31718"/>
                <a:gd name="connsiteY7" fmla="*/ 145733 h 150495"/>
                <a:gd name="connsiteX8" fmla="*/ 26956 w 31718"/>
                <a:gd name="connsiteY8" fmla="*/ 150495 h 150495"/>
                <a:gd name="connsiteX9" fmla="*/ 9525 w 31718"/>
                <a:gd name="connsiteY9" fmla="*/ 140970 h 150495"/>
                <a:gd name="connsiteX10" fmla="*/ 22193 w 31718"/>
                <a:gd name="connsiteY10" fmla="*/ 140970 h 150495"/>
                <a:gd name="connsiteX11" fmla="*/ 22193 w 31718"/>
                <a:gd name="connsiteY11" fmla="*/ 9525 h 150495"/>
                <a:gd name="connsiteX12" fmla="*/ 9525 w 31718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18" h="150495">
                  <a:moveTo>
                    <a:pt x="26956" y="150495"/>
                  </a:moveTo>
                  <a:lnTo>
                    <a:pt x="4763" y="150495"/>
                  </a:lnTo>
                  <a:cubicBezTo>
                    <a:pt x="2134" y="150495"/>
                    <a:pt x="0" y="14836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6956" y="0"/>
                  </a:lnTo>
                  <a:cubicBezTo>
                    <a:pt x="29585" y="0"/>
                    <a:pt x="31718" y="2134"/>
                    <a:pt x="31718" y="4763"/>
                  </a:cubicBezTo>
                  <a:lnTo>
                    <a:pt x="31718" y="145733"/>
                  </a:lnTo>
                  <a:cubicBezTo>
                    <a:pt x="31718" y="148362"/>
                    <a:pt x="29585" y="150495"/>
                    <a:pt x="26956" y="150495"/>
                  </a:cubicBezTo>
                  <a:close/>
                  <a:moveTo>
                    <a:pt x="9525" y="140970"/>
                  </a:moveTo>
                  <a:lnTo>
                    <a:pt x="22193" y="140970"/>
                  </a:lnTo>
                  <a:lnTo>
                    <a:pt x="22193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7" name="任意多边形: 形状 1326">
              <a:extLst>
                <a:ext uri="{FF2B5EF4-FFF2-40B4-BE49-F238E27FC236}">
                  <a16:creationId xmlns:a16="http://schemas.microsoft.com/office/drawing/2014/main" id="{EA12E060-9DF8-4F8E-BA9C-678E96AAF0B6}"/>
                </a:ext>
              </a:extLst>
            </p:cNvPr>
            <p:cNvSpPr/>
            <p:nvPr/>
          </p:nvSpPr>
          <p:spPr>
            <a:xfrm>
              <a:off x="9067789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8 w 22288"/>
                <a:gd name="connsiteY1" fmla="*/ 0 h 140874"/>
                <a:gd name="connsiteX2" fmla="*/ 22288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8" y="0"/>
                  </a:lnTo>
                  <a:lnTo>
                    <a:pt x="22288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8" name="任意多边形: 形状 1327">
              <a:extLst>
                <a:ext uri="{FF2B5EF4-FFF2-40B4-BE49-F238E27FC236}">
                  <a16:creationId xmlns:a16="http://schemas.microsoft.com/office/drawing/2014/main" id="{AE7A7047-2F15-4A8B-B9B0-1C4FB09B8570}"/>
                </a:ext>
              </a:extLst>
            </p:cNvPr>
            <p:cNvSpPr/>
            <p:nvPr/>
          </p:nvSpPr>
          <p:spPr>
            <a:xfrm>
              <a:off x="9063026" y="4501932"/>
              <a:ext cx="31813" cy="150495"/>
            </a:xfrm>
            <a:custGeom>
              <a:avLst/>
              <a:gdLst>
                <a:gd name="connsiteX0" fmla="*/ 27051 w 31813"/>
                <a:gd name="connsiteY0" fmla="*/ 150495 h 150495"/>
                <a:gd name="connsiteX1" fmla="*/ 4763 w 31813"/>
                <a:gd name="connsiteY1" fmla="*/ 150495 h 150495"/>
                <a:gd name="connsiteX2" fmla="*/ 0 w 31813"/>
                <a:gd name="connsiteY2" fmla="*/ 145733 h 150495"/>
                <a:gd name="connsiteX3" fmla="*/ 0 w 31813"/>
                <a:gd name="connsiteY3" fmla="*/ 4763 h 150495"/>
                <a:gd name="connsiteX4" fmla="*/ 4763 w 31813"/>
                <a:gd name="connsiteY4" fmla="*/ 0 h 150495"/>
                <a:gd name="connsiteX5" fmla="*/ 27051 w 31813"/>
                <a:gd name="connsiteY5" fmla="*/ 0 h 150495"/>
                <a:gd name="connsiteX6" fmla="*/ 31814 w 31813"/>
                <a:gd name="connsiteY6" fmla="*/ 4763 h 150495"/>
                <a:gd name="connsiteX7" fmla="*/ 31814 w 31813"/>
                <a:gd name="connsiteY7" fmla="*/ 145733 h 150495"/>
                <a:gd name="connsiteX8" fmla="*/ 27051 w 31813"/>
                <a:gd name="connsiteY8" fmla="*/ 150495 h 150495"/>
                <a:gd name="connsiteX9" fmla="*/ 9525 w 31813"/>
                <a:gd name="connsiteY9" fmla="*/ 140970 h 150495"/>
                <a:gd name="connsiteX10" fmla="*/ 22098 w 31813"/>
                <a:gd name="connsiteY10" fmla="*/ 140970 h 150495"/>
                <a:gd name="connsiteX11" fmla="*/ 22098 w 31813"/>
                <a:gd name="connsiteY11" fmla="*/ 9525 h 150495"/>
                <a:gd name="connsiteX12" fmla="*/ 9335 w 31813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3" h="150495">
                  <a:moveTo>
                    <a:pt x="27051" y="150495"/>
                  </a:moveTo>
                  <a:lnTo>
                    <a:pt x="4763" y="150495"/>
                  </a:lnTo>
                  <a:cubicBezTo>
                    <a:pt x="2153" y="150448"/>
                    <a:pt x="48" y="14834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7051" y="0"/>
                  </a:lnTo>
                  <a:cubicBezTo>
                    <a:pt x="29680" y="0"/>
                    <a:pt x="31814" y="2134"/>
                    <a:pt x="31814" y="4763"/>
                  </a:cubicBezTo>
                  <a:lnTo>
                    <a:pt x="31814" y="145733"/>
                  </a:lnTo>
                  <a:cubicBezTo>
                    <a:pt x="31766" y="148342"/>
                    <a:pt x="29661" y="150448"/>
                    <a:pt x="27051" y="150495"/>
                  </a:cubicBezTo>
                  <a:close/>
                  <a:moveTo>
                    <a:pt x="9525" y="140970"/>
                  </a:moveTo>
                  <a:lnTo>
                    <a:pt x="22098" y="140970"/>
                  </a:lnTo>
                  <a:lnTo>
                    <a:pt x="22098" y="9525"/>
                  </a:lnTo>
                  <a:lnTo>
                    <a:pt x="933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9" name="任意多边形: 形状 1328">
              <a:extLst>
                <a:ext uri="{FF2B5EF4-FFF2-40B4-BE49-F238E27FC236}">
                  <a16:creationId xmlns:a16="http://schemas.microsoft.com/office/drawing/2014/main" id="{BFF1F209-9EF9-44EF-B941-E82C8A55C9F3}"/>
                </a:ext>
              </a:extLst>
            </p:cNvPr>
            <p:cNvSpPr/>
            <p:nvPr/>
          </p:nvSpPr>
          <p:spPr>
            <a:xfrm>
              <a:off x="9223523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8 w 22288"/>
                <a:gd name="connsiteY1" fmla="*/ 0 h 140874"/>
                <a:gd name="connsiteX2" fmla="*/ 22288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8" y="0"/>
                  </a:lnTo>
                  <a:lnTo>
                    <a:pt x="22288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0" name="任意多边形: 形状 1329">
              <a:extLst>
                <a:ext uri="{FF2B5EF4-FFF2-40B4-BE49-F238E27FC236}">
                  <a16:creationId xmlns:a16="http://schemas.microsoft.com/office/drawing/2014/main" id="{BA77D17A-AE7F-4333-A4D2-77F1E700EE3D}"/>
                </a:ext>
              </a:extLst>
            </p:cNvPr>
            <p:cNvSpPr/>
            <p:nvPr/>
          </p:nvSpPr>
          <p:spPr>
            <a:xfrm>
              <a:off x="9218760" y="4501932"/>
              <a:ext cx="31813" cy="150495"/>
            </a:xfrm>
            <a:custGeom>
              <a:avLst/>
              <a:gdLst>
                <a:gd name="connsiteX0" fmla="*/ 27051 w 31813"/>
                <a:gd name="connsiteY0" fmla="*/ 150495 h 150495"/>
                <a:gd name="connsiteX1" fmla="*/ 4763 w 31813"/>
                <a:gd name="connsiteY1" fmla="*/ 150495 h 150495"/>
                <a:gd name="connsiteX2" fmla="*/ 0 w 31813"/>
                <a:gd name="connsiteY2" fmla="*/ 145733 h 150495"/>
                <a:gd name="connsiteX3" fmla="*/ 0 w 31813"/>
                <a:gd name="connsiteY3" fmla="*/ 4763 h 150495"/>
                <a:gd name="connsiteX4" fmla="*/ 4763 w 31813"/>
                <a:gd name="connsiteY4" fmla="*/ 0 h 150495"/>
                <a:gd name="connsiteX5" fmla="*/ 27051 w 31813"/>
                <a:gd name="connsiteY5" fmla="*/ 0 h 150495"/>
                <a:gd name="connsiteX6" fmla="*/ 31813 w 31813"/>
                <a:gd name="connsiteY6" fmla="*/ 4763 h 150495"/>
                <a:gd name="connsiteX7" fmla="*/ 31813 w 31813"/>
                <a:gd name="connsiteY7" fmla="*/ 145733 h 150495"/>
                <a:gd name="connsiteX8" fmla="*/ 27051 w 31813"/>
                <a:gd name="connsiteY8" fmla="*/ 150495 h 150495"/>
                <a:gd name="connsiteX9" fmla="*/ 9525 w 31813"/>
                <a:gd name="connsiteY9" fmla="*/ 140970 h 150495"/>
                <a:gd name="connsiteX10" fmla="*/ 22288 w 31813"/>
                <a:gd name="connsiteY10" fmla="*/ 140970 h 150495"/>
                <a:gd name="connsiteX11" fmla="*/ 22288 w 31813"/>
                <a:gd name="connsiteY11" fmla="*/ 9525 h 150495"/>
                <a:gd name="connsiteX12" fmla="*/ 9239 w 31813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3" h="150495">
                  <a:moveTo>
                    <a:pt x="27051" y="150495"/>
                  </a:moveTo>
                  <a:lnTo>
                    <a:pt x="4763" y="150495"/>
                  </a:lnTo>
                  <a:cubicBezTo>
                    <a:pt x="2153" y="150448"/>
                    <a:pt x="48" y="14834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7051" y="0"/>
                  </a:lnTo>
                  <a:cubicBezTo>
                    <a:pt x="29680" y="0"/>
                    <a:pt x="31813" y="2134"/>
                    <a:pt x="31813" y="4763"/>
                  </a:cubicBezTo>
                  <a:lnTo>
                    <a:pt x="31813" y="145733"/>
                  </a:lnTo>
                  <a:cubicBezTo>
                    <a:pt x="31813" y="148362"/>
                    <a:pt x="29680" y="150495"/>
                    <a:pt x="27051" y="150495"/>
                  </a:cubicBezTo>
                  <a:close/>
                  <a:moveTo>
                    <a:pt x="9525" y="140970"/>
                  </a:moveTo>
                  <a:lnTo>
                    <a:pt x="22288" y="140970"/>
                  </a:lnTo>
                  <a:lnTo>
                    <a:pt x="22288" y="9525"/>
                  </a:lnTo>
                  <a:lnTo>
                    <a:pt x="9239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1" name="任意多边形: 形状 1330">
              <a:extLst>
                <a:ext uri="{FF2B5EF4-FFF2-40B4-BE49-F238E27FC236}">
                  <a16:creationId xmlns:a16="http://schemas.microsoft.com/office/drawing/2014/main" id="{C15BD1B5-2401-42ED-907D-B1B54A83534C}"/>
                </a:ext>
              </a:extLst>
            </p:cNvPr>
            <p:cNvSpPr/>
            <p:nvPr/>
          </p:nvSpPr>
          <p:spPr>
            <a:xfrm>
              <a:off x="9305152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9 w 22288"/>
                <a:gd name="connsiteY1" fmla="*/ 0 h 140874"/>
                <a:gd name="connsiteX2" fmla="*/ 22289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9" y="0"/>
                  </a:lnTo>
                  <a:lnTo>
                    <a:pt x="22289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2" name="任意多边形: 形状 1331">
              <a:extLst>
                <a:ext uri="{FF2B5EF4-FFF2-40B4-BE49-F238E27FC236}">
                  <a16:creationId xmlns:a16="http://schemas.microsoft.com/office/drawing/2014/main" id="{B3DCD2E8-2F5D-4567-B214-94ED869482CB}"/>
                </a:ext>
              </a:extLst>
            </p:cNvPr>
            <p:cNvSpPr/>
            <p:nvPr/>
          </p:nvSpPr>
          <p:spPr>
            <a:xfrm>
              <a:off x="9300390" y="4501932"/>
              <a:ext cx="31718" cy="150495"/>
            </a:xfrm>
            <a:custGeom>
              <a:avLst/>
              <a:gdLst>
                <a:gd name="connsiteX0" fmla="*/ 26956 w 31718"/>
                <a:gd name="connsiteY0" fmla="*/ 150495 h 150495"/>
                <a:gd name="connsiteX1" fmla="*/ 4763 w 31718"/>
                <a:gd name="connsiteY1" fmla="*/ 150495 h 150495"/>
                <a:gd name="connsiteX2" fmla="*/ 0 w 31718"/>
                <a:gd name="connsiteY2" fmla="*/ 145733 h 150495"/>
                <a:gd name="connsiteX3" fmla="*/ 0 w 31718"/>
                <a:gd name="connsiteY3" fmla="*/ 4763 h 150495"/>
                <a:gd name="connsiteX4" fmla="*/ 4763 w 31718"/>
                <a:gd name="connsiteY4" fmla="*/ 0 h 150495"/>
                <a:gd name="connsiteX5" fmla="*/ 26956 w 31718"/>
                <a:gd name="connsiteY5" fmla="*/ 0 h 150495"/>
                <a:gd name="connsiteX6" fmla="*/ 31718 w 31718"/>
                <a:gd name="connsiteY6" fmla="*/ 4763 h 150495"/>
                <a:gd name="connsiteX7" fmla="*/ 31718 w 31718"/>
                <a:gd name="connsiteY7" fmla="*/ 145733 h 150495"/>
                <a:gd name="connsiteX8" fmla="*/ 26956 w 31718"/>
                <a:gd name="connsiteY8" fmla="*/ 150495 h 150495"/>
                <a:gd name="connsiteX9" fmla="*/ 9525 w 31718"/>
                <a:gd name="connsiteY9" fmla="*/ 140970 h 150495"/>
                <a:gd name="connsiteX10" fmla="*/ 22193 w 31718"/>
                <a:gd name="connsiteY10" fmla="*/ 140970 h 150495"/>
                <a:gd name="connsiteX11" fmla="*/ 22193 w 31718"/>
                <a:gd name="connsiteY11" fmla="*/ 9525 h 150495"/>
                <a:gd name="connsiteX12" fmla="*/ 9525 w 31718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18" h="150495">
                  <a:moveTo>
                    <a:pt x="26956" y="150495"/>
                  </a:moveTo>
                  <a:lnTo>
                    <a:pt x="4763" y="150495"/>
                  </a:lnTo>
                  <a:cubicBezTo>
                    <a:pt x="2134" y="150495"/>
                    <a:pt x="0" y="14836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6956" y="0"/>
                  </a:lnTo>
                  <a:cubicBezTo>
                    <a:pt x="29585" y="0"/>
                    <a:pt x="31718" y="2134"/>
                    <a:pt x="31718" y="4763"/>
                  </a:cubicBezTo>
                  <a:lnTo>
                    <a:pt x="31718" y="145733"/>
                  </a:lnTo>
                  <a:cubicBezTo>
                    <a:pt x="31718" y="148362"/>
                    <a:pt x="29585" y="150495"/>
                    <a:pt x="26956" y="150495"/>
                  </a:cubicBezTo>
                  <a:close/>
                  <a:moveTo>
                    <a:pt x="9525" y="140970"/>
                  </a:moveTo>
                  <a:lnTo>
                    <a:pt x="22193" y="140970"/>
                  </a:lnTo>
                  <a:lnTo>
                    <a:pt x="22193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3" name="任意多边形: 形状 1332">
              <a:extLst>
                <a:ext uri="{FF2B5EF4-FFF2-40B4-BE49-F238E27FC236}">
                  <a16:creationId xmlns:a16="http://schemas.microsoft.com/office/drawing/2014/main" id="{0CBCBA8D-47A4-4D25-9971-2A8251E5A392}"/>
                </a:ext>
              </a:extLst>
            </p:cNvPr>
            <p:cNvSpPr/>
            <p:nvPr/>
          </p:nvSpPr>
          <p:spPr>
            <a:xfrm>
              <a:off x="9386686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9 w 22288"/>
                <a:gd name="connsiteY1" fmla="*/ 0 h 140874"/>
                <a:gd name="connsiteX2" fmla="*/ 22289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9" y="0"/>
                  </a:lnTo>
                  <a:lnTo>
                    <a:pt x="22289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4" name="任意多边形: 形状 1333">
              <a:extLst>
                <a:ext uri="{FF2B5EF4-FFF2-40B4-BE49-F238E27FC236}">
                  <a16:creationId xmlns:a16="http://schemas.microsoft.com/office/drawing/2014/main" id="{E010ADE2-3BFF-4B70-BD52-69F8777B9CB8}"/>
                </a:ext>
              </a:extLst>
            </p:cNvPr>
            <p:cNvSpPr/>
            <p:nvPr/>
          </p:nvSpPr>
          <p:spPr>
            <a:xfrm>
              <a:off x="9381924" y="4501932"/>
              <a:ext cx="31813" cy="150495"/>
            </a:xfrm>
            <a:custGeom>
              <a:avLst/>
              <a:gdLst>
                <a:gd name="connsiteX0" fmla="*/ 27051 w 31813"/>
                <a:gd name="connsiteY0" fmla="*/ 150495 h 150495"/>
                <a:gd name="connsiteX1" fmla="*/ 4763 w 31813"/>
                <a:gd name="connsiteY1" fmla="*/ 150495 h 150495"/>
                <a:gd name="connsiteX2" fmla="*/ 0 w 31813"/>
                <a:gd name="connsiteY2" fmla="*/ 145733 h 150495"/>
                <a:gd name="connsiteX3" fmla="*/ 0 w 31813"/>
                <a:gd name="connsiteY3" fmla="*/ 4763 h 150495"/>
                <a:gd name="connsiteX4" fmla="*/ 4763 w 31813"/>
                <a:gd name="connsiteY4" fmla="*/ 0 h 150495"/>
                <a:gd name="connsiteX5" fmla="*/ 27051 w 31813"/>
                <a:gd name="connsiteY5" fmla="*/ 0 h 150495"/>
                <a:gd name="connsiteX6" fmla="*/ 31813 w 31813"/>
                <a:gd name="connsiteY6" fmla="*/ 4763 h 150495"/>
                <a:gd name="connsiteX7" fmla="*/ 31813 w 31813"/>
                <a:gd name="connsiteY7" fmla="*/ 145733 h 150495"/>
                <a:gd name="connsiteX8" fmla="*/ 27051 w 31813"/>
                <a:gd name="connsiteY8" fmla="*/ 150495 h 150495"/>
                <a:gd name="connsiteX9" fmla="*/ 9525 w 31813"/>
                <a:gd name="connsiteY9" fmla="*/ 140970 h 150495"/>
                <a:gd name="connsiteX10" fmla="*/ 22288 w 31813"/>
                <a:gd name="connsiteY10" fmla="*/ 140970 h 150495"/>
                <a:gd name="connsiteX11" fmla="*/ 22288 w 31813"/>
                <a:gd name="connsiteY11" fmla="*/ 9525 h 150495"/>
                <a:gd name="connsiteX12" fmla="*/ 9525 w 31813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813" h="150495">
                  <a:moveTo>
                    <a:pt x="27051" y="150495"/>
                  </a:moveTo>
                  <a:lnTo>
                    <a:pt x="4763" y="150495"/>
                  </a:lnTo>
                  <a:cubicBezTo>
                    <a:pt x="2152" y="150448"/>
                    <a:pt x="48" y="14834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7051" y="0"/>
                  </a:lnTo>
                  <a:cubicBezTo>
                    <a:pt x="29680" y="0"/>
                    <a:pt x="31813" y="2134"/>
                    <a:pt x="31813" y="4763"/>
                  </a:cubicBezTo>
                  <a:lnTo>
                    <a:pt x="31813" y="145733"/>
                  </a:lnTo>
                  <a:cubicBezTo>
                    <a:pt x="31813" y="148362"/>
                    <a:pt x="29680" y="150495"/>
                    <a:pt x="27051" y="150495"/>
                  </a:cubicBezTo>
                  <a:close/>
                  <a:moveTo>
                    <a:pt x="9525" y="140970"/>
                  </a:moveTo>
                  <a:lnTo>
                    <a:pt x="22288" y="140970"/>
                  </a:lnTo>
                  <a:lnTo>
                    <a:pt x="22288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5" name="任意多边形: 形状 1334">
              <a:extLst>
                <a:ext uri="{FF2B5EF4-FFF2-40B4-BE49-F238E27FC236}">
                  <a16:creationId xmlns:a16="http://schemas.microsoft.com/office/drawing/2014/main" id="{E38797DF-FDA1-4D55-AAD4-1150B19A264F}"/>
                </a:ext>
              </a:extLst>
            </p:cNvPr>
            <p:cNvSpPr/>
            <p:nvPr/>
          </p:nvSpPr>
          <p:spPr>
            <a:xfrm>
              <a:off x="9468315" y="4506695"/>
              <a:ext cx="22288" cy="140874"/>
            </a:xfrm>
            <a:custGeom>
              <a:avLst/>
              <a:gdLst>
                <a:gd name="connsiteX0" fmla="*/ 0 w 22288"/>
                <a:gd name="connsiteY0" fmla="*/ 0 h 140874"/>
                <a:gd name="connsiteX1" fmla="*/ 22289 w 22288"/>
                <a:gd name="connsiteY1" fmla="*/ 0 h 140874"/>
                <a:gd name="connsiteX2" fmla="*/ 22289 w 22288"/>
                <a:gd name="connsiteY2" fmla="*/ 140875 h 140874"/>
                <a:gd name="connsiteX3" fmla="*/ 0 w 22288"/>
                <a:gd name="connsiteY3" fmla="*/ 140875 h 14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288" h="140874">
                  <a:moveTo>
                    <a:pt x="0" y="0"/>
                  </a:moveTo>
                  <a:lnTo>
                    <a:pt x="22289" y="0"/>
                  </a:lnTo>
                  <a:lnTo>
                    <a:pt x="22289" y="140875"/>
                  </a:lnTo>
                  <a:lnTo>
                    <a:pt x="0" y="14087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6" name="任意多边形: 形状 1335">
              <a:extLst>
                <a:ext uri="{FF2B5EF4-FFF2-40B4-BE49-F238E27FC236}">
                  <a16:creationId xmlns:a16="http://schemas.microsoft.com/office/drawing/2014/main" id="{B7DC79A0-5493-4CBF-8250-76A777883DD2}"/>
                </a:ext>
              </a:extLst>
            </p:cNvPr>
            <p:cNvSpPr/>
            <p:nvPr/>
          </p:nvSpPr>
          <p:spPr>
            <a:xfrm>
              <a:off x="9463553" y="4501932"/>
              <a:ext cx="31718" cy="150495"/>
            </a:xfrm>
            <a:custGeom>
              <a:avLst/>
              <a:gdLst>
                <a:gd name="connsiteX0" fmla="*/ 26956 w 31718"/>
                <a:gd name="connsiteY0" fmla="*/ 150495 h 150495"/>
                <a:gd name="connsiteX1" fmla="*/ 4763 w 31718"/>
                <a:gd name="connsiteY1" fmla="*/ 150495 h 150495"/>
                <a:gd name="connsiteX2" fmla="*/ 0 w 31718"/>
                <a:gd name="connsiteY2" fmla="*/ 145733 h 150495"/>
                <a:gd name="connsiteX3" fmla="*/ 0 w 31718"/>
                <a:gd name="connsiteY3" fmla="*/ 4763 h 150495"/>
                <a:gd name="connsiteX4" fmla="*/ 4763 w 31718"/>
                <a:gd name="connsiteY4" fmla="*/ 0 h 150495"/>
                <a:gd name="connsiteX5" fmla="*/ 26956 w 31718"/>
                <a:gd name="connsiteY5" fmla="*/ 0 h 150495"/>
                <a:gd name="connsiteX6" fmla="*/ 31718 w 31718"/>
                <a:gd name="connsiteY6" fmla="*/ 4763 h 150495"/>
                <a:gd name="connsiteX7" fmla="*/ 31718 w 31718"/>
                <a:gd name="connsiteY7" fmla="*/ 145733 h 150495"/>
                <a:gd name="connsiteX8" fmla="*/ 26956 w 31718"/>
                <a:gd name="connsiteY8" fmla="*/ 150495 h 150495"/>
                <a:gd name="connsiteX9" fmla="*/ 9525 w 31718"/>
                <a:gd name="connsiteY9" fmla="*/ 140970 h 150495"/>
                <a:gd name="connsiteX10" fmla="*/ 22193 w 31718"/>
                <a:gd name="connsiteY10" fmla="*/ 140970 h 150495"/>
                <a:gd name="connsiteX11" fmla="*/ 22193 w 31718"/>
                <a:gd name="connsiteY11" fmla="*/ 9525 h 150495"/>
                <a:gd name="connsiteX12" fmla="*/ 9525 w 31718"/>
                <a:gd name="connsiteY12" fmla="*/ 9525 h 15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18" h="150495">
                  <a:moveTo>
                    <a:pt x="26956" y="150495"/>
                  </a:moveTo>
                  <a:lnTo>
                    <a:pt x="4763" y="150495"/>
                  </a:lnTo>
                  <a:cubicBezTo>
                    <a:pt x="2134" y="150495"/>
                    <a:pt x="0" y="148362"/>
                    <a:pt x="0" y="145733"/>
                  </a:cubicBezTo>
                  <a:lnTo>
                    <a:pt x="0" y="4763"/>
                  </a:lnTo>
                  <a:cubicBezTo>
                    <a:pt x="0" y="2134"/>
                    <a:pt x="2134" y="0"/>
                    <a:pt x="4763" y="0"/>
                  </a:cubicBezTo>
                  <a:lnTo>
                    <a:pt x="26956" y="0"/>
                  </a:lnTo>
                  <a:cubicBezTo>
                    <a:pt x="29585" y="0"/>
                    <a:pt x="31718" y="2134"/>
                    <a:pt x="31718" y="4763"/>
                  </a:cubicBezTo>
                  <a:lnTo>
                    <a:pt x="31718" y="145733"/>
                  </a:lnTo>
                  <a:cubicBezTo>
                    <a:pt x="31718" y="148362"/>
                    <a:pt x="29585" y="150495"/>
                    <a:pt x="26956" y="150495"/>
                  </a:cubicBezTo>
                  <a:close/>
                  <a:moveTo>
                    <a:pt x="9525" y="140970"/>
                  </a:moveTo>
                  <a:lnTo>
                    <a:pt x="22193" y="140970"/>
                  </a:lnTo>
                  <a:lnTo>
                    <a:pt x="22193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7" name="任意多边形: 形状 1336">
              <a:extLst>
                <a:ext uri="{FF2B5EF4-FFF2-40B4-BE49-F238E27FC236}">
                  <a16:creationId xmlns:a16="http://schemas.microsoft.com/office/drawing/2014/main" id="{59110E70-842E-4736-9BAF-D15783843C21}"/>
                </a:ext>
              </a:extLst>
            </p:cNvPr>
            <p:cNvSpPr/>
            <p:nvPr/>
          </p:nvSpPr>
          <p:spPr>
            <a:xfrm>
              <a:off x="7129833" y="4665286"/>
              <a:ext cx="3948874" cy="102679"/>
            </a:xfrm>
            <a:custGeom>
              <a:avLst/>
              <a:gdLst>
                <a:gd name="connsiteX0" fmla="*/ 0 w 3948874"/>
                <a:gd name="connsiteY0" fmla="*/ 0 h 102679"/>
                <a:gd name="connsiteX1" fmla="*/ 3948875 w 3948874"/>
                <a:gd name="connsiteY1" fmla="*/ 0 h 102679"/>
                <a:gd name="connsiteX2" fmla="*/ 3948875 w 3948874"/>
                <a:gd name="connsiteY2" fmla="*/ 102680 h 102679"/>
                <a:gd name="connsiteX3" fmla="*/ 0 w 3948874"/>
                <a:gd name="connsiteY3" fmla="*/ 102680 h 10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48874" h="102679">
                  <a:moveTo>
                    <a:pt x="0" y="0"/>
                  </a:moveTo>
                  <a:lnTo>
                    <a:pt x="3948875" y="0"/>
                  </a:lnTo>
                  <a:lnTo>
                    <a:pt x="3948875" y="102680"/>
                  </a:lnTo>
                  <a:lnTo>
                    <a:pt x="0" y="10268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8" name="任意多边形: 形状 1337">
              <a:extLst>
                <a:ext uri="{FF2B5EF4-FFF2-40B4-BE49-F238E27FC236}">
                  <a16:creationId xmlns:a16="http://schemas.microsoft.com/office/drawing/2014/main" id="{D68B91D7-A5F2-48F0-9525-7BB8CE0FEB53}"/>
                </a:ext>
              </a:extLst>
            </p:cNvPr>
            <p:cNvSpPr/>
            <p:nvPr/>
          </p:nvSpPr>
          <p:spPr>
            <a:xfrm>
              <a:off x="7125070" y="4660524"/>
              <a:ext cx="3958510" cy="112204"/>
            </a:xfrm>
            <a:custGeom>
              <a:avLst/>
              <a:gdLst>
                <a:gd name="connsiteX0" fmla="*/ 3953732 w 3958510"/>
                <a:gd name="connsiteY0" fmla="*/ 112204 h 112204"/>
                <a:gd name="connsiteX1" fmla="*/ 4763 w 3958510"/>
                <a:gd name="connsiteY1" fmla="*/ 112204 h 112204"/>
                <a:gd name="connsiteX2" fmla="*/ 0 w 3958510"/>
                <a:gd name="connsiteY2" fmla="*/ 107442 h 112204"/>
                <a:gd name="connsiteX3" fmla="*/ 0 w 3958510"/>
                <a:gd name="connsiteY3" fmla="*/ 4763 h 112204"/>
                <a:gd name="connsiteX4" fmla="*/ 4763 w 3958510"/>
                <a:gd name="connsiteY4" fmla="*/ 0 h 112204"/>
                <a:gd name="connsiteX5" fmla="*/ 3953732 w 3958510"/>
                <a:gd name="connsiteY5" fmla="*/ 0 h 112204"/>
                <a:gd name="connsiteX6" fmla="*/ 3958495 w 3958510"/>
                <a:gd name="connsiteY6" fmla="*/ 4763 h 112204"/>
                <a:gd name="connsiteX7" fmla="*/ 3958495 w 3958510"/>
                <a:gd name="connsiteY7" fmla="*/ 107061 h 112204"/>
                <a:gd name="connsiteX8" fmla="*/ 3954132 w 3958510"/>
                <a:gd name="connsiteY8" fmla="*/ 112185 h 112204"/>
                <a:gd name="connsiteX9" fmla="*/ 3953732 w 3958510"/>
                <a:gd name="connsiteY9" fmla="*/ 112204 h 112204"/>
                <a:gd name="connsiteX10" fmla="*/ 9525 w 3958510"/>
                <a:gd name="connsiteY10" fmla="*/ 102679 h 112204"/>
                <a:gd name="connsiteX11" fmla="*/ 3948970 w 3958510"/>
                <a:gd name="connsiteY11" fmla="*/ 102679 h 112204"/>
                <a:gd name="connsiteX12" fmla="*/ 3948970 w 3958510"/>
                <a:gd name="connsiteY12" fmla="*/ 9525 h 112204"/>
                <a:gd name="connsiteX13" fmla="*/ 9525 w 3958510"/>
                <a:gd name="connsiteY13" fmla="*/ 9525 h 11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8510" h="112204">
                  <a:moveTo>
                    <a:pt x="3953732" y="112204"/>
                  </a:moveTo>
                  <a:lnTo>
                    <a:pt x="4763" y="112204"/>
                  </a:lnTo>
                  <a:cubicBezTo>
                    <a:pt x="2133" y="112204"/>
                    <a:pt x="0" y="110071"/>
                    <a:pt x="0" y="107442"/>
                  </a:cubicBezTo>
                  <a:lnTo>
                    <a:pt x="0" y="4763"/>
                  </a:lnTo>
                  <a:cubicBezTo>
                    <a:pt x="0" y="2134"/>
                    <a:pt x="2133" y="0"/>
                    <a:pt x="4763" y="0"/>
                  </a:cubicBezTo>
                  <a:lnTo>
                    <a:pt x="3953732" y="0"/>
                  </a:lnTo>
                  <a:cubicBezTo>
                    <a:pt x="3956361" y="0"/>
                    <a:pt x="3958495" y="2134"/>
                    <a:pt x="3958495" y="4763"/>
                  </a:cubicBezTo>
                  <a:lnTo>
                    <a:pt x="3958495" y="107061"/>
                  </a:lnTo>
                  <a:cubicBezTo>
                    <a:pt x="3958704" y="109680"/>
                    <a:pt x="3956752" y="111976"/>
                    <a:pt x="3954132" y="112185"/>
                  </a:cubicBezTo>
                  <a:cubicBezTo>
                    <a:pt x="3953999" y="112195"/>
                    <a:pt x="3953866" y="112204"/>
                    <a:pt x="3953732" y="112204"/>
                  </a:cubicBezTo>
                  <a:close/>
                  <a:moveTo>
                    <a:pt x="9525" y="102679"/>
                  </a:moveTo>
                  <a:lnTo>
                    <a:pt x="3948970" y="102679"/>
                  </a:lnTo>
                  <a:lnTo>
                    <a:pt x="3948970" y="9525"/>
                  </a:lnTo>
                  <a:lnTo>
                    <a:pt x="9525" y="95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39" name="图形 235">
            <a:extLst>
              <a:ext uri="{FF2B5EF4-FFF2-40B4-BE49-F238E27FC236}">
                <a16:creationId xmlns:a16="http://schemas.microsoft.com/office/drawing/2014/main" id="{D39617D9-B3E7-4DDB-A556-A0B9A9CD83A4}"/>
              </a:ext>
            </a:extLst>
          </p:cNvPr>
          <p:cNvGrpSpPr/>
          <p:nvPr/>
        </p:nvGrpSpPr>
        <p:grpSpPr>
          <a:xfrm>
            <a:off x="10205919" y="3551165"/>
            <a:ext cx="715846" cy="2210543"/>
            <a:chOff x="10205919" y="3551165"/>
            <a:chExt cx="715846" cy="2210543"/>
          </a:xfrm>
        </p:grpSpPr>
        <p:sp>
          <p:nvSpPr>
            <p:cNvPr id="1340" name="任意多边形: 形状 1339">
              <a:extLst>
                <a:ext uri="{FF2B5EF4-FFF2-40B4-BE49-F238E27FC236}">
                  <a16:creationId xmlns:a16="http://schemas.microsoft.com/office/drawing/2014/main" id="{8A70FF2A-8AA7-4B49-A603-B8373428AEE0}"/>
                </a:ext>
              </a:extLst>
            </p:cNvPr>
            <p:cNvSpPr/>
            <p:nvPr/>
          </p:nvSpPr>
          <p:spPr>
            <a:xfrm>
              <a:off x="10487433" y="3556220"/>
              <a:ext cx="291141" cy="343160"/>
            </a:xfrm>
            <a:custGeom>
              <a:avLst/>
              <a:gdLst>
                <a:gd name="connsiteX0" fmla="*/ 109785 w 291141"/>
                <a:gd name="connsiteY0" fmla="*/ 44362 h 343160"/>
                <a:gd name="connsiteX1" fmla="*/ 43682 w 291141"/>
                <a:gd name="connsiteY1" fmla="*/ 109417 h 343160"/>
                <a:gd name="connsiteX2" fmla="*/ 44824 w 291141"/>
                <a:gd name="connsiteY2" fmla="*/ 132182 h 343160"/>
                <a:gd name="connsiteX3" fmla="*/ 4915 w 291141"/>
                <a:gd name="connsiteY3" fmla="*/ 160757 h 343160"/>
                <a:gd name="connsiteX4" fmla="*/ 16345 w 291141"/>
                <a:gd name="connsiteY4" fmla="*/ 185808 h 343160"/>
                <a:gd name="connsiteX5" fmla="*/ 9487 w 291141"/>
                <a:gd name="connsiteY5" fmla="*/ 247339 h 343160"/>
                <a:gd name="connsiteX6" fmla="*/ 4915 w 291141"/>
                <a:gd name="connsiteY6" fmla="*/ 294107 h 343160"/>
                <a:gd name="connsiteX7" fmla="*/ 60826 w 291141"/>
                <a:gd name="connsiteY7" fmla="*/ 297536 h 343160"/>
                <a:gd name="connsiteX8" fmla="*/ 58541 w 291141"/>
                <a:gd name="connsiteY8" fmla="*/ 343161 h 343160"/>
                <a:gd name="connsiteX9" fmla="*/ 218084 w 291141"/>
                <a:gd name="connsiteY9" fmla="*/ 330588 h 343160"/>
                <a:gd name="connsiteX10" fmla="*/ 226085 w 291141"/>
                <a:gd name="connsiteY10" fmla="*/ 279343 h 343160"/>
                <a:gd name="connsiteX11" fmla="*/ 286474 w 291141"/>
                <a:gd name="connsiteY11" fmla="*/ 196095 h 343160"/>
                <a:gd name="connsiteX12" fmla="*/ 279616 w 291141"/>
                <a:gd name="connsiteY12" fmla="*/ 106083 h 343160"/>
                <a:gd name="connsiteX13" fmla="*/ 260566 w 291141"/>
                <a:gd name="connsiteY13" fmla="*/ 80937 h 343160"/>
                <a:gd name="connsiteX14" fmla="*/ 250279 w 291141"/>
                <a:gd name="connsiteY14" fmla="*/ 38837 h 343160"/>
                <a:gd name="connsiteX15" fmla="*/ 175031 w 291141"/>
                <a:gd name="connsiteY15" fmla="*/ 27407 h 343160"/>
                <a:gd name="connsiteX16" fmla="*/ 155981 w 291141"/>
                <a:gd name="connsiteY16" fmla="*/ 1213 h 343160"/>
                <a:gd name="connsiteX17" fmla="*/ 109785 w 291141"/>
                <a:gd name="connsiteY17" fmla="*/ 44362 h 343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1141" h="343160">
                  <a:moveTo>
                    <a:pt x="109785" y="44362"/>
                  </a:moveTo>
                  <a:cubicBezTo>
                    <a:pt x="109785" y="44362"/>
                    <a:pt x="42539" y="95701"/>
                    <a:pt x="43682" y="109417"/>
                  </a:cubicBezTo>
                  <a:cubicBezTo>
                    <a:pt x="44824" y="123133"/>
                    <a:pt x="44824" y="132182"/>
                    <a:pt x="44824" y="132182"/>
                  </a:cubicBezTo>
                  <a:cubicBezTo>
                    <a:pt x="44824" y="132182"/>
                    <a:pt x="2629" y="151232"/>
                    <a:pt x="4915" y="160757"/>
                  </a:cubicBezTo>
                  <a:cubicBezTo>
                    <a:pt x="7887" y="169463"/>
                    <a:pt x="11706" y="177854"/>
                    <a:pt x="16345" y="185808"/>
                  </a:cubicBezTo>
                  <a:cubicBezTo>
                    <a:pt x="15945" y="206486"/>
                    <a:pt x="13649" y="227079"/>
                    <a:pt x="9487" y="247339"/>
                  </a:cubicBezTo>
                  <a:cubicBezTo>
                    <a:pt x="2629" y="280486"/>
                    <a:pt x="-5372" y="286106"/>
                    <a:pt x="4915" y="294107"/>
                  </a:cubicBezTo>
                  <a:cubicBezTo>
                    <a:pt x="15202" y="302108"/>
                    <a:pt x="56255" y="298679"/>
                    <a:pt x="60826" y="297536"/>
                  </a:cubicBezTo>
                  <a:cubicBezTo>
                    <a:pt x="65399" y="296393"/>
                    <a:pt x="58541" y="343161"/>
                    <a:pt x="58541" y="343161"/>
                  </a:cubicBezTo>
                  <a:lnTo>
                    <a:pt x="218084" y="330588"/>
                  </a:lnTo>
                  <a:cubicBezTo>
                    <a:pt x="219884" y="313386"/>
                    <a:pt x="222551" y="296279"/>
                    <a:pt x="226085" y="279343"/>
                  </a:cubicBezTo>
                  <a:cubicBezTo>
                    <a:pt x="228371" y="275914"/>
                    <a:pt x="278473" y="224574"/>
                    <a:pt x="286474" y="196095"/>
                  </a:cubicBezTo>
                  <a:cubicBezTo>
                    <a:pt x="294475" y="167615"/>
                    <a:pt x="292189" y="124276"/>
                    <a:pt x="279616" y="106083"/>
                  </a:cubicBezTo>
                  <a:cubicBezTo>
                    <a:pt x="273958" y="97197"/>
                    <a:pt x="267586" y="88786"/>
                    <a:pt x="260566" y="80937"/>
                  </a:cubicBezTo>
                  <a:cubicBezTo>
                    <a:pt x="260566" y="80937"/>
                    <a:pt x="262852" y="47886"/>
                    <a:pt x="250279" y="38837"/>
                  </a:cubicBezTo>
                  <a:cubicBezTo>
                    <a:pt x="237706" y="29788"/>
                    <a:pt x="175031" y="27407"/>
                    <a:pt x="175031" y="27407"/>
                  </a:cubicBezTo>
                  <a:cubicBezTo>
                    <a:pt x="175031" y="27407"/>
                    <a:pt x="183032" y="-6788"/>
                    <a:pt x="155981" y="1213"/>
                  </a:cubicBezTo>
                  <a:cubicBezTo>
                    <a:pt x="128930" y="9214"/>
                    <a:pt x="90449" y="15882"/>
                    <a:pt x="109785" y="4436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1" name="任意多边形: 形状 1340">
              <a:extLst>
                <a:ext uri="{FF2B5EF4-FFF2-40B4-BE49-F238E27FC236}">
                  <a16:creationId xmlns:a16="http://schemas.microsoft.com/office/drawing/2014/main" id="{8C06618F-2E4C-467A-83AB-9199A4CEF365}"/>
                </a:ext>
              </a:extLst>
            </p:cNvPr>
            <p:cNvSpPr/>
            <p:nvPr/>
          </p:nvSpPr>
          <p:spPr>
            <a:xfrm>
              <a:off x="10482346" y="3551737"/>
              <a:ext cx="300945" cy="352787"/>
            </a:xfrm>
            <a:custGeom>
              <a:avLst/>
              <a:gdLst>
                <a:gd name="connsiteX0" fmla="*/ 63627 w 300945"/>
                <a:gd name="connsiteY0" fmla="*/ 352311 h 352787"/>
                <a:gd name="connsiteX1" fmla="*/ 58808 w 300945"/>
                <a:gd name="connsiteY1" fmla="*/ 347606 h 352787"/>
                <a:gd name="connsiteX2" fmla="*/ 58865 w 300945"/>
                <a:gd name="connsiteY2" fmla="*/ 346787 h 352787"/>
                <a:gd name="connsiteX3" fmla="*/ 62675 w 300945"/>
                <a:gd name="connsiteY3" fmla="*/ 307163 h 352787"/>
                <a:gd name="connsiteX4" fmla="*/ 7049 w 300945"/>
                <a:gd name="connsiteY4" fmla="*/ 302305 h 352787"/>
                <a:gd name="connsiteX5" fmla="*/ 3525 w 300945"/>
                <a:gd name="connsiteY5" fmla="*/ 275254 h 352787"/>
                <a:gd name="connsiteX6" fmla="*/ 9906 w 300945"/>
                <a:gd name="connsiteY6" fmla="*/ 250775 h 352787"/>
                <a:gd name="connsiteX7" fmla="*/ 16669 w 300945"/>
                <a:gd name="connsiteY7" fmla="*/ 191434 h 352787"/>
                <a:gd name="connsiteX8" fmla="*/ 5430 w 300945"/>
                <a:gd name="connsiteY8" fmla="*/ 166288 h 352787"/>
                <a:gd name="connsiteX9" fmla="*/ 45054 w 300945"/>
                <a:gd name="connsiteY9" fmla="*/ 133618 h 352787"/>
                <a:gd name="connsiteX10" fmla="*/ 44006 w 300945"/>
                <a:gd name="connsiteY10" fmla="*/ 114567 h 352787"/>
                <a:gd name="connsiteX11" fmla="*/ 108585 w 300945"/>
                <a:gd name="connsiteY11" fmla="*/ 47892 h 352787"/>
                <a:gd name="connsiteX12" fmla="*/ 105918 w 300945"/>
                <a:gd name="connsiteY12" fmla="*/ 28842 h 352787"/>
                <a:gd name="connsiteX13" fmla="*/ 151067 w 300945"/>
                <a:gd name="connsiteY13" fmla="*/ 3887 h 352787"/>
                <a:gd name="connsiteX14" fmla="*/ 159163 w 300945"/>
                <a:gd name="connsiteY14" fmla="*/ 1601 h 352787"/>
                <a:gd name="connsiteX15" fmla="*/ 179642 w 300945"/>
                <a:gd name="connsiteY15" fmla="*/ 4459 h 352787"/>
                <a:gd name="connsiteX16" fmla="*/ 185452 w 300945"/>
                <a:gd name="connsiteY16" fmla="*/ 27795 h 352787"/>
                <a:gd name="connsiteX17" fmla="*/ 257842 w 300945"/>
                <a:gd name="connsiteY17" fmla="*/ 39892 h 352787"/>
                <a:gd name="connsiteX18" fmla="*/ 270225 w 300945"/>
                <a:gd name="connsiteY18" fmla="*/ 84183 h 352787"/>
                <a:gd name="connsiteX19" fmla="*/ 288608 w 300945"/>
                <a:gd name="connsiteY19" fmla="*/ 108281 h 352787"/>
                <a:gd name="connsiteX20" fmla="*/ 296133 w 300945"/>
                <a:gd name="connsiteY20" fmla="*/ 202293 h 352787"/>
                <a:gd name="connsiteX21" fmla="*/ 239840 w 300945"/>
                <a:gd name="connsiteY21" fmla="*/ 281541 h 352787"/>
                <a:gd name="connsiteX22" fmla="*/ 235077 w 300945"/>
                <a:gd name="connsiteY22" fmla="*/ 286970 h 352787"/>
                <a:gd name="connsiteX23" fmla="*/ 227934 w 300945"/>
                <a:gd name="connsiteY23" fmla="*/ 336119 h 352787"/>
                <a:gd name="connsiteX24" fmla="*/ 223552 w 300945"/>
                <a:gd name="connsiteY24" fmla="*/ 340310 h 352787"/>
                <a:gd name="connsiteX25" fmla="*/ 64008 w 300945"/>
                <a:gd name="connsiteY25" fmla="*/ 352788 h 352787"/>
                <a:gd name="connsiteX26" fmla="*/ 65818 w 300945"/>
                <a:gd name="connsiteY26" fmla="*/ 297162 h 352787"/>
                <a:gd name="connsiteX27" fmla="*/ 69628 w 300945"/>
                <a:gd name="connsiteY27" fmla="*/ 298591 h 352787"/>
                <a:gd name="connsiteX28" fmla="*/ 69152 w 300945"/>
                <a:gd name="connsiteY28" fmla="*/ 342310 h 352787"/>
                <a:gd name="connsiteX29" fmla="*/ 218885 w 300945"/>
                <a:gd name="connsiteY29" fmla="*/ 330499 h 352787"/>
                <a:gd name="connsiteX30" fmla="*/ 227172 w 300945"/>
                <a:gd name="connsiteY30" fmla="*/ 281064 h 352787"/>
                <a:gd name="connsiteX31" fmla="*/ 232791 w 300945"/>
                <a:gd name="connsiteY31" fmla="*/ 274587 h 352787"/>
                <a:gd name="connsiteX32" fmla="*/ 286989 w 300945"/>
                <a:gd name="connsiteY32" fmla="*/ 199150 h 352787"/>
                <a:gd name="connsiteX33" fmla="*/ 280797 w 300945"/>
                <a:gd name="connsiteY33" fmla="*/ 113425 h 352787"/>
                <a:gd name="connsiteX34" fmla="*/ 261747 w 300945"/>
                <a:gd name="connsiteY34" fmla="*/ 89041 h 352787"/>
                <a:gd name="connsiteX35" fmla="*/ 260414 w 300945"/>
                <a:gd name="connsiteY35" fmla="*/ 85326 h 352787"/>
                <a:gd name="connsiteX36" fmla="*/ 252127 w 300945"/>
                <a:gd name="connsiteY36" fmla="*/ 47226 h 352787"/>
                <a:gd name="connsiteX37" fmla="*/ 179451 w 300945"/>
                <a:gd name="connsiteY37" fmla="*/ 36748 h 352787"/>
                <a:gd name="connsiteX38" fmla="*/ 175927 w 300945"/>
                <a:gd name="connsiteY38" fmla="*/ 34843 h 352787"/>
                <a:gd name="connsiteX39" fmla="*/ 175070 w 300945"/>
                <a:gd name="connsiteY39" fmla="*/ 30938 h 352787"/>
                <a:gd name="connsiteX40" fmla="*/ 172879 w 300945"/>
                <a:gd name="connsiteY40" fmla="*/ 11031 h 352787"/>
                <a:gd name="connsiteX41" fmla="*/ 161640 w 300945"/>
                <a:gd name="connsiteY41" fmla="*/ 10364 h 352787"/>
                <a:gd name="connsiteX42" fmla="*/ 153448 w 300945"/>
                <a:gd name="connsiteY42" fmla="*/ 12650 h 352787"/>
                <a:gd name="connsiteX43" fmla="*/ 114681 w 300945"/>
                <a:gd name="connsiteY43" fmla="*/ 31700 h 352787"/>
                <a:gd name="connsiteX44" fmla="*/ 118587 w 300945"/>
                <a:gd name="connsiteY44" fmla="*/ 46273 h 352787"/>
                <a:gd name="connsiteX45" fmla="*/ 117539 w 300945"/>
                <a:gd name="connsiteY45" fmla="*/ 52750 h 352787"/>
                <a:gd name="connsiteX46" fmla="*/ 53340 w 300945"/>
                <a:gd name="connsiteY46" fmla="*/ 113615 h 352787"/>
                <a:gd name="connsiteX47" fmla="*/ 54483 w 300945"/>
                <a:gd name="connsiteY47" fmla="*/ 136761 h 352787"/>
                <a:gd name="connsiteX48" fmla="*/ 51721 w 300945"/>
                <a:gd name="connsiteY48" fmla="*/ 141047 h 352787"/>
                <a:gd name="connsiteX49" fmla="*/ 14478 w 300945"/>
                <a:gd name="connsiteY49" fmla="*/ 164764 h 352787"/>
                <a:gd name="connsiteX50" fmla="*/ 25337 w 300945"/>
                <a:gd name="connsiteY50" fmla="*/ 188005 h 352787"/>
                <a:gd name="connsiteX51" fmla="*/ 26004 w 300945"/>
                <a:gd name="connsiteY51" fmla="*/ 190291 h 352787"/>
                <a:gd name="connsiteX52" fmla="*/ 19050 w 300945"/>
                <a:gd name="connsiteY52" fmla="*/ 252870 h 352787"/>
                <a:gd name="connsiteX53" fmla="*/ 12478 w 300945"/>
                <a:gd name="connsiteY53" fmla="*/ 278112 h 352787"/>
                <a:gd name="connsiteX54" fmla="*/ 12478 w 300945"/>
                <a:gd name="connsiteY54" fmla="*/ 294876 h 352787"/>
                <a:gd name="connsiteX55" fmla="*/ 64199 w 300945"/>
                <a:gd name="connsiteY55" fmla="*/ 297352 h 35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0945" h="352787">
                  <a:moveTo>
                    <a:pt x="63627" y="352311"/>
                  </a:moveTo>
                  <a:cubicBezTo>
                    <a:pt x="60998" y="352350"/>
                    <a:pt x="58836" y="350244"/>
                    <a:pt x="58808" y="347606"/>
                  </a:cubicBezTo>
                  <a:cubicBezTo>
                    <a:pt x="58798" y="347339"/>
                    <a:pt x="58817" y="347063"/>
                    <a:pt x="58865" y="346787"/>
                  </a:cubicBezTo>
                  <a:cubicBezTo>
                    <a:pt x="60970" y="333671"/>
                    <a:pt x="62237" y="320441"/>
                    <a:pt x="62675" y="307163"/>
                  </a:cubicBezTo>
                  <a:cubicBezTo>
                    <a:pt x="50388" y="308592"/>
                    <a:pt x="17526" y="310401"/>
                    <a:pt x="7049" y="302305"/>
                  </a:cubicBezTo>
                  <a:cubicBezTo>
                    <a:pt x="-3429" y="294209"/>
                    <a:pt x="-95" y="287542"/>
                    <a:pt x="3525" y="275254"/>
                  </a:cubicBezTo>
                  <a:cubicBezTo>
                    <a:pt x="6096" y="267215"/>
                    <a:pt x="8220" y="259043"/>
                    <a:pt x="9906" y="250775"/>
                  </a:cubicBezTo>
                  <a:cubicBezTo>
                    <a:pt x="13897" y="231230"/>
                    <a:pt x="16164" y="211370"/>
                    <a:pt x="16669" y="191434"/>
                  </a:cubicBezTo>
                  <a:cubicBezTo>
                    <a:pt x="12030" y="183481"/>
                    <a:pt x="8259" y="175051"/>
                    <a:pt x="5430" y="166288"/>
                  </a:cubicBezTo>
                  <a:cubicBezTo>
                    <a:pt x="2858" y="156096"/>
                    <a:pt x="24956" y="143143"/>
                    <a:pt x="45054" y="133618"/>
                  </a:cubicBezTo>
                  <a:cubicBezTo>
                    <a:pt x="45054" y="129903"/>
                    <a:pt x="45054" y="123045"/>
                    <a:pt x="44006" y="114567"/>
                  </a:cubicBezTo>
                  <a:cubicBezTo>
                    <a:pt x="42863" y="100566"/>
                    <a:pt x="86297" y="65228"/>
                    <a:pt x="108585" y="47892"/>
                  </a:cubicBezTo>
                  <a:cubicBezTo>
                    <a:pt x="104975" y="42235"/>
                    <a:pt x="104004" y="35281"/>
                    <a:pt x="105918" y="28842"/>
                  </a:cubicBezTo>
                  <a:cubicBezTo>
                    <a:pt x="110967" y="14936"/>
                    <a:pt x="131350" y="9792"/>
                    <a:pt x="151067" y="3887"/>
                  </a:cubicBezTo>
                  <a:lnTo>
                    <a:pt x="159163" y="1601"/>
                  </a:lnTo>
                  <a:cubicBezTo>
                    <a:pt x="165993" y="-1304"/>
                    <a:pt x="173870" y="-199"/>
                    <a:pt x="179642" y="4459"/>
                  </a:cubicBezTo>
                  <a:cubicBezTo>
                    <a:pt x="184919" y="11002"/>
                    <a:pt x="187043" y="19537"/>
                    <a:pt x="185452" y="27795"/>
                  </a:cubicBezTo>
                  <a:cubicBezTo>
                    <a:pt x="201740" y="28652"/>
                    <a:pt x="246412" y="31509"/>
                    <a:pt x="257842" y="39892"/>
                  </a:cubicBezTo>
                  <a:cubicBezTo>
                    <a:pt x="269272" y="48274"/>
                    <a:pt x="270510" y="75896"/>
                    <a:pt x="270225" y="84183"/>
                  </a:cubicBezTo>
                  <a:cubicBezTo>
                    <a:pt x="276854" y="91822"/>
                    <a:pt x="282998" y="99870"/>
                    <a:pt x="288608" y="108281"/>
                  </a:cubicBezTo>
                  <a:cubicBezTo>
                    <a:pt x="302800" y="128950"/>
                    <a:pt x="303943" y="174384"/>
                    <a:pt x="296133" y="202293"/>
                  </a:cubicBezTo>
                  <a:cubicBezTo>
                    <a:pt x="290037" y="224105"/>
                    <a:pt x="262890" y="256109"/>
                    <a:pt x="239840" y="281541"/>
                  </a:cubicBezTo>
                  <a:cubicBezTo>
                    <a:pt x="237268" y="284398"/>
                    <a:pt x="235554" y="286303"/>
                    <a:pt x="235077" y="286970"/>
                  </a:cubicBezTo>
                  <a:cubicBezTo>
                    <a:pt x="234030" y="289732"/>
                    <a:pt x="230505" y="314307"/>
                    <a:pt x="227934" y="336119"/>
                  </a:cubicBezTo>
                  <a:cubicBezTo>
                    <a:pt x="227667" y="338386"/>
                    <a:pt x="225828" y="340139"/>
                    <a:pt x="223552" y="340310"/>
                  </a:cubicBezTo>
                  <a:lnTo>
                    <a:pt x="64008" y="352788"/>
                  </a:lnTo>
                  <a:close/>
                  <a:moveTo>
                    <a:pt x="65818" y="297162"/>
                  </a:moveTo>
                  <a:cubicBezTo>
                    <a:pt x="67218" y="297190"/>
                    <a:pt x="68561" y="297695"/>
                    <a:pt x="69628" y="298591"/>
                  </a:cubicBezTo>
                  <a:cubicBezTo>
                    <a:pt x="71343" y="300114"/>
                    <a:pt x="74581" y="302972"/>
                    <a:pt x="69152" y="342310"/>
                  </a:cubicBezTo>
                  <a:lnTo>
                    <a:pt x="218885" y="330499"/>
                  </a:lnTo>
                  <a:cubicBezTo>
                    <a:pt x="220037" y="313792"/>
                    <a:pt x="222809" y="297238"/>
                    <a:pt x="227172" y="281064"/>
                  </a:cubicBezTo>
                  <a:cubicBezTo>
                    <a:pt x="227172" y="280398"/>
                    <a:pt x="229648" y="278112"/>
                    <a:pt x="232791" y="274587"/>
                  </a:cubicBezTo>
                  <a:cubicBezTo>
                    <a:pt x="245936" y="260109"/>
                    <a:pt x="280416" y="221628"/>
                    <a:pt x="286989" y="199150"/>
                  </a:cubicBezTo>
                  <a:cubicBezTo>
                    <a:pt x="294990" y="170575"/>
                    <a:pt x="292037" y="129522"/>
                    <a:pt x="280797" y="113425"/>
                  </a:cubicBezTo>
                  <a:cubicBezTo>
                    <a:pt x="275120" y="104795"/>
                    <a:pt x="268748" y="96632"/>
                    <a:pt x="261747" y="89041"/>
                  </a:cubicBezTo>
                  <a:cubicBezTo>
                    <a:pt x="260804" y="88040"/>
                    <a:pt x="260328" y="86697"/>
                    <a:pt x="260414" y="85326"/>
                  </a:cubicBezTo>
                  <a:cubicBezTo>
                    <a:pt x="261176" y="73515"/>
                    <a:pt x="259652" y="52845"/>
                    <a:pt x="252127" y="47226"/>
                  </a:cubicBezTo>
                  <a:cubicBezTo>
                    <a:pt x="244602" y="41606"/>
                    <a:pt x="203168" y="37701"/>
                    <a:pt x="179451" y="36748"/>
                  </a:cubicBezTo>
                  <a:cubicBezTo>
                    <a:pt x="178061" y="36653"/>
                    <a:pt x="176775" y="35958"/>
                    <a:pt x="175927" y="34843"/>
                  </a:cubicBezTo>
                  <a:cubicBezTo>
                    <a:pt x="175041" y="33748"/>
                    <a:pt x="174727" y="32300"/>
                    <a:pt x="175070" y="30938"/>
                  </a:cubicBezTo>
                  <a:cubicBezTo>
                    <a:pt x="175927" y="27128"/>
                    <a:pt x="177356" y="15222"/>
                    <a:pt x="172879" y="11031"/>
                  </a:cubicBezTo>
                  <a:cubicBezTo>
                    <a:pt x="170784" y="9030"/>
                    <a:pt x="166974" y="8745"/>
                    <a:pt x="161640" y="10364"/>
                  </a:cubicBezTo>
                  <a:lnTo>
                    <a:pt x="153448" y="12650"/>
                  </a:lnTo>
                  <a:cubicBezTo>
                    <a:pt x="136875" y="17222"/>
                    <a:pt x="118110" y="22175"/>
                    <a:pt x="114681" y="31700"/>
                  </a:cubicBezTo>
                  <a:cubicBezTo>
                    <a:pt x="113586" y="36901"/>
                    <a:pt x="115034" y="42320"/>
                    <a:pt x="118587" y="46273"/>
                  </a:cubicBezTo>
                  <a:cubicBezTo>
                    <a:pt x="120072" y="48359"/>
                    <a:pt x="119606" y="51245"/>
                    <a:pt x="117539" y="52750"/>
                  </a:cubicBezTo>
                  <a:cubicBezTo>
                    <a:pt x="86678" y="76372"/>
                    <a:pt x="53531" y="106376"/>
                    <a:pt x="53340" y="113615"/>
                  </a:cubicBezTo>
                  <a:cubicBezTo>
                    <a:pt x="54483" y="127236"/>
                    <a:pt x="54483" y="136380"/>
                    <a:pt x="54483" y="136761"/>
                  </a:cubicBezTo>
                  <a:cubicBezTo>
                    <a:pt x="54493" y="138608"/>
                    <a:pt x="53407" y="140294"/>
                    <a:pt x="51721" y="141047"/>
                  </a:cubicBezTo>
                  <a:cubicBezTo>
                    <a:pt x="32671" y="149715"/>
                    <a:pt x="15526" y="160764"/>
                    <a:pt x="14478" y="164764"/>
                  </a:cubicBezTo>
                  <a:cubicBezTo>
                    <a:pt x="17441" y="172803"/>
                    <a:pt x="21070" y="180576"/>
                    <a:pt x="25337" y="188005"/>
                  </a:cubicBezTo>
                  <a:cubicBezTo>
                    <a:pt x="25785" y="188682"/>
                    <a:pt x="26023" y="189482"/>
                    <a:pt x="26004" y="190291"/>
                  </a:cubicBezTo>
                  <a:cubicBezTo>
                    <a:pt x="25613" y="211322"/>
                    <a:pt x="23289" y="232268"/>
                    <a:pt x="19050" y="252870"/>
                  </a:cubicBezTo>
                  <a:cubicBezTo>
                    <a:pt x="17288" y="261386"/>
                    <a:pt x="15097" y="269815"/>
                    <a:pt x="12478" y="278112"/>
                  </a:cubicBezTo>
                  <a:cubicBezTo>
                    <a:pt x="8668" y="290780"/>
                    <a:pt x="8668" y="291733"/>
                    <a:pt x="12478" y="294876"/>
                  </a:cubicBezTo>
                  <a:cubicBezTo>
                    <a:pt x="20574" y="301162"/>
                    <a:pt x="58865" y="298781"/>
                    <a:pt x="64199" y="29735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2" name="任意多边形: 形状 1341">
              <a:extLst>
                <a:ext uri="{FF2B5EF4-FFF2-40B4-BE49-F238E27FC236}">
                  <a16:creationId xmlns:a16="http://schemas.microsoft.com/office/drawing/2014/main" id="{5B09B54C-477B-4EAB-8EF0-81ABFB12FBA8}"/>
                </a:ext>
              </a:extLst>
            </p:cNvPr>
            <p:cNvSpPr/>
            <p:nvPr/>
          </p:nvSpPr>
          <p:spPr>
            <a:xfrm>
              <a:off x="10487719" y="3556601"/>
              <a:ext cx="291240" cy="299250"/>
            </a:xfrm>
            <a:custGeom>
              <a:avLst/>
              <a:gdLst>
                <a:gd name="connsiteX0" fmla="*/ 279330 w 291240"/>
                <a:gd name="connsiteY0" fmla="*/ 106083 h 299250"/>
                <a:gd name="connsiteX1" fmla="*/ 260280 w 291240"/>
                <a:gd name="connsiteY1" fmla="*/ 80937 h 299250"/>
                <a:gd name="connsiteX2" fmla="*/ 249993 w 291240"/>
                <a:gd name="connsiteY2" fmla="*/ 38837 h 299250"/>
                <a:gd name="connsiteX3" fmla="*/ 174746 w 291240"/>
                <a:gd name="connsiteY3" fmla="*/ 27407 h 299250"/>
                <a:gd name="connsiteX4" fmla="*/ 155696 w 291240"/>
                <a:gd name="connsiteY4" fmla="*/ 1213 h 299250"/>
                <a:gd name="connsiteX5" fmla="*/ 110071 w 291240"/>
                <a:gd name="connsiteY5" fmla="*/ 44457 h 299250"/>
                <a:gd name="connsiteX6" fmla="*/ 83877 w 291240"/>
                <a:gd name="connsiteY6" fmla="*/ 106083 h 299250"/>
                <a:gd name="connsiteX7" fmla="*/ 102927 w 291240"/>
                <a:gd name="connsiteY7" fmla="*/ 140278 h 299250"/>
                <a:gd name="connsiteX8" fmla="*/ 43682 w 291240"/>
                <a:gd name="connsiteY8" fmla="*/ 238290 h 299250"/>
                <a:gd name="connsiteX9" fmla="*/ 16345 w 291240"/>
                <a:gd name="connsiteY9" fmla="*/ 185808 h 299250"/>
                <a:gd name="connsiteX10" fmla="*/ 9487 w 291240"/>
                <a:gd name="connsiteY10" fmla="*/ 247339 h 299250"/>
                <a:gd name="connsiteX11" fmla="*/ 4915 w 291240"/>
                <a:gd name="connsiteY11" fmla="*/ 294107 h 299250"/>
                <a:gd name="connsiteX12" fmla="*/ 60827 w 291240"/>
                <a:gd name="connsiteY12" fmla="*/ 297536 h 299250"/>
                <a:gd name="connsiteX13" fmla="*/ 92735 w 291240"/>
                <a:gd name="connsiteY13" fmla="*/ 280486 h 299250"/>
                <a:gd name="connsiteX14" fmla="*/ 121310 w 291240"/>
                <a:gd name="connsiteY14" fmla="*/ 164186 h 299250"/>
                <a:gd name="connsiteX15" fmla="*/ 125882 w 291240"/>
                <a:gd name="connsiteY15" fmla="*/ 211811 h 299250"/>
                <a:gd name="connsiteX16" fmla="*/ 106832 w 291240"/>
                <a:gd name="connsiteY16" fmla="*/ 228861 h 299250"/>
                <a:gd name="connsiteX17" fmla="*/ 150171 w 291240"/>
                <a:gd name="connsiteY17" fmla="*/ 286011 h 299250"/>
                <a:gd name="connsiteX18" fmla="*/ 226371 w 291240"/>
                <a:gd name="connsiteY18" fmla="*/ 279248 h 299250"/>
                <a:gd name="connsiteX19" fmla="*/ 286759 w 291240"/>
                <a:gd name="connsiteY19" fmla="*/ 195999 h 299250"/>
                <a:gd name="connsiteX20" fmla="*/ 279330 w 291240"/>
                <a:gd name="connsiteY20" fmla="*/ 106083 h 29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1240" h="299250">
                  <a:moveTo>
                    <a:pt x="279330" y="106083"/>
                  </a:moveTo>
                  <a:cubicBezTo>
                    <a:pt x="273672" y="97196"/>
                    <a:pt x="267300" y="88786"/>
                    <a:pt x="260280" y="80937"/>
                  </a:cubicBezTo>
                  <a:cubicBezTo>
                    <a:pt x="260280" y="80937"/>
                    <a:pt x="262566" y="47886"/>
                    <a:pt x="249993" y="38837"/>
                  </a:cubicBezTo>
                  <a:cubicBezTo>
                    <a:pt x="237420" y="29788"/>
                    <a:pt x="174746" y="27407"/>
                    <a:pt x="174746" y="27407"/>
                  </a:cubicBezTo>
                  <a:cubicBezTo>
                    <a:pt x="174746" y="27407"/>
                    <a:pt x="182747" y="-6788"/>
                    <a:pt x="155696" y="1213"/>
                  </a:cubicBezTo>
                  <a:cubicBezTo>
                    <a:pt x="128645" y="9214"/>
                    <a:pt x="90735" y="15977"/>
                    <a:pt x="110071" y="44457"/>
                  </a:cubicBezTo>
                  <a:cubicBezTo>
                    <a:pt x="110071" y="44457"/>
                    <a:pt x="73590" y="87795"/>
                    <a:pt x="83877" y="106083"/>
                  </a:cubicBezTo>
                  <a:lnTo>
                    <a:pt x="102927" y="140278"/>
                  </a:lnTo>
                  <a:cubicBezTo>
                    <a:pt x="102927" y="140278"/>
                    <a:pt x="47111" y="241719"/>
                    <a:pt x="43682" y="238290"/>
                  </a:cubicBezTo>
                  <a:cubicBezTo>
                    <a:pt x="40253" y="234861"/>
                    <a:pt x="28823" y="172187"/>
                    <a:pt x="16345" y="185808"/>
                  </a:cubicBezTo>
                  <a:cubicBezTo>
                    <a:pt x="15945" y="206486"/>
                    <a:pt x="13649" y="227079"/>
                    <a:pt x="9487" y="247339"/>
                  </a:cubicBezTo>
                  <a:cubicBezTo>
                    <a:pt x="2629" y="280486"/>
                    <a:pt x="-5372" y="286106"/>
                    <a:pt x="4915" y="294107"/>
                  </a:cubicBezTo>
                  <a:cubicBezTo>
                    <a:pt x="15202" y="302108"/>
                    <a:pt x="56255" y="298679"/>
                    <a:pt x="60827" y="297536"/>
                  </a:cubicBezTo>
                  <a:lnTo>
                    <a:pt x="92735" y="280486"/>
                  </a:lnTo>
                  <a:cubicBezTo>
                    <a:pt x="92735" y="280486"/>
                    <a:pt x="99498" y="161900"/>
                    <a:pt x="121310" y="164186"/>
                  </a:cubicBezTo>
                  <a:cubicBezTo>
                    <a:pt x="143123" y="166472"/>
                    <a:pt x="131502" y="199524"/>
                    <a:pt x="125882" y="211811"/>
                  </a:cubicBezTo>
                  <a:cubicBezTo>
                    <a:pt x="121844" y="219640"/>
                    <a:pt x="115062" y="225717"/>
                    <a:pt x="106832" y="228861"/>
                  </a:cubicBezTo>
                  <a:cubicBezTo>
                    <a:pt x="106832" y="228861"/>
                    <a:pt x="119405" y="277914"/>
                    <a:pt x="150171" y="286011"/>
                  </a:cubicBezTo>
                  <a:cubicBezTo>
                    <a:pt x="180937" y="294107"/>
                    <a:pt x="226371" y="279248"/>
                    <a:pt x="226371" y="279248"/>
                  </a:cubicBezTo>
                  <a:cubicBezTo>
                    <a:pt x="228657" y="275819"/>
                    <a:pt x="278758" y="224479"/>
                    <a:pt x="286759" y="195999"/>
                  </a:cubicBezTo>
                  <a:cubicBezTo>
                    <a:pt x="294761" y="167520"/>
                    <a:pt x="291903" y="123800"/>
                    <a:pt x="279330" y="10608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3" name="任意多边形: 形状 1342">
              <a:extLst>
                <a:ext uri="{FF2B5EF4-FFF2-40B4-BE49-F238E27FC236}">
                  <a16:creationId xmlns:a16="http://schemas.microsoft.com/office/drawing/2014/main" id="{63500063-D95C-4FE2-AB78-3C8CCCB94B68}"/>
                </a:ext>
              </a:extLst>
            </p:cNvPr>
            <p:cNvSpPr/>
            <p:nvPr/>
          </p:nvSpPr>
          <p:spPr>
            <a:xfrm>
              <a:off x="10482694" y="3551165"/>
              <a:ext cx="300978" cy="309196"/>
            </a:xfrm>
            <a:custGeom>
              <a:avLst/>
              <a:gdLst>
                <a:gd name="connsiteX0" fmla="*/ 39848 w 300978"/>
                <a:gd name="connsiteY0" fmla="*/ 308973 h 309196"/>
                <a:gd name="connsiteX1" fmla="*/ 6701 w 300978"/>
                <a:gd name="connsiteY1" fmla="*/ 302877 h 309196"/>
                <a:gd name="connsiteX2" fmla="*/ 3177 w 300978"/>
                <a:gd name="connsiteY2" fmla="*/ 275826 h 309196"/>
                <a:gd name="connsiteX3" fmla="*/ 9558 w 300978"/>
                <a:gd name="connsiteY3" fmla="*/ 251346 h 309196"/>
                <a:gd name="connsiteX4" fmla="*/ 16321 w 300978"/>
                <a:gd name="connsiteY4" fmla="*/ 190768 h 309196"/>
                <a:gd name="connsiteX5" fmla="*/ 17559 w 300978"/>
                <a:gd name="connsiteY5" fmla="*/ 187529 h 309196"/>
                <a:gd name="connsiteX6" fmla="*/ 27084 w 300978"/>
                <a:gd name="connsiteY6" fmla="*/ 184291 h 309196"/>
                <a:gd name="connsiteX7" fmla="*/ 48801 w 300978"/>
                <a:gd name="connsiteY7" fmla="*/ 228201 h 309196"/>
                <a:gd name="connsiteX8" fmla="*/ 50611 w 300978"/>
                <a:gd name="connsiteY8" fmla="*/ 234392 h 309196"/>
                <a:gd name="connsiteX9" fmla="*/ 102618 w 300978"/>
                <a:gd name="connsiteY9" fmla="*/ 145238 h 309196"/>
                <a:gd name="connsiteX10" fmla="*/ 84520 w 300978"/>
                <a:gd name="connsiteY10" fmla="*/ 113329 h 309196"/>
                <a:gd name="connsiteX11" fmla="*/ 109094 w 300978"/>
                <a:gd name="connsiteY11" fmla="*/ 49131 h 309196"/>
                <a:gd name="connsiteX12" fmla="*/ 105951 w 300978"/>
                <a:gd name="connsiteY12" fmla="*/ 28843 h 309196"/>
                <a:gd name="connsiteX13" fmla="*/ 151100 w 300978"/>
                <a:gd name="connsiteY13" fmla="*/ 3887 h 309196"/>
                <a:gd name="connsiteX14" fmla="*/ 159196 w 300978"/>
                <a:gd name="connsiteY14" fmla="*/ 1601 h 309196"/>
                <a:gd name="connsiteX15" fmla="*/ 179675 w 300978"/>
                <a:gd name="connsiteY15" fmla="*/ 4458 h 309196"/>
                <a:gd name="connsiteX16" fmla="*/ 185485 w 300978"/>
                <a:gd name="connsiteY16" fmla="*/ 27795 h 309196"/>
                <a:gd name="connsiteX17" fmla="*/ 257875 w 300978"/>
                <a:gd name="connsiteY17" fmla="*/ 39892 h 309196"/>
                <a:gd name="connsiteX18" fmla="*/ 270258 w 300978"/>
                <a:gd name="connsiteY18" fmla="*/ 84183 h 309196"/>
                <a:gd name="connsiteX19" fmla="*/ 288641 w 300978"/>
                <a:gd name="connsiteY19" fmla="*/ 108281 h 309196"/>
                <a:gd name="connsiteX20" fmla="*/ 288641 w 300978"/>
                <a:gd name="connsiteY20" fmla="*/ 108281 h 309196"/>
                <a:gd name="connsiteX21" fmla="*/ 296166 w 300978"/>
                <a:gd name="connsiteY21" fmla="*/ 202293 h 309196"/>
                <a:gd name="connsiteX22" fmla="*/ 239873 w 300978"/>
                <a:gd name="connsiteY22" fmla="*/ 281541 h 309196"/>
                <a:gd name="connsiteX23" fmla="*/ 235110 w 300978"/>
                <a:gd name="connsiteY23" fmla="*/ 286970 h 309196"/>
                <a:gd name="connsiteX24" fmla="*/ 232634 w 300978"/>
                <a:gd name="connsiteY24" fmla="*/ 288780 h 309196"/>
                <a:gd name="connsiteX25" fmla="*/ 153576 w 300978"/>
                <a:gd name="connsiteY25" fmla="*/ 295733 h 309196"/>
                <a:gd name="connsiteX26" fmla="*/ 107285 w 300978"/>
                <a:gd name="connsiteY26" fmla="*/ 236773 h 309196"/>
                <a:gd name="connsiteX27" fmla="*/ 102618 w 300978"/>
                <a:gd name="connsiteY27" fmla="*/ 285636 h 309196"/>
                <a:gd name="connsiteX28" fmla="*/ 100046 w 300978"/>
                <a:gd name="connsiteY28" fmla="*/ 289637 h 309196"/>
                <a:gd name="connsiteX29" fmla="*/ 68137 w 300978"/>
                <a:gd name="connsiteY29" fmla="*/ 306687 h 309196"/>
                <a:gd name="connsiteX30" fmla="*/ 67089 w 300978"/>
                <a:gd name="connsiteY30" fmla="*/ 307163 h 309196"/>
                <a:gd name="connsiteX31" fmla="*/ 39848 w 300978"/>
                <a:gd name="connsiteY31" fmla="*/ 308973 h 309196"/>
                <a:gd name="connsiteX32" fmla="*/ 25751 w 300978"/>
                <a:gd name="connsiteY32" fmla="*/ 194673 h 309196"/>
                <a:gd name="connsiteX33" fmla="*/ 18893 w 300978"/>
                <a:gd name="connsiteY33" fmla="*/ 253347 h 309196"/>
                <a:gd name="connsiteX34" fmla="*/ 12320 w 300978"/>
                <a:gd name="connsiteY34" fmla="*/ 278588 h 309196"/>
                <a:gd name="connsiteX35" fmla="*/ 12320 w 300978"/>
                <a:gd name="connsiteY35" fmla="*/ 295352 h 309196"/>
                <a:gd name="connsiteX36" fmla="*/ 63565 w 300978"/>
                <a:gd name="connsiteY36" fmla="*/ 298019 h 309196"/>
                <a:gd name="connsiteX37" fmla="*/ 92140 w 300978"/>
                <a:gd name="connsiteY37" fmla="*/ 282493 h 309196"/>
                <a:gd name="connsiteX38" fmla="*/ 117000 w 300978"/>
                <a:gd name="connsiteY38" fmla="*/ 167336 h 309196"/>
                <a:gd name="connsiteX39" fmla="*/ 125763 w 300978"/>
                <a:gd name="connsiteY39" fmla="*/ 164383 h 309196"/>
                <a:gd name="connsiteX40" fmla="*/ 139765 w 300978"/>
                <a:gd name="connsiteY40" fmla="*/ 172956 h 309196"/>
                <a:gd name="connsiteX41" fmla="*/ 134145 w 300978"/>
                <a:gd name="connsiteY41" fmla="*/ 218961 h 309196"/>
                <a:gd name="connsiteX42" fmla="*/ 116238 w 300978"/>
                <a:gd name="connsiteY42" fmla="*/ 236773 h 309196"/>
                <a:gd name="connsiteX43" fmla="*/ 155005 w 300978"/>
                <a:gd name="connsiteY43" fmla="*/ 286494 h 309196"/>
                <a:gd name="connsiteX44" fmla="*/ 227395 w 300978"/>
                <a:gd name="connsiteY44" fmla="*/ 280112 h 309196"/>
                <a:gd name="connsiteX45" fmla="*/ 231777 w 300978"/>
                <a:gd name="connsiteY45" fmla="*/ 275159 h 309196"/>
                <a:gd name="connsiteX46" fmla="*/ 285974 w 300978"/>
                <a:gd name="connsiteY46" fmla="*/ 199721 h 309196"/>
                <a:gd name="connsiteX47" fmla="*/ 279783 w 300978"/>
                <a:gd name="connsiteY47" fmla="*/ 113996 h 309196"/>
                <a:gd name="connsiteX48" fmla="*/ 279783 w 300978"/>
                <a:gd name="connsiteY48" fmla="*/ 113996 h 309196"/>
                <a:gd name="connsiteX49" fmla="*/ 260733 w 300978"/>
                <a:gd name="connsiteY49" fmla="*/ 89612 h 309196"/>
                <a:gd name="connsiteX50" fmla="*/ 259399 w 300978"/>
                <a:gd name="connsiteY50" fmla="*/ 85897 h 309196"/>
                <a:gd name="connsiteX51" fmla="*/ 251112 w 300978"/>
                <a:gd name="connsiteY51" fmla="*/ 47797 h 309196"/>
                <a:gd name="connsiteX52" fmla="*/ 178436 w 300978"/>
                <a:gd name="connsiteY52" fmla="*/ 37320 h 309196"/>
                <a:gd name="connsiteX53" fmla="*/ 174912 w 300978"/>
                <a:gd name="connsiteY53" fmla="*/ 35415 h 309196"/>
                <a:gd name="connsiteX54" fmla="*/ 174055 w 300978"/>
                <a:gd name="connsiteY54" fmla="*/ 31509 h 309196"/>
                <a:gd name="connsiteX55" fmla="*/ 171864 w 300978"/>
                <a:gd name="connsiteY55" fmla="*/ 11602 h 309196"/>
                <a:gd name="connsiteX56" fmla="*/ 160625 w 300978"/>
                <a:gd name="connsiteY56" fmla="*/ 10935 h 309196"/>
                <a:gd name="connsiteX57" fmla="*/ 152433 w 300978"/>
                <a:gd name="connsiteY57" fmla="*/ 13221 h 309196"/>
                <a:gd name="connsiteX58" fmla="*/ 113667 w 300978"/>
                <a:gd name="connsiteY58" fmla="*/ 32271 h 309196"/>
                <a:gd name="connsiteX59" fmla="*/ 117572 w 300978"/>
                <a:gd name="connsiteY59" fmla="*/ 46845 h 309196"/>
                <a:gd name="connsiteX60" fmla="*/ 117572 w 300978"/>
                <a:gd name="connsiteY60" fmla="*/ 52655 h 309196"/>
                <a:gd name="connsiteX61" fmla="*/ 91854 w 300978"/>
                <a:gd name="connsiteY61" fmla="*/ 108757 h 309196"/>
                <a:gd name="connsiteX62" fmla="*/ 110904 w 300978"/>
                <a:gd name="connsiteY62" fmla="*/ 142952 h 309196"/>
                <a:gd name="connsiteX63" fmla="*/ 110904 w 300978"/>
                <a:gd name="connsiteY63" fmla="*/ 147619 h 309196"/>
                <a:gd name="connsiteX64" fmla="*/ 48420 w 300978"/>
                <a:gd name="connsiteY64" fmla="*/ 248108 h 309196"/>
                <a:gd name="connsiteX65" fmla="*/ 44134 w 300978"/>
                <a:gd name="connsiteY65" fmla="*/ 246679 h 309196"/>
                <a:gd name="connsiteX66" fmla="*/ 38324 w 300978"/>
                <a:gd name="connsiteY66" fmla="*/ 230868 h 309196"/>
                <a:gd name="connsiteX67" fmla="*/ 25751 w 300978"/>
                <a:gd name="connsiteY67" fmla="*/ 194673 h 309196"/>
                <a:gd name="connsiteX68" fmla="*/ 231205 w 300978"/>
                <a:gd name="connsiteY68" fmla="*/ 284303 h 309196"/>
                <a:gd name="connsiteX69" fmla="*/ 231205 w 300978"/>
                <a:gd name="connsiteY69" fmla="*/ 284303 h 309196"/>
                <a:gd name="connsiteX70" fmla="*/ 125668 w 300978"/>
                <a:gd name="connsiteY70" fmla="*/ 173813 h 309196"/>
                <a:gd name="connsiteX71" fmla="*/ 124239 w 300978"/>
                <a:gd name="connsiteY71" fmla="*/ 174575 h 309196"/>
                <a:gd name="connsiteX72" fmla="*/ 108142 w 300978"/>
                <a:gd name="connsiteY72" fmla="*/ 230772 h 309196"/>
                <a:gd name="connsiteX73" fmla="*/ 109952 w 300978"/>
                <a:gd name="connsiteY73" fmla="*/ 229629 h 309196"/>
                <a:gd name="connsiteX74" fmla="*/ 126525 w 300978"/>
                <a:gd name="connsiteY74" fmla="*/ 215056 h 309196"/>
                <a:gd name="connsiteX75" fmla="*/ 132621 w 300978"/>
                <a:gd name="connsiteY75" fmla="*/ 177718 h 309196"/>
                <a:gd name="connsiteX76" fmla="*/ 125763 w 300978"/>
                <a:gd name="connsiteY76" fmla="*/ 173908 h 30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00978" h="309196">
                  <a:moveTo>
                    <a:pt x="39848" y="308973"/>
                  </a:moveTo>
                  <a:cubicBezTo>
                    <a:pt x="28456" y="309925"/>
                    <a:pt x="17007" y="307820"/>
                    <a:pt x="6701" y="302877"/>
                  </a:cubicBezTo>
                  <a:cubicBezTo>
                    <a:pt x="-2824" y="295447"/>
                    <a:pt x="-443" y="288113"/>
                    <a:pt x="3177" y="275826"/>
                  </a:cubicBezTo>
                  <a:cubicBezTo>
                    <a:pt x="5748" y="267787"/>
                    <a:pt x="7872" y="259614"/>
                    <a:pt x="9558" y="251346"/>
                  </a:cubicBezTo>
                  <a:cubicBezTo>
                    <a:pt x="13635" y="231401"/>
                    <a:pt x="15902" y="211122"/>
                    <a:pt x="16321" y="190768"/>
                  </a:cubicBezTo>
                  <a:cubicBezTo>
                    <a:pt x="16350" y="189577"/>
                    <a:pt x="16788" y="188434"/>
                    <a:pt x="17559" y="187529"/>
                  </a:cubicBezTo>
                  <a:cubicBezTo>
                    <a:pt x="19855" y="184729"/>
                    <a:pt x="23551" y="183471"/>
                    <a:pt x="27084" y="184291"/>
                  </a:cubicBezTo>
                  <a:cubicBezTo>
                    <a:pt x="36609" y="186481"/>
                    <a:pt x="41943" y="203912"/>
                    <a:pt x="48801" y="228201"/>
                  </a:cubicBezTo>
                  <a:lnTo>
                    <a:pt x="50611" y="234392"/>
                  </a:lnTo>
                  <a:cubicBezTo>
                    <a:pt x="60136" y="220581"/>
                    <a:pt x="82615" y="181528"/>
                    <a:pt x="102618" y="145238"/>
                  </a:cubicBezTo>
                  <a:cubicBezTo>
                    <a:pt x="99760" y="140190"/>
                    <a:pt x="92426" y="127426"/>
                    <a:pt x="84520" y="113329"/>
                  </a:cubicBezTo>
                  <a:cubicBezTo>
                    <a:pt x="74233" y="95041"/>
                    <a:pt x="100522" y="59799"/>
                    <a:pt x="109094" y="49131"/>
                  </a:cubicBezTo>
                  <a:cubicBezTo>
                    <a:pt x="105018" y="43197"/>
                    <a:pt x="103865" y="35729"/>
                    <a:pt x="105951" y="28843"/>
                  </a:cubicBezTo>
                  <a:cubicBezTo>
                    <a:pt x="111000" y="14936"/>
                    <a:pt x="131383" y="9793"/>
                    <a:pt x="151100" y="3887"/>
                  </a:cubicBezTo>
                  <a:lnTo>
                    <a:pt x="159196" y="1601"/>
                  </a:lnTo>
                  <a:cubicBezTo>
                    <a:pt x="166026" y="-1304"/>
                    <a:pt x="173903" y="-199"/>
                    <a:pt x="179675" y="4458"/>
                  </a:cubicBezTo>
                  <a:cubicBezTo>
                    <a:pt x="184952" y="11002"/>
                    <a:pt x="187076" y="19537"/>
                    <a:pt x="185485" y="27795"/>
                  </a:cubicBezTo>
                  <a:cubicBezTo>
                    <a:pt x="201773" y="28652"/>
                    <a:pt x="246445" y="31509"/>
                    <a:pt x="257875" y="39892"/>
                  </a:cubicBezTo>
                  <a:cubicBezTo>
                    <a:pt x="269305" y="48273"/>
                    <a:pt x="270543" y="75896"/>
                    <a:pt x="270258" y="84183"/>
                  </a:cubicBezTo>
                  <a:cubicBezTo>
                    <a:pt x="276887" y="91822"/>
                    <a:pt x="283031" y="99870"/>
                    <a:pt x="288641" y="108281"/>
                  </a:cubicBezTo>
                  <a:lnTo>
                    <a:pt x="288641" y="108281"/>
                  </a:lnTo>
                  <a:cubicBezTo>
                    <a:pt x="302833" y="128950"/>
                    <a:pt x="303976" y="174384"/>
                    <a:pt x="296166" y="202293"/>
                  </a:cubicBezTo>
                  <a:cubicBezTo>
                    <a:pt x="290070" y="224105"/>
                    <a:pt x="262923" y="256109"/>
                    <a:pt x="239873" y="281541"/>
                  </a:cubicBezTo>
                  <a:cubicBezTo>
                    <a:pt x="237301" y="284398"/>
                    <a:pt x="235586" y="286303"/>
                    <a:pt x="235110" y="286970"/>
                  </a:cubicBezTo>
                  <a:cubicBezTo>
                    <a:pt x="234482" y="287808"/>
                    <a:pt x="233624" y="288437"/>
                    <a:pt x="232634" y="288780"/>
                  </a:cubicBezTo>
                  <a:cubicBezTo>
                    <a:pt x="230729" y="289446"/>
                    <a:pt x="185009" y="303925"/>
                    <a:pt x="153576" y="295733"/>
                  </a:cubicBezTo>
                  <a:cubicBezTo>
                    <a:pt x="123287" y="287827"/>
                    <a:pt x="109761" y="245441"/>
                    <a:pt x="107285" y="236773"/>
                  </a:cubicBezTo>
                  <a:cubicBezTo>
                    <a:pt x="104999" y="253918"/>
                    <a:pt x="103379" y="271635"/>
                    <a:pt x="102618" y="285636"/>
                  </a:cubicBezTo>
                  <a:cubicBezTo>
                    <a:pt x="102513" y="287322"/>
                    <a:pt x="101541" y="288846"/>
                    <a:pt x="100046" y="289637"/>
                  </a:cubicBezTo>
                  <a:lnTo>
                    <a:pt x="68137" y="306687"/>
                  </a:lnTo>
                  <a:lnTo>
                    <a:pt x="67089" y="307163"/>
                  </a:lnTo>
                  <a:cubicBezTo>
                    <a:pt x="58069" y="308439"/>
                    <a:pt x="48963" y="309039"/>
                    <a:pt x="39848" y="308973"/>
                  </a:cubicBezTo>
                  <a:close/>
                  <a:moveTo>
                    <a:pt x="25751" y="194673"/>
                  </a:moveTo>
                  <a:cubicBezTo>
                    <a:pt x="25179" y="214389"/>
                    <a:pt x="22884" y="234030"/>
                    <a:pt x="18893" y="253347"/>
                  </a:cubicBezTo>
                  <a:cubicBezTo>
                    <a:pt x="17131" y="261862"/>
                    <a:pt x="14930" y="270292"/>
                    <a:pt x="12320" y="278588"/>
                  </a:cubicBezTo>
                  <a:cubicBezTo>
                    <a:pt x="8511" y="291256"/>
                    <a:pt x="8511" y="292209"/>
                    <a:pt x="12320" y="295352"/>
                  </a:cubicBezTo>
                  <a:cubicBezTo>
                    <a:pt x="20131" y="301448"/>
                    <a:pt x="56612" y="299352"/>
                    <a:pt x="63565" y="298019"/>
                  </a:cubicBezTo>
                  <a:lnTo>
                    <a:pt x="92140" y="282493"/>
                  </a:lnTo>
                  <a:cubicBezTo>
                    <a:pt x="93378" y="264110"/>
                    <a:pt x="99474" y="182195"/>
                    <a:pt x="117000" y="167336"/>
                  </a:cubicBezTo>
                  <a:cubicBezTo>
                    <a:pt x="119382" y="165174"/>
                    <a:pt x="122563" y="164097"/>
                    <a:pt x="125763" y="164383"/>
                  </a:cubicBezTo>
                  <a:cubicBezTo>
                    <a:pt x="131583" y="164688"/>
                    <a:pt x="136841" y="167917"/>
                    <a:pt x="139765" y="172956"/>
                  </a:cubicBezTo>
                  <a:cubicBezTo>
                    <a:pt x="147671" y="186767"/>
                    <a:pt x="137479" y="211627"/>
                    <a:pt x="134145" y="218961"/>
                  </a:cubicBezTo>
                  <a:cubicBezTo>
                    <a:pt x="130335" y="226734"/>
                    <a:pt x="124030" y="233001"/>
                    <a:pt x="116238" y="236773"/>
                  </a:cubicBezTo>
                  <a:cubicBezTo>
                    <a:pt x="119858" y="248108"/>
                    <a:pt x="132050" y="280588"/>
                    <a:pt x="155005" y="286494"/>
                  </a:cubicBezTo>
                  <a:cubicBezTo>
                    <a:pt x="181199" y="293256"/>
                    <a:pt x="219870" y="282398"/>
                    <a:pt x="227395" y="280112"/>
                  </a:cubicBezTo>
                  <a:lnTo>
                    <a:pt x="231777" y="275159"/>
                  </a:lnTo>
                  <a:cubicBezTo>
                    <a:pt x="244921" y="260681"/>
                    <a:pt x="279402" y="222200"/>
                    <a:pt x="285974" y="199721"/>
                  </a:cubicBezTo>
                  <a:cubicBezTo>
                    <a:pt x="293975" y="171146"/>
                    <a:pt x="291022" y="130093"/>
                    <a:pt x="279783" y="113996"/>
                  </a:cubicBezTo>
                  <a:lnTo>
                    <a:pt x="279783" y="113996"/>
                  </a:lnTo>
                  <a:cubicBezTo>
                    <a:pt x="274106" y="105366"/>
                    <a:pt x="267733" y="97203"/>
                    <a:pt x="260733" y="89612"/>
                  </a:cubicBezTo>
                  <a:cubicBezTo>
                    <a:pt x="259790" y="88612"/>
                    <a:pt x="259313" y="87269"/>
                    <a:pt x="259399" y="85897"/>
                  </a:cubicBezTo>
                  <a:cubicBezTo>
                    <a:pt x="260161" y="74086"/>
                    <a:pt x="258637" y="53417"/>
                    <a:pt x="251112" y="47797"/>
                  </a:cubicBezTo>
                  <a:cubicBezTo>
                    <a:pt x="243587" y="42177"/>
                    <a:pt x="202154" y="38272"/>
                    <a:pt x="178436" y="37320"/>
                  </a:cubicBezTo>
                  <a:cubicBezTo>
                    <a:pt x="177046" y="37225"/>
                    <a:pt x="175760" y="36529"/>
                    <a:pt x="174912" y="35415"/>
                  </a:cubicBezTo>
                  <a:cubicBezTo>
                    <a:pt x="174027" y="34319"/>
                    <a:pt x="173712" y="32872"/>
                    <a:pt x="174055" y="31509"/>
                  </a:cubicBezTo>
                  <a:cubicBezTo>
                    <a:pt x="174912" y="27700"/>
                    <a:pt x="176341" y="15793"/>
                    <a:pt x="171864" y="11602"/>
                  </a:cubicBezTo>
                  <a:cubicBezTo>
                    <a:pt x="169769" y="9602"/>
                    <a:pt x="165959" y="9316"/>
                    <a:pt x="160625" y="10935"/>
                  </a:cubicBezTo>
                  <a:lnTo>
                    <a:pt x="152433" y="13221"/>
                  </a:lnTo>
                  <a:cubicBezTo>
                    <a:pt x="135860" y="17793"/>
                    <a:pt x="117095" y="22746"/>
                    <a:pt x="113667" y="32271"/>
                  </a:cubicBezTo>
                  <a:cubicBezTo>
                    <a:pt x="112571" y="37472"/>
                    <a:pt x="114019" y="42892"/>
                    <a:pt x="117572" y="46845"/>
                  </a:cubicBezTo>
                  <a:cubicBezTo>
                    <a:pt x="118886" y="48559"/>
                    <a:pt x="118886" y="50941"/>
                    <a:pt x="117572" y="52655"/>
                  </a:cubicBezTo>
                  <a:cubicBezTo>
                    <a:pt x="104332" y="68371"/>
                    <a:pt x="85568" y="97613"/>
                    <a:pt x="91854" y="108757"/>
                  </a:cubicBezTo>
                  <a:lnTo>
                    <a:pt x="110904" y="142952"/>
                  </a:lnTo>
                  <a:cubicBezTo>
                    <a:pt x="111723" y="144400"/>
                    <a:pt x="111723" y="146171"/>
                    <a:pt x="110904" y="147619"/>
                  </a:cubicBezTo>
                  <a:cubicBezTo>
                    <a:pt x="56136" y="247060"/>
                    <a:pt x="51087" y="247727"/>
                    <a:pt x="48420" y="248108"/>
                  </a:cubicBezTo>
                  <a:cubicBezTo>
                    <a:pt x="46849" y="248260"/>
                    <a:pt x="45296" y="247746"/>
                    <a:pt x="44134" y="246679"/>
                  </a:cubicBezTo>
                  <a:cubicBezTo>
                    <a:pt x="42419" y="245060"/>
                    <a:pt x="41562" y="242393"/>
                    <a:pt x="38324" y="230868"/>
                  </a:cubicBezTo>
                  <a:cubicBezTo>
                    <a:pt x="35714" y="218314"/>
                    <a:pt x="31485" y="206141"/>
                    <a:pt x="25751" y="194673"/>
                  </a:cubicBezTo>
                  <a:close/>
                  <a:moveTo>
                    <a:pt x="231205" y="284303"/>
                  </a:moveTo>
                  <a:lnTo>
                    <a:pt x="231205" y="284303"/>
                  </a:lnTo>
                  <a:close/>
                  <a:moveTo>
                    <a:pt x="125668" y="173813"/>
                  </a:moveTo>
                  <a:cubicBezTo>
                    <a:pt x="125116" y="173889"/>
                    <a:pt x="124611" y="174165"/>
                    <a:pt x="124239" y="174575"/>
                  </a:cubicBezTo>
                  <a:cubicBezTo>
                    <a:pt x="117477" y="180385"/>
                    <a:pt x="111952" y="204293"/>
                    <a:pt x="108142" y="230772"/>
                  </a:cubicBezTo>
                  <a:cubicBezTo>
                    <a:pt x="108618" y="230220"/>
                    <a:pt x="109247" y="229820"/>
                    <a:pt x="109952" y="229629"/>
                  </a:cubicBezTo>
                  <a:cubicBezTo>
                    <a:pt x="117038" y="226905"/>
                    <a:pt x="122915" y="221733"/>
                    <a:pt x="126525" y="215056"/>
                  </a:cubicBezTo>
                  <a:cubicBezTo>
                    <a:pt x="132336" y="202197"/>
                    <a:pt x="136717" y="185052"/>
                    <a:pt x="132621" y="177718"/>
                  </a:cubicBezTo>
                  <a:cubicBezTo>
                    <a:pt x="131173" y="175327"/>
                    <a:pt x="128564" y="173870"/>
                    <a:pt x="125763" y="1739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4" name="任意多边形: 形状 1343">
              <a:extLst>
                <a:ext uri="{FF2B5EF4-FFF2-40B4-BE49-F238E27FC236}">
                  <a16:creationId xmlns:a16="http://schemas.microsoft.com/office/drawing/2014/main" id="{881510E9-D48D-4838-A710-62670F53F4C7}"/>
                </a:ext>
              </a:extLst>
            </p:cNvPr>
            <p:cNvSpPr/>
            <p:nvPr/>
          </p:nvSpPr>
          <p:spPr>
            <a:xfrm>
              <a:off x="10488919" y="3878275"/>
              <a:ext cx="259937" cy="67778"/>
            </a:xfrm>
            <a:custGeom>
              <a:avLst/>
              <a:gdLst>
                <a:gd name="connsiteX0" fmla="*/ 259937 w 259937"/>
                <a:gd name="connsiteY0" fmla="*/ 40346 h 67778"/>
                <a:gd name="connsiteX1" fmla="*/ 226886 w 259937"/>
                <a:gd name="connsiteY1" fmla="*/ 2723 h 67778"/>
                <a:gd name="connsiteX2" fmla="*/ 99155 w 259937"/>
                <a:gd name="connsiteY2" fmla="*/ 6152 h 67778"/>
                <a:gd name="connsiteX3" fmla="*/ 21717 w 259937"/>
                <a:gd name="connsiteY3" fmla="*/ 34727 h 67778"/>
                <a:gd name="connsiteX4" fmla="*/ 0 w 259937"/>
                <a:gd name="connsiteY4" fmla="*/ 67778 h 67778"/>
                <a:gd name="connsiteX5" fmla="*/ 169831 w 259937"/>
                <a:gd name="connsiteY5" fmla="*/ 34727 h 67778"/>
                <a:gd name="connsiteX6" fmla="*/ 259937 w 259937"/>
                <a:gd name="connsiteY6" fmla="*/ 40346 h 6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937" h="67778">
                  <a:moveTo>
                    <a:pt x="259937" y="40346"/>
                  </a:moveTo>
                  <a:cubicBezTo>
                    <a:pt x="259937" y="40346"/>
                    <a:pt x="234791" y="2723"/>
                    <a:pt x="226886" y="2723"/>
                  </a:cubicBezTo>
                  <a:cubicBezTo>
                    <a:pt x="218980" y="2723"/>
                    <a:pt x="152781" y="-5279"/>
                    <a:pt x="99155" y="6152"/>
                  </a:cubicBezTo>
                  <a:cubicBezTo>
                    <a:pt x="45529" y="17582"/>
                    <a:pt x="21717" y="34727"/>
                    <a:pt x="21717" y="34727"/>
                  </a:cubicBezTo>
                  <a:lnTo>
                    <a:pt x="0" y="67778"/>
                  </a:lnTo>
                  <a:cubicBezTo>
                    <a:pt x="0" y="67778"/>
                    <a:pt x="120872" y="34727"/>
                    <a:pt x="169831" y="34727"/>
                  </a:cubicBezTo>
                  <a:cubicBezTo>
                    <a:pt x="199949" y="34746"/>
                    <a:pt x="230048" y="36622"/>
                    <a:pt x="259937" y="4034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5" name="任意多边形: 形状 1344">
              <a:extLst>
                <a:ext uri="{FF2B5EF4-FFF2-40B4-BE49-F238E27FC236}">
                  <a16:creationId xmlns:a16="http://schemas.microsoft.com/office/drawing/2014/main" id="{F55BADBC-3521-49B5-9A6C-3238CC330D83}"/>
                </a:ext>
              </a:extLst>
            </p:cNvPr>
            <p:cNvSpPr/>
            <p:nvPr/>
          </p:nvSpPr>
          <p:spPr>
            <a:xfrm>
              <a:off x="10484280" y="3873616"/>
              <a:ext cx="269457" cy="77105"/>
            </a:xfrm>
            <a:custGeom>
              <a:avLst/>
              <a:gdLst>
                <a:gd name="connsiteX0" fmla="*/ 4639 w 269457"/>
                <a:gd name="connsiteY0" fmla="*/ 77105 h 77105"/>
                <a:gd name="connsiteX1" fmla="*/ 829 w 269457"/>
                <a:gd name="connsiteY1" fmla="*/ 75200 h 77105"/>
                <a:gd name="connsiteX2" fmla="*/ 829 w 269457"/>
                <a:gd name="connsiteY2" fmla="*/ 69771 h 77105"/>
                <a:gd name="connsiteX3" fmla="*/ 22546 w 269457"/>
                <a:gd name="connsiteY3" fmla="*/ 36719 h 77105"/>
                <a:gd name="connsiteX4" fmla="*/ 23784 w 269457"/>
                <a:gd name="connsiteY4" fmla="*/ 35481 h 77105"/>
                <a:gd name="connsiteX5" fmla="*/ 103032 w 269457"/>
                <a:gd name="connsiteY5" fmla="*/ 6144 h 77105"/>
                <a:gd name="connsiteX6" fmla="*/ 223714 w 269457"/>
                <a:gd name="connsiteY6" fmla="*/ 2143 h 77105"/>
                <a:gd name="connsiteX7" fmla="*/ 231715 w 269457"/>
                <a:gd name="connsiteY7" fmla="*/ 2619 h 77105"/>
                <a:gd name="connsiteX8" fmla="*/ 268672 w 269457"/>
                <a:gd name="connsiteY8" fmla="*/ 42339 h 77105"/>
                <a:gd name="connsiteX9" fmla="*/ 268672 w 269457"/>
                <a:gd name="connsiteY9" fmla="*/ 47578 h 77105"/>
                <a:gd name="connsiteX10" fmla="*/ 264004 w 269457"/>
                <a:gd name="connsiteY10" fmla="*/ 49768 h 77105"/>
                <a:gd name="connsiteX11" fmla="*/ 174565 w 269457"/>
                <a:gd name="connsiteY11" fmla="*/ 44053 h 77105"/>
                <a:gd name="connsiteX12" fmla="*/ 5972 w 269457"/>
                <a:gd name="connsiteY12" fmla="*/ 77010 h 77105"/>
                <a:gd name="connsiteX13" fmla="*/ 29784 w 269457"/>
                <a:gd name="connsiteY13" fmla="*/ 42720 h 77105"/>
                <a:gd name="connsiteX14" fmla="*/ 15497 w 269457"/>
                <a:gd name="connsiteY14" fmla="*/ 64532 h 77105"/>
                <a:gd name="connsiteX15" fmla="*/ 174469 w 269457"/>
                <a:gd name="connsiteY15" fmla="*/ 34528 h 77105"/>
                <a:gd name="connsiteX16" fmla="*/ 254670 w 269457"/>
                <a:gd name="connsiteY16" fmla="*/ 39005 h 77105"/>
                <a:gd name="connsiteX17" fmla="*/ 231143 w 269457"/>
                <a:gd name="connsiteY17" fmla="*/ 12144 h 77105"/>
                <a:gd name="connsiteX18" fmla="*/ 222761 w 269457"/>
                <a:gd name="connsiteY18" fmla="*/ 11668 h 77105"/>
                <a:gd name="connsiteX19" fmla="*/ 104841 w 269457"/>
                <a:gd name="connsiteY19" fmla="*/ 15478 h 77105"/>
                <a:gd name="connsiteX20" fmla="*/ 29594 w 269457"/>
                <a:gd name="connsiteY20" fmla="*/ 42720 h 77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9457" h="77105">
                  <a:moveTo>
                    <a:pt x="4639" y="77105"/>
                  </a:moveTo>
                  <a:cubicBezTo>
                    <a:pt x="3133" y="77124"/>
                    <a:pt x="1714" y="76409"/>
                    <a:pt x="829" y="75200"/>
                  </a:cubicBezTo>
                  <a:cubicBezTo>
                    <a:pt x="-276" y="73562"/>
                    <a:pt x="-276" y="71409"/>
                    <a:pt x="829" y="69771"/>
                  </a:cubicBezTo>
                  <a:lnTo>
                    <a:pt x="22546" y="36719"/>
                  </a:lnTo>
                  <a:cubicBezTo>
                    <a:pt x="22860" y="36214"/>
                    <a:pt x="23279" y="35795"/>
                    <a:pt x="23784" y="35481"/>
                  </a:cubicBezTo>
                  <a:cubicBezTo>
                    <a:pt x="24736" y="34719"/>
                    <a:pt x="49120" y="17669"/>
                    <a:pt x="103032" y="6144"/>
                  </a:cubicBezTo>
                  <a:cubicBezTo>
                    <a:pt x="148466" y="-3381"/>
                    <a:pt x="203140" y="619"/>
                    <a:pt x="223714" y="2143"/>
                  </a:cubicBezTo>
                  <a:lnTo>
                    <a:pt x="231715" y="2619"/>
                  </a:lnTo>
                  <a:cubicBezTo>
                    <a:pt x="240382" y="2619"/>
                    <a:pt x="256575" y="24241"/>
                    <a:pt x="268672" y="42339"/>
                  </a:cubicBezTo>
                  <a:cubicBezTo>
                    <a:pt x="269719" y="43929"/>
                    <a:pt x="269719" y="45987"/>
                    <a:pt x="268672" y="47578"/>
                  </a:cubicBezTo>
                  <a:cubicBezTo>
                    <a:pt x="267653" y="49120"/>
                    <a:pt x="265852" y="49968"/>
                    <a:pt x="264004" y="49768"/>
                  </a:cubicBezTo>
                  <a:cubicBezTo>
                    <a:pt x="234343" y="46006"/>
                    <a:pt x="204464" y="44091"/>
                    <a:pt x="174565" y="44053"/>
                  </a:cubicBezTo>
                  <a:cubicBezTo>
                    <a:pt x="126940" y="44053"/>
                    <a:pt x="7210" y="76629"/>
                    <a:pt x="5972" y="77010"/>
                  </a:cubicBezTo>
                  <a:close/>
                  <a:moveTo>
                    <a:pt x="29784" y="42720"/>
                  </a:moveTo>
                  <a:lnTo>
                    <a:pt x="15497" y="64532"/>
                  </a:lnTo>
                  <a:cubicBezTo>
                    <a:pt x="47501" y="56150"/>
                    <a:pt x="134083" y="34528"/>
                    <a:pt x="174469" y="34528"/>
                  </a:cubicBezTo>
                  <a:cubicBezTo>
                    <a:pt x="201263" y="34595"/>
                    <a:pt x="228038" y="36090"/>
                    <a:pt x="254670" y="39005"/>
                  </a:cubicBezTo>
                  <a:cubicBezTo>
                    <a:pt x="248307" y="28851"/>
                    <a:pt x="240363" y="19793"/>
                    <a:pt x="231143" y="12144"/>
                  </a:cubicBezTo>
                  <a:lnTo>
                    <a:pt x="222761" y="11668"/>
                  </a:lnTo>
                  <a:cubicBezTo>
                    <a:pt x="202568" y="10144"/>
                    <a:pt x="148942" y="6144"/>
                    <a:pt x="104841" y="15478"/>
                  </a:cubicBezTo>
                  <a:cubicBezTo>
                    <a:pt x="78381" y="20155"/>
                    <a:pt x="52921" y="29375"/>
                    <a:pt x="29594" y="427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6" name="任意多边形: 形状 1345">
              <a:extLst>
                <a:ext uri="{FF2B5EF4-FFF2-40B4-BE49-F238E27FC236}">
                  <a16:creationId xmlns:a16="http://schemas.microsoft.com/office/drawing/2014/main" id="{7B53698C-AF5C-44F5-88BD-1662370C7F3D}"/>
                </a:ext>
              </a:extLst>
            </p:cNvPr>
            <p:cNvSpPr/>
            <p:nvPr/>
          </p:nvSpPr>
          <p:spPr>
            <a:xfrm>
              <a:off x="10225702" y="4085069"/>
              <a:ext cx="73859" cy="176928"/>
            </a:xfrm>
            <a:custGeom>
              <a:avLst/>
              <a:gdLst>
                <a:gd name="connsiteX0" fmla="*/ 22901 w 73859"/>
                <a:gd name="connsiteY0" fmla="*/ 176929 h 176928"/>
                <a:gd name="connsiteX1" fmla="*/ 136 w 73859"/>
                <a:gd name="connsiteY1" fmla="*/ 93394 h 176928"/>
                <a:gd name="connsiteX2" fmla="*/ 17472 w 73859"/>
                <a:gd name="connsiteY2" fmla="*/ 32625 h 176928"/>
                <a:gd name="connsiteX3" fmla="*/ 31569 w 73859"/>
                <a:gd name="connsiteY3" fmla="*/ 49 h 176928"/>
                <a:gd name="connsiteX4" fmla="*/ 73860 w 73859"/>
                <a:gd name="connsiteY4" fmla="*/ 154068 h 17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859" h="176928">
                  <a:moveTo>
                    <a:pt x="22901" y="176929"/>
                  </a:moveTo>
                  <a:cubicBezTo>
                    <a:pt x="22901" y="176929"/>
                    <a:pt x="-2055" y="98824"/>
                    <a:pt x="136" y="93394"/>
                  </a:cubicBezTo>
                  <a:cubicBezTo>
                    <a:pt x="2327" y="87965"/>
                    <a:pt x="16424" y="39102"/>
                    <a:pt x="17472" y="32625"/>
                  </a:cubicBezTo>
                  <a:cubicBezTo>
                    <a:pt x="21139" y="21347"/>
                    <a:pt x="25863" y="10441"/>
                    <a:pt x="31569" y="49"/>
                  </a:cubicBezTo>
                  <a:cubicBezTo>
                    <a:pt x="33759" y="-3189"/>
                    <a:pt x="73860" y="154068"/>
                    <a:pt x="73860" y="15406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7" name="任意多边形: 形状 1346">
              <a:extLst>
                <a:ext uri="{FF2B5EF4-FFF2-40B4-BE49-F238E27FC236}">
                  <a16:creationId xmlns:a16="http://schemas.microsoft.com/office/drawing/2014/main" id="{E5123FDB-B95F-4B31-ACBA-806B62892524}"/>
                </a:ext>
              </a:extLst>
            </p:cNvPr>
            <p:cNvSpPr/>
            <p:nvPr/>
          </p:nvSpPr>
          <p:spPr>
            <a:xfrm>
              <a:off x="10221067" y="4080363"/>
              <a:ext cx="83309" cy="186396"/>
            </a:xfrm>
            <a:custGeom>
              <a:avLst/>
              <a:gdLst>
                <a:gd name="connsiteX0" fmla="*/ 27536 w 83309"/>
                <a:gd name="connsiteY0" fmla="*/ 186397 h 186396"/>
                <a:gd name="connsiteX1" fmla="*/ 25631 w 83309"/>
                <a:gd name="connsiteY1" fmla="*/ 185920 h 186396"/>
                <a:gd name="connsiteX2" fmla="*/ 22964 w 83309"/>
                <a:gd name="connsiteY2" fmla="*/ 183063 h 186396"/>
                <a:gd name="connsiteX3" fmla="*/ 390 w 83309"/>
                <a:gd name="connsiteY3" fmla="*/ 96290 h 186396"/>
                <a:gd name="connsiteX4" fmla="*/ 17439 w 83309"/>
                <a:gd name="connsiteY4" fmla="*/ 36569 h 186396"/>
                <a:gd name="connsiteX5" fmla="*/ 32298 w 83309"/>
                <a:gd name="connsiteY5" fmla="*/ 2183 h 186396"/>
                <a:gd name="connsiteX6" fmla="*/ 37156 w 83309"/>
                <a:gd name="connsiteY6" fmla="*/ 88 h 186396"/>
                <a:gd name="connsiteX7" fmla="*/ 83162 w 83309"/>
                <a:gd name="connsiteY7" fmla="*/ 157631 h 186396"/>
                <a:gd name="connsiteX8" fmla="*/ 80495 w 83309"/>
                <a:gd name="connsiteY8" fmla="*/ 163156 h 186396"/>
                <a:gd name="connsiteX9" fmla="*/ 29441 w 83309"/>
                <a:gd name="connsiteY9" fmla="*/ 185920 h 186396"/>
                <a:gd name="connsiteX10" fmla="*/ 27536 w 83309"/>
                <a:gd name="connsiteY10" fmla="*/ 186397 h 186396"/>
                <a:gd name="connsiteX11" fmla="*/ 35537 w 83309"/>
                <a:gd name="connsiteY11" fmla="*/ 16471 h 186396"/>
                <a:gd name="connsiteX12" fmla="*/ 26774 w 83309"/>
                <a:gd name="connsiteY12" fmla="*/ 38093 h 186396"/>
                <a:gd name="connsiteX13" fmla="*/ 9153 w 83309"/>
                <a:gd name="connsiteY13" fmla="*/ 99814 h 186396"/>
                <a:gd name="connsiteX14" fmla="*/ 30489 w 83309"/>
                <a:gd name="connsiteY14" fmla="*/ 175062 h 186396"/>
                <a:gd name="connsiteX15" fmla="*/ 72875 w 83309"/>
                <a:gd name="connsiteY15" fmla="*/ 156012 h 186396"/>
                <a:gd name="connsiteX16" fmla="*/ 35632 w 83309"/>
                <a:gd name="connsiteY16" fmla="*/ 16471 h 18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309" h="186396">
                  <a:moveTo>
                    <a:pt x="27536" y="186397"/>
                  </a:moveTo>
                  <a:cubicBezTo>
                    <a:pt x="26869" y="186387"/>
                    <a:pt x="26221" y="186225"/>
                    <a:pt x="25631" y="185920"/>
                  </a:cubicBezTo>
                  <a:cubicBezTo>
                    <a:pt x="24402" y="185349"/>
                    <a:pt x="23450" y="184320"/>
                    <a:pt x="22964" y="183063"/>
                  </a:cubicBezTo>
                  <a:cubicBezTo>
                    <a:pt x="-2468" y="103339"/>
                    <a:pt x="-372" y="98005"/>
                    <a:pt x="390" y="96290"/>
                  </a:cubicBezTo>
                  <a:cubicBezTo>
                    <a:pt x="2295" y="91433"/>
                    <a:pt x="16392" y="42664"/>
                    <a:pt x="17439" y="36569"/>
                  </a:cubicBezTo>
                  <a:cubicBezTo>
                    <a:pt x="21202" y="24624"/>
                    <a:pt x="26183" y="13108"/>
                    <a:pt x="32298" y="2183"/>
                  </a:cubicBezTo>
                  <a:cubicBezTo>
                    <a:pt x="33327" y="545"/>
                    <a:pt x="35261" y="-284"/>
                    <a:pt x="37156" y="88"/>
                  </a:cubicBezTo>
                  <a:cubicBezTo>
                    <a:pt x="41061" y="754"/>
                    <a:pt x="43157" y="1040"/>
                    <a:pt x="83162" y="157631"/>
                  </a:cubicBezTo>
                  <a:cubicBezTo>
                    <a:pt x="83733" y="159879"/>
                    <a:pt x="82610" y="162213"/>
                    <a:pt x="80495" y="163156"/>
                  </a:cubicBezTo>
                  <a:lnTo>
                    <a:pt x="29441" y="185920"/>
                  </a:lnTo>
                  <a:cubicBezTo>
                    <a:pt x="28850" y="186225"/>
                    <a:pt x="28203" y="186387"/>
                    <a:pt x="27536" y="186397"/>
                  </a:cubicBezTo>
                  <a:close/>
                  <a:moveTo>
                    <a:pt x="35537" y="16471"/>
                  </a:moveTo>
                  <a:cubicBezTo>
                    <a:pt x="32051" y="23434"/>
                    <a:pt x="29117" y="30663"/>
                    <a:pt x="26774" y="38093"/>
                  </a:cubicBezTo>
                  <a:cubicBezTo>
                    <a:pt x="25631" y="45141"/>
                    <a:pt x="11439" y="94290"/>
                    <a:pt x="9153" y="99814"/>
                  </a:cubicBezTo>
                  <a:cubicBezTo>
                    <a:pt x="15001" y="125237"/>
                    <a:pt x="22116" y="150354"/>
                    <a:pt x="30489" y="175062"/>
                  </a:cubicBezTo>
                  <a:lnTo>
                    <a:pt x="72875" y="156012"/>
                  </a:lnTo>
                  <a:cubicBezTo>
                    <a:pt x="60969" y="109435"/>
                    <a:pt x="43062" y="41141"/>
                    <a:pt x="35632" y="1647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8" name="任意多边形: 形状 1347">
              <a:extLst>
                <a:ext uri="{FF2B5EF4-FFF2-40B4-BE49-F238E27FC236}">
                  <a16:creationId xmlns:a16="http://schemas.microsoft.com/office/drawing/2014/main" id="{F2D4A289-4317-4B65-AAEA-70BB94674181}"/>
                </a:ext>
              </a:extLst>
            </p:cNvPr>
            <p:cNvSpPr/>
            <p:nvPr/>
          </p:nvSpPr>
          <p:spPr>
            <a:xfrm>
              <a:off x="10235554" y="4031969"/>
              <a:ext cx="240791" cy="242982"/>
            </a:xfrm>
            <a:custGeom>
              <a:avLst/>
              <a:gdLst>
                <a:gd name="connsiteX0" fmla="*/ 0 w 240791"/>
                <a:gd name="connsiteY0" fmla="*/ 13049 h 242982"/>
                <a:gd name="connsiteX1" fmla="*/ 70580 w 240791"/>
                <a:gd name="connsiteY1" fmla="*/ 242983 h 242982"/>
                <a:gd name="connsiteX2" fmla="*/ 240792 w 240791"/>
                <a:gd name="connsiteY2" fmla="*/ 228886 h 242982"/>
                <a:gd name="connsiteX3" fmla="*/ 176879 w 240791"/>
                <a:gd name="connsiteY3" fmla="*/ 0 h 242982"/>
                <a:gd name="connsiteX4" fmla="*/ 0 w 240791"/>
                <a:gd name="connsiteY4" fmla="*/ 13049 h 24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0791" h="242982">
                  <a:moveTo>
                    <a:pt x="0" y="13049"/>
                  </a:moveTo>
                  <a:lnTo>
                    <a:pt x="70580" y="242983"/>
                  </a:lnTo>
                  <a:lnTo>
                    <a:pt x="240792" y="228886"/>
                  </a:lnTo>
                  <a:lnTo>
                    <a:pt x="176879" y="0"/>
                  </a:lnTo>
                  <a:lnTo>
                    <a:pt x="0" y="130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9" name="任意多边形: 形状 1348">
              <a:extLst>
                <a:ext uri="{FF2B5EF4-FFF2-40B4-BE49-F238E27FC236}">
                  <a16:creationId xmlns:a16="http://schemas.microsoft.com/office/drawing/2014/main" id="{A67C3BBF-96DD-418A-A3A3-A4FF060F95B2}"/>
                </a:ext>
              </a:extLst>
            </p:cNvPr>
            <p:cNvSpPr/>
            <p:nvPr/>
          </p:nvSpPr>
          <p:spPr>
            <a:xfrm>
              <a:off x="10230848" y="4027198"/>
              <a:ext cx="250326" cy="252516"/>
            </a:xfrm>
            <a:custGeom>
              <a:avLst/>
              <a:gdLst>
                <a:gd name="connsiteX0" fmla="*/ 75286 w 250326"/>
                <a:gd name="connsiteY0" fmla="*/ 252516 h 252516"/>
                <a:gd name="connsiteX1" fmla="*/ 70714 w 250326"/>
                <a:gd name="connsiteY1" fmla="*/ 249182 h 252516"/>
                <a:gd name="connsiteX2" fmla="*/ 229 w 250326"/>
                <a:gd name="connsiteY2" fmla="*/ 19249 h 252516"/>
                <a:gd name="connsiteX3" fmla="*/ 800 w 250326"/>
                <a:gd name="connsiteY3" fmla="*/ 15153 h 252516"/>
                <a:gd name="connsiteX4" fmla="*/ 4420 w 250326"/>
                <a:gd name="connsiteY4" fmla="*/ 13058 h 252516"/>
                <a:gd name="connsiteX5" fmla="*/ 181204 w 250326"/>
                <a:gd name="connsiteY5" fmla="*/ 8 h 252516"/>
                <a:gd name="connsiteX6" fmla="*/ 186157 w 250326"/>
                <a:gd name="connsiteY6" fmla="*/ 3533 h 252516"/>
                <a:gd name="connsiteX7" fmla="*/ 250165 w 250326"/>
                <a:gd name="connsiteY7" fmla="*/ 232133 h 252516"/>
                <a:gd name="connsiteX8" fmla="*/ 249403 w 250326"/>
                <a:gd name="connsiteY8" fmla="*/ 236133 h 252516"/>
                <a:gd name="connsiteX9" fmla="*/ 245974 w 250326"/>
                <a:gd name="connsiteY9" fmla="*/ 238133 h 252516"/>
                <a:gd name="connsiteX10" fmla="*/ 75667 w 250326"/>
                <a:gd name="connsiteY10" fmla="*/ 252230 h 252516"/>
                <a:gd name="connsiteX11" fmla="*/ 11087 w 250326"/>
                <a:gd name="connsiteY11" fmla="*/ 22106 h 252516"/>
                <a:gd name="connsiteX12" fmla="*/ 78715 w 250326"/>
                <a:gd name="connsiteY12" fmla="*/ 242705 h 252516"/>
                <a:gd name="connsiteX13" fmla="*/ 239402 w 250326"/>
                <a:gd name="connsiteY13" fmla="*/ 229371 h 252516"/>
                <a:gd name="connsiteX14" fmla="*/ 178251 w 250326"/>
                <a:gd name="connsiteY14" fmla="*/ 9819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0326" h="252516">
                  <a:moveTo>
                    <a:pt x="75286" y="252516"/>
                  </a:moveTo>
                  <a:cubicBezTo>
                    <a:pt x="73200" y="252526"/>
                    <a:pt x="71342" y="251173"/>
                    <a:pt x="70714" y="249182"/>
                  </a:cubicBezTo>
                  <a:lnTo>
                    <a:pt x="229" y="19249"/>
                  </a:lnTo>
                  <a:cubicBezTo>
                    <a:pt x="-219" y="17868"/>
                    <a:pt x="0" y="16363"/>
                    <a:pt x="800" y="15153"/>
                  </a:cubicBezTo>
                  <a:cubicBezTo>
                    <a:pt x="1619" y="13934"/>
                    <a:pt x="2953" y="13163"/>
                    <a:pt x="4420" y="13058"/>
                  </a:cubicBezTo>
                  <a:lnTo>
                    <a:pt x="181204" y="8"/>
                  </a:lnTo>
                  <a:cubicBezTo>
                    <a:pt x="183480" y="-125"/>
                    <a:pt x="185538" y="1342"/>
                    <a:pt x="186157" y="3533"/>
                  </a:cubicBezTo>
                  <a:lnTo>
                    <a:pt x="250165" y="232133"/>
                  </a:lnTo>
                  <a:cubicBezTo>
                    <a:pt x="250536" y="233514"/>
                    <a:pt x="250260" y="234990"/>
                    <a:pt x="249403" y="236133"/>
                  </a:cubicBezTo>
                  <a:cubicBezTo>
                    <a:pt x="248612" y="237276"/>
                    <a:pt x="247355" y="238010"/>
                    <a:pt x="245974" y="238133"/>
                  </a:cubicBezTo>
                  <a:lnTo>
                    <a:pt x="75667" y="252230"/>
                  </a:lnTo>
                  <a:close/>
                  <a:moveTo>
                    <a:pt x="11087" y="22106"/>
                  </a:moveTo>
                  <a:lnTo>
                    <a:pt x="78715" y="242705"/>
                  </a:lnTo>
                  <a:lnTo>
                    <a:pt x="239402" y="229371"/>
                  </a:lnTo>
                  <a:lnTo>
                    <a:pt x="178251" y="981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0" name="任意多边形: 形状 1349">
              <a:extLst>
                <a:ext uri="{FF2B5EF4-FFF2-40B4-BE49-F238E27FC236}">
                  <a16:creationId xmlns:a16="http://schemas.microsoft.com/office/drawing/2014/main" id="{5BAD31D1-AA3E-4F33-AEDD-6FD2B7307B88}"/>
                </a:ext>
              </a:extLst>
            </p:cNvPr>
            <p:cNvSpPr/>
            <p:nvPr/>
          </p:nvSpPr>
          <p:spPr>
            <a:xfrm>
              <a:off x="10244317" y="4101668"/>
              <a:ext cx="47806" cy="119181"/>
            </a:xfrm>
            <a:custGeom>
              <a:avLst/>
              <a:gdLst>
                <a:gd name="connsiteX0" fmla="*/ 0 w 47806"/>
                <a:gd name="connsiteY0" fmla="*/ 100608 h 119181"/>
                <a:gd name="connsiteX1" fmla="*/ 6477 w 47806"/>
                <a:gd name="connsiteY1" fmla="*/ 40982 h 119181"/>
                <a:gd name="connsiteX2" fmla="*/ 35719 w 47806"/>
                <a:gd name="connsiteY2" fmla="*/ 1929 h 119181"/>
                <a:gd name="connsiteX3" fmla="*/ 47720 w 47806"/>
                <a:gd name="connsiteY3" fmla="*/ 19264 h 119181"/>
                <a:gd name="connsiteX4" fmla="*/ 35719 w 47806"/>
                <a:gd name="connsiteY4" fmla="*/ 42029 h 119181"/>
                <a:gd name="connsiteX5" fmla="*/ 46577 w 47806"/>
                <a:gd name="connsiteY5" fmla="*/ 81082 h 119181"/>
                <a:gd name="connsiteX6" fmla="*/ 40100 w 47806"/>
                <a:gd name="connsiteY6" fmla="*/ 119182 h 11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806" h="119181">
                  <a:moveTo>
                    <a:pt x="0" y="100608"/>
                  </a:moveTo>
                  <a:lnTo>
                    <a:pt x="6477" y="40982"/>
                  </a:lnTo>
                  <a:cubicBezTo>
                    <a:pt x="6477" y="40982"/>
                    <a:pt x="31432" y="8406"/>
                    <a:pt x="35719" y="1929"/>
                  </a:cubicBezTo>
                  <a:cubicBezTo>
                    <a:pt x="40005" y="-4548"/>
                    <a:pt x="48768" y="6311"/>
                    <a:pt x="47720" y="19264"/>
                  </a:cubicBezTo>
                  <a:cubicBezTo>
                    <a:pt x="46387" y="27980"/>
                    <a:pt x="42158" y="36000"/>
                    <a:pt x="35719" y="42029"/>
                  </a:cubicBezTo>
                  <a:cubicBezTo>
                    <a:pt x="41262" y="54431"/>
                    <a:pt x="44920" y="67594"/>
                    <a:pt x="46577" y="81082"/>
                  </a:cubicBezTo>
                  <a:cubicBezTo>
                    <a:pt x="46672" y="94065"/>
                    <a:pt x="44482" y="106961"/>
                    <a:pt x="40100" y="119182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1" name="任意多边形: 形状 1350">
              <a:extLst>
                <a:ext uri="{FF2B5EF4-FFF2-40B4-BE49-F238E27FC236}">
                  <a16:creationId xmlns:a16="http://schemas.microsoft.com/office/drawing/2014/main" id="{60F6231F-BF82-4A88-82A9-835ECF45C7DA}"/>
                </a:ext>
              </a:extLst>
            </p:cNvPr>
            <p:cNvSpPr/>
            <p:nvPr/>
          </p:nvSpPr>
          <p:spPr>
            <a:xfrm>
              <a:off x="10239146" y="4097271"/>
              <a:ext cx="57241" cy="128317"/>
            </a:xfrm>
            <a:custGeom>
              <a:avLst/>
              <a:gdLst>
                <a:gd name="connsiteX0" fmla="*/ 45271 w 57241"/>
                <a:gd name="connsiteY0" fmla="*/ 128246 h 128317"/>
                <a:gd name="connsiteX1" fmla="*/ 43651 w 57241"/>
                <a:gd name="connsiteY1" fmla="*/ 128246 h 128317"/>
                <a:gd name="connsiteX2" fmla="*/ 40794 w 57241"/>
                <a:gd name="connsiteY2" fmla="*/ 122150 h 128317"/>
                <a:gd name="connsiteX3" fmla="*/ 46985 w 57241"/>
                <a:gd name="connsiteY3" fmla="*/ 86051 h 128317"/>
                <a:gd name="connsiteX4" fmla="*/ 36603 w 57241"/>
                <a:gd name="connsiteY4" fmla="*/ 48712 h 128317"/>
                <a:gd name="connsiteX5" fmla="*/ 37746 w 57241"/>
                <a:gd name="connsiteY5" fmla="*/ 43188 h 128317"/>
                <a:gd name="connsiteX6" fmla="*/ 48128 w 57241"/>
                <a:gd name="connsiteY6" fmla="*/ 23567 h 128317"/>
                <a:gd name="connsiteX7" fmla="*/ 44414 w 57241"/>
                <a:gd name="connsiteY7" fmla="*/ 9946 h 128317"/>
                <a:gd name="connsiteX8" fmla="*/ 15839 w 57241"/>
                <a:gd name="connsiteY8" fmla="*/ 47474 h 128317"/>
                <a:gd name="connsiteX9" fmla="*/ 9457 w 57241"/>
                <a:gd name="connsiteY9" fmla="*/ 105862 h 128317"/>
                <a:gd name="connsiteX10" fmla="*/ 4218 w 57241"/>
                <a:gd name="connsiteY10" fmla="*/ 110053 h 128317"/>
                <a:gd name="connsiteX11" fmla="*/ 27 w 57241"/>
                <a:gd name="connsiteY11" fmla="*/ 104815 h 128317"/>
                <a:gd name="connsiteX12" fmla="*/ 6504 w 57241"/>
                <a:gd name="connsiteY12" fmla="*/ 45093 h 128317"/>
                <a:gd name="connsiteX13" fmla="*/ 7457 w 57241"/>
                <a:gd name="connsiteY13" fmla="*/ 42807 h 128317"/>
                <a:gd name="connsiteX14" fmla="*/ 36603 w 57241"/>
                <a:gd name="connsiteY14" fmla="*/ 3945 h 128317"/>
                <a:gd name="connsiteX15" fmla="*/ 46128 w 57241"/>
                <a:gd name="connsiteY15" fmla="*/ 421 h 128317"/>
                <a:gd name="connsiteX16" fmla="*/ 56891 w 57241"/>
                <a:gd name="connsiteY16" fmla="*/ 24328 h 128317"/>
                <a:gd name="connsiteX17" fmla="*/ 45842 w 57241"/>
                <a:gd name="connsiteY17" fmla="*/ 47760 h 128317"/>
                <a:gd name="connsiteX18" fmla="*/ 55367 w 57241"/>
                <a:gd name="connsiteY18" fmla="*/ 85860 h 128317"/>
                <a:gd name="connsiteX19" fmla="*/ 48605 w 57241"/>
                <a:gd name="connsiteY19" fmla="*/ 125770 h 128317"/>
                <a:gd name="connsiteX20" fmla="*/ 45271 w 57241"/>
                <a:gd name="connsiteY20" fmla="*/ 128246 h 12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7241" h="128317">
                  <a:moveTo>
                    <a:pt x="45271" y="128246"/>
                  </a:moveTo>
                  <a:cubicBezTo>
                    <a:pt x="44737" y="128342"/>
                    <a:pt x="44185" y="128342"/>
                    <a:pt x="43651" y="128246"/>
                  </a:cubicBezTo>
                  <a:cubicBezTo>
                    <a:pt x="41175" y="127351"/>
                    <a:pt x="39899" y="124627"/>
                    <a:pt x="40794" y="122150"/>
                  </a:cubicBezTo>
                  <a:cubicBezTo>
                    <a:pt x="44928" y="110568"/>
                    <a:pt x="47023" y="98347"/>
                    <a:pt x="46985" y="86051"/>
                  </a:cubicBezTo>
                  <a:cubicBezTo>
                    <a:pt x="45375" y="73163"/>
                    <a:pt x="41880" y="60581"/>
                    <a:pt x="36603" y="48712"/>
                  </a:cubicBezTo>
                  <a:cubicBezTo>
                    <a:pt x="35765" y="46817"/>
                    <a:pt x="36222" y="44598"/>
                    <a:pt x="37746" y="43188"/>
                  </a:cubicBezTo>
                  <a:cubicBezTo>
                    <a:pt x="43261" y="37959"/>
                    <a:pt x="46909" y="31072"/>
                    <a:pt x="48128" y="23567"/>
                  </a:cubicBezTo>
                  <a:cubicBezTo>
                    <a:pt x="48681" y="18718"/>
                    <a:pt x="47347" y="13842"/>
                    <a:pt x="44414" y="9946"/>
                  </a:cubicBezTo>
                  <a:cubicBezTo>
                    <a:pt x="39270" y="17280"/>
                    <a:pt x="20410" y="41950"/>
                    <a:pt x="15839" y="47474"/>
                  </a:cubicBezTo>
                  <a:lnTo>
                    <a:pt x="9457" y="105862"/>
                  </a:lnTo>
                  <a:cubicBezTo>
                    <a:pt x="9114" y="108434"/>
                    <a:pt x="6799" y="110282"/>
                    <a:pt x="4218" y="110053"/>
                  </a:cubicBezTo>
                  <a:cubicBezTo>
                    <a:pt x="1618" y="109758"/>
                    <a:pt x="-249" y="107415"/>
                    <a:pt x="27" y="104815"/>
                  </a:cubicBezTo>
                  <a:lnTo>
                    <a:pt x="6504" y="45093"/>
                  </a:lnTo>
                  <a:cubicBezTo>
                    <a:pt x="6618" y="44264"/>
                    <a:pt x="6942" y="43474"/>
                    <a:pt x="7457" y="42807"/>
                  </a:cubicBezTo>
                  <a:cubicBezTo>
                    <a:pt x="7457" y="42807"/>
                    <a:pt x="32412" y="10232"/>
                    <a:pt x="36603" y="3945"/>
                  </a:cubicBezTo>
                  <a:cubicBezTo>
                    <a:pt x="38556" y="678"/>
                    <a:pt x="42518" y="-789"/>
                    <a:pt x="46128" y="421"/>
                  </a:cubicBezTo>
                  <a:cubicBezTo>
                    <a:pt x="54272" y="5431"/>
                    <a:pt x="58539" y="14908"/>
                    <a:pt x="56891" y="24328"/>
                  </a:cubicBezTo>
                  <a:cubicBezTo>
                    <a:pt x="55825" y="33130"/>
                    <a:pt x="51948" y="41340"/>
                    <a:pt x="45842" y="47760"/>
                  </a:cubicBezTo>
                  <a:cubicBezTo>
                    <a:pt x="50881" y="59923"/>
                    <a:pt x="54091" y="72763"/>
                    <a:pt x="55367" y="85860"/>
                  </a:cubicBezTo>
                  <a:cubicBezTo>
                    <a:pt x="55482" y="99462"/>
                    <a:pt x="53196" y="112968"/>
                    <a:pt x="48605" y="125770"/>
                  </a:cubicBezTo>
                  <a:cubicBezTo>
                    <a:pt x="47909" y="127046"/>
                    <a:pt x="46690" y="127951"/>
                    <a:pt x="45271" y="12824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2" name="任意多边形: 形状 1351">
              <a:extLst>
                <a:ext uri="{FF2B5EF4-FFF2-40B4-BE49-F238E27FC236}">
                  <a16:creationId xmlns:a16="http://schemas.microsoft.com/office/drawing/2014/main" id="{C0520FCD-B0A0-41B5-BF87-847E6E848887}"/>
                </a:ext>
              </a:extLst>
            </p:cNvPr>
            <p:cNvSpPr/>
            <p:nvPr/>
          </p:nvSpPr>
          <p:spPr>
            <a:xfrm>
              <a:off x="10353875" y="4662810"/>
              <a:ext cx="563493" cy="1092963"/>
            </a:xfrm>
            <a:custGeom>
              <a:avLst/>
              <a:gdLst>
                <a:gd name="connsiteX0" fmla="*/ 51605 w 563493"/>
                <a:gd name="connsiteY0" fmla="*/ 0 h 1092963"/>
                <a:gd name="connsiteX1" fmla="*/ 62749 w 563493"/>
                <a:gd name="connsiteY1" fmla="*/ 384810 h 1092963"/>
                <a:gd name="connsiteX2" fmla="*/ 133044 w 563493"/>
                <a:gd name="connsiteY2" fmla="*/ 777621 h 1092963"/>
                <a:gd name="connsiteX3" fmla="*/ 145807 w 563493"/>
                <a:gd name="connsiteY3" fmla="*/ 926116 h 1092963"/>
                <a:gd name="connsiteX4" fmla="*/ 139426 w 563493"/>
                <a:gd name="connsiteY4" fmla="*/ 967645 h 1092963"/>
                <a:gd name="connsiteX5" fmla="*/ 139426 w 563493"/>
                <a:gd name="connsiteY5" fmla="*/ 985171 h 1092963"/>
                <a:gd name="connsiteX6" fmla="*/ 51605 w 563493"/>
                <a:gd name="connsiteY6" fmla="*/ 1032796 h 1092963"/>
                <a:gd name="connsiteX7" fmla="*/ 456 w 563493"/>
                <a:gd name="connsiteY7" fmla="*/ 1061371 h 1092963"/>
                <a:gd name="connsiteX8" fmla="*/ 113803 w 563493"/>
                <a:gd name="connsiteY8" fmla="*/ 1089946 h 1092963"/>
                <a:gd name="connsiteX9" fmla="*/ 254392 w 563493"/>
                <a:gd name="connsiteY9" fmla="*/ 1089946 h 1092963"/>
                <a:gd name="connsiteX10" fmla="*/ 281539 w 563493"/>
                <a:gd name="connsiteY10" fmla="*/ 1075563 h 1092963"/>
                <a:gd name="connsiteX11" fmla="*/ 291064 w 563493"/>
                <a:gd name="connsiteY11" fmla="*/ 1011746 h 1092963"/>
                <a:gd name="connsiteX12" fmla="*/ 291064 w 563493"/>
                <a:gd name="connsiteY12" fmla="*/ 986219 h 1092963"/>
                <a:gd name="connsiteX13" fmla="*/ 289444 w 563493"/>
                <a:gd name="connsiteY13" fmla="*/ 900017 h 1092963"/>
                <a:gd name="connsiteX14" fmla="*/ 283063 w 563493"/>
                <a:gd name="connsiteY14" fmla="*/ 764286 h 1092963"/>
                <a:gd name="connsiteX15" fmla="*/ 259155 w 563493"/>
                <a:gd name="connsiteY15" fmla="*/ 398621 h 1092963"/>
                <a:gd name="connsiteX16" fmla="*/ 267156 w 563493"/>
                <a:gd name="connsiteY16" fmla="*/ 208597 h 1092963"/>
                <a:gd name="connsiteX17" fmla="*/ 338974 w 563493"/>
                <a:gd name="connsiteY17" fmla="*/ 676465 h 1092963"/>
                <a:gd name="connsiteX18" fmla="*/ 407650 w 563493"/>
                <a:gd name="connsiteY18" fmla="*/ 939927 h 1092963"/>
                <a:gd name="connsiteX19" fmla="*/ 418794 w 563493"/>
                <a:gd name="connsiteY19" fmla="*/ 1008507 h 1092963"/>
                <a:gd name="connsiteX20" fmla="*/ 390219 w 563493"/>
                <a:gd name="connsiteY20" fmla="*/ 1056132 h 1092963"/>
                <a:gd name="connsiteX21" fmla="*/ 388695 w 563493"/>
                <a:gd name="connsiteY21" fmla="*/ 1081754 h 1092963"/>
                <a:gd name="connsiteX22" fmla="*/ 462133 w 563493"/>
                <a:gd name="connsiteY22" fmla="*/ 1088136 h 1092963"/>
                <a:gd name="connsiteX23" fmla="*/ 509758 w 563493"/>
                <a:gd name="connsiteY23" fmla="*/ 1092898 h 1092963"/>
                <a:gd name="connsiteX24" fmla="*/ 562431 w 563493"/>
                <a:gd name="connsiteY24" fmla="*/ 1080135 h 1092963"/>
                <a:gd name="connsiteX25" fmla="*/ 552906 w 563493"/>
                <a:gd name="connsiteY25" fmla="*/ 1006697 h 1092963"/>
                <a:gd name="connsiteX26" fmla="*/ 549763 w 563493"/>
                <a:gd name="connsiteY26" fmla="*/ 955548 h 1092963"/>
                <a:gd name="connsiteX27" fmla="*/ 532141 w 563493"/>
                <a:gd name="connsiteY27" fmla="*/ 885349 h 1092963"/>
                <a:gd name="connsiteX28" fmla="*/ 513091 w 563493"/>
                <a:gd name="connsiteY28" fmla="*/ 684086 h 1092963"/>
                <a:gd name="connsiteX29" fmla="*/ 479563 w 563493"/>
                <a:gd name="connsiteY29" fmla="*/ 426911 h 1092963"/>
                <a:gd name="connsiteX30" fmla="*/ 482802 w 563493"/>
                <a:gd name="connsiteY30" fmla="*/ 115538 h 1092963"/>
                <a:gd name="connsiteX31" fmla="*/ 484326 w 563493"/>
                <a:gd name="connsiteY31" fmla="*/ 10096 h 109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63493" h="1092963">
                  <a:moveTo>
                    <a:pt x="51605" y="0"/>
                  </a:moveTo>
                  <a:cubicBezTo>
                    <a:pt x="51605" y="0"/>
                    <a:pt x="38842" y="255461"/>
                    <a:pt x="62749" y="384810"/>
                  </a:cubicBezTo>
                  <a:cubicBezTo>
                    <a:pt x="86657" y="514160"/>
                    <a:pt x="133044" y="777621"/>
                    <a:pt x="133044" y="777621"/>
                  </a:cubicBezTo>
                  <a:lnTo>
                    <a:pt x="145807" y="926116"/>
                  </a:lnTo>
                  <a:cubicBezTo>
                    <a:pt x="145807" y="926116"/>
                    <a:pt x="139426" y="962787"/>
                    <a:pt x="139426" y="967645"/>
                  </a:cubicBezTo>
                  <a:lnTo>
                    <a:pt x="139426" y="985171"/>
                  </a:lnTo>
                  <a:cubicBezTo>
                    <a:pt x="139426" y="985171"/>
                    <a:pt x="73893" y="1023271"/>
                    <a:pt x="51605" y="1032796"/>
                  </a:cubicBezTo>
                  <a:cubicBezTo>
                    <a:pt x="29317" y="1042321"/>
                    <a:pt x="-4307" y="1037558"/>
                    <a:pt x="456" y="1061371"/>
                  </a:cubicBezTo>
                  <a:cubicBezTo>
                    <a:pt x="5218" y="1085183"/>
                    <a:pt x="72369" y="1089946"/>
                    <a:pt x="113803" y="1089946"/>
                  </a:cubicBezTo>
                  <a:lnTo>
                    <a:pt x="254392" y="1089946"/>
                  </a:lnTo>
                  <a:cubicBezTo>
                    <a:pt x="270299" y="1089946"/>
                    <a:pt x="275061" y="1091565"/>
                    <a:pt x="281539" y="1075563"/>
                  </a:cubicBezTo>
                  <a:cubicBezTo>
                    <a:pt x="287596" y="1054818"/>
                    <a:pt x="290797" y="1033348"/>
                    <a:pt x="291064" y="1011746"/>
                  </a:cubicBezTo>
                  <a:lnTo>
                    <a:pt x="291064" y="986219"/>
                  </a:lnTo>
                  <a:lnTo>
                    <a:pt x="289444" y="900017"/>
                  </a:lnTo>
                  <a:cubicBezTo>
                    <a:pt x="289444" y="900017"/>
                    <a:pt x="283063" y="777049"/>
                    <a:pt x="283063" y="764286"/>
                  </a:cubicBezTo>
                  <a:cubicBezTo>
                    <a:pt x="283063" y="751522"/>
                    <a:pt x="259155" y="440436"/>
                    <a:pt x="259155" y="398621"/>
                  </a:cubicBezTo>
                  <a:cubicBezTo>
                    <a:pt x="259155" y="356806"/>
                    <a:pt x="267156" y="208597"/>
                    <a:pt x="267156" y="208597"/>
                  </a:cubicBezTo>
                  <a:lnTo>
                    <a:pt x="338974" y="676465"/>
                  </a:lnTo>
                  <a:cubicBezTo>
                    <a:pt x="338974" y="676465"/>
                    <a:pt x="404411" y="935069"/>
                    <a:pt x="407650" y="939927"/>
                  </a:cubicBezTo>
                  <a:cubicBezTo>
                    <a:pt x="410888" y="944785"/>
                    <a:pt x="418794" y="1008507"/>
                    <a:pt x="418794" y="1008507"/>
                  </a:cubicBezTo>
                  <a:cubicBezTo>
                    <a:pt x="418794" y="1008507"/>
                    <a:pt x="398029" y="1043654"/>
                    <a:pt x="390219" y="1056132"/>
                  </a:cubicBezTo>
                  <a:cubicBezTo>
                    <a:pt x="382408" y="1068610"/>
                    <a:pt x="382313" y="1078516"/>
                    <a:pt x="388695" y="1081754"/>
                  </a:cubicBezTo>
                  <a:cubicBezTo>
                    <a:pt x="395077" y="1084993"/>
                    <a:pt x="462133" y="1088136"/>
                    <a:pt x="462133" y="1088136"/>
                  </a:cubicBezTo>
                  <a:cubicBezTo>
                    <a:pt x="477744" y="1091717"/>
                    <a:pt x="493746" y="1093318"/>
                    <a:pt x="509758" y="1092898"/>
                  </a:cubicBezTo>
                  <a:cubicBezTo>
                    <a:pt x="530522" y="1091279"/>
                    <a:pt x="557383" y="1097661"/>
                    <a:pt x="562431" y="1080135"/>
                  </a:cubicBezTo>
                  <a:cubicBezTo>
                    <a:pt x="567479" y="1062609"/>
                    <a:pt x="552906" y="1006697"/>
                    <a:pt x="552906" y="1006697"/>
                  </a:cubicBezTo>
                  <a:cubicBezTo>
                    <a:pt x="552906" y="1006697"/>
                    <a:pt x="549763" y="965168"/>
                    <a:pt x="549763" y="955548"/>
                  </a:cubicBezTo>
                  <a:cubicBezTo>
                    <a:pt x="549763" y="945928"/>
                    <a:pt x="532141" y="915638"/>
                    <a:pt x="532141" y="885349"/>
                  </a:cubicBezTo>
                  <a:cubicBezTo>
                    <a:pt x="532141" y="855059"/>
                    <a:pt x="511377" y="716089"/>
                    <a:pt x="513091" y="684086"/>
                  </a:cubicBezTo>
                  <a:cubicBezTo>
                    <a:pt x="514806" y="652081"/>
                    <a:pt x="479563" y="426911"/>
                    <a:pt x="479563" y="426911"/>
                  </a:cubicBezTo>
                  <a:lnTo>
                    <a:pt x="482802" y="115538"/>
                  </a:lnTo>
                  <a:lnTo>
                    <a:pt x="484326" y="1009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3" name="任意多边形: 形状 1352">
              <a:extLst>
                <a:ext uri="{FF2B5EF4-FFF2-40B4-BE49-F238E27FC236}">
                  <a16:creationId xmlns:a16="http://schemas.microsoft.com/office/drawing/2014/main" id="{4E06EB8F-F785-4A1B-B33D-3CDFE46982A0}"/>
                </a:ext>
              </a:extLst>
            </p:cNvPr>
            <p:cNvSpPr/>
            <p:nvPr/>
          </p:nvSpPr>
          <p:spPr>
            <a:xfrm>
              <a:off x="10349076" y="4658142"/>
              <a:ext cx="572690" cy="1103566"/>
            </a:xfrm>
            <a:custGeom>
              <a:avLst/>
              <a:gdLst>
                <a:gd name="connsiteX0" fmla="*/ 507699 w 572690"/>
                <a:gd name="connsiteY0" fmla="*/ 1103566 h 1103566"/>
                <a:gd name="connsiteX1" fmla="*/ 465789 w 572690"/>
                <a:gd name="connsiteY1" fmla="*/ 1098328 h 1103566"/>
                <a:gd name="connsiteX2" fmla="*/ 391303 w 572690"/>
                <a:gd name="connsiteY2" fmla="*/ 1091565 h 1103566"/>
                <a:gd name="connsiteX3" fmla="*/ 384731 w 572690"/>
                <a:gd name="connsiteY3" fmla="*/ 1083469 h 1103566"/>
                <a:gd name="connsiteX4" fmla="*/ 391018 w 572690"/>
                <a:gd name="connsiteY4" fmla="*/ 1059275 h 1103566"/>
                <a:gd name="connsiteX5" fmla="*/ 418831 w 572690"/>
                <a:gd name="connsiteY5" fmla="*/ 1012888 h 1103566"/>
                <a:gd name="connsiteX6" fmla="*/ 408544 w 572690"/>
                <a:gd name="connsiteY6" fmla="*/ 947642 h 1103566"/>
                <a:gd name="connsiteX7" fmla="*/ 339392 w 572690"/>
                <a:gd name="connsiteY7" fmla="*/ 682942 h 1103566"/>
                <a:gd name="connsiteX8" fmla="*/ 274432 w 572690"/>
                <a:gd name="connsiteY8" fmla="*/ 260699 h 1103566"/>
                <a:gd name="connsiteX9" fmla="*/ 268907 w 572690"/>
                <a:gd name="connsiteY9" fmla="*/ 403574 h 1103566"/>
                <a:gd name="connsiteX10" fmla="*/ 285862 w 572690"/>
                <a:gd name="connsiteY10" fmla="*/ 666940 h 1103566"/>
                <a:gd name="connsiteX11" fmla="*/ 292815 w 572690"/>
                <a:gd name="connsiteY11" fmla="*/ 769239 h 1103566"/>
                <a:gd name="connsiteX12" fmla="*/ 299197 w 572690"/>
                <a:gd name="connsiteY12" fmla="*/ 904684 h 1103566"/>
                <a:gd name="connsiteX13" fmla="*/ 300816 w 572690"/>
                <a:gd name="connsiteY13" fmla="*/ 991076 h 1103566"/>
                <a:gd name="connsiteX14" fmla="*/ 300816 w 572690"/>
                <a:gd name="connsiteY14" fmla="*/ 1016698 h 1103566"/>
                <a:gd name="connsiteX15" fmla="*/ 291291 w 572690"/>
                <a:gd name="connsiteY15" fmla="*/ 1082326 h 1103566"/>
                <a:gd name="connsiteX16" fmla="*/ 263668 w 572690"/>
                <a:gd name="connsiteY16" fmla="*/ 1099756 h 1103566"/>
                <a:gd name="connsiteX17" fmla="*/ 118603 w 572690"/>
                <a:gd name="connsiteY17" fmla="*/ 1099756 h 1103566"/>
                <a:gd name="connsiteX18" fmla="*/ 588 w 572690"/>
                <a:gd name="connsiteY18" fmla="*/ 1067181 h 1103566"/>
                <a:gd name="connsiteX19" fmla="*/ 2874 w 572690"/>
                <a:gd name="connsiteY19" fmla="*/ 1052417 h 1103566"/>
                <a:gd name="connsiteX20" fmla="*/ 32592 w 572690"/>
                <a:gd name="connsiteY20" fmla="*/ 1039463 h 1103566"/>
                <a:gd name="connsiteX21" fmla="*/ 54404 w 572690"/>
                <a:gd name="connsiteY21" fmla="*/ 1033653 h 1103566"/>
                <a:gd name="connsiteX22" fmla="*/ 139367 w 572690"/>
                <a:gd name="connsiteY22" fmla="*/ 987362 h 1103566"/>
                <a:gd name="connsiteX23" fmla="*/ 139367 w 572690"/>
                <a:gd name="connsiteY23" fmla="*/ 972407 h 1103566"/>
                <a:gd name="connsiteX24" fmla="*/ 145654 w 572690"/>
                <a:gd name="connsiteY24" fmla="*/ 930688 h 1103566"/>
                <a:gd name="connsiteX25" fmla="*/ 132985 w 572690"/>
                <a:gd name="connsiteY25" fmla="*/ 782764 h 1103566"/>
                <a:gd name="connsiteX26" fmla="*/ 62786 w 572690"/>
                <a:gd name="connsiteY26" fmla="*/ 390430 h 1103566"/>
                <a:gd name="connsiteX27" fmla="*/ 51547 w 572690"/>
                <a:gd name="connsiteY27" fmla="*/ 4572 h 1103566"/>
                <a:gd name="connsiteX28" fmla="*/ 56404 w 572690"/>
                <a:gd name="connsiteY28" fmla="*/ 0 h 1103566"/>
                <a:gd name="connsiteX29" fmla="*/ 489125 w 572690"/>
                <a:gd name="connsiteY29" fmla="*/ 11144 h 1103566"/>
                <a:gd name="connsiteX30" fmla="*/ 493697 w 572690"/>
                <a:gd name="connsiteY30" fmla="*/ 16002 h 1103566"/>
                <a:gd name="connsiteX31" fmla="*/ 492173 w 572690"/>
                <a:gd name="connsiteY31" fmla="*/ 121444 h 1103566"/>
                <a:gd name="connsiteX32" fmla="*/ 488649 w 572690"/>
                <a:gd name="connsiteY32" fmla="*/ 432721 h 1103566"/>
                <a:gd name="connsiteX33" fmla="*/ 522177 w 572690"/>
                <a:gd name="connsiteY33" fmla="*/ 689896 h 1103566"/>
                <a:gd name="connsiteX34" fmla="*/ 532654 w 572690"/>
                <a:gd name="connsiteY34" fmla="*/ 803053 h 1103566"/>
                <a:gd name="connsiteX35" fmla="*/ 541322 w 572690"/>
                <a:gd name="connsiteY35" fmla="*/ 890873 h 1103566"/>
                <a:gd name="connsiteX36" fmla="*/ 553419 w 572690"/>
                <a:gd name="connsiteY36" fmla="*/ 942022 h 1103566"/>
                <a:gd name="connsiteX37" fmla="*/ 558944 w 572690"/>
                <a:gd name="connsiteY37" fmla="*/ 961072 h 1103566"/>
                <a:gd name="connsiteX38" fmla="*/ 562087 w 572690"/>
                <a:gd name="connsiteY38" fmla="*/ 1011841 h 1103566"/>
                <a:gd name="connsiteX39" fmla="*/ 571612 w 572690"/>
                <a:gd name="connsiteY39" fmla="*/ 1086898 h 1103566"/>
                <a:gd name="connsiteX40" fmla="*/ 530559 w 572690"/>
                <a:gd name="connsiteY40" fmla="*/ 1102995 h 1103566"/>
                <a:gd name="connsiteX41" fmla="*/ 514652 w 572690"/>
                <a:gd name="connsiteY41" fmla="*/ 1102995 h 1103566"/>
                <a:gd name="connsiteX42" fmla="*/ 507699 w 572690"/>
                <a:gd name="connsiteY42" fmla="*/ 1103566 h 1103566"/>
                <a:gd name="connsiteX43" fmla="*/ 272146 w 572690"/>
                <a:gd name="connsiteY43" fmla="*/ 209169 h 1103566"/>
                <a:gd name="connsiteX44" fmla="*/ 276813 w 572690"/>
                <a:gd name="connsiteY44" fmla="*/ 213170 h 1103566"/>
                <a:gd name="connsiteX45" fmla="*/ 348441 w 572690"/>
                <a:gd name="connsiteY45" fmla="*/ 680942 h 1103566"/>
                <a:gd name="connsiteX46" fmla="*/ 416640 w 572690"/>
                <a:gd name="connsiteY46" fmla="*/ 942975 h 1103566"/>
                <a:gd name="connsiteX47" fmla="*/ 428356 w 572690"/>
                <a:gd name="connsiteY47" fmla="*/ 1013174 h 1103566"/>
                <a:gd name="connsiteX48" fmla="*/ 427689 w 572690"/>
                <a:gd name="connsiteY48" fmla="*/ 1016222 h 1103566"/>
                <a:gd name="connsiteX49" fmla="*/ 399114 w 572690"/>
                <a:gd name="connsiteY49" fmla="*/ 1063847 h 1103566"/>
                <a:gd name="connsiteX50" fmla="*/ 393875 w 572690"/>
                <a:gd name="connsiteY50" fmla="*/ 1080421 h 1103566"/>
                <a:gd name="connsiteX51" fmla="*/ 395590 w 572690"/>
                <a:gd name="connsiteY51" fmla="*/ 1082612 h 1103566"/>
                <a:gd name="connsiteX52" fmla="*/ 467122 w 572690"/>
                <a:gd name="connsiteY52" fmla="*/ 1088517 h 1103566"/>
                <a:gd name="connsiteX53" fmla="*/ 514747 w 572690"/>
                <a:gd name="connsiteY53" fmla="*/ 1093280 h 1103566"/>
                <a:gd name="connsiteX54" fmla="*/ 531511 w 572690"/>
                <a:gd name="connsiteY54" fmla="*/ 1093280 h 1103566"/>
                <a:gd name="connsiteX55" fmla="*/ 563230 w 572690"/>
                <a:gd name="connsiteY55" fmla="*/ 1084231 h 1103566"/>
                <a:gd name="connsiteX56" fmla="*/ 553705 w 572690"/>
                <a:gd name="connsiteY56" fmla="*/ 1013174 h 1103566"/>
                <a:gd name="connsiteX57" fmla="*/ 550371 w 572690"/>
                <a:gd name="connsiteY57" fmla="*/ 960882 h 1103566"/>
                <a:gd name="connsiteX58" fmla="*/ 545418 w 572690"/>
                <a:gd name="connsiteY58" fmla="*/ 945166 h 1103566"/>
                <a:gd name="connsiteX59" fmla="*/ 532750 w 572690"/>
                <a:gd name="connsiteY59" fmla="*/ 890683 h 1103566"/>
                <a:gd name="connsiteX60" fmla="*/ 524177 w 572690"/>
                <a:gd name="connsiteY60" fmla="*/ 804005 h 1103566"/>
                <a:gd name="connsiteX61" fmla="*/ 513604 w 572690"/>
                <a:gd name="connsiteY61" fmla="*/ 689229 h 1103566"/>
                <a:gd name="connsiteX62" fmla="*/ 480172 w 572690"/>
                <a:gd name="connsiteY62" fmla="*/ 433102 h 1103566"/>
                <a:gd name="connsiteX63" fmla="*/ 483315 w 572690"/>
                <a:gd name="connsiteY63" fmla="*/ 120967 h 1103566"/>
                <a:gd name="connsiteX64" fmla="*/ 484839 w 572690"/>
                <a:gd name="connsiteY64" fmla="*/ 20288 h 1103566"/>
                <a:gd name="connsiteX65" fmla="*/ 61453 w 572690"/>
                <a:gd name="connsiteY65" fmla="*/ 9334 h 1103566"/>
                <a:gd name="connsiteX66" fmla="*/ 72787 w 572690"/>
                <a:gd name="connsiteY66" fmla="*/ 388430 h 1103566"/>
                <a:gd name="connsiteX67" fmla="*/ 143082 w 572690"/>
                <a:gd name="connsiteY67" fmla="*/ 781240 h 1103566"/>
                <a:gd name="connsiteX68" fmla="*/ 155274 w 572690"/>
                <a:gd name="connsiteY68" fmla="*/ 930402 h 1103566"/>
                <a:gd name="connsiteX69" fmla="*/ 155274 w 572690"/>
                <a:gd name="connsiteY69" fmla="*/ 931640 h 1103566"/>
                <a:gd name="connsiteX70" fmla="*/ 148987 w 572690"/>
                <a:gd name="connsiteY70" fmla="*/ 972407 h 1103566"/>
                <a:gd name="connsiteX71" fmla="*/ 148987 w 572690"/>
                <a:gd name="connsiteY71" fmla="*/ 989933 h 1103566"/>
                <a:gd name="connsiteX72" fmla="*/ 146606 w 572690"/>
                <a:gd name="connsiteY72" fmla="*/ 994029 h 1103566"/>
                <a:gd name="connsiteX73" fmla="*/ 58214 w 572690"/>
                <a:gd name="connsiteY73" fmla="*/ 1042225 h 1103566"/>
                <a:gd name="connsiteX74" fmla="*/ 34497 w 572690"/>
                <a:gd name="connsiteY74" fmla="*/ 1048607 h 1103566"/>
                <a:gd name="connsiteX75" fmla="*/ 10875 w 572690"/>
                <a:gd name="connsiteY75" fmla="*/ 1057465 h 1103566"/>
                <a:gd name="connsiteX76" fmla="*/ 9922 w 572690"/>
                <a:gd name="connsiteY76" fmla="*/ 1065657 h 1103566"/>
                <a:gd name="connsiteX77" fmla="*/ 118603 w 572690"/>
                <a:gd name="connsiteY77" fmla="*/ 1090517 h 1103566"/>
                <a:gd name="connsiteX78" fmla="*/ 263192 w 572690"/>
                <a:gd name="connsiteY78" fmla="*/ 1090517 h 1103566"/>
                <a:gd name="connsiteX79" fmla="*/ 282242 w 572690"/>
                <a:gd name="connsiteY79" fmla="*/ 1079087 h 1103566"/>
                <a:gd name="connsiteX80" fmla="*/ 291767 w 572690"/>
                <a:gd name="connsiteY80" fmla="*/ 1016984 h 1103566"/>
                <a:gd name="connsiteX81" fmla="*/ 291767 w 572690"/>
                <a:gd name="connsiteY81" fmla="*/ 991457 h 1103566"/>
                <a:gd name="connsiteX82" fmla="*/ 290148 w 572690"/>
                <a:gd name="connsiteY82" fmla="*/ 905256 h 1103566"/>
                <a:gd name="connsiteX83" fmla="*/ 283766 w 572690"/>
                <a:gd name="connsiteY83" fmla="*/ 769525 h 1103566"/>
                <a:gd name="connsiteX84" fmla="*/ 276813 w 572690"/>
                <a:gd name="connsiteY84" fmla="*/ 667893 h 1103566"/>
                <a:gd name="connsiteX85" fmla="*/ 259859 w 572690"/>
                <a:gd name="connsiteY85" fmla="*/ 403860 h 1103566"/>
                <a:gd name="connsiteX86" fmla="*/ 267860 w 572690"/>
                <a:gd name="connsiteY86" fmla="*/ 213360 h 1103566"/>
                <a:gd name="connsiteX87" fmla="*/ 272336 w 572690"/>
                <a:gd name="connsiteY87" fmla="*/ 208883 h 110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72690" h="1103566">
                  <a:moveTo>
                    <a:pt x="507699" y="1103566"/>
                  </a:moveTo>
                  <a:cubicBezTo>
                    <a:pt x="493583" y="1103262"/>
                    <a:pt x="479543" y="1101509"/>
                    <a:pt x="465789" y="1098328"/>
                  </a:cubicBezTo>
                  <a:cubicBezTo>
                    <a:pt x="446263" y="1097471"/>
                    <a:pt x="397876" y="1094899"/>
                    <a:pt x="391303" y="1091565"/>
                  </a:cubicBezTo>
                  <a:cubicBezTo>
                    <a:pt x="388036" y="1089955"/>
                    <a:pt x="385636" y="1086993"/>
                    <a:pt x="384731" y="1083469"/>
                  </a:cubicBezTo>
                  <a:cubicBezTo>
                    <a:pt x="383426" y="1074887"/>
                    <a:pt x="385703" y="1066143"/>
                    <a:pt x="391018" y="1059275"/>
                  </a:cubicBezTo>
                  <a:cubicBezTo>
                    <a:pt x="397971" y="1048131"/>
                    <a:pt x="414926" y="1019556"/>
                    <a:pt x="418831" y="1012888"/>
                  </a:cubicBezTo>
                  <a:cubicBezTo>
                    <a:pt x="416573" y="990972"/>
                    <a:pt x="413144" y="969188"/>
                    <a:pt x="408544" y="947642"/>
                  </a:cubicBezTo>
                  <a:cubicBezTo>
                    <a:pt x="405496" y="943070"/>
                    <a:pt x="363871" y="779812"/>
                    <a:pt x="339392" y="682942"/>
                  </a:cubicBezTo>
                  <a:lnTo>
                    <a:pt x="274432" y="260699"/>
                  </a:lnTo>
                  <a:cubicBezTo>
                    <a:pt x="272146" y="308324"/>
                    <a:pt x="268907" y="377762"/>
                    <a:pt x="268907" y="403574"/>
                  </a:cubicBezTo>
                  <a:cubicBezTo>
                    <a:pt x="268907" y="429387"/>
                    <a:pt x="278432" y="567023"/>
                    <a:pt x="285862" y="666940"/>
                  </a:cubicBezTo>
                  <a:cubicBezTo>
                    <a:pt x="289958" y="723614"/>
                    <a:pt x="292815" y="764476"/>
                    <a:pt x="292815" y="769239"/>
                  </a:cubicBezTo>
                  <a:cubicBezTo>
                    <a:pt x="292815" y="781717"/>
                    <a:pt x="299197" y="903446"/>
                    <a:pt x="299197" y="904684"/>
                  </a:cubicBezTo>
                  <a:lnTo>
                    <a:pt x="300816" y="991076"/>
                  </a:lnTo>
                  <a:lnTo>
                    <a:pt x="300816" y="1016698"/>
                  </a:lnTo>
                  <a:cubicBezTo>
                    <a:pt x="300644" y="1038901"/>
                    <a:pt x="297434" y="1060990"/>
                    <a:pt x="291291" y="1082326"/>
                  </a:cubicBezTo>
                  <a:cubicBezTo>
                    <a:pt x="284528" y="1099185"/>
                    <a:pt x="278051" y="1099756"/>
                    <a:pt x="263668" y="1099756"/>
                  </a:cubicBezTo>
                  <a:lnTo>
                    <a:pt x="118603" y="1099756"/>
                  </a:lnTo>
                  <a:cubicBezTo>
                    <a:pt x="76978" y="1099756"/>
                    <a:pt x="6303" y="1095565"/>
                    <a:pt x="588" y="1067181"/>
                  </a:cubicBezTo>
                  <a:cubicBezTo>
                    <a:pt x="-688" y="1062152"/>
                    <a:pt x="131" y="1056818"/>
                    <a:pt x="2874" y="1052417"/>
                  </a:cubicBezTo>
                  <a:cubicBezTo>
                    <a:pt x="8303" y="1044226"/>
                    <a:pt x="20114" y="1041940"/>
                    <a:pt x="32592" y="1039463"/>
                  </a:cubicBezTo>
                  <a:cubicBezTo>
                    <a:pt x="40031" y="1038225"/>
                    <a:pt x="47337" y="1036282"/>
                    <a:pt x="54404" y="1033653"/>
                  </a:cubicBezTo>
                  <a:cubicBezTo>
                    <a:pt x="73454" y="1025271"/>
                    <a:pt x="127461" y="994315"/>
                    <a:pt x="139367" y="987362"/>
                  </a:cubicBezTo>
                  <a:lnTo>
                    <a:pt x="139367" y="972407"/>
                  </a:lnTo>
                  <a:cubicBezTo>
                    <a:pt x="139367" y="967549"/>
                    <a:pt x="144415" y="938022"/>
                    <a:pt x="145654" y="930688"/>
                  </a:cubicBezTo>
                  <a:lnTo>
                    <a:pt x="132985" y="782764"/>
                  </a:lnTo>
                  <a:cubicBezTo>
                    <a:pt x="132509" y="780574"/>
                    <a:pt x="86408" y="518255"/>
                    <a:pt x="62786" y="390430"/>
                  </a:cubicBezTo>
                  <a:cubicBezTo>
                    <a:pt x="39164" y="262604"/>
                    <a:pt x="51356" y="7048"/>
                    <a:pt x="51547" y="4572"/>
                  </a:cubicBezTo>
                  <a:cubicBezTo>
                    <a:pt x="51699" y="2000"/>
                    <a:pt x="53833" y="0"/>
                    <a:pt x="56404" y="0"/>
                  </a:cubicBezTo>
                  <a:lnTo>
                    <a:pt x="489125" y="11144"/>
                  </a:lnTo>
                  <a:cubicBezTo>
                    <a:pt x="491716" y="11249"/>
                    <a:pt x="493754" y="13411"/>
                    <a:pt x="493697" y="16002"/>
                  </a:cubicBezTo>
                  <a:lnTo>
                    <a:pt x="492173" y="121444"/>
                  </a:lnTo>
                  <a:lnTo>
                    <a:pt x="488649" y="432721"/>
                  </a:lnTo>
                  <a:cubicBezTo>
                    <a:pt x="490078" y="441198"/>
                    <a:pt x="523796" y="657892"/>
                    <a:pt x="522177" y="689896"/>
                  </a:cubicBezTo>
                  <a:cubicBezTo>
                    <a:pt x="521320" y="707041"/>
                    <a:pt x="527320" y="758095"/>
                    <a:pt x="532654" y="803053"/>
                  </a:cubicBezTo>
                  <a:cubicBezTo>
                    <a:pt x="537131" y="841153"/>
                    <a:pt x="541322" y="876872"/>
                    <a:pt x="541322" y="890873"/>
                  </a:cubicBezTo>
                  <a:cubicBezTo>
                    <a:pt x="542399" y="908495"/>
                    <a:pt x="546485" y="925792"/>
                    <a:pt x="553419" y="942022"/>
                  </a:cubicBezTo>
                  <a:cubicBezTo>
                    <a:pt x="556200" y="948061"/>
                    <a:pt x="558058" y="954481"/>
                    <a:pt x="558944" y="961072"/>
                  </a:cubicBezTo>
                  <a:cubicBezTo>
                    <a:pt x="558944" y="970597"/>
                    <a:pt x="562087" y="1011364"/>
                    <a:pt x="562087" y="1011841"/>
                  </a:cubicBezTo>
                  <a:cubicBezTo>
                    <a:pt x="563420" y="1016889"/>
                    <a:pt x="576469" y="1068991"/>
                    <a:pt x="571612" y="1086898"/>
                  </a:cubicBezTo>
                  <a:cubicBezTo>
                    <a:pt x="567040" y="1103662"/>
                    <a:pt x="547704" y="1103281"/>
                    <a:pt x="530559" y="1102995"/>
                  </a:cubicBezTo>
                  <a:cubicBezTo>
                    <a:pt x="525225" y="1102995"/>
                    <a:pt x="519701" y="1102995"/>
                    <a:pt x="514652" y="1102995"/>
                  </a:cubicBezTo>
                  <a:cubicBezTo>
                    <a:pt x="512490" y="1103376"/>
                    <a:pt x="510176" y="1103566"/>
                    <a:pt x="507699" y="1103566"/>
                  </a:cubicBezTo>
                  <a:close/>
                  <a:moveTo>
                    <a:pt x="272146" y="209169"/>
                  </a:moveTo>
                  <a:cubicBezTo>
                    <a:pt x="274470" y="209188"/>
                    <a:pt x="276442" y="210874"/>
                    <a:pt x="276813" y="213170"/>
                  </a:cubicBezTo>
                  <a:lnTo>
                    <a:pt x="348441" y="680942"/>
                  </a:lnTo>
                  <a:cubicBezTo>
                    <a:pt x="374063" y="781907"/>
                    <a:pt x="413401" y="935450"/>
                    <a:pt x="416640" y="942975"/>
                  </a:cubicBezTo>
                  <a:cubicBezTo>
                    <a:pt x="419688" y="947452"/>
                    <a:pt x="425308" y="988885"/>
                    <a:pt x="428356" y="1013174"/>
                  </a:cubicBezTo>
                  <a:cubicBezTo>
                    <a:pt x="428470" y="1014231"/>
                    <a:pt x="428232" y="1015308"/>
                    <a:pt x="427689" y="1016222"/>
                  </a:cubicBezTo>
                  <a:cubicBezTo>
                    <a:pt x="427689" y="1016222"/>
                    <a:pt x="406829" y="1051560"/>
                    <a:pt x="399114" y="1063847"/>
                  </a:cubicBezTo>
                  <a:cubicBezTo>
                    <a:pt x="392732" y="1073944"/>
                    <a:pt x="393494" y="1079087"/>
                    <a:pt x="393875" y="1080421"/>
                  </a:cubicBezTo>
                  <a:cubicBezTo>
                    <a:pt x="394104" y="1081364"/>
                    <a:pt x="394723" y="1082164"/>
                    <a:pt x="395590" y="1082612"/>
                  </a:cubicBezTo>
                  <a:cubicBezTo>
                    <a:pt x="419307" y="1085907"/>
                    <a:pt x="443186" y="1087879"/>
                    <a:pt x="467122" y="1088517"/>
                  </a:cubicBezTo>
                  <a:cubicBezTo>
                    <a:pt x="482753" y="1092003"/>
                    <a:pt x="498736" y="1093603"/>
                    <a:pt x="514747" y="1093280"/>
                  </a:cubicBezTo>
                  <a:cubicBezTo>
                    <a:pt x="520177" y="1093280"/>
                    <a:pt x="525987" y="1093280"/>
                    <a:pt x="531511" y="1093280"/>
                  </a:cubicBezTo>
                  <a:cubicBezTo>
                    <a:pt x="549609" y="1093280"/>
                    <a:pt x="560753" y="1093280"/>
                    <a:pt x="563230" y="1084231"/>
                  </a:cubicBezTo>
                  <a:cubicBezTo>
                    <a:pt x="566849" y="1070800"/>
                    <a:pt x="557515" y="1028414"/>
                    <a:pt x="553705" y="1013174"/>
                  </a:cubicBezTo>
                  <a:cubicBezTo>
                    <a:pt x="553705" y="1010698"/>
                    <a:pt x="550371" y="970597"/>
                    <a:pt x="550371" y="960882"/>
                  </a:cubicBezTo>
                  <a:cubicBezTo>
                    <a:pt x="549323" y="955472"/>
                    <a:pt x="547656" y="950195"/>
                    <a:pt x="545418" y="945166"/>
                  </a:cubicBezTo>
                  <a:cubicBezTo>
                    <a:pt x="538055" y="927878"/>
                    <a:pt x="533769" y="909447"/>
                    <a:pt x="532750" y="890683"/>
                  </a:cubicBezTo>
                  <a:cubicBezTo>
                    <a:pt x="532750" y="877252"/>
                    <a:pt x="528559" y="841724"/>
                    <a:pt x="524177" y="804005"/>
                  </a:cubicBezTo>
                  <a:cubicBezTo>
                    <a:pt x="518719" y="765953"/>
                    <a:pt x="515195" y="727643"/>
                    <a:pt x="513604" y="689229"/>
                  </a:cubicBezTo>
                  <a:cubicBezTo>
                    <a:pt x="515224" y="658177"/>
                    <a:pt x="480458" y="435388"/>
                    <a:pt x="480172" y="433102"/>
                  </a:cubicBezTo>
                  <a:lnTo>
                    <a:pt x="483315" y="120967"/>
                  </a:lnTo>
                  <a:lnTo>
                    <a:pt x="484839" y="20288"/>
                  </a:lnTo>
                  <a:lnTo>
                    <a:pt x="61453" y="9334"/>
                  </a:lnTo>
                  <a:cubicBezTo>
                    <a:pt x="59929" y="44577"/>
                    <a:pt x="50975" y="270700"/>
                    <a:pt x="72787" y="388430"/>
                  </a:cubicBezTo>
                  <a:cubicBezTo>
                    <a:pt x="96505" y="516255"/>
                    <a:pt x="142606" y="778955"/>
                    <a:pt x="143082" y="781240"/>
                  </a:cubicBezTo>
                  <a:lnTo>
                    <a:pt x="155274" y="930402"/>
                  </a:lnTo>
                  <a:cubicBezTo>
                    <a:pt x="155369" y="930812"/>
                    <a:pt x="155369" y="931231"/>
                    <a:pt x="155274" y="931640"/>
                  </a:cubicBezTo>
                  <a:cubicBezTo>
                    <a:pt x="152226" y="949262"/>
                    <a:pt x="148987" y="969740"/>
                    <a:pt x="148987" y="972407"/>
                  </a:cubicBezTo>
                  <a:lnTo>
                    <a:pt x="148987" y="989933"/>
                  </a:lnTo>
                  <a:cubicBezTo>
                    <a:pt x="148978" y="991629"/>
                    <a:pt x="148073" y="993181"/>
                    <a:pt x="146606" y="994029"/>
                  </a:cubicBezTo>
                  <a:cubicBezTo>
                    <a:pt x="143939" y="995648"/>
                    <a:pt x="80598" y="1032605"/>
                    <a:pt x="58214" y="1042225"/>
                  </a:cubicBezTo>
                  <a:cubicBezTo>
                    <a:pt x="50556" y="1045178"/>
                    <a:pt x="42603" y="1047312"/>
                    <a:pt x="34497" y="1048607"/>
                  </a:cubicBezTo>
                  <a:cubicBezTo>
                    <a:pt x="24019" y="1050703"/>
                    <a:pt x="14113" y="1052608"/>
                    <a:pt x="10875" y="1057465"/>
                  </a:cubicBezTo>
                  <a:cubicBezTo>
                    <a:pt x="9484" y="1059961"/>
                    <a:pt x="9141" y="1062904"/>
                    <a:pt x="9922" y="1065657"/>
                  </a:cubicBezTo>
                  <a:cubicBezTo>
                    <a:pt x="12970" y="1080802"/>
                    <a:pt x="55643" y="1090517"/>
                    <a:pt x="118603" y="1090517"/>
                  </a:cubicBezTo>
                  <a:lnTo>
                    <a:pt x="263192" y="1090517"/>
                  </a:lnTo>
                  <a:cubicBezTo>
                    <a:pt x="275670" y="1090517"/>
                    <a:pt x="277289" y="1090517"/>
                    <a:pt x="282242" y="1079087"/>
                  </a:cubicBezTo>
                  <a:cubicBezTo>
                    <a:pt x="288214" y="1058913"/>
                    <a:pt x="291424" y="1038025"/>
                    <a:pt x="291767" y="1016984"/>
                  </a:cubicBezTo>
                  <a:lnTo>
                    <a:pt x="291767" y="991457"/>
                  </a:lnTo>
                  <a:lnTo>
                    <a:pt x="290148" y="905256"/>
                  </a:lnTo>
                  <a:cubicBezTo>
                    <a:pt x="290148" y="900398"/>
                    <a:pt x="283766" y="782288"/>
                    <a:pt x="283766" y="769525"/>
                  </a:cubicBezTo>
                  <a:cubicBezTo>
                    <a:pt x="283766" y="765143"/>
                    <a:pt x="280528" y="720090"/>
                    <a:pt x="276813" y="667893"/>
                  </a:cubicBezTo>
                  <a:cubicBezTo>
                    <a:pt x="269669" y="567785"/>
                    <a:pt x="259859" y="430721"/>
                    <a:pt x="259859" y="403860"/>
                  </a:cubicBezTo>
                  <a:cubicBezTo>
                    <a:pt x="259859" y="362712"/>
                    <a:pt x="267764" y="215074"/>
                    <a:pt x="267860" y="213360"/>
                  </a:cubicBezTo>
                  <a:cubicBezTo>
                    <a:pt x="268002" y="210950"/>
                    <a:pt x="269926" y="209026"/>
                    <a:pt x="272336" y="20888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4" name="任意多边形: 形状 1353">
              <a:extLst>
                <a:ext uri="{FF2B5EF4-FFF2-40B4-BE49-F238E27FC236}">
                  <a16:creationId xmlns:a16="http://schemas.microsoft.com/office/drawing/2014/main" id="{10448FDC-E150-4CEC-8A4F-9B5DBD544A0A}"/>
                </a:ext>
              </a:extLst>
            </p:cNvPr>
            <p:cNvSpPr/>
            <p:nvPr/>
          </p:nvSpPr>
          <p:spPr>
            <a:xfrm>
              <a:off x="10210313" y="3900905"/>
              <a:ext cx="703897" cy="1004032"/>
            </a:xfrm>
            <a:custGeom>
              <a:avLst/>
              <a:gdLst>
                <a:gd name="connsiteX0" fmla="*/ 285559 w 703897"/>
                <a:gd name="connsiteY0" fmla="*/ 35623 h 1004032"/>
                <a:gd name="connsiteX1" fmla="*/ 212884 w 703897"/>
                <a:gd name="connsiteY1" fmla="*/ 62770 h 1004032"/>
                <a:gd name="connsiteX2" fmla="*/ 153257 w 703897"/>
                <a:gd name="connsiteY2" fmla="*/ 89916 h 1004032"/>
                <a:gd name="connsiteX3" fmla="*/ 117443 w 703897"/>
                <a:gd name="connsiteY3" fmla="*/ 297085 h 1004032"/>
                <a:gd name="connsiteX4" fmla="*/ 88868 w 703897"/>
                <a:gd name="connsiteY4" fmla="*/ 356711 h 1004032"/>
                <a:gd name="connsiteX5" fmla="*/ 70485 w 703897"/>
                <a:gd name="connsiteY5" fmla="*/ 334994 h 1004032"/>
                <a:gd name="connsiteX6" fmla="*/ 21622 w 703897"/>
                <a:gd name="connsiteY6" fmla="*/ 366427 h 1004032"/>
                <a:gd name="connsiteX7" fmla="*/ 0 w 703897"/>
                <a:gd name="connsiteY7" fmla="*/ 408813 h 1004032"/>
                <a:gd name="connsiteX8" fmla="*/ 32480 w 703897"/>
                <a:gd name="connsiteY8" fmla="*/ 474916 h 1004032"/>
                <a:gd name="connsiteX9" fmla="*/ 85630 w 703897"/>
                <a:gd name="connsiteY9" fmla="*/ 558451 h 1004032"/>
                <a:gd name="connsiteX10" fmla="*/ 136588 w 703897"/>
                <a:gd name="connsiteY10" fmla="*/ 542163 h 1004032"/>
                <a:gd name="connsiteX11" fmla="*/ 180022 w 703897"/>
                <a:gd name="connsiteY11" fmla="*/ 480346 h 1004032"/>
                <a:gd name="connsiteX12" fmla="*/ 158305 w 703897"/>
                <a:gd name="connsiteY12" fmla="*/ 714661 h 1004032"/>
                <a:gd name="connsiteX13" fmla="*/ 147447 w 703897"/>
                <a:gd name="connsiteY13" fmla="*/ 959548 h 1004032"/>
                <a:gd name="connsiteX14" fmla="*/ 187642 w 703897"/>
                <a:gd name="connsiteY14" fmla="*/ 971550 h 1004032"/>
                <a:gd name="connsiteX15" fmla="*/ 203835 w 703897"/>
                <a:gd name="connsiteY15" fmla="*/ 940022 h 1004032"/>
                <a:gd name="connsiteX16" fmla="*/ 208216 w 703897"/>
                <a:gd name="connsiteY16" fmla="*/ 972597 h 1004032"/>
                <a:gd name="connsiteX17" fmla="*/ 441388 w 703897"/>
                <a:gd name="connsiteY17" fmla="*/ 1004030 h 1004032"/>
                <a:gd name="connsiteX18" fmla="*/ 657225 w 703897"/>
                <a:gd name="connsiteY18" fmla="*/ 962787 h 1004032"/>
                <a:gd name="connsiteX19" fmla="*/ 642080 w 703897"/>
                <a:gd name="connsiteY19" fmla="*/ 610362 h 1004032"/>
                <a:gd name="connsiteX20" fmla="*/ 642080 w 703897"/>
                <a:gd name="connsiteY20" fmla="*/ 507301 h 1004032"/>
                <a:gd name="connsiteX21" fmla="*/ 691991 w 703897"/>
                <a:gd name="connsiteY21" fmla="*/ 491013 h 1004032"/>
                <a:gd name="connsiteX22" fmla="*/ 703897 w 703897"/>
                <a:gd name="connsiteY22" fmla="*/ 448722 h 1004032"/>
                <a:gd name="connsiteX23" fmla="*/ 691991 w 703897"/>
                <a:gd name="connsiteY23" fmla="*/ 392335 h 1004032"/>
                <a:gd name="connsiteX24" fmla="*/ 687896 w 703897"/>
                <a:gd name="connsiteY24" fmla="*/ 179546 h 1004032"/>
                <a:gd name="connsiteX25" fmla="*/ 684276 w 703897"/>
                <a:gd name="connsiteY25" fmla="*/ 84296 h 1004032"/>
                <a:gd name="connsiteX26" fmla="*/ 645223 w 703897"/>
                <a:gd name="connsiteY26" fmla="*/ 51721 h 1004032"/>
                <a:gd name="connsiteX27" fmla="*/ 539020 w 703897"/>
                <a:gd name="connsiteY27" fmla="*/ 11430 h 1004032"/>
                <a:gd name="connsiteX28" fmla="*/ 532543 w 703897"/>
                <a:gd name="connsiteY28" fmla="*/ 9239 h 1004032"/>
                <a:gd name="connsiteX29" fmla="*/ 285559 w 703897"/>
                <a:gd name="connsiteY29" fmla="*/ 35623 h 100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3897" h="1004032">
                  <a:moveTo>
                    <a:pt x="285559" y="35623"/>
                  </a:moveTo>
                  <a:cubicBezTo>
                    <a:pt x="262014" y="46396"/>
                    <a:pt x="237725" y="55464"/>
                    <a:pt x="212884" y="62770"/>
                  </a:cubicBezTo>
                  <a:cubicBezTo>
                    <a:pt x="185833" y="69246"/>
                    <a:pt x="156496" y="75819"/>
                    <a:pt x="153257" y="89916"/>
                  </a:cubicBezTo>
                  <a:cubicBezTo>
                    <a:pt x="150019" y="104013"/>
                    <a:pt x="117443" y="297085"/>
                    <a:pt x="117443" y="297085"/>
                  </a:cubicBezTo>
                  <a:lnTo>
                    <a:pt x="88868" y="356711"/>
                  </a:lnTo>
                  <a:cubicBezTo>
                    <a:pt x="88868" y="356711"/>
                    <a:pt x="79343" y="336137"/>
                    <a:pt x="70485" y="334994"/>
                  </a:cubicBezTo>
                  <a:cubicBezTo>
                    <a:pt x="61627" y="333851"/>
                    <a:pt x="35719" y="346996"/>
                    <a:pt x="21622" y="366427"/>
                  </a:cubicBezTo>
                  <a:cubicBezTo>
                    <a:pt x="12535" y="379514"/>
                    <a:pt x="5267" y="393773"/>
                    <a:pt x="0" y="408813"/>
                  </a:cubicBezTo>
                  <a:cubicBezTo>
                    <a:pt x="0" y="408813"/>
                    <a:pt x="28575" y="460819"/>
                    <a:pt x="32480" y="474916"/>
                  </a:cubicBezTo>
                  <a:cubicBezTo>
                    <a:pt x="36386" y="489013"/>
                    <a:pt x="53149" y="556260"/>
                    <a:pt x="85630" y="558451"/>
                  </a:cubicBezTo>
                  <a:cubicBezTo>
                    <a:pt x="118110" y="560641"/>
                    <a:pt x="131159" y="553021"/>
                    <a:pt x="136588" y="542163"/>
                  </a:cubicBezTo>
                  <a:cubicBezTo>
                    <a:pt x="142018" y="531304"/>
                    <a:pt x="180022" y="480346"/>
                    <a:pt x="180022" y="480346"/>
                  </a:cubicBezTo>
                  <a:cubicBezTo>
                    <a:pt x="180022" y="480346"/>
                    <a:pt x="157258" y="700564"/>
                    <a:pt x="158305" y="714661"/>
                  </a:cubicBezTo>
                  <a:cubicBezTo>
                    <a:pt x="159353" y="728757"/>
                    <a:pt x="147447" y="959548"/>
                    <a:pt x="147447" y="959548"/>
                  </a:cubicBezTo>
                  <a:lnTo>
                    <a:pt x="187642" y="971550"/>
                  </a:lnTo>
                  <a:lnTo>
                    <a:pt x="203835" y="940022"/>
                  </a:lnTo>
                  <a:lnTo>
                    <a:pt x="208216" y="972597"/>
                  </a:lnTo>
                  <a:cubicBezTo>
                    <a:pt x="284721" y="990686"/>
                    <a:pt x="362826" y="1001211"/>
                    <a:pt x="441388" y="1004030"/>
                  </a:cubicBezTo>
                  <a:cubicBezTo>
                    <a:pt x="515312" y="1004230"/>
                    <a:pt x="588588" y="990228"/>
                    <a:pt x="657225" y="962787"/>
                  </a:cubicBezTo>
                  <a:cubicBezTo>
                    <a:pt x="657225" y="962787"/>
                    <a:pt x="641032" y="615981"/>
                    <a:pt x="642080" y="610362"/>
                  </a:cubicBezTo>
                  <a:cubicBezTo>
                    <a:pt x="643128" y="604742"/>
                    <a:pt x="642080" y="507301"/>
                    <a:pt x="642080" y="507301"/>
                  </a:cubicBezTo>
                  <a:cubicBezTo>
                    <a:pt x="642080" y="507301"/>
                    <a:pt x="685419" y="498633"/>
                    <a:pt x="691991" y="491013"/>
                  </a:cubicBezTo>
                  <a:cubicBezTo>
                    <a:pt x="699325" y="478088"/>
                    <a:pt x="703412" y="463572"/>
                    <a:pt x="703897" y="448722"/>
                  </a:cubicBezTo>
                  <a:cubicBezTo>
                    <a:pt x="701049" y="429711"/>
                    <a:pt x="697078" y="410880"/>
                    <a:pt x="691991" y="392335"/>
                  </a:cubicBezTo>
                  <a:lnTo>
                    <a:pt x="687896" y="179546"/>
                  </a:lnTo>
                  <a:cubicBezTo>
                    <a:pt x="687896" y="179546"/>
                    <a:pt x="685419" y="97536"/>
                    <a:pt x="684276" y="84296"/>
                  </a:cubicBezTo>
                  <a:cubicBezTo>
                    <a:pt x="683133" y="71056"/>
                    <a:pt x="665893" y="59340"/>
                    <a:pt x="645223" y="51721"/>
                  </a:cubicBezTo>
                  <a:cubicBezTo>
                    <a:pt x="624554" y="44101"/>
                    <a:pt x="539020" y="11430"/>
                    <a:pt x="539020" y="11430"/>
                  </a:cubicBezTo>
                  <a:lnTo>
                    <a:pt x="532543" y="9239"/>
                  </a:lnTo>
                  <a:cubicBezTo>
                    <a:pt x="532543" y="9239"/>
                    <a:pt x="435292" y="-24003"/>
                    <a:pt x="285559" y="3562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5" name="任意多边形: 形状 1354">
              <a:extLst>
                <a:ext uri="{FF2B5EF4-FFF2-40B4-BE49-F238E27FC236}">
                  <a16:creationId xmlns:a16="http://schemas.microsoft.com/office/drawing/2014/main" id="{28C7513F-2D66-4FEB-BF75-57BDEBF15C53}"/>
                </a:ext>
              </a:extLst>
            </p:cNvPr>
            <p:cNvSpPr/>
            <p:nvPr/>
          </p:nvSpPr>
          <p:spPr>
            <a:xfrm>
              <a:off x="10205919" y="3897005"/>
              <a:ext cx="713434" cy="1012787"/>
            </a:xfrm>
            <a:custGeom>
              <a:avLst/>
              <a:gdLst>
                <a:gd name="connsiteX0" fmla="*/ 454545 w 713434"/>
                <a:gd name="connsiteY0" fmla="*/ 1012787 h 1012787"/>
                <a:gd name="connsiteX1" fmla="*/ 446068 w 713434"/>
                <a:gd name="connsiteY1" fmla="*/ 1012787 h 1012787"/>
                <a:gd name="connsiteX2" fmla="*/ 211848 w 713434"/>
                <a:gd name="connsiteY2" fmla="*/ 981164 h 1012787"/>
                <a:gd name="connsiteX3" fmla="*/ 208228 w 713434"/>
                <a:gd name="connsiteY3" fmla="*/ 977259 h 1012787"/>
                <a:gd name="connsiteX4" fmla="*/ 205943 w 713434"/>
                <a:gd name="connsiteY4" fmla="*/ 959638 h 1012787"/>
                <a:gd name="connsiteX5" fmla="*/ 196418 w 713434"/>
                <a:gd name="connsiteY5" fmla="*/ 977735 h 1012787"/>
                <a:gd name="connsiteX6" fmla="*/ 190798 w 713434"/>
                <a:gd name="connsiteY6" fmla="*/ 980117 h 1012787"/>
                <a:gd name="connsiteX7" fmla="*/ 150697 w 713434"/>
                <a:gd name="connsiteY7" fmla="*/ 968115 h 1012787"/>
                <a:gd name="connsiteX8" fmla="*/ 147268 w 713434"/>
                <a:gd name="connsiteY8" fmla="*/ 963353 h 1012787"/>
                <a:gd name="connsiteX9" fmla="*/ 158127 w 713434"/>
                <a:gd name="connsiteY9" fmla="*/ 719036 h 1012787"/>
                <a:gd name="connsiteX10" fmla="*/ 178034 w 713434"/>
                <a:gd name="connsiteY10" fmla="*/ 501200 h 1012787"/>
                <a:gd name="connsiteX11" fmla="*/ 145459 w 713434"/>
                <a:gd name="connsiteY11" fmla="*/ 548825 h 1012787"/>
                <a:gd name="connsiteX12" fmla="*/ 89928 w 713434"/>
                <a:gd name="connsiteY12" fmla="*/ 567875 h 1012787"/>
                <a:gd name="connsiteX13" fmla="*/ 33921 w 713434"/>
                <a:gd name="connsiteY13" fmla="*/ 485769 h 1012787"/>
                <a:gd name="connsiteX14" fmla="*/ 32492 w 713434"/>
                <a:gd name="connsiteY14" fmla="*/ 481007 h 1012787"/>
                <a:gd name="connsiteX15" fmla="*/ 393 w 713434"/>
                <a:gd name="connsiteY15" fmla="*/ 415665 h 1012787"/>
                <a:gd name="connsiteX16" fmla="*/ 393 w 713434"/>
                <a:gd name="connsiteY16" fmla="*/ 411950 h 1012787"/>
                <a:gd name="connsiteX17" fmla="*/ 22777 w 713434"/>
                <a:gd name="connsiteY17" fmla="*/ 368326 h 1012787"/>
                <a:gd name="connsiteX18" fmla="*/ 76021 w 713434"/>
                <a:gd name="connsiteY18" fmla="*/ 334988 h 1012787"/>
                <a:gd name="connsiteX19" fmla="*/ 93547 w 713434"/>
                <a:gd name="connsiteY19" fmla="*/ 350800 h 1012787"/>
                <a:gd name="connsiteX20" fmla="*/ 117455 w 713434"/>
                <a:gd name="connsiteY20" fmla="*/ 300317 h 1012787"/>
                <a:gd name="connsiteX21" fmla="*/ 153174 w 713434"/>
                <a:gd name="connsiteY21" fmla="*/ 93434 h 1012787"/>
                <a:gd name="connsiteX22" fmla="*/ 213372 w 713434"/>
                <a:gd name="connsiteY22" fmla="*/ 63526 h 1012787"/>
                <a:gd name="connsiteX23" fmla="*/ 216420 w 713434"/>
                <a:gd name="connsiteY23" fmla="*/ 62764 h 1012787"/>
                <a:gd name="connsiteX24" fmla="*/ 288238 w 713434"/>
                <a:gd name="connsiteY24" fmla="*/ 35999 h 1012787"/>
                <a:gd name="connsiteX25" fmla="*/ 288238 w 713434"/>
                <a:gd name="connsiteY25" fmla="*/ 35999 h 1012787"/>
                <a:gd name="connsiteX26" fmla="*/ 538841 w 713434"/>
                <a:gd name="connsiteY26" fmla="*/ 9900 h 1012787"/>
                <a:gd name="connsiteX27" fmla="*/ 545318 w 713434"/>
                <a:gd name="connsiteY27" fmla="*/ 11995 h 1012787"/>
                <a:gd name="connsiteX28" fmla="*/ 651712 w 713434"/>
                <a:gd name="connsiteY28" fmla="*/ 52477 h 1012787"/>
                <a:gd name="connsiteX29" fmla="*/ 693813 w 713434"/>
                <a:gd name="connsiteY29" fmla="*/ 89053 h 1012787"/>
                <a:gd name="connsiteX30" fmla="*/ 697337 w 713434"/>
                <a:gd name="connsiteY30" fmla="*/ 184303 h 1012787"/>
                <a:gd name="connsiteX31" fmla="*/ 701528 w 713434"/>
                <a:gd name="connsiteY31" fmla="*/ 396520 h 1012787"/>
                <a:gd name="connsiteX32" fmla="*/ 713435 w 713434"/>
                <a:gd name="connsiteY32" fmla="*/ 453670 h 1012787"/>
                <a:gd name="connsiteX33" fmla="*/ 700385 w 713434"/>
                <a:gd name="connsiteY33" fmla="*/ 499104 h 1012787"/>
                <a:gd name="connsiteX34" fmla="*/ 651712 w 713434"/>
                <a:gd name="connsiteY34" fmla="*/ 516154 h 1012787"/>
                <a:gd name="connsiteX35" fmla="*/ 651712 w 713434"/>
                <a:gd name="connsiteY35" fmla="*/ 616262 h 1012787"/>
                <a:gd name="connsiteX36" fmla="*/ 666952 w 713434"/>
                <a:gd name="connsiteY36" fmla="*/ 967353 h 1012787"/>
                <a:gd name="connsiteX37" fmla="*/ 664095 w 713434"/>
                <a:gd name="connsiteY37" fmla="*/ 971925 h 1012787"/>
                <a:gd name="connsiteX38" fmla="*/ 454545 w 713434"/>
                <a:gd name="connsiteY38" fmla="*/ 1012787 h 1012787"/>
                <a:gd name="connsiteX39" fmla="*/ 217277 w 713434"/>
                <a:gd name="connsiteY39" fmla="*/ 972592 h 1012787"/>
                <a:gd name="connsiteX40" fmla="*/ 445877 w 713434"/>
                <a:gd name="connsiteY40" fmla="*/ 1003167 h 1012787"/>
                <a:gd name="connsiteX41" fmla="*/ 656761 w 713434"/>
                <a:gd name="connsiteY41" fmla="*/ 963638 h 1012787"/>
                <a:gd name="connsiteX42" fmla="*/ 641806 w 713434"/>
                <a:gd name="connsiteY42" fmla="*/ 613499 h 1012787"/>
                <a:gd name="connsiteX43" fmla="*/ 641806 w 713434"/>
                <a:gd name="connsiteY43" fmla="*/ 511391 h 1012787"/>
                <a:gd name="connsiteX44" fmla="*/ 645617 w 713434"/>
                <a:gd name="connsiteY44" fmla="*/ 506724 h 1012787"/>
                <a:gd name="connsiteX45" fmla="*/ 693242 w 713434"/>
                <a:gd name="connsiteY45" fmla="*/ 492056 h 1012787"/>
                <a:gd name="connsiteX46" fmla="*/ 704005 w 713434"/>
                <a:gd name="connsiteY46" fmla="*/ 452813 h 1012787"/>
                <a:gd name="connsiteX47" fmla="*/ 692289 w 713434"/>
                <a:gd name="connsiteY47" fmla="*/ 397568 h 1012787"/>
                <a:gd name="connsiteX48" fmla="*/ 692289 w 713434"/>
                <a:gd name="connsiteY48" fmla="*/ 396520 h 1012787"/>
                <a:gd name="connsiteX49" fmla="*/ 688098 w 713434"/>
                <a:gd name="connsiteY49" fmla="*/ 183731 h 1012787"/>
                <a:gd name="connsiteX50" fmla="*/ 684669 w 713434"/>
                <a:gd name="connsiteY50" fmla="*/ 88958 h 1012787"/>
                <a:gd name="connsiteX51" fmla="*/ 648664 w 713434"/>
                <a:gd name="connsiteY51" fmla="*/ 60383 h 1012787"/>
                <a:gd name="connsiteX52" fmla="*/ 542365 w 713434"/>
                <a:gd name="connsiteY52" fmla="*/ 19997 h 1012787"/>
                <a:gd name="connsiteX53" fmla="*/ 536079 w 713434"/>
                <a:gd name="connsiteY53" fmla="*/ 17901 h 1012787"/>
                <a:gd name="connsiteX54" fmla="*/ 292144 w 713434"/>
                <a:gd name="connsiteY54" fmla="*/ 43809 h 1012787"/>
                <a:gd name="connsiteX55" fmla="*/ 218706 w 713434"/>
                <a:gd name="connsiteY55" fmla="*/ 71241 h 1012787"/>
                <a:gd name="connsiteX56" fmla="*/ 215753 w 713434"/>
                <a:gd name="connsiteY56" fmla="*/ 71908 h 1012787"/>
                <a:gd name="connsiteX57" fmla="*/ 162604 w 713434"/>
                <a:gd name="connsiteY57" fmla="*/ 94768 h 1012787"/>
                <a:gd name="connsiteX58" fmla="*/ 126885 w 713434"/>
                <a:gd name="connsiteY58" fmla="*/ 301651 h 1012787"/>
                <a:gd name="connsiteX59" fmla="*/ 126885 w 713434"/>
                <a:gd name="connsiteY59" fmla="*/ 302889 h 1012787"/>
                <a:gd name="connsiteX60" fmla="*/ 98310 w 713434"/>
                <a:gd name="connsiteY60" fmla="*/ 362516 h 1012787"/>
                <a:gd name="connsiteX61" fmla="*/ 93928 w 713434"/>
                <a:gd name="connsiteY61" fmla="*/ 365278 h 1012787"/>
                <a:gd name="connsiteX62" fmla="*/ 93928 w 713434"/>
                <a:gd name="connsiteY62" fmla="*/ 365278 h 1012787"/>
                <a:gd name="connsiteX63" fmla="*/ 89642 w 713434"/>
                <a:gd name="connsiteY63" fmla="*/ 362516 h 1012787"/>
                <a:gd name="connsiteX64" fmla="*/ 74974 w 713434"/>
                <a:gd name="connsiteY64" fmla="*/ 343466 h 1012787"/>
                <a:gd name="connsiteX65" fmla="*/ 30587 w 713434"/>
                <a:gd name="connsiteY65" fmla="*/ 372993 h 1012787"/>
                <a:gd name="connsiteX66" fmla="*/ 10204 w 713434"/>
                <a:gd name="connsiteY66" fmla="*/ 412045 h 1012787"/>
                <a:gd name="connsiteX67" fmla="*/ 42112 w 713434"/>
                <a:gd name="connsiteY67" fmla="*/ 477197 h 1012787"/>
                <a:gd name="connsiteX68" fmla="*/ 43541 w 713434"/>
                <a:gd name="connsiteY68" fmla="*/ 482150 h 1012787"/>
                <a:gd name="connsiteX69" fmla="*/ 91166 w 713434"/>
                <a:gd name="connsiteY69" fmla="*/ 557397 h 1012787"/>
                <a:gd name="connsiteX70" fmla="*/ 137648 w 713434"/>
                <a:gd name="connsiteY70" fmla="*/ 543776 h 1012787"/>
                <a:gd name="connsiteX71" fmla="*/ 181463 w 713434"/>
                <a:gd name="connsiteY71" fmla="*/ 481197 h 1012787"/>
                <a:gd name="connsiteX72" fmla="*/ 186988 w 713434"/>
                <a:gd name="connsiteY72" fmla="*/ 479673 h 1012787"/>
                <a:gd name="connsiteX73" fmla="*/ 190036 w 713434"/>
                <a:gd name="connsiteY73" fmla="*/ 484531 h 1012787"/>
                <a:gd name="connsiteX74" fmla="*/ 168319 w 713434"/>
                <a:gd name="connsiteY74" fmla="*/ 717989 h 1012787"/>
                <a:gd name="connsiteX75" fmla="*/ 157651 w 713434"/>
                <a:gd name="connsiteY75" fmla="*/ 959828 h 1012787"/>
                <a:gd name="connsiteX76" fmla="*/ 190417 w 713434"/>
                <a:gd name="connsiteY76" fmla="*/ 969353 h 1012787"/>
                <a:gd name="connsiteX77" fmla="*/ 204895 w 713434"/>
                <a:gd name="connsiteY77" fmla="*/ 941350 h 1012787"/>
                <a:gd name="connsiteX78" fmla="*/ 211315 w 713434"/>
                <a:gd name="connsiteY78" fmla="*/ 939321 h 1012787"/>
                <a:gd name="connsiteX79" fmla="*/ 213848 w 713434"/>
                <a:gd name="connsiteY79" fmla="*/ 942969 h 1012787"/>
                <a:gd name="connsiteX80" fmla="*/ 122027 w 713434"/>
                <a:gd name="connsiteY80" fmla="*/ 300984 h 1012787"/>
                <a:gd name="connsiteX81" fmla="*/ 122027 w 713434"/>
                <a:gd name="connsiteY81" fmla="*/ 300984 h 1012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713434" h="1012787">
                  <a:moveTo>
                    <a:pt x="454545" y="1012787"/>
                  </a:moveTo>
                  <a:lnTo>
                    <a:pt x="446068" y="1012787"/>
                  </a:lnTo>
                  <a:cubicBezTo>
                    <a:pt x="367143" y="1009940"/>
                    <a:pt x="288696" y="999348"/>
                    <a:pt x="211848" y="981164"/>
                  </a:cubicBezTo>
                  <a:cubicBezTo>
                    <a:pt x="209962" y="980726"/>
                    <a:pt x="208524" y="979174"/>
                    <a:pt x="208228" y="977259"/>
                  </a:cubicBezTo>
                  <a:lnTo>
                    <a:pt x="205943" y="959638"/>
                  </a:lnTo>
                  <a:lnTo>
                    <a:pt x="196418" y="977735"/>
                  </a:lnTo>
                  <a:cubicBezTo>
                    <a:pt x="195313" y="979726"/>
                    <a:pt x="192998" y="980707"/>
                    <a:pt x="190798" y="980117"/>
                  </a:cubicBezTo>
                  <a:lnTo>
                    <a:pt x="150697" y="968115"/>
                  </a:lnTo>
                  <a:cubicBezTo>
                    <a:pt x="148593" y="967505"/>
                    <a:pt x="147183" y="965543"/>
                    <a:pt x="147268" y="963353"/>
                  </a:cubicBezTo>
                  <a:cubicBezTo>
                    <a:pt x="151460" y="883628"/>
                    <a:pt x="158984" y="729895"/>
                    <a:pt x="158127" y="719036"/>
                  </a:cubicBezTo>
                  <a:cubicBezTo>
                    <a:pt x="157270" y="708178"/>
                    <a:pt x="172700" y="553873"/>
                    <a:pt x="178034" y="501200"/>
                  </a:cubicBezTo>
                  <a:cubicBezTo>
                    <a:pt x="165461" y="518440"/>
                    <a:pt x="148697" y="541871"/>
                    <a:pt x="145459" y="548825"/>
                  </a:cubicBezTo>
                  <a:cubicBezTo>
                    <a:pt x="138029" y="563684"/>
                    <a:pt x="120313" y="569684"/>
                    <a:pt x="89928" y="567875"/>
                  </a:cubicBezTo>
                  <a:cubicBezTo>
                    <a:pt x="56876" y="565684"/>
                    <a:pt x="40208" y="507582"/>
                    <a:pt x="33921" y="485769"/>
                  </a:cubicBezTo>
                  <a:lnTo>
                    <a:pt x="32492" y="481007"/>
                  </a:lnTo>
                  <a:cubicBezTo>
                    <a:pt x="28396" y="467481"/>
                    <a:pt x="679" y="416236"/>
                    <a:pt x="393" y="415665"/>
                  </a:cubicBezTo>
                  <a:cubicBezTo>
                    <a:pt x="-131" y="414484"/>
                    <a:pt x="-131" y="413131"/>
                    <a:pt x="393" y="411950"/>
                  </a:cubicBezTo>
                  <a:cubicBezTo>
                    <a:pt x="5841" y="396463"/>
                    <a:pt x="13375" y="381785"/>
                    <a:pt x="22777" y="368326"/>
                  </a:cubicBezTo>
                  <a:cubicBezTo>
                    <a:pt x="37921" y="347371"/>
                    <a:pt x="65449" y="333750"/>
                    <a:pt x="76021" y="334988"/>
                  </a:cubicBezTo>
                  <a:cubicBezTo>
                    <a:pt x="82975" y="335845"/>
                    <a:pt x="89356" y="343942"/>
                    <a:pt x="93547" y="350800"/>
                  </a:cubicBezTo>
                  <a:lnTo>
                    <a:pt x="117455" y="300317"/>
                  </a:lnTo>
                  <a:cubicBezTo>
                    <a:pt x="119932" y="285935"/>
                    <a:pt x="150031" y="107245"/>
                    <a:pt x="153174" y="93434"/>
                  </a:cubicBezTo>
                  <a:cubicBezTo>
                    <a:pt x="156984" y="77051"/>
                    <a:pt x="184416" y="70479"/>
                    <a:pt x="213372" y="63526"/>
                  </a:cubicBezTo>
                  <a:lnTo>
                    <a:pt x="216420" y="62764"/>
                  </a:lnTo>
                  <a:cubicBezTo>
                    <a:pt x="240956" y="55525"/>
                    <a:pt x="264950" y="46581"/>
                    <a:pt x="288238" y="35999"/>
                  </a:cubicBezTo>
                  <a:lnTo>
                    <a:pt x="288238" y="35999"/>
                  </a:lnTo>
                  <a:cubicBezTo>
                    <a:pt x="437781" y="-23628"/>
                    <a:pt x="534841" y="8471"/>
                    <a:pt x="538841" y="9900"/>
                  </a:cubicBezTo>
                  <a:lnTo>
                    <a:pt x="545318" y="11995"/>
                  </a:lnTo>
                  <a:cubicBezTo>
                    <a:pt x="546366" y="11995"/>
                    <a:pt x="631043" y="44952"/>
                    <a:pt x="651712" y="52477"/>
                  </a:cubicBezTo>
                  <a:cubicBezTo>
                    <a:pt x="663809" y="56953"/>
                    <a:pt x="692194" y="69431"/>
                    <a:pt x="693813" y="89053"/>
                  </a:cubicBezTo>
                  <a:cubicBezTo>
                    <a:pt x="694956" y="102007"/>
                    <a:pt x="697242" y="180969"/>
                    <a:pt x="697337" y="184303"/>
                  </a:cubicBezTo>
                  <a:lnTo>
                    <a:pt x="701528" y="396520"/>
                  </a:lnTo>
                  <a:cubicBezTo>
                    <a:pt x="706719" y="415294"/>
                    <a:pt x="710701" y="434382"/>
                    <a:pt x="713435" y="453670"/>
                  </a:cubicBezTo>
                  <a:cubicBezTo>
                    <a:pt x="712968" y="469672"/>
                    <a:pt x="708481" y="485293"/>
                    <a:pt x="700385" y="499104"/>
                  </a:cubicBezTo>
                  <a:cubicBezTo>
                    <a:pt x="694003" y="506438"/>
                    <a:pt x="665143" y="513296"/>
                    <a:pt x="651712" y="516154"/>
                  </a:cubicBezTo>
                  <a:cubicBezTo>
                    <a:pt x="651712" y="542728"/>
                    <a:pt x="652570" y="611404"/>
                    <a:pt x="651712" y="616262"/>
                  </a:cubicBezTo>
                  <a:cubicBezTo>
                    <a:pt x="651141" y="624834"/>
                    <a:pt x="662571" y="872579"/>
                    <a:pt x="666952" y="967353"/>
                  </a:cubicBezTo>
                  <a:cubicBezTo>
                    <a:pt x="667067" y="969325"/>
                    <a:pt x="665924" y="971163"/>
                    <a:pt x="664095" y="971925"/>
                  </a:cubicBezTo>
                  <a:cubicBezTo>
                    <a:pt x="597315" y="998195"/>
                    <a:pt x="526297" y="1012044"/>
                    <a:pt x="454545" y="1012787"/>
                  </a:cubicBezTo>
                  <a:close/>
                  <a:moveTo>
                    <a:pt x="217277" y="972592"/>
                  </a:moveTo>
                  <a:cubicBezTo>
                    <a:pt x="292306" y="990165"/>
                    <a:pt x="368867" y="1000405"/>
                    <a:pt x="445877" y="1003167"/>
                  </a:cubicBezTo>
                  <a:cubicBezTo>
                    <a:pt x="518019" y="1003262"/>
                    <a:pt x="589552" y="989851"/>
                    <a:pt x="656761" y="963638"/>
                  </a:cubicBezTo>
                  <a:cubicBezTo>
                    <a:pt x="652760" y="878390"/>
                    <a:pt x="640663" y="619024"/>
                    <a:pt x="641806" y="613499"/>
                  </a:cubicBezTo>
                  <a:cubicBezTo>
                    <a:pt x="642950" y="607975"/>
                    <a:pt x="641806" y="548444"/>
                    <a:pt x="641806" y="511391"/>
                  </a:cubicBezTo>
                  <a:cubicBezTo>
                    <a:pt x="641806" y="509124"/>
                    <a:pt x="643397" y="507181"/>
                    <a:pt x="645617" y="506724"/>
                  </a:cubicBezTo>
                  <a:cubicBezTo>
                    <a:pt x="665714" y="502724"/>
                    <a:pt x="689527" y="495961"/>
                    <a:pt x="693242" y="492056"/>
                  </a:cubicBezTo>
                  <a:cubicBezTo>
                    <a:pt x="699842" y="479997"/>
                    <a:pt x="703528" y="466557"/>
                    <a:pt x="704005" y="452813"/>
                  </a:cubicBezTo>
                  <a:cubicBezTo>
                    <a:pt x="701233" y="434172"/>
                    <a:pt x="697318" y="415722"/>
                    <a:pt x="692289" y="397568"/>
                  </a:cubicBezTo>
                  <a:cubicBezTo>
                    <a:pt x="692194" y="397225"/>
                    <a:pt x="692194" y="396863"/>
                    <a:pt x="692289" y="396520"/>
                  </a:cubicBezTo>
                  <a:lnTo>
                    <a:pt x="688098" y="183731"/>
                  </a:lnTo>
                  <a:cubicBezTo>
                    <a:pt x="688098" y="182969"/>
                    <a:pt x="685717" y="101721"/>
                    <a:pt x="684669" y="88958"/>
                  </a:cubicBezTo>
                  <a:cubicBezTo>
                    <a:pt x="683812" y="79433"/>
                    <a:pt x="669715" y="68288"/>
                    <a:pt x="648664" y="60383"/>
                  </a:cubicBezTo>
                  <a:cubicBezTo>
                    <a:pt x="627614" y="52477"/>
                    <a:pt x="543223" y="20378"/>
                    <a:pt x="542365" y="19997"/>
                  </a:cubicBezTo>
                  <a:lnTo>
                    <a:pt x="536079" y="17901"/>
                  </a:lnTo>
                  <a:cubicBezTo>
                    <a:pt x="535127" y="17901"/>
                    <a:pt x="438162" y="-14293"/>
                    <a:pt x="292144" y="43809"/>
                  </a:cubicBezTo>
                  <a:cubicBezTo>
                    <a:pt x="268350" y="54696"/>
                    <a:pt x="243814" y="63869"/>
                    <a:pt x="218706" y="71241"/>
                  </a:cubicBezTo>
                  <a:lnTo>
                    <a:pt x="215753" y="71908"/>
                  </a:lnTo>
                  <a:cubicBezTo>
                    <a:pt x="193179" y="77337"/>
                    <a:pt x="165080" y="84005"/>
                    <a:pt x="162604" y="94768"/>
                  </a:cubicBezTo>
                  <a:cubicBezTo>
                    <a:pt x="159365" y="108579"/>
                    <a:pt x="127171" y="299746"/>
                    <a:pt x="126885" y="301651"/>
                  </a:cubicBezTo>
                  <a:cubicBezTo>
                    <a:pt x="126942" y="302060"/>
                    <a:pt x="126942" y="302479"/>
                    <a:pt x="126885" y="302889"/>
                  </a:cubicBezTo>
                  <a:lnTo>
                    <a:pt x="98310" y="362516"/>
                  </a:lnTo>
                  <a:cubicBezTo>
                    <a:pt x="97500" y="364202"/>
                    <a:pt x="95795" y="365278"/>
                    <a:pt x="93928" y="365278"/>
                  </a:cubicBezTo>
                  <a:lnTo>
                    <a:pt x="93928" y="365278"/>
                  </a:lnTo>
                  <a:cubicBezTo>
                    <a:pt x="92081" y="365287"/>
                    <a:pt x="90395" y="364202"/>
                    <a:pt x="89642" y="362516"/>
                  </a:cubicBezTo>
                  <a:cubicBezTo>
                    <a:pt x="85546" y="353943"/>
                    <a:pt x="78498" y="344037"/>
                    <a:pt x="74974" y="343466"/>
                  </a:cubicBezTo>
                  <a:cubicBezTo>
                    <a:pt x="68687" y="342513"/>
                    <a:pt x="44018" y="354419"/>
                    <a:pt x="30587" y="372993"/>
                  </a:cubicBezTo>
                  <a:cubicBezTo>
                    <a:pt x="22139" y="385080"/>
                    <a:pt x="15290" y="398206"/>
                    <a:pt x="10204" y="412045"/>
                  </a:cubicBezTo>
                  <a:cubicBezTo>
                    <a:pt x="21958" y="433201"/>
                    <a:pt x="32607" y="454946"/>
                    <a:pt x="42112" y="477197"/>
                  </a:cubicBezTo>
                  <a:lnTo>
                    <a:pt x="43541" y="482150"/>
                  </a:lnTo>
                  <a:cubicBezTo>
                    <a:pt x="48780" y="500342"/>
                    <a:pt x="64687" y="555683"/>
                    <a:pt x="91166" y="557397"/>
                  </a:cubicBezTo>
                  <a:cubicBezTo>
                    <a:pt x="125456" y="559683"/>
                    <a:pt x="134124" y="550730"/>
                    <a:pt x="137648" y="543776"/>
                  </a:cubicBezTo>
                  <a:cubicBezTo>
                    <a:pt x="143173" y="532632"/>
                    <a:pt x="179844" y="483293"/>
                    <a:pt x="181463" y="481197"/>
                  </a:cubicBezTo>
                  <a:cubicBezTo>
                    <a:pt x="182720" y="479454"/>
                    <a:pt x="185016" y="478825"/>
                    <a:pt x="186988" y="479673"/>
                  </a:cubicBezTo>
                  <a:cubicBezTo>
                    <a:pt x="188978" y="480435"/>
                    <a:pt x="190217" y="482416"/>
                    <a:pt x="190036" y="484531"/>
                  </a:cubicBezTo>
                  <a:cubicBezTo>
                    <a:pt x="183654" y="545682"/>
                    <a:pt x="167461" y="706749"/>
                    <a:pt x="168319" y="717989"/>
                  </a:cubicBezTo>
                  <a:cubicBezTo>
                    <a:pt x="169367" y="731419"/>
                    <a:pt x="158794" y="928872"/>
                    <a:pt x="157651" y="959828"/>
                  </a:cubicBezTo>
                  <a:lnTo>
                    <a:pt x="190417" y="969353"/>
                  </a:lnTo>
                  <a:lnTo>
                    <a:pt x="204895" y="941350"/>
                  </a:lnTo>
                  <a:cubicBezTo>
                    <a:pt x="206104" y="939016"/>
                    <a:pt x="208981" y="938111"/>
                    <a:pt x="211315" y="939321"/>
                  </a:cubicBezTo>
                  <a:cubicBezTo>
                    <a:pt x="212715" y="940045"/>
                    <a:pt x="213658" y="941407"/>
                    <a:pt x="213848" y="942969"/>
                  </a:cubicBezTo>
                  <a:close/>
                  <a:moveTo>
                    <a:pt x="122027" y="300984"/>
                  </a:moveTo>
                  <a:lnTo>
                    <a:pt x="122027" y="3009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6" name="任意多边形: 形状 1355">
              <a:extLst>
                <a:ext uri="{FF2B5EF4-FFF2-40B4-BE49-F238E27FC236}">
                  <a16:creationId xmlns:a16="http://schemas.microsoft.com/office/drawing/2014/main" id="{C552622D-B497-43C9-B16E-5C041E4AA15C}"/>
                </a:ext>
              </a:extLst>
            </p:cNvPr>
            <p:cNvSpPr/>
            <p:nvPr/>
          </p:nvSpPr>
          <p:spPr>
            <a:xfrm>
              <a:off x="10254699" y="4252860"/>
              <a:ext cx="49643" cy="97338"/>
            </a:xfrm>
            <a:custGeom>
              <a:avLst/>
              <a:gdLst>
                <a:gd name="connsiteX0" fmla="*/ 4763 w 49643"/>
                <a:gd name="connsiteY0" fmla="*/ 97339 h 97338"/>
                <a:gd name="connsiteX1" fmla="*/ 0 w 49643"/>
                <a:gd name="connsiteY1" fmla="*/ 92576 h 97338"/>
                <a:gd name="connsiteX2" fmla="*/ 40672 w 49643"/>
                <a:gd name="connsiteY2" fmla="*/ 2565 h 97338"/>
                <a:gd name="connsiteX3" fmla="*/ 47092 w 49643"/>
                <a:gd name="connsiteY3" fmla="*/ 536 h 97338"/>
                <a:gd name="connsiteX4" fmla="*/ 47149 w 49643"/>
                <a:gd name="connsiteY4" fmla="*/ 565 h 97338"/>
                <a:gd name="connsiteX5" fmla="*/ 49149 w 49643"/>
                <a:gd name="connsiteY5" fmla="*/ 6947 h 97338"/>
                <a:gd name="connsiteX6" fmla="*/ 9525 w 49643"/>
                <a:gd name="connsiteY6" fmla="*/ 92672 h 97338"/>
                <a:gd name="connsiteX7" fmla="*/ 4763 w 49643"/>
                <a:gd name="connsiteY7" fmla="*/ 97339 h 9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643" h="97338">
                  <a:moveTo>
                    <a:pt x="4763" y="97339"/>
                  </a:moveTo>
                  <a:cubicBezTo>
                    <a:pt x="2134" y="97339"/>
                    <a:pt x="0" y="95205"/>
                    <a:pt x="0" y="92576"/>
                  </a:cubicBezTo>
                  <a:cubicBezTo>
                    <a:pt x="0" y="80099"/>
                    <a:pt x="33909" y="15424"/>
                    <a:pt x="40672" y="2565"/>
                  </a:cubicBezTo>
                  <a:cubicBezTo>
                    <a:pt x="41881" y="231"/>
                    <a:pt x="44758" y="-673"/>
                    <a:pt x="47092" y="536"/>
                  </a:cubicBezTo>
                  <a:cubicBezTo>
                    <a:pt x="47110" y="546"/>
                    <a:pt x="47130" y="555"/>
                    <a:pt x="47149" y="565"/>
                  </a:cubicBezTo>
                  <a:cubicBezTo>
                    <a:pt x="49406" y="1822"/>
                    <a:pt x="50282" y="4623"/>
                    <a:pt x="49149" y="6947"/>
                  </a:cubicBezTo>
                  <a:cubicBezTo>
                    <a:pt x="29623" y="43808"/>
                    <a:pt x="9525" y="85909"/>
                    <a:pt x="9525" y="92672"/>
                  </a:cubicBezTo>
                  <a:cubicBezTo>
                    <a:pt x="9477" y="95262"/>
                    <a:pt x="7353" y="97339"/>
                    <a:pt x="4763" y="9733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7" name="任意多边形: 形状 1356">
              <a:extLst>
                <a:ext uri="{FF2B5EF4-FFF2-40B4-BE49-F238E27FC236}">
                  <a16:creationId xmlns:a16="http://schemas.microsoft.com/office/drawing/2014/main" id="{8BF59AAB-5759-4953-B83D-DC346910C575}"/>
                </a:ext>
              </a:extLst>
            </p:cNvPr>
            <p:cNvSpPr/>
            <p:nvPr/>
          </p:nvSpPr>
          <p:spPr>
            <a:xfrm>
              <a:off x="10621302" y="4092209"/>
              <a:ext cx="120177" cy="229796"/>
            </a:xfrm>
            <a:custGeom>
              <a:avLst/>
              <a:gdLst>
                <a:gd name="connsiteX0" fmla="*/ 4777 w 120177"/>
                <a:gd name="connsiteY0" fmla="*/ 229796 h 229796"/>
                <a:gd name="connsiteX1" fmla="*/ 1729 w 120177"/>
                <a:gd name="connsiteY1" fmla="*/ 228748 h 229796"/>
                <a:gd name="connsiteX2" fmla="*/ 1062 w 120177"/>
                <a:gd name="connsiteY2" fmla="*/ 222080 h 229796"/>
                <a:gd name="connsiteX3" fmla="*/ 110981 w 120177"/>
                <a:gd name="connsiteY3" fmla="*/ 3005 h 229796"/>
                <a:gd name="connsiteX4" fmla="*/ 117172 w 120177"/>
                <a:gd name="connsiteY4" fmla="*/ 338 h 229796"/>
                <a:gd name="connsiteX5" fmla="*/ 119839 w 120177"/>
                <a:gd name="connsiteY5" fmla="*/ 6530 h 229796"/>
                <a:gd name="connsiteX6" fmla="*/ 8492 w 120177"/>
                <a:gd name="connsiteY6" fmla="*/ 227986 h 229796"/>
                <a:gd name="connsiteX7" fmla="*/ 4777 w 120177"/>
                <a:gd name="connsiteY7" fmla="*/ 229796 h 22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77" h="229796">
                  <a:moveTo>
                    <a:pt x="4777" y="229796"/>
                  </a:moveTo>
                  <a:cubicBezTo>
                    <a:pt x="3672" y="229815"/>
                    <a:pt x="2596" y="229443"/>
                    <a:pt x="1729" y="228748"/>
                  </a:cubicBezTo>
                  <a:cubicBezTo>
                    <a:pt x="-281" y="227081"/>
                    <a:pt x="-585" y="224109"/>
                    <a:pt x="1062" y="222080"/>
                  </a:cubicBezTo>
                  <a:cubicBezTo>
                    <a:pt x="47830" y="164930"/>
                    <a:pt x="110314" y="4720"/>
                    <a:pt x="110981" y="3005"/>
                  </a:cubicBezTo>
                  <a:cubicBezTo>
                    <a:pt x="111952" y="558"/>
                    <a:pt x="114724" y="-633"/>
                    <a:pt x="117172" y="338"/>
                  </a:cubicBezTo>
                  <a:cubicBezTo>
                    <a:pt x="119620" y="1310"/>
                    <a:pt x="120811" y="4082"/>
                    <a:pt x="119839" y="6530"/>
                  </a:cubicBezTo>
                  <a:cubicBezTo>
                    <a:pt x="117267" y="13102"/>
                    <a:pt x="56117" y="169503"/>
                    <a:pt x="8492" y="227986"/>
                  </a:cubicBezTo>
                  <a:cubicBezTo>
                    <a:pt x="7587" y="229110"/>
                    <a:pt x="6225" y="229776"/>
                    <a:pt x="4777" y="22979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8" name="任意多边形: 形状 1357">
              <a:extLst>
                <a:ext uri="{FF2B5EF4-FFF2-40B4-BE49-F238E27FC236}">
                  <a16:creationId xmlns:a16="http://schemas.microsoft.com/office/drawing/2014/main" id="{66B80F59-5DD8-4FEA-B695-EC6971614A93}"/>
                </a:ext>
              </a:extLst>
            </p:cNvPr>
            <p:cNvSpPr/>
            <p:nvPr/>
          </p:nvSpPr>
          <p:spPr>
            <a:xfrm>
              <a:off x="10640849" y="4208367"/>
              <a:ext cx="82190" cy="125639"/>
            </a:xfrm>
            <a:custGeom>
              <a:avLst/>
              <a:gdLst>
                <a:gd name="connsiteX0" fmla="*/ 4756 w 82190"/>
                <a:gd name="connsiteY0" fmla="*/ 125640 h 125639"/>
                <a:gd name="connsiteX1" fmla="*/ 2184 w 82190"/>
                <a:gd name="connsiteY1" fmla="*/ 124878 h 125639"/>
                <a:gd name="connsiteX2" fmla="*/ 756 w 82190"/>
                <a:gd name="connsiteY2" fmla="*/ 118305 h 125639"/>
                <a:gd name="connsiteX3" fmla="*/ 73336 w 82190"/>
                <a:gd name="connsiteY3" fmla="*/ 2291 h 125639"/>
                <a:gd name="connsiteX4" fmla="*/ 79727 w 82190"/>
                <a:gd name="connsiteY4" fmla="*/ 653 h 125639"/>
                <a:gd name="connsiteX5" fmla="*/ 79908 w 82190"/>
                <a:gd name="connsiteY5" fmla="*/ 767 h 125639"/>
                <a:gd name="connsiteX6" fmla="*/ 81575 w 82190"/>
                <a:gd name="connsiteY6" fmla="*/ 7015 h 125639"/>
                <a:gd name="connsiteX7" fmla="*/ 81432 w 82190"/>
                <a:gd name="connsiteY7" fmla="*/ 7244 h 125639"/>
                <a:gd name="connsiteX8" fmla="*/ 8757 w 82190"/>
                <a:gd name="connsiteY8" fmla="*/ 123354 h 125639"/>
                <a:gd name="connsiteX9" fmla="*/ 4756 w 82190"/>
                <a:gd name="connsiteY9" fmla="*/ 125640 h 125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90" h="125639">
                  <a:moveTo>
                    <a:pt x="4756" y="125640"/>
                  </a:moveTo>
                  <a:cubicBezTo>
                    <a:pt x="3842" y="125621"/>
                    <a:pt x="2956" y="125363"/>
                    <a:pt x="2184" y="124878"/>
                  </a:cubicBezTo>
                  <a:cubicBezTo>
                    <a:pt x="-25" y="123459"/>
                    <a:pt x="-664" y="120515"/>
                    <a:pt x="756" y="118305"/>
                  </a:cubicBezTo>
                  <a:cubicBezTo>
                    <a:pt x="28568" y="74300"/>
                    <a:pt x="72955" y="2958"/>
                    <a:pt x="73336" y="2291"/>
                  </a:cubicBezTo>
                  <a:cubicBezTo>
                    <a:pt x="74651" y="72"/>
                    <a:pt x="77517" y="-662"/>
                    <a:pt x="79727" y="653"/>
                  </a:cubicBezTo>
                  <a:cubicBezTo>
                    <a:pt x="79794" y="691"/>
                    <a:pt x="79851" y="729"/>
                    <a:pt x="79908" y="767"/>
                  </a:cubicBezTo>
                  <a:cubicBezTo>
                    <a:pt x="82090" y="2034"/>
                    <a:pt x="82842" y="4825"/>
                    <a:pt x="81575" y="7015"/>
                  </a:cubicBezTo>
                  <a:cubicBezTo>
                    <a:pt x="81528" y="7092"/>
                    <a:pt x="81480" y="7168"/>
                    <a:pt x="81432" y="7244"/>
                  </a:cubicBezTo>
                  <a:cubicBezTo>
                    <a:pt x="81432" y="8006"/>
                    <a:pt x="36665" y="79444"/>
                    <a:pt x="8757" y="123354"/>
                  </a:cubicBezTo>
                  <a:cubicBezTo>
                    <a:pt x="7909" y="124754"/>
                    <a:pt x="6394" y="125621"/>
                    <a:pt x="4756" y="12564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9" name="任意多边形: 形状 1358">
              <a:extLst>
                <a:ext uri="{FF2B5EF4-FFF2-40B4-BE49-F238E27FC236}">
                  <a16:creationId xmlns:a16="http://schemas.microsoft.com/office/drawing/2014/main" id="{CA5D02E0-12D9-4A88-93FE-2A20A6C44CE9}"/>
                </a:ext>
              </a:extLst>
            </p:cNvPr>
            <p:cNvSpPr/>
            <p:nvPr/>
          </p:nvSpPr>
          <p:spPr>
            <a:xfrm>
              <a:off x="10839085" y="4060901"/>
              <a:ext cx="20651" cy="352258"/>
            </a:xfrm>
            <a:custGeom>
              <a:avLst/>
              <a:gdLst>
                <a:gd name="connsiteX0" fmla="*/ 13688 w 20651"/>
                <a:gd name="connsiteY0" fmla="*/ 352258 h 352258"/>
                <a:gd name="connsiteX1" fmla="*/ 9021 w 20651"/>
                <a:gd name="connsiteY1" fmla="*/ 348163 h 352258"/>
                <a:gd name="connsiteX2" fmla="*/ 258 w 20651"/>
                <a:gd name="connsiteY2" fmla="*/ 193381 h 352258"/>
                <a:gd name="connsiteX3" fmla="*/ 11117 w 20651"/>
                <a:gd name="connsiteY3" fmla="*/ 4310 h 352258"/>
                <a:gd name="connsiteX4" fmla="*/ 16127 w 20651"/>
                <a:gd name="connsiteY4" fmla="*/ 14 h 352258"/>
                <a:gd name="connsiteX5" fmla="*/ 16260 w 20651"/>
                <a:gd name="connsiteY5" fmla="*/ 24 h 352258"/>
                <a:gd name="connsiteX6" fmla="*/ 20642 w 20651"/>
                <a:gd name="connsiteY6" fmla="*/ 5072 h 352258"/>
                <a:gd name="connsiteX7" fmla="*/ 9783 w 20651"/>
                <a:gd name="connsiteY7" fmla="*/ 193572 h 352258"/>
                <a:gd name="connsiteX8" fmla="*/ 18356 w 20651"/>
                <a:gd name="connsiteY8" fmla="*/ 346734 h 352258"/>
                <a:gd name="connsiteX9" fmla="*/ 14574 w 20651"/>
                <a:gd name="connsiteY9" fmla="*/ 352144 h 352258"/>
                <a:gd name="connsiteX10" fmla="*/ 14451 w 20651"/>
                <a:gd name="connsiteY10" fmla="*/ 352163 h 35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51" h="352258">
                  <a:moveTo>
                    <a:pt x="13688" y="352258"/>
                  </a:moveTo>
                  <a:cubicBezTo>
                    <a:pt x="11336" y="352239"/>
                    <a:pt x="9355" y="350496"/>
                    <a:pt x="9021" y="348163"/>
                  </a:cubicBezTo>
                  <a:cubicBezTo>
                    <a:pt x="1992" y="296880"/>
                    <a:pt x="-932" y="245131"/>
                    <a:pt x="258" y="193381"/>
                  </a:cubicBezTo>
                  <a:cubicBezTo>
                    <a:pt x="2354" y="111752"/>
                    <a:pt x="11021" y="5453"/>
                    <a:pt x="11117" y="4310"/>
                  </a:cubicBezTo>
                  <a:cubicBezTo>
                    <a:pt x="11317" y="1738"/>
                    <a:pt x="13555" y="-186"/>
                    <a:pt x="16127" y="14"/>
                  </a:cubicBezTo>
                  <a:cubicBezTo>
                    <a:pt x="16175" y="14"/>
                    <a:pt x="16213" y="24"/>
                    <a:pt x="16260" y="24"/>
                  </a:cubicBezTo>
                  <a:cubicBezTo>
                    <a:pt x="18851" y="224"/>
                    <a:pt x="20804" y="2472"/>
                    <a:pt x="20642" y="5072"/>
                  </a:cubicBezTo>
                  <a:cubicBezTo>
                    <a:pt x="20642" y="6215"/>
                    <a:pt x="11879" y="112228"/>
                    <a:pt x="9783" y="193572"/>
                  </a:cubicBezTo>
                  <a:cubicBezTo>
                    <a:pt x="8697" y="244769"/>
                    <a:pt x="11564" y="295975"/>
                    <a:pt x="18356" y="346734"/>
                  </a:cubicBezTo>
                  <a:cubicBezTo>
                    <a:pt x="18804" y="349268"/>
                    <a:pt x="17108" y="351696"/>
                    <a:pt x="14574" y="352144"/>
                  </a:cubicBezTo>
                  <a:cubicBezTo>
                    <a:pt x="14536" y="352154"/>
                    <a:pt x="14489" y="352154"/>
                    <a:pt x="14451" y="35216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0" name="任意多边形: 形状 1359">
              <a:extLst>
                <a:ext uri="{FF2B5EF4-FFF2-40B4-BE49-F238E27FC236}">
                  <a16:creationId xmlns:a16="http://schemas.microsoft.com/office/drawing/2014/main" id="{95078696-5056-4E31-84EE-4AB91EF1CE77}"/>
                </a:ext>
              </a:extLst>
            </p:cNvPr>
            <p:cNvSpPr/>
            <p:nvPr/>
          </p:nvSpPr>
          <p:spPr>
            <a:xfrm>
              <a:off x="10841508" y="4120206"/>
              <a:ext cx="34671" cy="51019"/>
            </a:xfrm>
            <a:custGeom>
              <a:avLst/>
              <a:gdLst>
                <a:gd name="connsiteX0" fmla="*/ 4789 w 34671"/>
                <a:gd name="connsiteY0" fmla="*/ 51018 h 51019"/>
                <a:gd name="connsiteX1" fmla="*/ 2313 w 34671"/>
                <a:gd name="connsiteY1" fmla="*/ 50351 h 51019"/>
                <a:gd name="connsiteX2" fmla="*/ 636 w 34671"/>
                <a:gd name="connsiteY2" fmla="*/ 43970 h 51019"/>
                <a:gd name="connsiteX3" fmla="*/ 694 w 34671"/>
                <a:gd name="connsiteY3" fmla="*/ 43875 h 51019"/>
                <a:gd name="connsiteX4" fmla="*/ 25649 w 34671"/>
                <a:gd name="connsiteY4" fmla="*/ 2631 h 51019"/>
                <a:gd name="connsiteX5" fmla="*/ 32040 w 34671"/>
                <a:gd name="connsiteY5" fmla="*/ 507 h 51019"/>
                <a:gd name="connsiteX6" fmla="*/ 34164 w 34671"/>
                <a:gd name="connsiteY6" fmla="*/ 6898 h 51019"/>
                <a:gd name="connsiteX7" fmla="*/ 33745 w 34671"/>
                <a:gd name="connsiteY7" fmla="*/ 7584 h 51019"/>
                <a:gd name="connsiteX8" fmla="*/ 8790 w 34671"/>
                <a:gd name="connsiteY8" fmla="*/ 48732 h 51019"/>
                <a:gd name="connsiteX9" fmla="*/ 4789 w 34671"/>
                <a:gd name="connsiteY9" fmla="*/ 51018 h 5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71" h="51019">
                  <a:moveTo>
                    <a:pt x="4789" y="51018"/>
                  </a:moveTo>
                  <a:cubicBezTo>
                    <a:pt x="3913" y="51037"/>
                    <a:pt x="3056" y="50809"/>
                    <a:pt x="2313" y="50351"/>
                  </a:cubicBezTo>
                  <a:cubicBezTo>
                    <a:pt x="84" y="49047"/>
                    <a:pt x="-659" y="46189"/>
                    <a:pt x="636" y="43970"/>
                  </a:cubicBezTo>
                  <a:cubicBezTo>
                    <a:pt x="655" y="43932"/>
                    <a:pt x="674" y="43903"/>
                    <a:pt x="694" y="43875"/>
                  </a:cubicBezTo>
                  <a:lnTo>
                    <a:pt x="25649" y="2631"/>
                  </a:lnTo>
                  <a:cubicBezTo>
                    <a:pt x="26830" y="278"/>
                    <a:pt x="29688" y="-674"/>
                    <a:pt x="32040" y="507"/>
                  </a:cubicBezTo>
                  <a:cubicBezTo>
                    <a:pt x="34393" y="1688"/>
                    <a:pt x="35346" y="4546"/>
                    <a:pt x="34164" y="6898"/>
                  </a:cubicBezTo>
                  <a:cubicBezTo>
                    <a:pt x="34041" y="7136"/>
                    <a:pt x="33907" y="7365"/>
                    <a:pt x="33745" y="7584"/>
                  </a:cubicBezTo>
                  <a:lnTo>
                    <a:pt x="8790" y="48732"/>
                  </a:lnTo>
                  <a:cubicBezTo>
                    <a:pt x="7980" y="50170"/>
                    <a:pt x="6447" y="51056"/>
                    <a:pt x="4789" y="5101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1" name="任意多边形: 形状 1360">
              <a:extLst>
                <a:ext uri="{FF2B5EF4-FFF2-40B4-BE49-F238E27FC236}">
                  <a16:creationId xmlns:a16="http://schemas.microsoft.com/office/drawing/2014/main" id="{DBAFB187-B1B7-43A3-90A5-2E7F7EEF5807}"/>
                </a:ext>
              </a:extLst>
            </p:cNvPr>
            <p:cNvSpPr/>
            <p:nvPr/>
          </p:nvSpPr>
          <p:spPr>
            <a:xfrm>
              <a:off x="10372020" y="4118334"/>
              <a:ext cx="23459" cy="267679"/>
            </a:xfrm>
            <a:custGeom>
              <a:avLst/>
              <a:gdLst>
                <a:gd name="connsiteX0" fmla="*/ 18696 w 23459"/>
                <a:gd name="connsiteY0" fmla="*/ 267679 h 267679"/>
                <a:gd name="connsiteX1" fmla="*/ 13934 w 23459"/>
                <a:gd name="connsiteY1" fmla="*/ 263107 h 267679"/>
                <a:gd name="connsiteX2" fmla="*/ 9552 w 23459"/>
                <a:gd name="connsiteY2" fmla="*/ 96039 h 267679"/>
                <a:gd name="connsiteX3" fmla="*/ 27 w 23459"/>
                <a:gd name="connsiteY3" fmla="*/ 5265 h 267679"/>
                <a:gd name="connsiteX4" fmla="*/ 4218 w 23459"/>
                <a:gd name="connsiteY4" fmla="*/ 26 h 267679"/>
                <a:gd name="connsiteX5" fmla="*/ 9552 w 23459"/>
                <a:gd name="connsiteY5" fmla="*/ 4313 h 267679"/>
                <a:gd name="connsiteX6" fmla="*/ 19077 w 23459"/>
                <a:gd name="connsiteY6" fmla="*/ 95372 h 267679"/>
                <a:gd name="connsiteX7" fmla="*/ 23459 w 23459"/>
                <a:gd name="connsiteY7" fmla="*/ 262821 h 267679"/>
                <a:gd name="connsiteX8" fmla="*/ 18791 w 23459"/>
                <a:gd name="connsiteY8" fmla="*/ 267679 h 267679"/>
                <a:gd name="connsiteX9" fmla="*/ 18791 w 23459"/>
                <a:gd name="connsiteY9" fmla="*/ 267679 h 2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59" h="267679">
                  <a:moveTo>
                    <a:pt x="18696" y="267679"/>
                  </a:moveTo>
                  <a:cubicBezTo>
                    <a:pt x="16134" y="267679"/>
                    <a:pt x="14038" y="265660"/>
                    <a:pt x="13934" y="263107"/>
                  </a:cubicBezTo>
                  <a:lnTo>
                    <a:pt x="9552" y="96039"/>
                  </a:lnTo>
                  <a:lnTo>
                    <a:pt x="27" y="5265"/>
                  </a:lnTo>
                  <a:cubicBezTo>
                    <a:pt x="-249" y="2665"/>
                    <a:pt x="1618" y="322"/>
                    <a:pt x="4218" y="26"/>
                  </a:cubicBezTo>
                  <a:cubicBezTo>
                    <a:pt x="6876" y="-250"/>
                    <a:pt x="9257" y="1665"/>
                    <a:pt x="9552" y="4313"/>
                  </a:cubicBezTo>
                  <a:lnTo>
                    <a:pt x="19077" y="95372"/>
                  </a:lnTo>
                  <a:lnTo>
                    <a:pt x="23459" y="262821"/>
                  </a:lnTo>
                  <a:cubicBezTo>
                    <a:pt x="23516" y="265450"/>
                    <a:pt x="21420" y="267622"/>
                    <a:pt x="18791" y="267679"/>
                  </a:cubicBezTo>
                  <a:cubicBezTo>
                    <a:pt x="18791" y="267679"/>
                    <a:pt x="18791" y="267679"/>
                    <a:pt x="18791" y="26767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2" name="任意多边形: 形状 1361">
              <a:extLst>
                <a:ext uri="{FF2B5EF4-FFF2-40B4-BE49-F238E27FC236}">
                  <a16:creationId xmlns:a16="http://schemas.microsoft.com/office/drawing/2014/main" id="{3E4398E4-D90B-4D5B-80EA-6EA2BA570599}"/>
                </a:ext>
              </a:extLst>
            </p:cNvPr>
            <p:cNvSpPr/>
            <p:nvPr/>
          </p:nvSpPr>
          <p:spPr>
            <a:xfrm>
              <a:off x="10354490" y="4167135"/>
              <a:ext cx="36638" cy="51904"/>
            </a:xfrm>
            <a:custGeom>
              <a:avLst/>
              <a:gdLst>
                <a:gd name="connsiteX0" fmla="*/ 31845 w 36638"/>
                <a:gd name="connsiteY0" fmla="*/ 51905 h 51904"/>
                <a:gd name="connsiteX1" fmla="*/ 27844 w 36638"/>
                <a:gd name="connsiteY1" fmla="*/ 49619 h 51904"/>
                <a:gd name="connsiteX2" fmla="*/ 793 w 36638"/>
                <a:gd name="connsiteY2" fmla="*/ 7328 h 51904"/>
                <a:gd name="connsiteX3" fmla="*/ 2070 w 36638"/>
                <a:gd name="connsiteY3" fmla="*/ 851 h 51904"/>
                <a:gd name="connsiteX4" fmla="*/ 2222 w 36638"/>
                <a:gd name="connsiteY4" fmla="*/ 756 h 51904"/>
                <a:gd name="connsiteX5" fmla="*/ 8794 w 36638"/>
                <a:gd name="connsiteY5" fmla="*/ 2184 h 51904"/>
                <a:gd name="connsiteX6" fmla="*/ 35845 w 36638"/>
                <a:gd name="connsiteY6" fmla="*/ 44571 h 51904"/>
                <a:gd name="connsiteX7" fmla="*/ 34569 w 36638"/>
                <a:gd name="connsiteY7" fmla="*/ 51048 h 51904"/>
                <a:gd name="connsiteX8" fmla="*/ 34417 w 36638"/>
                <a:gd name="connsiteY8" fmla="*/ 51143 h 51904"/>
                <a:gd name="connsiteX9" fmla="*/ 31845 w 36638"/>
                <a:gd name="connsiteY9" fmla="*/ 51905 h 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638" h="51904">
                  <a:moveTo>
                    <a:pt x="31845" y="51905"/>
                  </a:moveTo>
                  <a:cubicBezTo>
                    <a:pt x="30216" y="51848"/>
                    <a:pt x="28721" y="50990"/>
                    <a:pt x="27844" y="49619"/>
                  </a:cubicBezTo>
                  <a:lnTo>
                    <a:pt x="793" y="7328"/>
                  </a:lnTo>
                  <a:cubicBezTo>
                    <a:pt x="-645" y="5185"/>
                    <a:pt x="-73" y="2289"/>
                    <a:pt x="2070" y="851"/>
                  </a:cubicBezTo>
                  <a:cubicBezTo>
                    <a:pt x="2117" y="822"/>
                    <a:pt x="2174" y="784"/>
                    <a:pt x="2222" y="756"/>
                  </a:cubicBezTo>
                  <a:cubicBezTo>
                    <a:pt x="4432" y="-664"/>
                    <a:pt x="7375" y="-25"/>
                    <a:pt x="8794" y="2184"/>
                  </a:cubicBezTo>
                  <a:lnTo>
                    <a:pt x="35845" y="44571"/>
                  </a:lnTo>
                  <a:cubicBezTo>
                    <a:pt x="37284" y="46714"/>
                    <a:pt x="36712" y="49609"/>
                    <a:pt x="34569" y="51048"/>
                  </a:cubicBezTo>
                  <a:cubicBezTo>
                    <a:pt x="34521" y="51076"/>
                    <a:pt x="34464" y="51114"/>
                    <a:pt x="34417" y="51143"/>
                  </a:cubicBezTo>
                  <a:cubicBezTo>
                    <a:pt x="33645" y="51638"/>
                    <a:pt x="32759" y="51905"/>
                    <a:pt x="31845" y="5190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63" name="图形 235">
            <a:extLst>
              <a:ext uri="{FF2B5EF4-FFF2-40B4-BE49-F238E27FC236}">
                <a16:creationId xmlns:a16="http://schemas.microsoft.com/office/drawing/2014/main" id="{E0B2F464-AD30-427E-895E-EB5D5753DBF8}"/>
              </a:ext>
            </a:extLst>
          </p:cNvPr>
          <p:cNvGrpSpPr/>
          <p:nvPr/>
        </p:nvGrpSpPr>
        <p:grpSpPr>
          <a:xfrm>
            <a:off x="8568481" y="3614682"/>
            <a:ext cx="859691" cy="2147026"/>
            <a:chOff x="8568481" y="3614682"/>
            <a:chExt cx="859691" cy="2147026"/>
          </a:xfrm>
        </p:grpSpPr>
        <p:sp>
          <p:nvSpPr>
            <p:cNvPr id="1364" name="任意多边形: 形状 1363">
              <a:extLst>
                <a:ext uri="{FF2B5EF4-FFF2-40B4-BE49-F238E27FC236}">
                  <a16:creationId xmlns:a16="http://schemas.microsoft.com/office/drawing/2014/main" id="{0FE55802-3E64-4226-B09A-D73E821A678D}"/>
                </a:ext>
              </a:extLst>
            </p:cNvPr>
            <p:cNvSpPr/>
            <p:nvPr/>
          </p:nvSpPr>
          <p:spPr>
            <a:xfrm>
              <a:off x="9168659" y="5047810"/>
              <a:ext cx="234696" cy="708869"/>
            </a:xfrm>
            <a:custGeom>
              <a:avLst/>
              <a:gdLst>
                <a:gd name="connsiteX0" fmla="*/ 0 w 234696"/>
                <a:gd name="connsiteY0" fmla="*/ 72866 h 708869"/>
                <a:gd name="connsiteX1" fmla="*/ 17621 w 234696"/>
                <a:gd name="connsiteY1" fmla="*/ 151066 h 708869"/>
                <a:gd name="connsiteX2" fmla="*/ 107061 w 234696"/>
                <a:gd name="connsiteY2" fmla="*/ 461200 h 708869"/>
                <a:gd name="connsiteX3" fmla="*/ 133731 w 234696"/>
                <a:gd name="connsiteY3" fmla="*/ 615410 h 708869"/>
                <a:gd name="connsiteX4" fmla="*/ 118967 w 234696"/>
                <a:gd name="connsiteY4" fmla="*/ 640937 h 708869"/>
                <a:gd name="connsiteX5" fmla="*/ 58198 w 234696"/>
                <a:gd name="connsiteY5" fmla="*/ 671417 h 708869"/>
                <a:gd name="connsiteX6" fmla="*/ 80772 w 234696"/>
                <a:gd name="connsiteY6" fmla="*/ 693610 h 708869"/>
                <a:gd name="connsiteX7" fmla="*/ 138779 w 234696"/>
                <a:gd name="connsiteY7" fmla="*/ 698659 h 708869"/>
                <a:gd name="connsiteX8" fmla="*/ 184213 w 234696"/>
                <a:gd name="connsiteY8" fmla="*/ 708755 h 708869"/>
                <a:gd name="connsiteX9" fmla="*/ 234696 w 234696"/>
                <a:gd name="connsiteY9" fmla="*/ 683514 h 708869"/>
                <a:gd name="connsiteX10" fmla="*/ 209455 w 234696"/>
                <a:gd name="connsiteY10" fmla="*/ 602742 h 708869"/>
                <a:gd name="connsiteX11" fmla="*/ 209455 w 234696"/>
                <a:gd name="connsiteY11" fmla="*/ 312610 h 708869"/>
                <a:gd name="connsiteX12" fmla="*/ 161830 w 234696"/>
                <a:gd name="connsiteY12" fmla="*/ 133350 h 708869"/>
                <a:gd name="connsiteX13" fmla="*/ 154210 w 234696"/>
                <a:gd name="connsiteY13" fmla="*/ 0 h 708869"/>
                <a:gd name="connsiteX14" fmla="*/ 2191 w 234696"/>
                <a:gd name="connsiteY14" fmla="*/ 40005 h 70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4696" h="708869">
                  <a:moveTo>
                    <a:pt x="0" y="72866"/>
                  </a:moveTo>
                  <a:cubicBezTo>
                    <a:pt x="3905" y="99336"/>
                    <a:pt x="9801" y="125473"/>
                    <a:pt x="17621" y="151066"/>
                  </a:cubicBezTo>
                  <a:cubicBezTo>
                    <a:pt x="30290" y="191452"/>
                    <a:pt x="91440" y="411575"/>
                    <a:pt x="107061" y="461200"/>
                  </a:cubicBezTo>
                  <a:cubicBezTo>
                    <a:pt x="136112" y="553783"/>
                    <a:pt x="133731" y="615410"/>
                    <a:pt x="133731" y="615410"/>
                  </a:cubicBezTo>
                  <a:cubicBezTo>
                    <a:pt x="132131" y="625450"/>
                    <a:pt x="126873" y="634546"/>
                    <a:pt x="118967" y="640937"/>
                  </a:cubicBezTo>
                  <a:cubicBezTo>
                    <a:pt x="102584" y="655987"/>
                    <a:pt x="61817" y="667322"/>
                    <a:pt x="58198" y="671417"/>
                  </a:cubicBezTo>
                  <a:cubicBezTo>
                    <a:pt x="50578" y="678942"/>
                    <a:pt x="55531" y="691134"/>
                    <a:pt x="80772" y="693610"/>
                  </a:cubicBezTo>
                  <a:cubicBezTo>
                    <a:pt x="106013" y="696087"/>
                    <a:pt x="138779" y="698659"/>
                    <a:pt x="138779" y="698659"/>
                  </a:cubicBezTo>
                  <a:cubicBezTo>
                    <a:pt x="152733" y="706079"/>
                    <a:pt x="168431" y="709565"/>
                    <a:pt x="184213" y="708755"/>
                  </a:cubicBezTo>
                  <a:cubicBezTo>
                    <a:pt x="206883" y="706279"/>
                    <a:pt x="234696" y="701230"/>
                    <a:pt x="234696" y="683514"/>
                  </a:cubicBezTo>
                  <a:cubicBezTo>
                    <a:pt x="234696" y="665797"/>
                    <a:pt x="214503" y="630555"/>
                    <a:pt x="209455" y="602742"/>
                  </a:cubicBezTo>
                  <a:cubicBezTo>
                    <a:pt x="204407" y="574929"/>
                    <a:pt x="214503" y="408432"/>
                    <a:pt x="209455" y="312610"/>
                  </a:cubicBezTo>
                  <a:cubicBezTo>
                    <a:pt x="204407" y="216789"/>
                    <a:pt x="161830" y="141160"/>
                    <a:pt x="161830" y="133350"/>
                  </a:cubicBezTo>
                  <a:cubicBezTo>
                    <a:pt x="161830" y="125539"/>
                    <a:pt x="154210" y="0"/>
                    <a:pt x="154210" y="0"/>
                  </a:cubicBezTo>
                  <a:lnTo>
                    <a:pt x="2191" y="40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5" name="任意多边形: 形状 1364">
              <a:extLst>
                <a:ext uri="{FF2B5EF4-FFF2-40B4-BE49-F238E27FC236}">
                  <a16:creationId xmlns:a16="http://schemas.microsoft.com/office/drawing/2014/main" id="{BA9D07CA-D2A1-4E98-852A-1FE5893CCA8D}"/>
                </a:ext>
              </a:extLst>
            </p:cNvPr>
            <p:cNvSpPr/>
            <p:nvPr/>
          </p:nvSpPr>
          <p:spPr>
            <a:xfrm>
              <a:off x="9163896" y="5042400"/>
              <a:ext cx="244316" cy="719308"/>
            </a:xfrm>
            <a:custGeom>
              <a:avLst/>
              <a:gdLst>
                <a:gd name="connsiteX0" fmla="*/ 182785 w 244316"/>
                <a:gd name="connsiteY0" fmla="*/ 719309 h 719308"/>
                <a:gd name="connsiteX1" fmla="*/ 142208 w 244316"/>
                <a:gd name="connsiteY1" fmla="*/ 708736 h 719308"/>
                <a:gd name="connsiteX2" fmla="*/ 85058 w 244316"/>
                <a:gd name="connsiteY2" fmla="*/ 703783 h 719308"/>
                <a:gd name="connsiteX3" fmla="*/ 55721 w 244316"/>
                <a:gd name="connsiteY3" fmla="*/ 688353 h 719308"/>
                <a:gd name="connsiteX4" fmla="*/ 59531 w 244316"/>
                <a:gd name="connsiteY4" fmla="*/ 673398 h 719308"/>
                <a:gd name="connsiteX5" fmla="*/ 76200 w 244316"/>
                <a:gd name="connsiteY5" fmla="*/ 665588 h 719308"/>
                <a:gd name="connsiteX6" fmla="*/ 120491 w 244316"/>
                <a:gd name="connsiteY6" fmla="*/ 642919 h 719308"/>
                <a:gd name="connsiteX7" fmla="*/ 133731 w 244316"/>
                <a:gd name="connsiteY7" fmla="*/ 620535 h 719308"/>
                <a:gd name="connsiteX8" fmla="*/ 107252 w 244316"/>
                <a:gd name="connsiteY8" fmla="*/ 468135 h 719308"/>
                <a:gd name="connsiteX9" fmla="*/ 57626 w 244316"/>
                <a:gd name="connsiteY9" fmla="*/ 296209 h 719308"/>
                <a:gd name="connsiteX10" fmla="*/ 17907 w 244316"/>
                <a:gd name="connsiteY10" fmla="*/ 158001 h 719308"/>
                <a:gd name="connsiteX11" fmla="*/ 0 w 244316"/>
                <a:gd name="connsiteY11" fmla="*/ 78943 h 719308"/>
                <a:gd name="connsiteX12" fmla="*/ 0 w 244316"/>
                <a:gd name="connsiteY12" fmla="*/ 77610 h 719308"/>
                <a:gd name="connsiteX13" fmla="*/ 2572 w 244316"/>
                <a:gd name="connsiteY13" fmla="*/ 44748 h 719308"/>
                <a:gd name="connsiteX14" fmla="*/ 6096 w 244316"/>
                <a:gd name="connsiteY14" fmla="*/ 40557 h 719308"/>
                <a:gd name="connsiteX15" fmla="*/ 157448 w 244316"/>
                <a:gd name="connsiteY15" fmla="*/ 171 h 719308"/>
                <a:gd name="connsiteX16" fmla="*/ 161449 w 244316"/>
                <a:gd name="connsiteY16" fmla="*/ 934 h 719308"/>
                <a:gd name="connsiteX17" fmla="*/ 163449 w 244316"/>
                <a:gd name="connsiteY17" fmla="*/ 4458 h 719308"/>
                <a:gd name="connsiteX18" fmla="*/ 171069 w 244316"/>
                <a:gd name="connsiteY18" fmla="*/ 138475 h 719308"/>
                <a:gd name="connsiteX19" fmla="*/ 176498 w 244316"/>
                <a:gd name="connsiteY19" fmla="*/ 152190 h 719308"/>
                <a:gd name="connsiteX20" fmla="*/ 218980 w 244316"/>
                <a:gd name="connsiteY20" fmla="*/ 317449 h 719308"/>
                <a:gd name="connsiteX21" fmla="*/ 218980 w 244316"/>
                <a:gd name="connsiteY21" fmla="*/ 498424 h 719308"/>
                <a:gd name="connsiteX22" fmla="*/ 218980 w 244316"/>
                <a:gd name="connsiteY22" fmla="*/ 606914 h 719308"/>
                <a:gd name="connsiteX23" fmla="*/ 232505 w 244316"/>
                <a:gd name="connsiteY23" fmla="*/ 648348 h 719308"/>
                <a:gd name="connsiteX24" fmla="*/ 244316 w 244316"/>
                <a:gd name="connsiteY24" fmla="*/ 688543 h 719308"/>
                <a:gd name="connsiteX25" fmla="*/ 189643 w 244316"/>
                <a:gd name="connsiteY25" fmla="*/ 718547 h 719308"/>
                <a:gd name="connsiteX26" fmla="*/ 182785 w 244316"/>
                <a:gd name="connsiteY26" fmla="*/ 719309 h 719308"/>
                <a:gd name="connsiteX27" fmla="*/ 9525 w 244316"/>
                <a:gd name="connsiteY27" fmla="*/ 78086 h 719308"/>
                <a:gd name="connsiteX28" fmla="*/ 26956 w 244316"/>
                <a:gd name="connsiteY28" fmla="*/ 155048 h 719308"/>
                <a:gd name="connsiteX29" fmla="*/ 66866 w 244316"/>
                <a:gd name="connsiteY29" fmla="*/ 293542 h 719308"/>
                <a:gd name="connsiteX30" fmla="*/ 116396 w 244316"/>
                <a:gd name="connsiteY30" fmla="*/ 464992 h 719308"/>
                <a:gd name="connsiteX31" fmla="*/ 143256 w 244316"/>
                <a:gd name="connsiteY31" fmla="*/ 620820 h 719308"/>
                <a:gd name="connsiteX32" fmla="*/ 126968 w 244316"/>
                <a:gd name="connsiteY32" fmla="*/ 649395 h 719308"/>
                <a:gd name="connsiteX33" fmla="*/ 79343 w 244316"/>
                <a:gd name="connsiteY33" fmla="*/ 673970 h 719308"/>
                <a:gd name="connsiteX34" fmla="*/ 65913 w 244316"/>
                <a:gd name="connsiteY34" fmla="*/ 679780 h 719308"/>
                <a:gd name="connsiteX35" fmla="*/ 64389 w 244316"/>
                <a:gd name="connsiteY35" fmla="*/ 684638 h 719308"/>
                <a:gd name="connsiteX36" fmla="*/ 85725 w 244316"/>
                <a:gd name="connsiteY36" fmla="*/ 694163 h 719308"/>
                <a:gd name="connsiteX37" fmla="*/ 143637 w 244316"/>
                <a:gd name="connsiteY37" fmla="*/ 699211 h 719308"/>
                <a:gd name="connsiteX38" fmla="*/ 145542 w 244316"/>
                <a:gd name="connsiteY38" fmla="*/ 699783 h 719308"/>
                <a:gd name="connsiteX39" fmla="*/ 188119 w 244316"/>
                <a:gd name="connsiteY39" fmla="*/ 709308 h 719308"/>
                <a:gd name="connsiteX40" fmla="*/ 234410 w 244316"/>
                <a:gd name="connsiteY40" fmla="*/ 688829 h 719308"/>
                <a:gd name="connsiteX41" fmla="*/ 223266 w 244316"/>
                <a:gd name="connsiteY41" fmla="*/ 652062 h 719308"/>
                <a:gd name="connsiteX42" fmla="*/ 209264 w 244316"/>
                <a:gd name="connsiteY42" fmla="*/ 608914 h 719308"/>
                <a:gd name="connsiteX43" fmla="*/ 209264 w 244316"/>
                <a:gd name="connsiteY43" fmla="*/ 498424 h 719308"/>
                <a:gd name="connsiteX44" fmla="*/ 209264 w 244316"/>
                <a:gd name="connsiteY44" fmla="*/ 318116 h 719308"/>
                <a:gd name="connsiteX45" fmla="*/ 167545 w 244316"/>
                <a:gd name="connsiteY45" fmla="*/ 156191 h 719308"/>
                <a:gd name="connsiteX46" fmla="*/ 161354 w 244316"/>
                <a:gd name="connsiteY46" fmla="*/ 138760 h 719308"/>
                <a:gd name="connsiteX47" fmla="*/ 154115 w 244316"/>
                <a:gd name="connsiteY47" fmla="*/ 11125 h 719308"/>
                <a:gd name="connsiteX48" fmla="*/ 11240 w 244316"/>
                <a:gd name="connsiteY48" fmla="*/ 49225 h 71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4316" h="719308">
                  <a:moveTo>
                    <a:pt x="182785" y="719309"/>
                  </a:moveTo>
                  <a:cubicBezTo>
                    <a:pt x="168640" y="718842"/>
                    <a:pt x="154781" y="715232"/>
                    <a:pt x="142208" y="708736"/>
                  </a:cubicBezTo>
                  <a:cubicBezTo>
                    <a:pt x="136493" y="708260"/>
                    <a:pt x="107633" y="706069"/>
                    <a:pt x="85058" y="703783"/>
                  </a:cubicBezTo>
                  <a:cubicBezTo>
                    <a:pt x="62484" y="701497"/>
                    <a:pt x="57436" y="693211"/>
                    <a:pt x="55721" y="688353"/>
                  </a:cubicBezTo>
                  <a:cubicBezTo>
                    <a:pt x="53959" y="683047"/>
                    <a:pt x="55445" y="677209"/>
                    <a:pt x="59531" y="673398"/>
                  </a:cubicBezTo>
                  <a:cubicBezTo>
                    <a:pt x="64684" y="670008"/>
                    <a:pt x="70295" y="667369"/>
                    <a:pt x="76200" y="665588"/>
                  </a:cubicBezTo>
                  <a:cubicBezTo>
                    <a:pt x="92031" y="660321"/>
                    <a:pt x="106966" y="652672"/>
                    <a:pt x="120491" y="642919"/>
                  </a:cubicBezTo>
                  <a:cubicBezTo>
                    <a:pt x="127454" y="637289"/>
                    <a:pt x="132150" y="629345"/>
                    <a:pt x="133731" y="620535"/>
                  </a:cubicBezTo>
                  <a:cubicBezTo>
                    <a:pt x="133731" y="619963"/>
                    <a:pt x="135731" y="558622"/>
                    <a:pt x="107252" y="468135"/>
                  </a:cubicBezTo>
                  <a:cubicBezTo>
                    <a:pt x="98965" y="441655"/>
                    <a:pt x="77915" y="367741"/>
                    <a:pt x="57626" y="296209"/>
                  </a:cubicBezTo>
                  <a:cubicBezTo>
                    <a:pt x="40196" y="234772"/>
                    <a:pt x="23717" y="176765"/>
                    <a:pt x="17907" y="158001"/>
                  </a:cubicBezTo>
                  <a:cubicBezTo>
                    <a:pt x="9973" y="132131"/>
                    <a:pt x="3991" y="105709"/>
                    <a:pt x="0" y="78943"/>
                  </a:cubicBezTo>
                  <a:lnTo>
                    <a:pt x="0" y="77610"/>
                  </a:lnTo>
                  <a:lnTo>
                    <a:pt x="2572" y="44748"/>
                  </a:lnTo>
                  <a:cubicBezTo>
                    <a:pt x="2686" y="42729"/>
                    <a:pt x="4124" y="41015"/>
                    <a:pt x="6096" y="40557"/>
                  </a:cubicBezTo>
                  <a:lnTo>
                    <a:pt x="157448" y="171"/>
                  </a:lnTo>
                  <a:cubicBezTo>
                    <a:pt x="158830" y="-219"/>
                    <a:pt x="160306" y="67"/>
                    <a:pt x="161449" y="934"/>
                  </a:cubicBezTo>
                  <a:cubicBezTo>
                    <a:pt x="162630" y="1734"/>
                    <a:pt x="163363" y="3038"/>
                    <a:pt x="163449" y="4458"/>
                  </a:cubicBezTo>
                  <a:cubicBezTo>
                    <a:pt x="163449" y="9601"/>
                    <a:pt x="171069" y="130854"/>
                    <a:pt x="171069" y="138475"/>
                  </a:cubicBezTo>
                  <a:cubicBezTo>
                    <a:pt x="172650" y="143132"/>
                    <a:pt x="174460" y="147714"/>
                    <a:pt x="176498" y="152190"/>
                  </a:cubicBezTo>
                  <a:cubicBezTo>
                    <a:pt x="200206" y="204369"/>
                    <a:pt x="214579" y="260309"/>
                    <a:pt x="218980" y="317449"/>
                  </a:cubicBezTo>
                  <a:cubicBezTo>
                    <a:pt x="221647" y="368408"/>
                    <a:pt x="220028" y="440512"/>
                    <a:pt x="218980" y="498424"/>
                  </a:cubicBezTo>
                  <a:cubicBezTo>
                    <a:pt x="217065" y="534562"/>
                    <a:pt x="217065" y="570776"/>
                    <a:pt x="218980" y="606914"/>
                  </a:cubicBezTo>
                  <a:cubicBezTo>
                    <a:pt x="222228" y="621106"/>
                    <a:pt x="226752" y="634975"/>
                    <a:pt x="232505" y="648348"/>
                  </a:cubicBezTo>
                  <a:cubicBezTo>
                    <a:pt x="238573" y="661026"/>
                    <a:pt x="242554" y="674599"/>
                    <a:pt x="244316" y="688543"/>
                  </a:cubicBezTo>
                  <a:cubicBezTo>
                    <a:pt x="244316" y="712451"/>
                    <a:pt x="206216" y="717118"/>
                    <a:pt x="189643" y="718547"/>
                  </a:cubicBezTo>
                  <a:cubicBezTo>
                    <a:pt x="187262" y="719119"/>
                    <a:pt x="184976" y="719309"/>
                    <a:pt x="182785" y="719309"/>
                  </a:cubicBezTo>
                  <a:close/>
                  <a:moveTo>
                    <a:pt x="9525" y="78086"/>
                  </a:moveTo>
                  <a:cubicBezTo>
                    <a:pt x="13468" y="104127"/>
                    <a:pt x="19288" y="129845"/>
                    <a:pt x="26956" y="155048"/>
                  </a:cubicBezTo>
                  <a:cubicBezTo>
                    <a:pt x="32861" y="174098"/>
                    <a:pt x="49340" y="232010"/>
                    <a:pt x="66866" y="293542"/>
                  </a:cubicBezTo>
                  <a:cubicBezTo>
                    <a:pt x="87059" y="364979"/>
                    <a:pt x="108109" y="438798"/>
                    <a:pt x="116396" y="464992"/>
                  </a:cubicBezTo>
                  <a:cubicBezTo>
                    <a:pt x="144971" y="557289"/>
                    <a:pt x="143351" y="618249"/>
                    <a:pt x="143256" y="620820"/>
                  </a:cubicBezTo>
                  <a:cubicBezTo>
                    <a:pt x="141551" y="632031"/>
                    <a:pt x="135750" y="642214"/>
                    <a:pt x="126968" y="649395"/>
                  </a:cubicBezTo>
                  <a:cubicBezTo>
                    <a:pt x="112509" y="660083"/>
                    <a:pt x="96431" y="668388"/>
                    <a:pt x="79343" y="673970"/>
                  </a:cubicBezTo>
                  <a:cubicBezTo>
                    <a:pt x="74752" y="675637"/>
                    <a:pt x="70266" y="677580"/>
                    <a:pt x="65913" y="679780"/>
                  </a:cubicBezTo>
                  <a:cubicBezTo>
                    <a:pt x="64484" y="680952"/>
                    <a:pt x="63894" y="682857"/>
                    <a:pt x="64389" y="684638"/>
                  </a:cubicBezTo>
                  <a:cubicBezTo>
                    <a:pt x="65532" y="688067"/>
                    <a:pt x="71914" y="692448"/>
                    <a:pt x="85725" y="694163"/>
                  </a:cubicBezTo>
                  <a:cubicBezTo>
                    <a:pt x="110585" y="696639"/>
                    <a:pt x="142875" y="699211"/>
                    <a:pt x="143637" y="699211"/>
                  </a:cubicBezTo>
                  <a:cubicBezTo>
                    <a:pt x="144294" y="699297"/>
                    <a:pt x="144942" y="699497"/>
                    <a:pt x="145542" y="699783"/>
                  </a:cubicBezTo>
                  <a:cubicBezTo>
                    <a:pt x="158620" y="706736"/>
                    <a:pt x="173327" y="710032"/>
                    <a:pt x="188119" y="709308"/>
                  </a:cubicBezTo>
                  <a:cubicBezTo>
                    <a:pt x="208026" y="707117"/>
                    <a:pt x="234410" y="702640"/>
                    <a:pt x="234410" y="688829"/>
                  </a:cubicBezTo>
                  <a:cubicBezTo>
                    <a:pt x="232486" y="676104"/>
                    <a:pt x="228733" y="663711"/>
                    <a:pt x="223266" y="652062"/>
                  </a:cubicBezTo>
                  <a:cubicBezTo>
                    <a:pt x="217284" y="638137"/>
                    <a:pt x="212598" y="623697"/>
                    <a:pt x="209264" y="608914"/>
                  </a:cubicBezTo>
                  <a:cubicBezTo>
                    <a:pt x="206788" y="595389"/>
                    <a:pt x="207740" y="552621"/>
                    <a:pt x="209264" y="498424"/>
                  </a:cubicBezTo>
                  <a:cubicBezTo>
                    <a:pt x="210503" y="440703"/>
                    <a:pt x="212122" y="368694"/>
                    <a:pt x="209264" y="318116"/>
                  </a:cubicBezTo>
                  <a:cubicBezTo>
                    <a:pt x="205045" y="262099"/>
                    <a:pt x="190919" y="207274"/>
                    <a:pt x="167545" y="156191"/>
                  </a:cubicBezTo>
                  <a:cubicBezTo>
                    <a:pt x="164583" y="150743"/>
                    <a:pt x="162487" y="144856"/>
                    <a:pt x="161354" y="138760"/>
                  </a:cubicBezTo>
                  <a:cubicBezTo>
                    <a:pt x="161354" y="133140"/>
                    <a:pt x="156782" y="55988"/>
                    <a:pt x="154115" y="11125"/>
                  </a:cubicBezTo>
                  <a:lnTo>
                    <a:pt x="11240" y="4922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6" name="任意多边形: 形状 1365">
              <a:extLst>
                <a:ext uri="{FF2B5EF4-FFF2-40B4-BE49-F238E27FC236}">
                  <a16:creationId xmlns:a16="http://schemas.microsoft.com/office/drawing/2014/main" id="{80C632A1-A673-4639-8AFD-37B18D3189D9}"/>
                </a:ext>
              </a:extLst>
            </p:cNvPr>
            <p:cNvSpPr/>
            <p:nvPr/>
          </p:nvSpPr>
          <p:spPr>
            <a:xfrm>
              <a:off x="8926388" y="5087815"/>
              <a:ext cx="236252" cy="668466"/>
            </a:xfrm>
            <a:custGeom>
              <a:avLst/>
              <a:gdLst>
                <a:gd name="connsiteX0" fmla="*/ 42913 w 236252"/>
                <a:gd name="connsiteY0" fmla="*/ 0 h 668466"/>
                <a:gd name="connsiteX1" fmla="*/ 85204 w 236252"/>
                <a:gd name="connsiteY1" fmla="*/ 108395 h 668466"/>
                <a:gd name="connsiteX2" fmla="*/ 85204 w 236252"/>
                <a:gd name="connsiteY2" fmla="*/ 209360 h 668466"/>
                <a:gd name="connsiteX3" fmla="*/ 105968 w 236252"/>
                <a:gd name="connsiteY3" fmla="*/ 396240 h 668466"/>
                <a:gd name="connsiteX4" fmla="*/ 120637 w 236252"/>
                <a:gd name="connsiteY4" fmla="*/ 525113 h 668466"/>
                <a:gd name="connsiteX5" fmla="*/ 118351 w 236252"/>
                <a:gd name="connsiteY5" fmla="*/ 550069 h 668466"/>
                <a:gd name="connsiteX6" fmla="*/ 84347 w 236252"/>
                <a:gd name="connsiteY6" fmla="*/ 595503 h 668466"/>
                <a:gd name="connsiteX7" fmla="*/ 241 w 236252"/>
                <a:gd name="connsiteY7" fmla="*/ 645414 h 668466"/>
                <a:gd name="connsiteX8" fmla="*/ 102444 w 236252"/>
                <a:gd name="connsiteY8" fmla="*/ 668179 h 668466"/>
                <a:gd name="connsiteX9" fmla="*/ 227412 w 236252"/>
                <a:gd name="connsiteY9" fmla="*/ 663607 h 668466"/>
                <a:gd name="connsiteX10" fmla="*/ 234175 w 236252"/>
                <a:gd name="connsiteY10" fmla="*/ 627317 h 668466"/>
                <a:gd name="connsiteX11" fmla="*/ 221030 w 236252"/>
                <a:gd name="connsiteY11" fmla="*/ 570167 h 668466"/>
                <a:gd name="connsiteX12" fmla="*/ 234461 w 236252"/>
                <a:gd name="connsiteY12" fmla="*/ 227267 h 668466"/>
                <a:gd name="connsiteX13" fmla="*/ 211791 w 236252"/>
                <a:gd name="connsiteY13" fmla="*/ 90964 h 668466"/>
                <a:gd name="connsiteX14" fmla="*/ 219316 w 236252"/>
                <a:gd name="connsiteY14" fmla="*/ 2667 h 66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252" h="668466">
                  <a:moveTo>
                    <a:pt x="42913" y="0"/>
                  </a:moveTo>
                  <a:lnTo>
                    <a:pt x="85204" y="108395"/>
                  </a:lnTo>
                  <a:lnTo>
                    <a:pt x="85204" y="209360"/>
                  </a:lnTo>
                  <a:cubicBezTo>
                    <a:pt x="85204" y="256985"/>
                    <a:pt x="95872" y="360902"/>
                    <a:pt x="105968" y="396240"/>
                  </a:cubicBezTo>
                  <a:cubicBezTo>
                    <a:pt x="116065" y="431578"/>
                    <a:pt x="120637" y="525113"/>
                    <a:pt x="120637" y="525113"/>
                  </a:cubicBezTo>
                  <a:lnTo>
                    <a:pt x="118351" y="550069"/>
                  </a:lnTo>
                  <a:cubicBezTo>
                    <a:pt x="113084" y="568928"/>
                    <a:pt x="100949" y="585130"/>
                    <a:pt x="84347" y="595503"/>
                  </a:cubicBezTo>
                  <a:cubicBezTo>
                    <a:pt x="54819" y="615887"/>
                    <a:pt x="-4236" y="629507"/>
                    <a:pt x="241" y="645414"/>
                  </a:cubicBezTo>
                  <a:cubicBezTo>
                    <a:pt x="4718" y="661321"/>
                    <a:pt x="79775" y="665893"/>
                    <a:pt x="102444" y="668179"/>
                  </a:cubicBezTo>
                  <a:cubicBezTo>
                    <a:pt x="144154" y="669160"/>
                    <a:pt x="185883" y="667636"/>
                    <a:pt x="227412" y="663607"/>
                  </a:cubicBezTo>
                  <a:cubicBezTo>
                    <a:pt x="238747" y="661321"/>
                    <a:pt x="236937" y="659035"/>
                    <a:pt x="234175" y="627317"/>
                  </a:cubicBezTo>
                  <a:cubicBezTo>
                    <a:pt x="231413" y="595598"/>
                    <a:pt x="236937" y="655892"/>
                    <a:pt x="221030" y="570167"/>
                  </a:cubicBezTo>
                  <a:cubicBezTo>
                    <a:pt x="205124" y="484442"/>
                    <a:pt x="242081" y="280321"/>
                    <a:pt x="234461" y="227267"/>
                  </a:cubicBezTo>
                  <a:cubicBezTo>
                    <a:pt x="226841" y="174212"/>
                    <a:pt x="211791" y="90964"/>
                    <a:pt x="211791" y="90964"/>
                  </a:cubicBezTo>
                  <a:lnTo>
                    <a:pt x="219316" y="2667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7" name="任意多边形: 形状 1366">
              <a:extLst>
                <a:ext uri="{FF2B5EF4-FFF2-40B4-BE49-F238E27FC236}">
                  <a16:creationId xmlns:a16="http://schemas.microsoft.com/office/drawing/2014/main" id="{8244736D-2340-4C63-ADC2-92E77C2ABAAB}"/>
                </a:ext>
              </a:extLst>
            </p:cNvPr>
            <p:cNvSpPr/>
            <p:nvPr/>
          </p:nvSpPr>
          <p:spPr>
            <a:xfrm>
              <a:off x="8922023" y="5083050"/>
              <a:ext cx="245535" cy="678278"/>
            </a:xfrm>
            <a:custGeom>
              <a:avLst/>
              <a:gdLst>
                <a:gd name="connsiteX0" fmla="*/ 126049 w 245535"/>
                <a:gd name="connsiteY0" fmla="*/ 678278 h 678278"/>
                <a:gd name="connsiteX1" fmla="*/ 106523 w 245535"/>
                <a:gd name="connsiteY1" fmla="*/ 677612 h 678278"/>
                <a:gd name="connsiteX2" fmla="*/ 96998 w 245535"/>
                <a:gd name="connsiteY2" fmla="*/ 676754 h 678278"/>
                <a:gd name="connsiteX3" fmla="*/ 510 w 245535"/>
                <a:gd name="connsiteY3" fmla="*/ 651513 h 678278"/>
                <a:gd name="connsiteX4" fmla="*/ 43944 w 245535"/>
                <a:gd name="connsiteY4" fmla="*/ 617604 h 678278"/>
                <a:gd name="connsiteX5" fmla="*/ 86425 w 245535"/>
                <a:gd name="connsiteY5" fmla="*/ 596363 h 678278"/>
                <a:gd name="connsiteX6" fmla="*/ 118525 w 245535"/>
                <a:gd name="connsiteY6" fmla="*/ 553977 h 678278"/>
                <a:gd name="connsiteX7" fmla="*/ 120715 w 245535"/>
                <a:gd name="connsiteY7" fmla="*/ 529403 h 678278"/>
                <a:gd name="connsiteX8" fmla="*/ 105951 w 245535"/>
                <a:gd name="connsiteY8" fmla="*/ 402244 h 678278"/>
                <a:gd name="connsiteX9" fmla="*/ 84997 w 245535"/>
                <a:gd name="connsiteY9" fmla="*/ 214125 h 678278"/>
                <a:gd name="connsiteX10" fmla="*/ 84997 w 245535"/>
                <a:gd name="connsiteY10" fmla="*/ 114112 h 678278"/>
                <a:gd name="connsiteX11" fmla="*/ 42991 w 245535"/>
                <a:gd name="connsiteY11" fmla="*/ 6480 h 678278"/>
                <a:gd name="connsiteX12" fmla="*/ 43563 w 245535"/>
                <a:gd name="connsiteY12" fmla="*/ 2098 h 678278"/>
                <a:gd name="connsiteX13" fmla="*/ 47563 w 245535"/>
                <a:gd name="connsiteY13" fmla="*/ 3 h 678278"/>
                <a:gd name="connsiteX14" fmla="*/ 224157 w 245535"/>
                <a:gd name="connsiteY14" fmla="*/ 2575 h 678278"/>
                <a:gd name="connsiteX15" fmla="*/ 227681 w 245535"/>
                <a:gd name="connsiteY15" fmla="*/ 4099 h 678278"/>
                <a:gd name="connsiteX16" fmla="*/ 228824 w 245535"/>
                <a:gd name="connsiteY16" fmla="*/ 7718 h 678278"/>
                <a:gd name="connsiteX17" fmla="*/ 221299 w 245535"/>
                <a:gd name="connsiteY17" fmla="*/ 95444 h 678278"/>
                <a:gd name="connsiteX18" fmla="*/ 243969 w 245535"/>
                <a:gd name="connsiteY18" fmla="*/ 231270 h 678278"/>
                <a:gd name="connsiteX19" fmla="*/ 237206 w 245535"/>
                <a:gd name="connsiteY19" fmla="*/ 358905 h 678278"/>
                <a:gd name="connsiteX20" fmla="*/ 230443 w 245535"/>
                <a:gd name="connsiteY20" fmla="*/ 573884 h 678278"/>
                <a:gd name="connsiteX21" fmla="*/ 239968 w 245535"/>
                <a:gd name="connsiteY21" fmla="*/ 617223 h 678278"/>
                <a:gd name="connsiteX22" fmla="*/ 243683 w 245535"/>
                <a:gd name="connsiteY22" fmla="*/ 626272 h 678278"/>
                <a:gd name="connsiteX23" fmla="*/ 243683 w 245535"/>
                <a:gd name="connsiteY23" fmla="*/ 631701 h 678278"/>
                <a:gd name="connsiteX24" fmla="*/ 244731 w 245535"/>
                <a:gd name="connsiteY24" fmla="*/ 644274 h 678278"/>
                <a:gd name="connsiteX25" fmla="*/ 233110 w 245535"/>
                <a:gd name="connsiteY25" fmla="*/ 672849 h 678278"/>
                <a:gd name="connsiteX26" fmla="*/ 126049 w 245535"/>
                <a:gd name="connsiteY26" fmla="*/ 678278 h 678278"/>
                <a:gd name="connsiteX27" fmla="*/ 54326 w 245535"/>
                <a:gd name="connsiteY27" fmla="*/ 9623 h 678278"/>
                <a:gd name="connsiteX28" fmla="*/ 94045 w 245535"/>
                <a:gd name="connsiteY28" fmla="*/ 111445 h 678278"/>
                <a:gd name="connsiteX29" fmla="*/ 94045 w 245535"/>
                <a:gd name="connsiteY29" fmla="*/ 113160 h 678278"/>
                <a:gd name="connsiteX30" fmla="*/ 94045 w 245535"/>
                <a:gd name="connsiteY30" fmla="*/ 214125 h 678278"/>
                <a:gd name="connsiteX31" fmla="*/ 114619 w 245535"/>
                <a:gd name="connsiteY31" fmla="*/ 399672 h 678278"/>
                <a:gd name="connsiteX32" fmla="*/ 129669 w 245535"/>
                <a:gd name="connsiteY32" fmla="*/ 529593 h 678278"/>
                <a:gd name="connsiteX33" fmla="*/ 127383 w 245535"/>
                <a:gd name="connsiteY33" fmla="*/ 555215 h 678278"/>
                <a:gd name="connsiteX34" fmla="*/ 91283 w 245535"/>
                <a:gd name="connsiteY34" fmla="*/ 604174 h 678278"/>
                <a:gd name="connsiteX35" fmla="*/ 47182 w 245535"/>
                <a:gd name="connsiteY35" fmla="*/ 626272 h 678278"/>
                <a:gd name="connsiteX36" fmla="*/ 9082 w 245535"/>
                <a:gd name="connsiteY36" fmla="*/ 648941 h 678278"/>
                <a:gd name="connsiteX37" fmla="*/ 97189 w 245535"/>
                <a:gd name="connsiteY37" fmla="*/ 667229 h 678278"/>
                <a:gd name="connsiteX38" fmla="*/ 106714 w 245535"/>
                <a:gd name="connsiteY38" fmla="*/ 668182 h 678278"/>
                <a:gd name="connsiteX39" fmla="*/ 230539 w 245535"/>
                <a:gd name="connsiteY39" fmla="*/ 663705 h 678278"/>
                <a:gd name="connsiteX40" fmla="*/ 234539 w 245535"/>
                <a:gd name="connsiteY40" fmla="*/ 644655 h 678278"/>
                <a:gd name="connsiteX41" fmla="*/ 233586 w 245535"/>
                <a:gd name="connsiteY41" fmla="*/ 631987 h 678278"/>
                <a:gd name="connsiteX42" fmla="*/ 233586 w 245535"/>
                <a:gd name="connsiteY42" fmla="*/ 627129 h 678278"/>
                <a:gd name="connsiteX43" fmla="*/ 220823 w 245535"/>
                <a:gd name="connsiteY43" fmla="*/ 575218 h 678278"/>
                <a:gd name="connsiteX44" fmla="*/ 227395 w 245535"/>
                <a:gd name="connsiteY44" fmla="*/ 357571 h 678278"/>
                <a:gd name="connsiteX45" fmla="*/ 234253 w 245535"/>
                <a:gd name="connsiteY45" fmla="*/ 232222 h 678278"/>
                <a:gd name="connsiteX46" fmla="*/ 211584 w 245535"/>
                <a:gd name="connsiteY46" fmla="*/ 96110 h 678278"/>
                <a:gd name="connsiteX47" fmla="*/ 211584 w 245535"/>
                <a:gd name="connsiteY47" fmla="*/ 94872 h 678278"/>
                <a:gd name="connsiteX48" fmla="*/ 218727 w 245535"/>
                <a:gd name="connsiteY48" fmla="*/ 11623 h 67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5535" h="678278">
                  <a:moveTo>
                    <a:pt x="126049" y="678278"/>
                  </a:moveTo>
                  <a:cubicBezTo>
                    <a:pt x="117667" y="678278"/>
                    <a:pt x="110809" y="678278"/>
                    <a:pt x="106523" y="677612"/>
                  </a:cubicBezTo>
                  <a:lnTo>
                    <a:pt x="96998" y="676754"/>
                  </a:lnTo>
                  <a:cubicBezTo>
                    <a:pt x="40515" y="671801"/>
                    <a:pt x="4605" y="665800"/>
                    <a:pt x="510" y="651513"/>
                  </a:cubicBezTo>
                  <a:cubicBezTo>
                    <a:pt x="-3586" y="637225"/>
                    <a:pt x="17559" y="628939"/>
                    <a:pt x="43944" y="617604"/>
                  </a:cubicBezTo>
                  <a:cubicBezTo>
                    <a:pt x="58707" y="611794"/>
                    <a:pt x="72919" y="604688"/>
                    <a:pt x="86425" y="596363"/>
                  </a:cubicBezTo>
                  <a:cubicBezTo>
                    <a:pt x="101960" y="586648"/>
                    <a:pt x="113391" y="571570"/>
                    <a:pt x="118525" y="553977"/>
                  </a:cubicBezTo>
                  <a:lnTo>
                    <a:pt x="120715" y="529403"/>
                  </a:lnTo>
                  <a:cubicBezTo>
                    <a:pt x="120715" y="529403"/>
                    <a:pt x="115476" y="437010"/>
                    <a:pt x="105951" y="402244"/>
                  </a:cubicBezTo>
                  <a:cubicBezTo>
                    <a:pt x="95569" y="365953"/>
                    <a:pt x="84997" y="262131"/>
                    <a:pt x="84997" y="214125"/>
                  </a:cubicBezTo>
                  <a:lnTo>
                    <a:pt x="84997" y="114112"/>
                  </a:lnTo>
                  <a:lnTo>
                    <a:pt x="42991" y="6480"/>
                  </a:lnTo>
                  <a:cubicBezTo>
                    <a:pt x="42420" y="5023"/>
                    <a:pt x="42629" y="3365"/>
                    <a:pt x="43563" y="2098"/>
                  </a:cubicBezTo>
                  <a:cubicBezTo>
                    <a:pt x="44430" y="746"/>
                    <a:pt x="45954" y="-54"/>
                    <a:pt x="47563" y="3"/>
                  </a:cubicBezTo>
                  <a:lnTo>
                    <a:pt x="224157" y="2575"/>
                  </a:lnTo>
                  <a:cubicBezTo>
                    <a:pt x="225490" y="2584"/>
                    <a:pt x="226757" y="3137"/>
                    <a:pt x="227681" y="4099"/>
                  </a:cubicBezTo>
                  <a:cubicBezTo>
                    <a:pt x="228576" y="5080"/>
                    <a:pt x="228995" y="6404"/>
                    <a:pt x="228824" y="7718"/>
                  </a:cubicBezTo>
                  <a:lnTo>
                    <a:pt x="221299" y="95444"/>
                  </a:lnTo>
                  <a:cubicBezTo>
                    <a:pt x="222728" y="103254"/>
                    <a:pt x="236825" y="181169"/>
                    <a:pt x="243969" y="231270"/>
                  </a:cubicBezTo>
                  <a:cubicBezTo>
                    <a:pt x="247207" y="254035"/>
                    <a:pt x="242540" y="302612"/>
                    <a:pt x="237206" y="358905"/>
                  </a:cubicBezTo>
                  <a:cubicBezTo>
                    <a:pt x="229776" y="436534"/>
                    <a:pt x="221394" y="524449"/>
                    <a:pt x="230443" y="573884"/>
                  </a:cubicBezTo>
                  <a:cubicBezTo>
                    <a:pt x="235396" y="600554"/>
                    <a:pt x="238159" y="611984"/>
                    <a:pt x="239968" y="617223"/>
                  </a:cubicBezTo>
                  <a:cubicBezTo>
                    <a:pt x="243111" y="617890"/>
                    <a:pt x="243302" y="620842"/>
                    <a:pt x="243683" y="626272"/>
                  </a:cubicBezTo>
                  <a:lnTo>
                    <a:pt x="243683" y="631701"/>
                  </a:lnTo>
                  <a:cubicBezTo>
                    <a:pt x="243683" y="636559"/>
                    <a:pt x="244445" y="640654"/>
                    <a:pt x="244731" y="644274"/>
                  </a:cubicBezTo>
                  <a:cubicBezTo>
                    <a:pt x="246350" y="664276"/>
                    <a:pt x="246826" y="670277"/>
                    <a:pt x="233110" y="672849"/>
                  </a:cubicBezTo>
                  <a:cubicBezTo>
                    <a:pt x="222823" y="675135"/>
                    <a:pt x="161101" y="678278"/>
                    <a:pt x="126049" y="678278"/>
                  </a:cubicBezTo>
                  <a:close/>
                  <a:moveTo>
                    <a:pt x="54326" y="9623"/>
                  </a:moveTo>
                  <a:lnTo>
                    <a:pt x="94045" y="111445"/>
                  </a:lnTo>
                  <a:cubicBezTo>
                    <a:pt x="94140" y="112017"/>
                    <a:pt x="94140" y="112588"/>
                    <a:pt x="94045" y="113160"/>
                  </a:cubicBezTo>
                  <a:lnTo>
                    <a:pt x="94045" y="214125"/>
                  </a:lnTo>
                  <a:cubicBezTo>
                    <a:pt x="94045" y="260988"/>
                    <a:pt x="104713" y="364906"/>
                    <a:pt x="114619" y="399672"/>
                  </a:cubicBezTo>
                  <a:cubicBezTo>
                    <a:pt x="124525" y="434438"/>
                    <a:pt x="129478" y="525783"/>
                    <a:pt x="129669" y="529593"/>
                  </a:cubicBezTo>
                  <a:lnTo>
                    <a:pt x="127383" y="555215"/>
                  </a:lnTo>
                  <a:cubicBezTo>
                    <a:pt x="121982" y="575513"/>
                    <a:pt x="109085" y="593010"/>
                    <a:pt x="91283" y="604174"/>
                  </a:cubicBezTo>
                  <a:cubicBezTo>
                    <a:pt x="77300" y="612899"/>
                    <a:pt x="62537" y="620300"/>
                    <a:pt x="47182" y="626272"/>
                  </a:cubicBezTo>
                  <a:cubicBezTo>
                    <a:pt x="31371" y="633130"/>
                    <a:pt x="7558" y="643321"/>
                    <a:pt x="9082" y="648941"/>
                  </a:cubicBezTo>
                  <a:cubicBezTo>
                    <a:pt x="11082" y="656085"/>
                    <a:pt x="40705" y="662276"/>
                    <a:pt x="97189" y="667229"/>
                  </a:cubicBezTo>
                  <a:lnTo>
                    <a:pt x="106714" y="668182"/>
                  </a:lnTo>
                  <a:cubicBezTo>
                    <a:pt x="148043" y="669029"/>
                    <a:pt x="189381" y="667534"/>
                    <a:pt x="230539" y="663705"/>
                  </a:cubicBezTo>
                  <a:cubicBezTo>
                    <a:pt x="235968" y="662657"/>
                    <a:pt x="235968" y="662657"/>
                    <a:pt x="234539" y="644655"/>
                  </a:cubicBezTo>
                  <a:cubicBezTo>
                    <a:pt x="234539" y="641036"/>
                    <a:pt x="233872" y="636845"/>
                    <a:pt x="233586" y="631987"/>
                  </a:cubicBezTo>
                  <a:lnTo>
                    <a:pt x="233586" y="627129"/>
                  </a:lnTo>
                  <a:cubicBezTo>
                    <a:pt x="230729" y="624081"/>
                    <a:pt x="227872" y="613413"/>
                    <a:pt x="220823" y="575218"/>
                  </a:cubicBezTo>
                  <a:cubicBezTo>
                    <a:pt x="211298" y="524449"/>
                    <a:pt x="219966" y="435867"/>
                    <a:pt x="227395" y="357571"/>
                  </a:cubicBezTo>
                  <a:cubicBezTo>
                    <a:pt x="232729" y="301945"/>
                    <a:pt x="236920" y="253844"/>
                    <a:pt x="234253" y="232222"/>
                  </a:cubicBezTo>
                  <a:cubicBezTo>
                    <a:pt x="226824" y="179930"/>
                    <a:pt x="211679" y="96967"/>
                    <a:pt x="211584" y="96110"/>
                  </a:cubicBezTo>
                  <a:cubicBezTo>
                    <a:pt x="211536" y="95701"/>
                    <a:pt x="211536" y="95281"/>
                    <a:pt x="211584" y="94872"/>
                  </a:cubicBezTo>
                  <a:lnTo>
                    <a:pt x="218727" y="1162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8" name="任意多边形: 形状 1367">
              <a:extLst>
                <a:ext uri="{FF2B5EF4-FFF2-40B4-BE49-F238E27FC236}">
                  <a16:creationId xmlns:a16="http://schemas.microsoft.com/office/drawing/2014/main" id="{2218AB80-7762-4151-8CD8-D7AC15C1C581}"/>
                </a:ext>
              </a:extLst>
            </p:cNvPr>
            <p:cNvSpPr/>
            <p:nvPr/>
          </p:nvSpPr>
          <p:spPr>
            <a:xfrm>
              <a:off x="8776890" y="3985330"/>
              <a:ext cx="112114" cy="135411"/>
            </a:xfrm>
            <a:custGeom>
              <a:avLst/>
              <a:gdLst>
                <a:gd name="connsiteX0" fmla="*/ 92969 w 112114"/>
                <a:gd name="connsiteY0" fmla="*/ 70928 h 135411"/>
                <a:gd name="connsiteX1" fmla="*/ 74491 w 112114"/>
                <a:gd name="connsiteY1" fmla="*/ 31970 h 135411"/>
                <a:gd name="connsiteX2" fmla="*/ 26866 w 112114"/>
                <a:gd name="connsiteY2" fmla="*/ 11587 h 135411"/>
                <a:gd name="connsiteX3" fmla="*/ 1815 w 112114"/>
                <a:gd name="connsiteY3" fmla="*/ 3300 h 135411"/>
                <a:gd name="connsiteX4" fmla="*/ 12007 w 112114"/>
                <a:gd name="connsiteY4" fmla="*/ 29208 h 135411"/>
                <a:gd name="connsiteX5" fmla="*/ 22198 w 112114"/>
                <a:gd name="connsiteY5" fmla="*/ 46829 h 135411"/>
                <a:gd name="connsiteX6" fmla="*/ 12007 w 112114"/>
                <a:gd name="connsiteY6" fmla="*/ 65879 h 135411"/>
                <a:gd name="connsiteX7" fmla="*/ 55536 w 112114"/>
                <a:gd name="connsiteY7" fmla="*/ 121505 h 135411"/>
                <a:gd name="connsiteX8" fmla="*/ 70395 w 112114"/>
                <a:gd name="connsiteY8" fmla="*/ 135412 h 135411"/>
                <a:gd name="connsiteX9" fmla="*/ 112114 w 112114"/>
                <a:gd name="connsiteY9" fmla="*/ 107599 h 135411"/>
                <a:gd name="connsiteX10" fmla="*/ 92969 w 112114"/>
                <a:gd name="connsiteY10" fmla="*/ 70928 h 13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114" h="135411">
                  <a:moveTo>
                    <a:pt x="92969" y="70928"/>
                  </a:moveTo>
                  <a:cubicBezTo>
                    <a:pt x="92969" y="70928"/>
                    <a:pt x="83444" y="41305"/>
                    <a:pt x="74491" y="31970"/>
                  </a:cubicBezTo>
                  <a:cubicBezTo>
                    <a:pt x="65537" y="22636"/>
                    <a:pt x="35533" y="16254"/>
                    <a:pt x="26866" y="11587"/>
                  </a:cubicBezTo>
                  <a:cubicBezTo>
                    <a:pt x="18198" y="6920"/>
                    <a:pt x="6482" y="-6035"/>
                    <a:pt x="1815" y="3300"/>
                  </a:cubicBezTo>
                  <a:cubicBezTo>
                    <a:pt x="-2852" y="12635"/>
                    <a:pt x="1815" y="27398"/>
                    <a:pt x="12007" y="29208"/>
                  </a:cubicBezTo>
                  <a:cubicBezTo>
                    <a:pt x="22198" y="31018"/>
                    <a:pt x="22198" y="46829"/>
                    <a:pt x="22198" y="46829"/>
                  </a:cubicBezTo>
                  <a:cubicBezTo>
                    <a:pt x="22198" y="46829"/>
                    <a:pt x="3625" y="52354"/>
                    <a:pt x="12007" y="65879"/>
                  </a:cubicBezTo>
                  <a:cubicBezTo>
                    <a:pt x="20389" y="79405"/>
                    <a:pt x="50107" y="111314"/>
                    <a:pt x="55536" y="121505"/>
                  </a:cubicBezTo>
                  <a:cubicBezTo>
                    <a:pt x="58889" y="127601"/>
                    <a:pt x="64099" y="132469"/>
                    <a:pt x="70395" y="135412"/>
                  </a:cubicBezTo>
                  <a:lnTo>
                    <a:pt x="112114" y="107599"/>
                  </a:lnTo>
                  <a:cubicBezTo>
                    <a:pt x="112114" y="107599"/>
                    <a:pt x="91159" y="88549"/>
                    <a:pt x="92969" y="7092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9" name="任意多边形: 形状 1368">
              <a:extLst>
                <a:ext uri="{FF2B5EF4-FFF2-40B4-BE49-F238E27FC236}">
                  <a16:creationId xmlns:a16="http://schemas.microsoft.com/office/drawing/2014/main" id="{0FD4D5C8-C9AD-41CA-AF6C-50A005890D4B}"/>
                </a:ext>
              </a:extLst>
            </p:cNvPr>
            <p:cNvSpPr/>
            <p:nvPr/>
          </p:nvSpPr>
          <p:spPr>
            <a:xfrm>
              <a:off x="8772884" y="3981220"/>
              <a:ext cx="121462" cy="144813"/>
            </a:xfrm>
            <a:custGeom>
              <a:avLst/>
              <a:gdLst>
                <a:gd name="connsiteX0" fmla="*/ 74782 w 121462"/>
                <a:gd name="connsiteY0" fmla="*/ 144665 h 144813"/>
                <a:gd name="connsiteX1" fmla="*/ 72972 w 121462"/>
                <a:gd name="connsiteY1" fmla="*/ 144665 h 144813"/>
                <a:gd name="connsiteX2" fmla="*/ 55732 w 121462"/>
                <a:gd name="connsiteY2" fmla="*/ 128663 h 144813"/>
                <a:gd name="connsiteX3" fmla="*/ 36682 w 121462"/>
                <a:gd name="connsiteY3" fmla="*/ 103898 h 144813"/>
                <a:gd name="connsiteX4" fmla="*/ 12679 w 121462"/>
                <a:gd name="connsiteY4" fmla="*/ 73228 h 144813"/>
                <a:gd name="connsiteX5" fmla="*/ 10774 w 121462"/>
                <a:gd name="connsiteY5" fmla="*/ 58845 h 144813"/>
                <a:gd name="connsiteX6" fmla="*/ 21918 w 121462"/>
                <a:gd name="connsiteY6" fmla="*/ 48177 h 144813"/>
                <a:gd name="connsiteX7" fmla="*/ 15917 w 121462"/>
                <a:gd name="connsiteY7" fmla="*/ 38652 h 144813"/>
                <a:gd name="connsiteX8" fmla="*/ 2773 w 121462"/>
                <a:gd name="connsiteY8" fmla="*/ 28079 h 144813"/>
                <a:gd name="connsiteX9" fmla="*/ 2297 w 121462"/>
                <a:gd name="connsiteY9" fmla="*/ 5886 h 144813"/>
                <a:gd name="connsiteX10" fmla="*/ 8964 w 121462"/>
                <a:gd name="connsiteY10" fmla="*/ 266 h 144813"/>
                <a:gd name="connsiteX11" fmla="*/ 27538 w 121462"/>
                <a:gd name="connsiteY11" fmla="*/ 7982 h 144813"/>
                <a:gd name="connsiteX12" fmla="*/ 33920 w 121462"/>
                <a:gd name="connsiteY12" fmla="*/ 12173 h 144813"/>
                <a:gd name="connsiteX13" fmla="*/ 48112 w 121462"/>
                <a:gd name="connsiteY13" fmla="*/ 17507 h 144813"/>
                <a:gd name="connsiteX14" fmla="*/ 82211 w 121462"/>
                <a:gd name="connsiteY14" fmla="*/ 33413 h 144813"/>
                <a:gd name="connsiteX15" fmla="*/ 101928 w 121462"/>
                <a:gd name="connsiteY15" fmla="*/ 74275 h 144813"/>
                <a:gd name="connsiteX16" fmla="*/ 101928 w 121462"/>
                <a:gd name="connsiteY16" fmla="*/ 76181 h 144813"/>
                <a:gd name="connsiteX17" fmla="*/ 119835 w 121462"/>
                <a:gd name="connsiteY17" fmla="*/ 109232 h 144813"/>
                <a:gd name="connsiteX18" fmla="*/ 121454 w 121462"/>
                <a:gd name="connsiteY18" fmla="*/ 113138 h 144813"/>
                <a:gd name="connsiteX19" fmla="*/ 119264 w 121462"/>
                <a:gd name="connsiteY19" fmla="*/ 116757 h 144813"/>
                <a:gd name="connsiteX20" fmla="*/ 77639 w 121462"/>
                <a:gd name="connsiteY20" fmla="*/ 144570 h 144813"/>
                <a:gd name="connsiteX21" fmla="*/ 74782 w 121462"/>
                <a:gd name="connsiteY21" fmla="*/ 144665 h 144813"/>
                <a:gd name="connsiteX22" fmla="*/ 11060 w 121462"/>
                <a:gd name="connsiteY22" fmla="*/ 8839 h 144813"/>
                <a:gd name="connsiteX23" fmla="*/ 11060 w 121462"/>
                <a:gd name="connsiteY23" fmla="*/ 8839 h 144813"/>
                <a:gd name="connsiteX24" fmla="*/ 11060 w 121462"/>
                <a:gd name="connsiteY24" fmla="*/ 23126 h 144813"/>
                <a:gd name="connsiteX25" fmla="*/ 17346 w 121462"/>
                <a:gd name="connsiteY25" fmla="*/ 28556 h 144813"/>
                <a:gd name="connsiteX26" fmla="*/ 31443 w 121462"/>
                <a:gd name="connsiteY26" fmla="*/ 50844 h 144813"/>
                <a:gd name="connsiteX27" fmla="*/ 28014 w 121462"/>
                <a:gd name="connsiteY27" fmla="*/ 55416 h 144813"/>
                <a:gd name="connsiteX28" fmla="*/ 19346 w 121462"/>
                <a:gd name="connsiteY28" fmla="*/ 61798 h 144813"/>
                <a:gd name="connsiteX29" fmla="*/ 20585 w 121462"/>
                <a:gd name="connsiteY29" fmla="*/ 67798 h 144813"/>
                <a:gd name="connsiteX30" fmla="*/ 43730 w 121462"/>
                <a:gd name="connsiteY30" fmla="*/ 97326 h 144813"/>
                <a:gd name="connsiteX31" fmla="*/ 64209 w 121462"/>
                <a:gd name="connsiteY31" fmla="*/ 123615 h 144813"/>
                <a:gd name="connsiteX32" fmla="*/ 74591 w 121462"/>
                <a:gd name="connsiteY32" fmla="*/ 134283 h 144813"/>
                <a:gd name="connsiteX33" fmla="*/ 109167 w 121462"/>
                <a:gd name="connsiteY33" fmla="*/ 111232 h 144813"/>
                <a:gd name="connsiteX34" fmla="*/ 92308 w 121462"/>
                <a:gd name="connsiteY34" fmla="*/ 75514 h 144813"/>
                <a:gd name="connsiteX35" fmla="*/ 75163 w 121462"/>
                <a:gd name="connsiteY35" fmla="*/ 39414 h 144813"/>
                <a:gd name="connsiteX36" fmla="*/ 44873 w 121462"/>
                <a:gd name="connsiteY36" fmla="*/ 25793 h 144813"/>
                <a:gd name="connsiteX37" fmla="*/ 28967 w 121462"/>
                <a:gd name="connsiteY37" fmla="*/ 19792 h 144813"/>
                <a:gd name="connsiteX38" fmla="*/ 21728 w 121462"/>
                <a:gd name="connsiteY38" fmla="*/ 14840 h 144813"/>
                <a:gd name="connsiteX39" fmla="*/ 11060 w 121462"/>
                <a:gd name="connsiteY39" fmla="*/ 8839 h 14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1462" h="144813">
                  <a:moveTo>
                    <a:pt x="74782" y="144665"/>
                  </a:moveTo>
                  <a:cubicBezTo>
                    <a:pt x="74182" y="144799"/>
                    <a:pt x="73572" y="144799"/>
                    <a:pt x="72972" y="144665"/>
                  </a:cubicBezTo>
                  <a:cubicBezTo>
                    <a:pt x="65657" y="141313"/>
                    <a:pt x="59618" y="135712"/>
                    <a:pt x="55732" y="128663"/>
                  </a:cubicBezTo>
                  <a:cubicBezTo>
                    <a:pt x="49941" y="119996"/>
                    <a:pt x="43568" y="111728"/>
                    <a:pt x="36682" y="103898"/>
                  </a:cubicBezTo>
                  <a:cubicBezTo>
                    <a:pt x="28052" y="94183"/>
                    <a:pt x="20042" y="83934"/>
                    <a:pt x="12679" y="73228"/>
                  </a:cubicBezTo>
                  <a:cubicBezTo>
                    <a:pt x="9812" y="68999"/>
                    <a:pt x="9107" y="63674"/>
                    <a:pt x="10774" y="58845"/>
                  </a:cubicBezTo>
                  <a:cubicBezTo>
                    <a:pt x="13003" y="54006"/>
                    <a:pt x="16984" y="50196"/>
                    <a:pt x="21918" y="48177"/>
                  </a:cubicBezTo>
                  <a:cubicBezTo>
                    <a:pt x="21347" y="44557"/>
                    <a:pt x="19918" y="39128"/>
                    <a:pt x="15917" y="38652"/>
                  </a:cubicBezTo>
                  <a:cubicBezTo>
                    <a:pt x="10126" y="37366"/>
                    <a:pt x="5268" y="33461"/>
                    <a:pt x="2773" y="28079"/>
                  </a:cubicBezTo>
                  <a:cubicBezTo>
                    <a:pt x="-751" y="21136"/>
                    <a:pt x="-923" y="12972"/>
                    <a:pt x="2297" y="5886"/>
                  </a:cubicBezTo>
                  <a:cubicBezTo>
                    <a:pt x="3563" y="3105"/>
                    <a:pt x="6011" y="1047"/>
                    <a:pt x="8964" y="266"/>
                  </a:cubicBezTo>
                  <a:cubicBezTo>
                    <a:pt x="15060" y="-1162"/>
                    <a:pt x="21442" y="3409"/>
                    <a:pt x="27538" y="7982"/>
                  </a:cubicBezTo>
                  <a:cubicBezTo>
                    <a:pt x="29576" y="9515"/>
                    <a:pt x="31710" y="10915"/>
                    <a:pt x="33920" y="12173"/>
                  </a:cubicBezTo>
                  <a:cubicBezTo>
                    <a:pt x="38520" y="14268"/>
                    <a:pt x="43264" y="16059"/>
                    <a:pt x="48112" y="17507"/>
                  </a:cubicBezTo>
                  <a:cubicBezTo>
                    <a:pt x="60399" y="20555"/>
                    <a:pt x="71982" y="25955"/>
                    <a:pt x="82211" y="33413"/>
                  </a:cubicBezTo>
                  <a:cubicBezTo>
                    <a:pt x="91736" y="42938"/>
                    <a:pt x="101261" y="71513"/>
                    <a:pt x="101928" y="74275"/>
                  </a:cubicBezTo>
                  <a:cubicBezTo>
                    <a:pt x="102071" y="74904"/>
                    <a:pt x="102071" y="75552"/>
                    <a:pt x="101928" y="76181"/>
                  </a:cubicBezTo>
                  <a:cubicBezTo>
                    <a:pt x="100595" y="88658"/>
                    <a:pt x="114406" y="104279"/>
                    <a:pt x="119835" y="109232"/>
                  </a:cubicBezTo>
                  <a:cubicBezTo>
                    <a:pt x="120940" y="110223"/>
                    <a:pt x="121540" y="111661"/>
                    <a:pt x="121454" y="113138"/>
                  </a:cubicBezTo>
                  <a:cubicBezTo>
                    <a:pt x="121264" y="114595"/>
                    <a:pt x="120473" y="115909"/>
                    <a:pt x="119264" y="116757"/>
                  </a:cubicBezTo>
                  <a:lnTo>
                    <a:pt x="77639" y="144570"/>
                  </a:lnTo>
                  <a:cubicBezTo>
                    <a:pt x="76715" y="144856"/>
                    <a:pt x="75725" y="144894"/>
                    <a:pt x="74782" y="144665"/>
                  </a:cubicBezTo>
                  <a:close/>
                  <a:moveTo>
                    <a:pt x="11060" y="8839"/>
                  </a:moveTo>
                  <a:lnTo>
                    <a:pt x="11060" y="8839"/>
                  </a:lnTo>
                  <a:cubicBezTo>
                    <a:pt x="8869" y="13354"/>
                    <a:pt x="8869" y="18611"/>
                    <a:pt x="11060" y="23126"/>
                  </a:cubicBezTo>
                  <a:cubicBezTo>
                    <a:pt x="12212" y="25803"/>
                    <a:pt x="14527" y="27803"/>
                    <a:pt x="17346" y="28556"/>
                  </a:cubicBezTo>
                  <a:cubicBezTo>
                    <a:pt x="28490" y="30556"/>
                    <a:pt x="31443" y="43510"/>
                    <a:pt x="31443" y="50844"/>
                  </a:cubicBezTo>
                  <a:cubicBezTo>
                    <a:pt x="31415" y="52949"/>
                    <a:pt x="30024" y="54797"/>
                    <a:pt x="28014" y="55416"/>
                  </a:cubicBezTo>
                  <a:cubicBezTo>
                    <a:pt x="26204" y="55988"/>
                    <a:pt x="20680" y="58369"/>
                    <a:pt x="19346" y="61798"/>
                  </a:cubicBezTo>
                  <a:cubicBezTo>
                    <a:pt x="18775" y="63884"/>
                    <a:pt x="19242" y="66113"/>
                    <a:pt x="20585" y="67798"/>
                  </a:cubicBezTo>
                  <a:cubicBezTo>
                    <a:pt x="27709" y="78095"/>
                    <a:pt x="35434" y="87953"/>
                    <a:pt x="43730" y="97326"/>
                  </a:cubicBezTo>
                  <a:cubicBezTo>
                    <a:pt x="51160" y="105603"/>
                    <a:pt x="57999" y="114385"/>
                    <a:pt x="64209" y="123615"/>
                  </a:cubicBezTo>
                  <a:cubicBezTo>
                    <a:pt x="66667" y="128025"/>
                    <a:pt x="70248" y="131711"/>
                    <a:pt x="74591" y="134283"/>
                  </a:cubicBezTo>
                  <a:lnTo>
                    <a:pt x="109167" y="111232"/>
                  </a:lnTo>
                  <a:cubicBezTo>
                    <a:pt x="102690" y="104279"/>
                    <a:pt x="91355" y="89801"/>
                    <a:pt x="92308" y="75514"/>
                  </a:cubicBezTo>
                  <a:cubicBezTo>
                    <a:pt x="88650" y="62608"/>
                    <a:pt x="82859" y="50406"/>
                    <a:pt x="75163" y="39414"/>
                  </a:cubicBezTo>
                  <a:cubicBezTo>
                    <a:pt x="65924" y="33166"/>
                    <a:pt x="55675" y="28556"/>
                    <a:pt x="44873" y="25793"/>
                  </a:cubicBezTo>
                  <a:cubicBezTo>
                    <a:pt x="39425" y="24203"/>
                    <a:pt x="34110" y="22202"/>
                    <a:pt x="28967" y="19792"/>
                  </a:cubicBezTo>
                  <a:cubicBezTo>
                    <a:pt x="26461" y="18278"/>
                    <a:pt x="24042" y="16630"/>
                    <a:pt x="21728" y="14840"/>
                  </a:cubicBezTo>
                  <a:cubicBezTo>
                    <a:pt x="18537" y="12258"/>
                    <a:pt x="14927" y="10229"/>
                    <a:pt x="11060" y="883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0" name="任意多边形: 形状 1369">
              <a:extLst>
                <a:ext uri="{FF2B5EF4-FFF2-40B4-BE49-F238E27FC236}">
                  <a16:creationId xmlns:a16="http://schemas.microsoft.com/office/drawing/2014/main" id="{F755C1E4-2513-4619-A7A6-80B96C13A5D8}"/>
                </a:ext>
              </a:extLst>
            </p:cNvPr>
            <p:cNvSpPr/>
            <p:nvPr/>
          </p:nvSpPr>
          <p:spPr>
            <a:xfrm>
              <a:off x="8836522" y="4082166"/>
              <a:ext cx="151066" cy="178879"/>
            </a:xfrm>
            <a:custGeom>
              <a:avLst/>
              <a:gdLst>
                <a:gd name="connsiteX0" fmla="*/ 53721 w 151066"/>
                <a:gd name="connsiteY0" fmla="*/ 0 h 178879"/>
                <a:gd name="connsiteX1" fmla="*/ 0 w 151066"/>
                <a:gd name="connsiteY1" fmla="*/ 45434 h 178879"/>
                <a:gd name="connsiteX2" fmla="*/ 136208 w 151066"/>
                <a:gd name="connsiteY2" fmla="*/ 178879 h 178879"/>
                <a:gd name="connsiteX3" fmla="*/ 151067 w 151066"/>
                <a:gd name="connsiteY3" fmla="*/ 62103 h 178879"/>
                <a:gd name="connsiteX4" fmla="*/ 53721 w 151066"/>
                <a:gd name="connsiteY4" fmla="*/ 0 h 17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66" h="178879">
                  <a:moveTo>
                    <a:pt x="53721" y="0"/>
                  </a:moveTo>
                  <a:lnTo>
                    <a:pt x="0" y="45434"/>
                  </a:lnTo>
                  <a:lnTo>
                    <a:pt x="136208" y="178879"/>
                  </a:lnTo>
                  <a:lnTo>
                    <a:pt x="151067" y="62103"/>
                  </a:lnTo>
                  <a:lnTo>
                    <a:pt x="53721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1" name="任意多边形: 形状 1370">
              <a:extLst>
                <a:ext uri="{FF2B5EF4-FFF2-40B4-BE49-F238E27FC236}">
                  <a16:creationId xmlns:a16="http://schemas.microsoft.com/office/drawing/2014/main" id="{303E94FA-C61D-4561-8102-9EBF23932C67}"/>
                </a:ext>
              </a:extLst>
            </p:cNvPr>
            <p:cNvSpPr/>
            <p:nvPr/>
          </p:nvSpPr>
          <p:spPr>
            <a:xfrm>
              <a:off x="8831759" y="4077748"/>
              <a:ext cx="160332" cy="188059"/>
            </a:xfrm>
            <a:custGeom>
              <a:avLst/>
              <a:gdLst>
                <a:gd name="connsiteX0" fmla="*/ 140971 w 160332"/>
                <a:gd name="connsiteY0" fmla="*/ 188059 h 188059"/>
                <a:gd name="connsiteX1" fmla="*/ 137637 w 160332"/>
                <a:gd name="connsiteY1" fmla="*/ 186726 h 188059"/>
                <a:gd name="connsiteX2" fmla="*/ 1429 w 160332"/>
                <a:gd name="connsiteY2" fmla="*/ 53376 h 188059"/>
                <a:gd name="connsiteX3" fmla="*/ 1 w 160332"/>
                <a:gd name="connsiteY3" fmla="*/ 49756 h 188059"/>
                <a:gd name="connsiteX4" fmla="*/ 1715 w 160332"/>
                <a:gd name="connsiteY4" fmla="*/ 46327 h 188059"/>
                <a:gd name="connsiteX5" fmla="*/ 55436 w 160332"/>
                <a:gd name="connsiteY5" fmla="*/ 893 h 188059"/>
                <a:gd name="connsiteX6" fmla="*/ 61056 w 160332"/>
                <a:gd name="connsiteY6" fmla="*/ 893 h 188059"/>
                <a:gd name="connsiteX7" fmla="*/ 158116 w 160332"/>
                <a:gd name="connsiteY7" fmla="*/ 62520 h 188059"/>
                <a:gd name="connsiteX8" fmla="*/ 160306 w 160332"/>
                <a:gd name="connsiteY8" fmla="*/ 67092 h 188059"/>
                <a:gd name="connsiteX9" fmla="*/ 145447 w 160332"/>
                <a:gd name="connsiteY9" fmla="*/ 183868 h 188059"/>
                <a:gd name="connsiteX10" fmla="*/ 142304 w 160332"/>
                <a:gd name="connsiteY10" fmla="*/ 187773 h 188059"/>
                <a:gd name="connsiteX11" fmla="*/ 140971 w 160332"/>
                <a:gd name="connsiteY11" fmla="*/ 188059 h 188059"/>
                <a:gd name="connsiteX12" fmla="*/ 11812 w 160332"/>
                <a:gd name="connsiteY12" fmla="*/ 50137 h 188059"/>
                <a:gd name="connsiteX13" fmla="*/ 137542 w 160332"/>
                <a:gd name="connsiteY13" fmla="*/ 173200 h 188059"/>
                <a:gd name="connsiteX14" fmla="*/ 150686 w 160332"/>
                <a:gd name="connsiteY14" fmla="*/ 68901 h 188059"/>
                <a:gd name="connsiteX15" fmla="*/ 58960 w 160332"/>
                <a:gd name="connsiteY15" fmla="*/ 10323 h 188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332" h="188059">
                  <a:moveTo>
                    <a:pt x="140971" y="188059"/>
                  </a:moveTo>
                  <a:cubicBezTo>
                    <a:pt x="139732" y="188030"/>
                    <a:pt x="138551" y="187554"/>
                    <a:pt x="137637" y="186726"/>
                  </a:cubicBezTo>
                  <a:lnTo>
                    <a:pt x="1429" y="53376"/>
                  </a:lnTo>
                  <a:cubicBezTo>
                    <a:pt x="496" y="52404"/>
                    <a:pt x="-19" y="51099"/>
                    <a:pt x="1" y="49756"/>
                  </a:cubicBezTo>
                  <a:cubicBezTo>
                    <a:pt x="67" y="48423"/>
                    <a:pt x="686" y="47175"/>
                    <a:pt x="1715" y="46327"/>
                  </a:cubicBezTo>
                  <a:lnTo>
                    <a:pt x="55436" y="893"/>
                  </a:lnTo>
                  <a:cubicBezTo>
                    <a:pt x="57122" y="-298"/>
                    <a:pt x="59370" y="-298"/>
                    <a:pt x="61056" y="893"/>
                  </a:cubicBezTo>
                  <a:lnTo>
                    <a:pt x="158116" y="62520"/>
                  </a:lnTo>
                  <a:cubicBezTo>
                    <a:pt x="159649" y="63510"/>
                    <a:pt x="160497" y="65282"/>
                    <a:pt x="160306" y="67092"/>
                  </a:cubicBezTo>
                  <a:lnTo>
                    <a:pt x="145447" y="183868"/>
                  </a:lnTo>
                  <a:cubicBezTo>
                    <a:pt x="145247" y="185668"/>
                    <a:pt x="144019" y="187192"/>
                    <a:pt x="142304" y="187773"/>
                  </a:cubicBezTo>
                  <a:cubicBezTo>
                    <a:pt x="141875" y="187935"/>
                    <a:pt x="141428" y="188030"/>
                    <a:pt x="140971" y="188059"/>
                  </a:cubicBezTo>
                  <a:close/>
                  <a:moveTo>
                    <a:pt x="11812" y="50137"/>
                  </a:moveTo>
                  <a:lnTo>
                    <a:pt x="137542" y="173200"/>
                  </a:lnTo>
                  <a:lnTo>
                    <a:pt x="150686" y="68901"/>
                  </a:lnTo>
                  <a:lnTo>
                    <a:pt x="58960" y="10323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2" name="任意多边形: 形状 1371">
              <a:extLst>
                <a:ext uri="{FF2B5EF4-FFF2-40B4-BE49-F238E27FC236}">
                  <a16:creationId xmlns:a16="http://schemas.microsoft.com/office/drawing/2014/main" id="{E21ADEDA-4166-439C-9C1B-A8D16BC7D287}"/>
                </a:ext>
              </a:extLst>
            </p:cNvPr>
            <p:cNvSpPr/>
            <p:nvPr/>
          </p:nvSpPr>
          <p:spPr>
            <a:xfrm>
              <a:off x="8904857" y="3671680"/>
              <a:ext cx="271040" cy="309996"/>
            </a:xfrm>
            <a:custGeom>
              <a:avLst/>
              <a:gdLst>
                <a:gd name="connsiteX0" fmla="*/ 4150 w 271040"/>
                <a:gd name="connsiteY0" fmla="*/ 79110 h 309996"/>
                <a:gd name="connsiteX1" fmla="*/ 2912 w 271040"/>
                <a:gd name="connsiteY1" fmla="*/ 130545 h 309996"/>
                <a:gd name="connsiteX2" fmla="*/ 19676 w 271040"/>
                <a:gd name="connsiteY2" fmla="*/ 173598 h 309996"/>
                <a:gd name="connsiteX3" fmla="*/ 626 w 271040"/>
                <a:gd name="connsiteY3" fmla="*/ 222652 h 309996"/>
                <a:gd name="connsiteX4" fmla="*/ 32916 w 271040"/>
                <a:gd name="connsiteY4" fmla="*/ 233415 h 309996"/>
                <a:gd name="connsiteX5" fmla="*/ 77207 w 271040"/>
                <a:gd name="connsiteY5" fmla="*/ 296852 h 309996"/>
                <a:gd name="connsiteX6" fmla="*/ 117879 w 271040"/>
                <a:gd name="connsiteY6" fmla="*/ 278850 h 309996"/>
                <a:gd name="connsiteX7" fmla="*/ 145406 w 271040"/>
                <a:gd name="connsiteY7" fmla="*/ 309996 h 309996"/>
                <a:gd name="connsiteX8" fmla="*/ 219606 w 271040"/>
                <a:gd name="connsiteY8" fmla="*/ 246560 h 309996"/>
                <a:gd name="connsiteX9" fmla="*/ 271041 w 271040"/>
                <a:gd name="connsiteY9" fmla="*/ 226272 h 309996"/>
                <a:gd name="connsiteX10" fmla="*/ 237513 w 271040"/>
                <a:gd name="connsiteY10" fmla="*/ 173598 h 309996"/>
                <a:gd name="connsiteX11" fmla="*/ 202842 w 271040"/>
                <a:gd name="connsiteY11" fmla="*/ 38343 h 309996"/>
                <a:gd name="connsiteX12" fmla="*/ 43679 w 271040"/>
                <a:gd name="connsiteY12" fmla="*/ 20436 h 309996"/>
                <a:gd name="connsiteX13" fmla="*/ 4150 w 271040"/>
                <a:gd name="connsiteY13" fmla="*/ 79110 h 30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1040" h="309996">
                  <a:moveTo>
                    <a:pt x="4150" y="79110"/>
                  </a:moveTo>
                  <a:cubicBezTo>
                    <a:pt x="1683" y="96141"/>
                    <a:pt x="1273" y="113410"/>
                    <a:pt x="2912" y="130545"/>
                  </a:cubicBezTo>
                  <a:cubicBezTo>
                    <a:pt x="6531" y="146071"/>
                    <a:pt x="18533" y="160454"/>
                    <a:pt x="19676" y="173598"/>
                  </a:cubicBezTo>
                  <a:cubicBezTo>
                    <a:pt x="20819" y="186743"/>
                    <a:pt x="-4232" y="213032"/>
                    <a:pt x="626" y="222652"/>
                  </a:cubicBezTo>
                  <a:cubicBezTo>
                    <a:pt x="5484" y="232272"/>
                    <a:pt x="32916" y="233415"/>
                    <a:pt x="32916" y="233415"/>
                  </a:cubicBezTo>
                  <a:cubicBezTo>
                    <a:pt x="32916" y="233415"/>
                    <a:pt x="68825" y="295614"/>
                    <a:pt x="77207" y="296852"/>
                  </a:cubicBezTo>
                  <a:cubicBezTo>
                    <a:pt x="85589" y="298090"/>
                    <a:pt x="117879" y="278850"/>
                    <a:pt x="117879" y="278850"/>
                  </a:cubicBezTo>
                  <a:lnTo>
                    <a:pt x="145406" y="309996"/>
                  </a:lnTo>
                  <a:cubicBezTo>
                    <a:pt x="145406" y="309996"/>
                    <a:pt x="196841" y="259704"/>
                    <a:pt x="219606" y="246560"/>
                  </a:cubicBezTo>
                  <a:cubicBezTo>
                    <a:pt x="235874" y="237768"/>
                    <a:pt x="253143" y="230948"/>
                    <a:pt x="271041" y="226272"/>
                  </a:cubicBezTo>
                  <a:cubicBezTo>
                    <a:pt x="271041" y="226272"/>
                    <a:pt x="242466" y="201126"/>
                    <a:pt x="237513" y="173598"/>
                  </a:cubicBezTo>
                  <a:cubicBezTo>
                    <a:pt x="232560" y="146071"/>
                    <a:pt x="242370" y="88635"/>
                    <a:pt x="202842" y="38343"/>
                  </a:cubicBezTo>
                  <a:cubicBezTo>
                    <a:pt x="163313" y="-11949"/>
                    <a:pt x="74826" y="-7091"/>
                    <a:pt x="43679" y="20436"/>
                  </a:cubicBezTo>
                  <a:cubicBezTo>
                    <a:pt x="25457" y="36076"/>
                    <a:pt x="11799" y="56345"/>
                    <a:pt x="4150" y="7911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3" name="任意多边形: 形状 1372">
              <a:extLst>
                <a:ext uri="{FF2B5EF4-FFF2-40B4-BE49-F238E27FC236}">
                  <a16:creationId xmlns:a16="http://schemas.microsoft.com/office/drawing/2014/main" id="{322A9C5E-35DB-4708-8AAD-2A05D7F415B9}"/>
                </a:ext>
              </a:extLst>
            </p:cNvPr>
            <p:cNvSpPr/>
            <p:nvPr/>
          </p:nvSpPr>
          <p:spPr>
            <a:xfrm>
              <a:off x="8900192" y="3666861"/>
              <a:ext cx="280492" cy="319673"/>
            </a:xfrm>
            <a:custGeom>
              <a:avLst/>
              <a:gdLst>
                <a:gd name="connsiteX0" fmla="*/ 149976 w 280492"/>
                <a:gd name="connsiteY0" fmla="*/ 319674 h 319673"/>
                <a:gd name="connsiteX1" fmla="*/ 149976 w 280492"/>
                <a:gd name="connsiteY1" fmla="*/ 319674 h 319673"/>
                <a:gd name="connsiteX2" fmla="*/ 146642 w 280492"/>
                <a:gd name="connsiteY2" fmla="*/ 318054 h 319673"/>
                <a:gd name="connsiteX3" fmla="*/ 121687 w 280492"/>
                <a:gd name="connsiteY3" fmla="*/ 289479 h 319673"/>
                <a:gd name="connsiteX4" fmla="*/ 81301 w 280492"/>
                <a:gd name="connsiteY4" fmla="*/ 306053 h 319673"/>
                <a:gd name="connsiteX5" fmla="*/ 34914 w 280492"/>
                <a:gd name="connsiteY5" fmla="*/ 242521 h 319673"/>
                <a:gd name="connsiteX6" fmla="*/ 1100 w 280492"/>
                <a:gd name="connsiteY6" fmla="*/ 229282 h 319673"/>
                <a:gd name="connsiteX7" fmla="*/ 10149 w 280492"/>
                <a:gd name="connsiteY7" fmla="*/ 200707 h 319673"/>
                <a:gd name="connsiteX8" fmla="*/ 19674 w 280492"/>
                <a:gd name="connsiteY8" fmla="*/ 178704 h 319673"/>
                <a:gd name="connsiteX9" fmla="*/ 12054 w 280492"/>
                <a:gd name="connsiteY9" fmla="*/ 158511 h 319673"/>
                <a:gd name="connsiteX10" fmla="*/ 3101 w 280492"/>
                <a:gd name="connsiteY10" fmla="*/ 136318 h 319673"/>
                <a:gd name="connsiteX11" fmla="*/ 4148 w 280492"/>
                <a:gd name="connsiteY11" fmla="*/ 83168 h 319673"/>
                <a:gd name="connsiteX12" fmla="*/ 4148 w 280492"/>
                <a:gd name="connsiteY12" fmla="*/ 82596 h 319673"/>
                <a:gd name="connsiteX13" fmla="*/ 45011 w 280492"/>
                <a:gd name="connsiteY13" fmla="*/ 21636 h 319673"/>
                <a:gd name="connsiteX14" fmla="*/ 130736 w 280492"/>
                <a:gd name="connsiteY14" fmla="*/ 586 h 319673"/>
                <a:gd name="connsiteX15" fmla="*/ 211222 w 280492"/>
                <a:gd name="connsiteY15" fmla="*/ 40210 h 319673"/>
                <a:gd name="connsiteX16" fmla="*/ 245131 w 280492"/>
                <a:gd name="connsiteY16" fmla="*/ 153748 h 319673"/>
                <a:gd name="connsiteX17" fmla="*/ 246941 w 280492"/>
                <a:gd name="connsiteY17" fmla="*/ 177466 h 319673"/>
                <a:gd name="connsiteX18" fmla="*/ 278849 w 280492"/>
                <a:gd name="connsiteY18" fmla="*/ 227377 h 319673"/>
                <a:gd name="connsiteX19" fmla="*/ 280373 w 280492"/>
                <a:gd name="connsiteY19" fmla="*/ 232044 h 319673"/>
                <a:gd name="connsiteX20" fmla="*/ 276849 w 280492"/>
                <a:gd name="connsiteY20" fmla="*/ 235568 h 319673"/>
                <a:gd name="connsiteX21" fmla="*/ 226652 w 280492"/>
                <a:gd name="connsiteY21" fmla="*/ 255380 h 319673"/>
                <a:gd name="connsiteX22" fmla="*/ 153405 w 280492"/>
                <a:gd name="connsiteY22" fmla="*/ 318150 h 319673"/>
                <a:gd name="connsiteX23" fmla="*/ 149976 w 280492"/>
                <a:gd name="connsiteY23" fmla="*/ 319674 h 319673"/>
                <a:gd name="connsiteX24" fmla="*/ 122449 w 280492"/>
                <a:gd name="connsiteY24" fmla="*/ 279002 h 319673"/>
                <a:gd name="connsiteX25" fmla="*/ 126068 w 280492"/>
                <a:gd name="connsiteY25" fmla="*/ 280621 h 319673"/>
                <a:gd name="connsiteX26" fmla="*/ 150262 w 280492"/>
                <a:gd name="connsiteY26" fmla="*/ 308053 h 319673"/>
                <a:gd name="connsiteX27" fmla="*/ 221795 w 280492"/>
                <a:gd name="connsiteY27" fmla="*/ 247379 h 319673"/>
                <a:gd name="connsiteX28" fmla="*/ 266372 w 280492"/>
                <a:gd name="connsiteY28" fmla="*/ 228805 h 319673"/>
                <a:gd name="connsiteX29" fmla="*/ 237797 w 280492"/>
                <a:gd name="connsiteY29" fmla="*/ 179275 h 319673"/>
                <a:gd name="connsiteX30" fmla="*/ 235892 w 280492"/>
                <a:gd name="connsiteY30" fmla="*/ 154320 h 319673"/>
                <a:gd name="connsiteX31" fmla="*/ 204078 w 280492"/>
                <a:gd name="connsiteY31" fmla="*/ 46211 h 319673"/>
                <a:gd name="connsiteX32" fmla="*/ 130164 w 280492"/>
                <a:gd name="connsiteY32" fmla="*/ 10302 h 319673"/>
                <a:gd name="connsiteX33" fmla="*/ 51869 w 280492"/>
                <a:gd name="connsiteY33" fmla="*/ 28876 h 319673"/>
                <a:gd name="connsiteX34" fmla="*/ 13769 w 280492"/>
                <a:gd name="connsiteY34" fmla="*/ 84978 h 319673"/>
                <a:gd name="connsiteX35" fmla="*/ 12530 w 280492"/>
                <a:gd name="connsiteY35" fmla="*/ 134317 h 319673"/>
                <a:gd name="connsiteX36" fmla="*/ 20722 w 280492"/>
                <a:gd name="connsiteY36" fmla="*/ 154415 h 319673"/>
                <a:gd name="connsiteX37" fmla="*/ 29390 w 280492"/>
                <a:gd name="connsiteY37" fmla="*/ 178037 h 319673"/>
                <a:gd name="connsiteX38" fmla="*/ 18436 w 280492"/>
                <a:gd name="connsiteY38" fmla="*/ 205755 h 319673"/>
                <a:gd name="connsiteX39" fmla="*/ 9768 w 280492"/>
                <a:gd name="connsiteY39" fmla="*/ 225471 h 319673"/>
                <a:gd name="connsiteX40" fmla="*/ 38343 w 280492"/>
                <a:gd name="connsiteY40" fmla="*/ 233568 h 319673"/>
                <a:gd name="connsiteX41" fmla="*/ 42248 w 280492"/>
                <a:gd name="connsiteY41" fmla="*/ 235949 h 319673"/>
                <a:gd name="connsiteX42" fmla="*/ 83587 w 280492"/>
                <a:gd name="connsiteY42" fmla="*/ 297195 h 319673"/>
                <a:gd name="connsiteX43" fmla="*/ 120639 w 280492"/>
                <a:gd name="connsiteY43" fmla="*/ 279669 h 319673"/>
                <a:gd name="connsiteX44" fmla="*/ 122449 w 280492"/>
                <a:gd name="connsiteY44" fmla="*/ 278907 h 31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0492" h="319673">
                  <a:moveTo>
                    <a:pt x="149976" y="319674"/>
                  </a:moveTo>
                  <a:lnTo>
                    <a:pt x="149976" y="319674"/>
                  </a:lnTo>
                  <a:cubicBezTo>
                    <a:pt x="148700" y="319578"/>
                    <a:pt x="147509" y="318997"/>
                    <a:pt x="146642" y="318054"/>
                  </a:cubicBezTo>
                  <a:lnTo>
                    <a:pt x="121687" y="289479"/>
                  </a:lnTo>
                  <a:cubicBezTo>
                    <a:pt x="111305" y="295480"/>
                    <a:pt x="89588" y="307291"/>
                    <a:pt x="81301" y="306053"/>
                  </a:cubicBezTo>
                  <a:cubicBezTo>
                    <a:pt x="73014" y="304815"/>
                    <a:pt x="51583" y="271382"/>
                    <a:pt x="34914" y="242521"/>
                  </a:cubicBezTo>
                  <a:cubicBezTo>
                    <a:pt x="26627" y="241950"/>
                    <a:pt x="6339" y="239473"/>
                    <a:pt x="1100" y="229282"/>
                  </a:cubicBezTo>
                  <a:cubicBezTo>
                    <a:pt x="-2519" y="222043"/>
                    <a:pt x="3386" y="212041"/>
                    <a:pt x="10149" y="200707"/>
                  </a:cubicBezTo>
                  <a:cubicBezTo>
                    <a:pt x="14893" y="194153"/>
                    <a:pt x="18141" y="186648"/>
                    <a:pt x="19674" y="178704"/>
                  </a:cubicBezTo>
                  <a:cubicBezTo>
                    <a:pt x="18350" y="171579"/>
                    <a:pt x="15769" y="164740"/>
                    <a:pt x="12054" y="158511"/>
                  </a:cubicBezTo>
                  <a:cubicBezTo>
                    <a:pt x="8216" y="151491"/>
                    <a:pt x="5206" y="144042"/>
                    <a:pt x="3101" y="136318"/>
                  </a:cubicBezTo>
                  <a:cubicBezTo>
                    <a:pt x="1205" y="118630"/>
                    <a:pt x="1558" y="100770"/>
                    <a:pt x="4148" y="83168"/>
                  </a:cubicBezTo>
                  <a:cubicBezTo>
                    <a:pt x="4148" y="83168"/>
                    <a:pt x="4148" y="83168"/>
                    <a:pt x="4148" y="82596"/>
                  </a:cubicBezTo>
                  <a:cubicBezTo>
                    <a:pt x="11911" y="58908"/>
                    <a:pt x="26046" y="37819"/>
                    <a:pt x="45011" y="21636"/>
                  </a:cubicBezTo>
                  <a:cubicBezTo>
                    <a:pt x="62632" y="6016"/>
                    <a:pt x="97017" y="-2366"/>
                    <a:pt x="130736" y="586"/>
                  </a:cubicBezTo>
                  <a:cubicBezTo>
                    <a:pt x="161892" y="2072"/>
                    <a:pt x="191038" y="16426"/>
                    <a:pt x="211222" y="40210"/>
                  </a:cubicBezTo>
                  <a:cubicBezTo>
                    <a:pt x="242273" y="79644"/>
                    <a:pt x="243893" y="122411"/>
                    <a:pt x="245131" y="153748"/>
                  </a:cubicBezTo>
                  <a:cubicBezTo>
                    <a:pt x="245236" y="161683"/>
                    <a:pt x="245836" y="169607"/>
                    <a:pt x="246941" y="177466"/>
                  </a:cubicBezTo>
                  <a:cubicBezTo>
                    <a:pt x="251322" y="203088"/>
                    <a:pt x="278564" y="227091"/>
                    <a:pt x="278849" y="227377"/>
                  </a:cubicBezTo>
                  <a:cubicBezTo>
                    <a:pt x="280183" y="228529"/>
                    <a:pt x="280764" y="230329"/>
                    <a:pt x="280373" y="232044"/>
                  </a:cubicBezTo>
                  <a:cubicBezTo>
                    <a:pt x="279935" y="233777"/>
                    <a:pt x="278583" y="235130"/>
                    <a:pt x="276849" y="235568"/>
                  </a:cubicBezTo>
                  <a:cubicBezTo>
                    <a:pt x="259409" y="240216"/>
                    <a:pt x="242569" y="246865"/>
                    <a:pt x="226652" y="255380"/>
                  </a:cubicBezTo>
                  <a:cubicBezTo>
                    <a:pt x="204745" y="268144"/>
                    <a:pt x="153881" y="317578"/>
                    <a:pt x="153405" y="318150"/>
                  </a:cubicBezTo>
                  <a:cubicBezTo>
                    <a:pt x="152519" y="319102"/>
                    <a:pt x="151281" y="319655"/>
                    <a:pt x="149976" y="319674"/>
                  </a:cubicBezTo>
                  <a:close/>
                  <a:moveTo>
                    <a:pt x="122449" y="279002"/>
                  </a:moveTo>
                  <a:cubicBezTo>
                    <a:pt x="123830" y="279011"/>
                    <a:pt x="125145" y="279602"/>
                    <a:pt x="126068" y="280621"/>
                  </a:cubicBezTo>
                  <a:lnTo>
                    <a:pt x="150262" y="308053"/>
                  </a:lnTo>
                  <a:cubicBezTo>
                    <a:pt x="162454" y="296242"/>
                    <a:pt x="202078" y="258809"/>
                    <a:pt x="221795" y="247379"/>
                  </a:cubicBezTo>
                  <a:cubicBezTo>
                    <a:pt x="235939" y="239588"/>
                    <a:pt x="250884" y="233368"/>
                    <a:pt x="266372" y="228805"/>
                  </a:cubicBezTo>
                  <a:cubicBezTo>
                    <a:pt x="252437" y="215261"/>
                    <a:pt x="242550" y="198116"/>
                    <a:pt x="237797" y="179275"/>
                  </a:cubicBezTo>
                  <a:cubicBezTo>
                    <a:pt x="236673" y="170998"/>
                    <a:pt x="236035" y="162664"/>
                    <a:pt x="235892" y="154320"/>
                  </a:cubicBezTo>
                  <a:cubicBezTo>
                    <a:pt x="234749" y="124316"/>
                    <a:pt x="233129" y="83263"/>
                    <a:pt x="204078" y="46211"/>
                  </a:cubicBezTo>
                  <a:cubicBezTo>
                    <a:pt x="185438" y="24580"/>
                    <a:pt x="158691" y="11588"/>
                    <a:pt x="130164" y="10302"/>
                  </a:cubicBezTo>
                  <a:cubicBezTo>
                    <a:pt x="99113" y="7444"/>
                    <a:pt x="67585" y="14969"/>
                    <a:pt x="51869" y="28876"/>
                  </a:cubicBezTo>
                  <a:cubicBezTo>
                    <a:pt x="34419" y="43868"/>
                    <a:pt x="21265" y="63232"/>
                    <a:pt x="13769" y="84978"/>
                  </a:cubicBezTo>
                  <a:cubicBezTo>
                    <a:pt x="11378" y="101313"/>
                    <a:pt x="10959" y="117877"/>
                    <a:pt x="12530" y="134317"/>
                  </a:cubicBezTo>
                  <a:cubicBezTo>
                    <a:pt x="14483" y="141309"/>
                    <a:pt x="17236" y="148052"/>
                    <a:pt x="20722" y="154415"/>
                  </a:cubicBezTo>
                  <a:cubicBezTo>
                    <a:pt x="25008" y="161702"/>
                    <a:pt x="27951" y="169703"/>
                    <a:pt x="29390" y="178037"/>
                  </a:cubicBezTo>
                  <a:cubicBezTo>
                    <a:pt x="28332" y="188105"/>
                    <a:pt x="24541" y="197687"/>
                    <a:pt x="18436" y="205755"/>
                  </a:cubicBezTo>
                  <a:cubicBezTo>
                    <a:pt x="15007" y="211660"/>
                    <a:pt x="8435" y="222804"/>
                    <a:pt x="9768" y="225471"/>
                  </a:cubicBezTo>
                  <a:cubicBezTo>
                    <a:pt x="12054" y="230044"/>
                    <a:pt x="27675" y="233092"/>
                    <a:pt x="38343" y="233568"/>
                  </a:cubicBezTo>
                  <a:cubicBezTo>
                    <a:pt x="39962" y="233663"/>
                    <a:pt x="41429" y="234558"/>
                    <a:pt x="42248" y="235949"/>
                  </a:cubicBezTo>
                  <a:cubicBezTo>
                    <a:pt x="58060" y="263381"/>
                    <a:pt x="78348" y="294623"/>
                    <a:pt x="83587" y="297195"/>
                  </a:cubicBezTo>
                  <a:cubicBezTo>
                    <a:pt x="96655" y="293013"/>
                    <a:pt x="109114" y="287127"/>
                    <a:pt x="120639" y="279669"/>
                  </a:cubicBezTo>
                  <a:cubicBezTo>
                    <a:pt x="121192" y="279307"/>
                    <a:pt x="121801" y="279050"/>
                    <a:pt x="122449" y="27890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4" name="任意多边形: 形状 1373">
              <a:extLst>
                <a:ext uri="{FF2B5EF4-FFF2-40B4-BE49-F238E27FC236}">
                  <a16:creationId xmlns:a16="http://schemas.microsoft.com/office/drawing/2014/main" id="{A1BCABEF-265E-45D9-844B-2D781960B789}"/>
                </a:ext>
              </a:extLst>
            </p:cNvPr>
            <p:cNvSpPr/>
            <p:nvPr/>
          </p:nvSpPr>
          <p:spPr>
            <a:xfrm>
              <a:off x="8940156" y="3833987"/>
              <a:ext cx="14229" cy="20113"/>
            </a:xfrm>
            <a:custGeom>
              <a:avLst/>
              <a:gdLst>
                <a:gd name="connsiteX0" fmla="*/ 12476 w 14229"/>
                <a:gd name="connsiteY0" fmla="*/ 7482 h 20113"/>
                <a:gd name="connsiteX1" fmla="*/ 11809 w 14229"/>
                <a:gd name="connsiteY1" fmla="*/ 19769 h 20113"/>
                <a:gd name="connsiteX2" fmla="*/ 1713 w 14229"/>
                <a:gd name="connsiteY2" fmla="*/ 12721 h 20113"/>
                <a:gd name="connsiteX3" fmla="*/ 2475 w 14229"/>
                <a:gd name="connsiteY3" fmla="*/ 338 h 20113"/>
                <a:gd name="connsiteX4" fmla="*/ 12476 w 14229"/>
                <a:gd name="connsiteY4" fmla="*/ 7482 h 2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9" h="20113">
                  <a:moveTo>
                    <a:pt x="12476" y="7482"/>
                  </a:moveTo>
                  <a:cubicBezTo>
                    <a:pt x="15048" y="12816"/>
                    <a:pt x="14762" y="18340"/>
                    <a:pt x="11809" y="19769"/>
                  </a:cubicBezTo>
                  <a:cubicBezTo>
                    <a:pt x="8857" y="21198"/>
                    <a:pt x="4285" y="18055"/>
                    <a:pt x="1713" y="12721"/>
                  </a:cubicBezTo>
                  <a:cubicBezTo>
                    <a:pt x="-859" y="7387"/>
                    <a:pt x="-478" y="1767"/>
                    <a:pt x="2475" y="338"/>
                  </a:cubicBezTo>
                  <a:cubicBezTo>
                    <a:pt x="5428" y="-1091"/>
                    <a:pt x="9904" y="2148"/>
                    <a:pt x="12476" y="748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5" name="任意多边形: 形状 1374">
              <a:extLst>
                <a:ext uri="{FF2B5EF4-FFF2-40B4-BE49-F238E27FC236}">
                  <a16:creationId xmlns:a16="http://schemas.microsoft.com/office/drawing/2014/main" id="{C4F3173D-82C5-48F0-8509-EDD6F2125B06}"/>
                </a:ext>
              </a:extLst>
            </p:cNvPr>
            <p:cNvSpPr/>
            <p:nvPr/>
          </p:nvSpPr>
          <p:spPr>
            <a:xfrm>
              <a:off x="8952060" y="3914621"/>
              <a:ext cx="12001" cy="8381"/>
            </a:xfrm>
            <a:custGeom>
              <a:avLst/>
              <a:gdLst>
                <a:gd name="connsiteX0" fmla="*/ 0 w 12001"/>
                <a:gd name="connsiteY0" fmla="*/ 8382 h 8381"/>
                <a:gd name="connsiteX1" fmla="*/ 12001 w 12001"/>
                <a:gd name="connsiteY1" fmla="*/ 0 h 8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001" h="8381">
                  <a:moveTo>
                    <a:pt x="0" y="8382"/>
                  </a:moveTo>
                  <a:lnTo>
                    <a:pt x="12001" y="0"/>
                  </a:lnTo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6" name="任意多边形: 形状 1375">
              <a:extLst>
                <a:ext uri="{FF2B5EF4-FFF2-40B4-BE49-F238E27FC236}">
                  <a16:creationId xmlns:a16="http://schemas.microsoft.com/office/drawing/2014/main" id="{B7B907EF-DD33-44C7-AC47-C9BF5B04BCEE}"/>
                </a:ext>
              </a:extLst>
            </p:cNvPr>
            <p:cNvSpPr/>
            <p:nvPr/>
          </p:nvSpPr>
          <p:spPr>
            <a:xfrm>
              <a:off x="8947017" y="3909514"/>
              <a:ext cx="21805" cy="18251"/>
            </a:xfrm>
            <a:custGeom>
              <a:avLst/>
              <a:gdLst>
                <a:gd name="connsiteX0" fmla="*/ 4757 w 21805"/>
                <a:gd name="connsiteY0" fmla="*/ 18251 h 18251"/>
                <a:gd name="connsiteX1" fmla="*/ 852 w 21805"/>
                <a:gd name="connsiteY1" fmla="*/ 16251 h 18251"/>
                <a:gd name="connsiteX2" fmla="*/ 1995 w 21805"/>
                <a:gd name="connsiteY2" fmla="*/ 9584 h 18251"/>
                <a:gd name="connsiteX3" fmla="*/ 14282 w 21805"/>
                <a:gd name="connsiteY3" fmla="*/ 820 h 18251"/>
                <a:gd name="connsiteX4" fmla="*/ 20950 w 21805"/>
                <a:gd name="connsiteY4" fmla="*/ 2059 h 18251"/>
                <a:gd name="connsiteX5" fmla="*/ 19769 w 21805"/>
                <a:gd name="connsiteY5" fmla="*/ 8688 h 18251"/>
                <a:gd name="connsiteX6" fmla="*/ 19712 w 21805"/>
                <a:gd name="connsiteY6" fmla="*/ 8726 h 18251"/>
                <a:gd name="connsiteX7" fmla="*/ 7806 w 21805"/>
                <a:gd name="connsiteY7" fmla="*/ 17013 h 18251"/>
                <a:gd name="connsiteX8" fmla="*/ 4757 w 21805"/>
                <a:gd name="connsiteY8" fmla="*/ 18251 h 18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5" h="18251">
                  <a:moveTo>
                    <a:pt x="4757" y="18251"/>
                  </a:moveTo>
                  <a:cubicBezTo>
                    <a:pt x="3205" y="18280"/>
                    <a:pt x="1738" y="17527"/>
                    <a:pt x="852" y="16251"/>
                  </a:cubicBezTo>
                  <a:cubicBezTo>
                    <a:pt x="-634" y="14089"/>
                    <a:pt x="-129" y="11136"/>
                    <a:pt x="1995" y="9584"/>
                  </a:cubicBezTo>
                  <a:lnTo>
                    <a:pt x="14282" y="820"/>
                  </a:lnTo>
                  <a:cubicBezTo>
                    <a:pt x="16473" y="-646"/>
                    <a:pt x="19435" y="-94"/>
                    <a:pt x="20950" y="2059"/>
                  </a:cubicBezTo>
                  <a:cubicBezTo>
                    <a:pt x="22455" y="4221"/>
                    <a:pt x="21922" y="7183"/>
                    <a:pt x="19769" y="8688"/>
                  </a:cubicBezTo>
                  <a:cubicBezTo>
                    <a:pt x="19750" y="8698"/>
                    <a:pt x="19731" y="8717"/>
                    <a:pt x="19712" y="8726"/>
                  </a:cubicBezTo>
                  <a:lnTo>
                    <a:pt x="7806" y="17013"/>
                  </a:lnTo>
                  <a:cubicBezTo>
                    <a:pt x="6958" y="17765"/>
                    <a:pt x="5881" y="18194"/>
                    <a:pt x="4757" y="1825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7" name="任意多边形: 形状 1376">
              <a:extLst>
                <a:ext uri="{FF2B5EF4-FFF2-40B4-BE49-F238E27FC236}">
                  <a16:creationId xmlns:a16="http://schemas.microsoft.com/office/drawing/2014/main" id="{43448762-A2D7-4220-A6BB-E1B66FA5982C}"/>
                </a:ext>
              </a:extLst>
            </p:cNvPr>
            <p:cNvSpPr/>
            <p:nvPr/>
          </p:nvSpPr>
          <p:spPr>
            <a:xfrm>
              <a:off x="8929867" y="3816863"/>
              <a:ext cx="20478" cy="8985"/>
            </a:xfrm>
            <a:custGeom>
              <a:avLst/>
              <a:gdLst>
                <a:gd name="connsiteX0" fmla="*/ 0 w 20478"/>
                <a:gd name="connsiteY0" fmla="*/ 8985 h 8985"/>
                <a:gd name="connsiteX1" fmla="*/ 20479 w 20478"/>
                <a:gd name="connsiteY1" fmla="*/ 1175 h 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78" h="8985">
                  <a:moveTo>
                    <a:pt x="0" y="8985"/>
                  </a:moveTo>
                  <a:cubicBezTo>
                    <a:pt x="0" y="8985"/>
                    <a:pt x="3048" y="-3874"/>
                    <a:pt x="20479" y="1175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8" name="任意多边形: 形状 1377">
              <a:extLst>
                <a:ext uri="{FF2B5EF4-FFF2-40B4-BE49-F238E27FC236}">
                  <a16:creationId xmlns:a16="http://schemas.microsoft.com/office/drawing/2014/main" id="{DAFBEE05-1225-47D2-A770-D3D789ADE6C8}"/>
                </a:ext>
              </a:extLst>
            </p:cNvPr>
            <p:cNvSpPr/>
            <p:nvPr/>
          </p:nvSpPr>
          <p:spPr>
            <a:xfrm>
              <a:off x="8925090" y="3812428"/>
              <a:ext cx="30111" cy="18184"/>
            </a:xfrm>
            <a:custGeom>
              <a:avLst/>
              <a:gdLst>
                <a:gd name="connsiteX0" fmla="*/ 4777 w 30111"/>
                <a:gd name="connsiteY0" fmla="*/ 18182 h 18184"/>
                <a:gd name="connsiteX1" fmla="*/ 3539 w 30111"/>
                <a:gd name="connsiteY1" fmla="*/ 18182 h 18184"/>
                <a:gd name="connsiteX2" fmla="*/ 110 w 30111"/>
                <a:gd name="connsiteY2" fmla="*/ 12563 h 18184"/>
                <a:gd name="connsiteX3" fmla="*/ 7635 w 30111"/>
                <a:gd name="connsiteY3" fmla="*/ 2657 h 18184"/>
                <a:gd name="connsiteX4" fmla="*/ 26685 w 30111"/>
                <a:gd name="connsiteY4" fmla="*/ 1514 h 18184"/>
                <a:gd name="connsiteX5" fmla="*/ 29942 w 30111"/>
                <a:gd name="connsiteY5" fmla="*/ 7257 h 18184"/>
                <a:gd name="connsiteX6" fmla="*/ 29923 w 30111"/>
                <a:gd name="connsiteY6" fmla="*/ 7324 h 18184"/>
                <a:gd name="connsiteX7" fmla="*/ 24085 w 30111"/>
                <a:gd name="connsiteY7" fmla="*/ 10677 h 18184"/>
                <a:gd name="connsiteX8" fmla="*/ 24018 w 30111"/>
                <a:gd name="connsiteY8" fmla="*/ 10658 h 18184"/>
                <a:gd name="connsiteX9" fmla="*/ 12969 w 30111"/>
                <a:gd name="connsiteY9" fmla="*/ 10658 h 18184"/>
                <a:gd name="connsiteX10" fmla="*/ 9445 w 30111"/>
                <a:gd name="connsiteY10" fmla="*/ 14944 h 18184"/>
                <a:gd name="connsiteX11" fmla="*/ 4777 w 30111"/>
                <a:gd name="connsiteY11" fmla="*/ 18182 h 18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11" h="18184">
                  <a:moveTo>
                    <a:pt x="4777" y="18182"/>
                  </a:moveTo>
                  <a:lnTo>
                    <a:pt x="3539" y="18182"/>
                  </a:lnTo>
                  <a:cubicBezTo>
                    <a:pt x="1082" y="17525"/>
                    <a:pt x="-433" y="15049"/>
                    <a:pt x="110" y="12563"/>
                  </a:cubicBezTo>
                  <a:cubicBezTo>
                    <a:pt x="1291" y="8438"/>
                    <a:pt x="3977" y="4904"/>
                    <a:pt x="7635" y="2657"/>
                  </a:cubicBezTo>
                  <a:cubicBezTo>
                    <a:pt x="13531" y="-430"/>
                    <a:pt x="20465" y="-849"/>
                    <a:pt x="26685" y="1514"/>
                  </a:cubicBezTo>
                  <a:cubicBezTo>
                    <a:pt x="29171" y="2199"/>
                    <a:pt x="30628" y="4771"/>
                    <a:pt x="29942" y="7257"/>
                  </a:cubicBezTo>
                  <a:cubicBezTo>
                    <a:pt x="29933" y="7276"/>
                    <a:pt x="29933" y="7305"/>
                    <a:pt x="29923" y="7324"/>
                  </a:cubicBezTo>
                  <a:cubicBezTo>
                    <a:pt x="29238" y="9867"/>
                    <a:pt x="26618" y="11362"/>
                    <a:pt x="24085" y="10677"/>
                  </a:cubicBezTo>
                  <a:cubicBezTo>
                    <a:pt x="24056" y="10667"/>
                    <a:pt x="24037" y="10667"/>
                    <a:pt x="24018" y="10658"/>
                  </a:cubicBezTo>
                  <a:cubicBezTo>
                    <a:pt x="20484" y="9191"/>
                    <a:pt x="16503" y="9191"/>
                    <a:pt x="12969" y="10658"/>
                  </a:cubicBezTo>
                  <a:cubicBezTo>
                    <a:pt x="11283" y="11582"/>
                    <a:pt x="10026" y="13115"/>
                    <a:pt x="9445" y="14944"/>
                  </a:cubicBezTo>
                  <a:cubicBezTo>
                    <a:pt x="8778" y="16935"/>
                    <a:pt x="6873" y="18249"/>
                    <a:pt x="4777" y="1818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9" name="任意多边形: 形状 1378">
              <a:extLst>
                <a:ext uri="{FF2B5EF4-FFF2-40B4-BE49-F238E27FC236}">
                  <a16:creationId xmlns:a16="http://schemas.microsoft.com/office/drawing/2014/main" id="{874568AA-8E22-4A99-960F-F9ADB31066A3}"/>
                </a:ext>
              </a:extLst>
            </p:cNvPr>
            <p:cNvSpPr/>
            <p:nvPr/>
          </p:nvSpPr>
          <p:spPr>
            <a:xfrm>
              <a:off x="8573346" y="4068259"/>
              <a:ext cx="115849" cy="114014"/>
            </a:xfrm>
            <a:custGeom>
              <a:avLst/>
              <a:gdLst>
                <a:gd name="connsiteX0" fmla="*/ 66675 w 115849"/>
                <a:gd name="connsiteY0" fmla="*/ 0 h 114014"/>
                <a:gd name="connsiteX1" fmla="*/ 16669 w 115849"/>
                <a:gd name="connsiteY1" fmla="*/ 34290 h 114014"/>
                <a:gd name="connsiteX2" fmla="*/ 0 w 115849"/>
                <a:gd name="connsiteY2" fmla="*/ 114014 h 114014"/>
                <a:gd name="connsiteX3" fmla="*/ 115824 w 115849"/>
                <a:gd name="connsiteY3" fmla="*/ 43625 h 114014"/>
                <a:gd name="connsiteX4" fmla="*/ 66675 w 115849"/>
                <a:gd name="connsiteY4" fmla="*/ 0 h 11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849" h="114014">
                  <a:moveTo>
                    <a:pt x="66675" y="0"/>
                  </a:moveTo>
                  <a:cubicBezTo>
                    <a:pt x="66675" y="0"/>
                    <a:pt x="29623" y="6477"/>
                    <a:pt x="16669" y="34290"/>
                  </a:cubicBezTo>
                  <a:cubicBezTo>
                    <a:pt x="3715" y="62103"/>
                    <a:pt x="0" y="114014"/>
                    <a:pt x="0" y="114014"/>
                  </a:cubicBezTo>
                  <a:lnTo>
                    <a:pt x="115824" y="43625"/>
                  </a:lnTo>
                  <a:cubicBezTo>
                    <a:pt x="115824" y="43625"/>
                    <a:pt x="118586" y="0"/>
                    <a:pt x="6667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0" name="任意多边形: 形状 1379">
              <a:extLst>
                <a:ext uri="{FF2B5EF4-FFF2-40B4-BE49-F238E27FC236}">
                  <a16:creationId xmlns:a16="http://schemas.microsoft.com/office/drawing/2014/main" id="{74E7CCA4-4981-45C9-A7CF-C3D99BDD3573}"/>
                </a:ext>
              </a:extLst>
            </p:cNvPr>
            <p:cNvSpPr/>
            <p:nvPr/>
          </p:nvSpPr>
          <p:spPr>
            <a:xfrm>
              <a:off x="8568481" y="4063654"/>
              <a:ext cx="125375" cy="123408"/>
            </a:xfrm>
            <a:custGeom>
              <a:avLst/>
              <a:gdLst>
                <a:gd name="connsiteX0" fmla="*/ 4865 w 125375"/>
                <a:gd name="connsiteY0" fmla="*/ 123382 h 123408"/>
                <a:gd name="connsiteX1" fmla="*/ 2293 w 125375"/>
                <a:gd name="connsiteY1" fmla="*/ 122906 h 123408"/>
                <a:gd name="connsiteX2" fmla="*/ 7 w 125375"/>
                <a:gd name="connsiteY2" fmla="*/ 118524 h 123408"/>
                <a:gd name="connsiteX3" fmla="*/ 17152 w 125375"/>
                <a:gd name="connsiteY3" fmla="*/ 37086 h 123408"/>
                <a:gd name="connsiteX4" fmla="*/ 70683 w 125375"/>
                <a:gd name="connsiteY4" fmla="*/ 128 h 123408"/>
                <a:gd name="connsiteX5" fmla="*/ 71445 w 125375"/>
                <a:gd name="connsiteY5" fmla="*/ 128 h 123408"/>
                <a:gd name="connsiteX6" fmla="*/ 113164 w 125375"/>
                <a:gd name="connsiteY6" fmla="*/ 15273 h 123408"/>
                <a:gd name="connsiteX7" fmla="*/ 125356 w 125375"/>
                <a:gd name="connsiteY7" fmla="*/ 48801 h 123408"/>
                <a:gd name="connsiteX8" fmla="*/ 123070 w 125375"/>
                <a:gd name="connsiteY8" fmla="*/ 52516 h 123408"/>
                <a:gd name="connsiteX9" fmla="*/ 7341 w 125375"/>
                <a:gd name="connsiteY9" fmla="*/ 122906 h 123408"/>
                <a:gd name="connsiteX10" fmla="*/ 4865 w 125375"/>
                <a:gd name="connsiteY10" fmla="*/ 123382 h 123408"/>
                <a:gd name="connsiteX11" fmla="*/ 71540 w 125375"/>
                <a:gd name="connsiteY11" fmla="*/ 9082 h 123408"/>
                <a:gd name="connsiteX12" fmla="*/ 25344 w 125375"/>
                <a:gd name="connsiteY12" fmla="*/ 40705 h 123408"/>
                <a:gd name="connsiteX13" fmla="*/ 10008 w 125375"/>
                <a:gd name="connsiteY13" fmla="*/ 109380 h 123408"/>
                <a:gd name="connsiteX14" fmla="*/ 115450 w 125375"/>
                <a:gd name="connsiteY14" fmla="*/ 45277 h 123408"/>
                <a:gd name="connsiteX15" fmla="*/ 105925 w 125375"/>
                <a:gd name="connsiteY15" fmla="*/ 21179 h 123408"/>
                <a:gd name="connsiteX16" fmla="*/ 72016 w 125375"/>
                <a:gd name="connsiteY16" fmla="*/ 9368 h 123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75" h="123408">
                  <a:moveTo>
                    <a:pt x="4865" y="123382"/>
                  </a:moveTo>
                  <a:cubicBezTo>
                    <a:pt x="3979" y="123477"/>
                    <a:pt x="3084" y="123315"/>
                    <a:pt x="2293" y="122906"/>
                  </a:cubicBezTo>
                  <a:cubicBezTo>
                    <a:pt x="788" y="121972"/>
                    <a:pt x="-88" y="120296"/>
                    <a:pt x="7" y="118524"/>
                  </a:cubicBezTo>
                  <a:cubicBezTo>
                    <a:pt x="7" y="116334"/>
                    <a:pt x="3912" y="65375"/>
                    <a:pt x="17152" y="37086"/>
                  </a:cubicBezTo>
                  <a:cubicBezTo>
                    <a:pt x="30963" y="7368"/>
                    <a:pt x="69063" y="414"/>
                    <a:pt x="70683" y="128"/>
                  </a:cubicBezTo>
                  <a:lnTo>
                    <a:pt x="71445" y="128"/>
                  </a:lnTo>
                  <a:cubicBezTo>
                    <a:pt x="86866" y="-929"/>
                    <a:pt x="102010" y="4577"/>
                    <a:pt x="113164" y="15273"/>
                  </a:cubicBezTo>
                  <a:cubicBezTo>
                    <a:pt x="121346" y="24484"/>
                    <a:pt x="125709" y="36476"/>
                    <a:pt x="125356" y="48801"/>
                  </a:cubicBezTo>
                  <a:cubicBezTo>
                    <a:pt x="125251" y="50344"/>
                    <a:pt x="124404" y="51735"/>
                    <a:pt x="123070" y="52516"/>
                  </a:cubicBezTo>
                  <a:lnTo>
                    <a:pt x="7341" y="122906"/>
                  </a:lnTo>
                  <a:cubicBezTo>
                    <a:pt x="6579" y="123296"/>
                    <a:pt x="5722" y="123458"/>
                    <a:pt x="4865" y="123382"/>
                  </a:cubicBezTo>
                  <a:close/>
                  <a:moveTo>
                    <a:pt x="71540" y="9082"/>
                  </a:moveTo>
                  <a:cubicBezTo>
                    <a:pt x="67730" y="9939"/>
                    <a:pt x="36488" y="16893"/>
                    <a:pt x="25344" y="40705"/>
                  </a:cubicBezTo>
                  <a:cubicBezTo>
                    <a:pt x="17095" y="62784"/>
                    <a:pt x="11932" y="85892"/>
                    <a:pt x="10008" y="109380"/>
                  </a:cubicBezTo>
                  <a:lnTo>
                    <a:pt x="115450" y="45277"/>
                  </a:lnTo>
                  <a:cubicBezTo>
                    <a:pt x="115098" y="36400"/>
                    <a:pt x="111735" y="27904"/>
                    <a:pt x="105925" y="21179"/>
                  </a:cubicBezTo>
                  <a:cubicBezTo>
                    <a:pt x="96695" y="12797"/>
                    <a:pt x="84456" y="8530"/>
                    <a:pt x="72016" y="936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1" name="任意多边形: 形状 1380">
              <a:extLst>
                <a:ext uri="{FF2B5EF4-FFF2-40B4-BE49-F238E27FC236}">
                  <a16:creationId xmlns:a16="http://schemas.microsoft.com/office/drawing/2014/main" id="{52B1054D-0234-4512-8D42-74045F0B6E47}"/>
                </a:ext>
              </a:extLst>
            </p:cNvPr>
            <p:cNvSpPr/>
            <p:nvPr/>
          </p:nvSpPr>
          <p:spPr>
            <a:xfrm>
              <a:off x="8655833" y="4096072"/>
              <a:ext cx="374427" cy="344805"/>
            </a:xfrm>
            <a:custGeom>
              <a:avLst/>
              <a:gdLst>
                <a:gd name="connsiteX0" fmla="*/ 0 w 374427"/>
                <a:gd name="connsiteY0" fmla="*/ 79724 h 344805"/>
                <a:gd name="connsiteX1" fmla="*/ 227076 w 374427"/>
                <a:gd name="connsiteY1" fmla="*/ 344805 h 344805"/>
                <a:gd name="connsiteX2" fmla="*/ 374428 w 374427"/>
                <a:gd name="connsiteY2" fmla="*/ 218694 h 344805"/>
                <a:gd name="connsiteX3" fmla="*/ 181642 w 374427"/>
                <a:gd name="connsiteY3" fmla="*/ 0 h 344805"/>
                <a:gd name="connsiteX4" fmla="*/ 0 w 374427"/>
                <a:gd name="connsiteY4" fmla="*/ 79724 h 344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427" h="344805">
                  <a:moveTo>
                    <a:pt x="0" y="79724"/>
                  </a:moveTo>
                  <a:lnTo>
                    <a:pt x="227076" y="344805"/>
                  </a:lnTo>
                  <a:lnTo>
                    <a:pt x="374428" y="218694"/>
                  </a:lnTo>
                  <a:lnTo>
                    <a:pt x="181642" y="0"/>
                  </a:lnTo>
                  <a:lnTo>
                    <a:pt x="0" y="7972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2" name="任意多边形: 形状 1381">
              <a:extLst>
                <a:ext uri="{FF2B5EF4-FFF2-40B4-BE49-F238E27FC236}">
                  <a16:creationId xmlns:a16="http://schemas.microsoft.com/office/drawing/2014/main" id="{9BC6E143-A5C6-4905-87BB-EFCF77BFE2CC}"/>
                </a:ext>
              </a:extLst>
            </p:cNvPr>
            <p:cNvSpPr/>
            <p:nvPr/>
          </p:nvSpPr>
          <p:spPr>
            <a:xfrm>
              <a:off x="8651074" y="4090950"/>
              <a:ext cx="383872" cy="354689"/>
            </a:xfrm>
            <a:custGeom>
              <a:avLst/>
              <a:gdLst>
                <a:gd name="connsiteX0" fmla="*/ 231835 w 383872"/>
                <a:gd name="connsiteY0" fmla="*/ 354690 h 354689"/>
                <a:gd name="connsiteX1" fmla="*/ 228215 w 383872"/>
                <a:gd name="connsiteY1" fmla="*/ 352975 h 354689"/>
                <a:gd name="connsiteX2" fmla="*/ 1140 w 383872"/>
                <a:gd name="connsiteY2" fmla="*/ 87990 h 354689"/>
                <a:gd name="connsiteX3" fmla="*/ 92 w 383872"/>
                <a:gd name="connsiteY3" fmla="*/ 83799 h 354689"/>
                <a:gd name="connsiteX4" fmla="*/ 2854 w 383872"/>
                <a:gd name="connsiteY4" fmla="*/ 80465 h 354689"/>
                <a:gd name="connsiteX5" fmla="*/ 184496 w 383872"/>
                <a:gd name="connsiteY5" fmla="*/ 360 h 354689"/>
                <a:gd name="connsiteX6" fmla="*/ 189925 w 383872"/>
                <a:gd name="connsiteY6" fmla="*/ 1598 h 354689"/>
                <a:gd name="connsiteX7" fmla="*/ 382711 w 383872"/>
                <a:gd name="connsiteY7" fmla="*/ 220673 h 354689"/>
                <a:gd name="connsiteX8" fmla="*/ 383854 w 383872"/>
                <a:gd name="connsiteY8" fmla="*/ 224197 h 354689"/>
                <a:gd name="connsiteX9" fmla="*/ 382235 w 383872"/>
                <a:gd name="connsiteY9" fmla="*/ 227436 h 354689"/>
                <a:gd name="connsiteX10" fmla="*/ 234883 w 383872"/>
                <a:gd name="connsiteY10" fmla="*/ 353547 h 354689"/>
                <a:gd name="connsiteX11" fmla="*/ 231835 w 383872"/>
                <a:gd name="connsiteY11" fmla="*/ 354690 h 354689"/>
                <a:gd name="connsiteX12" fmla="*/ 12760 w 383872"/>
                <a:gd name="connsiteY12" fmla="*/ 86656 h 354689"/>
                <a:gd name="connsiteX13" fmla="*/ 232311 w 383872"/>
                <a:gd name="connsiteY13" fmla="*/ 343260 h 354689"/>
                <a:gd name="connsiteX14" fmla="*/ 372424 w 383872"/>
                <a:gd name="connsiteY14" fmla="*/ 223435 h 354689"/>
                <a:gd name="connsiteX15" fmla="*/ 185067 w 383872"/>
                <a:gd name="connsiteY15" fmla="*/ 11028 h 354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3872" h="354689">
                  <a:moveTo>
                    <a:pt x="231835" y="354690"/>
                  </a:moveTo>
                  <a:cubicBezTo>
                    <a:pt x="230435" y="354690"/>
                    <a:pt x="229101" y="354061"/>
                    <a:pt x="228215" y="352975"/>
                  </a:cubicBezTo>
                  <a:lnTo>
                    <a:pt x="1140" y="87990"/>
                  </a:lnTo>
                  <a:cubicBezTo>
                    <a:pt x="197" y="86818"/>
                    <a:pt x="-194" y="85284"/>
                    <a:pt x="92" y="83799"/>
                  </a:cubicBezTo>
                  <a:cubicBezTo>
                    <a:pt x="435" y="82313"/>
                    <a:pt x="1463" y="81084"/>
                    <a:pt x="2854" y="80465"/>
                  </a:cubicBezTo>
                  <a:lnTo>
                    <a:pt x="184496" y="360"/>
                  </a:lnTo>
                  <a:cubicBezTo>
                    <a:pt x="186382" y="-412"/>
                    <a:pt x="188553" y="84"/>
                    <a:pt x="189925" y="1598"/>
                  </a:cubicBezTo>
                  <a:lnTo>
                    <a:pt x="382711" y="220673"/>
                  </a:lnTo>
                  <a:cubicBezTo>
                    <a:pt x="383549" y="221644"/>
                    <a:pt x="383968" y="222921"/>
                    <a:pt x="383854" y="224197"/>
                  </a:cubicBezTo>
                  <a:cubicBezTo>
                    <a:pt x="383816" y="225464"/>
                    <a:pt x="383225" y="226645"/>
                    <a:pt x="382235" y="227436"/>
                  </a:cubicBezTo>
                  <a:lnTo>
                    <a:pt x="234883" y="353547"/>
                  </a:lnTo>
                  <a:cubicBezTo>
                    <a:pt x="234035" y="354280"/>
                    <a:pt x="232959" y="354690"/>
                    <a:pt x="231835" y="354690"/>
                  </a:cubicBezTo>
                  <a:close/>
                  <a:moveTo>
                    <a:pt x="12760" y="86656"/>
                  </a:moveTo>
                  <a:lnTo>
                    <a:pt x="232311" y="343260"/>
                  </a:lnTo>
                  <a:lnTo>
                    <a:pt x="372424" y="223435"/>
                  </a:lnTo>
                  <a:lnTo>
                    <a:pt x="185067" y="1102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3" name="任意多边形: 形状 1382">
              <a:extLst>
                <a:ext uri="{FF2B5EF4-FFF2-40B4-BE49-F238E27FC236}">
                  <a16:creationId xmlns:a16="http://schemas.microsoft.com/office/drawing/2014/main" id="{DB848D87-B247-469A-BFCE-016F6BA6B13E}"/>
                </a:ext>
              </a:extLst>
            </p:cNvPr>
            <p:cNvSpPr/>
            <p:nvPr/>
          </p:nvSpPr>
          <p:spPr>
            <a:xfrm>
              <a:off x="8640021" y="4016348"/>
              <a:ext cx="210057" cy="159448"/>
            </a:xfrm>
            <a:custGeom>
              <a:avLst/>
              <a:gdLst>
                <a:gd name="connsiteX0" fmla="*/ 15811 w 210057"/>
                <a:gd name="connsiteY0" fmla="*/ 159448 h 159448"/>
                <a:gd name="connsiteX1" fmla="*/ 49149 w 210057"/>
                <a:gd name="connsiteY1" fmla="*/ 95536 h 159448"/>
                <a:gd name="connsiteX2" fmla="*/ 0 w 210057"/>
                <a:gd name="connsiteY2" fmla="*/ 51911 h 159448"/>
                <a:gd name="connsiteX3" fmla="*/ 159353 w 210057"/>
                <a:gd name="connsiteY3" fmla="*/ 0 h 159448"/>
                <a:gd name="connsiteX4" fmla="*/ 201073 w 210057"/>
                <a:gd name="connsiteY4" fmla="*/ 24098 h 159448"/>
                <a:gd name="connsiteX5" fmla="*/ 197358 w 210057"/>
                <a:gd name="connsiteY5" fmla="*/ 79724 h 15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057" h="159448">
                  <a:moveTo>
                    <a:pt x="15811" y="159448"/>
                  </a:moveTo>
                  <a:cubicBezTo>
                    <a:pt x="38471" y="146504"/>
                    <a:pt x="51502" y="121530"/>
                    <a:pt x="49149" y="95536"/>
                  </a:cubicBezTo>
                  <a:cubicBezTo>
                    <a:pt x="47339" y="47911"/>
                    <a:pt x="0" y="51911"/>
                    <a:pt x="0" y="51911"/>
                  </a:cubicBezTo>
                  <a:lnTo>
                    <a:pt x="159353" y="0"/>
                  </a:lnTo>
                  <a:cubicBezTo>
                    <a:pt x="175489" y="3353"/>
                    <a:pt x="190109" y="11801"/>
                    <a:pt x="201073" y="24098"/>
                  </a:cubicBezTo>
                  <a:cubicBezTo>
                    <a:pt x="223266" y="46387"/>
                    <a:pt x="197358" y="79724"/>
                    <a:pt x="197358" y="7972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4" name="任意多边形: 形状 1383">
              <a:extLst>
                <a:ext uri="{FF2B5EF4-FFF2-40B4-BE49-F238E27FC236}">
                  <a16:creationId xmlns:a16="http://schemas.microsoft.com/office/drawing/2014/main" id="{ACF44641-E11B-442A-8F23-ED33C117431E}"/>
                </a:ext>
              </a:extLst>
            </p:cNvPr>
            <p:cNvSpPr/>
            <p:nvPr/>
          </p:nvSpPr>
          <p:spPr>
            <a:xfrm>
              <a:off x="8635282" y="4012050"/>
              <a:ext cx="219588" cy="168663"/>
            </a:xfrm>
            <a:custGeom>
              <a:avLst/>
              <a:gdLst>
                <a:gd name="connsiteX0" fmla="*/ 20550 w 219588"/>
                <a:gd name="connsiteY0" fmla="*/ 168509 h 168663"/>
                <a:gd name="connsiteX1" fmla="*/ 15769 w 219588"/>
                <a:gd name="connsiteY1" fmla="*/ 163766 h 168663"/>
                <a:gd name="connsiteX2" fmla="*/ 18455 w 219588"/>
                <a:gd name="connsiteY2" fmla="*/ 159461 h 168663"/>
                <a:gd name="connsiteX3" fmla="*/ 49125 w 219588"/>
                <a:gd name="connsiteY3" fmla="*/ 100024 h 168663"/>
                <a:gd name="connsiteX4" fmla="*/ 37314 w 219588"/>
                <a:gd name="connsiteY4" fmla="*/ 71449 h 168663"/>
                <a:gd name="connsiteX5" fmla="*/ 5120 w 219588"/>
                <a:gd name="connsiteY5" fmla="*/ 61258 h 168663"/>
                <a:gd name="connsiteX6" fmla="*/ 72 w 219588"/>
                <a:gd name="connsiteY6" fmla="*/ 57448 h 168663"/>
                <a:gd name="connsiteX7" fmla="*/ 3310 w 219588"/>
                <a:gd name="connsiteY7" fmla="*/ 52019 h 168663"/>
                <a:gd name="connsiteX8" fmla="*/ 162663 w 219588"/>
                <a:gd name="connsiteY8" fmla="*/ 107 h 168663"/>
                <a:gd name="connsiteX9" fmla="*/ 164664 w 219588"/>
                <a:gd name="connsiteY9" fmla="*/ 107 h 168663"/>
                <a:gd name="connsiteX10" fmla="*/ 209241 w 219588"/>
                <a:gd name="connsiteY10" fmla="*/ 25539 h 168663"/>
                <a:gd name="connsiteX11" fmla="*/ 205907 w 219588"/>
                <a:gd name="connsiteY11" fmla="*/ 87451 h 168663"/>
                <a:gd name="connsiteX12" fmla="*/ 204097 w 219588"/>
                <a:gd name="connsiteY12" fmla="*/ 88880 h 168663"/>
                <a:gd name="connsiteX13" fmla="*/ 22455 w 219588"/>
                <a:gd name="connsiteY13" fmla="*/ 168605 h 168663"/>
                <a:gd name="connsiteX14" fmla="*/ 20550 w 219588"/>
                <a:gd name="connsiteY14" fmla="*/ 168509 h 168663"/>
                <a:gd name="connsiteX15" fmla="*/ 26075 w 219588"/>
                <a:gd name="connsiteY15" fmla="*/ 54209 h 168663"/>
                <a:gd name="connsiteX16" fmla="*/ 43506 w 219588"/>
                <a:gd name="connsiteY16" fmla="*/ 63734 h 168663"/>
                <a:gd name="connsiteX17" fmla="*/ 58650 w 219588"/>
                <a:gd name="connsiteY17" fmla="*/ 99358 h 168663"/>
                <a:gd name="connsiteX18" fmla="*/ 45506 w 219588"/>
                <a:gd name="connsiteY18" fmla="*/ 146983 h 168663"/>
                <a:gd name="connsiteX19" fmla="*/ 199144 w 219588"/>
                <a:gd name="connsiteY19" fmla="*/ 79641 h 168663"/>
                <a:gd name="connsiteX20" fmla="*/ 202478 w 219588"/>
                <a:gd name="connsiteY20" fmla="*/ 31254 h 168663"/>
                <a:gd name="connsiteX21" fmla="*/ 164378 w 219588"/>
                <a:gd name="connsiteY21" fmla="*/ 8680 h 1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19588" h="168663">
                  <a:moveTo>
                    <a:pt x="20550" y="168509"/>
                  </a:moveTo>
                  <a:cubicBezTo>
                    <a:pt x="17922" y="168519"/>
                    <a:pt x="15778" y="166395"/>
                    <a:pt x="15769" y="163766"/>
                  </a:cubicBezTo>
                  <a:cubicBezTo>
                    <a:pt x="15759" y="161937"/>
                    <a:pt x="16807" y="160261"/>
                    <a:pt x="18455" y="159461"/>
                  </a:cubicBezTo>
                  <a:cubicBezTo>
                    <a:pt x="39515" y="147440"/>
                    <a:pt x="51526" y="124151"/>
                    <a:pt x="49125" y="100024"/>
                  </a:cubicBezTo>
                  <a:cubicBezTo>
                    <a:pt x="49287" y="89280"/>
                    <a:pt x="45011" y="78946"/>
                    <a:pt x="37314" y="71449"/>
                  </a:cubicBezTo>
                  <a:cubicBezTo>
                    <a:pt x="28132" y="64334"/>
                    <a:pt x="16721" y="60724"/>
                    <a:pt x="5120" y="61258"/>
                  </a:cubicBezTo>
                  <a:cubicBezTo>
                    <a:pt x="2739" y="61372"/>
                    <a:pt x="615" y="59762"/>
                    <a:pt x="72" y="57448"/>
                  </a:cubicBezTo>
                  <a:cubicBezTo>
                    <a:pt x="-338" y="55086"/>
                    <a:pt x="1043" y="52781"/>
                    <a:pt x="3310" y="52019"/>
                  </a:cubicBezTo>
                  <a:lnTo>
                    <a:pt x="162663" y="107"/>
                  </a:lnTo>
                  <a:cubicBezTo>
                    <a:pt x="163321" y="-36"/>
                    <a:pt x="164006" y="-36"/>
                    <a:pt x="164664" y="107"/>
                  </a:cubicBezTo>
                  <a:cubicBezTo>
                    <a:pt x="181904" y="3489"/>
                    <a:pt x="197554" y="12423"/>
                    <a:pt x="209241" y="25539"/>
                  </a:cubicBezTo>
                  <a:cubicBezTo>
                    <a:pt x="229243" y="45541"/>
                    <a:pt x="215813" y="74783"/>
                    <a:pt x="205907" y="87451"/>
                  </a:cubicBezTo>
                  <a:cubicBezTo>
                    <a:pt x="205469" y="88099"/>
                    <a:pt x="204831" y="88604"/>
                    <a:pt x="204097" y="88880"/>
                  </a:cubicBezTo>
                  <a:lnTo>
                    <a:pt x="22455" y="168605"/>
                  </a:lnTo>
                  <a:cubicBezTo>
                    <a:pt x="21817" y="168709"/>
                    <a:pt x="21170" y="168671"/>
                    <a:pt x="20550" y="168509"/>
                  </a:cubicBezTo>
                  <a:close/>
                  <a:moveTo>
                    <a:pt x="26075" y="54209"/>
                  </a:moveTo>
                  <a:cubicBezTo>
                    <a:pt x="32504" y="56086"/>
                    <a:pt x="38457" y="59334"/>
                    <a:pt x="43506" y="63734"/>
                  </a:cubicBezTo>
                  <a:cubicBezTo>
                    <a:pt x="53374" y="72926"/>
                    <a:pt x="58870" y="85870"/>
                    <a:pt x="58650" y="99358"/>
                  </a:cubicBezTo>
                  <a:cubicBezTo>
                    <a:pt x="59727" y="116255"/>
                    <a:pt x="55098" y="133029"/>
                    <a:pt x="45506" y="146983"/>
                  </a:cubicBezTo>
                  <a:lnTo>
                    <a:pt x="199144" y="79641"/>
                  </a:lnTo>
                  <a:cubicBezTo>
                    <a:pt x="202954" y="74307"/>
                    <a:pt x="219813" y="48589"/>
                    <a:pt x="202478" y="31254"/>
                  </a:cubicBezTo>
                  <a:cubicBezTo>
                    <a:pt x="192334" y="20081"/>
                    <a:pt x="179056" y="12213"/>
                    <a:pt x="164378" y="868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5" name="任意多边形: 形状 1384">
              <a:extLst>
                <a:ext uri="{FF2B5EF4-FFF2-40B4-BE49-F238E27FC236}">
                  <a16:creationId xmlns:a16="http://schemas.microsoft.com/office/drawing/2014/main" id="{BB92FF96-4DE4-420C-92E6-96A30CE523F9}"/>
                </a:ext>
              </a:extLst>
            </p:cNvPr>
            <p:cNvSpPr/>
            <p:nvPr/>
          </p:nvSpPr>
          <p:spPr>
            <a:xfrm>
              <a:off x="8671549" y="4100739"/>
              <a:ext cx="337375" cy="312324"/>
            </a:xfrm>
            <a:custGeom>
              <a:avLst/>
              <a:gdLst>
                <a:gd name="connsiteX0" fmla="*/ 0 w 337375"/>
                <a:gd name="connsiteY0" fmla="*/ 68580 h 312324"/>
                <a:gd name="connsiteX1" fmla="*/ 212217 w 337375"/>
                <a:gd name="connsiteY1" fmla="*/ 312325 h 312324"/>
                <a:gd name="connsiteX2" fmla="*/ 337375 w 337375"/>
                <a:gd name="connsiteY2" fmla="*/ 212217 h 312324"/>
                <a:gd name="connsiteX3" fmla="*/ 157543 w 337375"/>
                <a:gd name="connsiteY3" fmla="*/ 0 h 312324"/>
                <a:gd name="connsiteX4" fmla="*/ 0 w 337375"/>
                <a:gd name="connsiteY4" fmla="*/ 68580 h 312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75" h="312324">
                  <a:moveTo>
                    <a:pt x="0" y="68580"/>
                  </a:moveTo>
                  <a:lnTo>
                    <a:pt x="212217" y="312325"/>
                  </a:lnTo>
                  <a:lnTo>
                    <a:pt x="337375" y="212217"/>
                  </a:lnTo>
                  <a:lnTo>
                    <a:pt x="157543" y="0"/>
                  </a:lnTo>
                  <a:lnTo>
                    <a:pt x="0" y="6858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6" name="任意多边形: 形状 1385">
              <a:extLst>
                <a:ext uri="{FF2B5EF4-FFF2-40B4-BE49-F238E27FC236}">
                  <a16:creationId xmlns:a16="http://schemas.microsoft.com/office/drawing/2014/main" id="{D282AF38-1815-4442-A7A5-B03BF3966D94}"/>
                </a:ext>
              </a:extLst>
            </p:cNvPr>
            <p:cNvSpPr/>
            <p:nvPr/>
          </p:nvSpPr>
          <p:spPr>
            <a:xfrm>
              <a:off x="8666749" y="4095955"/>
              <a:ext cx="346959" cy="321902"/>
            </a:xfrm>
            <a:custGeom>
              <a:avLst/>
              <a:gdLst>
                <a:gd name="connsiteX0" fmla="*/ 217017 w 346959"/>
                <a:gd name="connsiteY0" fmla="*/ 321871 h 321902"/>
                <a:gd name="connsiteX1" fmla="*/ 213493 w 346959"/>
                <a:gd name="connsiteY1" fmla="*/ 320252 h 321902"/>
                <a:gd name="connsiteX2" fmla="*/ 1276 w 346959"/>
                <a:gd name="connsiteY2" fmla="*/ 76507 h 321902"/>
                <a:gd name="connsiteX3" fmla="*/ 1457 w 346959"/>
                <a:gd name="connsiteY3" fmla="*/ 69906 h 321902"/>
                <a:gd name="connsiteX4" fmla="*/ 2895 w 346959"/>
                <a:gd name="connsiteY4" fmla="*/ 68983 h 321902"/>
                <a:gd name="connsiteX5" fmla="*/ 160439 w 346959"/>
                <a:gd name="connsiteY5" fmla="*/ 403 h 321902"/>
                <a:gd name="connsiteX6" fmla="*/ 165963 w 346959"/>
                <a:gd name="connsiteY6" fmla="*/ 1736 h 321902"/>
                <a:gd name="connsiteX7" fmla="*/ 345795 w 346959"/>
                <a:gd name="connsiteY7" fmla="*/ 214429 h 321902"/>
                <a:gd name="connsiteX8" fmla="*/ 346938 w 346959"/>
                <a:gd name="connsiteY8" fmla="*/ 217953 h 321902"/>
                <a:gd name="connsiteX9" fmla="*/ 345128 w 346959"/>
                <a:gd name="connsiteY9" fmla="*/ 221192 h 321902"/>
                <a:gd name="connsiteX10" fmla="*/ 220065 w 346959"/>
                <a:gd name="connsiteY10" fmla="*/ 321300 h 321902"/>
                <a:gd name="connsiteX11" fmla="*/ 217017 w 346959"/>
                <a:gd name="connsiteY11" fmla="*/ 321871 h 321902"/>
                <a:gd name="connsiteX12" fmla="*/ 12706 w 346959"/>
                <a:gd name="connsiteY12" fmla="*/ 75174 h 321902"/>
                <a:gd name="connsiteX13" fmla="*/ 217684 w 346959"/>
                <a:gd name="connsiteY13" fmla="*/ 310536 h 321902"/>
                <a:gd name="connsiteX14" fmla="*/ 335318 w 346959"/>
                <a:gd name="connsiteY14" fmla="*/ 216334 h 321902"/>
                <a:gd name="connsiteX15" fmla="*/ 161201 w 346959"/>
                <a:gd name="connsiteY15" fmla="*/ 10594 h 32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6959" h="321902">
                  <a:moveTo>
                    <a:pt x="217017" y="321871"/>
                  </a:moveTo>
                  <a:cubicBezTo>
                    <a:pt x="215664" y="321852"/>
                    <a:pt x="214388" y="321271"/>
                    <a:pt x="213493" y="320252"/>
                  </a:cubicBezTo>
                  <a:lnTo>
                    <a:pt x="1276" y="76507"/>
                  </a:lnTo>
                  <a:cubicBezTo>
                    <a:pt x="-496" y="74631"/>
                    <a:pt x="-410" y="71678"/>
                    <a:pt x="1457" y="69906"/>
                  </a:cubicBezTo>
                  <a:cubicBezTo>
                    <a:pt x="1876" y="69516"/>
                    <a:pt x="2362" y="69202"/>
                    <a:pt x="2895" y="68983"/>
                  </a:cubicBezTo>
                  <a:lnTo>
                    <a:pt x="160439" y="403"/>
                  </a:lnTo>
                  <a:cubicBezTo>
                    <a:pt x="162372" y="-455"/>
                    <a:pt x="164639" y="88"/>
                    <a:pt x="165963" y="1736"/>
                  </a:cubicBezTo>
                  <a:lnTo>
                    <a:pt x="345795" y="214429"/>
                  </a:lnTo>
                  <a:cubicBezTo>
                    <a:pt x="346643" y="215401"/>
                    <a:pt x="347062" y="216668"/>
                    <a:pt x="346938" y="217953"/>
                  </a:cubicBezTo>
                  <a:cubicBezTo>
                    <a:pt x="346786" y="219230"/>
                    <a:pt x="346138" y="220392"/>
                    <a:pt x="345128" y="221192"/>
                  </a:cubicBezTo>
                  <a:lnTo>
                    <a:pt x="220065" y="321300"/>
                  </a:lnTo>
                  <a:cubicBezTo>
                    <a:pt x="219132" y="321786"/>
                    <a:pt x="218065" y="321986"/>
                    <a:pt x="217017" y="321871"/>
                  </a:cubicBezTo>
                  <a:close/>
                  <a:moveTo>
                    <a:pt x="12706" y="75174"/>
                  </a:moveTo>
                  <a:lnTo>
                    <a:pt x="217684" y="310536"/>
                  </a:lnTo>
                  <a:lnTo>
                    <a:pt x="335318" y="216334"/>
                  </a:lnTo>
                  <a:lnTo>
                    <a:pt x="161201" y="1059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7" name="任意多边形: 形状 1386">
              <a:extLst>
                <a:ext uri="{FF2B5EF4-FFF2-40B4-BE49-F238E27FC236}">
                  <a16:creationId xmlns:a16="http://schemas.microsoft.com/office/drawing/2014/main" id="{C71AE295-E268-4EA2-93DD-C67AC9D0FDEA}"/>
                </a:ext>
              </a:extLst>
            </p:cNvPr>
            <p:cNvSpPr/>
            <p:nvPr/>
          </p:nvSpPr>
          <p:spPr>
            <a:xfrm>
              <a:off x="8703870" y="4234487"/>
              <a:ext cx="136938" cy="172671"/>
            </a:xfrm>
            <a:custGeom>
              <a:avLst/>
              <a:gdLst>
                <a:gd name="connsiteX0" fmla="*/ 136938 w 136938"/>
                <a:gd name="connsiteY0" fmla="*/ 120474 h 172671"/>
                <a:gd name="connsiteX1" fmla="*/ 100267 w 136938"/>
                <a:gd name="connsiteY1" fmla="*/ 108092 h 172671"/>
                <a:gd name="connsiteX2" fmla="*/ 91885 w 136938"/>
                <a:gd name="connsiteY2" fmla="*/ 66372 h 172671"/>
                <a:gd name="connsiteX3" fmla="*/ 67787 w 136938"/>
                <a:gd name="connsiteY3" fmla="*/ 34940 h 172671"/>
                <a:gd name="connsiteX4" fmla="*/ 54833 w 136938"/>
                <a:gd name="connsiteY4" fmla="*/ 650 h 172671"/>
                <a:gd name="connsiteX5" fmla="*/ 42736 w 136938"/>
                <a:gd name="connsiteY5" fmla="*/ 23795 h 172671"/>
                <a:gd name="connsiteX6" fmla="*/ 48356 w 136938"/>
                <a:gd name="connsiteY6" fmla="*/ 42845 h 172671"/>
                <a:gd name="connsiteX7" fmla="*/ 14066 w 136938"/>
                <a:gd name="connsiteY7" fmla="*/ 15985 h 172671"/>
                <a:gd name="connsiteX8" fmla="*/ 159 w 136938"/>
                <a:gd name="connsiteY8" fmla="*/ 54085 h 172671"/>
                <a:gd name="connsiteX9" fmla="*/ 21495 w 136938"/>
                <a:gd name="connsiteY9" fmla="*/ 96757 h 172671"/>
                <a:gd name="connsiteX10" fmla="*/ 59595 w 136938"/>
                <a:gd name="connsiteY10" fmla="*/ 136571 h 172671"/>
                <a:gd name="connsiteX11" fmla="*/ 116745 w 136938"/>
                <a:gd name="connsiteY11" fmla="*/ 172671 h 172671"/>
                <a:gd name="connsiteX12" fmla="*/ 136938 w 136938"/>
                <a:gd name="connsiteY12" fmla="*/ 120474 h 17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938" h="172671">
                  <a:moveTo>
                    <a:pt x="136938" y="120474"/>
                  </a:moveTo>
                  <a:lnTo>
                    <a:pt x="100267" y="108092"/>
                  </a:lnTo>
                  <a:cubicBezTo>
                    <a:pt x="98695" y="93966"/>
                    <a:pt x="95895" y="80002"/>
                    <a:pt x="91885" y="66372"/>
                  </a:cubicBezTo>
                  <a:cubicBezTo>
                    <a:pt x="87218" y="55323"/>
                    <a:pt x="70549" y="42369"/>
                    <a:pt x="67787" y="34940"/>
                  </a:cubicBezTo>
                  <a:cubicBezTo>
                    <a:pt x="65025" y="27510"/>
                    <a:pt x="64072" y="-4970"/>
                    <a:pt x="54833" y="650"/>
                  </a:cubicBezTo>
                  <a:cubicBezTo>
                    <a:pt x="46889" y="5593"/>
                    <a:pt x="42260" y="14451"/>
                    <a:pt x="42736" y="23795"/>
                  </a:cubicBezTo>
                  <a:cubicBezTo>
                    <a:pt x="44174" y="30263"/>
                    <a:pt x="46051" y="36635"/>
                    <a:pt x="48356" y="42845"/>
                  </a:cubicBezTo>
                  <a:lnTo>
                    <a:pt x="14066" y="15985"/>
                  </a:lnTo>
                  <a:cubicBezTo>
                    <a:pt x="14066" y="15985"/>
                    <a:pt x="-1746" y="46560"/>
                    <a:pt x="159" y="54085"/>
                  </a:cubicBezTo>
                  <a:cubicBezTo>
                    <a:pt x="2064" y="61610"/>
                    <a:pt x="14066" y="79136"/>
                    <a:pt x="21495" y="96757"/>
                  </a:cubicBezTo>
                  <a:cubicBezTo>
                    <a:pt x="28782" y="114321"/>
                    <a:pt x="42374" y="128513"/>
                    <a:pt x="59595" y="136571"/>
                  </a:cubicBezTo>
                  <a:cubicBezTo>
                    <a:pt x="79493" y="147211"/>
                    <a:pt x="98591" y="159279"/>
                    <a:pt x="116745" y="172671"/>
                  </a:cubicBezTo>
                  <a:cubicBezTo>
                    <a:pt x="116745" y="172671"/>
                    <a:pt x="114555" y="133809"/>
                    <a:pt x="136938" y="12047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8" name="任意多边形: 形状 1387">
              <a:extLst>
                <a:ext uri="{FF2B5EF4-FFF2-40B4-BE49-F238E27FC236}">
                  <a16:creationId xmlns:a16="http://schemas.microsoft.com/office/drawing/2014/main" id="{08B81546-4446-4893-8380-EDD87F0BBF06}"/>
                </a:ext>
              </a:extLst>
            </p:cNvPr>
            <p:cNvSpPr/>
            <p:nvPr/>
          </p:nvSpPr>
          <p:spPr>
            <a:xfrm>
              <a:off x="8699131" y="4229713"/>
              <a:ext cx="146942" cy="182500"/>
            </a:xfrm>
            <a:custGeom>
              <a:avLst/>
              <a:gdLst>
                <a:gd name="connsiteX0" fmla="*/ 121675 w 146942"/>
                <a:gd name="connsiteY0" fmla="*/ 182494 h 182500"/>
                <a:gd name="connsiteX1" fmla="*/ 118912 w 146942"/>
                <a:gd name="connsiteY1" fmla="*/ 181637 h 182500"/>
                <a:gd name="connsiteX2" fmla="*/ 62524 w 146942"/>
                <a:gd name="connsiteY2" fmla="*/ 146108 h 182500"/>
                <a:gd name="connsiteX3" fmla="*/ 21757 w 146942"/>
                <a:gd name="connsiteY3" fmla="*/ 103627 h 182500"/>
                <a:gd name="connsiteX4" fmla="*/ 9184 w 146942"/>
                <a:gd name="connsiteY4" fmla="*/ 78766 h 182500"/>
                <a:gd name="connsiteX5" fmla="*/ 231 w 146942"/>
                <a:gd name="connsiteY5" fmla="*/ 60288 h 182500"/>
                <a:gd name="connsiteX6" fmla="*/ 14518 w 146942"/>
                <a:gd name="connsiteY6" fmla="*/ 18949 h 182500"/>
                <a:gd name="connsiteX7" fmla="*/ 17757 w 146942"/>
                <a:gd name="connsiteY7" fmla="*/ 16473 h 182500"/>
                <a:gd name="connsiteX8" fmla="*/ 21757 w 146942"/>
                <a:gd name="connsiteY8" fmla="*/ 17425 h 182500"/>
                <a:gd name="connsiteX9" fmla="*/ 43951 w 146942"/>
                <a:gd name="connsiteY9" fmla="*/ 34856 h 182500"/>
                <a:gd name="connsiteX10" fmla="*/ 42808 w 146942"/>
                <a:gd name="connsiteY10" fmla="*/ 29237 h 182500"/>
                <a:gd name="connsiteX11" fmla="*/ 57095 w 146942"/>
                <a:gd name="connsiteY11" fmla="*/ 1328 h 182500"/>
                <a:gd name="connsiteX12" fmla="*/ 64810 w 146942"/>
                <a:gd name="connsiteY12" fmla="*/ 757 h 182500"/>
                <a:gd name="connsiteX13" fmla="*/ 75097 w 146942"/>
                <a:gd name="connsiteY13" fmla="*/ 27903 h 182500"/>
                <a:gd name="connsiteX14" fmla="*/ 77002 w 146942"/>
                <a:gd name="connsiteY14" fmla="*/ 37999 h 182500"/>
                <a:gd name="connsiteX15" fmla="*/ 86527 w 146942"/>
                <a:gd name="connsiteY15" fmla="*/ 49430 h 182500"/>
                <a:gd name="connsiteX16" fmla="*/ 101386 w 146942"/>
                <a:gd name="connsiteY16" fmla="*/ 69337 h 182500"/>
                <a:gd name="connsiteX17" fmla="*/ 109768 w 146942"/>
                <a:gd name="connsiteY17" fmla="*/ 109247 h 182500"/>
                <a:gd name="connsiteX18" fmla="*/ 143677 w 146942"/>
                <a:gd name="connsiteY18" fmla="*/ 120677 h 182500"/>
                <a:gd name="connsiteX19" fmla="*/ 146916 w 146942"/>
                <a:gd name="connsiteY19" fmla="*/ 124677 h 182500"/>
                <a:gd name="connsiteX20" fmla="*/ 144535 w 146942"/>
                <a:gd name="connsiteY20" fmla="*/ 129249 h 182500"/>
                <a:gd name="connsiteX21" fmla="*/ 126913 w 146942"/>
                <a:gd name="connsiteY21" fmla="*/ 177350 h 182500"/>
                <a:gd name="connsiteX22" fmla="*/ 124437 w 146942"/>
                <a:gd name="connsiteY22" fmla="*/ 181827 h 182500"/>
                <a:gd name="connsiteX23" fmla="*/ 121675 w 146942"/>
                <a:gd name="connsiteY23" fmla="*/ 182494 h 182500"/>
                <a:gd name="connsiteX24" fmla="*/ 20424 w 146942"/>
                <a:gd name="connsiteY24" fmla="*/ 28474 h 182500"/>
                <a:gd name="connsiteX25" fmla="*/ 9470 w 146942"/>
                <a:gd name="connsiteY25" fmla="*/ 58002 h 182500"/>
                <a:gd name="connsiteX26" fmla="*/ 17471 w 146942"/>
                <a:gd name="connsiteY26" fmla="*/ 74099 h 182500"/>
                <a:gd name="connsiteX27" fmla="*/ 30616 w 146942"/>
                <a:gd name="connsiteY27" fmla="*/ 99912 h 182500"/>
                <a:gd name="connsiteX28" fmla="*/ 65858 w 146942"/>
                <a:gd name="connsiteY28" fmla="*/ 137155 h 182500"/>
                <a:gd name="connsiteX29" fmla="*/ 116912 w 146942"/>
                <a:gd name="connsiteY29" fmla="*/ 168587 h 182500"/>
                <a:gd name="connsiteX30" fmla="*/ 131866 w 146942"/>
                <a:gd name="connsiteY30" fmla="*/ 126963 h 182500"/>
                <a:gd name="connsiteX31" fmla="*/ 103291 w 146942"/>
                <a:gd name="connsiteY31" fmla="*/ 117438 h 182500"/>
                <a:gd name="connsiteX32" fmla="*/ 100053 w 146942"/>
                <a:gd name="connsiteY32" fmla="*/ 113438 h 182500"/>
                <a:gd name="connsiteX33" fmla="*/ 92052 w 146942"/>
                <a:gd name="connsiteY33" fmla="*/ 73052 h 182500"/>
                <a:gd name="connsiteX34" fmla="*/ 78907 w 146942"/>
                <a:gd name="connsiteY34" fmla="*/ 55907 h 182500"/>
                <a:gd name="connsiteX35" fmla="*/ 67858 w 146942"/>
                <a:gd name="connsiteY35" fmla="*/ 41333 h 182500"/>
                <a:gd name="connsiteX36" fmla="*/ 65477 w 146942"/>
                <a:gd name="connsiteY36" fmla="*/ 29332 h 182500"/>
                <a:gd name="connsiteX37" fmla="*/ 61000 w 146942"/>
                <a:gd name="connsiteY37" fmla="*/ 10282 h 182500"/>
                <a:gd name="connsiteX38" fmla="*/ 52047 w 146942"/>
                <a:gd name="connsiteY38" fmla="*/ 28189 h 182500"/>
                <a:gd name="connsiteX39" fmla="*/ 57381 w 146942"/>
                <a:gd name="connsiteY39" fmla="*/ 46667 h 182500"/>
                <a:gd name="connsiteX40" fmla="*/ 55666 w 146942"/>
                <a:gd name="connsiteY40" fmla="*/ 52192 h 182500"/>
                <a:gd name="connsiteX41" fmla="*/ 49951 w 146942"/>
                <a:gd name="connsiteY41" fmla="*/ 52192 h 18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942" h="182500">
                  <a:moveTo>
                    <a:pt x="121675" y="182494"/>
                  </a:moveTo>
                  <a:cubicBezTo>
                    <a:pt x="120684" y="182513"/>
                    <a:pt x="119713" y="182218"/>
                    <a:pt x="118912" y="181637"/>
                  </a:cubicBezTo>
                  <a:cubicBezTo>
                    <a:pt x="100977" y="168473"/>
                    <a:pt x="82136" y="156605"/>
                    <a:pt x="62524" y="146108"/>
                  </a:cubicBezTo>
                  <a:cubicBezTo>
                    <a:pt x="44084" y="137564"/>
                    <a:pt x="29530" y="122401"/>
                    <a:pt x="21757" y="103627"/>
                  </a:cubicBezTo>
                  <a:cubicBezTo>
                    <a:pt x="18004" y="95121"/>
                    <a:pt x="13813" y="86825"/>
                    <a:pt x="9184" y="78766"/>
                  </a:cubicBezTo>
                  <a:cubicBezTo>
                    <a:pt x="5584" y="72918"/>
                    <a:pt x="2593" y="66736"/>
                    <a:pt x="231" y="60288"/>
                  </a:cubicBezTo>
                  <a:cubicBezTo>
                    <a:pt x="-1769" y="52001"/>
                    <a:pt x="9756" y="28665"/>
                    <a:pt x="14518" y="18949"/>
                  </a:cubicBezTo>
                  <a:cubicBezTo>
                    <a:pt x="15176" y="17683"/>
                    <a:pt x="16357" y="16768"/>
                    <a:pt x="17757" y="16473"/>
                  </a:cubicBezTo>
                  <a:cubicBezTo>
                    <a:pt x="19167" y="16206"/>
                    <a:pt x="20624" y="16559"/>
                    <a:pt x="21757" y="17425"/>
                  </a:cubicBezTo>
                  <a:lnTo>
                    <a:pt x="43951" y="34856"/>
                  </a:lnTo>
                  <a:cubicBezTo>
                    <a:pt x="43474" y="32761"/>
                    <a:pt x="42998" y="30856"/>
                    <a:pt x="42808" y="29237"/>
                  </a:cubicBezTo>
                  <a:cubicBezTo>
                    <a:pt x="41988" y="17997"/>
                    <a:pt x="47494" y="7234"/>
                    <a:pt x="57095" y="1328"/>
                  </a:cubicBezTo>
                  <a:cubicBezTo>
                    <a:pt x="59381" y="-215"/>
                    <a:pt x="62315" y="-424"/>
                    <a:pt x="64810" y="757"/>
                  </a:cubicBezTo>
                  <a:cubicBezTo>
                    <a:pt x="70906" y="3519"/>
                    <a:pt x="72811" y="13330"/>
                    <a:pt x="75097" y="27903"/>
                  </a:cubicBezTo>
                  <a:cubicBezTo>
                    <a:pt x="75440" y="31313"/>
                    <a:pt x="76078" y="34694"/>
                    <a:pt x="77002" y="37999"/>
                  </a:cubicBezTo>
                  <a:cubicBezTo>
                    <a:pt x="79641" y="42229"/>
                    <a:pt x="82851" y="46067"/>
                    <a:pt x="86527" y="49430"/>
                  </a:cubicBezTo>
                  <a:cubicBezTo>
                    <a:pt x="92480" y="55259"/>
                    <a:pt x="97491" y="61974"/>
                    <a:pt x="101386" y="69337"/>
                  </a:cubicBezTo>
                  <a:cubicBezTo>
                    <a:pt x="105434" y="82348"/>
                    <a:pt x="108244" y="95712"/>
                    <a:pt x="109768" y="109247"/>
                  </a:cubicBezTo>
                  <a:lnTo>
                    <a:pt x="143677" y="120677"/>
                  </a:lnTo>
                  <a:cubicBezTo>
                    <a:pt x="145430" y="121286"/>
                    <a:pt x="146687" y="122839"/>
                    <a:pt x="146916" y="124677"/>
                  </a:cubicBezTo>
                  <a:cubicBezTo>
                    <a:pt x="147116" y="126544"/>
                    <a:pt x="146173" y="128344"/>
                    <a:pt x="144535" y="129249"/>
                  </a:cubicBezTo>
                  <a:cubicBezTo>
                    <a:pt x="124723" y="140965"/>
                    <a:pt x="126818" y="176874"/>
                    <a:pt x="126913" y="177350"/>
                  </a:cubicBezTo>
                  <a:cubicBezTo>
                    <a:pt x="127009" y="179189"/>
                    <a:pt x="126047" y="180922"/>
                    <a:pt x="124437" y="181827"/>
                  </a:cubicBezTo>
                  <a:cubicBezTo>
                    <a:pt x="123599" y="182313"/>
                    <a:pt x="122637" y="182542"/>
                    <a:pt x="121675" y="182494"/>
                  </a:cubicBezTo>
                  <a:close/>
                  <a:moveTo>
                    <a:pt x="20424" y="28474"/>
                  </a:moveTo>
                  <a:cubicBezTo>
                    <a:pt x="15271" y="37695"/>
                    <a:pt x="11575" y="47648"/>
                    <a:pt x="9470" y="58002"/>
                  </a:cubicBezTo>
                  <a:cubicBezTo>
                    <a:pt x="11651" y="63593"/>
                    <a:pt x="14328" y="68985"/>
                    <a:pt x="17471" y="74099"/>
                  </a:cubicBezTo>
                  <a:cubicBezTo>
                    <a:pt x="22310" y="82462"/>
                    <a:pt x="26701" y="91082"/>
                    <a:pt x="30616" y="99912"/>
                  </a:cubicBezTo>
                  <a:cubicBezTo>
                    <a:pt x="37331" y="116267"/>
                    <a:pt x="49894" y="129544"/>
                    <a:pt x="65858" y="137155"/>
                  </a:cubicBezTo>
                  <a:cubicBezTo>
                    <a:pt x="83708" y="146223"/>
                    <a:pt x="100777" y="156738"/>
                    <a:pt x="116912" y="168587"/>
                  </a:cubicBezTo>
                  <a:cubicBezTo>
                    <a:pt x="116960" y="153404"/>
                    <a:pt x="122246" y="138707"/>
                    <a:pt x="131866" y="126963"/>
                  </a:cubicBezTo>
                  <a:lnTo>
                    <a:pt x="103291" y="117438"/>
                  </a:lnTo>
                  <a:cubicBezTo>
                    <a:pt x="101539" y="116828"/>
                    <a:pt x="100281" y="115276"/>
                    <a:pt x="100053" y="113438"/>
                  </a:cubicBezTo>
                  <a:cubicBezTo>
                    <a:pt x="98605" y="99760"/>
                    <a:pt x="95919" y="86244"/>
                    <a:pt x="92052" y="73052"/>
                  </a:cubicBezTo>
                  <a:cubicBezTo>
                    <a:pt x="88537" y="66718"/>
                    <a:pt x="84108" y="60945"/>
                    <a:pt x="78907" y="55907"/>
                  </a:cubicBezTo>
                  <a:cubicBezTo>
                    <a:pt x="74450" y="51687"/>
                    <a:pt x="70716" y="46763"/>
                    <a:pt x="67858" y="41333"/>
                  </a:cubicBezTo>
                  <a:cubicBezTo>
                    <a:pt x="66715" y="37409"/>
                    <a:pt x="65915" y="33399"/>
                    <a:pt x="65477" y="29332"/>
                  </a:cubicBezTo>
                  <a:cubicBezTo>
                    <a:pt x="64725" y="22826"/>
                    <a:pt x="63220" y="16435"/>
                    <a:pt x="61000" y="10282"/>
                  </a:cubicBezTo>
                  <a:cubicBezTo>
                    <a:pt x="55162" y="14340"/>
                    <a:pt x="51780" y="21083"/>
                    <a:pt x="52047" y="28189"/>
                  </a:cubicBezTo>
                  <a:cubicBezTo>
                    <a:pt x="53352" y="34475"/>
                    <a:pt x="55133" y="40648"/>
                    <a:pt x="57381" y="46667"/>
                  </a:cubicBezTo>
                  <a:cubicBezTo>
                    <a:pt x="58057" y="48687"/>
                    <a:pt x="57362" y="50906"/>
                    <a:pt x="55666" y="52192"/>
                  </a:cubicBezTo>
                  <a:cubicBezTo>
                    <a:pt x="53961" y="53430"/>
                    <a:pt x="51656" y="53430"/>
                    <a:pt x="49951" y="5219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25FF9EA1-47DB-424A-9B6B-FE018D8C64E6}"/>
                </a:ext>
              </a:extLst>
            </p:cNvPr>
            <p:cNvSpPr/>
            <p:nvPr/>
          </p:nvSpPr>
          <p:spPr>
            <a:xfrm>
              <a:off x="8915511" y="4646045"/>
              <a:ext cx="500228" cy="495425"/>
            </a:xfrm>
            <a:custGeom>
              <a:avLst/>
              <a:gdLst>
                <a:gd name="connsiteX0" fmla="*/ 15118 w 500228"/>
                <a:gd name="connsiteY0" fmla="*/ 47149 h 495425"/>
                <a:gd name="connsiteX1" fmla="*/ 3307 w 500228"/>
                <a:gd name="connsiteY1" fmla="*/ 189071 h 495425"/>
                <a:gd name="connsiteX2" fmla="*/ 831 w 500228"/>
                <a:gd name="connsiteY2" fmla="*/ 449771 h 495425"/>
                <a:gd name="connsiteX3" fmla="*/ 225430 w 500228"/>
                <a:gd name="connsiteY3" fmla="*/ 495205 h 495425"/>
                <a:gd name="connsiteX4" fmla="*/ 483939 w 500228"/>
                <a:gd name="connsiteY4" fmla="*/ 454914 h 495425"/>
                <a:gd name="connsiteX5" fmla="*/ 499750 w 500228"/>
                <a:gd name="connsiteY5" fmla="*/ 133921 h 495425"/>
                <a:gd name="connsiteX6" fmla="*/ 472128 w 500228"/>
                <a:gd name="connsiteY6" fmla="*/ 0 h 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228" h="495425">
                  <a:moveTo>
                    <a:pt x="15118" y="47149"/>
                  </a:moveTo>
                  <a:cubicBezTo>
                    <a:pt x="15118" y="47149"/>
                    <a:pt x="-8504" y="133826"/>
                    <a:pt x="3307" y="189071"/>
                  </a:cubicBezTo>
                  <a:cubicBezTo>
                    <a:pt x="15118" y="244316"/>
                    <a:pt x="831" y="449771"/>
                    <a:pt x="831" y="449771"/>
                  </a:cubicBezTo>
                  <a:cubicBezTo>
                    <a:pt x="831" y="449771"/>
                    <a:pt x="83508" y="499110"/>
                    <a:pt x="225430" y="495205"/>
                  </a:cubicBezTo>
                  <a:cubicBezTo>
                    <a:pt x="312927" y="492405"/>
                    <a:pt x="399738" y="478870"/>
                    <a:pt x="483939" y="454914"/>
                  </a:cubicBezTo>
                  <a:cubicBezTo>
                    <a:pt x="483939" y="454914"/>
                    <a:pt x="495369" y="212503"/>
                    <a:pt x="499750" y="133921"/>
                  </a:cubicBezTo>
                  <a:cubicBezTo>
                    <a:pt x="502551" y="87621"/>
                    <a:pt x="493026" y="41415"/>
                    <a:pt x="472128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C4878524-A343-4C90-A9E2-65A5C9462725}"/>
                </a:ext>
              </a:extLst>
            </p:cNvPr>
            <p:cNvSpPr/>
            <p:nvPr/>
          </p:nvSpPr>
          <p:spPr>
            <a:xfrm>
              <a:off x="8910714" y="4640875"/>
              <a:ext cx="510274" cy="505327"/>
            </a:xfrm>
            <a:custGeom>
              <a:avLst/>
              <a:gdLst>
                <a:gd name="connsiteX0" fmla="*/ 213940 w 510274"/>
                <a:gd name="connsiteY0" fmla="*/ 505328 h 505327"/>
                <a:gd name="connsiteX1" fmla="*/ 3151 w 510274"/>
                <a:gd name="connsiteY1" fmla="*/ 459036 h 505327"/>
                <a:gd name="connsiteX2" fmla="*/ 865 w 510274"/>
                <a:gd name="connsiteY2" fmla="*/ 454560 h 505327"/>
                <a:gd name="connsiteX3" fmla="*/ 3437 w 510274"/>
                <a:gd name="connsiteY3" fmla="*/ 195194 h 505327"/>
                <a:gd name="connsiteX4" fmla="*/ 15343 w 510274"/>
                <a:gd name="connsiteY4" fmla="*/ 51080 h 505327"/>
                <a:gd name="connsiteX5" fmla="*/ 19439 w 510274"/>
                <a:gd name="connsiteY5" fmla="*/ 47652 h 505327"/>
                <a:gd name="connsiteX6" fmla="*/ 476639 w 510274"/>
                <a:gd name="connsiteY6" fmla="*/ 27 h 505327"/>
                <a:gd name="connsiteX7" fmla="*/ 481211 w 510274"/>
                <a:gd name="connsiteY7" fmla="*/ 2408 h 505327"/>
                <a:gd name="connsiteX8" fmla="*/ 509786 w 510274"/>
                <a:gd name="connsiteY8" fmla="*/ 138996 h 505327"/>
                <a:gd name="connsiteX9" fmla="*/ 493974 w 510274"/>
                <a:gd name="connsiteY9" fmla="*/ 459894 h 505327"/>
                <a:gd name="connsiteX10" fmla="*/ 490641 w 510274"/>
                <a:gd name="connsiteY10" fmla="*/ 464180 h 505327"/>
                <a:gd name="connsiteX11" fmla="*/ 230799 w 510274"/>
                <a:gd name="connsiteY11" fmla="*/ 504852 h 505327"/>
                <a:gd name="connsiteX12" fmla="*/ 10581 w 510274"/>
                <a:gd name="connsiteY12" fmla="*/ 452178 h 505327"/>
                <a:gd name="connsiteX13" fmla="*/ 229656 w 510274"/>
                <a:gd name="connsiteY13" fmla="*/ 495612 h 505327"/>
                <a:gd name="connsiteX14" fmla="*/ 483783 w 510274"/>
                <a:gd name="connsiteY14" fmla="*/ 456369 h 505327"/>
                <a:gd name="connsiteX15" fmla="*/ 499404 w 510274"/>
                <a:gd name="connsiteY15" fmla="*/ 138806 h 505327"/>
                <a:gd name="connsiteX16" fmla="*/ 473877 w 510274"/>
                <a:gd name="connsiteY16" fmla="*/ 10123 h 505327"/>
                <a:gd name="connsiteX17" fmla="*/ 23344 w 510274"/>
                <a:gd name="connsiteY17" fmla="*/ 56796 h 505327"/>
                <a:gd name="connsiteX18" fmla="*/ 12486 w 510274"/>
                <a:gd name="connsiteY18" fmla="*/ 193384 h 505327"/>
                <a:gd name="connsiteX19" fmla="*/ 10581 w 510274"/>
                <a:gd name="connsiteY19" fmla="*/ 452178 h 50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274" h="505327">
                  <a:moveTo>
                    <a:pt x="213940" y="505328"/>
                  </a:moveTo>
                  <a:cubicBezTo>
                    <a:pt x="82399" y="505328"/>
                    <a:pt x="6485" y="460941"/>
                    <a:pt x="3151" y="459036"/>
                  </a:cubicBezTo>
                  <a:cubicBezTo>
                    <a:pt x="1599" y="458103"/>
                    <a:pt x="713" y="456369"/>
                    <a:pt x="865" y="454560"/>
                  </a:cubicBezTo>
                  <a:cubicBezTo>
                    <a:pt x="865" y="452559"/>
                    <a:pt x="14962" y="249105"/>
                    <a:pt x="3437" y="195194"/>
                  </a:cubicBezTo>
                  <a:cubicBezTo>
                    <a:pt x="-8469" y="139568"/>
                    <a:pt x="14296" y="54700"/>
                    <a:pt x="15343" y="51080"/>
                  </a:cubicBezTo>
                  <a:cubicBezTo>
                    <a:pt x="15829" y="49175"/>
                    <a:pt x="17477" y="47794"/>
                    <a:pt x="19439" y="47652"/>
                  </a:cubicBezTo>
                  <a:lnTo>
                    <a:pt x="476639" y="27"/>
                  </a:lnTo>
                  <a:cubicBezTo>
                    <a:pt x="478506" y="-174"/>
                    <a:pt x="480306" y="770"/>
                    <a:pt x="481211" y="2408"/>
                  </a:cubicBezTo>
                  <a:cubicBezTo>
                    <a:pt x="502795" y="44556"/>
                    <a:pt x="512663" y="91733"/>
                    <a:pt x="509786" y="138996"/>
                  </a:cubicBezTo>
                  <a:cubicBezTo>
                    <a:pt x="505500" y="216625"/>
                    <a:pt x="494070" y="457512"/>
                    <a:pt x="493974" y="459894"/>
                  </a:cubicBezTo>
                  <a:cubicBezTo>
                    <a:pt x="493898" y="461884"/>
                    <a:pt x="492555" y="463608"/>
                    <a:pt x="490641" y="464180"/>
                  </a:cubicBezTo>
                  <a:cubicBezTo>
                    <a:pt x="406011" y="488297"/>
                    <a:pt x="318753" y="501956"/>
                    <a:pt x="230799" y="504852"/>
                  </a:cubicBezTo>
                  <a:close/>
                  <a:moveTo>
                    <a:pt x="10581" y="452178"/>
                  </a:moveTo>
                  <a:cubicBezTo>
                    <a:pt x="25345" y="460179"/>
                    <a:pt x="104974" y="499041"/>
                    <a:pt x="229656" y="495612"/>
                  </a:cubicBezTo>
                  <a:cubicBezTo>
                    <a:pt x="315619" y="492669"/>
                    <a:pt x="400935" y="479496"/>
                    <a:pt x="483783" y="456369"/>
                  </a:cubicBezTo>
                  <a:cubicBezTo>
                    <a:pt x="485212" y="426747"/>
                    <a:pt x="495403" y="211386"/>
                    <a:pt x="499404" y="138806"/>
                  </a:cubicBezTo>
                  <a:cubicBezTo>
                    <a:pt x="501804" y="94448"/>
                    <a:pt x="493022" y="50204"/>
                    <a:pt x="473877" y="10123"/>
                  </a:cubicBezTo>
                  <a:lnTo>
                    <a:pt x="23344" y="56796"/>
                  </a:lnTo>
                  <a:cubicBezTo>
                    <a:pt x="19630" y="72702"/>
                    <a:pt x="2961" y="145759"/>
                    <a:pt x="12486" y="193384"/>
                  </a:cubicBezTo>
                  <a:cubicBezTo>
                    <a:pt x="23916" y="245390"/>
                    <a:pt x="12486" y="425604"/>
                    <a:pt x="10581" y="45217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4C9AD7C1-3AE6-49BC-BEAE-AA12E518334C}"/>
                </a:ext>
              </a:extLst>
            </p:cNvPr>
            <p:cNvSpPr/>
            <p:nvPr/>
          </p:nvSpPr>
          <p:spPr>
            <a:xfrm>
              <a:off x="8809662" y="3905155"/>
              <a:ext cx="613790" cy="901088"/>
            </a:xfrm>
            <a:custGeom>
              <a:avLst/>
              <a:gdLst>
                <a:gd name="connsiteX0" fmla="*/ 260890 w 613790"/>
                <a:gd name="connsiteY0" fmla="*/ 50233 h 901088"/>
                <a:gd name="connsiteX1" fmla="*/ 229743 w 613790"/>
                <a:gd name="connsiteY1" fmla="*/ 82523 h 901088"/>
                <a:gd name="connsiteX2" fmla="*/ 184309 w 613790"/>
                <a:gd name="connsiteY2" fmla="*/ 123195 h 901088"/>
                <a:gd name="connsiteX3" fmla="*/ 141256 w 613790"/>
                <a:gd name="connsiteY3" fmla="*/ 157866 h 901088"/>
                <a:gd name="connsiteX4" fmla="*/ 167545 w 613790"/>
                <a:gd name="connsiteY4" fmla="*/ 492860 h 901088"/>
                <a:gd name="connsiteX5" fmla="*/ 31147 w 613790"/>
                <a:gd name="connsiteY5" fmla="*/ 449807 h 901088"/>
                <a:gd name="connsiteX6" fmla="*/ 13145 w 613790"/>
                <a:gd name="connsiteY6" fmla="*/ 473715 h 901088"/>
                <a:gd name="connsiteX7" fmla="*/ 0 w 613790"/>
                <a:gd name="connsiteY7" fmla="*/ 532389 h 901088"/>
                <a:gd name="connsiteX8" fmla="*/ 88583 w 613790"/>
                <a:gd name="connsiteY8" fmla="*/ 574299 h 901088"/>
                <a:gd name="connsiteX9" fmla="*/ 150781 w 613790"/>
                <a:gd name="connsiteY9" fmla="*/ 600588 h 901088"/>
                <a:gd name="connsiteX10" fmla="*/ 93631 w 613790"/>
                <a:gd name="connsiteY10" fmla="*/ 837474 h 901088"/>
                <a:gd name="connsiteX11" fmla="*/ 201359 w 613790"/>
                <a:gd name="connsiteY11" fmla="*/ 883004 h 901088"/>
                <a:gd name="connsiteX12" fmla="*/ 258509 w 613790"/>
                <a:gd name="connsiteY12" fmla="*/ 891386 h 901088"/>
                <a:gd name="connsiteX13" fmla="*/ 294322 w 613790"/>
                <a:gd name="connsiteY13" fmla="*/ 842332 h 901088"/>
                <a:gd name="connsiteX14" fmla="*/ 305181 w 613790"/>
                <a:gd name="connsiteY14" fmla="*/ 899482 h 901088"/>
                <a:gd name="connsiteX15" fmla="*/ 484632 w 613790"/>
                <a:gd name="connsiteY15" fmla="*/ 886338 h 901088"/>
                <a:gd name="connsiteX16" fmla="*/ 613791 w 613790"/>
                <a:gd name="connsiteY16" fmla="*/ 837284 h 901088"/>
                <a:gd name="connsiteX17" fmla="*/ 547116 w 613790"/>
                <a:gd name="connsiteY17" fmla="*/ 565726 h 901088"/>
                <a:gd name="connsiteX18" fmla="*/ 522827 w 613790"/>
                <a:gd name="connsiteY18" fmla="*/ 432948 h 901088"/>
                <a:gd name="connsiteX19" fmla="*/ 541115 w 613790"/>
                <a:gd name="connsiteY19" fmla="*/ 100239 h 901088"/>
                <a:gd name="connsiteX20" fmla="*/ 483965 w 613790"/>
                <a:gd name="connsiteY20" fmla="*/ 39279 h 901088"/>
                <a:gd name="connsiteX21" fmla="*/ 387096 w 613790"/>
                <a:gd name="connsiteY21" fmla="*/ 1179 h 901088"/>
                <a:gd name="connsiteX22" fmla="*/ 260890 w 613790"/>
                <a:gd name="connsiteY22" fmla="*/ 50233 h 90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13790" h="901088">
                  <a:moveTo>
                    <a:pt x="260890" y="50233"/>
                  </a:moveTo>
                  <a:cubicBezTo>
                    <a:pt x="249345" y="59815"/>
                    <a:pt x="238906" y="70645"/>
                    <a:pt x="229743" y="82523"/>
                  </a:cubicBezTo>
                  <a:cubicBezTo>
                    <a:pt x="221361" y="95667"/>
                    <a:pt x="215360" y="106431"/>
                    <a:pt x="184309" y="123195"/>
                  </a:cubicBezTo>
                  <a:cubicBezTo>
                    <a:pt x="153257" y="139959"/>
                    <a:pt x="138779" y="149484"/>
                    <a:pt x="141256" y="157866"/>
                  </a:cubicBezTo>
                  <a:cubicBezTo>
                    <a:pt x="143732" y="166248"/>
                    <a:pt x="167545" y="492860"/>
                    <a:pt x="167545" y="492860"/>
                  </a:cubicBezTo>
                  <a:lnTo>
                    <a:pt x="31147" y="449807"/>
                  </a:lnTo>
                  <a:cubicBezTo>
                    <a:pt x="31147" y="449807"/>
                    <a:pt x="23908" y="451045"/>
                    <a:pt x="13145" y="473715"/>
                  </a:cubicBezTo>
                  <a:cubicBezTo>
                    <a:pt x="5810" y="492498"/>
                    <a:pt x="1381" y="512281"/>
                    <a:pt x="0" y="532389"/>
                  </a:cubicBezTo>
                  <a:cubicBezTo>
                    <a:pt x="0" y="532389"/>
                    <a:pt x="53912" y="559916"/>
                    <a:pt x="88583" y="574299"/>
                  </a:cubicBezTo>
                  <a:cubicBezTo>
                    <a:pt x="123254" y="588681"/>
                    <a:pt x="150781" y="600588"/>
                    <a:pt x="150781" y="600588"/>
                  </a:cubicBezTo>
                  <a:lnTo>
                    <a:pt x="93631" y="837474"/>
                  </a:lnTo>
                  <a:cubicBezTo>
                    <a:pt x="93631" y="837474"/>
                    <a:pt x="169831" y="877003"/>
                    <a:pt x="201359" y="883004"/>
                  </a:cubicBezTo>
                  <a:cubicBezTo>
                    <a:pt x="232886" y="889005"/>
                    <a:pt x="258509" y="891386"/>
                    <a:pt x="258509" y="891386"/>
                  </a:cubicBezTo>
                  <a:lnTo>
                    <a:pt x="294322" y="842332"/>
                  </a:lnTo>
                  <a:lnTo>
                    <a:pt x="305181" y="899482"/>
                  </a:lnTo>
                  <a:cubicBezTo>
                    <a:pt x="305181" y="899482"/>
                    <a:pt x="416433" y="907864"/>
                    <a:pt x="484632" y="886338"/>
                  </a:cubicBezTo>
                  <a:cubicBezTo>
                    <a:pt x="528514" y="872250"/>
                    <a:pt x="571624" y="855877"/>
                    <a:pt x="613791" y="837284"/>
                  </a:cubicBezTo>
                  <a:cubicBezTo>
                    <a:pt x="613791" y="837284"/>
                    <a:pt x="563594" y="630306"/>
                    <a:pt x="547116" y="565726"/>
                  </a:cubicBezTo>
                  <a:cubicBezTo>
                    <a:pt x="536258" y="522016"/>
                    <a:pt x="528152" y="477668"/>
                    <a:pt x="522827" y="432948"/>
                  </a:cubicBezTo>
                  <a:cubicBezTo>
                    <a:pt x="522827" y="432948"/>
                    <a:pt x="548354" y="131386"/>
                    <a:pt x="541115" y="100239"/>
                  </a:cubicBezTo>
                  <a:cubicBezTo>
                    <a:pt x="533876" y="69092"/>
                    <a:pt x="494443" y="45185"/>
                    <a:pt x="483965" y="39279"/>
                  </a:cubicBezTo>
                  <a:cubicBezTo>
                    <a:pt x="473488" y="33374"/>
                    <a:pt x="391859" y="2132"/>
                    <a:pt x="387096" y="1179"/>
                  </a:cubicBezTo>
                  <a:cubicBezTo>
                    <a:pt x="382334" y="227"/>
                    <a:pt x="326708" y="-9679"/>
                    <a:pt x="260890" y="5023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59DF5A20-60F4-4A01-8245-351C0318C651}"/>
                </a:ext>
              </a:extLst>
            </p:cNvPr>
            <p:cNvSpPr/>
            <p:nvPr/>
          </p:nvSpPr>
          <p:spPr>
            <a:xfrm>
              <a:off x="8804893" y="3900307"/>
              <a:ext cx="623279" cy="910997"/>
            </a:xfrm>
            <a:custGeom>
              <a:avLst/>
              <a:gdLst>
                <a:gd name="connsiteX0" fmla="*/ 361289 w 623279"/>
                <a:gd name="connsiteY0" fmla="*/ 910998 h 910997"/>
                <a:gd name="connsiteX1" fmla="*/ 309568 w 623279"/>
                <a:gd name="connsiteY1" fmla="*/ 909283 h 910997"/>
                <a:gd name="connsiteX2" fmla="*/ 305187 w 623279"/>
                <a:gd name="connsiteY2" fmla="*/ 905473 h 910997"/>
                <a:gd name="connsiteX3" fmla="*/ 296519 w 623279"/>
                <a:gd name="connsiteY3" fmla="*/ 858800 h 910997"/>
                <a:gd name="connsiteX4" fmla="*/ 267087 w 623279"/>
                <a:gd name="connsiteY4" fmla="*/ 898996 h 910997"/>
                <a:gd name="connsiteX5" fmla="*/ 262801 w 623279"/>
                <a:gd name="connsiteY5" fmla="*/ 900901 h 910997"/>
                <a:gd name="connsiteX6" fmla="*/ 204889 w 623279"/>
                <a:gd name="connsiteY6" fmla="*/ 892519 h 910997"/>
                <a:gd name="connsiteX7" fmla="*/ 95923 w 623279"/>
                <a:gd name="connsiteY7" fmla="*/ 846608 h 910997"/>
                <a:gd name="connsiteX8" fmla="*/ 93446 w 623279"/>
                <a:gd name="connsiteY8" fmla="*/ 841179 h 910997"/>
                <a:gd name="connsiteX9" fmla="*/ 150025 w 623279"/>
                <a:gd name="connsiteY9" fmla="*/ 608198 h 910997"/>
                <a:gd name="connsiteX10" fmla="*/ 91541 w 623279"/>
                <a:gd name="connsiteY10" fmla="*/ 583528 h 910997"/>
                <a:gd name="connsiteX11" fmla="*/ 2673 w 623279"/>
                <a:gd name="connsiteY11" fmla="*/ 541523 h 910997"/>
                <a:gd name="connsiteX12" fmla="*/ 6 w 623279"/>
                <a:gd name="connsiteY12" fmla="*/ 536951 h 910997"/>
                <a:gd name="connsiteX13" fmla="*/ 13531 w 623279"/>
                <a:gd name="connsiteY13" fmla="*/ 476753 h 910997"/>
                <a:gd name="connsiteX14" fmla="*/ 35058 w 623279"/>
                <a:gd name="connsiteY14" fmla="*/ 450178 h 910997"/>
                <a:gd name="connsiteX15" fmla="*/ 37249 w 623279"/>
                <a:gd name="connsiteY15" fmla="*/ 450178 h 910997"/>
                <a:gd name="connsiteX16" fmla="*/ 166979 w 623279"/>
                <a:gd name="connsiteY16" fmla="*/ 491136 h 910997"/>
                <a:gd name="connsiteX17" fmla="*/ 141262 w 623279"/>
                <a:gd name="connsiteY17" fmla="*/ 163952 h 910997"/>
                <a:gd name="connsiteX18" fmla="*/ 186696 w 623279"/>
                <a:gd name="connsiteY18" fmla="*/ 123852 h 910997"/>
                <a:gd name="connsiteX19" fmla="*/ 229463 w 623279"/>
                <a:gd name="connsiteY19" fmla="*/ 86323 h 910997"/>
                <a:gd name="connsiteX20" fmla="*/ 230416 w 623279"/>
                <a:gd name="connsiteY20" fmla="*/ 84799 h 910997"/>
                <a:gd name="connsiteX21" fmla="*/ 262420 w 623279"/>
                <a:gd name="connsiteY21" fmla="*/ 51462 h 910997"/>
                <a:gd name="connsiteX22" fmla="*/ 392341 w 623279"/>
                <a:gd name="connsiteY22" fmla="*/ 1360 h 910997"/>
                <a:gd name="connsiteX23" fmla="*/ 490448 w 623279"/>
                <a:gd name="connsiteY23" fmla="*/ 40127 h 910997"/>
                <a:gd name="connsiteX24" fmla="*/ 550170 w 623279"/>
                <a:gd name="connsiteY24" fmla="*/ 104230 h 910997"/>
                <a:gd name="connsiteX25" fmla="*/ 531977 w 623279"/>
                <a:gd name="connsiteY25" fmla="*/ 438367 h 910997"/>
                <a:gd name="connsiteX26" fmla="*/ 531977 w 623279"/>
                <a:gd name="connsiteY26" fmla="*/ 438367 h 910997"/>
                <a:gd name="connsiteX27" fmla="*/ 556456 w 623279"/>
                <a:gd name="connsiteY27" fmla="*/ 569526 h 910997"/>
                <a:gd name="connsiteX28" fmla="*/ 623131 w 623279"/>
                <a:gd name="connsiteY28" fmla="*/ 841179 h 910997"/>
                <a:gd name="connsiteX29" fmla="*/ 620465 w 623279"/>
                <a:gd name="connsiteY29" fmla="*/ 846704 h 910997"/>
                <a:gd name="connsiteX30" fmla="*/ 490829 w 623279"/>
                <a:gd name="connsiteY30" fmla="*/ 895853 h 910997"/>
                <a:gd name="connsiteX31" fmla="*/ 361289 w 623279"/>
                <a:gd name="connsiteY31" fmla="*/ 910998 h 910997"/>
                <a:gd name="connsiteX32" fmla="*/ 313664 w 623279"/>
                <a:gd name="connsiteY32" fmla="*/ 900044 h 910997"/>
                <a:gd name="connsiteX33" fmla="*/ 487781 w 623279"/>
                <a:gd name="connsiteY33" fmla="*/ 886899 h 910997"/>
                <a:gd name="connsiteX34" fmla="*/ 612845 w 623279"/>
                <a:gd name="connsiteY34" fmla="*/ 839274 h 910997"/>
                <a:gd name="connsiteX35" fmla="*/ 546836 w 623279"/>
                <a:gd name="connsiteY35" fmla="*/ 571622 h 910997"/>
                <a:gd name="connsiteX36" fmla="*/ 522357 w 623279"/>
                <a:gd name="connsiteY36" fmla="*/ 438272 h 910997"/>
                <a:gd name="connsiteX37" fmla="*/ 540740 w 623279"/>
                <a:gd name="connsiteY37" fmla="*/ 106135 h 910997"/>
                <a:gd name="connsiteX38" fmla="*/ 485686 w 623279"/>
                <a:gd name="connsiteY38" fmla="*/ 48223 h 910997"/>
                <a:gd name="connsiteX39" fmla="*/ 389864 w 623279"/>
                <a:gd name="connsiteY39" fmla="*/ 10123 h 910997"/>
                <a:gd name="connsiteX40" fmla="*/ 268611 w 623279"/>
                <a:gd name="connsiteY40" fmla="*/ 57748 h 910997"/>
                <a:gd name="connsiteX41" fmla="*/ 268611 w 623279"/>
                <a:gd name="connsiteY41" fmla="*/ 57748 h 910997"/>
                <a:gd name="connsiteX42" fmla="*/ 238417 w 623279"/>
                <a:gd name="connsiteY42" fmla="*/ 88990 h 910997"/>
                <a:gd name="connsiteX43" fmla="*/ 237464 w 623279"/>
                <a:gd name="connsiteY43" fmla="*/ 90514 h 910997"/>
                <a:gd name="connsiteX44" fmla="*/ 191173 w 623279"/>
                <a:gd name="connsiteY44" fmla="*/ 131281 h 910997"/>
                <a:gd name="connsiteX45" fmla="*/ 150501 w 623279"/>
                <a:gd name="connsiteY45" fmla="*/ 160428 h 910997"/>
                <a:gd name="connsiteX46" fmla="*/ 176981 w 623279"/>
                <a:gd name="connsiteY46" fmla="*/ 496470 h 910997"/>
                <a:gd name="connsiteX47" fmla="*/ 175171 w 623279"/>
                <a:gd name="connsiteY47" fmla="*/ 500565 h 910997"/>
                <a:gd name="connsiteX48" fmla="*/ 170789 w 623279"/>
                <a:gd name="connsiteY48" fmla="*/ 501327 h 910997"/>
                <a:gd name="connsiteX49" fmla="*/ 36106 w 623279"/>
                <a:gd name="connsiteY49" fmla="*/ 458846 h 910997"/>
                <a:gd name="connsiteX50" fmla="*/ 22199 w 623279"/>
                <a:gd name="connsiteY50" fmla="*/ 479706 h 910997"/>
                <a:gd name="connsiteX51" fmla="*/ 9722 w 623279"/>
                <a:gd name="connsiteY51" fmla="*/ 533522 h 910997"/>
                <a:gd name="connsiteX52" fmla="*/ 95447 w 623279"/>
                <a:gd name="connsiteY52" fmla="*/ 573813 h 910997"/>
                <a:gd name="connsiteX53" fmla="*/ 157740 w 623279"/>
                <a:gd name="connsiteY53" fmla="*/ 600102 h 910997"/>
                <a:gd name="connsiteX54" fmla="*/ 160502 w 623279"/>
                <a:gd name="connsiteY54" fmla="*/ 605626 h 910997"/>
                <a:gd name="connsiteX55" fmla="*/ 103924 w 623279"/>
                <a:gd name="connsiteY55" fmla="*/ 838893 h 910997"/>
                <a:gd name="connsiteX56" fmla="*/ 206984 w 623279"/>
                <a:gd name="connsiteY56" fmla="*/ 882232 h 910997"/>
                <a:gd name="connsiteX57" fmla="*/ 261277 w 623279"/>
                <a:gd name="connsiteY57" fmla="*/ 890233 h 910997"/>
                <a:gd name="connsiteX58" fmla="*/ 295567 w 623279"/>
                <a:gd name="connsiteY58" fmla="*/ 843370 h 910997"/>
                <a:gd name="connsiteX59" fmla="*/ 300520 w 623279"/>
                <a:gd name="connsiteY59" fmla="*/ 841560 h 910997"/>
                <a:gd name="connsiteX60" fmla="*/ 304139 w 623279"/>
                <a:gd name="connsiteY60" fmla="*/ 845275 h 910997"/>
                <a:gd name="connsiteX61" fmla="*/ 265468 w 623279"/>
                <a:gd name="connsiteY61" fmla="*/ 55081 h 910997"/>
                <a:gd name="connsiteX62" fmla="*/ 265468 w 623279"/>
                <a:gd name="connsiteY62" fmla="*/ 55081 h 910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3279" h="910997">
                  <a:moveTo>
                    <a:pt x="361289" y="910998"/>
                  </a:moveTo>
                  <a:cubicBezTo>
                    <a:pt x="332714" y="910998"/>
                    <a:pt x="311473" y="909473"/>
                    <a:pt x="309568" y="909283"/>
                  </a:cubicBezTo>
                  <a:cubicBezTo>
                    <a:pt x="307416" y="909150"/>
                    <a:pt x="305616" y="907588"/>
                    <a:pt x="305187" y="905473"/>
                  </a:cubicBezTo>
                  <a:lnTo>
                    <a:pt x="296519" y="858800"/>
                  </a:lnTo>
                  <a:lnTo>
                    <a:pt x="267087" y="898996"/>
                  </a:lnTo>
                  <a:cubicBezTo>
                    <a:pt x="266068" y="900310"/>
                    <a:pt x="264458" y="901025"/>
                    <a:pt x="262801" y="900901"/>
                  </a:cubicBezTo>
                  <a:cubicBezTo>
                    <a:pt x="262801" y="900901"/>
                    <a:pt x="235845" y="898424"/>
                    <a:pt x="204889" y="892519"/>
                  </a:cubicBezTo>
                  <a:cubicBezTo>
                    <a:pt x="173932" y="886614"/>
                    <a:pt x="99256" y="848228"/>
                    <a:pt x="95923" y="846608"/>
                  </a:cubicBezTo>
                  <a:cubicBezTo>
                    <a:pt x="93980" y="845551"/>
                    <a:pt x="92970" y="843341"/>
                    <a:pt x="93446" y="841179"/>
                  </a:cubicBezTo>
                  <a:lnTo>
                    <a:pt x="150025" y="608198"/>
                  </a:lnTo>
                  <a:cubicBezTo>
                    <a:pt x="141357" y="604483"/>
                    <a:pt x="118687" y="594768"/>
                    <a:pt x="91541" y="583528"/>
                  </a:cubicBezTo>
                  <a:cubicBezTo>
                    <a:pt x="57061" y="569240"/>
                    <a:pt x="3149" y="541808"/>
                    <a:pt x="2673" y="541523"/>
                  </a:cubicBezTo>
                  <a:cubicBezTo>
                    <a:pt x="958" y="540656"/>
                    <a:pt x="-89" y="538865"/>
                    <a:pt x="6" y="536951"/>
                  </a:cubicBezTo>
                  <a:cubicBezTo>
                    <a:pt x="1378" y="516310"/>
                    <a:pt x="5940" y="496003"/>
                    <a:pt x="13531" y="476753"/>
                  </a:cubicBezTo>
                  <a:cubicBezTo>
                    <a:pt x="24581" y="453607"/>
                    <a:pt x="32581" y="450559"/>
                    <a:pt x="35058" y="450178"/>
                  </a:cubicBezTo>
                  <a:cubicBezTo>
                    <a:pt x="35772" y="449988"/>
                    <a:pt x="36534" y="449988"/>
                    <a:pt x="37249" y="450178"/>
                  </a:cubicBezTo>
                  <a:lnTo>
                    <a:pt x="166979" y="491136"/>
                  </a:lnTo>
                  <a:cubicBezTo>
                    <a:pt x="157454" y="361500"/>
                    <a:pt x="143072" y="172239"/>
                    <a:pt x="141262" y="163952"/>
                  </a:cubicBezTo>
                  <a:cubicBezTo>
                    <a:pt x="137928" y="152236"/>
                    <a:pt x="151930" y="142521"/>
                    <a:pt x="186696" y="123852"/>
                  </a:cubicBezTo>
                  <a:cubicBezTo>
                    <a:pt x="215271" y="108326"/>
                    <a:pt x="221653" y="98610"/>
                    <a:pt x="229463" y="86323"/>
                  </a:cubicBezTo>
                  <a:lnTo>
                    <a:pt x="230416" y="84799"/>
                  </a:lnTo>
                  <a:cubicBezTo>
                    <a:pt x="239750" y="72474"/>
                    <a:pt x="250485" y="61291"/>
                    <a:pt x="262420" y="51462"/>
                  </a:cubicBezTo>
                  <a:cubicBezTo>
                    <a:pt x="332810" y="-12546"/>
                    <a:pt x="391769" y="1170"/>
                    <a:pt x="392341" y="1360"/>
                  </a:cubicBezTo>
                  <a:cubicBezTo>
                    <a:pt x="398151" y="2789"/>
                    <a:pt x="479590" y="34126"/>
                    <a:pt x="490448" y="40127"/>
                  </a:cubicBezTo>
                  <a:cubicBezTo>
                    <a:pt x="501307" y="46128"/>
                    <a:pt x="542550" y="71273"/>
                    <a:pt x="550170" y="104230"/>
                  </a:cubicBezTo>
                  <a:cubicBezTo>
                    <a:pt x="557409" y="135663"/>
                    <a:pt x="533025" y="425985"/>
                    <a:pt x="531977" y="438367"/>
                  </a:cubicBezTo>
                  <a:lnTo>
                    <a:pt x="531977" y="438367"/>
                  </a:lnTo>
                  <a:cubicBezTo>
                    <a:pt x="537540" y="482534"/>
                    <a:pt x="545712" y="526330"/>
                    <a:pt x="556456" y="569526"/>
                  </a:cubicBezTo>
                  <a:cubicBezTo>
                    <a:pt x="573030" y="633439"/>
                    <a:pt x="623131" y="839179"/>
                    <a:pt x="623131" y="841179"/>
                  </a:cubicBezTo>
                  <a:cubicBezTo>
                    <a:pt x="623703" y="843427"/>
                    <a:pt x="622579" y="845761"/>
                    <a:pt x="620465" y="846704"/>
                  </a:cubicBezTo>
                  <a:cubicBezTo>
                    <a:pt x="578135" y="865316"/>
                    <a:pt x="534863" y="881727"/>
                    <a:pt x="490829" y="895853"/>
                  </a:cubicBezTo>
                  <a:cubicBezTo>
                    <a:pt x="451681" y="908235"/>
                    <a:pt x="399580" y="910998"/>
                    <a:pt x="361289" y="910998"/>
                  </a:cubicBezTo>
                  <a:close/>
                  <a:moveTo>
                    <a:pt x="313664" y="900044"/>
                  </a:moveTo>
                  <a:cubicBezTo>
                    <a:pt x="333381" y="901282"/>
                    <a:pt x="427964" y="905664"/>
                    <a:pt x="487781" y="886899"/>
                  </a:cubicBezTo>
                  <a:cubicBezTo>
                    <a:pt x="545598" y="868611"/>
                    <a:pt x="598748" y="845751"/>
                    <a:pt x="612845" y="839274"/>
                  </a:cubicBezTo>
                  <a:cubicBezTo>
                    <a:pt x="605891" y="810699"/>
                    <a:pt x="562076" y="630582"/>
                    <a:pt x="546836" y="571622"/>
                  </a:cubicBezTo>
                  <a:cubicBezTo>
                    <a:pt x="535949" y="527712"/>
                    <a:pt x="527777" y="483182"/>
                    <a:pt x="522357" y="438272"/>
                  </a:cubicBezTo>
                  <a:cubicBezTo>
                    <a:pt x="531120" y="333497"/>
                    <a:pt x="546360" y="130233"/>
                    <a:pt x="540740" y="106135"/>
                  </a:cubicBezTo>
                  <a:cubicBezTo>
                    <a:pt x="533882" y="76322"/>
                    <a:pt x="493687" y="52700"/>
                    <a:pt x="485686" y="48223"/>
                  </a:cubicBezTo>
                  <a:cubicBezTo>
                    <a:pt x="475589" y="42698"/>
                    <a:pt x="395770" y="11933"/>
                    <a:pt x="389864" y="10123"/>
                  </a:cubicBezTo>
                  <a:cubicBezTo>
                    <a:pt x="389864" y="10123"/>
                    <a:pt x="335381" y="-2545"/>
                    <a:pt x="268611" y="57748"/>
                  </a:cubicBezTo>
                  <a:lnTo>
                    <a:pt x="268611" y="57748"/>
                  </a:lnTo>
                  <a:cubicBezTo>
                    <a:pt x="257429" y="67025"/>
                    <a:pt x="247304" y="77503"/>
                    <a:pt x="238417" y="88990"/>
                  </a:cubicBezTo>
                  <a:lnTo>
                    <a:pt x="237464" y="90514"/>
                  </a:lnTo>
                  <a:cubicBezTo>
                    <a:pt x="229273" y="103468"/>
                    <a:pt x="222224" y="114612"/>
                    <a:pt x="191173" y="131281"/>
                  </a:cubicBezTo>
                  <a:cubicBezTo>
                    <a:pt x="178505" y="138139"/>
                    <a:pt x="148691" y="154141"/>
                    <a:pt x="150501" y="160428"/>
                  </a:cubicBezTo>
                  <a:cubicBezTo>
                    <a:pt x="152882" y="168905"/>
                    <a:pt x="172980" y="441796"/>
                    <a:pt x="176981" y="496470"/>
                  </a:cubicBezTo>
                  <a:cubicBezTo>
                    <a:pt x="177066" y="498041"/>
                    <a:pt x="176390" y="499565"/>
                    <a:pt x="175171" y="500565"/>
                  </a:cubicBezTo>
                  <a:cubicBezTo>
                    <a:pt x="173923" y="501527"/>
                    <a:pt x="172285" y="501813"/>
                    <a:pt x="170789" y="501327"/>
                  </a:cubicBezTo>
                  <a:lnTo>
                    <a:pt x="36106" y="458846"/>
                  </a:lnTo>
                  <a:cubicBezTo>
                    <a:pt x="29895" y="464608"/>
                    <a:pt x="25133" y="471752"/>
                    <a:pt x="22199" y="479706"/>
                  </a:cubicBezTo>
                  <a:cubicBezTo>
                    <a:pt x="15351" y="496917"/>
                    <a:pt x="11141" y="515053"/>
                    <a:pt x="9722" y="533522"/>
                  </a:cubicBezTo>
                  <a:cubicBezTo>
                    <a:pt x="21247" y="539332"/>
                    <a:pt x="65443" y="561525"/>
                    <a:pt x="95447" y="573813"/>
                  </a:cubicBezTo>
                  <a:cubicBezTo>
                    <a:pt x="130213" y="588100"/>
                    <a:pt x="157740" y="600102"/>
                    <a:pt x="157740" y="600102"/>
                  </a:cubicBezTo>
                  <a:cubicBezTo>
                    <a:pt x="159835" y="601073"/>
                    <a:pt x="160978" y="603369"/>
                    <a:pt x="160502" y="605626"/>
                  </a:cubicBezTo>
                  <a:lnTo>
                    <a:pt x="103924" y="838893"/>
                  </a:lnTo>
                  <a:cubicBezTo>
                    <a:pt x="118973" y="846418"/>
                    <a:pt x="180124" y="876993"/>
                    <a:pt x="206984" y="882232"/>
                  </a:cubicBezTo>
                  <a:cubicBezTo>
                    <a:pt x="231844" y="886995"/>
                    <a:pt x="253847" y="889471"/>
                    <a:pt x="261277" y="890233"/>
                  </a:cubicBezTo>
                  <a:lnTo>
                    <a:pt x="295567" y="843370"/>
                  </a:lnTo>
                  <a:cubicBezTo>
                    <a:pt x="296700" y="841827"/>
                    <a:pt x="298653" y="841113"/>
                    <a:pt x="300520" y="841560"/>
                  </a:cubicBezTo>
                  <a:cubicBezTo>
                    <a:pt x="302339" y="841999"/>
                    <a:pt x="303749" y="843446"/>
                    <a:pt x="304139" y="845275"/>
                  </a:cubicBezTo>
                  <a:close/>
                  <a:moveTo>
                    <a:pt x="265468" y="55081"/>
                  </a:moveTo>
                  <a:lnTo>
                    <a:pt x="265468" y="55081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7A1E7582-3C7D-4B80-B0DF-5FC10ADFB0F4}"/>
                </a:ext>
              </a:extLst>
            </p:cNvPr>
            <p:cNvSpPr/>
            <p:nvPr/>
          </p:nvSpPr>
          <p:spPr>
            <a:xfrm>
              <a:off x="8966416" y="4131370"/>
              <a:ext cx="145706" cy="397273"/>
            </a:xfrm>
            <a:custGeom>
              <a:avLst/>
              <a:gdLst>
                <a:gd name="connsiteX0" fmla="*/ 93562 w 145706"/>
                <a:gd name="connsiteY0" fmla="*/ 397232 h 397273"/>
                <a:gd name="connsiteX1" fmla="*/ 3456 w 145706"/>
                <a:gd name="connsiteY1" fmla="*/ 377706 h 397273"/>
                <a:gd name="connsiteX2" fmla="*/ 160 w 145706"/>
                <a:gd name="connsiteY2" fmla="*/ 371982 h 397273"/>
                <a:gd name="connsiteX3" fmla="*/ 217 w 145706"/>
                <a:gd name="connsiteY3" fmla="*/ 371801 h 397273"/>
                <a:gd name="connsiteX4" fmla="*/ 6123 w 145706"/>
                <a:gd name="connsiteY4" fmla="*/ 368657 h 397273"/>
                <a:gd name="connsiteX5" fmla="*/ 96324 w 145706"/>
                <a:gd name="connsiteY5" fmla="*/ 387707 h 397273"/>
                <a:gd name="connsiteX6" fmla="*/ 124899 w 145706"/>
                <a:gd name="connsiteY6" fmla="*/ 277122 h 397273"/>
                <a:gd name="connsiteX7" fmla="*/ 129376 w 145706"/>
                <a:gd name="connsiteY7" fmla="*/ 244547 h 397273"/>
                <a:gd name="connsiteX8" fmla="*/ 129376 w 145706"/>
                <a:gd name="connsiteY8" fmla="*/ 5279 h 397273"/>
                <a:gd name="connsiteX9" fmla="*/ 133567 w 145706"/>
                <a:gd name="connsiteY9" fmla="*/ 40 h 397273"/>
                <a:gd name="connsiteX10" fmla="*/ 138796 w 145706"/>
                <a:gd name="connsiteY10" fmla="*/ 4069 h 397273"/>
                <a:gd name="connsiteX11" fmla="*/ 138806 w 145706"/>
                <a:gd name="connsiteY11" fmla="*/ 4136 h 397273"/>
                <a:gd name="connsiteX12" fmla="*/ 138806 w 145706"/>
                <a:gd name="connsiteY12" fmla="*/ 245880 h 397273"/>
                <a:gd name="connsiteX13" fmla="*/ 134329 w 145706"/>
                <a:gd name="connsiteY13" fmla="*/ 278456 h 397273"/>
                <a:gd name="connsiteX14" fmla="*/ 97658 w 145706"/>
                <a:gd name="connsiteY14" fmla="*/ 397137 h 397273"/>
                <a:gd name="connsiteX15" fmla="*/ 93562 w 145706"/>
                <a:gd name="connsiteY15" fmla="*/ 397232 h 39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706" h="397273">
                  <a:moveTo>
                    <a:pt x="93562" y="397232"/>
                  </a:moveTo>
                  <a:cubicBezTo>
                    <a:pt x="70321" y="397232"/>
                    <a:pt x="10599" y="379801"/>
                    <a:pt x="3456" y="377706"/>
                  </a:cubicBezTo>
                  <a:cubicBezTo>
                    <a:pt x="970" y="377039"/>
                    <a:pt x="-507" y="374477"/>
                    <a:pt x="160" y="371982"/>
                  </a:cubicBezTo>
                  <a:cubicBezTo>
                    <a:pt x="179" y="371924"/>
                    <a:pt x="198" y="371858"/>
                    <a:pt x="217" y="371801"/>
                  </a:cubicBezTo>
                  <a:cubicBezTo>
                    <a:pt x="998" y="369315"/>
                    <a:pt x="3627" y="367914"/>
                    <a:pt x="6123" y="368657"/>
                  </a:cubicBezTo>
                  <a:cubicBezTo>
                    <a:pt x="26220" y="374563"/>
                    <a:pt x="81370" y="389517"/>
                    <a:pt x="96324" y="387707"/>
                  </a:cubicBezTo>
                  <a:cubicBezTo>
                    <a:pt x="109850" y="385993"/>
                    <a:pt x="113946" y="356370"/>
                    <a:pt x="124899" y="277122"/>
                  </a:cubicBezTo>
                  <a:lnTo>
                    <a:pt x="129376" y="244547"/>
                  </a:lnTo>
                  <a:cubicBezTo>
                    <a:pt x="144712" y="135200"/>
                    <a:pt x="129376" y="6422"/>
                    <a:pt x="129376" y="5279"/>
                  </a:cubicBezTo>
                  <a:cubicBezTo>
                    <a:pt x="129100" y="2678"/>
                    <a:pt x="130967" y="335"/>
                    <a:pt x="133567" y="40"/>
                  </a:cubicBezTo>
                  <a:cubicBezTo>
                    <a:pt x="136120" y="-294"/>
                    <a:pt x="138463" y="1507"/>
                    <a:pt x="138796" y="4069"/>
                  </a:cubicBezTo>
                  <a:cubicBezTo>
                    <a:pt x="138796" y="4088"/>
                    <a:pt x="138806" y="4117"/>
                    <a:pt x="138806" y="4136"/>
                  </a:cubicBezTo>
                  <a:cubicBezTo>
                    <a:pt x="138806" y="5469"/>
                    <a:pt x="154332" y="135295"/>
                    <a:pt x="138806" y="245880"/>
                  </a:cubicBezTo>
                  <a:lnTo>
                    <a:pt x="134329" y="278456"/>
                  </a:lnTo>
                  <a:cubicBezTo>
                    <a:pt x="122042" y="367609"/>
                    <a:pt x="118423" y="394565"/>
                    <a:pt x="97658" y="397137"/>
                  </a:cubicBezTo>
                  <a:cubicBezTo>
                    <a:pt x="96296" y="397280"/>
                    <a:pt x="94924" y="397309"/>
                    <a:pt x="93562" y="39723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4" name="任意多边形: 形状 1393">
              <a:extLst>
                <a:ext uri="{FF2B5EF4-FFF2-40B4-BE49-F238E27FC236}">
                  <a16:creationId xmlns:a16="http://schemas.microsoft.com/office/drawing/2014/main" id="{BF225F7B-8F1E-41CC-9384-5C82650CECF4}"/>
                </a:ext>
              </a:extLst>
            </p:cNvPr>
            <p:cNvSpPr/>
            <p:nvPr/>
          </p:nvSpPr>
          <p:spPr>
            <a:xfrm>
              <a:off x="9102847" y="4144327"/>
              <a:ext cx="53989" cy="111291"/>
            </a:xfrm>
            <a:custGeom>
              <a:avLst/>
              <a:gdLst>
                <a:gd name="connsiteX0" fmla="*/ 4756 w 53989"/>
                <a:gd name="connsiteY0" fmla="*/ 111289 h 111291"/>
                <a:gd name="connsiteX1" fmla="*/ 2184 w 53989"/>
                <a:gd name="connsiteY1" fmla="*/ 110527 h 111291"/>
                <a:gd name="connsiteX2" fmla="*/ 756 w 53989"/>
                <a:gd name="connsiteY2" fmla="*/ 103955 h 111291"/>
                <a:gd name="connsiteX3" fmla="*/ 44380 w 53989"/>
                <a:gd name="connsiteY3" fmla="*/ 3942 h 111291"/>
                <a:gd name="connsiteX4" fmla="*/ 50047 w 53989"/>
                <a:gd name="connsiteY4" fmla="*/ 85 h 111291"/>
                <a:gd name="connsiteX5" fmla="*/ 53905 w 53989"/>
                <a:gd name="connsiteY5" fmla="*/ 5752 h 111291"/>
                <a:gd name="connsiteX6" fmla="*/ 8947 w 53989"/>
                <a:gd name="connsiteY6" fmla="*/ 109194 h 111291"/>
                <a:gd name="connsiteX7" fmla="*/ 4756 w 53989"/>
                <a:gd name="connsiteY7" fmla="*/ 111289 h 11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89" h="111291">
                  <a:moveTo>
                    <a:pt x="4756" y="111289"/>
                  </a:moveTo>
                  <a:cubicBezTo>
                    <a:pt x="3842" y="111318"/>
                    <a:pt x="2937" y="111051"/>
                    <a:pt x="2184" y="110527"/>
                  </a:cubicBezTo>
                  <a:cubicBezTo>
                    <a:pt x="-26" y="109108"/>
                    <a:pt x="-664" y="106165"/>
                    <a:pt x="756" y="103955"/>
                  </a:cubicBezTo>
                  <a:cubicBezTo>
                    <a:pt x="756" y="103383"/>
                    <a:pt x="35141" y="51472"/>
                    <a:pt x="44380" y="3942"/>
                  </a:cubicBezTo>
                  <a:cubicBezTo>
                    <a:pt x="44875" y="1314"/>
                    <a:pt x="47419" y="-410"/>
                    <a:pt x="50047" y="85"/>
                  </a:cubicBezTo>
                  <a:cubicBezTo>
                    <a:pt x="52676" y="580"/>
                    <a:pt x="54400" y="3123"/>
                    <a:pt x="53905" y="5752"/>
                  </a:cubicBezTo>
                  <a:cubicBezTo>
                    <a:pt x="44380" y="55187"/>
                    <a:pt x="10376" y="107003"/>
                    <a:pt x="8947" y="109194"/>
                  </a:cubicBezTo>
                  <a:cubicBezTo>
                    <a:pt x="7985" y="110546"/>
                    <a:pt x="6413" y="111337"/>
                    <a:pt x="4756" y="11128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5" name="任意多边形: 形状 1394">
              <a:extLst>
                <a:ext uri="{FF2B5EF4-FFF2-40B4-BE49-F238E27FC236}">
                  <a16:creationId xmlns:a16="http://schemas.microsoft.com/office/drawing/2014/main" id="{E45E012B-2DF2-4914-BD28-C6FD4E4233FD}"/>
                </a:ext>
              </a:extLst>
            </p:cNvPr>
            <p:cNvSpPr/>
            <p:nvPr/>
          </p:nvSpPr>
          <p:spPr>
            <a:xfrm>
              <a:off x="9196171" y="4218593"/>
              <a:ext cx="74136" cy="147131"/>
            </a:xfrm>
            <a:custGeom>
              <a:avLst/>
              <a:gdLst>
                <a:gd name="connsiteX0" fmla="*/ 4777 w 74136"/>
                <a:gd name="connsiteY0" fmla="*/ 147131 h 147131"/>
                <a:gd name="connsiteX1" fmla="*/ 1729 w 74136"/>
                <a:gd name="connsiteY1" fmla="*/ 146084 h 147131"/>
                <a:gd name="connsiteX2" fmla="*/ 1062 w 74136"/>
                <a:gd name="connsiteY2" fmla="*/ 139416 h 147131"/>
                <a:gd name="connsiteX3" fmla="*/ 64880 w 74136"/>
                <a:gd name="connsiteY3" fmla="*/ 3113 h 147131"/>
                <a:gd name="connsiteX4" fmla="*/ 71023 w 74136"/>
                <a:gd name="connsiteY4" fmla="*/ 303 h 147131"/>
                <a:gd name="connsiteX5" fmla="*/ 73833 w 74136"/>
                <a:gd name="connsiteY5" fmla="*/ 6447 h 147131"/>
                <a:gd name="connsiteX6" fmla="*/ 8492 w 74136"/>
                <a:gd name="connsiteY6" fmla="*/ 145417 h 147131"/>
                <a:gd name="connsiteX7" fmla="*/ 4777 w 74136"/>
                <a:gd name="connsiteY7" fmla="*/ 147131 h 147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136" h="147131">
                  <a:moveTo>
                    <a:pt x="4777" y="147131"/>
                  </a:moveTo>
                  <a:cubicBezTo>
                    <a:pt x="3682" y="147103"/>
                    <a:pt x="2615" y="146741"/>
                    <a:pt x="1729" y="146084"/>
                  </a:cubicBezTo>
                  <a:cubicBezTo>
                    <a:pt x="-281" y="144417"/>
                    <a:pt x="-586" y="141445"/>
                    <a:pt x="1062" y="139416"/>
                  </a:cubicBezTo>
                  <a:cubicBezTo>
                    <a:pt x="26590" y="108079"/>
                    <a:pt x="64499" y="4161"/>
                    <a:pt x="64880" y="3113"/>
                  </a:cubicBezTo>
                  <a:cubicBezTo>
                    <a:pt x="65804" y="637"/>
                    <a:pt x="68547" y="-620"/>
                    <a:pt x="71023" y="303"/>
                  </a:cubicBezTo>
                  <a:cubicBezTo>
                    <a:pt x="73500" y="1227"/>
                    <a:pt x="74757" y="3971"/>
                    <a:pt x="73833" y="6447"/>
                  </a:cubicBezTo>
                  <a:cubicBezTo>
                    <a:pt x="72309" y="10733"/>
                    <a:pt x="34971" y="112841"/>
                    <a:pt x="8492" y="145417"/>
                  </a:cubicBezTo>
                  <a:cubicBezTo>
                    <a:pt x="7568" y="146512"/>
                    <a:pt x="6206" y="147131"/>
                    <a:pt x="4777" y="14713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6" name="任意多边形: 形状 1395">
              <a:extLst>
                <a:ext uri="{FF2B5EF4-FFF2-40B4-BE49-F238E27FC236}">
                  <a16:creationId xmlns:a16="http://schemas.microsoft.com/office/drawing/2014/main" id="{AC386FB5-2B91-45A6-B188-EFF68B355F75}"/>
                </a:ext>
              </a:extLst>
            </p:cNvPr>
            <p:cNvSpPr/>
            <p:nvPr/>
          </p:nvSpPr>
          <p:spPr>
            <a:xfrm>
              <a:off x="8969756" y="4558205"/>
              <a:ext cx="114043" cy="31262"/>
            </a:xfrm>
            <a:custGeom>
              <a:avLst/>
              <a:gdLst>
                <a:gd name="connsiteX0" fmla="*/ 109177 w 114043"/>
                <a:gd name="connsiteY0" fmla="*/ 31262 h 31262"/>
                <a:gd name="connsiteX1" fmla="*/ 108605 w 114043"/>
                <a:gd name="connsiteY1" fmla="*/ 31262 h 31262"/>
                <a:gd name="connsiteX2" fmla="*/ 3830 w 114043"/>
                <a:gd name="connsiteY2" fmla="*/ 9641 h 31262"/>
                <a:gd name="connsiteX3" fmla="*/ 116 w 114043"/>
                <a:gd name="connsiteY3" fmla="*/ 3830 h 31262"/>
                <a:gd name="connsiteX4" fmla="*/ 5926 w 114043"/>
                <a:gd name="connsiteY4" fmla="*/ 116 h 31262"/>
                <a:gd name="connsiteX5" fmla="*/ 109558 w 114043"/>
                <a:gd name="connsiteY5" fmla="*/ 21547 h 31262"/>
                <a:gd name="connsiteX6" fmla="*/ 114035 w 114043"/>
                <a:gd name="connsiteY6" fmla="*/ 26595 h 31262"/>
                <a:gd name="connsiteX7" fmla="*/ 108986 w 114043"/>
                <a:gd name="connsiteY7" fmla="*/ 31072 h 3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043" h="31262">
                  <a:moveTo>
                    <a:pt x="109177" y="31262"/>
                  </a:moveTo>
                  <a:lnTo>
                    <a:pt x="108605" y="31262"/>
                  </a:lnTo>
                  <a:cubicBezTo>
                    <a:pt x="88222" y="28881"/>
                    <a:pt x="7450" y="10402"/>
                    <a:pt x="3830" y="9641"/>
                  </a:cubicBezTo>
                  <a:cubicBezTo>
                    <a:pt x="1202" y="9060"/>
                    <a:pt x="-465" y="6459"/>
                    <a:pt x="116" y="3830"/>
                  </a:cubicBezTo>
                  <a:cubicBezTo>
                    <a:pt x="697" y="1202"/>
                    <a:pt x="3297" y="-465"/>
                    <a:pt x="5926" y="116"/>
                  </a:cubicBezTo>
                  <a:cubicBezTo>
                    <a:pt x="6783" y="116"/>
                    <a:pt x="89651" y="19166"/>
                    <a:pt x="109558" y="21547"/>
                  </a:cubicBezTo>
                  <a:cubicBezTo>
                    <a:pt x="112187" y="21709"/>
                    <a:pt x="114197" y="23966"/>
                    <a:pt x="114035" y="26595"/>
                  </a:cubicBezTo>
                  <a:cubicBezTo>
                    <a:pt x="113873" y="29224"/>
                    <a:pt x="111615" y="31234"/>
                    <a:pt x="108986" y="3107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7" name="任意多边形: 形状 1396">
              <a:extLst>
                <a:ext uri="{FF2B5EF4-FFF2-40B4-BE49-F238E27FC236}">
                  <a16:creationId xmlns:a16="http://schemas.microsoft.com/office/drawing/2014/main" id="{2F29C0E3-9E60-4722-9C07-504D7F64B48F}"/>
                </a:ext>
              </a:extLst>
            </p:cNvPr>
            <p:cNvSpPr/>
            <p:nvPr/>
          </p:nvSpPr>
          <p:spPr>
            <a:xfrm>
              <a:off x="8972519" y="4579826"/>
              <a:ext cx="138838" cy="37167"/>
            </a:xfrm>
            <a:custGeom>
              <a:avLst/>
              <a:gdLst>
                <a:gd name="connsiteX0" fmla="*/ 131656 w 138838"/>
                <a:gd name="connsiteY0" fmla="*/ 37168 h 37167"/>
                <a:gd name="connsiteX1" fmla="*/ 130703 w 138838"/>
                <a:gd name="connsiteY1" fmla="*/ 37168 h 37167"/>
                <a:gd name="connsiteX2" fmla="*/ 3830 w 138838"/>
                <a:gd name="connsiteY2" fmla="*/ 9640 h 37167"/>
                <a:gd name="connsiteX3" fmla="*/ 116 w 138838"/>
                <a:gd name="connsiteY3" fmla="*/ 3830 h 37167"/>
                <a:gd name="connsiteX4" fmla="*/ 5926 w 138838"/>
                <a:gd name="connsiteY4" fmla="*/ 115 h 37167"/>
                <a:gd name="connsiteX5" fmla="*/ 127655 w 138838"/>
                <a:gd name="connsiteY5" fmla="*/ 26595 h 37167"/>
                <a:gd name="connsiteX6" fmla="*/ 129370 w 138838"/>
                <a:gd name="connsiteY6" fmla="*/ 13736 h 37167"/>
                <a:gd name="connsiteX7" fmla="*/ 134704 w 138838"/>
                <a:gd name="connsiteY7" fmla="*/ 9640 h 37167"/>
                <a:gd name="connsiteX8" fmla="*/ 138800 w 138838"/>
                <a:gd name="connsiteY8" fmla="*/ 14974 h 37167"/>
                <a:gd name="connsiteX9" fmla="*/ 136418 w 138838"/>
                <a:gd name="connsiteY9" fmla="*/ 32977 h 37167"/>
                <a:gd name="connsiteX10" fmla="*/ 134418 w 138838"/>
                <a:gd name="connsiteY10" fmla="*/ 36215 h 37167"/>
                <a:gd name="connsiteX11" fmla="*/ 131656 w 138838"/>
                <a:gd name="connsiteY11" fmla="*/ 37168 h 37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838" h="37167">
                  <a:moveTo>
                    <a:pt x="131656" y="37168"/>
                  </a:moveTo>
                  <a:lnTo>
                    <a:pt x="130703" y="37168"/>
                  </a:lnTo>
                  <a:lnTo>
                    <a:pt x="3830" y="9640"/>
                  </a:lnTo>
                  <a:cubicBezTo>
                    <a:pt x="1201" y="9060"/>
                    <a:pt x="-465" y="6459"/>
                    <a:pt x="116" y="3830"/>
                  </a:cubicBezTo>
                  <a:cubicBezTo>
                    <a:pt x="697" y="1201"/>
                    <a:pt x="3297" y="-465"/>
                    <a:pt x="5926" y="115"/>
                  </a:cubicBezTo>
                  <a:lnTo>
                    <a:pt x="127655" y="26595"/>
                  </a:lnTo>
                  <a:lnTo>
                    <a:pt x="129370" y="13736"/>
                  </a:lnTo>
                  <a:cubicBezTo>
                    <a:pt x="129760" y="11165"/>
                    <a:pt x="132113" y="9355"/>
                    <a:pt x="134704" y="9640"/>
                  </a:cubicBezTo>
                  <a:cubicBezTo>
                    <a:pt x="137304" y="9983"/>
                    <a:pt x="139133" y="12374"/>
                    <a:pt x="138800" y="14974"/>
                  </a:cubicBezTo>
                  <a:lnTo>
                    <a:pt x="136418" y="32977"/>
                  </a:lnTo>
                  <a:cubicBezTo>
                    <a:pt x="136228" y="34291"/>
                    <a:pt x="135504" y="35463"/>
                    <a:pt x="134418" y="36215"/>
                  </a:cubicBezTo>
                  <a:cubicBezTo>
                    <a:pt x="133628" y="36825"/>
                    <a:pt x="132656" y="37158"/>
                    <a:pt x="131656" y="3716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8" name="任意多边形: 形状 1397">
              <a:extLst>
                <a:ext uri="{FF2B5EF4-FFF2-40B4-BE49-F238E27FC236}">
                  <a16:creationId xmlns:a16="http://schemas.microsoft.com/office/drawing/2014/main" id="{F74FD689-7006-454D-BC98-3D464881B9EA}"/>
                </a:ext>
              </a:extLst>
            </p:cNvPr>
            <p:cNvSpPr/>
            <p:nvPr/>
          </p:nvSpPr>
          <p:spPr>
            <a:xfrm>
              <a:off x="8879022" y="3619450"/>
              <a:ext cx="363836" cy="345463"/>
            </a:xfrm>
            <a:custGeom>
              <a:avLst/>
              <a:gdLst>
                <a:gd name="connsiteX0" fmla="*/ 56274 w 363836"/>
                <a:gd name="connsiteY0" fmla="*/ 43997 h 345463"/>
                <a:gd name="connsiteX1" fmla="*/ 77 w 363836"/>
                <a:gd name="connsiteY1" fmla="*/ 114577 h 345463"/>
                <a:gd name="connsiteX2" fmla="*/ 63513 w 363836"/>
                <a:gd name="connsiteY2" fmla="*/ 176775 h 345463"/>
                <a:gd name="connsiteX3" fmla="*/ 131712 w 363836"/>
                <a:gd name="connsiteY3" fmla="*/ 210303 h 345463"/>
                <a:gd name="connsiteX4" fmla="*/ 148381 w 363836"/>
                <a:gd name="connsiteY4" fmla="*/ 290409 h 345463"/>
                <a:gd name="connsiteX5" fmla="*/ 142476 w 363836"/>
                <a:gd name="connsiteY5" fmla="*/ 345463 h 345463"/>
                <a:gd name="connsiteX6" fmla="*/ 245345 w 363836"/>
                <a:gd name="connsiteY6" fmla="*/ 334700 h 345463"/>
                <a:gd name="connsiteX7" fmla="*/ 363836 w 363836"/>
                <a:gd name="connsiteY7" fmla="*/ 297647 h 345463"/>
                <a:gd name="connsiteX8" fmla="*/ 317164 w 363836"/>
                <a:gd name="connsiteY8" fmla="*/ 162393 h 345463"/>
                <a:gd name="connsiteX9" fmla="*/ 213056 w 363836"/>
                <a:gd name="connsiteY9" fmla="*/ 5706 h 345463"/>
                <a:gd name="connsiteX10" fmla="*/ 56274 w 363836"/>
                <a:gd name="connsiteY10" fmla="*/ 43997 h 345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3836" h="345463">
                  <a:moveTo>
                    <a:pt x="56274" y="43997"/>
                  </a:moveTo>
                  <a:cubicBezTo>
                    <a:pt x="56274" y="43997"/>
                    <a:pt x="2458" y="94194"/>
                    <a:pt x="77" y="114577"/>
                  </a:cubicBezTo>
                  <a:cubicBezTo>
                    <a:pt x="-2305" y="134961"/>
                    <a:pt x="51512" y="166012"/>
                    <a:pt x="63513" y="176775"/>
                  </a:cubicBezTo>
                  <a:cubicBezTo>
                    <a:pt x="75515" y="187538"/>
                    <a:pt x="125711" y="201921"/>
                    <a:pt x="131712" y="210303"/>
                  </a:cubicBezTo>
                  <a:cubicBezTo>
                    <a:pt x="137713" y="218685"/>
                    <a:pt x="147238" y="254499"/>
                    <a:pt x="148381" y="290409"/>
                  </a:cubicBezTo>
                  <a:cubicBezTo>
                    <a:pt x="149695" y="308963"/>
                    <a:pt x="147695" y="327604"/>
                    <a:pt x="142476" y="345463"/>
                  </a:cubicBezTo>
                  <a:cubicBezTo>
                    <a:pt x="177013" y="344796"/>
                    <a:pt x="211427" y="341196"/>
                    <a:pt x="245345" y="334700"/>
                  </a:cubicBezTo>
                  <a:cubicBezTo>
                    <a:pt x="285865" y="325889"/>
                    <a:pt x="325517" y="313487"/>
                    <a:pt x="363836" y="297647"/>
                  </a:cubicBezTo>
                  <a:cubicBezTo>
                    <a:pt x="338538" y="256538"/>
                    <a:pt x="322603" y="210360"/>
                    <a:pt x="317164" y="162393"/>
                  </a:cubicBezTo>
                  <a:cubicBezTo>
                    <a:pt x="311163" y="89431"/>
                    <a:pt x="256109" y="18851"/>
                    <a:pt x="213056" y="5706"/>
                  </a:cubicBezTo>
                  <a:cubicBezTo>
                    <a:pt x="170003" y="-7438"/>
                    <a:pt x="91040" y="848"/>
                    <a:pt x="56274" y="4399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9" name="任意多边形: 形状 1398">
              <a:extLst>
                <a:ext uri="{FF2B5EF4-FFF2-40B4-BE49-F238E27FC236}">
                  <a16:creationId xmlns:a16="http://schemas.microsoft.com/office/drawing/2014/main" id="{F031B6DF-BDA7-4693-B803-2D4C425A944E}"/>
                </a:ext>
              </a:extLst>
            </p:cNvPr>
            <p:cNvSpPr/>
            <p:nvPr/>
          </p:nvSpPr>
          <p:spPr>
            <a:xfrm>
              <a:off x="8873842" y="3614682"/>
              <a:ext cx="373368" cy="354994"/>
            </a:xfrm>
            <a:custGeom>
              <a:avLst/>
              <a:gdLst>
                <a:gd name="connsiteX0" fmla="*/ 147655 w 373368"/>
                <a:gd name="connsiteY0" fmla="*/ 354994 h 354994"/>
                <a:gd name="connsiteX1" fmla="*/ 143750 w 373368"/>
                <a:gd name="connsiteY1" fmla="*/ 352993 h 354994"/>
                <a:gd name="connsiteX2" fmla="*/ 143179 w 373368"/>
                <a:gd name="connsiteY2" fmla="*/ 348612 h 354994"/>
                <a:gd name="connsiteX3" fmla="*/ 148893 w 373368"/>
                <a:gd name="connsiteY3" fmla="*/ 295367 h 354994"/>
                <a:gd name="connsiteX4" fmla="*/ 132987 w 373368"/>
                <a:gd name="connsiteY4" fmla="*/ 217833 h 354994"/>
                <a:gd name="connsiteX5" fmla="*/ 103173 w 373368"/>
                <a:gd name="connsiteY5" fmla="*/ 203546 h 354994"/>
                <a:gd name="connsiteX6" fmla="*/ 65073 w 373368"/>
                <a:gd name="connsiteY6" fmla="*/ 185068 h 354994"/>
                <a:gd name="connsiteX7" fmla="*/ 50786 w 373368"/>
                <a:gd name="connsiteY7" fmla="*/ 174399 h 354994"/>
                <a:gd name="connsiteX8" fmla="*/ 113 w 373368"/>
                <a:gd name="connsiteY8" fmla="*/ 118773 h 354994"/>
                <a:gd name="connsiteX9" fmla="*/ 57263 w 373368"/>
                <a:gd name="connsiteY9" fmla="*/ 45431 h 354994"/>
                <a:gd name="connsiteX10" fmla="*/ 219188 w 373368"/>
                <a:gd name="connsiteY10" fmla="*/ 5902 h 354994"/>
                <a:gd name="connsiteX11" fmla="*/ 326725 w 373368"/>
                <a:gd name="connsiteY11" fmla="*/ 166779 h 354994"/>
                <a:gd name="connsiteX12" fmla="*/ 372540 w 373368"/>
                <a:gd name="connsiteY12" fmla="*/ 300129 h 354994"/>
                <a:gd name="connsiteX13" fmla="*/ 373112 w 373368"/>
                <a:gd name="connsiteY13" fmla="*/ 304130 h 354994"/>
                <a:gd name="connsiteX14" fmla="*/ 370445 w 373368"/>
                <a:gd name="connsiteY14" fmla="*/ 307178 h 354994"/>
                <a:gd name="connsiteX15" fmla="*/ 251001 w 373368"/>
                <a:gd name="connsiteY15" fmla="*/ 344516 h 354994"/>
                <a:gd name="connsiteX16" fmla="*/ 147655 w 373368"/>
                <a:gd name="connsiteY16" fmla="*/ 354994 h 354994"/>
                <a:gd name="connsiteX17" fmla="*/ 175468 w 373368"/>
                <a:gd name="connsiteY17" fmla="*/ 9903 h 354994"/>
                <a:gd name="connsiteX18" fmla="*/ 65169 w 373368"/>
                <a:gd name="connsiteY18" fmla="*/ 52003 h 354994"/>
                <a:gd name="connsiteX19" fmla="*/ 65169 w 373368"/>
                <a:gd name="connsiteY19" fmla="*/ 52479 h 354994"/>
                <a:gd name="connsiteX20" fmla="*/ 10400 w 373368"/>
                <a:gd name="connsiteY20" fmla="*/ 120107 h 354994"/>
                <a:gd name="connsiteX21" fmla="*/ 57072 w 373368"/>
                <a:gd name="connsiteY21" fmla="*/ 166875 h 354994"/>
                <a:gd name="connsiteX22" fmla="*/ 72313 w 373368"/>
                <a:gd name="connsiteY22" fmla="*/ 178305 h 354994"/>
                <a:gd name="connsiteX23" fmla="*/ 107174 w 373368"/>
                <a:gd name="connsiteY23" fmla="*/ 195069 h 354994"/>
                <a:gd name="connsiteX24" fmla="*/ 141178 w 373368"/>
                <a:gd name="connsiteY24" fmla="*/ 212595 h 354994"/>
                <a:gd name="connsiteX25" fmla="*/ 158800 w 373368"/>
                <a:gd name="connsiteY25" fmla="*/ 295367 h 354994"/>
                <a:gd name="connsiteX26" fmla="*/ 154513 w 373368"/>
                <a:gd name="connsiteY26" fmla="*/ 345659 h 354994"/>
                <a:gd name="connsiteX27" fmla="*/ 249763 w 373368"/>
                <a:gd name="connsiteY27" fmla="*/ 335086 h 354994"/>
                <a:gd name="connsiteX28" fmla="*/ 362063 w 373368"/>
                <a:gd name="connsiteY28" fmla="*/ 300415 h 354994"/>
                <a:gd name="connsiteX29" fmla="*/ 317677 w 373368"/>
                <a:gd name="connsiteY29" fmla="*/ 167827 h 354994"/>
                <a:gd name="connsiteX30" fmla="*/ 216902 w 373368"/>
                <a:gd name="connsiteY30" fmla="*/ 15427 h 354994"/>
                <a:gd name="connsiteX31" fmla="*/ 175468 w 373368"/>
                <a:gd name="connsiteY31" fmla="*/ 9903 h 354994"/>
                <a:gd name="connsiteX32" fmla="*/ 61168 w 373368"/>
                <a:gd name="connsiteY32" fmla="*/ 49050 h 354994"/>
                <a:gd name="connsiteX33" fmla="*/ 61168 w 373368"/>
                <a:gd name="connsiteY33" fmla="*/ 49050 h 3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3368" h="354994">
                  <a:moveTo>
                    <a:pt x="147655" y="354994"/>
                  </a:moveTo>
                  <a:cubicBezTo>
                    <a:pt x="146103" y="355022"/>
                    <a:pt x="144636" y="354269"/>
                    <a:pt x="143750" y="352993"/>
                  </a:cubicBezTo>
                  <a:cubicBezTo>
                    <a:pt x="142816" y="351726"/>
                    <a:pt x="142607" y="350069"/>
                    <a:pt x="143179" y="348612"/>
                  </a:cubicBezTo>
                  <a:cubicBezTo>
                    <a:pt x="148179" y="331333"/>
                    <a:pt x="150113" y="313312"/>
                    <a:pt x="148893" y="295367"/>
                  </a:cubicBezTo>
                  <a:cubicBezTo>
                    <a:pt x="147655" y="259362"/>
                    <a:pt x="137940" y="224691"/>
                    <a:pt x="132987" y="217833"/>
                  </a:cubicBezTo>
                  <a:cubicBezTo>
                    <a:pt x="123681" y="211852"/>
                    <a:pt x="113670" y="207051"/>
                    <a:pt x="103173" y="203546"/>
                  </a:cubicBezTo>
                  <a:cubicBezTo>
                    <a:pt x="89705" y="199117"/>
                    <a:pt x="76894" y="192907"/>
                    <a:pt x="65073" y="185068"/>
                  </a:cubicBezTo>
                  <a:cubicBezTo>
                    <a:pt x="60492" y="181277"/>
                    <a:pt x="55720" y="177714"/>
                    <a:pt x="50786" y="174399"/>
                  </a:cubicBezTo>
                  <a:cubicBezTo>
                    <a:pt x="22973" y="154683"/>
                    <a:pt x="-1887" y="135537"/>
                    <a:pt x="113" y="118773"/>
                  </a:cubicBezTo>
                  <a:cubicBezTo>
                    <a:pt x="2589" y="97628"/>
                    <a:pt x="50881" y="52098"/>
                    <a:pt x="57263" y="45431"/>
                  </a:cubicBezTo>
                  <a:cubicBezTo>
                    <a:pt x="94506" y="-480"/>
                    <a:pt x="176421" y="-7147"/>
                    <a:pt x="219188" y="5902"/>
                  </a:cubicBezTo>
                  <a:cubicBezTo>
                    <a:pt x="264908" y="19809"/>
                    <a:pt x="320534" y="91627"/>
                    <a:pt x="326725" y="166779"/>
                  </a:cubicBezTo>
                  <a:cubicBezTo>
                    <a:pt x="332097" y="214033"/>
                    <a:pt x="347737" y="259553"/>
                    <a:pt x="372540" y="300129"/>
                  </a:cubicBezTo>
                  <a:cubicBezTo>
                    <a:pt x="373388" y="301282"/>
                    <a:pt x="373598" y="302787"/>
                    <a:pt x="373112" y="304130"/>
                  </a:cubicBezTo>
                  <a:cubicBezTo>
                    <a:pt x="372722" y="305492"/>
                    <a:pt x="371740" y="306606"/>
                    <a:pt x="370445" y="307178"/>
                  </a:cubicBezTo>
                  <a:cubicBezTo>
                    <a:pt x="331793" y="323085"/>
                    <a:pt x="291826" y="335581"/>
                    <a:pt x="251001" y="344516"/>
                  </a:cubicBezTo>
                  <a:cubicBezTo>
                    <a:pt x="216912" y="350907"/>
                    <a:pt x="182336" y="354412"/>
                    <a:pt x="147655" y="354994"/>
                  </a:cubicBezTo>
                  <a:close/>
                  <a:moveTo>
                    <a:pt x="175468" y="9903"/>
                  </a:moveTo>
                  <a:cubicBezTo>
                    <a:pt x="135844" y="9903"/>
                    <a:pt x="89076" y="22285"/>
                    <a:pt x="65169" y="52003"/>
                  </a:cubicBezTo>
                  <a:cubicBezTo>
                    <a:pt x="65169" y="52003"/>
                    <a:pt x="65169" y="52003"/>
                    <a:pt x="65169" y="52479"/>
                  </a:cubicBezTo>
                  <a:cubicBezTo>
                    <a:pt x="44118" y="72196"/>
                    <a:pt x="12019" y="106486"/>
                    <a:pt x="10400" y="120107"/>
                  </a:cubicBezTo>
                  <a:cubicBezTo>
                    <a:pt x="8781" y="133728"/>
                    <a:pt x="40309" y="154969"/>
                    <a:pt x="57072" y="166875"/>
                  </a:cubicBezTo>
                  <a:cubicBezTo>
                    <a:pt x="63835" y="171732"/>
                    <a:pt x="69169" y="175447"/>
                    <a:pt x="72313" y="178305"/>
                  </a:cubicBezTo>
                  <a:cubicBezTo>
                    <a:pt x="83247" y="185210"/>
                    <a:pt x="94944" y="190840"/>
                    <a:pt x="107174" y="195069"/>
                  </a:cubicBezTo>
                  <a:cubicBezTo>
                    <a:pt x="126224" y="202594"/>
                    <a:pt x="137559" y="207451"/>
                    <a:pt x="141178" y="212595"/>
                  </a:cubicBezTo>
                  <a:cubicBezTo>
                    <a:pt x="148417" y="222691"/>
                    <a:pt x="157656" y="260982"/>
                    <a:pt x="158800" y="295367"/>
                  </a:cubicBezTo>
                  <a:cubicBezTo>
                    <a:pt x="159638" y="312245"/>
                    <a:pt x="158199" y="329162"/>
                    <a:pt x="154513" y="345659"/>
                  </a:cubicBezTo>
                  <a:cubicBezTo>
                    <a:pt x="186489" y="344535"/>
                    <a:pt x="218321" y="341001"/>
                    <a:pt x="249763" y="335086"/>
                  </a:cubicBezTo>
                  <a:cubicBezTo>
                    <a:pt x="288120" y="326780"/>
                    <a:pt x="325696" y="315179"/>
                    <a:pt x="362063" y="300415"/>
                  </a:cubicBezTo>
                  <a:cubicBezTo>
                    <a:pt x="337927" y="259915"/>
                    <a:pt x="322791" y="214700"/>
                    <a:pt x="317677" y="167827"/>
                  </a:cubicBezTo>
                  <a:cubicBezTo>
                    <a:pt x="311866" y="97533"/>
                    <a:pt x="258812" y="28095"/>
                    <a:pt x="216902" y="15427"/>
                  </a:cubicBezTo>
                  <a:cubicBezTo>
                    <a:pt x="203424" y="11627"/>
                    <a:pt x="189470" y="9769"/>
                    <a:pt x="175468" y="9903"/>
                  </a:cubicBezTo>
                  <a:close/>
                  <a:moveTo>
                    <a:pt x="61168" y="49050"/>
                  </a:moveTo>
                  <a:lnTo>
                    <a:pt x="61168" y="4905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0" name="任意多边形: 形状 1399">
              <a:extLst>
                <a:ext uri="{FF2B5EF4-FFF2-40B4-BE49-F238E27FC236}">
                  <a16:creationId xmlns:a16="http://schemas.microsoft.com/office/drawing/2014/main" id="{EFD739B5-B086-445A-915C-24E0452F0153}"/>
                </a:ext>
              </a:extLst>
            </p:cNvPr>
            <p:cNvSpPr/>
            <p:nvPr/>
          </p:nvSpPr>
          <p:spPr>
            <a:xfrm>
              <a:off x="8926578" y="5683318"/>
              <a:ext cx="236252" cy="72963"/>
            </a:xfrm>
            <a:custGeom>
              <a:avLst/>
              <a:gdLst>
                <a:gd name="connsiteX0" fmla="*/ 227412 w 236252"/>
                <a:gd name="connsiteY0" fmla="*/ 68104 h 72963"/>
                <a:gd name="connsiteX1" fmla="*/ 234175 w 236252"/>
                <a:gd name="connsiteY1" fmla="*/ 31813 h 72963"/>
                <a:gd name="connsiteX2" fmla="*/ 230174 w 236252"/>
                <a:gd name="connsiteY2" fmla="*/ 476 h 72963"/>
                <a:gd name="connsiteX3" fmla="*/ 196646 w 236252"/>
                <a:gd name="connsiteY3" fmla="*/ 13430 h 72963"/>
                <a:gd name="connsiteX4" fmla="*/ 54819 w 236252"/>
                <a:gd name="connsiteY4" fmla="*/ 34004 h 72963"/>
                <a:gd name="connsiteX5" fmla="*/ 84347 w 236252"/>
                <a:gd name="connsiteY5" fmla="*/ 0 h 72963"/>
                <a:gd name="connsiteX6" fmla="*/ 241 w 236252"/>
                <a:gd name="connsiteY6" fmla="*/ 49911 h 72963"/>
                <a:gd name="connsiteX7" fmla="*/ 102444 w 236252"/>
                <a:gd name="connsiteY7" fmla="*/ 72676 h 72963"/>
                <a:gd name="connsiteX8" fmla="*/ 227412 w 236252"/>
                <a:gd name="connsiteY8" fmla="*/ 68104 h 7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252" h="72963">
                  <a:moveTo>
                    <a:pt x="227412" y="68104"/>
                  </a:moveTo>
                  <a:cubicBezTo>
                    <a:pt x="238747" y="65817"/>
                    <a:pt x="236937" y="63532"/>
                    <a:pt x="234175" y="31813"/>
                  </a:cubicBezTo>
                  <a:cubicBezTo>
                    <a:pt x="233413" y="20002"/>
                    <a:pt x="231317" y="7525"/>
                    <a:pt x="230174" y="476"/>
                  </a:cubicBezTo>
                  <a:cubicBezTo>
                    <a:pt x="228745" y="1143"/>
                    <a:pt x="198170" y="12954"/>
                    <a:pt x="196646" y="13430"/>
                  </a:cubicBezTo>
                  <a:cubicBezTo>
                    <a:pt x="92728" y="49911"/>
                    <a:pt x="54819" y="34004"/>
                    <a:pt x="54819" y="34004"/>
                  </a:cubicBezTo>
                  <a:lnTo>
                    <a:pt x="84347" y="0"/>
                  </a:lnTo>
                  <a:cubicBezTo>
                    <a:pt x="54819" y="20383"/>
                    <a:pt x="-4236" y="34004"/>
                    <a:pt x="241" y="49911"/>
                  </a:cubicBezTo>
                  <a:cubicBezTo>
                    <a:pt x="4718" y="65817"/>
                    <a:pt x="79774" y="70390"/>
                    <a:pt x="102444" y="72676"/>
                  </a:cubicBezTo>
                  <a:cubicBezTo>
                    <a:pt x="144154" y="73657"/>
                    <a:pt x="185883" y="72133"/>
                    <a:pt x="227412" y="6810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1" name="任意多边形: 形状 1400">
              <a:extLst>
                <a:ext uri="{FF2B5EF4-FFF2-40B4-BE49-F238E27FC236}">
                  <a16:creationId xmlns:a16="http://schemas.microsoft.com/office/drawing/2014/main" id="{915DED0F-9292-4D91-8A61-EECE6518D625}"/>
                </a:ext>
              </a:extLst>
            </p:cNvPr>
            <p:cNvSpPr/>
            <p:nvPr/>
          </p:nvSpPr>
          <p:spPr>
            <a:xfrm>
              <a:off x="8922023" y="5678560"/>
              <a:ext cx="245440" cy="82767"/>
            </a:xfrm>
            <a:custGeom>
              <a:avLst/>
              <a:gdLst>
                <a:gd name="connsiteX0" fmla="*/ 126049 w 245440"/>
                <a:gd name="connsiteY0" fmla="*/ 82767 h 82767"/>
                <a:gd name="connsiteX1" fmla="*/ 106523 w 245440"/>
                <a:gd name="connsiteY1" fmla="*/ 82101 h 82767"/>
                <a:gd name="connsiteX2" fmla="*/ 96998 w 245440"/>
                <a:gd name="connsiteY2" fmla="*/ 81244 h 82767"/>
                <a:gd name="connsiteX3" fmla="*/ 510 w 245440"/>
                <a:gd name="connsiteY3" fmla="*/ 56002 h 82767"/>
                <a:gd name="connsiteX4" fmla="*/ 43944 w 245440"/>
                <a:gd name="connsiteY4" fmla="*/ 22093 h 82767"/>
                <a:gd name="connsiteX5" fmla="*/ 86425 w 245440"/>
                <a:gd name="connsiteY5" fmla="*/ 853 h 82767"/>
                <a:gd name="connsiteX6" fmla="*/ 93055 w 245440"/>
                <a:gd name="connsiteY6" fmla="*/ 2043 h 82767"/>
                <a:gd name="connsiteX7" fmla="*/ 92807 w 245440"/>
                <a:gd name="connsiteY7" fmla="*/ 7806 h 82767"/>
                <a:gd name="connsiteX8" fmla="*/ 68328 w 245440"/>
                <a:gd name="connsiteY8" fmla="*/ 36381 h 82767"/>
                <a:gd name="connsiteX9" fmla="*/ 199963 w 245440"/>
                <a:gd name="connsiteY9" fmla="*/ 14092 h 82767"/>
                <a:gd name="connsiteX10" fmla="*/ 233110 w 245440"/>
                <a:gd name="connsiteY10" fmla="*/ 1329 h 82767"/>
                <a:gd name="connsiteX11" fmla="*/ 237301 w 245440"/>
                <a:gd name="connsiteY11" fmla="*/ 1329 h 82767"/>
                <a:gd name="connsiteX12" fmla="*/ 239683 w 245440"/>
                <a:gd name="connsiteY12" fmla="*/ 4758 h 82767"/>
                <a:gd name="connsiteX13" fmla="*/ 239683 w 245440"/>
                <a:gd name="connsiteY13" fmla="*/ 6091 h 82767"/>
                <a:gd name="connsiteX14" fmla="*/ 243588 w 245440"/>
                <a:gd name="connsiteY14" fmla="*/ 36476 h 82767"/>
                <a:gd name="connsiteX15" fmla="*/ 244635 w 245440"/>
                <a:gd name="connsiteY15" fmla="*/ 49049 h 82767"/>
                <a:gd name="connsiteX16" fmla="*/ 233015 w 245440"/>
                <a:gd name="connsiteY16" fmla="*/ 77624 h 82767"/>
                <a:gd name="connsiteX17" fmla="*/ 233015 w 245440"/>
                <a:gd name="connsiteY17" fmla="*/ 77624 h 82767"/>
                <a:gd name="connsiteX18" fmla="*/ 126049 w 245440"/>
                <a:gd name="connsiteY18" fmla="*/ 82767 h 82767"/>
                <a:gd name="connsiteX19" fmla="*/ 67756 w 245440"/>
                <a:gd name="connsiteY19" fmla="*/ 21808 h 82767"/>
                <a:gd name="connsiteX20" fmla="*/ 47468 w 245440"/>
                <a:gd name="connsiteY20" fmla="*/ 30761 h 82767"/>
                <a:gd name="connsiteX21" fmla="*/ 9368 w 245440"/>
                <a:gd name="connsiteY21" fmla="*/ 53431 h 82767"/>
                <a:gd name="connsiteX22" fmla="*/ 97474 w 245440"/>
                <a:gd name="connsiteY22" fmla="*/ 71719 h 82767"/>
                <a:gd name="connsiteX23" fmla="*/ 106999 w 245440"/>
                <a:gd name="connsiteY23" fmla="*/ 72671 h 82767"/>
                <a:gd name="connsiteX24" fmla="*/ 230824 w 245440"/>
                <a:gd name="connsiteY24" fmla="*/ 68194 h 82767"/>
                <a:gd name="connsiteX25" fmla="*/ 234825 w 245440"/>
                <a:gd name="connsiteY25" fmla="*/ 49144 h 82767"/>
                <a:gd name="connsiteX26" fmla="*/ 233872 w 245440"/>
                <a:gd name="connsiteY26" fmla="*/ 36476 h 82767"/>
                <a:gd name="connsiteX27" fmla="*/ 230729 w 245440"/>
                <a:gd name="connsiteY27" fmla="*/ 11521 h 82767"/>
                <a:gd name="connsiteX28" fmla="*/ 202154 w 245440"/>
                <a:gd name="connsiteY28" fmla="*/ 22284 h 82767"/>
                <a:gd name="connsiteX29" fmla="*/ 56802 w 245440"/>
                <a:gd name="connsiteY29" fmla="*/ 42763 h 82767"/>
                <a:gd name="connsiteX30" fmla="*/ 54040 w 245440"/>
                <a:gd name="connsiteY30" fmla="*/ 39524 h 82767"/>
                <a:gd name="connsiteX31" fmla="*/ 55088 w 245440"/>
                <a:gd name="connsiteY31" fmla="*/ 35333 h 82767"/>
                <a:gd name="connsiteX32" fmla="*/ 231967 w 245440"/>
                <a:gd name="connsiteY32" fmla="*/ 72862 h 82767"/>
                <a:gd name="connsiteX33" fmla="*/ 231967 w 245440"/>
                <a:gd name="connsiteY33" fmla="*/ 72862 h 8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5440" h="82767">
                  <a:moveTo>
                    <a:pt x="126049" y="82767"/>
                  </a:moveTo>
                  <a:cubicBezTo>
                    <a:pt x="117667" y="82767"/>
                    <a:pt x="110809" y="82767"/>
                    <a:pt x="106523" y="82101"/>
                  </a:cubicBezTo>
                  <a:lnTo>
                    <a:pt x="96998" y="81244"/>
                  </a:lnTo>
                  <a:cubicBezTo>
                    <a:pt x="40515" y="76291"/>
                    <a:pt x="4605" y="70290"/>
                    <a:pt x="510" y="56002"/>
                  </a:cubicBezTo>
                  <a:cubicBezTo>
                    <a:pt x="-3586" y="41715"/>
                    <a:pt x="17559" y="33428"/>
                    <a:pt x="43944" y="22093"/>
                  </a:cubicBezTo>
                  <a:cubicBezTo>
                    <a:pt x="58707" y="16283"/>
                    <a:pt x="72919" y="9178"/>
                    <a:pt x="86425" y="853"/>
                  </a:cubicBezTo>
                  <a:cubicBezTo>
                    <a:pt x="88587" y="-652"/>
                    <a:pt x="91550" y="-109"/>
                    <a:pt x="93055" y="2043"/>
                  </a:cubicBezTo>
                  <a:cubicBezTo>
                    <a:pt x="94274" y="3805"/>
                    <a:pt x="94179" y="6158"/>
                    <a:pt x="92807" y="7806"/>
                  </a:cubicBezTo>
                  <a:lnTo>
                    <a:pt x="68328" y="36381"/>
                  </a:lnTo>
                  <a:cubicBezTo>
                    <a:pt x="83187" y="38953"/>
                    <a:pt x="123382" y="40953"/>
                    <a:pt x="199963" y="14092"/>
                  </a:cubicBezTo>
                  <a:lnTo>
                    <a:pt x="233110" y="1329"/>
                  </a:lnTo>
                  <a:cubicBezTo>
                    <a:pt x="234425" y="662"/>
                    <a:pt x="235987" y="662"/>
                    <a:pt x="237301" y="1329"/>
                  </a:cubicBezTo>
                  <a:cubicBezTo>
                    <a:pt x="238559" y="2062"/>
                    <a:pt x="239435" y="3320"/>
                    <a:pt x="239683" y="4758"/>
                  </a:cubicBezTo>
                  <a:lnTo>
                    <a:pt x="239683" y="6091"/>
                  </a:lnTo>
                  <a:cubicBezTo>
                    <a:pt x="240921" y="13235"/>
                    <a:pt x="242826" y="25141"/>
                    <a:pt x="243588" y="36476"/>
                  </a:cubicBezTo>
                  <a:cubicBezTo>
                    <a:pt x="243588" y="41334"/>
                    <a:pt x="244350" y="45430"/>
                    <a:pt x="244635" y="49049"/>
                  </a:cubicBezTo>
                  <a:cubicBezTo>
                    <a:pt x="246255" y="69052"/>
                    <a:pt x="246731" y="75052"/>
                    <a:pt x="233015" y="77624"/>
                  </a:cubicBezTo>
                  <a:lnTo>
                    <a:pt x="233015" y="77624"/>
                  </a:lnTo>
                  <a:cubicBezTo>
                    <a:pt x="222823" y="79624"/>
                    <a:pt x="161101" y="82767"/>
                    <a:pt x="126049" y="82767"/>
                  </a:cubicBezTo>
                  <a:close/>
                  <a:moveTo>
                    <a:pt x="67756" y="21808"/>
                  </a:moveTo>
                  <a:cubicBezTo>
                    <a:pt x="61184" y="24951"/>
                    <a:pt x="54231" y="27904"/>
                    <a:pt x="47468" y="30761"/>
                  </a:cubicBezTo>
                  <a:cubicBezTo>
                    <a:pt x="31656" y="37619"/>
                    <a:pt x="7844" y="47811"/>
                    <a:pt x="9368" y="53431"/>
                  </a:cubicBezTo>
                  <a:cubicBezTo>
                    <a:pt x="11368" y="60574"/>
                    <a:pt x="40991" y="66766"/>
                    <a:pt x="97474" y="71719"/>
                  </a:cubicBezTo>
                  <a:lnTo>
                    <a:pt x="106999" y="72671"/>
                  </a:lnTo>
                  <a:cubicBezTo>
                    <a:pt x="148328" y="73519"/>
                    <a:pt x="189667" y="72023"/>
                    <a:pt x="230824" y="68194"/>
                  </a:cubicBezTo>
                  <a:cubicBezTo>
                    <a:pt x="236253" y="67147"/>
                    <a:pt x="236253" y="67147"/>
                    <a:pt x="234825" y="49144"/>
                  </a:cubicBezTo>
                  <a:cubicBezTo>
                    <a:pt x="234825" y="45525"/>
                    <a:pt x="234158" y="41334"/>
                    <a:pt x="233872" y="36476"/>
                  </a:cubicBezTo>
                  <a:cubicBezTo>
                    <a:pt x="233205" y="27713"/>
                    <a:pt x="231872" y="18474"/>
                    <a:pt x="230729" y="11521"/>
                  </a:cubicBezTo>
                  <a:lnTo>
                    <a:pt x="202154" y="22284"/>
                  </a:lnTo>
                  <a:cubicBezTo>
                    <a:pt x="97379" y="58955"/>
                    <a:pt x="58422" y="43525"/>
                    <a:pt x="56802" y="42763"/>
                  </a:cubicBezTo>
                  <a:cubicBezTo>
                    <a:pt x="55440" y="42153"/>
                    <a:pt x="54431" y="40962"/>
                    <a:pt x="54040" y="39524"/>
                  </a:cubicBezTo>
                  <a:cubicBezTo>
                    <a:pt x="53650" y="38038"/>
                    <a:pt x="54040" y="36457"/>
                    <a:pt x="55088" y="35333"/>
                  </a:cubicBezTo>
                  <a:close/>
                  <a:moveTo>
                    <a:pt x="231967" y="72862"/>
                  </a:moveTo>
                  <a:lnTo>
                    <a:pt x="231967" y="7286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2" name="任意多边形: 形状 1401">
              <a:extLst>
                <a:ext uri="{FF2B5EF4-FFF2-40B4-BE49-F238E27FC236}">
                  <a16:creationId xmlns:a16="http://schemas.microsoft.com/office/drawing/2014/main" id="{AE27ED4C-EDC6-49AA-8545-3E9E1C55ABE9}"/>
                </a:ext>
              </a:extLst>
            </p:cNvPr>
            <p:cNvSpPr/>
            <p:nvPr/>
          </p:nvSpPr>
          <p:spPr>
            <a:xfrm>
              <a:off x="9223201" y="5690081"/>
              <a:ext cx="179772" cy="66599"/>
            </a:xfrm>
            <a:custGeom>
              <a:avLst/>
              <a:gdLst>
                <a:gd name="connsiteX0" fmla="*/ 42898 w 179772"/>
                <a:gd name="connsiteY0" fmla="*/ 30480 h 66599"/>
                <a:gd name="connsiteX1" fmla="*/ 49947 w 179772"/>
                <a:gd name="connsiteY1" fmla="*/ 8287 h 66599"/>
                <a:gd name="connsiteX2" fmla="*/ 3274 w 179772"/>
                <a:gd name="connsiteY2" fmla="*/ 29146 h 66599"/>
                <a:gd name="connsiteX3" fmla="*/ 25848 w 179772"/>
                <a:gd name="connsiteY3" fmla="*/ 51340 h 66599"/>
                <a:gd name="connsiteX4" fmla="*/ 83856 w 179772"/>
                <a:gd name="connsiteY4" fmla="*/ 56388 h 66599"/>
                <a:gd name="connsiteX5" fmla="*/ 129290 w 179772"/>
                <a:gd name="connsiteY5" fmla="*/ 66484 h 66599"/>
                <a:gd name="connsiteX6" fmla="*/ 179772 w 179772"/>
                <a:gd name="connsiteY6" fmla="*/ 41243 h 66599"/>
                <a:gd name="connsiteX7" fmla="*/ 168057 w 179772"/>
                <a:gd name="connsiteY7" fmla="*/ 0 h 66599"/>
                <a:gd name="connsiteX8" fmla="*/ 111669 w 179772"/>
                <a:gd name="connsiteY8" fmla="*/ 21146 h 66599"/>
                <a:gd name="connsiteX9" fmla="*/ 42898 w 179772"/>
                <a:gd name="connsiteY9" fmla="*/ 30480 h 66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9772" h="66599">
                  <a:moveTo>
                    <a:pt x="42898" y="30480"/>
                  </a:moveTo>
                  <a:lnTo>
                    <a:pt x="49947" y="8287"/>
                  </a:lnTo>
                  <a:cubicBezTo>
                    <a:pt x="30897" y="18479"/>
                    <a:pt x="6418" y="26003"/>
                    <a:pt x="3274" y="29146"/>
                  </a:cubicBezTo>
                  <a:cubicBezTo>
                    <a:pt x="-4346" y="36671"/>
                    <a:pt x="607" y="48863"/>
                    <a:pt x="25848" y="51340"/>
                  </a:cubicBezTo>
                  <a:cubicBezTo>
                    <a:pt x="51090" y="53816"/>
                    <a:pt x="83856" y="56388"/>
                    <a:pt x="83856" y="56388"/>
                  </a:cubicBezTo>
                  <a:cubicBezTo>
                    <a:pt x="97810" y="63808"/>
                    <a:pt x="113507" y="67294"/>
                    <a:pt x="129290" y="66484"/>
                  </a:cubicBezTo>
                  <a:cubicBezTo>
                    <a:pt x="151960" y="64008"/>
                    <a:pt x="179772" y="58960"/>
                    <a:pt x="179772" y="41243"/>
                  </a:cubicBezTo>
                  <a:cubicBezTo>
                    <a:pt x="177458" y="27089"/>
                    <a:pt x="173524" y="13259"/>
                    <a:pt x="168057" y="0"/>
                  </a:cubicBezTo>
                  <a:cubicBezTo>
                    <a:pt x="150340" y="2096"/>
                    <a:pt x="129957" y="16097"/>
                    <a:pt x="111669" y="21146"/>
                  </a:cubicBezTo>
                  <a:cubicBezTo>
                    <a:pt x="89199" y="26994"/>
                    <a:pt x="66111" y="30128"/>
                    <a:pt x="42898" y="3048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3" name="任意多边形: 形状 1402">
              <a:extLst>
                <a:ext uri="{FF2B5EF4-FFF2-40B4-BE49-F238E27FC236}">
                  <a16:creationId xmlns:a16="http://schemas.microsoft.com/office/drawing/2014/main" id="{E46C2608-9F38-487F-90B4-44EE0175FBB7}"/>
                </a:ext>
              </a:extLst>
            </p:cNvPr>
            <p:cNvSpPr/>
            <p:nvPr/>
          </p:nvSpPr>
          <p:spPr>
            <a:xfrm>
              <a:off x="9218887" y="5685200"/>
              <a:ext cx="189230" cy="76508"/>
            </a:xfrm>
            <a:custGeom>
              <a:avLst/>
              <a:gdLst>
                <a:gd name="connsiteX0" fmla="*/ 127794 w 189230"/>
                <a:gd name="connsiteY0" fmla="*/ 76509 h 76508"/>
                <a:gd name="connsiteX1" fmla="*/ 87218 w 189230"/>
                <a:gd name="connsiteY1" fmla="*/ 65936 h 76508"/>
                <a:gd name="connsiteX2" fmla="*/ 30068 w 189230"/>
                <a:gd name="connsiteY2" fmla="*/ 60983 h 76508"/>
                <a:gd name="connsiteX3" fmla="*/ 730 w 189230"/>
                <a:gd name="connsiteY3" fmla="*/ 45553 h 76508"/>
                <a:gd name="connsiteX4" fmla="*/ 4540 w 189230"/>
                <a:gd name="connsiteY4" fmla="*/ 30598 h 76508"/>
                <a:gd name="connsiteX5" fmla="*/ 21209 w 189230"/>
                <a:gd name="connsiteY5" fmla="*/ 22788 h 76508"/>
                <a:gd name="connsiteX6" fmla="*/ 52356 w 189230"/>
                <a:gd name="connsiteY6" fmla="*/ 8977 h 76508"/>
                <a:gd name="connsiteX7" fmla="*/ 58833 w 189230"/>
                <a:gd name="connsiteY7" fmla="*/ 10805 h 76508"/>
                <a:gd name="connsiteX8" fmla="*/ 59214 w 189230"/>
                <a:gd name="connsiteY8" fmla="*/ 14596 h 76508"/>
                <a:gd name="connsiteX9" fmla="*/ 54166 w 189230"/>
                <a:gd name="connsiteY9" fmla="*/ 30408 h 76508"/>
                <a:gd name="connsiteX10" fmla="*/ 115030 w 189230"/>
                <a:gd name="connsiteY10" fmla="*/ 21454 h 76508"/>
                <a:gd name="connsiteX11" fmla="*/ 138367 w 189230"/>
                <a:gd name="connsiteY11" fmla="*/ 11929 h 76508"/>
                <a:gd name="connsiteX12" fmla="*/ 172180 w 189230"/>
                <a:gd name="connsiteY12" fmla="*/ 23 h 76508"/>
                <a:gd name="connsiteX13" fmla="*/ 177229 w 189230"/>
                <a:gd name="connsiteY13" fmla="*/ 3071 h 76508"/>
                <a:gd name="connsiteX14" fmla="*/ 189230 w 189230"/>
                <a:gd name="connsiteY14" fmla="*/ 46029 h 76508"/>
                <a:gd name="connsiteX15" fmla="*/ 134557 w 189230"/>
                <a:gd name="connsiteY15" fmla="*/ 76033 h 76508"/>
                <a:gd name="connsiteX16" fmla="*/ 127794 w 189230"/>
                <a:gd name="connsiteY16" fmla="*/ 76509 h 76508"/>
                <a:gd name="connsiteX17" fmla="*/ 46641 w 189230"/>
                <a:gd name="connsiteY17" fmla="*/ 22407 h 76508"/>
                <a:gd name="connsiteX18" fmla="*/ 24638 w 189230"/>
                <a:gd name="connsiteY18" fmla="*/ 31932 h 76508"/>
                <a:gd name="connsiteX19" fmla="*/ 11208 w 189230"/>
                <a:gd name="connsiteY19" fmla="*/ 37742 h 76508"/>
                <a:gd name="connsiteX20" fmla="*/ 9684 w 189230"/>
                <a:gd name="connsiteY20" fmla="*/ 42600 h 76508"/>
                <a:gd name="connsiteX21" fmla="*/ 31020 w 189230"/>
                <a:gd name="connsiteY21" fmla="*/ 52125 h 76508"/>
                <a:gd name="connsiteX22" fmla="*/ 88932 w 189230"/>
                <a:gd name="connsiteY22" fmla="*/ 57173 h 76508"/>
                <a:gd name="connsiteX23" fmla="*/ 90837 w 189230"/>
                <a:gd name="connsiteY23" fmla="*/ 57744 h 76508"/>
                <a:gd name="connsiteX24" fmla="*/ 133414 w 189230"/>
                <a:gd name="connsiteY24" fmla="*/ 67269 h 76508"/>
                <a:gd name="connsiteX25" fmla="*/ 179705 w 189230"/>
                <a:gd name="connsiteY25" fmla="*/ 46791 h 76508"/>
                <a:gd name="connsiteX26" fmla="*/ 169704 w 189230"/>
                <a:gd name="connsiteY26" fmla="*/ 10882 h 76508"/>
                <a:gd name="connsiteX27" fmla="*/ 142367 w 189230"/>
                <a:gd name="connsiteY27" fmla="*/ 21359 h 76508"/>
                <a:gd name="connsiteX28" fmla="*/ 117602 w 189230"/>
                <a:gd name="connsiteY28" fmla="*/ 31360 h 76508"/>
                <a:gd name="connsiteX29" fmla="*/ 47594 w 189230"/>
                <a:gd name="connsiteY29" fmla="*/ 40885 h 76508"/>
                <a:gd name="connsiteX30" fmla="*/ 42840 w 189230"/>
                <a:gd name="connsiteY30" fmla="*/ 35742 h 76508"/>
                <a:gd name="connsiteX31" fmla="*/ 43021 w 189230"/>
                <a:gd name="connsiteY31" fmla="*/ 34599 h 76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9230" h="76508">
                  <a:moveTo>
                    <a:pt x="127794" y="76509"/>
                  </a:moveTo>
                  <a:cubicBezTo>
                    <a:pt x="113649" y="76042"/>
                    <a:pt x="99790" y="72432"/>
                    <a:pt x="87218" y="65936"/>
                  </a:cubicBezTo>
                  <a:cubicBezTo>
                    <a:pt x="81503" y="65460"/>
                    <a:pt x="52642" y="63269"/>
                    <a:pt x="30068" y="60983"/>
                  </a:cubicBezTo>
                  <a:cubicBezTo>
                    <a:pt x="7493" y="58697"/>
                    <a:pt x="2445" y="50410"/>
                    <a:pt x="730" y="45553"/>
                  </a:cubicBezTo>
                  <a:cubicBezTo>
                    <a:pt x="-1032" y="40247"/>
                    <a:pt x="454" y="34408"/>
                    <a:pt x="4540" y="30598"/>
                  </a:cubicBezTo>
                  <a:cubicBezTo>
                    <a:pt x="9694" y="27207"/>
                    <a:pt x="15304" y="24569"/>
                    <a:pt x="21209" y="22788"/>
                  </a:cubicBezTo>
                  <a:cubicBezTo>
                    <a:pt x="31849" y="18797"/>
                    <a:pt x="42250" y="14187"/>
                    <a:pt x="52356" y="8977"/>
                  </a:cubicBezTo>
                  <a:cubicBezTo>
                    <a:pt x="54652" y="7691"/>
                    <a:pt x="57557" y="8510"/>
                    <a:pt x="58833" y="10805"/>
                  </a:cubicBezTo>
                  <a:cubicBezTo>
                    <a:pt x="59481" y="11958"/>
                    <a:pt x="59624" y="13339"/>
                    <a:pt x="59214" y="14596"/>
                  </a:cubicBezTo>
                  <a:lnTo>
                    <a:pt x="54166" y="30408"/>
                  </a:lnTo>
                  <a:cubicBezTo>
                    <a:pt x="74721" y="29655"/>
                    <a:pt x="95133" y="26646"/>
                    <a:pt x="115030" y="21454"/>
                  </a:cubicBezTo>
                  <a:cubicBezTo>
                    <a:pt x="123051" y="18902"/>
                    <a:pt x="130852" y="15711"/>
                    <a:pt x="138367" y="11929"/>
                  </a:cubicBezTo>
                  <a:cubicBezTo>
                    <a:pt x="148997" y="6329"/>
                    <a:pt x="160388" y="2319"/>
                    <a:pt x="172180" y="23"/>
                  </a:cubicBezTo>
                  <a:cubicBezTo>
                    <a:pt x="174352" y="-187"/>
                    <a:pt x="176400" y="1052"/>
                    <a:pt x="177229" y="3071"/>
                  </a:cubicBezTo>
                  <a:cubicBezTo>
                    <a:pt x="182886" y="16873"/>
                    <a:pt x="186916" y="31293"/>
                    <a:pt x="189230" y="46029"/>
                  </a:cubicBezTo>
                  <a:cubicBezTo>
                    <a:pt x="189230" y="69936"/>
                    <a:pt x="151130" y="74604"/>
                    <a:pt x="134557" y="76033"/>
                  </a:cubicBezTo>
                  <a:cubicBezTo>
                    <a:pt x="132271" y="76318"/>
                    <a:pt x="129985" y="76509"/>
                    <a:pt x="127794" y="76509"/>
                  </a:cubicBezTo>
                  <a:close/>
                  <a:moveTo>
                    <a:pt x="46641" y="22407"/>
                  </a:moveTo>
                  <a:cubicBezTo>
                    <a:pt x="39116" y="25931"/>
                    <a:pt x="31306" y="28979"/>
                    <a:pt x="24638" y="31932"/>
                  </a:cubicBezTo>
                  <a:cubicBezTo>
                    <a:pt x="20047" y="33599"/>
                    <a:pt x="15561" y="35542"/>
                    <a:pt x="11208" y="37742"/>
                  </a:cubicBezTo>
                  <a:cubicBezTo>
                    <a:pt x="9779" y="38914"/>
                    <a:pt x="9189" y="40818"/>
                    <a:pt x="9684" y="42600"/>
                  </a:cubicBezTo>
                  <a:cubicBezTo>
                    <a:pt x="10827" y="46029"/>
                    <a:pt x="17209" y="50410"/>
                    <a:pt x="31020" y="52125"/>
                  </a:cubicBezTo>
                  <a:cubicBezTo>
                    <a:pt x="55880" y="54601"/>
                    <a:pt x="88170" y="57173"/>
                    <a:pt x="88932" y="57173"/>
                  </a:cubicBezTo>
                  <a:cubicBezTo>
                    <a:pt x="89589" y="57259"/>
                    <a:pt x="90237" y="57459"/>
                    <a:pt x="90837" y="57744"/>
                  </a:cubicBezTo>
                  <a:cubicBezTo>
                    <a:pt x="103915" y="64698"/>
                    <a:pt x="118622" y="67994"/>
                    <a:pt x="133414" y="67269"/>
                  </a:cubicBezTo>
                  <a:cubicBezTo>
                    <a:pt x="153321" y="65079"/>
                    <a:pt x="179705" y="60602"/>
                    <a:pt x="179705" y="46791"/>
                  </a:cubicBezTo>
                  <a:cubicBezTo>
                    <a:pt x="177696" y="34494"/>
                    <a:pt x="174343" y="22445"/>
                    <a:pt x="169704" y="10882"/>
                  </a:cubicBezTo>
                  <a:cubicBezTo>
                    <a:pt x="160246" y="13396"/>
                    <a:pt x="151083" y="16911"/>
                    <a:pt x="142367" y="21359"/>
                  </a:cubicBezTo>
                  <a:cubicBezTo>
                    <a:pt x="134385" y="25331"/>
                    <a:pt x="126099" y="28674"/>
                    <a:pt x="117602" y="31360"/>
                  </a:cubicBezTo>
                  <a:cubicBezTo>
                    <a:pt x="94723" y="37285"/>
                    <a:pt x="71225" y="40485"/>
                    <a:pt x="47594" y="40885"/>
                  </a:cubicBezTo>
                  <a:cubicBezTo>
                    <a:pt x="44860" y="40780"/>
                    <a:pt x="42736" y="38476"/>
                    <a:pt x="42840" y="35742"/>
                  </a:cubicBezTo>
                  <a:cubicBezTo>
                    <a:pt x="42860" y="35351"/>
                    <a:pt x="42917" y="34970"/>
                    <a:pt x="43021" y="345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404" name="图形 235">
            <a:extLst>
              <a:ext uri="{FF2B5EF4-FFF2-40B4-BE49-F238E27FC236}">
                <a16:creationId xmlns:a16="http://schemas.microsoft.com/office/drawing/2014/main" id="{10193CA0-2B98-4901-B8B8-C1F9FDB69165}"/>
              </a:ext>
            </a:extLst>
          </p:cNvPr>
          <p:cNvGrpSpPr/>
          <p:nvPr/>
        </p:nvGrpSpPr>
        <p:grpSpPr>
          <a:xfrm>
            <a:off x="7528721" y="3499142"/>
            <a:ext cx="952008" cy="2262471"/>
            <a:chOff x="7528721" y="3499142"/>
            <a:chExt cx="952008" cy="2262471"/>
          </a:xfrm>
        </p:grpSpPr>
        <p:sp>
          <p:nvSpPr>
            <p:cNvPr id="1405" name="任意多边形: 形状 1404">
              <a:extLst>
                <a:ext uri="{FF2B5EF4-FFF2-40B4-BE49-F238E27FC236}">
                  <a16:creationId xmlns:a16="http://schemas.microsoft.com/office/drawing/2014/main" id="{3FEB9640-CCF1-4145-BC76-9D8896929C46}"/>
                </a:ext>
              </a:extLst>
            </p:cNvPr>
            <p:cNvSpPr/>
            <p:nvPr/>
          </p:nvSpPr>
          <p:spPr>
            <a:xfrm>
              <a:off x="8304932" y="3504342"/>
              <a:ext cx="171163" cy="190156"/>
            </a:xfrm>
            <a:custGeom>
              <a:avLst/>
              <a:gdLst>
                <a:gd name="connsiteX0" fmla="*/ 0 w 171163"/>
                <a:gd name="connsiteY0" fmla="*/ 142627 h 190156"/>
                <a:gd name="connsiteX1" fmla="*/ 24860 w 171163"/>
                <a:gd name="connsiteY1" fmla="*/ 114052 h 190156"/>
                <a:gd name="connsiteX2" fmla="*/ 37243 w 171163"/>
                <a:gd name="connsiteY2" fmla="*/ 83095 h 190156"/>
                <a:gd name="connsiteX3" fmla="*/ 122968 w 171163"/>
                <a:gd name="connsiteY3" fmla="*/ 19373 h 190156"/>
                <a:gd name="connsiteX4" fmla="*/ 167259 w 171163"/>
                <a:gd name="connsiteY4" fmla="*/ 799 h 190156"/>
                <a:gd name="connsiteX5" fmla="*/ 168021 w 171163"/>
                <a:gd name="connsiteY5" fmla="*/ 13944 h 190156"/>
                <a:gd name="connsiteX6" fmla="*/ 139446 w 171163"/>
                <a:gd name="connsiteY6" fmla="*/ 38042 h 190156"/>
                <a:gd name="connsiteX7" fmla="*/ 118491 w 171163"/>
                <a:gd name="connsiteY7" fmla="*/ 61283 h 190156"/>
                <a:gd name="connsiteX8" fmla="*/ 130112 w 171163"/>
                <a:gd name="connsiteY8" fmla="*/ 115671 h 190156"/>
                <a:gd name="connsiteX9" fmla="*/ 111062 w 171163"/>
                <a:gd name="connsiteY9" fmla="*/ 142055 h 190156"/>
                <a:gd name="connsiteX10" fmla="*/ 68390 w 171163"/>
                <a:gd name="connsiteY10" fmla="*/ 168439 h 190156"/>
                <a:gd name="connsiteX11" fmla="*/ 42005 w 171163"/>
                <a:gd name="connsiteY11" fmla="*/ 190156 h 19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163" h="190156">
                  <a:moveTo>
                    <a:pt x="0" y="142627"/>
                  </a:moveTo>
                  <a:lnTo>
                    <a:pt x="24860" y="114052"/>
                  </a:lnTo>
                  <a:lnTo>
                    <a:pt x="37243" y="83095"/>
                  </a:lnTo>
                  <a:lnTo>
                    <a:pt x="122968" y="19373"/>
                  </a:lnTo>
                  <a:cubicBezTo>
                    <a:pt x="122968" y="19373"/>
                    <a:pt x="162592" y="-4630"/>
                    <a:pt x="167259" y="799"/>
                  </a:cubicBezTo>
                  <a:cubicBezTo>
                    <a:pt x="171926" y="6229"/>
                    <a:pt x="172688" y="9372"/>
                    <a:pt x="168021" y="13944"/>
                  </a:cubicBezTo>
                  <a:cubicBezTo>
                    <a:pt x="163354" y="18516"/>
                    <a:pt x="142399" y="34137"/>
                    <a:pt x="139446" y="38042"/>
                  </a:cubicBezTo>
                  <a:cubicBezTo>
                    <a:pt x="136493" y="41947"/>
                    <a:pt x="118491" y="61283"/>
                    <a:pt x="118491" y="61283"/>
                  </a:cubicBezTo>
                  <a:cubicBezTo>
                    <a:pt x="118491" y="61283"/>
                    <a:pt x="132398" y="103955"/>
                    <a:pt x="130112" y="115671"/>
                  </a:cubicBezTo>
                  <a:cubicBezTo>
                    <a:pt x="127597" y="126682"/>
                    <a:pt x="120720" y="136197"/>
                    <a:pt x="111062" y="142055"/>
                  </a:cubicBezTo>
                  <a:cubicBezTo>
                    <a:pt x="100965" y="149008"/>
                    <a:pt x="69913" y="164534"/>
                    <a:pt x="68390" y="168439"/>
                  </a:cubicBezTo>
                  <a:cubicBezTo>
                    <a:pt x="60246" y="176431"/>
                    <a:pt x="51416" y="183698"/>
                    <a:pt x="42005" y="1901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6" name="任意多边形: 形状 1405">
              <a:extLst>
                <a:ext uri="{FF2B5EF4-FFF2-40B4-BE49-F238E27FC236}">
                  <a16:creationId xmlns:a16="http://schemas.microsoft.com/office/drawing/2014/main" id="{5E285E2F-CC44-42A8-AF0B-A07980D61B32}"/>
                </a:ext>
              </a:extLst>
            </p:cNvPr>
            <p:cNvSpPr/>
            <p:nvPr/>
          </p:nvSpPr>
          <p:spPr>
            <a:xfrm>
              <a:off x="8300222" y="3499142"/>
              <a:ext cx="180507" cy="199928"/>
            </a:xfrm>
            <a:custGeom>
              <a:avLst/>
              <a:gdLst>
                <a:gd name="connsiteX0" fmla="*/ 45858 w 180507"/>
                <a:gd name="connsiteY0" fmla="*/ 199928 h 199928"/>
                <a:gd name="connsiteX1" fmla="*/ 42239 w 180507"/>
                <a:gd name="connsiteY1" fmla="*/ 198309 h 199928"/>
                <a:gd name="connsiteX2" fmla="*/ 1186 w 180507"/>
                <a:gd name="connsiteY2" fmla="*/ 150684 h 199928"/>
                <a:gd name="connsiteX3" fmla="*/ 1186 w 180507"/>
                <a:gd name="connsiteY3" fmla="*/ 144397 h 199928"/>
                <a:gd name="connsiteX4" fmla="*/ 25570 w 180507"/>
                <a:gd name="connsiteY4" fmla="*/ 116299 h 199928"/>
                <a:gd name="connsiteX5" fmla="*/ 37667 w 180507"/>
                <a:gd name="connsiteY5" fmla="*/ 86009 h 199928"/>
                <a:gd name="connsiteX6" fmla="*/ 39191 w 180507"/>
                <a:gd name="connsiteY6" fmla="*/ 83914 h 199928"/>
                <a:gd name="connsiteX7" fmla="*/ 124916 w 180507"/>
                <a:gd name="connsiteY7" fmla="*/ 20287 h 199928"/>
                <a:gd name="connsiteX8" fmla="*/ 175589 w 180507"/>
                <a:gd name="connsiteY8" fmla="*/ 2380 h 199928"/>
                <a:gd name="connsiteX9" fmla="*/ 175589 w 180507"/>
                <a:gd name="connsiteY9" fmla="*/ 22096 h 199928"/>
                <a:gd name="connsiteX10" fmla="*/ 162158 w 180507"/>
                <a:gd name="connsiteY10" fmla="*/ 33336 h 199928"/>
                <a:gd name="connsiteX11" fmla="*/ 147299 w 180507"/>
                <a:gd name="connsiteY11" fmla="*/ 45718 h 199928"/>
                <a:gd name="connsiteX12" fmla="*/ 128249 w 180507"/>
                <a:gd name="connsiteY12" fmla="*/ 67245 h 199928"/>
                <a:gd name="connsiteX13" fmla="*/ 139203 w 180507"/>
                <a:gd name="connsiteY13" fmla="*/ 121252 h 199928"/>
                <a:gd name="connsiteX14" fmla="*/ 117867 w 180507"/>
                <a:gd name="connsiteY14" fmla="*/ 150684 h 199928"/>
                <a:gd name="connsiteX15" fmla="*/ 98817 w 180507"/>
                <a:gd name="connsiteY15" fmla="*/ 162018 h 199928"/>
                <a:gd name="connsiteX16" fmla="*/ 76529 w 180507"/>
                <a:gd name="connsiteY16" fmla="*/ 175639 h 199928"/>
                <a:gd name="connsiteX17" fmla="*/ 48906 w 180507"/>
                <a:gd name="connsiteY17" fmla="*/ 198690 h 199928"/>
                <a:gd name="connsiteX18" fmla="*/ 45858 w 180507"/>
                <a:gd name="connsiteY18" fmla="*/ 199928 h 199928"/>
                <a:gd name="connsiteX19" fmla="*/ 10997 w 180507"/>
                <a:gd name="connsiteY19" fmla="*/ 147826 h 199928"/>
                <a:gd name="connsiteX20" fmla="*/ 46620 w 180507"/>
                <a:gd name="connsiteY20" fmla="*/ 188689 h 199928"/>
                <a:gd name="connsiteX21" fmla="*/ 68051 w 180507"/>
                <a:gd name="connsiteY21" fmla="*/ 171258 h 199928"/>
                <a:gd name="connsiteX22" fmla="*/ 93864 w 180507"/>
                <a:gd name="connsiteY22" fmla="*/ 154018 h 199928"/>
                <a:gd name="connsiteX23" fmla="*/ 112247 w 180507"/>
                <a:gd name="connsiteY23" fmla="*/ 143159 h 199928"/>
                <a:gd name="connsiteX24" fmla="*/ 129678 w 180507"/>
                <a:gd name="connsiteY24" fmla="*/ 119727 h 199928"/>
                <a:gd name="connsiteX25" fmla="*/ 118153 w 180507"/>
                <a:gd name="connsiteY25" fmla="*/ 67816 h 199928"/>
                <a:gd name="connsiteX26" fmla="*/ 119201 w 180507"/>
                <a:gd name="connsiteY26" fmla="*/ 63149 h 199928"/>
                <a:gd name="connsiteX27" fmla="*/ 139965 w 180507"/>
                <a:gd name="connsiteY27" fmla="*/ 40098 h 199928"/>
                <a:gd name="connsiteX28" fmla="*/ 156253 w 180507"/>
                <a:gd name="connsiteY28" fmla="*/ 26097 h 199928"/>
                <a:gd name="connsiteX29" fmla="*/ 169016 w 180507"/>
                <a:gd name="connsiteY29" fmla="*/ 15619 h 199928"/>
                <a:gd name="connsiteX30" fmla="*/ 169016 w 180507"/>
                <a:gd name="connsiteY30" fmla="*/ 9714 h 199928"/>
                <a:gd name="connsiteX31" fmla="*/ 130154 w 180507"/>
                <a:gd name="connsiteY31" fmla="*/ 28764 h 199928"/>
                <a:gd name="connsiteX32" fmla="*/ 46334 w 180507"/>
                <a:gd name="connsiteY32" fmla="*/ 91343 h 199928"/>
                <a:gd name="connsiteX33" fmla="*/ 34333 w 180507"/>
                <a:gd name="connsiteY33" fmla="*/ 121156 h 199928"/>
                <a:gd name="connsiteX34" fmla="*/ 33571 w 180507"/>
                <a:gd name="connsiteY34" fmla="*/ 122490 h 19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0507" h="199928">
                  <a:moveTo>
                    <a:pt x="45858" y="199928"/>
                  </a:moveTo>
                  <a:cubicBezTo>
                    <a:pt x="44477" y="199919"/>
                    <a:pt x="43163" y="199328"/>
                    <a:pt x="42239" y="198309"/>
                  </a:cubicBezTo>
                  <a:lnTo>
                    <a:pt x="1186" y="150684"/>
                  </a:lnTo>
                  <a:cubicBezTo>
                    <a:pt x="-395" y="148884"/>
                    <a:pt x="-395" y="146197"/>
                    <a:pt x="1186" y="144397"/>
                  </a:cubicBezTo>
                  <a:lnTo>
                    <a:pt x="25570" y="116299"/>
                  </a:lnTo>
                  <a:lnTo>
                    <a:pt x="37667" y="86009"/>
                  </a:lnTo>
                  <a:cubicBezTo>
                    <a:pt x="37971" y="85180"/>
                    <a:pt x="38495" y="84456"/>
                    <a:pt x="39191" y="83914"/>
                  </a:cubicBezTo>
                  <a:lnTo>
                    <a:pt x="124916" y="20287"/>
                  </a:lnTo>
                  <a:cubicBezTo>
                    <a:pt x="168254" y="-6098"/>
                    <a:pt x="173398" y="-97"/>
                    <a:pt x="175589" y="2380"/>
                  </a:cubicBezTo>
                  <a:cubicBezTo>
                    <a:pt x="180161" y="7809"/>
                    <a:pt x="183875" y="14286"/>
                    <a:pt x="175589" y="22096"/>
                  </a:cubicBezTo>
                  <a:cubicBezTo>
                    <a:pt x="173303" y="24382"/>
                    <a:pt x="167873" y="28668"/>
                    <a:pt x="162158" y="33336"/>
                  </a:cubicBezTo>
                  <a:cubicBezTo>
                    <a:pt x="156977" y="37184"/>
                    <a:pt x="152024" y="41318"/>
                    <a:pt x="147299" y="45718"/>
                  </a:cubicBezTo>
                  <a:cubicBezTo>
                    <a:pt x="144632" y="48957"/>
                    <a:pt x="132726" y="62101"/>
                    <a:pt x="128249" y="67245"/>
                  </a:cubicBezTo>
                  <a:cubicBezTo>
                    <a:pt x="131488" y="77437"/>
                    <a:pt x="141394" y="110202"/>
                    <a:pt x="139203" y="121252"/>
                  </a:cubicBezTo>
                  <a:cubicBezTo>
                    <a:pt x="136412" y="133567"/>
                    <a:pt x="128707" y="144197"/>
                    <a:pt x="117867" y="150684"/>
                  </a:cubicBezTo>
                  <a:cubicBezTo>
                    <a:pt x="113676" y="153541"/>
                    <a:pt x="106342" y="157637"/>
                    <a:pt x="98817" y="162018"/>
                  </a:cubicBezTo>
                  <a:cubicBezTo>
                    <a:pt x="91073" y="166028"/>
                    <a:pt x="83625" y="170572"/>
                    <a:pt x="76529" y="175639"/>
                  </a:cubicBezTo>
                  <a:cubicBezTo>
                    <a:pt x="68489" y="184631"/>
                    <a:pt x="59184" y="192394"/>
                    <a:pt x="48906" y="198690"/>
                  </a:cubicBezTo>
                  <a:cubicBezTo>
                    <a:pt x="48087" y="199480"/>
                    <a:pt x="47001" y="199928"/>
                    <a:pt x="45858" y="199928"/>
                  </a:cubicBezTo>
                  <a:close/>
                  <a:moveTo>
                    <a:pt x="10997" y="147826"/>
                  </a:moveTo>
                  <a:lnTo>
                    <a:pt x="46620" y="188689"/>
                  </a:lnTo>
                  <a:cubicBezTo>
                    <a:pt x="54221" y="183469"/>
                    <a:pt x="61384" y="177640"/>
                    <a:pt x="68051" y="171258"/>
                  </a:cubicBezTo>
                  <a:cubicBezTo>
                    <a:pt x="69194" y="168210"/>
                    <a:pt x="74338" y="164971"/>
                    <a:pt x="93864" y="154018"/>
                  </a:cubicBezTo>
                  <a:cubicBezTo>
                    <a:pt x="101008" y="149922"/>
                    <a:pt x="108437" y="145731"/>
                    <a:pt x="112247" y="143159"/>
                  </a:cubicBezTo>
                  <a:cubicBezTo>
                    <a:pt x="121039" y="138092"/>
                    <a:pt x="127354" y="129605"/>
                    <a:pt x="129678" y="119727"/>
                  </a:cubicBezTo>
                  <a:cubicBezTo>
                    <a:pt x="131202" y="112108"/>
                    <a:pt x="123392" y="83818"/>
                    <a:pt x="118153" y="67816"/>
                  </a:cubicBezTo>
                  <a:cubicBezTo>
                    <a:pt x="117619" y="66188"/>
                    <a:pt x="118019" y="64397"/>
                    <a:pt x="119201" y="63149"/>
                  </a:cubicBezTo>
                  <a:cubicBezTo>
                    <a:pt x="125297" y="56386"/>
                    <a:pt x="137584" y="43051"/>
                    <a:pt x="139965" y="40098"/>
                  </a:cubicBezTo>
                  <a:cubicBezTo>
                    <a:pt x="145032" y="35031"/>
                    <a:pt x="150481" y="30345"/>
                    <a:pt x="156253" y="26097"/>
                  </a:cubicBezTo>
                  <a:cubicBezTo>
                    <a:pt x="161587" y="21906"/>
                    <a:pt x="167111" y="17524"/>
                    <a:pt x="169016" y="15619"/>
                  </a:cubicBezTo>
                  <a:cubicBezTo>
                    <a:pt x="170921" y="13714"/>
                    <a:pt x="171493" y="13143"/>
                    <a:pt x="169016" y="9714"/>
                  </a:cubicBezTo>
                  <a:cubicBezTo>
                    <a:pt x="155272" y="14314"/>
                    <a:pt x="142213" y="20725"/>
                    <a:pt x="130154" y="28764"/>
                  </a:cubicBezTo>
                  <a:lnTo>
                    <a:pt x="46334" y="91343"/>
                  </a:lnTo>
                  <a:lnTo>
                    <a:pt x="34333" y="121156"/>
                  </a:lnTo>
                  <a:cubicBezTo>
                    <a:pt x="34133" y="121633"/>
                    <a:pt x="33876" y="122080"/>
                    <a:pt x="33571" y="12249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7" name="任意多边形: 形状 1406">
              <a:extLst>
                <a:ext uri="{FF2B5EF4-FFF2-40B4-BE49-F238E27FC236}">
                  <a16:creationId xmlns:a16="http://schemas.microsoft.com/office/drawing/2014/main" id="{2E8E2412-06F9-496C-8D96-22AD8BEF7AF9}"/>
                </a:ext>
              </a:extLst>
            </p:cNvPr>
            <p:cNvSpPr/>
            <p:nvPr/>
          </p:nvSpPr>
          <p:spPr>
            <a:xfrm>
              <a:off x="8405075" y="3552979"/>
              <a:ext cx="49959" cy="45818"/>
            </a:xfrm>
            <a:custGeom>
              <a:avLst/>
              <a:gdLst>
                <a:gd name="connsiteX0" fmla="*/ 27968 w 49959"/>
                <a:gd name="connsiteY0" fmla="*/ 1025 h 45818"/>
                <a:gd name="connsiteX1" fmla="*/ 250 w 49959"/>
                <a:gd name="connsiteY1" fmla="*/ 29600 h 45818"/>
                <a:gd name="connsiteX2" fmla="*/ 13681 w 49959"/>
                <a:gd name="connsiteY2" fmla="*/ 45602 h 45818"/>
                <a:gd name="connsiteX3" fmla="*/ 49780 w 49959"/>
                <a:gd name="connsiteY3" fmla="*/ 12741 h 45818"/>
                <a:gd name="connsiteX4" fmla="*/ 27968 w 49959"/>
                <a:gd name="connsiteY4" fmla="*/ 1025 h 4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9" h="45818">
                  <a:moveTo>
                    <a:pt x="27968" y="1025"/>
                  </a:moveTo>
                  <a:cubicBezTo>
                    <a:pt x="27968" y="1025"/>
                    <a:pt x="-3083" y="21694"/>
                    <a:pt x="250" y="29600"/>
                  </a:cubicBezTo>
                  <a:cubicBezTo>
                    <a:pt x="3584" y="37506"/>
                    <a:pt x="5299" y="47411"/>
                    <a:pt x="13681" y="45602"/>
                  </a:cubicBezTo>
                  <a:cubicBezTo>
                    <a:pt x="22063" y="43792"/>
                    <a:pt x="48161" y="21218"/>
                    <a:pt x="49780" y="12741"/>
                  </a:cubicBezTo>
                  <a:cubicBezTo>
                    <a:pt x="51400" y="4263"/>
                    <a:pt x="41875" y="-2690"/>
                    <a:pt x="27968" y="102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8" name="任意多边形: 形状 1407">
              <a:extLst>
                <a:ext uri="{FF2B5EF4-FFF2-40B4-BE49-F238E27FC236}">
                  <a16:creationId xmlns:a16="http://schemas.microsoft.com/office/drawing/2014/main" id="{03481F3E-A1AA-491E-975D-075B3474E300}"/>
                </a:ext>
              </a:extLst>
            </p:cNvPr>
            <p:cNvSpPr/>
            <p:nvPr/>
          </p:nvSpPr>
          <p:spPr>
            <a:xfrm>
              <a:off x="8400314" y="3548019"/>
              <a:ext cx="59497" cy="55038"/>
            </a:xfrm>
            <a:custGeom>
              <a:avLst/>
              <a:gdLst>
                <a:gd name="connsiteX0" fmla="*/ 16346 w 59497"/>
                <a:gd name="connsiteY0" fmla="*/ 55039 h 55038"/>
                <a:gd name="connsiteX1" fmla="*/ 2345 w 59497"/>
                <a:gd name="connsiteY1" fmla="*/ 40371 h 55038"/>
                <a:gd name="connsiteX2" fmla="*/ 630 w 59497"/>
                <a:gd name="connsiteY2" fmla="*/ 36084 h 55038"/>
                <a:gd name="connsiteX3" fmla="*/ 30062 w 59497"/>
                <a:gd name="connsiteY3" fmla="*/ 1985 h 55038"/>
                <a:gd name="connsiteX4" fmla="*/ 31491 w 59497"/>
                <a:gd name="connsiteY4" fmla="*/ 1413 h 55038"/>
                <a:gd name="connsiteX5" fmla="*/ 54923 w 59497"/>
                <a:gd name="connsiteY5" fmla="*/ 5319 h 55038"/>
                <a:gd name="connsiteX6" fmla="*/ 59209 w 59497"/>
                <a:gd name="connsiteY6" fmla="*/ 18177 h 55038"/>
                <a:gd name="connsiteX7" fmla="*/ 19490 w 59497"/>
                <a:gd name="connsiteY7" fmla="*/ 54753 h 55038"/>
                <a:gd name="connsiteX8" fmla="*/ 34730 w 59497"/>
                <a:gd name="connsiteY8" fmla="*/ 10367 h 55038"/>
                <a:gd name="connsiteX9" fmla="*/ 9488 w 59497"/>
                <a:gd name="connsiteY9" fmla="*/ 32941 h 55038"/>
                <a:gd name="connsiteX10" fmla="*/ 11298 w 59497"/>
                <a:gd name="connsiteY10" fmla="*/ 37037 h 55038"/>
                <a:gd name="connsiteX11" fmla="*/ 17394 w 59497"/>
                <a:gd name="connsiteY11" fmla="*/ 45419 h 55038"/>
                <a:gd name="connsiteX12" fmla="*/ 49874 w 59497"/>
                <a:gd name="connsiteY12" fmla="*/ 16272 h 55038"/>
                <a:gd name="connsiteX13" fmla="*/ 48446 w 59497"/>
                <a:gd name="connsiteY13" fmla="*/ 12272 h 55038"/>
                <a:gd name="connsiteX14" fmla="*/ 34730 w 59497"/>
                <a:gd name="connsiteY14" fmla="*/ 10367 h 55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97" h="55038">
                  <a:moveTo>
                    <a:pt x="16346" y="55039"/>
                  </a:moveTo>
                  <a:cubicBezTo>
                    <a:pt x="7869" y="55039"/>
                    <a:pt x="4631" y="46371"/>
                    <a:pt x="2345" y="40371"/>
                  </a:cubicBezTo>
                  <a:cubicBezTo>
                    <a:pt x="1868" y="38904"/>
                    <a:pt x="1297" y="37475"/>
                    <a:pt x="630" y="36084"/>
                  </a:cubicBezTo>
                  <a:cubicBezTo>
                    <a:pt x="-2704" y="28655"/>
                    <a:pt x="7202" y="17034"/>
                    <a:pt x="30062" y="1985"/>
                  </a:cubicBezTo>
                  <a:lnTo>
                    <a:pt x="31491" y="1413"/>
                  </a:lnTo>
                  <a:cubicBezTo>
                    <a:pt x="39454" y="-1416"/>
                    <a:pt x="48312" y="61"/>
                    <a:pt x="54923" y="5319"/>
                  </a:cubicBezTo>
                  <a:cubicBezTo>
                    <a:pt x="58571" y="8519"/>
                    <a:pt x="60209" y="13434"/>
                    <a:pt x="59209" y="18177"/>
                  </a:cubicBezTo>
                  <a:cubicBezTo>
                    <a:pt x="57018" y="29226"/>
                    <a:pt x="28634" y="52658"/>
                    <a:pt x="19490" y="54753"/>
                  </a:cubicBezTo>
                  <a:close/>
                  <a:moveTo>
                    <a:pt x="34730" y="10367"/>
                  </a:moveTo>
                  <a:cubicBezTo>
                    <a:pt x="24852" y="16082"/>
                    <a:pt x="16261" y="23768"/>
                    <a:pt x="9488" y="32941"/>
                  </a:cubicBezTo>
                  <a:cubicBezTo>
                    <a:pt x="10212" y="34246"/>
                    <a:pt x="10812" y="35617"/>
                    <a:pt x="11298" y="37037"/>
                  </a:cubicBezTo>
                  <a:cubicBezTo>
                    <a:pt x="14251" y="44752"/>
                    <a:pt x="15299" y="45895"/>
                    <a:pt x="17394" y="45419"/>
                  </a:cubicBezTo>
                  <a:cubicBezTo>
                    <a:pt x="24728" y="43799"/>
                    <a:pt x="48731" y="22273"/>
                    <a:pt x="49874" y="16272"/>
                  </a:cubicBezTo>
                  <a:cubicBezTo>
                    <a:pt x="50255" y="14777"/>
                    <a:pt x="49693" y="13196"/>
                    <a:pt x="48446" y="12272"/>
                  </a:cubicBezTo>
                  <a:cubicBezTo>
                    <a:pt x="44445" y="9481"/>
                    <a:pt x="39340" y="8767"/>
                    <a:pt x="34730" y="1036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9" name="任意多边形: 形状 1408">
              <a:extLst>
                <a:ext uri="{FF2B5EF4-FFF2-40B4-BE49-F238E27FC236}">
                  <a16:creationId xmlns:a16="http://schemas.microsoft.com/office/drawing/2014/main" id="{107357B0-0C6E-4042-ADE4-847B86DB7C46}"/>
                </a:ext>
              </a:extLst>
            </p:cNvPr>
            <p:cNvSpPr/>
            <p:nvPr/>
          </p:nvSpPr>
          <p:spPr>
            <a:xfrm>
              <a:off x="8410659" y="3573721"/>
              <a:ext cx="51960" cy="43358"/>
            </a:xfrm>
            <a:custGeom>
              <a:avLst/>
              <a:gdLst>
                <a:gd name="connsiteX0" fmla="*/ 40862 w 51960"/>
                <a:gd name="connsiteY0" fmla="*/ 0 h 43358"/>
                <a:gd name="connsiteX1" fmla="*/ 51816 w 51960"/>
                <a:gd name="connsiteY1" fmla="*/ 17812 h 43358"/>
                <a:gd name="connsiteX2" fmla="*/ 19050 w 51960"/>
                <a:gd name="connsiteY2" fmla="*/ 42196 h 43358"/>
                <a:gd name="connsiteX3" fmla="*/ 0 w 51960"/>
                <a:gd name="connsiteY3" fmla="*/ 25337 h 43358"/>
                <a:gd name="connsiteX4" fmla="*/ 40862 w 51960"/>
                <a:gd name="connsiteY4" fmla="*/ 0 h 43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60" h="43358">
                  <a:moveTo>
                    <a:pt x="40862" y="0"/>
                  </a:moveTo>
                  <a:cubicBezTo>
                    <a:pt x="40862" y="0"/>
                    <a:pt x="53435" y="10287"/>
                    <a:pt x="51816" y="17812"/>
                  </a:cubicBezTo>
                  <a:cubicBezTo>
                    <a:pt x="50197" y="25337"/>
                    <a:pt x="38386" y="35623"/>
                    <a:pt x="19050" y="42196"/>
                  </a:cubicBezTo>
                  <a:cubicBezTo>
                    <a:pt x="-286" y="48768"/>
                    <a:pt x="0" y="25337"/>
                    <a:pt x="0" y="25337"/>
                  </a:cubicBezTo>
                  <a:cubicBezTo>
                    <a:pt x="15231" y="19812"/>
                    <a:pt x="29147" y="11182"/>
                    <a:pt x="4086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0" name="任意多边形: 形状 1409">
              <a:extLst>
                <a:ext uri="{FF2B5EF4-FFF2-40B4-BE49-F238E27FC236}">
                  <a16:creationId xmlns:a16="http://schemas.microsoft.com/office/drawing/2014/main" id="{A734521C-FB72-48F2-82EA-30D9FA38A490}"/>
                </a:ext>
              </a:extLst>
            </p:cNvPr>
            <p:cNvSpPr/>
            <p:nvPr/>
          </p:nvSpPr>
          <p:spPr>
            <a:xfrm>
              <a:off x="8405414" y="3569168"/>
              <a:ext cx="61798" cy="52673"/>
            </a:xfrm>
            <a:custGeom>
              <a:avLst/>
              <a:gdLst>
                <a:gd name="connsiteX0" fmla="*/ 18009 w 61798"/>
                <a:gd name="connsiteY0" fmla="*/ 52654 h 52673"/>
                <a:gd name="connsiteX1" fmla="*/ 8484 w 61798"/>
                <a:gd name="connsiteY1" fmla="*/ 49797 h 52673"/>
                <a:gd name="connsiteX2" fmla="*/ 7 w 61798"/>
                <a:gd name="connsiteY2" fmla="*/ 29889 h 52673"/>
                <a:gd name="connsiteX3" fmla="*/ 3150 w 61798"/>
                <a:gd name="connsiteY3" fmla="*/ 25317 h 52673"/>
                <a:gd name="connsiteX4" fmla="*/ 42393 w 61798"/>
                <a:gd name="connsiteY4" fmla="*/ 1314 h 52673"/>
                <a:gd name="connsiteX5" fmla="*/ 48965 w 61798"/>
                <a:gd name="connsiteY5" fmla="*/ 1314 h 52673"/>
                <a:gd name="connsiteX6" fmla="*/ 61538 w 61798"/>
                <a:gd name="connsiteY6" fmla="*/ 23889 h 52673"/>
                <a:gd name="connsiteX7" fmla="*/ 25629 w 61798"/>
                <a:gd name="connsiteY7" fmla="*/ 51702 h 52673"/>
                <a:gd name="connsiteX8" fmla="*/ 18009 w 61798"/>
                <a:gd name="connsiteY8" fmla="*/ 52654 h 52673"/>
                <a:gd name="connsiteX9" fmla="*/ 10008 w 61798"/>
                <a:gd name="connsiteY9" fmla="*/ 33033 h 52673"/>
                <a:gd name="connsiteX10" fmla="*/ 14294 w 61798"/>
                <a:gd name="connsiteY10" fmla="*/ 42558 h 52673"/>
                <a:gd name="connsiteX11" fmla="*/ 22772 w 61798"/>
                <a:gd name="connsiteY11" fmla="*/ 42558 h 52673"/>
                <a:gd name="connsiteX12" fmla="*/ 52394 w 61798"/>
                <a:gd name="connsiteY12" fmla="*/ 21698 h 52673"/>
                <a:gd name="connsiteX13" fmla="*/ 46298 w 61798"/>
                <a:gd name="connsiteY13" fmla="*/ 11601 h 52673"/>
                <a:gd name="connsiteX14" fmla="*/ 10008 w 61798"/>
                <a:gd name="connsiteY14" fmla="*/ 33033 h 52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1798" h="52673">
                  <a:moveTo>
                    <a:pt x="18009" y="52654"/>
                  </a:moveTo>
                  <a:cubicBezTo>
                    <a:pt x="14609" y="52721"/>
                    <a:pt x="11284" y="51721"/>
                    <a:pt x="8484" y="49797"/>
                  </a:cubicBezTo>
                  <a:cubicBezTo>
                    <a:pt x="2921" y="44691"/>
                    <a:pt x="-165" y="37433"/>
                    <a:pt x="7" y="29889"/>
                  </a:cubicBezTo>
                  <a:cubicBezTo>
                    <a:pt x="-31" y="27851"/>
                    <a:pt x="1235" y="26013"/>
                    <a:pt x="3150" y="25317"/>
                  </a:cubicBezTo>
                  <a:cubicBezTo>
                    <a:pt x="17752" y="20126"/>
                    <a:pt x="31115" y="11954"/>
                    <a:pt x="42393" y="1314"/>
                  </a:cubicBezTo>
                  <a:cubicBezTo>
                    <a:pt x="44231" y="-438"/>
                    <a:pt x="47127" y="-438"/>
                    <a:pt x="48965" y="1314"/>
                  </a:cubicBezTo>
                  <a:cubicBezTo>
                    <a:pt x="51442" y="3315"/>
                    <a:pt x="63729" y="13983"/>
                    <a:pt x="61538" y="23889"/>
                  </a:cubicBezTo>
                  <a:cubicBezTo>
                    <a:pt x="59347" y="33795"/>
                    <a:pt x="45155" y="45130"/>
                    <a:pt x="25629" y="51702"/>
                  </a:cubicBezTo>
                  <a:cubicBezTo>
                    <a:pt x="23162" y="52445"/>
                    <a:pt x="20581" y="52759"/>
                    <a:pt x="18009" y="52654"/>
                  </a:cubicBezTo>
                  <a:close/>
                  <a:moveTo>
                    <a:pt x="10008" y="33033"/>
                  </a:moveTo>
                  <a:cubicBezTo>
                    <a:pt x="10170" y="36633"/>
                    <a:pt x="11703" y="40043"/>
                    <a:pt x="14294" y="42558"/>
                  </a:cubicBezTo>
                  <a:cubicBezTo>
                    <a:pt x="16961" y="43882"/>
                    <a:pt x="20105" y="43882"/>
                    <a:pt x="22772" y="42558"/>
                  </a:cubicBezTo>
                  <a:cubicBezTo>
                    <a:pt x="42393" y="35890"/>
                    <a:pt x="51347" y="26270"/>
                    <a:pt x="52394" y="21698"/>
                  </a:cubicBezTo>
                  <a:cubicBezTo>
                    <a:pt x="52871" y="19602"/>
                    <a:pt x="49918" y="15316"/>
                    <a:pt x="46298" y="11601"/>
                  </a:cubicBezTo>
                  <a:cubicBezTo>
                    <a:pt x="35507" y="20755"/>
                    <a:pt x="23238" y="28004"/>
                    <a:pt x="10008" y="3303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1" name="任意多边形: 形状 1410">
              <a:extLst>
                <a:ext uri="{FF2B5EF4-FFF2-40B4-BE49-F238E27FC236}">
                  <a16:creationId xmlns:a16="http://schemas.microsoft.com/office/drawing/2014/main" id="{64BFB808-3380-4898-A8E7-68ABABD244F1}"/>
                </a:ext>
              </a:extLst>
            </p:cNvPr>
            <p:cNvSpPr/>
            <p:nvPr/>
          </p:nvSpPr>
          <p:spPr>
            <a:xfrm>
              <a:off x="8416279" y="3599915"/>
              <a:ext cx="46629" cy="33739"/>
            </a:xfrm>
            <a:custGeom>
              <a:avLst/>
              <a:gdLst>
                <a:gd name="connsiteX0" fmla="*/ 43625 w 46629"/>
                <a:gd name="connsiteY0" fmla="*/ 0 h 33739"/>
                <a:gd name="connsiteX1" fmla="*/ 44482 w 46629"/>
                <a:gd name="connsiteY1" fmla="*/ 19050 h 33739"/>
                <a:gd name="connsiteX2" fmla="*/ 10001 w 46629"/>
                <a:gd name="connsiteY2" fmla="*/ 33147 h 33739"/>
                <a:gd name="connsiteX3" fmla="*/ 0 w 46629"/>
                <a:gd name="connsiteY3" fmla="*/ 16288 h 33739"/>
                <a:gd name="connsiteX4" fmla="*/ 23527 w 46629"/>
                <a:gd name="connsiteY4" fmla="*/ 14383 h 33739"/>
                <a:gd name="connsiteX5" fmla="*/ 43625 w 46629"/>
                <a:gd name="connsiteY5" fmla="*/ 0 h 33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9" h="33739">
                  <a:moveTo>
                    <a:pt x="43625" y="0"/>
                  </a:moveTo>
                  <a:cubicBezTo>
                    <a:pt x="47301" y="5744"/>
                    <a:pt x="47625" y="13002"/>
                    <a:pt x="44482" y="19050"/>
                  </a:cubicBezTo>
                  <a:cubicBezTo>
                    <a:pt x="36767" y="30128"/>
                    <a:pt x="23270" y="35643"/>
                    <a:pt x="10001" y="33147"/>
                  </a:cubicBezTo>
                  <a:cubicBezTo>
                    <a:pt x="476" y="29432"/>
                    <a:pt x="0" y="16288"/>
                    <a:pt x="0" y="16288"/>
                  </a:cubicBezTo>
                  <a:cubicBezTo>
                    <a:pt x="7830" y="18336"/>
                    <a:pt x="16126" y="17669"/>
                    <a:pt x="23527" y="14383"/>
                  </a:cubicBezTo>
                  <a:cubicBezTo>
                    <a:pt x="32766" y="8477"/>
                    <a:pt x="43625" y="0"/>
                    <a:pt x="4362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2" name="任意多边形: 形状 1411">
              <a:extLst>
                <a:ext uri="{FF2B5EF4-FFF2-40B4-BE49-F238E27FC236}">
                  <a16:creationId xmlns:a16="http://schemas.microsoft.com/office/drawing/2014/main" id="{547D7723-CC7E-45E5-8B37-3723587BB6CA}"/>
                </a:ext>
              </a:extLst>
            </p:cNvPr>
            <p:cNvSpPr/>
            <p:nvPr/>
          </p:nvSpPr>
          <p:spPr>
            <a:xfrm>
              <a:off x="8411501" y="3595200"/>
              <a:ext cx="56088" cy="43297"/>
            </a:xfrm>
            <a:custGeom>
              <a:avLst/>
              <a:gdLst>
                <a:gd name="connsiteX0" fmla="*/ 20589 w 56088"/>
                <a:gd name="connsiteY0" fmla="*/ 43291 h 43297"/>
                <a:gd name="connsiteX1" fmla="*/ 13064 w 56088"/>
                <a:gd name="connsiteY1" fmla="*/ 41957 h 43297"/>
                <a:gd name="connsiteX2" fmla="*/ 15 w 56088"/>
                <a:gd name="connsiteY2" fmla="*/ 21002 h 43297"/>
                <a:gd name="connsiteX3" fmla="*/ 1730 w 56088"/>
                <a:gd name="connsiteY3" fmla="*/ 17002 h 43297"/>
                <a:gd name="connsiteX4" fmla="*/ 5921 w 56088"/>
                <a:gd name="connsiteY4" fmla="*/ 16049 h 43297"/>
                <a:gd name="connsiteX5" fmla="*/ 25828 w 56088"/>
                <a:gd name="connsiteY5" fmla="*/ 14716 h 43297"/>
                <a:gd name="connsiteX6" fmla="*/ 45545 w 56088"/>
                <a:gd name="connsiteY6" fmla="*/ 1000 h 43297"/>
                <a:gd name="connsiteX7" fmla="*/ 49164 w 56088"/>
                <a:gd name="connsiteY7" fmla="*/ 47 h 43297"/>
                <a:gd name="connsiteX8" fmla="*/ 52308 w 56088"/>
                <a:gd name="connsiteY8" fmla="*/ 2048 h 43297"/>
                <a:gd name="connsiteX9" fmla="*/ 53546 w 56088"/>
                <a:gd name="connsiteY9" fmla="*/ 25574 h 43297"/>
                <a:gd name="connsiteX10" fmla="*/ 20589 w 56088"/>
                <a:gd name="connsiteY10" fmla="*/ 43291 h 43297"/>
                <a:gd name="connsiteX11" fmla="*/ 11064 w 56088"/>
                <a:gd name="connsiteY11" fmla="*/ 26527 h 43297"/>
                <a:gd name="connsiteX12" fmla="*/ 16684 w 56088"/>
                <a:gd name="connsiteY12" fmla="*/ 33194 h 43297"/>
                <a:gd name="connsiteX13" fmla="*/ 45259 w 56088"/>
                <a:gd name="connsiteY13" fmla="*/ 21383 h 43297"/>
                <a:gd name="connsiteX14" fmla="*/ 46592 w 56088"/>
                <a:gd name="connsiteY14" fmla="*/ 11858 h 43297"/>
                <a:gd name="connsiteX15" fmla="*/ 31067 w 56088"/>
                <a:gd name="connsiteY15" fmla="*/ 22431 h 43297"/>
                <a:gd name="connsiteX16" fmla="*/ 10969 w 56088"/>
                <a:gd name="connsiteY16" fmla="*/ 26527 h 4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088" h="43297">
                  <a:moveTo>
                    <a:pt x="20589" y="43291"/>
                  </a:moveTo>
                  <a:cubicBezTo>
                    <a:pt x="18017" y="43357"/>
                    <a:pt x="15455" y="42910"/>
                    <a:pt x="13064" y="41957"/>
                  </a:cubicBezTo>
                  <a:cubicBezTo>
                    <a:pt x="5340" y="37747"/>
                    <a:pt x="387" y="29794"/>
                    <a:pt x="15" y="21002"/>
                  </a:cubicBezTo>
                  <a:cubicBezTo>
                    <a:pt x="-109" y="19469"/>
                    <a:pt x="530" y="17973"/>
                    <a:pt x="1730" y="17002"/>
                  </a:cubicBezTo>
                  <a:cubicBezTo>
                    <a:pt x="2892" y="16020"/>
                    <a:pt x="4454" y="15668"/>
                    <a:pt x="5921" y="16049"/>
                  </a:cubicBezTo>
                  <a:cubicBezTo>
                    <a:pt x="12512" y="17878"/>
                    <a:pt x="19541" y="17411"/>
                    <a:pt x="25828" y="14716"/>
                  </a:cubicBezTo>
                  <a:cubicBezTo>
                    <a:pt x="34686" y="9287"/>
                    <a:pt x="45449" y="1095"/>
                    <a:pt x="45545" y="1000"/>
                  </a:cubicBezTo>
                  <a:cubicBezTo>
                    <a:pt x="46573" y="209"/>
                    <a:pt x="47878" y="-134"/>
                    <a:pt x="49164" y="47"/>
                  </a:cubicBezTo>
                  <a:cubicBezTo>
                    <a:pt x="50441" y="247"/>
                    <a:pt x="51584" y="971"/>
                    <a:pt x="52308" y="2048"/>
                  </a:cubicBezTo>
                  <a:cubicBezTo>
                    <a:pt x="56860" y="9115"/>
                    <a:pt x="57337" y="18069"/>
                    <a:pt x="53546" y="25574"/>
                  </a:cubicBezTo>
                  <a:cubicBezTo>
                    <a:pt x="46116" y="36509"/>
                    <a:pt x="33810" y="43119"/>
                    <a:pt x="20589" y="43291"/>
                  </a:cubicBezTo>
                  <a:close/>
                  <a:moveTo>
                    <a:pt x="11064" y="26527"/>
                  </a:moveTo>
                  <a:cubicBezTo>
                    <a:pt x="11979" y="29403"/>
                    <a:pt x="14007" y="31804"/>
                    <a:pt x="16684" y="33194"/>
                  </a:cubicBezTo>
                  <a:cubicBezTo>
                    <a:pt x="27647" y="34756"/>
                    <a:pt x="38601" y="30232"/>
                    <a:pt x="45259" y="21383"/>
                  </a:cubicBezTo>
                  <a:cubicBezTo>
                    <a:pt x="46802" y="18459"/>
                    <a:pt x="47278" y="15087"/>
                    <a:pt x="46592" y="11858"/>
                  </a:cubicBezTo>
                  <a:cubicBezTo>
                    <a:pt x="42497" y="14811"/>
                    <a:pt x="36496" y="19097"/>
                    <a:pt x="31067" y="22431"/>
                  </a:cubicBezTo>
                  <a:cubicBezTo>
                    <a:pt x="24952" y="25850"/>
                    <a:pt x="17932" y="27279"/>
                    <a:pt x="10969" y="2652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3" name="任意多边形: 形状 1412">
              <a:extLst>
                <a:ext uri="{FF2B5EF4-FFF2-40B4-BE49-F238E27FC236}">
                  <a16:creationId xmlns:a16="http://schemas.microsoft.com/office/drawing/2014/main" id="{A5CEBA85-F105-45CD-9EEC-C58DFB467C27}"/>
                </a:ext>
              </a:extLst>
            </p:cNvPr>
            <p:cNvSpPr/>
            <p:nvPr/>
          </p:nvSpPr>
          <p:spPr>
            <a:xfrm>
              <a:off x="8329792" y="3512593"/>
              <a:ext cx="60057" cy="116468"/>
            </a:xfrm>
            <a:custGeom>
              <a:avLst/>
              <a:gdLst>
                <a:gd name="connsiteX0" fmla="*/ 0 w 60057"/>
                <a:gd name="connsiteY0" fmla="*/ 98657 h 116468"/>
                <a:gd name="connsiteX1" fmla="*/ 14764 w 60057"/>
                <a:gd name="connsiteY1" fmla="*/ 53699 h 116468"/>
                <a:gd name="connsiteX2" fmla="*/ 42672 w 60057"/>
                <a:gd name="connsiteY2" fmla="*/ 16361 h 116468"/>
                <a:gd name="connsiteX3" fmla="*/ 57436 w 60057"/>
                <a:gd name="connsiteY3" fmla="*/ 3216 h 116468"/>
                <a:gd name="connsiteX4" fmla="*/ 57436 w 60057"/>
                <a:gd name="connsiteY4" fmla="*/ 33506 h 116468"/>
                <a:gd name="connsiteX5" fmla="*/ 47911 w 60057"/>
                <a:gd name="connsiteY5" fmla="*/ 49032 h 116468"/>
                <a:gd name="connsiteX6" fmla="*/ 48673 w 60057"/>
                <a:gd name="connsiteY6" fmla="*/ 66081 h 116468"/>
                <a:gd name="connsiteX7" fmla="*/ 54102 w 60057"/>
                <a:gd name="connsiteY7" fmla="*/ 95513 h 116468"/>
                <a:gd name="connsiteX8" fmla="*/ 41720 w 60057"/>
                <a:gd name="connsiteY8" fmla="*/ 116469 h 11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057" h="116468">
                  <a:moveTo>
                    <a:pt x="0" y="98657"/>
                  </a:moveTo>
                  <a:cubicBezTo>
                    <a:pt x="3800" y="83331"/>
                    <a:pt x="8734" y="68301"/>
                    <a:pt x="14764" y="53699"/>
                  </a:cubicBezTo>
                  <a:cubicBezTo>
                    <a:pt x="20193" y="44174"/>
                    <a:pt x="38005" y="28077"/>
                    <a:pt x="42672" y="16361"/>
                  </a:cubicBezTo>
                  <a:cubicBezTo>
                    <a:pt x="47339" y="4645"/>
                    <a:pt x="53531" y="-5356"/>
                    <a:pt x="57436" y="3216"/>
                  </a:cubicBezTo>
                  <a:cubicBezTo>
                    <a:pt x="60931" y="13008"/>
                    <a:pt x="60931" y="23714"/>
                    <a:pt x="57436" y="33506"/>
                  </a:cubicBezTo>
                  <a:cubicBezTo>
                    <a:pt x="54292" y="38935"/>
                    <a:pt x="47911" y="49032"/>
                    <a:pt x="47911" y="49032"/>
                  </a:cubicBezTo>
                  <a:cubicBezTo>
                    <a:pt x="47473" y="54728"/>
                    <a:pt x="47730" y="60452"/>
                    <a:pt x="48673" y="66081"/>
                  </a:cubicBezTo>
                  <a:cubicBezTo>
                    <a:pt x="50292" y="69987"/>
                    <a:pt x="59531" y="82369"/>
                    <a:pt x="54102" y="95513"/>
                  </a:cubicBezTo>
                  <a:cubicBezTo>
                    <a:pt x="51092" y="103105"/>
                    <a:pt x="46920" y="110172"/>
                    <a:pt x="41720" y="116469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4" name="任意多边形: 形状 1413">
              <a:extLst>
                <a:ext uri="{FF2B5EF4-FFF2-40B4-BE49-F238E27FC236}">
                  <a16:creationId xmlns:a16="http://schemas.microsoft.com/office/drawing/2014/main" id="{3E67C2AB-925D-4AEE-AEC3-1E18A7CA3C42}"/>
                </a:ext>
              </a:extLst>
            </p:cNvPr>
            <p:cNvSpPr/>
            <p:nvPr/>
          </p:nvSpPr>
          <p:spPr>
            <a:xfrm>
              <a:off x="8325251" y="3508475"/>
              <a:ext cx="69610" cy="125684"/>
            </a:xfrm>
            <a:custGeom>
              <a:avLst/>
              <a:gdLst>
                <a:gd name="connsiteX0" fmla="*/ 46451 w 69610"/>
                <a:gd name="connsiteY0" fmla="*/ 125635 h 125684"/>
                <a:gd name="connsiteX1" fmla="*/ 41622 w 69610"/>
                <a:gd name="connsiteY1" fmla="*/ 121139 h 125684"/>
                <a:gd name="connsiteX2" fmla="*/ 42927 w 69610"/>
                <a:gd name="connsiteY2" fmla="*/ 117729 h 125684"/>
                <a:gd name="connsiteX3" fmla="*/ 54452 w 69610"/>
                <a:gd name="connsiteY3" fmla="*/ 98107 h 125684"/>
                <a:gd name="connsiteX4" fmla="*/ 50642 w 69610"/>
                <a:gd name="connsiteY4" fmla="*/ 75438 h 125684"/>
                <a:gd name="connsiteX5" fmla="*/ 49023 w 69610"/>
                <a:gd name="connsiteY5" fmla="*/ 72200 h 125684"/>
                <a:gd name="connsiteX6" fmla="*/ 47880 w 69610"/>
                <a:gd name="connsiteY6" fmla="*/ 53150 h 125684"/>
                <a:gd name="connsiteX7" fmla="*/ 48642 w 69610"/>
                <a:gd name="connsiteY7" fmla="*/ 50863 h 125684"/>
                <a:gd name="connsiteX8" fmla="*/ 58167 w 69610"/>
                <a:gd name="connsiteY8" fmla="*/ 35528 h 125684"/>
                <a:gd name="connsiteX9" fmla="*/ 58167 w 69610"/>
                <a:gd name="connsiteY9" fmla="*/ 10382 h 125684"/>
                <a:gd name="connsiteX10" fmla="*/ 51880 w 69610"/>
                <a:gd name="connsiteY10" fmla="*/ 22574 h 125684"/>
                <a:gd name="connsiteX11" fmla="*/ 34259 w 69610"/>
                <a:gd name="connsiteY11" fmla="*/ 46958 h 125684"/>
                <a:gd name="connsiteX12" fmla="*/ 23591 w 69610"/>
                <a:gd name="connsiteY12" fmla="*/ 60484 h 125684"/>
                <a:gd name="connsiteX13" fmla="*/ 9303 w 69610"/>
                <a:gd name="connsiteY13" fmla="*/ 104299 h 125684"/>
                <a:gd name="connsiteX14" fmla="*/ 3817 w 69610"/>
                <a:gd name="connsiteY14" fmla="*/ 107718 h 125684"/>
                <a:gd name="connsiteX15" fmla="*/ 3493 w 69610"/>
                <a:gd name="connsiteY15" fmla="*/ 107632 h 125684"/>
                <a:gd name="connsiteX16" fmla="*/ 159 w 69610"/>
                <a:gd name="connsiteY16" fmla="*/ 101822 h 125684"/>
                <a:gd name="connsiteX17" fmla="*/ 15399 w 69610"/>
                <a:gd name="connsiteY17" fmla="*/ 55626 h 125684"/>
                <a:gd name="connsiteX18" fmla="*/ 27020 w 69610"/>
                <a:gd name="connsiteY18" fmla="*/ 40767 h 125684"/>
                <a:gd name="connsiteX19" fmla="*/ 43022 w 69610"/>
                <a:gd name="connsiteY19" fmla="*/ 19050 h 125684"/>
                <a:gd name="connsiteX20" fmla="*/ 58548 w 69610"/>
                <a:gd name="connsiteY20" fmla="*/ 0 h 125684"/>
                <a:gd name="connsiteX21" fmla="*/ 66453 w 69610"/>
                <a:gd name="connsiteY21" fmla="*/ 5905 h 125684"/>
                <a:gd name="connsiteX22" fmla="*/ 66453 w 69610"/>
                <a:gd name="connsiteY22" fmla="*/ 40481 h 125684"/>
                <a:gd name="connsiteX23" fmla="*/ 57690 w 69610"/>
                <a:gd name="connsiteY23" fmla="*/ 55150 h 125684"/>
                <a:gd name="connsiteX24" fmla="*/ 58262 w 69610"/>
                <a:gd name="connsiteY24" fmla="*/ 68961 h 125684"/>
                <a:gd name="connsiteX25" fmla="*/ 59405 w 69610"/>
                <a:gd name="connsiteY25" fmla="*/ 71247 h 125684"/>
                <a:gd name="connsiteX26" fmla="*/ 63596 w 69610"/>
                <a:gd name="connsiteY26" fmla="*/ 102013 h 125684"/>
                <a:gd name="connsiteX27" fmla="*/ 50356 w 69610"/>
                <a:gd name="connsiteY27" fmla="*/ 124396 h 125684"/>
                <a:gd name="connsiteX28" fmla="*/ 46451 w 69610"/>
                <a:gd name="connsiteY28" fmla="*/ 125635 h 12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610" h="125684">
                  <a:moveTo>
                    <a:pt x="46451" y="125635"/>
                  </a:moveTo>
                  <a:cubicBezTo>
                    <a:pt x="43879" y="125730"/>
                    <a:pt x="41717" y="123711"/>
                    <a:pt x="41622" y="121139"/>
                  </a:cubicBezTo>
                  <a:cubicBezTo>
                    <a:pt x="41574" y="119872"/>
                    <a:pt x="42050" y="118643"/>
                    <a:pt x="42927" y="117729"/>
                  </a:cubicBezTo>
                  <a:cubicBezTo>
                    <a:pt x="47680" y="111766"/>
                    <a:pt x="51566" y="105166"/>
                    <a:pt x="54452" y="98107"/>
                  </a:cubicBezTo>
                  <a:cubicBezTo>
                    <a:pt x="56652" y="90364"/>
                    <a:pt x="55261" y="82039"/>
                    <a:pt x="50642" y="75438"/>
                  </a:cubicBezTo>
                  <a:cubicBezTo>
                    <a:pt x="50004" y="74409"/>
                    <a:pt x="49461" y="73323"/>
                    <a:pt x="49023" y="72200"/>
                  </a:cubicBezTo>
                  <a:cubicBezTo>
                    <a:pt x="47680" y="65942"/>
                    <a:pt x="47289" y="59522"/>
                    <a:pt x="47880" y="53150"/>
                  </a:cubicBezTo>
                  <a:cubicBezTo>
                    <a:pt x="47956" y="52340"/>
                    <a:pt x="48222" y="51559"/>
                    <a:pt x="48642" y="50863"/>
                  </a:cubicBezTo>
                  <a:cubicBezTo>
                    <a:pt x="48642" y="50863"/>
                    <a:pt x="54738" y="40862"/>
                    <a:pt x="58167" y="35528"/>
                  </a:cubicBezTo>
                  <a:cubicBezTo>
                    <a:pt x="60776" y="27346"/>
                    <a:pt x="60776" y="18564"/>
                    <a:pt x="58167" y="10382"/>
                  </a:cubicBezTo>
                  <a:cubicBezTo>
                    <a:pt x="55490" y="14126"/>
                    <a:pt x="53375" y="18231"/>
                    <a:pt x="51880" y="22574"/>
                  </a:cubicBezTo>
                  <a:cubicBezTo>
                    <a:pt x="47251" y="31537"/>
                    <a:pt x="41317" y="39757"/>
                    <a:pt x="34259" y="46958"/>
                  </a:cubicBezTo>
                  <a:cubicBezTo>
                    <a:pt x="30354" y="51178"/>
                    <a:pt x="26791" y="55702"/>
                    <a:pt x="23591" y="60484"/>
                  </a:cubicBezTo>
                  <a:cubicBezTo>
                    <a:pt x="17714" y="74695"/>
                    <a:pt x="12932" y="89345"/>
                    <a:pt x="9303" y="104299"/>
                  </a:cubicBezTo>
                  <a:cubicBezTo>
                    <a:pt x="8732" y="106756"/>
                    <a:pt x="6274" y="108290"/>
                    <a:pt x="3817" y="107718"/>
                  </a:cubicBezTo>
                  <a:cubicBezTo>
                    <a:pt x="3712" y="107699"/>
                    <a:pt x="3598" y="107661"/>
                    <a:pt x="3493" y="107632"/>
                  </a:cubicBezTo>
                  <a:cubicBezTo>
                    <a:pt x="978" y="106937"/>
                    <a:pt x="-507" y="104347"/>
                    <a:pt x="159" y="101822"/>
                  </a:cubicBezTo>
                  <a:cubicBezTo>
                    <a:pt x="3988" y="86039"/>
                    <a:pt x="9084" y="70590"/>
                    <a:pt x="15399" y="55626"/>
                  </a:cubicBezTo>
                  <a:cubicBezTo>
                    <a:pt x="18876" y="50378"/>
                    <a:pt x="22762" y="45406"/>
                    <a:pt x="27020" y="40767"/>
                  </a:cubicBezTo>
                  <a:cubicBezTo>
                    <a:pt x="33306" y="34280"/>
                    <a:pt x="38688" y="26975"/>
                    <a:pt x="43022" y="19050"/>
                  </a:cubicBezTo>
                  <a:cubicBezTo>
                    <a:pt x="49785" y="2000"/>
                    <a:pt x="54833" y="0"/>
                    <a:pt x="58548" y="0"/>
                  </a:cubicBezTo>
                  <a:cubicBezTo>
                    <a:pt x="60357" y="0"/>
                    <a:pt x="64072" y="667"/>
                    <a:pt x="66453" y="5905"/>
                  </a:cubicBezTo>
                  <a:cubicBezTo>
                    <a:pt x="70663" y="17050"/>
                    <a:pt x="70663" y="29337"/>
                    <a:pt x="66453" y="40481"/>
                  </a:cubicBezTo>
                  <a:cubicBezTo>
                    <a:pt x="63977" y="44958"/>
                    <a:pt x="59405" y="52388"/>
                    <a:pt x="57690" y="55150"/>
                  </a:cubicBezTo>
                  <a:cubicBezTo>
                    <a:pt x="57319" y="59760"/>
                    <a:pt x="57509" y="64399"/>
                    <a:pt x="58262" y="68961"/>
                  </a:cubicBezTo>
                  <a:cubicBezTo>
                    <a:pt x="58567" y="69761"/>
                    <a:pt x="58948" y="70523"/>
                    <a:pt x="59405" y="71247"/>
                  </a:cubicBezTo>
                  <a:cubicBezTo>
                    <a:pt x="65472" y="80305"/>
                    <a:pt x="67025" y="91659"/>
                    <a:pt x="63596" y="102013"/>
                  </a:cubicBezTo>
                  <a:cubicBezTo>
                    <a:pt x="60376" y="110119"/>
                    <a:pt x="55909" y="117672"/>
                    <a:pt x="50356" y="124396"/>
                  </a:cubicBezTo>
                  <a:cubicBezTo>
                    <a:pt x="49318" y="125387"/>
                    <a:pt x="47870" y="125844"/>
                    <a:pt x="46451" y="12563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5" name="任意多边形: 形状 1414">
              <a:extLst>
                <a:ext uri="{FF2B5EF4-FFF2-40B4-BE49-F238E27FC236}">
                  <a16:creationId xmlns:a16="http://schemas.microsoft.com/office/drawing/2014/main" id="{870A4DA6-C0F6-4A47-ACC6-D1FDEE367B4E}"/>
                </a:ext>
              </a:extLst>
            </p:cNvPr>
            <p:cNvSpPr/>
            <p:nvPr/>
          </p:nvSpPr>
          <p:spPr>
            <a:xfrm>
              <a:off x="7678758" y="4748535"/>
              <a:ext cx="318078" cy="1000036"/>
            </a:xfrm>
            <a:custGeom>
              <a:avLst/>
              <a:gdLst>
                <a:gd name="connsiteX0" fmla="*/ 250127 w 318078"/>
                <a:gd name="connsiteY0" fmla="*/ 0 h 1000036"/>
                <a:gd name="connsiteX1" fmla="*/ 237839 w 318078"/>
                <a:gd name="connsiteY1" fmla="*/ 255461 h 1000036"/>
                <a:gd name="connsiteX2" fmla="*/ 181737 w 318078"/>
                <a:gd name="connsiteY2" fmla="*/ 718090 h 1000036"/>
                <a:gd name="connsiteX3" fmla="*/ 193929 w 318078"/>
                <a:gd name="connsiteY3" fmla="*/ 835438 h 1000036"/>
                <a:gd name="connsiteX4" fmla="*/ 208693 w 318078"/>
                <a:gd name="connsiteY4" fmla="*/ 857822 h 1000036"/>
                <a:gd name="connsiteX5" fmla="*/ 212408 w 318078"/>
                <a:gd name="connsiteY5" fmla="*/ 901065 h 1000036"/>
                <a:gd name="connsiteX6" fmla="*/ 271177 w 318078"/>
                <a:gd name="connsiteY6" fmla="*/ 942404 h 1000036"/>
                <a:gd name="connsiteX7" fmla="*/ 317373 w 318078"/>
                <a:gd name="connsiteY7" fmla="*/ 971740 h 1000036"/>
                <a:gd name="connsiteX8" fmla="*/ 237458 w 318078"/>
                <a:gd name="connsiteY8" fmla="*/ 999363 h 1000036"/>
                <a:gd name="connsiteX9" fmla="*/ 116015 w 318078"/>
                <a:gd name="connsiteY9" fmla="*/ 985552 h 1000036"/>
                <a:gd name="connsiteX10" fmla="*/ 6477 w 318078"/>
                <a:gd name="connsiteY10" fmla="*/ 966502 h 1000036"/>
                <a:gd name="connsiteX11" fmla="*/ 9525 w 318078"/>
                <a:gd name="connsiteY11" fmla="*/ 880205 h 1000036"/>
                <a:gd name="connsiteX12" fmla="*/ 19050 w 318078"/>
                <a:gd name="connsiteY12" fmla="*/ 661130 h 1000036"/>
                <a:gd name="connsiteX13" fmla="*/ 34766 w 318078"/>
                <a:gd name="connsiteY13" fmla="*/ 323850 h 1000036"/>
                <a:gd name="connsiteX14" fmla="*/ 0 w 318078"/>
                <a:gd name="connsiteY14" fmla="*/ 9525 h 1000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078" h="1000036">
                  <a:moveTo>
                    <a:pt x="250127" y="0"/>
                  </a:moveTo>
                  <a:cubicBezTo>
                    <a:pt x="250127" y="0"/>
                    <a:pt x="234220" y="174307"/>
                    <a:pt x="237839" y="255461"/>
                  </a:cubicBezTo>
                  <a:cubicBezTo>
                    <a:pt x="241459" y="336613"/>
                    <a:pt x="175450" y="655511"/>
                    <a:pt x="181737" y="718090"/>
                  </a:cubicBezTo>
                  <a:cubicBezTo>
                    <a:pt x="188023" y="780669"/>
                    <a:pt x="193929" y="835438"/>
                    <a:pt x="193929" y="835438"/>
                  </a:cubicBezTo>
                  <a:cubicBezTo>
                    <a:pt x="193929" y="835438"/>
                    <a:pt x="208407" y="850963"/>
                    <a:pt x="208693" y="857822"/>
                  </a:cubicBezTo>
                  <a:cubicBezTo>
                    <a:pt x="208979" y="864680"/>
                    <a:pt x="212027" y="894112"/>
                    <a:pt x="212408" y="901065"/>
                  </a:cubicBezTo>
                  <a:cubicBezTo>
                    <a:pt x="212789" y="908018"/>
                    <a:pt x="235934" y="926878"/>
                    <a:pt x="271177" y="942404"/>
                  </a:cubicBezTo>
                  <a:cubicBezTo>
                    <a:pt x="306419" y="957929"/>
                    <a:pt x="321659" y="951071"/>
                    <a:pt x="317373" y="971740"/>
                  </a:cubicBezTo>
                  <a:cubicBezTo>
                    <a:pt x="313087" y="992410"/>
                    <a:pt x="308419" y="1002887"/>
                    <a:pt x="237458" y="999363"/>
                  </a:cubicBezTo>
                  <a:cubicBezTo>
                    <a:pt x="196768" y="996867"/>
                    <a:pt x="156229" y="992257"/>
                    <a:pt x="116015" y="985552"/>
                  </a:cubicBezTo>
                  <a:cubicBezTo>
                    <a:pt x="107442" y="985552"/>
                    <a:pt x="7334" y="985552"/>
                    <a:pt x="6477" y="966502"/>
                  </a:cubicBezTo>
                  <a:cubicBezTo>
                    <a:pt x="5620" y="947452"/>
                    <a:pt x="9525" y="880205"/>
                    <a:pt x="9525" y="880205"/>
                  </a:cubicBezTo>
                  <a:cubicBezTo>
                    <a:pt x="9525" y="880205"/>
                    <a:pt x="9525" y="731806"/>
                    <a:pt x="19050" y="661130"/>
                  </a:cubicBezTo>
                  <a:cubicBezTo>
                    <a:pt x="28575" y="590455"/>
                    <a:pt x="31909" y="417290"/>
                    <a:pt x="34766" y="323850"/>
                  </a:cubicBezTo>
                  <a:cubicBezTo>
                    <a:pt x="37624" y="230410"/>
                    <a:pt x="0" y="9525"/>
                    <a:pt x="0" y="952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6" name="任意多边形: 形状 1415">
              <a:extLst>
                <a:ext uri="{FF2B5EF4-FFF2-40B4-BE49-F238E27FC236}">
                  <a16:creationId xmlns:a16="http://schemas.microsoft.com/office/drawing/2014/main" id="{80C8280B-2ECF-496D-98EE-6ADA8CB2B3C4}"/>
                </a:ext>
              </a:extLst>
            </p:cNvPr>
            <p:cNvSpPr/>
            <p:nvPr/>
          </p:nvSpPr>
          <p:spPr>
            <a:xfrm>
              <a:off x="7674136" y="4743390"/>
              <a:ext cx="328093" cy="1009555"/>
            </a:xfrm>
            <a:custGeom>
              <a:avLst/>
              <a:gdLst>
                <a:gd name="connsiteX0" fmla="*/ 266178 w 328093"/>
                <a:gd name="connsiteY0" fmla="*/ 1009556 h 1009555"/>
                <a:gd name="connsiteX1" fmla="*/ 241890 w 328093"/>
                <a:gd name="connsiteY1" fmla="*/ 1008889 h 1009555"/>
                <a:gd name="connsiteX2" fmla="*/ 135972 w 328093"/>
                <a:gd name="connsiteY2" fmla="*/ 997269 h 1009555"/>
                <a:gd name="connsiteX3" fmla="*/ 120636 w 328093"/>
                <a:gd name="connsiteY3" fmla="*/ 995078 h 1009555"/>
                <a:gd name="connsiteX4" fmla="*/ 6336 w 328093"/>
                <a:gd name="connsiteY4" fmla="*/ 971551 h 1009555"/>
                <a:gd name="connsiteX5" fmla="*/ 9384 w 328093"/>
                <a:gd name="connsiteY5" fmla="*/ 884778 h 1009555"/>
                <a:gd name="connsiteX6" fmla="*/ 18909 w 328093"/>
                <a:gd name="connsiteY6" fmla="*/ 665227 h 1009555"/>
                <a:gd name="connsiteX7" fmla="*/ 34149 w 328093"/>
                <a:gd name="connsiteY7" fmla="*/ 353379 h 1009555"/>
                <a:gd name="connsiteX8" fmla="*/ 34816 w 328093"/>
                <a:gd name="connsiteY8" fmla="*/ 329090 h 1009555"/>
                <a:gd name="connsiteX9" fmla="*/ 50 w 328093"/>
                <a:gd name="connsiteY9" fmla="*/ 15908 h 1009555"/>
                <a:gd name="connsiteX10" fmla="*/ 1098 w 328093"/>
                <a:gd name="connsiteY10" fmla="*/ 12098 h 1009555"/>
                <a:gd name="connsiteX11" fmla="*/ 4527 w 328093"/>
                <a:gd name="connsiteY11" fmla="*/ 10383 h 1009555"/>
                <a:gd name="connsiteX12" fmla="*/ 254939 w 328093"/>
                <a:gd name="connsiteY12" fmla="*/ 1 h 1009555"/>
                <a:gd name="connsiteX13" fmla="*/ 258558 w 328093"/>
                <a:gd name="connsiteY13" fmla="*/ 1525 h 1009555"/>
                <a:gd name="connsiteX14" fmla="*/ 259892 w 328093"/>
                <a:gd name="connsiteY14" fmla="*/ 5240 h 1009555"/>
                <a:gd name="connsiteX15" fmla="*/ 247605 w 328093"/>
                <a:gd name="connsiteY15" fmla="*/ 260034 h 1009555"/>
                <a:gd name="connsiteX16" fmla="*/ 218268 w 328093"/>
                <a:gd name="connsiteY16" fmla="*/ 501016 h 1009555"/>
                <a:gd name="connsiteX17" fmla="*/ 191407 w 328093"/>
                <a:gd name="connsiteY17" fmla="*/ 722377 h 1009555"/>
                <a:gd name="connsiteX18" fmla="*/ 203504 w 328093"/>
                <a:gd name="connsiteY18" fmla="*/ 838106 h 1009555"/>
                <a:gd name="connsiteX19" fmla="*/ 218458 w 328093"/>
                <a:gd name="connsiteY19" fmla="*/ 862395 h 1009555"/>
                <a:gd name="connsiteX20" fmla="*/ 220268 w 328093"/>
                <a:gd name="connsiteY20" fmla="*/ 883731 h 1009555"/>
                <a:gd name="connsiteX21" fmla="*/ 222173 w 328093"/>
                <a:gd name="connsiteY21" fmla="*/ 905543 h 1009555"/>
                <a:gd name="connsiteX22" fmla="*/ 278085 w 328093"/>
                <a:gd name="connsiteY22" fmla="*/ 942881 h 1009555"/>
                <a:gd name="connsiteX23" fmla="*/ 306660 w 328093"/>
                <a:gd name="connsiteY23" fmla="*/ 952406 h 1009555"/>
                <a:gd name="connsiteX24" fmla="*/ 327329 w 328093"/>
                <a:gd name="connsiteY24" fmla="*/ 977266 h 1009555"/>
                <a:gd name="connsiteX25" fmla="*/ 266178 w 328093"/>
                <a:gd name="connsiteY25" fmla="*/ 1009556 h 1009555"/>
                <a:gd name="connsiteX26" fmla="*/ 9956 w 328093"/>
                <a:gd name="connsiteY26" fmla="*/ 19623 h 1009555"/>
                <a:gd name="connsiteX27" fmla="*/ 43960 w 328093"/>
                <a:gd name="connsiteY27" fmla="*/ 329376 h 1009555"/>
                <a:gd name="connsiteX28" fmla="*/ 43293 w 328093"/>
                <a:gd name="connsiteY28" fmla="*/ 353664 h 1009555"/>
                <a:gd name="connsiteX29" fmla="*/ 27958 w 328093"/>
                <a:gd name="connsiteY29" fmla="*/ 666465 h 1009555"/>
                <a:gd name="connsiteX30" fmla="*/ 18433 w 328093"/>
                <a:gd name="connsiteY30" fmla="*/ 885064 h 1009555"/>
                <a:gd name="connsiteX31" fmla="*/ 15385 w 328093"/>
                <a:gd name="connsiteY31" fmla="*/ 970789 h 1009555"/>
                <a:gd name="connsiteX32" fmla="*/ 120160 w 328093"/>
                <a:gd name="connsiteY32" fmla="*/ 985172 h 1009555"/>
                <a:gd name="connsiteX33" fmla="*/ 137019 w 328093"/>
                <a:gd name="connsiteY33" fmla="*/ 987553 h 1009555"/>
                <a:gd name="connsiteX34" fmla="*/ 241794 w 328093"/>
                <a:gd name="connsiteY34" fmla="*/ 998983 h 1009555"/>
                <a:gd name="connsiteX35" fmla="*/ 316756 w 328093"/>
                <a:gd name="connsiteY35" fmla="*/ 975171 h 1009555"/>
                <a:gd name="connsiteX36" fmla="*/ 302850 w 328093"/>
                <a:gd name="connsiteY36" fmla="*/ 961360 h 1009555"/>
                <a:gd name="connsiteX37" fmla="*/ 273322 w 328093"/>
                <a:gd name="connsiteY37" fmla="*/ 951168 h 1009555"/>
                <a:gd name="connsiteX38" fmla="*/ 211695 w 328093"/>
                <a:gd name="connsiteY38" fmla="*/ 905638 h 1009555"/>
                <a:gd name="connsiteX39" fmla="*/ 209886 w 328093"/>
                <a:gd name="connsiteY39" fmla="*/ 884302 h 1009555"/>
                <a:gd name="connsiteX40" fmla="*/ 207981 w 328093"/>
                <a:gd name="connsiteY40" fmla="*/ 862490 h 1009555"/>
                <a:gd name="connsiteX41" fmla="*/ 194455 w 328093"/>
                <a:gd name="connsiteY41" fmla="*/ 843440 h 1009555"/>
                <a:gd name="connsiteX42" fmla="*/ 193217 w 328093"/>
                <a:gd name="connsiteY42" fmla="*/ 840678 h 1009555"/>
                <a:gd name="connsiteX43" fmla="*/ 181025 w 328093"/>
                <a:gd name="connsiteY43" fmla="*/ 723330 h 1009555"/>
                <a:gd name="connsiteX44" fmla="*/ 207885 w 328093"/>
                <a:gd name="connsiteY44" fmla="*/ 499587 h 1009555"/>
                <a:gd name="connsiteX45" fmla="*/ 237699 w 328093"/>
                <a:gd name="connsiteY45" fmla="*/ 260415 h 1009555"/>
                <a:gd name="connsiteX46" fmla="*/ 249510 w 328093"/>
                <a:gd name="connsiteY46" fmla="*/ 9717 h 1009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8093" h="1009555">
                  <a:moveTo>
                    <a:pt x="266178" y="1009556"/>
                  </a:moveTo>
                  <a:cubicBezTo>
                    <a:pt x="258939" y="1009556"/>
                    <a:pt x="250938" y="1009556"/>
                    <a:pt x="241890" y="1008889"/>
                  </a:cubicBezTo>
                  <a:cubicBezTo>
                    <a:pt x="206380" y="1007222"/>
                    <a:pt x="171005" y="1003346"/>
                    <a:pt x="135972" y="997269"/>
                  </a:cubicBezTo>
                  <a:cubicBezTo>
                    <a:pt x="128637" y="996126"/>
                    <a:pt x="122827" y="995078"/>
                    <a:pt x="120636" y="995078"/>
                  </a:cubicBezTo>
                  <a:cubicBezTo>
                    <a:pt x="45484" y="995078"/>
                    <a:pt x="7003" y="987172"/>
                    <a:pt x="6336" y="971551"/>
                  </a:cubicBezTo>
                  <a:cubicBezTo>
                    <a:pt x="5479" y="952501"/>
                    <a:pt x="9194" y="887541"/>
                    <a:pt x="9384" y="884778"/>
                  </a:cubicBezTo>
                  <a:cubicBezTo>
                    <a:pt x="9384" y="883540"/>
                    <a:pt x="9384" y="735522"/>
                    <a:pt x="18909" y="665227"/>
                  </a:cubicBezTo>
                  <a:cubicBezTo>
                    <a:pt x="27101" y="600457"/>
                    <a:pt x="31292" y="451772"/>
                    <a:pt x="34149" y="353379"/>
                  </a:cubicBezTo>
                  <a:lnTo>
                    <a:pt x="34816" y="329090"/>
                  </a:lnTo>
                  <a:cubicBezTo>
                    <a:pt x="37483" y="237460"/>
                    <a:pt x="431" y="18098"/>
                    <a:pt x="50" y="15908"/>
                  </a:cubicBezTo>
                  <a:cubicBezTo>
                    <a:pt x="-144" y="14546"/>
                    <a:pt x="235" y="13165"/>
                    <a:pt x="1098" y="12098"/>
                  </a:cubicBezTo>
                  <a:cubicBezTo>
                    <a:pt x="1926" y="11040"/>
                    <a:pt x="3184" y="10412"/>
                    <a:pt x="4527" y="10383"/>
                  </a:cubicBezTo>
                  <a:lnTo>
                    <a:pt x="254939" y="1"/>
                  </a:lnTo>
                  <a:cubicBezTo>
                    <a:pt x="256310" y="-27"/>
                    <a:pt x="257615" y="534"/>
                    <a:pt x="258558" y="1525"/>
                  </a:cubicBezTo>
                  <a:cubicBezTo>
                    <a:pt x="259520" y="2516"/>
                    <a:pt x="260006" y="3868"/>
                    <a:pt x="259892" y="5240"/>
                  </a:cubicBezTo>
                  <a:cubicBezTo>
                    <a:pt x="259892" y="6954"/>
                    <a:pt x="243985" y="180119"/>
                    <a:pt x="247605" y="260034"/>
                  </a:cubicBezTo>
                  <a:cubicBezTo>
                    <a:pt x="249414" y="301277"/>
                    <a:pt x="233603" y="402909"/>
                    <a:pt x="218268" y="501016"/>
                  </a:cubicBezTo>
                  <a:cubicBezTo>
                    <a:pt x="203599" y="594933"/>
                    <a:pt x="188454" y="692088"/>
                    <a:pt x="191407" y="722377"/>
                  </a:cubicBezTo>
                  <a:cubicBezTo>
                    <a:pt x="197122" y="778384"/>
                    <a:pt x="202456" y="828771"/>
                    <a:pt x="203504" y="838106"/>
                  </a:cubicBezTo>
                  <a:cubicBezTo>
                    <a:pt x="210457" y="844811"/>
                    <a:pt x="215610" y="853165"/>
                    <a:pt x="218458" y="862395"/>
                  </a:cubicBezTo>
                  <a:cubicBezTo>
                    <a:pt x="218458" y="865824"/>
                    <a:pt x="219411" y="874777"/>
                    <a:pt x="220268" y="883731"/>
                  </a:cubicBezTo>
                  <a:cubicBezTo>
                    <a:pt x="221125" y="892684"/>
                    <a:pt x="221982" y="902114"/>
                    <a:pt x="222173" y="905543"/>
                  </a:cubicBezTo>
                  <a:cubicBezTo>
                    <a:pt x="222363" y="908972"/>
                    <a:pt x="241223" y="926688"/>
                    <a:pt x="278085" y="942881"/>
                  </a:cubicBezTo>
                  <a:cubicBezTo>
                    <a:pt x="287362" y="946748"/>
                    <a:pt x="296916" y="949939"/>
                    <a:pt x="306660" y="952406"/>
                  </a:cubicBezTo>
                  <a:cubicBezTo>
                    <a:pt x="320757" y="956406"/>
                    <a:pt x="331044" y="959264"/>
                    <a:pt x="327329" y="977266"/>
                  </a:cubicBezTo>
                  <a:cubicBezTo>
                    <a:pt x="322185" y="999269"/>
                    <a:pt x="314661" y="1009556"/>
                    <a:pt x="266178" y="1009556"/>
                  </a:cubicBezTo>
                  <a:close/>
                  <a:moveTo>
                    <a:pt x="9956" y="19623"/>
                  </a:moveTo>
                  <a:cubicBezTo>
                    <a:pt x="15671" y="54008"/>
                    <a:pt x="46437" y="244889"/>
                    <a:pt x="43960" y="329376"/>
                  </a:cubicBezTo>
                  <a:lnTo>
                    <a:pt x="43293" y="353664"/>
                  </a:lnTo>
                  <a:cubicBezTo>
                    <a:pt x="40436" y="452248"/>
                    <a:pt x="36150" y="601314"/>
                    <a:pt x="27958" y="666465"/>
                  </a:cubicBezTo>
                  <a:cubicBezTo>
                    <a:pt x="19195" y="736093"/>
                    <a:pt x="18433" y="883636"/>
                    <a:pt x="18433" y="885064"/>
                  </a:cubicBezTo>
                  <a:cubicBezTo>
                    <a:pt x="18433" y="886493"/>
                    <a:pt x="14528" y="952596"/>
                    <a:pt x="15385" y="970789"/>
                  </a:cubicBezTo>
                  <a:cubicBezTo>
                    <a:pt x="15385" y="976599"/>
                    <a:pt x="49104" y="985172"/>
                    <a:pt x="120160" y="985172"/>
                  </a:cubicBezTo>
                  <a:cubicBezTo>
                    <a:pt x="125818" y="985639"/>
                    <a:pt x="131447" y="986429"/>
                    <a:pt x="137019" y="987553"/>
                  </a:cubicBezTo>
                  <a:cubicBezTo>
                    <a:pt x="171681" y="993478"/>
                    <a:pt x="206666" y="997297"/>
                    <a:pt x="241794" y="998983"/>
                  </a:cubicBezTo>
                  <a:cubicBezTo>
                    <a:pt x="311136" y="1002412"/>
                    <a:pt x="313137" y="992792"/>
                    <a:pt x="316756" y="975171"/>
                  </a:cubicBezTo>
                  <a:cubicBezTo>
                    <a:pt x="318661" y="965646"/>
                    <a:pt x="317613" y="965646"/>
                    <a:pt x="302850" y="961360"/>
                  </a:cubicBezTo>
                  <a:cubicBezTo>
                    <a:pt x="292744" y="958769"/>
                    <a:pt x="282876" y="955359"/>
                    <a:pt x="273322" y="951168"/>
                  </a:cubicBezTo>
                  <a:cubicBezTo>
                    <a:pt x="243414" y="938023"/>
                    <a:pt x="212172" y="917354"/>
                    <a:pt x="211695" y="905638"/>
                  </a:cubicBezTo>
                  <a:cubicBezTo>
                    <a:pt x="211695" y="902209"/>
                    <a:pt x="210648" y="893256"/>
                    <a:pt x="209886" y="884302"/>
                  </a:cubicBezTo>
                  <a:cubicBezTo>
                    <a:pt x="209124" y="875349"/>
                    <a:pt x="208171" y="865919"/>
                    <a:pt x="207981" y="862490"/>
                  </a:cubicBezTo>
                  <a:cubicBezTo>
                    <a:pt x="204742" y="855327"/>
                    <a:pt x="200151" y="848860"/>
                    <a:pt x="194455" y="843440"/>
                  </a:cubicBezTo>
                  <a:cubicBezTo>
                    <a:pt x="193760" y="842678"/>
                    <a:pt x="193322" y="841706"/>
                    <a:pt x="193217" y="840678"/>
                  </a:cubicBezTo>
                  <a:cubicBezTo>
                    <a:pt x="193217" y="840678"/>
                    <a:pt x="187311" y="785433"/>
                    <a:pt x="181025" y="723330"/>
                  </a:cubicBezTo>
                  <a:cubicBezTo>
                    <a:pt x="177882" y="691802"/>
                    <a:pt x="192455" y="598457"/>
                    <a:pt x="207885" y="499587"/>
                  </a:cubicBezTo>
                  <a:cubicBezTo>
                    <a:pt x="223316" y="400718"/>
                    <a:pt x="239413" y="300420"/>
                    <a:pt x="237699" y="260415"/>
                  </a:cubicBezTo>
                  <a:cubicBezTo>
                    <a:pt x="234460" y="188025"/>
                    <a:pt x="247224" y="39911"/>
                    <a:pt x="249510" y="971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7" name="任意多边形: 形状 1416">
              <a:extLst>
                <a:ext uri="{FF2B5EF4-FFF2-40B4-BE49-F238E27FC236}">
                  <a16:creationId xmlns:a16="http://schemas.microsoft.com/office/drawing/2014/main" id="{9E28BCB2-F55C-47F6-8FDF-221F242B83AA}"/>
                </a:ext>
              </a:extLst>
            </p:cNvPr>
            <p:cNvSpPr/>
            <p:nvPr/>
          </p:nvSpPr>
          <p:spPr>
            <a:xfrm>
              <a:off x="7561112" y="4751583"/>
              <a:ext cx="301431" cy="1005311"/>
            </a:xfrm>
            <a:custGeom>
              <a:avLst/>
              <a:gdLst>
                <a:gd name="connsiteX0" fmla="*/ 61829 w 301431"/>
                <a:gd name="connsiteY0" fmla="*/ 0 h 1005311"/>
                <a:gd name="connsiteX1" fmla="*/ 57067 w 301431"/>
                <a:gd name="connsiteY1" fmla="*/ 277939 h 1005311"/>
                <a:gd name="connsiteX2" fmla="*/ 12 w 301431"/>
                <a:gd name="connsiteY2" fmla="*/ 552355 h 1005311"/>
                <a:gd name="connsiteX3" fmla="*/ 26968 w 301431"/>
                <a:gd name="connsiteY3" fmla="*/ 921734 h 1005311"/>
                <a:gd name="connsiteX4" fmla="*/ 28016 w 301431"/>
                <a:gd name="connsiteY4" fmla="*/ 983932 h 1005311"/>
                <a:gd name="connsiteX5" fmla="*/ 38398 w 301431"/>
                <a:gd name="connsiteY5" fmla="*/ 985647 h 1005311"/>
                <a:gd name="connsiteX6" fmla="*/ 132410 w 301431"/>
                <a:gd name="connsiteY6" fmla="*/ 1002887 h 1005311"/>
                <a:gd name="connsiteX7" fmla="*/ 282619 w 301431"/>
                <a:gd name="connsiteY7" fmla="*/ 1004602 h 1005311"/>
                <a:gd name="connsiteX8" fmla="*/ 298430 w 301431"/>
                <a:gd name="connsiteY8" fmla="*/ 971836 h 1005311"/>
                <a:gd name="connsiteX9" fmla="*/ 225659 w 301431"/>
                <a:gd name="connsiteY9" fmla="*/ 926973 h 1005311"/>
                <a:gd name="connsiteX10" fmla="*/ 194703 w 301431"/>
                <a:gd name="connsiteY10" fmla="*/ 890683 h 1005311"/>
                <a:gd name="connsiteX11" fmla="*/ 179749 w 301431"/>
                <a:gd name="connsiteY11" fmla="*/ 826865 h 1005311"/>
                <a:gd name="connsiteX12" fmla="*/ 209562 w 301431"/>
                <a:gd name="connsiteY12" fmla="*/ 530352 h 1005311"/>
                <a:gd name="connsiteX13" fmla="*/ 291953 w 301431"/>
                <a:gd name="connsiteY13" fmla="*/ 174784 h 1005311"/>
                <a:gd name="connsiteX14" fmla="*/ 296430 w 301431"/>
                <a:gd name="connsiteY14" fmla="*/ 5620 h 1005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1431" h="1005311">
                  <a:moveTo>
                    <a:pt x="61829" y="0"/>
                  </a:moveTo>
                  <a:cubicBezTo>
                    <a:pt x="61829" y="0"/>
                    <a:pt x="67544" y="165735"/>
                    <a:pt x="57067" y="277939"/>
                  </a:cubicBezTo>
                  <a:cubicBezTo>
                    <a:pt x="46589" y="390144"/>
                    <a:pt x="679" y="481584"/>
                    <a:pt x="12" y="552355"/>
                  </a:cubicBezTo>
                  <a:cubicBezTo>
                    <a:pt x="-655" y="623125"/>
                    <a:pt x="26682" y="916591"/>
                    <a:pt x="26968" y="921734"/>
                  </a:cubicBezTo>
                  <a:cubicBezTo>
                    <a:pt x="27254" y="926878"/>
                    <a:pt x="17443" y="982123"/>
                    <a:pt x="28016" y="983932"/>
                  </a:cubicBezTo>
                  <a:lnTo>
                    <a:pt x="38398" y="985647"/>
                  </a:lnTo>
                  <a:cubicBezTo>
                    <a:pt x="69069" y="994562"/>
                    <a:pt x="100569" y="1000344"/>
                    <a:pt x="132410" y="1002887"/>
                  </a:cubicBezTo>
                  <a:cubicBezTo>
                    <a:pt x="173939" y="1004602"/>
                    <a:pt x="267188" y="1006316"/>
                    <a:pt x="282619" y="1004602"/>
                  </a:cubicBezTo>
                  <a:cubicBezTo>
                    <a:pt x="298049" y="1002887"/>
                    <a:pt x="306241" y="990790"/>
                    <a:pt x="298430" y="971836"/>
                  </a:cubicBezTo>
                  <a:cubicBezTo>
                    <a:pt x="290620" y="952881"/>
                    <a:pt x="241280" y="937260"/>
                    <a:pt x="225659" y="926973"/>
                  </a:cubicBezTo>
                  <a:cubicBezTo>
                    <a:pt x="213181" y="916905"/>
                    <a:pt x="202675" y="904599"/>
                    <a:pt x="194703" y="890683"/>
                  </a:cubicBezTo>
                  <a:cubicBezTo>
                    <a:pt x="194703" y="890683"/>
                    <a:pt x="176796" y="838867"/>
                    <a:pt x="179749" y="826865"/>
                  </a:cubicBezTo>
                  <a:cubicBezTo>
                    <a:pt x="182702" y="814864"/>
                    <a:pt x="196894" y="585216"/>
                    <a:pt x="209562" y="530352"/>
                  </a:cubicBezTo>
                  <a:cubicBezTo>
                    <a:pt x="222230" y="475488"/>
                    <a:pt x="293192" y="240316"/>
                    <a:pt x="291953" y="174784"/>
                  </a:cubicBezTo>
                  <a:cubicBezTo>
                    <a:pt x="290715" y="109252"/>
                    <a:pt x="296430" y="5620"/>
                    <a:pt x="296430" y="56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8" name="任意多边形: 形状 1417">
              <a:extLst>
                <a:ext uri="{FF2B5EF4-FFF2-40B4-BE49-F238E27FC236}">
                  <a16:creationId xmlns:a16="http://schemas.microsoft.com/office/drawing/2014/main" id="{16502FB3-8B66-459E-BE56-EB8A662B10BC}"/>
                </a:ext>
              </a:extLst>
            </p:cNvPr>
            <p:cNvSpPr/>
            <p:nvPr/>
          </p:nvSpPr>
          <p:spPr>
            <a:xfrm>
              <a:off x="7556930" y="4746816"/>
              <a:ext cx="310496" cy="1014797"/>
            </a:xfrm>
            <a:custGeom>
              <a:avLst/>
              <a:gdLst>
                <a:gd name="connsiteX0" fmla="*/ 256892 w 310496"/>
                <a:gd name="connsiteY0" fmla="*/ 1014798 h 1014797"/>
                <a:gd name="connsiteX1" fmla="*/ 136782 w 310496"/>
                <a:gd name="connsiteY1" fmla="*/ 1012416 h 1014797"/>
                <a:gd name="connsiteX2" fmla="*/ 41532 w 310496"/>
                <a:gd name="connsiteY2" fmla="*/ 994986 h 1014797"/>
                <a:gd name="connsiteX3" fmla="*/ 32007 w 310496"/>
                <a:gd name="connsiteY3" fmla="*/ 993366 h 1014797"/>
                <a:gd name="connsiteX4" fmla="*/ 26006 w 310496"/>
                <a:gd name="connsiteY4" fmla="*/ 935550 h 1014797"/>
                <a:gd name="connsiteX5" fmla="*/ 26959 w 310496"/>
                <a:gd name="connsiteY5" fmla="*/ 926691 h 1014797"/>
                <a:gd name="connsiteX6" fmla="*/ 25054 w 310496"/>
                <a:gd name="connsiteY6" fmla="*/ 905451 h 1014797"/>
                <a:gd name="connsiteX7" fmla="*/ 3 w 310496"/>
                <a:gd name="connsiteY7" fmla="*/ 557121 h 1014797"/>
                <a:gd name="connsiteX8" fmla="*/ 24006 w 310496"/>
                <a:gd name="connsiteY8" fmla="*/ 436535 h 1014797"/>
                <a:gd name="connsiteX9" fmla="*/ 56677 w 310496"/>
                <a:gd name="connsiteY9" fmla="*/ 282230 h 1014797"/>
                <a:gd name="connsiteX10" fmla="*/ 61439 w 310496"/>
                <a:gd name="connsiteY10" fmla="*/ 4957 h 1014797"/>
                <a:gd name="connsiteX11" fmla="*/ 62868 w 310496"/>
                <a:gd name="connsiteY11" fmla="*/ 1433 h 1014797"/>
                <a:gd name="connsiteX12" fmla="*/ 66392 w 310496"/>
                <a:gd name="connsiteY12" fmla="*/ 4 h 1014797"/>
                <a:gd name="connsiteX13" fmla="*/ 301279 w 310496"/>
                <a:gd name="connsiteY13" fmla="*/ 5243 h 1014797"/>
                <a:gd name="connsiteX14" fmla="*/ 305946 w 310496"/>
                <a:gd name="connsiteY14" fmla="*/ 10091 h 1014797"/>
                <a:gd name="connsiteX15" fmla="*/ 305946 w 310496"/>
                <a:gd name="connsiteY15" fmla="*/ 10196 h 1014797"/>
                <a:gd name="connsiteX16" fmla="*/ 301469 w 310496"/>
                <a:gd name="connsiteY16" fmla="*/ 179074 h 1014797"/>
                <a:gd name="connsiteX17" fmla="*/ 237176 w 310496"/>
                <a:gd name="connsiteY17" fmla="*/ 467301 h 1014797"/>
                <a:gd name="connsiteX18" fmla="*/ 218983 w 310496"/>
                <a:gd name="connsiteY18" fmla="*/ 535786 h 1014797"/>
                <a:gd name="connsiteX19" fmla="*/ 195075 w 310496"/>
                <a:gd name="connsiteY19" fmla="*/ 765910 h 1014797"/>
                <a:gd name="connsiteX20" fmla="*/ 189170 w 310496"/>
                <a:gd name="connsiteY20" fmla="*/ 832585 h 1014797"/>
                <a:gd name="connsiteX21" fmla="*/ 203933 w 310496"/>
                <a:gd name="connsiteY21" fmla="*/ 893830 h 1014797"/>
                <a:gd name="connsiteX22" fmla="*/ 203933 w 310496"/>
                <a:gd name="connsiteY22" fmla="*/ 893830 h 1014797"/>
                <a:gd name="connsiteX23" fmla="*/ 232508 w 310496"/>
                <a:gd name="connsiteY23" fmla="*/ 927644 h 1014797"/>
                <a:gd name="connsiteX24" fmla="*/ 253844 w 310496"/>
                <a:gd name="connsiteY24" fmla="*/ 938217 h 1014797"/>
                <a:gd name="connsiteX25" fmla="*/ 307089 w 310496"/>
                <a:gd name="connsiteY25" fmla="*/ 974697 h 1014797"/>
                <a:gd name="connsiteX26" fmla="*/ 307089 w 310496"/>
                <a:gd name="connsiteY26" fmla="*/ 1002511 h 1014797"/>
                <a:gd name="connsiteX27" fmla="*/ 287277 w 310496"/>
                <a:gd name="connsiteY27" fmla="*/ 1014036 h 1014797"/>
                <a:gd name="connsiteX28" fmla="*/ 256892 w 310496"/>
                <a:gd name="connsiteY28" fmla="*/ 1014798 h 1014797"/>
                <a:gd name="connsiteX29" fmla="*/ 34007 w 310496"/>
                <a:gd name="connsiteY29" fmla="*/ 984032 h 1014797"/>
                <a:gd name="connsiteX30" fmla="*/ 43532 w 310496"/>
                <a:gd name="connsiteY30" fmla="*/ 985651 h 1014797"/>
                <a:gd name="connsiteX31" fmla="*/ 136877 w 310496"/>
                <a:gd name="connsiteY31" fmla="*/ 1002891 h 1014797"/>
                <a:gd name="connsiteX32" fmla="*/ 286420 w 310496"/>
                <a:gd name="connsiteY32" fmla="*/ 1004606 h 1014797"/>
                <a:gd name="connsiteX33" fmla="*/ 299088 w 310496"/>
                <a:gd name="connsiteY33" fmla="*/ 997748 h 1014797"/>
                <a:gd name="connsiteX34" fmla="*/ 298326 w 310496"/>
                <a:gd name="connsiteY34" fmla="*/ 978698 h 1014797"/>
                <a:gd name="connsiteX35" fmla="*/ 249939 w 310496"/>
                <a:gd name="connsiteY35" fmla="*/ 947265 h 1014797"/>
                <a:gd name="connsiteX36" fmla="*/ 227365 w 310496"/>
                <a:gd name="connsiteY36" fmla="*/ 936026 h 1014797"/>
                <a:gd name="connsiteX37" fmla="*/ 194885 w 310496"/>
                <a:gd name="connsiteY37" fmla="*/ 897926 h 1014797"/>
                <a:gd name="connsiteX38" fmla="*/ 179359 w 310496"/>
                <a:gd name="connsiteY38" fmla="*/ 830584 h 1014797"/>
                <a:gd name="connsiteX39" fmla="*/ 185074 w 310496"/>
                <a:gd name="connsiteY39" fmla="*/ 765243 h 1014797"/>
                <a:gd name="connsiteX40" fmla="*/ 209172 w 310496"/>
                <a:gd name="connsiteY40" fmla="*/ 533690 h 1014797"/>
                <a:gd name="connsiteX41" fmla="*/ 227555 w 310496"/>
                <a:gd name="connsiteY41" fmla="*/ 464919 h 1014797"/>
                <a:gd name="connsiteX42" fmla="*/ 291468 w 310496"/>
                <a:gd name="connsiteY42" fmla="*/ 179169 h 1014797"/>
                <a:gd name="connsiteX43" fmla="*/ 295754 w 310496"/>
                <a:gd name="connsiteY43" fmla="*/ 14577 h 1014797"/>
                <a:gd name="connsiteX44" fmla="*/ 70869 w 310496"/>
                <a:gd name="connsiteY44" fmla="*/ 9624 h 1014797"/>
                <a:gd name="connsiteX45" fmla="*/ 65916 w 310496"/>
                <a:gd name="connsiteY45" fmla="*/ 283182 h 1014797"/>
                <a:gd name="connsiteX46" fmla="*/ 32769 w 310496"/>
                <a:gd name="connsiteY46" fmla="*/ 439107 h 1014797"/>
                <a:gd name="connsiteX47" fmla="*/ 9147 w 310496"/>
                <a:gd name="connsiteY47" fmla="*/ 557121 h 1014797"/>
                <a:gd name="connsiteX48" fmla="*/ 34198 w 310496"/>
                <a:gd name="connsiteY48" fmla="*/ 904594 h 1014797"/>
                <a:gd name="connsiteX49" fmla="*/ 36103 w 310496"/>
                <a:gd name="connsiteY49" fmla="*/ 926311 h 1014797"/>
                <a:gd name="connsiteX50" fmla="*/ 35055 w 310496"/>
                <a:gd name="connsiteY50" fmla="*/ 936693 h 1014797"/>
                <a:gd name="connsiteX51" fmla="*/ 34007 w 310496"/>
                <a:gd name="connsiteY51" fmla="*/ 984032 h 101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0496" h="1014797">
                  <a:moveTo>
                    <a:pt x="256892" y="1014798"/>
                  </a:moveTo>
                  <a:cubicBezTo>
                    <a:pt x="220983" y="1014798"/>
                    <a:pt x="165071" y="1013560"/>
                    <a:pt x="136782" y="1012416"/>
                  </a:cubicBezTo>
                  <a:cubicBezTo>
                    <a:pt x="104522" y="1009864"/>
                    <a:pt x="72606" y="1004025"/>
                    <a:pt x="41532" y="994986"/>
                  </a:cubicBezTo>
                  <a:lnTo>
                    <a:pt x="32007" y="993366"/>
                  </a:lnTo>
                  <a:cubicBezTo>
                    <a:pt x="21339" y="991557"/>
                    <a:pt x="21625" y="972507"/>
                    <a:pt x="26006" y="935550"/>
                  </a:cubicBezTo>
                  <a:cubicBezTo>
                    <a:pt x="26006" y="931645"/>
                    <a:pt x="26959" y="927644"/>
                    <a:pt x="26959" y="926691"/>
                  </a:cubicBezTo>
                  <a:cubicBezTo>
                    <a:pt x="26959" y="925739"/>
                    <a:pt x="26197" y="918119"/>
                    <a:pt x="25054" y="905451"/>
                  </a:cubicBezTo>
                  <a:cubicBezTo>
                    <a:pt x="18863" y="834109"/>
                    <a:pt x="-283" y="617034"/>
                    <a:pt x="3" y="557121"/>
                  </a:cubicBezTo>
                  <a:cubicBezTo>
                    <a:pt x="3" y="521688"/>
                    <a:pt x="11147" y="482255"/>
                    <a:pt x="24006" y="436535"/>
                  </a:cubicBezTo>
                  <a:cubicBezTo>
                    <a:pt x="39629" y="386214"/>
                    <a:pt x="50566" y="334560"/>
                    <a:pt x="56677" y="282230"/>
                  </a:cubicBezTo>
                  <a:cubicBezTo>
                    <a:pt x="67059" y="171645"/>
                    <a:pt x="61535" y="6577"/>
                    <a:pt x="61439" y="4957"/>
                  </a:cubicBezTo>
                  <a:cubicBezTo>
                    <a:pt x="61417" y="3633"/>
                    <a:pt x="61933" y="2366"/>
                    <a:pt x="62868" y="1433"/>
                  </a:cubicBezTo>
                  <a:cubicBezTo>
                    <a:pt x="63780" y="471"/>
                    <a:pt x="65066" y="-53"/>
                    <a:pt x="66392" y="4"/>
                  </a:cubicBezTo>
                  <a:lnTo>
                    <a:pt x="301279" y="5243"/>
                  </a:lnTo>
                  <a:cubicBezTo>
                    <a:pt x="303908" y="5291"/>
                    <a:pt x="306003" y="7462"/>
                    <a:pt x="305946" y="10091"/>
                  </a:cubicBezTo>
                  <a:cubicBezTo>
                    <a:pt x="305946" y="10129"/>
                    <a:pt x="305946" y="10158"/>
                    <a:pt x="305946" y="10196"/>
                  </a:cubicBezTo>
                  <a:cubicBezTo>
                    <a:pt x="305946" y="11244"/>
                    <a:pt x="300326" y="114399"/>
                    <a:pt x="301469" y="179074"/>
                  </a:cubicBezTo>
                  <a:cubicBezTo>
                    <a:pt x="302422" y="229080"/>
                    <a:pt x="263369" y="372432"/>
                    <a:pt x="237176" y="467301"/>
                  </a:cubicBezTo>
                  <a:cubicBezTo>
                    <a:pt x="228794" y="497971"/>
                    <a:pt x="222126" y="522260"/>
                    <a:pt x="218983" y="535786"/>
                  </a:cubicBezTo>
                  <a:cubicBezTo>
                    <a:pt x="210220" y="572933"/>
                    <a:pt x="201076" y="689043"/>
                    <a:pt x="195075" y="765910"/>
                  </a:cubicBezTo>
                  <a:cubicBezTo>
                    <a:pt x="191837" y="806962"/>
                    <a:pt x="190122" y="828679"/>
                    <a:pt x="189170" y="832585"/>
                  </a:cubicBezTo>
                  <a:cubicBezTo>
                    <a:pt x="187360" y="840014"/>
                    <a:pt x="196694" y="872875"/>
                    <a:pt x="203933" y="893830"/>
                  </a:cubicBezTo>
                  <a:lnTo>
                    <a:pt x="203933" y="893830"/>
                  </a:lnTo>
                  <a:cubicBezTo>
                    <a:pt x="211401" y="906689"/>
                    <a:pt x="221078" y="918128"/>
                    <a:pt x="232508" y="927644"/>
                  </a:cubicBezTo>
                  <a:cubicBezTo>
                    <a:pt x="239414" y="931568"/>
                    <a:pt x="246539" y="935093"/>
                    <a:pt x="253844" y="938217"/>
                  </a:cubicBezTo>
                  <a:cubicBezTo>
                    <a:pt x="275942" y="948313"/>
                    <a:pt x="301469" y="959743"/>
                    <a:pt x="307089" y="974697"/>
                  </a:cubicBezTo>
                  <a:cubicBezTo>
                    <a:pt x="311633" y="983413"/>
                    <a:pt x="311633" y="993795"/>
                    <a:pt x="307089" y="1002511"/>
                  </a:cubicBezTo>
                  <a:cubicBezTo>
                    <a:pt x="302651" y="1009235"/>
                    <a:pt x="295316" y="1013493"/>
                    <a:pt x="287277" y="1014036"/>
                  </a:cubicBezTo>
                  <a:cubicBezTo>
                    <a:pt x="283086" y="1014607"/>
                    <a:pt x="271656" y="1014798"/>
                    <a:pt x="256892" y="1014798"/>
                  </a:cubicBezTo>
                  <a:close/>
                  <a:moveTo>
                    <a:pt x="34007" y="984032"/>
                  </a:moveTo>
                  <a:lnTo>
                    <a:pt x="43532" y="985651"/>
                  </a:lnTo>
                  <a:cubicBezTo>
                    <a:pt x="73993" y="994500"/>
                    <a:pt x="105265" y="1000272"/>
                    <a:pt x="136877" y="1002891"/>
                  </a:cubicBezTo>
                  <a:cubicBezTo>
                    <a:pt x="181169" y="1004701"/>
                    <a:pt x="271751" y="1006320"/>
                    <a:pt x="286420" y="1004606"/>
                  </a:cubicBezTo>
                  <a:cubicBezTo>
                    <a:pt x="291478" y="1004396"/>
                    <a:pt x="296155" y="1001872"/>
                    <a:pt x="299088" y="997748"/>
                  </a:cubicBezTo>
                  <a:cubicBezTo>
                    <a:pt x="301746" y="991614"/>
                    <a:pt x="301460" y="984603"/>
                    <a:pt x="298326" y="978698"/>
                  </a:cubicBezTo>
                  <a:cubicBezTo>
                    <a:pt x="293659" y="967268"/>
                    <a:pt x="268418" y="955743"/>
                    <a:pt x="249939" y="947265"/>
                  </a:cubicBezTo>
                  <a:cubicBezTo>
                    <a:pt x="242205" y="943960"/>
                    <a:pt x="234661" y="940207"/>
                    <a:pt x="227365" y="936026"/>
                  </a:cubicBezTo>
                  <a:cubicBezTo>
                    <a:pt x="214173" y="925548"/>
                    <a:pt x="203143" y="912604"/>
                    <a:pt x="194885" y="897926"/>
                  </a:cubicBezTo>
                  <a:cubicBezTo>
                    <a:pt x="191360" y="888401"/>
                    <a:pt x="175835" y="843348"/>
                    <a:pt x="179359" y="830584"/>
                  </a:cubicBezTo>
                  <a:cubicBezTo>
                    <a:pt x="180216" y="827060"/>
                    <a:pt x="182502" y="798390"/>
                    <a:pt x="185074" y="765243"/>
                  </a:cubicBezTo>
                  <a:cubicBezTo>
                    <a:pt x="191170" y="688090"/>
                    <a:pt x="200219" y="571504"/>
                    <a:pt x="209172" y="533690"/>
                  </a:cubicBezTo>
                  <a:cubicBezTo>
                    <a:pt x="212411" y="519974"/>
                    <a:pt x="218697" y="495590"/>
                    <a:pt x="227555" y="464919"/>
                  </a:cubicBezTo>
                  <a:cubicBezTo>
                    <a:pt x="251749" y="376337"/>
                    <a:pt x="292421" y="228033"/>
                    <a:pt x="291468" y="179169"/>
                  </a:cubicBezTo>
                  <a:cubicBezTo>
                    <a:pt x="290420" y="122019"/>
                    <a:pt x="294611" y="36294"/>
                    <a:pt x="295754" y="14577"/>
                  </a:cubicBezTo>
                  <a:lnTo>
                    <a:pt x="70869" y="9624"/>
                  </a:lnTo>
                  <a:cubicBezTo>
                    <a:pt x="71726" y="38199"/>
                    <a:pt x="75251" y="182884"/>
                    <a:pt x="65916" y="283182"/>
                  </a:cubicBezTo>
                  <a:cubicBezTo>
                    <a:pt x="59641" y="336056"/>
                    <a:pt x="48545" y="388253"/>
                    <a:pt x="32769" y="439107"/>
                  </a:cubicBezTo>
                  <a:cubicBezTo>
                    <a:pt x="20196" y="484160"/>
                    <a:pt x="9242" y="523022"/>
                    <a:pt x="9147" y="557121"/>
                  </a:cubicBezTo>
                  <a:cubicBezTo>
                    <a:pt x="9147" y="616653"/>
                    <a:pt x="28197" y="833346"/>
                    <a:pt x="34198" y="904594"/>
                  </a:cubicBezTo>
                  <a:cubicBezTo>
                    <a:pt x="35341" y="917547"/>
                    <a:pt x="36008" y="925453"/>
                    <a:pt x="36103" y="926311"/>
                  </a:cubicBezTo>
                  <a:cubicBezTo>
                    <a:pt x="36198" y="927168"/>
                    <a:pt x="36103" y="930597"/>
                    <a:pt x="35055" y="936693"/>
                  </a:cubicBezTo>
                  <a:cubicBezTo>
                    <a:pt x="32007" y="964411"/>
                    <a:pt x="31531" y="980317"/>
                    <a:pt x="34007" y="98403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9" name="任意多边形: 形状 1418">
              <a:extLst>
                <a:ext uri="{FF2B5EF4-FFF2-40B4-BE49-F238E27FC236}">
                  <a16:creationId xmlns:a16="http://schemas.microsoft.com/office/drawing/2014/main" id="{5338D89C-B69C-46C0-A097-66BFC1AB83DF}"/>
                </a:ext>
              </a:extLst>
            </p:cNvPr>
            <p:cNvSpPr/>
            <p:nvPr/>
          </p:nvSpPr>
          <p:spPr>
            <a:xfrm>
              <a:off x="7533502" y="3640682"/>
              <a:ext cx="821817" cy="1238435"/>
            </a:xfrm>
            <a:custGeom>
              <a:avLst/>
              <a:gdLst>
                <a:gd name="connsiteX0" fmla="*/ 136684 w 821817"/>
                <a:gd name="connsiteY0" fmla="*/ 269653 h 1238435"/>
                <a:gd name="connsiteX1" fmla="*/ 33528 w 821817"/>
                <a:gd name="connsiteY1" fmla="*/ 442627 h 1238435"/>
                <a:gd name="connsiteX2" fmla="*/ 36957 w 821817"/>
                <a:gd name="connsiteY2" fmla="*/ 674084 h 1238435"/>
                <a:gd name="connsiteX3" fmla="*/ 41529 w 821817"/>
                <a:gd name="connsiteY3" fmla="*/ 766953 h 1238435"/>
                <a:gd name="connsiteX4" fmla="*/ 0 w 821817"/>
                <a:gd name="connsiteY4" fmla="*/ 1193578 h 1238435"/>
                <a:gd name="connsiteX5" fmla="*/ 241745 w 821817"/>
                <a:gd name="connsiteY5" fmla="*/ 1238250 h 1238435"/>
                <a:gd name="connsiteX6" fmla="*/ 459486 w 821817"/>
                <a:gd name="connsiteY6" fmla="*/ 1197007 h 1238435"/>
                <a:gd name="connsiteX7" fmla="*/ 410528 w 821817"/>
                <a:gd name="connsiteY7" fmla="*/ 614934 h 1238435"/>
                <a:gd name="connsiteX8" fmla="*/ 393287 w 821817"/>
                <a:gd name="connsiteY8" fmla="*/ 359378 h 1238435"/>
                <a:gd name="connsiteX9" fmla="*/ 648843 w 821817"/>
                <a:gd name="connsiteY9" fmla="*/ 262033 h 1238435"/>
                <a:gd name="connsiteX10" fmla="*/ 821817 w 821817"/>
                <a:gd name="connsiteY10" fmla="*/ 52483 h 1238435"/>
                <a:gd name="connsiteX11" fmla="*/ 770573 w 821817"/>
                <a:gd name="connsiteY11" fmla="*/ 0 h 1238435"/>
                <a:gd name="connsiteX12" fmla="*/ 555117 w 821817"/>
                <a:gd name="connsiteY12" fmla="*/ 171450 h 1238435"/>
                <a:gd name="connsiteX13" fmla="*/ 289274 w 821817"/>
                <a:gd name="connsiteY13" fmla="*/ 239078 h 123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21817" h="1238435">
                  <a:moveTo>
                    <a:pt x="136684" y="269653"/>
                  </a:moveTo>
                  <a:cubicBezTo>
                    <a:pt x="136684" y="269653"/>
                    <a:pt x="46101" y="401383"/>
                    <a:pt x="33528" y="442627"/>
                  </a:cubicBezTo>
                  <a:cubicBezTo>
                    <a:pt x="20955" y="483870"/>
                    <a:pt x="36957" y="674084"/>
                    <a:pt x="36957" y="674084"/>
                  </a:cubicBezTo>
                  <a:lnTo>
                    <a:pt x="41529" y="766953"/>
                  </a:lnTo>
                  <a:lnTo>
                    <a:pt x="0" y="1193578"/>
                  </a:lnTo>
                  <a:cubicBezTo>
                    <a:pt x="76602" y="1225106"/>
                    <a:pt x="158934" y="1240317"/>
                    <a:pt x="241745" y="1238250"/>
                  </a:cubicBezTo>
                  <a:cubicBezTo>
                    <a:pt x="316011" y="1235764"/>
                    <a:pt x="389449" y="1221848"/>
                    <a:pt x="459486" y="1197007"/>
                  </a:cubicBezTo>
                  <a:lnTo>
                    <a:pt x="410528" y="614934"/>
                  </a:lnTo>
                  <a:lnTo>
                    <a:pt x="393287" y="359378"/>
                  </a:lnTo>
                  <a:lnTo>
                    <a:pt x="648843" y="262033"/>
                  </a:lnTo>
                  <a:lnTo>
                    <a:pt x="821817" y="52483"/>
                  </a:lnTo>
                  <a:lnTo>
                    <a:pt x="770573" y="0"/>
                  </a:lnTo>
                  <a:lnTo>
                    <a:pt x="555117" y="171450"/>
                  </a:lnTo>
                  <a:lnTo>
                    <a:pt x="289274" y="2390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0" name="任意多边形: 形状 1419">
              <a:extLst>
                <a:ext uri="{FF2B5EF4-FFF2-40B4-BE49-F238E27FC236}">
                  <a16:creationId xmlns:a16="http://schemas.microsoft.com/office/drawing/2014/main" id="{766930D8-220C-4EEE-8091-A8E857529DC5}"/>
                </a:ext>
              </a:extLst>
            </p:cNvPr>
            <p:cNvSpPr/>
            <p:nvPr/>
          </p:nvSpPr>
          <p:spPr>
            <a:xfrm>
              <a:off x="7528721" y="3635548"/>
              <a:ext cx="831622" cy="1249003"/>
            </a:xfrm>
            <a:custGeom>
              <a:avLst/>
              <a:gdLst>
                <a:gd name="connsiteX0" fmla="*/ 226047 w 831622"/>
                <a:gd name="connsiteY0" fmla="*/ 1249004 h 1249003"/>
                <a:gd name="connsiteX1" fmla="*/ 2876 w 831622"/>
                <a:gd name="connsiteY1" fmla="*/ 1203474 h 1249003"/>
                <a:gd name="connsiteX2" fmla="*/ 19 w 831622"/>
                <a:gd name="connsiteY2" fmla="*/ 1198616 h 1249003"/>
                <a:gd name="connsiteX3" fmla="*/ 41929 w 831622"/>
                <a:gd name="connsiteY3" fmla="*/ 771230 h 1249003"/>
                <a:gd name="connsiteX4" fmla="*/ 37356 w 831622"/>
                <a:gd name="connsiteY4" fmla="*/ 679123 h 1249003"/>
                <a:gd name="connsiteX5" fmla="*/ 34118 w 831622"/>
                <a:gd name="connsiteY5" fmla="*/ 446046 h 1249003"/>
                <a:gd name="connsiteX6" fmla="*/ 137845 w 831622"/>
                <a:gd name="connsiteY6" fmla="*/ 271739 h 1249003"/>
                <a:gd name="connsiteX7" fmla="*/ 140893 w 831622"/>
                <a:gd name="connsiteY7" fmla="*/ 269738 h 1249003"/>
                <a:gd name="connsiteX8" fmla="*/ 293293 w 831622"/>
                <a:gd name="connsiteY8" fmla="*/ 239925 h 1249003"/>
                <a:gd name="connsiteX9" fmla="*/ 557803 w 831622"/>
                <a:gd name="connsiteY9" fmla="*/ 172679 h 1249003"/>
                <a:gd name="connsiteX10" fmla="*/ 772401 w 831622"/>
                <a:gd name="connsiteY10" fmla="*/ 1229 h 1249003"/>
                <a:gd name="connsiteX11" fmla="*/ 778783 w 831622"/>
                <a:gd name="connsiteY11" fmla="*/ 1229 h 1249003"/>
                <a:gd name="connsiteX12" fmla="*/ 830408 w 831622"/>
                <a:gd name="connsiteY12" fmla="*/ 53997 h 1249003"/>
                <a:gd name="connsiteX13" fmla="*/ 830408 w 831622"/>
                <a:gd name="connsiteY13" fmla="*/ 60284 h 1249003"/>
                <a:gd name="connsiteX14" fmla="*/ 657339 w 831622"/>
                <a:gd name="connsiteY14" fmla="*/ 269834 h 1249003"/>
                <a:gd name="connsiteX15" fmla="*/ 655338 w 831622"/>
                <a:gd name="connsiteY15" fmla="*/ 271167 h 1249003"/>
                <a:gd name="connsiteX16" fmla="*/ 403212 w 831622"/>
                <a:gd name="connsiteY16" fmla="*/ 367370 h 1249003"/>
                <a:gd name="connsiteX17" fmla="*/ 420071 w 831622"/>
                <a:gd name="connsiteY17" fmla="*/ 619306 h 1249003"/>
                <a:gd name="connsiteX18" fmla="*/ 469029 w 831622"/>
                <a:gd name="connsiteY18" fmla="*/ 1201379 h 1249003"/>
                <a:gd name="connsiteX19" fmla="*/ 466077 w 831622"/>
                <a:gd name="connsiteY19" fmla="*/ 1206141 h 1249003"/>
                <a:gd name="connsiteX20" fmla="*/ 247002 w 831622"/>
                <a:gd name="connsiteY20" fmla="*/ 1247765 h 1249003"/>
                <a:gd name="connsiteX21" fmla="*/ 226047 w 831622"/>
                <a:gd name="connsiteY21" fmla="*/ 1249004 h 1249003"/>
                <a:gd name="connsiteX22" fmla="*/ 9829 w 831622"/>
                <a:gd name="connsiteY22" fmla="*/ 1196045 h 1249003"/>
                <a:gd name="connsiteX23" fmla="*/ 246335 w 831622"/>
                <a:gd name="connsiteY23" fmla="*/ 1239003 h 1249003"/>
                <a:gd name="connsiteX24" fmla="*/ 459219 w 831622"/>
                <a:gd name="connsiteY24" fmla="*/ 1199379 h 1249003"/>
                <a:gd name="connsiteX25" fmla="*/ 410546 w 831622"/>
                <a:gd name="connsiteY25" fmla="*/ 620830 h 1249003"/>
                <a:gd name="connsiteX26" fmla="*/ 393306 w 831622"/>
                <a:gd name="connsiteY26" fmla="*/ 365274 h 1249003"/>
                <a:gd name="connsiteX27" fmla="*/ 396354 w 831622"/>
                <a:gd name="connsiteY27" fmla="*/ 360512 h 1249003"/>
                <a:gd name="connsiteX28" fmla="*/ 650671 w 831622"/>
                <a:gd name="connsiteY28" fmla="*/ 263547 h 1249003"/>
                <a:gd name="connsiteX29" fmla="*/ 820216 w 831622"/>
                <a:gd name="connsiteY29" fmla="*/ 58093 h 1249003"/>
                <a:gd name="connsiteX30" fmla="*/ 774687 w 831622"/>
                <a:gd name="connsiteY30" fmla="*/ 11516 h 1249003"/>
                <a:gd name="connsiteX31" fmla="*/ 562565 w 831622"/>
                <a:gd name="connsiteY31" fmla="*/ 180680 h 1249003"/>
                <a:gd name="connsiteX32" fmla="*/ 560851 w 831622"/>
                <a:gd name="connsiteY32" fmla="*/ 181632 h 1249003"/>
                <a:gd name="connsiteX33" fmla="*/ 295008 w 831622"/>
                <a:gd name="connsiteY33" fmla="*/ 249260 h 1249003"/>
                <a:gd name="connsiteX34" fmla="*/ 144227 w 831622"/>
                <a:gd name="connsiteY34" fmla="*/ 278692 h 1249003"/>
                <a:gd name="connsiteX35" fmla="*/ 42881 w 831622"/>
                <a:gd name="connsiteY35" fmla="*/ 448808 h 1249003"/>
                <a:gd name="connsiteX36" fmla="*/ 46501 w 831622"/>
                <a:gd name="connsiteY36" fmla="*/ 678456 h 1249003"/>
                <a:gd name="connsiteX37" fmla="*/ 51073 w 831622"/>
                <a:gd name="connsiteY37" fmla="*/ 771420 h 124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31622" h="1249003">
                  <a:moveTo>
                    <a:pt x="226047" y="1249004"/>
                  </a:moveTo>
                  <a:cubicBezTo>
                    <a:pt x="149466" y="1247918"/>
                    <a:pt x="73765" y="1232468"/>
                    <a:pt x="2876" y="1203474"/>
                  </a:cubicBezTo>
                  <a:cubicBezTo>
                    <a:pt x="985" y="1202627"/>
                    <a:pt x="-162" y="1200683"/>
                    <a:pt x="19" y="1198616"/>
                  </a:cubicBezTo>
                  <a:lnTo>
                    <a:pt x="41929" y="771230"/>
                  </a:lnTo>
                  <a:lnTo>
                    <a:pt x="37356" y="679123"/>
                  </a:lnTo>
                  <a:cubicBezTo>
                    <a:pt x="36690" y="671408"/>
                    <a:pt x="21450" y="487671"/>
                    <a:pt x="34118" y="446046"/>
                  </a:cubicBezTo>
                  <a:cubicBezTo>
                    <a:pt x="46786" y="404422"/>
                    <a:pt x="134131" y="277073"/>
                    <a:pt x="137845" y="271739"/>
                  </a:cubicBezTo>
                  <a:cubicBezTo>
                    <a:pt x="138548" y="270691"/>
                    <a:pt x="139648" y="269967"/>
                    <a:pt x="140893" y="269738"/>
                  </a:cubicBezTo>
                  <a:lnTo>
                    <a:pt x="293293" y="239925"/>
                  </a:lnTo>
                  <a:lnTo>
                    <a:pt x="557803" y="172679"/>
                  </a:lnTo>
                  <a:lnTo>
                    <a:pt x="772401" y="1229"/>
                  </a:lnTo>
                  <a:cubicBezTo>
                    <a:pt x="774211" y="-410"/>
                    <a:pt x="776973" y="-410"/>
                    <a:pt x="778783" y="1229"/>
                  </a:cubicBezTo>
                  <a:lnTo>
                    <a:pt x="830408" y="53997"/>
                  </a:lnTo>
                  <a:cubicBezTo>
                    <a:pt x="832027" y="55778"/>
                    <a:pt x="832027" y="58503"/>
                    <a:pt x="830408" y="60284"/>
                  </a:cubicBezTo>
                  <a:lnTo>
                    <a:pt x="657339" y="269834"/>
                  </a:lnTo>
                  <a:cubicBezTo>
                    <a:pt x="656796" y="270434"/>
                    <a:pt x="656101" y="270891"/>
                    <a:pt x="655338" y="271167"/>
                  </a:cubicBezTo>
                  <a:lnTo>
                    <a:pt x="403212" y="367370"/>
                  </a:lnTo>
                  <a:lnTo>
                    <a:pt x="420071" y="619306"/>
                  </a:lnTo>
                  <a:lnTo>
                    <a:pt x="469029" y="1201379"/>
                  </a:lnTo>
                  <a:cubicBezTo>
                    <a:pt x="469249" y="1203455"/>
                    <a:pt x="468029" y="1205417"/>
                    <a:pt x="466077" y="1206141"/>
                  </a:cubicBezTo>
                  <a:cubicBezTo>
                    <a:pt x="395601" y="1231087"/>
                    <a:pt x="321716" y="1245127"/>
                    <a:pt x="247002" y="1247765"/>
                  </a:cubicBezTo>
                  <a:cubicBezTo>
                    <a:pt x="239858" y="1248813"/>
                    <a:pt x="232905" y="1249004"/>
                    <a:pt x="226047" y="1249004"/>
                  </a:cubicBezTo>
                  <a:close/>
                  <a:moveTo>
                    <a:pt x="9829" y="1196045"/>
                  </a:moveTo>
                  <a:cubicBezTo>
                    <a:pt x="84929" y="1226277"/>
                    <a:pt x="165401" y="1240889"/>
                    <a:pt x="246335" y="1239003"/>
                  </a:cubicBezTo>
                  <a:cubicBezTo>
                    <a:pt x="318849" y="1236221"/>
                    <a:pt x="390563" y="1222867"/>
                    <a:pt x="459219" y="1199379"/>
                  </a:cubicBezTo>
                  <a:lnTo>
                    <a:pt x="410546" y="620830"/>
                  </a:lnTo>
                  <a:lnTo>
                    <a:pt x="393306" y="365274"/>
                  </a:lnTo>
                  <a:cubicBezTo>
                    <a:pt x="393163" y="363188"/>
                    <a:pt x="394401" y="361255"/>
                    <a:pt x="396354" y="360512"/>
                  </a:cubicBezTo>
                  <a:lnTo>
                    <a:pt x="650671" y="263547"/>
                  </a:lnTo>
                  <a:lnTo>
                    <a:pt x="820216" y="58093"/>
                  </a:lnTo>
                  <a:lnTo>
                    <a:pt x="774687" y="11516"/>
                  </a:lnTo>
                  <a:lnTo>
                    <a:pt x="562565" y="180680"/>
                  </a:lnTo>
                  <a:cubicBezTo>
                    <a:pt x="562070" y="181127"/>
                    <a:pt x="561489" y="181451"/>
                    <a:pt x="560851" y="181632"/>
                  </a:cubicBezTo>
                  <a:lnTo>
                    <a:pt x="295008" y="249260"/>
                  </a:lnTo>
                  <a:lnTo>
                    <a:pt x="144227" y="278692"/>
                  </a:lnTo>
                  <a:cubicBezTo>
                    <a:pt x="133940" y="293837"/>
                    <a:pt x="54406" y="411185"/>
                    <a:pt x="42881" y="448808"/>
                  </a:cubicBezTo>
                  <a:cubicBezTo>
                    <a:pt x="30689" y="488718"/>
                    <a:pt x="46310" y="676551"/>
                    <a:pt x="46501" y="678456"/>
                  </a:cubicBezTo>
                  <a:lnTo>
                    <a:pt x="51073" y="77142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1" name="任意多边形: 形状 1420">
              <a:extLst>
                <a:ext uri="{FF2B5EF4-FFF2-40B4-BE49-F238E27FC236}">
                  <a16:creationId xmlns:a16="http://schemas.microsoft.com/office/drawing/2014/main" id="{4DECB8DA-98CA-4BD4-A03E-A7C4DD220A3A}"/>
                </a:ext>
              </a:extLst>
            </p:cNvPr>
            <p:cNvSpPr/>
            <p:nvPr/>
          </p:nvSpPr>
          <p:spPr>
            <a:xfrm>
              <a:off x="7670186" y="3886236"/>
              <a:ext cx="247459" cy="366712"/>
            </a:xfrm>
            <a:custGeom>
              <a:avLst/>
              <a:gdLst>
                <a:gd name="connsiteX0" fmla="*/ 0 w 247459"/>
                <a:gd name="connsiteY0" fmla="*/ 24098 h 366712"/>
                <a:gd name="connsiteX1" fmla="*/ 155829 w 247459"/>
                <a:gd name="connsiteY1" fmla="*/ 122587 h 366712"/>
                <a:gd name="connsiteX2" fmla="*/ 247460 w 247459"/>
                <a:gd name="connsiteY2" fmla="*/ 366713 h 366712"/>
                <a:gd name="connsiteX3" fmla="*/ 217646 w 247459"/>
                <a:gd name="connsiteY3" fmla="*/ 134112 h 366712"/>
                <a:gd name="connsiteX4" fmla="*/ 150019 w 247459"/>
                <a:gd name="connsiteY4" fmla="*/ 13811 h 366712"/>
                <a:gd name="connsiteX5" fmla="*/ 119158 w 247459"/>
                <a:gd name="connsiteY5" fmla="*/ 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459" h="366712">
                  <a:moveTo>
                    <a:pt x="0" y="24098"/>
                  </a:moveTo>
                  <a:cubicBezTo>
                    <a:pt x="0" y="24098"/>
                    <a:pt x="126016" y="87154"/>
                    <a:pt x="155829" y="122587"/>
                  </a:cubicBezTo>
                  <a:cubicBezTo>
                    <a:pt x="185642" y="158020"/>
                    <a:pt x="247460" y="366713"/>
                    <a:pt x="247460" y="366713"/>
                  </a:cubicBezTo>
                  <a:cubicBezTo>
                    <a:pt x="247460" y="366713"/>
                    <a:pt x="237173" y="199358"/>
                    <a:pt x="217646" y="134112"/>
                  </a:cubicBezTo>
                  <a:cubicBezTo>
                    <a:pt x="203911" y="89659"/>
                    <a:pt x="180851" y="48644"/>
                    <a:pt x="150019" y="13811"/>
                  </a:cubicBezTo>
                  <a:cubicBezTo>
                    <a:pt x="139999" y="8630"/>
                    <a:pt x="129702" y="4020"/>
                    <a:pt x="11915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2" name="任意多边形: 形状 1421">
              <a:extLst>
                <a:ext uri="{FF2B5EF4-FFF2-40B4-BE49-F238E27FC236}">
                  <a16:creationId xmlns:a16="http://schemas.microsoft.com/office/drawing/2014/main" id="{5A7E08FE-6365-47E7-8FA7-5B18BD52ADC9}"/>
                </a:ext>
              </a:extLst>
            </p:cNvPr>
            <p:cNvSpPr/>
            <p:nvPr/>
          </p:nvSpPr>
          <p:spPr>
            <a:xfrm>
              <a:off x="7665380" y="3880974"/>
              <a:ext cx="257036" cy="376356"/>
            </a:xfrm>
            <a:custGeom>
              <a:avLst/>
              <a:gdLst>
                <a:gd name="connsiteX0" fmla="*/ 252265 w 257036"/>
                <a:gd name="connsiteY0" fmla="*/ 376356 h 376356"/>
                <a:gd name="connsiteX1" fmla="*/ 247693 w 257036"/>
                <a:gd name="connsiteY1" fmla="*/ 372928 h 376356"/>
                <a:gd name="connsiteX2" fmla="*/ 156920 w 257036"/>
                <a:gd name="connsiteY2" fmla="*/ 130612 h 376356"/>
                <a:gd name="connsiteX3" fmla="*/ 2615 w 257036"/>
                <a:gd name="connsiteY3" fmla="*/ 33266 h 376356"/>
                <a:gd name="connsiteX4" fmla="*/ 43 w 257036"/>
                <a:gd name="connsiteY4" fmla="*/ 28313 h 376356"/>
                <a:gd name="connsiteX5" fmla="*/ 3853 w 257036"/>
                <a:gd name="connsiteY5" fmla="*/ 24313 h 376356"/>
                <a:gd name="connsiteX6" fmla="*/ 123011 w 257036"/>
                <a:gd name="connsiteY6" fmla="*/ 214 h 376356"/>
                <a:gd name="connsiteX7" fmla="*/ 125678 w 257036"/>
                <a:gd name="connsiteY7" fmla="*/ 214 h 376356"/>
                <a:gd name="connsiteX8" fmla="*/ 157682 w 257036"/>
                <a:gd name="connsiteY8" fmla="*/ 14597 h 376356"/>
                <a:gd name="connsiteX9" fmla="*/ 227024 w 257036"/>
                <a:gd name="connsiteY9" fmla="*/ 137279 h 376356"/>
                <a:gd name="connsiteX10" fmla="*/ 257028 w 257036"/>
                <a:gd name="connsiteY10" fmla="*/ 370927 h 376356"/>
                <a:gd name="connsiteX11" fmla="*/ 253122 w 257036"/>
                <a:gd name="connsiteY11" fmla="*/ 375976 h 376356"/>
                <a:gd name="connsiteX12" fmla="*/ 19569 w 257036"/>
                <a:gd name="connsiteY12" fmla="*/ 30980 h 376356"/>
                <a:gd name="connsiteX13" fmla="*/ 164730 w 257036"/>
                <a:gd name="connsiteY13" fmla="*/ 124420 h 376356"/>
                <a:gd name="connsiteX14" fmla="*/ 244836 w 257036"/>
                <a:gd name="connsiteY14" fmla="*/ 329589 h 376356"/>
                <a:gd name="connsiteX15" fmla="*/ 218356 w 257036"/>
                <a:gd name="connsiteY15" fmla="*/ 140327 h 376356"/>
                <a:gd name="connsiteX16" fmla="*/ 152443 w 257036"/>
                <a:gd name="connsiteY16" fmla="*/ 22503 h 376356"/>
                <a:gd name="connsiteX17" fmla="*/ 123868 w 257036"/>
                <a:gd name="connsiteY17" fmla="*/ 9835 h 37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036" h="376356">
                  <a:moveTo>
                    <a:pt x="252265" y="376356"/>
                  </a:moveTo>
                  <a:cubicBezTo>
                    <a:pt x="250151" y="376356"/>
                    <a:pt x="248284" y="374956"/>
                    <a:pt x="247693" y="372928"/>
                  </a:cubicBezTo>
                  <a:cubicBezTo>
                    <a:pt x="247026" y="370832"/>
                    <a:pt x="185781" y="164902"/>
                    <a:pt x="156920" y="130612"/>
                  </a:cubicBezTo>
                  <a:cubicBezTo>
                    <a:pt x="128059" y="96322"/>
                    <a:pt x="3853" y="33838"/>
                    <a:pt x="2615" y="33266"/>
                  </a:cubicBezTo>
                  <a:cubicBezTo>
                    <a:pt x="800" y="32323"/>
                    <a:pt x="-228" y="30342"/>
                    <a:pt x="43" y="28313"/>
                  </a:cubicBezTo>
                  <a:cubicBezTo>
                    <a:pt x="331" y="26303"/>
                    <a:pt x="1861" y="24694"/>
                    <a:pt x="3853" y="24313"/>
                  </a:cubicBezTo>
                  <a:lnTo>
                    <a:pt x="123011" y="214"/>
                  </a:lnTo>
                  <a:cubicBezTo>
                    <a:pt x="123878" y="-71"/>
                    <a:pt x="124811" y="-71"/>
                    <a:pt x="125678" y="214"/>
                  </a:cubicBezTo>
                  <a:cubicBezTo>
                    <a:pt x="136670" y="4243"/>
                    <a:pt x="147366" y="9044"/>
                    <a:pt x="157682" y="14597"/>
                  </a:cubicBezTo>
                  <a:cubicBezTo>
                    <a:pt x="189276" y="50087"/>
                    <a:pt x="212917" y="91911"/>
                    <a:pt x="227024" y="137279"/>
                  </a:cubicBezTo>
                  <a:cubicBezTo>
                    <a:pt x="246074" y="202430"/>
                    <a:pt x="256551" y="364164"/>
                    <a:pt x="257028" y="370927"/>
                  </a:cubicBezTo>
                  <a:cubicBezTo>
                    <a:pt x="257171" y="373347"/>
                    <a:pt x="255504" y="375499"/>
                    <a:pt x="253122" y="375976"/>
                  </a:cubicBezTo>
                  <a:close/>
                  <a:moveTo>
                    <a:pt x="19569" y="30980"/>
                  </a:moveTo>
                  <a:cubicBezTo>
                    <a:pt x="52240" y="47839"/>
                    <a:pt x="139870" y="94797"/>
                    <a:pt x="164730" y="124420"/>
                  </a:cubicBezTo>
                  <a:cubicBezTo>
                    <a:pt x="186828" y="150805"/>
                    <a:pt x="225119" y="266724"/>
                    <a:pt x="244836" y="329589"/>
                  </a:cubicBezTo>
                  <a:cubicBezTo>
                    <a:pt x="240454" y="275677"/>
                    <a:pt x="231405" y="184142"/>
                    <a:pt x="218356" y="140327"/>
                  </a:cubicBezTo>
                  <a:cubicBezTo>
                    <a:pt x="204783" y="96912"/>
                    <a:pt x="182342" y="56783"/>
                    <a:pt x="152443" y="22503"/>
                  </a:cubicBezTo>
                  <a:cubicBezTo>
                    <a:pt x="143213" y="17645"/>
                    <a:pt x="133669" y="13416"/>
                    <a:pt x="123868" y="983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3" name="任意多边形: 形状 1422">
              <a:extLst>
                <a:ext uri="{FF2B5EF4-FFF2-40B4-BE49-F238E27FC236}">
                  <a16:creationId xmlns:a16="http://schemas.microsoft.com/office/drawing/2014/main" id="{50AB7EC3-580D-473E-A9BA-2207182F15E3}"/>
                </a:ext>
              </a:extLst>
            </p:cNvPr>
            <p:cNvSpPr/>
            <p:nvPr/>
          </p:nvSpPr>
          <p:spPr>
            <a:xfrm>
              <a:off x="7641319" y="3934948"/>
              <a:ext cx="280948" cy="338385"/>
            </a:xfrm>
            <a:custGeom>
              <a:avLst/>
              <a:gdLst>
                <a:gd name="connsiteX0" fmla="*/ 276326 w 280948"/>
                <a:gd name="connsiteY0" fmla="*/ 338384 h 338385"/>
                <a:gd name="connsiteX1" fmla="*/ 272135 w 280948"/>
                <a:gd name="connsiteY1" fmla="*/ 335812 h 338385"/>
                <a:gd name="connsiteX2" fmla="*/ 214985 w 280948"/>
                <a:gd name="connsiteY2" fmla="*/ 231894 h 338385"/>
                <a:gd name="connsiteX3" fmla="*/ 151072 w 280948"/>
                <a:gd name="connsiteY3" fmla="*/ 142835 h 338385"/>
                <a:gd name="connsiteX4" fmla="*/ 151072 w 280948"/>
                <a:gd name="connsiteY4" fmla="*/ 137406 h 338385"/>
                <a:gd name="connsiteX5" fmla="*/ 168503 w 280948"/>
                <a:gd name="connsiteY5" fmla="*/ 109879 h 338385"/>
                <a:gd name="connsiteX6" fmla="*/ 116020 w 280948"/>
                <a:gd name="connsiteY6" fmla="*/ 99401 h 338385"/>
                <a:gd name="connsiteX7" fmla="*/ 1720 w 280948"/>
                <a:gd name="connsiteY7" fmla="*/ 8438 h 338385"/>
                <a:gd name="connsiteX8" fmla="*/ 1101 w 280948"/>
                <a:gd name="connsiteY8" fmla="*/ 1723 h 338385"/>
                <a:gd name="connsiteX9" fmla="*/ 7816 w 280948"/>
                <a:gd name="connsiteY9" fmla="*/ 1104 h 338385"/>
                <a:gd name="connsiteX10" fmla="*/ 120592 w 280948"/>
                <a:gd name="connsiteY10" fmla="*/ 91210 h 338385"/>
                <a:gd name="connsiteX11" fmla="*/ 176885 w 280948"/>
                <a:gd name="connsiteY11" fmla="*/ 100735 h 338385"/>
                <a:gd name="connsiteX12" fmla="*/ 180886 w 280948"/>
                <a:gd name="connsiteY12" fmla="*/ 103307 h 338385"/>
                <a:gd name="connsiteX13" fmla="*/ 180886 w 280948"/>
                <a:gd name="connsiteY13" fmla="*/ 108069 h 338385"/>
                <a:gd name="connsiteX14" fmla="*/ 160788 w 280948"/>
                <a:gd name="connsiteY14" fmla="*/ 139692 h 338385"/>
                <a:gd name="connsiteX15" fmla="*/ 223272 w 280948"/>
                <a:gd name="connsiteY15" fmla="*/ 226751 h 338385"/>
                <a:gd name="connsiteX16" fmla="*/ 280422 w 280948"/>
                <a:gd name="connsiteY16" fmla="*/ 331526 h 338385"/>
                <a:gd name="connsiteX17" fmla="*/ 278422 w 280948"/>
                <a:gd name="connsiteY17" fmla="*/ 337908 h 338385"/>
                <a:gd name="connsiteX18" fmla="*/ 276326 w 280948"/>
                <a:gd name="connsiteY18" fmla="*/ 338384 h 3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0948" h="338385">
                  <a:moveTo>
                    <a:pt x="276326" y="338384"/>
                  </a:moveTo>
                  <a:cubicBezTo>
                    <a:pt x="274555" y="338393"/>
                    <a:pt x="272935" y="337393"/>
                    <a:pt x="272135" y="335812"/>
                  </a:cubicBezTo>
                  <a:cubicBezTo>
                    <a:pt x="272135" y="335050"/>
                    <a:pt x="230797" y="256659"/>
                    <a:pt x="214985" y="231894"/>
                  </a:cubicBezTo>
                  <a:cubicBezTo>
                    <a:pt x="199174" y="207129"/>
                    <a:pt x="151549" y="143502"/>
                    <a:pt x="151072" y="142835"/>
                  </a:cubicBezTo>
                  <a:cubicBezTo>
                    <a:pt x="149882" y="141226"/>
                    <a:pt x="149882" y="139016"/>
                    <a:pt x="151072" y="137406"/>
                  </a:cubicBezTo>
                  <a:lnTo>
                    <a:pt x="168503" y="109879"/>
                  </a:lnTo>
                  <a:cubicBezTo>
                    <a:pt x="154501" y="108736"/>
                    <a:pt x="127069" y="105879"/>
                    <a:pt x="116020" y="99401"/>
                  </a:cubicBezTo>
                  <a:cubicBezTo>
                    <a:pt x="102019" y="91305"/>
                    <a:pt x="6007" y="11867"/>
                    <a:pt x="1720" y="8438"/>
                  </a:cubicBezTo>
                  <a:cubicBezTo>
                    <a:pt x="-305" y="6752"/>
                    <a:pt x="-582" y="3751"/>
                    <a:pt x="1101" y="1723"/>
                  </a:cubicBezTo>
                  <a:cubicBezTo>
                    <a:pt x="2784" y="-306"/>
                    <a:pt x="5791" y="-582"/>
                    <a:pt x="7816" y="1104"/>
                  </a:cubicBezTo>
                  <a:cubicBezTo>
                    <a:pt x="42202" y="29679"/>
                    <a:pt x="110020" y="85019"/>
                    <a:pt x="120592" y="91210"/>
                  </a:cubicBezTo>
                  <a:cubicBezTo>
                    <a:pt x="131165" y="97401"/>
                    <a:pt x="164788" y="100259"/>
                    <a:pt x="176885" y="100735"/>
                  </a:cubicBezTo>
                  <a:cubicBezTo>
                    <a:pt x="178571" y="100859"/>
                    <a:pt x="180076" y="101821"/>
                    <a:pt x="180886" y="103307"/>
                  </a:cubicBezTo>
                  <a:cubicBezTo>
                    <a:pt x="181695" y="104793"/>
                    <a:pt x="181695" y="106583"/>
                    <a:pt x="180886" y="108069"/>
                  </a:cubicBezTo>
                  <a:lnTo>
                    <a:pt x="160788" y="139692"/>
                  </a:lnTo>
                  <a:cubicBezTo>
                    <a:pt x="170313" y="152170"/>
                    <a:pt x="208984" y="204272"/>
                    <a:pt x="223272" y="226751"/>
                  </a:cubicBezTo>
                  <a:cubicBezTo>
                    <a:pt x="239179" y="251801"/>
                    <a:pt x="278993" y="328097"/>
                    <a:pt x="280422" y="331526"/>
                  </a:cubicBezTo>
                  <a:cubicBezTo>
                    <a:pt x="281613" y="333840"/>
                    <a:pt x="280717" y="336688"/>
                    <a:pt x="278422" y="337908"/>
                  </a:cubicBezTo>
                  <a:cubicBezTo>
                    <a:pt x="277774" y="338241"/>
                    <a:pt x="277050" y="338403"/>
                    <a:pt x="276326" y="33838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4" name="任意多边形: 形状 1423">
              <a:extLst>
                <a:ext uri="{FF2B5EF4-FFF2-40B4-BE49-F238E27FC236}">
                  <a16:creationId xmlns:a16="http://schemas.microsoft.com/office/drawing/2014/main" id="{41E2A7A7-D1FE-41EA-94CD-824DDDEE376E}"/>
                </a:ext>
              </a:extLst>
            </p:cNvPr>
            <p:cNvSpPr/>
            <p:nvPr/>
          </p:nvSpPr>
          <p:spPr>
            <a:xfrm>
              <a:off x="7879858" y="3944007"/>
              <a:ext cx="49883" cy="226191"/>
            </a:xfrm>
            <a:custGeom>
              <a:avLst/>
              <a:gdLst>
                <a:gd name="connsiteX0" fmla="*/ 44645 w 49883"/>
                <a:gd name="connsiteY0" fmla="*/ 226169 h 226191"/>
                <a:gd name="connsiteX1" fmla="*/ 44645 w 49883"/>
                <a:gd name="connsiteY1" fmla="*/ 226169 h 226191"/>
                <a:gd name="connsiteX2" fmla="*/ 40073 w 49883"/>
                <a:gd name="connsiteY2" fmla="*/ 221226 h 226191"/>
                <a:gd name="connsiteX3" fmla="*/ 40073 w 49883"/>
                <a:gd name="connsiteY3" fmla="*/ 221216 h 226191"/>
                <a:gd name="connsiteX4" fmla="*/ 31119 w 49883"/>
                <a:gd name="connsiteY4" fmla="*/ 87866 h 226191"/>
                <a:gd name="connsiteX5" fmla="*/ 17975 w 49883"/>
                <a:gd name="connsiteY5" fmla="*/ 68150 h 226191"/>
                <a:gd name="connsiteX6" fmla="*/ 18737 w 49883"/>
                <a:gd name="connsiteY6" fmla="*/ 61958 h 226191"/>
                <a:gd name="connsiteX7" fmla="*/ 27309 w 49883"/>
                <a:gd name="connsiteY7" fmla="*/ 54243 h 226191"/>
                <a:gd name="connsiteX8" fmla="*/ 639 w 49883"/>
                <a:gd name="connsiteY8" fmla="*/ 7190 h 226191"/>
                <a:gd name="connsiteX9" fmla="*/ 2354 w 49883"/>
                <a:gd name="connsiteY9" fmla="*/ 617 h 226191"/>
                <a:gd name="connsiteX10" fmla="*/ 8926 w 49883"/>
                <a:gd name="connsiteY10" fmla="*/ 2427 h 226191"/>
                <a:gd name="connsiteX11" fmla="*/ 37501 w 49883"/>
                <a:gd name="connsiteY11" fmla="*/ 52814 h 226191"/>
                <a:gd name="connsiteX12" fmla="*/ 36549 w 49883"/>
                <a:gd name="connsiteY12" fmla="*/ 58720 h 226191"/>
                <a:gd name="connsiteX13" fmla="*/ 28166 w 49883"/>
                <a:gd name="connsiteY13" fmla="*/ 66340 h 226191"/>
                <a:gd name="connsiteX14" fmla="*/ 39597 w 49883"/>
                <a:gd name="connsiteY14" fmla="*/ 83485 h 226191"/>
                <a:gd name="connsiteX15" fmla="*/ 40358 w 49883"/>
                <a:gd name="connsiteY15" fmla="*/ 85485 h 226191"/>
                <a:gd name="connsiteX16" fmla="*/ 49883 w 49883"/>
                <a:gd name="connsiteY16" fmla="*/ 221597 h 226191"/>
                <a:gd name="connsiteX17" fmla="*/ 44959 w 49883"/>
                <a:gd name="connsiteY17" fmla="*/ 226188 h 226191"/>
                <a:gd name="connsiteX18" fmla="*/ 44645 w 49883"/>
                <a:gd name="connsiteY18" fmla="*/ 226169 h 226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883" h="226191">
                  <a:moveTo>
                    <a:pt x="44645" y="226169"/>
                  </a:moveTo>
                  <a:lnTo>
                    <a:pt x="44645" y="226169"/>
                  </a:lnTo>
                  <a:cubicBezTo>
                    <a:pt x="42016" y="226065"/>
                    <a:pt x="39968" y="223855"/>
                    <a:pt x="40073" y="221226"/>
                  </a:cubicBezTo>
                  <a:cubicBezTo>
                    <a:pt x="40073" y="221226"/>
                    <a:pt x="40073" y="221216"/>
                    <a:pt x="40073" y="221216"/>
                  </a:cubicBezTo>
                  <a:cubicBezTo>
                    <a:pt x="40187" y="176611"/>
                    <a:pt x="37196" y="132053"/>
                    <a:pt x="31119" y="87866"/>
                  </a:cubicBezTo>
                  <a:lnTo>
                    <a:pt x="17975" y="68150"/>
                  </a:lnTo>
                  <a:cubicBezTo>
                    <a:pt x="16698" y="66178"/>
                    <a:pt x="17013" y="63568"/>
                    <a:pt x="18737" y="61958"/>
                  </a:cubicBezTo>
                  <a:lnTo>
                    <a:pt x="27309" y="54243"/>
                  </a:lnTo>
                  <a:lnTo>
                    <a:pt x="639" y="7190"/>
                  </a:lnTo>
                  <a:cubicBezTo>
                    <a:pt x="-666" y="4894"/>
                    <a:pt x="87" y="1979"/>
                    <a:pt x="2354" y="617"/>
                  </a:cubicBezTo>
                  <a:cubicBezTo>
                    <a:pt x="4668" y="-678"/>
                    <a:pt x="7602" y="132"/>
                    <a:pt x="8926" y="2427"/>
                  </a:cubicBezTo>
                  <a:lnTo>
                    <a:pt x="37501" y="52814"/>
                  </a:lnTo>
                  <a:cubicBezTo>
                    <a:pt x="38654" y="54757"/>
                    <a:pt x="38253" y="57244"/>
                    <a:pt x="36549" y="58720"/>
                  </a:cubicBezTo>
                  <a:lnTo>
                    <a:pt x="28166" y="66340"/>
                  </a:lnTo>
                  <a:lnTo>
                    <a:pt x="39597" y="83485"/>
                  </a:lnTo>
                  <a:cubicBezTo>
                    <a:pt x="40016" y="84075"/>
                    <a:pt x="40273" y="84761"/>
                    <a:pt x="40358" y="85485"/>
                  </a:cubicBezTo>
                  <a:cubicBezTo>
                    <a:pt x="46712" y="130576"/>
                    <a:pt x="49893" y="176058"/>
                    <a:pt x="49883" y="221597"/>
                  </a:cubicBezTo>
                  <a:cubicBezTo>
                    <a:pt x="49788" y="224226"/>
                    <a:pt x="47588" y="226283"/>
                    <a:pt x="44959" y="226188"/>
                  </a:cubicBezTo>
                  <a:cubicBezTo>
                    <a:pt x="44854" y="226188"/>
                    <a:pt x="44750" y="226179"/>
                    <a:pt x="44645" y="22616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5" name="任意多边形: 形状 1424">
              <a:extLst>
                <a:ext uri="{FF2B5EF4-FFF2-40B4-BE49-F238E27FC236}">
                  <a16:creationId xmlns:a16="http://schemas.microsoft.com/office/drawing/2014/main" id="{294C5225-DBBE-4674-9BCE-71C6B7AD5B90}"/>
                </a:ext>
              </a:extLst>
            </p:cNvPr>
            <p:cNvSpPr/>
            <p:nvPr/>
          </p:nvSpPr>
          <p:spPr>
            <a:xfrm>
              <a:off x="7837159" y="3915478"/>
              <a:ext cx="49148" cy="74485"/>
            </a:xfrm>
            <a:custGeom>
              <a:avLst/>
              <a:gdLst>
                <a:gd name="connsiteX0" fmla="*/ 18955 w 49148"/>
                <a:gd name="connsiteY0" fmla="*/ 0 h 74485"/>
                <a:gd name="connsiteX1" fmla="*/ 49149 w 49148"/>
                <a:gd name="connsiteY1" fmla="*/ 15335 h 74485"/>
                <a:gd name="connsiteX2" fmla="*/ 15145 w 49148"/>
                <a:gd name="connsiteY2" fmla="*/ 74485 h 74485"/>
                <a:gd name="connsiteX3" fmla="*/ 0 w 49148"/>
                <a:gd name="connsiteY3" fmla="*/ 43053 h 74485"/>
                <a:gd name="connsiteX4" fmla="*/ 18955 w 49148"/>
                <a:gd name="connsiteY4" fmla="*/ 0 h 74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48" h="74485">
                  <a:moveTo>
                    <a:pt x="18955" y="0"/>
                  </a:moveTo>
                  <a:lnTo>
                    <a:pt x="49149" y="15335"/>
                  </a:lnTo>
                  <a:lnTo>
                    <a:pt x="15145" y="74485"/>
                  </a:lnTo>
                  <a:lnTo>
                    <a:pt x="0" y="43053"/>
                  </a:lnTo>
                  <a:lnTo>
                    <a:pt x="18955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6" name="任意多边形: 形状 1425">
              <a:extLst>
                <a:ext uri="{FF2B5EF4-FFF2-40B4-BE49-F238E27FC236}">
                  <a16:creationId xmlns:a16="http://schemas.microsoft.com/office/drawing/2014/main" id="{D378ADF1-03F0-4EAD-9ECD-65D48A7293AD}"/>
                </a:ext>
              </a:extLst>
            </p:cNvPr>
            <p:cNvSpPr/>
            <p:nvPr/>
          </p:nvSpPr>
          <p:spPr>
            <a:xfrm>
              <a:off x="7832606" y="3910702"/>
              <a:ext cx="58857" cy="84023"/>
            </a:xfrm>
            <a:custGeom>
              <a:avLst/>
              <a:gdLst>
                <a:gd name="connsiteX0" fmla="*/ 19698 w 58857"/>
                <a:gd name="connsiteY0" fmla="*/ 84024 h 84023"/>
                <a:gd name="connsiteX1" fmla="*/ 19698 w 58857"/>
                <a:gd name="connsiteY1" fmla="*/ 84024 h 84023"/>
                <a:gd name="connsiteX2" fmla="*/ 15507 w 58857"/>
                <a:gd name="connsiteY2" fmla="*/ 81357 h 84023"/>
                <a:gd name="connsiteX3" fmla="*/ 457 w 58857"/>
                <a:gd name="connsiteY3" fmla="*/ 49924 h 84023"/>
                <a:gd name="connsiteX4" fmla="*/ 457 w 58857"/>
                <a:gd name="connsiteY4" fmla="*/ 45924 h 84023"/>
                <a:gd name="connsiteX5" fmla="*/ 19507 w 58857"/>
                <a:gd name="connsiteY5" fmla="*/ 2871 h 84023"/>
                <a:gd name="connsiteX6" fmla="*/ 25765 w 58857"/>
                <a:gd name="connsiteY6" fmla="*/ 394 h 84023"/>
                <a:gd name="connsiteX7" fmla="*/ 25984 w 58857"/>
                <a:gd name="connsiteY7" fmla="*/ 489 h 84023"/>
                <a:gd name="connsiteX8" fmla="*/ 56083 w 58857"/>
                <a:gd name="connsiteY8" fmla="*/ 15920 h 84023"/>
                <a:gd name="connsiteX9" fmla="*/ 58464 w 58857"/>
                <a:gd name="connsiteY9" fmla="*/ 18778 h 84023"/>
                <a:gd name="connsiteX10" fmla="*/ 58464 w 58857"/>
                <a:gd name="connsiteY10" fmla="*/ 22492 h 84023"/>
                <a:gd name="connsiteX11" fmla="*/ 23793 w 58857"/>
                <a:gd name="connsiteY11" fmla="*/ 81642 h 84023"/>
                <a:gd name="connsiteX12" fmla="*/ 19698 w 58857"/>
                <a:gd name="connsiteY12" fmla="*/ 84024 h 84023"/>
                <a:gd name="connsiteX13" fmla="*/ 10173 w 58857"/>
                <a:gd name="connsiteY13" fmla="*/ 47733 h 84023"/>
                <a:gd name="connsiteX14" fmla="*/ 20460 w 58857"/>
                <a:gd name="connsiteY14" fmla="*/ 69069 h 84023"/>
                <a:gd name="connsiteX15" fmla="*/ 47415 w 58857"/>
                <a:gd name="connsiteY15" fmla="*/ 22111 h 84023"/>
                <a:gd name="connsiteX16" fmla="*/ 26270 w 58857"/>
                <a:gd name="connsiteY16" fmla="*/ 11348 h 8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857" h="84023">
                  <a:moveTo>
                    <a:pt x="19698" y="84024"/>
                  </a:moveTo>
                  <a:lnTo>
                    <a:pt x="19698" y="84024"/>
                  </a:lnTo>
                  <a:cubicBezTo>
                    <a:pt x="17907" y="84014"/>
                    <a:pt x="16278" y="82976"/>
                    <a:pt x="15507" y="81357"/>
                  </a:cubicBezTo>
                  <a:lnTo>
                    <a:pt x="457" y="49924"/>
                  </a:lnTo>
                  <a:cubicBezTo>
                    <a:pt x="-152" y="48657"/>
                    <a:pt x="-152" y="47191"/>
                    <a:pt x="457" y="45924"/>
                  </a:cubicBezTo>
                  <a:lnTo>
                    <a:pt x="19507" y="2871"/>
                  </a:lnTo>
                  <a:cubicBezTo>
                    <a:pt x="20555" y="461"/>
                    <a:pt x="23355" y="-654"/>
                    <a:pt x="25765" y="394"/>
                  </a:cubicBezTo>
                  <a:cubicBezTo>
                    <a:pt x="25841" y="423"/>
                    <a:pt x="25918" y="451"/>
                    <a:pt x="25984" y="489"/>
                  </a:cubicBezTo>
                  <a:lnTo>
                    <a:pt x="56083" y="15920"/>
                  </a:lnTo>
                  <a:cubicBezTo>
                    <a:pt x="57255" y="16482"/>
                    <a:pt x="58122" y="17520"/>
                    <a:pt x="58464" y="18778"/>
                  </a:cubicBezTo>
                  <a:cubicBezTo>
                    <a:pt x="58988" y="19959"/>
                    <a:pt x="58988" y="21311"/>
                    <a:pt x="58464" y="22492"/>
                  </a:cubicBezTo>
                  <a:lnTo>
                    <a:pt x="23793" y="81642"/>
                  </a:lnTo>
                  <a:cubicBezTo>
                    <a:pt x="22946" y="83109"/>
                    <a:pt x="21393" y="84014"/>
                    <a:pt x="19698" y="84024"/>
                  </a:cubicBezTo>
                  <a:close/>
                  <a:moveTo>
                    <a:pt x="10173" y="47733"/>
                  </a:moveTo>
                  <a:lnTo>
                    <a:pt x="20460" y="69069"/>
                  </a:lnTo>
                  <a:lnTo>
                    <a:pt x="47415" y="22111"/>
                  </a:lnTo>
                  <a:lnTo>
                    <a:pt x="26270" y="11348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7" name="任意多边形: 形状 1426">
              <a:extLst>
                <a:ext uri="{FF2B5EF4-FFF2-40B4-BE49-F238E27FC236}">
                  <a16:creationId xmlns:a16="http://schemas.microsoft.com/office/drawing/2014/main" id="{3D4D9016-B804-4D49-B5FE-EDA8CCE52C8B}"/>
                </a:ext>
              </a:extLst>
            </p:cNvPr>
            <p:cNvSpPr/>
            <p:nvPr/>
          </p:nvSpPr>
          <p:spPr>
            <a:xfrm>
              <a:off x="7868591" y="3930813"/>
              <a:ext cx="36576" cy="51625"/>
            </a:xfrm>
            <a:custGeom>
              <a:avLst/>
              <a:gdLst>
                <a:gd name="connsiteX0" fmla="*/ 17717 w 36576"/>
                <a:gd name="connsiteY0" fmla="*/ 0 h 51625"/>
                <a:gd name="connsiteX1" fmla="*/ 36576 w 36576"/>
                <a:gd name="connsiteY1" fmla="*/ 51626 h 51625"/>
                <a:gd name="connsiteX2" fmla="*/ 0 w 36576"/>
                <a:gd name="connsiteY2" fmla="*/ 32766 h 51625"/>
                <a:gd name="connsiteX3" fmla="*/ 17717 w 36576"/>
                <a:gd name="connsiteY3" fmla="*/ 0 h 5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76" h="51625">
                  <a:moveTo>
                    <a:pt x="17717" y="0"/>
                  </a:moveTo>
                  <a:lnTo>
                    <a:pt x="36576" y="51626"/>
                  </a:lnTo>
                  <a:lnTo>
                    <a:pt x="0" y="32766"/>
                  </a:lnTo>
                  <a:lnTo>
                    <a:pt x="17717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8" name="任意多边形: 形状 1427">
              <a:extLst>
                <a:ext uri="{FF2B5EF4-FFF2-40B4-BE49-F238E27FC236}">
                  <a16:creationId xmlns:a16="http://schemas.microsoft.com/office/drawing/2014/main" id="{51EBA3EA-6C33-457A-8B46-4990C2293B6B}"/>
                </a:ext>
              </a:extLst>
            </p:cNvPr>
            <p:cNvSpPr/>
            <p:nvPr/>
          </p:nvSpPr>
          <p:spPr>
            <a:xfrm>
              <a:off x="7863866" y="3925945"/>
              <a:ext cx="46135" cy="61256"/>
            </a:xfrm>
            <a:custGeom>
              <a:avLst/>
              <a:gdLst>
                <a:gd name="connsiteX0" fmla="*/ 41302 w 46135"/>
                <a:gd name="connsiteY0" fmla="*/ 61256 h 61256"/>
                <a:gd name="connsiteX1" fmla="*/ 39111 w 46135"/>
                <a:gd name="connsiteY1" fmla="*/ 60780 h 61256"/>
                <a:gd name="connsiteX2" fmla="*/ 2535 w 46135"/>
                <a:gd name="connsiteY2" fmla="*/ 41730 h 61256"/>
                <a:gd name="connsiteX3" fmla="*/ 535 w 46135"/>
                <a:gd name="connsiteY3" fmla="*/ 35253 h 61256"/>
                <a:gd name="connsiteX4" fmla="*/ 18156 w 46135"/>
                <a:gd name="connsiteY4" fmla="*/ 2487 h 61256"/>
                <a:gd name="connsiteX5" fmla="*/ 22728 w 46135"/>
                <a:gd name="connsiteY5" fmla="*/ 11 h 61256"/>
                <a:gd name="connsiteX6" fmla="*/ 26824 w 46135"/>
                <a:gd name="connsiteY6" fmla="*/ 3154 h 61256"/>
                <a:gd name="connsiteX7" fmla="*/ 45874 w 46135"/>
                <a:gd name="connsiteY7" fmla="*/ 54779 h 61256"/>
                <a:gd name="connsiteX8" fmla="*/ 44540 w 46135"/>
                <a:gd name="connsiteY8" fmla="*/ 60018 h 61256"/>
                <a:gd name="connsiteX9" fmla="*/ 41302 w 46135"/>
                <a:gd name="connsiteY9" fmla="*/ 61256 h 61256"/>
                <a:gd name="connsiteX10" fmla="*/ 11584 w 46135"/>
                <a:gd name="connsiteY10" fmla="*/ 35634 h 61256"/>
                <a:gd name="connsiteX11" fmla="*/ 32920 w 46135"/>
                <a:gd name="connsiteY11" fmla="*/ 46683 h 61256"/>
                <a:gd name="connsiteX12" fmla="*/ 21871 w 46135"/>
                <a:gd name="connsiteY12" fmla="*/ 16489 h 6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135" h="61256">
                  <a:moveTo>
                    <a:pt x="41302" y="61256"/>
                  </a:moveTo>
                  <a:cubicBezTo>
                    <a:pt x="40549" y="61247"/>
                    <a:pt x="39806" y="61085"/>
                    <a:pt x="39111" y="60780"/>
                  </a:cubicBezTo>
                  <a:lnTo>
                    <a:pt x="2535" y="41730"/>
                  </a:lnTo>
                  <a:cubicBezTo>
                    <a:pt x="220" y="40473"/>
                    <a:pt x="-665" y="37596"/>
                    <a:pt x="535" y="35253"/>
                  </a:cubicBezTo>
                  <a:lnTo>
                    <a:pt x="18156" y="2487"/>
                  </a:lnTo>
                  <a:cubicBezTo>
                    <a:pt x="19070" y="849"/>
                    <a:pt x="20852" y="-113"/>
                    <a:pt x="22728" y="11"/>
                  </a:cubicBezTo>
                  <a:cubicBezTo>
                    <a:pt x="24604" y="134"/>
                    <a:pt x="26214" y="1382"/>
                    <a:pt x="26824" y="3154"/>
                  </a:cubicBezTo>
                  <a:lnTo>
                    <a:pt x="45874" y="54779"/>
                  </a:lnTo>
                  <a:cubicBezTo>
                    <a:pt x="46502" y="56637"/>
                    <a:pt x="45978" y="58694"/>
                    <a:pt x="44540" y="60018"/>
                  </a:cubicBezTo>
                  <a:cubicBezTo>
                    <a:pt x="43654" y="60828"/>
                    <a:pt x="42502" y="61266"/>
                    <a:pt x="41302" y="61256"/>
                  </a:cubicBezTo>
                  <a:close/>
                  <a:moveTo>
                    <a:pt x="11584" y="35634"/>
                  </a:moveTo>
                  <a:lnTo>
                    <a:pt x="32920" y="46683"/>
                  </a:lnTo>
                  <a:lnTo>
                    <a:pt x="21871" y="1648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9" name="任意多边形: 形状 1428">
              <a:extLst>
                <a:ext uri="{FF2B5EF4-FFF2-40B4-BE49-F238E27FC236}">
                  <a16:creationId xmlns:a16="http://schemas.microsoft.com/office/drawing/2014/main" id="{173F88D4-B064-4CF7-98E5-ADB6AA2ED573}"/>
                </a:ext>
              </a:extLst>
            </p:cNvPr>
            <p:cNvSpPr/>
            <p:nvPr/>
          </p:nvSpPr>
          <p:spPr>
            <a:xfrm>
              <a:off x="7627787" y="3565792"/>
              <a:ext cx="311026" cy="391500"/>
            </a:xfrm>
            <a:custGeom>
              <a:avLst/>
              <a:gdLst>
                <a:gd name="connsiteX0" fmla="*/ 220135 w 311026"/>
                <a:gd name="connsiteY0" fmla="*/ 44886 h 391500"/>
                <a:gd name="connsiteX1" fmla="*/ 254044 w 311026"/>
                <a:gd name="connsiteY1" fmla="*/ 94416 h 391500"/>
                <a:gd name="connsiteX2" fmla="*/ 272428 w 311026"/>
                <a:gd name="connsiteY2" fmla="*/ 155947 h 391500"/>
                <a:gd name="connsiteX3" fmla="*/ 311004 w 311026"/>
                <a:gd name="connsiteY3" fmla="*/ 189951 h 391500"/>
                <a:gd name="connsiteX4" fmla="*/ 283477 w 311026"/>
                <a:gd name="connsiteY4" fmla="*/ 218526 h 391500"/>
                <a:gd name="connsiteX5" fmla="*/ 279762 w 311026"/>
                <a:gd name="connsiteY5" fmla="*/ 304251 h 391500"/>
                <a:gd name="connsiteX6" fmla="*/ 239376 w 311026"/>
                <a:gd name="connsiteY6" fmla="*/ 310729 h 391500"/>
                <a:gd name="connsiteX7" fmla="*/ 218230 w 311026"/>
                <a:gd name="connsiteY7" fmla="*/ 391500 h 391500"/>
                <a:gd name="connsiteX8" fmla="*/ 58496 w 311026"/>
                <a:gd name="connsiteY8" fmla="*/ 317110 h 391500"/>
                <a:gd name="connsiteX9" fmla="*/ 68021 w 311026"/>
                <a:gd name="connsiteY9" fmla="*/ 268438 h 391500"/>
                <a:gd name="connsiteX10" fmla="*/ 10109 w 311026"/>
                <a:gd name="connsiteY10" fmla="*/ 182141 h 391500"/>
                <a:gd name="connsiteX11" fmla="*/ 6490 w 311026"/>
                <a:gd name="connsiteY11" fmla="*/ 69270 h 391500"/>
                <a:gd name="connsiteX12" fmla="*/ 157080 w 311026"/>
                <a:gd name="connsiteY12" fmla="*/ 10500 h 391500"/>
                <a:gd name="connsiteX13" fmla="*/ 214897 w 311026"/>
                <a:gd name="connsiteY13" fmla="*/ 6786 h 391500"/>
                <a:gd name="connsiteX14" fmla="*/ 220135 w 311026"/>
                <a:gd name="connsiteY14" fmla="*/ 44886 h 39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1026" h="391500">
                  <a:moveTo>
                    <a:pt x="220135" y="44886"/>
                  </a:moveTo>
                  <a:cubicBezTo>
                    <a:pt x="220135" y="44886"/>
                    <a:pt x="251282" y="76985"/>
                    <a:pt x="254044" y="94416"/>
                  </a:cubicBezTo>
                  <a:cubicBezTo>
                    <a:pt x="256807" y="111846"/>
                    <a:pt x="262331" y="147660"/>
                    <a:pt x="272428" y="155947"/>
                  </a:cubicBezTo>
                  <a:cubicBezTo>
                    <a:pt x="282524" y="164234"/>
                    <a:pt x="311956" y="178902"/>
                    <a:pt x="311004" y="189951"/>
                  </a:cubicBezTo>
                  <a:cubicBezTo>
                    <a:pt x="310051" y="201000"/>
                    <a:pt x="283477" y="218526"/>
                    <a:pt x="283477" y="218526"/>
                  </a:cubicBezTo>
                  <a:cubicBezTo>
                    <a:pt x="283477" y="218526"/>
                    <a:pt x="284334" y="300156"/>
                    <a:pt x="279762" y="304251"/>
                  </a:cubicBezTo>
                  <a:cubicBezTo>
                    <a:pt x="275190" y="308347"/>
                    <a:pt x="239376" y="310729"/>
                    <a:pt x="239376" y="310729"/>
                  </a:cubicBezTo>
                  <a:lnTo>
                    <a:pt x="218230" y="391500"/>
                  </a:lnTo>
                  <a:lnTo>
                    <a:pt x="58496" y="317110"/>
                  </a:lnTo>
                  <a:lnTo>
                    <a:pt x="68021" y="268438"/>
                  </a:lnTo>
                  <a:cubicBezTo>
                    <a:pt x="68021" y="268438"/>
                    <a:pt x="23920" y="231766"/>
                    <a:pt x="10109" y="182141"/>
                  </a:cubicBezTo>
                  <a:cubicBezTo>
                    <a:pt x="-3702" y="132516"/>
                    <a:pt x="-1797" y="82986"/>
                    <a:pt x="6490" y="69270"/>
                  </a:cubicBezTo>
                  <a:cubicBezTo>
                    <a:pt x="14776" y="55554"/>
                    <a:pt x="115741" y="16025"/>
                    <a:pt x="157080" y="10500"/>
                  </a:cubicBezTo>
                  <a:cubicBezTo>
                    <a:pt x="198418" y="4976"/>
                    <a:pt x="207562" y="-7883"/>
                    <a:pt x="214897" y="6786"/>
                  </a:cubicBezTo>
                  <a:cubicBezTo>
                    <a:pt x="219364" y="18959"/>
                    <a:pt x="221155" y="31960"/>
                    <a:pt x="220135" y="4488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0" name="任意多边形: 形状 1429">
              <a:extLst>
                <a:ext uri="{FF2B5EF4-FFF2-40B4-BE49-F238E27FC236}">
                  <a16:creationId xmlns:a16="http://schemas.microsoft.com/office/drawing/2014/main" id="{F4EA98B6-2F05-4499-9C6A-5CC9D6D00407}"/>
                </a:ext>
              </a:extLst>
            </p:cNvPr>
            <p:cNvSpPr/>
            <p:nvPr/>
          </p:nvSpPr>
          <p:spPr>
            <a:xfrm>
              <a:off x="7622900" y="3560602"/>
              <a:ext cx="320343" cy="400976"/>
            </a:xfrm>
            <a:custGeom>
              <a:avLst/>
              <a:gdLst>
                <a:gd name="connsiteX0" fmla="*/ 223117 w 320343"/>
                <a:gd name="connsiteY0" fmla="*/ 400977 h 400976"/>
                <a:gd name="connsiteX1" fmla="*/ 221117 w 320343"/>
                <a:gd name="connsiteY1" fmla="*/ 400500 h 400976"/>
                <a:gd name="connsiteX2" fmla="*/ 61383 w 320343"/>
                <a:gd name="connsiteY2" fmla="*/ 326110 h 400976"/>
                <a:gd name="connsiteX3" fmla="*/ 58716 w 320343"/>
                <a:gd name="connsiteY3" fmla="*/ 320967 h 400976"/>
                <a:gd name="connsiteX4" fmla="*/ 67383 w 320343"/>
                <a:gd name="connsiteY4" fmla="*/ 274961 h 400976"/>
                <a:gd name="connsiteX5" fmla="*/ 10233 w 320343"/>
                <a:gd name="connsiteY5" fmla="*/ 188188 h 400976"/>
                <a:gd name="connsiteX6" fmla="*/ 7090 w 320343"/>
                <a:gd name="connsiteY6" fmla="*/ 71507 h 400976"/>
                <a:gd name="connsiteX7" fmla="*/ 161110 w 320343"/>
                <a:gd name="connsiteY7" fmla="*/ 10452 h 400976"/>
                <a:gd name="connsiteX8" fmla="*/ 195209 w 320343"/>
                <a:gd name="connsiteY8" fmla="*/ 3117 h 400976"/>
                <a:gd name="connsiteX9" fmla="*/ 223784 w 320343"/>
                <a:gd name="connsiteY9" fmla="*/ 9404 h 400976"/>
                <a:gd name="connsiteX10" fmla="*/ 229880 w 320343"/>
                <a:gd name="connsiteY10" fmla="*/ 48266 h 400976"/>
                <a:gd name="connsiteX11" fmla="*/ 263694 w 320343"/>
                <a:gd name="connsiteY11" fmla="*/ 98939 h 400976"/>
                <a:gd name="connsiteX12" fmla="*/ 280363 w 320343"/>
                <a:gd name="connsiteY12" fmla="*/ 157518 h 400976"/>
                <a:gd name="connsiteX13" fmla="*/ 291697 w 320343"/>
                <a:gd name="connsiteY13" fmla="*/ 165233 h 400976"/>
                <a:gd name="connsiteX14" fmla="*/ 320272 w 320343"/>
                <a:gd name="connsiteY14" fmla="*/ 195522 h 400976"/>
                <a:gd name="connsiteX15" fmla="*/ 292745 w 320343"/>
                <a:gd name="connsiteY15" fmla="*/ 226097 h 400976"/>
                <a:gd name="connsiteX16" fmla="*/ 287221 w 320343"/>
                <a:gd name="connsiteY16" fmla="*/ 312680 h 400976"/>
                <a:gd name="connsiteX17" fmla="*/ 247692 w 320343"/>
                <a:gd name="connsiteY17" fmla="*/ 319919 h 400976"/>
                <a:gd name="connsiteX18" fmla="*/ 227785 w 320343"/>
                <a:gd name="connsiteY18" fmla="*/ 397357 h 400976"/>
                <a:gd name="connsiteX19" fmla="*/ 225213 w 320343"/>
                <a:gd name="connsiteY19" fmla="*/ 400500 h 400976"/>
                <a:gd name="connsiteX20" fmla="*/ 223117 w 320343"/>
                <a:gd name="connsiteY20" fmla="*/ 400977 h 400976"/>
                <a:gd name="connsiteX21" fmla="*/ 68812 w 320343"/>
                <a:gd name="connsiteY21" fmla="*/ 319062 h 400976"/>
                <a:gd name="connsiteX22" fmla="*/ 219974 w 320343"/>
                <a:gd name="connsiteY22" fmla="*/ 389451 h 400976"/>
                <a:gd name="connsiteX23" fmla="*/ 239691 w 320343"/>
                <a:gd name="connsiteY23" fmla="*/ 314204 h 400976"/>
                <a:gd name="connsiteX24" fmla="*/ 243882 w 320343"/>
                <a:gd name="connsiteY24" fmla="*/ 310679 h 400976"/>
                <a:gd name="connsiteX25" fmla="*/ 281125 w 320343"/>
                <a:gd name="connsiteY25" fmla="*/ 305536 h 400976"/>
                <a:gd name="connsiteX26" fmla="*/ 283601 w 320343"/>
                <a:gd name="connsiteY26" fmla="*/ 223621 h 400976"/>
                <a:gd name="connsiteX27" fmla="*/ 285697 w 320343"/>
                <a:gd name="connsiteY27" fmla="*/ 219620 h 400976"/>
                <a:gd name="connsiteX28" fmla="*/ 311128 w 320343"/>
                <a:gd name="connsiteY28" fmla="*/ 194760 h 400976"/>
                <a:gd name="connsiteX29" fmla="*/ 286459 w 320343"/>
                <a:gd name="connsiteY29" fmla="*/ 173234 h 400976"/>
                <a:gd name="connsiteX30" fmla="*/ 274267 w 320343"/>
                <a:gd name="connsiteY30" fmla="*/ 164852 h 400976"/>
                <a:gd name="connsiteX31" fmla="*/ 254359 w 320343"/>
                <a:gd name="connsiteY31" fmla="*/ 101225 h 400976"/>
                <a:gd name="connsiteX32" fmla="*/ 221593 w 320343"/>
                <a:gd name="connsiteY32" fmla="*/ 53600 h 400976"/>
                <a:gd name="connsiteX33" fmla="*/ 220260 w 320343"/>
                <a:gd name="connsiteY33" fmla="*/ 49885 h 400976"/>
                <a:gd name="connsiteX34" fmla="*/ 215212 w 320343"/>
                <a:gd name="connsiteY34" fmla="*/ 13785 h 400976"/>
                <a:gd name="connsiteX35" fmla="*/ 197685 w 320343"/>
                <a:gd name="connsiteY35" fmla="*/ 12452 h 400976"/>
                <a:gd name="connsiteX36" fmla="*/ 162252 w 320343"/>
                <a:gd name="connsiteY36" fmla="*/ 20072 h 400976"/>
                <a:gd name="connsiteX37" fmla="*/ 15187 w 320343"/>
                <a:gd name="connsiteY37" fmla="*/ 76555 h 400976"/>
                <a:gd name="connsiteX38" fmla="*/ 19377 w 320343"/>
                <a:gd name="connsiteY38" fmla="*/ 185807 h 400976"/>
                <a:gd name="connsiteX39" fmla="*/ 75670 w 320343"/>
                <a:gd name="connsiteY39" fmla="*/ 269722 h 400976"/>
                <a:gd name="connsiteX40" fmla="*/ 77290 w 320343"/>
                <a:gd name="connsiteY40" fmla="*/ 274199 h 400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20343" h="400976">
                  <a:moveTo>
                    <a:pt x="223117" y="400977"/>
                  </a:moveTo>
                  <a:cubicBezTo>
                    <a:pt x="222422" y="400957"/>
                    <a:pt x="221746" y="400795"/>
                    <a:pt x="221117" y="400500"/>
                  </a:cubicBezTo>
                  <a:lnTo>
                    <a:pt x="61383" y="326110"/>
                  </a:lnTo>
                  <a:cubicBezTo>
                    <a:pt x="59411" y="325224"/>
                    <a:pt x="58306" y="323091"/>
                    <a:pt x="58716" y="320967"/>
                  </a:cubicBezTo>
                  <a:lnTo>
                    <a:pt x="67383" y="274961"/>
                  </a:lnTo>
                  <a:cubicBezTo>
                    <a:pt x="57858" y="266769"/>
                    <a:pt x="22616" y="232860"/>
                    <a:pt x="10233" y="188188"/>
                  </a:cubicBezTo>
                  <a:cubicBezTo>
                    <a:pt x="-3387" y="139039"/>
                    <a:pt x="-2340" y="87223"/>
                    <a:pt x="7090" y="71507"/>
                  </a:cubicBezTo>
                  <a:cubicBezTo>
                    <a:pt x="16520" y="55791"/>
                    <a:pt x="120533" y="15881"/>
                    <a:pt x="161110" y="10452"/>
                  </a:cubicBezTo>
                  <a:cubicBezTo>
                    <a:pt x="172644" y="8889"/>
                    <a:pt x="184046" y="6432"/>
                    <a:pt x="195209" y="3117"/>
                  </a:cubicBezTo>
                  <a:cubicBezTo>
                    <a:pt x="208639" y="-693"/>
                    <a:pt x="217498" y="-3264"/>
                    <a:pt x="223784" y="9404"/>
                  </a:cubicBezTo>
                  <a:cubicBezTo>
                    <a:pt x="228689" y="21739"/>
                    <a:pt x="230766" y="35017"/>
                    <a:pt x="229880" y="48266"/>
                  </a:cubicBezTo>
                  <a:cubicBezTo>
                    <a:pt x="236643" y="55410"/>
                    <a:pt x="261027" y="82175"/>
                    <a:pt x="263694" y="98939"/>
                  </a:cubicBezTo>
                  <a:cubicBezTo>
                    <a:pt x="266361" y="115703"/>
                    <a:pt x="271790" y="150469"/>
                    <a:pt x="280363" y="157518"/>
                  </a:cubicBezTo>
                  <a:cubicBezTo>
                    <a:pt x="282934" y="159613"/>
                    <a:pt x="287221" y="162375"/>
                    <a:pt x="291697" y="165233"/>
                  </a:cubicBezTo>
                  <a:cubicBezTo>
                    <a:pt x="306366" y="174758"/>
                    <a:pt x="321511" y="184759"/>
                    <a:pt x="320272" y="195522"/>
                  </a:cubicBezTo>
                  <a:cubicBezTo>
                    <a:pt x="319034" y="206286"/>
                    <a:pt x="300270" y="220954"/>
                    <a:pt x="292745" y="226097"/>
                  </a:cubicBezTo>
                  <a:cubicBezTo>
                    <a:pt x="293602" y="307631"/>
                    <a:pt x="289125" y="311156"/>
                    <a:pt x="287221" y="312680"/>
                  </a:cubicBezTo>
                  <a:cubicBezTo>
                    <a:pt x="282649" y="316395"/>
                    <a:pt x="261789" y="318680"/>
                    <a:pt x="247692" y="319919"/>
                  </a:cubicBezTo>
                  <a:lnTo>
                    <a:pt x="227785" y="397357"/>
                  </a:lnTo>
                  <a:cubicBezTo>
                    <a:pt x="227442" y="398738"/>
                    <a:pt x="226499" y="399891"/>
                    <a:pt x="225213" y="400500"/>
                  </a:cubicBezTo>
                  <a:cubicBezTo>
                    <a:pt x="224556" y="400805"/>
                    <a:pt x="223841" y="400967"/>
                    <a:pt x="223117" y="400977"/>
                  </a:cubicBezTo>
                  <a:close/>
                  <a:moveTo>
                    <a:pt x="68812" y="319062"/>
                  </a:moveTo>
                  <a:lnTo>
                    <a:pt x="219974" y="389451"/>
                  </a:lnTo>
                  <a:lnTo>
                    <a:pt x="239691" y="314204"/>
                  </a:lnTo>
                  <a:cubicBezTo>
                    <a:pt x="240148" y="312232"/>
                    <a:pt x="241862" y="310794"/>
                    <a:pt x="243882" y="310679"/>
                  </a:cubicBezTo>
                  <a:cubicBezTo>
                    <a:pt x="256417" y="309975"/>
                    <a:pt x="268866" y="308260"/>
                    <a:pt x="281125" y="305536"/>
                  </a:cubicBezTo>
                  <a:cubicBezTo>
                    <a:pt x="283658" y="278314"/>
                    <a:pt x="284487" y="250948"/>
                    <a:pt x="283601" y="223621"/>
                  </a:cubicBezTo>
                  <a:cubicBezTo>
                    <a:pt x="283582" y="222021"/>
                    <a:pt x="284373" y="220516"/>
                    <a:pt x="285697" y="219620"/>
                  </a:cubicBezTo>
                  <a:cubicBezTo>
                    <a:pt x="297603" y="211810"/>
                    <a:pt x="310652" y="200570"/>
                    <a:pt x="311128" y="194760"/>
                  </a:cubicBezTo>
                  <a:cubicBezTo>
                    <a:pt x="311604" y="188950"/>
                    <a:pt x="294650" y="178568"/>
                    <a:pt x="286459" y="173234"/>
                  </a:cubicBezTo>
                  <a:cubicBezTo>
                    <a:pt x="281601" y="170091"/>
                    <a:pt x="276934" y="167328"/>
                    <a:pt x="274267" y="164852"/>
                  </a:cubicBezTo>
                  <a:cubicBezTo>
                    <a:pt x="263884" y="156279"/>
                    <a:pt x="258550" y="127514"/>
                    <a:pt x="254359" y="101225"/>
                  </a:cubicBezTo>
                  <a:cubicBezTo>
                    <a:pt x="252169" y="87318"/>
                    <a:pt x="229975" y="62077"/>
                    <a:pt x="221593" y="53600"/>
                  </a:cubicBezTo>
                  <a:cubicBezTo>
                    <a:pt x="220641" y="52609"/>
                    <a:pt x="220155" y="51257"/>
                    <a:pt x="220260" y="49885"/>
                  </a:cubicBezTo>
                  <a:cubicBezTo>
                    <a:pt x="221184" y="37626"/>
                    <a:pt x="219460" y="25320"/>
                    <a:pt x="215212" y="13785"/>
                  </a:cubicBezTo>
                  <a:cubicBezTo>
                    <a:pt x="212640" y="8737"/>
                    <a:pt x="212068" y="8356"/>
                    <a:pt x="197685" y="12452"/>
                  </a:cubicBezTo>
                  <a:cubicBezTo>
                    <a:pt x="186094" y="15900"/>
                    <a:pt x="174244" y="18453"/>
                    <a:pt x="162252" y="20072"/>
                  </a:cubicBezTo>
                  <a:cubicBezTo>
                    <a:pt x="119962" y="25692"/>
                    <a:pt x="22140" y="64935"/>
                    <a:pt x="15187" y="76555"/>
                  </a:cubicBezTo>
                  <a:cubicBezTo>
                    <a:pt x="8233" y="88176"/>
                    <a:pt x="5662" y="137325"/>
                    <a:pt x="19377" y="185807"/>
                  </a:cubicBezTo>
                  <a:cubicBezTo>
                    <a:pt x="33094" y="234289"/>
                    <a:pt x="75194" y="269341"/>
                    <a:pt x="75670" y="269722"/>
                  </a:cubicBezTo>
                  <a:cubicBezTo>
                    <a:pt x="76975" y="270817"/>
                    <a:pt x="77585" y="272523"/>
                    <a:pt x="77290" y="27419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1" name="任意多边形: 形状 1430">
              <a:extLst>
                <a:ext uri="{FF2B5EF4-FFF2-40B4-BE49-F238E27FC236}">
                  <a16:creationId xmlns:a16="http://schemas.microsoft.com/office/drawing/2014/main" id="{016DE5A5-7FA4-47CB-A2B4-BB32EBE51792}"/>
                </a:ext>
              </a:extLst>
            </p:cNvPr>
            <p:cNvSpPr/>
            <p:nvPr/>
          </p:nvSpPr>
          <p:spPr>
            <a:xfrm>
              <a:off x="7627535" y="3565316"/>
              <a:ext cx="220643" cy="270945"/>
            </a:xfrm>
            <a:custGeom>
              <a:avLst/>
              <a:gdLst>
                <a:gd name="connsiteX0" fmla="*/ 220387 w 220643"/>
                <a:gd name="connsiteY0" fmla="*/ 45362 h 270945"/>
                <a:gd name="connsiteX1" fmla="*/ 214862 w 220643"/>
                <a:gd name="connsiteY1" fmla="*/ 6786 h 270945"/>
                <a:gd name="connsiteX2" fmla="*/ 157046 w 220643"/>
                <a:gd name="connsiteY2" fmla="*/ 10500 h 270945"/>
                <a:gd name="connsiteX3" fmla="*/ 6455 w 220643"/>
                <a:gd name="connsiteY3" fmla="*/ 69270 h 270945"/>
                <a:gd name="connsiteX4" fmla="*/ 10075 w 220643"/>
                <a:gd name="connsiteY4" fmla="*/ 182141 h 270945"/>
                <a:gd name="connsiteX5" fmla="*/ 67987 w 220643"/>
                <a:gd name="connsiteY5" fmla="*/ 268437 h 270945"/>
                <a:gd name="connsiteX6" fmla="*/ 99134 w 220643"/>
                <a:gd name="connsiteY6" fmla="*/ 264818 h 270945"/>
                <a:gd name="connsiteX7" fmla="*/ 131328 w 220643"/>
                <a:gd name="connsiteY7" fmla="*/ 229861 h 270945"/>
                <a:gd name="connsiteX8" fmla="*/ 113897 w 220643"/>
                <a:gd name="connsiteY8" fmla="*/ 230814 h 270945"/>
                <a:gd name="connsiteX9" fmla="*/ 81703 w 220643"/>
                <a:gd name="connsiteY9" fmla="*/ 212430 h 270945"/>
                <a:gd name="connsiteX10" fmla="*/ 91799 w 220643"/>
                <a:gd name="connsiteY10" fmla="*/ 160995 h 270945"/>
                <a:gd name="connsiteX11" fmla="*/ 133138 w 220643"/>
                <a:gd name="connsiteY11" fmla="*/ 183093 h 270945"/>
                <a:gd name="connsiteX12" fmla="*/ 145044 w 220643"/>
                <a:gd name="connsiteY12" fmla="*/ 176616 h 270945"/>
                <a:gd name="connsiteX13" fmla="*/ 125994 w 220643"/>
                <a:gd name="connsiteY13" fmla="*/ 131658 h 270945"/>
                <a:gd name="connsiteX14" fmla="*/ 158093 w 220643"/>
                <a:gd name="connsiteY14" fmla="*/ 102321 h 270945"/>
                <a:gd name="connsiteX15" fmla="*/ 125994 w 220643"/>
                <a:gd name="connsiteY15" fmla="*/ 71937 h 270945"/>
                <a:gd name="connsiteX16" fmla="*/ 220387 w 220643"/>
                <a:gd name="connsiteY16" fmla="*/ 45362 h 270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0643" h="270945">
                  <a:moveTo>
                    <a:pt x="220387" y="45362"/>
                  </a:moveTo>
                  <a:cubicBezTo>
                    <a:pt x="221377" y="32255"/>
                    <a:pt x="219491" y="19092"/>
                    <a:pt x="214862" y="6786"/>
                  </a:cubicBezTo>
                  <a:cubicBezTo>
                    <a:pt x="207528" y="-7883"/>
                    <a:pt x="198289" y="4976"/>
                    <a:pt x="157046" y="10500"/>
                  </a:cubicBezTo>
                  <a:cubicBezTo>
                    <a:pt x="115802" y="16025"/>
                    <a:pt x="14742" y="55458"/>
                    <a:pt x="6455" y="69270"/>
                  </a:cubicBezTo>
                  <a:cubicBezTo>
                    <a:pt x="-1831" y="83081"/>
                    <a:pt x="-3641" y="132611"/>
                    <a:pt x="10075" y="182141"/>
                  </a:cubicBezTo>
                  <a:cubicBezTo>
                    <a:pt x="23791" y="231671"/>
                    <a:pt x="67987" y="268437"/>
                    <a:pt x="67987" y="268437"/>
                  </a:cubicBezTo>
                  <a:cubicBezTo>
                    <a:pt x="78283" y="272790"/>
                    <a:pt x="90104" y="271409"/>
                    <a:pt x="99134" y="264818"/>
                  </a:cubicBezTo>
                  <a:cubicBezTo>
                    <a:pt x="112221" y="255578"/>
                    <a:pt x="123194" y="243663"/>
                    <a:pt x="131328" y="229861"/>
                  </a:cubicBezTo>
                  <a:lnTo>
                    <a:pt x="113897" y="230814"/>
                  </a:lnTo>
                  <a:cubicBezTo>
                    <a:pt x="113897" y="230814"/>
                    <a:pt x="89990" y="225289"/>
                    <a:pt x="81703" y="212430"/>
                  </a:cubicBezTo>
                  <a:cubicBezTo>
                    <a:pt x="70863" y="195323"/>
                    <a:pt x="75302" y="172730"/>
                    <a:pt x="91799" y="160995"/>
                  </a:cubicBezTo>
                  <a:cubicBezTo>
                    <a:pt x="111992" y="148137"/>
                    <a:pt x="129899" y="183093"/>
                    <a:pt x="133138" y="183093"/>
                  </a:cubicBezTo>
                  <a:cubicBezTo>
                    <a:pt x="138053" y="183541"/>
                    <a:pt x="142749" y="180988"/>
                    <a:pt x="145044" y="176616"/>
                  </a:cubicBezTo>
                  <a:cubicBezTo>
                    <a:pt x="148759" y="170235"/>
                    <a:pt x="125994" y="137183"/>
                    <a:pt x="125994" y="131658"/>
                  </a:cubicBezTo>
                  <a:cubicBezTo>
                    <a:pt x="125994" y="126134"/>
                    <a:pt x="152569" y="109656"/>
                    <a:pt x="158093" y="102321"/>
                  </a:cubicBezTo>
                  <a:cubicBezTo>
                    <a:pt x="163618" y="94987"/>
                    <a:pt x="123232" y="84795"/>
                    <a:pt x="125994" y="71937"/>
                  </a:cubicBezTo>
                  <a:cubicBezTo>
                    <a:pt x="128756" y="59078"/>
                    <a:pt x="220387" y="45362"/>
                    <a:pt x="220387" y="4536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2" name="任意多边形: 形状 1431">
              <a:extLst>
                <a:ext uri="{FF2B5EF4-FFF2-40B4-BE49-F238E27FC236}">
                  <a16:creationId xmlns:a16="http://schemas.microsoft.com/office/drawing/2014/main" id="{62EE094B-D8BB-4DEE-B75E-5E876EABDD47}"/>
                </a:ext>
              </a:extLst>
            </p:cNvPr>
            <p:cNvSpPr/>
            <p:nvPr/>
          </p:nvSpPr>
          <p:spPr>
            <a:xfrm>
              <a:off x="7622668" y="3560602"/>
              <a:ext cx="230184" cy="280302"/>
            </a:xfrm>
            <a:custGeom>
              <a:avLst/>
              <a:gdLst>
                <a:gd name="connsiteX0" fmla="*/ 84094 w 230184"/>
                <a:gd name="connsiteY0" fmla="*/ 280295 h 280302"/>
                <a:gd name="connsiteX1" fmla="*/ 70473 w 230184"/>
                <a:gd name="connsiteY1" fmla="*/ 277342 h 280302"/>
                <a:gd name="connsiteX2" fmla="*/ 10370 w 230184"/>
                <a:gd name="connsiteY2" fmla="*/ 188188 h 280302"/>
                <a:gd name="connsiteX3" fmla="*/ 7227 w 230184"/>
                <a:gd name="connsiteY3" fmla="*/ 71507 h 280302"/>
                <a:gd name="connsiteX4" fmla="*/ 161246 w 230184"/>
                <a:gd name="connsiteY4" fmla="*/ 10452 h 280302"/>
                <a:gd name="connsiteX5" fmla="*/ 195346 w 230184"/>
                <a:gd name="connsiteY5" fmla="*/ 3117 h 280302"/>
                <a:gd name="connsiteX6" fmla="*/ 223921 w 230184"/>
                <a:gd name="connsiteY6" fmla="*/ 9404 h 280302"/>
                <a:gd name="connsiteX7" fmla="*/ 229921 w 230184"/>
                <a:gd name="connsiteY7" fmla="*/ 50456 h 280302"/>
                <a:gd name="connsiteX8" fmla="*/ 225826 w 230184"/>
                <a:gd name="connsiteY8" fmla="*/ 54743 h 280302"/>
                <a:gd name="connsiteX9" fmla="*/ 135148 w 230184"/>
                <a:gd name="connsiteY9" fmla="*/ 78079 h 280302"/>
                <a:gd name="connsiteX10" fmla="*/ 152198 w 230184"/>
                <a:gd name="connsiteY10" fmla="*/ 90938 h 280302"/>
                <a:gd name="connsiteX11" fmla="*/ 167818 w 230184"/>
                <a:gd name="connsiteY11" fmla="*/ 104082 h 280302"/>
                <a:gd name="connsiteX12" fmla="*/ 166485 w 230184"/>
                <a:gd name="connsiteY12" fmla="*/ 109893 h 280302"/>
                <a:gd name="connsiteX13" fmla="*/ 150673 w 230184"/>
                <a:gd name="connsiteY13" fmla="*/ 123609 h 280302"/>
                <a:gd name="connsiteX14" fmla="*/ 135529 w 230184"/>
                <a:gd name="connsiteY14" fmla="*/ 136658 h 280302"/>
                <a:gd name="connsiteX15" fmla="*/ 142387 w 230184"/>
                <a:gd name="connsiteY15" fmla="*/ 150088 h 280302"/>
                <a:gd name="connsiteX16" fmla="*/ 154007 w 230184"/>
                <a:gd name="connsiteY16" fmla="*/ 183711 h 280302"/>
                <a:gd name="connsiteX17" fmla="*/ 137910 w 230184"/>
                <a:gd name="connsiteY17" fmla="*/ 192570 h 280302"/>
                <a:gd name="connsiteX18" fmla="*/ 129909 w 230184"/>
                <a:gd name="connsiteY18" fmla="*/ 186188 h 280302"/>
                <a:gd name="connsiteX19" fmla="*/ 99143 w 230184"/>
                <a:gd name="connsiteY19" fmla="*/ 169805 h 280302"/>
                <a:gd name="connsiteX20" fmla="*/ 86189 w 230184"/>
                <a:gd name="connsiteY20" fmla="*/ 188283 h 280302"/>
                <a:gd name="connsiteX21" fmla="*/ 90475 w 230184"/>
                <a:gd name="connsiteY21" fmla="*/ 214572 h 280302"/>
                <a:gd name="connsiteX22" fmla="*/ 119050 w 230184"/>
                <a:gd name="connsiteY22" fmla="*/ 230765 h 280302"/>
                <a:gd name="connsiteX23" fmla="*/ 135814 w 230184"/>
                <a:gd name="connsiteY23" fmla="*/ 229812 h 280302"/>
                <a:gd name="connsiteX24" fmla="*/ 140101 w 230184"/>
                <a:gd name="connsiteY24" fmla="*/ 232098 h 280302"/>
                <a:gd name="connsiteX25" fmla="*/ 140101 w 230184"/>
                <a:gd name="connsiteY25" fmla="*/ 236956 h 280302"/>
                <a:gd name="connsiteX26" fmla="*/ 106287 w 230184"/>
                <a:gd name="connsiteY26" fmla="*/ 273532 h 280302"/>
                <a:gd name="connsiteX27" fmla="*/ 84094 w 230184"/>
                <a:gd name="connsiteY27" fmla="*/ 280295 h 280302"/>
                <a:gd name="connsiteX28" fmla="*/ 75902 w 230184"/>
                <a:gd name="connsiteY28" fmla="*/ 269531 h 280302"/>
                <a:gd name="connsiteX29" fmla="*/ 101620 w 230184"/>
                <a:gd name="connsiteY29" fmla="*/ 265436 h 280302"/>
                <a:gd name="connsiteX30" fmla="*/ 127052 w 230184"/>
                <a:gd name="connsiteY30" fmla="*/ 239813 h 280302"/>
                <a:gd name="connsiteX31" fmla="*/ 118955 w 230184"/>
                <a:gd name="connsiteY31" fmla="*/ 240290 h 280302"/>
                <a:gd name="connsiteX32" fmla="*/ 117622 w 230184"/>
                <a:gd name="connsiteY32" fmla="*/ 240290 h 280302"/>
                <a:gd name="connsiteX33" fmla="*/ 82570 w 230184"/>
                <a:gd name="connsiteY33" fmla="*/ 219811 h 280302"/>
                <a:gd name="connsiteX34" fmla="*/ 77045 w 230184"/>
                <a:gd name="connsiteY34" fmla="*/ 186378 h 280302"/>
                <a:gd name="connsiteX35" fmla="*/ 94095 w 230184"/>
                <a:gd name="connsiteY35" fmla="*/ 161804 h 280302"/>
                <a:gd name="connsiteX36" fmla="*/ 137529 w 230184"/>
                <a:gd name="connsiteY36" fmla="*/ 180378 h 280302"/>
                <a:gd name="connsiteX37" fmla="*/ 139625 w 230184"/>
                <a:gd name="connsiteY37" fmla="*/ 183045 h 280302"/>
                <a:gd name="connsiteX38" fmla="*/ 145816 w 230184"/>
                <a:gd name="connsiteY38" fmla="*/ 179139 h 280302"/>
                <a:gd name="connsiteX39" fmla="*/ 134195 w 230184"/>
                <a:gd name="connsiteY39" fmla="*/ 154755 h 280302"/>
                <a:gd name="connsiteX40" fmla="*/ 125908 w 230184"/>
                <a:gd name="connsiteY40" fmla="*/ 136467 h 280302"/>
                <a:gd name="connsiteX41" fmla="*/ 144958 w 230184"/>
                <a:gd name="connsiteY41" fmla="*/ 116179 h 280302"/>
                <a:gd name="connsiteX42" fmla="*/ 157817 w 230184"/>
                <a:gd name="connsiteY42" fmla="*/ 105606 h 280302"/>
                <a:gd name="connsiteX43" fmla="*/ 147625 w 230184"/>
                <a:gd name="connsiteY43" fmla="*/ 99415 h 280302"/>
                <a:gd name="connsiteX44" fmla="*/ 126004 w 230184"/>
                <a:gd name="connsiteY44" fmla="*/ 75793 h 280302"/>
                <a:gd name="connsiteX45" fmla="*/ 220682 w 230184"/>
                <a:gd name="connsiteY45" fmla="*/ 46075 h 280302"/>
                <a:gd name="connsiteX46" fmla="*/ 215443 w 230184"/>
                <a:gd name="connsiteY46" fmla="*/ 13690 h 280302"/>
                <a:gd name="connsiteX47" fmla="*/ 197917 w 230184"/>
                <a:gd name="connsiteY47" fmla="*/ 12357 h 280302"/>
                <a:gd name="connsiteX48" fmla="*/ 162484 w 230184"/>
                <a:gd name="connsiteY48" fmla="*/ 19977 h 280302"/>
                <a:gd name="connsiteX49" fmla="*/ 15418 w 230184"/>
                <a:gd name="connsiteY49" fmla="*/ 76460 h 280302"/>
                <a:gd name="connsiteX50" fmla="*/ 19609 w 230184"/>
                <a:gd name="connsiteY50" fmla="*/ 185712 h 280302"/>
                <a:gd name="connsiteX51" fmla="*/ 75902 w 230184"/>
                <a:gd name="connsiteY51" fmla="*/ 269627 h 280302"/>
                <a:gd name="connsiteX52" fmla="*/ 225254 w 230184"/>
                <a:gd name="connsiteY52" fmla="*/ 50456 h 280302"/>
                <a:gd name="connsiteX53" fmla="*/ 225254 w 230184"/>
                <a:gd name="connsiteY53" fmla="*/ 50456 h 28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0184" h="280302">
                  <a:moveTo>
                    <a:pt x="84094" y="280295"/>
                  </a:moveTo>
                  <a:cubicBezTo>
                    <a:pt x="79388" y="280400"/>
                    <a:pt x="74712" y="279390"/>
                    <a:pt x="70473" y="277342"/>
                  </a:cubicBezTo>
                  <a:cubicBezTo>
                    <a:pt x="67901" y="275246"/>
                    <a:pt x="24372" y="238575"/>
                    <a:pt x="10370" y="188188"/>
                  </a:cubicBezTo>
                  <a:cubicBezTo>
                    <a:pt x="-3632" y="137801"/>
                    <a:pt x="-2203" y="87223"/>
                    <a:pt x="7227" y="71507"/>
                  </a:cubicBezTo>
                  <a:cubicBezTo>
                    <a:pt x="16657" y="55791"/>
                    <a:pt x="120670" y="15881"/>
                    <a:pt x="161246" y="10452"/>
                  </a:cubicBezTo>
                  <a:cubicBezTo>
                    <a:pt x="172781" y="8889"/>
                    <a:pt x="184182" y="6432"/>
                    <a:pt x="195346" y="3117"/>
                  </a:cubicBezTo>
                  <a:cubicBezTo>
                    <a:pt x="208776" y="-693"/>
                    <a:pt x="217634" y="-3264"/>
                    <a:pt x="223921" y="9404"/>
                  </a:cubicBezTo>
                  <a:cubicBezTo>
                    <a:pt x="228912" y="22482"/>
                    <a:pt x="230960" y="36502"/>
                    <a:pt x="229921" y="50456"/>
                  </a:cubicBezTo>
                  <a:cubicBezTo>
                    <a:pt x="229721" y="52666"/>
                    <a:pt x="228026" y="54438"/>
                    <a:pt x="225826" y="54743"/>
                  </a:cubicBezTo>
                  <a:cubicBezTo>
                    <a:pt x="185249" y="60839"/>
                    <a:pt x="139053" y="71507"/>
                    <a:pt x="135148" y="78079"/>
                  </a:cubicBezTo>
                  <a:cubicBezTo>
                    <a:pt x="134481" y="81222"/>
                    <a:pt x="146387" y="87604"/>
                    <a:pt x="152198" y="90938"/>
                  </a:cubicBezTo>
                  <a:cubicBezTo>
                    <a:pt x="160579" y="95605"/>
                    <a:pt x="166771" y="99034"/>
                    <a:pt x="167818" y="104082"/>
                  </a:cubicBezTo>
                  <a:cubicBezTo>
                    <a:pt x="168285" y="106121"/>
                    <a:pt x="167790" y="108264"/>
                    <a:pt x="166485" y="109893"/>
                  </a:cubicBezTo>
                  <a:cubicBezTo>
                    <a:pt x="161732" y="115027"/>
                    <a:pt x="156436" y="119627"/>
                    <a:pt x="150673" y="123609"/>
                  </a:cubicBezTo>
                  <a:cubicBezTo>
                    <a:pt x="145244" y="127495"/>
                    <a:pt x="140177" y="131857"/>
                    <a:pt x="135529" y="136658"/>
                  </a:cubicBezTo>
                  <a:cubicBezTo>
                    <a:pt x="137577" y="141258"/>
                    <a:pt x="139863" y="145735"/>
                    <a:pt x="142387" y="150088"/>
                  </a:cubicBezTo>
                  <a:cubicBezTo>
                    <a:pt x="152674" y="169138"/>
                    <a:pt x="157150" y="178092"/>
                    <a:pt x="154007" y="183711"/>
                  </a:cubicBezTo>
                  <a:cubicBezTo>
                    <a:pt x="150845" y="189569"/>
                    <a:pt x="144549" y="193036"/>
                    <a:pt x="137910" y="192570"/>
                  </a:cubicBezTo>
                  <a:cubicBezTo>
                    <a:pt x="134957" y="192570"/>
                    <a:pt x="133433" y="190569"/>
                    <a:pt x="129909" y="186188"/>
                  </a:cubicBezTo>
                  <a:cubicBezTo>
                    <a:pt x="120384" y="173710"/>
                    <a:pt x="109621" y="163137"/>
                    <a:pt x="99143" y="169805"/>
                  </a:cubicBezTo>
                  <a:cubicBezTo>
                    <a:pt x="92476" y="173929"/>
                    <a:pt x="87789" y="180606"/>
                    <a:pt x="86189" y="188283"/>
                  </a:cubicBezTo>
                  <a:cubicBezTo>
                    <a:pt x="84256" y="197275"/>
                    <a:pt x="85780" y="206667"/>
                    <a:pt x="90475" y="214572"/>
                  </a:cubicBezTo>
                  <a:cubicBezTo>
                    <a:pt x="98143" y="222745"/>
                    <a:pt x="108106" y="228393"/>
                    <a:pt x="119050" y="230765"/>
                  </a:cubicBezTo>
                  <a:lnTo>
                    <a:pt x="135814" y="229812"/>
                  </a:lnTo>
                  <a:cubicBezTo>
                    <a:pt x="137558" y="229707"/>
                    <a:pt x="139215" y="230593"/>
                    <a:pt x="140101" y="232098"/>
                  </a:cubicBezTo>
                  <a:cubicBezTo>
                    <a:pt x="141006" y="233594"/>
                    <a:pt x="141006" y="235461"/>
                    <a:pt x="140101" y="236956"/>
                  </a:cubicBezTo>
                  <a:cubicBezTo>
                    <a:pt x="131633" y="251472"/>
                    <a:pt x="120098" y="263959"/>
                    <a:pt x="106287" y="273532"/>
                  </a:cubicBezTo>
                  <a:cubicBezTo>
                    <a:pt x="99648" y="277771"/>
                    <a:pt x="91971" y="280114"/>
                    <a:pt x="84094" y="280295"/>
                  </a:cubicBezTo>
                  <a:close/>
                  <a:moveTo>
                    <a:pt x="75902" y="269531"/>
                  </a:moveTo>
                  <a:cubicBezTo>
                    <a:pt x="84637" y="272379"/>
                    <a:pt x="94200" y="270855"/>
                    <a:pt x="101620" y="265436"/>
                  </a:cubicBezTo>
                  <a:cubicBezTo>
                    <a:pt x="111650" y="258597"/>
                    <a:pt x="120289" y="249901"/>
                    <a:pt x="127052" y="239813"/>
                  </a:cubicBezTo>
                  <a:lnTo>
                    <a:pt x="118955" y="240290"/>
                  </a:lnTo>
                  <a:lnTo>
                    <a:pt x="117622" y="240290"/>
                  </a:lnTo>
                  <a:cubicBezTo>
                    <a:pt x="116574" y="240290"/>
                    <a:pt x="91809" y="234194"/>
                    <a:pt x="82570" y="219811"/>
                  </a:cubicBezTo>
                  <a:cubicBezTo>
                    <a:pt x="76598" y="209752"/>
                    <a:pt x="74626" y="197818"/>
                    <a:pt x="77045" y="186378"/>
                  </a:cubicBezTo>
                  <a:cubicBezTo>
                    <a:pt x="79141" y="176206"/>
                    <a:pt x="85303" y="167328"/>
                    <a:pt x="94095" y="161804"/>
                  </a:cubicBezTo>
                  <a:cubicBezTo>
                    <a:pt x="113145" y="149612"/>
                    <a:pt x="130290" y="171329"/>
                    <a:pt x="137529" y="180378"/>
                  </a:cubicBezTo>
                  <a:lnTo>
                    <a:pt x="139625" y="183045"/>
                  </a:lnTo>
                  <a:cubicBezTo>
                    <a:pt x="142263" y="183025"/>
                    <a:pt x="144663" y="181511"/>
                    <a:pt x="145816" y="179139"/>
                  </a:cubicBezTo>
                  <a:cubicBezTo>
                    <a:pt x="142834" y="170614"/>
                    <a:pt x="138939" y="162442"/>
                    <a:pt x="134195" y="154755"/>
                  </a:cubicBezTo>
                  <a:cubicBezTo>
                    <a:pt x="128004" y="143706"/>
                    <a:pt x="125908" y="139611"/>
                    <a:pt x="125908" y="136467"/>
                  </a:cubicBezTo>
                  <a:cubicBezTo>
                    <a:pt x="125908" y="131419"/>
                    <a:pt x="131147" y="126942"/>
                    <a:pt x="144958" y="116179"/>
                  </a:cubicBezTo>
                  <a:cubicBezTo>
                    <a:pt x="149721" y="112464"/>
                    <a:pt x="155055" y="108369"/>
                    <a:pt x="157817" y="105606"/>
                  </a:cubicBezTo>
                  <a:cubicBezTo>
                    <a:pt x="154598" y="103273"/>
                    <a:pt x="151188" y="101196"/>
                    <a:pt x="147625" y="99415"/>
                  </a:cubicBezTo>
                  <a:cubicBezTo>
                    <a:pt x="136481" y="93224"/>
                    <a:pt x="123813" y="86175"/>
                    <a:pt x="126004" y="75793"/>
                  </a:cubicBezTo>
                  <a:cubicBezTo>
                    <a:pt x="128861" y="62268"/>
                    <a:pt x="184773" y="51600"/>
                    <a:pt x="220682" y="46075"/>
                  </a:cubicBezTo>
                  <a:cubicBezTo>
                    <a:pt x="221244" y="35036"/>
                    <a:pt x="219453" y="23996"/>
                    <a:pt x="215443" y="13690"/>
                  </a:cubicBezTo>
                  <a:cubicBezTo>
                    <a:pt x="212872" y="8642"/>
                    <a:pt x="212300" y="8261"/>
                    <a:pt x="197917" y="12357"/>
                  </a:cubicBezTo>
                  <a:cubicBezTo>
                    <a:pt x="186326" y="15805"/>
                    <a:pt x="174476" y="18357"/>
                    <a:pt x="162484" y="19977"/>
                  </a:cubicBezTo>
                  <a:cubicBezTo>
                    <a:pt x="120193" y="25596"/>
                    <a:pt x="22372" y="64839"/>
                    <a:pt x="15418" y="76460"/>
                  </a:cubicBezTo>
                  <a:cubicBezTo>
                    <a:pt x="8465" y="88080"/>
                    <a:pt x="5893" y="137229"/>
                    <a:pt x="19609" y="185712"/>
                  </a:cubicBezTo>
                  <a:cubicBezTo>
                    <a:pt x="33325" y="234194"/>
                    <a:pt x="75426" y="269246"/>
                    <a:pt x="75902" y="269627"/>
                  </a:cubicBezTo>
                  <a:close/>
                  <a:moveTo>
                    <a:pt x="225254" y="50456"/>
                  </a:moveTo>
                  <a:lnTo>
                    <a:pt x="225254" y="5045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3" name="任意多边形: 形状 1432">
              <a:extLst>
                <a:ext uri="{FF2B5EF4-FFF2-40B4-BE49-F238E27FC236}">
                  <a16:creationId xmlns:a16="http://schemas.microsoft.com/office/drawing/2014/main" id="{E8368A40-A460-4788-A597-8C4714F8A51E}"/>
                </a:ext>
              </a:extLst>
            </p:cNvPr>
            <p:cNvSpPr/>
            <p:nvPr/>
          </p:nvSpPr>
          <p:spPr>
            <a:xfrm>
              <a:off x="7861599" y="3696547"/>
              <a:ext cx="13127" cy="21053"/>
            </a:xfrm>
            <a:custGeom>
              <a:avLst/>
              <a:gdLst>
                <a:gd name="connsiteX0" fmla="*/ 12898 w 13127"/>
                <a:gd name="connsiteY0" fmla="*/ 9572 h 21053"/>
                <a:gd name="connsiteX1" fmla="*/ 8231 w 13127"/>
                <a:gd name="connsiteY1" fmla="*/ 21002 h 21053"/>
                <a:gd name="connsiteX2" fmla="*/ 230 w 13127"/>
                <a:gd name="connsiteY2" fmla="*/ 11477 h 21053"/>
                <a:gd name="connsiteX3" fmla="*/ 4897 w 13127"/>
                <a:gd name="connsiteY3" fmla="*/ 47 h 21053"/>
                <a:gd name="connsiteX4" fmla="*/ 12898 w 13127"/>
                <a:gd name="connsiteY4" fmla="*/ 9572 h 2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7" h="21053">
                  <a:moveTo>
                    <a:pt x="12898" y="9572"/>
                  </a:moveTo>
                  <a:cubicBezTo>
                    <a:pt x="13851" y="15287"/>
                    <a:pt x="11755" y="20430"/>
                    <a:pt x="8231" y="21002"/>
                  </a:cubicBezTo>
                  <a:cubicBezTo>
                    <a:pt x="4707" y="21573"/>
                    <a:pt x="1182" y="17382"/>
                    <a:pt x="230" y="11477"/>
                  </a:cubicBezTo>
                  <a:cubicBezTo>
                    <a:pt x="-723" y="5571"/>
                    <a:pt x="1373" y="618"/>
                    <a:pt x="4897" y="47"/>
                  </a:cubicBezTo>
                  <a:cubicBezTo>
                    <a:pt x="8421" y="-525"/>
                    <a:pt x="11946" y="4238"/>
                    <a:pt x="12898" y="957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4" name="任意多边形: 形状 1433">
              <a:extLst>
                <a:ext uri="{FF2B5EF4-FFF2-40B4-BE49-F238E27FC236}">
                  <a16:creationId xmlns:a16="http://schemas.microsoft.com/office/drawing/2014/main" id="{66851E3B-F6A8-4CEF-96ED-2F48F7B60DFF}"/>
                </a:ext>
              </a:extLst>
            </p:cNvPr>
            <p:cNvSpPr/>
            <p:nvPr/>
          </p:nvSpPr>
          <p:spPr>
            <a:xfrm>
              <a:off x="7842138" y="3661073"/>
              <a:ext cx="35685" cy="22352"/>
            </a:xfrm>
            <a:custGeom>
              <a:avLst/>
              <a:gdLst>
                <a:gd name="connsiteX0" fmla="*/ 4736 w 35685"/>
                <a:gd name="connsiteY0" fmla="*/ 22281 h 22352"/>
                <a:gd name="connsiteX1" fmla="*/ 3117 w 35685"/>
                <a:gd name="connsiteY1" fmla="*/ 22281 h 22352"/>
                <a:gd name="connsiteX2" fmla="*/ 259 w 35685"/>
                <a:gd name="connsiteY2" fmla="*/ 16185 h 22352"/>
                <a:gd name="connsiteX3" fmla="*/ 14452 w 35685"/>
                <a:gd name="connsiteY3" fmla="*/ 659 h 22352"/>
                <a:gd name="connsiteX4" fmla="*/ 33502 w 35685"/>
                <a:gd name="connsiteY4" fmla="*/ 3707 h 22352"/>
                <a:gd name="connsiteX5" fmla="*/ 34930 w 35685"/>
                <a:gd name="connsiteY5" fmla="*/ 10279 h 22352"/>
                <a:gd name="connsiteX6" fmla="*/ 28510 w 35685"/>
                <a:gd name="connsiteY6" fmla="*/ 11803 h 22352"/>
                <a:gd name="connsiteX7" fmla="*/ 28358 w 35685"/>
                <a:gd name="connsiteY7" fmla="*/ 11708 h 22352"/>
                <a:gd name="connsiteX8" fmla="*/ 28358 w 35685"/>
                <a:gd name="connsiteY8" fmla="*/ 11708 h 22352"/>
                <a:gd name="connsiteX9" fmla="*/ 16833 w 35685"/>
                <a:gd name="connsiteY9" fmla="*/ 9803 h 22352"/>
                <a:gd name="connsiteX10" fmla="*/ 8737 w 35685"/>
                <a:gd name="connsiteY10" fmla="*/ 19328 h 22352"/>
                <a:gd name="connsiteX11" fmla="*/ 4736 w 35685"/>
                <a:gd name="connsiteY11" fmla="*/ 22281 h 2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85" h="22352">
                  <a:moveTo>
                    <a:pt x="4736" y="22281"/>
                  </a:moveTo>
                  <a:cubicBezTo>
                    <a:pt x="4203" y="22376"/>
                    <a:pt x="3650" y="22376"/>
                    <a:pt x="3117" y="22281"/>
                  </a:cubicBezTo>
                  <a:cubicBezTo>
                    <a:pt x="678" y="21347"/>
                    <a:pt x="-579" y="18652"/>
                    <a:pt x="259" y="16185"/>
                  </a:cubicBezTo>
                  <a:cubicBezTo>
                    <a:pt x="2307" y="9079"/>
                    <a:pt x="7555" y="3336"/>
                    <a:pt x="14452" y="659"/>
                  </a:cubicBezTo>
                  <a:cubicBezTo>
                    <a:pt x="20957" y="-846"/>
                    <a:pt x="27787" y="250"/>
                    <a:pt x="33502" y="3707"/>
                  </a:cubicBezTo>
                  <a:cubicBezTo>
                    <a:pt x="35711" y="5126"/>
                    <a:pt x="36350" y="8070"/>
                    <a:pt x="34930" y="10279"/>
                  </a:cubicBezTo>
                  <a:cubicBezTo>
                    <a:pt x="33578" y="12470"/>
                    <a:pt x="30701" y="13156"/>
                    <a:pt x="28510" y="11803"/>
                  </a:cubicBezTo>
                  <a:cubicBezTo>
                    <a:pt x="28453" y="11775"/>
                    <a:pt x="28406" y="11737"/>
                    <a:pt x="28358" y="11708"/>
                  </a:cubicBezTo>
                  <a:lnTo>
                    <a:pt x="28358" y="11708"/>
                  </a:lnTo>
                  <a:cubicBezTo>
                    <a:pt x="24910" y="9594"/>
                    <a:pt x="20776" y="8917"/>
                    <a:pt x="16833" y="9803"/>
                  </a:cubicBezTo>
                  <a:cubicBezTo>
                    <a:pt x="12842" y="11603"/>
                    <a:pt x="9870" y="15099"/>
                    <a:pt x="8737" y="19328"/>
                  </a:cubicBezTo>
                  <a:cubicBezTo>
                    <a:pt x="8051" y="20976"/>
                    <a:pt x="6508" y="22110"/>
                    <a:pt x="4736" y="2228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5" name="任意多边形: 形状 1434">
              <a:extLst>
                <a:ext uri="{FF2B5EF4-FFF2-40B4-BE49-F238E27FC236}">
                  <a16:creationId xmlns:a16="http://schemas.microsoft.com/office/drawing/2014/main" id="{6079A600-9A35-480D-BC81-9BA6766BEA3A}"/>
                </a:ext>
              </a:extLst>
            </p:cNvPr>
            <p:cNvSpPr/>
            <p:nvPr/>
          </p:nvSpPr>
          <p:spPr>
            <a:xfrm>
              <a:off x="7891756" y="3804660"/>
              <a:ext cx="19889" cy="10428"/>
            </a:xfrm>
            <a:custGeom>
              <a:avLst/>
              <a:gdLst>
                <a:gd name="connsiteX0" fmla="*/ 11030 w 19889"/>
                <a:gd name="connsiteY0" fmla="*/ 10424 h 10428"/>
                <a:gd name="connsiteX1" fmla="*/ 4267 w 19889"/>
                <a:gd name="connsiteY1" fmla="*/ 9948 h 10428"/>
                <a:gd name="connsiteX2" fmla="*/ 28 w 19889"/>
                <a:gd name="connsiteY2" fmla="*/ 4662 h 10428"/>
                <a:gd name="connsiteX3" fmla="*/ 5315 w 19889"/>
                <a:gd name="connsiteY3" fmla="*/ 423 h 10428"/>
                <a:gd name="connsiteX4" fmla="*/ 13411 w 19889"/>
                <a:gd name="connsiteY4" fmla="*/ 423 h 10428"/>
                <a:gd name="connsiteX5" fmla="*/ 19479 w 19889"/>
                <a:gd name="connsiteY5" fmla="*/ 2652 h 10428"/>
                <a:gd name="connsiteX6" fmla="*/ 19507 w 19889"/>
                <a:gd name="connsiteY6" fmla="*/ 2709 h 10428"/>
                <a:gd name="connsiteX7" fmla="*/ 17031 w 19889"/>
                <a:gd name="connsiteY7" fmla="*/ 9186 h 10428"/>
                <a:gd name="connsiteX8" fmla="*/ 11030 w 19889"/>
                <a:gd name="connsiteY8" fmla="*/ 10424 h 1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89" h="10428">
                  <a:moveTo>
                    <a:pt x="11030" y="10424"/>
                  </a:moveTo>
                  <a:cubicBezTo>
                    <a:pt x="8773" y="10386"/>
                    <a:pt x="6515" y="10224"/>
                    <a:pt x="4267" y="9948"/>
                  </a:cubicBezTo>
                  <a:cubicBezTo>
                    <a:pt x="1638" y="9663"/>
                    <a:pt x="-257" y="7291"/>
                    <a:pt x="28" y="4662"/>
                  </a:cubicBezTo>
                  <a:cubicBezTo>
                    <a:pt x="314" y="2033"/>
                    <a:pt x="2686" y="138"/>
                    <a:pt x="5315" y="423"/>
                  </a:cubicBezTo>
                  <a:cubicBezTo>
                    <a:pt x="8001" y="804"/>
                    <a:pt x="10725" y="804"/>
                    <a:pt x="13411" y="423"/>
                  </a:cubicBezTo>
                  <a:cubicBezTo>
                    <a:pt x="15707" y="-634"/>
                    <a:pt x="18421" y="356"/>
                    <a:pt x="19479" y="2652"/>
                  </a:cubicBezTo>
                  <a:cubicBezTo>
                    <a:pt x="19488" y="2671"/>
                    <a:pt x="19498" y="2690"/>
                    <a:pt x="19507" y="2709"/>
                  </a:cubicBezTo>
                  <a:cubicBezTo>
                    <a:pt x="20526" y="5186"/>
                    <a:pt x="19440" y="8024"/>
                    <a:pt x="17031" y="9186"/>
                  </a:cubicBezTo>
                  <a:cubicBezTo>
                    <a:pt x="15154" y="10053"/>
                    <a:pt x="13097" y="10472"/>
                    <a:pt x="11030" y="1042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6" name="任意多边形: 形状 1435">
              <a:extLst>
                <a:ext uri="{FF2B5EF4-FFF2-40B4-BE49-F238E27FC236}">
                  <a16:creationId xmlns:a16="http://schemas.microsoft.com/office/drawing/2014/main" id="{D1E0BA53-CD85-46A3-9A58-C248A0FE7128}"/>
                </a:ext>
              </a:extLst>
            </p:cNvPr>
            <p:cNvSpPr/>
            <p:nvPr/>
          </p:nvSpPr>
          <p:spPr>
            <a:xfrm>
              <a:off x="7816680" y="3869568"/>
              <a:ext cx="50482" cy="45910"/>
            </a:xfrm>
            <a:custGeom>
              <a:avLst/>
              <a:gdLst>
                <a:gd name="connsiteX0" fmla="*/ 50482 w 50482"/>
                <a:gd name="connsiteY0" fmla="*/ 6382 h 45910"/>
                <a:gd name="connsiteX1" fmla="*/ 0 w 50482"/>
                <a:gd name="connsiteY1" fmla="*/ 0 h 45910"/>
                <a:gd name="connsiteX2" fmla="*/ 39433 w 50482"/>
                <a:gd name="connsiteY2" fmla="*/ 45911 h 45910"/>
                <a:gd name="connsiteX3" fmla="*/ 50482 w 50482"/>
                <a:gd name="connsiteY3" fmla="*/ 6382 h 45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82" h="45910">
                  <a:moveTo>
                    <a:pt x="50482" y="6382"/>
                  </a:moveTo>
                  <a:lnTo>
                    <a:pt x="0" y="0"/>
                  </a:lnTo>
                  <a:lnTo>
                    <a:pt x="39433" y="45911"/>
                  </a:lnTo>
                  <a:lnTo>
                    <a:pt x="50482" y="638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7" name="任意多边形: 形状 1436">
              <a:extLst>
                <a:ext uri="{FF2B5EF4-FFF2-40B4-BE49-F238E27FC236}">
                  <a16:creationId xmlns:a16="http://schemas.microsoft.com/office/drawing/2014/main" id="{6464D504-28B3-43E6-ACD9-64184F095EE0}"/>
                </a:ext>
              </a:extLst>
            </p:cNvPr>
            <p:cNvSpPr/>
            <p:nvPr/>
          </p:nvSpPr>
          <p:spPr>
            <a:xfrm>
              <a:off x="7812123" y="3864380"/>
              <a:ext cx="60096" cy="55480"/>
            </a:xfrm>
            <a:custGeom>
              <a:avLst/>
              <a:gdLst>
                <a:gd name="connsiteX0" fmla="*/ 44277 w 60096"/>
                <a:gd name="connsiteY0" fmla="*/ 55480 h 55480"/>
                <a:gd name="connsiteX1" fmla="*/ 40752 w 60096"/>
                <a:gd name="connsiteY1" fmla="*/ 53861 h 55480"/>
                <a:gd name="connsiteX2" fmla="*/ 1224 w 60096"/>
                <a:gd name="connsiteY2" fmla="*/ 7950 h 55480"/>
                <a:gd name="connsiteX3" fmla="*/ 1576 w 60096"/>
                <a:gd name="connsiteY3" fmla="*/ 1225 h 55480"/>
                <a:gd name="connsiteX4" fmla="*/ 5414 w 60096"/>
                <a:gd name="connsiteY4" fmla="*/ 44 h 55480"/>
                <a:gd name="connsiteX5" fmla="*/ 55897 w 60096"/>
                <a:gd name="connsiteY5" fmla="*/ 6521 h 55480"/>
                <a:gd name="connsiteX6" fmla="*/ 59326 w 60096"/>
                <a:gd name="connsiteY6" fmla="*/ 8617 h 55480"/>
                <a:gd name="connsiteX7" fmla="*/ 59898 w 60096"/>
                <a:gd name="connsiteY7" fmla="*/ 12522 h 55480"/>
                <a:gd name="connsiteX8" fmla="*/ 48944 w 60096"/>
                <a:gd name="connsiteY8" fmla="*/ 51956 h 55480"/>
                <a:gd name="connsiteX9" fmla="*/ 45324 w 60096"/>
                <a:gd name="connsiteY9" fmla="*/ 55385 h 55480"/>
                <a:gd name="connsiteX10" fmla="*/ 16559 w 60096"/>
                <a:gd name="connsiteY10" fmla="*/ 11093 h 55480"/>
                <a:gd name="connsiteX11" fmla="*/ 42086 w 60096"/>
                <a:gd name="connsiteY11" fmla="*/ 40811 h 55480"/>
                <a:gd name="connsiteX12" fmla="*/ 49229 w 60096"/>
                <a:gd name="connsiteY12" fmla="*/ 15284 h 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096" h="55480">
                  <a:moveTo>
                    <a:pt x="44277" y="55480"/>
                  </a:moveTo>
                  <a:cubicBezTo>
                    <a:pt x="42924" y="55489"/>
                    <a:pt x="41629" y="54899"/>
                    <a:pt x="40752" y="53861"/>
                  </a:cubicBezTo>
                  <a:lnTo>
                    <a:pt x="1224" y="7950"/>
                  </a:lnTo>
                  <a:cubicBezTo>
                    <a:pt x="-539" y="5997"/>
                    <a:pt x="-377" y="2988"/>
                    <a:pt x="1576" y="1225"/>
                  </a:cubicBezTo>
                  <a:cubicBezTo>
                    <a:pt x="2614" y="282"/>
                    <a:pt x="4024" y="-146"/>
                    <a:pt x="5414" y="44"/>
                  </a:cubicBezTo>
                  <a:lnTo>
                    <a:pt x="55897" y="6521"/>
                  </a:lnTo>
                  <a:cubicBezTo>
                    <a:pt x="57288" y="6693"/>
                    <a:pt x="58535" y="7455"/>
                    <a:pt x="59326" y="8617"/>
                  </a:cubicBezTo>
                  <a:cubicBezTo>
                    <a:pt x="60088" y="9769"/>
                    <a:pt x="60298" y="11198"/>
                    <a:pt x="59898" y="12522"/>
                  </a:cubicBezTo>
                  <a:lnTo>
                    <a:pt x="48944" y="51956"/>
                  </a:lnTo>
                  <a:cubicBezTo>
                    <a:pt x="48458" y="53680"/>
                    <a:pt x="47067" y="54994"/>
                    <a:pt x="45324" y="55385"/>
                  </a:cubicBezTo>
                  <a:close/>
                  <a:moveTo>
                    <a:pt x="16559" y="11093"/>
                  </a:moveTo>
                  <a:lnTo>
                    <a:pt x="42086" y="40811"/>
                  </a:lnTo>
                  <a:lnTo>
                    <a:pt x="49229" y="1528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8" name="任意多边形: 形状 1437">
              <a:extLst>
                <a:ext uri="{FF2B5EF4-FFF2-40B4-BE49-F238E27FC236}">
                  <a16:creationId xmlns:a16="http://schemas.microsoft.com/office/drawing/2014/main" id="{6BA78C9E-66EF-4889-B6A4-2E9DA0FC49D1}"/>
                </a:ext>
              </a:extLst>
            </p:cNvPr>
            <p:cNvSpPr/>
            <p:nvPr/>
          </p:nvSpPr>
          <p:spPr>
            <a:xfrm>
              <a:off x="7655803" y="3875378"/>
              <a:ext cx="201453" cy="133540"/>
            </a:xfrm>
            <a:custGeom>
              <a:avLst/>
              <a:gdLst>
                <a:gd name="connsiteX0" fmla="*/ 13906 w 201453"/>
                <a:gd name="connsiteY0" fmla="*/ 0 h 133540"/>
                <a:gd name="connsiteX1" fmla="*/ 0 w 201453"/>
                <a:gd name="connsiteY1" fmla="*/ 44101 h 133540"/>
                <a:gd name="connsiteX2" fmla="*/ 197739 w 201453"/>
                <a:gd name="connsiteY2" fmla="*/ 133541 h 133540"/>
                <a:gd name="connsiteX3" fmla="*/ 201454 w 201453"/>
                <a:gd name="connsiteY3" fmla="*/ 81915 h 133540"/>
                <a:gd name="connsiteX4" fmla="*/ 13906 w 201453"/>
                <a:gd name="connsiteY4" fmla="*/ 0 h 13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453" h="133540">
                  <a:moveTo>
                    <a:pt x="13906" y="0"/>
                  </a:moveTo>
                  <a:lnTo>
                    <a:pt x="0" y="44101"/>
                  </a:lnTo>
                  <a:lnTo>
                    <a:pt x="197739" y="133541"/>
                  </a:lnTo>
                  <a:lnTo>
                    <a:pt x="201454" y="81915"/>
                  </a:lnTo>
                  <a:lnTo>
                    <a:pt x="13906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9" name="任意多边形: 形状 1438">
              <a:extLst>
                <a:ext uri="{FF2B5EF4-FFF2-40B4-BE49-F238E27FC236}">
                  <a16:creationId xmlns:a16="http://schemas.microsoft.com/office/drawing/2014/main" id="{8D2B029C-E6BA-451C-A56C-429A43E28817}"/>
                </a:ext>
              </a:extLst>
            </p:cNvPr>
            <p:cNvSpPr/>
            <p:nvPr/>
          </p:nvSpPr>
          <p:spPr>
            <a:xfrm>
              <a:off x="7651093" y="3870663"/>
              <a:ext cx="210946" cy="143017"/>
            </a:xfrm>
            <a:custGeom>
              <a:avLst/>
              <a:gdLst>
                <a:gd name="connsiteX0" fmla="*/ 202449 w 210946"/>
                <a:gd name="connsiteY0" fmla="*/ 143018 h 143017"/>
                <a:gd name="connsiteX1" fmla="*/ 200448 w 210946"/>
                <a:gd name="connsiteY1" fmla="*/ 142541 h 143017"/>
                <a:gd name="connsiteX2" fmla="*/ 2805 w 210946"/>
                <a:gd name="connsiteY2" fmla="*/ 53197 h 143017"/>
                <a:gd name="connsiteX3" fmla="*/ 233 w 210946"/>
                <a:gd name="connsiteY3" fmla="*/ 47387 h 143017"/>
                <a:gd name="connsiteX4" fmla="*/ 14044 w 210946"/>
                <a:gd name="connsiteY4" fmla="*/ 3286 h 143017"/>
                <a:gd name="connsiteX5" fmla="*/ 16616 w 210946"/>
                <a:gd name="connsiteY5" fmla="*/ 429 h 143017"/>
                <a:gd name="connsiteX6" fmla="*/ 20521 w 210946"/>
                <a:gd name="connsiteY6" fmla="*/ 429 h 143017"/>
                <a:gd name="connsiteX7" fmla="*/ 208069 w 210946"/>
                <a:gd name="connsiteY7" fmla="*/ 82248 h 143017"/>
                <a:gd name="connsiteX8" fmla="*/ 210926 w 210946"/>
                <a:gd name="connsiteY8" fmla="*/ 86915 h 143017"/>
                <a:gd name="connsiteX9" fmla="*/ 207211 w 210946"/>
                <a:gd name="connsiteY9" fmla="*/ 138541 h 143017"/>
                <a:gd name="connsiteX10" fmla="*/ 204830 w 210946"/>
                <a:gd name="connsiteY10" fmla="*/ 142351 h 143017"/>
                <a:gd name="connsiteX11" fmla="*/ 202449 w 210946"/>
                <a:gd name="connsiteY11" fmla="*/ 143018 h 143017"/>
                <a:gd name="connsiteX12" fmla="*/ 10520 w 210946"/>
                <a:gd name="connsiteY12" fmla="*/ 46244 h 143017"/>
                <a:gd name="connsiteX13" fmla="*/ 198163 w 210946"/>
                <a:gd name="connsiteY13" fmla="*/ 131112 h 143017"/>
                <a:gd name="connsiteX14" fmla="*/ 201211 w 210946"/>
                <a:gd name="connsiteY14" fmla="*/ 89582 h 143017"/>
                <a:gd name="connsiteX15" fmla="*/ 21569 w 210946"/>
                <a:gd name="connsiteY15" fmla="*/ 11097 h 14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946" h="143017">
                  <a:moveTo>
                    <a:pt x="202449" y="143018"/>
                  </a:moveTo>
                  <a:cubicBezTo>
                    <a:pt x="201753" y="142999"/>
                    <a:pt x="201077" y="142837"/>
                    <a:pt x="200448" y="142541"/>
                  </a:cubicBezTo>
                  <a:lnTo>
                    <a:pt x="2805" y="53197"/>
                  </a:lnTo>
                  <a:cubicBezTo>
                    <a:pt x="592" y="52197"/>
                    <a:pt x="-516" y="49692"/>
                    <a:pt x="233" y="47387"/>
                  </a:cubicBezTo>
                  <a:lnTo>
                    <a:pt x="14044" y="3286"/>
                  </a:lnTo>
                  <a:cubicBezTo>
                    <a:pt x="14461" y="2019"/>
                    <a:pt x="15395" y="981"/>
                    <a:pt x="16616" y="429"/>
                  </a:cubicBezTo>
                  <a:cubicBezTo>
                    <a:pt x="17855" y="-143"/>
                    <a:pt x="19282" y="-143"/>
                    <a:pt x="20521" y="429"/>
                  </a:cubicBezTo>
                  <a:lnTo>
                    <a:pt x="208069" y="82248"/>
                  </a:lnTo>
                  <a:cubicBezTo>
                    <a:pt x="209954" y="83001"/>
                    <a:pt x="211117" y="84896"/>
                    <a:pt x="210926" y="86915"/>
                  </a:cubicBezTo>
                  <a:lnTo>
                    <a:pt x="207211" y="138541"/>
                  </a:lnTo>
                  <a:cubicBezTo>
                    <a:pt x="207040" y="140113"/>
                    <a:pt x="206163" y="141513"/>
                    <a:pt x="204830" y="142351"/>
                  </a:cubicBezTo>
                  <a:cubicBezTo>
                    <a:pt x="204106" y="142770"/>
                    <a:pt x="203287" y="142999"/>
                    <a:pt x="202449" y="143018"/>
                  </a:cubicBezTo>
                  <a:close/>
                  <a:moveTo>
                    <a:pt x="10520" y="46244"/>
                  </a:moveTo>
                  <a:lnTo>
                    <a:pt x="198163" y="131112"/>
                  </a:lnTo>
                  <a:lnTo>
                    <a:pt x="201211" y="89582"/>
                  </a:lnTo>
                  <a:lnTo>
                    <a:pt x="21569" y="1109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0" name="任意多边形: 形状 1439">
              <a:extLst>
                <a:ext uri="{FF2B5EF4-FFF2-40B4-BE49-F238E27FC236}">
                  <a16:creationId xmlns:a16="http://schemas.microsoft.com/office/drawing/2014/main" id="{5C29EAC0-1C12-4DA8-988F-16FF803903D1}"/>
                </a:ext>
              </a:extLst>
            </p:cNvPr>
            <p:cNvSpPr/>
            <p:nvPr/>
          </p:nvSpPr>
          <p:spPr>
            <a:xfrm>
              <a:off x="7922045" y="3912845"/>
              <a:ext cx="24823" cy="92740"/>
            </a:xfrm>
            <a:custGeom>
              <a:avLst/>
              <a:gdLst>
                <a:gd name="connsiteX0" fmla="*/ 4744 w 24823"/>
                <a:gd name="connsiteY0" fmla="*/ 92740 h 92740"/>
                <a:gd name="connsiteX1" fmla="*/ 3887 w 24823"/>
                <a:gd name="connsiteY1" fmla="*/ 92740 h 92740"/>
                <a:gd name="connsiteX2" fmla="*/ 77 w 24823"/>
                <a:gd name="connsiteY2" fmla="*/ 87215 h 92740"/>
                <a:gd name="connsiteX3" fmla="*/ 15412 w 24823"/>
                <a:gd name="connsiteY3" fmla="*/ 3872 h 92740"/>
                <a:gd name="connsiteX4" fmla="*/ 20937 w 24823"/>
                <a:gd name="connsiteY4" fmla="*/ 62 h 92740"/>
                <a:gd name="connsiteX5" fmla="*/ 24747 w 24823"/>
                <a:gd name="connsiteY5" fmla="*/ 5586 h 92740"/>
                <a:gd name="connsiteX6" fmla="*/ 9411 w 24823"/>
                <a:gd name="connsiteY6" fmla="*/ 88930 h 92740"/>
                <a:gd name="connsiteX7" fmla="*/ 4744 w 24823"/>
                <a:gd name="connsiteY7" fmla="*/ 92740 h 9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23" h="92740">
                  <a:moveTo>
                    <a:pt x="4744" y="92740"/>
                  </a:moveTo>
                  <a:lnTo>
                    <a:pt x="3887" y="92740"/>
                  </a:lnTo>
                  <a:cubicBezTo>
                    <a:pt x="1315" y="92254"/>
                    <a:pt x="-390" y="89787"/>
                    <a:pt x="77" y="87215"/>
                  </a:cubicBezTo>
                  <a:lnTo>
                    <a:pt x="15412" y="3872"/>
                  </a:lnTo>
                  <a:cubicBezTo>
                    <a:pt x="15936" y="1329"/>
                    <a:pt x="18374" y="-348"/>
                    <a:pt x="20937" y="62"/>
                  </a:cubicBezTo>
                  <a:cubicBezTo>
                    <a:pt x="23508" y="548"/>
                    <a:pt x="25213" y="3014"/>
                    <a:pt x="24747" y="5586"/>
                  </a:cubicBezTo>
                  <a:lnTo>
                    <a:pt x="9411" y="88930"/>
                  </a:lnTo>
                  <a:cubicBezTo>
                    <a:pt x="8992" y="91168"/>
                    <a:pt x="7021" y="92778"/>
                    <a:pt x="4744" y="9274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1" name="任意多边形: 形状 1440">
              <a:extLst>
                <a:ext uri="{FF2B5EF4-FFF2-40B4-BE49-F238E27FC236}">
                  <a16:creationId xmlns:a16="http://schemas.microsoft.com/office/drawing/2014/main" id="{CC39135D-977C-4023-9CF7-CF7C2BBFB6B0}"/>
                </a:ext>
              </a:extLst>
            </p:cNvPr>
            <p:cNvSpPr/>
            <p:nvPr/>
          </p:nvSpPr>
          <p:spPr>
            <a:xfrm>
              <a:off x="7939826" y="3905042"/>
              <a:ext cx="24498" cy="58266"/>
            </a:xfrm>
            <a:custGeom>
              <a:avLst/>
              <a:gdLst>
                <a:gd name="connsiteX0" fmla="*/ 4775 w 24498"/>
                <a:gd name="connsiteY0" fmla="*/ 58252 h 58266"/>
                <a:gd name="connsiteX1" fmla="*/ 3347 w 24498"/>
                <a:gd name="connsiteY1" fmla="*/ 58252 h 58266"/>
                <a:gd name="connsiteX2" fmla="*/ 203 w 24498"/>
                <a:gd name="connsiteY2" fmla="*/ 52251 h 58266"/>
                <a:gd name="connsiteX3" fmla="*/ 14777 w 24498"/>
                <a:gd name="connsiteY3" fmla="*/ 3579 h 58266"/>
                <a:gd name="connsiteX4" fmla="*/ 20920 w 24498"/>
                <a:gd name="connsiteY4" fmla="*/ 197 h 58266"/>
                <a:gd name="connsiteX5" fmla="*/ 24302 w 24498"/>
                <a:gd name="connsiteY5" fmla="*/ 6341 h 58266"/>
                <a:gd name="connsiteX6" fmla="*/ 9728 w 24498"/>
                <a:gd name="connsiteY6" fmla="*/ 55013 h 58266"/>
                <a:gd name="connsiteX7" fmla="*/ 4775 w 24498"/>
                <a:gd name="connsiteY7" fmla="*/ 58252 h 58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98" h="58266">
                  <a:moveTo>
                    <a:pt x="4775" y="58252"/>
                  </a:moveTo>
                  <a:lnTo>
                    <a:pt x="3347" y="58252"/>
                  </a:lnTo>
                  <a:cubicBezTo>
                    <a:pt x="851" y="57433"/>
                    <a:pt x="-549" y="54775"/>
                    <a:pt x="203" y="52251"/>
                  </a:cubicBezTo>
                  <a:lnTo>
                    <a:pt x="14777" y="3579"/>
                  </a:lnTo>
                  <a:cubicBezTo>
                    <a:pt x="15539" y="950"/>
                    <a:pt x="18291" y="-565"/>
                    <a:pt x="20920" y="197"/>
                  </a:cubicBezTo>
                  <a:cubicBezTo>
                    <a:pt x="23549" y="959"/>
                    <a:pt x="25064" y="3712"/>
                    <a:pt x="24302" y="6341"/>
                  </a:cubicBezTo>
                  <a:lnTo>
                    <a:pt x="9728" y="55013"/>
                  </a:lnTo>
                  <a:cubicBezTo>
                    <a:pt x="9004" y="57090"/>
                    <a:pt x="6966" y="58423"/>
                    <a:pt x="4775" y="58252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2" name="任意多边形: 形状 1441">
              <a:extLst>
                <a:ext uri="{FF2B5EF4-FFF2-40B4-BE49-F238E27FC236}">
                  <a16:creationId xmlns:a16="http://schemas.microsoft.com/office/drawing/2014/main" id="{D3610970-98C9-4A59-B489-0C87796E4DF7}"/>
                </a:ext>
              </a:extLst>
            </p:cNvPr>
            <p:cNvSpPr/>
            <p:nvPr/>
          </p:nvSpPr>
          <p:spPr>
            <a:xfrm>
              <a:off x="8133958" y="4223231"/>
              <a:ext cx="244983" cy="79343"/>
            </a:xfrm>
            <a:custGeom>
              <a:avLst/>
              <a:gdLst>
                <a:gd name="connsiteX0" fmla="*/ 244983 w 244983"/>
                <a:gd name="connsiteY0" fmla="*/ 13049 h 79343"/>
                <a:gd name="connsiteX1" fmla="*/ 3429 w 244983"/>
                <a:gd name="connsiteY1" fmla="*/ 79343 h 79343"/>
                <a:gd name="connsiteX2" fmla="*/ 0 w 244983"/>
                <a:gd name="connsiteY2" fmla="*/ 66294 h 79343"/>
                <a:gd name="connsiteX3" fmla="*/ 241554 w 244983"/>
                <a:gd name="connsiteY3" fmla="*/ 0 h 79343"/>
                <a:gd name="connsiteX4" fmla="*/ 244983 w 244983"/>
                <a:gd name="connsiteY4" fmla="*/ 13049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983" h="79343">
                  <a:moveTo>
                    <a:pt x="244983" y="13049"/>
                  </a:moveTo>
                  <a:lnTo>
                    <a:pt x="3429" y="79343"/>
                  </a:lnTo>
                  <a:lnTo>
                    <a:pt x="0" y="66294"/>
                  </a:lnTo>
                  <a:lnTo>
                    <a:pt x="241554" y="0"/>
                  </a:lnTo>
                  <a:lnTo>
                    <a:pt x="244983" y="13049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3" name="任意多边形: 形状 1442">
              <a:extLst>
                <a:ext uri="{FF2B5EF4-FFF2-40B4-BE49-F238E27FC236}">
                  <a16:creationId xmlns:a16="http://schemas.microsoft.com/office/drawing/2014/main" id="{870581DA-C885-4E6A-B456-CFA8ACA529D5}"/>
                </a:ext>
              </a:extLst>
            </p:cNvPr>
            <p:cNvSpPr/>
            <p:nvPr/>
          </p:nvSpPr>
          <p:spPr>
            <a:xfrm>
              <a:off x="8129227" y="4218124"/>
              <a:ext cx="254449" cy="89212"/>
            </a:xfrm>
            <a:custGeom>
              <a:avLst/>
              <a:gdLst>
                <a:gd name="connsiteX0" fmla="*/ 8160 w 254449"/>
                <a:gd name="connsiteY0" fmla="*/ 89213 h 89212"/>
                <a:gd name="connsiteX1" fmla="*/ 5779 w 254449"/>
                <a:gd name="connsiteY1" fmla="*/ 88546 h 89212"/>
                <a:gd name="connsiteX2" fmla="*/ 3588 w 254449"/>
                <a:gd name="connsiteY2" fmla="*/ 85688 h 89212"/>
                <a:gd name="connsiteX3" fmla="*/ 159 w 254449"/>
                <a:gd name="connsiteY3" fmla="*/ 72639 h 89212"/>
                <a:gd name="connsiteX4" fmla="*/ 3493 w 254449"/>
                <a:gd name="connsiteY4" fmla="*/ 66829 h 89212"/>
                <a:gd name="connsiteX5" fmla="*/ 245047 w 254449"/>
                <a:gd name="connsiteY5" fmla="*/ 154 h 89212"/>
                <a:gd name="connsiteX6" fmla="*/ 248667 w 254449"/>
                <a:gd name="connsiteY6" fmla="*/ 630 h 89212"/>
                <a:gd name="connsiteX7" fmla="*/ 250857 w 254449"/>
                <a:gd name="connsiteY7" fmla="*/ 3583 h 89212"/>
                <a:gd name="connsiteX8" fmla="*/ 254286 w 254449"/>
                <a:gd name="connsiteY8" fmla="*/ 16537 h 89212"/>
                <a:gd name="connsiteX9" fmla="*/ 250953 w 254449"/>
                <a:gd name="connsiteY9" fmla="*/ 22443 h 89212"/>
                <a:gd name="connsiteX10" fmla="*/ 9494 w 254449"/>
                <a:gd name="connsiteY10" fmla="*/ 89118 h 89212"/>
                <a:gd name="connsiteX11" fmla="*/ 10542 w 254449"/>
                <a:gd name="connsiteY11" fmla="*/ 74735 h 89212"/>
                <a:gd name="connsiteX12" fmla="*/ 11589 w 254449"/>
                <a:gd name="connsiteY12" fmla="*/ 78545 h 89212"/>
                <a:gd name="connsiteX13" fmla="*/ 243904 w 254449"/>
                <a:gd name="connsiteY13" fmla="*/ 14822 h 89212"/>
                <a:gd name="connsiteX14" fmla="*/ 242952 w 254449"/>
                <a:gd name="connsiteY14" fmla="*/ 11012 h 89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449" h="89212">
                  <a:moveTo>
                    <a:pt x="8160" y="89213"/>
                  </a:moveTo>
                  <a:cubicBezTo>
                    <a:pt x="7322" y="89222"/>
                    <a:pt x="6493" y="88984"/>
                    <a:pt x="5779" y="88546"/>
                  </a:cubicBezTo>
                  <a:cubicBezTo>
                    <a:pt x="4703" y="87917"/>
                    <a:pt x="3912" y="86889"/>
                    <a:pt x="3588" y="85688"/>
                  </a:cubicBezTo>
                  <a:lnTo>
                    <a:pt x="159" y="72639"/>
                  </a:lnTo>
                  <a:cubicBezTo>
                    <a:pt x="-507" y="70115"/>
                    <a:pt x="978" y="67524"/>
                    <a:pt x="3493" y="66829"/>
                  </a:cubicBezTo>
                  <a:lnTo>
                    <a:pt x="245047" y="154"/>
                  </a:lnTo>
                  <a:cubicBezTo>
                    <a:pt x="246266" y="-160"/>
                    <a:pt x="247571" y="11"/>
                    <a:pt x="248667" y="630"/>
                  </a:cubicBezTo>
                  <a:cubicBezTo>
                    <a:pt x="249781" y="1268"/>
                    <a:pt x="250572" y="2335"/>
                    <a:pt x="250857" y="3583"/>
                  </a:cubicBezTo>
                  <a:lnTo>
                    <a:pt x="254286" y="16537"/>
                  </a:lnTo>
                  <a:cubicBezTo>
                    <a:pt x="254963" y="19080"/>
                    <a:pt x="253477" y="21700"/>
                    <a:pt x="250953" y="22443"/>
                  </a:cubicBezTo>
                  <a:lnTo>
                    <a:pt x="9494" y="89118"/>
                  </a:lnTo>
                  <a:close/>
                  <a:moveTo>
                    <a:pt x="10542" y="74735"/>
                  </a:moveTo>
                  <a:lnTo>
                    <a:pt x="11589" y="78545"/>
                  </a:lnTo>
                  <a:lnTo>
                    <a:pt x="243904" y="14822"/>
                  </a:lnTo>
                  <a:lnTo>
                    <a:pt x="242952" y="1101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4" name="任意多边形: 形状 1443">
              <a:extLst>
                <a:ext uri="{FF2B5EF4-FFF2-40B4-BE49-F238E27FC236}">
                  <a16:creationId xmlns:a16="http://schemas.microsoft.com/office/drawing/2014/main" id="{FD50E169-457D-4D1C-AAB4-ADBDB5273005}"/>
                </a:ext>
              </a:extLst>
            </p:cNvPr>
            <p:cNvSpPr/>
            <p:nvPr/>
          </p:nvSpPr>
          <p:spPr>
            <a:xfrm>
              <a:off x="8024611" y="4261482"/>
              <a:ext cx="209145" cy="131388"/>
            </a:xfrm>
            <a:custGeom>
              <a:avLst/>
              <a:gdLst>
                <a:gd name="connsiteX0" fmla="*/ 0 w 209145"/>
                <a:gd name="connsiteY0" fmla="*/ 77477 h 131388"/>
                <a:gd name="connsiteX1" fmla="*/ 48292 w 209145"/>
                <a:gd name="connsiteY1" fmla="*/ 62904 h 131388"/>
                <a:gd name="connsiteX2" fmla="*/ 74104 w 209145"/>
                <a:gd name="connsiteY2" fmla="*/ 29185 h 131388"/>
                <a:gd name="connsiteX3" fmla="*/ 113443 w 209145"/>
                <a:gd name="connsiteY3" fmla="*/ 13469 h 131388"/>
                <a:gd name="connsiteX4" fmla="*/ 135922 w 209145"/>
                <a:gd name="connsiteY4" fmla="*/ 1087 h 131388"/>
                <a:gd name="connsiteX5" fmla="*/ 138113 w 209145"/>
                <a:gd name="connsiteY5" fmla="*/ 17946 h 131388"/>
                <a:gd name="connsiteX6" fmla="*/ 119063 w 209145"/>
                <a:gd name="connsiteY6" fmla="*/ 35948 h 131388"/>
                <a:gd name="connsiteX7" fmla="*/ 110109 w 209145"/>
                <a:gd name="connsiteY7" fmla="*/ 41568 h 131388"/>
                <a:gd name="connsiteX8" fmla="*/ 190976 w 209145"/>
                <a:gd name="connsiteY8" fmla="*/ 23566 h 131388"/>
                <a:gd name="connsiteX9" fmla="*/ 208979 w 209145"/>
                <a:gd name="connsiteY9" fmla="*/ 25852 h 131388"/>
                <a:gd name="connsiteX10" fmla="*/ 204406 w 209145"/>
                <a:gd name="connsiteY10" fmla="*/ 48235 h 131388"/>
                <a:gd name="connsiteX11" fmla="*/ 192119 w 209145"/>
                <a:gd name="connsiteY11" fmla="*/ 59475 h 131388"/>
                <a:gd name="connsiteX12" fmla="*/ 154019 w 209145"/>
                <a:gd name="connsiteY12" fmla="*/ 105576 h 131388"/>
                <a:gd name="connsiteX13" fmla="*/ 96869 w 209145"/>
                <a:gd name="connsiteY13" fmla="*/ 117959 h 131388"/>
                <a:gd name="connsiteX14" fmla="*/ 65437 w 209145"/>
                <a:gd name="connsiteY14" fmla="*/ 116816 h 131388"/>
                <a:gd name="connsiteX15" fmla="*/ 16002 w 209145"/>
                <a:gd name="connsiteY15" fmla="*/ 131389 h 131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9145" h="131388">
                  <a:moveTo>
                    <a:pt x="0" y="77477"/>
                  </a:moveTo>
                  <a:cubicBezTo>
                    <a:pt x="16402" y="73696"/>
                    <a:pt x="32537" y="68829"/>
                    <a:pt x="48292" y="62904"/>
                  </a:cubicBezTo>
                  <a:cubicBezTo>
                    <a:pt x="51625" y="59475"/>
                    <a:pt x="69628" y="33662"/>
                    <a:pt x="74104" y="29185"/>
                  </a:cubicBezTo>
                  <a:cubicBezTo>
                    <a:pt x="86725" y="22785"/>
                    <a:pt x="99889" y="17527"/>
                    <a:pt x="113443" y="13469"/>
                  </a:cubicBezTo>
                  <a:cubicBezTo>
                    <a:pt x="113443" y="13469"/>
                    <a:pt x="132493" y="-4533"/>
                    <a:pt x="135922" y="1087"/>
                  </a:cubicBezTo>
                  <a:cubicBezTo>
                    <a:pt x="139351" y="6707"/>
                    <a:pt x="142684" y="10040"/>
                    <a:pt x="138113" y="17946"/>
                  </a:cubicBezTo>
                  <a:cubicBezTo>
                    <a:pt x="133512" y="25557"/>
                    <a:pt x="126921" y="31786"/>
                    <a:pt x="119063" y="35948"/>
                  </a:cubicBezTo>
                  <a:lnTo>
                    <a:pt x="110109" y="41568"/>
                  </a:lnTo>
                  <a:lnTo>
                    <a:pt x="190976" y="23566"/>
                  </a:lnTo>
                  <a:cubicBezTo>
                    <a:pt x="190976" y="23566"/>
                    <a:pt x="207835" y="16803"/>
                    <a:pt x="208979" y="25852"/>
                  </a:cubicBezTo>
                  <a:cubicBezTo>
                    <a:pt x="209693" y="33596"/>
                    <a:pt x="208102" y="41387"/>
                    <a:pt x="204406" y="48235"/>
                  </a:cubicBezTo>
                  <a:cubicBezTo>
                    <a:pt x="200682" y="52369"/>
                    <a:pt x="196567" y="56132"/>
                    <a:pt x="192119" y="59475"/>
                  </a:cubicBezTo>
                  <a:cubicBezTo>
                    <a:pt x="192119" y="59475"/>
                    <a:pt x="162877" y="97575"/>
                    <a:pt x="154019" y="105576"/>
                  </a:cubicBezTo>
                  <a:cubicBezTo>
                    <a:pt x="145161" y="113577"/>
                    <a:pt x="110204" y="117959"/>
                    <a:pt x="96869" y="117959"/>
                  </a:cubicBezTo>
                  <a:cubicBezTo>
                    <a:pt x="83534" y="117959"/>
                    <a:pt x="65437" y="116816"/>
                    <a:pt x="65437" y="116816"/>
                  </a:cubicBezTo>
                  <a:lnTo>
                    <a:pt x="16002" y="13138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5" name="任意多边形: 形状 1444">
              <a:extLst>
                <a:ext uri="{FF2B5EF4-FFF2-40B4-BE49-F238E27FC236}">
                  <a16:creationId xmlns:a16="http://schemas.microsoft.com/office/drawing/2014/main" id="{B03FA7FF-38BD-41D7-8637-6447F5D74677}"/>
                </a:ext>
              </a:extLst>
            </p:cNvPr>
            <p:cNvSpPr/>
            <p:nvPr/>
          </p:nvSpPr>
          <p:spPr>
            <a:xfrm>
              <a:off x="8019682" y="4257532"/>
              <a:ext cx="218340" cy="140676"/>
            </a:xfrm>
            <a:custGeom>
              <a:avLst/>
              <a:gdLst>
                <a:gd name="connsiteX0" fmla="*/ 20645 w 218340"/>
                <a:gd name="connsiteY0" fmla="*/ 140483 h 140676"/>
                <a:gd name="connsiteX1" fmla="*/ 18359 w 218340"/>
                <a:gd name="connsiteY1" fmla="*/ 139911 h 140676"/>
                <a:gd name="connsiteX2" fmla="*/ 16073 w 218340"/>
                <a:gd name="connsiteY2" fmla="*/ 137054 h 140676"/>
                <a:gd name="connsiteX3" fmla="*/ 357 w 218340"/>
                <a:gd name="connsiteY3" fmla="*/ 83142 h 140676"/>
                <a:gd name="connsiteX4" fmla="*/ 357 w 218340"/>
                <a:gd name="connsiteY4" fmla="*/ 79428 h 140676"/>
                <a:gd name="connsiteX5" fmla="*/ 3405 w 218340"/>
                <a:gd name="connsiteY5" fmla="*/ 77237 h 140676"/>
                <a:gd name="connsiteX6" fmla="*/ 49792 w 218340"/>
                <a:gd name="connsiteY6" fmla="*/ 63521 h 140676"/>
                <a:gd name="connsiteX7" fmla="*/ 60269 w 218340"/>
                <a:gd name="connsiteY7" fmla="*/ 49614 h 140676"/>
                <a:gd name="connsiteX8" fmla="*/ 75319 w 218340"/>
                <a:gd name="connsiteY8" fmla="*/ 30564 h 140676"/>
                <a:gd name="connsiteX9" fmla="*/ 115514 w 218340"/>
                <a:gd name="connsiteY9" fmla="*/ 13991 h 140676"/>
                <a:gd name="connsiteX10" fmla="*/ 139422 w 218340"/>
                <a:gd name="connsiteY10" fmla="*/ 84 h 140676"/>
                <a:gd name="connsiteX11" fmla="*/ 144566 w 218340"/>
                <a:gd name="connsiteY11" fmla="*/ 3323 h 140676"/>
                <a:gd name="connsiteX12" fmla="*/ 145613 w 218340"/>
                <a:gd name="connsiteY12" fmla="*/ 5133 h 140676"/>
                <a:gd name="connsiteX13" fmla="*/ 146852 w 218340"/>
                <a:gd name="connsiteY13" fmla="*/ 25040 h 140676"/>
                <a:gd name="connsiteX14" fmla="*/ 137803 w 218340"/>
                <a:gd name="connsiteY14" fmla="*/ 36184 h 140676"/>
                <a:gd name="connsiteX15" fmla="*/ 194477 w 218340"/>
                <a:gd name="connsiteY15" fmla="*/ 23611 h 140676"/>
                <a:gd name="connsiteX16" fmla="*/ 213527 w 218340"/>
                <a:gd name="connsiteY16" fmla="*/ 22754 h 140676"/>
                <a:gd name="connsiteX17" fmla="*/ 218099 w 218340"/>
                <a:gd name="connsiteY17" fmla="*/ 29898 h 140676"/>
                <a:gd name="connsiteX18" fmla="*/ 212860 w 218340"/>
                <a:gd name="connsiteY18" fmla="*/ 55615 h 140676"/>
                <a:gd name="connsiteX19" fmla="*/ 199906 w 218340"/>
                <a:gd name="connsiteY19" fmla="*/ 67616 h 140676"/>
                <a:gd name="connsiteX20" fmla="*/ 161806 w 218340"/>
                <a:gd name="connsiteY20" fmla="*/ 113908 h 140676"/>
                <a:gd name="connsiteX21" fmla="*/ 101417 w 218340"/>
                <a:gd name="connsiteY21" fmla="*/ 127433 h 140676"/>
                <a:gd name="connsiteX22" fmla="*/ 70556 w 218340"/>
                <a:gd name="connsiteY22" fmla="*/ 126291 h 140676"/>
                <a:gd name="connsiteX23" fmla="*/ 21884 w 218340"/>
                <a:gd name="connsiteY23" fmla="*/ 140673 h 140676"/>
                <a:gd name="connsiteX24" fmla="*/ 20645 w 218340"/>
                <a:gd name="connsiteY24" fmla="*/ 140483 h 140676"/>
                <a:gd name="connsiteX25" fmla="*/ 11120 w 218340"/>
                <a:gd name="connsiteY25" fmla="*/ 85238 h 140676"/>
                <a:gd name="connsiteX26" fmla="*/ 24170 w 218340"/>
                <a:gd name="connsiteY26" fmla="*/ 129815 h 140676"/>
                <a:gd name="connsiteX27" fmla="*/ 69032 w 218340"/>
                <a:gd name="connsiteY27" fmla="*/ 116575 h 140676"/>
                <a:gd name="connsiteX28" fmla="*/ 70652 w 218340"/>
                <a:gd name="connsiteY28" fmla="*/ 116575 h 140676"/>
                <a:gd name="connsiteX29" fmla="*/ 101798 w 218340"/>
                <a:gd name="connsiteY29" fmla="*/ 117718 h 140676"/>
                <a:gd name="connsiteX30" fmla="*/ 155996 w 218340"/>
                <a:gd name="connsiteY30" fmla="*/ 106479 h 140676"/>
                <a:gd name="connsiteX31" fmla="*/ 193524 w 218340"/>
                <a:gd name="connsiteY31" fmla="*/ 61140 h 140676"/>
                <a:gd name="connsiteX32" fmla="*/ 194381 w 218340"/>
                <a:gd name="connsiteY32" fmla="*/ 60282 h 140676"/>
                <a:gd name="connsiteX33" fmla="*/ 205716 w 218340"/>
                <a:gd name="connsiteY33" fmla="*/ 50186 h 140676"/>
                <a:gd name="connsiteX34" fmla="*/ 209431 w 218340"/>
                <a:gd name="connsiteY34" fmla="*/ 31136 h 140676"/>
                <a:gd name="connsiteX35" fmla="*/ 197906 w 218340"/>
                <a:gd name="connsiteY35" fmla="*/ 32660 h 140676"/>
                <a:gd name="connsiteX36" fmla="*/ 116276 w 218340"/>
                <a:gd name="connsiteY36" fmla="*/ 50853 h 140676"/>
                <a:gd name="connsiteX37" fmla="*/ 110847 w 218340"/>
                <a:gd name="connsiteY37" fmla="*/ 48090 h 140676"/>
                <a:gd name="connsiteX38" fmla="*/ 112752 w 218340"/>
                <a:gd name="connsiteY38" fmla="*/ 42185 h 140676"/>
                <a:gd name="connsiteX39" fmla="*/ 121706 w 218340"/>
                <a:gd name="connsiteY39" fmla="*/ 36565 h 140676"/>
                <a:gd name="connsiteX40" fmla="*/ 139232 w 218340"/>
                <a:gd name="connsiteY40" fmla="*/ 20277 h 140676"/>
                <a:gd name="connsiteX41" fmla="*/ 138279 w 218340"/>
                <a:gd name="connsiteY41" fmla="*/ 10181 h 140676"/>
                <a:gd name="connsiteX42" fmla="*/ 138279 w 218340"/>
                <a:gd name="connsiteY42" fmla="*/ 10181 h 140676"/>
                <a:gd name="connsiteX43" fmla="*/ 122182 w 218340"/>
                <a:gd name="connsiteY43" fmla="*/ 21992 h 140676"/>
                <a:gd name="connsiteX44" fmla="*/ 120372 w 218340"/>
                <a:gd name="connsiteY44" fmla="*/ 23040 h 140676"/>
                <a:gd name="connsiteX45" fmla="*/ 82939 w 218340"/>
                <a:gd name="connsiteY45" fmla="*/ 37708 h 140676"/>
                <a:gd name="connsiteX46" fmla="*/ 68937 w 218340"/>
                <a:gd name="connsiteY46" fmla="*/ 55996 h 140676"/>
                <a:gd name="connsiteX47" fmla="*/ 57126 w 218340"/>
                <a:gd name="connsiteY47" fmla="*/ 71331 h 140676"/>
                <a:gd name="connsiteX48" fmla="*/ 10835 w 218340"/>
                <a:gd name="connsiteY48" fmla="*/ 85238 h 1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8340" h="140676">
                  <a:moveTo>
                    <a:pt x="20645" y="140483"/>
                  </a:moveTo>
                  <a:cubicBezTo>
                    <a:pt x="19845" y="140483"/>
                    <a:pt x="19064" y="140292"/>
                    <a:pt x="18359" y="139911"/>
                  </a:cubicBezTo>
                  <a:cubicBezTo>
                    <a:pt x="17235" y="139321"/>
                    <a:pt x="16407" y="138283"/>
                    <a:pt x="16073" y="137054"/>
                  </a:cubicBezTo>
                  <a:lnTo>
                    <a:pt x="357" y="83142"/>
                  </a:lnTo>
                  <a:cubicBezTo>
                    <a:pt x="-119" y="81952"/>
                    <a:pt x="-119" y="80618"/>
                    <a:pt x="357" y="79428"/>
                  </a:cubicBezTo>
                  <a:cubicBezTo>
                    <a:pt x="1014" y="78294"/>
                    <a:pt x="2119" y="77494"/>
                    <a:pt x="3405" y="77237"/>
                  </a:cubicBezTo>
                  <a:cubicBezTo>
                    <a:pt x="19150" y="73684"/>
                    <a:pt x="34647" y="69102"/>
                    <a:pt x="49792" y="63521"/>
                  </a:cubicBezTo>
                  <a:cubicBezTo>
                    <a:pt x="50744" y="62568"/>
                    <a:pt x="56078" y="55329"/>
                    <a:pt x="60269" y="49614"/>
                  </a:cubicBezTo>
                  <a:cubicBezTo>
                    <a:pt x="67794" y="39423"/>
                    <a:pt x="72842" y="32660"/>
                    <a:pt x="75319" y="30564"/>
                  </a:cubicBezTo>
                  <a:cubicBezTo>
                    <a:pt x="87987" y="23421"/>
                    <a:pt x="101494" y="17858"/>
                    <a:pt x="115514" y="13991"/>
                  </a:cubicBezTo>
                  <a:cubicBezTo>
                    <a:pt x="121896" y="7990"/>
                    <a:pt x="132850" y="-963"/>
                    <a:pt x="139422" y="84"/>
                  </a:cubicBezTo>
                  <a:cubicBezTo>
                    <a:pt x="141537" y="332"/>
                    <a:pt x="143432" y="1523"/>
                    <a:pt x="144566" y="3323"/>
                  </a:cubicBezTo>
                  <a:lnTo>
                    <a:pt x="145613" y="5133"/>
                  </a:lnTo>
                  <a:cubicBezTo>
                    <a:pt x="150424" y="10752"/>
                    <a:pt x="150928" y="18868"/>
                    <a:pt x="146852" y="25040"/>
                  </a:cubicBezTo>
                  <a:cubicBezTo>
                    <a:pt x="144470" y="29231"/>
                    <a:pt x="141413" y="32993"/>
                    <a:pt x="137803" y="36184"/>
                  </a:cubicBezTo>
                  <a:lnTo>
                    <a:pt x="194477" y="23611"/>
                  </a:lnTo>
                  <a:cubicBezTo>
                    <a:pt x="200487" y="20925"/>
                    <a:pt x="207297" y="20620"/>
                    <a:pt x="213527" y="22754"/>
                  </a:cubicBezTo>
                  <a:cubicBezTo>
                    <a:pt x="216089" y="24287"/>
                    <a:pt x="217775" y="26935"/>
                    <a:pt x="218099" y="29898"/>
                  </a:cubicBezTo>
                  <a:cubicBezTo>
                    <a:pt x="219042" y="38803"/>
                    <a:pt x="217213" y="47785"/>
                    <a:pt x="212860" y="55615"/>
                  </a:cubicBezTo>
                  <a:cubicBezTo>
                    <a:pt x="208993" y="60082"/>
                    <a:pt x="204649" y="64102"/>
                    <a:pt x="199906" y="67616"/>
                  </a:cubicBezTo>
                  <a:cubicBezTo>
                    <a:pt x="188047" y="83714"/>
                    <a:pt x="175322" y="99173"/>
                    <a:pt x="161806" y="113908"/>
                  </a:cubicBezTo>
                  <a:cubicBezTo>
                    <a:pt x="151138" y="123433"/>
                    <a:pt x="114181" y="127433"/>
                    <a:pt x="101417" y="127433"/>
                  </a:cubicBezTo>
                  <a:cubicBezTo>
                    <a:pt x="88654" y="127433"/>
                    <a:pt x="74271" y="126576"/>
                    <a:pt x="70556" y="126291"/>
                  </a:cubicBezTo>
                  <a:lnTo>
                    <a:pt x="21884" y="140673"/>
                  </a:lnTo>
                  <a:cubicBezTo>
                    <a:pt x="21465" y="140692"/>
                    <a:pt x="21046" y="140626"/>
                    <a:pt x="20645" y="140483"/>
                  </a:cubicBezTo>
                  <a:close/>
                  <a:moveTo>
                    <a:pt x="11120" y="85238"/>
                  </a:moveTo>
                  <a:lnTo>
                    <a:pt x="24170" y="129815"/>
                  </a:lnTo>
                  <a:lnTo>
                    <a:pt x="69032" y="116575"/>
                  </a:lnTo>
                  <a:cubicBezTo>
                    <a:pt x="69566" y="116432"/>
                    <a:pt x="70118" y="116432"/>
                    <a:pt x="70652" y="116575"/>
                  </a:cubicBezTo>
                  <a:cubicBezTo>
                    <a:pt x="70652" y="116575"/>
                    <a:pt x="88654" y="117718"/>
                    <a:pt x="101798" y="117718"/>
                  </a:cubicBezTo>
                  <a:cubicBezTo>
                    <a:pt x="114943" y="117718"/>
                    <a:pt x="148566" y="112956"/>
                    <a:pt x="155996" y="106479"/>
                  </a:cubicBezTo>
                  <a:cubicBezTo>
                    <a:pt x="169264" y="92010"/>
                    <a:pt x="181789" y="76875"/>
                    <a:pt x="193524" y="61140"/>
                  </a:cubicBezTo>
                  <a:cubicBezTo>
                    <a:pt x="193762" y="60806"/>
                    <a:pt x="194048" y="60520"/>
                    <a:pt x="194381" y="60282"/>
                  </a:cubicBezTo>
                  <a:cubicBezTo>
                    <a:pt x="198449" y="57253"/>
                    <a:pt x="202240" y="53882"/>
                    <a:pt x="205716" y="50186"/>
                  </a:cubicBezTo>
                  <a:cubicBezTo>
                    <a:pt x="208669" y="44290"/>
                    <a:pt x="209955" y="37708"/>
                    <a:pt x="209431" y="31136"/>
                  </a:cubicBezTo>
                  <a:cubicBezTo>
                    <a:pt x="205526" y="30336"/>
                    <a:pt x="201468" y="30869"/>
                    <a:pt x="197906" y="32660"/>
                  </a:cubicBezTo>
                  <a:lnTo>
                    <a:pt x="116276" y="50853"/>
                  </a:lnTo>
                  <a:cubicBezTo>
                    <a:pt x="114038" y="51357"/>
                    <a:pt x="111752" y="50195"/>
                    <a:pt x="110847" y="48090"/>
                  </a:cubicBezTo>
                  <a:cubicBezTo>
                    <a:pt x="109980" y="45919"/>
                    <a:pt x="110780" y="43442"/>
                    <a:pt x="112752" y="42185"/>
                  </a:cubicBezTo>
                  <a:lnTo>
                    <a:pt x="121706" y="36565"/>
                  </a:lnTo>
                  <a:cubicBezTo>
                    <a:pt x="128954" y="32879"/>
                    <a:pt x="135022" y="27231"/>
                    <a:pt x="139232" y="20277"/>
                  </a:cubicBezTo>
                  <a:cubicBezTo>
                    <a:pt x="141803" y="15800"/>
                    <a:pt x="140946" y="14562"/>
                    <a:pt x="138279" y="10181"/>
                  </a:cubicBezTo>
                  <a:lnTo>
                    <a:pt x="138279" y="10181"/>
                  </a:lnTo>
                  <a:cubicBezTo>
                    <a:pt x="132355" y="13286"/>
                    <a:pt x="126925" y="17268"/>
                    <a:pt x="122182" y="21992"/>
                  </a:cubicBezTo>
                  <a:cubicBezTo>
                    <a:pt x="121677" y="22487"/>
                    <a:pt x="121048" y="22849"/>
                    <a:pt x="120372" y="23040"/>
                  </a:cubicBezTo>
                  <a:cubicBezTo>
                    <a:pt x="107466" y="26754"/>
                    <a:pt x="94931" y="31669"/>
                    <a:pt x="82939" y="37708"/>
                  </a:cubicBezTo>
                  <a:cubicBezTo>
                    <a:pt x="80843" y="39804"/>
                    <a:pt x="74271" y="48757"/>
                    <a:pt x="68937" y="55996"/>
                  </a:cubicBezTo>
                  <a:cubicBezTo>
                    <a:pt x="63603" y="63235"/>
                    <a:pt x="58841" y="69617"/>
                    <a:pt x="57126" y="71331"/>
                  </a:cubicBezTo>
                  <a:cubicBezTo>
                    <a:pt x="55412" y="73046"/>
                    <a:pt x="38457" y="78189"/>
                    <a:pt x="10835" y="8523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6" name="任意多边形: 形状 1445">
              <a:extLst>
                <a:ext uri="{FF2B5EF4-FFF2-40B4-BE49-F238E27FC236}">
                  <a16:creationId xmlns:a16="http://schemas.microsoft.com/office/drawing/2014/main" id="{004FAF0D-FBA4-492B-ACC6-53A8B82F075B}"/>
                </a:ext>
              </a:extLst>
            </p:cNvPr>
            <p:cNvSpPr/>
            <p:nvPr/>
          </p:nvSpPr>
          <p:spPr>
            <a:xfrm>
              <a:off x="7609134" y="4040256"/>
              <a:ext cx="433384" cy="410336"/>
            </a:xfrm>
            <a:custGeom>
              <a:avLst/>
              <a:gdLst>
                <a:gd name="connsiteX0" fmla="*/ 31239 w 433384"/>
                <a:gd name="connsiteY0" fmla="*/ 11525 h 410336"/>
                <a:gd name="connsiteX1" fmla="*/ 3140 w 433384"/>
                <a:gd name="connsiteY1" fmla="*/ 51911 h 410336"/>
                <a:gd name="connsiteX2" fmla="*/ 949 w 433384"/>
                <a:gd name="connsiteY2" fmla="*/ 399097 h 410336"/>
                <a:gd name="connsiteX3" fmla="*/ 14380 w 433384"/>
                <a:gd name="connsiteY3" fmla="*/ 410337 h 410336"/>
                <a:gd name="connsiteX4" fmla="*/ 371662 w 433384"/>
                <a:gd name="connsiteY4" fmla="*/ 381762 h 410336"/>
                <a:gd name="connsiteX5" fmla="*/ 433384 w 433384"/>
                <a:gd name="connsiteY5" fmla="*/ 369380 h 410336"/>
                <a:gd name="connsiteX6" fmla="*/ 426717 w 433384"/>
                <a:gd name="connsiteY6" fmla="*/ 293180 h 410336"/>
                <a:gd name="connsiteX7" fmla="*/ 184020 w 433384"/>
                <a:gd name="connsiteY7" fmla="*/ 267367 h 410336"/>
                <a:gd name="connsiteX8" fmla="*/ 175066 w 433384"/>
                <a:gd name="connsiteY8" fmla="*/ 64008 h 410336"/>
                <a:gd name="connsiteX9" fmla="*/ 132394 w 433384"/>
                <a:gd name="connsiteY9" fmla="*/ 0 h 41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384" h="410336">
                  <a:moveTo>
                    <a:pt x="31239" y="11525"/>
                  </a:moveTo>
                  <a:cubicBezTo>
                    <a:pt x="20812" y="24222"/>
                    <a:pt x="11416" y="37719"/>
                    <a:pt x="3140" y="51911"/>
                  </a:cubicBezTo>
                  <a:cubicBezTo>
                    <a:pt x="949" y="59817"/>
                    <a:pt x="-1337" y="394811"/>
                    <a:pt x="949" y="399097"/>
                  </a:cubicBezTo>
                  <a:cubicBezTo>
                    <a:pt x="4715" y="403622"/>
                    <a:pt x="9264" y="407432"/>
                    <a:pt x="14380" y="410337"/>
                  </a:cubicBezTo>
                  <a:cubicBezTo>
                    <a:pt x="14380" y="410337"/>
                    <a:pt x="335658" y="385572"/>
                    <a:pt x="371662" y="381762"/>
                  </a:cubicBezTo>
                  <a:cubicBezTo>
                    <a:pt x="392627" y="379924"/>
                    <a:pt x="413325" y="375771"/>
                    <a:pt x="433384" y="369380"/>
                  </a:cubicBezTo>
                  <a:lnTo>
                    <a:pt x="426717" y="293180"/>
                  </a:lnTo>
                  <a:lnTo>
                    <a:pt x="184020" y="267367"/>
                  </a:lnTo>
                  <a:cubicBezTo>
                    <a:pt x="184020" y="267367"/>
                    <a:pt x="175066" y="70771"/>
                    <a:pt x="175066" y="64008"/>
                  </a:cubicBezTo>
                  <a:cubicBezTo>
                    <a:pt x="175066" y="57245"/>
                    <a:pt x="144682" y="12382"/>
                    <a:pt x="132394" y="0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7" name="任意多边形: 形状 1446">
              <a:extLst>
                <a:ext uri="{FF2B5EF4-FFF2-40B4-BE49-F238E27FC236}">
                  <a16:creationId xmlns:a16="http://schemas.microsoft.com/office/drawing/2014/main" id="{DF3F266D-A66B-4C3D-8D6E-5013A19DD160}"/>
                </a:ext>
              </a:extLst>
            </p:cNvPr>
            <p:cNvSpPr/>
            <p:nvPr/>
          </p:nvSpPr>
          <p:spPr>
            <a:xfrm>
              <a:off x="7604057" y="4035712"/>
              <a:ext cx="442393" cy="419928"/>
            </a:xfrm>
            <a:custGeom>
              <a:avLst/>
              <a:gdLst>
                <a:gd name="connsiteX0" fmla="*/ 19456 w 442393"/>
                <a:gd name="connsiteY0" fmla="*/ 419643 h 419928"/>
                <a:gd name="connsiteX1" fmla="*/ 16979 w 442393"/>
                <a:gd name="connsiteY1" fmla="*/ 418976 h 419928"/>
                <a:gd name="connsiteX2" fmla="*/ 1739 w 442393"/>
                <a:gd name="connsiteY2" fmla="*/ 405736 h 419928"/>
                <a:gd name="connsiteX3" fmla="*/ 3644 w 442393"/>
                <a:gd name="connsiteY3" fmla="*/ 55216 h 419928"/>
                <a:gd name="connsiteX4" fmla="*/ 32219 w 442393"/>
                <a:gd name="connsiteY4" fmla="*/ 13116 h 419928"/>
                <a:gd name="connsiteX5" fmla="*/ 38764 w 442393"/>
                <a:gd name="connsiteY5" fmla="*/ 12259 h 419928"/>
                <a:gd name="connsiteX6" fmla="*/ 38887 w 442393"/>
                <a:gd name="connsiteY6" fmla="*/ 12354 h 419928"/>
                <a:gd name="connsiteX7" fmla="*/ 39747 w 442393"/>
                <a:gd name="connsiteY7" fmla="*/ 18898 h 419928"/>
                <a:gd name="connsiteX8" fmla="*/ 39649 w 442393"/>
                <a:gd name="connsiteY8" fmla="*/ 19021 h 419928"/>
                <a:gd name="connsiteX9" fmla="*/ 12407 w 442393"/>
                <a:gd name="connsiteY9" fmla="*/ 57788 h 419928"/>
                <a:gd name="connsiteX10" fmla="*/ 10121 w 442393"/>
                <a:gd name="connsiteY10" fmla="*/ 401926 h 419928"/>
                <a:gd name="connsiteX11" fmla="*/ 20218 w 442393"/>
                <a:gd name="connsiteY11" fmla="*/ 410023 h 419928"/>
                <a:gd name="connsiteX12" fmla="*/ 375881 w 442393"/>
                <a:gd name="connsiteY12" fmla="*/ 382019 h 419928"/>
                <a:gd name="connsiteX13" fmla="*/ 433031 w 442393"/>
                <a:gd name="connsiteY13" fmla="*/ 371065 h 419928"/>
                <a:gd name="connsiteX14" fmla="*/ 426936 w 442393"/>
                <a:gd name="connsiteY14" fmla="*/ 302390 h 419928"/>
                <a:gd name="connsiteX15" fmla="*/ 188239 w 442393"/>
                <a:gd name="connsiteY15" fmla="*/ 276958 h 419928"/>
                <a:gd name="connsiteX16" fmla="*/ 183953 w 442393"/>
                <a:gd name="connsiteY16" fmla="*/ 272386 h 419928"/>
                <a:gd name="connsiteX17" fmla="*/ 174999 w 442393"/>
                <a:gd name="connsiteY17" fmla="*/ 68837 h 419928"/>
                <a:gd name="connsiteX18" fmla="*/ 133661 w 442393"/>
                <a:gd name="connsiteY18" fmla="*/ 8163 h 419928"/>
                <a:gd name="connsiteX19" fmla="*/ 133661 w 442393"/>
                <a:gd name="connsiteY19" fmla="*/ 1400 h 419928"/>
                <a:gd name="connsiteX20" fmla="*/ 140423 w 442393"/>
                <a:gd name="connsiteY20" fmla="*/ 1400 h 419928"/>
                <a:gd name="connsiteX21" fmla="*/ 184524 w 442393"/>
                <a:gd name="connsiteY21" fmla="*/ 68837 h 419928"/>
                <a:gd name="connsiteX22" fmla="*/ 193287 w 442393"/>
                <a:gd name="connsiteY22" fmla="*/ 267910 h 419928"/>
                <a:gd name="connsiteX23" fmla="*/ 431412 w 442393"/>
                <a:gd name="connsiteY23" fmla="*/ 293246 h 419928"/>
                <a:gd name="connsiteX24" fmla="*/ 435603 w 442393"/>
                <a:gd name="connsiteY24" fmla="*/ 297628 h 419928"/>
                <a:gd name="connsiteX25" fmla="*/ 442366 w 442393"/>
                <a:gd name="connsiteY25" fmla="*/ 373828 h 419928"/>
                <a:gd name="connsiteX26" fmla="*/ 439223 w 442393"/>
                <a:gd name="connsiteY26" fmla="*/ 378685 h 419928"/>
                <a:gd name="connsiteX27" fmla="*/ 376262 w 442393"/>
                <a:gd name="connsiteY27" fmla="*/ 391354 h 419928"/>
                <a:gd name="connsiteX28" fmla="*/ 18980 w 442393"/>
                <a:gd name="connsiteY28" fmla="*/ 419929 h 41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42393" h="419928">
                  <a:moveTo>
                    <a:pt x="19456" y="419643"/>
                  </a:moveTo>
                  <a:cubicBezTo>
                    <a:pt x="18590" y="419614"/>
                    <a:pt x="17742" y="419386"/>
                    <a:pt x="16979" y="418976"/>
                  </a:cubicBezTo>
                  <a:cubicBezTo>
                    <a:pt x="11035" y="415671"/>
                    <a:pt x="5845" y="411156"/>
                    <a:pt x="1739" y="405736"/>
                  </a:cubicBezTo>
                  <a:cubicBezTo>
                    <a:pt x="-2833" y="396211"/>
                    <a:pt x="2978" y="57407"/>
                    <a:pt x="3644" y="55216"/>
                  </a:cubicBezTo>
                  <a:cubicBezTo>
                    <a:pt x="11774" y="40281"/>
                    <a:pt x="21345" y="26184"/>
                    <a:pt x="32219" y="13116"/>
                  </a:cubicBezTo>
                  <a:cubicBezTo>
                    <a:pt x="33789" y="11068"/>
                    <a:pt x="36719" y="10687"/>
                    <a:pt x="38764" y="12259"/>
                  </a:cubicBezTo>
                  <a:cubicBezTo>
                    <a:pt x="38805" y="12287"/>
                    <a:pt x="38846" y="12316"/>
                    <a:pt x="38887" y="12354"/>
                  </a:cubicBezTo>
                  <a:cubicBezTo>
                    <a:pt x="40932" y="13925"/>
                    <a:pt x="41317" y="16850"/>
                    <a:pt x="39747" y="18898"/>
                  </a:cubicBezTo>
                  <a:cubicBezTo>
                    <a:pt x="39715" y="18936"/>
                    <a:pt x="39682" y="18983"/>
                    <a:pt x="39649" y="19021"/>
                  </a:cubicBezTo>
                  <a:cubicBezTo>
                    <a:pt x="29511" y="31166"/>
                    <a:pt x="20399" y="44129"/>
                    <a:pt x="12407" y="57788"/>
                  </a:cubicBezTo>
                  <a:cubicBezTo>
                    <a:pt x="10312" y="70361"/>
                    <a:pt x="8216" y="382400"/>
                    <a:pt x="10121" y="401926"/>
                  </a:cubicBezTo>
                  <a:cubicBezTo>
                    <a:pt x="13129" y="405041"/>
                    <a:pt x="16522" y="407765"/>
                    <a:pt x="20218" y="410023"/>
                  </a:cubicBezTo>
                  <a:cubicBezTo>
                    <a:pt x="44507" y="408118"/>
                    <a:pt x="341687" y="385257"/>
                    <a:pt x="375881" y="382019"/>
                  </a:cubicBezTo>
                  <a:cubicBezTo>
                    <a:pt x="395236" y="380219"/>
                    <a:pt x="414381" y="376552"/>
                    <a:pt x="433031" y="371065"/>
                  </a:cubicBezTo>
                  <a:lnTo>
                    <a:pt x="426936" y="302390"/>
                  </a:lnTo>
                  <a:lnTo>
                    <a:pt x="188239" y="276958"/>
                  </a:lnTo>
                  <a:cubicBezTo>
                    <a:pt x="185867" y="276720"/>
                    <a:pt x="184038" y="274768"/>
                    <a:pt x="183953" y="272386"/>
                  </a:cubicBezTo>
                  <a:cubicBezTo>
                    <a:pt x="183953" y="264385"/>
                    <a:pt x="174999" y="75600"/>
                    <a:pt x="174999" y="68837"/>
                  </a:cubicBezTo>
                  <a:cubicBezTo>
                    <a:pt x="163693" y="47034"/>
                    <a:pt x="149815" y="26670"/>
                    <a:pt x="133661" y="8163"/>
                  </a:cubicBezTo>
                  <a:cubicBezTo>
                    <a:pt x="131794" y="6296"/>
                    <a:pt x="131794" y="3267"/>
                    <a:pt x="133661" y="1400"/>
                  </a:cubicBezTo>
                  <a:cubicBezTo>
                    <a:pt x="135528" y="-467"/>
                    <a:pt x="138557" y="-467"/>
                    <a:pt x="140423" y="1400"/>
                  </a:cubicBezTo>
                  <a:cubicBezTo>
                    <a:pt x="151568" y="12639"/>
                    <a:pt x="184524" y="59312"/>
                    <a:pt x="184524" y="68837"/>
                  </a:cubicBezTo>
                  <a:cubicBezTo>
                    <a:pt x="184524" y="73981"/>
                    <a:pt x="190144" y="198948"/>
                    <a:pt x="193287" y="267910"/>
                  </a:cubicBezTo>
                  <a:lnTo>
                    <a:pt x="431412" y="293246"/>
                  </a:lnTo>
                  <a:cubicBezTo>
                    <a:pt x="433679" y="293513"/>
                    <a:pt x="435432" y="295351"/>
                    <a:pt x="435603" y="297628"/>
                  </a:cubicBezTo>
                  <a:lnTo>
                    <a:pt x="442366" y="373828"/>
                  </a:lnTo>
                  <a:cubicBezTo>
                    <a:pt x="442604" y="375990"/>
                    <a:pt x="441290" y="378019"/>
                    <a:pt x="439223" y="378685"/>
                  </a:cubicBezTo>
                  <a:cubicBezTo>
                    <a:pt x="418763" y="385219"/>
                    <a:pt x="397656" y="389468"/>
                    <a:pt x="376262" y="391354"/>
                  </a:cubicBezTo>
                  <a:cubicBezTo>
                    <a:pt x="340734" y="394687"/>
                    <a:pt x="22218" y="419167"/>
                    <a:pt x="18980" y="41992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8" name="任意多边形: 形状 1447">
              <a:extLst>
                <a:ext uri="{FF2B5EF4-FFF2-40B4-BE49-F238E27FC236}">
                  <a16:creationId xmlns:a16="http://schemas.microsoft.com/office/drawing/2014/main" id="{FCE655F0-C7AF-4BBF-9C40-CA8CCBC1A7D8}"/>
                </a:ext>
              </a:extLst>
            </p:cNvPr>
            <p:cNvSpPr/>
            <p:nvPr/>
          </p:nvSpPr>
          <p:spPr>
            <a:xfrm>
              <a:off x="7723042" y="4296287"/>
              <a:ext cx="62491" cy="11906"/>
            </a:xfrm>
            <a:custGeom>
              <a:avLst/>
              <a:gdLst>
                <a:gd name="connsiteX0" fmla="*/ 57729 w 62491"/>
                <a:gd name="connsiteY0" fmla="*/ 11906 h 11906"/>
                <a:gd name="connsiteX1" fmla="*/ 57729 w 62491"/>
                <a:gd name="connsiteY1" fmla="*/ 11906 h 11906"/>
                <a:gd name="connsiteX2" fmla="*/ 4960 w 62491"/>
                <a:gd name="connsiteY2" fmla="*/ 9620 h 11906"/>
                <a:gd name="connsiteX3" fmla="*/ 7 w 62491"/>
                <a:gd name="connsiteY3" fmla="*/ 5058 h 11906"/>
                <a:gd name="connsiteX4" fmla="*/ 7 w 62491"/>
                <a:gd name="connsiteY4" fmla="*/ 4572 h 11906"/>
                <a:gd name="connsiteX5" fmla="*/ 4960 w 62491"/>
                <a:gd name="connsiteY5" fmla="*/ 0 h 11906"/>
                <a:gd name="connsiteX6" fmla="*/ 57729 w 62491"/>
                <a:gd name="connsiteY6" fmla="*/ 2286 h 11906"/>
                <a:gd name="connsiteX7" fmla="*/ 62491 w 62491"/>
                <a:gd name="connsiteY7" fmla="*/ 7049 h 11906"/>
                <a:gd name="connsiteX8" fmla="*/ 57729 w 62491"/>
                <a:gd name="connsiteY8" fmla="*/ 11811 h 1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491" h="11906">
                  <a:moveTo>
                    <a:pt x="57729" y="11906"/>
                  </a:moveTo>
                  <a:lnTo>
                    <a:pt x="57729" y="11906"/>
                  </a:lnTo>
                  <a:lnTo>
                    <a:pt x="4960" y="9620"/>
                  </a:lnTo>
                  <a:cubicBezTo>
                    <a:pt x="2331" y="9735"/>
                    <a:pt x="112" y="7687"/>
                    <a:pt x="7" y="5058"/>
                  </a:cubicBezTo>
                  <a:cubicBezTo>
                    <a:pt x="-2" y="4896"/>
                    <a:pt x="-2" y="4734"/>
                    <a:pt x="7" y="4572"/>
                  </a:cubicBezTo>
                  <a:cubicBezTo>
                    <a:pt x="293" y="2029"/>
                    <a:pt x="2398" y="76"/>
                    <a:pt x="4960" y="0"/>
                  </a:cubicBezTo>
                  <a:lnTo>
                    <a:pt x="57729" y="2286"/>
                  </a:lnTo>
                  <a:cubicBezTo>
                    <a:pt x="60358" y="2286"/>
                    <a:pt x="62491" y="4420"/>
                    <a:pt x="62491" y="7049"/>
                  </a:cubicBezTo>
                  <a:cubicBezTo>
                    <a:pt x="62491" y="9678"/>
                    <a:pt x="60358" y="11811"/>
                    <a:pt x="57729" y="1181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9" name="任意多边形: 形状 1448">
              <a:extLst>
                <a:ext uri="{FF2B5EF4-FFF2-40B4-BE49-F238E27FC236}">
                  <a16:creationId xmlns:a16="http://schemas.microsoft.com/office/drawing/2014/main" id="{45C1D6AF-A63C-4A49-A171-313D1F203C56}"/>
                </a:ext>
              </a:extLst>
            </p:cNvPr>
            <p:cNvSpPr/>
            <p:nvPr/>
          </p:nvSpPr>
          <p:spPr>
            <a:xfrm>
              <a:off x="7717627" y="4277770"/>
              <a:ext cx="51085" cy="28244"/>
            </a:xfrm>
            <a:custGeom>
              <a:avLst/>
              <a:gdLst>
                <a:gd name="connsiteX0" fmla="*/ 46284 w 51085"/>
                <a:gd name="connsiteY0" fmla="*/ 28137 h 28244"/>
                <a:gd name="connsiteX1" fmla="*/ 44379 w 51085"/>
                <a:gd name="connsiteY1" fmla="*/ 28137 h 28244"/>
                <a:gd name="connsiteX2" fmla="*/ 2755 w 51085"/>
                <a:gd name="connsiteY2" fmla="*/ 9087 h 28244"/>
                <a:gd name="connsiteX3" fmla="*/ 412 w 51085"/>
                <a:gd name="connsiteY3" fmla="*/ 2915 h 28244"/>
                <a:gd name="connsiteX4" fmla="*/ 469 w 51085"/>
                <a:gd name="connsiteY4" fmla="*/ 2801 h 28244"/>
                <a:gd name="connsiteX5" fmla="*/ 6756 w 51085"/>
                <a:gd name="connsiteY5" fmla="*/ 419 h 28244"/>
                <a:gd name="connsiteX6" fmla="*/ 48285 w 51085"/>
                <a:gd name="connsiteY6" fmla="*/ 19469 h 28244"/>
                <a:gd name="connsiteX7" fmla="*/ 50666 w 51085"/>
                <a:gd name="connsiteY7" fmla="*/ 25756 h 28244"/>
                <a:gd name="connsiteX8" fmla="*/ 46284 w 51085"/>
                <a:gd name="connsiteY8" fmla="*/ 28137 h 2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085" h="28244">
                  <a:moveTo>
                    <a:pt x="46284" y="28137"/>
                  </a:moveTo>
                  <a:cubicBezTo>
                    <a:pt x="45656" y="28280"/>
                    <a:pt x="45008" y="28280"/>
                    <a:pt x="44379" y="28137"/>
                  </a:cubicBezTo>
                  <a:lnTo>
                    <a:pt x="2755" y="9087"/>
                  </a:lnTo>
                  <a:cubicBezTo>
                    <a:pt x="402" y="8030"/>
                    <a:pt x="-645" y="5268"/>
                    <a:pt x="412" y="2915"/>
                  </a:cubicBezTo>
                  <a:cubicBezTo>
                    <a:pt x="431" y="2877"/>
                    <a:pt x="450" y="2839"/>
                    <a:pt x="469" y="2801"/>
                  </a:cubicBezTo>
                  <a:cubicBezTo>
                    <a:pt x="1555" y="410"/>
                    <a:pt x="4365" y="-657"/>
                    <a:pt x="6756" y="419"/>
                  </a:cubicBezTo>
                  <a:lnTo>
                    <a:pt x="48285" y="19469"/>
                  </a:lnTo>
                  <a:cubicBezTo>
                    <a:pt x="50675" y="20555"/>
                    <a:pt x="51742" y="23365"/>
                    <a:pt x="50666" y="25756"/>
                  </a:cubicBezTo>
                  <a:cubicBezTo>
                    <a:pt x="49742" y="27280"/>
                    <a:pt x="48066" y="28195"/>
                    <a:pt x="46284" y="2813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0" name="任意多边形: 形状 1449">
              <a:extLst>
                <a:ext uri="{FF2B5EF4-FFF2-40B4-BE49-F238E27FC236}">
                  <a16:creationId xmlns:a16="http://schemas.microsoft.com/office/drawing/2014/main" id="{AD1653F1-F9AC-43D2-9112-1AC7D78EC208}"/>
                </a:ext>
              </a:extLst>
            </p:cNvPr>
            <p:cNvSpPr/>
            <p:nvPr/>
          </p:nvSpPr>
          <p:spPr>
            <a:xfrm>
              <a:off x="7663577" y="4527611"/>
              <a:ext cx="213228" cy="46547"/>
            </a:xfrm>
            <a:custGeom>
              <a:avLst/>
              <a:gdLst>
                <a:gd name="connsiteX0" fmla="*/ 93953 w 213228"/>
                <a:gd name="connsiteY0" fmla="*/ 46521 h 46547"/>
                <a:gd name="connsiteX1" fmla="*/ 3371 w 213228"/>
                <a:gd name="connsiteY1" fmla="*/ 35186 h 46547"/>
                <a:gd name="connsiteX2" fmla="*/ 37 w 213228"/>
                <a:gd name="connsiteY2" fmla="*/ 30043 h 46547"/>
                <a:gd name="connsiteX3" fmla="*/ 3561 w 213228"/>
                <a:gd name="connsiteY3" fmla="*/ 4135 h 46547"/>
                <a:gd name="connsiteX4" fmla="*/ 8895 w 213228"/>
                <a:gd name="connsiteY4" fmla="*/ 39 h 46547"/>
                <a:gd name="connsiteX5" fmla="*/ 12991 w 213228"/>
                <a:gd name="connsiteY5" fmla="*/ 5469 h 46547"/>
                <a:gd name="connsiteX6" fmla="*/ 10038 w 213228"/>
                <a:gd name="connsiteY6" fmla="*/ 27186 h 46547"/>
                <a:gd name="connsiteX7" fmla="*/ 207015 w 213228"/>
                <a:gd name="connsiteY7" fmla="*/ 19280 h 46547"/>
                <a:gd name="connsiteX8" fmla="*/ 212959 w 213228"/>
                <a:gd name="connsiteY8" fmla="*/ 22156 h 46547"/>
                <a:gd name="connsiteX9" fmla="*/ 213016 w 213228"/>
                <a:gd name="connsiteY9" fmla="*/ 22328 h 46547"/>
                <a:gd name="connsiteX10" fmla="*/ 209968 w 213228"/>
                <a:gd name="connsiteY10" fmla="*/ 28328 h 46547"/>
                <a:gd name="connsiteX11" fmla="*/ 93953 w 213228"/>
                <a:gd name="connsiteY11" fmla="*/ 46521 h 4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228" h="46547">
                  <a:moveTo>
                    <a:pt x="93953" y="46521"/>
                  </a:moveTo>
                  <a:cubicBezTo>
                    <a:pt x="63388" y="46902"/>
                    <a:pt x="32908" y="43092"/>
                    <a:pt x="3371" y="35186"/>
                  </a:cubicBezTo>
                  <a:cubicBezTo>
                    <a:pt x="1157" y="34510"/>
                    <a:pt x="-250" y="32338"/>
                    <a:pt x="37" y="30043"/>
                  </a:cubicBezTo>
                  <a:lnTo>
                    <a:pt x="3561" y="4135"/>
                  </a:lnTo>
                  <a:cubicBezTo>
                    <a:pt x="3907" y="1535"/>
                    <a:pt x="6292" y="-294"/>
                    <a:pt x="8895" y="39"/>
                  </a:cubicBezTo>
                  <a:cubicBezTo>
                    <a:pt x="11511" y="430"/>
                    <a:pt x="13334" y="2849"/>
                    <a:pt x="12991" y="5469"/>
                  </a:cubicBezTo>
                  <a:lnTo>
                    <a:pt x="10038" y="27186"/>
                  </a:lnTo>
                  <a:cubicBezTo>
                    <a:pt x="75180" y="42644"/>
                    <a:pt x="143322" y="39911"/>
                    <a:pt x="207015" y="19280"/>
                  </a:cubicBezTo>
                  <a:cubicBezTo>
                    <a:pt x="209454" y="18432"/>
                    <a:pt x="212111" y="19718"/>
                    <a:pt x="212959" y="22156"/>
                  </a:cubicBezTo>
                  <a:cubicBezTo>
                    <a:pt x="212978" y="22213"/>
                    <a:pt x="212997" y="22271"/>
                    <a:pt x="213016" y="22328"/>
                  </a:cubicBezTo>
                  <a:cubicBezTo>
                    <a:pt x="213778" y="24823"/>
                    <a:pt x="212425" y="27471"/>
                    <a:pt x="209968" y="28328"/>
                  </a:cubicBezTo>
                  <a:cubicBezTo>
                    <a:pt x="172497" y="40482"/>
                    <a:pt x="133339" y="46617"/>
                    <a:pt x="93953" y="46521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1" name="任意多边形: 形状 1450">
              <a:extLst>
                <a:ext uri="{FF2B5EF4-FFF2-40B4-BE49-F238E27FC236}">
                  <a16:creationId xmlns:a16="http://schemas.microsoft.com/office/drawing/2014/main" id="{1819F118-75F3-4A2B-8432-D3487C0C4C4E}"/>
                </a:ext>
              </a:extLst>
            </p:cNvPr>
            <p:cNvSpPr/>
            <p:nvPr/>
          </p:nvSpPr>
          <p:spPr>
            <a:xfrm>
              <a:off x="7696416" y="4517247"/>
              <a:ext cx="151145" cy="21850"/>
            </a:xfrm>
            <a:custGeom>
              <a:avLst/>
              <a:gdLst>
                <a:gd name="connsiteX0" fmla="*/ 51398 w 151145"/>
                <a:gd name="connsiteY0" fmla="*/ 21737 h 21850"/>
                <a:gd name="connsiteX1" fmla="*/ 3202 w 151145"/>
                <a:gd name="connsiteY1" fmla="*/ 16213 h 21850"/>
                <a:gd name="connsiteX2" fmla="*/ 249 w 151145"/>
                <a:gd name="connsiteY2" fmla="*/ 10117 h 21850"/>
                <a:gd name="connsiteX3" fmla="*/ 6250 w 151145"/>
                <a:gd name="connsiteY3" fmla="*/ 7164 h 21850"/>
                <a:gd name="connsiteX4" fmla="*/ 145219 w 151145"/>
                <a:gd name="connsiteY4" fmla="*/ 116 h 21850"/>
                <a:gd name="connsiteX5" fmla="*/ 151030 w 151145"/>
                <a:gd name="connsiteY5" fmla="*/ 3830 h 21850"/>
                <a:gd name="connsiteX6" fmla="*/ 147315 w 151145"/>
                <a:gd name="connsiteY6" fmla="*/ 9641 h 21850"/>
                <a:gd name="connsiteX7" fmla="*/ 51398 w 151145"/>
                <a:gd name="connsiteY7" fmla="*/ 21737 h 21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145" h="21850">
                  <a:moveTo>
                    <a:pt x="51398" y="21737"/>
                  </a:moveTo>
                  <a:cubicBezTo>
                    <a:pt x="35149" y="22347"/>
                    <a:pt x="18899" y="20489"/>
                    <a:pt x="3202" y="16213"/>
                  </a:cubicBezTo>
                  <a:cubicBezTo>
                    <a:pt x="725" y="15317"/>
                    <a:pt x="-580" y="12612"/>
                    <a:pt x="249" y="10117"/>
                  </a:cubicBezTo>
                  <a:cubicBezTo>
                    <a:pt x="1106" y="7659"/>
                    <a:pt x="3783" y="6345"/>
                    <a:pt x="6250" y="7164"/>
                  </a:cubicBezTo>
                  <a:cubicBezTo>
                    <a:pt x="6250" y="7164"/>
                    <a:pt x="51398" y="21928"/>
                    <a:pt x="145219" y="116"/>
                  </a:cubicBezTo>
                  <a:cubicBezTo>
                    <a:pt x="147848" y="-465"/>
                    <a:pt x="150449" y="1201"/>
                    <a:pt x="151030" y="3830"/>
                  </a:cubicBezTo>
                  <a:cubicBezTo>
                    <a:pt x="151611" y="6459"/>
                    <a:pt x="149944" y="9060"/>
                    <a:pt x="147315" y="9641"/>
                  </a:cubicBezTo>
                  <a:cubicBezTo>
                    <a:pt x="115902" y="17299"/>
                    <a:pt x="83726" y="21356"/>
                    <a:pt x="51398" y="2173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1807AE77-7C8D-4939-9D85-71FB18517D5B}"/>
              </a:ext>
            </a:extLst>
          </p:cNvPr>
          <p:cNvSpPr/>
          <p:nvPr/>
        </p:nvSpPr>
        <p:spPr>
          <a:xfrm>
            <a:off x="636946" y="5088635"/>
            <a:ext cx="4336271" cy="430887"/>
          </a:xfrm>
          <a:prstGeom prst="roundRect">
            <a:avLst>
              <a:gd name="adj" fmla="val 50000"/>
            </a:avLst>
          </a:prstGeom>
          <a:noFill/>
          <a:ln w="25400" cap="flat" cmpd="sng" algn="ctr">
            <a:solidFill>
              <a:schemeClr val="bg1"/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75" name="组合 1474">
            <a:extLst>
              <a:ext uri="{FF2B5EF4-FFF2-40B4-BE49-F238E27FC236}">
                <a16:creationId xmlns:a16="http://schemas.microsoft.com/office/drawing/2014/main" id="{B2571467-76F5-4DF7-ADA3-40B80BBDAF3E}"/>
              </a:ext>
            </a:extLst>
          </p:cNvPr>
          <p:cNvGrpSpPr/>
          <p:nvPr/>
        </p:nvGrpSpPr>
        <p:grpSpPr>
          <a:xfrm>
            <a:off x="924823" y="5158826"/>
            <a:ext cx="915373" cy="290505"/>
            <a:chOff x="2048719" y="2685327"/>
            <a:chExt cx="3027132" cy="960698"/>
          </a:xfrm>
        </p:grpSpPr>
        <p:sp>
          <p:nvSpPr>
            <p:cNvPr id="1476" name="任意多边形: 形状 1475">
              <a:extLst>
                <a:ext uri="{FF2B5EF4-FFF2-40B4-BE49-F238E27FC236}">
                  <a16:creationId xmlns:a16="http://schemas.microsoft.com/office/drawing/2014/main" id="{65CEB5FD-8994-4CA2-8EEE-960B692CF033}"/>
                </a:ext>
              </a:extLst>
            </p:cNvPr>
            <p:cNvSpPr/>
            <p:nvPr/>
          </p:nvSpPr>
          <p:spPr>
            <a:xfrm>
              <a:off x="2048719" y="2685327"/>
              <a:ext cx="910720" cy="960698"/>
            </a:xfrm>
            <a:custGeom>
              <a:avLst/>
              <a:gdLst>
                <a:gd name="connsiteX0" fmla="*/ 480349 w 910720"/>
                <a:gd name="connsiteY0" fmla="*/ 0 h 960698"/>
                <a:gd name="connsiteX1" fmla="*/ 878662 w 910720"/>
                <a:gd name="connsiteY1" fmla="*/ 211782 h 960698"/>
                <a:gd name="connsiteX2" fmla="*/ 910720 w 910720"/>
                <a:gd name="connsiteY2" fmla="*/ 270844 h 960698"/>
                <a:gd name="connsiteX3" fmla="*/ 388845 w 910720"/>
                <a:gd name="connsiteY3" fmla="*/ 480349 h 960698"/>
                <a:gd name="connsiteX4" fmla="*/ 910720 w 910720"/>
                <a:gd name="connsiteY4" fmla="*/ 689854 h 960698"/>
                <a:gd name="connsiteX5" fmla="*/ 878662 w 910720"/>
                <a:gd name="connsiteY5" fmla="*/ 748917 h 960698"/>
                <a:gd name="connsiteX6" fmla="*/ 480349 w 910720"/>
                <a:gd name="connsiteY6" fmla="*/ 960698 h 960698"/>
                <a:gd name="connsiteX7" fmla="*/ 0 w 910720"/>
                <a:gd name="connsiteY7" fmla="*/ 480349 h 960698"/>
                <a:gd name="connsiteX8" fmla="*/ 480349 w 910720"/>
                <a:gd name="connsiteY8" fmla="*/ 0 h 960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0720" h="960698">
                  <a:moveTo>
                    <a:pt x="480349" y="0"/>
                  </a:moveTo>
                  <a:cubicBezTo>
                    <a:pt x="646155" y="0"/>
                    <a:pt x="792340" y="84008"/>
                    <a:pt x="878662" y="211782"/>
                  </a:cubicBezTo>
                  <a:lnTo>
                    <a:pt x="910720" y="270844"/>
                  </a:lnTo>
                  <a:lnTo>
                    <a:pt x="388845" y="480349"/>
                  </a:lnTo>
                  <a:lnTo>
                    <a:pt x="910720" y="689854"/>
                  </a:lnTo>
                  <a:lnTo>
                    <a:pt x="878662" y="748917"/>
                  </a:lnTo>
                  <a:cubicBezTo>
                    <a:pt x="792340" y="876690"/>
                    <a:pt x="646155" y="960698"/>
                    <a:pt x="480349" y="960698"/>
                  </a:cubicBezTo>
                  <a:cubicBezTo>
                    <a:pt x="215060" y="960698"/>
                    <a:pt x="0" y="745638"/>
                    <a:pt x="0" y="480349"/>
                  </a:cubicBezTo>
                  <a:cubicBezTo>
                    <a:pt x="0" y="215060"/>
                    <a:pt x="215060" y="0"/>
                    <a:pt x="480349" y="0"/>
                  </a:cubicBezTo>
                  <a:close/>
                </a:path>
              </a:pathLst>
            </a:cu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477" name="椭圆 1476">
              <a:extLst>
                <a:ext uri="{FF2B5EF4-FFF2-40B4-BE49-F238E27FC236}">
                  <a16:creationId xmlns:a16="http://schemas.microsoft.com/office/drawing/2014/main" id="{D6A7E680-DA3F-4E78-B77B-BDCDFC3F999C}"/>
                </a:ext>
              </a:extLst>
            </p:cNvPr>
            <p:cNvSpPr/>
            <p:nvPr/>
          </p:nvSpPr>
          <p:spPr>
            <a:xfrm>
              <a:off x="3211855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8" name="椭圆 1477">
              <a:extLst>
                <a:ext uri="{FF2B5EF4-FFF2-40B4-BE49-F238E27FC236}">
                  <a16:creationId xmlns:a16="http://schemas.microsoft.com/office/drawing/2014/main" id="{0EC54CEA-8F06-4ECD-B4B1-C0897399ED4B}"/>
                </a:ext>
              </a:extLst>
            </p:cNvPr>
            <p:cNvSpPr/>
            <p:nvPr/>
          </p:nvSpPr>
          <p:spPr>
            <a:xfrm>
              <a:off x="3740958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79" name="椭圆 1478">
              <a:extLst>
                <a:ext uri="{FF2B5EF4-FFF2-40B4-BE49-F238E27FC236}">
                  <a16:creationId xmlns:a16="http://schemas.microsoft.com/office/drawing/2014/main" id="{85FC83A9-1C27-4C16-8DB1-F6BD177DDAB1}"/>
                </a:ext>
              </a:extLst>
            </p:cNvPr>
            <p:cNvSpPr/>
            <p:nvPr/>
          </p:nvSpPr>
          <p:spPr>
            <a:xfrm>
              <a:off x="4270061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0" name="椭圆 1479">
              <a:extLst>
                <a:ext uri="{FF2B5EF4-FFF2-40B4-BE49-F238E27FC236}">
                  <a16:creationId xmlns:a16="http://schemas.microsoft.com/office/drawing/2014/main" id="{96E7AC87-440D-4D52-AF1D-5F3A4E8C83FA}"/>
                </a:ext>
              </a:extLst>
            </p:cNvPr>
            <p:cNvSpPr/>
            <p:nvPr/>
          </p:nvSpPr>
          <p:spPr>
            <a:xfrm>
              <a:off x="4799164" y="3027332"/>
              <a:ext cx="276687" cy="276687"/>
            </a:xfrm>
            <a:prstGeom prst="ellipse">
              <a:avLst/>
            </a:prstGeom>
            <a:solidFill>
              <a:schemeClr val="accent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81" name="zoom-tool_72585">
            <a:extLst>
              <a:ext uri="{FF2B5EF4-FFF2-40B4-BE49-F238E27FC236}">
                <a16:creationId xmlns:a16="http://schemas.microsoft.com/office/drawing/2014/main" id="{501100DB-AC12-473E-8B93-A30CD91C4CA0}"/>
              </a:ext>
            </a:extLst>
          </p:cNvPr>
          <p:cNvSpPr/>
          <p:nvPr/>
        </p:nvSpPr>
        <p:spPr>
          <a:xfrm>
            <a:off x="4458123" y="5171151"/>
            <a:ext cx="275392" cy="265855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7299031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关于我们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C6C79AB-AE6C-4564-8FCB-76F4CF0B2BD7}"/>
              </a:ext>
            </a:extLst>
          </p:cNvPr>
          <p:cNvSpPr txBox="1"/>
          <p:nvPr/>
        </p:nvSpPr>
        <p:spPr>
          <a:xfrm>
            <a:off x="6807837" y="2002192"/>
            <a:ext cx="4525089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262" name="任意多边形: 形状 261">
            <a:extLst>
              <a:ext uri="{FF2B5EF4-FFF2-40B4-BE49-F238E27FC236}">
                <a16:creationId xmlns:a16="http://schemas.microsoft.com/office/drawing/2014/main" id="{78F92969-23A3-462D-9F04-4C9F3EB9C70B}"/>
              </a:ext>
            </a:extLst>
          </p:cNvPr>
          <p:cNvSpPr/>
          <p:nvPr/>
        </p:nvSpPr>
        <p:spPr>
          <a:xfrm>
            <a:off x="482309" y="1327840"/>
            <a:ext cx="5619136" cy="3357028"/>
          </a:xfrm>
          <a:custGeom>
            <a:avLst/>
            <a:gdLst>
              <a:gd name="connsiteX0" fmla="*/ 4940850 w 5302687"/>
              <a:gd name="connsiteY0" fmla="*/ 738797 h 3167973"/>
              <a:gd name="connsiteX1" fmla="*/ 4586903 w 5302687"/>
              <a:gd name="connsiteY1" fmla="*/ 339767 h 3167973"/>
              <a:gd name="connsiteX2" fmla="*/ 2797469 w 5302687"/>
              <a:gd name="connsiteY2" fmla="*/ 117054 h 3167973"/>
              <a:gd name="connsiteX3" fmla="*/ 2329721 w 5302687"/>
              <a:gd name="connsiteY3" fmla="*/ 371500 h 3167973"/>
              <a:gd name="connsiteX4" fmla="*/ 2043908 w 5302687"/>
              <a:gd name="connsiteY4" fmla="*/ 636814 h 3167973"/>
              <a:gd name="connsiteX5" fmla="*/ 1677559 w 5302687"/>
              <a:gd name="connsiteY5" fmla="*/ 719101 h 3167973"/>
              <a:gd name="connsiteX6" fmla="*/ 1109944 w 5302687"/>
              <a:gd name="connsiteY6" fmla="*/ 671027 h 3167973"/>
              <a:gd name="connsiteX7" fmla="*/ 627753 w 5302687"/>
              <a:gd name="connsiteY7" fmla="*/ 666796 h 3167973"/>
              <a:gd name="connsiteX8" fmla="*/ 50290 w 5302687"/>
              <a:gd name="connsiteY8" fmla="*/ 1251627 h 3167973"/>
              <a:gd name="connsiteX9" fmla="*/ 162485 w 5302687"/>
              <a:gd name="connsiteY9" fmla="*/ 2282102 h 3167973"/>
              <a:gd name="connsiteX10" fmla="*/ 299702 w 5302687"/>
              <a:gd name="connsiteY10" fmla="*/ 2622335 h 3167973"/>
              <a:gd name="connsiteX11" fmla="*/ 474779 w 5302687"/>
              <a:gd name="connsiteY11" fmla="*/ 2966945 h 3167973"/>
              <a:gd name="connsiteX12" fmla="*/ 898539 w 5302687"/>
              <a:gd name="connsiteY12" fmla="*/ 3140125 h 3167973"/>
              <a:gd name="connsiteX13" fmla="*/ 1752040 w 5302687"/>
              <a:gd name="connsiteY13" fmla="*/ 3096356 h 3167973"/>
              <a:gd name="connsiteX14" fmla="*/ 2558635 w 5302687"/>
              <a:gd name="connsiteY14" fmla="*/ 2920112 h 3167973"/>
              <a:gd name="connsiteX15" fmla="*/ 3468160 w 5302687"/>
              <a:gd name="connsiteY15" fmla="*/ 3101973 h 3167973"/>
              <a:gd name="connsiteX16" fmla="*/ 4295837 w 5302687"/>
              <a:gd name="connsiteY16" fmla="*/ 3101973 h 3167973"/>
              <a:gd name="connsiteX17" fmla="*/ 4995343 w 5302687"/>
              <a:gd name="connsiteY17" fmla="*/ 2802883 h 3167973"/>
              <a:gd name="connsiteX18" fmla="*/ 5048304 w 5302687"/>
              <a:gd name="connsiteY18" fmla="*/ 938020 h 3167973"/>
              <a:gd name="connsiteX19" fmla="*/ 4940851 w 5302687"/>
              <a:gd name="connsiteY19" fmla="*/ 738797 h 316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02687" h="3167973">
                <a:moveTo>
                  <a:pt x="4940850" y="738797"/>
                </a:moveTo>
                <a:cubicBezTo>
                  <a:pt x="4846017" y="587939"/>
                  <a:pt x="4728861" y="451597"/>
                  <a:pt x="4586903" y="339767"/>
                </a:cubicBezTo>
                <a:cubicBezTo>
                  <a:pt x="4098875" y="-44673"/>
                  <a:pt x="3368658" y="-78740"/>
                  <a:pt x="2797469" y="117054"/>
                </a:cubicBezTo>
                <a:cubicBezTo>
                  <a:pt x="2628665" y="174903"/>
                  <a:pt x="2467521" y="257189"/>
                  <a:pt x="2329721" y="371500"/>
                </a:cubicBezTo>
                <a:cubicBezTo>
                  <a:pt x="2229562" y="454588"/>
                  <a:pt x="2143775" y="553361"/>
                  <a:pt x="2043908" y="636814"/>
                </a:cubicBezTo>
                <a:cubicBezTo>
                  <a:pt x="1939007" y="724353"/>
                  <a:pt x="1809304" y="726396"/>
                  <a:pt x="1677559" y="719101"/>
                </a:cubicBezTo>
                <a:cubicBezTo>
                  <a:pt x="1487892" y="708596"/>
                  <a:pt x="1298687" y="692572"/>
                  <a:pt x="1109944" y="671027"/>
                </a:cubicBezTo>
                <a:cubicBezTo>
                  <a:pt x="945518" y="652207"/>
                  <a:pt x="790647" y="621422"/>
                  <a:pt x="627753" y="666796"/>
                </a:cubicBezTo>
                <a:cubicBezTo>
                  <a:pt x="352736" y="743611"/>
                  <a:pt x="134765" y="983175"/>
                  <a:pt x="50290" y="1251627"/>
                </a:cubicBezTo>
                <a:cubicBezTo>
                  <a:pt x="-55486" y="1588796"/>
                  <a:pt x="16879" y="1960106"/>
                  <a:pt x="162485" y="2282102"/>
                </a:cubicBezTo>
                <a:cubicBezTo>
                  <a:pt x="212893" y="2393567"/>
                  <a:pt x="273440" y="2502407"/>
                  <a:pt x="299702" y="2622335"/>
                </a:cubicBezTo>
                <a:cubicBezTo>
                  <a:pt x="326985" y="2747005"/>
                  <a:pt x="382061" y="2874373"/>
                  <a:pt x="474779" y="2966945"/>
                </a:cubicBezTo>
                <a:cubicBezTo>
                  <a:pt x="583108" y="3074690"/>
                  <a:pt x="751984" y="3112332"/>
                  <a:pt x="898539" y="3140125"/>
                </a:cubicBezTo>
                <a:cubicBezTo>
                  <a:pt x="1182091" y="3194108"/>
                  <a:pt x="1473813" y="3164272"/>
                  <a:pt x="1752040" y="3096356"/>
                </a:cubicBezTo>
                <a:cubicBezTo>
                  <a:pt x="2014655" y="3032453"/>
                  <a:pt x="2282304" y="2922009"/>
                  <a:pt x="2558635" y="2920112"/>
                </a:cubicBezTo>
                <a:cubicBezTo>
                  <a:pt x="2868667" y="2918069"/>
                  <a:pt x="3163453" y="3044782"/>
                  <a:pt x="3468160" y="3101973"/>
                </a:cubicBezTo>
                <a:cubicBezTo>
                  <a:pt x="3740843" y="3153038"/>
                  <a:pt x="4022936" y="3150484"/>
                  <a:pt x="4295837" y="3101973"/>
                </a:cubicBezTo>
                <a:cubicBezTo>
                  <a:pt x="4543426" y="3058204"/>
                  <a:pt x="4813774" y="2988027"/>
                  <a:pt x="4995343" y="2802883"/>
                </a:cubicBezTo>
                <a:cubicBezTo>
                  <a:pt x="5475492" y="2313689"/>
                  <a:pt x="5313181" y="1492650"/>
                  <a:pt x="5048304" y="938020"/>
                </a:cubicBezTo>
                <a:cubicBezTo>
                  <a:pt x="5016384" y="869583"/>
                  <a:pt x="4980505" y="803063"/>
                  <a:pt x="4940851" y="7387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29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3" name="任意多边形: 形状 262">
            <a:extLst>
              <a:ext uri="{FF2B5EF4-FFF2-40B4-BE49-F238E27FC236}">
                <a16:creationId xmlns:a16="http://schemas.microsoft.com/office/drawing/2014/main" id="{6602216C-7696-4B1E-BF15-A748D8D22911}"/>
              </a:ext>
            </a:extLst>
          </p:cNvPr>
          <p:cNvSpPr/>
          <p:nvPr/>
        </p:nvSpPr>
        <p:spPr>
          <a:xfrm>
            <a:off x="482309" y="1327840"/>
            <a:ext cx="5619136" cy="3357028"/>
          </a:xfrm>
          <a:custGeom>
            <a:avLst/>
            <a:gdLst>
              <a:gd name="connsiteX0" fmla="*/ 4940850 w 5302687"/>
              <a:gd name="connsiteY0" fmla="*/ 738797 h 3167973"/>
              <a:gd name="connsiteX1" fmla="*/ 4586903 w 5302687"/>
              <a:gd name="connsiteY1" fmla="*/ 339767 h 3167973"/>
              <a:gd name="connsiteX2" fmla="*/ 2797469 w 5302687"/>
              <a:gd name="connsiteY2" fmla="*/ 117054 h 3167973"/>
              <a:gd name="connsiteX3" fmla="*/ 2329721 w 5302687"/>
              <a:gd name="connsiteY3" fmla="*/ 371500 h 3167973"/>
              <a:gd name="connsiteX4" fmla="*/ 2043908 w 5302687"/>
              <a:gd name="connsiteY4" fmla="*/ 636814 h 3167973"/>
              <a:gd name="connsiteX5" fmla="*/ 1677559 w 5302687"/>
              <a:gd name="connsiteY5" fmla="*/ 719101 h 3167973"/>
              <a:gd name="connsiteX6" fmla="*/ 1109944 w 5302687"/>
              <a:gd name="connsiteY6" fmla="*/ 671027 h 3167973"/>
              <a:gd name="connsiteX7" fmla="*/ 627753 w 5302687"/>
              <a:gd name="connsiteY7" fmla="*/ 666796 h 3167973"/>
              <a:gd name="connsiteX8" fmla="*/ 50290 w 5302687"/>
              <a:gd name="connsiteY8" fmla="*/ 1251627 h 3167973"/>
              <a:gd name="connsiteX9" fmla="*/ 162485 w 5302687"/>
              <a:gd name="connsiteY9" fmla="*/ 2282102 h 3167973"/>
              <a:gd name="connsiteX10" fmla="*/ 299702 w 5302687"/>
              <a:gd name="connsiteY10" fmla="*/ 2622335 h 3167973"/>
              <a:gd name="connsiteX11" fmla="*/ 474779 w 5302687"/>
              <a:gd name="connsiteY11" fmla="*/ 2966945 h 3167973"/>
              <a:gd name="connsiteX12" fmla="*/ 898539 w 5302687"/>
              <a:gd name="connsiteY12" fmla="*/ 3140125 h 3167973"/>
              <a:gd name="connsiteX13" fmla="*/ 1752040 w 5302687"/>
              <a:gd name="connsiteY13" fmla="*/ 3096356 h 3167973"/>
              <a:gd name="connsiteX14" fmla="*/ 2558635 w 5302687"/>
              <a:gd name="connsiteY14" fmla="*/ 2920112 h 3167973"/>
              <a:gd name="connsiteX15" fmla="*/ 3468160 w 5302687"/>
              <a:gd name="connsiteY15" fmla="*/ 3101973 h 3167973"/>
              <a:gd name="connsiteX16" fmla="*/ 4295837 w 5302687"/>
              <a:gd name="connsiteY16" fmla="*/ 3101973 h 3167973"/>
              <a:gd name="connsiteX17" fmla="*/ 4995343 w 5302687"/>
              <a:gd name="connsiteY17" fmla="*/ 2802883 h 3167973"/>
              <a:gd name="connsiteX18" fmla="*/ 5048304 w 5302687"/>
              <a:gd name="connsiteY18" fmla="*/ 938020 h 3167973"/>
              <a:gd name="connsiteX19" fmla="*/ 4940851 w 5302687"/>
              <a:gd name="connsiteY19" fmla="*/ 738797 h 3167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02687" h="3167973">
                <a:moveTo>
                  <a:pt x="4940850" y="738797"/>
                </a:moveTo>
                <a:cubicBezTo>
                  <a:pt x="4846017" y="587939"/>
                  <a:pt x="4728861" y="451597"/>
                  <a:pt x="4586903" y="339767"/>
                </a:cubicBezTo>
                <a:cubicBezTo>
                  <a:pt x="4098875" y="-44673"/>
                  <a:pt x="3368658" y="-78740"/>
                  <a:pt x="2797469" y="117054"/>
                </a:cubicBezTo>
                <a:cubicBezTo>
                  <a:pt x="2628665" y="174903"/>
                  <a:pt x="2467521" y="257189"/>
                  <a:pt x="2329721" y="371500"/>
                </a:cubicBezTo>
                <a:cubicBezTo>
                  <a:pt x="2229562" y="454588"/>
                  <a:pt x="2143775" y="553361"/>
                  <a:pt x="2043908" y="636814"/>
                </a:cubicBezTo>
                <a:cubicBezTo>
                  <a:pt x="1939007" y="724353"/>
                  <a:pt x="1809304" y="726396"/>
                  <a:pt x="1677559" y="719101"/>
                </a:cubicBezTo>
                <a:cubicBezTo>
                  <a:pt x="1487892" y="708596"/>
                  <a:pt x="1298687" y="692572"/>
                  <a:pt x="1109944" y="671027"/>
                </a:cubicBezTo>
                <a:cubicBezTo>
                  <a:pt x="945518" y="652207"/>
                  <a:pt x="790647" y="621422"/>
                  <a:pt x="627753" y="666796"/>
                </a:cubicBezTo>
                <a:cubicBezTo>
                  <a:pt x="352736" y="743611"/>
                  <a:pt x="134765" y="983175"/>
                  <a:pt x="50290" y="1251627"/>
                </a:cubicBezTo>
                <a:cubicBezTo>
                  <a:pt x="-55486" y="1588796"/>
                  <a:pt x="16879" y="1960106"/>
                  <a:pt x="162485" y="2282102"/>
                </a:cubicBezTo>
                <a:cubicBezTo>
                  <a:pt x="212893" y="2393567"/>
                  <a:pt x="273440" y="2502407"/>
                  <a:pt x="299702" y="2622335"/>
                </a:cubicBezTo>
                <a:cubicBezTo>
                  <a:pt x="326985" y="2747005"/>
                  <a:pt x="382061" y="2874373"/>
                  <a:pt x="474779" y="2966945"/>
                </a:cubicBezTo>
                <a:cubicBezTo>
                  <a:pt x="583108" y="3074690"/>
                  <a:pt x="751984" y="3112332"/>
                  <a:pt x="898539" y="3140125"/>
                </a:cubicBezTo>
                <a:cubicBezTo>
                  <a:pt x="1182091" y="3194108"/>
                  <a:pt x="1473813" y="3164272"/>
                  <a:pt x="1752040" y="3096356"/>
                </a:cubicBezTo>
                <a:cubicBezTo>
                  <a:pt x="2014655" y="3032453"/>
                  <a:pt x="2282304" y="2922009"/>
                  <a:pt x="2558635" y="2920112"/>
                </a:cubicBezTo>
                <a:cubicBezTo>
                  <a:pt x="2868667" y="2918069"/>
                  <a:pt x="3163453" y="3044782"/>
                  <a:pt x="3468160" y="3101973"/>
                </a:cubicBezTo>
                <a:cubicBezTo>
                  <a:pt x="3740843" y="3153038"/>
                  <a:pt x="4022936" y="3150484"/>
                  <a:pt x="4295837" y="3101973"/>
                </a:cubicBezTo>
                <a:cubicBezTo>
                  <a:pt x="4543426" y="3058204"/>
                  <a:pt x="4813774" y="2988027"/>
                  <a:pt x="4995343" y="2802883"/>
                </a:cubicBezTo>
                <a:cubicBezTo>
                  <a:pt x="5475492" y="2313689"/>
                  <a:pt x="5313181" y="1492650"/>
                  <a:pt x="5048304" y="938020"/>
                </a:cubicBezTo>
                <a:cubicBezTo>
                  <a:pt x="5016384" y="869583"/>
                  <a:pt x="4980505" y="803063"/>
                  <a:pt x="4940851" y="7387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29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264" name="图形 11">
            <a:extLst>
              <a:ext uri="{FF2B5EF4-FFF2-40B4-BE49-F238E27FC236}">
                <a16:creationId xmlns:a16="http://schemas.microsoft.com/office/drawing/2014/main" id="{307A3EBE-642C-4F47-AFA3-F749C5903114}"/>
              </a:ext>
            </a:extLst>
          </p:cNvPr>
          <p:cNvGrpSpPr/>
          <p:nvPr/>
        </p:nvGrpSpPr>
        <p:grpSpPr>
          <a:xfrm>
            <a:off x="1415502" y="1416374"/>
            <a:ext cx="4582472" cy="950717"/>
            <a:chOff x="1376358" y="1108417"/>
            <a:chExt cx="4324404" cy="897176"/>
          </a:xfrm>
          <a:noFill/>
        </p:grpSpPr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8C209A1A-E4BD-4E19-B06C-E7F1344459E7}"/>
                </a:ext>
              </a:extLst>
            </p:cNvPr>
            <p:cNvSpPr/>
            <p:nvPr/>
          </p:nvSpPr>
          <p:spPr>
            <a:xfrm>
              <a:off x="2811625" y="1108417"/>
              <a:ext cx="1015593" cy="215469"/>
            </a:xfrm>
            <a:custGeom>
              <a:avLst/>
              <a:gdLst>
                <a:gd name="connsiteX0" fmla="*/ 801124 w 1015593"/>
                <a:gd name="connsiteY0" fmla="*/ 85329 h 215469"/>
                <a:gd name="connsiteX1" fmla="*/ 660916 w 1015593"/>
                <a:gd name="connsiteY1" fmla="*/ 198 h 215469"/>
                <a:gd name="connsiteX2" fmla="*/ 520782 w 1015593"/>
                <a:gd name="connsiteY2" fmla="*/ 100356 h 215469"/>
                <a:gd name="connsiteX3" fmla="*/ 420696 w 1015593"/>
                <a:gd name="connsiteY3" fmla="*/ 95323 h 215469"/>
                <a:gd name="connsiteX4" fmla="*/ 310543 w 1015593"/>
                <a:gd name="connsiteY4" fmla="*/ 145366 h 215469"/>
                <a:gd name="connsiteX5" fmla="*/ 240512 w 1015593"/>
                <a:gd name="connsiteY5" fmla="*/ 145366 h 215469"/>
                <a:gd name="connsiteX6" fmla="*/ 140354 w 1015593"/>
                <a:gd name="connsiteY6" fmla="*/ 190448 h 215469"/>
                <a:gd name="connsiteX7" fmla="*/ 67405 w 1015593"/>
                <a:gd name="connsiteY7" fmla="*/ 197378 h 215469"/>
                <a:gd name="connsiteX8" fmla="*/ 0 w 1015593"/>
                <a:gd name="connsiteY8" fmla="*/ 215469 h 215469"/>
                <a:gd name="connsiteX9" fmla="*/ 1015593 w 1015593"/>
                <a:gd name="connsiteY9" fmla="*/ 215469 h 215469"/>
                <a:gd name="connsiteX10" fmla="*/ 951253 w 1015593"/>
                <a:gd name="connsiteY10" fmla="*/ 115384 h 215469"/>
                <a:gd name="connsiteX11" fmla="*/ 801124 w 1015593"/>
                <a:gd name="connsiteY11" fmla="*/ 85329 h 21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5593" h="215469">
                  <a:moveTo>
                    <a:pt x="801124" y="85329"/>
                  </a:moveTo>
                  <a:cubicBezTo>
                    <a:pt x="801124" y="85329"/>
                    <a:pt x="746048" y="-4763"/>
                    <a:pt x="660916" y="198"/>
                  </a:cubicBezTo>
                  <a:cubicBezTo>
                    <a:pt x="575785" y="5158"/>
                    <a:pt x="545803" y="60307"/>
                    <a:pt x="520782" y="100356"/>
                  </a:cubicBezTo>
                  <a:cubicBezTo>
                    <a:pt x="495760" y="140405"/>
                    <a:pt x="485766" y="115384"/>
                    <a:pt x="420696" y="95323"/>
                  </a:cubicBezTo>
                  <a:cubicBezTo>
                    <a:pt x="355625" y="75262"/>
                    <a:pt x="325862" y="110350"/>
                    <a:pt x="310543" y="145366"/>
                  </a:cubicBezTo>
                  <a:cubicBezTo>
                    <a:pt x="295224" y="180381"/>
                    <a:pt x="300549" y="155360"/>
                    <a:pt x="240512" y="145366"/>
                  </a:cubicBezTo>
                  <a:cubicBezTo>
                    <a:pt x="180475" y="135372"/>
                    <a:pt x="178871" y="171190"/>
                    <a:pt x="140354" y="190448"/>
                  </a:cubicBezTo>
                  <a:cubicBezTo>
                    <a:pt x="108986" y="206132"/>
                    <a:pt x="102274" y="206789"/>
                    <a:pt x="67405" y="197378"/>
                  </a:cubicBezTo>
                  <a:cubicBezTo>
                    <a:pt x="24146" y="185706"/>
                    <a:pt x="9994" y="195409"/>
                    <a:pt x="0" y="215469"/>
                  </a:cubicBezTo>
                  <a:lnTo>
                    <a:pt x="1015593" y="215469"/>
                  </a:lnTo>
                  <a:cubicBezTo>
                    <a:pt x="1015593" y="215469"/>
                    <a:pt x="996335" y="135226"/>
                    <a:pt x="951253" y="115384"/>
                  </a:cubicBezTo>
                  <a:cubicBezTo>
                    <a:pt x="906170" y="95542"/>
                    <a:pt x="846133" y="135372"/>
                    <a:pt x="801124" y="85329"/>
                  </a:cubicBezTo>
                  <a:close/>
                </a:path>
              </a:pathLst>
            </a:custGeom>
            <a:noFill/>
            <a:ln w="7290" cap="flat">
              <a:solidFill>
                <a:srgbClr val="000000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21A0AE59-EAB2-47BA-9DC7-DA2416BC2670}"/>
                </a:ext>
              </a:extLst>
            </p:cNvPr>
            <p:cNvSpPr/>
            <p:nvPr/>
          </p:nvSpPr>
          <p:spPr>
            <a:xfrm>
              <a:off x="1376358" y="1346901"/>
              <a:ext cx="565134" cy="119892"/>
            </a:xfrm>
            <a:custGeom>
              <a:avLst/>
              <a:gdLst>
                <a:gd name="connsiteX0" fmla="*/ 445790 w 565134"/>
                <a:gd name="connsiteY0" fmla="*/ 47455 h 119892"/>
                <a:gd name="connsiteX1" fmla="*/ 367735 w 565134"/>
                <a:gd name="connsiteY1" fmla="*/ 111 h 119892"/>
                <a:gd name="connsiteX2" fmla="*/ 289753 w 565134"/>
                <a:gd name="connsiteY2" fmla="*/ 55844 h 119892"/>
                <a:gd name="connsiteX3" fmla="*/ 234020 w 565134"/>
                <a:gd name="connsiteY3" fmla="*/ 53072 h 119892"/>
                <a:gd name="connsiteX4" fmla="*/ 172743 w 565134"/>
                <a:gd name="connsiteY4" fmla="*/ 80938 h 119892"/>
                <a:gd name="connsiteX5" fmla="*/ 133715 w 565134"/>
                <a:gd name="connsiteY5" fmla="*/ 80938 h 119892"/>
                <a:gd name="connsiteX6" fmla="*/ 78055 w 565134"/>
                <a:gd name="connsiteY6" fmla="*/ 105960 h 119892"/>
                <a:gd name="connsiteX7" fmla="*/ 37569 w 565134"/>
                <a:gd name="connsiteY7" fmla="*/ 109826 h 119892"/>
                <a:gd name="connsiteX8" fmla="*/ 0 w 565134"/>
                <a:gd name="connsiteY8" fmla="*/ 119893 h 119892"/>
                <a:gd name="connsiteX9" fmla="*/ 565134 w 565134"/>
                <a:gd name="connsiteY9" fmla="*/ 119893 h 119892"/>
                <a:gd name="connsiteX10" fmla="*/ 529317 w 565134"/>
                <a:gd name="connsiteY10" fmla="*/ 64233 h 119892"/>
                <a:gd name="connsiteX11" fmla="*/ 445790 w 565134"/>
                <a:gd name="connsiteY11" fmla="*/ 47455 h 119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5134" h="119892">
                  <a:moveTo>
                    <a:pt x="445790" y="47455"/>
                  </a:moveTo>
                  <a:cubicBezTo>
                    <a:pt x="445790" y="47455"/>
                    <a:pt x="415152" y="-2661"/>
                    <a:pt x="367735" y="111"/>
                  </a:cubicBezTo>
                  <a:cubicBezTo>
                    <a:pt x="320318" y="2883"/>
                    <a:pt x="303686" y="33594"/>
                    <a:pt x="289753" y="55844"/>
                  </a:cubicBezTo>
                  <a:cubicBezTo>
                    <a:pt x="275819" y="78093"/>
                    <a:pt x="270275" y="64233"/>
                    <a:pt x="234020" y="53072"/>
                  </a:cubicBezTo>
                  <a:cubicBezTo>
                    <a:pt x="197764" y="41911"/>
                    <a:pt x="181132" y="61388"/>
                    <a:pt x="172743" y="80938"/>
                  </a:cubicBezTo>
                  <a:cubicBezTo>
                    <a:pt x="164354" y="100488"/>
                    <a:pt x="167199" y="86482"/>
                    <a:pt x="133715" y="80938"/>
                  </a:cubicBezTo>
                  <a:cubicBezTo>
                    <a:pt x="100232" y="75394"/>
                    <a:pt x="99502" y="95528"/>
                    <a:pt x="78055" y="105960"/>
                  </a:cubicBezTo>
                  <a:cubicBezTo>
                    <a:pt x="60548" y="114713"/>
                    <a:pt x="56827" y="115078"/>
                    <a:pt x="37569" y="109826"/>
                  </a:cubicBezTo>
                  <a:cubicBezTo>
                    <a:pt x="13495" y="103333"/>
                    <a:pt x="5617" y="108805"/>
                    <a:pt x="0" y="119893"/>
                  </a:cubicBezTo>
                  <a:lnTo>
                    <a:pt x="565134" y="119893"/>
                  </a:lnTo>
                  <a:cubicBezTo>
                    <a:pt x="565134" y="119893"/>
                    <a:pt x="554411" y="75321"/>
                    <a:pt x="529317" y="64233"/>
                  </a:cubicBezTo>
                  <a:cubicBezTo>
                    <a:pt x="504222" y="53145"/>
                    <a:pt x="470812" y="75321"/>
                    <a:pt x="445790" y="47455"/>
                  </a:cubicBezTo>
                  <a:close/>
                </a:path>
              </a:pathLst>
            </a:custGeom>
            <a:noFill/>
            <a:ln w="7290" cap="flat">
              <a:solidFill>
                <a:srgbClr val="000000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0EBF33E5-83AA-4E98-A9CA-6BE9F575626C}"/>
                </a:ext>
              </a:extLst>
            </p:cNvPr>
            <p:cNvSpPr/>
            <p:nvPr/>
          </p:nvSpPr>
          <p:spPr>
            <a:xfrm>
              <a:off x="5406415" y="1942944"/>
              <a:ext cx="294348" cy="62649"/>
            </a:xfrm>
            <a:custGeom>
              <a:avLst/>
              <a:gdLst>
                <a:gd name="connsiteX0" fmla="*/ 232488 w 294348"/>
                <a:gd name="connsiteY0" fmla="*/ 24716 h 62649"/>
                <a:gd name="connsiteX1" fmla="*/ 191855 w 294348"/>
                <a:gd name="connsiteY1" fmla="*/ 59 h 62649"/>
                <a:gd name="connsiteX2" fmla="*/ 151223 w 294348"/>
                <a:gd name="connsiteY2" fmla="*/ 29238 h 62649"/>
                <a:gd name="connsiteX3" fmla="*/ 122043 w 294348"/>
                <a:gd name="connsiteY3" fmla="*/ 27779 h 62649"/>
                <a:gd name="connsiteX4" fmla="*/ 91098 w 294348"/>
                <a:gd name="connsiteY4" fmla="*/ 39860 h 62649"/>
                <a:gd name="connsiteX5" fmla="*/ 90165 w 294348"/>
                <a:gd name="connsiteY5" fmla="*/ 42369 h 62649"/>
                <a:gd name="connsiteX6" fmla="*/ 69812 w 294348"/>
                <a:gd name="connsiteY6" fmla="*/ 42369 h 62649"/>
                <a:gd name="connsiteX7" fmla="*/ 40632 w 294348"/>
                <a:gd name="connsiteY7" fmla="*/ 55427 h 62649"/>
                <a:gd name="connsiteX8" fmla="*/ 19550 w 294348"/>
                <a:gd name="connsiteY8" fmla="*/ 57470 h 62649"/>
                <a:gd name="connsiteX9" fmla="*/ 0 w 294348"/>
                <a:gd name="connsiteY9" fmla="*/ 62649 h 62649"/>
                <a:gd name="connsiteX10" fmla="*/ 294348 w 294348"/>
                <a:gd name="connsiteY10" fmla="*/ 62649 h 62649"/>
                <a:gd name="connsiteX11" fmla="*/ 275746 w 294348"/>
                <a:gd name="connsiteY11" fmla="*/ 33469 h 62649"/>
                <a:gd name="connsiteX12" fmla="*/ 232488 w 294348"/>
                <a:gd name="connsiteY12" fmla="*/ 24716 h 62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348" h="62649">
                  <a:moveTo>
                    <a:pt x="232488" y="24716"/>
                  </a:moveTo>
                  <a:cubicBezTo>
                    <a:pt x="232488" y="24716"/>
                    <a:pt x="216512" y="-1400"/>
                    <a:pt x="191855" y="59"/>
                  </a:cubicBezTo>
                  <a:cubicBezTo>
                    <a:pt x="167199" y="1518"/>
                    <a:pt x="158518" y="17494"/>
                    <a:pt x="151223" y="29238"/>
                  </a:cubicBezTo>
                  <a:cubicBezTo>
                    <a:pt x="143928" y="40983"/>
                    <a:pt x="141083" y="33615"/>
                    <a:pt x="122043" y="27779"/>
                  </a:cubicBezTo>
                  <a:cubicBezTo>
                    <a:pt x="110162" y="22570"/>
                    <a:pt x="96308" y="27979"/>
                    <a:pt x="91098" y="39860"/>
                  </a:cubicBezTo>
                  <a:cubicBezTo>
                    <a:pt x="90739" y="40678"/>
                    <a:pt x="90428" y="41516"/>
                    <a:pt x="90165" y="42369"/>
                  </a:cubicBezTo>
                  <a:cubicBezTo>
                    <a:pt x="85787" y="52509"/>
                    <a:pt x="87246" y="45287"/>
                    <a:pt x="69812" y="42369"/>
                  </a:cubicBezTo>
                  <a:cubicBezTo>
                    <a:pt x="52377" y="39451"/>
                    <a:pt x="51940" y="49664"/>
                    <a:pt x="40632" y="55427"/>
                  </a:cubicBezTo>
                  <a:cubicBezTo>
                    <a:pt x="34424" y="59690"/>
                    <a:pt x="26461" y="60461"/>
                    <a:pt x="19550" y="57470"/>
                  </a:cubicBezTo>
                  <a:cubicBezTo>
                    <a:pt x="7003" y="54041"/>
                    <a:pt x="2918" y="56886"/>
                    <a:pt x="0" y="62649"/>
                  </a:cubicBezTo>
                  <a:lnTo>
                    <a:pt x="294348" y="62649"/>
                  </a:lnTo>
                  <a:cubicBezTo>
                    <a:pt x="294348" y="62649"/>
                    <a:pt x="288804" y="39451"/>
                    <a:pt x="275746" y="33469"/>
                  </a:cubicBezTo>
                  <a:cubicBezTo>
                    <a:pt x="262688" y="27488"/>
                    <a:pt x="245545" y="39233"/>
                    <a:pt x="232488" y="24716"/>
                  </a:cubicBezTo>
                  <a:close/>
                </a:path>
              </a:pathLst>
            </a:custGeom>
            <a:noFill/>
            <a:ln w="7290" cap="flat">
              <a:solidFill>
                <a:srgbClr val="000000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F15705BC-FFE2-4505-B5C4-F90FEAF66375}"/>
                </a:ext>
              </a:extLst>
            </p:cNvPr>
            <p:cNvSpPr/>
            <p:nvPr/>
          </p:nvSpPr>
          <p:spPr>
            <a:xfrm>
              <a:off x="3538852" y="1398455"/>
              <a:ext cx="294348" cy="62648"/>
            </a:xfrm>
            <a:custGeom>
              <a:avLst/>
              <a:gdLst>
                <a:gd name="connsiteX0" fmla="*/ 232488 w 294348"/>
                <a:gd name="connsiteY0" fmla="*/ 24716 h 62648"/>
                <a:gd name="connsiteX1" fmla="*/ 191855 w 294348"/>
                <a:gd name="connsiteY1" fmla="*/ 59 h 62648"/>
                <a:gd name="connsiteX2" fmla="*/ 151223 w 294348"/>
                <a:gd name="connsiteY2" fmla="*/ 29238 h 62648"/>
                <a:gd name="connsiteX3" fmla="*/ 122043 w 294348"/>
                <a:gd name="connsiteY3" fmla="*/ 27779 h 62648"/>
                <a:gd name="connsiteX4" fmla="*/ 91063 w 294348"/>
                <a:gd name="connsiteY4" fmla="*/ 39767 h 62648"/>
                <a:gd name="connsiteX5" fmla="*/ 90092 w 294348"/>
                <a:gd name="connsiteY5" fmla="*/ 42369 h 62648"/>
                <a:gd name="connsiteX6" fmla="*/ 69812 w 294348"/>
                <a:gd name="connsiteY6" fmla="*/ 42369 h 62648"/>
                <a:gd name="connsiteX7" fmla="*/ 40633 w 294348"/>
                <a:gd name="connsiteY7" fmla="*/ 55427 h 62648"/>
                <a:gd name="connsiteX8" fmla="*/ 19550 w 294348"/>
                <a:gd name="connsiteY8" fmla="*/ 57397 h 62648"/>
                <a:gd name="connsiteX9" fmla="*/ 0 w 294348"/>
                <a:gd name="connsiteY9" fmla="*/ 62649 h 62648"/>
                <a:gd name="connsiteX10" fmla="*/ 294348 w 294348"/>
                <a:gd name="connsiteY10" fmla="*/ 62649 h 62648"/>
                <a:gd name="connsiteX11" fmla="*/ 275747 w 294348"/>
                <a:gd name="connsiteY11" fmla="*/ 33469 h 62648"/>
                <a:gd name="connsiteX12" fmla="*/ 232488 w 294348"/>
                <a:gd name="connsiteY12" fmla="*/ 24716 h 6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348" h="62648">
                  <a:moveTo>
                    <a:pt x="232488" y="24716"/>
                  </a:moveTo>
                  <a:cubicBezTo>
                    <a:pt x="232488" y="24716"/>
                    <a:pt x="216512" y="-1400"/>
                    <a:pt x="191855" y="59"/>
                  </a:cubicBezTo>
                  <a:cubicBezTo>
                    <a:pt x="167199" y="1518"/>
                    <a:pt x="158445" y="17494"/>
                    <a:pt x="151223" y="29238"/>
                  </a:cubicBezTo>
                  <a:cubicBezTo>
                    <a:pt x="144001" y="40983"/>
                    <a:pt x="141010" y="33542"/>
                    <a:pt x="122043" y="27779"/>
                  </a:cubicBezTo>
                  <a:cubicBezTo>
                    <a:pt x="110178" y="22535"/>
                    <a:pt x="96307" y="27902"/>
                    <a:pt x="91063" y="39767"/>
                  </a:cubicBezTo>
                  <a:cubicBezTo>
                    <a:pt x="90688" y="40615"/>
                    <a:pt x="90364" y="41483"/>
                    <a:pt x="90092" y="42369"/>
                  </a:cubicBezTo>
                  <a:cubicBezTo>
                    <a:pt x="85788" y="52509"/>
                    <a:pt x="87174" y="45214"/>
                    <a:pt x="69812" y="42369"/>
                  </a:cubicBezTo>
                  <a:cubicBezTo>
                    <a:pt x="52450" y="39524"/>
                    <a:pt x="51940" y="49664"/>
                    <a:pt x="40633" y="55427"/>
                  </a:cubicBezTo>
                  <a:cubicBezTo>
                    <a:pt x="34412" y="59666"/>
                    <a:pt x="26449" y="60410"/>
                    <a:pt x="19550" y="57397"/>
                  </a:cubicBezTo>
                  <a:cubicBezTo>
                    <a:pt x="7003" y="54041"/>
                    <a:pt x="2918" y="56886"/>
                    <a:pt x="0" y="62649"/>
                  </a:cubicBezTo>
                  <a:lnTo>
                    <a:pt x="294348" y="62649"/>
                  </a:lnTo>
                  <a:cubicBezTo>
                    <a:pt x="294348" y="62649"/>
                    <a:pt x="288804" y="39451"/>
                    <a:pt x="275747" y="33469"/>
                  </a:cubicBezTo>
                  <a:cubicBezTo>
                    <a:pt x="262689" y="27488"/>
                    <a:pt x="245546" y="39305"/>
                    <a:pt x="232488" y="24716"/>
                  </a:cubicBezTo>
                  <a:close/>
                </a:path>
              </a:pathLst>
            </a:custGeom>
            <a:noFill/>
            <a:ln w="7290" cap="flat">
              <a:solidFill>
                <a:srgbClr val="000000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9" name="图形 11">
            <a:extLst>
              <a:ext uri="{FF2B5EF4-FFF2-40B4-BE49-F238E27FC236}">
                <a16:creationId xmlns:a16="http://schemas.microsoft.com/office/drawing/2014/main" id="{1B7238CC-3025-455E-A479-E3F9C3C3B0CD}"/>
              </a:ext>
            </a:extLst>
          </p:cNvPr>
          <p:cNvGrpSpPr/>
          <p:nvPr/>
        </p:nvGrpSpPr>
        <p:grpSpPr>
          <a:xfrm>
            <a:off x="567960" y="1897238"/>
            <a:ext cx="5405817" cy="2843096"/>
            <a:chOff x="580559" y="1256336"/>
            <a:chExt cx="5101382" cy="2682983"/>
          </a:xfrm>
          <a:noFill/>
        </p:grpSpPr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6AC88049-4003-40CC-AC6A-0B096BBFBFCD}"/>
                </a:ext>
              </a:extLst>
            </p:cNvPr>
            <p:cNvSpPr/>
            <p:nvPr/>
          </p:nvSpPr>
          <p:spPr>
            <a:xfrm>
              <a:off x="580559" y="1256336"/>
              <a:ext cx="5052361" cy="2588879"/>
            </a:xfrm>
            <a:custGeom>
              <a:avLst/>
              <a:gdLst>
                <a:gd name="connsiteX0" fmla="*/ 0 w 5052361"/>
                <a:gd name="connsiteY0" fmla="*/ 2448381 h 2588879"/>
                <a:gd name="connsiteX1" fmla="*/ 230810 w 5052361"/>
                <a:gd name="connsiteY1" fmla="*/ 2448381 h 2588879"/>
                <a:gd name="connsiteX2" fmla="*/ 230810 w 5052361"/>
                <a:gd name="connsiteY2" fmla="*/ 361170 h 2588879"/>
                <a:gd name="connsiteX3" fmla="*/ 837890 w 5052361"/>
                <a:gd name="connsiteY3" fmla="*/ 361170 h 2588879"/>
                <a:gd name="connsiteX4" fmla="*/ 837890 w 5052361"/>
                <a:gd name="connsiteY4" fmla="*/ 1354586 h 2588879"/>
                <a:gd name="connsiteX5" fmla="*/ 968322 w 5052361"/>
                <a:gd name="connsiteY5" fmla="*/ 1354586 h 2588879"/>
                <a:gd name="connsiteX6" fmla="*/ 968322 w 5052361"/>
                <a:gd name="connsiteY6" fmla="*/ 2588880 h 2588879"/>
                <a:gd name="connsiteX7" fmla="*/ 1118889 w 5052361"/>
                <a:gd name="connsiteY7" fmla="*/ 2588880 h 2588879"/>
                <a:gd name="connsiteX8" fmla="*/ 1118889 w 5052361"/>
                <a:gd name="connsiteY8" fmla="*/ 746485 h 2588879"/>
                <a:gd name="connsiteX9" fmla="*/ 1399815 w 5052361"/>
                <a:gd name="connsiteY9" fmla="*/ 746485 h 2588879"/>
                <a:gd name="connsiteX10" fmla="*/ 1399815 w 5052361"/>
                <a:gd name="connsiteY10" fmla="*/ 0 h 2588879"/>
                <a:gd name="connsiteX11" fmla="*/ 1851368 w 5052361"/>
                <a:gd name="connsiteY11" fmla="*/ 0 h 2588879"/>
                <a:gd name="connsiteX12" fmla="*/ 1851368 w 5052361"/>
                <a:gd name="connsiteY12" fmla="*/ 1374647 h 2588879"/>
                <a:gd name="connsiteX13" fmla="*/ 2021995 w 5052361"/>
                <a:gd name="connsiteY13" fmla="*/ 1374647 h 2588879"/>
                <a:gd name="connsiteX14" fmla="*/ 2021995 w 5052361"/>
                <a:gd name="connsiteY14" fmla="*/ 827823 h 2588879"/>
                <a:gd name="connsiteX15" fmla="*/ 2403298 w 5052361"/>
                <a:gd name="connsiteY15" fmla="*/ 827823 h 2588879"/>
                <a:gd name="connsiteX16" fmla="*/ 2403298 w 5052361"/>
                <a:gd name="connsiteY16" fmla="*/ 948189 h 2588879"/>
                <a:gd name="connsiteX17" fmla="*/ 2729380 w 5052361"/>
                <a:gd name="connsiteY17" fmla="*/ 948189 h 2588879"/>
                <a:gd name="connsiteX18" fmla="*/ 2729380 w 5052361"/>
                <a:gd name="connsiteY18" fmla="*/ 2573780 h 2588879"/>
                <a:gd name="connsiteX19" fmla="*/ 2859812 w 5052361"/>
                <a:gd name="connsiteY19" fmla="*/ 2573780 h 2588879"/>
                <a:gd name="connsiteX20" fmla="*/ 2859812 w 5052361"/>
                <a:gd name="connsiteY20" fmla="*/ 2277753 h 2588879"/>
                <a:gd name="connsiteX21" fmla="*/ 3216094 w 5052361"/>
                <a:gd name="connsiteY21" fmla="*/ 2277753 h 2588879"/>
                <a:gd name="connsiteX22" fmla="*/ 3216094 w 5052361"/>
                <a:gd name="connsiteY22" fmla="*/ 2568746 h 2588879"/>
                <a:gd name="connsiteX23" fmla="*/ 3386648 w 5052361"/>
                <a:gd name="connsiteY23" fmla="*/ 2568746 h 2588879"/>
                <a:gd name="connsiteX24" fmla="*/ 3386648 w 5052361"/>
                <a:gd name="connsiteY24" fmla="*/ 1103788 h 2588879"/>
                <a:gd name="connsiteX25" fmla="*/ 3963600 w 5052361"/>
                <a:gd name="connsiteY25" fmla="*/ 1103788 h 2588879"/>
                <a:gd name="connsiteX26" fmla="*/ 3963600 w 5052361"/>
                <a:gd name="connsiteY26" fmla="*/ 2478436 h 2588879"/>
                <a:gd name="connsiteX27" fmla="*/ 4129194 w 5052361"/>
                <a:gd name="connsiteY27" fmla="*/ 2478436 h 2588879"/>
                <a:gd name="connsiteX28" fmla="*/ 4129194 w 5052361"/>
                <a:gd name="connsiteY28" fmla="*/ 561925 h 2588879"/>
                <a:gd name="connsiteX29" fmla="*/ 4329876 w 5052361"/>
                <a:gd name="connsiteY29" fmla="*/ 561925 h 2588879"/>
                <a:gd name="connsiteX30" fmla="*/ 4329876 w 5052361"/>
                <a:gd name="connsiteY30" fmla="*/ 210676 h 2588879"/>
                <a:gd name="connsiteX31" fmla="*/ 4430254 w 5052361"/>
                <a:gd name="connsiteY31" fmla="*/ 210676 h 2588879"/>
                <a:gd name="connsiteX32" fmla="*/ 4430254 w 5052361"/>
                <a:gd name="connsiteY32" fmla="*/ 9994 h 2588879"/>
                <a:gd name="connsiteX33" fmla="*/ 4590814 w 5052361"/>
                <a:gd name="connsiteY33" fmla="*/ 9994 h 2588879"/>
                <a:gd name="connsiteX34" fmla="*/ 4590814 w 5052361"/>
                <a:gd name="connsiteY34" fmla="*/ 1309431 h 2588879"/>
                <a:gd name="connsiteX35" fmla="*/ 4851679 w 5052361"/>
                <a:gd name="connsiteY35" fmla="*/ 1309431 h 2588879"/>
                <a:gd name="connsiteX36" fmla="*/ 4851679 w 5052361"/>
                <a:gd name="connsiteY36" fmla="*/ 2548685 h 2588879"/>
                <a:gd name="connsiteX37" fmla="*/ 5052361 w 5052361"/>
                <a:gd name="connsiteY37" fmla="*/ 2548685 h 258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52361" h="2588879">
                  <a:moveTo>
                    <a:pt x="0" y="2448381"/>
                  </a:moveTo>
                  <a:lnTo>
                    <a:pt x="230810" y="2448381"/>
                  </a:lnTo>
                  <a:lnTo>
                    <a:pt x="230810" y="361170"/>
                  </a:lnTo>
                  <a:lnTo>
                    <a:pt x="837890" y="361170"/>
                  </a:lnTo>
                  <a:lnTo>
                    <a:pt x="837890" y="1354586"/>
                  </a:lnTo>
                  <a:lnTo>
                    <a:pt x="968322" y="1354586"/>
                  </a:lnTo>
                  <a:lnTo>
                    <a:pt x="968322" y="2588880"/>
                  </a:lnTo>
                  <a:lnTo>
                    <a:pt x="1118889" y="2588880"/>
                  </a:lnTo>
                  <a:lnTo>
                    <a:pt x="1118889" y="746485"/>
                  </a:lnTo>
                  <a:lnTo>
                    <a:pt x="1399815" y="746485"/>
                  </a:lnTo>
                  <a:lnTo>
                    <a:pt x="1399815" y="0"/>
                  </a:lnTo>
                  <a:lnTo>
                    <a:pt x="1851368" y="0"/>
                  </a:lnTo>
                  <a:lnTo>
                    <a:pt x="1851368" y="1374647"/>
                  </a:lnTo>
                  <a:lnTo>
                    <a:pt x="2021995" y="1374647"/>
                  </a:lnTo>
                  <a:lnTo>
                    <a:pt x="2021995" y="827823"/>
                  </a:lnTo>
                  <a:lnTo>
                    <a:pt x="2403298" y="827823"/>
                  </a:lnTo>
                  <a:lnTo>
                    <a:pt x="2403298" y="948189"/>
                  </a:lnTo>
                  <a:lnTo>
                    <a:pt x="2729380" y="948189"/>
                  </a:lnTo>
                  <a:lnTo>
                    <a:pt x="2729380" y="2573780"/>
                  </a:lnTo>
                  <a:lnTo>
                    <a:pt x="2859812" y="2573780"/>
                  </a:lnTo>
                  <a:lnTo>
                    <a:pt x="2859812" y="2277753"/>
                  </a:lnTo>
                  <a:lnTo>
                    <a:pt x="3216094" y="2277753"/>
                  </a:lnTo>
                  <a:lnTo>
                    <a:pt x="3216094" y="2568746"/>
                  </a:lnTo>
                  <a:lnTo>
                    <a:pt x="3386648" y="2568746"/>
                  </a:lnTo>
                  <a:lnTo>
                    <a:pt x="3386648" y="1103788"/>
                  </a:lnTo>
                  <a:lnTo>
                    <a:pt x="3963600" y="1103788"/>
                  </a:lnTo>
                  <a:lnTo>
                    <a:pt x="3963600" y="2478436"/>
                  </a:lnTo>
                  <a:lnTo>
                    <a:pt x="4129194" y="2478436"/>
                  </a:lnTo>
                  <a:lnTo>
                    <a:pt x="4129194" y="561925"/>
                  </a:lnTo>
                  <a:lnTo>
                    <a:pt x="4329876" y="561925"/>
                  </a:lnTo>
                  <a:lnTo>
                    <a:pt x="4329876" y="210676"/>
                  </a:lnTo>
                  <a:lnTo>
                    <a:pt x="4430254" y="210676"/>
                  </a:lnTo>
                  <a:lnTo>
                    <a:pt x="4430254" y="9994"/>
                  </a:lnTo>
                  <a:lnTo>
                    <a:pt x="4590814" y="9994"/>
                  </a:lnTo>
                  <a:lnTo>
                    <a:pt x="4590814" y="1309431"/>
                  </a:lnTo>
                  <a:lnTo>
                    <a:pt x="4851679" y="1309431"/>
                  </a:lnTo>
                  <a:lnTo>
                    <a:pt x="4851679" y="2548685"/>
                  </a:lnTo>
                  <a:lnTo>
                    <a:pt x="5052361" y="2548685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B6F383D8-D349-4CA2-9354-7AD94EEFED74}"/>
                </a:ext>
              </a:extLst>
            </p:cNvPr>
            <p:cNvSpPr/>
            <p:nvPr/>
          </p:nvSpPr>
          <p:spPr>
            <a:xfrm>
              <a:off x="811369" y="1552290"/>
              <a:ext cx="607079" cy="65216"/>
            </a:xfrm>
            <a:custGeom>
              <a:avLst/>
              <a:gdLst>
                <a:gd name="connsiteX0" fmla="*/ 0 w 607079"/>
                <a:gd name="connsiteY0" fmla="*/ 0 h 65216"/>
                <a:gd name="connsiteX1" fmla="*/ 607080 w 607079"/>
                <a:gd name="connsiteY1" fmla="*/ 0 h 65216"/>
                <a:gd name="connsiteX2" fmla="*/ 607080 w 607079"/>
                <a:gd name="connsiteY2" fmla="*/ 65216 h 65216"/>
                <a:gd name="connsiteX3" fmla="*/ 0 w 607079"/>
                <a:gd name="connsiteY3" fmla="*/ 65216 h 6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7079" h="65216">
                  <a:moveTo>
                    <a:pt x="0" y="0"/>
                  </a:moveTo>
                  <a:lnTo>
                    <a:pt x="607080" y="0"/>
                  </a:lnTo>
                  <a:lnTo>
                    <a:pt x="607080" y="65216"/>
                  </a:lnTo>
                  <a:lnTo>
                    <a:pt x="0" y="65216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:a16="http://schemas.microsoft.com/office/drawing/2014/main" id="{177B2031-20A8-4FA1-89C6-CB16EFB1DCEC}"/>
                </a:ext>
              </a:extLst>
            </p:cNvPr>
            <p:cNvSpPr/>
            <p:nvPr/>
          </p:nvSpPr>
          <p:spPr>
            <a:xfrm>
              <a:off x="1697697" y="2002821"/>
              <a:ext cx="282676" cy="33045"/>
            </a:xfrm>
            <a:custGeom>
              <a:avLst/>
              <a:gdLst>
                <a:gd name="connsiteX0" fmla="*/ 0 w 282676"/>
                <a:gd name="connsiteY0" fmla="*/ 0 h 33045"/>
                <a:gd name="connsiteX1" fmla="*/ 282677 w 282676"/>
                <a:gd name="connsiteY1" fmla="*/ 0 h 33045"/>
                <a:gd name="connsiteX2" fmla="*/ 282677 w 282676"/>
                <a:gd name="connsiteY2" fmla="*/ 33046 h 33045"/>
                <a:gd name="connsiteX3" fmla="*/ 0 w 282676"/>
                <a:gd name="connsiteY3" fmla="*/ 33046 h 33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676" h="33045">
                  <a:moveTo>
                    <a:pt x="0" y="0"/>
                  </a:moveTo>
                  <a:lnTo>
                    <a:pt x="282677" y="0"/>
                  </a:lnTo>
                  <a:lnTo>
                    <a:pt x="282677" y="33046"/>
                  </a:lnTo>
                  <a:lnTo>
                    <a:pt x="0" y="33046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:a16="http://schemas.microsoft.com/office/drawing/2014/main" id="{F9866BD3-B681-4C05-A1CD-219B379CC0C8}"/>
                </a:ext>
              </a:extLst>
            </p:cNvPr>
            <p:cNvSpPr/>
            <p:nvPr/>
          </p:nvSpPr>
          <p:spPr>
            <a:xfrm>
              <a:off x="1979061" y="1256336"/>
              <a:ext cx="452866" cy="32097"/>
            </a:xfrm>
            <a:custGeom>
              <a:avLst/>
              <a:gdLst>
                <a:gd name="connsiteX0" fmla="*/ 0 w 452866"/>
                <a:gd name="connsiteY0" fmla="*/ 0 h 32097"/>
                <a:gd name="connsiteX1" fmla="*/ 452866 w 452866"/>
                <a:gd name="connsiteY1" fmla="*/ 0 h 32097"/>
                <a:gd name="connsiteX2" fmla="*/ 452866 w 452866"/>
                <a:gd name="connsiteY2" fmla="*/ 32097 h 32097"/>
                <a:gd name="connsiteX3" fmla="*/ 0 w 452866"/>
                <a:gd name="connsiteY3" fmla="*/ 32097 h 3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2866" h="32097">
                  <a:moveTo>
                    <a:pt x="0" y="0"/>
                  </a:moveTo>
                  <a:lnTo>
                    <a:pt x="452866" y="0"/>
                  </a:lnTo>
                  <a:lnTo>
                    <a:pt x="452866" y="32097"/>
                  </a:lnTo>
                  <a:lnTo>
                    <a:pt x="0" y="32097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:a16="http://schemas.microsoft.com/office/drawing/2014/main" id="{FFDAD4BF-EC0C-4495-84D6-8F7D49C75B57}"/>
                </a:ext>
              </a:extLst>
            </p:cNvPr>
            <p:cNvSpPr/>
            <p:nvPr/>
          </p:nvSpPr>
          <p:spPr>
            <a:xfrm>
              <a:off x="2638445" y="2015952"/>
              <a:ext cx="65945" cy="68134"/>
            </a:xfrm>
            <a:custGeom>
              <a:avLst/>
              <a:gdLst>
                <a:gd name="connsiteX0" fmla="*/ 0 w 65945"/>
                <a:gd name="connsiteY0" fmla="*/ 0 h 68134"/>
                <a:gd name="connsiteX1" fmla="*/ 65946 w 65945"/>
                <a:gd name="connsiteY1" fmla="*/ 0 h 68134"/>
                <a:gd name="connsiteX2" fmla="*/ 65946 w 65945"/>
                <a:gd name="connsiteY2" fmla="*/ 68134 h 68134"/>
                <a:gd name="connsiteX3" fmla="*/ 0 w 65945"/>
                <a:gd name="connsiteY3" fmla="*/ 68134 h 6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945" h="68134">
                  <a:moveTo>
                    <a:pt x="0" y="0"/>
                  </a:moveTo>
                  <a:lnTo>
                    <a:pt x="65946" y="0"/>
                  </a:lnTo>
                  <a:lnTo>
                    <a:pt x="65946" y="68134"/>
                  </a:lnTo>
                  <a:lnTo>
                    <a:pt x="0" y="68134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:a16="http://schemas.microsoft.com/office/drawing/2014/main" id="{B7B7DD0A-7A32-4517-A1EB-78E36AD3E9AA}"/>
                </a:ext>
              </a:extLst>
            </p:cNvPr>
            <p:cNvSpPr/>
            <p:nvPr/>
          </p:nvSpPr>
          <p:spPr>
            <a:xfrm>
              <a:off x="2842848" y="2044548"/>
              <a:ext cx="32972" cy="39538"/>
            </a:xfrm>
            <a:custGeom>
              <a:avLst/>
              <a:gdLst>
                <a:gd name="connsiteX0" fmla="*/ 0 w 32972"/>
                <a:gd name="connsiteY0" fmla="*/ 0 h 39538"/>
                <a:gd name="connsiteX1" fmla="*/ 32973 w 32972"/>
                <a:gd name="connsiteY1" fmla="*/ 0 h 39538"/>
                <a:gd name="connsiteX2" fmla="*/ 32973 w 32972"/>
                <a:gd name="connsiteY2" fmla="*/ 39538 h 39538"/>
                <a:gd name="connsiteX3" fmla="*/ 0 w 32972"/>
                <a:gd name="connsiteY3" fmla="*/ 39538 h 39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72" h="39538">
                  <a:moveTo>
                    <a:pt x="0" y="0"/>
                  </a:moveTo>
                  <a:lnTo>
                    <a:pt x="32973" y="0"/>
                  </a:lnTo>
                  <a:lnTo>
                    <a:pt x="32973" y="39538"/>
                  </a:lnTo>
                  <a:lnTo>
                    <a:pt x="0" y="39538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:a16="http://schemas.microsoft.com/office/drawing/2014/main" id="{CEDFC49C-7C52-4791-A3C6-8D61E76D5027}"/>
                </a:ext>
              </a:extLst>
            </p:cNvPr>
            <p:cNvSpPr/>
            <p:nvPr/>
          </p:nvSpPr>
          <p:spPr>
            <a:xfrm>
              <a:off x="2983858" y="2204525"/>
              <a:ext cx="327175" cy="39975"/>
            </a:xfrm>
            <a:custGeom>
              <a:avLst/>
              <a:gdLst>
                <a:gd name="connsiteX0" fmla="*/ 0 w 327175"/>
                <a:gd name="connsiteY0" fmla="*/ 0 h 39975"/>
                <a:gd name="connsiteX1" fmla="*/ 327175 w 327175"/>
                <a:gd name="connsiteY1" fmla="*/ 0 h 39975"/>
                <a:gd name="connsiteX2" fmla="*/ 327175 w 327175"/>
                <a:gd name="connsiteY2" fmla="*/ 39976 h 39975"/>
                <a:gd name="connsiteX3" fmla="*/ 0 w 327175"/>
                <a:gd name="connsiteY3" fmla="*/ 39976 h 3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175" h="39975">
                  <a:moveTo>
                    <a:pt x="0" y="0"/>
                  </a:moveTo>
                  <a:lnTo>
                    <a:pt x="327175" y="0"/>
                  </a:lnTo>
                  <a:lnTo>
                    <a:pt x="327175" y="39976"/>
                  </a:lnTo>
                  <a:lnTo>
                    <a:pt x="0" y="39976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:a16="http://schemas.microsoft.com/office/drawing/2014/main" id="{39A6551C-7EC1-428B-A83F-670EBFCB71D4}"/>
                </a:ext>
              </a:extLst>
            </p:cNvPr>
            <p:cNvSpPr/>
            <p:nvPr/>
          </p:nvSpPr>
          <p:spPr>
            <a:xfrm>
              <a:off x="3967207" y="2330289"/>
              <a:ext cx="576879" cy="29836"/>
            </a:xfrm>
            <a:custGeom>
              <a:avLst/>
              <a:gdLst>
                <a:gd name="connsiteX0" fmla="*/ 0 w 576879"/>
                <a:gd name="connsiteY0" fmla="*/ 0 h 29836"/>
                <a:gd name="connsiteX1" fmla="*/ 576879 w 576879"/>
                <a:gd name="connsiteY1" fmla="*/ 0 h 29836"/>
                <a:gd name="connsiteX2" fmla="*/ 576879 w 576879"/>
                <a:gd name="connsiteY2" fmla="*/ 29836 h 29836"/>
                <a:gd name="connsiteX3" fmla="*/ 0 w 576879"/>
                <a:gd name="connsiteY3" fmla="*/ 29836 h 29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6879" h="29836">
                  <a:moveTo>
                    <a:pt x="0" y="0"/>
                  </a:moveTo>
                  <a:lnTo>
                    <a:pt x="576879" y="0"/>
                  </a:lnTo>
                  <a:lnTo>
                    <a:pt x="576879" y="29836"/>
                  </a:lnTo>
                  <a:lnTo>
                    <a:pt x="0" y="29836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:a16="http://schemas.microsoft.com/office/drawing/2014/main" id="{59F20EE3-3675-4198-98D2-E9AF54BCEB6A}"/>
                </a:ext>
              </a:extLst>
            </p:cNvPr>
            <p:cNvSpPr/>
            <p:nvPr/>
          </p:nvSpPr>
          <p:spPr>
            <a:xfrm>
              <a:off x="4115512" y="2270908"/>
              <a:ext cx="228621" cy="59380"/>
            </a:xfrm>
            <a:custGeom>
              <a:avLst/>
              <a:gdLst>
                <a:gd name="connsiteX0" fmla="*/ 0 w 228621"/>
                <a:gd name="connsiteY0" fmla="*/ 0 h 59380"/>
                <a:gd name="connsiteX1" fmla="*/ 228622 w 228621"/>
                <a:gd name="connsiteY1" fmla="*/ 0 h 59380"/>
                <a:gd name="connsiteX2" fmla="*/ 228622 w 228621"/>
                <a:gd name="connsiteY2" fmla="*/ 59380 h 59380"/>
                <a:gd name="connsiteX3" fmla="*/ 0 w 228621"/>
                <a:gd name="connsiteY3" fmla="*/ 59380 h 5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621" h="59380">
                  <a:moveTo>
                    <a:pt x="0" y="0"/>
                  </a:moveTo>
                  <a:lnTo>
                    <a:pt x="228622" y="0"/>
                  </a:lnTo>
                  <a:lnTo>
                    <a:pt x="228622" y="59380"/>
                  </a:lnTo>
                  <a:lnTo>
                    <a:pt x="0" y="59380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:a16="http://schemas.microsoft.com/office/drawing/2014/main" id="{D3145C9E-839F-45E2-A00F-F09D5924307F}"/>
                </a:ext>
              </a:extLst>
            </p:cNvPr>
            <p:cNvSpPr/>
            <p:nvPr/>
          </p:nvSpPr>
          <p:spPr>
            <a:xfrm>
              <a:off x="4295696" y="2218166"/>
              <a:ext cx="167052" cy="109933"/>
            </a:xfrm>
            <a:custGeom>
              <a:avLst/>
              <a:gdLst>
                <a:gd name="connsiteX0" fmla="*/ 0 w 167052"/>
                <a:gd name="connsiteY0" fmla="*/ 54930 h 109933"/>
                <a:gd name="connsiteX1" fmla="*/ 0 w 167052"/>
                <a:gd name="connsiteY1" fmla="*/ 0 h 109933"/>
                <a:gd name="connsiteX2" fmla="*/ 167052 w 167052"/>
                <a:gd name="connsiteY2" fmla="*/ 0 h 109933"/>
                <a:gd name="connsiteX3" fmla="*/ 167052 w 167052"/>
                <a:gd name="connsiteY3" fmla="*/ 109934 h 109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052" h="109933">
                  <a:moveTo>
                    <a:pt x="0" y="54930"/>
                  </a:moveTo>
                  <a:lnTo>
                    <a:pt x="0" y="0"/>
                  </a:lnTo>
                  <a:lnTo>
                    <a:pt x="167052" y="0"/>
                  </a:lnTo>
                  <a:lnTo>
                    <a:pt x="167052" y="1099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:a16="http://schemas.microsoft.com/office/drawing/2014/main" id="{A9747540-AA8E-4F22-B8EB-11BB71C2F850}"/>
                </a:ext>
              </a:extLst>
            </p:cNvPr>
            <p:cNvSpPr/>
            <p:nvPr/>
          </p:nvSpPr>
          <p:spPr>
            <a:xfrm>
              <a:off x="3194753" y="1485979"/>
              <a:ext cx="1476264" cy="757135"/>
            </a:xfrm>
            <a:custGeom>
              <a:avLst/>
              <a:gdLst>
                <a:gd name="connsiteX0" fmla="*/ 0 w 1476264"/>
                <a:gd name="connsiteY0" fmla="*/ 702132 h 757135"/>
                <a:gd name="connsiteX1" fmla="*/ 0 w 1476264"/>
                <a:gd name="connsiteY1" fmla="*/ 258020 h 757135"/>
                <a:gd name="connsiteX2" fmla="*/ 528733 w 1476264"/>
                <a:gd name="connsiteY2" fmla="*/ 258020 h 757135"/>
                <a:gd name="connsiteX3" fmla="*/ 528733 w 1476264"/>
                <a:gd name="connsiteY3" fmla="*/ 626047 h 757135"/>
                <a:gd name="connsiteX4" fmla="*/ 710594 w 1476264"/>
                <a:gd name="connsiteY4" fmla="*/ 626047 h 757135"/>
                <a:gd name="connsiteX5" fmla="*/ 710594 w 1476264"/>
                <a:gd name="connsiteY5" fmla="*/ 0 h 757135"/>
                <a:gd name="connsiteX6" fmla="*/ 1294331 w 1476264"/>
                <a:gd name="connsiteY6" fmla="*/ 0 h 757135"/>
                <a:gd name="connsiteX7" fmla="*/ 1294331 w 1476264"/>
                <a:gd name="connsiteY7" fmla="*/ 757136 h 757135"/>
                <a:gd name="connsiteX8" fmla="*/ 1476265 w 1476264"/>
                <a:gd name="connsiteY8" fmla="*/ 757136 h 7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6264" h="757135">
                  <a:moveTo>
                    <a:pt x="0" y="702132"/>
                  </a:moveTo>
                  <a:lnTo>
                    <a:pt x="0" y="258020"/>
                  </a:lnTo>
                  <a:lnTo>
                    <a:pt x="528733" y="258020"/>
                  </a:lnTo>
                  <a:lnTo>
                    <a:pt x="528733" y="626047"/>
                  </a:lnTo>
                  <a:lnTo>
                    <a:pt x="710594" y="626047"/>
                  </a:lnTo>
                  <a:lnTo>
                    <a:pt x="710594" y="0"/>
                  </a:lnTo>
                  <a:lnTo>
                    <a:pt x="1294331" y="0"/>
                  </a:lnTo>
                  <a:lnTo>
                    <a:pt x="1294331" y="757136"/>
                  </a:lnTo>
                  <a:lnTo>
                    <a:pt x="1476265" y="757136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:a16="http://schemas.microsoft.com/office/drawing/2014/main" id="{CACF3336-8EBD-4D44-809C-6EAF1F59860E}"/>
                </a:ext>
              </a:extLst>
            </p:cNvPr>
            <p:cNvSpPr/>
            <p:nvPr/>
          </p:nvSpPr>
          <p:spPr>
            <a:xfrm>
              <a:off x="2454468" y="1477517"/>
              <a:ext cx="359564" cy="490653"/>
            </a:xfrm>
            <a:custGeom>
              <a:avLst/>
              <a:gdLst>
                <a:gd name="connsiteX0" fmla="*/ 359565 w 359564"/>
                <a:gd name="connsiteY0" fmla="*/ 490654 h 490653"/>
                <a:gd name="connsiteX1" fmla="*/ 359565 w 359564"/>
                <a:gd name="connsiteY1" fmla="*/ 0 h 490653"/>
                <a:gd name="connsiteX2" fmla="*/ 0 w 359564"/>
                <a:gd name="connsiteY2" fmla="*/ 0 h 49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9564" h="490653">
                  <a:moveTo>
                    <a:pt x="359565" y="490654"/>
                  </a:moveTo>
                  <a:lnTo>
                    <a:pt x="359565" y="0"/>
                  </a:lnTo>
                  <a:lnTo>
                    <a:pt x="0" y="0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:a16="http://schemas.microsoft.com/office/drawing/2014/main" id="{965353C9-EEBE-432F-8D3F-EEE643B76D66}"/>
                </a:ext>
              </a:extLst>
            </p:cNvPr>
            <p:cNvSpPr/>
            <p:nvPr/>
          </p:nvSpPr>
          <p:spPr>
            <a:xfrm>
              <a:off x="1447702" y="1748230"/>
              <a:ext cx="232706" cy="342640"/>
            </a:xfrm>
            <a:custGeom>
              <a:avLst/>
              <a:gdLst>
                <a:gd name="connsiteX0" fmla="*/ 232707 w 232706"/>
                <a:gd name="connsiteY0" fmla="*/ 342641 h 342640"/>
                <a:gd name="connsiteX1" fmla="*/ 114238 w 232706"/>
                <a:gd name="connsiteY1" fmla="*/ 342641 h 342640"/>
                <a:gd name="connsiteX2" fmla="*/ 114238 w 232706"/>
                <a:gd name="connsiteY2" fmla="*/ 0 h 342640"/>
                <a:gd name="connsiteX3" fmla="*/ 0 w 232706"/>
                <a:gd name="connsiteY3" fmla="*/ 0 h 34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706" h="342640">
                  <a:moveTo>
                    <a:pt x="232707" y="342641"/>
                  </a:moveTo>
                  <a:lnTo>
                    <a:pt x="114238" y="342641"/>
                  </a:lnTo>
                  <a:lnTo>
                    <a:pt x="114238" y="0"/>
                  </a:lnTo>
                  <a:lnTo>
                    <a:pt x="0" y="0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:a16="http://schemas.microsoft.com/office/drawing/2014/main" id="{73E6C3CE-62D6-47D4-BADA-A54C1A49A0ED}"/>
                </a:ext>
              </a:extLst>
            </p:cNvPr>
            <p:cNvSpPr/>
            <p:nvPr/>
          </p:nvSpPr>
          <p:spPr>
            <a:xfrm>
              <a:off x="694797" y="1997788"/>
              <a:ext cx="97313" cy="1332482"/>
            </a:xfrm>
            <a:custGeom>
              <a:avLst/>
              <a:gdLst>
                <a:gd name="connsiteX0" fmla="*/ 97314 w 97313"/>
                <a:gd name="connsiteY0" fmla="*/ 0 h 1332482"/>
                <a:gd name="connsiteX1" fmla="*/ 0 w 97313"/>
                <a:gd name="connsiteY1" fmla="*/ 0 h 1332482"/>
                <a:gd name="connsiteX2" fmla="*/ 0 w 97313"/>
                <a:gd name="connsiteY2" fmla="*/ 1332483 h 133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313" h="1332482">
                  <a:moveTo>
                    <a:pt x="97314" y="0"/>
                  </a:moveTo>
                  <a:lnTo>
                    <a:pt x="0" y="0"/>
                  </a:lnTo>
                  <a:lnTo>
                    <a:pt x="0" y="1332483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:a16="http://schemas.microsoft.com/office/drawing/2014/main" id="{5E0FAE09-1D04-45C0-9905-D12527F24C14}"/>
                </a:ext>
              </a:extLst>
            </p:cNvPr>
            <p:cNvSpPr/>
            <p:nvPr/>
          </p:nvSpPr>
          <p:spPr>
            <a:xfrm>
              <a:off x="4848648" y="1591682"/>
              <a:ext cx="50772" cy="160779"/>
            </a:xfrm>
            <a:custGeom>
              <a:avLst/>
              <a:gdLst>
                <a:gd name="connsiteX0" fmla="*/ 0 w 50772"/>
                <a:gd name="connsiteY0" fmla="*/ 160779 h 160779"/>
                <a:gd name="connsiteX1" fmla="*/ 0 w 50772"/>
                <a:gd name="connsiteY1" fmla="*/ 0 h 160779"/>
                <a:gd name="connsiteX2" fmla="*/ 50773 w 50772"/>
                <a:gd name="connsiteY2" fmla="*/ 0 h 16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72" h="160779">
                  <a:moveTo>
                    <a:pt x="0" y="160779"/>
                  </a:moveTo>
                  <a:lnTo>
                    <a:pt x="0" y="0"/>
                  </a:lnTo>
                  <a:lnTo>
                    <a:pt x="50773" y="0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:a16="http://schemas.microsoft.com/office/drawing/2014/main" id="{16C2261A-CE88-4137-91A5-472D1B0E5E9E}"/>
                </a:ext>
              </a:extLst>
            </p:cNvPr>
            <p:cNvSpPr/>
            <p:nvPr/>
          </p:nvSpPr>
          <p:spPr>
            <a:xfrm>
              <a:off x="5191288" y="1595913"/>
              <a:ext cx="490653" cy="1450878"/>
            </a:xfrm>
            <a:custGeom>
              <a:avLst/>
              <a:gdLst>
                <a:gd name="connsiteX0" fmla="*/ 0 w 490653"/>
                <a:gd name="connsiteY0" fmla="*/ 0 h 1450878"/>
                <a:gd name="connsiteX1" fmla="*/ 181861 w 490653"/>
                <a:gd name="connsiteY1" fmla="*/ 0 h 1450878"/>
                <a:gd name="connsiteX2" fmla="*/ 181861 w 490653"/>
                <a:gd name="connsiteY2" fmla="*/ 672588 h 1450878"/>
                <a:gd name="connsiteX3" fmla="*/ 490654 w 490653"/>
                <a:gd name="connsiteY3" fmla="*/ 672588 h 1450878"/>
                <a:gd name="connsiteX4" fmla="*/ 490654 w 490653"/>
                <a:gd name="connsiteY4" fmla="*/ 1450879 h 1450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653" h="1450878">
                  <a:moveTo>
                    <a:pt x="0" y="0"/>
                  </a:moveTo>
                  <a:lnTo>
                    <a:pt x="181861" y="0"/>
                  </a:lnTo>
                  <a:lnTo>
                    <a:pt x="181861" y="672588"/>
                  </a:lnTo>
                  <a:lnTo>
                    <a:pt x="490654" y="672588"/>
                  </a:lnTo>
                  <a:lnTo>
                    <a:pt x="490654" y="1450879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6B91DD27-97C9-4CC7-9CEA-AC01DF4B3ECF}"/>
                </a:ext>
              </a:extLst>
            </p:cNvPr>
            <p:cNvSpPr/>
            <p:nvPr/>
          </p:nvSpPr>
          <p:spPr>
            <a:xfrm>
              <a:off x="2014587" y="135058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37226EFC-2CE1-4B12-99FB-1CEAB46E5A14}"/>
                </a:ext>
              </a:extLst>
            </p:cNvPr>
            <p:cNvSpPr/>
            <p:nvPr/>
          </p:nvSpPr>
          <p:spPr>
            <a:xfrm>
              <a:off x="2096290" y="135058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3A614571-1450-43CC-828C-E54B5C0A8777}"/>
                </a:ext>
              </a:extLst>
            </p:cNvPr>
            <p:cNvSpPr/>
            <p:nvPr/>
          </p:nvSpPr>
          <p:spPr>
            <a:xfrm>
              <a:off x="2177992" y="135058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5253F4AB-CA6D-407D-AFC3-25B64FA84B9F}"/>
                </a:ext>
              </a:extLst>
            </p:cNvPr>
            <p:cNvSpPr/>
            <p:nvPr/>
          </p:nvSpPr>
          <p:spPr>
            <a:xfrm>
              <a:off x="2259695" y="135058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08B696BA-BFCE-4221-B1BC-33E35D4C3C39}"/>
                </a:ext>
              </a:extLst>
            </p:cNvPr>
            <p:cNvSpPr/>
            <p:nvPr/>
          </p:nvSpPr>
          <p:spPr>
            <a:xfrm>
              <a:off x="2341398" y="135058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F53455CA-B3A7-4163-818E-63A6724A608B}"/>
                </a:ext>
              </a:extLst>
            </p:cNvPr>
            <p:cNvSpPr/>
            <p:nvPr/>
          </p:nvSpPr>
          <p:spPr>
            <a:xfrm>
              <a:off x="2014587" y="150078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230FAE56-7F02-43BE-B8A7-87A229B53523}"/>
                </a:ext>
              </a:extLst>
            </p:cNvPr>
            <p:cNvSpPr/>
            <p:nvPr/>
          </p:nvSpPr>
          <p:spPr>
            <a:xfrm>
              <a:off x="2096290" y="150078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B6AD5655-A068-4999-9073-71E0E1552270}"/>
                </a:ext>
              </a:extLst>
            </p:cNvPr>
            <p:cNvSpPr/>
            <p:nvPr/>
          </p:nvSpPr>
          <p:spPr>
            <a:xfrm>
              <a:off x="2177992" y="150078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2368DDE8-70A3-4473-BF57-3567158B551E}"/>
                </a:ext>
              </a:extLst>
            </p:cNvPr>
            <p:cNvSpPr/>
            <p:nvPr/>
          </p:nvSpPr>
          <p:spPr>
            <a:xfrm>
              <a:off x="2259695" y="150078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9985CF31-E3DA-4EE9-8BF2-AFED6DBF957F}"/>
                </a:ext>
              </a:extLst>
            </p:cNvPr>
            <p:cNvSpPr/>
            <p:nvPr/>
          </p:nvSpPr>
          <p:spPr>
            <a:xfrm>
              <a:off x="2341398" y="150078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9BA9BE51-C6FE-4FDF-A976-DE43615A3EE7}"/>
                </a:ext>
              </a:extLst>
            </p:cNvPr>
            <p:cNvSpPr/>
            <p:nvPr/>
          </p:nvSpPr>
          <p:spPr>
            <a:xfrm>
              <a:off x="2014587" y="16509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8C6F1BB6-6E0A-41A1-A848-09158A1C1A20}"/>
                </a:ext>
              </a:extLst>
            </p:cNvPr>
            <p:cNvSpPr/>
            <p:nvPr/>
          </p:nvSpPr>
          <p:spPr>
            <a:xfrm>
              <a:off x="2096290" y="16509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548D3898-E013-406B-8F14-9B7CE76F6FFC}"/>
                </a:ext>
              </a:extLst>
            </p:cNvPr>
            <p:cNvSpPr/>
            <p:nvPr/>
          </p:nvSpPr>
          <p:spPr>
            <a:xfrm>
              <a:off x="2177992" y="16509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2AE0BCC8-F9C0-492B-BF50-B9620DD29E3B}"/>
                </a:ext>
              </a:extLst>
            </p:cNvPr>
            <p:cNvSpPr/>
            <p:nvPr/>
          </p:nvSpPr>
          <p:spPr>
            <a:xfrm>
              <a:off x="2259695" y="16509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F5BD8F21-D861-4436-9959-289A6CB5BF2C}"/>
                </a:ext>
              </a:extLst>
            </p:cNvPr>
            <p:cNvSpPr/>
            <p:nvPr/>
          </p:nvSpPr>
          <p:spPr>
            <a:xfrm>
              <a:off x="2341398" y="16509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2DADB20E-8BDF-4EE1-91C8-B3C40A6BC82E}"/>
                </a:ext>
              </a:extLst>
            </p:cNvPr>
            <p:cNvSpPr/>
            <p:nvPr/>
          </p:nvSpPr>
          <p:spPr>
            <a:xfrm>
              <a:off x="2014587" y="18011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998C381F-37F7-4571-9663-3615AE1BEDB4}"/>
                </a:ext>
              </a:extLst>
            </p:cNvPr>
            <p:cNvSpPr/>
            <p:nvPr/>
          </p:nvSpPr>
          <p:spPr>
            <a:xfrm>
              <a:off x="2096290" y="18011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2D87F6AA-DC9C-4AD4-A085-921489BE1E57}"/>
                </a:ext>
              </a:extLst>
            </p:cNvPr>
            <p:cNvSpPr/>
            <p:nvPr/>
          </p:nvSpPr>
          <p:spPr>
            <a:xfrm>
              <a:off x="2177992" y="18011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0819D315-990E-42F9-8A56-532598A8B44A}"/>
                </a:ext>
              </a:extLst>
            </p:cNvPr>
            <p:cNvSpPr/>
            <p:nvPr/>
          </p:nvSpPr>
          <p:spPr>
            <a:xfrm>
              <a:off x="2259695" y="18011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3660DB2E-B91F-4A1B-BB64-8EA415EF0DA8}"/>
                </a:ext>
              </a:extLst>
            </p:cNvPr>
            <p:cNvSpPr/>
            <p:nvPr/>
          </p:nvSpPr>
          <p:spPr>
            <a:xfrm>
              <a:off x="2341398" y="18011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CAE12622-EAE2-464D-A557-96CD82550014}"/>
                </a:ext>
              </a:extLst>
            </p:cNvPr>
            <p:cNvSpPr/>
            <p:nvPr/>
          </p:nvSpPr>
          <p:spPr>
            <a:xfrm>
              <a:off x="2014587" y="195124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6506DBC6-35C3-4511-9EE0-9B99087E72FD}"/>
                </a:ext>
              </a:extLst>
            </p:cNvPr>
            <p:cNvSpPr/>
            <p:nvPr/>
          </p:nvSpPr>
          <p:spPr>
            <a:xfrm>
              <a:off x="2096290" y="195124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DAB99ADD-66F9-4D51-8A7D-B13CA19AFB6A}"/>
                </a:ext>
              </a:extLst>
            </p:cNvPr>
            <p:cNvSpPr/>
            <p:nvPr/>
          </p:nvSpPr>
          <p:spPr>
            <a:xfrm>
              <a:off x="2177992" y="195124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DC55D9BA-5BC6-46F5-8139-A6F28014C3CC}"/>
                </a:ext>
              </a:extLst>
            </p:cNvPr>
            <p:cNvSpPr/>
            <p:nvPr/>
          </p:nvSpPr>
          <p:spPr>
            <a:xfrm>
              <a:off x="2259695" y="195124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EE4984CE-2B1E-43F6-A3B5-6A077669E205}"/>
                </a:ext>
              </a:extLst>
            </p:cNvPr>
            <p:cNvSpPr/>
            <p:nvPr/>
          </p:nvSpPr>
          <p:spPr>
            <a:xfrm>
              <a:off x="2341398" y="195124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DDA51298-E0D4-4B30-8F02-8454D4148034}"/>
                </a:ext>
              </a:extLst>
            </p:cNvPr>
            <p:cNvSpPr/>
            <p:nvPr/>
          </p:nvSpPr>
          <p:spPr>
            <a:xfrm>
              <a:off x="2014587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04B726F1-78B7-458C-8C8F-B0F9245ED185}"/>
                </a:ext>
              </a:extLst>
            </p:cNvPr>
            <p:cNvSpPr/>
            <p:nvPr/>
          </p:nvSpPr>
          <p:spPr>
            <a:xfrm>
              <a:off x="2096290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6E953513-22C2-4267-A11A-07139C3474B7}"/>
                </a:ext>
              </a:extLst>
            </p:cNvPr>
            <p:cNvSpPr/>
            <p:nvPr/>
          </p:nvSpPr>
          <p:spPr>
            <a:xfrm>
              <a:off x="2177992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BC9B53D3-121E-4BD1-B0EE-ED24D1F13619}"/>
                </a:ext>
              </a:extLst>
            </p:cNvPr>
            <p:cNvSpPr/>
            <p:nvPr/>
          </p:nvSpPr>
          <p:spPr>
            <a:xfrm>
              <a:off x="2259695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F86AD07D-A1FF-4468-A8DE-1983C3A2DFB6}"/>
                </a:ext>
              </a:extLst>
            </p:cNvPr>
            <p:cNvSpPr/>
            <p:nvPr/>
          </p:nvSpPr>
          <p:spPr>
            <a:xfrm>
              <a:off x="2341398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19B80AE3-0233-48AE-91F2-B1A58263B36A}"/>
                </a:ext>
              </a:extLst>
            </p:cNvPr>
            <p:cNvSpPr/>
            <p:nvPr/>
          </p:nvSpPr>
          <p:spPr>
            <a:xfrm>
              <a:off x="1735995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4B107DB-6CFF-43AC-9822-E1D8418BB41F}"/>
                </a:ext>
              </a:extLst>
            </p:cNvPr>
            <p:cNvSpPr/>
            <p:nvPr/>
          </p:nvSpPr>
          <p:spPr>
            <a:xfrm>
              <a:off x="1817698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9FCB4211-2CFE-4DBB-929C-E1D2E2BC04E6}"/>
                </a:ext>
              </a:extLst>
            </p:cNvPr>
            <p:cNvSpPr/>
            <p:nvPr/>
          </p:nvSpPr>
          <p:spPr>
            <a:xfrm>
              <a:off x="1899401" y="210144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07C371DC-3F93-43BB-A04F-ACB025C045FE}"/>
                </a:ext>
              </a:extLst>
            </p:cNvPr>
            <p:cNvSpPr/>
            <p:nvPr/>
          </p:nvSpPr>
          <p:spPr>
            <a:xfrm>
              <a:off x="1735995" y="224734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50E04C6C-3DEA-4270-AC6B-DE1C30B3C5C0}"/>
                </a:ext>
              </a:extLst>
            </p:cNvPr>
            <p:cNvSpPr/>
            <p:nvPr/>
          </p:nvSpPr>
          <p:spPr>
            <a:xfrm>
              <a:off x="1817698" y="224734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873046F3-F781-4FAF-9D11-B9C9E3B47CFF}"/>
                </a:ext>
              </a:extLst>
            </p:cNvPr>
            <p:cNvSpPr/>
            <p:nvPr/>
          </p:nvSpPr>
          <p:spPr>
            <a:xfrm>
              <a:off x="1899401" y="224734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28BE7F75-3CD1-4B7E-9517-F4F7086AAFA4}"/>
                </a:ext>
              </a:extLst>
            </p:cNvPr>
            <p:cNvSpPr/>
            <p:nvPr/>
          </p:nvSpPr>
          <p:spPr>
            <a:xfrm>
              <a:off x="1735995" y="23933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160C7D4F-869A-4C61-A7A2-A7DF67B7AB1A}"/>
                </a:ext>
              </a:extLst>
            </p:cNvPr>
            <p:cNvSpPr/>
            <p:nvPr/>
          </p:nvSpPr>
          <p:spPr>
            <a:xfrm>
              <a:off x="1817698" y="23933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1A833FA2-A945-4B2E-8976-C343ED8D2377}"/>
                </a:ext>
              </a:extLst>
            </p:cNvPr>
            <p:cNvSpPr/>
            <p:nvPr/>
          </p:nvSpPr>
          <p:spPr>
            <a:xfrm>
              <a:off x="1899401" y="239331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6AC929FA-9EF6-4ED1-8420-2665391DC062}"/>
                </a:ext>
              </a:extLst>
            </p:cNvPr>
            <p:cNvSpPr/>
            <p:nvPr/>
          </p:nvSpPr>
          <p:spPr>
            <a:xfrm>
              <a:off x="1735995" y="253921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896F1DBC-13E4-48DB-805C-EE27F5ED2E55}"/>
                </a:ext>
              </a:extLst>
            </p:cNvPr>
            <p:cNvSpPr/>
            <p:nvPr/>
          </p:nvSpPr>
          <p:spPr>
            <a:xfrm>
              <a:off x="1817698" y="253921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91FA206A-D564-4A80-8659-DC58D8F71D9F}"/>
                </a:ext>
              </a:extLst>
            </p:cNvPr>
            <p:cNvSpPr/>
            <p:nvPr/>
          </p:nvSpPr>
          <p:spPr>
            <a:xfrm>
              <a:off x="1899401" y="253921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F01320C1-7A72-401F-ACA7-A59FFF0B9CA6}"/>
                </a:ext>
              </a:extLst>
            </p:cNvPr>
            <p:cNvSpPr/>
            <p:nvPr/>
          </p:nvSpPr>
          <p:spPr>
            <a:xfrm>
              <a:off x="1735995" y="268518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CA9314D6-044D-4D73-B3E2-7D2A8A0B6C38}"/>
                </a:ext>
              </a:extLst>
            </p:cNvPr>
            <p:cNvSpPr/>
            <p:nvPr/>
          </p:nvSpPr>
          <p:spPr>
            <a:xfrm>
              <a:off x="1817698" y="268518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113506F2-6EB9-46F4-A74F-9289D0B83BED}"/>
                </a:ext>
              </a:extLst>
            </p:cNvPr>
            <p:cNvSpPr/>
            <p:nvPr/>
          </p:nvSpPr>
          <p:spPr>
            <a:xfrm>
              <a:off x="1899401" y="268518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FA269DD9-1345-486B-9110-724D16299A7C}"/>
                </a:ext>
              </a:extLst>
            </p:cNvPr>
            <p:cNvSpPr/>
            <p:nvPr/>
          </p:nvSpPr>
          <p:spPr>
            <a:xfrm>
              <a:off x="1735995" y="2831082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FEA44F26-F409-47BA-A0EE-DD7EB93D06EB}"/>
                </a:ext>
              </a:extLst>
            </p:cNvPr>
            <p:cNvSpPr/>
            <p:nvPr/>
          </p:nvSpPr>
          <p:spPr>
            <a:xfrm>
              <a:off x="1817698" y="2831082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2E3E9A26-EC45-4C2D-9FCC-BD4EA576F916}"/>
                </a:ext>
              </a:extLst>
            </p:cNvPr>
            <p:cNvSpPr/>
            <p:nvPr/>
          </p:nvSpPr>
          <p:spPr>
            <a:xfrm>
              <a:off x="1899401" y="2831082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848D55F6-AF00-46F3-B80A-B3BE64706537}"/>
                </a:ext>
              </a:extLst>
            </p:cNvPr>
            <p:cNvSpPr/>
            <p:nvPr/>
          </p:nvSpPr>
          <p:spPr>
            <a:xfrm>
              <a:off x="1735995" y="2977053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5ABB45A8-21FD-4C2A-8E12-C3082B4DC215}"/>
                </a:ext>
              </a:extLst>
            </p:cNvPr>
            <p:cNvSpPr/>
            <p:nvPr/>
          </p:nvSpPr>
          <p:spPr>
            <a:xfrm>
              <a:off x="1817698" y="2977053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C58F965D-F3F3-4E3F-A7D0-A152B9FCF209}"/>
                </a:ext>
              </a:extLst>
            </p:cNvPr>
            <p:cNvSpPr/>
            <p:nvPr/>
          </p:nvSpPr>
          <p:spPr>
            <a:xfrm>
              <a:off x="1899401" y="2977053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57800B88-9D75-49D9-98AE-1E60A3000254}"/>
                </a:ext>
              </a:extLst>
            </p:cNvPr>
            <p:cNvSpPr/>
            <p:nvPr/>
          </p:nvSpPr>
          <p:spPr>
            <a:xfrm>
              <a:off x="1735995" y="312295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D483AC6C-CE97-4D3B-9580-A32FEC51B37A}"/>
                </a:ext>
              </a:extLst>
            </p:cNvPr>
            <p:cNvSpPr/>
            <p:nvPr/>
          </p:nvSpPr>
          <p:spPr>
            <a:xfrm>
              <a:off x="1817698" y="312295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2E840B94-2B3E-43D7-BAC4-6AAFC1A0C02B}"/>
                </a:ext>
              </a:extLst>
            </p:cNvPr>
            <p:cNvSpPr/>
            <p:nvPr/>
          </p:nvSpPr>
          <p:spPr>
            <a:xfrm>
              <a:off x="1899401" y="312295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B65208F7-4EC1-4AF0-8396-BDA00B8DC29A}"/>
                </a:ext>
              </a:extLst>
            </p:cNvPr>
            <p:cNvSpPr/>
            <p:nvPr/>
          </p:nvSpPr>
          <p:spPr>
            <a:xfrm>
              <a:off x="1735995" y="3268921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6E91C141-E29C-4B16-B8C0-191FF3760E4E}"/>
                </a:ext>
              </a:extLst>
            </p:cNvPr>
            <p:cNvSpPr/>
            <p:nvPr/>
          </p:nvSpPr>
          <p:spPr>
            <a:xfrm>
              <a:off x="1817698" y="3268921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:a16="http://schemas.microsoft.com/office/drawing/2014/main" id="{2E96083D-974C-4CC8-ACAC-AE9B4D227761}"/>
                </a:ext>
              </a:extLst>
            </p:cNvPr>
            <p:cNvSpPr/>
            <p:nvPr/>
          </p:nvSpPr>
          <p:spPr>
            <a:xfrm>
              <a:off x="1899401" y="3268921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:a16="http://schemas.microsoft.com/office/drawing/2014/main" id="{80F22BCE-8790-461A-8483-3AED3D66933E}"/>
                </a:ext>
              </a:extLst>
            </p:cNvPr>
            <p:cNvSpPr/>
            <p:nvPr/>
          </p:nvSpPr>
          <p:spPr>
            <a:xfrm>
              <a:off x="1735995" y="34148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:a16="http://schemas.microsoft.com/office/drawing/2014/main" id="{34D0290B-83F6-4B44-AD0F-C3123B238C2F}"/>
                </a:ext>
              </a:extLst>
            </p:cNvPr>
            <p:cNvSpPr/>
            <p:nvPr/>
          </p:nvSpPr>
          <p:spPr>
            <a:xfrm>
              <a:off x="1817698" y="34148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5" name="任意多边形: 形状 344">
              <a:extLst>
                <a:ext uri="{FF2B5EF4-FFF2-40B4-BE49-F238E27FC236}">
                  <a16:creationId xmlns:a16="http://schemas.microsoft.com/office/drawing/2014/main" id="{8D1AED2E-3BDE-43CD-9FF4-E41585CE6443}"/>
                </a:ext>
              </a:extLst>
            </p:cNvPr>
            <p:cNvSpPr/>
            <p:nvPr/>
          </p:nvSpPr>
          <p:spPr>
            <a:xfrm>
              <a:off x="1899401" y="341481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6" name="任意多边形: 形状 345">
              <a:extLst>
                <a:ext uri="{FF2B5EF4-FFF2-40B4-BE49-F238E27FC236}">
                  <a16:creationId xmlns:a16="http://schemas.microsoft.com/office/drawing/2014/main" id="{00CD51CB-2FAF-4C42-A1EF-4FA70833C953}"/>
                </a:ext>
              </a:extLst>
            </p:cNvPr>
            <p:cNvSpPr/>
            <p:nvPr/>
          </p:nvSpPr>
          <p:spPr>
            <a:xfrm>
              <a:off x="1735995" y="356078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7" name="任意多边形: 形状 346">
              <a:extLst>
                <a:ext uri="{FF2B5EF4-FFF2-40B4-BE49-F238E27FC236}">
                  <a16:creationId xmlns:a16="http://schemas.microsoft.com/office/drawing/2014/main" id="{C1A1D5DD-6F1A-49E5-98FA-59ECBA7EBB8F}"/>
                </a:ext>
              </a:extLst>
            </p:cNvPr>
            <p:cNvSpPr/>
            <p:nvPr/>
          </p:nvSpPr>
          <p:spPr>
            <a:xfrm>
              <a:off x="1817698" y="356078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14660CC5-09ED-436C-BB93-87922CC50867}"/>
                </a:ext>
              </a:extLst>
            </p:cNvPr>
            <p:cNvSpPr/>
            <p:nvPr/>
          </p:nvSpPr>
          <p:spPr>
            <a:xfrm>
              <a:off x="1899401" y="356078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79CE18D2-68B5-4F37-986B-892726543AEE}"/>
                </a:ext>
              </a:extLst>
            </p:cNvPr>
            <p:cNvSpPr/>
            <p:nvPr/>
          </p:nvSpPr>
          <p:spPr>
            <a:xfrm>
              <a:off x="2464535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047CA366-CCD1-46C4-8C0D-5B9A95F72F18}"/>
                </a:ext>
              </a:extLst>
            </p:cNvPr>
            <p:cNvSpPr/>
            <p:nvPr/>
          </p:nvSpPr>
          <p:spPr>
            <a:xfrm>
              <a:off x="2546238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0772D3E0-9A5C-4151-97CA-0D8E2C682F06}"/>
                </a:ext>
              </a:extLst>
            </p:cNvPr>
            <p:cNvSpPr/>
            <p:nvPr/>
          </p:nvSpPr>
          <p:spPr>
            <a:xfrm>
              <a:off x="2464535" y="284800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F31502E1-4DC7-4F10-AFE8-A9EA60BAF317}"/>
                </a:ext>
              </a:extLst>
            </p:cNvPr>
            <p:cNvSpPr/>
            <p:nvPr/>
          </p:nvSpPr>
          <p:spPr>
            <a:xfrm>
              <a:off x="2546238" y="2848006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3" name="任意多边形: 形状 352">
              <a:extLst>
                <a:ext uri="{FF2B5EF4-FFF2-40B4-BE49-F238E27FC236}">
                  <a16:creationId xmlns:a16="http://schemas.microsoft.com/office/drawing/2014/main" id="{AEB5D2D7-341D-41D4-A7E2-762EB78FBAEA}"/>
                </a:ext>
              </a:extLst>
            </p:cNvPr>
            <p:cNvSpPr/>
            <p:nvPr/>
          </p:nvSpPr>
          <p:spPr>
            <a:xfrm>
              <a:off x="2464535" y="29939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1 h 88851"/>
                <a:gd name="connsiteX3" fmla="*/ 0 w 45374"/>
                <a:gd name="connsiteY3" fmla="*/ 88851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1"/>
                  </a:lnTo>
                  <a:lnTo>
                    <a:pt x="0" y="88851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4" name="任意多边形: 形状 353">
              <a:extLst>
                <a:ext uri="{FF2B5EF4-FFF2-40B4-BE49-F238E27FC236}">
                  <a16:creationId xmlns:a16="http://schemas.microsoft.com/office/drawing/2014/main" id="{111060D7-6971-4B6C-AF08-0F90E4290139}"/>
                </a:ext>
              </a:extLst>
            </p:cNvPr>
            <p:cNvSpPr/>
            <p:nvPr/>
          </p:nvSpPr>
          <p:spPr>
            <a:xfrm>
              <a:off x="2546238" y="29939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1 h 88851"/>
                <a:gd name="connsiteX3" fmla="*/ 0 w 45374"/>
                <a:gd name="connsiteY3" fmla="*/ 88851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1"/>
                  </a:lnTo>
                  <a:lnTo>
                    <a:pt x="0" y="88851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5" name="任意多边形: 形状 354">
              <a:extLst>
                <a:ext uri="{FF2B5EF4-FFF2-40B4-BE49-F238E27FC236}">
                  <a16:creationId xmlns:a16="http://schemas.microsoft.com/office/drawing/2014/main" id="{5E2343E7-6710-4CD2-8280-374F8AC90A11}"/>
                </a:ext>
              </a:extLst>
            </p:cNvPr>
            <p:cNvSpPr/>
            <p:nvPr/>
          </p:nvSpPr>
          <p:spPr>
            <a:xfrm>
              <a:off x="2464535" y="313987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1 h 88851"/>
                <a:gd name="connsiteX3" fmla="*/ 0 w 45374"/>
                <a:gd name="connsiteY3" fmla="*/ 88851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1"/>
                  </a:lnTo>
                  <a:lnTo>
                    <a:pt x="0" y="88851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6" name="任意多边形: 形状 355">
              <a:extLst>
                <a:ext uri="{FF2B5EF4-FFF2-40B4-BE49-F238E27FC236}">
                  <a16:creationId xmlns:a16="http://schemas.microsoft.com/office/drawing/2014/main" id="{05F06759-CAF9-4F0D-B17C-1C8FC05EC702}"/>
                </a:ext>
              </a:extLst>
            </p:cNvPr>
            <p:cNvSpPr/>
            <p:nvPr/>
          </p:nvSpPr>
          <p:spPr>
            <a:xfrm>
              <a:off x="2546238" y="3139874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1 h 88851"/>
                <a:gd name="connsiteX3" fmla="*/ 0 w 45374"/>
                <a:gd name="connsiteY3" fmla="*/ 88851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1"/>
                  </a:lnTo>
                  <a:lnTo>
                    <a:pt x="0" y="88851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7" name="任意多边形: 形状 356">
              <a:extLst>
                <a:ext uri="{FF2B5EF4-FFF2-40B4-BE49-F238E27FC236}">
                  <a16:creationId xmlns:a16="http://schemas.microsoft.com/office/drawing/2014/main" id="{0FBF71B1-8D5E-402B-A6CB-85B46EAFD885}"/>
                </a:ext>
              </a:extLst>
            </p:cNvPr>
            <p:cNvSpPr/>
            <p:nvPr/>
          </p:nvSpPr>
          <p:spPr>
            <a:xfrm>
              <a:off x="2464535" y="3285845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8" name="任意多边形: 形状 357">
              <a:extLst>
                <a:ext uri="{FF2B5EF4-FFF2-40B4-BE49-F238E27FC236}">
                  <a16:creationId xmlns:a16="http://schemas.microsoft.com/office/drawing/2014/main" id="{4CF9556E-AF80-4F1B-BF6A-06BD9AFE30B7}"/>
                </a:ext>
              </a:extLst>
            </p:cNvPr>
            <p:cNvSpPr/>
            <p:nvPr/>
          </p:nvSpPr>
          <p:spPr>
            <a:xfrm>
              <a:off x="2546238" y="3285845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9" name="任意多边形: 形状 358">
              <a:extLst>
                <a:ext uri="{FF2B5EF4-FFF2-40B4-BE49-F238E27FC236}">
                  <a16:creationId xmlns:a16="http://schemas.microsoft.com/office/drawing/2014/main" id="{56F1D755-E1F5-4419-8642-64C936C4C390}"/>
                </a:ext>
              </a:extLst>
            </p:cNvPr>
            <p:cNvSpPr/>
            <p:nvPr/>
          </p:nvSpPr>
          <p:spPr>
            <a:xfrm>
              <a:off x="2464535" y="3431742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0" name="任意多边形: 形状 359">
              <a:extLst>
                <a:ext uri="{FF2B5EF4-FFF2-40B4-BE49-F238E27FC236}">
                  <a16:creationId xmlns:a16="http://schemas.microsoft.com/office/drawing/2014/main" id="{4FC21FFC-B482-44AF-98FA-7B2399378A57}"/>
                </a:ext>
              </a:extLst>
            </p:cNvPr>
            <p:cNvSpPr/>
            <p:nvPr/>
          </p:nvSpPr>
          <p:spPr>
            <a:xfrm>
              <a:off x="2546238" y="3431742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1" name="任意多边形: 形状 360">
              <a:extLst>
                <a:ext uri="{FF2B5EF4-FFF2-40B4-BE49-F238E27FC236}">
                  <a16:creationId xmlns:a16="http://schemas.microsoft.com/office/drawing/2014/main" id="{A6EAF14B-CF1A-418B-A9C2-7E294448AE05}"/>
                </a:ext>
              </a:extLst>
            </p:cNvPr>
            <p:cNvSpPr/>
            <p:nvPr/>
          </p:nvSpPr>
          <p:spPr>
            <a:xfrm>
              <a:off x="2464535" y="3577713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2" name="任意多边形: 形状 361">
              <a:extLst>
                <a:ext uri="{FF2B5EF4-FFF2-40B4-BE49-F238E27FC236}">
                  <a16:creationId xmlns:a16="http://schemas.microsoft.com/office/drawing/2014/main" id="{C6CBD81F-BB8C-49FA-A8FB-554D3E4A4580}"/>
                </a:ext>
              </a:extLst>
            </p:cNvPr>
            <p:cNvSpPr/>
            <p:nvPr/>
          </p:nvSpPr>
          <p:spPr>
            <a:xfrm>
              <a:off x="2546238" y="3577713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3" name="任意多边形: 形状 362">
              <a:extLst>
                <a:ext uri="{FF2B5EF4-FFF2-40B4-BE49-F238E27FC236}">
                  <a16:creationId xmlns:a16="http://schemas.microsoft.com/office/drawing/2014/main" id="{8E619F85-6DBB-4E34-821E-9FABA27F1570}"/>
                </a:ext>
              </a:extLst>
            </p:cNvPr>
            <p:cNvSpPr/>
            <p:nvPr/>
          </p:nvSpPr>
          <p:spPr>
            <a:xfrm>
              <a:off x="2014587" y="22515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4" name="任意多边形: 形状 363">
              <a:extLst>
                <a:ext uri="{FF2B5EF4-FFF2-40B4-BE49-F238E27FC236}">
                  <a16:creationId xmlns:a16="http://schemas.microsoft.com/office/drawing/2014/main" id="{EBAB4582-B5B4-4B62-8E53-47D86A826DEA}"/>
                </a:ext>
              </a:extLst>
            </p:cNvPr>
            <p:cNvSpPr/>
            <p:nvPr/>
          </p:nvSpPr>
          <p:spPr>
            <a:xfrm>
              <a:off x="2096290" y="22515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5" name="任意多边形: 形状 364">
              <a:extLst>
                <a:ext uri="{FF2B5EF4-FFF2-40B4-BE49-F238E27FC236}">
                  <a16:creationId xmlns:a16="http://schemas.microsoft.com/office/drawing/2014/main" id="{2E128AF2-176E-488F-8B87-A0B50072A7D8}"/>
                </a:ext>
              </a:extLst>
            </p:cNvPr>
            <p:cNvSpPr/>
            <p:nvPr/>
          </p:nvSpPr>
          <p:spPr>
            <a:xfrm>
              <a:off x="2177992" y="22515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6" name="任意多边形: 形状 365">
              <a:extLst>
                <a:ext uri="{FF2B5EF4-FFF2-40B4-BE49-F238E27FC236}">
                  <a16:creationId xmlns:a16="http://schemas.microsoft.com/office/drawing/2014/main" id="{68C9C964-239E-4375-8240-82818F0D320E}"/>
                </a:ext>
              </a:extLst>
            </p:cNvPr>
            <p:cNvSpPr/>
            <p:nvPr/>
          </p:nvSpPr>
          <p:spPr>
            <a:xfrm>
              <a:off x="2259695" y="22515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7" name="任意多边形: 形状 366">
              <a:extLst>
                <a:ext uri="{FF2B5EF4-FFF2-40B4-BE49-F238E27FC236}">
                  <a16:creationId xmlns:a16="http://schemas.microsoft.com/office/drawing/2014/main" id="{B87CDB15-5CC3-4F9A-8183-B139ECE2B3F7}"/>
                </a:ext>
              </a:extLst>
            </p:cNvPr>
            <p:cNvSpPr/>
            <p:nvPr/>
          </p:nvSpPr>
          <p:spPr>
            <a:xfrm>
              <a:off x="2341398" y="225157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8" name="任意多边形: 形状 367">
              <a:extLst>
                <a:ext uri="{FF2B5EF4-FFF2-40B4-BE49-F238E27FC236}">
                  <a16:creationId xmlns:a16="http://schemas.microsoft.com/office/drawing/2014/main" id="{0DAB91BB-CBD3-4D77-916A-3343023B86E9}"/>
                </a:ext>
              </a:extLst>
            </p:cNvPr>
            <p:cNvSpPr/>
            <p:nvPr/>
          </p:nvSpPr>
          <p:spPr>
            <a:xfrm>
              <a:off x="2014587" y="240177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9" name="任意多边形: 形状 368">
              <a:extLst>
                <a:ext uri="{FF2B5EF4-FFF2-40B4-BE49-F238E27FC236}">
                  <a16:creationId xmlns:a16="http://schemas.microsoft.com/office/drawing/2014/main" id="{7D3969CF-6BE4-43EA-9768-77C3EC87D802}"/>
                </a:ext>
              </a:extLst>
            </p:cNvPr>
            <p:cNvSpPr/>
            <p:nvPr/>
          </p:nvSpPr>
          <p:spPr>
            <a:xfrm>
              <a:off x="2096290" y="240177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0" name="任意多边形: 形状 369">
              <a:extLst>
                <a:ext uri="{FF2B5EF4-FFF2-40B4-BE49-F238E27FC236}">
                  <a16:creationId xmlns:a16="http://schemas.microsoft.com/office/drawing/2014/main" id="{B977CE21-0910-40D7-9CED-FB7B3AC57BD1}"/>
                </a:ext>
              </a:extLst>
            </p:cNvPr>
            <p:cNvSpPr/>
            <p:nvPr/>
          </p:nvSpPr>
          <p:spPr>
            <a:xfrm>
              <a:off x="2177992" y="240177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1" name="任意多边形: 形状 370">
              <a:extLst>
                <a:ext uri="{FF2B5EF4-FFF2-40B4-BE49-F238E27FC236}">
                  <a16:creationId xmlns:a16="http://schemas.microsoft.com/office/drawing/2014/main" id="{86CD5E41-9D3A-4427-9CC1-68DA08921625}"/>
                </a:ext>
              </a:extLst>
            </p:cNvPr>
            <p:cNvSpPr/>
            <p:nvPr/>
          </p:nvSpPr>
          <p:spPr>
            <a:xfrm>
              <a:off x="2259695" y="240177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2" name="任意多边形: 形状 371">
              <a:extLst>
                <a:ext uri="{FF2B5EF4-FFF2-40B4-BE49-F238E27FC236}">
                  <a16:creationId xmlns:a16="http://schemas.microsoft.com/office/drawing/2014/main" id="{C0349B59-8482-498F-8F21-E50509B463F6}"/>
                </a:ext>
              </a:extLst>
            </p:cNvPr>
            <p:cNvSpPr/>
            <p:nvPr/>
          </p:nvSpPr>
          <p:spPr>
            <a:xfrm>
              <a:off x="2341398" y="240177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3" name="任意多边形: 形状 372">
              <a:extLst>
                <a:ext uri="{FF2B5EF4-FFF2-40B4-BE49-F238E27FC236}">
                  <a16:creationId xmlns:a16="http://schemas.microsoft.com/office/drawing/2014/main" id="{4660B295-3447-42E2-A831-0AF3DA93B3BC}"/>
                </a:ext>
              </a:extLst>
            </p:cNvPr>
            <p:cNvSpPr/>
            <p:nvPr/>
          </p:nvSpPr>
          <p:spPr>
            <a:xfrm>
              <a:off x="2014587" y="255190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4" name="任意多边形: 形状 373">
              <a:extLst>
                <a:ext uri="{FF2B5EF4-FFF2-40B4-BE49-F238E27FC236}">
                  <a16:creationId xmlns:a16="http://schemas.microsoft.com/office/drawing/2014/main" id="{FFB8625F-9EAB-4E1A-817F-3A7BC5A4DD1E}"/>
                </a:ext>
              </a:extLst>
            </p:cNvPr>
            <p:cNvSpPr/>
            <p:nvPr/>
          </p:nvSpPr>
          <p:spPr>
            <a:xfrm>
              <a:off x="2096290" y="255190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5" name="任意多边形: 形状 374">
              <a:extLst>
                <a:ext uri="{FF2B5EF4-FFF2-40B4-BE49-F238E27FC236}">
                  <a16:creationId xmlns:a16="http://schemas.microsoft.com/office/drawing/2014/main" id="{483794AE-305C-4504-BCD6-51B086E1C634}"/>
                </a:ext>
              </a:extLst>
            </p:cNvPr>
            <p:cNvSpPr/>
            <p:nvPr/>
          </p:nvSpPr>
          <p:spPr>
            <a:xfrm>
              <a:off x="2177992" y="255190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6" name="任意多边形: 形状 375">
              <a:extLst>
                <a:ext uri="{FF2B5EF4-FFF2-40B4-BE49-F238E27FC236}">
                  <a16:creationId xmlns:a16="http://schemas.microsoft.com/office/drawing/2014/main" id="{1DFC3086-76AF-4E3A-97DA-0DA08CC850E9}"/>
                </a:ext>
              </a:extLst>
            </p:cNvPr>
            <p:cNvSpPr/>
            <p:nvPr/>
          </p:nvSpPr>
          <p:spPr>
            <a:xfrm>
              <a:off x="2259695" y="255190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7" name="任意多边形: 形状 376">
              <a:extLst>
                <a:ext uri="{FF2B5EF4-FFF2-40B4-BE49-F238E27FC236}">
                  <a16:creationId xmlns:a16="http://schemas.microsoft.com/office/drawing/2014/main" id="{51AD1F13-C443-4BE1-894D-61F2E6E0DD31}"/>
                </a:ext>
              </a:extLst>
            </p:cNvPr>
            <p:cNvSpPr/>
            <p:nvPr/>
          </p:nvSpPr>
          <p:spPr>
            <a:xfrm>
              <a:off x="2341398" y="255190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8" name="任意多边形: 形状 377">
              <a:extLst>
                <a:ext uri="{FF2B5EF4-FFF2-40B4-BE49-F238E27FC236}">
                  <a16:creationId xmlns:a16="http://schemas.microsoft.com/office/drawing/2014/main" id="{43F080BF-1238-4BC2-B37F-523AF437D25F}"/>
                </a:ext>
              </a:extLst>
            </p:cNvPr>
            <p:cNvSpPr/>
            <p:nvPr/>
          </p:nvSpPr>
          <p:spPr>
            <a:xfrm>
              <a:off x="2014587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9" name="任意多边形: 形状 378">
              <a:extLst>
                <a:ext uri="{FF2B5EF4-FFF2-40B4-BE49-F238E27FC236}">
                  <a16:creationId xmlns:a16="http://schemas.microsoft.com/office/drawing/2014/main" id="{33B05DE0-0D23-4F44-90CC-7CB3277D1F8D}"/>
                </a:ext>
              </a:extLst>
            </p:cNvPr>
            <p:cNvSpPr/>
            <p:nvPr/>
          </p:nvSpPr>
          <p:spPr>
            <a:xfrm>
              <a:off x="2096290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0" name="任意多边形: 形状 379">
              <a:extLst>
                <a:ext uri="{FF2B5EF4-FFF2-40B4-BE49-F238E27FC236}">
                  <a16:creationId xmlns:a16="http://schemas.microsoft.com/office/drawing/2014/main" id="{B58AFFA7-0D58-49AA-A077-A565F03F1620}"/>
                </a:ext>
              </a:extLst>
            </p:cNvPr>
            <p:cNvSpPr/>
            <p:nvPr/>
          </p:nvSpPr>
          <p:spPr>
            <a:xfrm>
              <a:off x="2177992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1" name="任意多边形: 形状 380">
              <a:extLst>
                <a:ext uri="{FF2B5EF4-FFF2-40B4-BE49-F238E27FC236}">
                  <a16:creationId xmlns:a16="http://schemas.microsoft.com/office/drawing/2014/main" id="{4BC9D001-A318-446A-B542-7A24C98F5D30}"/>
                </a:ext>
              </a:extLst>
            </p:cNvPr>
            <p:cNvSpPr/>
            <p:nvPr/>
          </p:nvSpPr>
          <p:spPr>
            <a:xfrm>
              <a:off x="2259695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2" name="任意多边形: 形状 381">
              <a:extLst>
                <a:ext uri="{FF2B5EF4-FFF2-40B4-BE49-F238E27FC236}">
                  <a16:creationId xmlns:a16="http://schemas.microsoft.com/office/drawing/2014/main" id="{07C618DF-BCFD-4D04-8D9A-9231C64A0A83}"/>
                </a:ext>
              </a:extLst>
            </p:cNvPr>
            <p:cNvSpPr/>
            <p:nvPr/>
          </p:nvSpPr>
          <p:spPr>
            <a:xfrm>
              <a:off x="2341398" y="270210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3" name="任意多边形: 形状 382">
              <a:extLst>
                <a:ext uri="{FF2B5EF4-FFF2-40B4-BE49-F238E27FC236}">
                  <a16:creationId xmlns:a16="http://schemas.microsoft.com/office/drawing/2014/main" id="{8E4C20D8-7A8E-497E-94CA-3D73BA5A229C}"/>
                </a:ext>
              </a:extLst>
            </p:cNvPr>
            <p:cNvSpPr/>
            <p:nvPr/>
          </p:nvSpPr>
          <p:spPr>
            <a:xfrm>
              <a:off x="2014587" y="285223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4" name="任意多边形: 形状 383">
              <a:extLst>
                <a:ext uri="{FF2B5EF4-FFF2-40B4-BE49-F238E27FC236}">
                  <a16:creationId xmlns:a16="http://schemas.microsoft.com/office/drawing/2014/main" id="{86D5A26C-CB05-4B0E-9332-DF1F362C9328}"/>
                </a:ext>
              </a:extLst>
            </p:cNvPr>
            <p:cNvSpPr/>
            <p:nvPr/>
          </p:nvSpPr>
          <p:spPr>
            <a:xfrm>
              <a:off x="2096290" y="285223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5" name="任意多边形: 形状 384">
              <a:extLst>
                <a:ext uri="{FF2B5EF4-FFF2-40B4-BE49-F238E27FC236}">
                  <a16:creationId xmlns:a16="http://schemas.microsoft.com/office/drawing/2014/main" id="{3AB2DAA8-105E-4267-8ACE-8F738A022E7D}"/>
                </a:ext>
              </a:extLst>
            </p:cNvPr>
            <p:cNvSpPr/>
            <p:nvPr/>
          </p:nvSpPr>
          <p:spPr>
            <a:xfrm>
              <a:off x="2177992" y="285223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0EF5B65C-2824-4228-A1E5-7CFFF8D9313E}"/>
                </a:ext>
              </a:extLst>
            </p:cNvPr>
            <p:cNvSpPr/>
            <p:nvPr/>
          </p:nvSpPr>
          <p:spPr>
            <a:xfrm>
              <a:off x="2259695" y="285223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6A2E6CEE-7069-4E9A-ADB1-7AECCDA6DA4A}"/>
                </a:ext>
              </a:extLst>
            </p:cNvPr>
            <p:cNvSpPr/>
            <p:nvPr/>
          </p:nvSpPr>
          <p:spPr>
            <a:xfrm>
              <a:off x="2341398" y="285223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E8AB0634-240B-4D11-9816-2923EC638BAB}"/>
                </a:ext>
              </a:extLst>
            </p:cNvPr>
            <p:cNvSpPr/>
            <p:nvPr/>
          </p:nvSpPr>
          <p:spPr>
            <a:xfrm>
              <a:off x="2014587" y="300243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063FE2D2-E73E-47DA-AD87-7BDAFE99F4A8}"/>
                </a:ext>
              </a:extLst>
            </p:cNvPr>
            <p:cNvSpPr/>
            <p:nvPr/>
          </p:nvSpPr>
          <p:spPr>
            <a:xfrm>
              <a:off x="2096290" y="300243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B094F711-1057-4585-AF88-F763D1209770}"/>
                </a:ext>
              </a:extLst>
            </p:cNvPr>
            <p:cNvSpPr/>
            <p:nvPr/>
          </p:nvSpPr>
          <p:spPr>
            <a:xfrm>
              <a:off x="2177992" y="300243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1" name="任意多边形: 形状 390">
              <a:extLst>
                <a:ext uri="{FF2B5EF4-FFF2-40B4-BE49-F238E27FC236}">
                  <a16:creationId xmlns:a16="http://schemas.microsoft.com/office/drawing/2014/main" id="{9CD39A9E-25D8-4D16-BE45-B6B48C06E351}"/>
                </a:ext>
              </a:extLst>
            </p:cNvPr>
            <p:cNvSpPr/>
            <p:nvPr/>
          </p:nvSpPr>
          <p:spPr>
            <a:xfrm>
              <a:off x="2259695" y="300243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2" name="任意多边形: 形状 391">
              <a:extLst>
                <a:ext uri="{FF2B5EF4-FFF2-40B4-BE49-F238E27FC236}">
                  <a16:creationId xmlns:a16="http://schemas.microsoft.com/office/drawing/2014/main" id="{E7E7D662-EAC4-4F1B-A94C-DEF0F3944F5B}"/>
                </a:ext>
              </a:extLst>
            </p:cNvPr>
            <p:cNvSpPr/>
            <p:nvPr/>
          </p:nvSpPr>
          <p:spPr>
            <a:xfrm>
              <a:off x="2341398" y="300243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3" name="任意多边形: 形状 392">
              <a:extLst>
                <a:ext uri="{FF2B5EF4-FFF2-40B4-BE49-F238E27FC236}">
                  <a16:creationId xmlns:a16="http://schemas.microsoft.com/office/drawing/2014/main" id="{885A2FC0-02DC-4E4F-8DA3-0F0B35EF7FF9}"/>
                </a:ext>
              </a:extLst>
            </p:cNvPr>
            <p:cNvSpPr/>
            <p:nvPr/>
          </p:nvSpPr>
          <p:spPr>
            <a:xfrm>
              <a:off x="2014587" y="315256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4" name="任意多边形: 形状 393">
              <a:extLst>
                <a:ext uri="{FF2B5EF4-FFF2-40B4-BE49-F238E27FC236}">
                  <a16:creationId xmlns:a16="http://schemas.microsoft.com/office/drawing/2014/main" id="{5A4E8A26-B1E8-4A6D-BF8A-4BD7BB06BFCA}"/>
                </a:ext>
              </a:extLst>
            </p:cNvPr>
            <p:cNvSpPr/>
            <p:nvPr/>
          </p:nvSpPr>
          <p:spPr>
            <a:xfrm>
              <a:off x="2096290" y="315256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5" name="任意多边形: 形状 394">
              <a:extLst>
                <a:ext uri="{FF2B5EF4-FFF2-40B4-BE49-F238E27FC236}">
                  <a16:creationId xmlns:a16="http://schemas.microsoft.com/office/drawing/2014/main" id="{2F131AA4-0E11-4C81-93BE-6E1FAD0E845D}"/>
                </a:ext>
              </a:extLst>
            </p:cNvPr>
            <p:cNvSpPr/>
            <p:nvPr/>
          </p:nvSpPr>
          <p:spPr>
            <a:xfrm>
              <a:off x="2177992" y="315256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6" name="任意多边形: 形状 395">
              <a:extLst>
                <a:ext uri="{FF2B5EF4-FFF2-40B4-BE49-F238E27FC236}">
                  <a16:creationId xmlns:a16="http://schemas.microsoft.com/office/drawing/2014/main" id="{574560FB-7B4D-4CAF-A16B-8528F2365832}"/>
                </a:ext>
              </a:extLst>
            </p:cNvPr>
            <p:cNvSpPr/>
            <p:nvPr/>
          </p:nvSpPr>
          <p:spPr>
            <a:xfrm>
              <a:off x="2259695" y="315256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7" name="任意多边形: 形状 396">
              <a:extLst>
                <a:ext uri="{FF2B5EF4-FFF2-40B4-BE49-F238E27FC236}">
                  <a16:creationId xmlns:a16="http://schemas.microsoft.com/office/drawing/2014/main" id="{87B78FA7-D98E-4911-AD89-445F95ECCA4B}"/>
                </a:ext>
              </a:extLst>
            </p:cNvPr>
            <p:cNvSpPr/>
            <p:nvPr/>
          </p:nvSpPr>
          <p:spPr>
            <a:xfrm>
              <a:off x="2341398" y="3152567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8" name="任意多边形: 形状 397">
              <a:extLst>
                <a:ext uri="{FF2B5EF4-FFF2-40B4-BE49-F238E27FC236}">
                  <a16:creationId xmlns:a16="http://schemas.microsoft.com/office/drawing/2014/main" id="{E40E495B-3177-4A3B-B51A-6E844FE8FEA8}"/>
                </a:ext>
              </a:extLst>
            </p:cNvPr>
            <p:cNvSpPr/>
            <p:nvPr/>
          </p:nvSpPr>
          <p:spPr>
            <a:xfrm>
              <a:off x="2014587" y="330276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9" name="任意多边形: 形状 398">
              <a:extLst>
                <a:ext uri="{FF2B5EF4-FFF2-40B4-BE49-F238E27FC236}">
                  <a16:creationId xmlns:a16="http://schemas.microsoft.com/office/drawing/2014/main" id="{44BC4323-9E25-497F-A045-7D8841F57B8A}"/>
                </a:ext>
              </a:extLst>
            </p:cNvPr>
            <p:cNvSpPr/>
            <p:nvPr/>
          </p:nvSpPr>
          <p:spPr>
            <a:xfrm>
              <a:off x="2096290" y="330276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0" name="任意多边形: 形状 399">
              <a:extLst>
                <a:ext uri="{FF2B5EF4-FFF2-40B4-BE49-F238E27FC236}">
                  <a16:creationId xmlns:a16="http://schemas.microsoft.com/office/drawing/2014/main" id="{24E7DB52-4003-47CD-8919-FD84F75853B7}"/>
                </a:ext>
              </a:extLst>
            </p:cNvPr>
            <p:cNvSpPr/>
            <p:nvPr/>
          </p:nvSpPr>
          <p:spPr>
            <a:xfrm>
              <a:off x="2177992" y="330276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1" name="任意多边形: 形状 400">
              <a:extLst>
                <a:ext uri="{FF2B5EF4-FFF2-40B4-BE49-F238E27FC236}">
                  <a16:creationId xmlns:a16="http://schemas.microsoft.com/office/drawing/2014/main" id="{3A999A8F-2DC2-460C-85C3-CA003E66C080}"/>
                </a:ext>
              </a:extLst>
            </p:cNvPr>
            <p:cNvSpPr/>
            <p:nvPr/>
          </p:nvSpPr>
          <p:spPr>
            <a:xfrm>
              <a:off x="2259695" y="330276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2" name="任意多边形: 形状 401">
              <a:extLst>
                <a:ext uri="{FF2B5EF4-FFF2-40B4-BE49-F238E27FC236}">
                  <a16:creationId xmlns:a16="http://schemas.microsoft.com/office/drawing/2014/main" id="{D986D7A4-FF8A-4A8B-9F82-6251529D07B6}"/>
                </a:ext>
              </a:extLst>
            </p:cNvPr>
            <p:cNvSpPr/>
            <p:nvPr/>
          </p:nvSpPr>
          <p:spPr>
            <a:xfrm>
              <a:off x="2341398" y="3302769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3" name="任意多边形: 形状 402">
              <a:extLst>
                <a:ext uri="{FF2B5EF4-FFF2-40B4-BE49-F238E27FC236}">
                  <a16:creationId xmlns:a16="http://schemas.microsoft.com/office/drawing/2014/main" id="{E431598D-20F3-4AE3-9159-9B2A7ED04F08}"/>
                </a:ext>
              </a:extLst>
            </p:cNvPr>
            <p:cNvSpPr/>
            <p:nvPr/>
          </p:nvSpPr>
          <p:spPr>
            <a:xfrm>
              <a:off x="2014587" y="345289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4" name="任意多边形: 形状 403">
              <a:extLst>
                <a:ext uri="{FF2B5EF4-FFF2-40B4-BE49-F238E27FC236}">
                  <a16:creationId xmlns:a16="http://schemas.microsoft.com/office/drawing/2014/main" id="{FC19E7EF-427D-4859-8ABC-BBF1C591E3F9}"/>
                </a:ext>
              </a:extLst>
            </p:cNvPr>
            <p:cNvSpPr/>
            <p:nvPr/>
          </p:nvSpPr>
          <p:spPr>
            <a:xfrm>
              <a:off x="2096290" y="345289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5" name="任意多边形: 形状 404">
              <a:extLst>
                <a:ext uri="{FF2B5EF4-FFF2-40B4-BE49-F238E27FC236}">
                  <a16:creationId xmlns:a16="http://schemas.microsoft.com/office/drawing/2014/main" id="{C130D31B-CC48-4980-97CA-ADEB4D3C4457}"/>
                </a:ext>
              </a:extLst>
            </p:cNvPr>
            <p:cNvSpPr/>
            <p:nvPr/>
          </p:nvSpPr>
          <p:spPr>
            <a:xfrm>
              <a:off x="2177992" y="345289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6" name="任意多边形: 形状 405">
              <a:extLst>
                <a:ext uri="{FF2B5EF4-FFF2-40B4-BE49-F238E27FC236}">
                  <a16:creationId xmlns:a16="http://schemas.microsoft.com/office/drawing/2014/main" id="{3EF934B4-C7B4-433C-915A-BBDB3B741E3C}"/>
                </a:ext>
              </a:extLst>
            </p:cNvPr>
            <p:cNvSpPr/>
            <p:nvPr/>
          </p:nvSpPr>
          <p:spPr>
            <a:xfrm>
              <a:off x="2259695" y="345289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7" name="任意多边形: 形状 406">
              <a:extLst>
                <a:ext uri="{FF2B5EF4-FFF2-40B4-BE49-F238E27FC236}">
                  <a16:creationId xmlns:a16="http://schemas.microsoft.com/office/drawing/2014/main" id="{0B4C8751-A852-438E-A202-D4B7C036F409}"/>
                </a:ext>
              </a:extLst>
            </p:cNvPr>
            <p:cNvSpPr/>
            <p:nvPr/>
          </p:nvSpPr>
          <p:spPr>
            <a:xfrm>
              <a:off x="2341398" y="3452898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8" name="任意多边形: 形状 407">
              <a:extLst>
                <a:ext uri="{FF2B5EF4-FFF2-40B4-BE49-F238E27FC236}">
                  <a16:creationId xmlns:a16="http://schemas.microsoft.com/office/drawing/2014/main" id="{0F9FCCE7-CA20-420C-8DFB-2BF560DC6CA0}"/>
                </a:ext>
              </a:extLst>
            </p:cNvPr>
            <p:cNvSpPr/>
            <p:nvPr/>
          </p:nvSpPr>
          <p:spPr>
            <a:xfrm>
              <a:off x="2014587" y="360733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9" name="任意多边形: 形状 408">
              <a:extLst>
                <a:ext uri="{FF2B5EF4-FFF2-40B4-BE49-F238E27FC236}">
                  <a16:creationId xmlns:a16="http://schemas.microsoft.com/office/drawing/2014/main" id="{320F5C21-072E-4A5B-AFE0-2A5C99677E22}"/>
                </a:ext>
              </a:extLst>
            </p:cNvPr>
            <p:cNvSpPr/>
            <p:nvPr/>
          </p:nvSpPr>
          <p:spPr>
            <a:xfrm>
              <a:off x="2096290" y="360733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0" name="任意多边形: 形状 409">
              <a:extLst>
                <a:ext uri="{FF2B5EF4-FFF2-40B4-BE49-F238E27FC236}">
                  <a16:creationId xmlns:a16="http://schemas.microsoft.com/office/drawing/2014/main" id="{14ECE388-311F-4905-81AA-1E3D807F8BE8}"/>
                </a:ext>
              </a:extLst>
            </p:cNvPr>
            <p:cNvSpPr/>
            <p:nvPr/>
          </p:nvSpPr>
          <p:spPr>
            <a:xfrm>
              <a:off x="2177992" y="360733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1" name="任意多边形: 形状 410">
              <a:extLst>
                <a:ext uri="{FF2B5EF4-FFF2-40B4-BE49-F238E27FC236}">
                  <a16:creationId xmlns:a16="http://schemas.microsoft.com/office/drawing/2014/main" id="{575129D3-35FD-4CDD-94D2-AE0A3256C1A4}"/>
                </a:ext>
              </a:extLst>
            </p:cNvPr>
            <p:cNvSpPr/>
            <p:nvPr/>
          </p:nvSpPr>
          <p:spPr>
            <a:xfrm>
              <a:off x="2259695" y="360733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2" name="任意多边形: 形状 411">
              <a:extLst>
                <a:ext uri="{FF2B5EF4-FFF2-40B4-BE49-F238E27FC236}">
                  <a16:creationId xmlns:a16="http://schemas.microsoft.com/office/drawing/2014/main" id="{2D5C0236-D6AF-44C3-BBA4-0A0125A6DAC0}"/>
                </a:ext>
              </a:extLst>
            </p:cNvPr>
            <p:cNvSpPr/>
            <p:nvPr/>
          </p:nvSpPr>
          <p:spPr>
            <a:xfrm>
              <a:off x="2341398" y="3607330"/>
              <a:ext cx="45374" cy="88851"/>
            </a:xfrm>
            <a:custGeom>
              <a:avLst/>
              <a:gdLst>
                <a:gd name="connsiteX0" fmla="*/ 0 w 45374"/>
                <a:gd name="connsiteY0" fmla="*/ 0 h 88851"/>
                <a:gd name="connsiteX1" fmla="*/ 45374 w 45374"/>
                <a:gd name="connsiteY1" fmla="*/ 0 h 88851"/>
                <a:gd name="connsiteX2" fmla="*/ 45374 w 45374"/>
                <a:gd name="connsiteY2" fmla="*/ 88852 h 88851"/>
                <a:gd name="connsiteX3" fmla="*/ 0 w 45374"/>
                <a:gd name="connsiteY3" fmla="*/ 88852 h 8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374" h="88851">
                  <a:moveTo>
                    <a:pt x="0" y="0"/>
                  </a:moveTo>
                  <a:lnTo>
                    <a:pt x="45374" y="0"/>
                  </a:lnTo>
                  <a:lnTo>
                    <a:pt x="45374" y="88852"/>
                  </a:lnTo>
                  <a:lnTo>
                    <a:pt x="0" y="8885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3" name="任意多边形: 形状 412">
              <a:extLst>
                <a:ext uri="{FF2B5EF4-FFF2-40B4-BE49-F238E27FC236}">
                  <a16:creationId xmlns:a16="http://schemas.microsoft.com/office/drawing/2014/main" id="{F81040CA-0A0E-4A2A-8CDB-8B3467A14844}"/>
                </a:ext>
              </a:extLst>
            </p:cNvPr>
            <p:cNvSpPr/>
            <p:nvPr/>
          </p:nvSpPr>
          <p:spPr>
            <a:xfrm>
              <a:off x="1980374" y="2035867"/>
              <a:ext cx="7294" cy="1810443"/>
            </a:xfrm>
            <a:custGeom>
              <a:avLst/>
              <a:gdLst>
                <a:gd name="connsiteX0" fmla="*/ 0 w 7294"/>
                <a:gd name="connsiteY0" fmla="*/ 0 h 1810443"/>
                <a:gd name="connsiteX1" fmla="*/ 0 w 7294"/>
                <a:gd name="connsiteY1" fmla="*/ 1810443 h 1810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810443">
                  <a:moveTo>
                    <a:pt x="0" y="0"/>
                  </a:moveTo>
                  <a:lnTo>
                    <a:pt x="0" y="1810443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4" name="任意多边形: 形状 413">
              <a:extLst>
                <a:ext uri="{FF2B5EF4-FFF2-40B4-BE49-F238E27FC236}">
                  <a16:creationId xmlns:a16="http://schemas.microsoft.com/office/drawing/2014/main" id="{4CA442BA-397E-464E-B427-F5161066FF8A}"/>
                </a:ext>
              </a:extLst>
            </p:cNvPr>
            <p:cNvSpPr/>
            <p:nvPr/>
          </p:nvSpPr>
          <p:spPr>
            <a:xfrm>
              <a:off x="2674409" y="2120488"/>
              <a:ext cx="7294" cy="1700436"/>
            </a:xfrm>
            <a:custGeom>
              <a:avLst/>
              <a:gdLst>
                <a:gd name="connsiteX0" fmla="*/ 0 w 7294"/>
                <a:gd name="connsiteY0" fmla="*/ 0 h 1700436"/>
                <a:gd name="connsiteX1" fmla="*/ 0 w 7294"/>
                <a:gd name="connsiteY1" fmla="*/ 1700437 h 170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700436">
                  <a:moveTo>
                    <a:pt x="0" y="0"/>
                  </a:moveTo>
                  <a:lnTo>
                    <a:pt x="0" y="1700437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5" name="任意多边形: 形状 414">
              <a:extLst>
                <a:ext uri="{FF2B5EF4-FFF2-40B4-BE49-F238E27FC236}">
                  <a16:creationId xmlns:a16="http://schemas.microsoft.com/office/drawing/2014/main" id="{9BA9BF10-4CBC-484F-B79A-D2DC22AB3D42}"/>
                </a:ext>
              </a:extLst>
            </p:cNvPr>
            <p:cNvSpPr/>
            <p:nvPr/>
          </p:nvSpPr>
          <p:spPr>
            <a:xfrm>
              <a:off x="2763260" y="2120488"/>
              <a:ext cx="7294" cy="1700436"/>
            </a:xfrm>
            <a:custGeom>
              <a:avLst/>
              <a:gdLst>
                <a:gd name="connsiteX0" fmla="*/ 0 w 7294"/>
                <a:gd name="connsiteY0" fmla="*/ 0 h 1700436"/>
                <a:gd name="connsiteX1" fmla="*/ 0 w 7294"/>
                <a:gd name="connsiteY1" fmla="*/ 1700437 h 170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700436">
                  <a:moveTo>
                    <a:pt x="0" y="0"/>
                  </a:moveTo>
                  <a:lnTo>
                    <a:pt x="0" y="1700437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6" name="任意多边形: 形状 415">
              <a:extLst>
                <a:ext uri="{FF2B5EF4-FFF2-40B4-BE49-F238E27FC236}">
                  <a16:creationId xmlns:a16="http://schemas.microsoft.com/office/drawing/2014/main" id="{B57C9290-36A9-4000-9DCA-E94778A99C1D}"/>
                </a:ext>
              </a:extLst>
            </p:cNvPr>
            <p:cNvSpPr/>
            <p:nvPr/>
          </p:nvSpPr>
          <p:spPr>
            <a:xfrm>
              <a:off x="2852112" y="2120488"/>
              <a:ext cx="7294" cy="1700436"/>
            </a:xfrm>
            <a:custGeom>
              <a:avLst/>
              <a:gdLst>
                <a:gd name="connsiteX0" fmla="*/ 0 w 7294"/>
                <a:gd name="connsiteY0" fmla="*/ 0 h 1700436"/>
                <a:gd name="connsiteX1" fmla="*/ 0 w 7294"/>
                <a:gd name="connsiteY1" fmla="*/ 1700437 h 170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700436">
                  <a:moveTo>
                    <a:pt x="0" y="0"/>
                  </a:moveTo>
                  <a:lnTo>
                    <a:pt x="0" y="1700437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7" name="任意多边形: 形状 416">
              <a:extLst>
                <a:ext uri="{FF2B5EF4-FFF2-40B4-BE49-F238E27FC236}">
                  <a16:creationId xmlns:a16="http://schemas.microsoft.com/office/drawing/2014/main" id="{855869F1-04AC-4F60-92C7-3742BFD9043A}"/>
                </a:ext>
              </a:extLst>
            </p:cNvPr>
            <p:cNvSpPr/>
            <p:nvPr/>
          </p:nvSpPr>
          <p:spPr>
            <a:xfrm>
              <a:off x="2940891" y="2120488"/>
              <a:ext cx="7294" cy="1700436"/>
            </a:xfrm>
            <a:custGeom>
              <a:avLst/>
              <a:gdLst>
                <a:gd name="connsiteX0" fmla="*/ 0 w 7294"/>
                <a:gd name="connsiteY0" fmla="*/ 0 h 1700436"/>
                <a:gd name="connsiteX1" fmla="*/ 0 w 7294"/>
                <a:gd name="connsiteY1" fmla="*/ 1700437 h 1700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700436">
                  <a:moveTo>
                    <a:pt x="0" y="0"/>
                  </a:moveTo>
                  <a:lnTo>
                    <a:pt x="0" y="1700437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8" name="任意多边形: 形状 417">
              <a:extLst>
                <a:ext uri="{FF2B5EF4-FFF2-40B4-BE49-F238E27FC236}">
                  <a16:creationId xmlns:a16="http://schemas.microsoft.com/office/drawing/2014/main" id="{D883BE30-A570-4640-A5B6-30D6370264C7}"/>
                </a:ext>
              </a:extLst>
            </p:cNvPr>
            <p:cNvSpPr/>
            <p:nvPr/>
          </p:nvSpPr>
          <p:spPr>
            <a:xfrm>
              <a:off x="3029742" y="2289656"/>
              <a:ext cx="7294" cy="1531268"/>
            </a:xfrm>
            <a:custGeom>
              <a:avLst/>
              <a:gdLst>
                <a:gd name="connsiteX0" fmla="*/ 0 w 7294"/>
                <a:gd name="connsiteY0" fmla="*/ 0 h 1531268"/>
                <a:gd name="connsiteX1" fmla="*/ 0 w 7294"/>
                <a:gd name="connsiteY1" fmla="*/ 1531268 h 153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531268">
                  <a:moveTo>
                    <a:pt x="0" y="0"/>
                  </a:moveTo>
                  <a:lnTo>
                    <a:pt x="0" y="1531268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9" name="任意多边形: 形状 418">
              <a:extLst>
                <a:ext uri="{FF2B5EF4-FFF2-40B4-BE49-F238E27FC236}">
                  <a16:creationId xmlns:a16="http://schemas.microsoft.com/office/drawing/2014/main" id="{634CF00F-3AD1-4A2B-8525-CA8C00EAB570}"/>
                </a:ext>
              </a:extLst>
            </p:cNvPr>
            <p:cNvSpPr/>
            <p:nvPr/>
          </p:nvSpPr>
          <p:spPr>
            <a:xfrm>
              <a:off x="3118594" y="2289656"/>
              <a:ext cx="7294" cy="1531268"/>
            </a:xfrm>
            <a:custGeom>
              <a:avLst/>
              <a:gdLst>
                <a:gd name="connsiteX0" fmla="*/ 0 w 7294"/>
                <a:gd name="connsiteY0" fmla="*/ 0 h 1531268"/>
                <a:gd name="connsiteX1" fmla="*/ 0 w 7294"/>
                <a:gd name="connsiteY1" fmla="*/ 1531268 h 153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531268">
                  <a:moveTo>
                    <a:pt x="0" y="0"/>
                  </a:moveTo>
                  <a:lnTo>
                    <a:pt x="0" y="1531268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0" name="任意多边形: 形状 419">
              <a:extLst>
                <a:ext uri="{FF2B5EF4-FFF2-40B4-BE49-F238E27FC236}">
                  <a16:creationId xmlns:a16="http://schemas.microsoft.com/office/drawing/2014/main" id="{A3A3D20D-20FD-4D35-9FBE-95EA17421ACB}"/>
                </a:ext>
              </a:extLst>
            </p:cNvPr>
            <p:cNvSpPr/>
            <p:nvPr/>
          </p:nvSpPr>
          <p:spPr>
            <a:xfrm>
              <a:off x="3207446" y="2289656"/>
              <a:ext cx="7294" cy="1531268"/>
            </a:xfrm>
            <a:custGeom>
              <a:avLst/>
              <a:gdLst>
                <a:gd name="connsiteX0" fmla="*/ 0 w 7294"/>
                <a:gd name="connsiteY0" fmla="*/ 0 h 1531268"/>
                <a:gd name="connsiteX1" fmla="*/ 0 w 7294"/>
                <a:gd name="connsiteY1" fmla="*/ 1531268 h 1531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531268">
                  <a:moveTo>
                    <a:pt x="0" y="0"/>
                  </a:moveTo>
                  <a:lnTo>
                    <a:pt x="0" y="1531268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1" name="任意多边形: 形状 420">
              <a:extLst>
                <a:ext uri="{FF2B5EF4-FFF2-40B4-BE49-F238E27FC236}">
                  <a16:creationId xmlns:a16="http://schemas.microsoft.com/office/drawing/2014/main" id="{61719EC0-C27D-4167-AEDC-806A049CDFE2}"/>
                </a:ext>
              </a:extLst>
            </p:cNvPr>
            <p:cNvSpPr/>
            <p:nvPr/>
          </p:nvSpPr>
          <p:spPr>
            <a:xfrm>
              <a:off x="834421" y="1714382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2" name="任意多边形: 形状 421">
              <a:extLst>
                <a:ext uri="{FF2B5EF4-FFF2-40B4-BE49-F238E27FC236}">
                  <a16:creationId xmlns:a16="http://schemas.microsoft.com/office/drawing/2014/main" id="{BA2F663F-312C-41D7-AB9B-857DB2DC8D08}"/>
                </a:ext>
              </a:extLst>
            </p:cNvPr>
            <p:cNvSpPr/>
            <p:nvPr/>
          </p:nvSpPr>
          <p:spPr>
            <a:xfrm>
              <a:off x="834421" y="1824389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3" name="任意多边形: 形状 422">
              <a:extLst>
                <a:ext uri="{FF2B5EF4-FFF2-40B4-BE49-F238E27FC236}">
                  <a16:creationId xmlns:a16="http://schemas.microsoft.com/office/drawing/2014/main" id="{03E8BCA8-90AA-4EDA-873E-1A796D6E85B2}"/>
                </a:ext>
              </a:extLst>
            </p:cNvPr>
            <p:cNvSpPr/>
            <p:nvPr/>
          </p:nvSpPr>
          <p:spPr>
            <a:xfrm>
              <a:off x="834421" y="1934322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4" name="任意多边形: 形状 423">
              <a:extLst>
                <a:ext uri="{FF2B5EF4-FFF2-40B4-BE49-F238E27FC236}">
                  <a16:creationId xmlns:a16="http://schemas.microsoft.com/office/drawing/2014/main" id="{71F7FFED-F9C4-4087-A485-40789F06E16C}"/>
                </a:ext>
              </a:extLst>
            </p:cNvPr>
            <p:cNvSpPr/>
            <p:nvPr/>
          </p:nvSpPr>
          <p:spPr>
            <a:xfrm>
              <a:off x="834421" y="2044329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5" name="任意多边形: 形状 424">
              <a:extLst>
                <a:ext uri="{FF2B5EF4-FFF2-40B4-BE49-F238E27FC236}">
                  <a16:creationId xmlns:a16="http://schemas.microsoft.com/office/drawing/2014/main" id="{91A12026-761C-41DB-9424-78C1E4AC72F0}"/>
                </a:ext>
              </a:extLst>
            </p:cNvPr>
            <p:cNvSpPr/>
            <p:nvPr/>
          </p:nvSpPr>
          <p:spPr>
            <a:xfrm>
              <a:off x="834421" y="2154263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6" name="任意多边形: 形状 425">
              <a:extLst>
                <a:ext uri="{FF2B5EF4-FFF2-40B4-BE49-F238E27FC236}">
                  <a16:creationId xmlns:a16="http://schemas.microsoft.com/office/drawing/2014/main" id="{53EB7561-9B3E-48D0-80C8-156B6B88780B}"/>
                </a:ext>
              </a:extLst>
            </p:cNvPr>
            <p:cNvSpPr/>
            <p:nvPr/>
          </p:nvSpPr>
          <p:spPr>
            <a:xfrm>
              <a:off x="834421" y="2264270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7" name="任意多边形: 形状 426">
              <a:extLst>
                <a:ext uri="{FF2B5EF4-FFF2-40B4-BE49-F238E27FC236}">
                  <a16:creationId xmlns:a16="http://schemas.microsoft.com/office/drawing/2014/main" id="{5D8B0610-69B2-4DDE-9B07-B09DA80A4592}"/>
                </a:ext>
              </a:extLst>
            </p:cNvPr>
            <p:cNvSpPr/>
            <p:nvPr/>
          </p:nvSpPr>
          <p:spPr>
            <a:xfrm>
              <a:off x="834421" y="2374277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8" name="任意多边形: 形状 427">
              <a:extLst>
                <a:ext uri="{FF2B5EF4-FFF2-40B4-BE49-F238E27FC236}">
                  <a16:creationId xmlns:a16="http://schemas.microsoft.com/office/drawing/2014/main" id="{21FAAE40-0A3E-487D-B584-92532CC9DEBC}"/>
                </a:ext>
              </a:extLst>
            </p:cNvPr>
            <p:cNvSpPr/>
            <p:nvPr/>
          </p:nvSpPr>
          <p:spPr>
            <a:xfrm>
              <a:off x="834421" y="2484211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9" name="任意多边形: 形状 428">
              <a:extLst>
                <a:ext uri="{FF2B5EF4-FFF2-40B4-BE49-F238E27FC236}">
                  <a16:creationId xmlns:a16="http://schemas.microsoft.com/office/drawing/2014/main" id="{C33365FC-FE9D-446D-9855-C0197B96053A}"/>
                </a:ext>
              </a:extLst>
            </p:cNvPr>
            <p:cNvSpPr/>
            <p:nvPr/>
          </p:nvSpPr>
          <p:spPr>
            <a:xfrm>
              <a:off x="834421" y="2594217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0" name="任意多边形: 形状 429">
              <a:extLst>
                <a:ext uri="{FF2B5EF4-FFF2-40B4-BE49-F238E27FC236}">
                  <a16:creationId xmlns:a16="http://schemas.microsoft.com/office/drawing/2014/main" id="{3D675335-D272-4928-9F51-66697153B7C1}"/>
                </a:ext>
              </a:extLst>
            </p:cNvPr>
            <p:cNvSpPr/>
            <p:nvPr/>
          </p:nvSpPr>
          <p:spPr>
            <a:xfrm>
              <a:off x="834421" y="2704224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1" name="任意多边形: 形状 430">
              <a:extLst>
                <a:ext uri="{FF2B5EF4-FFF2-40B4-BE49-F238E27FC236}">
                  <a16:creationId xmlns:a16="http://schemas.microsoft.com/office/drawing/2014/main" id="{648FEC28-3D94-4D8D-A002-AFF757162484}"/>
                </a:ext>
              </a:extLst>
            </p:cNvPr>
            <p:cNvSpPr/>
            <p:nvPr/>
          </p:nvSpPr>
          <p:spPr>
            <a:xfrm>
              <a:off x="834421" y="2814158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2" name="任意多边形: 形状 431">
              <a:extLst>
                <a:ext uri="{FF2B5EF4-FFF2-40B4-BE49-F238E27FC236}">
                  <a16:creationId xmlns:a16="http://schemas.microsoft.com/office/drawing/2014/main" id="{8F3991A7-0E8A-4C5A-84F9-149CC6BCDC0A}"/>
                </a:ext>
              </a:extLst>
            </p:cNvPr>
            <p:cNvSpPr/>
            <p:nvPr/>
          </p:nvSpPr>
          <p:spPr>
            <a:xfrm>
              <a:off x="834421" y="2924165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3" name="任意多边形: 形状 432">
              <a:extLst>
                <a:ext uri="{FF2B5EF4-FFF2-40B4-BE49-F238E27FC236}">
                  <a16:creationId xmlns:a16="http://schemas.microsoft.com/office/drawing/2014/main" id="{90955732-7202-4BCA-9E10-DB8AEC8D9D7A}"/>
                </a:ext>
              </a:extLst>
            </p:cNvPr>
            <p:cNvSpPr/>
            <p:nvPr/>
          </p:nvSpPr>
          <p:spPr>
            <a:xfrm>
              <a:off x="834421" y="3034172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4" name="任意多边形: 形状 433">
              <a:extLst>
                <a:ext uri="{FF2B5EF4-FFF2-40B4-BE49-F238E27FC236}">
                  <a16:creationId xmlns:a16="http://schemas.microsoft.com/office/drawing/2014/main" id="{746490CC-E5C3-41CC-B75F-D73D65A6A16F}"/>
                </a:ext>
              </a:extLst>
            </p:cNvPr>
            <p:cNvSpPr/>
            <p:nvPr/>
          </p:nvSpPr>
          <p:spPr>
            <a:xfrm>
              <a:off x="834421" y="3144105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5" name="任意多边形: 形状 434">
              <a:extLst>
                <a:ext uri="{FF2B5EF4-FFF2-40B4-BE49-F238E27FC236}">
                  <a16:creationId xmlns:a16="http://schemas.microsoft.com/office/drawing/2014/main" id="{F1898AAA-918D-49F5-B895-CBBB00CC7038}"/>
                </a:ext>
              </a:extLst>
            </p:cNvPr>
            <p:cNvSpPr/>
            <p:nvPr/>
          </p:nvSpPr>
          <p:spPr>
            <a:xfrm>
              <a:off x="834421" y="3254112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6" name="任意多边形: 形状 435">
              <a:extLst>
                <a:ext uri="{FF2B5EF4-FFF2-40B4-BE49-F238E27FC236}">
                  <a16:creationId xmlns:a16="http://schemas.microsoft.com/office/drawing/2014/main" id="{87947153-B498-426F-AD76-45198E36C3D6}"/>
                </a:ext>
              </a:extLst>
            </p:cNvPr>
            <p:cNvSpPr/>
            <p:nvPr/>
          </p:nvSpPr>
          <p:spPr>
            <a:xfrm>
              <a:off x="834421" y="3364046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5C334022-D332-4BB0-8BC6-59E8642E4558}"/>
                </a:ext>
              </a:extLst>
            </p:cNvPr>
            <p:cNvSpPr/>
            <p:nvPr/>
          </p:nvSpPr>
          <p:spPr>
            <a:xfrm>
              <a:off x="834421" y="3474053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F45F1C8C-1514-497F-9C1E-0A05AC628A12}"/>
                </a:ext>
              </a:extLst>
            </p:cNvPr>
            <p:cNvSpPr/>
            <p:nvPr/>
          </p:nvSpPr>
          <p:spPr>
            <a:xfrm>
              <a:off x="834421" y="3584060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7B28AD72-F0CF-45B1-9EB8-4F80F3FC3ECA}"/>
                </a:ext>
              </a:extLst>
            </p:cNvPr>
            <p:cNvSpPr/>
            <p:nvPr/>
          </p:nvSpPr>
          <p:spPr>
            <a:xfrm>
              <a:off x="834421" y="3693993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C0891BD3-012D-40A3-A77F-EB504C29988A}"/>
                </a:ext>
              </a:extLst>
            </p:cNvPr>
            <p:cNvSpPr/>
            <p:nvPr/>
          </p:nvSpPr>
          <p:spPr>
            <a:xfrm>
              <a:off x="834421" y="3804000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8F621BC7-BEE8-43DD-B763-50A0FD006A3C}"/>
                </a:ext>
              </a:extLst>
            </p:cNvPr>
            <p:cNvSpPr/>
            <p:nvPr/>
          </p:nvSpPr>
          <p:spPr>
            <a:xfrm>
              <a:off x="834421" y="3914007"/>
              <a:ext cx="554119" cy="7294"/>
            </a:xfrm>
            <a:custGeom>
              <a:avLst/>
              <a:gdLst>
                <a:gd name="connsiteX0" fmla="*/ 0 w 554119"/>
                <a:gd name="connsiteY0" fmla="*/ 0 h 7294"/>
                <a:gd name="connsiteX1" fmla="*/ 554119 w 554119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4119" h="7294">
                  <a:moveTo>
                    <a:pt x="0" y="0"/>
                  </a:moveTo>
                  <a:lnTo>
                    <a:pt x="554119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2" name="任意多边形: 形状 441">
              <a:extLst>
                <a:ext uri="{FF2B5EF4-FFF2-40B4-BE49-F238E27FC236}">
                  <a16:creationId xmlns:a16="http://schemas.microsoft.com/office/drawing/2014/main" id="{0582A48B-F45A-43C2-B130-9279DBC457AB}"/>
                </a:ext>
              </a:extLst>
            </p:cNvPr>
            <p:cNvSpPr/>
            <p:nvPr/>
          </p:nvSpPr>
          <p:spPr>
            <a:xfrm>
              <a:off x="906276" y="1549445"/>
              <a:ext cx="7294" cy="2389875"/>
            </a:xfrm>
            <a:custGeom>
              <a:avLst/>
              <a:gdLst>
                <a:gd name="connsiteX0" fmla="*/ 0 w 7294"/>
                <a:gd name="connsiteY0" fmla="*/ 0 h 2389875"/>
                <a:gd name="connsiteX1" fmla="*/ 0 w 7294"/>
                <a:gd name="connsiteY1" fmla="*/ 2389876 h 2389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2389875">
                  <a:moveTo>
                    <a:pt x="0" y="0"/>
                  </a:moveTo>
                  <a:lnTo>
                    <a:pt x="0" y="2389876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3" name="任意多边形: 形状 442">
              <a:extLst>
                <a:ext uri="{FF2B5EF4-FFF2-40B4-BE49-F238E27FC236}">
                  <a16:creationId xmlns:a16="http://schemas.microsoft.com/office/drawing/2014/main" id="{E8F6DEE5-0D49-44DE-8E8C-59D4708C0100}"/>
                </a:ext>
              </a:extLst>
            </p:cNvPr>
            <p:cNvSpPr/>
            <p:nvPr/>
          </p:nvSpPr>
          <p:spPr>
            <a:xfrm>
              <a:off x="4713255" y="2018943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4" name="任意多边形: 形状 443">
              <a:extLst>
                <a:ext uri="{FF2B5EF4-FFF2-40B4-BE49-F238E27FC236}">
                  <a16:creationId xmlns:a16="http://schemas.microsoft.com/office/drawing/2014/main" id="{4222764A-DE1A-458A-9499-EDB10EF822BD}"/>
                </a:ext>
              </a:extLst>
            </p:cNvPr>
            <p:cNvSpPr/>
            <p:nvPr/>
          </p:nvSpPr>
          <p:spPr>
            <a:xfrm>
              <a:off x="5288602" y="2683069"/>
              <a:ext cx="139551" cy="59161"/>
            </a:xfrm>
            <a:custGeom>
              <a:avLst/>
              <a:gdLst>
                <a:gd name="connsiteX0" fmla="*/ 139551 w 139551"/>
                <a:gd name="connsiteY0" fmla="*/ 0 h 59161"/>
                <a:gd name="connsiteX1" fmla="*/ 0 w 139551"/>
                <a:gd name="connsiteY1" fmla="*/ 0 h 59161"/>
                <a:gd name="connsiteX2" fmla="*/ 0 w 139551"/>
                <a:gd name="connsiteY2" fmla="*/ 59161 h 59161"/>
                <a:gd name="connsiteX3" fmla="*/ 139551 w 139551"/>
                <a:gd name="connsiteY3" fmla="*/ 59161 h 5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161">
                  <a:moveTo>
                    <a:pt x="139551" y="0"/>
                  </a:moveTo>
                  <a:lnTo>
                    <a:pt x="0" y="0"/>
                  </a:lnTo>
                  <a:lnTo>
                    <a:pt x="0" y="59161"/>
                  </a:lnTo>
                  <a:lnTo>
                    <a:pt x="139551" y="59161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5" name="任意多边形: 形状 444">
              <a:extLst>
                <a:ext uri="{FF2B5EF4-FFF2-40B4-BE49-F238E27FC236}">
                  <a16:creationId xmlns:a16="http://schemas.microsoft.com/office/drawing/2014/main" id="{60170261-65FC-4727-93ED-5CF96C166FD6}"/>
                </a:ext>
              </a:extLst>
            </p:cNvPr>
            <p:cNvSpPr/>
            <p:nvPr/>
          </p:nvSpPr>
          <p:spPr>
            <a:xfrm>
              <a:off x="5288602" y="2822620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4 h 59234"/>
                <a:gd name="connsiteX3" fmla="*/ 139551 w 139551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4"/>
                  </a:lnTo>
                  <a:lnTo>
                    <a:pt x="139551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6" name="任意多边形: 形状 445">
              <a:extLst>
                <a:ext uri="{FF2B5EF4-FFF2-40B4-BE49-F238E27FC236}">
                  <a16:creationId xmlns:a16="http://schemas.microsoft.com/office/drawing/2014/main" id="{FF4D8222-0E1C-4D9E-AD14-F45B590D2111}"/>
                </a:ext>
              </a:extLst>
            </p:cNvPr>
            <p:cNvSpPr/>
            <p:nvPr/>
          </p:nvSpPr>
          <p:spPr>
            <a:xfrm>
              <a:off x="5288602" y="2962244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4 h 59234"/>
                <a:gd name="connsiteX3" fmla="*/ 139551 w 139551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4"/>
                  </a:lnTo>
                  <a:lnTo>
                    <a:pt x="139551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7" name="任意多边形: 形状 446">
              <a:extLst>
                <a:ext uri="{FF2B5EF4-FFF2-40B4-BE49-F238E27FC236}">
                  <a16:creationId xmlns:a16="http://schemas.microsoft.com/office/drawing/2014/main" id="{96EFCFB3-C40A-48A3-ABF0-6AA1988BF6C8}"/>
                </a:ext>
              </a:extLst>
            </p:cNvPr>
            <p:cNvSpPr/>
            <p:nvPr/>
          </p:nvSpPr>
          <p:spPr>
            <a:xfrm>
              <a:off x="5288602" y="3101795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5 h 59234"/>
                <a:gd name="connsiteX3" fmla="*/ 139551 w 139551"/>
                <a:gd name="connsiteY3" fmla="*/ 59235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5"/>
                  </a:lnTo>
                  <a:lnTo>
                    <a:pt x="139551" y="59235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8" name="任意多边形: 形状 447">
              <a:extLst>
                <a:ext uri="{FF2B5EF4-FFF2-40B4-BE49-F238E27FC236}">
                  <a16:creationId xmlns:a16="http://schemas.microsoft.com/office/drawing/2014/main" id="{02E0024A-AE0C-489E-A5A5-C4BD303EF032}"/>
                </a:ext>
              </a:extLst>
            </p:cNvPr>
            <p:cNvSpPr/>
            <p:nvPr/>
          </p:nvSpPr>
          <p:spPr>
            <a:xfrm>
              <a:off x="5288602" y="3241419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4 h 59234"/>
                <a:gd name="connsiteX3" fmla="*/ 139551 w 139551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4"/>
                  </a:lnTo>
                  <a:lnTo>
                    <a:pt x="139551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9" name="任意多边形: 形状 448">
              <a:extLst>
                <a:ext uri="{FF2B5EF4-FFF2-40B4-BE49-F238E27FC236}">
                  <a16:creationId xmlns:a16="http://schemas.microsoft.com/office/drawing/2014/main" id="{0C35539A-1E38-415F-A4B1-CAAEBC41C83A}"/>
                </a:ext>
              </a:extLst>
            </p:cNvPr>
            <p:cNvSpPr/>
            <p:nvPr/>
          </p:nvSpPr>
          <p:spPr>
            <a:xfrm>
              <a:off x="5288602" y="3380970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4 h 59234"/>
                <a:gd name="connsiteX3" fmla="*/ 139551 w 139551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4"/>
                  </a:lnTo>
                  <a:lnTo>
                    <a:pt x="139551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0" name="任意多边形: 形状 449">
              <a:extLst>
                <a:ext uri="{FF2B5EF4-FFF2-40B4-BE49-F238E27FC236}">
                  <a16:creationId xmlns:a16="http://schemas.microsoft.com/office/drawing/2014/main" id="{DFC405B3-F7A8-4EFB-BDCC-5A8361D631CD}"/>
                </a:ext>
              </a:extLst>
            </p:cNvPr>
            <p:cNvSpPr/>
            <p:nvPr/>
          </p:nvSpPr>
          <p:spPr>
            <a:xfrm>
              <a:off x="5288602" y="3520594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5 h 59234"/>
                <a:gd name="connsiteX3" fmla="*/ 139551 w 139551"/>
                <a:gd name="connsiteY3" fmla="*/ 59235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5"/>
                  </a:lnTo>
                  <a:lnTo>
                    <a:pt x="139551" y="59235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1" name="任意多边形: 形状 450">
              <a:extLst>
                <a:ext uri="{FF2B5EF4-FFF2-40B4-BE49-F238E27FC236}">
                  <a16:creationId xmlns:a16="http://schemas.microsoft.com/office/drawing/2014/main" id="{0DA6BDE6-4B7E-44CD-A378-E2AA167CBE44}"/>
                </a:ext>
              </a:extLst>
            </p:cNvPr>
            <p:cNvSpPr/>
            <p:nvPr/>
          </p:nvSpPr>
          <p:spPr>
            <a:xfrm>
              <a:off x="5288602" y="3660145"/>
              <a:ext cx="139551" cy="59234"/>
            </a:xfrm>
            <a:custGeom>
              <a:avLst/>
              <a:gdLst>
                <a:gd name="connsiteX0" fmla="*/ 139551 w 139551"/>
                <a:gd name="connsiteY0" fmla="*/ 0 h 59234"/>
                <a:gd name="connsiteX1" fmla="*/ 0 w 139551"/>
                <a:gd name="connsiteY1" fmla="*/ 0 h 59234"/>
                <a:gd name="connsiteX2" fmla="*/ 0 w 139551"/>
                <a:gd name="connsiteY2" fmla="*/ 59234 h 59234"/>
                <a:gd name="connsiteX3" fmla="*/ 139551 w 139551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551" h="59234">
                  <a:moveTo>
                    <a:pt x="139551" y="0"/>
                  </a:moveTo>
                  <a:lnTo>
                    <a:pt x="0" y="0"/>
                  </a:lnTo>
                  <a:lnTo>
                    <a:pt x="0" y="59234"/>
                  </a:lnTo>
                  <a:lnTo>
                    <a:pt x="139551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8A02829B-EF49-4EF1-AC67-9720D2721259}"/>
                </a:ext>
              </a:extLst>
            </p:cNvPr>
            <p:cNvSpPr/>
            <p:nvPr/>
          </p:nvSpPr>
          <p:spPr>
            <a:xfrm>
              <a:off x="4713255" y="2179649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5 h 59234"/>
                <a:gd name="connsiteX3" fmla="*/ 0 w 122699"/>
                <a:gd name="connsiteY3" fmla="*/ 59235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5"/>
                  </a:lnTo>
                  <a:lnTo>
                    <a:pt x="0" y="59235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3D028958-6E39-4989-8750-7A8C8BD1E6A0}"/>
                </a:ext>
              </a:extLst>
            </p:cNvPr>
            <p:cNvSpPr/>
            <p:nvPr/>
          </p:nvSpPr>
          <p:spPr>
            <a:xfrm>
              <a:off x="4713255" y="2340428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8C8F06F0-A7B3-488C-AE89-32C59CFEB473}"/>
                </a:ext>
              </a:extLst>
            </p:cNvPr>
            <p:cNvSpPr/>
            <p:nvPr/>
          </p:nvSpPr>
          <p:spPr>
            <a:xfrm>
              <a:off x="4713255" y="2501135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12954353-A878-4415-9486-3D2759870C02}"/>
                </a:ext>
              </a:extLst>
            </p:cNvPr>
            <p:cNvSpPr/>
            <p:nvPr/>
          </p:nvSpPr>
          <p:spPr>
            <a:xfrm>
              <a:off x="4713255" y="2661914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96EBD016-0C5D-4213-BED6-A8364AF4DDA5}"/>
                </a:ext>
              </a:extLst>
            </p:cNvPr>
            <p:cNvSpPr/>
            <p:nvPr/>
          </p:nvSpPr>
          <p:spPr>
            <a:xfrm>
              <a:off x="4713255" y="2822620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7" name="任意多边形: 形状 456">
              <a:extLst>
                <a:ext uri="{FF2B5EF4-FFF2-40B4-BE49-F238E27FC236}">
                  <a16:creationId xmlns:a16="http://schemas.microsoft.com/office/drawing/2014/main" id="{66F12E29-61A9-49A6-92AE-EAE145D6E3BE}"/>
                </a:ext>
              </a:extLst>
            </p:cNvPr>
            <p:cNvSpPr/>
            <p:nvPr/>
          </p:nvSpPr>
          <p:spPr>
            <a:xfrm>
              <a:off x="4713255" y="2983399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8" name="任意多边形: 形状 457">
              <a:extLst>
                <a:ext uri="{FF2B5EF4-FFF2-40B4-BE49-F238E27FC236}">
                  <a16:creationId xmlns:a16="http://schemas.microsoft.com/office/drawing/2014/main" id="{01D60462-440A-41BF-9E1A-8A4CBBD25FA2}"/>
                </a:ext>
              </a:extLst>
            </p:cNvPr>
            <p:cNvSpPr/>
            <p:nvPr/>
          </p:nvSpPr>
          <p:spPr>
            <a:xfrm>
              <a:off x="4713255" y="3144105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9" name="任意多边形: 形状 458">
              <a:extLst>
                <a:ext uri="{FF2B5EF4-FFF2-40B4-BE49-F238E27FC236}">
                  <a16:creationId xmlns:a16="http://schemas.microsoft.com/office/drawing/2014/main" id="{821CB9CF-B9D3-4434-ADF2-115853592138}"/>
                </a:ext>
              </a:extLst>
            </p:cNvPr>
            <p:cNvSpPr/>
            <p:nvPr/>
          </p:nvSpPr>
          <p:spPr>
            <a:xfrm>
              <a:off x="4713255" y="3304885"/>
              <a:ext cx="122699" cy="59161"/>
            </a:xfrm>
            <a:custGeom>
              <a:avLst/>
              <a:gdLst>
                <a:gd name="connsiteX0" fmla="*/ 0 w 122699"/>
                <a:gd name="connsiteY0" fmla="*/ 0 h 59161"/>
                <a:gd name="connsiteX1" fmla="*/ 122700 w 122699"/>
                <a:gd name="connsiteY1" fmla="*/ 0 h 59161"/>
                <a:gd name="connsiteX2" fmla="*/ 122700 w 122699"/>
                <a:gd name="connsiteY2" fmla="*/ 59161 h 59161"/>
                <a:gd name="connsiteX3" fmla="*/ 0 w 122699"/>
                <a:gd name="connsiteY3" fmla="*/ 59161 h 5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161">
                  <a:moveTo>
                    <a:pt x="0" y="0"/>
                  </a:moveTo>
                  <a:lnTo>
                    <a:pt x="122700" y="0"/>
                  </a:lnTo>
                  <a:lnTo>
                    <a:pt x="122700" y="59161"/>
                  </a:lnTo>
                  <a:lnTo>
                    <a:pt x="0" y="59161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0" name="任意多边形: 形状 459">
              <a:extLst>
                <a:ext uri="{FF2B5EF4-FFF2-40B4-BE49-F238E27FC236}">
                  <a16:creationId xmlns:a16="http://schemas.microsoft.com/office/drawing/2014/main" id="{E3D56382-C6E0-438D-B1A7-187AC0ED16D3}"/>
                </a:ext>
              </a:extLst>
            </p:cNvPr>
            <p:cNvSpPr/>
            <p:nvPr/>
          </p:nvSpPr>
          <p:spPr>
            <a:xfrm>
              <a:off x="4713255" y="3465591"/>
              <a:ext cx="122699" cy="59234"/>
            </a:xfrm>
            <a:custGeom>
              <a:avLst/>
              <a:gdLst>
                <a:gd name="connsiteX0" fmla="*/ 0 w 122699"/>
                <a:gd name="connsiteY0" fmla="*/ 0 h 59234"/>
                <a:gd name="connsiteX1" fmla="*/ 122700 w 122699"/>
                <a:gd name="connsiteY1" fmla="*/ 0 h 59234"/>
                <a:gd name="connsiteX2" fmla="*/ 122700 w 122699"/>
                <a:gd name="connsiteY2" fmla="*/ 59234 h 59234"/>
                <a:gd name="connsiteX3" fmla="*/ 0 w 122699"/>
                <a:gd name="connsiteY3" fmla="*/ 59234 h 59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699" h="59234">
                  <a:moveTo>
                    <a:pt x="0" y="0"/>
                  </a:moveTo>
                  <a:lnTo>
                    <a:pt x="122700" y="0"/>
                  </a:lnTo>
                  <a:lnTo>
                    <a:pt x="122700" y="59234"/>
                  </a:lnTo>
                  <a:lnTo>
                    <a:pt x="0" y="59234"/>
                  </a:lnTo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32024C0C-9267-485C-8FB4-DB6B3F686986}"/>
                </a:ext>
              </a:extLst>
            </p:cNvPr>
            <p:cNvSpPr/>
            <p:nvPr/>
          </p:nvSpPr>
          <p:spPr>
            <a:xfrm>
              <a:off x="3985736" y="2403894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0A9144F1-FB49-44EE-90B8-B094F860FAEC}"/>
                </a:ext>
              </a:extLst>
            </p:cNvPr>
            <p:cNvSpPr/>
            <p:nvPr/>
          </p:nvSpPr>
          <p:spPr>
            <a:xfrm>
              <a:off x="3985736" y="2492673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A2550A50-28C8-44BC-8CE5-B6747592F8AD}"/>
                </a:ext>
              </a:extLst>
            </p:cNvPr>
            <p:cNvSpPr/>
            <p:nvPr/>
          </p:nvSpPr>
          <p:spPr>
            <a:xfrm>
              <a:off x="3985736" y="2581524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:a16="http://schemas.microsoft.com/office/drawing/2014/main" id="{52757143-2013-4A81-841D-63E27E341E4C}"/>
                </a:ext>
              </a:extLst>
            </p:cNvPr>
            <p:cNvSpPr/>
            <p:nvPr/>
          </p:nvSpPr>
          <p:spPr>
            <a:xfrm>
              <a:off x="3985736" y="2670376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79DE1AD0-A0D6-408E-9D58-5EB7684C76EB}"/>
                </a:ext>
              </a:extLst>
            </p:cNvPr>
            <p:cNvSpPr/>
            <p:nvPr/>
          </p:nvSpPr>
          <p:spPr>
            <a:xfrm>
              <a:off x="3985736" y="2759155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82BC2C29-0D86-487F-95E0-DA67DA08F45D}"/>
                </a:ext>
              </a:extLst>
            </p:cNvPr>
            <p:cNvSpPr/>
            <p:nvPr/>
          </p:nvSpPr>
          <p:spPr>
            <a:xfrm>
              <a:off x="3985736" y="2848006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D927C2F7-0CDC-412F-8F9C-D093BD94AC30}"/>
                </a:ext>
              </a:extLst>
            </p:cNvPr>
            <p:cNvSpPr/>
            <p:nvPr/>
          </p:nvSpPr>
          <p:spPr>
            <a:xfrm>
              <a:off x="3985736" y="2936858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E0A58A78-9975-43B6-BF39-23E23808B682}"/>
                </a:ext>
              </a:extLst>
            </p:cNvPr>
            <p:cNvSpPr/>
            <p:nvPr/>
          </p:nvSpPr>
          <p:spPr>
            <a:xfrm>
              <a:off x="3985736" y="3025709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FC39B355-DBC2-4336-B2F6-E36F6707538A}"/>
                </a:ext>
              </a:extLst>
            </p:cNvPr>
            <p:cNvSpPr/>
            <p:nvPr/>
          </p:nvSpPr>
          <p:spPr>
            <a:xfrm>
              <a:off x="3985736" y="3114488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BD809620-D1AD-4834-9761-5BA89FE48713}"/>
                </a:ext>
              </a:extLst>
            </p:cNvPr>
            <p:cNvSpPr/>
            <p:nvPr/>
          </p:nvSpPr>
          <p:spPr>
            <a:xfrm>
              <a:off x="3985736" y="3203340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A629F58E-C45F-49EA-A62D-4AE8410B52EB}"/>
                </a:ext>
              </a:extLst>
            </p:cNvPr>
            <p:cNvSpPr/>
            <p:nvPr/>
          </p:nvSpPr>
          <p:spPr>
            <a:xfrm>
              <a:off x="3985736" y="3292191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3AC1A5C3-E828-4127-ADB8-64B45CBB1D9A}"/>
                </a:ext>
              </a:extLst>
            </p:cNvPr>
            <p:cNvSpPr/>
            <p:nvPr/>
          </p:nvSpPr>
          <p:spPr>
            <a:xfrm>
              <a:off x="3985736" y="3380970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CBCB4A76-E4AE-4441-B9B7-6BC3CAA27FC8}"/>
                </a:ext>
              </a:extLst>
            </p:cNvPr>
            <p:cNvSpPr/>
            <p:nvPr/>
          </p:nvSpPr>
          <p:spPr>
            <a:xfrm>
              <a:off x="3985736" y="3469822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:a16="http://schemas.microsoft.com/office/drawing/2014/main" id="{F1E72AE0-7CA3-4848-8AE1-020C1FC2EAAB}"/>
                </a:ext>
              </a:extLst>
            </p:cNvPr>
            <p:cNvSpPr/>
            <p:nvPr/>
          </p:nvSpPr>
          <p:spPr>
            <a:xfrm>
              <a:off x="3985736" y="3558673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FFA333FA-7D71-4E1D-B890-825743D01238}"/>
                </a:ext>
              </a:extLst>
            </p:cNvPr>
            <p:cNvSpPr/>
            <p:nvPr/>
          </p:nvSpPr>
          <p:spPr>
            <a:xfrm>
              <a:off x="3985736" y="3647452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71402CAF-ED27-4A6A-BF60-E30160DA07B3}"/>
                </a:ext>
              </a:extLst>
            </p:cNvPr>
            <p:cNvSpPr/>
            <p:nvPr/>
          </p:nvSpPr>
          <p:spPr>
            <a:xfrm>
              <a:off x="3985736" y="3736304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ECEF4D76-D504-4658-AE07-20CABAB69032}"/>
                </a:ext>
              </a:extLst>
            </p:cNvPr>
            <p:cNvSpPr/>
            <p:nvPr/>
          </p:nvSpPr>
          <p:spPr>
            <a:xfrm>
              <a:off x="3985736" y="3825155"/>
              <a:ext cx="532963" cy="50772"/>
            </a:xfrm>
            <a:custGeom>
              <a:avLst/>
              <a:gdLst>
                <a:gd name="connsiteX0" fmla="*/ 0 w 532963"/>
                <a:gd name="connsiteY0" fmla="*/ 0 h 50772"/>
                <a:gd name="connsiteX1" fmla="*/ 532964 w 532963"/>
                <a:gd name="connsiteY1" fmla="*/ 0 h 50772"/>
                <a:gd name="connsiteX2" fmla="*/ 532964 w 532963"/>
                <a:gd name="connsiteY2" fmla="*/ 50772 h 50772"/>
                <a:gd name="connsiteX3" fmla="*/ 0 w 532963"/>
                <a:gd name="connsiteY3" fmla="*/ 50772 h 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963" h="50772">
                  <a:moveTo>
                    <a:pt x="0" y="0"/>
                  </a:moveTo>
                  <a:lnTo>
                    <a:pt x="532964" y="0"/>
                  </a:lnTo>
                  <a:lnTo>
                    <a:pt x="532964" y="50772"/>
                  </a:lnTo>
                  <a:lnTo>
                    <a:pt x="0" y="5077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F3723709-663F-41EA-A861-8E280375D22C}"/>
                </a:ext>
              </a:extLst>
            </p:cNvPr>
            <p:cNvSpPr/>
            <p:nvPr/>
          </p:nvSpPr>
          <p:spPr>
            <a:xfrm>
              <a:off x="4912113" y="1879319"/>
              <a:ext cx="7294" cy="1962760"/>
            </a:xfrm>
            <a:custGeom>
              <a:avLst/>
              <a:gdLst>
                <a:gd name="connsiteX0" fmla="*/ 0 w 7294"/>
                <a:gd name="connsiteY0" fmla="*/ 0 h 1962760"/>
                <a:gd name="connsiteX1" fmla="*/ 0 w 7294"/>
                <a:gd name="connsiteY1" fmla="*/ 1962760 h 1962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962760">
                  <a:moveTo>
                    <a:pt x="0" y="0"/>
                  </a:moveTo>
                  <a:lnTo>
                    <a:pt x="0" y="196276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B6D552FC-C092-4B9E-A13C-F6F0619C0922}"/>
                </a:ext>
              </a:extLst>
            </p:cNvPr>
            <p:cNvSpPr/>
            <p:nvPr/>
          </p:nvSpPr>
          <p:spPr>
            <a:xfrm>
              <a:off x="5022047" y="1507134"/>
              <a:ext cx="7294" cy="2334945"/>
            </a:xfrm>
            <a:custGeom>
              <a:avLst/>
              <a:gdLst>
                <a:gd name="connsiteX0" fmla="*/ 0 w 7294"/>
                <a:gd name="connsiteY0" fmla="*/ 0 h 2334945"/>
                <a:gd name="connsiteX1" fmla="*/ 0 w 7294"/>
                <a:gd name="connsiteY1" fmla="*/ 2334945 h 233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2334945">
                  <a:moveTo>
                    <a:pt x="0" y="0"/>
                  </a:moveTo>
                  <a:lnTo>
                    <a:pt x="0" y="2334945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996A50F5-B9A4-42BF-9782-734AFD5BC82B}"/>
                </a:ext>
              </a:extLst>
            </p:cNvPr>
            <p:cNvSpPr/>
            <p:nvPr/>
          </p:nvSpPr>
          <p:spPr>
            <a:xfrm>
              <a:off x="3490852" y="3393663"/>
              <a:ext cx="266481" cy="139624"/>
            </a:xfrm>
            <a:custGeom>
              <a:avLst/>
              <a:gdLst>
                <a:gd name="connsiteX0" fmla="*/ 0 w 266481"/>
                <a:gd name="connsiteY0" fmla="*/ 0 h 139624"/>
                <a:gd name="connsiteX1" fmla="*/ 266482 w 266481"/>
                <a:gd name="connsiteY1" fmla="*/ 0 h 139624"/>
                <a:gd name="connsiteX2" fmla="*/ 266482 w 266481"/>
                <a:gd name="connsiteY2" fmla="*/ 139624 h 139624"/>
                <a:gd name="connsiteX3" fmla="*/ 0 w 266481"/>
                <a:gd name="connsiteY3" fmla="*/ 139624 h 13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481" h="139624">
                  <a:moveTo>
                    <a:pt x="0" y="0"/>
                  </a:moveTo>
                  <a:lnTo>
                    <a:pt x="266482" y="0"/>
                  </a:lnTo>
                  <a:lnTo>
                    <a:pt x="266482" y="139624"/>
                  </a:lnTo>
                  <a:lnTo>
                    <a:pt x="0" y="139624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:a16="http://schemas.microsoft.com/office/drawing/2014/main" id="{23230DC0-468F-432B-8313-69D288621E1A}"/>
                </a:ext>
              </a:extLst>
            </p:cNvPr>
            <p:cNvSpPr/>
            <p:nvPr/>
          </p:nvSpPr>
          <p:spPr>
            <a:xfrm>
              <a:off x="3554244" y="3148336"/>
              <a:ext cx="139624" cy="245326"/>
            </a:xfrm>
            <a:custGeom>
              <a:avLst/>
              <a:gdLst>
                <a:gd name="connsiteX0" fmla="*/ 0 w 139624"/>
                <a:gd name="connsiteY0" fmla="*/ 0 h 245326"/>
                <a:gd name="connsiteX1" fmla="*/ 139624 w 139624"/>
                <a:gd name="connsiteY1" fmla="*/ 0 h 245326"/>
                <a:gd name="connsiteX2" fmla="*/ 139624 w 139624"/>
                <a:gd name="connsiteY2" fmla="*/ 245327 h 245326"/>
                <a:gd name="connsiteX3" fmla="*/ 0 w 139624"/>
                <a:gd name="connsiteY3" fmla="*/ 245327 h 245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24" h="245326">
                  <a:moveTo>
                    <a:pt x="0" y="0"/>
                  </a:moveTo>
                  <a:lnTo>
                    <a:pt x="139624" y="0"/>
                  </a:lnTo>
                  <a:lnTo>
                    <a:pt x="139624" y="245327"/>
                  </a:lnTo>
                  <a:lnTo>
                    <a:pt x="0" y="245327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BEDA23B2-118D-4CCD-9D97-20E616673B7B}"/>
                </a:ext>
              </a:extLst>
            </p:cNvPr>
            <p:cNvSpPr/>
            <p:nvPr/>
          </p:nvSpPr>
          <p:spPr>
            <a:xfrm>
              <a:off x="2431927" y="2631056"/>
              <a:ext cx="7294" cy="1211898"/>
            </a:xfrm>
            <a:custGeom>
              <a:avLst/>
              <a:gdLst>
                <a:gd name="connsiteX0" fmla="*/ 0 w 7294"/>
                <a:gd name="connsiteY0" fmla="*/ 0 h 1211898"/>
                <a:gd name="connsiteX1" fmla="*/ 0 w 7294"/>
                <a:gd name="connsiteY1" fmla="*/ 1211898 h 121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94" h="1211898">
                  <a:moveTo>
                    <a:pt x="0" y="0"/>
                  </a:moveTo>
                  <a:lnTo>
                    <a:pt x="0" y="1211898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B04DD815-0D0C-4FEB-B67B-E94C565CBF74}"/>
                </a:ext>
              </a:extLst>
            </p:cNvPr>
            <p:cNvSpPr/>
            <p:nvPr/>
          </p:nvSpPr>
          <p:spPr>
            <a:xfrm>
              <a:off x="3315483" y="2498217"/>
              <a:ext cx="647128" cy="7294"/>
            </a:xfrm>
            <a:custGeom>
              <a:avLst/>
              <a:gdLst>
                <a:gd name="connsiteX0" fmla="*/ 647129 w 647128"/>
                <a:gd name="connsiteY0" fmla="*/ 0 h 7294"/>
                <a:gd name="connsiteX1" fmla="*/ 0 w 647128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7128" h="7294">
                  <a:moveTo>
                    <a:pt x="647129" y="0"/>
                  </a:moveTo>
                  <a:lnTo>
                    <a:pt x="0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285D4EB4-053C-4F5A-BC55-501B58855EEE}"/>
                </a:ext>
              </a:extLst>
            </p:cNvPr>
            <p:cNvSpPr/>
            <p:nvPr/>
          </p:nvSpPr>
          <p:spPr>
            <a:xfrm>
              <a:off x="3315483" y="2570509"/>
              <a:ext cx="647128" cy="7294"/>
            </a:xfrm>
            <a:custGeom>
              <a:avLst/>
              <a:gdLst>
                <a:gd name="connsiteX0" fmla="*/ 647129 w 647128"/>
                <a:gd name="connsiteY0" fmla="*/ 0 h 7294"/>
                <a:gd name="connsiteX1" fmla="*/ 0 w 647128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7128" h="7294">
                  <a:moveTo>
                    <a:pt x="647129" y="0"/>
                  </a:moveTo>
                  <a:lnTo>
                    <a:pt x="0" y="0"/>
                  </a:lnTo>
                </a:path>
              </a:pathLst>
            </a:custGeom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6EFA2706-B93E-47D4-BD54-3B300F428224}"/>
                </a:ext>
              </a:extLst>
            </p:cNvPr>
            <p:cNvSpPr/>
            <p:nvPr/>
          </p:nvSpPr>
          <p:spPr>
            <a:xfrm>
              <a:off x="3344371" y="2624710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:a16="http://schemas.microsoft.com/office/drawing/2014/main" id="{ED7AB731-8B18-4DBF-A98B-7CA8457CCE24}"/>
                </a:ext>
              </a:extLst>
            </p:cNvPr>
            <p:cNvSpPr/>
            <p:nvPr/>
          </p:nvSpPr>
          <p:spPr>
            <a:xfrm>
              <a:off x="3466122" y="2624710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84378236-84B1-4B9D-87E8-814BBE4D260A}"/>
                </a:ext>
              </a:extLst>
            </p:cNvPr>
            <p:cNvSpPr/>
            <p:nvPr/>
          </p:nvSpPr>
          <p:spPr>
            <a:xfrm>
              <a:off x="3587874" y="2624710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88ADEBF2-02FD-4A70-9538-ED00D1DD66F0}"/>
                </a:ext>
              </a:extLst>
            </p:cNvPr>
            <p:cNvSpPr/>
            <p:nvPr/>
          </p:nvSpPr>
          <p:spPr>
            <a:xfrm>
              <a:off x="3709625" y="2624710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CBD58C9C-1BB0-4FFA-B2F2-2A544D27F4AE}"/>
                </a:ext>
              </a:extLst>
            </p:cNvPr>
            <p:cNvSpPr/>
            <p:nvPr/>
          </p:nvSpPr>
          <p:spPr>
            <a:xfrm>
              <a:off x="3831377" y="2624710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C72037D3-535D-4C4A-BC7A-EBEFF405A3F0}"/>
                </a:ext>
              </a:extLst>
            </p:cNvPr>
            <p:cNvSpPr/>
            <p:nvPr/>
          </p:nvSpPr>
          <p:spPr>
            <a:xfrm>
              <a:off x="3344371" y="2736759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D7FD9BDF-1CA9-40E0-9D0F-A70D6289EA31}"/>
                </a:ext>
              </a:extLst>
            </p:cNvPr>
            <p:cNvSpPr/>
            <p:nvPr/>
          </p:nvSpPr>
          <p:spPr>
            <a:xfrm>
              <a:off x="3466122" y="2736759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6A6BCBAB-91EE-4EEE-B20A-7264EF64674E}"/>
                </a:ext>
              </a:extLst>
            </p:cNvPr>
            <p:cNvSpPr/>
            <p:nvPr/>
          </p:nvSpPr>
          <p:spPr>
            <a:xfrm>
              <a:off x="3587874" y="2736759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38E09117-18D4-4012-928F-E2E9F60A81F9}"/>
                </a:ext>
              </a:extLst>
            </p:cNvPr>
            <p:cNvSpPr/>
            <p:nvPr/>
          </p:nvSpPr>
          <p:spPr>
            <a:xfrm>
              <a:off x="3709625" y="2736759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55709C6-BEB0-40EF-8339-C116C43D8FFF}"/>
                </a:ext>
              </a:extLst>
            </p:cNvPr>
            <p:cNvSpPr/>
            <p:nvPr/>
          </p:nvSpPr>
          <p:spPr>
            <a:xfrm>
              <a:off x="3831377" y="2736759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616DC29A-6649-425F-AF01-9ABB3308D651}"/>
                </a:ext>
              </a:extLst>
            </p:cNvPr>
            <p:cNvSpPr/>
            <p:nvPr/>
          </p:nvSpPr>
          <p:spPr>
            <a:xfrm>
              <a:off x="3344371" y="2848882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D0F96842-8597-43E7-97DE-94502A0588AB}"/>
                </a:ext>
              </a:extLst>
            </p:cNvPr>
            <p:cNvSpPr/>
            <p:nvPr/>
          </p:nvSpPr>
          <p:spPr>
            <a:xfrm>
              <a:off x="3466122" y="2848882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7C038643-7366-4B69-9634-37108EF4B266}"/>
                </a:ext>
              </a:extLst>
            </p:cNvPr>
            <p:cNvSpPr/>
            <p:nvPr/>
          </p:nvSpPr>
          <p:spPr>
            <a:xfrm>
              <a:off x="3587874" y="2848882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946F9AE9-423F-4463-BB9B-BC54065DC963}"/>
                </a:ext>
              </a:extLst>
            </p:cNvPr>
            <p:cNvSpPr/>
            <p:nvPr/>
          </p:nvSpPr>
          <p:spPr>
            <a:xfrm>
              <a:off x="3709625" y="2848882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C8909897-28E0-4307-BF41-16EC9B58054E}"/>
                </a:ext>
              </a:extLst>
            </p:cNvPr>
            <p:cNvSpPr/>
            <p:nvPr/>
          </p:nvSpPr>
          <p:spPr>
            <a:xfrm>
              <a:off x="3831377" y="2848882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3B0C9357-E4E8-400D-8118-8AD6EE80118B}"/>
                </a:ext>
              </a:extLst>
            </p:cNvPr>
            <p:cNvSpPr/>
            <p:nvPr/>
          </p:nvSpPr>
          <p:spPr>
            <a:xfrm>
              <a:off x="3344371" y="3051314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EE81B1E3-6573-403A-B88C-4AC3625516D9}"/>
                </a:ext>
              </a:extLst>
            </p:cNvPr>
            <p:cNvSpPr/>
            <p:nvPr/>
          </p:nvSpPr>
          <p:spPr>
            <a:xfrm>
              <a:off x="3466122" y="3051314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40B7A927-52F5-43D3-A768-AB6751467980}"/>
                </a:ext>
              </a:extLst>
            </p:cNvPr>
            <p:cNvSpPr/>
            <p:nvPr/>
          </p:nvSpPr>
          <p:spPr>
            <a:xfrm>
              <a:off x="3587874" y="3051314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7AAAF888-112F-4092-90A9-486F0AC72B5E}"/>
                </a:ext>
              </a:extLst>
            </p:cNvPr>
            <p:cNvSpPr/>
            <p:nvPr/>
          </p:nvSpPr>
          <p:spPr>
            <a:xfrm>
              <a:off x="3709625" y="3051314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5DE41A01-A72D-4B3A-8FCD-BC690FAF602D}"/>
                </a:ext>
              </a:extLst>
            </p:cNvPr>
            <p:cNvSpPr/>
            <p:nvPr/>
          </p:nvSpPr>
          <p:spPr>
            <a:xfrm>
              <a:off x="3831377" y="3051314"/>
              <a:ext cx="98699" cy="72292"/>
            </a:xfrm>
            <a:custGeom>
              <a:avLst/>
              <a:gdLst>
                <a:gd name="connsiteX0" fmla="*/ 0 w 98699"/>
                <a:gd name="connsiteY0" fmla="*/ 0 h 72292"/>
                <a:gd name="connsiteX1" fmla="*/ 98700 w 98699"/>
                <a:gd name="connsiteY1" fmla="*/ 0 h 72292"/>
                <a:gd name="connsiteX2" fmla="*/ 98700 w 98699"/>
                <a:gd name="connsiteY2" fmla="*/ 72292 h 72292"/>
                <a:gd name="connsiteX3" fmla="*/ 0 w 98699"/>
                <a:gd name="connsiteY3" fmla="*/ 72292 h 7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8699" h="72292">
                  <a:moveTo>
                    <a:pt x="0" y="0"/>
                  </a:moveTo>
                  <a:lnTo>
                    <a:pt x="98700" y="0"/>
                  </a:lnTo>
                  <a:lnTo>
                    <a:pt x="98700" y="72292"/>
                  </a:lnTo>
                  <a:lnTo>
                    <a:pt x="0" y="72292"/>
                  </a:lnTo>
                  <a:close/>
                </a:path>
              </a:pathLst>
            </a:custGeom>
            <a:noFill/>
            <a:ln w="7290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008" name="文本框 1007">
            <a:extLst>
              <a:ext uri="{FF2B5EF4-FFF2-40B4-BE49-F238E27FC236}">
                <a16:creationId xmlns:a16="http://schemas.microsoft.com/office/drawing/2014/main" id="{3B80A5E5-7393-4665-9790-9B510E385B83}"/>
              </a:ext>
            </a:extLst>
          </p:cNvPr>
          <p:cNvSpPr txBox="1"/>
          <p:nvPr/>
        </p:nvSpPr>
        <p:spPr>
          <a:xfrm>
            <a:off x="6807837" y="3776474"/>
            <a:ext cx="4525089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AFDC09E-DB09-480A-906D-9452731F057B}"/>
              </a:ext>
            </a:extLst>
          </p:cNvPr>
          <p:cNvSpPr/>
          <p:nvPr/>
        </p:nvSpPr>
        <p:spPr>
          <a:xfrm>
            <a:off x="7329838" y="1343884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D9A2E49B-CCCF-4DEE-8FF0-293316FCE171}"/>
              </a:ext>
            </a:extLst>
          </p:cNvPr>
          <p:cNvSpPr txBox="1"/>
          <p:nvPr/>
        </p:nvSpPr>
        <p:spPr>
          <a:xfrm>
            <a:off x="7444285" y="139014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我们是谁</a:t>
            </a:r>
          </a:p>
        </p:txBody>
      </p:sp>
      <p:sp>
        <p:nvSpPr>
          <p:cNvPr id="1015" name="矩形 1014">
            <a:extLst>
              <a:ext uri="{FF2B5EF4-FFF2-40B4-BE49-F238E27FC236}">
                <a16:creationId xmlns:a16="http://schemas.microsoft.com/office/drawing/2014/main" id="{0975D07E-6622-4FD1-8AB1-4E477658D131}"/>
              </a:ext>
            </a:extLst>
          </p:cNvPr>
          <p:cNvSpPr/>
          <p:nvPr/>
        </p:nvSpPr>
        <p:spPr>
          <a:xfrm>
            <a:off x="6807837" y="1343884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17" name="直接连接符 1016">
            <a:extLst>
              <a:ext uri="{FF2B5EF4-FFF2-40B4-BE49-F238E27FC236}">
                <a16:creationId xmlns:a16="http://schemas.microsoft.com/office/drawing/2014/main" id="{98BD3FFD-1AA1-498B-ADC6-795E0125F323}"/>
              </a:ext>
            </a:extLst>
          </p:cNvPr>
          <p:cNvCxnSpPr>
            <a:cxnSpLocks/>
          </p:cNvCxnSpPr>
          <p:nvPr/>
        </p:nvCxnSpPr>
        <p:spPr>
          <a:xfrm>
            <a:off x="6807837" y="1343884"/>
            <a:ext cx="518801" cy="518801"/>
          </a:xfrm>
          <a:prstGeom prst="line">
            <a:avLst/>
          </a:prstGeom>
          <a:ln w="19050" cap="rnd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2" name="矩形 1021">
            <a:extLst>
              <a:ext uri="{FF2B5EF4-FFF2-40B4-BE49-F238E27FC236}">
                <a16:creationId xmlns:a16="http://schemas.microsoft.com/office/drawing/2014/main" id="{DA0C395B-0B4A-4D3B-85C1-876D944C75B8}"/>
              </a:ext>
            </a:extLst>
          </p:cNvPr>
          <p:cNvSpPr/>
          <p:nvPr/>
        </p:nvSpPr>
        <p:spPr>
          <a:xfrm>
            <a:off x="7329838" y="3124313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3" name="文本框 1022">
            <a:extLst>
              <a:ext uri="{FF2B5EF4-FFF2-40B4-BE49-F238E27FC236}">
                <a16:creationId xmlns:a16="http://schemas.microsoft.com/office/drawing/2014/main" id="{A569B436-43E7-4079-AD6E-D8F65F4F3849}"/>
              </a:ext>
            </a:extLst>
          </p:cNvPr>
          <p:cNvSpPr txBox="1"/>
          <p:nvPr/>
        </p:nvSpPr>
        <p:spPr>
          <a:xfrm>
            <a:off x="7444285" y="3170572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企业愿景</a:t>
            </a:r>
          </a:p>
        </p:txBody>
      </p:sp>
      <p:sp>
        <p:nvSpPr>
          <p:cNvPr id="1024" name="矩形 1023">
            <a:extLst>
              <a:ext uri="{FF2B5EF4-FFF2-40B4-BE49-F238E27FC236}">
                <a16:creationId xmlns:a16="http://schemas.microsoft.com/office/drawing/2014/main" id="{D6615B1A-BD9E-4E46-B227-25F90A6D860D}"/>
              </a:ext>
            </a:extLst>
          </p:cNvPr>
          <p:cNvSpPr/>
          <p:nvPr/>
        </p:nvSpPr>
        <p:spPr>
          <a:xfrm>
            <a:off x="6807837" y="3124313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25" name="直接连接符 1024">
            <a:extLst>
              <a:ext uri="{FF2B5EF4-FFF2-40B4-BE49-F238E27FC236}">
                <a16:creationId xmlns:a16="http://schemas.microsoft.com/office/drawing/2014/main" id="{01C3F764-B41C-4C7D-812A-6E34EA080E9E}"/>
              </a:ext>
            </a:extLst>
          </p:cNvPr>
          <p:cNvCxnSpPr>
            <a:cxnSpLocks/>
          </p:cNvCxnSpPr>
          <p:nvPr/>
        </p:nvCxnSpPr>
        <p:spPr>
          <a:xfrm>
            <a:off x="6807837" y="3124313"/>
            <a:ext cx="518801" cy="518801"/>
          </a:xfrm>
          <a:prstGeom prst="line">
            <a:avLst/>
          </a:prstGeom>
          <a:ln w="19050" cap="rnd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7" name="矩形 1026">
            <a:extLst>
              <a:ext uri="{FF2B5EF4-FFF2-40B4-BE49-F238E27FC236}">
                <a16:creationId xmlns:a16="http://schemas.microsoft.com/office/drawing/2014/main" id="{20C5F576-C72C-4850-83A1-2908FEDC4E11}"/>
              </a:ext>
            </a:extLst>
          </p:cNvPr>
          <p:cNvSpPr/>
          <p:nvPr/>
        </p:nvSpPr>
        <p:spPr>
          <a:xfrm>
            <a:off x="7329838" y="4920645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28" name="文本框 1027">
            <a:extLst>
              <a:ext uri="{FF2B5EF4-FFF2-40B4-BE49-F238E27FC236}">
                <a16:creationId xmlns:a16="http://schemas.microsoft.com/office/drawing/2014/main" id="{4FAA9893-D1E2-4183-901F-A7A2B882CCA6}"/>
              </a:ext>
            </a:extLst>
          </p:cNvPr>
          <p:cNvSpPr txBox="1"/>
          <p:nvPr/>
        </p:nvSpPr>
        <p:spPr>
          <a:xfrm>
            <a:off x="7444285" y="496690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企业使命</a:t>
            </a:r>
          </a:p>
        </p:txBody>
      </p:sp>
      <p:sp>
        <p:nvSpPr>
          <p:cNvPr id="1029" name="矩形 1028">
            <a:extLst>
              <a:ext uri="{FF2B5EF4-FFF2-40B4-BE49-F238E27FC236}">
                <a16:creationId xmlns:a16="http://schemas.microsoft.com/office/drawing/2014/main" id="{E80C1924-5BA9-4942-BD94-FAB929CAD931}"/>
              </a:ext>
            </a:extLst>
          </p:cNvPr>
          <p:cNvSpPr/>
          <p:nvPr/>
        </p:nvSpPr>
        <p:spPr>
          <a:xfrm>
            <a:off x="6807837" y="4920645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030" name="直接连接符 1029">
            <a:extLst>
              <a:ext uri="{FF2B5EF4-FFF2-40B4-BE49-F238E27FC236}">
                <a16:creationId xmlns:a16="http://schemas.microsoft.com/office/drawing/2014/main" id="{10DEC3D1-76E1-42D7-83B3-E2CDD7CD02CD}"/>
              </a:ext>
            </a:extLst>
          </p:cNvPr>
          <p:cNvCxnSpPr>
            <a:cxnSpLocks/>
          </p:cNvCxnSpPr>
          <p:nvPr/>
        </p:nvCxnSpPr>
        <p:spPr>
          <a:xfrm>
            <a:off x="6807837" y="4920645"/>
            <a:ext cx="518801" cy="518801"/>
          </a:xfrm>
          <a:prstGeom prst="line">
            <a:avLst/>
          </a:prstGeom>
          <a:ln w="19050" cap="rnd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7" name="组合 1056">
            <a:extLst>
              <a:ext uri="{FF2B5EF4-FFF2-40B4-BE49-F238E27FC236}">
                <a16:creationId xmlns:a16="http://schemas.microsoft.com/office/drawing/2014/main" id="{52FBD7C3-1DA7-4FB1-A49B-CFD64C31318B}"/>
              </a:ext>
            </a:extLst>
          </p:cNvPr>
          <p:cNvGrpSpPr/>
          <p:nvPr/>
        </p:nvGrpSpPr>
        <p:grpSpPr>
          <a:xfrm>
            <a:off x="363841" y="4371945"/>
            <a:ext cx="7779471" cy="2529434"/>
            <a:chOff x="363841" y="4371945"/>
            <a:chExt cx="7779471" cy="2529434"/>
          </a:xfrm>
        </p:grpSpPr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A4251768-C60D-431D-B629-A9E34475FE29}"/>
                </a:ext>
              </a:extLst>
            </p:cNvPr>
            <p:cNvSpPr/>
            <p:nvPr/>
          </p:nvSpPr>
          <p:spPr>
            <a:xfrm>
              <a:off x="482309" y="4775972"/>
              <a:ext cx="5591110" cy="7729"/>
            </a:xfrm>
            <a:custGeom>
              <a:avLst/>
              <a:gdLst>
                <a:gd name="connsiteX0" fmla="*/ 0 w 5276240"/>
                <a:gd name="connsiteY0" fmla="*/ 0 h 7294"/>
                <a:gd name="connsiteX1" fmla="*/ 5276241 w 5276240"/>
                <a:gd name="connsiteY1" fmla="*/ 0 h 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76240" h="7294">
                  <a:moveTo>
                    <a:pt x="0" y="0"/>
                  </a:moveTo>
                  <a:lnTo>
                    <a:pt x="5276241" y="0"/>
                  </a:lnTo>
                </a:path>
              </a:pathLst>
            </a:custGeom>
            <a:ln w="7290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4" name="任意多边形: 形状 1033">
              <a:extLst>
                <a:ext uri="{FF2B5EF4-FFF2-40B4-BE49-F238E27FC236}">
                  <a16:creationId xmlns:a16="http://schemas.microsoft.com/office/drawing/2014/main" id="{885E32C3-391A-42A6-B820-DAC7FB9A87D2}"/>
                </a:ext>
              </a:extLst>
            </p:cNvPr>
            <p:cNvSpPr/>
            <p:nvPr/>
          </p:nvSpPr>
          <p:spPr>
            <a:xfrm>
              <a:off x="1285060" y="4767891"/>
              <a:ext cx="1394759" cy="1705421"/>
            </a:xfrm>
            <a:custGeom>
              <a:avLst/>
              <a:gdLst>
                <a:gd name="connsiteX0" fmla="*/ 768572 w 1140428"/>
                <a:gd name="connsiteY0" fmla="*/ 0 h 1047369"/>
                <a:gd name="connsiteX1" fmla="*/ 0 w 1140428"/>
                <a:gd name="connsiteY1" fmla="*/ 1047369 h 1047369"/>
                <a:gd name="connsiteX2" fmla="*/ 712756 w 1140428"/>
                <a:gd name="connsiteY2" fmla="*/ 1047369 h 1047369"/>
                <a:gd name="connsiteX3" fmla="*/ 1140428 w 1140428"/>
                <a:gd name="connsiteY3" fmla="*/ 0 h 1047369"/>
                <a:gd name="connsiteX4" fmla="*/ 768572 w 1140428"/>
                <a:gd name="connsiteY4" fmla="*/ 0 h 10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0428" h="1047369">
                  <a:moveTo>
                    <a:pt x="768572" y="0"/>
                  </a:moveTo>
                  <a:lnTo>
                    <a:pt x="0" y="1047369"/>
                  </a:lnTo>
                  <a:lnTo>
                    <a:pt x="712756" y="1047369"/>
                  </a:lnTo>
                  <a:lnTo>
                    <a:pt x="1140428" y="0"/>
                  </a:lnTo>
                  <a:lnTo>
                    <a:pt x="768572" y="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5" name="任意多边形: 形状 1034">
              <a:extLst>
                <a:ext uri="{FF2B5EF4-FFF2-40B4-BE49-F238E27FC236}">
                  <a16:creationId xmlns:a16="http://schemas.microsoft.com/office/drawing/2014/main" id="{5BFF7A76-1CAF-4B6F-9D6F-C7FA730F8EA9}"/>
                </a:ext>
              </a:extLst>
            </p:cNvPr>
            <p:cNvSpPr/>
            <p:nvPr/>
          </p:nvSpPr>
          <p:spPr>
            <a:xfrm>
              <a:off x="2759734" y="4767891"/>
              <a:ext cx="876719" cy="1705421"/>
            </a:xfrm>
            <a:custGeom>
              <a:avLst/>
              <a:gdLst>
                <a:gd name="connsiteX0" fmla="*/ 176975 w 716851"/>
                <a:gd name="connsiteY0" fmla="*/ 0 h 1047369"/>
                <a:gd name="connsiteX1" fmla="*/ 0 w 716851"/>
                <a:gd name="connsiteY1" fmla="*/ 1047369 h 1047369"/>
                <a:gd name="connsiteX2" fmla="*/ 716851 w 716851"/>
                <a:gd name="connsiteY2" fmla="*/ 1047369 h 1047369"/>
                <a:gd name="connsiteX3" fmla="*/ 535400 w 716851"/>
                <a:gd name="connsiteY3" fmla="*/ 0 h 1047369"/>
                <a:gd name="connsiteX4" fmla="*/ 176975 w 716851"/>
                <a:gd name="connsiteY4" fmla="*/ 0 h 10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851" h="1047369">
                  <a:moveTo>
                    <a:pt x="176975" y="0"/>
                  </a:moveTo>
                  <a:lnTo>
                    <a:pt x="0" y="1047369"/>
                  </a:lnTo>
                  <a:lnTo>
                    <a:pt x="716851" y="1047369"/>
                  </a:lnTo>
                  <a:lnTo>
                    <a:pt x="535400" y="0"/>
                  </a:lnTo>
                  <a:lnTo>
                    <a:pt x="176975" y="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6" name="任意多边形: 形状 1035">
              <a:extLst>
                <a:ext uri="{FF2B5EF4-FFF2-40B4-BE49-F238E27FC236}">
                  <a16:creationId xmlns:a16="http://schemas.microsoft.com/office/drawing/2014/main" id="{CD582789-0DF2-4F0C-97DC-3DF558812400}"/>
                </a:ext>
              </a:extLst>
            </p:cNvPr>
            <p:cNvSpPr/>
            <p:nvPr/>
          </p:nvSpPr>
          <p:spPr>
            <a:xfrm>
              <a:off x="3669770" y="4767891"/>
              <a:ext cx="1387070" cy="1705421"/>
            </a:xfrm>
            <a:custGeom>
              <a:avLst/>
              <a:gdLst>
                <a:gd name="connsiteX0" fmla="*/ 0 w 1134141"/>
                <a:gd name="connsiteY0" fmla="*/ 0 h 1047369"/>
                <a:gd name="connsiteX1" fmla="*/ 431006 w 1134141"/>
                <a:gd name="connsiteY1" fmla="*/ 1047369 h 1047369"/>
                <a:gd name="connsiteX2" fmla="*/ 1134142 w 1134141"/>
                <a:gd name="connsiteY2" fmla="*/ 1047369 h 1047369"/>
                <a:gd name="connsiteX3" fmla="*/ 358426 w 1134141"/>
                <a:gd name="connsiteY3" fmla="*/ 0 h 1047369"/>
                <a:gd name="connsiteX4" fmla="*/ 0 w 1134141"/>
                <a:gd name="connsiteY4" fmla="*/ 0 h 104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4141" h="1047369">
                  <a:moveTo>
                    <a:pt x="0" y="0"/>
                  </a:moveTo>
                  <a:lnTo>
                    <a:pt x="431006" y="1047369"/>
                  </a:lnTo>
                  <a:lnTo>
                    <a:pt x="1134142" y="1047369"/>
                  </a:lnTo>
                  <a:lnTo>
                    <a:pt x="3584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8" name="任意多边形: 形状 1037">
              <a:extLst>
                <a:ext uri="{FF2B5EF4-FFF2-40B4-BE49-F238E27FC236}">
                  <a16:creationId xmlns:a16="http://schemas.microsoft.com/office/drawing/2014/main" id="{67A1C66F-B152-48EF-AD67-C57ABC1F98AD}"/>
                </a:ext>
              </a:extLst>
            </p:cNvPr>
            <p:cNvSpPr/>
            <p:nvPr/>
          </p:nvSpPr>
          <p:spPr>
            <a:xfrm>
              <a:off x="390983" y="4767891"/>
              <a:ext cx="1542005" cy="1675486"/>
            </a:xfrm>
            <a:custGeom>
              <a:avLst/>
              <a:gdLst>
                <a:gd name="connsiteX0" fmla="*/ 920591 w 1260824"/>
                <a:gd name="connsiteY0" fmla="*/ 0 h 1028985"/>
                <a:gd name="connsiteX1" fmla="*/ 0 w 1260824"/>
                <a:gd name="connsiteY1" fmla="*/ 684181 h 1028985"/>
                <a:gd name="connsiteX2" fmla="*/ 1048 w 1260824"/>
                <a:gd name="connsiteY2" fmla="*/ 1028986 h 1028985"/>
                <a:gd name="connsiteX3" fmla="*/ 243364 w 1260824"/>
                <a:gd name="connsiteY3" fmla="*/ 1028986 h 1028985"/>
                <a:gd name="connsiteX4" fmla="*/ 1260824 w 1260824"/>
                <a:gd name="connsiteY4" fmla="*/ 0 h 1028985"/>
                <a:gd name="connsiteX5" fmla="*/ 920591 w 1260824"/>
                <a:gd name="connsiteY5" fmla="*/ 0 h 102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0824" h="1028985">
                  <a:moveTo>
                    <a:pt x="920591" y="0"/>
                  </a:moveTo>
                  <a:lnTo>
                    <a:pt x="0" y="684181"/>
                  </a:lnTo>
                  <a:lnTo>
                    <a:pt x="1048" y="1028986"/>
                  </a:lnTo>
                  <a:lnTo>
                    <a:pt x="243364" y="1028986"/>
                  </a:lnTo>
                  <a:lnTo>
                    <a:pt x="1260824" y="0"/>
                  </a:lnTo>
                  <a:lnTo>
                    <a:pt x="920591" y="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0" name="任意多边形: 形状 1039">
              <a:extLst>
                <a:ext uri="{FF2B5EF4-FFF2-40B4-BE49-F238E27FC236}">
                  <a16:creationId xmlns:a16="http://schemas.microsoft.com/office/drawing/2014/main" id="{E4D62E26-AA9C-44A3-B15B-50F252B1E083}"/>
                </a:ext>
              </a:extLst>
            </p:cNvPr>
            <p:cNvSpPr/>
            <p:nvPr/>
          </p:nvSpPr>
          <p:spPr>
            <a:xfrm>
              <a:off x="363841" y="4767891"/>
              <a:ext cx="712348" cy="642712"/>
            </a:xfrm>
            <a:custGeom>
              <a:avLst/>
              <a:gdLst>
                <a:gd name="connsiteX0" fmla="*/ 582454 w 582453"/>
                <a:gd name="connsiteY0" fmla="*/ 18098 h 394716"/>
                <a:gd name="connsiteX1" fmla="*/ 381 w 582453"/>
                <a:gd name="connsiteY1" fmla="*/ 394716 h 394716"/>
                <a:gd name="connsiteX2" fmla="*/ 0 w 582453"/>
                <a:gd name="connsiteY2" fmla="*/ 121349 h 394716"/>
                <a:gd name="connsiteX3" fmla="*/ 229838 w 582453"/>
                <a:gd name="connsiteY3" fmla="*/ 0 h 394716"/>
                <a:gd name="connsiteX4" fmla="*/ 582454 w 582453"/>
                <a:gd name="connsiteY4" fmla="*/ 18098 h 3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453" h="394716">
                  <a:moveTo>
                    <a:pt x="582454" y="18098"/>
                  </a:moveTo>
                  <a:lnTo>
                    <a:pt x="381" y="394716"/>
                  </a:lnTo>
                  <a:lnTo>
                    <a:pt x="0" y="121349"/>
                  </a:lnTo>
                  <a:lnTo>
                    <a:pt x="229838" y="0"/>
                  </a:lnTo>
                  <a:lnTo>
                    <a:pt x="582454" y="18098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8" name="任意多边形: 形状 1047">
              <a:extLst>
                <a:ext uri="{FF2B5EF4-FFF2-40B4-BE49-F238E27FC236}">
                  <a16:creationId xmlns:a16="http://schemas.microsoft.com/office/drawing/2014/main" id="{9F66D6BA-E900-4643-B2C7-636FA824245C}"/>
                </a:ext>
              </a:extLst>
            </p:cNvPr>
            <p:cNvSpPr/>
            <p:nvPr/>
          </p:nvSpPr>
          <p:spPr>
            <a:xfrm rot="19388076">
              <a:off x="5110486" y="4371945"/>
              <a:ext cx="529372" cy="2529434"/>
            </a:xfrm>
            <a:custGeom>
              <a:avLst/>
              <a:gdLst>
                <a:gd name="connsiteX0" fmla="*/ 0 w 529372"/>
                <a:gd name="connsiteY0" fmla="*/ 0 h 2529434"/>
                <a:gd name="connsiteX1" fmla="*/ 347212 w 529372"/>
                <a:gd name="connsiteY1" fmla="*/ 260367 h 2529434"/>
                <a:gd name="connsiteX2" fmla="*/ 529372 w 529372"/>
                <a:gd name="connsiteY2" fmla="*/ 2529434 h 2529434"/>
                <a:gd name="connsiteX3" fmla="*/ 0 w 529372"/>
                <a:gd name="connsiteY3" fmla="*/ 2132470 h 252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9372" h="2529434">
                  <a:moveTo>
                    <a:pt x="0" y="0"/>
                  </a:moveTo>
                  <a:lnTo>
                    <a:pt x="347212" y="260367"/>
                  </a:lnTo>
                  <a:lnTo>
                    <a:pt x="529372" y="2529434"/>
                  </a:lnTo>
                  <a:lnTo>
                    <a:pt x="0" y="213247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056" name="任意多边形: 形状 1055">
              <a:extLst>
                <a:ext uri="{FF2B5EF4-FFF2-40B4-BE49-F238E27FC236}">
                  <a16:creationId xmlns:a16="http://schemas.microsoft.com/office/drawing/2014/main" id="{EF55A261-015F-457C-A0B1-1E1BB0E6A348}"/>
                </a:ext>
              </a:extLst>
            </p:cNvPr>
            <p:cNvSpPr/>
            <p:nvPr/>
          </p:nvSpPr>
          <p:spPr>
            <a:xfrm rot="18644996">
              <a:off x="6346456" y="4061796"/>
              <a:ext cx="439816" cy="3153896"/>
            </a:xfrm>
            <a:custGeom>
              <a:avLst/>
              <a:gdLst>
                <a:gd name="connsiteX0" fmla="*/ 166712 w 439816"/>
                <a:gd name="connsiteY0" fmla="*/ 193480 h 3153896"/>
                <a:gd name="connsiteX1" fmla="*/ 439816 w 439816"/>
                <a:gd name="connsiteY1" fmla="*/ 3052849 h 3153896"/>
                <a:gd name="connsiteX2" fmla="*/ 439816 w 439816"/>
                <a:gd name="connsiteY2" fmla="*/ 3153896 h 3153896"/>
                <a:gd name="connsiteX3" fmla="*/ 0 w 439816"/>
                <a:gd name="connsiteY3" fmla="*/ 2643463 h 3153896"/>
                <a:gd name="connsiteX4" fmla="*/ 0 w 439816"/>
                <a:gd name="connsiteY4" fmla="*/ 0 h 315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816" h="3153896">
                  <a:moveTo>
                    <a:pt x="166712" y="193480"/>
                  </a:moveTo>
                  <a:lnTo>
                    <a:pt x="439816" y="3052849"/>
                  </a:lnTo>
                  <a:lnTo>
                    <a:pt x="439816" y="3153896"/>
                  </a:lnTo>
                  <a:lnTo>
                    <a:pt x="0" y="26434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E0">
                <a:alpha val="3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011" name="文本框 1010">
            <a:extLst>
              <a:ext uri="{FF2B5EF4-FFF2-40B4-BE49-F238E27FC236}">
                <a16:creationId xmlns:a16="http://schemas.microsoft.com/office/drawing/2014/main" id="{7C56A75B-6154-4CB2-AEC7-4B0EBDD7EFDC}"/>
              </a:ext>
            </a:extLst>
          </p:cNvPr>
          <p:cNvSpPr txBox="1"/>
          <p:nvPr/>
        </p:nvSpPr>
        <p:spPr>
          <a:xfrm>
            <a:off x="6807837" y="5550755"/>
            <a:ext cx="4525089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</p:spTree>
    <p:extLst>
      <p:ext uri="{BB962C8B-B14F-4D97-AF65-F5344CB8AC3E}">
        <p14:creationId xmlns:p14="http://schemas.microsoft.com/office/powerpoint/2010/main" val="393916683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23C6CE3-BC5D-480B-A143-70EA21905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主要业务</a:t>
            </a:r>
          </a:p>
        </p:txBody>
      </p:sp>
      <p:sp>
        <p:nvSpPr>
          <p:cNvPr id="523" name="弧形 522">
            <a:extLst>
              <a:ext uri="{FF2B5EF4-FFF2-40B4-BE49-F238E27FC236}">
                <a16:creationId xmlns:a16="http://schemas.microsoft.com/office/drawing/2014/main" id="{C111AAAB-6014-44BA-AC40-38F22AF87535}"/>
              </a:ext>
            </a:extLst>
          </p:cNvPr>
          <p:cNvSpPr/>
          <p:nvPr/>
        </p:nvSpPr>
        <p:spPr>
          <a:xfrm>
            <a:off x="4532982" y="1373299"/>
            <a:ext cx="4769986" cy="4769986"/>
          </a:xfrm>
          <a:prstGeom prst="arc">
            <a:avLst>
              <a:gd name="adj1" fmla="val 17700299"/>
              <a:gd name="adj2" fmla="val 3838089"/>
            </a:avLst>
          </a:prstGeom>
          <a:noFill/>
          <a:ln w="31750"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27000">
                  <a:schemeClr val="tx1">
                    <a:lumMod val="95000"/>
                    <a:lumOff val="5000"/>
                  </a:schemeClr>
                </a:gs>
                <a:gs pos="78000">
                  <a:schemeClr val="tx1">
                    <a:lumMod val="95000"/>
                    <a:lumOff val="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6" name="弧形 525">
            <a:extLst>
              <a:ext uri="{FF2B5EF4-FFF2-40B4-BE49-F238E27FC236}">
                <a16:creationId xmlns:a16="http://schemas.microsoft.com/office/drawing/2014/main" id="{19B54D65-15D5-4E3E-B87B-FD29E45F0592}"/>
              </a:ext>
            </a:extLst>
          </p:cNvPr>
          <p:cNvSpPr/>
          <p:nvPr/>
        </p:nvSpPr>
        <p:spPr>
          <a:xfrm flipH="1">
            <a:off x="2933535" y="1373299"/>
            <a:ext cx="4769986" cy="4769986"/>
          </a:xfrm>
          <a:prstGeom prst="arc">
            <a:avLst>
              <a:gd name="adj1" fmla="val 17700299"/>
              <a:gd name="adj2" fmla="val 3838089"/>
            </a:avLst>
          </a:prstGeom>
          <a:noFill/>
          <a:ln w="31750"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27000">
                  <a:schemeClr val="tx1">
                    <a:lumMod val="95000"/>
                    <a:lumOff val="5000"/>
                  </a:schemeClr>
                </a:gs>
                <a:gs pos="78000">
                  <a:schemeClr val="tx1">
                    <a:lumMod val="95000"/>
                    <a:lumOff val="5000"/>
                  </a:schemeClr>
                </a:gs>
                <a:gs pos="100000">
                  <a:schemeClr val="tx1">
                    <a:lumMod val="95000"/>
                    <a:lumOff val="5000"/>
                  </a:schemeClr>
                </a:gs>
              </a:gsLst>
              <a:lin ang="162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8" name="矩形 527">
            <a:extLst>
              <a:ext uri="{FF2B5EF4-FFF2-40B4-BE49-F238E27FC236}">
                <a16:creationId xmlns:a16="http://schemas.microsoft.com/office/drawing/2014/main" id="{8FD95697-B187-49FB-95F2-05FBE8CB28BA}"/>
              </a:ext>
            </a:extLst>
          </p:cNvPr>
          <p:cNvSpPr/>
          <p:nvPr/>
        </p:nvSpPr>
        <p:spPr>
          <a:xfrm>
            <a:off x="1332099" y="1996295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9" name="文本框 528">
            <a:extLst>
              <a:ext uri="{FF2B5EF4-FFF2-40B4-BE49-F238E27FC236}">
                <a16:creationId xmlns:a16="http://schemas.microsoft.com/office/drawing/2014/main" id="{7C4E7F6B-DEF0-4406-9758-90393F6800E2}"/>
              </a:ext>
            </a:extLst>
          </p:cNvPr>
          <p:cNvSpPr txBox="1"/>
          <p:nvPr/>
        </p:nvSpPr>
        <p:spPr>
          <a:xfrm>
            <a:off x="1446546" y="204255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项目策划</a:t>
            </a: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id="{6A2F87A5-D8FA-451B-863C-66A76E087C1F}"/>
              </a:ext>
            </a:extLst>
          </p:cNvPr>
          <p:cNvSpPr/>
          <p:nvPr/>
        </p:nvSpPr>
        <p:spPr>
          <a:xfrm>
            <a:off x="2931561" y="1996295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2" name="等腰三角形 531">
            <a:extLst>
              <a:ext uri="{FF2B5EF4-FFF2-40B4-BE49-F238E27FC236}">
                <a16:creationId xmlns:a16="http://schemas.microsoft.com/office/drawing/2014/main" id="{7B1D4EB9-672E-4179-B8AC-3B043FB21C93}"/>
              </a:ext>
            </a:extLst>
          </p:cNvPr>
          <p:cNvSpPr/>
          <p:nvPr/>
        </p:nvSpPr>
        <p:spPr>
          <a:xfrm rot="5400000">
            <a:off x="3070245" y="2122992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8" name="文本框 547">
            <a:extLst>
              <a:ext uri="{FF2B5EF4-FFF2-40B4-BE49-F238E27FC236}">
                <a16:creationId xmlns:a16="http://schemas.microsoft.com/office/drawing/2014/main" id="{8900A1FC-7038-4409-AE7D-08577CFFE420}"/>
              </a:ext>
            </a:extLst>
          </p:cNvPr>
          <p:cNvSpPr txBox="1"/>
          <p:nvPr/>
        </p:nvSpPr>
        <p:spPr>
          <a:xfrm>
            <a:off x="736712" y="2613611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557" name="矩形 556">
            <a:extLst>
              <a:ext uri="{FF2B5EF4-FFF2-40B4-BE49-F238E27FC236}">
                <a16:creationId xmlns:a16="http://schemas.microsoft.com/office/drawing/2014/main" id="{C3105550-4482-4738-B994-1BDCB331BD9F}"/>
              </a:ext>
            </a:extLst>
          </p:cNvPr>
          <p:cNvSpPr/>
          <p:nvPr/>
        </p:nvSpPr>
        <p:spPr>
          <a:xfrm>
            <a:off x="1076405" y="3359966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8" name="文本框 557">
            <a:extLst>
              <a:ext uri="{FF2B5EF4-FFF2-40B4-BE49-F238E27FC236}">
                <a16:creationId xmlns:a16="http://schemas.microsoft.com/office/drawing/2014/main" id="{61B1CCBF-A79F-47D1-A4D9-91B18F58E62F}"/>
              </a:ext>
            </a:extLst>
          </p:cNvPr>
          <p:cNvSpPr txBox="1"/>
          <p:nvPr/>
        </p:nvSpPr>
        <p:spPr>
          <a:xfrm>
            <a:off x="1190852" y="340622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在线课程</a:t>
            </a:r>
          </a:p>
        </p:txBody>
      </p:sp>
      <p:sp>
        <p:nvSpPr>
          <p:cNvPr id="560" name="矩形 559">
            <a:extLst>
              <a:ext uri="{FF2B5EF4-FFF2-40B4-BE49-F238E27FC236}">
                <a16:creationId xmlns:a16="http://schemas.microsoft.com/office/drawing/2014/main" id="{FE4EE45C-0BA6-48F2-967F-0C686A6B41CE}"/>
              </a:ext>
            </a:extLst>
          </p:cNvPr>
          <p:cNvSpPr/>
          <p:nvPr/>
        </p:nvSpPr>
        <p:spPr>
          <a:xfrm>
            <a:off x="2675867" y="3359966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1" name="等腰三角形 560">
            <a:extLst>
              <a:ext uri="{FF2B5EF4-FFF2-40B4-BE49-F238E27FC236}">
                <a16:creationId xmlns:a16="http://schemas.microsoft.com/office/drawing/2014/main" id="{1C926D21-B264-4CFF-97CA-BA62828BD1D6}"/>
              </a:ext>
            </a:extLst>
          </p:cNvPr>
          <p:cNvSpPr/>
          <p:nvPr/>
        </p:nvSpPr>
        <p:spPr>
          <a:xfrm rot="5400000">
            <a:off x="2814551" y="3486663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2" name="文本框 561">
            <a:extLst>
              <a:ext uri="{FF2B5EF4-FFF2-40B4-BE49-F238E27FC236}">
                <a16:creationId xmlns:a16="http://schemas.microsoft.com/office/drawing/2014/main" id="{C9374E01-A798-4966-A743-3EC60C82D5C2}"/>
              </a:ext>
            </a:extLst>
          </p:cNvPr>
          <p:cNvSpPr txBox="1"/>
          <p:nvPr/>
        </p:nvSpPr>
        <p:spPr>
          <a:xfrm>
            <a:off x="481018" y="4023370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537" name="矩形 536">
            <a:extLst>
              <a:ext uri="{FF2B5EF4-FFF2-40B4-BE49-F238E27FC236}">
                <a16:creationId xmlns:a16="http://schemas.microsoft.com/office/drawing/2014/main" id="{7FF046E6-5C29-496C-AADF-49167AEEF1DD}"/>
              </a:ext>
            </a:extLst>
          </p:cNvPr>
          <p:cNvSpPr/>
          <p:nvPr/>
        </p:nvSpPr>
        <p:spPr>
          <a:xfrm>
            <a:off x="2931561" y="4769724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8" name="等腰三角形 537">
            <a:extLst>
              <a:ext uri="{FF2B5EF4-FFF2-40B4-BE49-F238E27FC236}">
                <a16:creationId xmlns:a16="http://schemas.microsoft.com/office/drawing/2014/main" id="{64FBD3E9-C4C7-48F9-8E9E-56526C39E9A5}"/>
              </a:ext>
            </a:extLst>
          </p:cNvPr>
          <p:cNvSpPr/>
          <p:nvPr/>
        </p:nvSpPr>
        <p:spPr>
          <a:xfrm rot="5400000">
            <a:off x="3070245" y="4896421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0" name="矩形 549">
            <a:extLst>
              <a:ext uri="{FF2B5EF4-FFF2-40B4-BE49-F238E27FC236}">
                <a16:creationId xmlns:a16="http://schemas.microsoft.com/office/drawing/2014/main" id="{8FF051A4-62B7-4EDA-9DAD-AA58EE454951}"/>
              </a:ext>
            </a:extLst>
          </p:cNvPr>
          <p:cNvSpPr/>
          <p:nvPr/>
        </p:nvSpPr>
        <p:spPr>
          <a:xfrm>
            <a:off x="1332099" y="4769724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1" name="文本框 550">
            <a:extLst>
              <a:ext uri="{FF2B5EF4-FFF2-40B4-BE49-F238E27FC236}">
                <a16:creationId xmlns:a16="http://schemas.microsoft.com/office/drawing/2014/main" id="{80D18113-E50C-4463-961A-ED8186646B11}"/>
              </a:ext>
            </a:extLst>
          </p:cNvPr>
          <p:cNvSpPr txBox="1"/>
          <p:nvPr/>
        </p:nvSpPr>
        <p:spPr>
          <a:xfrm>
            <a:off x="1446546" y="481598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顾问咨询</a:t>
            </a:r>
          </a:p>
        </p:txBody>
      </p:sp>
      <p:sp>
        <p:nvSpPr>
          <p:cNvPr id="563" name="文本框 562">
            <a:extLst>
              <a:ext uri="{FF2B5EF4-FFF2-40B4-BE49-F238E27FC236}">
                <a16:creationId xmlns:a16="http://schemas.microsoft.com/office/drawing/2014/main" id="{47CE4663-4BDF-4220-817D-708A4F0C5E84}"/>
              </a:ext>
            </a:extLst>
          </p:cNvPr>
          <p:cNvSpPr txBox="1"/>
          <p:nvPr/>
        </p:nvSpPr>
        <p:spPr>
          <a:xfrm>
            <a:off x="768378" y="5381126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598" name="矩形 597">
            <a:extLst>
              <a:ext uri="{FF2B5EF4-FFF2-40B4-BE49-F238E27FC236}">
                <a16:creationId xmlns:a16="http://schemas.microsoft.com/office/drawing/2014/main" id="{B1EE12ED-1971-426E-A608-B1EB544E6E33}"/>
              </a:ext>
            </a:extLst>
          </p:cNvPr>
          <p:cNvSpPr/>
          <p:nvPr/>
        </p:nvSpPr>
        <p:spPr>
          <a:xfrm flipH="1">
            <a:off x="9218243" y="1996295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9" name="文本框 598">
            <a:extLst>
              <a:ext uri="{FF2B5EF4-FFF2-40B4-BE49-F238E27FC236}">
                <a16:creationId xmlns:a16="http://schemas.microsoft.com/office/drawing/2014/main" id="{EB277443-C9AB-49BF-B6DA-4608C5F51175}"/>
              </a:ext>
            </a:extLst>
          </p:cNvPr>
          <p:cNvSpPr txBox="1"/>
          <p:nvPr/>
        </p:nvSpPr>
        <p:spPr>
          <a:xfrm flipH="1">
            <a:off x="9332690" y="204255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解决方案</a:t>
            </a:r>
          </a:p>
        </p:txBody>
      </p:sp>
      <p:sp>
        <p:nvSpPr>
          <p:cNvPr id="596" name="矩形 595">
            <a:extLst>
              <a:ext uri="{FF2B5EF4-FFF2-40B4-BE49-F238E27FC236}">
                <a16:creationId xmlns:a16="http://schemas.microsoft.com/office/drawing/2014/main" id="{8CE925DC-01A0-4B0F-A746-404F7DFEADA1}"/>
              </a:ext>
            </a:extLst>
          </p:cNvPr>
          <p:cNvSpPr/>
          <p:nvPr/>
        </p:nvSpPr>
        <p:spPr>
          <a:xfrm flipH="1">
            <a:off x="8696243" y="1996295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7" name="等腰三角形 596">
            <a:extLst>
              <a:ext uri="{FF2B5EF4-FFF2-40B4-BE49-F238E27FC236}">
                <a16:creationId xmlns:a16="http://schemas.microsoft.com/office/drawing/2014/main" id="{070EF22B-E705-4232-99AA-E3DF82017BD7}"/>
              </a:ext>
            </a:extLst>
          </p:cNvPr>
          <p:cNvSpPr/>
          <p:nvPr/>
        </p:nvSpPr>
        <p:spPr>
          <a:xfrm rot="16200000" flipH="1">
            <a:off x="8766349" y="2122992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1" name="文本框 580">
            <a:extLst>
              <a:ext uri="{FF2B5EF4-FFF2-40B4-BE49-F238E27FC236}">
                <a16:creationId xmlns:a16="http://schemas.microsoft.com/office/drawing/2014/main" id="{AD9E3B8D-356E-4B0D-9803-59CBBAC9C314}"/>
              </a:ext>
            </a:extLst>
          </p:cNvPr>
          <p:cNvSpPr txBox="1"/>
          <p:nvPr/>
        </p:nvSpPr>
        <p:spPr>
          <a:xfrm flipH="1">
            <a:off x="9246854" y="2613611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594" name="矩形 593">
            <a:extLst>
              <a:ext uri="{FF2B5EF4-FFF2-40B4-BE49-F238E27FC236}">
                <a16:creationId xmlns:a16="http://schemas.microsoft.com/office/drawing/2014/main" id="{2E094C42-1B6E-4A72-8E31-11463ED30F1F}"/>
              </a:ext>
            </a:extLst>
          </p:cNvPr>
          <p:cNvSpPr/>
          <p:nvPr/>
        </p:nvSpPr>
        <p:spPr>
          <a:xfrm flipH="1">
            <a:off x="9473937" y="3359966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5" name="文本框 594">
            <a:extLst>
              <a:ext uri="{FF2B5EF4-FFF2-40B4-BE49-F238E27FC236}">
                <a16:creationId xmlns:a16="http://schemas.microsoft.com/office/drawing/2014/main" id="{6C9B40B6-89AE-46D3-AB83-C83872D51967}"/>
              </a:ext>
            </a:extLst>
          </p:cNvPr>
          <p:cNvSpPr txBox="1"/>
          <p:nvPr/>
        </p:nvSpPr>
        <p:spPr>
          <a:xfrm flipH="1">
            <a:off x="9588384" y="3406225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企业内训</a:t>
            </a:r>
          </a:p>
        </p:txBody>
      </p:sp>
      <p:sp>
        <p:nvSpPr>
          <p:cNvPr id="592" name="矩形 591">
            <a:extLst>
              <a:ext uri="{FF2B5EF4-FFF2-40B4-BE49-F238E27FC236}">
                <a16:creationId xmlns:a16="http://schemas.microsoft.com/office/drawing/2014/main" id="{3EA3F7E1-463C-4AEA-9228-253EB5B570A0}"/>
              </a:ext>
            </a:extLst>
          </p:cNvPr>
          <p:cNvSpPr/>
          <p:nvPr/>
        </p:nvSpPr>
        <p:spPr>
          <a:xfrm flipH="1">
            <a:off x="8951937" y="3359966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3" name="等腰三角形 592">
            <a:extLst>
              <a:ext uri="{FF2B5EF4-FFF2-40B4-BE49-F238E27FC236}">
                <a16:creationId xmlns:a16="http://schemas.microsoft.com/office/drawing/2014/main" id="{54D8993C-799B-44F2-AFC8-78A730EF9AEE}"/>
              </a:ext>
            </a:extLst>
          </p:cNvPr>
          <p:cNvSpPr/>
          <p:nvPr/>
        </p:nvSpPr>
        <p:spPr>
          <a:xfrm rot="16200000" flipH="1">
            <a:off x="9022043" y="3486663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4" name="文本框 583">
            <a:extLst>
              <a:ext uri="{FF2B5EF4-FFF2-40B4-BE49-F238E27FC236}">
                <a16:creationId xmlns:a16="http://schemas.microsoft.com/office/drawing/2014/main" id="{E39C49A2-E72B-4A64-8413-A3DA144746C1}"/>
              </a:ext>
            </a:extLst>
          </p:cNvPr>
          <p:cNvSpPr txBox="1"/>
          <p:nvPr/>
        </p:nvSpPr>
        <p:spPr>
          <a:xfrm flipH="1">
            <a:off x="9502548" y="4023370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590" name="矩形 589">
            <a:extLst>
              <a:ext uri="{FF2B5EF4-FFF2-40B4-BE49-F238E27FC236}">
                <a16:creationId xmlns:a16="http://schemas.microsoft.com/office/drawing/2014/main" id="{ABAEA0CF-3DB8-4BC3-9C62-8259F8149F82}"/>
              </a:ext>
            </a:extLst>
          </p:cNvPr>
          <p:cNvSpPr/>
          <p:nvPr/>
        </p:nvSpPr>
        <p:spPr>
          <a:xfrm flipH="1">
            <a:off x="8696243" y="4769724"/>
            <a:ext cx="522000" cy="523404"/>
          </a:xfrm>
          <a:prstGeom prst="rect">
            <a:avLst/>
          </a:prstGeom>
          <a:solidFill>
            <a:schemeClr val="accent2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91" name="等腰三角形 590">
            <a:extLst>
              <a:ext uri="{FF2B5EF4-FFF2-40B4-BE49-F238E27FC236}">
                <a16:creationId xmlns:a16="http://schemas.microsoft.com/office/drawing/2014/main" id="{E79CC8D4-E084-414B-BDBE-909426EE4543}"/>
              </a:ext>
            </a:extLst>
          </p:cNvPr>
          <p:cNvSpPr/>
          <p:nvPr/>
        </p:nvSpPr>
        <p:spPr>
          <a:xfrm rot="16200000" flipH="1">
            <a:off x="8766349" y="4896421"/>
            <a:ext cx="313210" cy="270010"/>
          </a:xfrm>
          <a:prstGeom prst="triangle">
            <a:avLst/>
          </a:prstGeom>
          <a:noFill/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8" name="矩形 587">
            <a:extLst>
              <a:ext uri="{FF2B5EF4-FFF2-40B4-BE49-F238E27FC236}">
                <a16:creationId xmlns:a16="http://schemas.microsoft.com/office/drawing/2014/main" id="{A46A2E10-21D1-4197-B876-E6947F3CE048}"/>
              </a:ext>
            </a:extLst>
          </p:cNvPr>
          <p:cNvSpPr/>
          <p:nvPr/>
        </p:nvSpPr>
        <p:spPr>
          <a:xfrm flipH="1">
            <a:off x="9218243" y="4769724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9" name="文本框 588">
            <a:extLst>
              <a:ext uri="{FF2B5EF4-FFF2-40B4-BE49-F238E27FC236}">
                <a16:creationId xmlns:a16="http://schemas.microsoft.com/office/drawing/2014/main" id="{A9EBDAFB-FA32-4F63-AC99-79E5B44EA87F}"/>
              </a:ext>
            </a:extLst>
          </p:cNvPr>
          <p:cNvSpPr txBox="1"/>
          <p:nvPr/>
        </p:nvSpPr>
        <p:spPr>
          <a:xfrm flipH="1">
            <a:off x="9332690" y="481598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配套丛书</a:t>
            </a:r>
          </a:p>
        </p:txBody>
      </p:sp>
      <p:sp>
        <p:nvSpPr>
          <p:cNvPr id="587" name="文本框 586">
            <a:extLst>
              <a:ext uri="{FF2B5EF4-FFF2-40B4-BE49-F238E27FC236}">
                <a16:creationId xmlns:a16="http://schemas.microsoft.com/office/drawing/2014/main" id="{4C37F5BD-3B46-4735-9347-CCFEB7650609}"/>
              </a:ext>
            </a:extLst>
          </p:cNvPr>
          <p:cNvSpPr txBox="1"/>
          <p:nvPr/>
        </p:nvSpPr>
        <p:spPr>
          <a:xfrm flipH="1">
            <a:off x="9215188" y="5381126"/>
            <a:ext cx="2166238" cy="337080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grpSp>
        <p:nvGrpSpPr>
          <p:cNvPr id="6" name="图形 3">
            <a:extLst>
              <a:ext uri="{FF2B5EF4-FFF2-40B4-BE49-F238E27FC236}">
                <a16:creationId xmlns:a16="http://schemas.microsoft.com/office/drawing/2014/main" id="{67D027EE-AD56-4EA2-842F-8948446DA95B}"/>
              </a:ext>
            </a:extLst>
          </p:cNvPr>
          <p:cNvGrpSpPr/>
          <p:nvPr/>
        </p:nvGrpSpPr>
        <p:grpSpPr>
          <a:xfrm>
            <a:off x="4093505" y="1852608"/>
            <a:ext cx="3921149" cy="3448579"/>
            <a:chOff x="4093505" y="1852608"/>
            <a:chExt cx="3921149" cy="3448579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82EFB6AC-DB8C-4CDC-B818-DCA48EAFADFE}"/>
                </a:ext>
              </a:extLst>
            </p:cNvPr>
            <p:cNvSpPr/>
            <p:nvPr/>
          </p:nvSpPr>
          <p:spPr>
            <a:xfrm>
              <a:off x="4093505" y="1852608"/>
              <a:ext cx="3921149" cy="3448579"/>
            </a:xfrm>
            <a:custGeom>
              <a:avLst/>
              <a:gdLst>
                <a:gd name="connsiteX0" fmla="*/ 2370716 w 3921149"/>
                <a:gd name="connsiteY0" fmla="*/ 3442656 h 3448579"/>
                <a:gd name="connsiteX1" fmla="*/ 3728637 w 3921149"/>
                <a:gd name="connsiteY1" fmla="*/ 2541542 h 3448579"/>
                <a:gd name="connsiteX2" fmla="*/ 2679349 w 3921149"/>
                <a:gd name="connsiteY2" fmla="*/ 550010 h 3448579"/>
                <a:gd name="connsiteX3" fmla="*/ 394140 w 3921149"/>
                <a:gd name="connsiteY3" fmla="*/ 198645 h 3448579"/>
                <a:gd name="connsiteX4" fmla="*/ 2370716 w 3921149"/>
                <a:gd name="connsiteY4" fmla="*/ 3442656 h 34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1149" h="3448579">
                  <a:moveTo>
                    <a:pt x="2370716" y="3442656"/>
                  </a:moveTo>
                  <a:cubicBezTo>
                    <a:pt x="2370716" y="3442656"/>
                    <a:pt x="3202497" y="3481542"/>
                    <a:pt x="3728637" y="2541542"/>
                  </a:cubicBezTo>
                  <a:cubicBezTo>
                    <a:pt x="4254776" y="1601542"/>
                    <a:pt x="3635694" y="736857"/>
                    <a:pt x="2679349" y="550010"/>
                  </a:cubicBezTo>
                  <a:cubicBezTo>
                    <a:pt x="1723003" y="363164"/>
                    <a:pt x="1246540" y="-338391"/>
                    <a:pt x="394140" y="198645"/>
                  </a:cubicBezTo>
                  <a:cubicBezTo>
                    <a:pt x="-458259" y="735681"/>
                    <a:pt x="15427" y="3595744"/>
                    <a:pt x="2370716" y="3442656"/>
                  </a:cubicBezTo>
                  <a:close/>
                </a:path>
              </a:pathLst>
            </a:custGeom>
            <a:grpFill/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" name="任意多边形: 形状 7">
              <a:extLst>
                <a:ext uri="{FF2B5EF4-FFF2-40B4-BE49-F238E27FC236}">
                  <a16:creationId xmlns:a16="http://schemas.microsoft.com/office/drawing/2014/main" id="{17BF59D3-BE70-4E22-BC53-94C95E5469DB}"/>
                </a:ext>
              </a:extLst>
            </p:cNvPr>
            <p:cNvSpPr/>
            <p:nvPr/>
          </p:nvSpPr>
          <p:spPr>
            <a:xfrm>
              <a:off x="4093505" y="1852608"/>
              <a:ext cx="3921149" cy="3448579"/>
            </a:xfrm>
            <a:custGeom>
              <a:avLst/>
              <a:gdLst>
                <a:gd name="connsiteX0" fmla="*/ 2370716 w 3921149"/>
                <a:gd name="connsiteY0" fmla="*/ 3442656 h 3448579"/>
                <a:gd name="connsiteX1" fmla="*/ 3728637 w 3921149"/>
                <a:gd name="connsiteY1" fmla="*/ 2541542 h 3448579"/>
                <a:gd name="connsiteX2" fmla="*/ 2679349 w 3921149"/>
                <a:gd name="connsiteY2" fmla="*/ 550010 h 3448579"/>
                <a:gd name="connsiteX3" fmla="*/ 394140 w 3921149"/>
                <a:gd name="connsiteY3" fmla="*/ 198645 h 3448579"/>
                <a:gd name="connsiteX4" fmla="*/ 2370716 w 3921149"/>
                <a:gd name="connsiteY4" fmla="*/ 3442656 h 34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21149" h="3448579">
                  <a:moveTo>
                    <a:pt x="2370716" y="3442656"/>
                  </a:moveTo>
                  <a:cubicBezTo>
                    <a:pt x="2370716" y="3442656"/>
                    <a:pt x="3202497" y="3481542"/>
                    <a:pt x="3728637" y="2541542"/>
                  </a:cubicBezTo>
                  <a:cubicBezTo>
                    <a:pt x="4254776" y="1601542"/>
                    <a:pt x="3635694" y="736857"/>
                    <a:pt x="2679349" y="550010"/>
                  </a:cubicBezTo>
                  <a:cubicBezTo>
                    <a:pt x="1723003" y="363164"/>
                    <a:pt x="1246540" y="-338391"/>
                    <a:pt x="394140" y="198645"/>
                  </a:cubicBezTo>
                  <a:cubicBezTo>
                    <a:pt x="-458259" y="735681"/>
                    <a:pt x="15427" y="3595744"/>
                    <a:pt x="2370716" y="3442656"/>
                  </a:cubicBezTo>
                  <a:close/>
                </a:path>
              </a:pathLst>
            </a:custGeom>
            <a:grpFill/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" name="图形 3">
            <a:extLst>
              <a:ext uri="{FF2B5EF4-FFF2-40B4-BE49-F238E27FC236}">
                <a16:creationId xmlns:a16="http://schemas.microsoft.com/office/drawing/2014/main" id="{0DACA106-DBFC-4C3F-9BC7-73F272A7C609}"/>
              </a:ext>
            </a:extLst>
          </p:cNvPr>
          <p:cNvGrpSpPr/>
          <p:nvPr/>
        </p:nvGrpSpPr>
        <p:grpSpPr>
          <a:xfrm>
            <a:off x="4049962" y="5465765"/>
            <a:ext cx="4008275" cy="248487"/>
            <a:chOff x="4049962" y="5465765"/>
            <a:chExt cx="4008275" cy="248487"/>
          </a:xfrm>
          <a:solidFill>
            <a:schemeClr val="bg1">
              <a:lumMod val="85000"/>
            </a:schemeClr>
          </a:solidFill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D0AFE9D1-4E19-4040-83AE-618729A80117}"/>
                </a:ext>
              </a:extLst>
            </p:cNvPr>
            <p:cNvSpPr/>
            <p:nvPr/>
          </p:nvSpPr>
          <p:spPr>
            <a:xfrm>
              <a:off x="4049962" y="5465765"/>
              <a:ext cx="4008275" cy="248487"/>
            </a:xfrm>
            <a:custGeom>
              <a:avLst/>
              <a:gdLst>
                <a:gd name="connsiteX0" fmla="*/ 4008275 w 4008275"/>
                <a:gd name="connsiteY0" fmla="*/ 124244 h 248487"/>
                <a:gd name="connsiteX1" fmla="*/ 2004137 w 4008275"/>
                <a:gd name="connsiteY1" fmla="*/ 248487 h 248487"/>
                <a:gd name="connsiteX2" fmla="*/ 0 w 4008275"/>
                <a:gd name="connsiteY2" fmla="*/ 124244 h 248487"/>
                <a:gd name="connsiteX3" fmla="*/ 2004137 w 4008275"/>
                <a:gd name="connsiteY3" fmla="*/ 0 h 248487"/>
                <a:gd name="connsiteX4" fmla="*/ 4008275 w 4008275"/>
                <a:gd name="connsiteY4" fmla="*/ 124244 h 248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8275" h="248487">
                  <a:moveTo>
                    <a:pt x="4008275" y="124244"/>
                  </a:moveTo>
                  <a:cubicBezTo>
                    <a:pt x="4008275" y="192862"/>
                    <a:pt x="3110992" y="248487"/>
                    <a:pt x="2004137" y="248487"/>
                  </a:cubicBezTo>
                  <a:cubicBezTo>
                    <a:pt x="897283" y="248487"/>
                    <a:pt x="0" y="192862"/>
                    <a:pt x="0" y="124244"/>
                  </a:cubicBezTo>
                  <a:cubicBezTo>
                    <a:pt x="0" y="55626"/>
                    <a:pt x="897283" y="0"/>
                    <a:pt x="2004137" y="0"/>
                  </a:cubicBezTo>
                  <a:cubicBezTo>
                    <a:pt x="3110992" y="0"/>
                    <a:pt x="4008275" y="55626"/>
                    <a:pt x="4008275" y="124244"/>
                  </a:cubicBezTo>
                  <a:close/>
                </a:path>
              </a:pathLst>
            </a:custGeom>
            <a:grpFill/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52D05317-171E-4650-B7E2-AB57B9194CB5}"/>
                </a:ext>
              </a:extLst>
            </p:cNvPr>
            <p:cNvSpPr/>
            <p:nvPr/>
          </p:nvSpPr>
          <p:spPr>
            <a:xfrm>
              <a:off x="4049962" y="5465765"/>
              <a:ext cx="4008275" cy="248487"/>
            </a:xfrm>
            <a:custGeom>
              <a:avLst/>
              <a:gdLst>
                <a:gd name="connsiteX0" fmla="*/ 4008275 w 4008275"/>
                <a:gd name="connsiteY0" fmla="*/ 124244 h 248487"/>
                <a:gd name="connsiteX1" fmla="*/ 2004137 w 4008275"/>
                <a:gd name="connsiteY1" fmla="*/ 248487 h 248487"/>
                <a:gd name="connsiteX2" fmla="*/ 0 w 4008275"/>
                <a:gd name="connsiteY2" fmla="*/ 124244 h 248487"/>
                <a:gd name="connsiteX3" fmla="*/ 2004137 w 4008275"/>
                <a:gd name="connsiteY3" fmla="*/ 0 h 248487"/>
                <a:gd name="connsiteX4" fmla="*/ 4008275 w 4008275"/>
                <a:gd name="connsiteY4" fmla="*/ 124244 h 248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8275" h="248487">
                  <a:moveTo>
                    <a:pt x="4008275" y="124244"/>
                  </a:moveTo>
                  <a:cubicBezTo>
                    <a:pt x="4008275" y="192862"/>
                    <a:pt x="3110992" y="248487"/>
                    <a:pt x="2004137" y="248487"/>
                  </a:cubicBezTo>
                  <a:cubicBezTo>
                    <a:pt x="897283" y="248487"/>
                    <a:pt x="0" y="192862"/>
                    <a:pt x="0" y="124244"/>
                  </a:cubicBezTo>
                  <a:cubicBezTo>
                    <a:pt x="0" y="55626"/>
                    <a:pt x="897283" y="0"/>
                    <a:pt x="2004137" y="0"/>
                  </a:cubicBezTo>
                  <a:cubicBezTo>
                    <a:pt x="3110992" y="0"/>
                    <a:pt x="4008275" y="55626"/>
                    <a:pt x="4008275" y="124244"/>
                  </a:cubicBezTo>
                  <a:close/>
                </a:path>
              </a:pathLst>
            </a:custGeom>
            <a:grpFill/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" name="图形 3">
            <a:extLst>
              <a:ext uri="{FF2B5EF4-FFF2-40B4-BE49-F238E27FC236}">
                <a16:creationId xmlns:a16="http://schemas.microsoft.com/office/drawing/2014/main" id="{1F60E065-F88B-4C03-B232-28AEF5A34E66}"/>
              </a:ext>
            </a:extLst>
          </p:cNvPr>
          <p:cNvGrpSpPr/>
          <p:nvPr/>
        </p:nvGrpSpPr>
        <p:grpSpPr>
          <a:xfrm>
            <a:off x="4889542" y="1991107"/>
            <a:ext cx="2586149" cy="3054279"/>
            <a:chOff x="4889542" y="1991107"/>
            <a:chExt cx="2586149" cy="3054279"/>
          </a:xfrm>
        </p:grpSpPr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015448E3-6AC2-41C6-B19E-97E926352C03}"/>
                </a:ext>
              </a:extLst>
            </p:cNvPr>
            <p:cNvSpPr/>
            <p:nvPr/>
          </p:nvSpPr>
          <p:spPr>
            <a:xfrm>
              <a:off x="6487083" y="2130521"/>
              <a:ext cx="482125" cy="481484"/>
            </a:xfrm>
            <a:custGeom>
              <a:avLst/>
              <a:gdLst>
                <a:gd name="connsiteX0" fmla="*/ 5769 w 482125"/>
                <a:gd name="connsiteY0" fmla="*/ 186739 h 481484"/>
                <a:gd name="connsiteX1" fmla="*/ 0 w 482125"/>
                <a:gd name="connsiteY1" fmla="*/ 235668 h 481484"/>
                <a:gd name="connsiteX2" fmla="*/ 26494 w 482125"/>
                <a:gd name="connsiteY2" fmla="*/ 245069 h 481484"/>
                <a:gd name="connsiteX3" fmla="*/ 33438 w 482125"/>
                <a:gd name="connsiteY3" fmla="*/ 294745 h 481484"/>
                <a:gd name="connsiteX4" fmla="*/ 10469 w 482125"/>
                <a:gd name="connsiteY4" fmla="*/ 311411 h 481484"/>
                <a:gd name="connsiteX5" fmla="*/ 29805 w 482125"/>
                <a:gd name="connsiteY5" fmla="*/ 356813 h 481484"/>
                <a:gd name="connsiteX6" fmla="*/ 57688 w 482125"/>
                <a:gd name="connsiteY6" fmla="*/ 351579 h 481484"/>
                <a:gd name="connsiteX7" fmla="*/ 88456 w 482125"/>
                <a:gd name="connsiteY7" fmla="*/ 391106 h 481484"/>
                <a:gd name="connsiteX8" fmla="*/ 76811 w 482125"/>
                <a:gd name="connsiteY8" fmla="*/ 417173 h 481484"/>
                <a:gd name="connsiteX9" fmla="*/ 116338 w 482125"/>
                <a:gd name="connsiteY9" fmla="*/ 446658 h 481484"/>
                <a:gd name="connsiteX10" fmla="*/ 137704 w 482125"/>
                <a:gd name="connsiteY10" fmla="*/ 428497 h 481484"/>
                <a:gd name="connsiteX11" fmla="*/ 184175 w 482125"/>
                <a:gd name="connsiteY11" fmla="*/ 447299 h 481484"/>
                <a:gd name="connsiteX12" fmla="*/ 187167 w 482125"/>
                <a:gd name="connsiteY12" fmla="*/ 475609 h 481484"/>
                <a:gd name="connsiteX13" fmla="*/ 235988 w 482125"/>
                <a:gd name="connsiteY13" fmla="*/ 481484 h 481484"/>
                <a:gd name="connsiteX14" fmla="*/ 245496 w 482125"/>
                <a:gd name="connsiteY14" fmla="*/ 454884 h 481484"/>
                <a:gd name="connsiteX15" fmla="*/ 295172 w 482125"/>
                <a:gd name="connsiteY15" fmla="*/ 447940 h 481484"/>
                <a:gd name="connsiteX16" fmla="*/ 311944 w 482125"/>
                <a:gd name="connsiteY16" fmla="*/ 470801 h 481484"/>
                <a:gd name="connsiteX17" fmla="*/ 357454 w 482125"/>
                <a:gd name="connsiteY17" fmla="*/ 451251 h 481484"/>
                <a:gd name="connsiteX18" fmla="*/ 352433 w 482125"/>
                <a:gd name="connsiteY18" fmla="*/ 423475 h 481484"/>
                <a:gd name="connsiteX19" fmla="*/ 391854 w 482125"/>
                <a:gd name="connsiteY19" fmla="*/ 392708 h 481484"/>
                <a:gd name="connsiteX20" fmla="*/ 417920 w 482125"/>
                <a:gd name="connsiteY20" fmla="*/ 404353 h 481484"/>
                <a:gd name="connsiteX21" fmla="*/ 447406 w 482125"/>
                <a:gd name="connsiteY21" fmla="*/ 364826 h 481484"/>
                <a:gd name="connsiteX22" fmla="*/ 429137 w 482125"/>
                <a:gd name="connsiteY22" fmla="*/ 343460 h 481484"/>
                <a:gd name="connsiteX23" fmla="*/ 447940 w 482125"/>
                <a:gd name="connsiteY23" fmla="*/ 297095 h 481484"/>
                <a:gd name="connsiteX24" fmla="*/ 476250 w 482125"/>
                <a:gd name="connsiteY24" fmla="*/ 294104 h 481484"/>
                <a:gd name="connsiteX25" fmla="*/ 482125 w 482125"/>
                <a:gd name="connsiteY25" fmla="*/ 245176 h 481484"/>
                <a:gd name="connsiteX26" fmla="*/ 455525 w 482125"/>
                <a:gd name="connsiteY26" fmla="*/ 235668 h 481484"/>
                <a:gd name="connsiteX27" fmla="*/ 448581 w 482125"/>
                <a:gd name="connsiteY27" fmla="*/ 186098 h 481484"/>
                <a:gd name="connsiteX28" fmla="*/ 471656 w 482125"/>
                <a:gd name="connsiteY28" fmla="*/ 169326 h 481484"/>
                <a:gd name="connsiteX29" fmla="*/ 452213 w 482125"/>
                <a:gd name="connsiteY29" fmla="*/ 123923 h 481484"/>
                <a:gd name="connsiteX30" fmla="*/ 424437 w 482125"/>
                <a:gd name="connsiteY30" fmla="*/ 129051 h 481484"/>
                <a:gd name="connsiteX31" fmla="*/ 393563 w 482125"/>
                <a:gd name="connsiteY31" fmla="*/ 89631 h 481484"/>
                <a:gd name="connsiteX32" fmla="*/ 405101 w 482125"/>
                <a:gd name="connsiteY32" fmla="*/ 63671 h 481484"/>
                <a:gd name="connsiteX33" fmla="*/ 365253 w 482125"/>
                <a:gd name="connsiteY33" fmla="*/ 34613 h 481484"/>
                <a:gd name="connsiteX34" fmla="*/ 343887 w 482125"/>
                <a:gd name="connsiteY34" fmla="*/ 52881 h 481484"/>
                <a:gd name="connsiteX35" fmla="*/ 297736 w 482125"/>
                <a:gd name="connsiteY35" fmla="*/ 34079 h 481484"/>
                <a:gd name="connsiteX36" fmla="*/ 294745 w 482125"/>
                <a:gd name="connsiteY36" fmla="*/ 5769 h 481484"/>
                <a:gd name="connsiteX37" fmla="*/ 245816 w 482125"/>
                <a:gd name="connsiteY37" fmla="*/ 0 h 481484"/>
                <a:gd name="connsiteX38" fmla="*/ 236309 w 482125"/>
                <a:gd name="connsiteY38" fmla="*/ 26494 h 481484"/>
                <a:gd name="connsiteX39" fmla="*/ 186739 w 482125"/>
                <a:gd name="connsiteY39" fmla="*/ 33545 h 481484"/>
                <a:gd name="connsiteX40" fmla="*/ 169967 w 482125"/>
                <a:gd name="connsiteY40" fmla="*/ 10576 h 481484"/>
                <a:gd name="connsiteX41" fmla="*/ 124564 w 482125"/>
                <a:gd name="connsiteY41" fmla="*/ 29912 h 481484"/>
                <a:gd name="connsiteX42" fmla="*/ 129692 w 482125"/>
                <a:gd name="connsiteY42" fmla="*/ 57688 h 481484"/>
                <a:gd name="connsiteX43" fmla="*/ 90378 w 482125"/>
                <a:gd name="connsiteY43" fmla="*/ 88028 h 481484"/>
                <a:gd name="connsiteX44" fmla="*/ 64419 w 482125"/>
                <a:gd name="connsiteY44" fmla="*/ 76490 h 481484"/>
                <a:gd name="connsiteX45" fmla="*/ 34826 w 482125"/>
                <a:gd name="connsiteY45" fmla="*/ 116018 h 481484"/>
                <a:gd name="connsiteX46" fmla="*/ 53095 w 482125"/>
                <a:gd name="connsiteY46" fmla="*/ 137384 h 481484"/>
                <a:gd name="connsiteX47" fmla="*/ 34292 w 482125"/>
                <a:gd name="connsiteY47" fmla="*/ 183855 h 481484"/>
                <a:gd name="connsiteX48" fmla="*/ 119329 w 482125"/>
                <a:gd name="connsiteY48" fmla="*/ 225946 h 481484"/>
                <a:gd name="connsiteX49" fmla="*/ 255358 w 482125"/>
                <a:gd name="connsiteY49" fmla="*/ 118833 h 481484"/>
                <a:gd name="connsiteX50" fmla="*/ 362471 w 482125"/>
                <a:gd name="connsiteY50" fmla="*/ 254862 h 481484"/>
                <a:gd name="connsiteX51" fmla="*/ 226442 w 482125"/>
                <a:gd name="connsiteY51" fmla="*/ 361975 h 481484"/>
                <a:gd name="connsiteX52" fmla="*/ 226160 w 482125"/>
                <a:gd name="connsiteY52" fmla="*/ 361941 h 481484"/>
                <a:gd name="connsiteX53" fmla="*/ 226160 w 482125"/>
                <a:gd name="connsiteY53" fmla="*/ 361941 h 481484"/>
                <a:gd name="connsiteX54" fmla="*/ 119329 w 482125"/>
                <a:gd name="connsiteY54" fmla="*/ 225946 h 481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82125" h="481484">
                  <a:moveTo>
                    <a:pt x="5769" y="186739"/>
                  </a:moveTo>
                  <a:lnTo>
                    <a:pt x="0" y="235668"/>
                  </a:lnTo>
                  <a:lnTo>
                    <a:pt x="26494" y="245069"/>
                  </a:lnTo>
                  <a:cubicBezTo>
                    <a:pt x="26878" y="261840"/>
                    <a:pt x="29208" y="278511"/>
                    <a:pt x="33438" y="294745"/>
                  </a:cubicBezTo>
                  <a:lnTo>
                    <a:pt x="10469" y="311411"/>
                  </a:lnTo>
                  <a:lnTo>
                    <a:pt x="29805" y="356813"/>
                  </a:lnTo>
                  <a:lnTo>
                    <a:pt x="57688" y="351579"/>
                  </a:lnTo>
                  <a:cubicBezTo>
                    <a:pt x="66375" y="365904"/>
                    <a:pt x="76700" y="379169"/>
                    <a:pt x="88456" y="391106"/>
                  </a:cubicBezTo>
                  <a:lnTo>
                    <a:pt x="76811" y="417173"/>
                  </a:lnTo>
                  <a:lnTo>
                    <a:pt x="116338" y="446658"/>
                  </a:lnTo>
                  <a:lnTo>
                    <a:pt x="137704" y="428497"/>
                  </a:lnTo>
                  <a:cubicBezTo>
                    <a:pt x="152392" y="436589"/>
                    <a:pt x="167992" y="442901"/>
                    <a:pt x="184175" y="447299"/>
                  </a:cubicBezTo>
                  <a:lnTo>
                    <a:pt x="187167" y="475609"/>
                  </a:lnTo>
                  <a:lnTo>
                    <a:pt x="235988" y="481484"/>
                  </a:lnTo>
                  <a:lnTo>
                    <a:pt x="245496" y="454884"/>
                  </a:lnTo>
                  <a:cubicBezTo>
                    <a:pt x="262267" y="454499"/>
                    <a:pt x="278938" y="452169"/>
                    <a:pt x="295172" y="447940"/>
                  </a:cubicBezTo>
                  <a:lnTo>
                    <a:pt x="311944" y="470801"/>
                  </a:lnTo>
                  <a:lnTo>
                    <a:pt x="357454" y="451251"/>
                  </a:lnTo>
                  <a:lnTo>
                    <a:pt x="352433" y="423475"/>
                  </a:lnTo>
                  <a:cubicBezTo>
                    <a:pt x="366719" y="414780"/>
                    <a:pt x="379948" y="404455"/>
                    <a:pt x="391854" y="392708"/>
                  </a:cubicBezTo>
                  <a:lnTo>
                    <a:pt x="417920" y="404353"/>
                  </a:lnTo>
                  <a:lnTo>
                    <a:pt x="447406" y="364826"/>
                  </a:lnTo>
                  <a:lnTo>
                    <a:pt x="429137" y="343460"/>
                  </a:lnTo>
                  <a:cubicBezTo>
                    <a:pt x="437247" y="328818"/>
                    <a:pt x="443561" y="313250"/>
                    <a:pt x="447940" y="297095"/>
                  </a:cubicBezTo>
                  <a:lnTo>
                    <a:pt x="476250" y="294104"/>
                  </a:lnTo>
                  <a:lnTo>
                    <a:pt x="482125" y="245176"/>
                  </a:lnTo>
                  <a:lnTo>
                    <a:pt x="455525" y="235668"/>
                  </a:lnTo>
                  <a:cubicBezTo>
                    <a:pt x="455193" y="218927"/>
                    <a:pt x="452862" y="202286"/>
                    <a:pt x="448581" y="186098"/>
                  </a:cubicBezTo>
                  <a:lnTo>
                    <a:pt x="471656" y="169326"/>
                  </a:lnTo>
                  <a:lnTo>
                    <a:pt x="452213" y="123923"/>
                  </a:lnTo>
                  <a:lnTo>
                    <a:pt x="424437" y="129051"/>
                  </a:lnTo>
                  <a:cubicBezTo>
                    <a:pt x="415704" y="114762"/>
                    <a:pt x="405343" y="101533"/>
                    <a:pt x="393563" y="89631"/>
                  </a:cubicBezTo>
                  <a:lnTo>
                    <a:pt x="405101" y="63671"/>
                  </a:lnTo>
                  <a:lnTo>
                    <a:pt x="365253" y="34613"/>
                  </a:lnTo>
                  <a:lnTo>
                    <a:pt x="343887" y="52881"/>
                  </a:lnTo>
                  <a:cubicBezTo>
                    <a:pt x="329268" y="44880"/>
                    <a:pt x="313785" y="38572"/>
                    <a:pt x="297736" y="34079"/>
                  </a:cubicBezTo>
                  <a:lnTo>
                    <a:pt x="294745" y="5769"/>
                  </a:lnTo>
                  <a:lnTo>
                    <a:pt x="245816" y="0"/>
                  </a:lnTo>
                  <a:lnTo>
                    <a:pt x="236309" y="26494"/>
                  </a:lnTo>
                  <a:cubicBezTo>
                    <a:pt x="219568" y="26907"/>
                    <a:pt x="202932" y="29273"/>
                    <a:pt x="186739" y="33545"/>
                  </a:cubicBezTo>
                  <a:lnTo>
                    <a:pt x="169967" y="10576"/>
                  </a:lnTo>
                  <a:lnTo>
                    <a:pt x="124564" y="29912"/>
                  </a:lnTo>
                  <a:lnTo>
                    <a:pt x="129692" y="57688"/>
                  </a:lnTo>
                  <a:cubicBezTo>
                    <a:pt x="115463" y="66255"/>
                    <a:pt x="102272" y="76436"/>
                    <a:pt x="90378" y="88028"/>
                  </a:cubicBezTo>
                  <a:lnTo>
                    <a:pt x="64419" y="76490"/>
                  </a:lnTo>
                  <a:lnTo>
                    <a:pt x="34826" y="116018"/>
                  </a:lnTo>
                  <a:lnTo>
                    <a:pt x="53095" y="137384"/>
                  </a:lnTo>
                  <a:cubicBezTo>
                    <a:pt x="45010" y="152075"/>
                    <a:pt x="38699" y="167675"/>
                    <a:pt x="34292" y="183855"/>
                  </a:cubicBezTo>
                  <a:close/>
                  <a:moveTo>
                    <a:pt x="119329" y="225946"/>
                  </a:moveTo>
                  <a:cubicBezTo>
                    <a:pt x="127314" y="158804"/>
                    <a:pt x="188216" y="110848"/>
                    <a:pt x="255358" y="118833"/>
                  </a:cubicBezTo>
                  <a:cubicBezTo>
                    <a:pt x="322500" y="126818"/>
                    <a:pt x="370456" y="187721"/>
                    <a:pt x="362471" y="254862"/>
                  </a:cubicBezTo>
                  <a:cubicBezTo>
                    <a:pt x="354486" y="322004"/>
                    <a:pt x="293584" y="369960"/>
                    <a:pt x="226442" y="361975"/>
                  </a:cubicBezTo>
                  <a:cubicBezTo>
                    <a:pt x="226348" y="361964"/>
                    <a:pt x="226254" y="361953"/>
                    <a:pt x="226160" y="361941"/>
                  </a:cubicBezTo>
                  <a:lnTo>
                    <a:pt x="226160" y="361941"/>
                  </a:lnTo>
                  <a:cubicBezTo>
                    <a:pt x="159147" y="353814"/>
                    <a:pt x="111357" y="292978"/>
                    <a:pt x="119329" y="225946"/>
                  </a:cubicBezTo>
                  <a:close/>
                </a:path>
              </a:pathLst>
            </a:custGeom>
            <a:noFill/>
            <a:ln w="16761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306F1A75-668C-4FCA-A509-B087484C409E}"/>
                </a:ext>
              </a:extLst>
            </p:cNvPr>
            <p:cNvSpPr/>
            <p:nvPr/>
          </p:nvSpPr>
          <p:spPr>
            <a:xfrm>
              <a:off x="5211315" y="3351592"/>
              <a:ext cx="436722" cy="436829"/>
            </a:xfrm>
            <a:custGeom>
              <a:avLst/>
              <a:gdLst>
                <a:gd name="connsiteX0" fmla="*/ 5235 w 436722"/>
                <a:gd name="connsiteY0" fmla="*/ 169647 h 436829"/>
                <a:gd name="connsiteX1" fmla="*/ 0 w 436722"/>
                <a:gd name="connsiteY1" fmla="*/ 213981 h 436829"/>
                <a:gd name="connsiteX2" fmla="*/ 24037 w 436722"/>
                <a:gd name="connsiteY2" fmla="*/ 222528 h 436829"/>
                <a:gd name="connsiteX3" fmla="*/ 30340 w 436722"/>
                <a:gd name="connsiteY3" fmla="*/ 267503 h 436829"/>
                <a:gd name="connsiteX4" fmla="*/ 8974 w 436722"/>
                <a:gd name="connsiteY4" fmla="*/ 282673 h 436829"/>
                <a:gd name="connsiteX5" fmla="*/ 26494 w 436722"/>
                <a:gd name="connsiteY5" fmla="*/ 323803 h 436829"/>
                <a:gd name="connsiteX6" fmla="*/ 51706 w 436722"/>
                <a:gd name="connsiteY6" fmla="*/ 318995 h 436829"/>
                <a:gd name="connsiteX7" fmla="*/ 79589 w 436722"/>
                <a:gd name="connsiteY7" fmla="*/ 354784 h 436829"/>
                <a:gd name="connsiteX8" fmla="*/ 68906 w 436722"/>
                <a:gd name="connsiteY8" fmla="*/ 378393 h 436829"/>
                <a:gd name="connsiteX9" fmla="*/ 105548 w 436722"/>
                <a:gd name="connsiteY9" fmla="*/ 405314 h 436829"/>
                <a:gd name="connsiteX10" fmla="*/ 124885 w 436722"/>
                <a:gd name="connsiteY10" fmla="*/ 388756 h 436829"/>
                <a:gd name="connsiteX11" fmla="*/ 166976 w 436722"/>
                <a:gd name="connsiteY11" fmla="*/ 405849 h 436829"/>
                <a:gd name="connsiteX12" fmla="*/ 169647 w 436722"/>
                <a:gd name="connsiteY12" fmla="*/ 431488 h 436829"/>
                <a:gd name="connsiteX13" fmla="*/ 213981 w 436722"/>
                <a:gd name="connsiteY13" fmla="*/ 436829 h 436829"/>
                <a:gd name="connsiteX14" fmla="*/ 222528 w 436722"/>
                <a:gd name="connsiteY14" fmla="*/ 412686 h 436829"/>
                <a:gd name="connsiteX15" fmla="*/ 267503 w 436722"/>
                <a:gd name="connsiteY15" fmla="*/ 406383 h 436829"/>
                <a:gd name="connsiteX16" fmla="*/ 282673 w 436722"/>
                <a:gd name="connsiteY16" fmla="*/ 427215 h 436829"/>
                <a:gd name="connsiteX17" fmla="*/ 323696 w 436722"/>
                <a:gd name="connsiteY17" fmla="*/ 409588 h 436829"/>
                <a:gd name="connsiteX18" fmla="*/ 319209 w 436722"/>
                <a:gd name="connsiteY18" fmla="*/ 383948 h 436829"/>
                <a:gd name="connsiteX19" fmla="*/ 354997 w 436722"/>
                <a:gd name="connsiteY19" fmla="*/ 356066 h 436829"/>
                <a:gd name="connsiteX20" fmla="*/ 378607 w 436722"/>
                <a:gd name="connsiteY20" fmla="*/ 366749 h 436829"/>
                <a:gd name="connsiteX21" fmla="*/ 405314 w 436722"/>
                <a:gd name="connsiteY21" fmla="*/ 331067 h 436829"/>
                <a:gd name="connsiteX22" fmla="*/ 388756 w 436722"/>
                <a:gd name="connsiteY22" fmla="*/ 311517 h 436829"/>
                <a:gd name="connsiteX23" fmla="*/ 405849 w 436722"/>
                <a:gd name="connsiteY23" fmla="*/ 269533 h 436829"/>
                <a:gd name="connsiteX24" fmla="*/ 431488 w 436722"/>
                <a:gd name="connsiteY24" fmla="*/ 266755 h 436829"/>
                <a:gd name="connsiteX25" fmla="*/ 436723 w 436722"/>
                <a:gd name="connsiteY25" fmla="*/ 222421 h 436829"/>
                <a:gd name="connsiteX26" fmla="*/ 412686 w 436722"/>
                <a:gd name="connsiteY26" fmla="*/ 213874 h 436829"/>
                <a:gd name="connsiteX27" fmla="*/ 406383 w 436722"/>
                <a:gd name="connsiteY27" fmla="*/ 168899 h 436829"/>
                <a:gd name="connsiteX28" fmla="*/ 427749 w 436722"/>
                <a:gd name="connsiteY28" fmla="*/ 153729 h 436829"/>
                <a:gd name="connsiteX29" fmla="*/ 410122 w 436722"/>
                <a:gd name="connsiteY29" fmla="*/ 112599 h 436829"/>
                <a:gd name="connsiteX30" fmla="*/ 385017 w 436722"/>
                <a:gd name="connsiteY30" fmla="*/ 117193 h 436829"/>
                <a:gd name="connsiteX31" fmla="*/ 356920 w 436722"/>
                <a:gd name="connsiteY31" fmla="*/ 81618 h 436829"/>
                <a:gd name="connsiteX32" fmla="*/ 367603 w 436722"/>
                <a:gd name="connsiteY32" fmla="*/ 58009 h 436829"/>
                <a:gd name="connsiteX33" fmla="*/ 330961 w 436722"/>
                <a:gd name="connsiteY33" fmla="*/ 31408 h 436829"/>
                <a:gd name="connsiteX34" fmla="*/ 311517 w 436722"/>
                <a:gd name="connsiteY34" fmla="*/ 47967 h 436829"/>
                <a:gd name="connsiteX35" fmla="*/ 269640 w 436722"/>
                <a:gd name="connsiteY35" fmla="*/ 30981 h 436829"/>
                <a:gd name="connsiteX36" fmla="*/ 266969 w 436722"/>
                <a:gd name="connsiteY36" fmla="*/ 5342 h 436829"/>
                <a:gd name="connsiteX37" fmla="*/ 222635 w 436722"/>
                <a:gd name="connsiteY37" fmla="*/ 0 h 436829"/>
                <a:gd name="connsiteX38" fmla="*/ 214088 w 436722"/>
                <a:gd name="connsiteY38" fmla="*/ 24144 h 436829"/>
                <a:gd name="connsiteX39" fmla="*/ 169112 w 436722"/>
                <a:gd name="connsiteY39" fmla="*/ 30447 h 436829"/>
                <a:gd name="connsiteX40" fmla="*/ 153943 w 436722"/>
                <a:gd name="connsiteY40" fmla="*/ 10042 h 436829"/>
                <a:gd name="connsiteX41" fmla="*/ 112813 w 436722"/>
                <a:gd name="connsiteY41" fmla="*/ 27562 h 436829"/>
                <a:gd name="connsiteX42" fmla="*/ 117407 w 436722"/>
                <a:gd name="connsiteY42" fmla="*/ 52774 h 436829"/>
                <a:gd name="connsiteX43" fmla="*/ 81618 w 436722"/>
                <a:gd name="connsiteY43" fmla="*/ 80657 h 436829"/>
                <a:gd name="connsiteX44" fmla="*/ 58009 w 436722"/>
                <a:gd name="connsiteY44" fmla="*/ 69974 h 436829"/>
                <a:gd name="connsiteX45" fmla="*/ 31301 w 436722"/>
                <a:gd name="connsiteY45" fmla="*/ 105762 h 436829"/>
                <a:gd name="connsiteX46" fmla="*/ 47860 w 436722"/>
                <a:gd name="connsiteY46" fmla="*/ 125205 h 436829"/>
                <a:gd name="connsiteX47" fmla="*/ 30767 w 436722"/>
                <a:gd name="connsiteY47" fmla="*/ 167296 h 436829"/>
                <a:gd name="connsiteX48" fmla="*/ 108112 w 436722"/>
                <a:gd name="connsiteY48" fmla="*/ 205114 h 436829"/>
                <a:gd name="connsiteX49" fmla="*/ 231387 w 436722"/>
                <a:gd name="connsiteY49" fmla="*/ 108178 h 436829"/>
                <a:gd name="connsiteX50" fmla="*/ 328323 w 436722"/>
                <a:gd name="connsiteY50" fmla="*/ 231453 h 436829"/>
                <a:gd name="connsiteX51" fmla="*/ 205114 w 436722"/>
                <a:gd name="connsiteY51" fmla="*/ 328396 h 436829"/>
                <a:gd name="connsiteX52" fmla="*/ 205114 w 436722"/>
                <a:gd name="connsiteY52" fmla="*/ 328397 h 436829"/>
                <a:gd name="connsiteX53" fmla="*/ 108112 w 436722"/>
                <a:gd name="connsiteY53" fmla="*/ 205114 h 436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6722" h="436829">
                  <a:moveTo>
                    <a:pt x="5235" y="169647"/>
                  </a:moveTo>
                  <a:lnTo>
                    <a:pt x="0" y="213981"/>
                  </a:lnTo>
                  <a:lnTo>
                    <a:pt x="24037" y="222528"/>
                  </a:lnTo>
                  <a:cubicBezTo>
                    <a:pt x="24373" y="237714"/>
                    <a:pt x="26488" y="252809"/>
                    <a:pt x="30340" y="267503"/>
                  </a:cubicBezTo>
                  <a:lnTo>
                    <a:pt x="8974" y="282673"/>
                  </a:lnTo>
                  <a:lnTo>
                    <a:pt x="26494" y="323803"/>
                  </a:lnTo>
                  <a:lnTo>
                    <a:pt x="51706" y="318995"/>
                  </a:lnTo>
                  <a:cubicBezTo>
                    <a:pt x="59595" y="331956"/>
                    <a:pt x="68951" y="343965"/>
                    <a:pt x="79589" y="354784"/>
                  </a:cubicBezTo>
                  <a:lnTo>
                    <a:pt x="68906" y="378393"/>
                  </a:lnTo>
                  <a:lnTo>
                    <a:pt x="105548" y="405314"/>
                  </a:lnTo>
                  <a:lnTo>
                    <a:pt x="124885" y="388756"/>
                  </a:lnTo>
                  <a:cubicBezTo>
                    <a:pt x="138178" y="396123"/>
                    <a:pt x="152310" y="401862"/>
                    <a:pt x="166976" y="405849"/>
                  </a:cubicBezTo>
                  <a:lnTo>
                    <a:pt x="169647" y="431488"/>
                  </a:lnTo>
                  <a:lnTo>
                    <a:pt x="213981" y="436829"/>
                  </a:lnTo>
                  <a:lnTo>
                    <a:pt x="222528" y="412686"/>
                  </a:lnTo>
                  <a:cubicBezTo>
                    <a:pt x="237716" y="412369"/>
                    <a:pt x="252813" y="410253"/>
                    <a:pt x="267503" y="406383"/>
                  </a:cubicBezTo>
                  <a:lnTo>
                    <a:pt x="282673" y="427215"/>
                  </a:lnTo>
                  <a:lnTo>
                    <a:pt x="323696" y="409588"/>
                  </a:lnTo>
                  <a:lnTo>
                    <a:pt x="319209" y="383948"/>
                  </a:lnTo>
                  <a:cubicBezTo>
                    <a:pt x="332170" y="376059"/>
                    <a:pt x="344178" y="366704"/>
                    <a:pt x="354997" y="356066"/>
                  </a:cubicBezTo>
                  <a:lnTo>
                    <a:pt x="378607" y="366749"/>
                  </a:lnTo>
                  <a:lnTo>
                    <a:pt x="405314" y="331067"/>
                  </a:lnTo>
                  <a:lnTo>
                    <a:pt x="388756" y="311517"/>
                  </a:lnTo>
                  <a:cubicBezTo>
                    <a:pt x="396096" y="298249"/>
                    <a:pt x="401834" y="284155"/>
                    <a:pt x="405849" y="269533"/>
                  </a:cubicBezTo>
                  <a:lnTo>
                    <a:pt x="431488" y="266755"/>
                  </a:lnTo>
                  <a:lnTo>
                    <a:pt x="436723" y="222421"/>
                  </a:lnTo>
                  <a:lnTo>
                    <a:pt x="412686" y="213874"/>
                  </a:lnTo>
                  <a:cubicBezTo>
                    <a:pt x="412350" y="198688"/>
                    <a:pt x="410234" y="183593"/>
                    <a:pt x="406383" y="168899"/>
                  </a:cubicBezTo>
                  <a:lnTo>
                    <a:pt x="427749" y="153729"/>
                  </a:lnTo>
                  <a:lnTo>
                    <a:pt x="410122" y="112599"/>
                  </a:lnTo>
                  <a:lnTo>
                    <a:pt x="385017" y="117193"/>
                  </a:lnTo>
                  <a:cubicBezTo>
                    <a:pt x="377051" y="104294"/>
                    <a:pt x="367623" y="92357"/>
                    <a:pt x="356920" y="81618"/>
                  </a:cubicBezTo>
                  <a:lnTo>
                    <a:pt x="367603" y="58009"/>
                  </a:lnTo>
                  <a:lnTo>
                    <a:pt x="330961" y="31408"/>
                  </a:lnTo>
                  <a:lnTo>
                    <a:pt x="311517" y="47967"/>
                  </a:lnTo>
                  <a:cubicBezTo>
                    <a:pt x="298283" y="40661"/>
                    <a:pt x="284224" y="34959"/>
                    <a:pt x="269640" y="30981"/>
                  </a:cubicBezTo>
                  <a:lnTo>
                    <a:pt x="266969" y="5342"/>
                  </a:lnTo>
                  <a:lnTo>
                    <a:pt x="222635" y="0"/>
                  </a:lnTo>
                  <a:lnTo>
                    <a:pt x="214088" y="24144"/>
                  </a:lnTo>
                  <a:cubicBezTo>
                    <a:pt x="198901" y="24472"/>
                    <a:pt x="183805" y="26587"/>
                    <a:pt x="169112" y="30447"/>
                  </a:cubicBezTo>
                  <a:lnTo>
                    <a:pt x="153943" y="10042"/>
                  </a:lnTo>
                  <a:lnTo>
                    <a:pt x="112813" y="27562"/>
                  </a:lnTo>
                  <a:lnTo>
                    <a:pt x="117407" y="52774"/>
                  </a:lnTo>
                  <a:cubicBezTo>
                    <a:pt x="104440" y="60655"/>
                    <a:pt x="92431" y="70012"/>
                    <a:pt x="81618" y="80657"/>
                  </a:cubicBezTo>
                  <a:lnTo>
                    <a:pt x="58009" y="69974"/>
                  </a:lnTo>
                  <a:lnTo>
                    <a:pt x="31301" y="105762"/>
                  </a:lnTo>
                  <a:lnTo>
                    <a:pt x="47860" y="125205"/>
                  </a:lnTo>
                  <a:cubicBezTo>
                    <a:pt x="40537" y="138520"/>
                    <a:pt x="34801" y="152646"/>
                    <a:pt x="30767" y="167296"/>
                  </a:cubicBezTo>
                  <a:close/>
                  <a:moveTo>
                    <a:pt x="108112" y="205114"/>
                  </a:moveTo>
                  <a:cubicBezTo>
                    <a:pt x="115386" y="144305"/>
                    <a:pt x="170577" y="100905"/>
                    <a:pt x="231387" y="108178"/>
                  </a:cubicBezTo>
                  <a:cubicBezTo>
                    <a:pt x="292196" y="115451"/>
                    <a:pt x="335596" y="170643"/>
                    <a:pt x="328323" y="231453"/>
                  </a:cubicBezTo>
                  <a:cubicBezTo>
                    <a:pt x="321053" y="292236"/>
                    <a:pt x="265902" y="335630"/>
                    <a:pt x="205114" y="328396"/>
                  </a:cubicBezTo>
                  <a:lnTo>
                    <a:pt x="205114" y="328397"/>
                  </a:lnTo>
                  <a:cubicBezTo>
                    <a:pt x="144306" y="321101"/>
                    <a:pt x="100898" y="265932"/>
                    <a:pt x="108112" y="205114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9799FF10-D964-4547-B29A-AC115D7529DC}"/>
                </a:ext>
              </a:extLst>
            </p:cNvPr>
            <p:cNvSpPr/>
            <p:nvPr/>
          </p:nvSpPr>
          <p:spPr>
            <a:xfrm>
              <a:off x="6496911" y="4067142"/>
              <a:ext cx="978779" cy="978245"/>
            </a:xfrm>
            <a:custGeom>
              <a:avLst/>
              <a:gdLst>
                <a:gd name="connsiteX0" fmla="*/ 978780 w 978779"/>
                <a:gd name="connsiteY0" fmla="*/ 541737 h 978245"/>
                <a:gd name="connsiteX1" fmla="*/ 978780 w 978779"/>
                <a:gd name="connsiteY1" fmla="*/ 441209 h 978245"/>
                <a:gd name="connsiteX2" fmla="*/ 922694 w 978779"/>
                <a:gd name="connsiteY2" fmla="*/ 428496 h 978245"/>
                <a:gd name="connsiteX3" fmla="*/ 896627 w 978779"/>
                <a:gd name="connsiteY3" fmla="*/ 329571 h 978245"/>
                <a:gd name="connsiteX4" fmla="*/ 939360 w 978779"/>
                <a:gd name="connsiteY4" fmla="*/ 290151 h 978245"/>
                <a:gd name="connsiteX5" fmla="*/ 888936 w 978779"/>
                <a:gd name="connsiteY5" fmla="*/ 202550 h 978245"/>
                <a:gd name="connsiteX6" fmla="*/ 833811 w 978779"/>
                <a:gd name="connsiteY6" fmla="*/ 219964 h 978245"/>
                <a:gd name="connsiteX7" fmla="*/ 761808 w 978779"/>
                <a:gd name="connsiteY7" fmla="*/ 147426 h 978245"/>
                <a:gd name="connsiteX8" fmla="*/ 779221 w 978779"/>
                <a:gd name="connsiteY8" fmla="*/ 91767 h 978245"/>
                <a:gd name="connsiteX9" fmla="*/ 691940 w 978779"/>
                <a:gd name="connsiteY9" fmla="*/ 41450 h 978245"/>
                <a:gd name="connsiteX10" fmla="*/ 652947 w 978779"/>
                <a:gd name="connsiteY10" fmla="*/ 83434 h 978245"/>
                <a:gd name="connsiteX11" fmla="*/ 554236 w 978779"/>
                <a:gd name="connsiteY11" fmla="*/ 56620 h 978245"/>
                <a:gd name="connsiteX12" fmla="*/ 541417 w 978779"/>
                <a:gd name="connsiteY12" fmla="*/ 0 h 978245"/>
                <a:gd name="connsiteX13" fmla="*/ 440889 w 978779"/>
                <a:gd name="connsiteY13" fmla="*/ 0 h 978245"/>
                <a:gd name="connsiteX14" fmla="*/ 428069 w 978779"/>
                <a:gd name="connsiteY14" fmla="*/ 56193 h 978245"/>
                <a:gd name="connsiteX15" fmla="*/ 329144 w 978779"/>
                <a:gd name="connsiteY15" fmla="*/ 82259 h 978245"/>
                <a:gd name="connsiteX16" fmla="*/ 289724 w 978779"/>
                <a:gd name="connsiteY16" fmla="*/ 39527 h 978245"/>
                <a:gd name="connsiteX17" fmla="*/ 202657 w 978779"/>
                <a:gd name="connsiteY17" fmla="*/ 89737 h 978245"/>
                <a:gd name="connsiteX18" fmla="*/ 219643 w 978779"/>
                <a:gd name="connsiteY18" fmla="*/ 144862 h 978245"/>
                <a:gd name="connsiteX19" fmla="*/ 147105 w 978779"/>
                <a:gd name="connsiteY19" fmla="*/ 216759 h 978245"/>
                <a:gd name="connsiteX20" fmla="*/ 91554 w 978779"/>
                <a:gd name="connsiteY20" fmla="*/ 199559 h 978245"/>
                <a:gd name="connsiteX21" fmla="*/ 41343 w 978779"/>
                <a:gd name="connsiteY21" fmla="*/ 286519 h 978245"/>
                <a:gd name="connsiteX22" fmla="*/ 83434 w 978779"/>
                <a:gd name="connsiteY22" fmla="*/ 325726 h 978245"/>
                <a:gd name="connsiteX23" fmla="*/ 56620 w 978779"/>
                <a:gd name="connsiteY23" fmla="*/ 424330 h 978245"/>
                <a:gd name="connsiteX24" fmla="*/ 0 w 978779"/>
                <a:gd name="connsiteY24" fmla="*/ 437257 h 978245"/>
                <a:gd name="connsiteX25" fmla="*/ 0 w 978779"/>
                <a:gd name="connsiteY25" fmla="*/ 537784 h 978245"/>
                <a:gd name="connsiteX26" fmla="*/ 56086 w 978779"/>
                <a:gd name="connsiteY26" fmla="*/ 550603 h 978245"/>
                <a:gd name="connsiteX27" fmla="*/ 82153 w 978779"/>
                <a:gd name="connsiteY27" fmla="*/ 649422 h 978245"/>
                <a:gd name="connsiteX28" fmla="*/ 39420 w 978779"/>
                <a:gd name="connsiteY28" fmla="*/ 688949 h 978245"/>
                <a:gd name="connsiteX29" fmla="*/ 89737 w 978779"/>
                <a:gd name="connsiteY29" fmla="*/ 776229 h 978245"/>
                <a:gd name="connsiteX30" fmla="*/ 144755 w 978779"/>
                <a:gd name="connsiteY30" fmla="*/ 759243 h 978245"/>
                <a:gd name="connsiteX31" fmla="*/ 216973 w 978779"/>
                <a:gd name="connsiteY31" fmla="*/ 831461 h 978245"/>
                <a:gd name="connsiteX32" fmla="*/ 199773 w 978779"/>
                <a:gd name="connsiteY32" fmla="*/ 887119 h 978245"/>
                <a:gd name="connsiteX33" fmla="*/ 287160 w 978779"/>
                <a:gd name="connsiteY33" fmla="*/ 937436 h 978245"/>
                <a:gd name="connsiteX34" fmla="*/ 326153 w 978779"/>
                <a:gd name="connsiteY34" fmla="*/ 894704 h 978245"/>
                <a:gd name="connsiteX35" fmla="*/ 424330 w 978779"/>
                <a:gd name="connsiteY35" fmla="*/ 921625 h 978245"/>
                <a:gd name="connsiteX36" fmla="*/ 437150 w 978779"/>
                <a:gd name="connsiteY36" fmla="*/ 978245 h 978245"/>
                <a:gd name="connsiteX37" fmla="*/ 537784 w 978779"/>
                <a:gd name="connsiteY37" fmla="*/ 978245 h 978245"/>
                <a:gd name="connsiteX38" fmla="*/ 550497 w 978779"/>
                <a:gd name="connsiteY38" fmla="*/ 922159 h 978245"/>
                <a:gd name="connsiteX39" fmla="*/ 649528 w 978779"/>
                <a:gd name="connsiteY39" fmla="*/ 895879 h 978245"/>
                <a:gd name="connsiteX40" fmla="*/ 688949 w 978779"/>
                <a:gd name="connsiteY40" fmla="*/ 938611 h 978245"/>
                <a:gd name="connsiteX41" fmla="*/ 776229 w 978779"/>
                <a:gd name="connsiteY41" fmla="*/ 888294 h 978245"/>
                <a:gd name="connsiteX42" fmla="*/ 759243 w 978779"/>
                <a:gd name="connsiteY42" fmla="*/ 833277 h 978245"/>
                <a:gd name="connsiteX43" fmla="*/ 831781 w 978779"/>
                <a:gd name="connsiteY43" fmla="*/ 761380 h 978245"/>
                <a:gd name="connsiteX44" fmla="*/ 887333 w 978779"/>
                <a:gd name="connsiteY44" fmla="*/ 778580 h 978245"/>
                <a:gd name="connsiteX45" fmla="*/ 937650 w 978779"/>
                <a:gd name="connsiteY45" fmla="*/ 691192 h 978245"/>
                <a:gd name="connsiteX46" fmla="*/ 895452 w 978779"/>
                <a:gd name="connsiteY46" fmla="*/ 652092 h 978245"/>
                <a:gd name="connsiteX47" fmla="*/ 922373 w 978779"/>
                <a:gd name="connsiteY47" fmla="*/ 553381 h 978245"/>
                <a:gd name="connsiteX48" fmla="*/ 804967 w 978779"/>
                <a:gd name="connsiteY48" fmla="*/ 489817 h 978245"/>
                <a:gd name="connsiteX49" fmla="*/ 489390 w 978779"/>
                <a:gd name="connsiteY49" fmla="*/ 805394 h 978245"/>
                <a:gd name="connsiteX50" fmla="*/ 173813 w 978779"/>
                <a:gd name="connsiteY50" fmla="*/ 489817 h 978245"/>
                <a:gd name="connsiteX51" fmla="*/ 489390 w 978779"/>
                <a:gd name="connsiteY51" fmla="*/ 174240 h 978245"/>
                <a:gd name="connsiteX52" fmla="*/ 489390 w 978779"/>
                <a:gd name="connsiteY52" fmla="*/ 174240 h 978245"/>
                <a:gd name="connsiteX53" fmla="*/ 804967 w 978779"/>
                <a:gd name="connsiteY53" fmla="*/ 489817 h 978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8779" h="978245">
                  <a:moveTo>
                    <a:pt x="978780" y="541737"/>
                  </a:moveTo>
                  <a:lnTo>
                    <a:pt x="978780" y="441209"/>
                  </a:lnTo>
                  <a:lnTo>
                    <a:pt x="922694" y="428496"/>
                  </a:lnTo>
                  <a:cubicBezTo>
                    <a:pt x="917945" y="394607"/>
                    <a:pt x="909195" y="361400"/>
                    <a:pt x="896627" y="329571"/>
                  </a:cubicBezTo>
                  <a:lnTo>
                    <a:pt x="939360" y="290151"/>
                  </a:lnTo>
                  <a:lnTo>
                    <a:pt x="888936" y="202550"/>
                  </a:lnTo>
                  <a:lnTo>
                    <a:pt x="833811" y="219964"/>
                  </a:lnTo>
                  <a:cubicBezTo>
                    <a:pt x="812706" y="193072"/>
                    <a:pt x="788542" y="168729"/>
                    <a:pt x="761808" y="147426"/>
                  </a:cubicBezTo>
                  <a:lnTo>
                    <a:pt x="779221" y="91767"/>
                  </a:lnTo>
                  <a:lnTo>
                    <a:pt x="691940" y="41450"/>
                  </a:lnTo>
                  <a:lnTo>
                    <a:pt x="652947" y="83434"/>
                  </a:lnTo>
                  <a:cubicBezTo>
                    <a:pt x="621219" y="70626"/>
                    <a:pt x="588084" y="61626"/>
                    <a:pt x="554236" y="56620"/>
                  </a:cubicBezTo>
                  <a:lnTo>
                    <a:pt x="541417" y="0"/>
                  </a:lnTo>
                  <a:lnTo>
                    <a:pt x="440889" y="0"/>
                  </a:lnTo>
                  <a:lnTo>
                    <a:pt x="428069" y="56193"/>
                  </a:lnTo>
                  <a:cubicBezTo>
                    <a:pt x="394173" y="60904"/>
                    <a:pt x="360961" y="69655"/>
                    <a:pt x="329144" y="82259"/>
                  </a:cubicBezTo>
                  <a:lnTo>
                    <a:pt x="289724" y="39527"/>
                  </a:lnTo>
                  <a:lnTo>
                    <a:pt x="202657" y="89737"/>
                  </a:lnTo>
                  <a:lnTo>
                    <a:pt x="219643" y="144862"/>
                  </a:lnTo>
                  <a:cubicBezTo>
                    <a:pt x="192754" y="165929"/>
                    <a:pt x="168411" y="190058"/>
                    <a:pt x="147105" y="216759"/>
                  </a:cubicBezTo>
                  <a:lnTo>
                    <a:pt x="91554" y="199559"/>
                  </a:lnTo>
                  <a:lnTo>
                    <a:pt x="41343" y="286519"/>
                  </a:lnTo>
                  <a:lnTo>
                    <a:pt x="83434" y="325726"/>
                  </a:lnTo>
                  <a:cubicBezTo>
                    <a:pt x="70639" y="357421"/>
                    <a:pt x="61639" y="390520"/>
                    <a:pt x="56620" y="424330"/>
                  </a:cubicBezTo>
                  <a:lnTo>
                    <a:pt x="0" y="437257"/>
                  </a:lnTo>
                  <a:lnTo>
                    <a:pt x="0" y="537784"/>
                  </a:lnTo>
                  <a:lnTo>
                    <a:pt x="56086" y="550603"/>
                  </a:lnTo>
                  <a:cubicBezTo>
                    <a:pt x="60900" y="584445"/>
                    <a:pt x="69648" y="617609"/>
                    <a:pt x="82153" y="649422"/>
                  </a:cubicBezTo>
                  <a:lnTo>
                    <a:pt x="39420" y="688949"/>
                  </a:lnTo>
                  <a:lnTo>
                    <a:pt x="89737" y="776229"/>
                  </a:lnTo>
                  <a:lnTo>
                    <a:pt x="144755" y="759243"/>
                  </a:lnTo>
                  <a:cubicBezTo>
                    <a:pt x="165914" y="786063"/>
                    <a:pt x="190153" y="810302"/>
                    <a:pt x="216973" y="831461"/>
                  </a:cubicBezTo>
                  <a:lnTo>
                    <a:pt x="199773" y="887119"/>
                  </a:lnTo>
                  <a:lnTo>
                    <a:pt x="287160" y="937436"/>
                  </a:lnTo>
                  <a:lnTo>
                    <a:pt x="326153" y="894704"/>
                  </a:lnTo>
                  <a:cubicBezTo>
                    <a:pt x="357698" y="907532"/>
                    <a:pt x="390654" y="916569"/>
                    <a:pt x="424330" y="921625"/>
                  </a:cubicBezTo>
                  <a:lnTo>
                    <a:pt x="437150" y="978245"/>
                  </a:lnTo>
                  <a:lnTo>
                    <a:pt x="537784" y="978245"/>
                  </a:lnTo>
                  <a:lnTo>
                    <a:pt x="550497" y="922159"/>
                  </a:lnTo>
                  <a:cubicBezTo>
                    <a:pt x="584419" y="917287"/>
                    <a:pt x="617654" y="908468"/>
                    <a:pt x="649528" y="895879"/>
                  </a:cubicBezTo>
                  <a:lnTo>
                    <a:pt x="688949" y="938611"/>
                  </a:lnTo>
                  <a:lnTo>
                    <a:pt x="776229" y="888294"/>
                  </a:lnTo>
                  <a:lnTo>
                    <a:pt x="759243" y="833277"/>
                  </a:lnTo>
                  <a:cubicBezTo>
                    <a:pt x="786157" y="812237"/>
                    <a:pt x="810504" y="788106"/>
                    <a:pt x="831781" y="761380"/>
                  </a:cubicBezTo>
                  <a:lnTo>
                    <a:pt x="887333" y="778580"/>
                  </a:lnTo>
                  <a:lnTo>
                    <a:pt x="937650" y="691192"/>
                  </a:lnTo>
                  <a:lnTo>
                    <a:pt x="895452" y="652092"/>
                  </a:lnTo>
                  <a:cubicBezTo>
                    <a:pt x="908246" y="620351"/>
                    <a:pt x="917281" y="587222"/>
                    <a:pt x="922373" y="553381"/>
                  </a:cubicBezTo>
                  <a:close/>
                  <a:moveTo>
                    <a:pt x="804967" y="489817"/>
                  </a:moveTo>
                  <a:cubicBezTo>
                    <a:pt x="804967" y="664106"/>
                    <a:pt x="663678" y="805394"/>
                    <a:pt x="489390" y="805394"/>
                  </a:cubicBezTo>
                  <a:cubicBezTo>
                    <a:pt x="315102" y="805394"/>
                    <a:pt x="173813" y="664106"/>
                    <a:pt x="173813" y="489817"/>
                  </a:cubicBezTo>
                  <a:cubicBezTo>
                    <a:pt x="173813" y="315529"/>
                    <a:pt x="315101" y="174240"/>
                    <a:pt x="489390" y="174240"/>
                  </a:cubicBezTo>
                  <a:lnTo>
                    <a:pt x="489390" y="174240"/>
                  </a:lnTo>
                  <a:cubicBezTo>
                    <a:pt x="663678" y="174240"/>
                    <a:pt x="804967" y="315529"/>
                    <a:pt x="804967" y="489817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id="{56A6336A-C71B-4F82-B58D-2D7E04A81905}"/>
                </a:ext>
              </a:extLst>
            </p:cNvPr>
            <p:cNvSpPr/>
            <p:nvPr/>
          </p:nvSpPr>
          <p:spPr>
            <a:xfrm>
              <a:off x="5470058" y="2113321"/>
              <a:ext cx="258956" cy="59718"/>
            </a:xfrm>
            <a:custGeom>
              <a:avLst/>
              <a:gdLst>
                <a:gd name="connsiteX0" fmla="*/ 0 w 258956"/>
                <a:gd name="connsiteY0" fmla="*/ 0 h 59718"/>
                <a:gd name="connsiteX1" fmla="*/ 258957 w 258956"/>
                <a:gd name="connsiteY1" fmla="*/ 0 h 59718"/>
                <a:gd name="connsiteX2" fmla="*/ 258957 w 258956"/>
                <a:gd name="connsiteY2" fmla="*/ 59718 h 59718"/>
                <a:gd name="connsiteX3" fmla="*/ 0 w 258956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956" h="59718">
                  <a:moveTo>
                    <a:pt x="0" y="0"/>
                  </a:moveTo>
                  <a:lnTo>
                    <a:pt x="258957" y="0"/>
                  </a:lnTo>
                  <a:lnTo>
                    <a:pt x="258957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:a16="http://schemas.microsoft.com/office/drawing/2014/main" id="{8885D7FB-01B2-415A-9366-10EA6136D1A2}"/>
                </a:ext>
              </a:extLst>
            </p:cNvPr>
            <p:cNvSpPr/>
            <p:nvPr/>
          </p:nvSpPr>
          <p:spPr>
            <a:xfrm>
              <a:off x="5470058" y="2199640"/>
              <a:ext cx="170180" cy="59718"/>
            </a:xfrm>
            <a:custGeom>
              <a:avLst/>
              <a:gdLst>
                <a:gd name="connsiteX0" fmla="*/ 0 w 170180"/>
                <a:gd name="connsiteY0" fmla="*/ 0 h 59718"/>
                <a:gd name="connsiteX1" fmla="*/ 170181 w 170180"/>
                <a:gd name="connsiteY1" fmla="*/ 0 h 59718"/>
                <a:gd name="connsiteX2" fmla="*/ 170181 w 170180"/>
                <a:gd name="connsiteY2" fmla="*/ 59718 h 59718"/>
                <a:gd name="connsiteX3" fmla="*/ 0 w 170180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80" h="59718">
                  <a:moveTo>
                    <a:pt x="0" y="0"/>
                  </a:moveTo>
                  <a:lnTo>
                    <a:pt x="170181" y="0"/>
                  </a:lnTo>
                  <a:lnTo>
                    <a:pt x="170181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DAFB82D0-06E2-4A90-8CD5-FEF128DDCF9B}"/>
                </a:ext>
              </a:extLst>
            </p:cNvPr>
            <p:cNvSpPr/>
            <p:nvPr/>
          </p:nvSpPr>
          <p:spPr>
            <a:xfrm>
              <a:off x="5470058" y="2285959"/>
              <a:ext cx="97963" cy="59718"/>
            </a:xfrm>
            <a:custGeom>
              <a:avLst/>
              <a:gdLst>
                <a:gd name="connsiteX0" fmla="*/ 0 w 97963"/>
                <a:gd name="connsiteY0" fmla="*/ 0 h 59718"/>
                <a:gd name="connsiteX1" fmla="*/ 97963 w 97963"/>
                <a:gd name="connsiteY1" fmla="*/ 0 h 59718"/>
                <a:gd name="connsiteX2" fmla="*/ 97963 w 97963"/>
                <a:gd name="connsiteY2" fmla="*/ 59718 h 59718"/>
                <a:gd name="connsiteX3" fmla="*/ 0 w 97963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63" h="59718">
                  <a:moveTo>
                    <a:pt x="0" y="0"/>
                  </a:moveTo>
                  <a:lnTo>
                    <a:pt x="97963" y="0"/>
                  </a:lnTo>
                  <a:lnTo>
                    <a:pt x="97963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2F4259A9-1EAD-448D-8817-0F1EFA912782}"/>
                </a:ext>
              </a:extLst>
            </p:cNvPr>
            <p:cNvSpPr/>
            <p:nvPr/>
          </p:nvSpPr>
          <p:spPr>
            <a:xfrm>
              <a:off x="5470058" y="2113321"/>
              <a:ext cx="258956" cy="59718"/>
            </a:xfrm>
            <a:custGeom>
              <a:avLst/>
              <a:gdLst>
                <a:gd name="connsiteX0" fmla="*/ 0 w 258956"/>
                <a:gd name="connsiteY0" fmla="*/ 0 h 59718"/>
                <a:gd name="connsiteX1" fmla="*/ 258957 w 258956"/>
                <a:gd name="connsiteY1" fmla="*/ 0 h 59718"/>
                <a:gd name="connsiteX2" fmla="*/ 258957 w 258956"/>
                <a:gd name="connsiteY2" fmla="*/ 59718 h 59718"/>
                <a:gd name="connsiteX3" fmla="*/ 0 w 258956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956" h="59718">
                  <a:moveTo>
                    <a:pt x="0" y="0"/>
                  </a:moveTo>
                  <a:lnTo>
                    <a:pt x="258957" y="0"/>
                  </a:lnTo>
                  <a:lnTo>
                    <a:pt x="258957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60113879-5916-480E-ADF9-AAAD2CA9C15D}"/>
                </a:ext>
              </a:extLst>
            </p:cNvPr>
            <p:cNvSpPr/>
            <p:nvPr/>
          </p:nvSpPr>
          <p:spPr>
            <a:xfrm>
              <a:off x="5470058" y="2199640"/>
              <a:ext cx="170180" cy="59718"/>
            </a:xfrm>
            <a:custGeom>
              <a:avLst/>
              <a:gdLst>
                <a:gd name="connsiteX0" fmla="*/ 0 w 170180"/>
                <a:gd name="connsiteY0" fmla="*/ 0 h 59718"/>
                <a:gd name="connsiteX1" fmla="*/ 170181 w 170180"/>
                <a:gd name="connsiteY1" fmla="*/ 0 h 59718"/>
                <a:gd name="connsiteX2" fmla="*/ 170181 w 170180"/>
                <a:gd name="connsiteY2" fmla="*/ 59718 h 59718"/>
                <a:gd name="connsiteX3" fmla="*/ 0 w 170180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180" h="59718">
                  <a:moveTo>
                    <a:pt x="0" y="0"/>
                  </a:moveTo>
                  <a:lnTo>
                    <a:pt x="170181" y="0"/>
                  </a:lnTo>
                  <a:lnTo>
                    <a:pt x="170181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A1EF723D-A4BA-420A-978D-79F233F075C7}"/>
                </a:ext>
              </a:extLst>
            </p:cNvPr>
            <p:cNvSpPr/>
            <p:nvPr/>
          </p:nvSpPr>
          <p:spPr>
            <a:xfrm>
              <a:off x="5470058" y="2285959"/>
              <a:ext cx="97963" cy="59718"/>
            </a:xfrm>
            <a:custGeom>
              <a:avLst/>
              <a:gdLst>
                <a:gd name="connsiteX0" fmla="*/ 0 w 97963"/>
                <a:gd name="connsiteY0" fmla="*/ 0 h 59718"/>
                <a:gd name="connsiteX1" fmla="*/ 97963 w 97963"/>
                <a:gd name="connsiteY1" fmla="*/ 0 h 59718"/>
                <a:gd name="connsiteX2" fmla="*/ 97963 w 97963"/>
                <a:gd name="connsiteY2" fmla="*/ 59718 h 59718"/>
                <a:gd name="connsiteX3" fmla="*/ 0 w 97963"/>
                <a:gd name="connsiteY3" fmla="*/ 59718 h 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963" h="59718">
                  <a:moveTo>
                    <a:pt x="0" y="0"/>
                  </a:moveTo>
                  <a:lnTo>
                    <a:pt x="97963" y="0"/>
                  </a:lnTo>
                  <a:lnTo>
                    <a:pt x="97963" y="59718"/>
                  </a:lnTo>
                  <a:lnTo>
                    <a:pt x="0" y="59718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E4ACBEE7-BD38-4DBB-AFD5-85677989C8C6}"/>
                </a:ext>
              </a:extLst>
            </p:cNvPr>
            <p:cNvSpPr/>
            <p:nvPr/>
          </p:nvSpPr>
          <p:spPr>
            <a:xfrm>
              <a:off x="5020409" y="2774815"/>
              <a:ext cx="87814" cy="179902"/>
            </a:xfrm>
            <a:custGeom>
              <a:avLst/>
              <a:gdLst>
                <a:gd name="connsiteX0" fmla="*/ 0 w 87814"/>
                <a:gd name="connsiteY0" fmla="*/ 0 h 179902"/>
                <a:gd name="connsiteX1" fmla="*/ 87815 w 87814"/>
                <a:gd name="connsiteY1" fmla="*/ 0 h 179902"/>
                <a:gd name="connsiteX2" fmla="*/ 87815 w 87814"/>
                <a:gd name="connsiteY2" fmla="*/ 179902 h 179902"/>
                <a:gd name="connsiteX3" fmla="*/ 0 w 87814"/>
                <a:gd name="connsiteY3" fmla="*/ 179902 h 17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179902">
                  <a:moveTo>
                    <a:pt x="0" y="0"/>
                  </a:moveTo>
                  <a:lnTo>
                    <a:pt x="87815" y="0"/>
                  </a:lnTo>
                  <a:lnTo>
                    <a:pt x="87815" y="179902"/>
                  </a:lnTo>
                  <a:lnTo>
                    <a:pt x="0" y="179902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64A44671-49AC-4A03-ADAB-A43710B0DAA6}"/>
                </a:ext>
              </a:extLst>
            </p:cNvPr>
            <p:cNvSpPr/>
            <p:nvPr/>
          </p:nvSpPr>
          <p:spPr>
            <a:xfrm>
              <a:off x="5147216" y="2836670"/>
              <a:ext cx="87814" cy="118154"/>
            </a:xfrm>
            <a:custGeom>
              <a:avLst/>
              <a:gdLst>
                <a:gd name="connsiteX0" fmla="*/ 0 w 87814"/>
                <a:gd name="connsiteY0" fmla="*/ 0 h 118154"/>
                <a:gd name="connsiteX1" fmla="*/ 87815 w 87814"/>
                <a:gd name="connsiteY1" fmla="*/ 0 h 118154"/>
                <a:gd name="connsiteX2" fmla="*/ 87815 w 87814"/>
                <a:gd name="connsiteY2" fmla="*/ 118154 h 118154"/>
                <a:gd name="connsiteX3" fmla="*/ 0 w 87814"/>
                <a:gd name="connsiteY3" fmla="*/ 118154 h 1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118154">
                  <a:moveTo>
                    <a:pt x="0" y="0"/>
                  </a:moveTo>
                  <a:lnTo>
                    <a:pt x="87815" y="0"/>
                  </a:lnTo>
                  <a:lnTo>
                    <a:pt x="87815" y="118154"/>
                  </a:lnTo>
                  <a:lnTo>
                    <a:pt x="0" y="118154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74CE4A41-47B6-4829-B130-2CA0C89794DF}"/>
                </a:ext>
              </a:extLst>
            </p:cNvPr>
            <p:cNvSpPr/>
            <p:nvPr/>
          </p:nvSpPr>
          <p:spPr>
            <a:xfrm>
              <a:off x="5274131" y="2886773"/>
              <a:ext cx="87814" cy="68050"/>
            </a:xfrm>
            <a:custGeom>
              <a:avLst/>
              <a:gdLst>
                <a:gd name="connsiteX0" fmla="*/ 0 w 87814"/>
                <a:gd name="connsiteY0" fmla="*/ 0 h 68050"/>
                <a:gd name="connsiteX1" fmla="*/ 87815 w 87814"/>
                <a:gd name="connsiteY1" fmla="*/ 0 h 68050"/>
                <a:gd name="connsiteX2" fmla="*/ 87815 w 87814"/>
                <a:gd name="connsiteY2" fmla="*/ 68051 h 68050"/>
                <a:gd name="connsiteX3" fmla="*/ 0 w 87814"/>
                <a:gd name="connsiteY3" fmla="*/ 68051 h 6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68050">
                  <a:moveTo>
                    <a:pt x="0" y="0"/>
                  </a:moveTo>
                  <a:lnTo>
                    <a:pt x="87815" y="0"/>
                  </a:lnTo>
                  <a:lnTo>
                    <a:pt x="87815" y="68051"/>
                  </a:lnTo>
                  <a:lnTo>
                    <a:pt x="0" y="68051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B71672A8-5C4B-4C45-982F-397CB0C01E64}"/>
                </a:ext>
              </a:extLst>
            </p:cNvPr>
            <p:cNvSpPr/>
            <p:nvPr/>
          </p:nvSpPr>
          <p:spPr>
            <a:xfrm>
              <a:off x="5020409" y="2774815"/>
              <a:ext cx="87814" cy="179902"/>
            </a:xfrm>
            <a:custGeom>
              <a:avLst/>
              <a:gdLst>
                <a:gd name="connsiteX0" fmla="*/ 0 w 87814"/>
                <a:gd name="connsiteY0" fmla="*/ 0 h 179902"/>
                <a:gd name="connsiteX1" fmla="*/ 87815 w 87814"/>
                <a:gd name="connsiteY1" fmla="*/ 0 h 179902"/>
                <a:gd name="connsiteX2" fmla="*/ 87815 w 87814"/>
                <a:gd name="connsiteY2" fmla="*/ 179902 h 179902"/>
                <a:gd name="connsiteX3" fmla="*/ 0 w 87814"/>
                <a:gd name="connsiteY3" fmla="*/ 179902 h 17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179902">
                  <a:moveTo>
                    <a:pt x="0" y="0"/>
                  </a:moveTo>
                  <a:lnTo>
                    <a:pt x="87815" y="0"/>
                  </a:lnTo>
                  <a:lnTo>
                    <a:pt x="87815" y="179902"/>
                  </a:lnTo>
                  <a:lnTo>
                    <a:pt x="0" y="179902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DBEA5E80-C42B-4F43-9137-793EAACA644C}"/>
                </a:ext>
              </a:extLst>
            </p:cNvPr>
            <p:cNvSpPr/>
            <p:nvPr/>
          </p:nvSpPr>
          <p:spPr>
            <a:xfrm>
              <a:off x="5147216" y="2836670"/>
              <a:ext cx="87814" cy="118154"/>
            </a:xfrm>
            <a:custGeom>
              <a:avLst/>
              <a:gdLst>
                <a:gd name="connsiteX0" fmla="*/ 0 w 87814"/>
                <a:gd name="connsiteY0" fmla="*/ 0 h 118154"/>
                <a:gd name="connsiteX1" fmla="*/ 87815 w 87814"/>
                <a:gd name="connsiteY1" fmla="*/ 0 h 118154"/>
                <a:gd name="connsiteX2" fmla="*/ 87815 w 87814"/>
                <a:gd name="connsiteY2" fmla="*/ 118154 h 118154"/>
                <a:gd name="connsiteX3" fmla="*/ 0 w 87814"/>
                <a:gd name="connsiteY3" fmla="*/ 118154 h 11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118154">
                  <a:moveTo>
                    <a:pt x="0" y="0"/>
                  </a:moveTo>
                  <a:lnTo>
                    <a:pt x="87815" y="0"/>
                  </a:lnTo>
                  <a:lnTo>
                    <a:pt x="87815" y="118154"/>
                  </a:lnTo>
                  <a:lnTo>
                    <a:pt x="0" y="118154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7B28C9E4-A0EB-4D7C-8E4F-C928A3717714}"/>
                </a:ext>
              </a:extLst>
            </p:cNvPr>
            <p:cNvSpPr/>
            <p:nvPr/>
          </p:nvSpPr>
          <p:spPr>
            <a:xfrm>
              <a:off x="5274131" y="2886773"/>
              <a:ext cx="87814" cy="68050"/>
            </a:xfrm>
            <a:custGeom>
              <a:avLst/>
              <a:gdLst>
                <a:gd name="connsiteX0" fmla="*/ 0 w 87814"/>
                <a:gd name="connsiteY0" fmla="*/ 0 h 68050"/>
                <a:gd name="connsiteX1" fmla="*/ 87815 w 87814"/>
                <a:gd name="connsiteY1" fmla="*/ 0 h 68050"/>
                <a:gd name="connsiteX2" fmla="*/ 87815 w 87814"/>
                <a:gd name="connsiteY2" fmla="*/ 68051 h 68050"/>
                <a:gd name="connsiteX3" fmla="*/ 0 w 87814"/>
                <a:gd name="connsiteY3" fmla="*/ 68051 h 68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814" h="68050">
                  <a:moveTo>
                    <a:pt x="0" y="0"/>
                  </a:moveTo>
                  <a:lnTo>
                    <a:pt x="87815" y="0"/>
                  </a:lnTo>
                  <a:lnTo>
                    <a:pt x="87815" y="68051"/>
                  </a:lnTo>
                  <a:lnTo>
                    <a:pt x="0" y="68051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431D2C77-F550-4988-858A-D0A6D5DF5F8C}"/>
                </a:ext>
              </a:extLst>
            </p:cNvPr>
            <p:cNvSpPr/>
            <p:nvPr/>
          </p:nvSpPr>
          <p:spPr>
            <a:xfrm>
              <a:off x="4889542" y="1991107"/>
              <a:ext cx="1285489" cy="1099818"/>
            </a:xfrm>
            <a:custGeom>
              <a:avLst/>
              <a:gdLst>
                <a:gd name="connsiteX0" fmla="*/ 1174493 w 1285489"/>
                <a:gd name="connsiteY0" fmla="*/ 1099819 h 1099818"/>
                <a:gd name="connsiteX1" fmla="*/ 111210 w 1285489"/>
                <a:gd name="connsiteY1" fmla="*/ 1099819 h 1099818"/>
                <a:gd name="connsiteX2" fmla="*/ 0 w 1285489"/>
                <a:gd name="connsiteY2" fmla="*/ 989036 h 1099818"/>
                <a:gd name="connsiteX3" fmla="*/ 0 w 1285489"/>
                <a:gd name="connsiteY3" fmla="*/ 988822 h 1099818"/>
                <a:gd name="connsiteX4" fmla="*/ 0 w 1285489"/>
                <a:gd name="connsiteY4" fmla="*/ 110997 h 1099818"/>
                <a:gd name="connsiteX5" fmla="*/ 110997 w 1285489"/>
                <a:gd name="connsiteY5" fmla="*/ 0 h 1099818"/>
                <a:gd name="connsiteX6" fmla="*/ 1174279 w 1285489"/>
                <a:gd name="connsiteY6" fmla="*/ 0 h 1099818"/>
                <a:gd name="connsiteX7" fmla="*/ 1285490 w 1285489"/>
                <a:gd name="connsiteY7" fmla="*/ 110997 h 1099818"/>
                <a:gd name="connsiteX8" fmla="*/ 1285490 w 1285489"/>
                <a:gd name="connsiteY8" fmla="*/ 988822 h 1099818"/>
                <a:gd name="connsiteX9" fmla="*/ 1174493 w 1285489"/>
                <a:gd name="connsiteY9" fmla="*/ 1099819 h 1099818"/>
                <a:gd name="connsiteX10" fmla="*/ 111210 w 1285489"/>
                <a:gd name="connsiteY10" fmla="*/ 10149 h 1099818"/>
                <a:gd name="connsiteX11" fmla="*/ 9935 w 1285489"/>
                <a:gd name="connsiteY11" fmla="*/ 111424 h 1099818"/>
                <a:gd name="connsiteX12" fmla="*/ 9935 w 1285489"/>
                <a:gd name="connsiteY12" fmla="*/ 989249 h 1099818"/>
                <a:gd name="connsiteX13" fmla="*/ 111210 w 1285489"/>
                <a:gd name="connsiteY13" fmla="*/ 1090524 h 1099818"/>
                <a:gd name="connsiteX14" fmla="*/ 1174493 w 1285489"/>
                <a:gd name="connsiteY14" fmla="*/ 1090524 h 1099818"/>
                <a:gd name="connsiteX15" fmla="*/ 1275768 w 1285489"/>
                <a:gd name="connsiteY15" fmla="*/ 989249 h 1099818"/>
                <a:gd name="connsiteX16" fmla="*/ 1275768 w 1285489"/>
                <a:gd name="connsiteY16" fmla="*/ 110997 h 1099818"/>
                <a:gd name="connsiteX17" fmla="*/ 1174493 w 1285489"/>
                <a:gd name="connsiteY17" fmla="*/ 9722 h 109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85489" h="1099818">
                  <a:moveTo>
                    <a:pt x="1174493" y="1099819"/>
                  </a:moveTo>
                  <a:lnTo>
                    <a:pt x="111210" y="1099819"/>
                  </a:lnTo>
                  <a:cubicBezTo>
                    <a:pt x="49909" y="1099937"/>
                    <a:pt x="118" y="1050337"/>
                    <a:pt x="0" y="989036"/>
                  </a:cubicBezTo>
                  <a:cubicBezTo>
                    <a:pt x="0" y="988965"/>
                    <a:pt x="0" y="988893"/>
                    <a:pt x="0" y="988822"/>
                  </a:cubicBezTo>
                  <a:lnTo>
                    <a:pt x="0" y="110997"/>
                  </a:lnTo>
                  <a:cubicBezTo>
                    <a:pt x="118" y="49744"/>
                    <a:pt x="49744" y="118"/>
                    <a:pt x="110997" y="0"/>
                  </a:cubicBezTo>
                  <a:lnTo>
                    <a:pt x="1174279" y="0"/>
                  </a:lnTo>
                  <a:cubicBezTo>
                    <a:pt x="1235640" y="-59"/>
                    <a:pt x="1285431" y="49636"/>
                    <a:pt x="1285490" y="110997"/>
                  </a:cubicBezTo>
                  <a:lnTo>
                    <a:pt x="1285490" y="988822"/>
                  </a:lnTo>
                  <a:cubicBezTo>
                    <a:pt x="1285490" y="1050124"/>
                    <a:pt x="1235795" y="1099819"/>
                    <a:pt x="1174493" y="1099819"/>
                  </a:cubicBezTo>
                  <a:close/>
                  <a:moveTo>
                    <a:pt x="111210" y="10149"/>
                  </a:moveTo>
                  <a:cubicBezTo>
                    <a:pt x="55326" y="10267"/>
                    <a:pt x="10053" y="55540"/>
                    <a:pt x="9935" y="111424"/>
                  </a:cubicBezTo>
                  <a:lnTo>
                    <a:pt x="9935" y="989249"/>
                  </a:lnTo>
                  <a:cubicBezTo>
                    <a:pt x="10053" y="1045133"/>
                    <a:pt x="55326" y="1090407"/>
                    <a:pt x="111210" y="1090524"/>
                  </a:cubicBezTo>
                  <a:lnTo>
                    <a:pt x="1174493" y="1090524"/>
                  </a:lnTo>
                  <a:cubicBezTo>
                    <a:pt x="1230377" y="1090407"/>
                    <a:pt x="1275651" y="1045133"/>
                    <a:pt x="1275768" y="989249"/>
                  </a:cubicBezTo>
                  <a:lnTo>
                    <a:pt x="1275768" y="110997"/>
                  </a:lnTo>
                  <a:cubicBezTo>
                    <a:pt x="1275651" y="55113"/>
                    <a:pt x="1230377" y="9839"/>
                    <a:pt x="1174493" y="9722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498A64B6-64C7-4306-964C-507A05F979C6}"/>
                </a:ext>
              </a:extLst>
            </p:cNvPr>
            <p:cNvSpPr/>
            <p:nvPr/>
          </p:nvSpPr>
          <p:spPr>
            <a:xfrm>
              <a:off x="5671219" y="2779729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8FAB0751-14C7-4280-9C45-132AC0166736}"/>
                </a:ext>
              </a:extLst>
            </p:cNvPr>
            <p:cNvSpPr/>
            <p:nvPr/>
          </p:nvSpPr>
          <p:spPr>
            <a:xfrm>
              <a:off x="5671219" y="2820431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BD8A0369-479F-45D1-83EE-94BCCD62052A}"/>
                </a:ext>
              </a:extLst>
            </p:cNvPr>
            <p:cNvSpPr/>
            <p:nvPr/>
          </p:nvSpPr>
          <p:spPr>
            <a:xfrm>
              <a:off x="5671219" y="2861027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BCEC9A20-D31E-45B5-854E-DBFBD5C44799}"/>
                </a:ext>
              </a:extLst>
            </p:cNvPr>
            <p:cNvSpPr/>
            <p:nvPr/>
          </p:nvSpPr>
          <p:spPr>
            <a:xfrm>
              <a:off x="5671219" y="2901623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490AB8EF-2538-434C-8CDA-BF79ABF9B1C9}"/>
                </a:ext>
              </a:extLst>
            </p:cNvPr>
            <p:cNvSpPr/>
            <p:nvPr/>
          </p:nvSpPr>
          <p:spPr>
            <a:xfrm>
              <a:off x="5671219" y="2942218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7F6F5659-1171-4214-8B8F-2275A614DBE8}"/>
                </a:ext>
              </a:extLst>
            </p:cNvPr>
            <p:cNvSpPr/>
            <p:nvPr/>
          </p:nvSpPr>
          <p:spPr>
            <a:xfrm>
              <a:off x="5008764" y="2117381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9E0DF9E4-2E9F-4CF2-9828-9D13AEA66EC1}"/>
                </a:ext>
              </a:extLst>
            </p:cNvPr>
            <p:cNvSpPr/>
            <p:nvPr/>
          </p:nvSpPr>
          <p:spPr>
            <a:xfrm>
              <a:off x="5008764" y="2157976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2AAED243-04DA-439F-8F74-39DFC538C1DA}"/>
                </a:ext>
              </a:extLst>
            </p:cNvPr>
            <p:cNvSpPr/>
            <p:nvPr/>
          </p:nvSpPr>
          <p:spPr>
            <a:xfrm>
              <a:off x="5008764" y="2198572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A52D11B9-C7D2-455F-BAE2-4809E98D49A5}"/>
                </a:ext>
              </a:extLst>
            </p:cNvPr>
            <p:cNvSpPr/>
            <p:nvPr/>
          </p:nvSpPr>
          <p:spPr>
            <a:xfrm>
              <a:off x="5008764" y="2239168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E0D0102D-D0A3-4054-B1C2-84BD2E70FE2F}"/>
                </a:ext>
              </a:extLst>
            </p:cNvPr>
            <p:cNvSpPr/>
            <p:nvPr/>
          </p:nvSpPr>
          <p:spPr>
            <a:xfrm>
              <a:off x="5008764" y="2279763"/>
              <a:ext cx="379140" cy="9721"/>
            </a:xfrm>
            <a:custGeom>
              <a:avLst/>
              <a:gdLst>
                <a:gd name="connsiteX0" fmla="*/ 0 w 379140"/>
                <a:gd name="connsiteY0" fmla="*/ 0 h 9721"/>
                <a:gd name="connsiteX1" fmla="*/ 379141 w 379140"/>
                <a:gd name="connsiteY1" fmla="*/ 0 h 9721"/>
                <a:gd name="connsiteX2" fmla="*/ 379141 w 379140"/>
                <a:gd name="connsiteY2" fmla="*/ 9722 h 9721"/>
                <a:gd name="connsiteX3" fmla="*/ 0 w 379140"/>
                <a:gd name="connsiteY3" fmla="*/ 9722 h 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140" h="9721">
                  <a:moveTo>
                    <a:pt x="0" y="0"/>
                  </a:moveTo>
                  <a:lnTo>
                    <a:pt x="379141" y="0"/>
                  </a:lnTo>
                  <a:lnTo>
                    <a:pt x="379141" y="9722"/>
                  </a:lnTo>
                  <a:lnTo>
                    <a:pt x="0" y="97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4FE31F1-DD5C-4F77-BEF1-1934B8D7706E}"/>
                </a:ext>
              </a:extLst>
            </p:cNvPr>
            <p:cNvSpPr/>
            <p:nvPr/>
          </p:nvSpPr>
          <p:spPr>
            <a:xfrm>
              <a:off x="5066406" y="2289378"/>
              <a:ext cx="977009" cy="430085"/>
            </a:xfrm>
            <a:custGeom>
              <a:avLst/>
              <a:gdLst>
                <a:gd name="connsiteX0" fmla="*/ 909066 w 977009"/>
                <a:gd name="connsiteY0" fmla="*/ 155972 h 430085"/>
                <a:gd name="connsiteX1" fmla="*/ 977010 w 977009"/>
                <a:gd name="connsiteY1" fmla="*/ 191654 h 430085"/>
                <a:gd name="connsiteX2" fmla="*/ 969211 w 977009"/>
                <a:gd name="connsiteY2" fmla="*/ 0 h 430085"/>
                <a:gd name="connsiteX3" fmla="*/ 807150 w 977009"/>
                <a:gd name="connsiteY3" fmla="*/ 102557 h 430085"/>
                <a:gd name="connsiteX4" fmla="*/ 875094 w 977009"/>
                <a:gd name="connsiteY4" fmla="*/ 138132 h 430085"/>
                <a:gd name="connsiteX5" fmla="*/ 823922 w 977009"/>
                <a:gd name="connsiteY5" fmla="*/ 235454 h 430085"/>
                <a:gd name="connsiteX6" fmla="*/ 823922 w 977009"/>
                <a:gd name="connsiteY6" fmla="*/ 235454 h 430085"/>
                <a:gd name="connsiteX7" fmla="*/ 799031 w 977009"/>
                <a:gd name="connsiteY7" fmla="*/ 244001 h 430085"/>
                <a:gd name="connsiteX8" fmla="*/ 708759 w 977009"/>
                <a:gd name="connsiteY8" fmla="*/ 202230 h 430085"/>
                <a:gd name="connsiteX9" fmla="*/ 708759 w 977009"/>
                <a:gd name="connsiteY9" fmla="*/ 201696 h 430085"/>
                <a:gd name="connsiteX10" fmla="*/ 668813 w 977009"/>
                <a:gd name="connsiteY10" fmla="*/ 158794 h 430085"/>
                <a:gd name="connsiteX11" fmla="*/ 625965 w 977009"/>
                <a:gd name="connsiteY11" fmla="*/ 197636 h 430085"/>
                <a:gd name="connsiteX12" fmla="*/ 625965 w 977009"/>
                <a:gd name="connsiteY12" fmla="*/ 197636 h 430085"/>
                <a:gd name="connsiteX13" fmla="*/ 625965 w 977009"/>
                <a:gd name="connsiteY13" fmla="*/ 201696 h 430085"/>
                <a:gd name="connsiteX14" fmla="*/ 629705 w 977009"/>
                <a:gd name="connsiteY14" fmla="*/ 218896 h 430085"/>
                <a:gd name="connsiteX15" fmla="*/ 512191 w 977009"/>
                <a:gd name="connsiteY15" fmla="*/ 347092 h 430085"/>
                <a:gd name="connsiteX16" fmla="*/ 500547 w 977009"/>
                <a:gd name="connsiteY16" fmla="*/ 345276 h 430085"/>
                <a:gd name="connsiteX17" fmla="*/ 494457 w 977009"/>
                <a:gd name="connsiteY17" fmla="*/ 345917 h 430085"/>
                <a:gd name="connsiteX18" fmla="*/ 325238 w 977009"/>
                <a:gd name="connsiteY18" fmla="*/ 131081 h 430085"/>
                <a:gd name="connsiteX19" fmla="*/ 301707 w 977009"/>
                <a:gd name="connsiteY19" fmla="*/ 77557 h 430085"/>
                <a:gd name="connsiteX20" fmla="*/ 249602 w 977009"/>
                <a:gd name="connsiteY20" fmla="*/ 97857 h 430085"/>
                <a:gd name="connsiteX21" fmla="*/ 246077 w 977009"/>
                <a:gd name="connsiteY21" fmla="*/ 114309 h 430085"/>
                <a:gd name="connsiteX22" fmla="*/ 248213 w 977009"/>
                <a:gd name="connsiteY22" fmla="*/ 126808 h 430085"/>
                <a:gd name="connsiteX23" fmla="*/ 55385 w 977009"/>
                <a:gd name="connsiteY23" fmla="*/ 324444 h 430085"/>
                <a:gd name="connsiteX24" fmla="*/ 2465 w 977009"/>
                <a:gd name="connsiteY24" fmla="*/ 349304 h 430085"/>
                <a:gd name="connsiteX25" fmla="*/ 27325 w 977009"/>
                <a:gd name="connsiteY25" fmla="*/ 402224 h 430085"/>
                <a:gd name="connsiteX26" fmla="*/ 80062 w 977009"/>
                <a:gd name="connsiteY26" fmla="*/ 377859 h 430085"/>
                <a:gd name="connsiteX27" fmla="*/ 80062 w 977009"/>
                <a:gd name="connsiteY27" fmla="*/ 377859 h 430085"/>
                <a:gd name="connsiteX28" fmla="*/ 82519 w 977009"/>
                <a:gd name="connsiteY28" fmla="*/ 363651 h 430085"/>
                <a:gd name="connsiteX29" fmla="*/ 81131 w 977009"/>
                <a:gd name="connsiteY29" fmla="*/ 353608 h 430085"/>
                <a:gd name="connsiteX30" fmla="*/ 276096 w 977009"/>
                <a:gd name="connsiteY30" fmla="*/ 153515 h 430085"/>
                <a:gd name="connsiteX31" fmla="*/ 287954 w 977009"/>
                <a:gd name="connsiteY31" fmla="*/ 155438 h 430085"/>
                <a:gd name="connsiteX32" fmla="*/ 295539 w 977009"/>
                <a:gd name="connsiteY32" fmla="*/ 154690 h 430085"/>
                <a:gd name="connsiteX33" fmla="*/ 463797 w 977009"/>
                <a:gd name="connsiteY33" fmla="*/ 368351 h 430085"/>
                <a:gd name="connsiteX34" fmla="*/ 480623 w 977009"/>
                <a:gd name="connsiteY34" fmla="*/ 425025 h 430085"/>
                <a:gd name="connsiteX35" fmla="*/ 537296 w 977009"/>
                <a:gd name="connsiteY35" fmla="*/ 408199 h 430085"/>
                <a:gd name="connsiteX36" fmla="*/ 542317 w 977009"/>
                <a:gd name="connsiteY36" fmla="*/ 390572 h 430085"/>
                <a:gd name="connsiteX37" fmla="*/ 542317 w 977009"/>
                <a:gd name="connsiteY37" fmla="*/ 386405 h 430085"/>
                <a:gd name="connsiteX38" fmla="*/ 540181 w 977009"/>
                <a:gd name="connsiteY38" fmla="*/ 373693 h 430085"/>
                <a:gd name="connsiteX39" fmla="*/ 660472 w 977009"/>
                <a:gd name="connsiteY39" fmla="*/ 242719 h 430085"/>
                <a:gd name="connsiteX40" fmla="*/ 667416 w 977009"/>
                <a:gd name="connsiteY40" fmla="*/ 243360 h 430085"/>
                <a:gd name="connsiteX41" fmla="*/ 690491 w 977009"/>
                <a:gd name="connsiteY41" fmla="*/ 236309 h 430085"/>
                <a:gd name="connsiteX42" fmla="*/ 782365 w 977009"/>
                <a:gd name="connsiteY42" fmla="*/ 279041 h 430085"/>
                <a:gd name="connsiteX43" fmla="*/ 824954 w 977009"/>
                <a:gd name="connsiteY43" fmla="*/ 319100 h 430085"/>
                <a:gd name="connsiteX44" fmla="*/ 865013 w 977009"/>
                <a:gd name="connsiteY44" fmla="*/ 276512 h 430085"/>
                <a:gd name="connsiteX45" fmla="*/ 864945 w 977009"/>
                <a:gd name="connsiteY45" fmla="*/ 275088 h 430085"/>
                <a:gd name="connsiteX46" fmla="*/ 857574 w 977009"/>
                <a:gd name="connsiteY46" fmla="*/ 253722 h 43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77009" h="430085">
                  <a:moveTo>
                    <a:pt x="909066" y="155972"/>
                  </a:moveTo>
                  <a:lnTo>
                    <a:pt x="977010" y="191654"/>
                  </a:lnTo>
                  <a:lnTo>
                    <a:pt x="969211" y="0"/>
                  </a:lnTo>
                  <a:lnTo>
                    <a:pt x="807150" y="102557"/>
                  </a:lnTo>
                  <a:lnTo>
                    <a:pt x="875094" y="138132"/>
                  </a:lnTo>
                  <a:lnTo>
                    <a:pt x="823922" y="235454"/>
                  </a:lnTo>
                  <a:lnTo>
                    <a:pt x="823922" y="235454"/>
                  </a:lnTo>
                  <a:cubicBezTo>
                    <a:pt x="814903" y="235443"/>
                    <a:pt x="806141" y="238452"/>
                    <a:pt x="799031" y="244001"/>
                  </a:cubicBezTo>
                  <a:lnTo>
                    <a:pt x="708759" y="202230"/>
                  </a:lnTo>
                  <a:lnTo>
                    <a:pt x="708759" y="201696"/>
                  </a:lnTo>
                  <a:cubicBezTo>
                    <a:pt x="709575" y="178818"/>
                    <a:pt x="691691" y="159610"/>
                    <a:pt x="668813" y="158794"/>
                  </a:cubicBezTo>
                  <a:cubicBezTo>
                    <a:pt x="646365" y="157993"/>
                    <a:pt x="627364" y="175218"/>
                    <a:pt x="625965" y="197636"/>
                  </a:cubicBezTo>
                  <a:lnTo>
                    <a:pt x="625965" y="197636"/>
                  </a:lnTo>
                  <a:cubicBezTo>
                    <a:pt x="625859" y="198987"/>
                    <a:pt x="625859" y="200345"/>
                    <a:pt x="625965" y="201696"/>
                  </a:cubicBezTo>
                  <a:cubicBezTo>
                    <a:pt x="626020" y="207625"/>
                    <a:pt x="627293" y="213479"/>
                    <a:pt x="629705" y="218896"/>
                  </a:cubicBezTo>
                  <a:lnTo>
                    <a:pt x="512191" y="347092"/>
                  </a:lnTo>
                  <a:cubicBezTo>
                    <a:pt x="508422" y="345908"/>
                    <a:pt x="504497" y="345296"/>
                    <a:pt x="500547" y="345276"/>
                  </a:cubicBezTo>
                  <a:cubicBezTo>
                    <a:pt x="498500" y="345278"/>
                    <a:pt x="496459" y="345492"/>
                    <a:pt x="494457" y="345917"/>
                  </a:cubicBezTo>
                  <a:lnTo>
                    <a:pt x="325238" y="131081"/>
                  </a:lnTo>
                  <a:cubicBezTo>
                    <a:pt x="333521" y="109803"/>
                    <a:pt x="322985" y="85839"/>
                    <a:pt x="301707" y="77557"/>
                  </a:cubicBezTo>
                  <a:cubicBezTo>
                    <a:pt x="281703" y="69770"/>
                    <a:pt x="259066" y="78589"/>
                    <a:pt x="249602" y="97857"/>
                  </a:cubicBezTo>
                  <a:cubicBezTo>
                    <a:pt x="247263" y="103025"/>
                    <a:pt x="246061" y="108635"/>
                    <a:pt x="246077" y="114309"/>
                  </a:cubicBezTo>
                  <a:cubicBezTo>
                    <a:pt x="246206" y="118554"/>
                    <a:pt x="246925" y="122760"/>
                    <a:pt x="248213" y="126808"/>
                  </a:cubicBezTo>
                  <a:lnTo>
                    <a:pt x="55385" y="324444"/>
                  </a:lnTo>
                  <a:cubicBezTo>
                    <a:pt x="33906" y="316695"/>
                    <a:pt x="10213" y="327825"/>
                    <a:pt x="2465" y="349304"/>
                  </a:cubicBezTo>
                  <a:cubicBezTo>
                    <a:pt x="-5284" y="370782"/>
                    <a:pt x="5846" y="394475"/>
                    <a:pt x="27325" y="402224"/>
                  </a:cubicBezTo>
                  <a:cubicBezTo>
                    <a:pt x="48609" y="409903"/>
                    <a:pt x="72113" y="399044"/>
                    <a:pt x="80062" y="377859"/>
                  </a:cubicBezTo>
                  <a:lnTo>
                    <a:pt x="80062" y="377859"/>
                  </a:lnTo>
                  <a:cubicBezTo>
                    <a:pt x="81680" y="373296"/>
                    <a:pt x="82511" y="368492"/>
                    <a:pt x="82519" y="363651"/>
                  </a:cubicBezTo>
                  <a:cubicBezTo>
                    <a:pt x="82531" y="360255"/>
                    <a:pt x="82063" y="356874"/>
                    <a:pt x="81131" y="353608"/>
                  </a:cubicBezTo>
                  <a:lnTo>
                    <a:pt x="276096" y="153515"/>
                  </a:lnTo>
                  <a:cubicBezTo>
                    <a:pt x="279921" y="154786"/>
                    <a:pt x="283924" y="155435"/>
                    <a:pt x="287954" y="155438"/>
                  </a:cubicBezTo>
                  <a:cubicBezTo>
                    <a:pt x="290502" y="155454"/>
                    <a:pt x="293044" y="155203"/>
                    <a:pt x="295539" y="154690"/>
                  </a:cubicBezTo>
                  <a:lnTo>
                    <a:pt x="463797" y="368351"/>
                  </a:lnTo>
                  <a:cubicBezTo>
                    <a:pt x="452793" y="388647"/>
                    <a:pt x="460327" y="414021"/>
                    <a:pt x="480623" y="425025"/>
                  </a:cubicBezTo>
                  <a:cubicBezTo>
                    <a:pt x="500919" y="436028"/>
                    <a:pt x="526293" y="428495"/>
                    <a:pt x="537296" y="408199"/>
                  </a:cubicBezTo>
                  <a:cubicBezTo>
                    <a:pt x="540281" y="402778"/>
                    <a:pt x="541998" y="396752"/>
                    <a:pt x="542317" y="390572"/>
                  </a:cubicBezTo>
                  <a:cubicBezTo>
                    <a:pt x="542424" y="389185"/>
                    <a:pt x="542424" y="387792"/>
                    <a:pt x="542317" y="386405"/>
                  </a:cubicBezTo>
                  <a:cubicBezTo>
                    <a:pt x="542252" y="382084"/>
                    <a:pt x="541532" y="377798"/>
                    <a:pt x="540181" y="373693"/>
                  </a:cubicBezTo>
                  <a:lnTo>
                    <a:pt x="660472" y="242719"/>
                  </a:lnTo>
                  <a:cubicBezTo>
                    <a:pt x="662762" y="243144"/>
                    <a:pt x="665086" y="243358"/>
                    <a:pt x="667416" y="243360"/>
                  </a:cubicBezTo>
                  <a:cubicBezTo>
                    <a:pt x="675637" y="243356"/>
                    <a:pt x="683671" y="240901"/>
                    <a:pt x="690491" y="236309"/>
                  </a:cubicBezTo>
                  <a:lnTo>
                    <a:pt x="782365" y="279041"/>
                  </a:lnTo>
                  <a:cubicBezTo>
                    <a:pt x="783063" y="301864"/>
                    <a:pt x="802131" y="319799"/>
                    <a:pt x="824954" y="319100"/>
                  </a:cubicBezTo>
                  <a:cubicBezTo>
                    <a:pt x="847776" y="318402"/>
                    <a:pt x="865712" y="299334"/>
                    <a:pt x="865013" y="276512"/>
                  </a:cubicBezTo>
                  <a:cubicBezTo>
                    <a:pt x="864999" y="276037"/>
                    <a:pt x="864976" y="275562"/>
                    <a:pt x="864945" y="275088"/>
                  </a:cubicBezTo>
                  <a:cubicBezTo>
                    <a:pt x="864543" y="267415"/>
                    <a:pt x="861988" y="260011"/>
                    <a:pt x="857574" y="253722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0" name="图形 3">
              <a:extLst>
                <a:ext uri="{FF2B5EF4-FFF2-40B4-BE49-F238E27FC236}">
                  <a16:creationId xmlns:a16="http://schemas.microsoft.com/office/drawing/2014/main" id="{B9D65CD1-E1BD-4921-8607-F774A2E783C5}"/>
                </a:ext>
              </a:extLst>
            </p:cNvPr>
            <p:cNvGrpSpPr/>
            <p:nvPr/>
          </p:nvGrpSpPr>
          <p:grpSpPr>
            <a:xfrm>
              <a:off x="6003462" y="3204059"/>
              <a:ext cx="788515" cy="673458"/>
              <a:chOff x="6003462" y="3204059"/>
              <a:chExt cx="788515" cy="673458"/>
            </a:xfrm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E90BFCBB-9ABC-46F2-B8C8-B105334F9E78}"/>
                  </a:ext>
                </a:extLst>
              </p:cNvPr>
              <p:cNvSpPr/>
              <p:nvPr/>
            </p:nvSpPr>
            <p:spPr>
              <a:xfrm>
                <a:off x="6003462" y="3204059"/>
                <a:ext cx="788515" cy="673458"/>
              </a:xfrm>
              <a:custGeom>
                <a:avLst/>
                <a:gdLst>
                  <a:gd name="connsiteX0" fmla="*/ 63030 w 788515"/>
                  <a:gd name="connsiteY0" fmla="*/ 214 h 673458"/>
                  <a:gd name="connsiteX1" fmla="*/ 0 w 788515"/>
                  <a:gd name="connsiteY1" fmla="*/ 63350 h 673458"/>
                  <a:gd name="connsiteX2" fmla="*/ 0 w 788515"/>
                  <a:gd name="connsiteY2" fmla="*/ 610429 h 673458"/>
                  <a:gd name="connsiteX3" fmla="*/ 63030 w 788515"/>
                  <a:gd name="connsiteY3" fmla="*/ 673459 h 673458"/>
                  <a:gd name="connsiteX4" fmla="*/ 725378 w 788515"/>
                  <a:gd name="connsiteY4" fmla="*/ 673459 h 673458"/>
                  <a:gd name="connsiteX5" fmla="*/ 788515 w 788515"/>
                  <a:gd name="connsiteY5" fmla="*/ 610429 h 673458"/>
                  <a:gd name="connsiteX6" fmla="*/ 788515 w 788515"/>
                  <a:gd name="connsiteY6" fmla="*/ 63030 h 673458"/>
                  <a:gd name="connsiteX7" fmla="*/ 725378 w 788515"/>
                  <a:gd name="connsiteY7" fmla="*/ 0 h 67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88515" h="673458">
                    <a:moveTo>
                      <a:pt x="63030" y="214"/>
                    </a:moveTo>
                    <a:cubicBezTo>
                      <a:pt x="28202" y="273"/>
                      <a:pt x="0" y="28523"/>
                      <a:pt x="0" y="63350"/>
                    </a:cubicBezTo>
                    <a:lnTo>
                      <a:pt x="0" y="610429"/>
                    </a:lnTo>
                    <a:cubicBezTo>
                      <a:pt x="0" y="645239"/>
                      <a:pt x="28220" y="673459"/>
                      <a:pt x="63030" y="673459"/>
                    </a:cubicBezTo>
                    <a:lnTo>
                      <a:pt x="725378" y="673459"/>
                    </a:lnTo>
                    <a:cubicBezTo>
                      <a:pt x="760206" y="673459"/>
                      <a:pt x="788456" y="645257"/>
                      <a:pt x="788515" y="610429"/>
                    </a:cubicBezTo>
                    <a:lnTo>
                      <a:pt x="788515" y="63030"/>
                    </a:lnTo>
                    <a:cubicBezTo>
                      <a:pt x="788456" y="28202"/>
                      <a:pt x="760206" y="0"/>
                      <a:pt x="725378" y="0"/>
                    </a:cubicBezTo>
                    <a:close/>
                  </a:path>
                </a:pathLst>
              </a:custGeom>
              <a:noFill/>
              <a:ln w="10668" cap="flat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496B6B2E-9551-4B07-9C3C-9FD5CE7BB4E9}"/>
                  </a:ext>
                </a:extLst>
              </p:cNvPr>
              <p:cNvSpPr/>
              <p:nvPr/>
            </p:nvSpPr>
            <p:spPr>
              <a:xfrm>
                <a:off x="6055702" y="3278841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069F6133-F9AA-4DB6-A554-4AB3B8C38905}"/>
                  </a:ext>
                </a:extLst>
              </p:cNvPr>
              <p:cNvSpPr/>
              <p:nvPr/>
            </p:nvSpPr>
            <p:spPr>
              <a:xfrm>
                <a:off x="6055702" y="3333751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94198432-69F2-4731-BFA1-9EB007FC6642}"/>
                  </a:ext>
                </a:extLst>
              </p:cNvPr>
              <p:cNvSpPr/>
              <p:nvPr/>
            </p:nvSpPr>
            <p:spPr>
              <a:xfrm>
                <a:off x="6055702" y="3388662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C78602AF-7DA4-4892-8414-94FED946C4A7}"/>
                  </a:ext>
                </a:extLst>
              </p:cNvPr>
              <p:cNvSpPr/>
              <p:nvPr/>
            </p:nvSpPr>
            <p:spPr>
              <a:xfrm>
                <a:off x="6055702" y="3443680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1C470857-DC3B-4489-9039-0E9A9B608117}"/>
                  </a:ext>
                </a:extLst>
              </p:cNvPr>
              <p:cNvSpPr/>
              <p:nvPr/>
            </p:nvSpPr>
            <p:spPr>
              <a:xfrm>
                <a:off x="6053779" y="3333751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13F2639E-D9DF-4F28-8C98-30EB49C0A370}"/>
                  </a:ext>
                </a:extLst>
              </p:cNvPr>
              <p:cNvSpPr/>
              <p:nvPr/>
            </p:nvSpPr>
            <p:spPr>
              <a:xfrm>
                <a:off x="6055702" y="3498591"/>
                <a:ext cx="50317" cy="6730"/>
              </a:xfrm>
              <a:custGeom>
                <a:avLst/>
                <a:gdLst>
                  <a:gd name="connsiteX0" fmla="*/ 0 w 50317"/>
                  <a:gd name="connsiteY0" fmla="*/ 0 h 6730"/>
                  <a:gd name="connsiteX1" fmla="*/ 50317 w 50317"/>
                  <a:gd name="connsiteY1" fmla="*/ 0 h 6730"/>
                  <a:gd name="connsiteX2" fmla="*/ 50317 w 50317"/>
                  <a:gd name="connsiteY2" fmla="*/ 6730 h 6730"/>
                  <a:gd name="connsiteX3" fmla="*/ 0 w 50317"/>
                  <a:gd name="connsiteY3" fmla="*/ 6730 h 6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317" h="6730">
                    <a:moveTo>
                      <a:pt x="0" y="0"/>
                    </a:moveTo>
                    <a:lnTo>
                      <a:pt x="50317" y="0"/>
                    </a:lnTo>
                    <a:lnTo>
                      <a:pt x="50317" y="6730"/>
                    </a:lnTo>
                    <a:lnTo>
                      <a:pt x="0" y="6730"/>
                    </a:lnTo>
                    <a:close/>
                  </a:path>
                </a:pathLst>
              </a:custGeom>
              <a:solidFill>
                <a:srgbClr val="263238"/>
              </a:solidFill>
              <a:ln w="1066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6FE0ADE8-BE4E-434B-B72F-52F2D25D0202}"/>
                </a:ext>
              </a:extLst>
            </p:cNvPr>
            <p:cNvSpPr/>
            <p:nvPr/>
          </p:nvSpPr>
          <p:spPr>
            <a:xfrm>
              <a:off x="6199666" y="3313183"/>
              <a:ext cx="482663" cy="482661"/>
            </a:xfrm>
            <a:custGeom>
              <a:avLst/>
              <a:gdLst>
                <a:gd name="connsiteX0" fmla="*/ 236352 w 482663"/>
                <a:gd name="connsiteY0" fmla="*/ 482609 h 482661"/>
                <a:gd name="connsiteX1" fmla="*/ 482611 w 482663"/>
                <a:gd name="connsiteY1" fmla="*/ 246311 h 482661"/>
                <a:gd name="connsiteX2" fmla="*/ 246313 w 482663"/>
                <a:gd name="connsiteY2" fmla="*/ 52 h 482661"/>
                <a:gd name="connsiteX3" fmla="*/ 54 w 482663"/>
                <a:gd name="connsiteY3" fmla="*/ 236351 h 482661"/>
                <a:gd name="connsiteX4" fmla="*/ 44 w 482663"/>
                <a:gd name="connsiteY4" fmla="*/ 236899 h 482661"/>
                <a:gd name="connsiteX5" fmla="*/ 236352 w 482663"/>
                <a:gd name="connsiteY5" fmla="*/ 482609 h 482661"/>
                <a:gd name="connsiteX6" fmla="*/ 244792 w 482663"/>
                <a:gd name="connsiteY6" fmla="*/ 70885 h 482661"/>
                <a:gd name="connsiteX7" fmla="*/ 412231 w 482663"/>
                <a:gd name="connsiteY7" fmla="*/ 245233 h 482661"/>
                <a:gd name="connsiteX8" fmla="*/ 237883 w 482663"/>
                <a:gd name="connsiteY8" fmla="*/ 412672 h 482661"/>
                <a:gd name="connsiteX9" fmla="*/ 70444 w 482663"/>
                <a:gd name="connsiteY9" fmla="*/ 238325 h 482661"/>
                <a:gd name="connsiteX10" fmla="*/ 70444 w 482663"/>
                <a:gd name="connsiteY10" fmla="*/ 238288 h 482661"/>
                <a:gd name="connsiteX11" fmla="*/ 244792 w 482663"/>
                <a:gd name="connsiteY11" fmla="*/ 70885 h 48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2663" h="482661">
                  <a:moveTo>
                    <a:pt x="236352" y="482609"/>
                  </a:moveTo>
                  <a:cubicBezTo>
                    <a:pt x="369607" y="485360"/>
                    <a:pt x="479860" y="379566"/>
                    <a:pt x="482611" y="246311"/>
                  </a:cubicBezTo>
                  <a:cubicBezTo>
                    <a:pt x="485362" y="113057"/>
                    <a:pt x="379567" y="2803"/>
                    <a:pt x="246313" y="52"/>
                  </a:cubicBezTo>
                  <a:cubicBezTo>
                    <a:pt x="113059" y="-2698"/>
                    <a:pt x="2805" y="103096"/>
                    <a:pt x="54" y="236351"/>
                  </a:cubicBezTo>
                  <a:cubicBezTo>
                    <a:pt x="50" y="236533"/>
                    <a:pt x="47" y="236717"/>
                    <a:pt x="44" y="236899"/>
                  </a:cubicBezTo>
                  <a:cubicBezTo>
                    <a:pt x="-2459" y="369969"/>
                    <a:pt x="103287" y="479921"/>
                    <a:pt x="236352" y="482609"/>
                  </a:cubicBezTo>
                  <a:close/>
                  <a:moveTo>
                    <a:pt x="244792" y="70885"/>
                  </a:moveTo>
                  <a:cubicBezTo>
                    <a:pt x="339174" y="72793"/>
                    <a:pt x="414139" y="150851"/>
                    <a:pt x="412231" y="245233"/>
                  </a:cubicBezTo>
                  <a:cubicBezTo>
                    <a:pt x="410323" y="339615"/>
                    <a:pt x="332265" y="414580"/>
                    <a:pt x="237883" y="412672"/>
                  </a:cubicBezTo>
                  <a:cubicBezTo>
                    <a:pt x="143501" y="410765"/>
                    <a:pt x="68536" y="332707"/>
                    <a:pt x="70444" y="238325"/>
                  </a:cubicBezTo>
                  <a:cubicBezTo>
                    <a:pt x="70444" y="238313"/>
                    <a:pt x="70444" y="238300"/>
                    <a:pt x="70444" y="238288"/>
                  </a:cubicBezTo>
                  <a:cubicBezTo>
                    <a:pt x="72372" y="143921"/>
                    <a:pt x="150424" y="68978"/>
                    <a:pt x="244792" y="70885"/>
                  </a:cubicBez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5C839058-A3B9-4E61-86A2-9D62B4552D2C}"/>
                </a:ext>
              </a:extLst>
            </p:cNvPr>
            <p:cNvSpPr/>
            <p:nvPr/>
          </p:nvSpPr>
          <p:spPr>
            <a:xfrm>
              <a:off x="6199666" y="3313183"/>
              <a:ext cx="482663" cy="482661"/>
            </a:xfrm>
            <a:custGeom>
              <a:avLst/>
              <a:gdLst>
                <a:gd name="connsiteX0" fmla="*/ 236352 w 482663"/>
                <a:gd name="connsiteY0" fmla="*/ 482609 h 482661"/>
                <a:gd name="connsiteX1" fmla="*/ 482611 w 482663"/>
                <a:gd name="connsiteY1" fmla="*/ 246311 h 482661"/>
                <a:gd name="connsiteX2" fmla="*/ 246313 w 482663"/>
                <a:gd name="connsiteY2" fmla="*/ 52 h 482661"/>
                <a:gd name="connsiteX3" fmla="*/ 54 w 482663"/>
                <a:gd name="connsiteY3" fmla="*/ 236351 h 482661"/>
                <a:gd name="connsiteX4" fmla="*/ 44 w 482663"/>
                <a:gd name="connsiteY4" fmla="*/ 236899 h 482661"/>
                <a:gd name="connsiteX5" fmla="*/ 236352 w 482663"/>
                <a:gd name="connsiteY5" fmla="*/ 482609 h 482661"/>
                <a:gd name="connsiteX6" fmla="*/ 244792 w 482663"/>
                <a:gd name="connsiteY6" fmla="*/ 70885 h 482661"/>
                <a:gd name="connsiteX7" fmla="*/ 412231 w 482663"/>
                <a:gd name="connsiteY7" fmla="*/ 245233 h 482661"/>
                <a:gd name="connsiteX8" fmla="*/ 237883 w 482663"/>
                <a:gd name="connsiteY8" fmla="*/ 412672 h 482661"/>
                <a:gd name="connsiteX9" fmla="*/ 70444 w 482663"/>
                <a:gd name="connsiteY9" fmla="*/ 238325 h 482661"/>
                <a:gd name="connsiteX10" fmla="*/ 70444 w 482663"/>
                <a:gd name="connsiteY10" fmla="*/ 238288 h 482661"/>
                <a:gd name="connsiteX11" fmla="*/ 244792 w 482663"/>
                <a:gd name="connsiteY11" fmla="*/ 70885 h 48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2663" h="482661">
                  <a:moveTo>
                    <a:pt x="236352" y="482609"/>
                  </a:moveTo>
                  <a:cubicBezTo>
                    <a:pt x="369607" y="485360"/>
                    <a:pt x="479860" y="379566"/>
                    <a:pt x="482611" y="246311"/>
                  </a:cubicBezTo>
                  <a:cubicBezTo>
                    <a:pt x="485362" y="113057"/>
                    <a:pt x="379567" y="2803"/>
                    <a:pt x="246313" y="52"/>
                  </a:cubicBezTo>
                  <a:cubicBezTo>
                    <a:pt x="113059" y="-2698"/>
                    <a:pt x="2805" y="103096"/>
                    <a:pt x="54" y="236351"/>
                  </a:cubicBezTo>
                  <a:cubicBezTo>
                    <a:pt x="50" y="236533"/>
                    <a:pt x="47" y="236717"/>
                    <a:pt x="44" y="236899"/>
                  </a:cubicBezTo>
                  <a:cubicBezTo>
                    <a:pt x="-2459" y="369969"/>
                    <a:pt x="103287" y="479921"/>
                    <a:pt x="236352" y="482609"/>
                  </a:cubicBezTo>
                  <a:close/>
                  <a:moveTo>
                    <a:pt x="244792" y="70885"/>
                  </a:moveTo>
                  <a:cubicBezTo>
                    <a:pt x="339174" y="72793"/>
                    <a:pt x="414139" y="150851"/>
                    <a:pt x="412231" y="245233"/>
                  </a:cubicBezTo>
                  <a:cubicBezTo>
                    <a:pt x="410323" y="339615"/>
                    <a:pt x="332265" y="414580"/>
                    <a:pt x="237883" y="412672"/>
                  </a:cubicBezTo>
                  <a:cubicBezTo>
                    <a:pt x="143501" y="410765"/>
                    <a:pt x="68536" y="332707"/>
                    <a:pt x="70444" y="238325"/>
                  </a:cubicBezTo>
                  <a:cubicBezTo>
                    <a:pt x="70444" y="238313"/>
                    <a:pt x="70444" y="238300"/>
                    <a:pt x="70444" y="238288"/>
                  </a:cubicBezTo>
                  <a:cubicBezTo>
                    <a:pt x="72372" y="143921"/>
                    <a:pt x="150424" y="68978"/>
                    <a:pt x="244792" y="70885"/>
                  </a:cubicBez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8D39FA84-8F98-4CEC-82F7-F0AEB154C254}"/>
                </a:ext>
              </a:extLst>
            </p:cNvPr>
            <p:cNvSpPr/>
            <p:nvPr/>
          </p:nvSpPr>
          <p:spPr>
            <a:xfrm>
              <a:off x="6196008" y="3308077"/>
              <a:ext cx="420469" cy="491865"/>
            </a:xfrm>
            <a:custGeom>
              <a:avLst/>
              <a:gdLst>
                <a:gd name="connsiteX0" fmla="*/ 71645 w 420469"/>
                <a:gd name="connsiteY0" fmla="*/ 419131 h 491865"/>
                <a:gd name="connsiteX1" fmla="*/ 419127 w 420469"/>
                <a:gd name="connsiteY1" fmla="*/ 420663 h 491865"/>
                <a:gd name="connsiteX2" fmla="*/ 419164 w 420469"/>
                <a:gd name="connsiteY2" fmla="*/ 420626 h 491865"/>
                <a:gd name="connsiteX3" fmla="*/ 419164 w 420469"/>
                <a:gd name="connsiteY3" fmla="*/ 413789 h 491865"/>
                <a:gd name="connsiteX4" fmla="*/ 369060 w 420469"/>
                <a:gd name="connsiteY4" fmla="*/ 363365 h 491865"/>
                <a:gd name="connsiteX5" fmla="*/ 365642 w 420469"/>
                <a:gd name="connsiteY5" fmla="*/ 361870 h 491865"/>
                <a:gd name="connsiteX6" fmla="*/ 362117 w 420469"/>
                <a:gd name="connsiteY6" fmla="*/ 363259 h 491865"/>
                <a:gd name="connsiteX7" fmla="*/ 241612 w 420469"/>
                <a:gd name="connsiteY7" fmla="*/ 411439 h 491865"/>
                <a:gd name="connsiteX8" fmla="*/ 229754 w 420469"/>
                <a:gd name="connsiteY8" fmla="*/ 411439 h 491865"/>
                <a:gd name="connsiteX9" fmla="*/ 131363 w 420469"/>
                <a:gd name="connsiteY9" fmla="*/ 371805 h 491865"/>
                <a:gd name="connsiteX10" fmla="*/ 123992 w 420469"/>
                <a:gd name="connsiteY10" fmla="*/ 364968 h 491865"/>
                <a:gd name="connsiteX11" fmla="*/ 105296 w 420469"/>
                <a:gd name="connsiteY11" fmla="*/ 148423 h 491865"/>
                <a:gd name="connsiteX12" fmla="*/ 105830 w 420469"/>
                <a:gd name="connsiteY12" fmla="*/ 147461 h 491865"/>
                <a:gd name="connsiteX13" fmla="*/ 109356 w 420469"/>
                <a:gd name="connsiteY13" fmla="*/ 143188 h 491865"/>
                <a:gd name="connsiteX14" fmla="*/ 248235 w 420469"/>
                <a:gd name="connsiteY14" fmla="*/ 80585 h 491865"/>
                <a:gd name="connsiteX15" fmla="*/ 253149 w 420469"/>
                <a:gd name="connsiteY15" fmla="*/ 75887 h 491865"/>
                <a:gd name="connsiteX16" fmla="*/ 253149 w 420469"/>
                <a:gd name="connsiteY16" fmla="*/ 75885 h 491865"/>
                <a:gd name="connsiteX17" fmla="*/ 253149 w 420469"/>
                <a:gd name="connsiteY17" fmla="*/ 75885 h 491865"/>
                <a:gd name="connsiteX18" fmla="*/ 254538 w 420469"/>
                <a:gd name="connsiteY18" fmla="*/ 5056 h 491865"/>
                <a:gd name="connsiteX19" fmla="*/ 249838 w 420469"/>
                <a:gd name="connsiteY19" fmla="*/ 35 h 491865"/>
                <a:gd name="connsiteX20" fmla="*/ 249838 w 420469"/>
                <a:gd name="connsiteY20" fmla="*/ 35 h 491865"/>
                <a:gd name="connsiteX21" fmla="*/ 35 w 420469"/>
                <a:gd name="connsiteY21" fmla="*/ 241583 h 491865"/>
                <a:gd name="connsiteX22" fmla="*/ 71645 w 420469"/>
                <a:gd name="connsiteY22" fmla="*/ 419131 h 49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0469" h="491865">
                  <a:moveTo>
                    <a:pt x="71645" y="419131"/>
                  </a:moveTo>
                  <a:cubicBezTo>
                    <a:pt x="167177" y="515509"/>
                    <a:pt x="322750" y="516194"/>
                    <a:pt x="419127" y="420663"/>
                  </a:cubicBezTo>
                  <a:cubicBezTo>
                    <a:pt x="419139" y="420650"/>
                    <a:pt x="419152" y="420639"/>
                    <a:pt x="419164" y="420626"/>
                  </a:cubicBezTo>
                  <a:cubicBezTo>
                    <a:pt x="420905" y="418680"/>
                    <a:pt x="420905" y="415736"/>
                    <a:pt x="419164" y="413789"/>
                  </a:cubicBezTo>
                  <a:lnTo>
                    <a:pt x="369060" y="363365"/>
                  </a:lnTo>
                  <a:cubicBezTo>
                    <a:pt x="368169" y="362427"/>
                    <a:pt x="366936" y="361888"/>
                    <a:pt x="365642" y="361870"/>
                  </a:cubicBezTo>
                  <a:cubicBezTo>
                    <a:pt x="364349" y="361946"/>
                    <a:pt x="363114" y="362432"/>
                    <a:pt x="362117" y="363259"/>
                  </a:cubicBezTo>
                  <a:cubicBezTo>
                    <a:pt x="330276" y="395196"/>
                    <a:pt x="286694" y="412621"/>
                    <a:pt x="241612" y="411439"/>
                  </a:cubicBezTo>
                  <a:lnTo>
                    <a:pt x="229754" y="411439"/>
                  </a:lnTo>
                  <a:cubicBezTo>
                    <a:pt x="193489" y="409413"/>
                    <a:pt x="158905" y="395482"/>
                    <a:pt x="131363" y="371805"/>
                  </a:cubicBezTo>
                  <a:cubicBezTo>
                    <a:pt x="128906" y="369562"/>
                    <a:pt x="126342" y="367318"/>
                    <a:pt x="123992" y="364968"/>
                  </a:cubicBezTo>
                  <a:cubicBezTo>
                    <a:pt x="65890" y="306955"/>
                    <a:pt x="57998" y="215535"/>
                    <a:pt x="105296" y="148423"/>
                  </a:cubicBezTo>
                  <a:cubicBezTo>
                    <a:pt x="105514" y="148126"/>
                    <a:pt x="105693" y="147803"/>
                    <a:pt x="105830" y="147461"/>
                  </a:cubicBezTo>
                  <a:cubicBezTo>
                    <a:pt x="106899" y="145966"/>
                    <a:pt x="108074" y="144684"/>
                    <a:pt x="109356" y="143188"/>
                  </a:cubicBezTo>
                  <a:cubicBezTo>
                    <a:pt x="142698" y="100957"/>
                    <a:pt x="194511" y="77601"/>
                    <a:pt x="248235" y="80585"/>
                  </a:cubicBezTo>
                  <a:cubicBezTo>
                    <a:pt x="250890" y="80645"/>
                    <a:pt x="253090" y="78542"/>
                    <a:pt x="253149" y="75887"/>
                  </a:cubicBezTo>
                  <a:cubicBezTo>
                    <a:pt x="253149" y="75886"/>
                    <a:pt x="253149" y="75886"/>
                    <a:pt x="253149" y="75885"/>
                  </a:cubicBezTo>
                  <a:lnTo>
                    <a:pt x="253149" y="75885"/>
                  </a:lnTo>
                  <a:lnTo>
                    <a:pt x="254538" y="5056"/>
                  </a:lnTo>
                  <a:cubicBezTo>
                    <a:pt x="254599" y="2382"/>
                    <a:pt x="252510" y="151"/>
                    <a:pt x="249838" y="35"/>
                  </a:cubicBezTo>
                  <a:lnTo>
                    <a:pt x="249838" y="35"/>
                  </a:lnTo>
                  <a:cubicBezTo>
                    <a:pt x="114155" y="-2244"/>
                    <a:pt x="2315" y="105900"/>
                    <a:pt x="35" y="241583"/>
                  </a:cubicBezTo>
                  <a:cubicBezTo>
                    <a:pt x="-1082" y="308013"/>
                    <a:pt x="24752" y="372064"/>
                    <a:pt x="71645" y="419131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30824938-A117-4902-9CB4-A5716C26756E}"/>
                </a:ext>
              </a:extLst>
            </p:cNvPr>
            <p:cNvSpPr/>
            <p:nvPr/>
          </p:nvSpPr>
          <p:spPr>
            <a:xfrm>
              <a:off x="6194528" y="3308219"/>
              <a:ext cx="502316" cy="502316"/>
            </a:xfrm>
            <a:custGeom>
              <a:avLst/>
              <a:gdLst>
                <a:gd name="connsiteX0" fmla="*/ 251425 w 502316"/>
                <a:gd name="connsiteY0" fmla="*/ 0 h 502316"/>
                <a:gd name="connsiteX1" fmla="*/ 502316 w 502316"/>
                <a:gd name="connsiteY1" fmla="*/ 251425 h 502316"/>
                <a:gd name="connsiteX2" fmla="*/ 250891 w 502316"/>
                <a:gd name="connsiteY2" fmla="*/ 502316 h 502316"/>
                <a:gd name="connsiteX3" fmla="*/ 0 w 502316"/>
                <a:gd name="connsiteY3" fmla="*/ 250891 h 502316"/>
                <a:gd name="connsiteX4" fmla="*/ 250891 w 502316"/>
                <a:gd name="connsiteY4" fmla="*/ 0 h 502316"/>
                <a:gd name="connsiteX5" fmla="*/ 241597 w 502316"/>
                <a:gd name="connsiteY5" fmla="*/ 482553 h 502316"/>
                <a:gd name="connsiteX6" fmla="*/ 482935 w 502316"/>
                <a:gd name="connsiteY6" fmla="*/ 250947 h 502316"/>
                <a:gd name="connsiteX7" fmla="*/ 251330 w 502316"/>
                <a:gd name="connsiteY7" fmla="*/ 9608 h 502316"/>
                <a:gd name="connsiteX8" fmla="*/ 9991 w 502316"/>
                <a:gd name="connsiteY8" fmla="*/ 241214 h 502316"/>
                <a:gd name="connsiteX9" fmla="*/ 9988 w 502316"/>
                <a:gd name="connsiteY9" fmla="*/ 241330 h 502316"/>
                <a:gd name="connsiteX10" fmla="*/ 9988 w 502316"/>
                <a:gd name="connsiteY10" fmla="*/ 241330 h 502316"/>
                <a:gd name="connsiteX11" fmla="*/ 241597 w 502316"/>
                <a:gd name="connsiteY11" fmla="*/ 482660 h 502316"/>
                <a:gd name="connsiteX12" fmla="*/ 250036 w 502316"/>
                <a:gd name="connsiteY12" fmla="*/ 70829 h 502316"/>
                <a:gd name="connsiteX13" fmla="*/ 421853 w 502316"/>
                <a:gd name="connsiteY13" fmla="*/ 249770 h 502316"/>
                <a:gd name="connsiteX14" fmla="*/ 242912 w 502316"/>
                <a:gd name="connsiteY14" fmla="*/ 421587 h 502316"/>
                <a:gd name="connsiteX15" fmla="*/ 71095 w 502316"/>
                <a:gd name="connsiteY15" fmla="*/ 242646 h 502316"/>
                <a:gd name="connsiteX16" fmla="*/ 71095 w 502316"/>
                <a:gd name="connsiteY16" fmla="*/ 242612 h 502316"/>
                <a:gd name="connsiteX17" fmla="*/ 250036 w 502316"/>
                <a:gd name="connsiteY17" fmla="*/ 70829 h 502316"/>
                <a:gd name="connsiteX18" fmla="*/ 243092 w 502316"/>
                <a:gd name="connsiteY18" fmla="*/ 411724 h 502316"/>
                <a:gd name="connsiteX19" fmla="*/ 412137 w 502316"/>
                <a:gd name="connsiteY19" fmla="*/ 249450 h 502316"/>
                <a:gd name="connsiteX20" fmla="*/ 249862 w 502316"/>
                <a:gd name="connsiteY20" fmla="*/ 80406 h 502316"/>
                <a:gd name="connsiteX21" fmla="*/ 80818 w 502316"/>
                <a:gd name="connsiteY21" fmla="*/ 242680 h 502316"/>
                <a:gd name="connsiteX22" fmla="*/ 80817 w 502316"/>
                <a:gd name="connsiteY22" fmla="*/ 242719 h 502316"/>
                <a:gd name="connsiteX23" fmla="*/ 80817 w 502316"/>
                <a:gd name="connsiteY23" fmla="*/ 242719 h 502316"/>
                <a:gd name="connsiteX24" fmla="*/ 243092 w 502316"/>
                <a:gd name="connsiteY24" fmla="*/ 411617 h 50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2316" h="502316">
                  <a:moveTo>
                    <a:pt x="251425" y="0"/>
                  </a:moveTo>
                  <a:cubicBezTo>
                    <a:pt x="390136" y="148"/>
                    <a:pt x="502463" y="112714"/>
                    <a:pt x="502316" y="251425"/>
                  </a:cubicBezTo>
                  <a:cubicBezTo>
                    <a:pt x="502169" y="390136"/>
                    <a:pt x="389602" y="502464"/>
                    <a:pt x="250891" y="502316"/>
                  </a:cubicBezTo>
                  <a:cubicBezTo>
                    <a:pt x="112181" y="502169"/>
                    <a:pt x="-147" y="389602"/>
                    <a:pt x="0" y="250891"/>
                  </a:cubicBezTo>
                  <a:cubicBezTo>
                    <a:pt x="148" y="112389"/>
                    <a:pt x="112389" y="147"/>
                    <a:pt x="250891" y="0"/>
                  </a:cubicBezTo>
                  <a:close/>
                  <a:moveTo>
                    <a:pt x="241597" y="482553"/>
                  </a:moveTo>
                  <a:cubicBezTo>
                    <a:pt x="372197" y="485240"/>
                    <a:pt x="480248" y="381547"/>
                    <a:pt x="482935" y="250947"/>
                  </a:cubicBezTo>
                  <a:cubicBezTo>
                    <a:pt x="485623" y="120347"/>
                    <a:pt x="381930" y="12296"/>
                    <a:pt x="251330" y="9608"/>
                  </a:cubicBezTo>
                  <a:cubicBezTo>
                    <a:pt x="120729" y="6920"/>
                    <a:pt x="12678" y="110614"/>
                    <a:pt x="9991" y="241214"/>
                  </a:cubicBezTo>
                  <a:cubicBezTo>
                    <a:pt x="9990" y="241252"/>
                    <a:pt x="9989" y="241291"/>
                    <a:pt x="9988" y="241330"/>
                  </a:cubicBezTo>
                  <a:lnTo>
                    <a:pt x="9988" y="241330"/>
                  </a:lnTo>
                  <a:cubicBezTo>
                    <a:pt x="7365" y="371904"/>
                    <a:pt x="111025" y="479915"/>
                    <a:pt x="241597" y="482660"/>
                  </a:cubicBezTo>
                  <a:close/>
                  <a:moveTo>
                    <a:pt x="250036" y="70829"/>
                  </a:moveTo>
                  <a:cubicBezTo>
                    <a:pt x="346896" y="72796"/>
                    <a:pt x="423821" y="152911"/>
                    <a:pt x="421853" y="249770"/>
                  </a:cubicBezTo>
                  <a:cubicBezTo>
                    <a:pt x="419886" y="346629"/>
                    <a:pt x="339771" y="423554"/>
                    <a:pt x="242912" y="421587"/>
                  </a:cubicBezTo>
                  <a:cubicBezTo>
                    <a:pt x="146052" y="419620"/>
                    <a:pt x="69127" y="339505"/>
                    <a:pt x="71095" y="242646"/>
                  </a:cubicBezTo>
                  <a:cubicBezTo>
                    <a:pt x="71095" y="242634"/>
                    <a:pt x="71095" y="242623"/>
                    <a:pt x="71095" y="242612"/>
                  </a:cubicBezTo>
                  <a:cubicBezTo>
                    <a:pt x="73081" y="145766"/>
                    <a:pt x="153190" y="68862"/>
                    <a:pt x="250036" y="70829"/>
                  </a:cubicBezTo>
                  <a:close/>
                  <a:moveTo>
                    <a:pt x="243092" y="411724"/>
                  </a:moveTo>
                  <a:cubicBezTo>
                    <a:pt x="334583" y="413594"/>
                    <a:pt x="410267" y="340941"/>
                    <a:pt x="412137" y="249450"/>
                  </a:cubicBezTo>
                  <a:cubicBezTo>
                    <a:pt x="414006" y="157959"/>
                    <a:pt x="341353" y="82275"/>
                    <a:pt x="249862" y="80406"/>
                  </a:cubicBezTo>
                  <a:cubicBezTo>
                    <a:pt x="158371" y="78536"/>
                    <a:pt x="82687" y="151189"/>
                    <a:pt x="80818" y="242680"/>
                  </a:cubicBezTo>
                  <a:cubicBezTo>
                    <a:pt x="80817" y="242693"/>
                    <a:pt x="80817" y="242706"/>
                    <a:pt x="80817" y="242719"/>
                  </a:cubicBezTo>
                  <a:lnTo>
                    <a:pt x="80817" y="242719"/>
                  </a:lnTo>
                  <a:cubicBezTo>
                    <a:pt x="79029" y="334154"/>
                    <a:pt x="151659" y="409748"/>
                    <a:pt x="243092" y="411617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F44C35F9-C985-431D-8B71-6A7DFD1E46E1}"/>
                </a:ext>
              </a:extLst>
            </p:cNvPr>
            <p:cNvSpPr/>
            <p:nvPr/>
          </p:nvSpPr>
          <p:spPr>
            <a:xfrm>
              <a:off x="5195824" y="4078786"/>
              <a:ext cx="10683" cy="648032"/>
            </a:xfrm>
            <a:custGeom>
              <a:avLst/>
              <a:gdLst>
                <a:gd name="connsiteX0" fmla="*/ 0 w 10683"/>
                <a:gd name="connsiteY0" fmla="*/ 0 h 648032"/>
                <a:gd name="connsiteX1" fmla="*/ 0 w 10683"/>
                <a:gd name="connsiteY1" fmla="*/ 648033 h 648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83" h="648032">
                  <a:moveTo>
                    <a:pt x="0" y="0"/>
                  </a:moveTo>
                  <a:lnTo>
                    <a:pt x="0" y="648033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79E4AE2C-71A5-4DCA-B768-93D5E07EE7E6}"/>
                </a:ext>
              </a:extLst>
            </p:cNvPr>
            <p:cNvSpPr/>
            <p:nvPr/>
          </p:nvSpPr>
          <p:spPr>
            <a:xfrm>
              <a:off x="5244966" y="4323321"/>
              <a:ext cx="55017" cy="371021"/>
            </a:xfrm>
            <a:custGeom>
              <a:avLst/>
              <a:gdLst>
                <a:gd name="connsiteX0" fmla="*/ 0 w 55017"/>
                <a:gd name="connsiteY0" fmla="*/ 0 h 371021"/>
                <a:gd name="connsiteX1" fmla="*/ 55018 w 55017"/>
                <a:gd name="connsiteY1" fmla="*/ 0 h 371021"/>
                <a:gd name="connsiteX2" fmla="*/ 55018 w 55017"/>
                <a:gd name="connsiteY2" fmla="*/ 371022 h 371021"/>
                <a:gd name="connsiteX3" fmla="*/ 0 w 55017"/>
                <a:gd name="connsiteY3" fmla="*/ 371022 h 37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371021">
                  <a:moveTo>
                    <a:pt x="0" y="0"/>
                  </a:moveTo>
                  <a:lnTo>
                    <a:pt x="55018" y="0"/>
                  </a:lnTo>
                  <a:lnTo>
                    <a:pt x="55018" y="371022"/>
                  </a:lnTo>
                  <a:lnTo>
                    <a:pt x="0" y="371022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2C517B85-A0E0-4D93-AAB3-D17AA5F1297E}"/>
                </a:ext>
              </a:extLst>
            </p:cNvPr>
            <p:cNvSpPr/>
            <p:nvPr/>
          </p:nvSpPr>
          <p:spPr>
            <a:xfrm>
              <a:off x="5323593" y="4474700"/>
              <a:ext cx="55017" cy="219536"/>
            </a:xfrm>
            <a:custGeom>
              <a:avLst/>
              <a:gdLst>
                <a:gd name="connsiteX0" fmla="*/ 0 w 55017"/>
                <a:gd name="connsiteY0" fmla="*/ 0 h 219536"/>
                <a:gd name="connsiteX1" fmla="*/ 55018 w 55017"/>
                <a:gd name="connsiteY1" fmla="*/ 0 h 219536"/>
                <a:gd name="connsiteX2" fmla="*/ 55018 w 55017"/>
                <a:gd name="connsiteY2" fmla="*/ 219536 h 219536"/>
                <a:gd name="connsiteX3" fmla="*/ 0 w 55017"/>
                <a:gd name="connsiteY3" fmla="*/ 219536 h 219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219536">
                  <a:moveTo>
                    <a:pt x="0" y="0"/>
                  </a:moveTo>
                  <a:lnTo>
                    <a:pt x="55018" y="0"/>
                  </a:lnTo>
                  <a:lnTo>
                    <a:pt x="55018" y="219536"/>
                  </a:lnTo>
                  <a:lnTo>
                    <a:pt x="0" y="219536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59FA0AEB-4D9C-4B56-B6C3-61CF2C977AE6}"/>
                </a:ext>
              </a:extLst>
            </p:cNvPr>
            <p:cNvSpPr/>
            <p:nvPr/>
          </p:nvSpPr>
          <p:spPr>
            <a:xfrm>
              <a:off x="5416002" y="4203351"/>
              <a:ext cx="55017" cy="490992"/>
            </a:xfrm>
            <a:custGeom>
              <a:avLst/>
              <a:gdLst>
                <a:gd name="connsiteX0" fmla="*/ 0 w 55017"/>
                <a:gd name="connsiteY0" fmla="*/ 0 h 490992"/>
                <a:gd name="connsiteX1" fmla="*/ 55018 w 55017"/>
                <a:gd name="connsiteY1" fmla="*/ 0 h 490992"/>
                <a:gd name="connsiteX2" fmla="*/ 55018 w 55017"/>
                <a:gd name="connsiteY2" fmla="*/ 490992 h 490992"/>
                <a:gd name="connsiteX3" fmla="*/ 0 w 55017"/>
                <a:gd name="connsiteY3" fmla="*/ 490992 h 49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490992">
                  <a:moveTo>
                    <a:pt x="0" y="0"/>
                  </a:moveTo>
                  <a:lnTo>
                    <a:pt x="55018" y="0"/>
                  </a:lnTo>
                  <a:lnTo>
                    <a:pt x="55018" y="490992"/>
                  </a:lnTo>
                  <a:lnTo>
                    <a:pt x="0" y="490992"/>
                  </a:lnTo>
                  <a:close/>
                </a:path>
              </a:pathLst>
            </a:custGeom>
            <a:solidFill>
              <a:srgbClr val="FFFFFF"/>
            </a:solidFill>
            <a:ln w="9379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AC9BC885-A7DB-4C7D-992A-CA3F0E973579}"/>
                </a:ext>
              </a:extLst>
            </p:cNvPr>
            <p:cNvSpPr/>
            <p:nvPr/>
          </p:nvSpPr>
          <p:spPr>
            <a:xfrm>
              <a:off x="5569410" y="4132522"/>
              <a:ext cx="55017" cy="561714"/>
            </a:xfrm>
            <a:custGeom>
              <a:avLst/>
              <a:gdLst>
                <a:gd name="connsiteX0" fmla="*/ 0 w 55017"/>
                <a:gd name="connsiteY0" fmla="*/ 0 h 561714"/>
                <a:gd name="connsiteX1" fmla="*/ 55018 w 55017"/>
                <a:gd name="connsiteY1" fmla="*/ 0 h 561714"/>
                <a:gd name="connsiteX2" fmla="*/ 55018 w 55017"/>
                <a:gd name="connsiteY2" fmla="*/ 561714 h 561714"/>
                <a:gd name="connsiteX3" fmla="*/ 0 w 55017"/>
                <a:gd name="connsiteY3" fmla="*/ 561714 h 56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561714">
                  <a:moveTo>
                    <a:pt x="0" y="0"/>
                  </a:moveTo>
                  <a:lnTo>
                    <a:pt x="55018" y="0"/>
                  </a:lnTo>
                  <a:lnTo>
                    <a:pt x="55018" y="561714"/>
                  </a:lnTo>
                  <a:lnTo>
                    <a:pt x="0" y="561714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426CAE82-97C4-429D-9A17-6BC37EBE7049}"/>
                </a:ext>
              </a:extLst>
            </p:cNvPr>
            <p:cNvSpPr/>
            <p:nvPr/>
          </p:nvSpPr>
          <p:spPr>
            <a:xfrm>
              <a:off x="5648144" y="4555357"/>
              <a:ext cx="55017" cy="138986"/>
            </a:xfrm>
            <a:custGeom>
              <a:avLst/>
              <a:gdLst>
                <a:gd name="connsiteX0" fmla="*/ 0 w 55017"/>
                <a:gd name="connsiteY0" fmla="*/ 0 h 138986"/>
                <a:gd name="connsiteX1" fmla="*/ 55018 w 55017"/>
                <a:gd name="connsiteY1" fmla="*/ 0 h 138986"/>
                <a:gd name="connsiteX2" fmla="*/ 55018 w 55017"/>
                <a:gd name="connsiteY2" fmla="*/ 138986 h 138986"/>
                <a:gd name="connsiteX3" fmla="*/ 0 w 55017"/>
                <a:gd name="connsiteY3" fmla="*/ 138986 h 13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138986">
                  <a:moveTo>
                    <a:pt x="0" y="0"/>
                  </a:moveTo>
                  <a:lnTo>
                    <a:pt x="55018" y="0"/>
                  </a:lnTo>
                  <a:lnTo>
                    <a:pt x="55018" y="138986"/>
                  </a:lnTo>
                  <a:lnTo>
                    <a:pt x="0" y="138986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452A9AED-1EE8-4A84-9AA4-1F2965BBEC4D}"/>
                </a:ext>
              </a:extLst>
            </p:cNvPr>
            <p:cNvSpPr/>
            <p:nvPr/>
          </p:nvSpPr>
          <p:spPr>
            <a:xfrm>
              <a:off x="5740552" y="4362635"/>
              <a:ext cx="55017" cy="331708"/>
            </a:xfrm>
            <a:custGeom>
              <a:avLst/>
              <a:gdLst>
                <a:gd name="connsiteX0" fmla="*/ 0 w 55017"/>
                <a:gd name="connsiteY0" fmla="*/ 0 h 331708"/>
                <a:gd name="connsiteX1" fmla="*/ 55018 w 55017"/>
                <a:gd name="connsiteY1" fmla="*/ 0 h 331708"/>
                <a:gd name="connsiteX2" fmla="*/ 55018 w 55017"/>
                <a:gd name="connsiteY2" fmla="*/ 331708 h 331708"/>
                <a:gd name="connsiteX3" fmla="*/ 0 w 55017"/>
                <a:gd name="connsiteY3" fmla="*/ 331708 h 33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331708">
                  <a:moveTo>
                    <a:pt x="0" y="0"/>
                  </a:moveTo>
                  <a:lnTo>
                    <a:pt x="55018" y="0"/>
                  </a:lnTo>
                  <a:lnTo>
                    <a:pt x="55018" y="331708"/>
                  </a:lnTo>
                  <a:lnTo>
                    <a:pt x="0" y="331708"/>
                  </a:lnTo>
                  <a:close/>
                </a:path>
              </a:pathLst>
            </a:custGeom>
            <a:solidFill>
              <a:srgbClr val="FFFFFF"/>
            </a:solidFill>
            <a:ln w="9379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8FD8A027-BF02-4D50-B8CD-36F5C611308C}"/>
                </a:ext>
              </a:extLst>
            </p:cNvPr>
            <p:cNvSpPr/>
            <p:nvPr/>
          </p:nvSpPr>
          <p:spPr>
            <a:xfrm>
              <a:off x="5964682" y="4413379"/>
              <a:ext cx="55017" cy="280857"/>
            </a:xfrm>
            <a:custGeom>
              <a:avLst/>
              <a:gdLst>
                <a:gd name="connsiteX0" fmla="*/ 0 w 55017"/>
                <a:gd name="connsiteY0" fmla="*/ 0 h 280857"/>
                <a:gd name="connsiteX1" fmla="*/ 55018 w 55017"/>
                <a:gd name="connsiteY1" fmla="*/ 0 h 280857"/>
                <a:gd name="connsiteX2" fmla="*/ 55018 w 55017"/>
                <a:gd name="connsiteY2" fmla="*/ 280857 h 280857"/>
                <a:gd name="connsiteX3" fmla="*/ 0 w 55017"/>
                <a:gd name="connsiteY3" fmla="*/ 280857 h 280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280857">
                  <a:moveTo>
                    <a:pt x="0" y="0"/>
                  </a:moveTo>
                  <a:lnTo>
                    <a:pt x="55018" y="0"/>
                  </a:lnTo>
                  <a:lnTo>
                    <a:pt x="55018" y="280857"/>
                  </a:lnTo>
                  <a:lnTo>
                    <a:pt x="0" y="280857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F3463136-4501-4C5F-B4CA-17316EAA32EF}"/>
                </a:ext>
              </a:extLst>
            </p:cNvPr>
            <p:cNvSpPr/>
            <p:nvPr/>
          </p:nvSpPr>
          <p:spPr>
            <a:xfrm>
              <a:off x="6043416" y="4195445"/>
              <a:ext cx="55017" cy="498790"/>
            </a:xfrm>
            <a:custGeom>
              <a:avLst/>
              <a:gdLst>
                <a:gd name="connsiteX0" fmla="*/ 0 w 55017"/>
                <a:gd name="connsiteY0" fmla="*/ 0 h 498790"/>
                <a:gd name="connsiteX1" fmla="*/ 55018 w 55017"/>
                <a:gd name="connsiteY1" fmla="*/ 0 h 498790"/>
                <a:gd name="connsiteX2" fmla="*/ 55018 w 55017"/>
                <a:gd name="connsiteY2" fmla="*/ 498791 h 498790"/>
                <a:gd name="connsiteX3" fmla="*/ 0 w 55017"/>
                <a:gd name="connsiteY3" fmla="*/ 498791 h 4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498790">
                  <a:moveTo>
                    <a:pt x="0" y="0"/>
                  </a:moveTo>
                  <a:lnTo>
                    <a:pt x="55018" y="0"/>
                  </a:lnTo>
                  <a:lnTo>
                    <a:pt x="55018" y="498791"/>
                  </a:lnTo>
                  <a:lnTo>
                    <a:pt x="0" y="498791"/>
                  </a:lnTo>
                  <a:close/>
                </a:path>
              </a:pathLst>
            </a:custGeom>
            <a:solidFill>
              <a:srgbClr val="92E3A9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57B3907F-2FE8-4FE6-82A0-5FEA96AD836F}"/>
                </a:ext>
              </a:extLst>
            </p:cNvPr>
            <p:cNvSpPr/>
            <p:nvPr/>
          </p:nvSpPr>
          <p:spPr>
            <a:xfrm>
              <a:off x="6135825" y="4305587"/>
              <a:ext cx="55017" cy="388648"/>
            </a:xfrm>
            <a:custGeom>
              <a:avLst/>
              <a:gdLst>
                <a:gd name="connsiteX0" fmla="*/ 0 w 55017"/>
                <a:gd name="connsiteY0" fmla="*/ 0 h 388648"/>
                <a:gd name="connsiteX1" fmla="*/ 55018 w 55017"/>
                <a:gd name="connsiteY1" fmla="*/ 0 h 388648"/>
                <a:gd name="connsiteX2" fmla="*/ 55018 w 55017"/>
                <a:gd name="connsiteY2" fmla="*/ 388649 h 388648"/>
                <a:gd name="connsiteX3" fmla="*/ 0 w 55017"/>
                <a:gd name="connsiteY3" fmla="*/ 388649 h 388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388648">
                  <a:moveTo>
                    <a:pt x="0" y="0"/>
                  </a:moveTo>
                  <a:lnTo>
                    <a:pt x="55018" y="0"/>
                  </a:lnTo>
                  <a:lnTo>
                    <a:pt x="55018" y="388649"/>
                  </a:lnTo>
                  <a:lnTo>
                    <a:pt x="0" y="388649"/>
                  </a:lnTo>
                  <a:close/>
                </a:path>
              </a:pathLst>
            </a:custGeom>
            <a:solidFill>
              <a:srgbClr val="FFFFFF"/>
            </a:solidFill>
            <a:ln w="9379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48DC018F-7B86-40A0-B9CD-CBD47055DD22}"/>
                </a:ext>
              </a:extLst>
            </p:cNvPr>
            <p:cNvSpPr/>
            <p:nvPr/>
          </p:nvSpPr>
          <p:spPr>
            <a:xfrm>
              <a:off x="5136747" y="4608451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A3B7E7F5-0E83-4F0A-930F-69C3294279D9}"/>
                </a:ext>
              </a:extLst>
            </p:cNvPr>
            <p:cNvSpPr/>
            <p:nvPr/>
          </p:nvSpPr>
          <p:spPr>
            <a:xfrm>
              <a:off x="5136747" y="4528435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89485B89-23D3-4D5A-89C5-2CC01C562471}"/>
                </a:ext>
              </a:extLst>
            </p:cNvPr>
            <p:cNvSpPr/>
            <p:nvPr/>
          </p:nvSpPr>
          <p:spPr>
            <a:xfrm>
              <a:off x="5136747" y="4448526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A79D4434-B772-4953-BABB-784AF134C99D}"/>
                </a:ext>
              </a:extLst>
            </p:cNvPr>
            <p:cNvSpPr/>
            <p:nvPr/>
          </p:nvSpPr>
          <p:spPr>
            <a:xfrm>
              <a:off x="5136747" y="4368510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53E05F1-A9B5-43B4-AC59-865460424DAB}"/>
                </a:ext>
              </a:extLst>
            </p:cNvPr>
            <p:cNvSpPr/>
            <p:nvPr/>
          </p:nvSpPr>
          <p:spPr>
            <a:xfrm>
              <a:off x="5136747" y="4288494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:a16="http://schemas.microsoft.com/office/drawing/2014/main" id="{080E4451-E22D-4728-A880-A47A61B95DFC}"/>
                </a:ext>
              </a:extLst>
            </p:cNvPr>
            <p:cNvSpPr/>
            <p:nvPr/>
          </p:nvSpPr>
          <p:spPr>
            <a:xfrm>
              <a:off x="5136747" y="4208478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7CD011B7-0EEA-4633-A77A-911BF690C1D4}"/>
                </a:ext>
              </a:extLst>
            </p:cNvPr>
            <p:cNvSpPr/>
            <p:nvPr/>
          </p:nvSpPr>
          <p:spPr>
            <a:xfrm>
              <a:off x="5136747" y="4128462"/>
              <a:ext cx="30767" cy="10683"/>
            </a:xfrm>
            <a:custGeom>
              <a:avLst/>
              <a:gdLst>
                <a:gd name="connsiteX0" fmla="*/ 0 w 30767"/>
                <a:gd name="connsiteY0" fmla="*/ 0 h 10683"/>
                <a:gd name="connsiteX1" fmla="*/ 30767 w 30767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767" h="10683">
                  <a:moveTo>
                    <a:pt x="0" y="0"/>
                  </a:moveTo>
                  <a:lnTo>
                    <a:pt x="30767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EC4C8E07-3C2A-4DED-8B92-89FAC48870A9}"/>
                </a:ext>
              </a:extLst>
            </p:cNvPr>
            <p:cNvSpPr/>
            <p:nvPr/>
          </p:nvSpPr>
          <p:spPr>
            <a:xfrm>
              <a:off x="5159395" y="4694343"/>
              <a:ext cx="1070012" cy="10683"/>
            </a:xfrm>
            <a:custGeom>
              <a:avLst/>
              <a:gdLst>
                <a:gd name="connsiteX0" fmla="*/ 0 w 1070012"/>
                <a:gd name="connsiteY0" fmla="*/ 0 h 10683"/>
                <a:gd name="connsiteX1" fmla="*/ 1070013 w 1070012"/>
                <a:gd name="connsiteY1" fmla="*/ 0 h 10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0012" h="10683">
                  <a:moveTo>
                    <a:pt x="0" y="0"/>
                  </a:moveTo>
                  <a:lnTo>
                    <a:pt x="1070013" y="0"/>
                  </a:lnTo>
                </a:path>
              </a:pathLst>
            </a:custGeom>
            <a:ln w="9379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66535D74-9AF9-46A2-AE7B-3F7FEC1DB582}"/>
                </a:ext>
              </a:extLst>
            </p:cNvPr>
            <p:cNvSpPr/>
            <p:nvPr/>
          </p:nvSpPr>
          <p:spPr>
            <a:xfrm>
              <a:off x="5323593" y="4474700"/>
              <a:ext cx="55017" cy="219536"/>
            </a:xfrm>
            <a:custGeom>
              <a:avLst/>
              <a:gdLst>
                <a:gd name="connsiteX0" fmla="*/ 0 w 55017"/>
                <a:gd name="connsiteY0" fmla="*/ 0 h 219536"/>
                <a:gd name="connsiteX1" fmla="*/ 55018 w 55017"/>
                <a:gd name="connsiteY1" fmla="*/ 0 h 219536"/>
                <a:gd name="connsiteX2" fmla="*/ 55018 w 55017"/>
                <a:gd name="connsiteY2" fmla="*/ 219536 h 219536"/>
                <a:gd name="connsiteX3" fmla="*/ 0 w 55017"/>
                <a:gd name="connsiteY3" fmla="*/ 219536 h 219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219536">
                  <a:moveTo>
                    <a:pt x="0" y="0"/>
                  </a:moveTo>
                  <a:lnTo>
                    <a:pt x="55018" y="0"/>
                  </a:lnTo>
                  <a:lnTo>
                    <a:pt x="55018" y="219536"/>
                  </a:lnTo>
                  <a:lnTo>
                    <a:pt x="0" y="219536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94D6C7E5-073E-4E9E-8808-1F293941F18B}"/>
                </a:ext>
              </a:extLst>
            </p:cNvPr>
            <p:cNvSpPr/>
            <p:nvPr/>
          </p:nvSpPr>
          <p:spPr>
            <a:xfrm>
              <a:off x="5648144" y="4555357"/>
              <a:ext cx="55017" cy="138986"/>
            </a:xfrm>
            <a:custGeom>
              <a:avLst/>
              <a:gdLst>
                <a:gd name="connsiteX0" fmla="*/ 0 w 55017"/>
                <a:gd name="connsiteY0" fmla="*/ 0 h 138986"/>
                <a:gd name="connsiteX1" fmla="*/ 55018 w 55017"/>
                <a:gd name="connsiteY1" fmla="*/ 0 h 138986"/>
                <a:gd name="connsiteX2" fmla="*/ 55018 w 55017"/>
                <a:gd name="connsiteY2" fmla="*/ 138986 h 138986"/>
                <a:gd name="connsiteX3" fmla="*/ 0 w 55017"/>
                <a:gd name="connsiteY3" fmla="*/ 138986 h 13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138986">
                  <a:moveTo>
                    <a:pt x="0" y="0"/>
                  </a:moveTo>
                  <a:lnTo>
                    <a:pt x="55018" y="0"/>
                  </a:lnTo>
                  <a:lnTo>
                    <a:pt x="55018" y="138986"/>
                  </a:lnTo>
                  <a:lnTo>
                    <a:pt x="0" y="138986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F12250B-707F-4A93-A3F1-0B8D60EA8CC5}"/>
                </a:ext>
              </a:extLst>
            </p:cNvPr>
            <p:cNvSpPr/>
            <p:nvPr/>
          </p:nvSpPr>
          <p:spPr>
            <a:xfrm>
              <a:off x="6043416" y="4195445"/>
              <a:ext cx="55017" cy="498790"/>
            </a:xfrm>
            <a:custGeom>
              <a:avLst/>
              <a:gdLst>
                <a:gd name="connsiteX0" fmla="*/ 0 w 55017"/>
                <a:gd name="connsiteY0" fmla="*/ 0 h 498790"/>
                <a:gd name="connsiteX1" fmla="*/ 55018 w 55017"/>
                <a:gd name="connsiteY1" fmla="*/ 0 h 498790"/>
                <a:gd name="connsiteX2" fmla="*/ 55018 w 55017"/>
                <a:gd name="connsiteY2" fmla="*/ 498791 h 498790"/>
                <a:gd name="connsiteX3" fmla="*/ 0 w 55017"/>
                <a:gd name="connsiteY3" fmla="*/ 498791 h 4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017" h="498790">
                  <a:moveTo>
                    <a:pt x="0" y="0"/>
                  </a:moveTo>
                  <a:lnTo>
                    <a:pt x="55018" y="0"/>
                  </a:lnTo>
                  <a:lnTo>
                    <a:pt x="55018" y="498791"/>
                  </a:lnTo>
                  <a:lnTo>
                    <a:pt x="0" y="498791"/>
                  </a:ln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D6B663F2-C777-438A-B441-06DC491AB474}"/>
                </a:ext>
              </a:extLst>
            </p:cNvPr>
            <p:cNvSpPr/>
            <p:nvPr/>
          </p:nvSpPr>
          <p:spPr>
            <a:xfrm>
              <a:off x="5023507" y="3988515"/>
              <a:ext cx="1319141" cy="775267"/>
            </a:xfrm>
            <a:custGeom>
              <a:avLst/>
              <a:gdLst>
                <a:gd name="connsiteX0" fmla="*/ 69547 w 1319141"/>
                <a:gd name="connsiteY0" fmla="*/ 320 h 775267"/>
                <a:gd name="connsiteX1" fmla="*/ 0 w 1319141"/>
                <a:gd name="connsiteY1" fmla="*/ 69867 h 775267"/>
                <a:gd name="connsiteX2" fmla="*/ 0 w 1319141"/>
                <a:gd name="connsiteY2" fmla="*/ 705614 h 775267"/>
                <a:gd name="connsiteX3" fmla="*/ 69547 w 1319141"/>
                <a:gd name="connsiteY3" fmla="*/ 775268 h 775267"/>
                <a:gd name="connsiteX4" fmla="*/ 1249488 w 1319141"/>
                <a:gd name="connsiteY4" fmla="*/ 775268 h 775267"/>
                <a:gd name="connsiteX5" fmla="*/ 1319141 w 1319141"/>
                <a:gd name="connsiteY5" fmla="*/ 705614 h 775267"/>
                <a:gd name="connsiteX6" fmla="*/ 1319141 w 1319141"/>
                <a:gd name="connsiteY6" fmla="*/ 69653 h 775267"/>
                <a:gd name="connsiteX7" fmla="*/ 1249488 w 1319141"/>
                <a:gd name="connsiteY7" fmla="*/ 0 h 775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141" h="775267">
                  <a:moveTo>
                    <a:pt x="69547" y="320"/>
                  </a:moveTo>
                  <a:cubicBezTo>
                    <a:pt x="31162" y="379"/>
                    <a:pt x="59" y="31482"/>
                    <a:pt x="0" y="69867"/>
                  </a:cubicBezTo>
                  <a:lnTo>
                    <a:pt x="0" y="705614"/>
                  </a:lnTo>
                  <a:cubicBezTo>
                    <a:pt x="59" y="744017"/>
                    <a:pt x="31144" y="775150"/>
                    <a:pt x="69547" y="775268"/>
                  </a:cubicBezTo>
                  <a:lnTo>
                    <a:pt x="1249488" y="775268"/>
                  </a:lnTo>
                  <a:cubicBezTo>
                    <a:pt x="1287908" y="775150"/>
                    <a:pt x="1319024" y="744034"/>
                    <a:pt x="1319141" y="705614"/>
                  </a:cubicBezTo>
                  <a:lnTo>
                    <a:pt x="1319141" y="69653"/>
                  </a:lnTo>
                  <a:cubicBezTo>
                    <a:pt x="1319083" y="31209"/>
                    <a:pt x="1287932" y="59"/>
                    <a:pt x="1249488" y="0"/>
                  </a:cubicBezTo>
                  <a:close/>
                </a:path>
              </a:pathLst>
            </a:custGeom>
            <a:noFill/>
            <a:ln w="10668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22" name="图形 3">
            <a:extLst>
              <a:ext uri="{FF2B5EF4-FFF2-40B4-BE49-F238E27FC236}">
                <a16:creationId xmlns:a16="http://schemas.microsoft.com/office/drawing/2014/main" id="{AD8225C1-D0C7-468A-ACD7-F67E714235F5}"/>
              </a:ext>
            </a:extLst>
          </p:cNvPr>
          <p:cNvGrpSpPr/>
          <p:nvPr/>
        </p:nvGrpSpPr>
        <p:grpSpPr>
          <a:xfrm>
            <a:off x="4014945" y="1985067"/>
            <a:ext cx="1498082" cy="3636772"/>
            <a:chOff x="4014945" y="1985067"/>
            <a:chExt cx="1498082" cy="3636772"/>
          </a:xfrm>
        </p:grpSpPr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7BCEF28C-5E6D-42D2-A88E-D50D7232844F}"/>
                </a:ext>
              </a:extLst>
            </p:cNvPr>
            <p:cNvSpPr/>
            <p:nvPr/>
          </p:nvSpPr>
          <p:spPr>
            <a:xfrm>
              <a:off x="4014945" y="5360644"/>
              <a:ext cx="149464" cy="236871"/>
            </a:xfrm>
            <a:custGeom>
              <a:avLst/>
              <a:gdLst>
                <a:gd name="connsiteX0" fmla="*/ 144411 w 149464"/>
                <a:gd name="connsiteY0" fmla="*/ 49356 h 236871"/>
                <a:gd name="connsiteX1" fmla="*/ 109371 w 149464"/>
                <a:gd name="connsiteY1" fmla="*/ 230967 h 236871"/>
                <a:gd name="connsiteX2" fmla="*/ 724 w 149464"/>
                <a:gd name="connsiteY2" fmla="*/ 200948 h 236871"/>
                <a:gd name="connsiteX3" fmla="*/ 46127 w 149464"/>
                <a:gd name="connsiteY3" fmla="*/ 0 h 236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464" h="236871">
                  <a:moveTo>
                    <a:pt x="144411" y="49356"/>
                  </a:moveTo>
                  <a:cubicBezTo>
                    <a:pt x="144411" y="49356"/>
                    <a:pt x="169089" y="214088"/>
                    <a:pt x="109371" y="230967"/>
                  </a:cubicBezTo>
                  <a:cubicBezTo>
                    <a:pt x="49653" y="247847"/>
                    <a:pt x="8203" y="225626"/>
                    <a:pt x="724" y="200948"/>
                  </a:cubicBezTo>
                  <a:cubicBezTo>
                    <a:pt x="-6754" y="176270"/>
                    <a:pt x="46127" y="0"/>
                    <a:pt x="46127" y="0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7FCFFB92-5F76-4845-8B34-D0886B19619C}"/>
                </a:ext>
              </a:extLst>
            </p:cNvPr>
            <p:cNvSpPr/>
            <p:nvPr/>
          </p:nvSpPr>
          <p:spPr>
            <a:xfrm>
              <a:off x="5061805" y="5402094"/>
              <a:ext cx="413543" cy="219745"/>
            </a:xfrm>
            <a:custGeom>
              <a:avLst/>
              <a:gdLst>
                <a:gd name="connsiteX0" fmla="*/ 136263 w 413543"/>
                <a:gd name="connsiteY0" fmla="*/ 44335 h 219745"/>
                <a:gd name="connsiteX1" fmla="*/ 395860 w 413543"/>
                <a:gd name="connsiteY1" fmla="*/ 105869 h 219745"/>
                <a:gd name="connsiteX2" fmla="*/ 413381 w 413543"/>
                <a:gd name="connsiteY2" fmla="*/ 134179 h 219745"/>
                <a:gd name="connsiteX3" fmla="*/ 259545 w 413543"/>
                <a:gd name="connsiteY3" fmla="*/ 202657 h 219745"/>
                <a:gd name="connsiteX4" fmla="*/ 7318 w 413543"/>
                <a:gd name="connsiteY4" fmla="*/ 209922 h 219745"/>
                <a:gd name="connsiteX5" fmla="*/ 37658 w 413543"/>
                <a:gd name="connsiteY5" fmla="*/ 0 h 21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43" h="219745">
                  <a:moveTo>
                    <a:pt x="136263" y="44335"/>
                  </a:moveTo>
                  <a:lnTo>
                    <a:pt x="395860" y="105869"/>
                  </a:lnTo>
                  <a:cubicBezTo>
                    <a:pt x="395860" y="105869"/>
                    <a:pt x="415517" y="116552"/>
                    <a:pt x="413381" y="134179"/>
                  </a:cubicBezTo>
                  <a:cubicBezTo>
                    <a:pt x="411244" y="151806"/>
                    <a:pt x="292769" y="196995"/>
                    <a:pt x="259545" y="202657"/>
                  </a:cubicBezTo>
                  <a:cubicBezTo>
                    <a:pt x="226321" y="208319"/>
                    <a:pt x="34560" y="233317"/>
                    <a:pt x="7318" y="209922"/>
                  </a:cubicBezTo>
                  <a:cubicBezTo>
                    <a:pt x="-19923" y="186526"/>
                    <a:pt x="37658" y="0"/>
                    <a:pt x="37658" y="0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73CDC085-6467-430D-AC33-8B425A83787F}"/>
                </a:ext>
              </a:extLst>
            </p:cNvPr>
            <p:cNvSpPr/>
            <p:nvPr/>
          </p:nvSpPr>
          <p:spPr>
            <a:xfrm>
              <a:off x="4508050" y="2438215"/>
              <a:ext cx="296368" cy="401872"/>
            </a:xfrm>
            <a:custGeom>
              <a:avLst/>
              <a:gdLst>
                <a:gd name="connsiteX0" fmla="*/ 219964 w 296368"/>
                <a:gd name="connsiteY0" fmla="*/ 3823 h 401872"/>
                <a:gd name="connsiteX1" fmla="*/ 257034 w 296368"/>
                <a:gd name="connsiteY1" fmla="*/ 86830 h 401872"/>
                <a:gd name="connsiteX2" fmla="*/ 271242 w 296368"/>
                <a:gd name="connsiteY2" fmla="*/ 163000 h 401872"/>
                <a:gd name="connsiteX3" fmla="*/ 294425 w 296368"/>
                <a:gd name="connsiteY3" fmla="*/ 205732 h 401872"/>
                <a:gd name="connsiteX4" fmla="*/ 273806 w 296368"/>
                <a:gd name="connsiteY4" fmla="*/ 230303 h 401872"/>
                <a:gd name="connsiteX5" fmla="*/ 268571 w 296368"/>
                <a:gd name="connsiteY5" fmla="*/ 341193 h 401872"/>
                <a:gd name="connsiteX6" fmla="*/ 177018 w 296368"/>
                <a:gd name="connsiteY6" fmla="*/ 341193 h 401872"/>
                <a:gd name="connsiteX7" fmla="*/ 177018 w 296368"/>
                <a:gd name="connsiteY7" fmla="*/ 401873 h 401872"/>
                <a:gd name="connsiteX8" fmla="*/ 11965 w 296368"/>
                <a:gd name="connsiteY8" fmla="*/ 375806 h 401872"/>
                <a:gd name="connsiteX9" fmla="*/ 0 w 296368"/>
                <a:gd name="connsiteY9" fmla="*/ 245794 h 401872"/>
                <a:gd name="connsiteX10" fmla="*/ 219964 w 296368"/>
                <a:gd name="connsiteY10" fmla="*/ 3823 h 401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6368" h="401872">
                  <a:moveTo>
                    <a:pt x="219964" y="3823"/>
                  </a:moveTo>
                  <a:cubicBezTo>
                    <a:pt x="219964" y="3823"/>
                    <a:pt x="256500" y="58947"/>
                    <a:pt x="257034" y="86830"/>
                  </a:cubicBezTo>
                  <a:cubicBezTo>
                    <a:pt x="257568" y="114713"/>
                    <a:pt x="254149" y="146548"/>
                    <a:pt x="271242" y="163000"/>
                  </a:cubicBezTo>
                  <a:cubicBezTo>
                    <a:pt x="288335" y="179452"/>
                    <a:pt x="301475" y="197400"/>
                    <a:pt x="294425" y="205732"/>
                  </a:cubicBezTo>
                  <a:cubicBezTo>
                    <a:pt x="287374" y="214065"/>
                    <a:pt x="273806" y="230303"/>
                    <a:pt x="273806" y="230303"/>
                  </a:cubicBezTo>
                  <a:cubicBezTo>
                    <a:pt x="273806" y="230303"/>
                    <a:pt x="291433" y="324207"/>
                    <a:pt x="268571" y="341193"/>
                  </a:cubicBezTo>
                  <a:cubicBezTo>
                    <a:pt x="245710" y="358179"/>
                    <a:pt x="177018" y="341193"/>
                    <a:pt x="177018" y="341193"/>
                  </a:cubicBezTo>
                  <a:lnTo>
                    <a:pt x="177018" y="401873"/>
                  </a:lnTo>
                  <a:cubicBezTo>
                    <a:pt x="177018" y="401873"/>
                    <a:pt x="79375" y="369824"/>
                    <a:pt x="11965" y="375806"/>
                  </a:cubicBezTo>
                  <a:lnTo>
                    <a:pt x="0" y="245794"/>
                  </a:lnTo>
                  <a:cubicBezTo>
                    <a:pt x="0" y="245794"/>
                    <a:pt x="146464" y="-35811"/>
                    <a:pt x="219964" y="3823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AC751948-C764-40A0-9529-E78A25BBF883}"/>
                </a:ext>
              </a:extLst>
            </p:cNvPr>
            <p:cNvSpPr/>
            <p:nvPr/>
          </p:nvSpPr>
          <p:spPr>
            <a:xfrm>
              <a:off x="5316481" y="2551539"/>
              <a:ext cx="196545" cy="296133"/>
            </a:xfrm>
            <a:custGeom>
              <a:avLst/>
              <a:gdLst>
                <a:gd name="connsiteX0" fmla="*/ 12133 w 196545"/>
                <a:gd name="connsiteY0" fmla="*/ 274661 h 296133"/>
                <a:gd name="connsiteX1" fmla="*/ 35849 w 196545"/>
                <a:gd name="connsiteY1" fmla="*/ 167831 h 296133"/>
                <a:gd name="connsiteX2" fmla="*/ 1664 w 196545"/>
                <a:gd name="connsiteY2" fmla="*/ 147105 h 296133"/>
                <a:gd name="connsiteX3" fmla="*/ 65762 w 196545"/>
                <a:gd name="connsiteY3" fmla="*/ 151486 h 296133"/>
                <a:gd name="connsiteX4" fmla="*/ 49737 w 196545"/>
                <a:gd name="connsiteY4" fmla="*/ 119436 h 296133"/>
                <a:gd name="connsiteX5" fmla="*/ 595 w 196545"/>
                <a:gd name="connsiteY5" fmla="*/ 83434 h 296133"/>
                <a:gd name="connsiteX6" fmla="*/ 89799 w 196545"/>
                <a:gd name="connsiteY6" fmla="*/ 108860 h 296133"/>
                <a:gd name="connsiteX7" fmla="*/ 47814 w 196545"/>
                <a:gd name="connsiteY7" fmla="*/ 51065 h 296133"/>
                <a:gd name="connsiteX8" fmla="*/ 130822 w 196545"/>
                <a:gd name="connsiteY8" fmla="*/ 122428 h 296133"/>
                <a:gd name="connsiteX9" fmla="*/ 144282 w 196545"/>
                <a:gd name="connsiteY9" fmla="*/ 105655 h 296133"/>
                <a:gd name="connsiteX10" fmla="*/ 162871 w 196545"/>
                <a:gd name="connsiteY10" fmla="*/ 0 h 296133"/>
                <a:gd name="connsiteX11" fmla="*/ 184237 w 196545"/>
                <a:gd name="connsiteY11" fmla="*/ 69333 h 296133"/>
                <a:gd name="connsiteX12" fmla="*/ 192035 w 196545"/>
                <a:gd name="connsiteY12" fmla="*/ 116872 h 296133"/>
                <a:gd name="connsiteX13" fmla="*/ 119391 w 196545"/>
                <a:gd name="connsiteY13" fmla="*/ 206076 h 296133"/>
                <a:gd name="connsiteX14" fmla="*/ 92363 w 196545"/>
                <a:gd name="connsiteY14" fmla="*/ 296134 h 29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6545" h="296133">
                  <a:moveTo>
                    <a:pt x="12133" y="274661"/>
                  </a:moveTo>
                  <a:cubicBezTo>
                    <a:pt x="12133" y="274661"/>
                    <a:pt x="3373" y="207999"/>
                    <a:pt x="35849" y="167831"/>
                  </a:cubicBezTo>
                  <a:cubicBezTo>
                    <a:pt x="35849" y="167831"/>
                    <a:pt x="-3037" y="161207"/>
                    <a:pt x="1664" y="147105"/>
                  </a:cubicBezTo>
                  <a:cubicBezTo>
                    <a:pt x="6364" y="133004"/>
                    <a:pt x="65762" y="151486"/>
                    <a:pt x="65762" y="151486"/>
                  </a:cubicBezTo>
                  <a:lnTo>
                    <a:pt x="49737" y="119436"/>
                  </a:lnTo>
                  <a:cubicBezTo>
                    <a:pt x="49737" y="119436"/>
                    <a:pt x="-6349" y="100848"/>
                    <a:pt x="595" y="83434"/>
                  </a:cubicBezTo>
                  <a:cubicBezTo>
                    <a:pt x="7539" y="66021"/>
                    <a:pt x="89799" y="108860"/>
                    <a:pt x="89799" y="108860"/>
                  </a:cubicBezTo>
                  <a:cubicBezTo>
                    <a:pt x="89799" y="108860"/>
                    <a:pt x="40977" y="68051"/>
                    <a:pt x="47814" y="51065"/>
                  </a:cubicBezTo>
                  <a:cubicBezTo>
                    <a:pt x="54652" y="34079"/>
                    <a:pt x="104328" y="34399"/>
                    <a:pt x="130822" y="122428"/>
                  </a:cubicBezTo>
                  <a:lnTo>
                    <a:pt x="144282" y="105655"/>
                  </a:lnTo>
                  <a:cubicBezTo>
                    <a:pt x="144282" y="105655"/>
                    <a:pt x="149090" y="5448"/>
                    <a:pt x="162871" y="0"/>
                  </a:cubicBezTo>
                  <a:cubicBezTo>
                    <a:pt x="162871" y="0"/>
                    <a:pt x="184237" y="11751"/>
                    <a:pt x="184237" y="69333"/>
                  </a:cubicBezTo>
                  <a:cubicBezTo>
                    <a:pt x="184237" y="69333"/>
                    <a:pt x="205603" y="95079"/>
                    <a:pt x="192035" y="116872"/>
                  </a:cubicBezTo>
                  <a:cubicBezTo>
                    <a:pt x="178468" y="138666"/>
                    <a:pt x="146526" y="187701"/>
                    <a:pt x="119391" y="206076"/>
                  </a:cubicBezTo>
                  <a:cubicBezTo>
                    <a:pt x="92256" y="224451"/>
                    <a:pt x="92363" y="296134"/>
                    <a:pt x="92363" y="296134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71D289C5-56C5-4D30-8A8D-C56E937F45B2}"/>
                </a:ext>
              </a:extLst>
            </p:cNvPr>
            <p:cNvSpPr/>
            <p:nvPr/>
          </p:nvSpPr>
          <p:spPr>
            <a:xfrm>
              <a:off x="4379640" y="1986030"/>
              <a:ext cx="235623" cy="292237"/>
            </a:xfrm>
            <a:custGeom>
              <a:avLst/>
              <a:gdLst>
                <a:gd name="connsiteX0" fmla="*/ 89203 w 235623"/>
                <a:gd name="connsiteY0" fmla="*/ 292237 h 292237"/>
                <a:gd name="connsiteX1" fmla="*/ 101489 w 235623"/>
                <a:gd name="connsiteY1" fmla="*/ 275786 h 292237"/>
                <a:gd name="connsiteX2" fmla="*/ 235561 w 235623"/>
                <a:gd name="connsiteY2" fmla="*/ 195342 h 292237"/>
                <a:gd name="connsiteX3" fmla="*/ 139414 w 235623"/>
                <a:gd name="connsiteY3" fmla="*/ 192458 h 292237"/>
                <a:gd name="connsiteX4" fmla="*/ 139414 w 235623"/>
                <a:gd name="connsiteY4" fmla="*/ 5612 h 292237"/>
                <a:gd name="connsiteX5" fmla="*/ 109394 w 235623"/>
                <a:gd name="connsiteY5" fmla="*/ 90542 h 292237"/>
                <a:gd name="connsiteX6" fmla="*/ 74033 w 235623"/>
                <a:gd name="connsiteY6" fmla="*/ 56 h 292237"/>
                <a:gd name="connsiteX7" fmla="*/ 65060 w 235623"/>
                <a:gd name="connsiteY7" fmla="*/ 96204 h 292237"/>
                <a:gd name="connsiteX8" fmla="*/ 24251 w 235623"/>
                <a:gd name="connsiteY8" fmla="*/ 41827 h 292237"/>
                <a:gd name="connsiteX9" fmla="*/ 29913 w 235623"/>
                <a:gd name="connsiteY9" fmla="*/ 120454 h 292237"/>
                <a:gd name="connsiteX10" fmla="*/ 0 w 235623"/>
                <a:gd name="connsiteY10" fmla="*/ 102934 h 292237"/>
                <a:gd name="connsiteX11" fmla="*/ 30447 w 235623"/>
                <a:gd name="connsiteY11" fmla="*/ 211153 h 292237"/>
                <a:gd name="connsiteX12" fmla="*/ 748 w 235623"/>
                <a:gd name="connsiteY12" fmla="*/ 261363 h 292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623" h="292237">
                  <a:moveTo>
                    <a:pt x="89203" y="292237"/>
                  </a:moveTo>
                  <a:lnTo>
                    <a:pt x="101489" y="275786"/>
                  </a:lnTo>
                  <a:cubicBezTo>
                    <a:pt x="101489" y="275786"/>
                    <a:pt x="238980" y="214465"/>
                    <a:pt x="235561" y="195342"/>
                  </a:cubicBezTo>
                  <a:cubicBezTo>
                    <a:pt x="232142" y="176220"/>
                    <a:pt x="154263" y="202607"/>
                    <a:pt x="139414" y="192458"/>
                  </a:cubicBezTo>
                  <a:cubicBezTo>
                    <a:pt x="139414" y="192458"/>
                    <a:pt x="153622" y="11487"/>
                    <a:pt x="139414" y="5612"/>
                  </a:cubicBezTo>
                  <a:cubicBezTo>
                    <a:pt x="125205" y="-264"/>
                    <a:pt x="109394" y="90542"/>
                    <a:pt x="109394" y="90542"/>
                  </a:cubicBezTo>
                  <a:cubicBezTo>
                    <a:pt x="109394" y="90542"/>
                    <a:pt x="89417" y="-2614"/>
                    <a:pt x="74033" y="56"/>
                  </a:cubicBezTo>
                  <a:cubicBezTo>
                    <a:pt x="58650" y="2727"/>
                    <a:pt x="65060" y="96204"/>
                    <a:pt x="65060" y="96204"/>
                  </a:cubicBezTo>
                  <a:cubicBezTo>
                    <a:pt x="65060" y="96204"/>
                    <a:pt x="35681" y="36272"/>
                    <a:pt x="24251" y="41827"/>
                  </a:cubicBezTo>
                  <a:cubicBezTo>
                    <a:pt x="12820" y="47382"/>
                    <a:pt x="29913" y="120454"/>
                    <a:pt x="29913" y="120454"/>
                  </a:cubicBezTo>
                  <a:cubicBezTo>
                    <a:pt x="29913" y="120454"/>
                    <a:pt x="8546" y="95349"/>
                    <a:pt x="0" y="102934"/>
                  </a:cubicBezTo>
                  <a:cubicBezTo>
                    <a:pt x="2815" y="140679"/>
                    <a:pt x="13168" y="177477"/>
                    <a:pt x="30447" y="211153"/>
                  </a:cubicBezTo>
                  <a:lnTo>
                    <a:pt x="748" y="261363"/>
                  </a:ln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E28DD093-AA38-4772-A0CB-71F955040BA3}"/>
                </a:ext>
              </a:extLst>
            </p:cNvPr>
            <p:cNvSpPr/>
            <p:nvPr/>
          </p:nvSpPr>
          <p:spPr>
            <a:xfrm>
              <a:off x="4093228" y="2229232"/>
              <a:ext cx="1315295" cy="1679373"/>
            </a:xfrm>
            <a:custGeom>
              <a:avLst/>
              <a:gdLst>
                <a:gd name="connsiteX0" fmla="*/ 1220537 w 1315295"/>
                <a:gd name="connsiteY0" fmla="*/ 597395 h 1679373"/>
                <a:gd name="connsiteX1" fmla="*/ 1315295 w 1315295"/>
                <a:gd name="connsiteY1" fmla="*/ 610642 h 1679373"/>
                <a:gd name="connsiteX2" fmla="*/ 1225558 w 1315295"/>
                <a:gd name="connsiteY2" fmla="*/ 1270747 h 1679373"/>
                <a:gd name="connsiteX3" fmla="*/ 1117125 w 1315295"/>
                <a:gd name="connsiteY3" fmla="*/ 1398944 h 1679373"/>
                <a:gd name="connsiteX4" fmla="*/ 799305 w 1315295"/>
                <a:gd name="connsiteY4" fmla="*/ 1193829 h 1679373"/>
                <a:gd name="connsiteX5" fmla="*/ 787767 w 1315295"/>
                <a:gd name="connsiteY5" fmla="*/ 1482271 h 1679373"/>
                <a:gd name="connsiteX6" fmla="*/ 803899 w 1315295"/>
                <a:gd name="connsiteY6" fmla="*/ 1601921 h 1679373"/>
                <a:gd name="connsiteX7" fmla="*/ 191761 w 1315295"/>
                <a:gd name="connsiteY7" fmla="*/ 1622647 h 1679373"/>
                <a:gd name="connsiteX8" fmla="*/ 198704 w 1315295"/>
                <a:gd name="connsiteY8" fmla="*/ 1482271 h 1679373"/>
                <a:gd name="connsiteX9" fmla="*/ 87494 w 1315295"/>
                <a:gd name="connsiteY9" fmla="*/ 840221 h 1679373"/>
                <a:gd name="connsiteX10" fmla="*/ 0 w 1315295"/>
                <a:gd name="connsiteY10" fmla="*/ 535327 h 1679373"/>
                <a:gd name="connsiteX11" fmla="*/ 282353 w 1315295"/>
                <a:gd name="connsiteY11" fmla="*/ 0 h 1679373"/>
                <a:gd name="connsiteX12" fmla="*/ 384696 w 1315295"/>
                <a:gd name="connsiteY12" fmla="*/ 53415 h 1679373"/>
                <a:gd name="connsiteX13" fmla="*/ 204153 w 1315295"/>
                <a:gd name="connsiteY13" fmla="*/ 540668 h 1679373"/>
                <a:gd name="connsiteX14" fmla="*/ 254684 w 1315295"/>
                <a:gd name="connsiteY14" fmla="*/ 703371 h 1679373"/>
                <a:gd name="connsiteX15" fmla="*/ 311197 w 1315295"/>
                <a:gd name="connsiteY15" fmla="*/ 680723 h 1679373"/>
                <a:gd name="connsiteX16" fmla="*/ 373693 w 1315295"/>
                <a:gd name="connsiteY16" fmla="*/ 601028 h 1679373"/>
                <a:gd name="connsiteX17" fmla="*/ 613740 w 1315295"/>
                <a:gd name="connsiteY17" fmla="*/ 622394 h 1679373"/>
                <a:gd name="connsiteX18" fmla="*/ 635107 w 1315295"/>
                <a:gd name="connsiteY18" fmla="*/ 689270 h 1679373"/>
                <a:gd name="connsiteX19" fmla="*/ 1057834 w 1315295"/>
                <a:gd name="connsiteY19" fmla="*/ 1069158 h 167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15295" h="1679373">
                  <a:moveTo>
                    <a:pt x="1220537" y="597395"/>
                  </a:moveTo>
                  <a:lnTo>
                    <a:pt x="1315295" y="610642"/>
                  </a:lnTo>
                  <a:cubicBezTo>
                    <a:pt x="1315295" y="610642"/>
                    <a:pt x="1245963" y="1198209"/>
                    <a:pt x="1225558" y="1270747"/>
                  </a:cubicBezTo>
                  <a:cubicBezTo>
                    <a:pt x="1205153" y="1343285"/>
                    <a:pt x="1186779" y="1395418"/>
                    <a:pt x="1117125" y="1398944"/>
                  </a:cubicBezTo>
                  <a:cubicBezTo>
                    <a:pt x="1047472" y="1402469"/>
                    <a:pt x="799305" y="1193829"/>
                    <a:pt x="799305" y="1193829"/>
                  </a:cubicBezTo>
                  <a:lnTo>
                    <a:pt x="787767" y="1482271"/>
                  </a:lnTo>
                  <a:lnTo>
                    <a:pt x="803899" y="1601921"/>
                  </a:lnTo>
                  <a:cubicBezTo>
                    <a:pt x="803899" y="1601921"/>
                    <a:pt x="500393" y="1761419"/>
                    <a:pt x="191761" y="1622647"/>
                  </a:cubicBezTo>
                  <a:lnTo>
                    <a:pt x="198704" y="1482271"/>
                  </a:lnTo>
                  <a:lnTo>
                    <a:pt x="87494" y="840221"/>
                  </a:lnTo>
                  <a:lnTo>
                    <a:pt x="0" y="535327"/>
                  </a:lnTo>
                  <a:lnTo>
                    <a:pt x="282353" y="0"/>
                  </a:lnTo>
                  <a:lnTo>
                    <a:pt x="384696" y="53415"/>
                  </a:lnTo>
                  <a:lnTo>
                    <a:pt x="204153" y="540668"/>
                  </a:lnTo>
                  <a:lnTo>
                    <a:pt x="254684" y="703371"/>
                  </a:lnTo>
                  <a:lnTo>
                    <a:pt x="311197" y="680723"/>
                  </a:lnTo>
                  <a:lnTo>
                    <a:pt x="373693" y="601028"/>
                  </a:lnTo>
                  <a:cubicBezTo>
                    <a:pt x="373693" y="601028"/>
                    <a:pt x="479668" y="546010"/>
                    <a:pt x="613740" y="622394"/>
                  </a:cubicBezTo>
                  <a:lnTo>
                    <a:pt x="635107" y="689270"/>
                  </a:lnTo>
                  <a:cubicBezTo>
                    <a:pt x="635107" y="689270"/>
                    <a:pt x="792361" y="701128"/>
                    <a:pt x="1057834" y="1069158"/>
                  </a:cubicBezTo>
                  <a:close/>
                </a:path>
              </a:pathLst>
            </a:custGeom>
            <a:solidFill>
              <a:schemeClr val="accent1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D2EF6C50-24A0-4DAA-95FC-2EC438E2DC47}"/>
                </a:ext>
              </a:extLst>
            </p:cNvPr>
            <p:cNvSpPr/>
            <p:nvPr/>
          </p:nvSpPr>
          <p:spPr>
            <a:xfrm>
              <a:off x="4636354" y="2826628"/>
              <a:ext cx="271948" cy="1042023"/>
            </a:xfrm>
            <a:custGeom>
              <a:avLst/>
              <a:gdLst>
                <a:gd name="connsiteX0" fmla="*/ 0 w 271948"/>
                <a:gd name="connsiteY0" fmla="*/ 0 h 1042023"/>
                <a:gd name="connsiteX1" fmla="*/ 11965 w 271948"/>
                <a:gd name="connsiteY1" fmla="*/ 82259 h 1042023"/>
                <a:gd name="connsiteX2" fmla="*/ 135675 w 271948"/>
                <a:gd name="connsiteY2" fmla="*/ 161100 h 1042023"/>
                <a:gd name="connsiteX3" fmla="*/ 158216 w 271948"/>
                <a:gd name="connsiteY3" fmla="*/ 816718 h 1042023"/>
                <a:gd name="connsiteX4" fmla="*/ 90592 w 271948"/>
                <a:gd name="connsiteY4" fmla="*/ 922587 h 1042023"/>
                <a:gd name="connsiteX5" fmla="*/ 191547 w 271948"/>
                <a:gd name="connsiteY5" fmla="*/ 874193 h 1042023"/>
                <a:gd name="connsiteX6" fmla="*/ 49142 w 271948"/>
                <a:gd name="connsiteY6" fmla="*/ 1042023 h 1042023"/>
                <a:gd name="connsiteX7" fmla="*/ 261200 w 271948"/>
                <a:gd name="connsiteY7" fmla="*/ 1004633 h 1042023"/>
                <a:gd name="connsiteX8" fmla="*/ 245069 w 271948"/>
                <a:gd name="connsiteY8" fmla="*/ 884983 h 1042023"/>
                <a:gd name="connsiteX9" fmla="*/ 271029 w 271948"/>
                <a:gd name="connsiteY9" fmla="*/ 217827 h 1042023"/>
                <a:gd name="connsiteX10" fmla="*/ 92088 w 271948"/>
                <a:gd name="connsiteY10" fmla="*/ 93156 h 1042023"/>
                <a:gd name="connsiteX11" fmla="*/ 62068 w 271948"/>
                <a:gd name="connsiteY11" fmla="*/ 21046 h 104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1948" h="1042023">
                  <a:moveTo>
                    <a:pt x="0" y="0"/>
                  </a:moveTo>
                  <a:lnTo>
                    <a:pt x="11965" y="82259"/>
                  </a:lnTo>
                  <a:cubicBezTo>
                    <a:pt x="11965" y="82259"/>
                    <a:pt x="100207" y="140803"/>
                    <a:pt x="135675" y="161100"/>
                  </a:cubicBezTo>
                  <a:cubicBezTo>
                    <a:pt x="135675" y="161100"/>
                    <a:pt x="222421" y="708926"/>
                    <a:pt x="158216" y="816718"/>
                  </a:cubicBezTo>
                  <a:lnTo>
                    <a:pt x="90592" y="922587"/>
                  </a:lnTo>
                  <a:cubicBezTo>
                    <a:pt x="90592" y="922587"/>
                    <a:pt x="159711" y="922587"/>
                    <a:pt x="191547" y="874193"/>
                  </a:cubicBezTo>
                  <a:cubicBezTo>
                    <a:pt x="191547" y="874193"/>
                    <a:pt x="151913" y="1006449"/>
                    <a:pt x="49142" y="1042023"/>
                  </a:cubicBezTo>
                  <a:cubicBezTo>
                    <a:pt x="49142" y="1042023"/>
                    <a:pt x="206930" y="1025572"/>
                    <a:pt x="261200" y="1004633"/>
                  </a:cubicBezTo>
                  <a:lnTo>
                    <a:pt x="245069" y="884983"/>
                  </a:lnTo>
                  <a:lnTo>
                    <a:pt x="271029" y="217827"/>
                  </a:lnTo>
                  <a:cubicBezTo>
                    <a:pt x="271029" y="217827"/>
                    <a:pt x="295493" y="173172"/>
                    <a:pt x="92088" y="93156"/>
                  </a:cubicBezTo>
                  <a:lnTo>
                    <a:pt x="62068" y="21046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1D950CFB-6D5F-4F2D-946E-AD7FAA8C0E27}"/>
                </a:ext>
              </a:extLst>
            </p:cNvPr>
            <p:cNvSpPr/>
            <p:nvPr/>
          </p:nvSpPr>
          <p:spPr>
            <a:xfrm>
              <a:off x="4685068" y="2449517"/>
              <a:ext cx="120620" cy="390571"/>
            </a:xfrm>
            <a:custGeom>
              <a:avLst/>
              <a:gdLst>
                <a:gd name="connsiteX0" fmla="*/ 42946 w 120620"/>
                <a:gd name="connsiteY0" fmla="*/ 0 h 390571"/>
                <a:gd name="connsiteX1" fmla="*/ 80016 w 120620"/>
                <a:gd name="connsiteY1" fmla="*/ 75529 h 390571"/>
                <a:gd name="connsiteX2" fmla="*/ 94224 w 120620"/>
                <a:gd name="connsiteY2" fmla="*/ 151699 h 390571"/>
                <a:gd name="connsiteX3" fmla="*/ 117407 w 120620"/>
                <a:gd name="connsiteY3" fmla="*/ 194431 h 390571"/>
                <a:gd name="connsiteX4" fmla="*/ 96788 w 120620"/>
                <a:gd name="connsiteY4" fmla="*/ 219002 h 390571"/>
                <a:gd name="connsiteX5" fmla="*/ 91554 w 120620"/>
                <a:gd name="connsiteY5" fmla="*/ 329892 h 390571"/>
                <a:gd name="connsiteX6" fmla="*/ 0 w 120620"/>
                <a:gd name="connsiteY6" fmla="*/ 329892 h 390571"/>
                <a:gd name="connsiteX7" fmla="*/ 0 w 120620"/>
                <a:gd name="connsiteY7" fmla="*/ 390572 h 390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20" h="390571">
                  <a:moveTo>
                    <a:pt x="42946" y="0"/>
                  </a:moveTo>
                  <a:cubicBezTo>
                    <a:pt x="42946" y="0"/>
                    <a:pt x="76063" y="48501"/>
                    <a:pt x="80016" y="75529"/>
                  </a:cubicBezTo>
                  <a:cubicBezTo>
                    <a:pt x="83969" y="102557"/>
                    <a:pt x="72217" y="132363"/>
                    <a:pt x="94224" y="151699"/>
                  </a:cubicBezTo>
                  <a:cubicBezTo>
                    <a:pt x="116231" y="171035"/>
                    <a:pt x="126273" y="183748"/>
                    <a:pt x="117407" y="194431"/>
                  </a:cubicBezTo>
                  <a:cubicBezTo>
                    <a:pt x="108540" y="205114"/>
                    <a:pt x="96788" y="219002"/>
                    <a:pt x="96788" y="219002"/>
                  </a:cubicBezTo>
                  <a:cubicBezTo>
                    <a:pt x="96788" y="219002"/>
                    <a:pt x="105762" y="310556"/>
                    <a:pt x="91554" y="329892"/>
                  </a:cubicBezTo>
                  <a:cubicBezTo>
                    <a:pt x="77345" y="349228"/>
                    <a:pt x="0" y="329892"/>
                    <a:pt x="0" y="329892"/>
                  </a:cubicBezTo>
                  <a:lnTo>
                    <a:pt x="0" y="390572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67D5DDE4-8815-4531-8921-25E63B3346AA}"/>
                </a:ext>
              </a:extLst>
            </p:cNvPr>
            <p:cNvSpPr/>
            <p:nvPr/>
          </p:nvSpPr>
          <p:spPr>
            <a:xfrm>
              <a:off x="4621555" y="2600765"/>
              <a:ext cx="63512" cy="108233"/>
            </a:xfrm>
            <a:custGeom>
              <a:avLst/>
              <a:gdLst>
                <a:gd name="connsiteX0" fmla="*/ 63513 w 63512"/>
                <a:gd name="connsiteY0" fmla="*/ 63694 h 108233"/>
                <a:gd name="connsiteX1" fmla="*/ 9350 w 63512"/>
                <a:gd name="connsiteY1" fmla="*/ 3014 h 108233"/>
                <a:gd name="connsiteX2" fmla="*/ 63513 w 63512"/>
                <a:gd name="connsiteY2" fmla="*/ 104931 h 10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2" h="108233">
                  <a:moveTo>
                    <a:pt x="63513" y="63694"/>
                  </a:moveTo>
                  <a:cubicBezTo>
                    <a:pt x="63513" y="63694"/>
                    <a:pt x="32532" y="-16322"/>
                    <a:pt x="9350" y="3014"/>
                  </a:cubicBezTo>
                  <a:cubicBezTo>
                    <a:pt x="-13832" y="22351"/>
                    <a:pt x="6786" y="128113"/>
                    <a:pt x="63513" y="104931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B97D530C-2AEB-45FE-9E2B-EABA4126E26D}"/>
                </a:ext>
              </a:extLst>
            </p:cNvPr>
            <p:cNvSpPr/>
            <p:nvPr/>
          </p:nvSpPr>
          <p:spPr>
            <a:xfrm>
              <a:off x="4359211" y="2296147"/>
              <a:ext cx="471668" cy="490666"/>
            </a:xfrm>
            <a:custGeom>
              <a:avLst/>
              <a:gdLst>
                <a:gd name="connsiteX0" fmla="*/ 317418 w 471668"/>
                <a:gd name="connsiteY0" fmla="*/ 349724 h 490666"/>
                <a:gd name="connsiteX1" fmla="*/ 330985 w 471668"/>
                <a:gd name="connsiteY1" fmla="*/ 260307 h 490666"/>
                <a:gd name="connsiteX2" fmla="*/ 412283 w 471668"/>
                <a:gd name="connsiteY2" fmla="*/ 160954 h 490666"/>
                <a:gd name="connsiteX3" fmla="*/ 467728 w 471668"/>
                <a:gd name="connsiteY3" fmla="*/ 64273 h 490666"/>
                <a:gd name="connsiteX4" fmla="*/ 368376 w 471668"/>
                <a:gd name="connsiteY4" fmla="*/ 35856 h 490666"/>
                <a:gd name="connsiteX5" fmla="*/ 221377 w 471668"/>
                <a:gd name="connsiteY5" fmla="*/ 44937 h 490666"/>
                <a:gd name="connsiteX6" fmla="*/ 14981 w 471668"/>
                <a:gd name="connsiteY6" fmla="*/ 119718 h 490666"/>
                <a:gd name="connsiteX7" fmla="*/ 114333 w 471668"/>
                <a:gd name="connsiteY7" fmla="*/ 460293 h 490666"/>
                <a:gd name="connsiteX8" fmla="*/ 300005 w 471668"/>
                <a:gd name="connsiteY8" fmla="*/ 411578 h 490666"/>
                <a:gd name="connsiteX9" fmla="*/ 271695 w 471668"/>
                <a:gd name="connsiteY9" fmla="*/ 308060 h 490666"/>
                <a:gd name="connsiteX10" fmla="*/ 317418 w 471668"/>
                <a:gd name="connsiteY10" fmla="*/ 349724 h 490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1668" h="490666">
                  <a:moveTo>
                    <a:pt x="317418" y="349724"/>
                  </a:moveTo>
                  <a:cubicBezTo>
                    <a:pt x="317418" y="349724"/>
                    <a:pt x="354274" y="346732"/>
                    <a:pt x="330985" y="260307"/>
                  </a:cubicBezTo>
                  <a:cubicBezTo>
                    <a:pt x="307696" y="173881"/>
                    <a:pt x="358120" y="185525"/>
                    <a:pt x="412283" y="160954"/>
                  </a:cubicBezTo>
                  <a:cubicBezTo>
                    <a:pt x="466446" y="136383"/>
                    <a:pt x="479373" y="91301"/>
                    <a:pt x="467728" y="64273"/>
                  </a:cubicBezTo>
                  <a:cubicBezTo>
                    <a:pt x="456084" y="37245"/>
                    <a:pt x="436748" y="22929"/>
                    <a:pt x="368376" y="35856"/>
                  </a:cubicBezTo>
                  <a:cubicBezTo>
                    <a:pt x="368376" y="35856"/>
                    <a:pt x="293595" y="-50570"/>
                    <a:pt x="221377" y="44937"/>
                  </a:cubicBezTo>
                  <a:cubicBezTo>
                    <a:pt x="221377" y="44937"/>
                    <a:pt x="58782" y="42373"/>
                    <a:pt x="14981" y="119718"/>
                  </a:cubicBezTo>
                  <a:cubicBezTo>
                    <a:pt x="-28819" y="197063"/>
                    <a:pt x="29190" y="394485"/>
                    <a:pt x="114333" y="460293"/>
                  </a:cubicBezTo>
                  <a:cubicBezTo>
                    <a:pt x="199477" y="526100"/>
                    <a:pt x="282698" y="473433"/>
                    <a:pt x="300005" y="411578"/>
                  </a:cubicBezTo>
                  <a:cubicBezTo>
                    <a:pt x="300005" y="411578"/>
                    <a:pt x="241996" y="380277"/>
                    <a:pt x="271695" y="308060"/>
                  </a:cubicBezTo>
                  <a:cubicBezTo>
                    <a:pt x="271695" y="307632"/>
                    <a:pt x="298723" y="298018"/>
                    <a:pt x="317418" y="349724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3D9B6D75-1252-42A2-BE50-FF3F3BC3E33B}"/>
                </a:ext>
              </a:extLst>
            </p:cNvPr>
            <p:cNvSpPr/>
            <p:nvPr/>
          </p:nvSpPr>
          <p:spPr>
            <a:xfrm>
              <a:off x="4172283" y="2893919"/>
              <a:ext cx="736381" cy="1003797"/>
            </a:xfrm>
            <a:custGeom>
              <a:avLst/>
              <a:gdLst>
                <a:gd name="connsiteX0" fmla="*/ 0 w 736381"/>
                <a:gd name="connsiteY0" fmla="*/ 126819 h 1003797"/>
                <a:gd name="connsiteX1" fmla="*/ 736382 w 736381"/>
                <a:gd name="connsiteY1" fmla="*/ 126819 h 1003797"/>
                <a:gd name="connsiteX2" fmla="*/ 708713 w 736381"/>
                <a:gd name="connsiteY2" fmla="*/ 817157 h 1003797"/>
                <a:gd name="connsiteX3" fmla="*/ 724844 w 736381"/>
                <a:gd name="connsiteY3" fmla="*/ 936807 h 1003797"/>
                <a:gd name="connsiteX4" fmla="*/ 112706 w 736381"/>
                <a:gd name="connsiteY4" fmla="*/ 957532 h 1003797"/>
                <a:gd name="connsiteX5" fmla="*/ 119650 w 736381"/>
                <a:gd name="connsiteY5" fmla="*/ 817157 h 1003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381" h="1003797">
                  <a:moveTo>
                    <a:pt x="0" y="126819"/>
                  </a:moveTo>
                  <a:cubicBezTo>
                    <a:pt x="0" y="126819"/>
                    <a:pt x="393456" y="-158524"/>
                    <a:pt x="736382" y="126819"/>
                  </a:cubicBezTo>
                  <a:lnTo>
                    <a:pt x="708713" y="817157"/>
                  </a:lnTo>
                  <a:lnTo>
                    <a:pt x="724844" y="936807"/>
                  </a:lnTo>
                  <a:cubicBezTo>
                    <a:pt x="724844" y="936807"/>
                    <a:pt x="434906" y="1072589"/>
                    <a:pt x="112706" y="957532"/>
                  </a:cubicBezTo>
                  <a:lnTo>
                    <a:pt x="119650" y="817157"/>
                  </a:lnTo>
                  <a:close/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BD040560-2F31-4D9E-A24E-811463302FC6}"/>
                </a:ext>
              </a:extLst>
            </p:cNvPr>
            <p:cNvSpPr/>
            <p:nvPr/>
          </p:nvSpPr>
          <p:spPr>
            <a:xfrm>
              <a:off x="4399190" y="2815384"/>
              <a:ext cx="329144" cy="103545"/>
            </a:xfrm>
            <a:custGeom>
              <a:avLst/>
              <a:gdLst>
                <a:gd name="connsiteX0" fmla="*/ 0 w 329144"/>
                <a:gd name="connsiteY0" fmla="*/ 101622 h 103545"/>
                <a:gd name="connsiteX1" fmla="*/ 67730 w 329144"/>
                <a:gd name="connsiteY1" fmla="*/ 15303 h 103545"/>
                <a:gd name="connsiteX2" fmla="*/ 307778 w 329144"/>
                <a:gd name="connsiteY2" fmla="*/ 36669 h 103545"/>
                <a:gd name="connsiteX3" fmla="*/ 329144 w 329144"/>
                <a:gd name="connsiteY3" fmla="*/ 103545 h 10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9144" h="103545">
                  <a:moveTo>
                    <a:pt x="0" y="101622"/>
                  </a:moveTo>
                  <a:lnTo>
                    <a:pt x="67730" y="15303"/>
                  </a:lnTo>
                  <a:cubicBezTo>
                    <a:pt x="67730" y="15303"/>
                    <a:pt x="200521" y="-30634"/>
                    <a:pt x="307778" y="36669"/>
                  </a:cubicBezTo>
                  <a:lnTo>
                    <a:pt x="329144" y="103545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B586429C-9A30-4729-A1AB-8B27F47AF666}"/>
                </a:ext>
              </a:extLst>
            </p:cNvPr>
            <p:cNvSpPr/>
            <p:nvPr/>
          </p:nvSpPr>
          <p:spPr>
            <a:xfrm>
              <a:off x="4908664" y="3020738"/>
              <a:ext cx="342604" cy="393990"/>
            </a:xfrm>
            <a:custGeom>
              <a:avLst/>
              <a:gdLst>
                <a:gd name="connsiteX0" fmla="*/ 0 w 342604"/>
                <a:gd name="connsiteY0" fmla="*/ 0 h 393990"/>
                <a:gd name="connsiteX1" fmla="*/ 342605 w 342604"/>
                <a:gd name="connsiteY1" fmla="*/ 393990 h 39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2604" h="393990">
                  <a:moveTo>
                    <a:pt x="0" y="0"/>
                  </a:moveTo>
                  <a:lnTo>
                    <a:pt x="342605" y="393990"/>
                  </a:lnTo>
                </a:path>
              </a:pathLst>
            </a:custGeom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7422C4CE-4F06-43E3-8F5F-5CDA5CDC8EC1}"/>
                </a:ext>
              </a:extLst>
            </p:cNvPr>
            <p:cNvSpPr/>
            <p:nvPr/>
          </p:nvSpPr>
          <p:spPr>
            <a:xfrm>
              <a:off x="4892853" y="2827055"/>
              <a:ext cx="515670" cy="801695"/>
            </a:xfrm>
            <a:custGeom>
              <a:avLst/>
              <a:gdLst>
                <a:gd name="connsiteX0" fmla="*/ 0 w 515670"/>
                <a:gd name="connsiteY0" fmla="*/ 587994 h 801695"/>
                <a:gd name="connsiteX1" fmla="*/ 317500 w 515670"/>
                <a:gd name="connsiteY1" fmla="*/ 801655 h 801695"/>
                <a:gd name="connsiteX2" fmla="*/ 423048 w 515670"/>
                <a:gd name="connsiteY2" fmla="*/ 694825 h 801695"/>
                <a:gd name="connsiteX3" fmla="*/ 515670 w 515670"/>
                <a:gd name="connsiteY3" fmla="*/ 13247 h 801695"/>
                <a:gd name="connsiteX4" fmla="*/ 420912 w 515670"/>
                <a:gd name="connsiteY4" fmla="*/ 0 h 801695"/>
                <a:gd name="connsiteX5" fmla="*/ 257888 w 515670"/>
                <a:gd name="connsiteY5" fmla="*/ 472511 h 80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670" h="801695">
                  <a:moveTo>
                    <a:pt x="0" y="587994"/>
                  </a:moveTo>
                  <a:cubicBezTo>
                    <a:pt x="0" y="587994"/>
                    <a:pt x="227015" y="799198"/>
                    <a:pt x="317500" y="801655"/>
                  </a:cubicBezTo>
                  <a:cubicBezTo>
                    <a:pt x="407985" y="804112"/>
                    <a:pt x="423048" y="694825"/>
                    <a:pt x="423048" y="694825"/>
                  </a:cubicBezTo>
                  <a:lnTo>
                    <a:pt x="515670" y="13247"/>
                  </a:lnTo>
                  <a:lnTo>
                    <a:pt x="420912" y="0"/>
                  </a:lnTo>
                  <a:lnTo>
                    <a:pt x="257888" y="472511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B2BBF5AD-EC90-4C18-B66E-3AD7E7D9BE9F}"/>
                </a:ext>
              </a:extLst>
            </p:cNvPr>
            <p:cNvSpPr/>
            <p:nvPr/>
          </p:nvSpPr>
          <p:spPr>
            <a:xfrm>
              <a:off x="5362266" y="2634900"/>
              <a:ext cx="145401" cy="203265"/>
            </a:xfrm>
            <a:custGeom>
              <a:avLst/>
              <a:gdLst>
                <a:gd name="connsiteX0" fmla="*/ 44655 w 145401"/>
                <a:gd name="connsiteY0" fmla="*/ 203266 h 203265"/>
                <a:gd name="connsiteX1" fmla="*/ 87387 w 145401"/>
                <a:gd name="connsiteY1" fmla="*/ 108721 h 203265"/>
                <a:gd name="connsiteX2" fmla="*/ 143153 w 145401"/>
                <a:gd name="connsiteY2" fmla="*/ 3707 h 203265"/>
                <a:gd name="connsiteX3" fmla="*/ 63137 w 145401"/>
                <a:gd name="connsiteY3" fmla="*/ 59899 h 203265"/>
                <a:gd name="connsiteX4" fmla="*/ 0 w 145401"/>
                <a:gd name="connsiteY4" fmla="*/ 157863 h 20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401" h="203265">
                  <a:moveTo>
                    <a:pt x="44655" y="203266"/>
                  </a:moveTo>
                  <a:cubicBezTo>
                    <a:pt x="44655" y="203266"/>
                    <a:pt x="56513" y="126241"/>
                    <a:pt x="87387" y="108721"/>
                  </a:cubicBezTo>
                  <a:cubicBezTo>
                    <a:pt x="118261" y="91201"/>
                    <a:pt x="154904" y="23256"/>
                    <a:pt x="143153" y="3707"/>
                  </a:cubicBezTo>
                  <a:cubicBezTo>
                    <a:pt x="131401" y="-15843"/>
                    <a:pt x="95506" y="47721"/>
                    <a:pt x="63137" y="59899"/>
                  </a:cubicBezTo>
                  <a:cubicBezTo>
                    <a:pt x="30767" y="72078"/>
                    <a:pt x="4487" y="131903"/>
                    <a:pt x="0" y="157863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AE2B3262-0BDA-45F0-982D-61296B2AC3EE}"/>
                </a:ext>
              </a:extLst>
            </p:cNvPr>
            <p:cNvSpPr/>
            <p:nvPr/>
          </p:nvSpPr>
          <p:spPr>
            <a:xfrm>
              <a:off x="5460550" y="2550863"/>
              <a:ext cx="34933" cy="117014"/>
            </a:xfrm>
            <a:custGeom>
              <a:avLst/>
              <a:gdLst>
                <a:gd name="connsiteX0" fmla="*/ 34934 w 34933"/>
                <a:gd name="connsiteY0" fmla="*/ 84965 h 117014"/>
                <a:gd name="connsiteX1" fmla="*/ 18589 w 34933"/>
                <a:gd name="connsiteY1" fmla="*/ 142 h 117014"/>
                <a:gd name="connsiteX2" fmla="*/ 0 w 34933"/>
                <a:gd name="connsiteY2" fmla="*/ 117014 h 117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33" h="117014">
                  <a:moveTo>
                    <a:pt x="34934" y="84965"/>
                  </a:moveTo>
                  <a:cubicBezTo>
                    <a:pt x="34934" y="84965"/>
                    <a:pt x="34934" y="-4025"/>
                    <a:pt x="18589" y="142"/>
                  </a:cubicBezTo>
                  <a:cubicBezTo>
                    <a:pt x="2244" y="4308"/>
                    <a:pt x="0" y="117014"/>
                    <a:pt x="0" y="117014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EE63D5C9-E2FF-4DA0-838C-12E6EF7E3059}"/>
                </a:ext>
              </a:extLst>
            </p:cNvPr>
            <p:cNvSpPr/>
            <p:nvPr/>
          </p:nvSpPr>
          <p:spPr>
            <a:xfrm>
              <a:off x="5363698" y="2591068"/>
              <a:ext cx="84887" cy="108431"/>
            </a:xfrm>
            <a:custGeom>
              <a:avLst/>
              <a:gdLst>
                <a:gd name="connsiteX0" fmla="*/ 84887 w 84887"/>
                <a:gd name="connsiteY0" fmla="*/ 88240 h 108431"/>
                <a:gd name="connsiteX1" fmla="*/ 44826 w 84887"/>
                <a:gd name="connsiteY1" fmla="*/ 13993 h 108431"/>
                <a:gd name="connsiteX2" fmla="*/ 384 w 84887"/>
                <a:gd name="connsiteY2" fmla="*/ 11002 h 108431"/>
                <a:gd name="connsiteX3" fmla="*/ 52624 w 84887"/>
                <a:gd name="connsiteY3" fmla="*/ 108431 h 108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887" h="108431">
                  <a:moveTo>
                    <a:pt x="84887" y="88240"/>
                  </a:moveTo>
                  <a:cubicBezTo>
                    <a:pt x="84887" y="88240"/>
                    <a:pt x="74204" y="38351"/>
                    <a:pt x="44826" y="13993"/>
                  </a:cubicBezTo>
                  <a:cubicBezTo>
                    <a:pt x="15447" y="-10364"/>
                    <a:pt x="-2928" y="2776"/>
                    <a:pt x="384" y="11002"/>
                  </a:cubicBezTo>
                  <a:cubicBezTo>
                    <a:pt x="3696" y="19228"/>
                    <a:pt x="53799" y="85783"/>
                    <a:pt x="52624" y="108431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EC14521A-9E30-4BBA-AF77-C6B1A829EF75}"/>
                </a:ext>
              </a:extLst>
            </p:cNvPr>
            <p:cNvSpPr/>
            <p:nvPr/>
          </p:nvSpPr>
          <p:spPr>
            <a:xfrm>
              <a:off x="5316862" y="2632730"/>
              <a:ext cx="80871" cy="192936"/>
            </a:xfrm>
            <a:custGeom>
              <a:avLst/>
              <a:gdLst>
                <a:gd name="connsiteX0" fmla="*/ 80871 w 80871"/>
                <a:gd name="connsiteY0" fmla="*/ 21901 h 192936"/>
                <a:gd name="connsiteX1" fmla="*/ 1 w 80871"/>
                <a:gd name="connsiteY1" fmla="*/ 7052 h 192936"/>
                <a:gd name="connsiteX2" fmla="*/ 49143 w 80871"/>
                <a:gd name="connsiteY2" fmla="*/ 37712 h 192936"/>
                <a:gd name="connsiteX3" fmla="*/ 65167 w 80871"/>
                <a:gd name="connsiteY3" fmla="*/ 69761 h 192936"/>
                <a:gd name="connsiteX4" fmla="*/ 1069 w 80871"/>
                <a:gd name="connsiteY4" fmla="*/ 65381 h 192936"/>
                <a:gd name="connsiteX5" fmla="*/ 35255 w 80871"/>
                <a:gd name="connsiteY5" fmla="*/ 86106 h 192936"/>
                <a:gd name="connsiteX6" fmla="*/ 11538 w 80871"/>
                <a:gd name="connsiteY6" fmla="*/ 192936 h 19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871" h="192936">
                  <a:moveTo>
                    <a:pt x="80871" y="21901"/>
                  </a:moveTo>
                  <a:cubicBezTo>
                    <a:pt x="80871" y="21901"/>
                    <a:pt x="214" y="-15062"/>
                    <a:pt x="1" y="7052"/>
                  </a:cubicBezTo>
                  <a:cubicBezTo>
                    <a:pt x="-213" y="29165"/>
                    <a:pt x="49143" y="37712"/>
                    <a:pt x="49143" y="37712"/>
                  </a:cubicBezTo>
                  <a:lnTo>
                    <a:pt x="65167" y="69761"/>
                  </a:lnTo>
                  <a:cubicBezTo>
                    <a:pt x="65167" y="69761"/>
                    <a:pt x="-2777" y="48395"/>
                    <a:pt x="1069" y="65381"/>
                  </a:cubicBezTo>
                  <a:cubicBezTo>
                    <a:pt x="4915" y="82367"/>
                    <a:pt x="35255" y="86106"/>
                    <a:pt x="35255" y="86106"/>
                  </a:cubicBezTo>
                  <a:cubicBezTo>
                    <a:pt x="35255" y="86106"/>
                    <a:pt x="2244" y="118796"/>
                    <a:pt x="11538" y="192936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B753258F-40E2-465A-A2B4-66FDA8C367EF}"/>
                </a:ext>
              </a:extLst>
            </p:cNvPr>
            <p:cNvSpPr/>
            <p:nvPr/>
          </p:nvSpPr>
          <p:spPr>
            <a:xfrm>
              <a:off x="4032655" y="3823569"/>
              <a:ext cx="1185282" cy="1696298"/>
            </a:xfrm>
            <a:custGeom>
              <a:avLst/>
              <a:gdLst>
                <a:gd name="connsiteX0" fmla="*/ 817786 w 1185282"/>
                <a:gd name="connsiteY0" fmla="*/ 15170 h 1696298"/>
                <a:gd name="connsiteX1" fmla="*/ 838405 w 1185282"/>
                <a:gd name="connsiteY1" fmla="*/ 159604 h 1696298"/>
                <a:gd name="connsiteX2" fmla="*/ 1057087 w 1185282"/>
                <a:gd name="connsiteY2" fmla="*/ 840434 h 1696298"/>
                <a:gd name="connsiteX3" fmla="*/ 1110502 w 1185282"/>
                <a:gd name="connsiteY3" fmla="*/ 1319141 h 1696298"/>
                <a:gd name="connsiteX4" fmla="*/ 1185283 w 1185282"/>
                <a:gd name="connsiteY4" fmla="*/ 1628949 h 1696298"/>
                <a:gd name="connsiteX5" fmla="*/ 1036789 w 1185282"/>
                <a:gd name="connsiteY5" fmla="*/ 1694970 h 1696298"/>
                <a:gd name="connsiteX6" fmla="*/ 917139 w 1185282"/>
                <a:gd name="connsiteY6" fmla="*/ 1327688 h 1696298"/>
                <a:gd name="connsiteX7" fmla="*/ 846203 w 1185282"/>
                <a:gd name="connsiteY7" fmla="*/ 984869 h 1696298"/>
                <a:gd name="connsiteX8" fmla="*/ 544942 w 1185282"/>
                <a:gd name="connsiteY8" fmla="*/ 431915 h 1696298"/>
                <a:gd name="connsiteX9" fmla="*/ 441850 w 1185282"/>
                <a:gd name="connsiteY9" fmla="*/ 873445 h 1696298"/>
                <a:gd name="connsiteX10" fmla="*/ 128196 w 1185282"/>
                <a:gd name="connsiteY10" fmla="*/ 1632795 h 1696298"/>
                <a:gd name="connsiteX11" fmla="*/ 0 w 1185282"/>
                <a:gd name="connsiteY11" fmla="*/ 1595618 h 1696298"/>
                <a:gd name="connsiteX12" fmla="*/ 78307 w 1185282"/>
                <a:gd name="connsiteY12" fmla="*/ 1277905 h 1696298"/>
                <a:gd name="connsiteX13" fmla="*/ 181505 w 1185282"/>
                <a:gd name="connsiteY13" fmla="*/ 910622 h 1696298"/>
                <a:gd name="connsiteX14" fmla="*/ 234920 w 1185282"/>
                <a:gd name="connsiteY14" fmla="*/ 279255 h 1696298"/>
                <a:gd name="connsiteX15" fmla="*/ 259170 w 1185282"/>
                <a:gd name="connsiteY15" fmla="*/ 0 h 1696298"/>
                <a:gd name="connsiteX16" fmla="*/ 817786 w 1185282"/>
                <a:gd name="connsiteY16" fmla="*/ 15170 h 169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85282" h="1696298">
                  <a:moveTo>
                    <a:pt x="817786" y="15170"/>
                  </a:moveTo>
                  <a:lnTo>
                    <a:pt x="838405" y="159604"/>
                  </a:lnTo>
                  <a:cubicBezTo>
                    <a:pt x="838405" y="159604"/>
                    <a:pt x="1028242" y="729117"/>
                    <a:pt x="1057087" y="840434"/>
                  </a:cubicBezTo>
                  <a:cubicBezTo>
                    <a:pt x="1085931" y="951752"/>
                    <a:pt x="1102489" y="1203658"/>
                    <a:pt x="1110502" y="1319141"/>
                  </a:cubicBezTo>
                  <a:cubicBezTo>
                    <a:pt x="1118514" y="1434625"/>
                    <a:pt x="1185283" y="1628949"/>
                    <a:pt x="1185283" y="1628949"/>
                  </a:cubicBezTo>
                  <a:cubicBezTo>
                    <a:pt x="1185283" y="1628949"/>
                    <a:pt x="1177057" y="1707363"/>
                    <a:pt x="1036789" y="1694970"/>
                  </a:cubicBezTo>
                  <a:cubicBezTo>
                    <a:pt x="1036789" y="1694970"/>
                    <a:pt x="978993" y="1463896"/>
                    <a:pt x="917139" y="1327688"/>
                  </a:cubicBezTo>
                  <a:cubicBezTo>
                    <a:pt x="855284" y="1191479"/>
                    <a:pt x="846203" y="984869"/>
                    <a:pt x="846203" y="984869"/>
                  </a:cubicBezTo>
                  <a:lnTo>
                    <a:pt x="544942" y="431915"/>
                  </a:lnTo>
                  <a:cubicBezTo>
                    <a:pt x="544942" y="431915"/>
                    <a:pt x="483301" y="753902"/>
                    <a:pt x="441850" y="873445"/>
                  </a:cubicBezTo>
                  <a:cubicBezTo>
                    <a:pt x="399118" y="996727"/>
                    <a:pt x="107792" y="1680762"/>
                    <a:pt x="128196" y="1632795"/>
                  </a:cubicBezTo>
                  <a:cubicBezTo>
                    <a:pt x="128196" y="1632795"/>
                    <a:pt x="86960" y="1657580"/>
                    <a:pt x="0" y="1595618"/>
                  </a:cubicBezTo>
                  <a:cubicBezTo>
                    <a:pt x="0" y="1595618"/>
                    <a:pt x="61855" y="1389329"/>
                    <a:pt x="78307" y="1277905"/>
                  </a:cubicBezTo>
                  <a:cubicBezTo>
                    <a:pt x="94759" y="1166481"/>
                    <a:pt x="181505" y="910622"/>
                    <a:pt x="181505" y="910622"/>
                  </a:cubicBezTo>
                  <a:cubicBezTo>
                    <a:pt x="181505" y="910622"/>
                    <a:pt x="202123" y="427856"/>
                    <a:pt x="234920" y="279255"/>
                  </a:cubicBezTo>
                  <a:cubicBezTo>
                    <a:pt x="234920" y="279255"/>
                    <a:pt x="213554" y="115590"/>
                    <a:pt x="259170" y="0"/>
                  </a:cubicBezTo>
                  <a:cubicBezTo>
                    <a:pt x="439977" y="59050"/>
                    <a:pt x="634042" y="64320"/>
                    <a:pt x="817786" y="15170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CEACBC24-8C79-4195-9547-EE634C726417}"/>
                </a:ext>
              </a:extLst>
            </p:cNvPr>
            <p:cNvSpPr/>
            <p:nvPr/>
          </p:nvSpPr>
          <p:spPr>
            <a:xfrm>
              <a:off x="4412544" y="4158482"/>
              <a:ext cx="154904" cy="87280"/>
            </a:xfrm>
            <a:custGeom>
              <a:avLst/>
              <a:gdLst>
                <a:gd name="connsiteX0" fmla="*/ 0 w 154904"/>
                <a:gd name="connsiteY0" fmla="*/ 0 h 87280"/>
                <a:gd name="connsiteX1" fmla="*/ 135247 w 154904"/>
                <a:gd name="connsiteY1" fmla="*/ 39313 h 87280"/>
                <a:gd name="connsiteX2" fmla="*/ 154904 w 154904"/>
                <a:gd name="connsiteY2" fmla="*/ 87281 h 8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904" h="87280">
                  <a:moveTo>
                    <a:pt x="0" y="0"/>
                  </a:moveTo>
                  <a:lnTo>
                    <a:pt x="135247" y="39313"/>
                  </a:lnTo>
                  <a:lnTo>
                    <a:pt x="154904" y="87281"/>
                  </a:lnTo>
                </a:path>
              </a:pathLst>
            </a:custGeom>
            <a:noFill/>
            <a:ln w="10668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F7367646-74BF-483C-ADFF-0B267E03251A}"/>
                </a:ext>
              </a:extLst>
            </p:cNvPr>
            <p:cNvSpPr/>
            <p:nvPr/>
          </p:nvSpPr>
          <p:spPr>
            <a:xfrm>
              <a:off x="5063238" y="5452197"/>
              <a:ext cx="412303" cy="168143"/>
            </a:xfrm>
            <a:custGeom>
              <a:avLst/>
              <a:gdLst>
                <a:gd name="connsiteX0" fmla="*/ 9197 w 412303"/>
                <a:gd name="connsiteY0" fmla="*/ 49463 h 168143"/>
                <a:gd name="connsiteX1" fmla="*/ 5885 w 412303"/>
                <a:gd name="connsiteY1" fmla="*/ 159818 h 168143"/>
                <a:gd name="connsiteX2" fmla="*/ 48617 w 412303"/>
                <a:gd name="connsiteY2" fmla="*/ 168044 h 168143"/>
                <a:gd name="connsiteX3" fmla="*/ 126924 w 412303"/>
                <a:gd name="connsiteY3" fmla="*/ 165160 h 168143"/>
                <a:gd name="connsiteX4" fmla="*/ 282790 w 412303"/>
                <a:gd name="connsiteY4" fmla="*/ 146144 h 168143"/>
                <a:gd name="connsiteX5" fmla="*/ 403187 w 412303"/>
                <a:gd name="connsiteY5" fmla="*/ 91554 h 168143"/>
                <a:gd name="connsiteX6" fmla="*/ 403187 w 412303"/>
                <a:gd name="connsiteY6" fmla="*/ 55765 h 168143"/>
                <a:gd name="connsiteX7" fmla="*/ 154807 w 412303"/>
                <a:gd name="connsiteY7" fmla="*/ 0 h 16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2303" h="168143">
                  <a:moveTo>
                    <a:pt x="9197" y="49463"/>
                  </a:moveTo>
                  <a:cubicBezTo>
                    <a:pt x="9197" y="49463"/>
                    <a:pt x="-9071" y="141016"/>
                    <a:pt x="5885" y="159818"/>
                  </a:cubicBezTo>
                  <a:cubicBezTo>
                    <a:pt x="13791" y="169647"/>
                    <a:pt x="37293" y="167830"/>
                    <a:pt x="48617" y="168044"/>
                  </a:cubicBezTo>
                  <a:cubicBezTo>
                    <a:pt x="74684" y="168578"/>
                    <a:pt x="100857" y="166869"/>
                    <a:pt x="126924" y="165160"/>
                  </a:cubicBezTo>
                  <a:cubicBezTo>
                    <a:pt x="179057" y="161741"/>
                    <a:pt x="232473" y="162275"/>
                    <a:pt x="282790" y="146144"/>
                  </a:cubicBezTo>
                  <a:cubicBezTo>
                    <a:pt x="325179" y="133403"/>
                    <a:pt x="365671" y="115043"/>
                    <a:pt x="403187" y="91554"/>
                  </a:cubicBezTo>
                  <a:cubicBezTo>
                    <a:pt x="423699" y="77879"/>
                    <a:pt x="403187" y="55765"/>
                    <a:pt x="403187" y="55765"/>
                  </a:cubicBezTo>
                  <a:lnTo>
                    <a:pt x="154807" y="0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CC7A9236-E6A0-4503-A063-F958A394F4F2}"/>
                </a:ext>
              </a:extLst>
            </p:cNvPr>
            <p:cNvSpPr/>
            <p:nvPr/>
          </p:nvSpPr>
          <p:spPr>
            <a:xfrm>
              <a:off x="5071153" y="5507963"/>
              <a:ext cx="395272" cy="80581"/>
            </a:xfrm>
            <a:custGeom>
              <a:avLst/>
              <a:gdLst>
                <a:gd name="connsiteX0" fmla="*/ 0 w 395272"/>
                <a:gd name="connsiteY0" fmla="*/ 71790 h 80581"/>
                <a:gd name="connsiteX1" fmla="*/ 395272 w 395272"/>
                <a:gd name="connsiteY1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5272" h="80581">
                  <a:moveTo>
                    <a:pt x="0" y="71790"/>
                  </a:moveTo>
                  <a:cubicBezTo>
                    <a:pt x="0" y="71790"/>
                    <a:pt x="279148" y="117620"/>
                    <a:pt x="395272" y="0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E3F44795-1FAB-439B-AF5F-11B853659162}"/>
                </a:ext>
              </a:extLst>
            </p:cNvPr>
            <p:cNvSpPr/>
            <p:nvPr/>
          </p:nvSpPr>
          <p:spPr>
            <a:xfrm>
              <a:off x="4015626" y="5409999"/>
              <a:ext cx="146389" cy="186386"/>
            </a:xfrm>
            <a:custGeom>
              <a:avLst/>
              <a:gdLst>
                <a:gd name="connsiteX0" fmla="*/ 27819 w 146389"/>
                <a:gd name="connsiteY0" fmla="*/ 0 h 186386"/>
                <a:gd name="connsiteX1" fmla="*/ 471 w 146389"/>
                <a:gd name="connsiteY1" fmla="*/ 144541 h 186386"/>
                <a:gd name="connsiteX2" fmla="*/ 80487 w 146389"/>
                <a:gd name="connsiteY2" fmla="*/ 186312 h 186386"/>
                <a:gd name="connsiteX3" fmla="*/ 143730 w 146389"/>
                <a:gd name="connsiteY3" fmla="*/ 139734 h 186386"/>
                <a:gd name="connsiteX4" fmla="*/ 143730 w 146389"/>
                <a:gd name="connsiteY4" fmla="*/ 23503 h 18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9" h="186386">
                  <a:moveTo>
                    <a:pt x="27819" y="0"/>
                  </a:moveTo>
                  <a:cubicBezTo>
                    <a:pt x="27819" y="0"/>
                    <a:pt x="-4230" y="109929"/>
                    <a:pt x="471" y="144541"/>
                  </a:cubicBezTo>
                  <a:cubicBezTo>
                    <a:pt x="5171" y="179155"/>
                    <a:pt x="39891" y="187274"/>
                    <a:pt x="80487" y="186312"/>
                  </a:cubicBezTo>
                  <a:cubicBezTo>
                    <a:pt x="121082" y="185351"/>
                    <a:pt x="137748" y="167190"/>
                    <a:pt x="143730" y="139734"/>
                  </a:cubicBezTo>
                  <a:cubicBezTo>
                    <a:pt x="149713" y="112279"/>
                    <a:pt x="143730" y="23503"/>
                    <a:pt x="143730" y="23503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9" name="任意多边形: 形状 568">
              <a:extLst>
                <a:ext uri="{FF2B5EF4-FFF2-40B4-BE49-F238E27FC236}">
                  <a16:creationId xmlns:a16="http://schemas.microsoft.com/office/drawing/2014/main" id="{F6A52349-C1B4-4AB7-A156-B94CF13BDA88}"/>
                </a:ext>
              </a:extLst>
            </p:cNvPr>
            <p:cNvSpPr/>
            <p:nvPr/>
          </p:nvSpPr>
          <p:spPr>
            <a:xfrm>
              <a:off x="4015669" y="5537769"/>
              <a:ext cx="143686" cy="11965"/>
            </a:xfrm>
            <a:custGeom>
              <a:avLst/>
              <a:gdLst>
                <a:gd name="connsiteX0" fmla="*/ 0 w 143686"/>
                <a:gd name="connsiteY0" fmla="*/ 0 h 11965"/>
                <a:gd name="connsiteX1" fmla="*/ 143687 w 143686"/>
                <a:gd name="connsiteY1" fmla="*/ 11965 h 1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3686" h="11965">
                  <a:moveTo>
                    <a:pt x="0" y="0"/>
                  </a:moveTo>
                  <a:lnTo>
                    <a:pt x="143687" y="11965"/>
                  </a:lnTo>
                </a:path>
              </a:pathLst>
            </a:custGeom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0" name="任意多边形: 形状 569">
              <a:extLst>
                <a:ext uri="{FF2B5EF4-FFF2-40B4-BE49-F238E27FC236}">
                  <a16:creationId xmlns:a16="http://schemas.microsoft.com/office/drawing/2014/main" id="{595378EC-5912-4B2C-8DF6-667A9F708DBF}"/>
                </a:ext>
              </a:extLst>
            </p:cNvPr>
            <p:cNvSpPr/>
            <p:nvPr/>
          </p:nvSpPr>
          <p:spPr>
            <a:xfrm>
              <a:off x="4378790" y="1985067"/>
              <a:ext cx="237697" cy="287645"/>
            </a:xfrm>
            <a:custGeom>
              <a:avLst/>
              <a:gdLst>
                <a:gd name="connsiteX0" fmla="*/ 11961 w 237697"/>
                <a:gd name="connsiteY0" fmla="*/ 247584 h 287645"/>
                <a:gd name="connsiteX1" fmla="*/ 31297 w 237697"/>
                <a:gd name="connsiteY1" fmla="*/ 211796 h 287645"/>
                <a:gd name="connsiteX2" fmla="*/ 1598 w 237697"/>
                <a:gd name="connsiteY2" fmla="*/ 104218 h 287645"/>
                <a:gd name="connsiteX3" fmla="*/ 34502 w 237697"/>
                <a:gd name="connsiteY3" fmla="*/ 125584 h 287645"/>
                <a:gd name="connsiteX4" fmla="*/ 25849 w 237697"/>
                <a:gd name="connsiteY4" fmla="*/ 42897 h 287645"/>
                <a:gd name="connsiteX5" fmla="*/ 67192 w 237697"/>
                <a:gd name="connsiteY5" fmla="*/ 106995 h 287645"/>
                <a:gd name="connsiteX6" fmla="*/ 75632 w 237697"/>
                <a:gd name="connsiteY6" fmla="*/ 165 h 287645"/>
                <a:gd name="connsiteX7" fmla="*/ 109497 w 237697"/>
                <a:gd name="connsiteY7" fmla="*/ 97167 h 287645"/>
                <a:gd name="connsiteX8" fmla="*/ 141546 w 237697"/>
                <a:gd name="connsiteY8" fmla="*/ 5720 h 287645"/>
                <a:gd name="connsiteX9" fmla="*/ 141546 w 237697"/>
                <a:gd name="connsiteY9" fmla="*/ 192566 h 287645"/>
                <a:gd name="connsiteX10" fmla="*/ 237693 w 237697"/>
                <a:gd name="connsiteY10" fmla="*/ 198976 h 287645"/>
                <a:gd name="connsiteX11" fmla="*/ 98814 w 237697"/>
                <a:gd name="connsiteY11" fmla="*/ 277603 h 287645"/>
                <a:gd name="connsiteX12" fmla="*/ 92511 w 237697"/>
                <a:gd name="connsiteY12" fmla="*/ 287646 h 287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7697" h="287645">
                  <a:moveTo>
                    <a:pt x="11961" y="247584"/>
                  </a:moveTo>
                  <a:cubicBezTo>
                    <a:pt x="24139" y="225363"/>
                    <a:pt x="31297" y="211796"/>
                    <a:pt x="31297" y="211796"/>
                  </a:cubicBezTo>
                  <a:cubicBezTo>
                    <a:pt x="31297" y="211796"/>
                    <a:pt x="-8337" y="115969"/>
                    <a:pt x="1598" y="104218"/>
                  </a:cubicBezTo>
                  <a:cubicBezTo>
                    <a:pt x="11533" y="92466"/>
                    <a:pt x="34502" y="125584"/>
                    <a:pt x="34502" y="125584"/>
                  </a:cubicBezTo>
                  <a:cubicBezTo>
                    <a:pt x="34502" y="125584"/>
                    <a:pt x="10999" y="49414"/>
                    <a:pt x="25849" y="42897"/>
                  </a:cubicBezTo>
                  <a:cubicBezTo>
                    <a:pt x="40698" y="36381"/>
                    <a:pt x="67192" y="106995"/>
                    <a:pt x="67192" y="106995"/>
                  </a:cubicBezTo>
                  <a:cubicBezTo>
                    <a:pt x="67192" y="106995"/>
                    <a:pt x="60248" y="4972"/>
                    <a:pt x="75632" y="165"/>
                  </a:cubicBezTo>
                  <a:cubicBezTo>
                    <a:pt x="91015" y="-4642"/>
                    <a:pt x="109497" y="97167"/>
                    <a:pt x="109497" y="97167"/>
                  </a:cubicBezTo>
                  <a:cubicBezTo>
                    <a:pt x="109497" y="97167"/>
                    <a:pt x="129367" y="6575"/>
                    <a:pt x="141546" y="5720"/>
                  </a:cubicBezTo>
                  <a:cubicBezTo>
                    <a:pt x="153725" y="4866"/>
                    <a:pt x="141546" y="192566"/>
                    <a:pt x="141546" y="192566"/>
                  </a:cubicBezTo>
                  <a:cubicBezTo>
                    <a:pt x="166117" y="204638"/>
                    <a:pt x="238334" y="175153"/>
                    <a:pt x="237693" y="198976"/>
                  </a:cubicBezTo>
                  <a:cubicBezTo>
                    <a:pt x="237052" y="222799"/>
                    <a:pt x="98814" y="277603"/>
                    <a:pt x="98814" y="277603"/>
                  </a:cubicBezTo>
                  <a:cubicBezTo>
                    <a:pt x="96396" y="280741"/>
                    <a:pt x="94285" y="284104"/>
                    <a:pt x="92511" y="287646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1" name="任意多边形: 形状 570">
              <a:extLst>
                <a:ext uri="{FF2B5EF4-FFF2-40B4-BE49-F238E27FC236}">
                  <a16:creationId xmlns:a16="http://schemas.microsoft.com/office/drawing/2014/main" id="{EC801F29-2684-4EE5-82A1-6153F95EFC85}"/>
                </a:ext>
              </a:extLst>
            </p:cNvPr>
            <p:cNvSpPr/>
            <p:nvPr/>
          </p:nvSpPr>
          <p:spPr>
            <a:xfrm>
              <a:off x="4093228" y="2229553"/>
              <a:ext cx="384696" cy="791185"/>
            </a:xfrm>
            <a:custGeom>
              <a:avLst/>
              <a:gdLst>
                <a:gd name="connsiteX0" fmla="*/ 79054 w 384696"/>
                <a:gd name="connsiteY0" fmla="*/ 791186 h 791185"/>
                <a:gd name="connsiteX1" fmla="*/ 0 w 384696"/>
                <a:gd name="connsiteY1" fmla="*/ 535006 h 791185"/>
                <a:gd name="connsiteX2" fmla="*/ 282353 w 384696"/>
                <a:gd name="connsiteY2" fmla="*/ 0 h 791185"/>
                <a:gd name="connsiteX3" fmla="*/ 384696 w 384696"/>
                <a:gd name="connsiteY3" fmla="*/ 53522 h 791185"/>
                <a:gd name="connsiteX4" fmla="*/ 204153 w 384696"/>
                <a:gd name="connsiteY4" fmla="*/ 540775 h 791185"/>
                <a:gd name="connsiteX5" fmla="*/ 254684 w 384696"/>
                <a:gd name="connsiteY5" fmla="*/ 703478 h 791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4696" h="791185">
                  <a:moveTo>
                    <a:pt x="79054" y="791186"/>
                  </a:moveTo>
                  <a:lnTo>
                    <a:pt x="0" y="535006"/>
                  </a:lnTo>
                  <a:lnTo>
                    <a:pt x="282353" y="0"/>
                  </a:lnTo>
                  <a:lnTo>
                    <a:pt x="384696" y="53522"/>
                  </a:lnTo>
                  <a:lnTo>
                    <a:pt x="204153" y="540775"/>
                  </a:lnTo>
                  <a:lnTo>
                    <a:pt x="254684" y="703478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2" name="任意多边形: 形状 571">
              <a:extLst>
                <a:ext uri="{FF2B5EF4-FFF2-40B4-BE49-F238E27FC236}">
                  <a16:creationId xmlns:a16="http://schemas.microsoft.com/office/drawing/2014/main" id="{5B906A70-B86D-4966-B75B-09D7F7ECD672}"/>
                </a:ext>
              </a:extLst>
            </p:cNvPr>
            <p:cNvSpPr/>
            <p:nvPr/>
          </p:nvSpPr>
          <p:spPr>
            <a:xfrm>
              <a:off x="4172283" y="2724070"/>
              <a:ext cx="125098" cy="80871"/>
            </a:xfrm>
            <a:custGeom>
              <a:avLst/>
              <a:gdLst>
                <a:gd name="connsiteX0" fmla="*/ 9187 w 125098"/>
                <a:gd name="connsiteY0" fmla="*/ 1 h 80871"/>
                <a:gd name="connsiteX1" fmla="*/ 125098 w 125098"/>
                <a:gd name="connsiteY1" fmla="*/ 46258 h 80871"/>
                <a:gd name="connsiteX2" fmla="*/ 0 w 125098"/>
                <a:gd name="connsiteY2" fmla="*/ 80872 h 8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5098" h="80871">
                  <a:moveTo>
                    <a:pt x="9187" y="1"/>
                  </a:moveTo>
                  <a:cubicBezTo>
                    <a:pt x="9187" y="1"/>
                    <a:pt x="110463" y="-854"/>
                    <a:pt x="125098" y="46258"/>
                  </a:cubicBezTo>
                  <a:cubicBezTo>
                    <a:pt x="80734" y="43793"/>
                    <a:pt x="36787" y="55953"/>
                    <a:pt x="0" y="80872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3" name="任意多边形: 形状 572">
              <a:extLst>
                <a:ext uri="{FF2B5EF4-FFF2-40B4-BE49-F238E27FC236}">
                  <a16:creationId xmlns:a16="http://schemas.microsoft.com/office/drawing/2014/main" id="{00EEF907-0743-42A0-B045-850C1AD4F1A8}"/>
                </a:ext>
              </a:extLst>
            </p:cNvPr>
            <p:cNvSpPr/>
            <p:nvPr/>
          </p:nvSpPr>
          <p:spPr>
            <a:xfrm>
              <a:off x="4516063" y="2745330"/>
              <a:ext cx="10683" cy="74247"/>
            </a:xfrm>
            <a:custGeom>
              <a:avLst/>
              <a:gdLst>
                <a:gd name="connsiteX0" fmla="*/ 0 w 10683"/>
                <a:gd name="connsiteY0" fmla="*/ 74247 h 74247"/>
                <a:gd name="connsiteX1" fmla="*/ 0 w 10683"/>
                <a:gd name="connsiteY1" fmla="*/ 0 h 7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683" h="74247">
                  <a:moveTo>
                    <a:pt x="0" y="74247"/>
                  </a:moveTo>
                  <a:lnTo>
                    <a:pt x="0" y="0"/>
                  </a:lnTo>
                </a:path>
              </a:pathLst>
            </a:custGeom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4" name="任意多边形: 形状 573">
              <a:extLst>
                <a:ext uri="{FF2B5EF4-FFF2-40B4-BE49-F238E27FC236}">
                  <a16:creationId xmlns:a16="http://schemas.microsoft.com/office/drawing/2014/main" id="{EFDAA972-9697-45F0-A8DD-738013D06855}"/>
                </a:ext>
              </a:extLst>
            </p:cNvPr>
            <p:cNvSpPr/>
            <p:nvPr/>
          </p:nvSpPr>
          <p:spPr>
            <a:xfrm>
              <a:off x="4892426" y="3227348"/>
              <a:ext cx="377752" cy="399811"/>
            </a:xfrm>
            <a:custGeom>
              <a:avLst/>
              <a:gdLst>
                <a:gd name="connsiteX0" fmla="*/ 14529 w 377752"/>
                <a:gd name="connsiteY0" fmla="*/ 0 h 399811"/>
                <a:gd name="connsiteX1" fmla="*/ 39848 w 377752"/>
                <a:gd name="connsiteY1" fmla="*/ 168472 h 399811"/>
                <a:gd name="connsiteX2" fmla="*/ 73499 w 377752"/>
                <a:gd name="connsiteY2" fmla="*/ 58543 h 399811"/>
                <a:gd name="connsiteX3" fmla="*/ 73499 w 377752"/>
                <a:gd name="connsiteY3" fmla="*/ 187381 h 399811"/>
                <a:gd name="connsiteX4" fmla="*/ 377752 w 377752"/>
                <a:gd name="connsiteY4" fmla="*/ 380744 h 399811"/>
                <a:gd name="connsiteX5" fmla="*/ 275515 w 377752"/>
                <a:gd name="connsiteY5" fmla="*/ 389931 h 399811"/>
                <a:gd name="connsiteX6" fmla="*/ 0 w 377752"/>
                <a:gd name="connsiteY6" fmla="*/ 186953 h 399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752" h="399811">
                  <a:moveTo>
                    <a:pt x="14529" y="0"/>
                  </a:moveTo>
                  <a:lnTo>
                    <a:pt x="39848" y="168472"/>
                  </a:lnTo>
                  <a:cubicBezTo>
                    <a:pt x="39848" y="168472"/>
                    <a:pt x="60573" y="58543"/>
                    <a:pt x="73499" y="58543"/>
                  </a:cubicBezTo>
                  <a:cubicBezTo>
                    <a:pt x="86426" y="58543"/>
                    <a:pt x="73499" y="187381"/>
                    <a:pt x="73499" y="187381"/>
                  </a:cubicBezTo>
                  <a:cubicBezTo>
                    <a:pt x="73499" y="187381"/>
                    <a:pt x="285878" y="379675"/>
                    <a:pt x="377752" y="380744"/>
                  </a:cubicBezTo>
                  <a:cubicBezTo>
                    <a:pt x="377752" y="380744"/>
                    <a:pt x="326687" y="416638"/>
                    <a:pt x="275515" y="389931"/>
                  </a:cubicBezTo>
                  <a:cubicBezTo>
                    <a:pt x="224344" y="363223"/>
                    <a:pt x="0" y="186953"/>
                    <a:pt x="0" y="18695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FB2B5918-61D2-40D6-A89A-0BE636D2EEB0}"/>
                </a:ext>
              </a:extLst>
            </p:cNvPr>
            <p:cNvSpPr/>
            <p:nvPr/>
          </p:nvSpPr>
          <p:spPr>
            <a:xfrm>
              <a:off x="4172283" y="2273567"/>
              <a:ext cx="305641" cy="673031"/>
            </a:xfrm>
            <a:custGeom>
              <a:avLst/>
              <a:gdLst>
                <a:gd name="connsiteX0" fmla="*/ 287480 w 305641"/>
                <a:gd name="connsiteY0" fmla="*/ 0 h 673031"/>
                <a:gd name="connsiteX1" fmla="*/ 93263 w 305641"/>
                <a:gd name="connsiteY1" fmla="*/ 471763 h 673031"/>
                <a:gd name="connsiteX2" fmla="*/ 0 w 305641"/>
                <a:gd name="connsiteY2" fmla="*/ 531374 h 673031"/>
                <a:gd name="connsiteX3" fmla="*/ 103839 w 305641"/>
                <a:gd name="connsiteY3" fmla="*/ 512786 h 673031"/>
                <a:gd name="connsiteX4" fmla="*/ 138773 w 305641"/>
                <a:gd name="connsiteY4" fmla="*/ 673031 h 673031"/>
                <a:gd name="connsiteX5" fmla="*/ 175629 w 305641"/>
                <a:gd name="connsiteY5" fmla="*/ 659036 h 673031"/>
                <a:gd name="connsiteX6" fmla="*/ 125098 w 305641"/>
                <a:gd name="connsiteY6" fmla="*/ 496334 h 673031"/>
                <a:gd name="connsiteX7" fmla="*/ 305642 w 305641"/>
                <a:gd name="connsiteY7" fmla="*/ 9081 h 67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41" h="673031">
                  <a:moveTo>
                    <a:pt x="287480" y="0"/>
                  </a:moveTo>
                  <a:lnTo>
                    <a:pt x="93263" y="471763"/>
                  </a:lnTo>
                  <a:cubicBezTo>
                    <a:pt x="93263" y="471763"/>
                    <a:pt x="25639" y="470695"/>
                    <a:pt x="0" y="531374"/>
                  </a:cubicBezTo>
                  <a:lnTo>
                    <a:pt x="103839" y="512786"/>
                  </a:lnTo>
                  <a:lnTo>
                    <a:pt x="138773" y="673031"/>
                  </a:lnTo>
                  <a:lnTo>
                    <a:pt x="175629" y="659036"/>
                  </a:lnTo>
                  <a:lnTo>
                    <a:pt x="125098" y="496334"/>
                  </a:lnTo>
                  <a:lnTo>
                    <a:pt x="305642" y="9081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76" name="图形 3">
            <a:extLst>
              <a:ext uri="{FF2B5EF4-FFF2-40B4-BE49-F238E27FC236}">
                <a16:creationId xmlns:a16="http://schemas.microsoft.com/office/drawing/2014/main" id="{C947AD40-075C-4FC5-B4A9-E2ED0774663A}"/>
              </a:ext>
            </a:extLst>
          </p:cNvPr>
          <p:cNvGrpSpPr/>
          <p:nvPr/>
        </p:nvGrpSpPr>
        <p:grpSpPr>
          <a:xfrm>
            <a:off x="6759180" y="2246598"/>
            <a:ext cx="1143556" cy="3354653"/>
            <a:chOff x="6759180" y="2246598"/>
            <a:chExt cx="1143556" cy="3354653"/>
          </a:xfrm>
        </p:grpSpPr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17C9884A-3F31-47C9-984D-B30A9208C717}"/>
                </a:ext>
              </a:extLst>
            </p:cNvPr>
            <p:cNvSpPr/>
            <p:nvPr/>
          </p:nvSpPr>
          <p:spPr>
            <a:xfrm>
              <a:off x="6759180" y="2939868"/>
              <a:ext cx="441529" cy="638097"/>
            </a:xfrm>
            <a:custGeom>
              <a:avLst/>
              <a:gdLst>
                <a:gd name="connsiteX0" fmla="*/ 377111 w 441529"/>
                <a:gd name="connsiteY0" fmla="*/ 163344 h 638097"/>
                <a:gd name="connsiteX1" fmla="*/ 300620 w 441529"/>
                <a:gd name="connsiteY1" fmla="*/ 0 h 638097"/>
                <a:gd name="connsiteX2" fmla="*/ 0 w 441529"/>
                <a:gd name="connsiteY2" fmla="*/ 198598 h 638097"/>
                <a:gd name="connsiteX3" fmla="*/ 248060 w 441529"/>
                <a:gd name="connsiteY3" fmla="*/ 638098 h 638097"/>
                <a:gd name="connsiteX4" fmla="*/ 441530 w 441529"/>
                <a:gd name="connsiteY4" fmla="*/ 528276 h 638097"/>
                <a:gd name="connsiteX5" fmla="*/ 377111 w 441529"/>
                <a:gd name="connsiteY5" fmla="*/ 163344 h 63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529" h="638097">
                  <a:moveTo>
                    <a:pt x="377111" y="163344"/>
                  </a:moveTo>
                  <a:lnTo>
                    <a:pt x="300620" y="0"/>
                  </a:lnTo>
                  <a:lnTo>
                    <a:pt x="0" y="198598"/>
                  </a:lnTo>
                  <a:lnTo>
                    <a:pt x="248060" y="638098"/>
                  </a:lnTo>
                  <a:lnTo>
                    <a:pt x="441530" y="528276"/>
                  </a:lnTo>
                  <a:lnTo>
                    <a:pt x="377111" y="163344"/>
                  </a:ln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8" name="任意多边形: 形状 577">
              <a:extLst>
                <a:ext uri="{FF2B5EF4-FFF2-40B4-BE49-F238E27FC236}">
                  <a16:creationId xmlns:a16="http://schemas.microsoft.com/office/drawing/2014/main" id="{779E2C7A-3B04-445F-8D4F-42C2213D2826}"/>
                </a:ext>
              </a:extLst>
            </p:cNvPr>
            <p:cNvSpPr/>
            <p:nvPr/>
          </p:nvSpPr>
          <p:spPr>
            <a:xfrm>
              <a:off x="7209256" y="4456645"/>
              <a:ext cx="266434" cy="1091686"/>
            </a:xfrm>
            <a:custGeom>
              <a:avLst/>
              <a:gdLst>
                <a:gd name="connsiteX0" fmla="*/ 174774 w 266434"/>
                <a:gd name="connsiteY0" fmla="*/ 59398 h 1091686"/>
                <a:gd name="connsiteX1" fmla="*/ 230540 w 266434"/>
                <a:gd name="connsiteY1" fmla="*/ 260025 h 1091686"/>
                <a:gd name="connsiteX2" fmla="*/ 220498 w 266434"/>
                <a:gd name="connsiteY2" fmla="*/ 678693 h 1091686"/>
                <a:gd name="connsiteX3" fmla="*/ 266435 w 266434"/>
                <a:gd name="connsiteY3" fmla="*/ 982626 h 1091686"/>
                <a:gd name="connsiteX4" fmla="*/ 0 w 266434"/>
                <a:gd name="connsiteY4" fmla="*/ 1082298 h 1091686"/>
                <a:gd name="connsiteX5" fmla="*/ 156934 w 266434"/>
                <a:gd name="connsiteY5" fmla="*/ 920984 h 1091686"/>
                <a:gd name="connsiteX6" fmla="*/ 110783 w 266434"/>
                <a:gd name="connsiteY6" fmla="*/ 609147 h 1091686"/>
                <a:gd name="connsiteX7" fmla="*/ 64953 w 266434"/>
                <a:gd name="connsiteY7" fmla="*/ 240368 h 1091686"/>
                <a:gd name="connsiteX8" fmla="*/ 37070 w 266434"/>
                <a:gd name="connsiteY8" fmla="*/ 123709 h 1091686"/>
                <a:gd name="connsiteX9" fmla="*/ 23289 w 266434"/>
                <a:gd name="connsiteY9" fmla="*/ 0 h 109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434" h="1091686">
                  <a:moveTo>
                    <a:pt x="174774" y="59398"/>
                  </a:moveTo>
                  <a:cubicBezTo>
                    <a:pt x="174774" y="59398"/>
                    <a:pt x="223382" y="194324"/>
                    <a:pt x="230540" y="260025"/>
                  </a:cubicBezTo>
                  <a:cubicBezTo>
                    <a:pt x="237698" y="325726"/>
                    <a:pt x="215797" y="602417"/>
                    <a:pt x="220498" y="678693"/>
                  </a:cubicBezTo>
                  <a:cubicBezTo>
                    <a:pt x="225198" y="754970"/>
                    <a:pt x="266435" y="982626"/>
                    <a:pt x="266435" y="982626"/>
                  </a:cubicBezTo>
                  <a:cubicBezTo>
                    <a:pt x="266435" y="982626"/>
                    <a:pt x="64205" y="1129624"/>
                    <a:pt x="0" y="1082298"/>
                  </a:cubicBezTo>
                  <a:cubicBezTo>
                    <a:pt x="0" y="1082298"/>
                    <a:pt x="142512" y="966922"/>
                    <a:pt x="156934" y="920984"/>
                  </a:cubicBezTo>
                  <a:lnTo>
                    <a:pt x="110783" y="609147"/>
                  </a:lnTo>
                  <a:lnTo>
                    <a:pt x="64953" y="240368"/>
                  </a:lnTo>
                  <a:cubicBezTo>
                    <a:pt x="64953" y="240368"/>
                    <a:pt x="53308" y="163344"/>
                    <a:pt x="37070" y="123709"/>
                  </a:cubicBezTo>
                  <a:cubicBezTo>
                    <a:pt x="20832" y="84075"/>
                    <a:pt x="23289" y="0"/>
                    <a:pt x="23289" y="0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8" name="任意多边形: 形状 1117">
              <a:extLst>
                <a:ext uri="{FF2B5EF4-FFF2-40B4-BE49-F238E27FC236}">
                  <a16:creationId xmlns:a16="http://schemas.microsoft.com/office/drawing/2014/main" id="{58A5A278-9CAD-4A82-899F-DDA469E3C913}"/>
                </a:ext>
              </a:extLst>
            </p:cNvPr>
            <p:cNvSpPr/>
            <p:nvPr/>
          </p:nvSpPr>
          <p:spPr>
            <a:xfrm>
              <a:off x="7190240" y="4451838"/>
              <a:ext cx="288121" cy="1147823"/>
            </a:xfrm>
            <a:custGeom>
              <a:avLst/>
              <a:gdLst>
                <a:gd name="connsiteX0" fmla="*/ 189517 w 288121"/>
                <a:gd name="connsiteY0" fmla="*/ 52240 h 1147823"/>
                <a:gd name="connsiteX1" fmla="*/ 254363 w 288121"/>
                <a:gd name="connsiteY1" fmla="*/ 296348 h 1147823"/>
                <a:gd name="connsiteX2" fmla="*/ 241864 w 288121"/>
                <a:gd name="connsiteY2" fmla="*/ 741189 h 1147823"/>
                <a:gd name="connsiteX3" fmla="*/ 288122 w 288121"/>
                <a:gd name="connsiteY3" fmla="*/ 972904 h 1147823"/>
                <a:gd name="connsiteX4" fmla="*/ 277438 w 288121"/>
                <a:gd name="connsiteY4" fmla="*/ 1145008 h 1147823"/>
                <a:gd name="connsiteX5" fmla="*/ 249769 w 288121"/>
                <a:gd name="connsiteY5" fmla="*/ 1145008 h 1147823"/>
                <a:gd name="connsiteX6" fmla="*/ 239086 w 288121"/>
                <a:gd name="connsiteY6" fmla="*/ 1047365 h 1147823"/>
                <a:gd name="connsiteX7" fmla="*/ 169433 w 288121"/>
                <a:gd name="connsiteY7" fmla="*/ 1091806 h 1147823"/>
                <a:gd name="connsiteX8" fmla="*/ 0 w 288121"/>
                <a:gd name="connsiteY8" fmla="*/ 1126313 h 1147823"/>
                <a:gd name="connsiteX9" fmla="*/ 34613 w 288121"/>
                <a:gd name="connsiteY9" fmla="*/ 1073645 h 1147823"/>
                <a:gd name="connsiteX10" fmla="*/ 176057 w 288121"/>
                <a:gd name="connsiteY10" fmla="*/ 925792 h 1147823"/>
                <a:gd name="connsiteX11" fmla="*/ 115163 w 288121"/>
                <a:gd name="connsiteY11" fmla="*/ 501462 h 1147823"/>
                <a:gd name="connsiteX12" fmla="*/ 62496 w 288121"/>
                <a:gd name="connsiteY12" fmla="*/ 147960 h 1147823"/>
                <a:gd name="connsiteX13" fmla="*/ 39527 w 288121"/>
                <a:gd name="connsiteY13" fmla="*/ 0 h 114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121" h="1147823">
                  <a:moveTo>
                    <a:pt x="189517" y="52240"/>
                  </a:moveTo>
                  <a:cubicBezTo>
                    <a:pt x="189517" y="52240"/>
                    <a:pt x="242078" y="194324"/>
                    <a:pt x="254363" y="296348"/>
                  </a:cubicBezTo>
                  <a:cubicBezTo>
                    <a:pt x="266649" y="398371"/>
                    <a:pt x="229685" y="629765"/>
                    <a:pt x="241864" y="741189"/>
                  </a:cubicBezTo>
                  <a:cubicBezTo>
                    <a:pt x="254043" y="852613"/>
                    <a:pt x="266542" y="914254"/>
                    <a:pt x="288122" y="972904"/>
                  </a:cubicBezTo>
                  <a:lnTo>
                    <a:pt x="277438" y="1145008"/>
                  </a:lnTo>
                  <a:lnTo>
                    <a:pt x="249769" y="1145008"/>
                  </a:lnTo>
                  <a:lnTo>
                    <a:pt x="239086" y="1047365"/>
                  </a:lnTo>
                  <a:cubicBezTo>
                    <a:pt x="239086" y="1047365"/>
                    <a:pt x="195713" y="1029311"/>
                    <a:pt x="169433" y="1091806"/>
                  </a:cubicBezTo>
                  <a:cubicBezTo>
                    <a:pt x="143153" y="1154302"/>
                    <a:pt x="46044" y="1162528"/>
                    <a:pt x="0" y="1126313"/>
                  </a:cubicBezTo>
                  <a:cubicBezTo>
                    <a:pt x="0" y="1126313"/>
                    <a:pt x="0" y="1098323"/>
                    <a:pt x="34613" y="1073645"/>
                  </a:cubicBezTo>
                  <a:cubicBezTo>
                    <a:pt x="69226" y="1048967"/>
                    <a:pt x="159605" y="971836"/>
                    <a:pt x="176057" y="925792"/>
                  </a:cubicBezTo>
                  <a:cubicBezTo>
                    <a:pt x="176057" y="925792"/>
                    <a:pt x="126701" y="605301"/>
                    <a:pt x="115163" y="501462"/>
                  </a:cubicBezTo>
                  <a:cubicBezTo>
                    <a:pt x="103626" y="397623"/>
                    <a:pt x="85571" y="208854"/>
                    <a:pt x="62496" y="147960"/>
                  </a:cubicBezTo>
                  <a:cubicBezTo>
                    <a:pt x="39420" y="87067"/>
                    <a:pt x="39527" y="0"/>
                    <a:pt x="39527" y="0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9" name="任意多边形: 形状 1118">
              <a:extLst>
                <a:ext uri="{FF2B5EF4-FFF2-40B4-BE49-F238E27FC236}">
                  <a16:creationId xmlns:a16="http://schemas.microsoft.com/office/drawing/2014/main" id="{ADE1482D-DA89-48EF-9B4E-65B74D4EE2A5}"/>
                </a:ext>
              </a:extLst>
            </p:cNvPr>
            <p:cNvSpPr/>
            <p:nvPr/>
          </p:nvSpPr>
          <p:spPr>
            <a:xfrm>
              <a:off x="7218443" y="5392479"/>
              <a:ext cx="249342" cy="146469"/>
            </a:xfrm>
            <a:custGeom>
              <a:avLst/>
              <a:gdLst>
                <a:gd name="connsiteX0" fmla="*/ 249342 w 249342"/>
                <a:gd name="connsiteY0" fmla="*/ 0 h 146469"/>
                <a:gd name="connsiteX1" fmla="*/ 0 w 249342"/>
                <a:gd name="connsiteY1" fmla="*/ 146464 h 1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342" h="146469">
                  <a:moveTo>
                    <a:pt x="249342" y="0"/>
                  </a:moveTo>
                  <a:cubicBezTo>
                    <a:pt x="249342" y="0"/>
                    <a:pt x="113774" y="147426"/>
                    <a:pt x="0" y="146464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0" name="任意多边形: 形状 1119">
              <a:extLst>
                <a:ext uri="{FF2B5EF4-FFF2-40B4-BE49-F238E27FC236}">
                  <a16:creationId xmlns:a16="http://schemas.microsoft.com/office/drawing/2014/main" id="{38FA6167-1CC4-4DD9-A91F-51F85FF9C24A}"/>
                </a:ext>
              </a:extLst>
            </p:cNvPr>
            <p:cNvSpPr/>
            <p:nvPr/>
          </p:nvSpPr>
          <p:spPr>
            <a:xfrm>
              <a:off x="7188502" y="5400492"/>
              <a:ext cx="288257" cy="200760"/>
            </a:xfrm>
            <a:custGeom>
              <a:avLst/>
              <a:gdLst>
                <a:gd name="connsiteX0" fmla="*/ 20755 w 288257"/>
                <a:gd name="connsiteY0" fmla="*/ 138452 h 200760"/>
                <a:gd name="connsiteX1" fmla="*/ 76307 w 288257"/>
                <a:gd name="connsiteY1" fmla="*/ 131508 h 200760"/>
                <a:gd name="connsiteX2" fmla="*/ 271592 w 288257"/>
                <a:gd name="connsiteY2" fmla="*/ 0 h 200760"/>
                <a:gd name="connsiteX3" fmla="*/ 288258 w 288257"/>
                <a:gd name="connsiteY3" fmla="*/ 18909 h 200760"/>
                <a:gd name="connsiteX4" fmla="*/ 279497 w 288257"/>
                <a:gd name="connsiteY4" fmla="*/ 192401 h 200760"/>
                <a:gd name="connsiteX5" fmla="*/ 251615 w 288257"/>
                <a:gd name="connsiteY5" fmla="*/ 196354 h 200760"/>
                <a:gd name="connsiteX6" fmla="*/ 240932 w 288257"/>
                <a:gd name="connsiteY6" fmla="*/ 98711 h 200760"/>
                <a:gd name="connsiteX7" fmla="*/ 182282 w 288257"/>
                <a:gd name="connsiteY7" fmla="*/ 122534 h 200760"/>
                <a:gd name="connsiteX8" fmla="*/ 102586 w 288257"/>
                <a:gd name="connsiteY8" fmla="*/ 199132 h 200760"/>
                <a:gd name="connsiteX9" fmla="*/ 1845 w 288257"/>
                <a:gd name="connsiteY9" fmla="*/ 177766 h 200760"/>
                <a:gd name="connsiteX10" fmla="*/ 20755 w 288257"/>
                <a:gd name="connsiteY10" fmla="*/ 138452 h 20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257" h="200760">
                  <a:moveTo>
                    <a:pt x="20755" y="138452"/>
                  </a:moveTo>
                  <a:cubicBezTo>
                    <a:pt x="39560" y="140539"/>
                    <a:pt x="58593" y="138160"/>
                    <a:pt x="76307" y="131508"/>
                  </a:cubicBezTo>
                  <a:cubicBezTo>
                    <a:pt x="106966" y="120825"/>
                    <a:pt x="217322" y="67410"/>
                    <a:pt x="271592" y="0"/>
                  </a:cubicBezTo>
                  <a:lnTo>
                    <a:pt x="288258" y="18909"/>
                  </a:lnTo>
                  <a:lnTo>
                    <a:pt x="279497" y="192401"/>
                  </a:lnTo>
                  <a:lnTo>
                    <a:pt x="251615" y="196354"/>
                  </a:lnTo>
                  <a:lnTo>
                    <a:pt x="240932" y="98711"/>
                  </a:lnTo>
                  <a:cubicBezTo>
                    <a:pt x="240932" y="98711"/>
                    <a:pt x="205251" y="82366"/>
                    <a:pt x="182282" y="122534"/>
                  </a:cubicBezTo>
                  <a:cubicBezTo>
                    <a:pt x="159313" y="162702"/>
                    <a:pt x="142755" y="190265"/>
                    <a:pt x="102586" y="199132"/>
                  </a:cubicBezTo>
                  <a:cubicBezTo>
                    <a:pt x="62418" y="207999"/>
                    <a:pt x="1845" y="177766"/>
                    <a:pt x="1845" y="177766"/>
                  </a:cubicBezTo>
                  <a:cubicBezTo>
                    <a:pt x="1845" y="177766"/>
                    <a:pt x="-8731" y="161848"/>
                    <a:pt x="20755" y="138452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1" name="任意多边形: 形状 1120">
              <a:extLst>
                <a:ext uri="{FF2B5EF4-FFF2-40B4-BE49-F238E27FC236}">
                  <a16:creationId xmlns:a16="http://schemas.microsoft.com/office/drawing/2014/main" id="{BE0C5A0D-320D-433B-9702-A73DE17C5E78}"/>
                </a:ext>
              </a:extLst>
            </p:cNvPr>
            <p:cNvSpPr/>
            <p:nvPr/>
          </p:nvSpPr>
          <p:spPr>
            <a:xfrm>
              <a:off x="7478575" y="4491152"/>
              <a:ext cx="423982" cy="1089671"/>
            </a:xfrm>
            <a:custGeom>
              <a:avLst/>
              <a:gdLst>
                <a:gd name="connsiteX0" fmla="*/ 0 w 423982"/>
                <a:gd name="connsiteY0" fmla="*/ 29485 h 1089671"/>
                <a:gd name="connsiteX1" fmla="*/ 46364 w 423982"/>
                <a:gd name="connsiteY1" fmla="*/ 167403 h 1089671"/>
                <a:gd name="connsiteX2" fmla="*/ 280109 w 423982"/>
                <a:gd name="connsiteY2" fmla="*/ 785951 h 1089671"/>
                <a:gd name="connsiteX3" fmla="*/ 385230 w 423982"/>
                <a:gd name="connsiteY3" fmla="*/ 1089670 h 1089671"/>
                <a:gd name="connsiteX4" fmla="*/ 381705 w 423982"/>
                <a:gd name="connsiteY4" fmla="*/ 876757 h 1089671"/>
                <a:gd name="connsiteX5" fmla="*/ 327435 w 423982"/>
                <a:gd name="connsiteY5" fmla="*/ 760632 h 1089671"/>
                <a:gd name="connsiteX6" fmla="*/ 281071 w 423982"/>
                <a:gd name="connsiteY6" fmla="*/ 294104 h 1089671"/>
                <a:gd name="connsiteX7" fmla="*/ 171890 w 423982"/>
                <a:gd name="connsiteY7" fmla="*/ 0 h 108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3982" h="1089671">
                  <a:moveTo>
                    <a:pt x="0" y="29485"/>
                  </a:moveTo>
                  <a:cubicBezTo>
                    <a:pt x="12739" y="76327"/>
                    <a:pt x="28220" y="122379"/>
                    <a:pt x="46364" y="167403"/>
                  </a:cubicBezTo>
                  <a:cubicBezTo>
                    <a:pt x="70615" y="223062"/>
                    <a:pt x="280109" y="785951"/>
                    <a:pt x="280109" y="785951"/>
                  </a:cubicBezTo>
                  <a:cubicBezTo>
                    <a:pt x="280109" y="785951"/>
                    <a:pt x="296027" y="1090631"/>
                    <a:pt x="385230" y="1089670"/>
                  </a:cubicBezTo>
                  <a:cubicBezTo>
                    <a:pt x="474434" y="1088708"/>
                    <a:pt x="381705" y="876757"/>
                    <a:pt x="381705" y="876757"/>
                  </a:cubicBezTo>
                  <a:lnTo>
                    <a:pt x="327435" y="760632"/>
                  </a:lnTo>
                  <a:cubicBezTo>
                    <a:pt x="327435" y="760632"/>
                    <a:pt x="306710" y="419523"/>
                    <a:pt x="281071" y="294104"/>
                  </a:cubicBezTo>
                  <a:lnTo>
                    <a:pt x="171890" y="0"/>
                  </a:ln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2" name="任意多边形: 形状 1121">
              <a:extLst>
                <a:ext uri="{FF2B5EF4-FFF2-40B4-BE49-F238E27FC236}">
                  <a16:creationId xmlns:a16="http://schemas.microsoft.com/office/drawing/2014/main" id="{231E819C-73A8-44E0-B52C-460DCA4E89EA}"/>
                </a:ext>
              </a:extLst>
            </p:cNvPr>
            <p:cNvSpPr/>
            <p:nvPr/>
          </p:nvSpPr>
          <p:spPr>
            <a:xfrm>
              <a:off x="7460521" y="4442223"/>
              <a:ext cx="442214" cy="1154692"/>
            </a:xfrm>
            <a:custGeom>
              <a:avLst/>
              <a:gdLst>
                <a:gd name="connsiteX0" fmla="*/ 191119 w 442214"/>
                <a:gd name="connsiteY0" fmla="*/ 58757 h 1154692"/>
                <a:gd name="connsiteX1" fmla="*/ 299232 w 442214"/>
                <a:gd name="connsiteY1" fmla="*/ 343032 h 1154692"/>
                <a:gd name="connsiteX2" fmla="*/ 345596 w 442214"/>
                <a:gd name="connsiteY2" fmla="*/ 809560 h 1154692"/>
                <a:gd name="connsiteX3" fmla="*/ 413540 w 442214"/>
                <a:gd name="connsiteY3" fmla="*/ 1149388 h 1154692"/>
                <a:gd name="connsiteX4" fmla="*/ 302757 w 442214"/>
                <a:gd name="connsiteY4" fmla="*/ 846631 h 1154692"/>
                <a:gd name="connsiteX5" fmla="*/ 64846 w 442214"/>
                <a:gd name="connsiteY5" fmla="*/ 216331 h 1154692"/>
                <a:gd name="connsiteX6" fmla="*/ 0 w 442214"/>
                <a:gd name="connsiteY6" fmla="*/ 0 h 1154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214" h="1154692">
                  <a:moveTo>
                    <a:pt x="191119" y="58757"/>
                  </a:moveTo>
                  <a:cubicBezTo>
                    <a:pt x="191119" y="58757"/>
                    <a:pt x="280750" y="262696"/>
                    <a:pt x="299232" y="343032"/>
                  </a:cubicBezTo>
                  <a:cubicBezTo>
                    <a:pt x="317713" y="423369"/>
                    <a:pt x="336302" y="784776"/>
                    <a:pt x="345596" y="809560"/>
                  </a:cubicBezTo>
                  <a:cubicBezTo>
                    <a:pt x="354890" y="834345"/>
                    <a:pt x="503171" y="1096828"/>
                    <a:pt x="413540" y="1149388"/>
                  </a:cubicBezTo>
                  <a:cubicBezTo>
                    <a:pt x="323910" y="1201949"/>
                    <a:pt x="302757" y="846631"/>
                    <a:pt x="302757" y="846631"/>
                  </a:cubicBezTo>
                  <a:cubicBezTo>
                    <a:pt x="302757" y="846631"/>
                    <a:pt x="95827" y="271883"/>
                    <a:pt x="64846" y="216331"/>
                  </a:cubicBezTo>
                  <a:cubicBezTo>
                    <a:pt x="33865" y="160780"/>
                    <a:pt x="0" y="0"/>
                    <a:pt x="0" y="0"/>
                  </a:cubicBezTo>
                  <a:close/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3" name="任意多边形: 形状 1122">
              <a:extLst>
                <a:ext uri="{FF2B5EF4-FFF2-40B4-BE49-F238E27FC236}">
                  <a16:creationId xmlns:a16="http://schemas.microsoft.com/office/drawing/2014/main" id="{6B1F5D50-DBA7-44B2-A694-279E4A4406A9}"/>
                </a:ext>
              </a:extLst>
            </p:cNvPr>
            <p:cNvSpPr/>
            <p:nvPr/>
          </p:nvSpPr>
          <p:spPr>
            <a:xfrm>
              <a:off x="7786354" y="5456898"/>
              <a:ext cx="105121" cy="82060"/>
            </a:xfrm>
            <a:custGeom>
              <a:avLst/>
              <a:gdLst>
                <a:gd name="connsiteX0" fmla="*/ 105121 w 105121"/>
                <a:gd name="connsiteY0" fmla="*/ 0 h 82060"/>
                <a:gd name="connsiteX1" fmla="*/ 75422 w 105121"/>
                <a:gd name="connsiteY1" fmla="*/ 81191 h 82060"/>
                <a:gd name="connsiteX2" fmla="*/ 0 w 105121"/>
                <a:gd name="connsiteY2" fmla="*/ 11004 h 8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21" h="82060">
                  <a:moveTo>
                    <a:pt x="105121" y="0"/>
                  </a:moveTo>
                  <a:cubicBezTo>
                    <a:pt x="105121" y="0"/>
                    <a:pt x="98925" y="71149"/>
                    <a:pt x="75422" y="81191"/>
                  </a:cubicBezTo>
                  <a:cubicBezTo>
                    <a:pt x="51919" y="91233"/>
                    <a:pt x="0" y="11004"/>
                    <a:pt x="0" y="11004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4" name="任意多边形: 形状 1123">
              <a:extLst>
                <a:ext uri="{FF2B5EF4-FFF2-40B4-BE49-F238E27FC236}">
                  <a16:creationId xmlns:a16="http://schemas.microsoft.com/office/drawing/2014/main" id="{EEEC80DF-3336-4B9B-BD82-8D8E49D6BBB6}"/>
                </a:ext>
              </a:extLst>
            </p:cNvPr>
            <p:cNvSpPr/>
            <p:nvPr/>
          </p:nvSpPr>
          <p:spPr>
            <a:xfrm>
              <a:off x="7786567" y="5471854"/>
              <a:ext cx="115662" cy="124722"/>
            </a:xfrm>
            <a:custGeom>
              <a:avLst/>
              <a:gdLst>
                <a:gd name="connsiteX0" fmla="*/ 0 w 115662"/>
                <a:gd name="connsiteY0" fmla="*/ 8333 h 124722"/>
                <a:gd name="connsiteX1" fmla="*/ 74781 w 115662"/>
                <a:gd name="connsiteY1" fmla="*/ 124564 h 124722"/>
                <a:gd name="connsiteX2" fmla="*/ 105014 w 115662"/>
                <a:gd name="connsiteY2" fmla="*/ 0 h 124722"/>
                <a:gd name="connsiteX3" fmla="*/ 75316 w 115662"/>
                <a:gd name="connsiteY3" fmla="*/ 66235 h 124722"/>
                <a:gd name="connsiteX4" fmla="*/ 0 w 115662"/>
                <a:gd name="connsiteY4" fmla="*/ 8333 h 12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662" h="124722">
                  <a:moveTo>
                    <a:pt x="0" y="8333"/>
                  </a:moveTo>
                  <a:cubicBezTo>
                    <a:pt x="0" y="8333"/>
                    <a:pt x="32049" y="129692"/>
                    <a:pt x="74781" y="124564"/>
                  </a:cubicBezTo>
                  <a:cubicBezTo>
                    <a:pt x="117513" y="119436"/>
                    <a:pt x="125205" y="52026"/>
                    <a:pt x="105014" y="0"/>
                  </a:cubicBezTo>
                  <a:cubicBezTo>
                    <a:pt x="105014" y="0"/>
                    <a:pt x="97857" y="53415"/>
                    <a:pt x="75316" y="66235"/>
                  </a:cubicBezTo>
                  <a:cubicBezTo>
                    <a:pt x="52561" y="66555"/>
                    <a:pt x="0" y="8333"/>
                    <a:pt x="0" y="8333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5" name="任意多边形: 形状 1124">
              <a:extLst>
                <a:ext uri="{FF2B5EF4-FFF2-40B4-BE49-F238E27FC236}">
                  <a16:creationId xmlns:a16="http://schemas.microsoft.com/office/drawing/2014/main" id="{1E7D9706-5C2C-4CFF-AF4F-39F95B9CC0A1}"/>
                </a:ext>
              </a:extLst>
            </p:cNvPr>
            <p:cNvSpPr/>
            <p:nvPr/>
          </p:nvSpPr>
          <p:spPr>
            <a:xfrm>
              <a:off x="7109476" y="3440154"/>
              <a:ext cx="549117" cy="1109512"/>
            </a:xfrm>
            <a:custGeom>
              <a:avLst/>
              <a:gdLst>
                <a:gd name="connsiteX0" fmla="*/ 298805 w 549117"/>
                <a:gd name="connsiteY0" fmla="*/ 0 h 1109512"/>
                <a:gd name="connsiteX1" fmla="*/ 481698 w 549117"/>
                <a:gd name="connsiteY1" fmla="*/ 384589 h 1109512"/>
                <a:gd name="connsiteX2" fmla="*/ 548894 w 549117"/>
                <a:gd name="connsiteY2" fmla="*/ 1075995 h 1109512"/>
                <a:gd name="connsiteX3" fmla="*/ 0 w 549117"/>
                <a:gd name="connsiteY3" fmla="*/ 1051745 h 1109512"/>
                <a:gd name="connsiteX4" fmla="*/ 49463 w 549117"/>
                <a:gd name="connsiteY4" fmla="*/ 28310 h 1109512"/>
                <a:gd name="connsiteX5" fmla="*/ 298805 w 549117"/>
                <a:gd name="connsiteY5" fmla="*/ 0 h 110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9117" h="1109512">
                  <a:moveTo>
                    <a:pt x="298805" y="0"/>
                  </a:moveTo>
                  <a:cubicBezTo>
                    <a:pt x="298805" y="0"/>
                    <a:pt x="406810" y="147426"/>
                    <a:pt x="481698" y="384589"/>
                  </a:cubicBezTo>
                  <a:cubicBezTo>
                    <a:pt x="556586" y="621753"/>
                    <a:pt x="548894" y="1075995"/>
                    <a:pt x="548894" y="1075995"/>
                  </a:cubicBezTo>
                  <a:cubicBezTo>
                    <a:pt x="548894" y="1075995"/>
                    <a:pt x="270174" y="1165626"/>
                    <a:pt x="0" y="1051745"/>
                  </a:cubicBezTo>
                  <a:lnTo>
                    <a:pt x="49463" y="28310"/>
                  </a:lnTo>
                  <a:cubicBezTo>
                    <a:pt x="49463" y="28310"/>
                    <a:pt x="223276" y="31515"/>
                    <a:pt x="298805" y="0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6" name="任意多边形: 形状 1125">
              <a:extLst>
                <a:ext uri="{FF2B5EF4-FFF2-40B4-BE49-F238E27FC236}">
                  <a16:creationId xmlns:a16="http://schemas.microsoft.com/office/drawing/2014/main" id="{132DC377-3396-4AB0-89BE-6C8193559E03}"/>
                </a:ext>
              </a:extLst>
            </p:cNvPr>
            <p:cNvSpPr/>
            <p:nvPr/>
          </p:nvSpPr>
          <p:spPr>
            <a:xfrm>
              <a:off x="7136291" y="2370996"/>
              <a:ext cx="340147" cy="402430"/>
            </a:xfrm>
            <a:custGeom>
              <a:avLst/>
              <a:gdLst>
                <a:gd name="connsiteX0" fmla="*/ 132470 w 340147"/>
                <a:gd name="connsiteY0" fmla="*/ 0 h 402430"/>
                <a:gd name="connsiteX1" fmla="*/ 38673 w 340147"/>
                <a:gd name="connsiteY1" fmla="*/ 130119 h 402430"/>
                <a:gd name="connsiteX2" fmla="*/ 0 w 340147"/>
                <a:gd name="connsiteY2" fmla="*/ 233424 h 402430"/>
                <a:gd name="connsiteX3" fmla="*/ 37711 w 340147"/>
                <a:gd name="connsiteY3" fmla="*/ 262909 h 402430"/>
                <a:gd name="connsiteX4" fmla="*/ 73820 w 340147"/>
                <a:gd name="connsiteY4" fmla="*/ 376470 h 402430"/>
                <a:gd name="connsiteX5" fmla="*/ 147105 w 340147"/>
                <a:gd name="connsiteY5" fmla="*/ 357241 h 402430"/>
                <a:gd name="connsiteX6" fmla="*/ 154904 w 340147"/>
                <a:gd name="connsiteY6" fmla="*/ 402430 h 402430"/>
                <a:gd name="connsiteX7" fmla="*/ 260025 w 340147"/>
                <a:gd name="connsiteY7" fmla="*/ 362475 h 402430"/>
                <a:gd name="connsiteX8" fmla="*/ 260025 w 340147"/>
                <a:gd name="connsiteY8" fmla="*/ 301582 h 402430"/>
                <a:gd name="connsiteX9" fmla="*/ 340148 w 340147"/>
                <a:gd name="connsiteY9" fmla="*/ 249235 h 402430"/>
                <a:gd name="connsiteX10" fmla="*/ 311624 w 340147"/>
                <a:gd name="connsiteY10" fmla="*/ 112386 h 402430"/>
                <a:gd name="connsiteX11" fmla="*/ 181291 w 340147"/>
                <a:gd name="connsiteY11" fmla="*/ 51492 h 40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147" h="402430">
                  <a:moveTo>
                    <a:pt x="132470" y="0"/>
                  </a:moveTo>
                  <a:cubicBezTo>
                    <a:pt x="132470" y="0"/>
                    <a:pt x="48501" y="78627"/>
                    <a:pt x="38673" y="130119"/>
                  </a:cubicBezTo>
                  <a:cubicBezTo>
                    <a:pt x="30566" y="166161"/>
                    <a:pt x="17554" y="200920"/>
                    <a:pt x="0" y="233424"/>
                  </a:cubicBezTo>
                  <a:cubicBezTo>
                    <a:pt x="9029" y="247092"/>
                    <a:pt x="22269" y="257444"/>
                    <a:pt x="37711" y="262909"/>
                  </a:cubicBezTo>
                  <a:cubicBezTo>
                    <a:pt x="37711" y="262910"/>
                    <a:pt x="43160" y="368351"/>
                    <a:pt x="73820" y="376470"/>
                  </a:cubicBezTo>
                  <a:lnTo>
                    <a:pt x="147105" y="357241"/>
                  </a:lnTo>
                  <a:lnTo>
                    <a:pt x="154904" y="402430"/>
                  </a:lnTo>
                  <a:lnTo>
                    <a:pt x="260025" y="362475"/>
                  </a:lnTo>
                  <a:lnTo>
                    <a:pt x="260025" y="301582"/>
                  </a:lnTo>
                  <a:lnTo>
                    <a:pt x="340148" y="249235"/>
                  </a:lnTo>
                  <a:lnTo>
                    <a:pt x="311624" y="112386"/>
                  </a:lnTo>
                  <a:lnTo>
                    <a:pt x="181291" y="51492"/>
                  </a:ln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7" name="任意多边形: 形状 1126">
              <a:extLst>
                <a:ext uri="{FF2B5EF4-FFF2-40B4-BE49-F238E27FC236}">
                  <a16:creationId xmlns:a16="http://schemas.microsoft.com/office/drawing/2014/main" id="{7A7CFD16-27F2-4914-A57D-66DB83D25938}"/>
                </a:ext>
              </a:extLst>
            </p:cNvPr>
            <p:cNvSpPr/>
            <p:nvPr/>
          </p:nvSpPr>
          <p:spPr>
            <a:xfrm>
              <a:off x="7098176" y="2707191"/>
              <a:ext cx="657575" cy="1073110"/>
            </a:xfrm>
            <a:custGeom>
              <a:avLst/>
              <a:gdLst>
                <a:gd name="connsiteX0" fmla="*/ 60229 w 657575"/>
                <a:gd name="connsiteY0" fmla="*/ 753047 h 1073110"/>
                <a:gd name="connsiteX1" fmla="*/ 50935 w 657575"/>
                <a:gd name="connsiteY1" fmla="*/ 605194 h 1073110"/>
                <a:gd name="connsiteX2" fmla="*/ 4250 w 657575"/>
                <a:gd name="connsiteY2" fmla="*/ 430419 h 1073110"/>
                <a:gd name="connsiteX3" fmla="*/ 171973 w 657575"/>
                <a:gd name="connsiteY3" fmla="*/ 189731 h 1073110"/>
                <a:gd name="connsiteX4" fmla="*/ 157872 w 657575"/>
                <a:gd name="connsiteY4" fmla="*/ 86319 h 1073110"/>
                <a:gd name="connsiteX5" fmla="*/ 359354 w 657575"/>
                <a:gd name="connsiteY5" fmla="*/ 0 h 1073110"/>
                <a:gd name="connsiteX6" fmla="*/ 368968 w 657575"/>
                <a:gd name="connsiteY6" fmla="*/ 86319 h 1073110"/>
                <a:gd name="connsiteX7" fmla="*/ 344611 w 657575"/>
                <a:gd name="connsiteY7" fmla="*/ 104373 h 1073110"/>
                <a:gd name="connsiteX8" fmla="*/ 371639 w 657575"/>
                <a:gd name="connsiteY8" fmla="*/ 162275 h 1073110"/>
                <a:gd name="connsiteX9" fmla="*/ 420140 w 657575"/>
                <a:gd name="connsiteY9" fmla="*/ 232356 h 1073110"/>
                <a:gd name="connsiteX10" fmla="*/ 657090 w 657575"/>
                <a:gd name="connsiteY10" fmla="*/ 689804 h 1073110"/>
                <a:gd name="connsiteX11" fmla="*/ 285748 w 657575"/>
                <a:gd name="connsiteY11" fmla="*/ 1009013 h 1073110"/>
                <a:gd name="connsiteX12" fmla="*/ 159047 w 657575"/>
                <a:gd name="connsiteY12" fmla="*/ 1073111 h 1073110"/>
                <a:gd name="connsiteX13" fmla="*/ 80420 w 657575"/>
                <a:gd name="connsiteY13" fmla="*/ 1025251 h 1073110"/>
                <a:gd name="connsiteX14" fmla="*/ 113644 w 657575"/>
                <a:gd name="connsiteY14" fmla="*/ 970020 h 1073110"/>
                <a:gd name="connsiteX15" fmla="*/ 183404 w 657575"/>
                <a:gd name="connsiteY15" fmla="*/ 960512 h 1073110"/>
                <a:gd name="connsiteX16" fmla="*/ 230837 w 657575"/>
                <a:gd name="connsiteY16" fmla="*/ 960512 h 1073110"/>
                <a:gd name="connsiteX17" fmla="*/ 502293 w 657575"/>
                <a:gd name="connsiteY17" fmla="*/ 707858 h 1073110"/>
                <a:gd name="connsiteX18" fmla="*/ 364695 w 657575"/>
                <a:gd name="connsiteY18" fmla="*/ 506483 h 1073110"/>
                <a:gd name="connsiteX19" fmla="*/ 310105 w 657575"/>
                <a:gd name="connsiteY19" fmla="*/ 732643 h 1073110"/>
                <a:gd name="connsiteX20" fmla="*/ 60229 w 657575"/>
                <a:gd name="connsiteY20" fmla="*/ 753047 h 1073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575" h="1073110">
                  <a:moveTo>
                    <a:pt x="60229" y="753047"/>
                  </a:moveTo>
                  <a:lnTo>
                    <a:pt x="50935" y="605194"/>
                  </a:lnTo>
                  <a:cubicBezTo>
                    <a:pt x="50935" y="605194"/>
                    <a:pt x="-17437" y="476998"/>
                    <a:pt x="4250" y="430419"/>
                  </a:cubicBezTo>
                  <a:cubicBezTo>
                    <a:pt x="28180" y="379248"/>
                    <a:pt x="171973" y="189731"/>
                    <a:pt x="171973" y="189731"/>
                  </a:cubicBezTo>
                  <a:lnTo>
                    <a:pt x="157872" y="86319"/>
                  </a:lnTo>
                  <a:lnTo>
                    <a:pt x="359354" y="0"/>
                  </a:lnTo>
                  <a:lnTo>
                    <a:pt x="368968" y="86319"/>
                  </a:lnTo>
                  <a:lnTo>
                    <a:pt x="344611" y="104373"/>
                  </a:lnTo>
                  <a:lnTo>
                    <a:pt x="371639" y="162275"/>
                  </a:lnTo>
                  <a:cubicBezTo>
                    <a:pt x="371639" y="162275"/>
                    <a:pt x="373349" y="145076"/>
                    <a:pt x="420140" y="232356"/>
                  </a:cubicBezTo>
                  <a:cubicBezTo>
                    <a:pt x="466932" y="319636"/>
                    <a:pt x="643202" y="630192"/>
                    <a:pt x="657090" y="689804"/>
                  </a:cubicBezTo>
                  <a:cubicBezTo>
                    <a:pt x="670978" y="749415"/>
                    <a:pt x="382963" y="959443"/>
                    <a:pt x="285748" y="1009013"/>
                  </a:cubicBezTo>
                  <a:cubicBezTo>
                    <a:pt x="285748" y="1009013"/>
                    <a:pt x="274530" y="984976"/>
                    <a:pt x="159047" y="1073111"/>
                  </a:cubicBezTo>
                  <a:cubicBezTo>
                    <a:pt x="129669" y="1067983"/>
                    <a:pt x="89073" y="1041596"/>
                    <a:pt x="80420" y="1025251"/>
                  </a:cubicBezTo>
                  <a:cubicBezTo>
                    <a:pt x="71766" y="1008906"/>
                    <a:pt x="113644" y="970020"/>
                    <a:pt x="113644" y="970020"/>
                  </a:cubicBezTo>
                  <a:cubicBezTo>
                    <a:pt x="113644" y="970020"/>
                    <a:pt x="138856" y="922373"/>
                    <a:pt x="183404" y="960512"/>
                  </a:cubicBezTo>
                  <a:lnTo>
                    <a:pt x="230837" y="960512"/>
                  </a:lnTo>
                  <a:lnTo>
                    <a:pt x="502293" y="707858"/>
                  </a:lnTo>
                  <a:lnTo>
                    <a:pt x="364695" y="506483"/>
                  </a:lnTo>
                  <a:lnTo>
                    <a:pt x="310105" y="732643"/>
                  </a:lnTo>
                  <a:cubicBezTo>
                    <a:pt x="310105" y="732643"/>
                    <a:pt x="133514" y="786271"/>
                    <a:pt x="60229" y="753047"/>
                  </a:cubicBezTo>
                  <a:close/>
                </a:path>
              </a:pathLst>
            </a:custGeom>
            <a:solidFill>
              <a:srgbClr val="FFFFFF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8" name="任意多边形: 形状 1127">
              <a:extLst>
                <a:ext uri="{FF2B5EF4-FFF2-40B4-BE49-F238E27FC236}">
                  <a16:creationId xmlns:a16="http://schemas.microsoft.com/office/drawing/2014/main" id="{4BC7DFFE-392E-44FA-8D7C-DC5C55A9D670}"/>
                </a:ext>
              </a:extLst>
            </p:cNvPr>
            <p:cNvSpPr/>
            <p:nvPr/>
          </p:nvSpPr>
          <p:spPr>
            <a:xfrm>
              <a:off x="7256048" y="2707191"/>
              <a:ext cx="211096" cy="191974"/>
            </a:xfrm>
            <a:custGeom>
              <a:avLst/>
              <a:gdLst>
                <a:gd name="connsiteX0" fmla="*/ 0 w 211096"/>
                <a:gd name="connsiteY0" fmla="*/ 86319 h 191974"/>
                <a:gd name="connsiteX1" fmla="*/ 14422 w 211096"/>
                <a:gd name="connsiteY1" fmla="*/ 191974 h 191974"/>
                <a:gd name="connsiteX2" fmla="*/ 211097 w 211096"/>
                <a:gd name="connsiteY2" fmla="*/ 86319 h 191974"/>
                <a:gd name="connsiteX3" fmla="*/ 201482 w 211096"/>
                <a:gd name="connsiteY3" fmla="*/ 0 h 191974"/>
                <a:gd name="connsiteX4" fmla="*/ 0 w 211096"/>
                <a:gd name="connsiteY4" fmla="*/ 86319 h 19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096" h="191974">
                  <a:moveTo>
                    <a:pt x="0" y="86319"/>
                  </a:moveTo>
                  <a:lnTo>
                    <a:pt x="14422" y="191974"/>
                  </a:lnTo>
                  <a:lnTo>
                    <a:pt x="211097" y="86319"/>
                  </a:lnTo>
                  <a:lnTo>
                    <a:pt x="201482" y="0"/>
                  </a:lnTo>
                  <a:lnTo>
                    <a:pt x="0" y="86319"/>
                  </a:lnTo>
                  <a:close/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9" name="任意多边形: 形状 1128">
              <a:extLst>
                <a:ext uri="{FF2B5EF4-FFF2-40B4-BE49-F238E27FC236}">
                  <a16:creationId xmlns:a16="http://schemas.microsoft.com/office/drawing/2014/main" id="{9396D09A-49EF-424F-9056-501269EF4B8F}"/>
                </a:ext>
              </a:extLst>
            </p:cNvPr>
            <p:cNvSpPr/>
            <p:nvPr/>
          </p:nvSpPr>
          <p:spPr>
            <a:xfrm>
              <a:off x="7096241" y="2899166"/>
              <a:ext cx="366630" cy="569346"/>
            </a:xfrm>
            <a:custGeom>
              <a:avLst/>
              <a:gdLst>
                <a:gd name="connsiteX0" fmla="*/ 174229 w 366630"/>
                <a:gd name="connsiteY0" fmla="*/ 0 h 569346"/>
                <a:gd name="connsiteX1" fmla="*/ 95 w 366630"/>
                <a:gd name="connsiteY1" fmla="*/ 262055 h 569346"/>
                <a:gd name="connsiteX2" fmla="*/ 52869 w 366630"/>
                <a:gd name="connsiteY2" fmla="*/ 413220 h 569346"/>
                <a:gd name="connsiteX3" fmla="*/ 62698 w 366630"/>
                <a:gd name="connsiteY3" fmla="*/ 569192 h 569346"/>
                <a:gd name="connsiteX4" fmla="*/ 312040 w 366630"/>
                <a:gd name="connsiteY4" fmla="*/ 540989 h 569346"/>
                <a:gd name="connsiteX5" fmla="*/ 366630 w 366630"/>
                <a:gd name="connsiteY5" fmla="*/ 314829 h 56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6630" h="569346">
                  <a:moveTo>
                    <a:pt x="174229" y="0"/>
                  </a:moveTo>
                  <a:cubicBezTo>
                    <a:pt x="174229" y="0"/>
                    <a:pt x="-4712" y="218895"/>
                    <a:pt x="95" y="262055"/>
                  </a:cubicBezTo>
                  <a:cubicBezTo>
                    <a:pt x="4902" y="305214"/>
                    <a:pt x="52869" y="413220"/>
                    <a:pt x="52869" y="413220"/>
                  </a:cubicBezTo>
                  <a:lnTo>
                    <a:pt x="62698" y="569192"/>
                  </a:lnTo>
                  <a:cubicBezTo>
                    <a:pt x="62698" y="569192"/>
                    <a:pt x="207453" y="573145"/>
                    <a:pt x="312040" y="540989"/>
                  </a:cubicBezTo>
                  <a:lnTo>
                    <a:pt x="366630" y="314829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0" name="任意多边形: 形状 1129">
              <a:extLst>
                <a:ext uri="{FF2B5EF4-FFF2-40B4-BE49-F238E27FC236}">
                  <a16:creationId xmlns:a16="http://schemas.microsoft.com/office/drawing/2014/main" id="{8E88E250-5BEC-4020-8D47-528CFB6309EA}"/>
                </a:ext>
              </a:extLst>
            </p:cNvPr>
            <p:cNvSpPr/>
            <p:nvPr/>
          </p:nvSpPr>
          <p:spPr>
            <a:xfrm>
              <a:off x="7317636" y="2853980"/>
              <a:ext cx="438065" cy="861347"/>
            </a:xfrm>
            <a:custGeom>
              <a:avLst/>
              <a:gdLst>
                <a:gd name="connsiteX0" fmla="*/ 282833 w 438065"/>
                <a:gd name="connsiteY0" fmla="*/ 561069 h 861347"/>
                <a:gd name="connsiteX1" fmla="*/ 5608 w 438065"/>
                <a:gd name="connsiteY1" fmla="*/ 143149 h 861347"/>
                <a:gd name="connsiteX2" fmla="*/ 43960 w 438065"/>
                <a:gd name="connsiteY2" fmla="*/ 12709 h 861347"/>
                <a:gd name="connsiteX3" fmla="*/ 187006 w 438065"/>
                <a:gd name="connsiteY3" fmla="*/ 44758 h 861347"/>
                <a:gd name="connsiteX4" fmla="*/ 437737 w 438065"/>
                <a:gd name="connsiteY4" fmla="*/ 542588 h 861347"/>
                <a:gd name="connsiteX5" fmla="*/ 81031 w 438065"/>
                <a:gd name="connsiteY5" fmla="*/ 852396 h 861347"/>
                <a:gd name="connsiteX6" fmla="*/ 19817 w 438065"/>
                <a:gd name="connsiteY6" fmla="*/ 813723 h 86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065" h="861347">
                  <a:moveTo>
                    <a:pt x="282833" y="561069"/>
                  </a:moveTo>
                  <a:lnTo>
                    <a:pt x="5608" y="143149"/>
                  </a:lnTo>
                  <a:cubicBezTo>
                    <a:pt x="5608" y="143149"/>
                    <a:pt x="-21633" y="47001"/>
                    <a:pt x="43960" y="12709"/>
                  </a:cubicBezTo>
                  <a:cubicBezTo>
                    <a:pt x="109554" y="-21584"/>
                    <a:pt x="166602" y="21896"/>
                    <a:pt x="187006" y="44758"/>
                  </a:cubicBezTo>
                  <a:cubicBezTo>
                    <a:pt x="207411" y="67620"/>
                    <a:pt x="427481" y="491629"/>
                    <a:pt x="437737" y="542588"/>
                  </a:cubicBezTo>
                  <a:cubicBezTo>
                    <a:pt x="447993" y="593545"/>
                    <a:pt x="215530" y="797378"/>
                    <a:pt x="81031" y="852396"/>
                  </a:cubicBezTo>
                  <a:cubicBezTo>
                    <a:pt x="81031" y="852396"/>
                    <a:pt x="19817" y="889145"/>
                    <a:pt x="19817" y="813723"/>
                  </a:cubicBezTo>
                  <a:close/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1" name="任意多边形: 形状 1130">
              <a:extLst>
                <a:ext uri="{FF2B5EF4-FFF2-40B4-BE49-F238E27FC236}">
                  <a16:creationId xmlns:a16="http://schemas.microsoft.com/office/drawing/2014/main" id="{886CA213-6857-427E-BF41-2CD46C246E2A}"/>
                </a:ext>
              </a:extLst>
            </p:cNvPr>
            <p:cNvSpPr/>
            <p:nvPr/>
          </p:nvSpPr>
          <p:spPr>
            <a:xfrm>
              <a:off x="7441185" y="2807505"/>
              <a:ext cx="25959" cy="61961"/>
            </a:xfrm>
            <a:custGeom>
              <a:avLst/>
              <a:gdLst>
                <a:gd name="connsiteX0" fmla="*/ 25960 w 25959"/>
                <a:gd name="connsiteY0" fmla="*/ 61962 h 61961"/>
                <a:gd name="connsiteX1" fmla="*/ 0 w 25959"/>
                <a:gd name="connsiteY1" fmla="*/ 0 h 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59" h="61961">
                  <a:moveTo>
                    <a:pt x="25960" y="61962"/>
                  </a:moveTo>
                  <a:lnTo>
                    <a:pt x="0" y="0"/>
                  </a:lnTo>
                </a:path>
              </a:pathLst>
            </a:custGeom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2" name="任意多边形: 形状 1131">
              <a:extLst>
                <a:ext uri="{FF2B5EF4-FFF2-40B4-BE49-F238E27FC236}">
                  <a16:creationId xmlns:a16="http://schemas.microsoft.com/office/drawing/2014/main" id="{6735C8D1-1970-4A18-87D6-5003ECFD1456}"/>
                </a:ext>
              </a:extLst>
            </p:cNvPr>
            <p:cNvSpPr/>
            <p:nvPr/>
          </p:nvSpPr>
          <p:spPr>
            <a:xfrm>
              <a:off x="7177289" y="3650848"/>
              <a:ext cx="180034" cy="130656"/>
            </a:xfrm>
            <a:custGeom>
              <a:avLst/>
              <a:gdLst>
                <a:gd name="connsiteX0" fmla="*/ 160164 w 180034"/>
                <a:gd name="connsiteY0" fmla="*/ 17283 h 130656"/>
                <a:gd name="connsiteX1" fmla="*/ 104399 w 180034"/>
                <a:gd name="connsiteY1" fmla="*/ 17283 h 130656"/>
                <a:gd name="connsiteX2" fmla="*/ 40300 w 180034"/>
                <a:gd name="connsiteY2" fmla="*/ 17283 h 130656"/>
                <a:gd name="connsiteX3" fmla="*/ 1414 w 180034"/>
                <a:gd name="connsiteY3" fmla="*/ 82022 h 130656"/>
                <a:gd name="connsiteX4" fmla="*/ 80041 w 180034"/>
                <a:gd name="connsiteY4" fmla="*/ 129882 h 130656"/>
                <a:gd name="connsiteX5" fmla="*/ 180034 w 180034"/>
                <a:gd name="connsiteY5" fmla="*/ 63327 h 13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034" h="130656">
                  <a:moveTo>
                    <a:pt x="160164" y="17283"/>
                  </a:moveTo>
                  <a:lnTo>
                    <a:pt x="104399" y="17283"/>
                  </a:lnTo>
                  <a:cubicBezTo>
                    <a:pt x="104399" y="17283"/>
                    <a:pt x="60919" y="-21603"/>
                    <a:pt x="40300" y="17283"/>
                  </a:cubicBezTo>
                  <a:cubicBezTo>
                    <a:pt x="19682" y="56169"/>
                    <a:pt x="-6385" y="63861"/>
                    <a:pt x="1414" y="82022"/>
                  </a:cubicBezTo>
                  <a:cubicBezTo>
                    <a:pt x="9213" y="100183"/>
                    <a:pt x="53868" y="136399"/>
                    <a:pt x="80041" y="129882"/>
                  </a:cubicBezTo>
                  <a:cubicBezTo>
                    <a:pt x="106215" y="123365"/>
                    <a:pt x="180034" y="63327"/>
                    <a:pt x="180034" y="63327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3" name="任意多边形: 形状 1132">
              <a:extLst>
                <a:ext uri="{FF2B5EF4-FFF2-40B4-BE49-F238E27FC236}">
                  <a16:creationId xmlns:a16="http://schemas.microsoft.com/office/drawing/2014/main" id="{BDCC7E09-989B-46CE-811C-5CFCB72CAB40}"/>
                </a:ext>
              </a:extLst>
            </p:cNvPr>
            <p:cNvSpPr/>
            <p:nvPr/>
          </p:nvSpPr>
          <p:spPr>
            <a:xfrm>
              <a:off x="7136291" y="2398665"/>
              <a:ext cx="264939" cy="350569"/>
            </a:xfrm>
            <a:custGeom>
              <a:avLst/>
              <a:gdLst>
                <a:gd name="connsiteX0" fmla="*/ 112385 w 264939"/>
                <a:gd name="connsiteY0" fmla="*/ 0 h 350569"/>
                <a:gd name="connsiteX1" fmla="*/ 39634 w 264939"/>
                <a:gd name="connsiteY1" fmla="*/ 88990 h 350569"/>
                <a:gd name="connsiteX2" fmla="*/ 0 w 264939"/>
                <a:gd name="connsiteY2" fmla="*/ 205755 h 350569"/>
                <a:gd name="connsiteX3" fmla="*/ 37711 w 264939"/>
                <a:gd name="connsiteY3" fmla="*/ 235241 h 350569"/>
                <a:gd name="connsiteX4" fmla="*/ 73820 w 264939"/>
                <a:gd name="connsiteY4" fmla="*/ 348801 h 350569"/>
                <a:gd name="connsiteX5" fmla="*/ 242612 w 264939"/>
                <a:gd name="connsiteY5" fmla="*/ 282139 h 350569"/>
                <a:gd name="connsiteX6" fmla="*/ 264939 w 264939"/>
                <a:gd name="connsiteY6" fmla="*/ 251051 h 35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939" h="350569">
                  <a:moveTo>
                    <a:pt x="112385" y="0"/>
                  </a:moveTo>
                  <a:cubicBezTo>
                    <a:pt x="112385" y="0"/>
                    <a:pt x="46899" y="57261"/>
                    <a:pt x="39634" y="88990"/>
                  </a:cubicBezTo>
                  <a:cubicBezTo>
                    <a:pt x="32370" y="120718"/>
                    <a:pt x="35468" y="174454"/>
                    <a:pt x="0" y="205755"/>
                  </a:cubicBezTo>
                  <a:cubicBezTo>
                    <a:pt x="0" y="205755"/>
                    <a:pt x="1816" y="231395"/>
                    <a:pt x="37711" y="235241"/>
                  </a:cubicBezTo>
                  <a:cubicBezTo>
                    <a:pt x="37711" y="235241"/>
                    <a:pt x="56086" y="336409"/>
                    <a:pt x="73820" y="348801"/>
                  </a:cubicBezTo>
                  <a:cubicBezTo>
                    <a:pt x="91554" y="361193"/>
                    <a:pt x="200093" y="305214"/>
                    <a:pt x="242612" y="282139"/>
                  </a:cubicBezTo>
                  <a:cubicBezTo>
                    <a:pt x="253456" y="274702"/>
                    <a:pt x="261356" y="263703"/>
                    <a:pt x="264939" y="251051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4" name="任意多边形: 形状 1133">
              <a:extLst>
                <a:ext uri="{FF2B5EF4-FFF2-40B4-BE49-F238E27FC236}">
                  <a16:creationId xmlns:a16="http://schemas.microsoft.com/office/drawing/2014/main" id="{9878170E-4C8D-4EE6-9BBE-42168D9CB514}"/>
                </a:ext>
              </a:extLst>
            </p:cNvPr>
            <p:cNvSpPr/>
            <p:nvPr/>
          </p:nvSpPr>
          <p:spPr>
            <a:xfrm>
              <a:off x="7197825" y="2634760"/>
              <a:ext cx="50851" cy="30019"/>
            </a:xfrm>
            <a:custGeom>
              <a:avLst/>
              <a:gdLst>
                <a:gd name="connsiteX0" fmla="*/ 0 w 50851"/>
                <a:gd name="connsiteY0" fmla="*/ 30019 h 30019"/>
                <a:gd name="connsiteX1" fmla="*/ 50851 w 50851"/>
                <a:gd name="connsiteY1" fmla="*/ 0 h 30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851" h="30019">
                  <a:moveTo>
                    <a:pt x="0" y="30019"/>
                  </a:moveTo>
                  <a:cubicBezTo>
                    <a:pt x="20074" y="26632"/>
                    <a:pt x="38187" y="15940"/>
                    <a:pt x="50851" y="0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5" name="任意多边形: 形状 1134">
              <a:extLst>
                <a:ext uri="{FF2B5EF4-FFF2-40B4-BE49-F238E27FC236}">
                  <a16:creationId xmlns:a16="http://schemas.microsoft.com/office/drawing/2014/main" id="{895E4566-1132-46D6-8731-3EED56FD464D}"/>
                </a:ext>
              </a:extLst>
            </p:cNvPr>
            <p:cNvSpPr/>
            <p:nvPr/>
          </p:nvSpPr>
          <p:spPr>
            <a:xfrm>
              <a:off x="7197825" y="2513923"/>
              <a:ext cx="40061" cy="14434"/>
            </a:xfrm>
            <a:custGeom>
              <a:avLst/>
              <a:gdLst>
                <a:gd name="connsiteX0" fmla="*/ 0 w 40061"/>
                <a:gd name="connsiteY0" fmla="*/ 4499 h 14434"/>
                <a:gd name="connsiteX1" fmla="*/ 40061 w 40061"/>
                <a:gd name="connsiteY1" fmla="*/ 14434 h 1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061" h="14434">
                  <a:moveTo>
                    <a:pt x="0" y="4499"/>
                  </a:moveTo>
                  <a:cubicBezTo>
                    <a:pt x="0" y="4499"/>
                    <a:pt x="25853" y="-10564"/>
                    <a:pt x="40061" y="14434"/>
                  </a:cubicBez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6" name="任意多边形: 形状 1135">
              <a:extLst>
                <a:ext uri="{FF2B5EF4-FFF2-40B4-BE49-F238E27FC236}">
                  <a16:creationId xmlns:a16="http://schemas.microsoft.com/office/drawing/2014/main" id="{9209D073-3CD6-48CD-9E7C-9D1235719F0D}"/>
                </a:ext>
              </a:extLst>
            </p:cNvPr>
            <p:cNvSpPr/>
            <p:nvPr/>
          </p:nvSpPr>
          <p:spPr>
            <a:xfrm>
              <a:off x="7201095" y="2556876"/>
              <a:ext cx="14464" cy="31204"/>
            </a:xfrm>
            <a:custGeom>
              <a:avLst/>
              <a:gdLst>
                <a:gd name="connsiteX0" fmla="*/ 14464 w 14464"/>
                <a:gd name="connsiteY0" fmla="*/ 15282 h 31204"/>
                <a:gd name="connsiteX1" fmla="*/ 8054 w 14464"/>
                <a:gd name="connsiteY1" fmla="*/ 31199 h 31204"/>
                <a:gd name="connsiteX2" fmla="*/ 42 w 14464"/>
                <a:gd name="connsiteY2" fmla="*/ 16029 h 31204"/>
                <a:gd name="connsiteX3" fmla="*/ 6452 w 14464"/>
                <a:gd name="connsiteY3" fmla="*/ 5 h 31204"/>
                <a:gd name="connsiteX4" fmla="*/ 14464 w 14464"/>
                <a:gd name="connsiteY4" fmla="*/ 15282 h 31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64" h="31204">
                  <a:moveTo>
                    <a:pt x="14464" y="15282"/>
                  </a:moveTo>
                  <a:cubicBezTo>
                    <a:pt x="14464" y="23935"/>
                    <a:pt x="12007" y="30986"/>
                    <a:pt x="8054" y="31199"/>
                  </a:cubicBezTo>
                  <a:cubicBezTo>
                    <a:pt x="4102" y="31413"/>
                    <a:pt x="469" y="24576"/>
                    <a:pt x="42" y="16029"/>
                  </a:cubicBezTo>
                  <a:cubicBezTo>
                    <a:pt x="-385" y="7483"/>
                    <a:pt x="2499" y="219"/>
                    <a:pt x="6452" y="5"/>
                  </a:cubicBezTo>
                  <a:cubicBezTo>
                    <a:pt x="10405" y="-209"/>
                    <a:pt x="14037" y="6628"/>
                    <a:pt x="14464" y="15282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7" name="任意多边形: 形状 1136">
              <a:extLst>
                <a:ext uri="{FF2B5EF4-FFF2-40B4-BE49-F238E27FC236}">
                  <a16:creationId xmlns:a16="http://schemas.microsoft.com/office/drawing/2014/main" id="{737BFD4E-A136-4324-98AC-1FA5CE6A8512}"/>
                </a:ext>
              </a:extLst>
            </p:cNvPr>
            <p:cNvSpPr/>
            <p:nvPr/>
          </p:nvSpPr>
          <p:spPr>
            <a:xfrm>
              <a:off x="7283396" y="2728237"/>
              <a:ext cx="8653" cy="49889"/>
            </a:xfrm>
            <a:custGeom>
              <a:avLst/>
              <a:gdLst>
                <a:gd name="connsiteX0" fmla="*/ 0 w 8653"/>
                <a:gd name="connsiteY0" fmla="*/ 0 h 49889"/>
                <a:gd name="connsiteX1" fmla="*/ 8653 w 8653"/>
                <a:gd name="connsiteY1" fmla="*/ 49890 h 49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653" h="49889">
                  <a:moveTo>
                    <a:pt x="0" y="0"/>
                  </a:moveTo>
                  <a:lnTo>
                    <a:pt x="8653" y="49890"/>
                  </a:lnTo>
                </a:path>
              </a:pathLst>
            </a:custGeom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8" name="任意多边形: 形状 1137">
              <a:extLst>
                <a:ext uri="{FF2B5EF4-FFF2-40B4-BE49-F238E27FC236}">
                  <a16:creationId xmlns:a16="http://schemas.microsoft.com/office/drawing/2014/main" id="{949883F1-E5B4-4912-9D6D-CEE2FC34F49B}"/>
                </a:ext>
              </a:extLst>
            </p:cNvPr>
            <p:cNvSpPr/>
            <p:nvPr/>
          </p:nvSpPr>
          <p:spPr>
            <a:xfrm>
              <a:off x="7076026" y="2246598"/>
              <a:ext cx="460718" cy="453751"/>
            </a:xfrm>
            <a:custGeom>
              <a:avLst/>
              <a:gdLst>
                <a:gd name="connsiteX0" fmla="*/ 291339 w 460718"/>
                <a:gd name="connsiteY0" fmla="*/ 318936 h 453751"/>
                <a:gd name="connsiteX1" fmla="*/ 325204 w 460718"/>
                <a:gd name="connsiteY1" fmla="*/ 306009 h 453751"/>
                <a:gd name="connsiteX2" fmla="*/ 285570 w 460718"/>
                <a:gd name="connsiteY2" fmla="*/ 388162 h 453751"/>
                <a:gd name="connsiteX3" fmla="*/ 325204 w 460718"/>
                <a:gd name="connsiteY3" fmla="*/ 452260 h 453751"/>
                <a:gd name="connsiteX4" fmla="*/ 460666 w 460718"/>
                <a:gd name="connsiteY4" fmla="*/ 273747 h 453751"/>
                <a:gd name="connsiteX5" fmla="*/ 285570 w 460718"/>
                <a:gd name="connsiteY5" fmla="*/ 95019 h 453751"/>
                <a:gd name="connsiteX6" fmla="*/ 107912 w 460718"/>
                <a:gd name="connsiteY6" fmla="*/ 14790 h 453751"/>
                <a:gd name="connsiteX7" fmla="*/ 60265 w 460718"/>
                <a:gd name="connsiteY7" fmla="*/ 186894 h 453751"/>
                <a:gd name="connsiteX8" fmla="*/ 13 w 460718"/>
                <a:gd name="connsiteY8" fmla="*/ 243834 h 453751"/>
                <a:gd name="connsiteX9" fmla="*/ 91780 w 460718"/>
                <a:gd name="connsiteY9" fmla="*/ 293831 h 453751"/>
                <a:gd name="connsiteX10" fmla="*/ 102997 w 460718"/>
                <a:gd name="connsiteY10" fmla="*/ 232510 h 453751"/>
                <a:gd name="connsiteX11" fmla="*/ 180022 w 460718"/>
                <a:gd name="connsiteY11" fmla="*/ 152067 h 453751"/>
                <a:gd name="connsiteX12" fmla="*/ 192735 w 460718"/>
                <a:gd name="connsiteY12" fmla="*/ 260713 h 453751"/>
                <a:gd name="connsiteX13" fmla="*/ 291339 w 460718"/>
                <a:gd name="connsiteY13" fmla="*/ 318936 h 45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718" h="453751">
                  <a:moveTo>
                    <a:pt x="291339" y="318936"/>
                  </a:moveTo>
                  <a:cubicBezTo>
                    <a:pt x="291339" y="318936"/>
                    <a:pt x="307364" y="287848"/>
                    <a:pt x="325204" y="306009"/>
                  </a:cubicBezTo>
                  <a:cubicBezTo>
                    <a:pt x="343045" y="324171"/>
                    <a:pt x="376911" y="408139"/>
                    <a:pt x="285570" y="388162"/>
                  </a:cubicBezTo>
                  <a:cubicBezTo>
                    <a:pt x="285570" y="388162"/>
                    <a:pt x="279481" y="439441"/>
                    <a:pt x="325204" y="452260"/>
                  </a:cubicBezTo>
                  <a:cubicBezTo>
                    <a:pt x="370928" y="465080"/>
                    <a:pt x="457781" y="394358"/>
                    <a:pt x="460666" y="273747"/>
                  </a:cubicBezTo>
                  <a:cubicBezTo>
                    <a:pt x="463550" y="153135"/>
                    <a:pt x="347105" y="71730"/>
                    <a:pt x="285570" y="95019"/>
                  </a:cubicBezTo>
                  <a:cubicBezTo>
                    <a:pt x="285570" y="95019"/>
                    <a:pt x="196367" y="-44821"/>
                    <a:pt x="107912" y="14790"/>
                  </a:cubicBezTo>
                  <a:cubicBezTo>
                    <a:pt x="19456" y="74401"/>
                    <a:pt x="79068" y="166168"/>
                    <a:pt x="60265" y="186894"/>
                  </a:cubicBezTo>
                  <a:cubicBezTo>
                    <a:pt x="41463" y="207619"/>
                    <a:pt x="1295" y="188176"/>
                    <a:pt x="13" y="243834"/>
                  </a:cubicBezTo>
                  <a:cubicBezTo>
                    <a:pt x="-1269" y="299493"/>
                    <a:pt x="91780" y="293831"/>
                    <a:pt x="91780" y="293831"/>
                  </a:cubicBezTo>
                  <a:lnTo>
                    <a:pt x="102997" y="232510"/>
                  </a:lnTo>
                  <a:lnTo>
                    <a:pt x="180022" y="152067"/>
                  </a:lnTo>
                  <a:cubicBezTo>
                    <a:pt x="180022" y="152067"/>
                    <a:pt x="161861" y="210183"/>
                    <a:pt x="192735" y="260713"/>
                  </a:cubicBezTo>
                  <a:cubicBezTo>
                    <a:pt x="220618" y="306223"/>
                    <a:pt x="291339" y="318936"/>
                    <a:pt x="291339" y="318936"/>
                  </a:cubicBez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9" name="任意多边形: 形状 1138">
              <a:extLst>
                <a:ext uri="{FF2B5EF4-FFF2-40B4-BE49-F238E27FC236}">
                  <a16:creationId xmlns:a16="http://schemas.microsoft.com/office/drawing/2014/main" id="{5DC39FDF-728E-455E-9BE4-A8F36CF9110F}"/>
                </a:ext>
              </a:extLst>
            </p:cNvPr>
            <p:cNvSpPr/>
            <p:nvPr/>
          </p:nvSpPr>
          <p:spPr>
            <a:xfrm>
              <a:off x="7328692" y="2431400"/>
              <a:ext cx="508156" cy="902138"/>
            </a:xfrm>
            <a:custGeom>
              <a:avLst/>
              <a:gdLst>
                <a:gd name="connsiteX0" fmla="*/ 207999 w 508156"/>
                <a:gd name="connsiteY0" fmla="*/ 88945 h 902138"/>
                <a:gd name="connsiteX1" fmla="*/ 246030 w 508156"/>
                <a:gd name="connsiteY1" fmla="*/ 156355 h 902138"/>
                <a:gd name="connsiteX2" fmla="*/ 152126 w 508156"/>
                <a:gd name="connsiteY2" fmla="*/ 438067 h 902138"/>
                <a:gd name="connsiteX3" fmla="*/ 401148 w 508156"/>
                <a:gd name="connsiteY3" fmla="*/ 902138 h 902138"/>
                <a:gd name="connsiteX4" fmla="*/ 507978 w 508156"/>
                <a:gd name="connsiteY4" fmla="*/ 765395 h 902138"/>
                <a:gd name="connsiteX5" fmla="*/ 392388 w 508156"/>
                <a:gd name="connsiteY5" fmla="*/ 467766 h 902138"/>
                <a:gd name="connsiteX6" fmla="*/ 375616 w 508156"/>
                <a:gd name="connsiteY6" fmla="*/ 42047 h 902138"/>
                <a:gd name="connsiteX7" fmla="*/ 0 w 508156"/>
                <a:gd name="connsiteY7" fmla="*/ 108175 h 902138"/>
                <a:gd name="connsiteX8" fmla="*/ 112065 w 508156"/>
                <a:gd name="connsiteY8" fmla="*/ 72066 h 90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156" h="902138">
                  <a:moveTo>
                    <a:pt x="207999" y="88945"/>
                  </a:moveTo>
                  <a:cubicBezTo>
                    <a:pt x="207999" y="88945"/>
                    <a:pt x="250731" y="98560"/>
                    <a:pt x="246030" y="156355"/>
                  </a:cubicBezTo>
                  <a:cubicBezTo>
                    <a:pt x="241330" y="214151"/>
                    <a:pt x="144862" y="356235"/>
                    <a:pt x="152126" y="438067"/>
                  </a:cubicBezTo>
                  <a:lnTo>
                    <a:pt x="401148" y="902138"/>
                  </a:lnTo>
                  <a:cubicBezTo>
                    <a:pt x="401148" y="902138"/>
                    <a:pt x="513213" y="880772"/>
                    <a:pt x="507978" y="765395"/>
                  </a:cubicBezTo>
                  <a:cubicBezTo>
                    <a:pt x="502744" y="650019"/>
                    <a:pt x="366001" y="552803"/>
                    <a:pt x="392388" y="467766"/>
                  </a:cubicBezTo>
                  <a:cubicBezTo>
                    <a:pt x="418775" y="382729"/>
                    <a:pt x="522400" y="166184"/>
                    <a:pt x="375616" y="42047"/>
                  </a:cubicBezTo>
                  <a:cubicBezTo>
                    <a:pt x="228830" y="-82090"/>
                    <a:pt x="0" y="108175"/>
                    <a:pt x="0" y="108175"/>
                  </a:cubicBezTo>
                  <a:lnTo>
                    <a:pt x="112065" y="72066"/>
                  </a:lnTo>
                  <a:close/>
                </a:path>
              </a:pathLst>
            </a:custGeom>
            <a:solidFill>
              <a:srgbClr val="263238"/>
            </a:solidFill>
            <a:ln w="106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0" name="任意多边形: 形状 1139">
              <a:extLst>
                <a:ext uri="{FF2B5EF4-FFF2-40B4-BE49-F238E27FC236}">
                  <a16:creationId xmlns:a16="http://schemas.microsoft.com/office/drawing/2014/main" id="{14BCA5A7-2377-4B8B-A783-D7346169BF4D}"/>
                </a:ext>
              </a:extLst>
            </p:cNvPr>
            <p:cNvSpPr/>
            <p:nvPr/>
          </p:nvSpPr>
          <p:spPr>
            <a:xfrm>
              <a:off x="6759180" y="2939868"/>
              <a:ext cx="398477" cy="638097"/>
            </a:xfrm>
            <a:custGeom>
              <a:avLst/>
              <a:gdLst>
                <a:gd name="connsiteX0" fmla="*/ 367496 w 398477"/>
                <a:gd name="connsiteY0" fmla="*/ 153836 h 638097"/>
                <a:gd name="connsiteX1" fmla="*/ 300620 w 398477"/>
                <a:gd name="connsiteY1" fmla="*/ 0 h 638097"/>
                <a:gd name="connsiteX2" fmla="*/ 0 w 398477"/>
                <a:gd name="connsiteY2" fmla="*/ 198598 h 638097"/>
                <a:gd name="connsiteX3" fmla="*/ 248060 w 398477"/>
                <a:gd name="connsiteY3" fmla="*/ 638098 h 638097"/>
                <a:gd name="connsiteX4" fmla="*/ 398477 w 398477"/>
                <a:gd name="connsiteY4" fmla="*/ 555304 h 63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477" h="638097">
                  <a:moveTo>
                    <a:pt x="367496" y="153836"/>
                  </a:moveTo>
                  <a:lnTo>
                    <a:pt x="300620" y="0"/>
                  </a:lnTo>
                  <a:lnTo>
                    <a:pt x="0" y="198598"/>
                  </a:lnTo>
                  <a:lnTo>
                    <a:pt x="248060" y="638098"/>
                  </a:lnTo>
                  <a:lnTo>
                    <a:pt x="398477" y="555304"/>
                  </a:lnTo>
                </a:path>
              </a:pathLst>
            </a:custGeom>
            <a:noFill/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1" name="任意多边形: 形状 1140">
              <a:extLst>
                <a:ext uri="{FF2B5EF4-FFF2-40B4-BE49-F238E27FC236}">
                  <a16:creationId xmlns:a16="http://schemas.microsoft.com/office/drawing/2014/main" id="{5A43B5A6-BBE8-4F1C-A3EC-E78FDFF3D195}"/>
                </a:ext>
              </a:extLst>
            </p:cNvPr>
            <p:cNvSpPr/>
            <p:nvPr/>
          </p:nvSpPr>
          <p:spPr>
            <a:xfrm>
              <a:off x="6846925" y="3241910"/>
              <a:ext cx="160864" cy="189061"/>
            </a:xfrm>
            <a:custGeom>
              <a:avLst/>
              <a:gdLst>
                <a:gd name="connsiteX0" fmla="*/ 5838 w 160864"/>
                <a:gd name="connsiteY0" fmla="*/ 113956 h 189061"/>
                <a:gd name="connsiteX1" fmla="*/ 11286 w 160864"/>
                <a:gd name="connsiteY1" fmla="*/ 61929 h 189061"/>
                <a:gd name="connsiteX2" fmla="*/ 107434 w 160864"/>
                <a:gd name="connsiteY2" fmla="*/ 2104 h 189061"/>
                <a:gd name="connsiteX3" fmla="*/ 102306 w 160864"/>
                <a:gd name="connsiteY3" fmla="*/ 20586 h 189061"/>
                <a:gd name="connsiteX4" fmla="*/ 33080 w 160864"/>
                <a:gd name="connsiteY4" fmla="*/ 99106 h 189061"/>
                <a:gd name="connsiteX5" fmla="*/ 135423 w 160864"/>
                <a:gd name="connsiteY5" fmla="*/ 43020 h 189061"/>
                <a:gd name="connsiteX6" fmla="*/ 128586 w 160864"/>
                <a:gd name="connsiteY6" fmla="*/ 60327 h 189061"/>
                <a:gd name="connsiteX7" fmla="*/ 47716 w 160864"/>
                <a:gd name="connsiteY7" fmla="*/ 123570 h 189061"/>
                <a:gd name="connsiteX8" fmla="*/ 158926 w 160864"/>
                <a:gd name="connsiteY8" fmla="*/ 91521 h 189061"/>
                <a:gd name="connsiteX9" fmla="*/ 150379 w 160864"/>
                <a:gd name="connsiteY9" fmla="*/ 105730 h 189061"/>
                <a:gd name="connsiteX10" fmla="*/ 62244 w 160864"/>
                <a:gd name="connsiteY10" fmla="*/ 147607 h 189061"/>
                <a:gd name="connsiteX11" fmla="*/ 86922 w 160864"/>
                <a:gd name="connsiteY11" fmla="*/ 188844 h 189061"/>
                <a:gd name="connsiteX12" fmla="*/ 5838 w 160864"/>
                <a:gd name="connsiteY12" fmla="*/ 113956 h 18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864" h="189061">
                  <a:moveTo>
                    <a:pt x="5838" y="113956"/>
                  </a:moveTo>
                  <a:cubicBezTo>
                    <a:pt x="5838" y="113956"/>
                    <a:pt x="-10400" y="80411"/>
                    <a:pt x="11286" y="61929"/>
                  </a:cubicBezTo>
                  <a:cubicBezTo>
                    <a:pt x="32973" y="43448"/>
                    <a:pt x="107434" y="-11356"/>
                    <a:pt x="107434" y="2104"/>
                  </a:cubicBezTo>
                  <a:cubicBezTo>
                    <a:pt x="108430" y="8714"/>
                    <a:pt x="106566" y="15435"/>
                    <a:pt x="102306" y="20586"/>
                  </a:cubicBezTo>
                  <a:cubicBezTo>
                    <a:pt x="80940" y="49216"/>
                    <a:pt x="29768" y="95367"/>
                    <a:pt x="33080" y="99106"/>
                  </a:cubicBezTo>
                  <a:cubicBezTo>
                    <a:pt x="33080" y="99106"/>
                    <a:pt x="126450" y="37145"/>
                    <a:pt x="135423" y="43020"/>
                  </a:cubicBezTo>
                  <a:cubicBezTo>
                    <a:pt x="137667" y="44516"/>
                    <a:pt x="136385" y="52528"/>
                    <a:pt x="128586" y="60327"/>
                  </a:cubicBezTo>
                  <a:cubicBezTo>
                    <a:pt x="102997" y="83101"/>
                    <a:pt x="75986" y="104225"/>
                    <a:pt x="47716" y="123570"/>
                  </a:cubicBezTo>
                  <a:cubicBezTo>
                    <a:pt x="47716" y="123570"/>
                    <a:pt x="146213" y="85432"/>
                    <a:pt x="158926" y="91521"/>
                  </a:cubicBezTo>
                  <a:cubicBezTo>
                    <a:pt x="162558" y="93231"/>
                    <a:pt x="161810" y="98786"/>
                    <a:pt x="150379" y="105730"/>
                  </a:cubicBezTo>
                  <a:cubicBezTo>
                    <a:pt x="121781" y="121275"/>
                    <a:pt x="92360" y="135255"/>
                    <a:pt x="62244" y="147607"/>
                  </a:cubicBezTo>
                  <a:lnTo>
                    <a:pt x="86922" y="188844"/>
                  </a:lnTo>
                  <a:cubicBezTo>
                    <a:pt x="86922" y="188844"/>
                    <a:pt x="40344" y="196963"/>
                    <a:pt x="5838" y="113956"/>
                  </a:cubicBezTo>
                  <a:close/>
                </a:path>
              </a:pathLst>
            </a:custGeom>
            <a:solidFill>
              <a:srgbClr val="FFFFFF"/>
            </a:solidFill>
            <a:ln w="10668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2" name="任意多边形: 形状 1141">
              <a:extLst>
                <a:ext uri="{FF2B5EF4-FFF2-40B4-BE49-F238E27FC236}">
                  <a16:creationId xmlns:a16="http://schemas.microsoft.com/office/drawing/2014/main" id="{EB34BB49-2AEC-4D3D-B4C2-BCD01BE22133}"/>
                </a:ext>
              </a:extLst>
            </p:cNvPr>
            <p:cNvSpPr/>
            <p:nvPr/>
          </p:nvSpPr>
          <p:spPr>
            <a:xfrm>
              <a:off x="7389479" y="2664780"/>
              <a:ext cx="6837" cy="68691"/>
            </a:xfrm>
            <a:custGeom>
              <a:avLst/>
              <a:gdLst>
                <a:gd name="connsiteX0" fmla="*/ 0 w 6837"/>
                <a:gd name="connsiteY0" fmla="*/ 0 h 68691"/>
                <a:gd name="connsiteX1" fmla="*/ 6837 w 6837"/>
                <a:gd name="connsiteY1" fmla="*/ 68692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837" h="68691">
                  <a:moveTo>
                    <a:pt x="0" y="0"/>
                  </a:moveTo>
                  <a:lnTo>
                    <a:pt x="6837" y="68692"/>
                  </a:lnTo>
                </a:path>
              </a:pathLst>
            </a:custGeom>
            <a:ln w="10668" cap="flat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25256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矩形: 对角圆角 576">
            <a:extLst>
              <a:ext uri="{FF2B5EF4-FFF2-40B4-BE49-F238E27FC236}">
                <a16:creationId xmlns:a16="http://schemas.microsoft.com/office/drawing/2014/main" id="{8B908F54-661E-42DE-85FC-3C497E215494}"/>
              </a:ext>
            </a:extLst>
          </p:cNvPr>
          <p:cNvSpPr/>
          <p:nvPr/>
        </p:nvSpPr>
        <p:spPr>
          <a:xfrm>
            <a:off x="670560" y="4376888"/>
            <a:ext cx="3862090" cy="111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/>
          </a:p>
        </p:txBody>
      </p:sp>
      <p:grpSp>
        <p:nvGrpSpPr>
          <p:cNvPr id="481" name="图形 454">
            <a:extLst>
              <a:ext uri="{FF2B5EF4-FFF2-40B4-BE49-F238E27FC236}">
                <a16:creationId xmlns:a16="http://schemas.microsoft.com/office/drawing/2014/main" id="{BB509FC5-C784-4DA9-A74E-36CB85DD3AE4}"/>
              </a:ext>
            </a:extLst>
          </p:cNvPr>
          <p:cNvGrpSpPr/>
          <p:nvPr/>
        </p:nvGrpSpPr>
        <p:grpSpPr>
          <a:xfrm>
            <a:off x="953360" y="4628347"/>
            <a:ext cx="577060" cy="577060"/>
            <a:chOff x="5249135" y="1866940"/>
            <a:chExt cx="577060" cy="577060"/>
          </a:xfrm>
        </p:grpSpPr>
        <p:sp>
          <p:nvSpPr>
            <p:cNvPr id="482" name="任意多边形: 形状 481">
              <a:extLst>
                <a:ext uri="{FF2B5EF4-FFF2-40B4-BE49-F238E27FC236}">
                  <a16:creationId xmlns:a16="http://schemas.microsoft.com/office/drawing/2014/main" id="{21797B39-2F08-496B-AA32-879CCD0A154C}"/>
                </a:ext>
              </a:extLst>
            </p:cNvPr>
            <p:cNvSpPr/>
            <p:nvPr/>
          </p:nvSpPr>
          <p:spPr>
            <a:xfrm rot="-792601">
              <a:off x="5297635" y="1915440"/>
              <a:ext cx="480060" cy="480060"/>
            </a:xfrm>
            <a:custGeom>
              <a:avLst/>
              <a:gdLst>
                <a:gd name="connsiteX0" fmla="*/ 480060 w 480060"/>
                <a:gd name="connsiteY0" fmla="*/ 240030 h 480060"/>
                <a:gd name="connsiteX1" fmla="*/ 240030 w 480060"/>
                <a:gd name="connsiteY1" fmla="*/ 480060 h 480060"/>
                <a:gd name="connsiteX2" fmla="*/ 0 w 480060"/>
                <a:gd name="connsiteY2" fmla="*/ 240030 h 480060"/>
                <a:gd name="connsiteX3" fmla="*/ 240030 w 480060"/>
                <a:gd name="connsiteY3" fmla="*/ 0 h 480060"/>
                <a:gd name="connsiteX4" fmla="*/ 480060 w 480060"/>
                <a:gd name="connsiteY4" fmla="*/ 240030 h 4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060" h="480060">
                  <a:moveTo>
                    <a:pt x="480060" y="240030"/>
                  </a:moveTo>
                  <a:cubicBezTo>
                    <a:pt x="480060" y="372595"/>
                    <a:pt x="372595" y="480060"/>
                    <a:pt x="240030" y="480060"/>
                  </a:cubicBezTo>
                  <a:cubicBezTo>
                    <a:pt x="107465" y="480060"/>
                    <a:pt x="0" y="372595"/>
                    <a:pt x="0" y="240030"/>
                  </a:cubicBezTo>
                  <a:cubicBezTo>
                    <a:pt x="0" y="107465"/>
                    <a:pt x="107465" y="0"/>
                    <a:pt x="240030" y="0"/>
                  </a:cubicBezTo>
                  <a:cubicBezTo>
                    <a:pt x="372595" y="0"/>
                    <a:pt x="480060" y="107465"/>
                    <a:pt x="480060" y="2400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:a16="http://schemas.microsoft.com/office/drawing/2014/main" id="{1B064227-BC2C-4C79-858D-87962E0DD670}"/>
                </a:ext>
              </a:extLst>
            </p:cNvPr>
            <p:cNvSpPr/>
            <p:nvPr/>
          </p:nvSpPr>
          <p:spPr>
            <a:xfrm rot="-771601">
              <a:off x="5324266" y="1942179"/>
              <a:ext cx="426720" cy="426720"/>
            </a:xfrm>
            <a:custGeom>
              <a:avLst/>
              <a:gdLst>
                <a:gd name="connsiteX0" fmla="*/ 426720 w 426720"/>
                <a:gd name="connsiteY0" fmla="*/ 213360 h 426720"/>
                <a:gd name="connsiteX1" fmla="*/ 213360 w 426720"/>
                <a:gd name="connsiteY1" fmla="*/ 426720 h 426720"/>
                <a:gd name="connsiteX2" fmla="*/ 0 w 426720"/>
                <a:gd name="connsiteY2" fmla="*/ 213360 h 426720"/>
                <a:gd name="connsiteX3" fmla="*/ 213360 w 426720"/>
                <a:gd name="connsiteY3" fmla="*/ 0 h 426720"/>
                <a:gd name="connsiteX4" fmla="*/ 426720 w 426720"/>
                <a:gd name="connsiteY4" fmla="*/ 21336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720" h="426720">
                  <a:moveTo>
                    <a:pt x="426720" y="213360"/>
                  </a:moveTo>
                  <a:cubicBezTo>
                    <a:pt x="426720" y="331196"/>
                    <a:pt x="331196" y="426720"/>
                    <a:pt x="213360" y="426720"/>
                  </a:cubicBezTo>
                  <a:cubicBezTo>
                    <a:pt x="95525" y="426720"/>
                    <a:pt x="0" y="331196"/>
                    <a:pt x="0" y="213360"/>
                  </a:cubicBezTo>
                  <a:cubicBezTo>
                    <a:pt x="0" y="95525"/>
                    <a:pt x="95525" y="0"/>
                    <a:pt x="213360" y="0"/>
                  </a:cubicBezTo>
                  <a:cubicBezTo>
                    <a:pt x="331196" y="0"/>
                    <a:pt x="426720" y="95525"/>
                    <a:pt x="426720" y="21336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:a16="http://schemas.microsoft.com/office/drawing/2014/main" id="{F5CDF2E5-3740-4082-88C5-33B8C537BAAB}"/>
                </a:ext>
              </a:extLst>
            </p:cNvPr>
            <p:cNvSpPr/>
            <p:nvPr/>
          </p:nvSpPr>
          <p:spPr>
            <a:xfrm rot="-528599">
              <a:off x="5345016" y="1964180"/>
              <a:ext cx="385000" cy="385000"/>
            </a:xfrm>
            <a:custGeom>
              <a:avLst/>
              <a:gdLst>
                <a:gd name="connsiteX0" fmla="*/ 385001 w 385000"/>
                <a:gd name="connsiteY0" fmla="*/ 192500 h 385000"/>
                <a:gd name="connsiteX1" fmla="*/ 192500 w 385000"/>
                <a:gd name="connsiteY1" fmla="*/ 385001 h 385000"/>
                <a:gd name="connsiteX2" fmla="*/ 0 w 385000"/>
                <a:gd name="connsiteY2" fmla="*/ 192500 h 385000"/>
                <a:gd name="connsiteX3" fmla="*/ 192500 w 385000"/>
                <a:gd name="connsiteY3" fmla="*/ 0 h 385000"/>
                <a:gd name="connsiteX4" fmla="*/ 385001 w 385000"/>
                <a:gd name="connsiteY4" fmla="*/ 192500 h 38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00" h="385000">
                  <a:moveTo>
                    <a:pt x="385001" y="192500"/>
                  </a:moveTo>
                  <a:cubicBezTo>
                    <a:pt x="385001" y="298815"/>
                    <a:pt x="298815" y="385001"/>
                    <a:pt x="192500" y="385001"/>
                  </a:cubicBezTo>
                  <a:cubicBezTo>
                    <a:pt x="86185" y="385001"/>
                    <a:pt x="0" y="298815"/>
                    <a:pt x="0" y="192500"/>
                  </a:cubicBezTo>
                  <a:cubicBezTo>
                    <a:pt x="0" y="86185"/>
                    <a:pt x="86185" y="0"/>
                    <a:pt x="192500" y="0"/>
                  </a:cubicBezTo>
                  <a:cubicBezTo>
                    <a:pt x="298815" y="0"/>
                    <a:pt x="385001" y="86185"/>
                    <a:pt x="385001" y="1925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 dirty="0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:a16="http://schemas.microsoft.com/office/drawing/2014/main" id="{16570E68-12B0-42D4-864A-42BF9AA63650}"/>
                </a:ext>
              </a:extLst>
            </p:cNvPr>
            <p:cNvSpPr/>
            <p:nvPr/>
          </p:nvSpPr>
          <p:spPr>
            <a:xfrm>
              <a:off x="5466016" y="1989209"/>
              <a:ext cx="143363" cy="332327"/>
            </a:xfrm>
            <a:custGeom>
              <a:avLst/>
              <a:gdLst>
                <a:gd name="connsiteX0" fmla="*/ 68675 w 143363"/>
                <a:gd name="connsiteY0" fmla="*/ 332327 h 332327"/>
                <a:gd name="connsiteX1" fmla="*/ 68675 w 143363"/>
                <a:gd name="connsiteY1" fmla="*/ 301752 h 332327"/>
                <a:gd name="connsiteX2" fmla="*/ 18097 w 143363"/>
                <a:gd name="connsiteY2" fmla="*/ 280130 h 332327"/>
                <a:gd name="connsiteX3" fmla="*/ 0 w 143363"/>
                <a:gd name="connsiteY3" fmla="*/ 219266 h 332327"/>
                <a:gd name="connsiteX4" fmla="*/ 46387 w 143363"/>
                <a:gd name="connsiteY4" fmla="*/ 211360 h 332327"/>
                <a:gd name="connsiteX5" fmla="*/ 49816 w 143363"/>
                <a:gd name="connsiteY5" fmla="*/ 238887 h 332327"/>
                <a:gd name="connsiteX6" fmla="*/ 58483 w 143363"/>
                <a:gd name="connsiteY6" fmla="*/ 255556 h 332327"/>
                <a:gd name="connsiteX7" fmla="*/ 72962 w 143363"/>
                <a:gd name="connsiteY7" fmla="*/ 260985 h 332327"/>
                <a:gd name="connsiteX8" fmla="*/ 86868 w 143363"/>
                <a:gd name="connsiteY8" fmla="*/ 254413 h 332327"/>
                <a:gd name="connsiteX9" fmla="*/ 90678 w 143363"/>
                <a:gd name="connsiteY9" fmla="*/ 239268 h 332327"/>
                <a:gd name="connsiteX10" fmla="*/ 82963 w 143363"/>
                <a:gd name="connsiteY10" fmla="*/ 210693 h 332327"/>
                <a:gd name="connsiteX11" fmla="*/ 61722 w 143363"/>
                <a:gd name="connsiteY11" fmla="*/ 187833 h 332327"/>
                <a:gd name="connsiteX12" fmla="*/ 33814 w 143363"/>
                <a:gd name="connsiteY12" fmla="*/ 163925 h 332327"/>
                <a:gd name="connsiteX13" fmla="*/ 16764 w 143363"/>
                <a:gd name="connsiteY13" fmla="*/ 145828 h 332327"/>
                <a:gd name="connsiteX14" fmla="*/ 4763 w 143363"/>
                <a:gd name="connsiteY14" fmla="*/ 124777 h 332327"/>
                <a:gd name="connsiteX15" fmla="*/ 286 w 143363"/>
                <a:gd name="connsiteY15" fmla="*/ 96774 h 332327"/>
                <a:gd name="connsiteX16" fmla="*/ 17907 w 143363"/>
                <a:gd name="connsiteY16" fmla="*/ 49149 h 332327"/>
                <a:gd name="connsiteX17" fmla="*/ 65056 w 143363"/>
                <a:gd name="connsiteY17" fmla="*/ 30099 h 332327"/>
                <a:gd name="connsiteX18" fmla="*/ 65056 w 143363"/>
                <a:gd name="connsiteY18" fmla="*/ 0 h 332327"/>
                <a:gd name="connsiteX19" fmla="*/ 80867 w 143363"/>
                <a:gd name="connsiteY19" fmla="*/ 0 h 332327"/>
                <a:gd name="connsiteX20" fmla="*/ 80867 w 143363"/>
                <a:gd name="connsiteY20" fmla="*/ 29337 h 332327"/>
                <a:gd name="connsiteX21" fmla="*/ 109918 w 143363"/>
                <a:gd name="connsiteY21" fmla="*/ 37338 h 332327"/>
                <a:gd name="connsiteX22" fmla="*/ 126873 w 143363"/>
                <a:gd name="connsiteY22" fmla="*/ 55531 h 332327"/>
                <a:gd name="connsiteX23" fmla="*/ 135446 w 143363"/>
                <a:gd name="connsiteY23" fmla="*/ 78867 h 332327"/>
                <a:gd name="connsiteX24" fmla="*/ 138684 w 143363"/>
                <a:gd name="connsiteY24" fmla="*/ 103442 h 332327"/>
                <a:gd name="connsiteX25" fmla="*/ 91726 w 143363"/>
                <a:gd name="connsiteY25" fmla="*/ 110300 h 332327"/>
                <a:gd name="connsiteX26" fmla="*/ 89725 w 143363"/>
                <a:gd name="connsiteY26" fmla="*/ 88773 h 332327"/>
                <a:gd name="connsiteX27" fmla="*/ 83820 w 143363"/>
                <a:gd name="connsiteY27" fmla="*/ 74104 h 332327"/>
                <a:gd name="connsiteX28" fmla="*/ 70675 w 143363"/>
                <a:gd name="connsiteY28" fmla="*/ 69247 h 332327"/>
                <a:gd name="connsiteX29" fmla="*/ 56674 w 143363"/>
                <a:gd name="connsiteY29" fmla="*/ 76486 h 332327"/>
                <a:gd name="connsiteX30" fmla="*/ 51911 w 143363"/>
                <a:gd name="connsiteY30" fmla="*/ 91916 h 332327"/>
                <a:gd name="connsiteX31" fmla="*/ 59150 w 143363"/>
                <a:gd name="connsiteY31" fmla="*/ 116205 h 332327"/>
                <a:gd name="connsiteX32" fmla="*/ 75629 w 143363"/>
                <a:gd name="connsiteY32" fmla="*/ 134017 h 332327"/>
                <a:gd name="connsiteX33" fmla="*/ 102870 w 143363"/>
                <a:gd name="connsiteY33" fmla="*/ 157639 h 332327"/>
                <a:gd name="connsiteX34" fmla="*/ 122968 w 143363"/>
                <a:gd name="connsiteY34" fmla="*/ 178975 h 332327"/>
                <a:gd name="connsiteX35" fmla="*/ 137732 w 143363"/>
                <a:gd name="connsiteY35" fmla="*/ 204502 h 332327"/>
                <a:gd name="connsiteX36" fmla="*/ 143351 w 143363"/>
                <a:gd name="connsiteY36" fmla="*/ 236506 h 332327"/>
                <a:gd name="connsiteX37" fmla="*/ 136208 w 143363"/>
                <a:gd name="connsiteY37" fmla="*/ 268224 h 332327"/>
                <a:gd name="connsiteX38" fmla="*/ 115633 w 143363"/>
                <a:gd name="connsiteY38" fmla="*/ 290989 h 332327"/>
                <a:gd name="connsiteX39" fmla="*/ 84201 w 143363"/>
                <a:gd name="connsiteY39" fmla="*/ 301466 h 332327"/>
                <a:gd name="connsiteX40" fmla="*/ 84201 w 143363"/>
                <a:gd name="connsiteY40" fmla="*/ 332327 h 33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3363" h="332327">
                  <a:moveTo>
                    <a:pt x="68675" y="332327"/>
                  </a:moveTo>
                  <a:lnTo>
                    <a:pt x="68675" y="301752"/>
                  </a:lnTo>
                  <a:cubicBezTo>
                    <a:pt x="49454" y="302364"/>
                    <a:pt x="30937" y="294450"/>
                    <a:pt x="18097" y="280130"/>
                  </a:cubicBezTo>
                  <a:cubicBezTo>
                    <a:pt x="6858" y="266541"/>
                    <a:pt x="829" y="246253"/>
                    <a:pt x="0" y="219266"/>
                  </a:cubicBezTo>
                  <a:lnTo>
                    <a:pt x="46387" y="211360"/>
                  </a:lnTo>
                  <a:cubicBezTo>
                    <a:pt x="46539" y="220632"/>
                    <a:pt x="47692" y="229861"/>
                    <a:pt x="49816" y="238887"/>
                  </a:cubicBezTo>
                  <a:cubicBezTo>
                    <a:pt x="51063" y="245154"/>
                    <a:pt x="54073" y="250936"/>
                    <a:pt x="58483" y="255556"/>
                  </a:cubicBezTo>
                  <a:cubicBezTo>
                    <a:pt x="62379" y="259242"/>
                    <a:pt x="67599" y="261200"/>
                    <a:pt x="72962" y="260985"/>
                  </a:cubicBezTo>
                  <a:cubicBezTo>
                    <a:pt x="78467" y="261618"/>
                    <a:pt x="83858" y="259071"/>
                    <a:pt x="86868" y="254413"/>
                  </a:cubicBezTo>
                  <a:cubicBezTo>
                    <a:pt x="89487" y="249802"/>
                    <a:pt x="90802" y="244568"/>
                    <a:pt x="90678" y="239268"/>
                  </a:cubicBezTo>
                  <a:cubicBezTo>
                    <a:pt x="91116" y="229175"/>
                    <a:pt x="88421" y="219194"/>
                    <a:pt x="82963" y="210693"/>
                  </a:cubicBezTo>
                  <a:cubicBezTo>
                    <a:pt x="76914" y="202172"/>
                    <a:pt x="69780" y="194485"/>
                    <a:pt x="61722" y="187833"/>
                  </a:cubicBezTo>
                  <a:lnTo>
                    <a:pt x="33814" y="163925"/>
                  </a:lnTo>
                  <a:cubicBezTo>
                    <a:pt x="27737" y="158279"/>
                    <a:pt x="22041" y="152232"/>
                    <a:pt x="16764" y="145828"/>
                  </a:cubicBezTo>
                  <a:cubicBezTo>
                    <a:pt x="11630" y="139520"/>
                    <a:pt x="7572" y="132407"/>
                    <a:pt x="4763" y="124777"/>
                  </a:cubicBezTo>
                  <a:cubicBezTo>
                    <a:pt x="1610" y="115785"/>
                    <a:pt x="95" y="106301"/>
                    <a:pt x="286" y="96774"/>
                  </a:cubicBezTo>
                  <a:cubicBezTo>
                    <a:pt x="-610" y="79156"/>
                    <a:pt x="5753" y="61940"/>
                    <a:pt x="17907" y="49149"/>
                  </a:cubicBezTo>
                  <a:cubicBezTo>
                    <a:pt x="30813" y="37328"/>
                    <a:pt x="47558" y="30564"/>
                    <a:pt x="65056" y="30099"/>
                  </a:cubicBezTo>
                  <a:lnTo>
                    <a:pt x="65056" y="0"/>
                  </a:lnTo>
                  <a:lnTo>
                    <a:pt x="80867" y="0"/>
                  </a:lnTo>
                  <a:lnTo>
                    <a:pt x="80867" y="29337"/>
                  </a:lnTo>
                  <a:cubicBezTo>
                    <a:pt x="91078" y="29494"/>
                    <a:pt x="101070" y="32247"/>
                    <a:pt x="109918" y="37338"/>
                  </a:cubicBezTo>
                  <a:cubicBezTo>
                    <a:pt x="117034" y="41855"/>
                    <a:pt x="122863" y="48118"/>
                    <a:pt x="126873" y="55531"/>
                  </a:cubicBezTo>
                  <a:cubicBezTo>
                    <a:pt x="130883" y="62837"/>
                    <a:pt x="133769" y="70704"/>
                    <a:pt x="135446" y="78867"/>
                  </a:cubicBezTo>
                  <a:cubicBezTo>
                    <a:pt x="137141" y="86965"/>
                    <a:pt x="138227" y="95180"/>
                    <a:pt x="138684" y="103442"/>
                  </a:cubicBezTo>
                  <a:lnTo>
                    <a:pt x="91726" y="110300"/>
                  </a:lnTo>
                  <a:cubicBezTo>
                    <a:pt x="91621" y="103083"/>
                    <a:pt x="90945" y="95886"/>
                    <a:pt x="89725" y="88773"/>
                  </a:cubicBezTo>
                  <a:cubicBezTo>
                    <a:pt x="89059" y="83456"/>
                    <a:pt x="87020" y="78402"/>
                    <a:pt x="83820" y="74104"/>
                  </a:cubicBezTo>
                  <a:cubicBezTo>
                    <a:pt x="80496" y="70434"/>
                    <a:pt x="75590" y="68620"/>
                    <a:pt x="70675" y="69247"/>
                  </a:cubicBezTo>
                  <a:cubicBezTo>
                    <a:pt x="65094" y="69161"/>
                    <a:pt x="59836" y="71879"/>
                    <a:pt x="56674" y="76486"/>
                  </a:cubicBezTo>
                  <a:cubicBezTo>
                    <a:pt x="53530" y="81014"/>
                    <a:pt x="51864" y="86404"/>
                    <a:pt x="51911" y="91916"/>
                  </a:cubicBezTo>
                  <a:cubicBezTo>
                    <a:pt x="51483" y="100601"/>
                    <a:pt x="54035" y="109172"/>
                    <a:pt x="59150" y="116205"/>
                  </a:cubicBezTo>
                  <a:cubicBezTo>
                    <a:pt x="64160" y="122575"/>
                    <a:pt x="69666" y="128531"/>
                    <a:pt x="75629" y="134017"/>
                  </a:cubicBezTo>
                  <a:lnTo>
                    <a:pt x="102870" y="157639"/>
                  </a:lnTo>
                  <a:cubicBezTo>
                    <a:pt x="110100" y="164233"/>
                    <a:pt x="116815" y="171365"/>
                    <a:pt x="122968" y="178975"/>
                  </a:cubicBezTo>
                  <a:cubicBezTo>
                    <a:pt x="129102" y="186720"/>
                    <a:pt x="134083" y="195319"/>
                    <a:pt x="137732" y="204502"/>
                  </a:cubicBezTo>
                  <a:cubicBezTo>
                    <a:pt x="141627" y="214714"/>
                    <a:pt x="143532" y="225577"/>
                    <a:pt x="143351" y="236506"/>
                  </a:cubicBezTo>
                  <a:cubicBezTo>
                    <a:pt x="143494" y="247493"/>
                    <a:pt x="141046" y="258360"/>
                    <a:pt x="136208" y="268224"/>
                  </a:cubicBezTo>
                  <a:cubicBezTo>
                    <a:pt x="131502" y="277514"/>
                    <a:pt x="124406" y="285374"/>
                    <a:pt x="115633" y="290989"/>
                  </a:cubicBezTo>
                  <a:cubicBezTo>
                    <a:pt x="106185" y="297030"/>
                    <a:pt x="95383" y="300630"/>
                    <a:pt x="84201" y="301466"/>
                  </a:cubicBezTo>
                  <a:lnTo>
                    <a:pt x="84201" y="332327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87" name="文本框 586">
            <a:extLst>
              <a:ext uri="{FF2B5EF4-FFF2-40B4-BE49-F238E27FC236}">
                <a16:creationId xmlns:a16="http://schemas.microsoft.com/office/drawing/2014/main" id="{0E76B804-C681-4CC4-8CA7-D0B6C4FDA956}"/>
              </a:ext>
            </a:extLst>
          </p:cNvPr>
          <p:cNvSpPr txBox="1">
            <a:spLocks/>
          </p:cNvSpPr>
          <p:nvPr/>
        </p:nvSpPr>
        <p:spPr>
          <a:xfrm>
            <a:off x="9794296" y="4759590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产品优势</a:t>
            </a:r>
          </a:p>
        </p:txBody>
      </p:sp>
      <p:sp>
        <p:nvSpPr>
          <p:cNvPr id="576" name="矩形: 对角圆角 575">
            <a:extLst>
              <a:ext uri="{FF2B5EF4-FFF2-40B4-BE49-F238E27FC236}">
                <a16:creationId xmlns:a16="http://schemas.microsoft.com/office/drawing/2014/main" id="{05FB12D4-3BFE-4277-AEB8-8E0B2B99EEDB}"/>
              </a:ext>
            </a:extLst>
          </p:cNvPr>
          <p:cNvSpPr/>
          <p:nvPr/>
        </p:nvSpPr>
        <p:spPr>
          <a:xfrm>
            <a:off x="7934862" y="4376888"/>
            <a:ext cx="3606800" cy="111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/>
          </a:p>
        </p:txBody>
      </p:sp>
      <p:grpSp>
        <p:nvGrpSpPr>
          <p:cNvPr id="464" name="图形 454">
            <a:extLst>
              <a:ext uri="{FF2B5EF4-FFF2-40B4-BE49-F238E27FC236}">
                <a16:creationId xmlns:a16="http://schemas.microsoft.com/office/drawing/2014/main" id="{AB3AF4C0-2A6F-47AC-B5CC-A720F4602CFC}"/>
              </a:ext>
            </a:extLst>
          </p:cNvPr>
          <p:cNvGrpSpPr/>
          <p:nvPr/>
        </p:nvGrpSpPr>
        <p:grpSpPr>
          <a:xfrm>
            <a:off x="8806215" y="4529251"/>
            <a:ext cx="917419" cy="796274"/>
            <a:chOff x="7206334" y="1837108"/>
            <a:chExt cx="736276" cy="639051"/>
          </a:xfrm>
        </p:grpSpPr>
        <p:sp>
          <p:nvSpPr>
            <p:cNvPr id="465" name="任意多边形: 形状 464">
              <a:extLst>
                <a:ext uri="{FF2B5EF4-FFF2-40B4-BE49-F238E27FC236}">
                  <a16:creationId xmlns:a16="http://schemas.microsoft.com/office/drawing/2014/main" id="{02CCBF89-EBC5-49C4-B135-3B575D3860D0}"/>
                </a:ext>
              </a:extLst>
            </p:cNvPr>
            <p:cNvSpPr/>
            <p:nvPr/>
          </p:nvSpPr>
          <p:spPr>
            <a:xfrm rot="-1516199">
              <a:off x="7285830" y="1916603"/>
              <a:ext cx="480059" cy="480059"/>
            </a:xfrm>
            <a:custGeom>
              <a:avLst/>
              <a:gdLst>
                <a:gd name="connsiteX0" fmla="*/ 480060 w 480059"/>
                <a:gd name="connsiteY0" fmla="*/ 240030 h 480059"/>
                <a:gd name="connsiteX1" fmla="*/ 240030 w 480059"/>
                <a:gd name="connsiteY1" fmla="*/ 480060 h 480059"/>
                <a:gd name="connsiteX2" fmla="*/ 0 w 480059"/>
                <a:gd name="connsiteY2" fmla="*/ 240030 h 480059"/>
                <a:gd name="connsiteX3" fmla="*/ 240030 w 480059"/>
                <a:gd name="connsiteY3" fmla="*/ 0 h 480059"/>
                <a:gd name="connsiteX4" fmla="*/ 480060 w 480059"/>
                <a:gd name="connsiteY4" fmla="*/ 240030 h 48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059" h="480059">
                  <a:moveTo>
                    <a:pt x="480060" y="240030"/>
                  </a:moveTo>
                  <a:cubicBezTo>
                    <a:pt x="480060" y="372595"/>
                    <a:pt x="372595" y="480060"/>
                    <a:pt x="240030" y="480060"/>
                  </a:cubicBezTo>
                  <a:cubicBezTo>
                    <a:pt x="107465" y="480060"/>
                    <a:pt x="0" y="372595"/>
                    <a:pt x="0" y="240030"/>
                  </a:cubicBezTo>
                  <a:cubicBezTo>
                    <a:pt x="0" y="107465"/>
                    <a:pt x="107465" y="0"/>
                    <a:pt x="240030" y="0"/>
                  </a:cubicBezTo>
                  <a:cubicBezTo>
                    <a:pt x="372595" y="0"/>
                    <a:pt x="480060" y="107465"/>
                    <a:pt x="480060" y="24003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:a16="http://schemas.microsoft.com/office/drawing/2014/main" id="{F6D8FBE5-DF8A-4445-B55E-A8777CCFBB07}"/>
                </a:ext>
              </a:extLst>
            </p:cNvPr>
            <p:cNvSpPr/>
            <p:nvPr/>
          </p:nvSpPr>
          <p:spPr>
            <a:xfrm rot="-351600">
              <a:off x="7328546" y="1959652"/>
              <a:ext cx="394715" cy="394715"/>
            </a:xfrm>
            <a:custGeom>
              <a:avLst/>
              <a:gdLst>
                <a:gd name="connsiteX0" fmla="*/ 394716 w 394715"/>
                <a:gd name="connsiteY0" fmla="*/ 197358 h 394715"/>
                <a:gd name="connsiteX1" fmla="*/ 197358 w 394715"/>
                <a:gd name="connsiteY1" fmla="*/ 394716 h 394715"/>
                <a:gd name="connsiteX2" fmla="*/ 0 w 394715"/>
                <a:gd name="connsiteY2" fmla="*/ 197358 h 394715"/>
                <a:gd name="connsiteX3" fmla="*/ 197358 w 394715"/>
                <a:gd name="connsiteY3" fmla="*/ 0 h 394715"/>
                <a:gd name="connsiteX4" fmla="*/ 394716 w 394715"/>
                <a:gd name="connsiteY4" fmla="*/ 197358 h 394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715" h="394715">
                  <a:moveTo>
                    <a:pt x="394716" y="197358"/>
                  </a:moveTo>
                  <a:cubicBezTo>
                    <a:pt x="394716" y="306356"/>
                    <a:pt x="306356" y="394716"/>
                    <a:pt x="197358" y="394716"/>
                  </a:cubicBezTo>
                  <a:cubicBezTo>
                    <a:pt x="88360" y="394716"/>
                    <a:pt x="0" y="306356"/>
                    <a:pt x="0" y="197358"/>
                  </a:cubicBezTo>
                  <a:cubicBezTo>
                    <a:pt x="0" y="88360"/>
                    <a:pt x="88360" y="0"/>
                    <a:pt x="197358" y="0"/>
                  </a:cubicBezTo>
                  <a:cubicBezTo>
                    <a:pt x="306356" y="0"/>
                    <a:pt x="394716" y="88360"/>
                    <a:pt x="394716" y="19735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:a16="http://schemas.microsoft.com/office/drawing/2014/main" id="{EFAC0CB1-2214-4B5E-BD30-9A27FE4A71CF}"/>
                </a:ext>
              </a:extLst>
            </p:cNvPr>
            <p:cNvSpPr/>
            <p:nvPr/>
          </p:nvSpPr>
          <p:spPr>
            <a:xfrm rot="-1526400">
              <a:off x="7382157" y="2013252"/>
              <a:ext cx="287464" cy="287464"/>
            </a:xfrm>
            <a:custGeom>
              <a:avLst/>
              <a:gdLst>
                <a:gd name="connsiteX0" fmla="*/ 287465 w 287464"/>
                <a:gd name="connsiteY0" fmla="*/ 143732 h 287464"/>
                <a:gd name="connsiteX1" fmla="*/ 143732 w 287464"/>
                <a:gd name="connsiteY1" fmla="*/ 287465 h 287464"/>
                <a:gd name="connsiteX2" fmla="*/ 0 w 287464"/>
                <a:gd name="connsiteY2" fmla="*/ 143732 h 287464"/>
                <a:gd name="connsiteX3" fmla="*/ 143732 w 287464"/>
                <a:gd name="connsiteY3" fmla="*/ 0 h 287464"/>
                <a:gd name="connsiteX4" fmla="*/ 287465 w 287464"/>
                <a:gd name="connsiteY4" fmla="*/ 143732 h 28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7464" h="287464">
                  <a:moveTo>
                    <a:pt x="287465" y="143732"/>
                  </a:moveTo>
                  <a:cubicBezTo>
                    <a:pt x="287465" y="223113"/>
                    <a:pt x="223114" y="287465"/>
                    <a:pt x="143732" y="287465"/>
                  </a:cubicBezTo>
                  <a:cubicBezTo>
                    <a:pt x="64351" y="287465"/>
                    <a:pt x="0" y="223113"/>
                    <a:pt x="0" y="143732"/>
                  </a:cubicBezTo>
                  <a:cubicBezTo>
                    <a:pt x="0" y="64351"/>
                    <a:pt x="64351" y="0"/>
                    <a:pt x="143732" y="0"/>
                  </a:cubicBezTo>
                  <a:cubicBezTo>
                    <a:pt x="223114" y="0"/>
                    <a:pt x="287465" y="64351"/>
                    <a:pt x="287465" y="14373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:a16="http://schemas.microsoft.com/office/drawing/2014/main" id="{2B619F49-FFD7-4155-BCF3-EDE693B5A067}"/>
                </a:ext>
              </a:extLst>
            </p:cNvPr>
            <p:cNvSpPr/>
            <p:nvPr/>
          </p:nvSpPr>
          <p:spPr>
            <a:xfrm>
              <a:off x="7435024" y="2066075"/>
              <a:ext cx="181546" cy="181546"/>
            </a:xfrm>
            <a:custGeom>
              <a:avLst/>
              <a:gdLst>
                <a:gd name="connsiteX0" fmla="*/ 181547 w 181546"/>
                <a:gd name="connsiteY0" fmla="*/ 90773 h 181546"/>
                <a:gd name="connsiteX1" fmla="*/ 90773 w 181546"/>
                <a:gd name="connsiteY1" fmla="*/ 0 h 181546"/>
                <a:gd name="connsiteX2" fmla="*/ 0 w 181546"/>
                <a:gd name="connsiteY2" fmla="*/ 90773 h 181546"/>
                <a:gd name="connsiteX3" fmla="*/ 90773 w 181546"/>
                <a:gd name="connsiteY3" fmla="*/ 181547 h 181546"/>
                <a:gd name="connsiteX4" fmla="*/ 181547 w 181546"/>
                <a:gd name="connsiteY4" fmla="*/ 90964 h 181546"/>
                <a:gd name="connsiteX5" fmla="*/ 181547 w 181546"/>
                <a:gd name="connsiteY5" fmla="*/ 90773 h 18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546" h="181546">
                  <a:moveTo>
                    <a:pt x="181547" y="90773"/>
                  </a:moveTo>
                  <a:cubicBezTo>
                    <a:pt x="181547" y="40640"/>
                    <a:pt x="140903" y="0"/>
                    <a:pt x="90773" y="0"/>
                  </a:cubicBezTo>
                  <a:cubicBezTo>
                    <a:pt x="40643" y="0"/>
                    <a:pt x="0" y="40640"/>
                    <a:pt x="0" y="90773"/>
                  </a:cubicBezTo>
                  <a:cubicBezTo>
                    <a:pt x="0" y="140906"/>
                    <a:pt x="40643" y="181547"/>
                    <a:pt x="90773" y="181547"/>
                  </a:cubicBezTo>
                  <a:cubicBezTo>
                    <a:pt x="140856" y="181599"/>
                    <a:pt x="181490" y="141044"/>
                    <a:pt x="181547" y="90964"/>
                  </a:cubicBezTo>
                  <a:cubicBezTo>
                    <a:pt x="181547" y="90900"/>
                    <a:pt x="181547" y="90837"/>
                    <a:pt x="181547" y="9077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:a16="http://schemas.microsoft.com/office/drawing/2014/main" id="{36BB644A-4B96-4D53-B31A-7D7426C928FB}"/>
                </a:ext>
              </a:extLst>
            </p:cNvPr>
            <p:cNvSpPr/>
            <p:nvPr/>
          </p:nvSpPr>
          <p:spPr>
            <a:xfrm>
              <a:off x="7483697" y="2114653"/>
              <a:ext cx="84201" cy="84201"/>
            </a:xfrm>
            <a:custGeom>
              <a:avLst/>
              <a:gdLst>
                <a:gd name="connsiteX0" fmla="*/ 84201 w 84201"/>
                <a:gd name="connsiteY0" fmla="*/ 42196 h 84201"/>
                <a:gd name="connsiteX1" fmla="*/ 42196 w 84201"/>
                <a:gd name="connsiteY1" fmla="*/ 0 h 84201"/>
                <a:gd name="connsiteX2" fmla="*/ 0 w 84201"/>
                <a:gd name="connsiteY2" fmla="*/ 42005 h 84201"/>
                <a:gd name="connsiteX3" fmla="*/ 42005 w 84201"/>
                <a:gd name="connsiteY3" fmla="*/ 84201 h 84201"/>
                <a:gd name="connsiteX4" fmla="*/ 42100 w 84201"/>
                <a:gd name="connsiteY4" fmla="*/ 84201 h 84201"/>
                <a:gd name="connsiteX5" fmla="*/ 84201 w 84201"/>
                <a:gd name="connsiteY5" fmla="*/ 42196 h 8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201" h="84201">
                  <a:moveTo>
                    <a:pt x="84201" y="42196"/>
                  </a:moveTo>
                  <a:cubicBezTo>
                    <a:pt x="84258" y="18944"/>
                    <a:pt x="65446" y="53"/>
                    <a:pt x="42196" y="0"/>
                  </a:cubicBezTo>
                  <a:cubicBezTo>
                    <a:pt x="18945" y="-52"/>
                    <a:pt x="57" y="18754"/>
                    <a:pt x="0" y="42005"/>
                  </a:cubicBezTo>
                  <a:cubicBezTo>
                    <a:pt x="-57" y="65257"/>
                    <a:pt x="18755" y="84149"/>
                    <a:pt x="42005" y="84201"/>
                  </a:cubicBezTo>
                  <a:cubicBezTo>
                    <a:pt x="42034" y="84201"/>
                    <a:pt x="42072" y="84201"/>
                    <a:pt x="42100" y="84201"/>
                  </a:cubicBezTo>
                  <a:cubicBezTo>
                    <a:pt x="65313" y="84201"/>
                    <a:pt x="84144" y="65410"/>
                    <a:pt x="84201" y="4219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:a16="http://schemas.microsoft.com/office/drawing/2014/main" id="{3D31FC0D-A5B0-417C-94C1-3F4C7D31516D}"/>
                </a:ext>
              </a:extLst>
            </p:cNvPr>
            <p:cNvSpPr/>
            <p:nvPr/>
          </p:nvSpPr>
          <p:spPr>
            <a:xfrm>
              <a:off x="7525892" y="2091031"/>
              <a:ext cx="62103" cy="79438"/>
            </a:xfrm>
            <a:custGeom>
              <a:avLst/>
              <a:gdLst>
                <a:gd name="connsiteX0" fmla="*/ 17336 w 62103"/>
                <a:gd name="connsiteY0" fmla="*/ 0 h 79438"/>
                <a:gd name="connsiteX1" fmla="*/ 0 w 62103"/>
                <a:gd name="connsiteY1" fmla="*/ 65818 h 79438"/>
                <a:gd name="connsiteX2" fmla="*/ 62103 w 62103"/>
                <a:gd name="connsiteY2" fmla="*/ 79438 h 79438"/>
                <a:gd name="connsiteX3" fmla="*/ 17336 w 62103"/>
                <a:gd name="connsiteY3" fmla="*/ 0 h 79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03" h="79438">
                  <a:moveTo>
                    <a:pt x="17336" y="0"/>
                  </a:moveTo>
                  <a:lnTo>
                    <a:pt x="0" y="65818"/>
                  </a:lnTo>
                  <a:lnTo>
                    <a:pt x="62103" y="79438"/>
                  </a:lnTo>
                  <a:lnTo>
                    <a:pt x="17336" y="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:a16="http://schemas.microsoft.com/office/drawing/2014/main" id="{59726A2D-34F3-435E-88B9-EF88ECA6516C}"/>
                </a:ext>
              </a:extLst>
            </p:cNvPr>
            <p:cNvSpPr/>
            <p:nvPr/>
          </p:nvSpPr>
          <p:spPr>
            <a:xfrm>
              <a:off x="7569708" y="1978922"/>
              <a:ext cx="273081" cy="148780"/>
            </a:xfrm>
            <a:custGeom>
              <a:avLst/>
              <a:gdLst>
                <a:gd name="connsiteX0" fmla="*/ 0 w 273081"/>
                <a:gd name="connsiteY0" fmla="*/ 148780 h 148780"/>
                <a:gd name="connsiteX1" fmla="*/ 273082 w 273081"/>
                <a:gd name="connsiteY1" fmla="*/ 0 h 148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3081" h="148780">
                  <a:moveTo>
                    <a:pt x="0" y="148780"/>
                  </a:moveTo>
                  <a:lnTo>
                    <a:pt x="273082" y="0"/>
                  </a:lnTo>
                </a:path>
              </a:pathLst>
            </a:custGeom>
            <a:ln w="19050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:a16="http://schemas.microsoft.com/office/drawing/2014/main" id="{A7B6238C-E895-4DA7-99AF-86EDB5B582D8}"/>
                </a:ext>
              </a:extLst>
            </p:cNvPr>
            <p:cNvSpPr/>
            <p:nvPr/>
          </p:nvSpPr>
          <p:spPr>
            <a:xfrm>
              <a:off x="7755159" y="1883196"/>
              <a:ext cx="132397" cy="144684"/>
            </a:xfrm>
            <a:custGeom>
              <a:avLst/>
              <a:gdLst>
                <a:gd name="connsiteX0" fmla="*/ 0 w 132397"/>
                <a:gd name="connsiteY0" fmla="*/ 144685 h 144684"/>
                <a:gd name="connsiteX1" fmla="*/ 4096 w 132397"/>
                <a:gd name="connsiteY1" fmla="*/ 73343 h 144684"/>
                <a:gd name="connsiteX2" fmla="*/ 132397 w 132397"/>
                <a:gd name="connsiteY2" fmla="*/ 0 h 144684"/>
                <a:gd name="connsiteX3" fmla="*/ 132397 w 132397"/>
                <a:gd name="connsiteY3" fmla="*/ 81439 h 144684"/>
                <a:gd name="connsiteX4" fmla="*/ 0 w 132397"/>
                <a:gd name="connsiteY4" fmla="*/ 144685 h 14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397" h="144684">
                  <a:moveTo>
                    <a:pt x="0" y="144685"/>
                  </a:moveTo>
                  <a:lnTo>
                    <a:pt x="4096" y="73343"/>
                  </a:lnTo>
                  <a:lnTo>
                    <a:pt x="132397" y="0"/>
                  </a:lnTo>
                  <a:lnTo>
                    <a:pt x="132397" y="81439"/>
                  </a:lnTo>
                  <a:lnTo>
                    <a:pt x="0" y="144685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:a16="http://schemas.microsoft.com/office/drawing/2014/main" id="{8895E478-022C-4168-B240-BAF217642413}"/>
                </a:ext>
              </a:extLst>
            </p:cNvPr>
            <p:cNvSpPr/>
            <p:nvPr/>
          </p:nvSpPr>
          <p:spPr>
            <a:xfrm>
              <a:off x="7754588" y="1961967"/>
              <a:ext cx="188023" cy="106013"/>
            </a:xfrm>
            <a:custGeom>
              <a:avLst/>
              <a:gdLst>
                <a:gd name="connsiteX0" fmla="*/ 188023 w 188023"/>
                <a:gd name="connsiteY0" fmla="*/ 41434 h 106013"/>
                <a:gd name="connsiteX1" fmla="*/ 131826 w 188023"/>
                <a:gd name="connsiteY1" fmla="*/ 0 h 106013"/>
                <a:gd name="connsiteX2" fmla="*/ 0 w 188023"/>
                <a:gd name="connsiteY2" fmla="*/ 69247 h 106013"/>
                <a:gd name="connsiteX3" fmla="*/ 63532 w 188023"/>
                <a:gd name="connsiteY3" fmla="*/ 106013 h 106013"/>
                <a:gd name="connsiteX4" fmla="*/ 188023 w 188023"/>
                <a:gd name="connsiteY4" fmla="*/ 41434 h 10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023" h="106013">
                  <a:moveTo>
                    <a:pt x="188023" y="41434"/>
                  </a:moveTo>
                  <a:lnTo>
                    <a:pt x="131826" y="0"/>
                  </a:lnTo>
                  <a:lnTo>
                    <a:pt x="0" y="69247"/>
                  </a:lnTo>
                  <a:lnTo>
                    <a:pt x="63532" y="106013"/>
                  </a:lnTo>
                  <a:lnTo>
                    <a:pt x="188023" y="4143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88" name="文本框 587">
            <a:extLst>
              <a:ext uri="{FF2B5EF4-FFF2-40B4-BE49-F238E27FC236}">
                <a16:creationId xmlns:a16="http://schemas.microsoft.com/office/drawing/2014/main" id="{D2030F03-D839-427B-91BF-EF9121144F72}"/>
              </a:ext>
            </a:extLst>
          </p:cNvPr>
          <p:cNvSpPr txBox="1">
            <a:spLocks/>
          </p:cNvSpPr>
          <p:nvPr/>
        </p:nvSpPr>
        <p:spPr>
          <a:xfrm>
            <a:off x="1716337" y="471944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市场敏锐</a:t>
            </a:r>
          </a:p>
        </p:txBody>
      </p:sp>
      <p:sp>
        <p:nvSpPr>
          <p:cNvPr id="578" name="矩形: 对角圆角 577">
            <a:extLst>
              <a:ext uri="{FF2B5EF4-FFF2-40B4-BE49-F238E27FC236}">
                <a16:creationId xmlns:a16="http://schemas.microsoft.com/office/drawing/2014/main" id="{D40B6A5D-E5C8-41BE-B8F5-C29E12104F8F}"/>
              </a:ext>
            </a:extLst>
          </p:cNvPr>
          <p:cNvSpPr/>
          <p:nvPr/>
        </p:nvSpPr>
        <p:spPr>
          <a:xfrm>
            <a:off x="660041" y="2209541"/>
            <a:ext cx="3546159" cy="111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/>
          </a:p>
        </p:txBody>
      </p:sp>
      <p:grpSp>
        <p:nvGrpSpPr>
          <p:cNvPr id="574" name="组合 573">
            <a:extLst>
              <a:ext uri="{FF2B5EF4-FFF2-40B4-BE49-F238E27FC236}">
                <a16:creationId xmlns:a16="http://schemas.microsoft.com/office/drawing/2014/main" id="{24C13184-9837-4C6A-9CDB-69267C80A28A}"/>
              </a:ext>
            </a:extLst>
          </p:cNvPr>
          <p:cNvGrpSpPr/>
          <p:nvPr/>
        </p:nvGrpSpPr>
        <p:grpSpPr>
          <a:xfrm>
            <a:off x="1019053" y="2477219"/>
            <a:ext cx="445674" cy="487584"/>
            <a:chOff x="4314063" y="1901103"/>
            <a:chExt cx="445674" cy="487584"/>
          </a:xfrm>
        </p:grpSpPr>
        <p:sp>
          <p:nvSpPr>
            <p:cNvPr id="487" name="任意多边形: 形状 486">
              <a:extLst>
                <a:ext uri="{FF2B5EF4-FFF2-40B4-BE49-F238E27FC236}">
                  <a16:creationId xmlns:a16="http://schemas.microsoft.com/office/drawing/2014/main" id="{E8EA5EB9-560B-4FB3-98A5-274292B4D17B}"/>
                </a:ext>
              </a:extLst>
            </p:cNvPr>
            <p:cNvSpPr/>
            <p:nvPr/>
          </p:nvSpPr>
          <p:spPr>
            <a:xfrm>
              <a:off x="4314063" y="1969683"/>
              <a:ext cx="445674" cy="419004"/>
            </a:xfrm>
            <a:custGeom>
              <a:avLst/>
              <a:gdLst>
                <a:gd name="connsiteX0" fmla="*/ 0 w 445674"/>
                <a:gd name="connsiteY0" fmla="*/ 0 h 419004"/>
                <a:gd name="connsiteX1" fmla="*/ 445675 w 445674"/>
                <a:gd name="connsiteY1" fmla="*/ 0 h 419004"/>
                <a:gd name="connsiteX2" fmla="*/ 445675 w 445674"/>
                <a:gd name="connsiteY2" fmla="*/ 419005 h 419004"/>
                <a:gd name="connsiteX3" fmla="*/ 0 w 445674"/>
                <a:gd name="connsiteY3" fmla="*/ 419005 h 41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674" h="419004">
                  <a:moveTo>
                    <a:pt x="0" y="0"/>
                  </a:moveTo>
                  <a:lnTo>
                    <a:pt x="445675" y="0"/>
                  </a:lnTo>
                  <a:lnTo>
                    <a:pt x="445675" y="419005"/>
                  </a:lnTo>
                  <a:lnTo>
                    <a:pt x="0" y="419005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:a16="http://schemas.microsoft.com/office/drawing/2014/main" id="{F26B3C1D-03CF-47B7-9A36-AE5FDE08253C}"/>
                </a:ext>
              </a:extLst>
            </p:cNvPr>
            <p:cNvSpPr/>
            <p:nvPr/>
          </p:nvSpPr>
          <p:spPr>
            <a:xfrm>
              <a:off x="4314063" y="1969683"/>
              <a:ext cx="445674" cy="107727"/>
            </a:xfrm>
            <a:custGeom>
              <a:avLst/>
              <a:gdLst>
                <a:gd name="connsiteX0" fmla="*/ 0 w 445674"/>
                <a:gd name="connsiteY0" fmla="*/ 0 h 107727"/>
                <a:gd name="connsiteX1" fmla="*/ 445675 w 445674"/>
                <a:gd name="connsiteY1" fmla="*/ 0 h 107727"/>
                <a:gd name="connsiteX2" fmla="*/ 445675 w 445674"/>
                <a:gd name="connsiteY2" fmla="*/ 107728 h 107727"/>
                <a:gd name="connsiteX3" fmla="*/ 0 w 445674"/>
                <a:gd name="connsiteY3" fmla="*/ 107728 h 10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5674" h="107727">
                  <a:moveTo>
                    <a:pt x="0" y="0"/>
                  </a:moveTo>
                  <a:lnTo>
                    <a:pt x="445675" y="0"/>
                  </a:lnTo>
                  <a:lnTo>
                    <a:pt x="445675" y="107728"/>
                  </a:lnTo>
                  <a:lnTo>
                    <a:pt x="0" y="107728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:a16="http://schemas.microsoft.com/office/drawing/2014/main" id="{5441872A-614E-4605-A3B9-0DADF32360A8}"/>
                </a:ext>
              </a:extLst>
            </p:cNvPr>
            <p:cNvSpPr/>
            <p:nvPr/>
          </p:nvSpPr>
          <p:spPr>
            <a:xfrm>
              <a:off x="4350258" y="213722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03F42966-7483-4C84-B8B0-5B1EF9E73777}"/>
                </a:ext>
              </a:extLst>
            </p:cNvPr>
            <p:cNvSpPr/>
            <p:nvPr/>
          </p:nvSpPr>
          <p:spPr>
            <a:xfrm>
              <a:off x="4430268" y="213722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43A846E4-7AA3-41CB-B290-E0E32BD0C4E2}"/>
                </a:ext>
              </a:extLst>
            </p:cNvPr>
            <p:cNvSpPr/>
            <p:nvPr/>
          </p:nvSpPr>
          <p:spPr>
            <a:xfrm>
              <a:off x="4510182" y="213722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50EA7F95-6F8D-41B1-A4C8-7824133471E0}"/>
                </a:ext>
              </a:extLst>
            </p:cNvPr>
            <p:cNvSpPr/>
            <p:nvPr/>
          </p:nvSpPr>
          <p:spPr>
            <a:xfrm>
              <a:off x="4590192" y="213722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85008C7C-E47A-48B8-90A8-B327CB3C437B}"/>
                </a:ext>
              </a:extLst>
            </p:cNvPr>
            <p:cNvSpPr/>
            <p:nvPr/>
          </p:nvSpPr>
          <p:spPr>
            <a:xfrm>
              <a:off x="4670202" y="213722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00940B38-F867-4428-B7F6-27F29D6643FC}"/>
                </a:ext>
              </a:extLst>
            </p:cNvPr>
            <p:cNvSpPr/>
            <p:nvPr/>
          </p:nvSpPr>
          <p:spPr>
            <a:xfrm>
              <a:off x="4350258" y="222104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:a16="http://schemas.microsoft.com/office/drawing/2014/main" id="{608B88D4-FB1C-427C-8E06-9EFE5CEE71BA}"/>
                </a:ext>
              </a:extLst>
            </p:cNvPr>
            <p:cNvSpPr/>
            <p:nvPr/>
          </p:nvSpPr>
          <p:spPr>
            <a:xfrm>
              <a:off x="4430268" y="222104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:a16="http://schemas.microsoft.com/office/drawing/2014/main" id="{FAD52327-3934-4F33-88D3-E95EFD657598}"/>
                </a:ext>
              </a:extLst>
            </p:cNvPr>
            <p:cNvSpPr/>
            <p:nvPr/>
          </p:nvSpPr>
          <p:spPr>
            <a:xfrm>
              <a:off x="4510182" y="222104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:a16="http://schemas.microsoft.com/office/drawing/2014/main" id="{DEC98CB7-48BD-4B9F-8DE2-F9C8E3573607}"/>
                </a:ext>
              </a:extLst>
            </p:cNvPr>
            <p:cNvSpPr/>
            <p:nvPr/>
          </p:nvSpPr>
          <p:spPr>
            <a:xfrm>
              <a:off x="4590192" y="222104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2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:a16="http://schemas.microsoft.com/office/drawing/2014/main" id="{C3B71956-6A46-409B-866E-1F2998A43061}"/>
                </a:ext>
              </a:extLst>
            </p:cNvPr>
            <p:cNvSpPr/>
            <p:nvPr/>
          </p:nvSpPr>
          <p:spPr>
            <a:xfrm>
              <a:off x="4670202" y="222104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:a16="http://schemas.microsoft.com/office/drawing/2014/main" id="{5B0DEE09-2F91-40B9-91B8-D1F550465CE1}"/>
                </a:ext>
              </a:extLst>
            </p:cNvPr>
            <p:cNvSpPr/>
            <p:nvPr/>
          </p:nvSpPr>
          <p:spPr>
            <a:xfrm>
              <a:off x="4350258" y="230486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:a16="http://schemas.microsoft.com/office/drawing/2014/main" id="{00921598-270A-42DB-B5D1-BD97F21F4C1E}"/>
                </a:ext>
              </a:extLst>
            </p:cNvPr>
            <p:cNvSpPr/>
            <p:nvPr/>
          </p:nvSpPr>
          <p:spPr>
            <a:xfrm>
              <a:off x="4430268" y="230486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:a16="http://schemas.microsoft.com/office/drawing/2014/main" id="{3821832A-D231-4352-A667-4378459122E5}"/>
                </a:ext>
              </a:extLst>
            </p:cNvPr>
            <p:cNvSpPr/>
            <p:nvPr/>
          </p:nvSpPr>
          <p:spPr>
            <a:xfrm>
              <a:off x="4510182" y="230486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:a16="http://schemas.microsoft.com/office/drawing/2014/main" id="{C9AF4B82-F410-4156-BA09-95B1B1CB0CC2}"/>
                </a:ext>
              </a:extLst>
            </p:cNvPr>
            <p:cNvSpPr/>
            <p:nvPr/>
          </p:nvSpPr>
          <p:spPr>
            <a:xfrm>
              <a:off x="4590192" y="230486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:a16="http://schemas.microsoft.com/office/drawing/2014/main" id="{8E885CCE-33EE-425C-9281-C6CB94D1E38B}"/>
                </a:ext>
              </a:extLst>
            </p:cNvPr>
            <p:cNvSpPr/>
            <p:nvPr/>
          </p:nvSpPr>
          <p:spPr>
            <a:xfrm>
              <a:off x="4670202" y="2304867"/>
              <a:ext cx="53339" cy="53339"/>
            </a:xfrm>
            <a:custGeom>
              <a:avLst/>
              <a:gdLst>
                <a:gd name="connsiteX0" fmla="*/ 0 w 53339"/>
                <a:gd name="connsiteY0" fmla="*/ 0 h 53339"/>
                <a:gd name="connsiteX1" fmla="*/ 53340 w 53339"/>
                <a:gd name="connsiteY1" fmla="*/ 0 h 53339"/>
                <a:gd name="connsiteX2" fmla="*/ 53340 w 53339"/>
                <a:gd name="connsiteY2" fmla="*/ 53340 h 53339"/>
                <a:gd name="connsiteX3" fmla="*/ 0 w 53339"/>
                <a:gd name="connsiteY3" fmla="*/ 53340 h 5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9" h="53339">
                  <a:moveTo>
                    <a:pt x="0" y="0"/>
                  </a:moveTo>
                  <a:lnTo>
                    <a:pt x="53340" y="0"/>
                  </a:lnTo>
                  <a:lnTo>
                    <a:pt x="53340" y="53340"/>
                  </a:lnTo>
                  <a:lnTo>
                    <a:pt x="0" y="5334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:a16="http://schemas.microsoft.com/office/drawing/2014/main" id="{10E3B9C8-0487-4E22-B50C-361FBB530291}"/>
                </a:ext>
              </a:extLst>
            </p:cNvPr>
            <p:cNvSpPr/>
            <p:nvPr/>
          </p:nvSpPr>
          <p:spPr>
            <a:xfrm>
              <a:off x="4375023" y="1901103"/>
              <a:ext cx="38100" cy="102869"/>
            </a:xfrm>
            <a:custGeom>
              <a:avLst/>
              <a:gdLst>
                <a:gd name="connsiteX0" fmla="*/ 0 w 38100"/>
                <a:gd name="connsiteY0" fmla="*/ 0 h 102869"/>
                <a:gd name="connsiteX1" fmla="*/ 38100 w 38100"/>
                <a:gd name="connsiteY1" fmla="*/ 0 h 102869"/>
                <a:gd name="connsiteX2" fmla="*/ 38100 w 38100"/>
                <a:gd name="connsiteY2" fmla="*/ 102870 h 102869"/>
                <a:gd name="connsiteX3" fmla="*/ 0 w 38100"/>
                <a:gd name="connsiteY3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02869">
                  <a:moveTo>
                    <a:pt x="0" y="0"/>
                  </a:moveTo>
                  <a:lnTo>
                    <a:pt x="38100" y="0"/>
                  </a:lnTo>
                  <a:lnTo>
                    <a:pt x="38100" y="102870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:a16="http://schemas.microsoft.com/office/drawing/2014/main" id="{E16D12FD-CEFA-4BAD-BDB6-D881D9CF4AD4}"/>
                </a:ext>
              </a:extLst>
            </p:cNvPr>
            <p:cNvSpPr/>
            <p:nvPr/>
          </p:nvSpPr>
          <p:spPr>
            <a:xfrm>
              <a:off x="4470273" y="1901103"/>
              <a:ext cx="38100" cy="102869"/>
            </a:xfrm>
            <a:custGeom>
              <a:avLst/>
              <a:gdLst>
                <a:gd name="connsiteX0" fmla="*/ 0 w 38100"/>
                <a:gd name="connsiteY0" fmla="*/ 0 h 102869"/>
                <a:gd name="connsiteX1" fmla="*/ 38100 w 38100"/>
                <a:gd name="connsiteY1" fmla="*/ 0 h 102869"/>
                <a:gd name="connsiteX2" fmla="*/ 38100 w 38100"/>
                <a:gd name="connsiteY2" fmla="*/ 102870 h 102869"/>
                <a:gd name="connsiteX3" fmla="*/ 0 w 38100"/>
                <a:gd name="connsiteY3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02869">
                  <a:moveTo>
                    <a:pt x="0" y="0"/>
                  </a:moveTo>
                  <a:lnTo>
                    <a:pt x="38100" y="0"/>
                  </a:lnTo>
                  <a:lnTo>
                    <a:pt x="38100" y="102870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:a16="http://schemas.microsoft.com/office/drawing/2014/main" id="{267701F1-35C5-4855-801C-1077B77458AD}"/>
                </a:ext>
              </a:extLst>
            </p:cNvPr>
            <p:cNvSpPr/>
            <p:nvPr/>
          </p:nvSpPr>
          <p:spPr>
            <a:xfrm>
              <a:off x="4565427" y="1901103"/>
              <a:ext cx="38100" cy="102869"/>
            </a:xfrm>
            <a:custGeom>
              <a:avLst/>
              <a:gdLst>
                <a:gd name="connsiteX0" fmla="*/ 0 w 38100"/>
                <a:gd name="connsiteY0" fmla="*/ 0 h 102869"/>
                <a:gd name="connsiteX1" fmla="*/ 38100 w 38100"/>
                <a:gd name="connsiteY1" fmla="*/ 0 h 102869"/>
                <a:gd name="connsiteX2" fmla="*/ 38100 w 38100"/>
                <a:gd name="connsiteY2" fmla="*/ 102870 h 102869"/>
                <a:gd name="connsiteX3" fmla="*/ 0 w 38100"/>
                <a:gd name="connsiteY3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02869">
                  <a:moveTo>
                    <a:pt x="0" y="0"/>
                  </a:moveTo>
                  <a:lnTo>
                    <a:pt x="38100" y="0"/>
                  </a:lnTo>
                  <a:lnTo>
                    <a:pt x="38100" y="102870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:a16="http://schemas.microsoft.com/office/drawing/2014/main" id="{B0F292F8-B083-420C-A608-C0BB4A0CCD2E}"/>
                </a:ext>
              </a:extLst>
            </p:cNvPr>
            <p:cNvSpPr/>
            <p:nvPr/>
          </p:nvSpPr>
          <p:spPr>
            <a:xfrm>
              <a:off x="4660677" y="1901103"/>
              <a:ext cx="38100" cy="102869"/>
            </a:xfrm>
            <a:custGeom>
              <a:avLst/>
              <a:gdLst>
                <a:gd name="connsiteX0" fmla="*/ 0 w 38100"/>
                <a:gd name="connsiteY0" fmla="*/ 0 h 102869"/>
                <a:gd name="connsiteX1" fmla="*/ 38100 w 38100"/>
                <a:gd name="connsiteY1" fmla="*/ 0 h 102869"/>
                <a:gd name="connsiteX2" fmla="*/ 38100 w 38100"/>
                <a:gd name="connsiteY2" fmla="*/ 102870 h 102869"/>
                <a:gd name="connsiteX3" fmla="*/ 0 w 38100"/>
                <a:gd name="connsiteY3" fmla="*/ 102870 h 10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102869">
                  <a:moveTo>
                    <a:pt x="0" y="0"/>
                  </a:moveTo>
                  <a:lnTo>
                    <a:pt x="38100" y="0"/>
                  </a:lnTo>
                  <a:lnTo>
                    <a:pt x="38100" y="102870"/>
                  </a:lnTo>
                  <a:lnTo>
                    <a:pt x="0" y="10287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82" name="文本框 581">
            <a:extLst>
              <a:ext uri="{FF2B5EF4-FFF2-40B4-BE49-F238E27FC236}">
                <a16:creationId xmlns:a16="http://schemas.microsoft.com/office/drawing/2014/main" id="{08280DBA-83CF-4306-9481-1292F6A5B7CE}"/>
              </a:ext>
            </a:extLst>
          </p:cNvPr>
          <p:cNvSpPr txBox="1"/>
          <p:nvPr/>
        </p:nvSpPr>
        <p:spPr>
          <a:xfrm>
            <a:off x="1716337" y="2557621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历史悠久</a:t>
            </a:r>
          </a:p>
        </p:txBody>
      </p:sp>
      <p:sp>
        <p:nvSpPr>
          <p:cNvPr id="575" name="矩形: 对角圆角 574">
            <a:extLst>
              <a:ext uri="{FF2B5EF4-FFF2-40B4-BE49-F238E27FC236}">
                <a16:creationId xmlns:a16="http://schemas.microsoft.com/office/drawing/2014/main" id="{9159B41E-B7E6-43C9-BF65-D8CC442BD655}"/>
              </a:ext>
            </a:extLst>
          </p:cNvPr>
          <p:cNvSpPr/>
          <p:nvPr/>
        </p:nvSpPr>
        <p:spPr>
          <a:xfrm>
            <a:off x="7928671" y="2209541"/>
            <a:ext cx="3606800" cy="1116000"/>
          </a:xfrm>
          <a:prstGeom prst="round2DiagRect">
            <a:avLst>
              <a:gd name="adj1" fmla="val 50000"/>
              <a:gd name="adj2" fmla="val 0"/>
            </a:avLst>
          </a:prstGeom>
          <a:solidFill>
            <a:srgbClr val="FFFFFF"/>
          </a:solidFill>
          <a:ln w="12700" cap="rnd">
            <a:noFill/>
            <a:prstDash val="solid"/>
            <a:round/>
            <a:headEnd/>
            <a:tailEnd/>
          </a:ln>
          <a:effectLst>
            <a:outerShdw blurRad="190500" sx="101000" sy="101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/>
          <a:p>
            <a:pPr algn="ctr" defTabSz="914354"/>
            <a:endParaRPr lang="zh-CN" altLang="en-US" sz="2000" b="1"/>
          </a:p>
        </p:txBody>
      </p:sp>
      <p:grpSp>
        <p:nvGrpSpPr>
          <p:cNvPr id="474" name="图形 454">
            <a:extLst>
              <a:ext uri="{FF2B5EF4-FFF2-40B4-BE49-F238E27FC236}">
                <a16:creationId xmlns:a16="http://schemas.microsoft.com/office/drawing/2014/main" id="{427CEF70-FFDD-4D7D-8BB4-868BF6B5652F}"/>
              </a:ext>
            </a:extLst>
          </p:cNvPr>
          <p:cNvGrpSpPr/>
          <p:nvPr/>
        </p:nvGrpSpPr>
        <p:grpSpPr>
          <a:xfrm>
            <a:off x="8882883" y="2445897"/>
            <a:ext cx="596865" cy="592116"/>
            <a:chOff x="6172104" y="1745654"/>
            <a:chExt cx="658272" cy="653034"/>
          </a:xfrm>
        </p:grpSpPr>
        <p:sp>
          <p:nvSpPr>
            <p:cNvPr id="475" name="任意多边形: 形状 474">
              <a:extLst>
                <a:ext uri="{FF2B5EF4-FFF2-40B4-BE49-F238E27FC236}">
                  <a16:creationId xmlns:a16="http://schemas.microsoft.com/office/drawing/2014/main" id="{A582DEDD-FEBB-4319-A333-50F5EA066F23}"/>
                </a:ext>
              </a:extLst>
            </p:cNvPr>
            <p:cNvSpPr/>
            <p:nvPr/>
          </p:nvSpPr>
          <p:spPr>
            <a:xfrm>
              <a:off x="6172104" y="2171422"/>
              <a:ext cx="95440" cy="227266"/>
            </a:xfrm>
            <a:custGeom>
              <a:avLst/>
              <a:gdLst>
                <a:gd name="connsiteX0" fmla="*/ 0 w 95440"/>
                <a:gd name="connsiteY0" fmla="*/ 0 h 227266"/>
                <a:gd name="connsiteX1" fmla="*/ 95440 w 95440"/>
                <a:gd name="connsiteY1" fmla="*/ 0 h 227266"/>
                <a:gd name="connsiteX2" fmla="*/ 95440 w 95440"/>
                <a:gd name="connsiteY2" fmla="*/ 227267 h 227266"/>
                <a:gd name="connsiteX3" fmla="*/ 0 w 95440"/>
                <a:gd name="connsiteY3" fmla="*/ 227267 h 22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40" h="227266">
                  <a:moveTo>
                    <a:pt x="0" y="0"/>
                  </a:moveTo>
                  <a:lnTo>
                    <a:pt x="95440" y="0"/>
                  </a:lnTo>
                  <a:lnTo>
                    <a:pt x="95440" y="227267"/>
                  </a:lnTo>
                  <a:lnTo>
                    <a:pt x="0" y="227267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:a16="http://schemas.microsoft.com/office/drawing/2014/main" id="{0A0B594B-6FAB-4185-B963-E24D3AD40C79}"/>
                </a:ext>
              </a:extLst>
            </p:cNvPr>
            <p:cNvSpPr/>
            <p:nvPr/>
          </p:nvSpPr>
          <p:spPr>
            <a:xfrm>
              <a:off x="6312789" y="2102556"/>
              <a:ext cx="95440" cy="296132"/>
            </a:xfrm>
            <a:custGeom>
              <a:avLst/>
              <a:gdLst>
                <a:gd name="connsiteX0" fmla="*/ 0 w 95440"/>
                <a:gd name="connsiteY0" fmla="*/ 0 h 296132"/>
                <a:gd name="connsiteX1" fmla="*/ 95440 w 95440"/>
                <a:gd name="connsiteY1" fmla="*/ 0 h 296132"/>
                <a:gd name="connsiteX2" fmla="*/ 95440 w 95440"/>
                <a:gd name="connsiteY2" fmla="*/ 296132 h 296132"/>
                <a:gd name="connsiteX3" fmla="*/ 0 w 95440"/>
                <a:gd name="connsiteY3" fmla="*/ 296132 h 296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40" h="296132">
                  <a:moveTo>
                    <a:pt x="0" y="0"/>
                  </a:moveTo>
                  <a:lnTo>
                    <a:pt x="95440" y="0"/>
                  </a:lnTo>
                  <a:lnTo>
                    <a:pt x="95440" y="296132"/>
                  </a:lnTo>
                  <a:lnTo>
                    <a:pt x="0" y="29613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:a16="http://schemas.microsoft.com/office/drawing/2014/main" id="{79E58788-D0F6-4C9B-8926-B6155DD0B545}"/>
                </a:ext>
              </a:extLst>
            </p:cNvPr>
            <p:cNvSpPr/>
            <p:nvPr/>
          </p:nvSpPr>
          <p:spPr>
            <a:xfrm>
              <a:off x="6453473" y="2171422"/>
              <a:ext cx="95440" cy="227266"/>
            </a:xfrm>
            <a:custGeom>
              <a:avLst/>
              <a:gdLst>
                <a:gd name="connsiteX0" fmla="*/ 0 w 95440"/>
                <a:gd name="connsiteY0" fmla="*/ 0 h 227266"/>
                <a:gd name="connsiteX1" fmla="*/ 95440 w 95440"/>
                <a:gd name="connsiteY1" fmla="*/ 0 h 227266"/>
                <a:gd name="connsiteX2" fmla="*/ 95440 w 95440"/>
                <a:gd name="connsiteY2" fmla="*/ 227267 h 227266"/>
                <a:gd name="connsiteX3" fmla="*/ 0 w 95440"/>
                <a:gd name="connsiteY3" fmla="*/ 227267 h 22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40" h="227266">
                  <a:moveTo>
                    <a:pt x="0" y="0"/>
                  </a:moveTo>
                  <a:lnTo>
                    <a:pt x="95440" y="0"/>
                  </a:lnTo>
                  <a:lnTo>
                    <a:pt x="95440" y="227267"/>
                  </a:lnTo>
                  <a:lnTo>
                    <a:pt x="0" y="227267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:a16="http://schemas.microsoft.com/office/drawing/2014/main" id="{964C0385-2ABE-4E3C-BAD3-D01079A85ADC}"/>
                </a:ext>
              </a:extLst>
            </p:cNvPr>
            <p:cNvSpPr/>
            <p:nvPr/>
          </p:nvSpPr>
          <p:spPr>
            <a:xfrm>
              <a:off x="6594252" y="2087602"/>
              <a:ext cx="95440" cy="311086"/>
            </a:xfrm>
            <a:custGeom>
              <a:avLst/>
              <a:gdLst>
                <a:gd name="connsiteX0" fmla="*/ 0 w 95440"/>
                <a:gd name="connsiteY0" fmla="*/ 0 h 311086"/>
                <a:gd name="connsiteX1" fmla="*/ 95440 w 95440"/>
                <a:gd name="connsiteY1" fmla="*/ 0 h 311086"/>
                <a:gd name="connsiteX2" fmla="*/ 95440 w 95440"/>
                <a:gd name="connsiteY2" fmla="*/ 311087 h 311086"/>
                <a:gd name="connsiteX3" fmla="*/ 0 w 95440"/>
                <a:gd name="connsiteY3" fmla="*/ 311087 h 31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40" h="311086">
                  <a:moveTo>
                    <a:pt x="0" y="0"/>
                  </a:moveTo>
                  <a:lnTo>
                    <a:pt x="95440" y="0"/>
                  </a:lnTo>
                  <a:lnTo>
                    <a:pt x="95440" y="311087"/>
                  </a:lnTo>
                  <a:lnTo>
                    <a:pt x="0" y="311087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:a16="http://schemas.microsoft.com/office/drawing/2014/main" id="{7C8DC085-2880-4E0F-9C35-E29989B139F6}"/>
                </a:ext>
              </a:extLst>
            </p:cNvPr>
            <p:cNvSpPr/>
            <p:nvPr/>
          </p:nvSpPr>
          <p:spPr>
            <a:xfrm>
              <a:off x="6734937" y="1973778"/>
              <a:ext cx="95440" cy="424910"/>
            </a:xfrm>
            <a:custGeom>
              <a:avLst/>
              <a:gdLst>
                <a:gd name="connsiteX0" fmla="*/ 0 w 95440"/>
                <a:gd name="connsiteY0" fmla="*/ 0 h 424910"/>
                <a:gd name="connsiteX1" fmla="*/ 95440 w 95440"/>
                <a:gd name="connsiteY1" fmla="*/ 0 h 424910"/>
                <a:gd name="connsiteX2" fmla="*/ 95440 w 95440"/>
                <a:gd name="connsiteY2" fmla="*/ 424910 h 424910"/>
                <a:gd name="connsiteX3" fmla="*/ 0 w 95440"/>
                <a:gd name="connsiteY3" fmla="*/ 424910 h 42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440" h="424910">
                  <a:moveTo>
                    <a:pt x="0" y="0"/>
                  </a:moveTo>
                  <a:lnTo>
                    <a:pt x="95440" y="0"/>
                  </a:lnTo>
                  <a:lnTo>
                    <a:pt x="95440" y="424910"/>
                  </a:lnTo>
                  <a:lnTo>
                    <a:pt x="0" y="424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:a16="http://schemas.microsoft.com/office/drawing/2014/main" id="{DB0CAAE3-41EF-4E88-81BB-7A57E8CD37A1}"/>
                </a:ext>
              </a:extLst>
            </p:cNvPr>
            <p:cNvSpPr/>
            <p:nvPr/>
          </p:nvSpPr>
          <p:spPr>
            <a:xfrm>
              <a:off x="6175057" y="1745654"/>
              <a:ext cx="654272" cy="392715"/>
            </a:xfrm>
            <a:custGeom>
              <a:avLst/>
              <a:gdLst>
                <a:gd name="connsiteX0" fmla="*/ 528638 w 654272"/>
                <a:gd name="connsiteY0" fmla="*/ 48101 h 392715"/>
                <a:gd name="connsiteX1" fmla="*/ 565880 w 654272"/>
                <a:gd name="connsiteY1" fmla="*/ 64008 h 392715"/>
                <a:gd name="connsiteX2" fmla="*/ 312611 w 654272"/>
                <a:gd name="connsiteY2" fmla="*/ 307086 h 392715"/>
                <a:gd name="connsiteX3" fmla="*/ 191643 w 654272"/>
                <a:gd name="connsiteY3" fmla="*/ 241078 h 392715"/>
                <a:gd name="connsiteX4" fmla="*/ 0 w 654272"/>
                <a:gd name="connsiteY4" fmla="*/ 357569 h 392715"/>
                <a:gd name="connsiteX5" fmla="*/ 0 w 654272"/>
                <a:gd name="connsiteY5" fmla="*/ 392716 h 392715"/>
                <a:gd name="connsiteX6" fmla="*/ 192405 w 654272"/>
                <a:gd name="connsiteY6" fmla="*/ 275749 h 392715"/>
                <a:gd name="connsiteX7" fmla="*/ 317564 w 654272"/>
                <a:gd name="connsiteY7" fmla="*/ 344043 h 392715"/>
                <a:gd name="connsiteX8" fmla="*/ 586645 w 654272"/>
                <a:gd name="connsiteY8" fmla="*/ 85725 h 392715"/>
                <a:gd name="connsiteX9" fmla="*/ 601028 w 654272"/>
                <a:gd name="connsiteY9" fmla="*/ 123539 h 392715"/>
                <a:gd name="connsiteX10" fmla="*/ 654272 w 654272"/>
                <a:gd name="connsiteY10" fmla="*/ 0 h 392715"/>
                <a:gd name="connsiteX11" fmla="*/ 528638 w 654272"/>
                <a:gd name="connsiteY11" fmla="*/ 48101 h 39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4272" h="392715">
                  <a:moveTo>
                    <a:pt x="528638" y="48101"/>
                  </a:moveTo>
                  <a:lnTo>
                    <a:pt x="565880" y="64008"/>
                  </a:lnTo>
                  <a:lnTo>
                    <a:pt x="312611" y="307086"/>
                  </a:lnTo>
                  <a:lnTo>
                    <a:pt x="191643" y="241078"/>
                  </a:lnTo>
                  <a:lnTo>
                    <a:pt x="0" y="357569"/>
                  </a:lnTo>
                  <a:lnTo>
                    <a:pt x="0" y="392716"/>
                  </a:lnTo>
                  <a:lnTo>
                    <a:pt x="192405" y="275749"/>
                  </a:lnTo>
                  <a:lnTo>
                    <a:pt x="317564" y="344043"/>
                  </a:lnTo>
                  <a:lnTo>
                    <a:pt x="586645" y="85725"/>
                  </a:lnTo>
                  <a:lnTo>
                    <a:pt x="601028" y="123539"/>
                  </a:lnTo>
                  <a:lnTo>
                    <a:pt x="654272" y="0"/>
                  </a:lnTo>
                  <a:lnTo>
                    <a:pt x="528638" y="48101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86" name="文本框 585">
            <a:extLst>
              <a:ext uri="{FF2B5EF4-FFF2-40B4-BE49-F238E27FC236}">
                <a16:creationId xmlns:a16="http://schemas.microsoft.com/office/drawing/2014/main" id="{78D0B309-E182-4954-84DE-21220D4E02A3}"/>
              </a:ext>
            </a:extLst>
          </p:cNvPr>
          <p:cNvSpPr txBox="1"/>
          <p:nvPr/>
        </p:nvSpPr>
        <p:spPr>
          <a:xfrm>
            <a:off x="9794296" y="2613103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技术领先</a:t>
            </a:r>
          </a:p>
        </p:txBody>
      </p:sp>
      <p:sp>
        <p:nvSpPr>
          <p:cNvPr id="589" name="Freeform 457+">
            <a:extLst>
              <a:ext uri="{FF2B5EF4-FFF2-40B4-BE49-F238E27FC236}">
                <a16:creationId xmlns:a16="http://schemas.microsoft.com/office/drawing/2014/main" id="{BF8D5E12-0947-4EA2-BE6F-F1C8DB8899F2}"/>
              </a:ext>
            </a:extLst>
          </p:cNvPr>
          <p:cNvSpPr/>
          <p:nvPr/>
        </p:nvSpPr>
        <p:spPr>
          <a:xfrm rot="1736635">
            <a:off x="3262131" y="1346170"/>
            <a:ext cx="5319166" cy="4951608"/>
          </a:xfrm>
          <a:custGeom>
            <a:avLst/>
            <a:gdLst>
              <a:gd name="connsiteX0" fmla="*/ 4296181 w 4425823"/>
              <a:gd name="connsiteY0" fmla="*/ 2435920 h 3968790"/>
              <a:gd name="connsiteX1" fmla="*/ 3466268 w 4425823"/>
              <a:gd name="connsiteY1" fmla="*/ 3338318 h 3968790"/>
              <a:gd name="connsiteX2" fmla="*/ 1693093 w 4425823"/>
              <a:gd name="connsiteY2" fmla="*/ 3965825 h 3968790"/>
              <a:gd name="connsiteX3" fmla="*/ 1221225 w 4425823"/>
              <a:gd name="connsiteY3" fmla="*/ 3896579 h 3968790"/>
              <a:gd name="connsiteX4" fmla="*/ 999388 w 4425823"/>
              <a:gd name="connsiteY4" fmla="*/ 3822760 h 3968790"/>
              <a:gd name="connsiteX5" fmla="*/ 1739 w 4425823"/>
              <a:gd name="connsiteY5" fmla="*/ 2401725 h 3968790"/>
              <a:gd name="connsiteX6" fmla="*/ 865561 w 4425823"/>
              <a:gd name="connsiteY6" fmla="*/ 1028696 h 3968790"/>
              <a:gd name="connsiteX7" fmla="*/ 2720651 w 4425823"/>
              <a:gd name="connsiteY7" fmla="*/ 1139 h 3968790"/>
              <a:gd name="connsiteX8" fmla="*/ 3205663 w 4425823"/>
              <a:gd name="connsiteY8" fmla="*/ 71910 h 3968790"/>
              <a:gd name="connsiteX9" fmla="*/ 4147019 w 4425823"/>
              <a:gd name="connsiteY9" fmla="*/ 701798 h 3968790"/>
              <a:gd name="connsiteX10" fmla="*/ 4192930 w 4425823"/>
              <a:gd name="connsiteY10" fmla="*/ 774569 h 3968790"/>
              <a:gd name="connsiteX11" fmla="*/ 4296181 w 4425823"/>
              <a:gd name="connsiteY11" fmla="*/ 2435920 h 396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5823" h="3968790">
                <a:moveTo>
                  <a:pt x="4296181" y="2435920"/>
                </a:moveTo>
                <a:cubicBezTo>
                  <a:pt x="4155973" y="2811491"/>
                  <a:pt x="3869461" y="3218018"/>
                  <a:pt x="3466268" y="3338318"/>
                </a:cubicBezTo>
                <a:cubicBezTo>
                  <a:pt x="2856668" y="3520246"/>
                  <a:pt x="2784277" y="4011355"/>
                  <a:pt x="1693093" y="3965825"/>
                </a:cubicBezTo>
                <a:cubicBezTo>
                  <a:pt x="1533759" y="3959882"/>
                  <a:pt x="1375549" y="3936660"/>
                  <a:pt x="1221225" y="3896579"/>
                </a:cubicBezTo>
                <a:cubicBezTo>
                  <a:pt x="1145768" y="3876767"/>
                  <a:pt x="1071673" y="3852116"/>
                  <a:pt x="999388" y="3822760"/>
                </a:cubicBezTo>
                <a:cubicBezTo>
                  <a:pt x="361879" y="3564632"/>
                  <a:pt x="29743" y="2996371"/>
                  <a:pt x="1739" y="2401725"/>
                </a:cubicBezTo>
                <a:cubicBezTo>
                  <a:pt x="-34742" y="1619723"/>
                  <a:pt x="510946" y="1247009"/>
                  <a:pt x="865561" y="1028696"/>
                </a:cubicBezTo>
                <a:cubicBezTo>
                  <a:pt x="1220177" y="810383"/>
                  <a:pt x="1647564" y="-35246"/>
                  <a:pt x="2720651" y="1139"/>
                </a:cubicBezTo>
                <a:cubicBezTo>
                  <a:pt x="2884509" y="5983"/>
                  <a:pt x="3047253" y="29731"/>
                  <a:pt x="3205663" y="71910"/>
                </a:cubicBezTo>
                <a:cubicBezTo>
                  <a:pt x="3566756" y="169637"/>
                  <a:pt x="3933754" y="386235"/>
                  <a:pt x="4147019" y="701798"/>
                </a:cubicBezTo>
                <a:cubicBezTo>
                  <a:pt x="4163021" y="725487"/>
                  <a:pt x="4178328" y="749738"/>
                  <a:pt x="4192930" y="774569"/>
                </a:cubicBezTo>
                <a:cubicBezTo>
                  <a:pt x="4478394" y="1258820"/>
                  <a:pt x="4487443" y="1923856"/>
                  <a:pt x="4296181" y="2435920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9" name="标题 8">
            <a:extLst>
              <a:ext uri="{FF2B5EF4-FFF2-40B4-BE49-F238E27FC236}">
                <a16:creationId xmlns:a16="http://schemas.microsoft.com/office/drawing/2014/main" id="{1539EFEF-1E0A-4455-B428-CD3687605A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公司优势</a:t>
            </a:r>
          </a:p>
        </p:txBody>
      </p:sp>
      <p:sp>
        <p:nvSpPr>
          <p:cNvPr id="458" name="任意多边形: 形状 457">
            <a:extLst>
              <a:ext uri="{FF2B5EF4-FFF2-40B4-BE49-F238E27FC236}">
                <a16:creationId xmlns:a16="http://schemas.microsoft.com/office/drawing/2014/main" id="{6206725D-64B4-4211-B93D-B9BD50C866CE}"/>
              </a:ext>
            </a:extLst>
          </p:cNvPr>
          <p:cNvSpPr/>
          <p:nvPr/>
        </p:nvSpPr>
        <p:spPr>
          <a:xfrm rot="1736635">
            <a:off x="3262131" y="1346170"/>
            <a:ext cx="5319166" cy="4951608"/>
          </a:xfrm>
          <a:custGeom>
            <a:avLst/>
            <a:gdLst>
              <a:gd name="connsiteX0" fmla="*/ 4296181 w 4425823"/>
              <a:gd name="connsiteY0" fmla="*/ 2435920 h 3968790"/>
              <a:gd name="connsiteX1" fmla="*/ 3466268 w 4425823"/>
              <a:gd name="connsiteY1" fmla="*/ 3338318 h 3968790"/>
              <a:gd name="connsiteX2" fmla="*/ 1693093 w 4425823"/>
              <a:gd name="connsiteY2" fmla="*/ 3965825 h 3968790"/>
              <a:gd name="connsiteX3" fmla="*/ 1221225 w 4425823"/>
              <a:gd name="connsiteY3" fmla="*/ 3896579 h 3968790"/>
              <a:gd name="connsiteX4" fmla="*/ 999388 w 4425823"/>
              <a:gd name="connsiteY4" fmla="*/ 3822760 h 3968790"/>
              <a:gd name="connsiteX5" fmla="*/ 1739 w 4425823"/>
              <a:gd name="connsiteY5" fmla="*/ 2401725 h 3968790"/>
              <a:gd name="connsiteX6" fmla="*/ 865561 w 4425823"/>
              <a:gd name="connsiteY6" fmla="*/ 1028696 h 3968790"/>
              <a:gd name="connsiteX7" fmla="*/ 2720651 w 4425823"/>
              <a:gd name="connsiteY7" fmla="*/ 1139 h 3968790"/>
              <a:gd name="connsiteX8" fmla="*/ 3205663 w 4425823"/>
              <a:gd name="connsiteY8" fmla="*/ 71910 h 3968790"/>
              <a:gd name="connsiteX9" fmla="*/ 4147019 w 4425823"/>
              <a:gd name="connsiteY9" fmla="*/ 701798 h 3968790"/>
              <a:gd name="connsiteX10" fmla="*/ 4192930 w 4425823"/>
              <a:gd name="connsiteY10" fmla="*/ 774569 h 3968790"/>
              <a:gd name="connsiteX11" fmla="*/ 4296181 w 4425823"/>
              <a:gd name="connsiteY11" fmla="*/ 2435920 h 396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5823" h="3968790">
                <a:moveTo>
                  <a:pt x="4296181" y="2435920"/>
                </a:moveTo>
                <a:cubicBezTo>
                  <a:pt x="4155973" y="2811491"/>
                  <a:pt x="3869461" y="3218018"/>
                  <a:pt x="3466268" y="3338318"/>
                </a:cubicBezTo>
                <a:cubicBezTo>
                  <a:pt x="2856668" y="3520246"/>
                  <a:pt x="2784277" y="4011355"/>
                  <a:pt x="1693093" y="3965825"/>
                </a:cubicBezTo>
                <a:cubicBezTo>
                  <a:pt x="1533759" y="3959882"/>
                  <a:pt x="1375549" y="3936660"/>
                  <a:pt x="1221225" y="3896579"/>
                </a:cubicBezTo>
                <a:cubicBezTo>
                  <a:pt x="1145768" y="3876767"/>
                  <a:pt x="1071673" y="3852116"/>
                  <a:pt x="999388" y="3822760"/>
                </a:cubicBezTo>
                <a:cubicBezTo>
                  <a:pt x="361879" y="3564632"/>
                  <a:pt x="29743" y="2996371"/>
                  <a:pt x="1739" y="2401725"/>
                </a:cubicBezTo>
                <a:cubicBezTo>
                  <a:pt x="-34742" y="1619723"/>
                  <a:pt x="510946" y="1247009"/>
                  <a:pt x="865561" y="1028696"/>
                </a:cubicBezTo>
                <a:cubicBezTo>
                  <a:pt x="1220177" y="810383"/>
                  <a:pt x="1647564" y="-35246"/>
                  <a:pt x="2720651" y="1139"/>
                </a:cubicBezTo>
                <a:cubicBezTo>
                  <a:pt x="2884509" y="5983"/>
                  <a:pt x="3047253" y="29731"/>
                  <a:pt x="3205663" y="71910"/>
                </a:cubicBezTo>
                <a:cubicBezTo>
                  <a:pt x="3566756" y="169637"/>
                  <a:pt x="3933754" y="386235"/>
                  <a:pt x="4147019" y="701798"/>
                </a:cubicBezTo>
                <a:cubicBezTo>
                  <a:pt x="4163021" y="725487"/>
                  <a:pt x="4178328" y="749738"/>
                  <a:pt x="4192930" y="774569"/>
                </a:cubicBezTo>
                <a:cubicBezTo>
                  <a:pt x="4478394" y="1258820"/>
                  <a:pt x="4487443" y="1923856"/>
                  <a:pt x="4296181" y="24359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460" name="图形 454">
            <a:extLst>
              <a:ext uri="{FF2B5EF4-FFF2-40B4-BE49-F238E27FC236}">
                <a16:creationId xmlns:a16="http://schemas.microsoft.com/office/drawing/2014/main" id="{48A3A65A-A0A9-4202-AFE3-9E67B7E79EF4}"/>
              </a:ext>
            </a:extLst>
          </p:cNvPr>
          <p:cNvGrpSpPr/>
          <p:nvPr/>
        </p:nvGrpSpPr>
        <p:grpSpPr>
          <a:xfrm>
            <a:off x="4233932" y="2236582"/>
            <a:ext cx="3828364" cy="2200490"/>
            <a:chOff x="4187931" y="2508355"/>
            <a:chExt cx="3828364" cy="2200490"/>
          </a:xfrm>
          <a:noFill/>
        </p:grpSpPr>
        <p:sp>
          <p:nvSpPr>
            <p:cNvPr id="461" name="任意多边形: 形状 460">
              <a:extLst>
                <a:ext uri="{FF2B5EF4-FFF2-40B4-BE49-F238E27FC236}">
                  <a16:creationId xmlns:a16="http://schemas.microsoft.com/office/drawing/2014/main" id="{A2E2F542-D78C-4449-9BE5-4FF3BDA1CC5B}"/>
                </a:ext>
              </a:extLst>
            </p:cNvPr>
            <p:cNvSpPr/>
            <p:nvPr/>
          </p:nvSpPr>
          <p:spPr>
            <a:xfrm>
              <a:off x="4187931" y="2691584"/>
              <a:ext cx="2214526" cy="1816343"/>
            </a:xfrm>
            <a:custGeom>
              <a:avLst/>
              <a:gdLst>
                <a:gd name="connsiteX0" fmla="*/ 1912831 w 2214526"/>
                <a:gd name="connsiteY0" fmla="*/ 1722213 h 1816343"/>
                <a:gd name="connsiteX1" fmla="*/ 1869778 w 2214526"/>
                <a:gd name="connsiteY1" fmla="*/ 1024602 h 1816343"/>
                <a:gd name="connsiteX2" fmla="*/ 2105236 w 2214526"/>
                <a:gd name="connsiteY2" fmla="*/ 1123567 h 1816343"/>
                <a:gd name="connsiteX3" fmla="*/ 2180579 w 2214526"/>
                <a:gd name="connsiteY3" fmla="*/ 751521 h 1816343"/>
                <a:gd name="connsiteX4" fmla="*/ 1935691 w 2214526"/>
                <a:gd name="connsiteY4" fmla="*/ 732471 h 1816343"/>
                <a:gd name="connsiteX5" fmla="*/ 1822725 w 2214526"/>
                <a:gd name="connsiteY5" fmla="*/ 567688 h 1816343"/>
                <a:gd name="connsiteX6" fmla="*/ 1906830 w 2214526"/>
                <a:gd name="connsiteY6" fmla="*/ 100963 h 1816343"/>
                <a:gd name="connsiteX7" fmla="*/ 1940358 w 2214526"/>
                <a:gd name="connsiteY7" fmla="*/ 115917 h 1816343"/>
                <a:gd name="connsiteX8" fmla="*/ 1370668 w 2214526"/>
                <a:gd name="connsiteY8" fmla="*/ 12285 h 1816343"/>
                <a:gd name="connsiteX9" fmla="*/ 1337616 w 2214526"/>
                <a:gd name="connsiteY9" fmla="*/ 177068 h 1816343"/>
                <a:gd name="connsiteX10" fmla="*/ 918516 w 2214526"/>
                <a:gd name="connsiteY10" fmla="*/ 323277 h 1816343"/>
                <a:gd name="connsiteX11" fmla="*/ 923469 w 2214526"/>
                <a:gd name="connsiteY11" fmla="*/ 54671 h 1816343"/>
                <a:gd name="connsiteX12" fmla="*/ 306630 w 2214526"/>
                <a:gd name="connsiteY12" fmla="*/ 106487 h 1816343"/>
                <a:gd name="connsiteX13" fmla="*/ 414930 w 2214526"/>
                <a:gd name="connsiteY13" fmla="*/ 624457 h 1816343"/>
                <a:gd name="connsiteX14" fmla="*/ 231288 w 2214526"/>
                <a:gd name="connsiteY14" fmla="*/ 723327 h 1816343"/>
                <a:gd name="connsiteX15" fmla="*/ 497 w 2214526"/>
                <a:gd name="connsiteY15" fmla="*/ 878775 h 1816343"/>
                <a:gd name="connsiteX16" fmla="*/ 137085 w 2214526"/>
                <a:gd name="connsiteY16" fmla="*/ 1137759 h 1816343"/>
                <a:gd name="connsiteX17" fmla="*/ 377211 w 2214526"/>
                <a:gd name="connsiteY17" fmla="*/ 1137759 h 1816343"/>
                <a:gd name="connsiteX18" fmla="*/ 311298 w 2214526"/>
                <a:gd name="connsiteY18" fmla="*/ 1698115 h 1816343"/>
                <a:gd name="connsiteX19" fmla="*/ 744495 w 2214526"/>
                <a:gd name="connsiteY19" fmla="*/ 1815844 h 1816343"/>
                <a:gd name="connsiteX20" fmla="*/ 923469 w 2214526"/>
                <a:gd name="connsiteY20" fmla="*/ 1716975 h 1816343"/>
                <a:gd name="connsiteX21" fmla="*/ 862224 w 2214526"/>
                <a:gd name="connsiteY21" fmla="*/ 1481517 h 1816343"/>
                <a:gd name="connsiteX22" fmla="*/ 1229508 w 2214526"/>
                <a:gd name="connsiteY22" fmla="*/ 1420271 h 1816343"/>
                <a:gd name="connsiteX23" fmla="*/ 1351999 w 2214526"/>
                <a:gd name="connsiteY23" fmla="*/ 1613343 h 1816343"/>
                <a:gd name="connsiteX24" fmla="*/ 1366096 w 2214526"/>
                <a:gd name="connsiteY24" fmla="*/ 1811081 h 1816343"/>
                <a:gd name="connsiteX25" fmla="*/ 1956646 w 2214526"/>
                <a:gd name="connsiteY25" fmla="*/ 1708402 h 1816343"/>
                <a:gd name="connsiteX26" fmla="*/ 1912831 w 2214526"/>
                <a:gd name="connsiteY26" fmla="*/ 1722213 h 181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14526" h="1816343">
                  <a:moveTo>
                    <a:pt x="1912831" y="1722213"/>
                  </a:moveTo>
                  <a:cubicBezTo>
                    <a:pt x="1802055" y="1470753"/>
                    <a:pt x="1818438" y="1058892"/>
                    <a:pt x="1869778" y="1024602"/>
                  </a:cubicBezTo>
                  <a:cubicBezTo>
                    <a:pt x="1926261" y="986979"/>
                    <a:pt x="2015701" y="1180050"/>
                    <a:pt x="2105236" y="1123567"/>
                  </a:cubicBezTo>
                  <a:cubicBezTo>
                    <a:pt x="2194771" y="1067084"/>
                    <a:pt x="2255922" y="944592"/>
                    <a:pt x="2180579" y="751521"/>
                  </a:cubicBezTo>
                  <a:cubicBezTo>
                    <a:pt x="2105236" y="558449"/>
                    <a:pt x="2006367" y="685608"/>
                    <a:pt x="1935691" y="732471"/>
                  </a:cubicBezTo>
                  <a:cubicBezTo>
                    <a:pt x="1865016" y="779333"/>
                    <a:pt x="1808532" y="737233"/>
                    <a:pt x="1822725" y="567688"/>
                  </a:cubicBezTo>
                  <a:cubicBezTo>
                    <a:pt x="1833107" y="442625"/>
                    <a:pt x="1881875" y="212787"/>
                    <a:pt x="1906830" y="100963"/>
                  </a:cubicBezTo>
                  <a:cubicBezTo>
                    <a:pt x="1918070" y="105821"/>
                    <a:pt x="1929309" y="110488"/>
                    <a:pt x="1940358" y="115917"/>
                  </a:cubicBezTo>
                  <a:cubicBezTo>
                    <a:pt x="1719093" y="12285"/>
                    <a:pt x="1474205" y="-20671"/>
                    <a:pt x="1370668" y="12285"/>
                  </a:cubicBezTo>
                  <a:cubicBezTo>
                    <a:pt x="1267131" y="45242"/>
                    <a:pt x="1285896" y="54671"/>
                    <a:pt x="1337616" y="177068"/>
                  </a:cubicBezTo>
                  <a:cubicBezTo>
                    <a:pt x="1445725" y="432433"/>
                    <a:pt x="1036436" y="519968"/>
                    <a:pt x="918516" y="323277"/>
                  </a:cubicBezTo>
                  <a:cubicBezTo>
                    <a:pt x="847936" y="205548"/>
                    <a:pt x="951759" y="139444"/>
                    <a:pt x="923469" y="54671"/>
                  </a:cubicBezTo>
                  <a:cubicBezTo>
                    <a:pt x="895180" y="-30101"/>
                    <a:pt x="372543" y="68769"/>
                    <a:pt x="306630" y="106487"/>
                  </a:cubicBezTo>
                  <a:cubicBezTo>
                    <a:pt x="306630" y="106487"/>
                    <a:pt x="433694" y="487487"/>
                    <a:pt x="414930" y="624457"/>
                  </a:cubicBezTo>
                  <a:cubicBezTo>
                    <a:pt x="396165" y="761427"/>
                    <a:pt x="330157" y="822291"/>
                    <a:pt x="231288" y="723327"/>
                  </a:cubicBezTo>
                  <a:cubicBezTo>
                    <a:pt x="132418" y="624362"/>
                    <a:pt x="5259" y="713802"/>
                    <a:pt x="497" y="878775"/>
                  </a:cubicBezTo>
                  <a:cubicBezTo>
                    <a:pt x="-4266" y="1043748"/>
                    <a:pt x="24024" y="1175383"/>
                    <a:pt x="137085" y="1137759"/>
                  </a:cubicBezTo>
                  <a:cubicBezTo>
                    <a:pt x="250147" y="1100136"/>
                    <a:pt x="339587" y="963547"/>
                    <a:pt x="377211" y="1137759"/>
                  </a:cubicBezTo>
                  <a:cubicBezTo>
                    <a:pt x="414834" y="1311972"/>
                    <a:pt x="348636" y="1537809"/>
                    <a:pt x="311298" y="1698115"/>
                  </a:cubicBezTo>
                  <a:cubicBezTo>
                    <a:pt x="311298" y="1698115"/>
                    <a:pt x="608001" y="1825274"/>
                    <a:pt x="744495" y="1815844"/>
                  </a:cubicBezTo>
                  <a:cubicBezTo>
                    <a:pt x="880988" y="1806414"/>
                    <a:pt x="965856" y="1801747"/>
                    <a:pt x="923469" y="1716975"/>
                  </a:cubicBezTo>
                  <a:cubicBezTo>
                    <a:pt x="881083" y="1632202"/>
                    <a:pt x="810408" y="1575719"/>
                    <a:pt x="862224" y="1481517"/>
                  </a:cubicBezTo>
                  <a:cubicBezTo>
                    <a:pt x="914040" y="1387314"/>
                    <a:pt x="1121208" y="1396744"/>
                    <a:pt x="1229508" y="1420271"/>
                  </a:cubicBezTo>
                  <a:cubicBezTo>
                    <a:pt x="1337807" y="1443797"/>
                    <a:pt x="1384956" y="1523903"/>
                    <a:pt x="1351999" y="1613343"/>
                  </a:cubicBezTo>
                  <a:cubicBezTo>
                    <a:pt x="1319043" y="1702782"/>
                    <a:pt x="1262464" y="1792317"/>
                    <a:pt x="1366096" y="1811081"/>
                  </a:cubicBezTo>
                  <a:cubicBezTo>
                    <a:pt x="1463727" y="1828893"/>
                    <a:pt x="1712044" y="1788031"/>
                    <a:pt x="1956646" y="1708402"/>
                  </a:cubicBezTo>
                  <a:cubicBezTo>
                    <a:pt x="1942168" y="1713069"/>
                    <a:pt x="1927119" y="1717641"/>
                    <a:pt x="1912831" y="1722213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:a16="http://schemas.microsoft.com/office/drawing/2014/main" id="{14EEBD82-BBC3-45B3-99C3-8C919019E246}"/>
                </a:ext>
              </a:extLst>
            </p:cNvPr>
            <p:cNvSpPr/>
            <p:nvPr/>
          </p:nvSpPr>
          <p:spPr>
            <a:xfrm>
              <a:off x="6146006" y="4384937"/>
              <a:ext cx="43529" cy="14573"/>
            </a:xfrm>
            <a:custGeom>
              <a:avLst/>
              <a:gdLst>
                <a:gd name="connsiteX0" fmla="*/ 43529 w 43529"/>
                <a:gd name="connsiteY0" fmla="*/ 0 h 14573"/>
                <a:gd name="connsiteX1" fmla="*/ 0 w 43529"/>
                <a:gd name="connsiteY1" fmla="*/ 14573 h 14573"/>
                <a:gd name="connsiteX2" fmla="*/ 43529 w 43529"/>
                <a:gd name="connsiteY2" fmla="*/ 0 h 14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529" h="14573">
                  <a:moveTo>
                    <a:pt x="43529" y="0"/>
                  </a:moveTo>
                  <a:cubicBezTo>
                    <a:pt x="29051" y="4953"/>
                    <a:pt x="14478" y="9525"/>
                    <a:pt x="0" y="14573"/>
                  </a:cubicBezTo>
                  <a:cubicBezTo>
                    <a:pt x="14478" y="9811"/>
                    <a:pt x="29051" y="4953"/>
                    <a:pt x="43529" y="0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:a16="http://schemas.microsoft.com/office/drawing/2014/main" id="{F9647AB8-4C4E-4616-969E-402E4A06F66E}"/>
                </a:ext>
              </a:extLst>
            </p:cNvPr>
            <p:cNvSpPr/>
            <p:nvPr/>
          </p:nvSpPr>
          <p:spPr>
            <a:xfrm>
              <a:off x="6008838" y="2508355"/>
              <a:ext cx="2007457" cy="2200490"/>
            </a:xfrm>
            <a:custGeom>
              <a:avLst/>
              <a:gdLst>
                <a:gd name="connsiteX0" fmla="*/ 1899483 w 2007457"/>
                <a:gd name="connsiteY0" fmla="*/ 864075 h 2200490"/>
                <a:gd name="connsiteX1" fmla="*/ 1711079 w 2007457"/>
                <a:gd name="connsiteY1" fmla="*/ 920653 h 2200490"/>
                <a:gd name="connsiteX2" fmla="*/ 1706411 w 2007457"/>
                <a:gd name="connsiteY2" fmla="*/ 308481 h 2200490"/>
                <a:gd name="connsiteX3" fmla="*/ 1353225 w 2007457"/>
                <a:gd name="connsiteY3" fmla="*/ 393254 h 2200490"/>
                <a:gd name="connsiteX4" fmla="*/ 1070713 w 2007457"/>
                <a:gd name="connsiteY4" fmla="*/ 280192 h 2200490"/>
                <a:gd name="connsiteX5" fmla="*/ 1127196 w 2007457"/>
                <a:gd name="connsiteY5" fmla="*/ 49497 h 2200490"/>
                <a:gd name="connsiteX6" fmla="*/ 746196 w 2007457"/>
                <a:gd name="connsiteY6" fmla="*/ 49497 h 2200490"/>
                <a:gd name="connsiteX7" fmla="*/ 779153 w 2007457"/>
                <a:gd name="connsiteY7" fmla="*/ 261333 h 2200490"/>
                <a:gd name="connsiteX8" fmla="*/ 675521 w 2007457"/>
                <a:gd name="connsiteY8" fmla="*/ 393254 h 2200490"/>
                <a:gd name="connsiteX9" fmla="*/ 119832 w 2007457"/>
                <a:gd name="connsiteY9" fmla="*/ 299052 h 2200490"/>
                <a:gd name="connsiteX10" fmla="*/ 86304 w 2007457"/>
                <a:gd name="connsiteY10" fmla="*/ 284097 h 2200490"/>
                <a:gd name="connsiteX11" fmla="*/ 2198 w 2007457"/>
                <a:gd name="connsiteY11" fmla="*/ 750822 h 2200490"/>
                <a:gd name="connsiteX12" fmla="*/ 115165 w 2007457"/>
                <a:gd name="connsiteY12" fmla="*/ 915605 h 2200490"/>
                <a:gd name="connsiteX13" fmla="*/ 360053 w 2007457"/>
                <a:gd name="connsiteY13" fmla="*/ 934655 h 2200490"/>
                <a:gd name="connsiteX14" fmla="*/ 284710 w 2007457"/>
                <a:gd name="connsiteY14" fmla="*/ 1306701 h 2200490"/>
                <a:gd name="connsiteX15" fmla="*/ 49061 w 2007457"/>
                <a:gd name="connsiteY15" fmla="*/ 1207832 h 2200490"/>
                <a:gd name="connsiteX16" fmla="*/ 92114 w 2007457"/>
                <a:gd name="connsiteY16" fmla="*/ 1905443 h 2200490"/>
                <a:gd name="connsiteX17" fmla="*/ 180887 w 2007457"/>
                <a:gd name="connsiteY17" fmla="*/ 1876868 h 2200490"/>
                <a:gd name="connsiteX18" fmla="*/ 746006 w 2007457"/>
                <a:gd name="connsiteY18" fmla="*/ 1806192 h 2200490"/>
                <a:gd name="connsiteX19" fmla="*/ 713049 w 2007457"/>
                <a:gd name="connsiteY19" fmla="*/ 1952211 h 2200490"/>
                <a:gd name="connsiteX20" fmla="*/ 760103 w 2007457"/>
                <a:gd name="connsiteY20" fmla="*/ 2173476 h 2200490"/>
                <a:gd name="connsiteX21" fmla="*/ 1141103 w 2007457"/>
                <a:gd name="connsiteY21" fmla="*/ 2102896 h 2200490"/>
                <a:gd name="connsiteX22" fmla="*/ 1094049 w 2007457"/>
                <a:gd name="connsiteY22" fmla="*/ 1829719 h 2200490"/>
                <a:gd name="connsiteX23" fmla="*/ 1696886 w 2007457"/>
                <a:gd name="connsiteY23" fmla="*/ 1876582 h 2200490"/>
                <a:gd name="connsiteX24" fmla="*/ 1621544 w 2007457"/>
                <a:gd name="connsiteY24" fmla="*/ 1325561 h 2200490"/>
                <a:gd name="connsiteX25" fmla="*/ 1781754 w 2007457"/>
                <a:gd name="connsiteY25" fmla="*/ 1273745 h 2200490"/>
                <a:gd name="connsiteX26" fmla="*/ 1993685 w 2007457"/>
                <a:gd name="connsiteY26" fmla="*/ 1170208 h 2200490"/>
                <a:gd name="connsiteX27" fmla="*/ 1899483 w 2007457"/>
                <a:gd name="connsiteY27" fmla="*/ 864075 h 220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07457" h="2200490">
                  <a:moveTo>
                    <a:pt x="1899483" y="864075"/>
                  </a:moveTo>
                  <a:cubicBezTo>
                    <a:pt x="1810043" y="864075"/>
                    <a:pt x="1805281" y="934750"/>
                    <a:pt x="1711079" y="920653"/>
                  </a:cubicBezTo>
                  <a:cubicBezTo>
                    <a:pt x="1616876" y="906556"/>
                    <a:pt x="1607542" y="689862"/>
                    <a:pt x="1706411" y="308481"/>
                  </a:cubicBezTo>
                  <a:cubicBezTo>
                    <a:pt x="1706411" y="308481"/>
                    <a:pt x="1598112" y="388491"/>
                    <a:pt x="1353225" y="393254"/>
                  </a:cubicBezTo>
                  <a:cubicBezTo>
                    <a:pt x="1108337" y="398016"/>
                    <a:pt x="1009467" y="369632"/>
                    <a:pt x="1070713" y="280192"/>
                  </a:cubicBezTo>
                  <a:cubicBezTo>
                    <a:pt x="1131959" y="190752"/>
                    <a:pt x="1179012" y="120077"/>
                    <a:pt x="1127196" y="49497"/>
                  </a:cubicBezTo>
                  <a:cubicBezTo>
                    <a:pt x="1075380" y="-21084"/>
                    <a:pt x="825825" y="-11749"/>
                    <a:pt x="746196" y="49497"/>
                  </a:cubicBezTo>
                  <a:cubicBezTo>
                    <a:pt x="666567" y="110742"/>
                    <a:pt x="722669" y="181323"/>
                    <a:pt x="779153" y="261333"/>
                  </a:cubicBezTo>
                  <a:cubicBezTo>
                    <a:pt x="835636" y="341343"/>
                    <a:pt x="769628" y="388491"/>
                    <a:pt x="675521" y="393254"/>
                  </a:cubicBezTo>
                  <a:cubicBezTo>
                    <a:pt x="581414" y="398016"/>
                    <a:pt x="341193" y="402779"/>
                    <a:pt x="119832" y="299052"/>
                  </a:cubicBezTo>
                  <a:cubicBezTo>
                    <a:pt x="108783" y="293813"/>
                    <a:pt x="97544" y="288955"/>
                    <a:pt x="86304" y="284097"/>
                  </a:cubicBezTo>
                  <a:cubicBezTo>
                    <a:pt x="61349" y="396207"/>
                    <a:pt x="12581" y="626045"/>
                    <a:pt x="2198" y="750822"/>
                  </a:cubicBezTo>
                  <a:cubicBezTo>
                    <a:pt x="-11994" y="920367"/>
                    <a:pt x="44489" y="962754"/>
                    <a:pt x="115165" y="915605"/>
                  </a:cubicBezTo>
                  <a:cubicBezTo>
                    <a:pt x="185840" y="868456"/>
                    <a:pt x="284710" y="741393"/>
                    <a:pt x="360053" y="934655"/>
                  </a:cubicBezTo>
                  <a:cubicBezTo>
                    <a:pt x="435395" y="1127917"/>
                    <a:pt x="374150" y="1250123"/>
                    <a:pt x="284710" y="1306701"/>
                  </a:cubicBezTo>
                  <a:cubicBezTo>
                    <a:pt x="195270" y="1363280"/>
                    <a:pt x="105354" y="1170208"/>
                    <a:pt x="49061" y="1207832"/>
                  </a:cubicBezTo>
                  <a:cubicBezTo>
                    <a:pt x="-2278" y="1242122"/>
                    <a:pt x="-18661" y="1653983"/>
                    <a:pt x="92114" y="1905443"/>
                  </a:cubicBezTo>
                  <a:cubicBezTo>
                    <a:pt x="121737" y="1895918"/>
                    <a:pt x="151360" y="1886393"/>
                    <a:pt x="180887" y="1876868"/>
                  </a:cubicBezTo>
                  <a:cubicBezTo>
                    <a:pt x="439872" y="1787333"/>
                    <a:pt x="698857" y="1744947"/>
                    <a:pt x="746006" y="1806192"/>
                  </a:cubicBezTo>
                  <a:cubicBezTo>
                    <a:pt x="793154" y="1867438"/>
                    <a:pt x="774581" y="1858008"/>
                    <a:pt x="713049" y="1952211"/>
                  </a:cubicBezTo>
                  <a:cubicBezTo>
                    <a:pt x="651518" y="2046413"/>
                    <a:pt x="656471" y="2126423"/>
                    <a:pt x="760103" y="2173476"/>
                  </a:cubicBezTo>
                  <a:cubicBezTo>
                    <a:pt x="863735" y="2220530"/>
                    <a:pt x="1117957" y="2211576"/>
                    <a:pt x="1141103" y="2102896"/>
                  </a:cubicBezTo>
                  <a:cubicBezTo>
                    <a:pt x="1164248" y="1994216"/>
                    <a:pt x="1032803" y="1933351"/>
                    <a:pt x="1094049" y="1829719"/>
                  </a:cubicBezTo>
                  <a:cubicBezTo>
                    <a:pt x="1155295" y="1726087"/>
                    <a:pt x="1696886" y="1876582"/>
                    <a:pt x="1696886" y="1876582"/>
                  </a:cubicBezTo>
                  <a:cubicBezTo>
                    <a:pt x="1696886" y="1876582"/>
                    <a:pt x="1574490" y="1462149"/>
                    <a:pt x="1621544" y="1325561"/>
                  </a:cubicBezTo>
                  <a:cubicBezTo>
                    <a:pt x="1668597" y="1188972"/>
                    <a:pt x="1706411" y="1222310"/>
                    <a:pt x="1781754" y="1273745"/>
                  </a:cubicBezTo>
                  <a:cubicBezTo>
                    <a:pt x="1857097" y="1325180"/>
                    <a:pt x="1955967" y="1320894"/>
                    <a:pt x="1993685" y="1170208"/>
                  </a:cubicBezTo>
                  <a:cubicBezTo>
                    <a:pt x="2031404" y="1019523"/>
                    <a:pt x="1988923" y="864075"/>
                    <a:pt x="1899483" y="864075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08" name="图形 454">
            <a:extLst>
              <a:ext uri="{FF2B5EF4-FFF2-40B4-BE49-F238E27FC236}">
                <a16:creationId xmlns:a16="http://schemas.microsoft.com/office/drawing/2014/main" id="{D2A7A958-7670-4C4D-B2B3-EC2222C4C30D}"/>
              </a:ext>
            </a:extLst>
          </p:cNvPr>
          <p:cNvGrpSpPr/>
          <p:nvPr/>
        </p:nvGrpSpPr>
        <p:grpSpPr>
          <a:xfrm>
            <a:off x="3928573" y="4597504"/>
            <a:ext cx="4251645" cy="892403"/>
            <a:chOff x="3882572" y="4869277"/>
            <a:chExt cx="4251645" cy="892403"/>
          </a:xfrm>
          <a:solidFill>
            <a:schemeClr val="accent2"/>
          </a:solidFill>
        </p:grpSpPr>
        <p:sp>
          <p:nvSpPr>
            <p:cNvPr id="509" name="任意多边形: 形状 508">
              <a:extLst>
                <a:ext uri="{FF2B5EF4-FFF2-40B4-BE49-F238E27FC236}">
                  <a16:creationId xmlns:a16="http://schemas.microsoft.com/office/drawing/2014/main" id="{4D065A67-CD8A-470E-8A6E-457ABD125D33}"/>
                </a:ext>
              </a:extLst>
            </p:cNvPr>
            <p:cNvSpPr/>
            <p:nvPr/>
          </p:nvSpPr>
          <p:spPr>
            <a:xfrm>
              <a:off x="3882572" y="5014466"/>
              <a:ext cx="115165" cy="93084"/>
            </a:xfrm>
            <a:custGeom>
              <a:avLst/>
              <a:gdLst>
                <a:gd name="connsiteX0" fmla="*/ 43919 w 115165"/>
                <a:gd name="connsiteY0" fmla="*/ 85132 h 93084"/>
                <a:gd name="connsiteX1" fmla="*/ 115166 w 115165"/>
                <a:gd name="connsiteY1" fmla="*/ 93038 h 93084"/>
                <a:gd name="connsiteX2" fmla="*/ 103355 w 115165"/>
                <a:gd name="connsiteY2" fmla="*/ 57986 h 93084"/>
                <a:gd name="connsiteX3" fmla="*/ 28583 w 115165"/>
                <a:gd name="connsiteY3" fmla="*/ 264 h 93084"/>
                <a:gd name="connsiteX4" fmla="*/ 455 w 115165"/>
                <a:gd name="connsiteY4" fmla="*/ 39431 h 93084"/>
                <a:gd name="connsiteX5" fmla="*/ 1247 w 115165"/>
                <a:gd name="connsiteY5" fmla="*/ 43031 h 93084"/>
                <a:gd name="connsiteX6" fmla="*/ 43919 w 115165"/>
                <a:gd name="connsiteY6" fmla="*/ 85132 h 9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165" h="93084">
                  <a:moveTo>
                    <a:pt x="43919" y="85132"/>
                  </a:moveTo>
                  <a:cubicBezTo>
                    <a:pt x="64588" y="94181"/>
                    <a:pt x="115166" y="93038"/>
                    <a:pt x="115166" y="93038"/>
                  </a:cubicBezTo>
                  <a:cubicBezTo>
                    <a:pt x="115166" y="93038"/>
                    <a:pt x="104307" y="59986"/>
                    <a:pt x="103355" y="57986"/>
                  </a:cubicBezTo>
                  <a:cubicBezTo>
                    <a:pt x="92210" y="34745"/>
                    <a:pt x="57158" y="-3546"/>
                    <a:pt x="28583" y="264"/>
                  </a:cubicBezTo>
                  <a:cubicBezTo>
                    <a:pt x="9999" y="3312"/>
                    <a:pt x="-2594" y="20848"/>
                    <a:pt x="455" y="39431"/>
                  </a:cubicBezTo>
                  <a:cubicBezTo>
                    <a:pt x="654" y="40650"/>
                    <a:pt x="918" y="41850"/>
                    <a:pt x="1247" y="43031"/>
                  </a:cubicBezTo>
                  <a:cubicBezTo>
                    <a:pt x="6009" y="62748"/>
                    <a:pt x="26297" y="77512"/>
                    <a:pt x="43919" y="8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:a16="http://schemas.microsoft.com/office/drawing/2014/main" id="{D174C869-396F-4946-BE83-F71A6E2FFF21}"/>
                </a:ext>
              </a:extLst>
            </p:cNvPr>
            <p:cNvSpPr/>
            <p:nvPr/>
          </p:nvSpPr>
          <p:spPr>
            <a:xfrm>
              <a:off x="3887561" y="4869277"/>
              <a:ext cx="731454" cy="891736"/>
            </a:xfrm>
            <a:custGeom>
              <a:avLst/>
              <a:gdLst>
                <a:gd name="connsiteX0" fmla="*/ 56360 w 731454"/>
                <a:gd name="connsiteY0" fmla="*/ 376910 h 891736"/>
                <a:gd name="connsiteX1" fmla="*/ 126559 w 731454"/>
                <a:gd name="connsiteY1" fmla="*/ 365862 h 891736"/>
                <a:gd name="connsiteX2" fmla="*/ 153896 w 731454"/>
                <a:gd name="connsiteY2" fmla="*/ 441585 h 891736"/>
                <a:gd name="connsiteX3" fmla="*/ 173708 w 731454"/>
                <a:gd name="connsiteY3" fmla="*/ 484543 h 891736"/>
                <a:gd name="connsiteX4" fmla="*/ 165231 w 731454"/>
                <a:gd name="connsiteY4" fmla="*/ 472446 h 891736"/>
                <a:gd name="connsiteX5" fmla="*/ 77982 w 731454"/>
                <a:gd name="connsiteY5" fmla="*/ 436537 h 891736"/>
                <a:gd name="connsiteX6" fmla="*/ 61075 w 731454"/>
                <a:gd name="connsiteY6" fmla="*/ 481552 h 891736"/>
                <a:gd name="connsiteX7" fmla="*/ 62837 w 731454"/>
                <a:gd name="connsiteY7" fmla="*/ 484924 h 891736"/>
                <a:gd name="connsiteX8" fmla="*/ 115129 w 731454"/>
                <a:gd name="connsiteY8" fmla="*/ 514356 h 891736"/>
                <a:gd name="connsiteX9" fmla="*/ 183328 w 731454"/>
                <a:gd name="connsiteY9" fmla="*/ 503879 h 891736"/>
                <a:gd name="connsiteX10" fmla="*/ 191425 w 731454"/>
                <a:gd name="connsiteY10" fmla="*/ 520262 h 891736"/>
                <a:gd name="connsiteX11" fmla="*/ 229525 w 731454"/>
                <a:gd name="connsiteY11" fmla="*/ 597986 h 891736"/>
                <a:gd name="connsiteX12" fmla="*/ 241621 w 731454"/>
                <a:gd name="connsiteY12" fmla="*/ 625323 h 891736"/>
                <a:gd name="connsiteX13" fmla="*/ 234287 w 731454"/>
                <a:gd name="connsiteY13" fmla="*/ 614845 h 891736"/>
                <a:gd name="connsiteX14" fmla="*/ 146943 w 731454"/>
                <a:gd name="connsiteY14" fmla="*/ 578936 h 891736"/>
                <a:gd name="connsiteX15" fmla="*/ 130377 w 731454"/>
                <a:gd name="connsiteY15" fmla="*/ 624370 h 891736"/>
                <a:gd name="connsiteX16" fmla="*/ 131989 w 731454"/>
                <a:gd name="connsiteY16" fmla="*/ 627418 h 891736"/>
                <a:gd name="connsiteX17" fmla="*/ 184281 w 731454"/>
                <a:gd name="connsiteY17" fmla="*/ 656755 h 891736"/>
                <a:gd name="connsiteX18" fmla="*/ 250956 w 731454"/>
                <a:gd name="connsiteY18" fmla="*/ 647230 h 891736"/>
                <a:gd name="connsiteX19" fmla="*/ 261624 w 731454"/>
                <a:gd name="connsiteY19" fmla="*/ 675805 h 891736"/>
                <a:gd name="connsiteX20" fmla="*/ 267720 w 731454"/>
                <a:gd name="connsiteY20" fmla="*/ 694855 h 891736"/>
                <a:gd name="connsiteX21" fmla="*/ 273054 w 731454"/>
                <a:gd name="connsiteY21" fmla="*/ 713905 h 891736"/>
                <a:gd name="connsiteX22" fmla="*/ 281722 w 731454"/>
                <a:gd name="connsiteY22" fmla="*/ 750957 h 891736"/>
                <a:gd name="connsiteX23" fmla="*/ 286865 w 731454"/>
                <a:gd name="connsiteY23" fmla="*/ 775437 h 891736"/>
                <a:gd name="connsiteX24" fmla="*/ 273340 w 731454"/>
                <a:gd name="connsiteY24" fmla="*/ 747338 h 891736"/>
                <a:gd name="connsiteX25" fmla="*/ 192472 w 731454"/>
                <a:gd name="connsiteY25" fmla="*/ 698570 h 891736"/>
                <a:gd name="connsiteX26" fmla="*/ 169234 w 731454"/>
                <a:gd name="connsiteY26" fmla="*/ 740975 h 891736"/>
                <a:gd name="connsiteX27" fmla="*/ 170089 w 731454"/>
                <a:gd name="connsiteY27" fmla="*/ 743528 h 891736"/>
                <a:gd name="connsiteX28" fmla="*/ 217714 w 731454"/>
                <a:gd name="connsiteY28" fmla="*/ 780580 h 891736"/>
                <a:gd name="connsiteX29" fmla="*/ 288294 w 731454"/>
                <a:gd name="connsiteY29" fmla="*/ 780580 h 891736"/>
                <a:gd name="connsiteX30" fmla="*/ 295628 w 731454"/>
                <a:gd name="connsiteY30" fmla="*/ 819347 h 891736"/>
                <a:gd name="connsiteX31" fmla="*/ 306772 w 731454"/>
                <a:gd name="connsiteY31" fmla="*/ 891737 h 891736"/>
                <a:gd name="connsiteX32" fmla="*/ 325822 w 731454"/>
                <a:gd name="connsiteY32" fmla="*/ 891737 h 891736"/>
                <a:gd name="connsiteX33" fmla="*/ 312487 w 731454"/>
                <a:gd name="connsiteY33" fmla="*/ 816299 h 891736"/>
                <a:gd name="connsiteX34" fmla="*/ 302962 w 731454"/>
                <a:gd name="connsiteY34" fmla="*/ 773341 h 891736"/>
                <a:gd name="connsiteX35" fmla="*/ 342396 w 731454"/>
                <a:gd name="connsiteY35" fmla="*/ 754767 h 891736"/>
                <a:gd name="connsiteX36" fmla="*/ 399546 w 731454"/>
                <a:gd name="connsiteY36" fmla="*/ 791820 h 891736"/>
                <a:gd name="connsiteX37" fmla="*/ 384211 w 731454"/>
                <a:gd name="connsiteY37" fmla="*/ 828205 h 891736"/>
                <a:gd name="connsiteX38" fmla="*/ 355064 w 731454"/>
                <a:gd name="connsiteY38" fmla="*/ 891737 h 891736"/>
                <a:gd name="connsiteX39" fmla="*/ 375543 w 731454"/>
                <a:gd name="connsiteY39" fmla="*/ 891737 h 891736"/>
                <a:gd name="connsiteX40" fmla="*/ 399927 w 731454"/>
                <a:gd name="connsiteY40" fmla="*/ 834587 h 891736"/>
                <a:gd name="connsiteX41" fmla="*/ 416024 w 731454"/>
                <a:gd name="connsiteY41" fmla="*/ 793724 h 891736"/>
                <a:gd name="connsiteX42" fmla="*/ 486414 w 731454"/>
                <a:gd name="connsiteY42" fmla="*/ 799154 h 891736"/>
                <a:gd name="connsiteX43" fmla="*/ 536325 w 731454"/>
                <a:gd name="connsiteY43" fmla="*/ 765816 h 891736"/>
                <a:gd name="connsiteX44" fmla="*/ 520609 w 731454"/>
                <a:gd name="connsiteY44" fmla="*/ 720087 h 891736"/>
                <a:gd name="connsiteX45" fmla="*/ 517275 w 731454"/>
                <a:gd name="connsiteY45" fmla="*/ 718667 h 891736"/>
                <a:gd name="connsiteX46" fmla="*/ 432979 w 731454"/>
                <a:gd name="connsiteY46" fmla="*/ 761244 h 891736"/>
                <a:gd name="connsiteX47" fmla="*/ 418691 w 731454"/>
                <a:gd name="connsiteY47" fmla="*/ 785914 h 891736"/>
                <a:gd name="connsiteX48" fmla="*/ 425168 w 731454"/>
                <a:gd name="connsiteY48" fmla="*/ 768483 h 891736"/>
                <a:gd name="connsiteX49" fmla="*/ 437932 w 731454"/>
                <a:gd name="connsiteY49" fmla="*/ 731717 h 891736"/>
                <a:gd name="connsiteX50" fmla="*/ 443647 w 731454"/>
                <a:gd name="connsiteY50" fmla="*/ 712667 h 891736"/>
                <a:gd name="connsiteX51" fmla="*/ 448790 w 731454"/>
                <a:gd name="connsiteY51" fmla="*/ 692664 h 891736"/>
                <a:gd name="connsiteX52" fmla="*/ 458315 w 731454"/>
                <a:gd name="connsiteY52" fmla="*/ 645039 h 891736"/>
                <a:gd name="connsiteX53" fmla="*/ 524990 w 731454"/>
                <a:gd name="connsiteY53" fmla="*/ 660374 h 891736"/>
                <a:gd name="connsiteX54" fmla="*/ 579283 w 731454"/>
                <a:gd name="connsiteY54" fmla="*/ 634943 h 891736"/>
                <a:gd name="connsiteX55" fmla="*/ 571124 w 731454"/>
                <a:gd name="connsiteY55" fmla="*/ 587546 h 891736"/>
                <a:gd name="connsiteX56" fmla="*/ 567853 w 731454"/>
                <a:gd name="connsiteY56" fmla="*/ 585508 h 891736"/>
                <a:gd name="connsiteX57" fmla="*/ 478127 w 731454"/>
                <a:gd name="connsiteY57" fmla="*/ 614845 h 891736"/>
                <a:gd name="connsiteX58" fmla="*/ 459077 w 731454"/>
                <a:gd name="connsiteY58" fmla="*/ 638562 h 891736"/>
                <a:gd name="connsiteX59" fmla="*/ 463459 w 731454"/>
                <a:gd name="connsiteY59" fmla="*/ 609225 h 891736"/>
                <a:gd name="connsiteX60" fmla="*/ 472984 w 731454"/>
                <a:gd name="connsiteY60" fmla="*/ 522643 h 891736"/>
                <a:gd name="connsiteX61" fmla="*/ 475746 w 731454"/>
                <a:gd name="connsiteY61" fmla="*/ 496068 h 891736"/>
                <a:gd name="connsiteX62" fmla="*/ 544897 w 731454"/>
                <a:gd name="connsiteY62" fmla="*/ 512356 h 891736"/>
                <a:gd name="connsiteX63" fmla="*/ 599190 w 731454"/>
                <a:gd name="connsiteY63" fmla="*/ 486924 h 891736"/>
                <a:gd name="connsiteX64" fmla="*/ 590860 w 731454"/>
                <a:gd name="connsiteY64" fmla="*/ 439423 h 891736"/>
                <a:gd name="connsiteX65" fmla="*/ 587760 w 731454"/>
                <a:gd name="connsiteY65" fmla="*/ 437489 h 891736"/>
                <a:gd name="connsiteX66" fmla="*/ 497939 w 731454"/>
                <a:gd name="connsiteY66" fmla="*/ 466731 h 891736"/>
                <a:gd name="connsiteX67" fmla="*/ 475936 w 731454"/>
                <a:gd name="connsiteY67" fmla="*/ 494544 h 891736"/>
                <a:gd name="connsiteX68" fmla="*/ 483175 w 731454"/>
                <a:gd name="connsiteY68" fmla="*/ 436632 h 891736"/>
                <a:gd name="connsiteX69" fmla="*/ 499749 w 731454"/>
                <a:gd name="connsiteY69" fmla="*/ 360432 h 891736"/>
                <a:gd name="connsiteX70" fmla="*/ 569281 w 731454"/>
                <a:gd name="connsiteY70" fmla="*/ 376815 h 891736"/>
                <a:gd name="connsiteX71" fmla="*/ 623574 w 731454"/>
                <a:gd name="connsiteY71" fmla="*/ 351383 h 891736"/>
                <a:gd name="connsiteX72" fmla="*/ 615244 w 731454"/>
                <a:gd name="connsiteY72" fmla="*/ 303882 h 891736"/>
                <a:gd name="connsiteX73" fmla="*/ 612144 w 731454"/>
                <a:gd name="connsiteY73" fmla="*/ 301949 h 891736"/>
                <a:gd name="connsiteX74" fmla="*/ 522418 w 731454"/>
                <a:gd name="connsiteY74" fmla="*/ 331190 h 891736"/>
                <a:gd name="connsiteX75" fmla="*/ 500035 w 731454"/>
                <a:gd name="connsiteY75" fmla="*/ 359765 h 891736"/>
                <a:gd name="connsiteX76" fmla="*/ 501178 w 731454"/>
                <a:gd name="connsiteY76" fmla="*/ 355384 h 891736"/>
                <a:gd name="connsiteX77" fmla="*/ 531372 w 731454"/>
                <a:gd name="connsiteY77" fmla="*/ 283375 h 891736"/>
                <a:gd name="connsiteX78" fmla="*/ 551946 w 731454"/>
                <a:gd name="connsiteY78" fmla="*/ 247275 h 891736"/>
                <a:gd name="connsiteX79" fmla="*/ 617764 w 731454"/>
                <a:gd name="connsiteY79" fmla="*/ 270421 h 891736"/>
                <a:gd name="connsiteX80" fmla="*/ 674914 w 731454"/>
                <a:gd name="connsiteY80" fmla="*/ 251371 h 891736"/>
                <a:gd name="connsiteX81" fmla="*/ 671949 w 731454"/>
                <a:gd name="connsiteY81" fmla="*/ 203374 h 891736"/>
                <a:gd name="connsiteX82" fmla="*/ 668913 w 731454"/>
                <a:gd name="connsiteY82" fmla="*/ 200984 h 891736"/>
                <a:gd name="connsiteX83" fmla="*/ 576520 w 731454"/>
                <a:gd name="connsiteY83" fmla="*/ 220034 h 891736"/>
                <a:gd name="connsiteX84" fmla="*/ 558042 w 731454"/>
                <a:gd name="connsiteY84" fmla="*/ 238417 h 891736"/>
                <a:gd name="connsiteX85" fmla="*/ 567567 w 731454"/>
                <a:gd name="connsiteY85" fmla="*/ 223177 h 891736"/>
                <a:gd name="connsiteX86" fmla="*/ 602619 w 731454"/>
                <a:gd name="connsiteY86" fmla="*/ 175552 h 891736"/>
                <a:gd name="connsiteX87" fmla="*/ 620240 w 731454"/>
                <a:gd name="connsiteY87" fmla="*/ 154121 h 891736"/>
                <a:gd name="connsiteX88" fmla="*/ 688915 w 731454"/>
                <a:gd name="connsiteY88" fmla="*/ 144596 h 891736"/>
                <a:gd name="connsiteX89" fmla="*/ 730444 w 731454"/>
                <a:gd name="connsiteY89" fmla="*/ 101352 h 891736"/>
                <a:gd name="connsiteX90" fmla="*/ 705555 w 731454"/>
                <a:gd name="connsiteY90" fmla="*/ 60052 h 891736"/>
                <a:gd name="connsiteX91" fmla="*/ 701869 w 731454"/>
                <a:gd name="connsiteY91" fmla="*/ 59347 h 891736"/>
                <a:gd name="connsiteX92" fmla="*/ 628717 w 731454"/>
                <a:gd name="connsiteY92" fmla="*/ 119069 h 891736"/>
                <a:gd name="connsiteX93" fmla="*/ 617859 w 731454"/>
                <a:gd name="connsiteY93" fmla="*/ 154502 h 891736"/>
                <a:gd name="connsiteX94" fmla="*/ 617764 w 731454"/>
                <a:gd name="connsiteY94" fmla="*/ 154502 h 891736"/>
                <a:gd name="connsiteX95" fmla="*/ 600428 w 731454"/>
                <a:gd name="connsiteY95" fmla="*/ 174790 h 891736"/>
                <a:gd name="connsiteX96" fmla="*/ 564233 w 731454"/>
                <a:gd name="connsiteY96" fmla="*/ 222415 h 891736"/>
                <a:gd name="connsiteX97" fmla="*/ 526133 w 731454"/>
                <a:gd name="connsiteY97" fmla="*/ 282327 h 891736"/>
                <a:gd name="connsiteX98" fmla="*/ 494034 w 731454"/>
                <a:gd name="connsiteY98" fmla="*/ 354527 h 891736"/>
                <a:gd name="connsiteX99" fmla="*/ 494034 w 731454"/>
                <a:gd name="connsiteY99" fmla="*/ 355479 h 891736"/>
                <a:gd name="connsiteX100" fmla="*/ 494034 w 731454"/>
                <a:gd name="connsiteY100" fmla="*/ 321570 h 891736"/>
                <a:gd name="connsiteX101" fmla="*/ 440980 w 731454"/>
                <a:gd name="connsiteY101" fmla="*/ 243465 h 891736"/>
                <a:gd name="connsiteX102" fmla="*/ 402015 w 731454"/>
                <a:gd name="connsiteY102" fmla="*/ 271878 h 891736"/>
                <a:gd name="connsiteX103" fmla="*/ 401641 w 731454"/>
                <a:gd name="connsiteY103" fmla="*/ 275564 h 891736"/>
                <a:gd name="connsiteX104" fmla="*/ 428978 w 731454"/>
                <a:gd name="connsiteY104" fmla="*/ 328905 h 891736"/>
                <a:gd name="connsiteX105" fmla="*/ 493653 w 731454"/>
                <a:gd name="connsiteY105" fmla="*/ 358432 h 891736"/>
                <a:gd name="connsiteX106" fmla="*/ 474603 w 731454"/>
                <a:gd name="connsiteY106" fmla="*/ 436728 h 891736"/>
                <a:gd name="connsiteX107" fmla="*/ 467459 w 731454"/>
                <a:gd name="connsiteY107" fmla="*/ 483400 h 891736"/>
                <a:gd name="connsiteX108" fmla="*/ 467459 w 731454"/>
                <a:gd name="connsiteY108" fmla="*/ 468731 h 891736"/>
                <a:gd name="connsiteX109" fmla="*/ 414405 w 731454"/>
                <a:gd name="connsiteY109" fmla="*/ 390626 h 891736"/>
                <a:gd name="connsiteX110" fmla="*/ 375436 w 731454"/>
                <a:gd name="connsiteY110" fmla="*/ 419030 h 891736"/>
                <a:gd name="connsiteX111" fmla="*/ 375067 w 731454"/>
                <a:gd name="connsiteY111" fmla="*/ 422631 h 891736"/>
                <a:gd name="connsiteX112" fmla="*/ 402403 w 731454"/>
                <a:gd name="connsiteY112" fmla="*/ 476066 h 891736"/>
                <a:gd name="connsiteX113" fmla="*/ 465078 w 731454"/>
                <a:gd name="connsiteY113" fmla="*/ 504641 h 891736"/>
                <a:gd name="connsiteX114" fmla="*/ 462792 w 731454"/>
                <a:gd name="connsiteY114" fmla="*/ 522738 h 891736"/>
                <a:gd name="connsiteX115" fmla="*/ 451933 w 731454"/>
                <a:gd name="connsiteY115" fmla="*/ 608463 h 891736"/>
                <a:gd name="connsiteX116" fmla="*/ 446885 w 731454"/>
                <a:gd name="connsiteY116" fmla="*/ 637896 h 891736"/>
                <a:gd name="connsiteX117" fmla="*/ 446885 w 731454"/>
                <a:gd name="connsiteY117" fmla="*/ 625132 h 891736"/>
                <a:gd name="connsiteX118" fmla="*/ 393831 w 731454"/>
                <a:gd name="connsiteY118" fmla="*/ 546932 h 891736"/>
                <a:gd name="connsiteX119" fmla="*/ 354846 w 731454"/>
                <a:gd name="connsiteY119" fmla="*/ 575545 h 891736"/>
                <a:gd name="connsiteX120" fmla="*/ 354493 w 731454"/>
                <a:gd name="connsiteY120" fmla="*/ 579031 h 891736"/>
                <a:gd name="connsiteX121" fmla="*/ 381925 w 731454"/>
                <a:gd name="connsiteY121" fmla="*/ 632371 h 891736"/>
                <a:gd name="connsiteX122" fmla="*/ 442694 w 731454"/>
                <a:gd name="connsiteY122" fmla="*/ 660946 h 891736"/>
                <a:gd name="connsiteX123" fmla="*/ 436027 w 731454"/>
                <a:gd name="connsiteY123" fmla="*/ 690378 h 891736"/>
                <a:gd name="connsiteX124" fmla="*/ 430693 w 731454"/>
                <a:gd name="connsiteY124" fmla="*/ 709428 h 891736"/>
                <a:gd name="connsiteX125" fmla="*/ 424597 w 731454"/>
                <a:gd name="connsiteY125" fmla="*/ 728478 h 891736"/>
                <a:gd name="connsiteX126" fmla="*/ 411357 w 731454"/>
                <a:gd name="connsiteY126" fmla="*/ 764197 h 891736"/>
                <a:gd name="connsiteX127" fmla="*/ 401832 w 731454"/>
                <a:gd name="connsiteY127" fmla="*/ 787438 h 891736"/>
                <a:gd name="connsiteX128" fmla="*/ 406023 w 731454"/>
                <a:gd name="connsiteY128" fmla="*/ 756482 h 891736"/>
                <a:gd name="connsiteX129" fmla="*/ 388306 w 731454"/>
                <a:gd name="connsiteY129" fmla="*/ 692093 h 891736"/>
                <a:gd name="connsiteX130" fmla="*/ 388306 w 731454"/>
                <a:gd name="connsiteY130" fmla="*/ 684568 h 891736"/>
                <a:gd name="connsiteX131" fmla="*/ 349731 w 731454"/>
                <a:gd name="connsiteY131" fmla="*/ 655402 h 891736"/>
                <a:gd name="connsiteX132" fmla="*/ 346587 w 731454"/>
                <a:gd name="connsiteY132" fmla="*/ 655993 h 891736"/>
                <a:gd name="connsiteX133" fmla="*/ 299724 w 731454"/>
                <a:gd name="connsiteY133" fmla="*/ 738003 h 891736"/>
                <a:gd name="connsiteX134" fmla="*/ 301438 w 731454"/>
                <a:gd name="connsiteY134" fmla="*/ 766578 h 891736"/>
                <a:gd name="connsiteX135" fmla="*/ 297247 w 731454"/>
                <a:gd name="connsiteY135" fmla="*/ 748385 h 891736"/>
                <a:gd name="connsiteX136" fmla="*/ 287722 w 731454"/>
                <a:gd name="connsiteY136" fmla="*/ 710762 h 891736"/>
                <a:gd name="connsiteX137" fmla="*/ 281912 w 731454"/>
                <a:gd name="connsiteY137" fmla="*/ 691712 h 891736"/>
                <a:gd name="connsiteX138" fmla="*/ 275149 w 731454"/>
                <a:gd name="connsiteY138" fmla="*/ 672185 h 891736"/>
                <a:gd name="connsiteX139" fmla="*/ 256671 w 731454"/>
                <a:gd name="connsiteY139" fmla="*/ 627228 h 891736"/>
                <a:gd name="connsiteX140" fmla="*/ 320869 w 731454"/>
                <a:gd name="connsiteY140" fmla="*/ 603129 h 891736"/>
                <a:gd name="connsiteX141" fmla="*/ 352207 w 731454"/>
                <a:gd name="connsiteY141" fmla="*/ 551980 h 891736"/>
                <a:gd name="connsiteX142" fmla="*/ 318890 w 731454"/>
                <a:gd name="connsiteY142" fmla="*/ 516928 h 891736"/>
                <a:gd name="connsiteX143" fmla="*/ 315345 w 731454"/>
                <a:gd name="connsiteY143" fmla="*/ 517023 h 891736"/>
                <a:gd name="connsiteX144" fmla="*/ 256671 w 731454"/>
                <a:gd name="connsiteY144" fmla="*/ 591032 h 891736"/>
                <a:gd name="connsiteX145" fmla="*/ 253909 w 731454"/>
                <a:gd name="connsiteY145" fmla="*/ 621227 h 891736"/>
                <a:gd name="connsiteX146" fmla="*/ 241336 w 731454"/>
                <a:gd name="connsiteY146" fmla="*/ 594366 h 891736"/>
                <a:gd name="connsiteX147" fmla="*/ 201140 w 731454"/>
                <a:gd name="connsiteY147" fmla="*/ 517214 h 891736"/>
                <a:gd name="connsiteX148" fmla="*/ 188758 w 731454"/>
                <a:gd name="connsiteY148" fmla="*/ 493592 h 891736"/>
                <a:gd name="connsiteX149" fmla="*/ 255433 w 731454"/>
                <a:gd name="connsiteY149" fmla="*/ 468922 h 891736"/>
                <a:gd name="connsiteX150" fmla="*/ 286770 w 731454"/>
                <a:gd name="connsiteY150" fmla="*/ 417773 h 891736"/>
                <a:gd name="connsiteX151" fmla="*/ 253453 w 731454"/>
                <a:gd name="connsiteY151" fmla="*/ 382721 h 891736"/>
                <a:gd name="connsiteX152" fmla="*/ 249908 w 731454"/>
                <a:gd name="connsiteY152" fmla="*/ 382816 h 891736"/>
                <a:gd name="connsiteX153" fmla="*/ 191234 w 731454"/>
                <a:gd name="connsiteY153" fmla="*/ 456825 h 891736"/>
                <a:gd name="connsiteX154" fmla="*/ 188186 w 731454"/>
                <a:gd name="connsiteY154" fmla="*/ 492163 h 891736"/>
                <a:gd name="connsiteX155" fmla="*/ 162278 w 731454"/>
                <a:gd name="connsiteY155" fmla="*/ 439871 h 891736"/>
                <a:gd name="connsiteX156" fmla="*/ 133703 w 731454"/>
                <a:gd name="connsiteY156" fmla="*/ 367195 h 891736"/>
                <a:gd name="connsiteX157" fmla="*/ 200378 w 731454"/>
                <a:gd name="connsiteY157" fmla="*/ 342525 h 891736"/>
                <a:gd name="connsiteX158" fmla="*/ 231620 w 731454"/>
                <a:gd name="connsiteY158" fmla="*/ 291376 h 891736"/>
                <a:gd name="connsiteX159" fmla="*/ 198497 w 731454"/>
                <a:gd name="connsiteY159" fmla="*/ 256324 h 891736"/>
                <a:gd name="connsiteX160" fmla="*/ 194854 w 731454"/>
                <a:gd name="connsiteY160" fmla="*/ 256419 h 891736"/>
                <a:gd name="connsiteX161" fmla="*/ 136084 w 731454"/>
                <a:gd name="connsiteY161" fmla="*/ 330333 h 891736"/>
                <a:gd name="connsiteX162" fmla="*/ 133036 w 731454"/>
                <a:gd name="connsiteY162" fmla="*/ 366242 h 891736"/>
                <a:gd name="connsiteX163" fmla="*/ 131512 w 731454"/>
                <a:gd name="connsiteY163" fmla="*/ 361861 h 891736"/>
                <a:gd name="connsiteX164" fmla="*/ 116939 w 731454"/>
                <a:gd name="connsiteY164" fmla="*/ 285185 h 891736"/>
                <a:gd name="connsiteX165" fmla="*/ 114177 w 731454"/>
                <a:gd name="connsiteY165" fmla="*/ 243751 h 891736"/>
                <a:gd name="connsiteX166" fmla="*/ 181900 w 731454"/>
                <a:gd name="connsiteY166" fmla="*/ 226701 h 891736"/>
                <a:gd name="connsiteX167" fmla="*/ 218571 w 731454"/>
                <a:gd name="connsiteY167" fmla="*/ 179076 h 891736"/>
                <a:gd name="connsiteX168" fmla="*/ 189477 w 731454"/>
                <a:gd name="connsiteY168" fmla="*/ 140614 h 891736"/>
                <a:gd name="connsiteX169" fmla="*/ 185805 w 731454"/>
                <a:gd name="connsiteY169" fmla="*/ 140309 h 891736"/>
                <a:gd name="connsiteX170" fmla="*/ 119130 w 731454"/>
                <a:gd name="connsiteY170" fmla="*/ 206984 h 891736"/>
                <a:gd name="connsiteX171" fmla="*/ 113891 w 731454"/>
                <a:gd name="connsiteY171" fmla="*/ 232607 h 891736"/>
                <a:gd name="connsiteX172" fmla="*/ 113891 w 731454"/>
                <a:gd name="connsiteY172" fmla="*/ 214509 h 891736"/>
                <a:gd name="connsiteX173" fmla="*/ 116653 w 731454"/>
                <a:gd name="connsiteY173" fmla="*/ 155073 h 891736"/>
                <a:gd name="connsiteX174" fmla="*/ 119511 w 731454"/>
                <a:gd name="connsiteY174" fmla="*/ 127546 h 891736"/>
                <a:gd name="connsiteX175" fmla="*/ 171422 w 731454"/>
                <a:gd name="connsiteY175" fmla="*/ 81445 h 891736"/>
                <a:gd name="connsiteX176" fmla="*/ 182090 w 731454"/>
                <a:gd name="connsiteY176" fmla="*/ 22485 h 891736"/>
                <a:gd name="connsiteX177" fmla="*/ 138570 w 731454"/>
                <a:gd name="connsiteY177" fmla="*/ 2026 h 891736"/>
                <a:gd name="connsiteX178" fmla="*/ 135227 w 731454"/>
                <a:gd name="connsiteY178" fmla="*/ 3435 h 891736"/>
                <a:gd name="connsiteX179" fmla="*/ 106652 w 731454"/>
                <a:gd name="connsiteY179" fmla="*/ 93542 h 891736"/>
                <a:gd name="connsiteX180" fmla="*/ 117130 w 731454"/>
                <a:gd name="connsiteY180" fmla="*/ 129165 h 891736"/>
                <a:gd name="connsiteX181" fmla="*/ 117701 w 731454"/>
                <a:gd name="connsiteY181" fmla="*/ 129165 h 891736"/>
                <a:gd name="connsiteX182" fmla="*/ 114463 w 731454"/>
                <a:gd name="connsiteY182" fmla="*/ 155549 h 891736"/>
                <a:gd name="connsiteX183" fmla="*/ 110367 w 731454"/>
                <a:gd name="connsiteY183" fmla="*/ 215081 h 891736"/>
                <a:gd name="connsiteX184" fmla="*/ 111986 w 731454"/>
                <a:gd name="connsiteY184" fmla="*/ 285756 h 891736"/>
                <a:gd name="connsiteX185" fmla="*/ 125131 w 731454"/>
                <a:gd name="connsiteY185" fmla="*/ 363671 h 891736"/>
                <a:gd name="connsiteX186" fmla="*/ 125131 w 731454"/>
                <a:gd name="connsiteY186" fmla="*/ 364623 h 891736"/>
                <a:gd name="connsiteX187" fmla="*/ 106081 w 731454"/>
                <a:gd name="connsiteY187" fmla="*/ 336620 h 891736"/>
                <a:gd name="connsiteX188" fmla="*/ 18736 w 731454"/>
                <a:gd name="connsiteY188" fmla="*/ 300710 h 891736"/>
                <a:gd name="connsiteX189" fmla="*/ 3668 w 731454"/>
                <a:gd name="connsiteY189" fmla="*/ 346516 h 891736"/>
                <a:gd name="connsiteX190" fmla="*/ 4068 w 731454"/>
                <a:gd name="connsiteY190" fmla="*/ 347288 h 891736"/>
                <a:gd name="connsiteX191" fmla="*/ 56360 w 731454"/>
                <a:gd name="connsiteY191" fmla="*/ 376910 h 8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31454" h="891736">
                  <a:moveTo>
                    <a:pt x="56360" y="376910"/>
                  </a:moveTo>
                  <a:cubicBezTo>
                    <a:pt x="77791" y="379958"/>
                    <a:pt x="123035" y="366909"/>
                    <a:pt x="126559" y="365862"/>
                  </a:cubicBezTo>
                  <a:cubicBezTo>
                    <a:pt x="133960" y="391684"/>
                    <a:pt x="143094" y="416982"/>
                    <a:pt x="153896" y="441585"/>
                  </a:cubicBezTo>
                  <a:cubicBezTo>
                    <a:pt x="160087" y="455968"/>
                    <a:pt x="166850" y="470160"/>
                    <a:pt x="173708" y="484543"/>
                  </a:cubicBezTo>
                  <a:cubicBezTo>
                    <a:pt x="169612" y="478447"/>
                    <a:pt x="165898" y="473113"/>
                    <a:pt x="165231" y="472446"/>
                  </a:cubicBezTo>
                  <a:cubicBezTo>
                    <a:pt x="148467" y="452920"/>
                    <a:pt x="104461" y="424821"/>
                    <a:pt x="77982" y="436537"/>
                  </a:cubicBezTo>
                  <a:cubicBezTo>
                    <a:pt x="60882" y="444300"/>
                    <a:pt x="53312" y="464455"/>
                    <a:pt x="61075" y="481552"/>
                  </a:cubicBezTo>
                  <a:cubicBezTo>
                    <a:pt x="61599" y="482714"/>
                    <a:pt x="62188" y="483838"/>
                    <a:pt x="62837" y="484924"/>
                  </a:cubicBezTo>
                  <a:cubicBezTo>
                    <a:pt x="72362" y="502736"/>
                    <a:pt x="96079" y="511594"/>
                    <a:pt x="115129" y="514356"/>
                  </a:cubicBezTo>
                  <a:cubicBezTo>
                    <a:pt x="134179" y="517118"/>
                    <a:pt x="173137" y="506831"/>
                    <a:pt x="183328" y="503879"/>
                  </a:cubicBezTo>
                  <a:cubicBezTo>
                    <a:pt x="185995" y="509308"/>
                    <a:pt x="188662" y="514832"/>
                    <a:pt x="191425" y="520262"/>
                  </a:cubicBezTo>
                  <a:cubicBezTo>
                    <a:pt x="204474" y="546265"/>
                    <a:pt x="217618" y="572173"/>
                    <a:pt x="229525" y="597986"/>
                  </a:cubicBezTo>
                  <a:cubicBezTo>
                    <a:pt x="233811" y="607034"/>
                    <a:pt x="237716" y="616179"/>
                    <a:pt x="241621" y="625323"/>
                  </a:cubicBezTo>
                  <a:cubicBezTo>
                    <a:pt x="237907" y="619893"/>
                    <a:pt x="234859" y="615798"/>
                    <a:pt x="234287" y="614845"/>
                  </a:cubicBezTo>
                  <a:cubicBezTo>
                    <a:pt x="217428" y="595795"/>
                    <a:pt x="173422" y="567696"/>
                    <a:pt x="146943" y="578936"/>
                  </a:cubicBezTo>
                  <a:cubicBezTo>
                    <a:pt x="129823" y="586908"/>
                    <a:pt x="122406" y="607244"/>
                    <a:pt x="130377" y="624370"/>
                  </a:cubicBezTo>
                  <a:cubicBezTo>
                    <a:pt x="130863" y="625408"/>
                    <a:pt x="131400" y="626427"/>
                    <a:pt x="131989" y="627418"/>
                  </a:cubicBezTo>
                  <a:cubicBezTo>
                    <a:pt x="141514" y="645230"/>
                    <a:pt x="165326" y="653993"/>
                    <a:pt x="184281" y="656755"/>
                  </a:cubicBezTo>
                  <a:cubicBezTo>
                    <a:pt x="203236" y="659517"/>
                    <a:pt x="238573" y="650183"/>
                    <a:pt x="250956" y="647230"/>
                  </a:cubicBezTo>
                  <a:cubicBezTo>
                    <a:pt x="254671" y="656755"/>
                    <a:pt x="258385" y="666280"/>
                    <a:pt x="261624" y="675805"/>
                  </a:cubicBezTo>
                  <a:cubicBezTo>
                    <a:pt x="263624" y="682187"/>
                    <a:pt x="266101" y="688283"/>
                    <a:pt x="267720" y="694855"/>
                  </a:cubicBezTo>
                  <a:cubicBezTo>
                    <a:pt x="269339" y="701427"/>
                    <a:pt x="271339" y="707618"/>
                    <a:pt x="273054" y="713905"/>
                  </a:cubicBezTo>
                  <a:cubicBezTo>
                    <a:pt x="276007" y="726192"/>
                    <a:pt x="279150" y="738860"/>
                    <a:pt x="281722" y="750957"/>
                  </a:cubicBezTo>
                  <a:cubicBezTo>
                    <a:pt x="283627" y="759339"/>
                    <a:pt x="285246" y="767435"/>
                    <a:pt x="286865" y="775437"/>
                  </a:cubicBezTo>
                  <a:cubicBezTo>
                    <a:pt x="282674" y="766388"/>
                    <a:pt x="274197" y="748766"/>
                    <a:pt x="273340" y="747338"/>
                  </a:cubicBezTo>
                  <a:cubicBezTo>
                    <a:pt x="259624" y="725525"/>
                    <a:pt x="220381" y="691521"/>
                    <a:pt x="192472" y="698570"/>
                  </a:cubicBezTo>
                  <a:cubicBezTo>
                    <a:pt x="174344" y="703866"/>
                    <a:pt x="163940" y="722849"/>
                    <a:pt x="169234" y="740975"/>
                  </a:cubicBezTo>
                  <a:cubicBezTo>
                    <a:pt x="169486" y="741842"/>
                    <a:pt x="169770" y="742689"/>
                    <a:pt x="170089" y="743528"/>
                  </a:cubicBezTo>
                  <a:cubicBezTo>
                    <a:pt x="177042" y="762578"/>
                    <a:pt x="198664" y="774960"/>
                    <a:pt x="217714" y="780580"/>
                  </a:cubicBezTo>
                  <a:cubicBezTo>
                    <a:pt x="237907" y="786676"/>
                    <a:pt x="282674" y="781056"/>
                    <a:pt x="288294" y="780580"/>
                  </a:cubicBezTo>
                  <a:cubicBezTo>
                    <a:pt x="290961" y="794010"/>
                    <a:pt x="293437" y="807059"/>
                    <a:pt x="295628" y="819347"/>
                  </a:cubicBezTo>
                  <a:cubicBezTo>
                    <a:pt x="300391" y="846683"/>
                    <a:pt x="304010" y="871067"/>
                    <a:pt x="306772" y="891737"/>
                  </a:cubicBezTo>
                  <a:lnTo>
                    <a:pt x="325822" y="891737"/>
                  </a:lnTo>
                  <a:cubicBezTo>
                    <a:pt x="322489" y="870306"/>
                    <a:pt x="318202" y="844874"/>
                    <a:pt x="312487" y="816299"/>
                  </a:cubicBezTo>
                  <a:cubicBezTo>
                    <a:pt x="309820" y="802678"/>
                    <a:pt x="306677" y="788200"/>
                    <a:pt x="302962" y="773341"/>
                  </a:cubicBezTo>
                  <a:cubicBezTo>
                    <a:pt x="316465" y="767940"/>
                    <a:pt x="329632" y="761739"/>
                    <a:pt x="342396" y="754767"/>
                  </a:cubicBezTo>
                  <a:cubicBezTo>
                    <a:pt x="357160" y="770769"/>
                    <a:pt x="394879" y="789438"/>
                    <a:pt x="399546" y="791820"/>
                  </a:cubicBezTo>
                  <a:cubicBezTo>
                    <a:pt x="394402" y="804488"/>
                    <a:pt x="389259" y="816775"/>
                    <a:pt x="384211" y="828205"/>
                  </a:cubicBezTo>
                  <a:cubicBezTo>
                    <a:pt x="373733" y="852303"/>
                    <a:pt x="363827" y="873639"/>
                    <a:pt x="355064" y="891737"/>
                  </a:cubicBezTo>
                  <a:lnTo>
                    <a:pt x="375543" y="891737"/>
                  </a:lnTo>
                  <a:cubicBezTo>
                    <a:pt x="383068" y="874973"/>
                    <a:pt x="391354" y="855923"/>
                    <a:pt x="399927" y="834587"/>
                  </a:cubicBezTo>
                  <a:cubicBezTo>
                    <a:pt x="405261" y="821728"/>
                    <a:pt x="410595" y="807917"/>
                    <a:pt x="416024" y="793724"/>
                  </a:cubicBezTo>
                  <a:cubicBezTo>
                    <a:pt x="421453" y="794867"/>
                    <a:pt x="465745" y="803821"/>
                    <a:pt x="486414" y="799154"/>
                  </a:cubicBezTo>
                  <a:cubicBezTo>
                    <a:pt x="505464" y="794963"/>
                    <a:pt x="527848" y="784390"/>
                    <a:pt x="536325" y="765816"/>
                  </a:cubicBezTo>
                  <a:cubicBezTo>
                    <a:pt x="544614" y="748843"/>
                    <a:pt x="537577" y="728373"/>
                    <a:pt x="520609" y="720087"/>
                  </a:cubicBezTo>
                  <a:cubicBezTo>
                    <a:pt x="519523" y="719553"/>
                    <a:pt x="518410" y="719077"/>
                    <a:pt x="517275" y="718667"/>
                  </a:cubicBezTo>
                  <a:cubicBezTo>
                    <a:pt x="489938" y="709142"/>
                    <a:pt x="448314" y="740575"/>
                    <a:pt x="432979" y="761244"/>
                  </a:cubicBezTo>
                  <a:cubicBezTo>
                    <a:pt x="432121" y="762482"/>
                    <a:pt x="423454" y="776770"/>
                    <a:pt x="418691" y="785914"/>
                  </a:cubicBezTo>
                  <a:cubicBezTo>
                    <a:pt x="420882" y="780104"/>
                    <a:pt x="423073" y="774484"/>
                    <a:pt x="425168" y="768483"/>
                  </a:cubicBezTo>
                  <a:cubicBezTo>
                    <a:pt x="429550" y="756577"/>
                    <a:pt x="433550" y="744575"/>
                    <a:pt x="437932" y="731717"/>
                  </a:cubicBezTo>
                  <a:lnTo>
                    <a:pt x="443647" y="712667"/>
                  </a:lnTo>
                  <a:cubicBezTo>
                    <a:pt x="445647" y="706285"/>
                    <a:pt x="446980" y="699427"/>
                    <a:pt x="448790" y="692664"/>
                  </a:cubicBezTo>
                  <a:cubicBezTo>
                    <a:pt x="452505" y="677139"/>
                    <a:pt x="455458" y="661137"/>
                    <a:pt x="458315" y="645039"/>
                  </a:cubicBezTo>
                  <a:cubicBezTo>
                    <a:pt x="468793" y="648849"/>
                    <a:pt x="505940" y="661803"/>
                    <a:pt x="524990" y="660374"/>
                  </a:cubicBezTo>
                  <a:cubicBezTo>
                    <a:pt x="544040" y="658946"/>
                    <a:pt x="568234" y="651992"/>
                    <a:pt x="579283" y="634943"/>
                  </a:cubicBezTo>
                  <a:cubicBezTo>
                    <a:pt x="590116" y="619607"/>
                    <a:pt x="586464" y="598386"/>
                    <a:pt x="571124" y="587546"/>
                  </a:cubicBezTo>
                  <a:cubicBezTo>
                    <a:pt x="570073" y="586813"/>
                    <a:pt x="568980" y="586127"/>
                    <a:pt x="567853" y="585508"/>
                  </a:cubicBezTo>
                  <a:cubicBezTo>
                    <a:pt x="542230" y="572364"/>
                    <a:pt x="496320" y="596652"/>
                    <a:pt x="478127" y="614845"/>
                  </a:cubicBezTo>
                  <a:cubicBezTo>
                    <a:pt x="476984" y="615988"/>
                    <a:pt x="465364" y="630466"/>
                    <a:pt x="459077" y="638562"/>
                  </a:cubicBezTo>
                  <a:cubicBezTo>
                    <a:pt x="460601" y="629037"/>
                    <a:pt x="462220" y="619512"/>
                    <a:pt x="463459" y="609225"/>
                  </a:cubicBezTo>
                  <a:cubicBezTo>
                    <a:pt x="466983" y="580650"/>
                    <a:pt x="469650" y="551599"/>
                    <a:pt x="472984" y="522643"/>
                  </a:cubicBezTo>
                  <a:cubicBezTo>
                    <a:pt x="473841" y="513785"/>
                    <a:pt x="474793" y="504926"/>
                    <a:pt x="475746" y="496068"/>
                  </a:cubicBezTo>
                  <a:cubicBezTo>
                    <a:pt x="479461" y="497497"/>
                    <a:pt x="523371" y="513785"/>
                    <a:pt x="544897" y="512356"/>
                  </a:cubicBezTo>
                  <a:cubicBezTo>
                    <a:pt x="563947" y="510927"/>
                    <a:pt x="588046" y="503974"/>
                    <a:pt x="599190" y="486924"/>
                  </a:cubicBezTo>
                  <a:cubicBezTo>
                    <a:pt x="610007" y="471503"/>
                    <a:pt x="606276" y="450243"/>
                    <a:pt x="590860" y="439423"/>
                  </a:cubicBezTo>
                  <a:cubicBezTo>
                    <a:pt x="589862" y="438728"/>
                    <a:pt x="588827" y="438080"/>
                    <a:pt x="587760" y="437489"/>
                  </a:cubicBezTo>
                  <a:cubicBezTo>
                    <a:pt x="562138" y="424250"/>
                    <a:pt x="516227" y="448539"/>
                    <a:pt x="497939" y="466731"/>
                  </a:cubicBezTo>
                  <a:cubicBezTo>
                    <a:pt x="496606" y="468065"/>
                    <a:pt x="479937" y="489020"/>
                    <a:pt x="475936" y="494544"/>
                  </a:cubicBezTo>
                  <a:cubicBezTo>
                    <a:pt x="477937" y="475018"/>
                    <a:pt x="480223" y="455682"/>
                    <a:pt x="483175" y="436632"/>
                  </a:cubicBezTo>
                  <a:cubicBezTo>
                    <a:pt x="487093" y="410905"/>
                    <a:pt x="492629" y="385454"/>
                    <a:pt x="499749" y="360432"/>
                  </a:cubicBezTo>
                  <a:cubicBezTo>
                    <a:pt x="501463" y="361099"/>
                    <a:pt x="547374" y="378339"/>
                    <a:pt x="569281" y="376815"/>
                  </a:cubicBezTo>
                  <a:cubicBezTo>
                    <a:pt x="588331" y="375482"/>
                    <a:pt x="612525" y="368433"/>
                    <a:pt x="623574" y="351383"/>
                  </a:cubicBezTo>
                  <a:cubicBezTo>
                    <a:pt x="634390" y="335963"/>
                    <a:pt x="630660" y="314703"/>
                    <a:pt x="615244" y="303882"/>
                  </a:cubicBezTo>
                  <a:cubicBezTo>
                    <a:pt x="614246" y="303187"/>
                    <a:pt x="613211" y="302539"/>
                    <a:pt x="612144" y="301949"/>
                  </a:cubicBezTo>
                  <a:cubicBezTo>
                    <a:pt x="586522" y="288709"/>
                    <a:pt x="540611" y="313093"/>
                    <a:pt x="522418" y="331190"/>
                  </a:cubicBezTo>
                  <a:cubicBezTo>
                    <a:pt x="520990" y="332619"/>
                    <a:pt x="503368" y="355098"/>
                    <a:pt x="500035" y="359765"/>
                  </a:cubicBezTo>
                  <a:cubicBezTo>
                    <a:pt x="500035" y="358337"/>
                    <a:pt x="500797" y="356813"/>
                    <a:pt x="501178" y="355384"/>
                  </a:cubicBezTo>
                  <a:cubicBezTo>
                    <a:pt x="509067" y="330524"/>
                    <a:pt x="519172" y="306425"/>
                    <a:pt x="531372" y="283375"/>
                  </a:cubicBezTo>
                  <a:cubicBezTo>
                    <a:pt x="537849" y="270516"/>
                    <a:pt x="544897" y="258610"/>
                    <a:pt x="551946" y="247275"/>
                  </a:cubicBezTo>
                  <a:cubicBezTo>
                    <a:pt x="560137" y="251371"/>
                    <a:pt x="597666" y="269564"/>
                    <a:pt x="617764" y="270421"/>
                  </a:cubicBezTo>
                  <a:cubicBezTo>
                    <a:pt x="637861" y="271278"/>
                    <a:pt x="661579" y="266801"/>
                    <a:pt x="674914" y="251371"/>
                  </a:cubicBezTo>
                  <a:cubicBezTo>
                    <a:pt x="687350" y="237303"/>
                    <a:pt x="686022" y="215805"/>
                    <a:pt x="671949" y="203374"/>
                  </a:cubicBezTo>
                  <a:cubicBezTo>
                    <a:pt x="670983" y="202517"/>
                    <a:pt x="669969" y="201727"/>
                    <a:pt x="668913" y="200984"/>
                  </a:cubicBezTo>
                  <a:cubicBezTo>
                    <a:pt x="644910" y="184982"/>
                    <a:pt x="596618" y="204222"/>
                    <a:pt x="576520" y="220034"/>
                  </a:cubicBezTo>
                  <a:cubicBezTo>
                    <a:pt x="575377" y="220891"/>
                    <a:pt x="565281" y="230988"/>
                    <a:pt x="558042" y="238417"/>
                  </a:cubicBezTo>
                  <a:cubicBezTo>
                    <a:pt x="561280" y="233369"/>
                    <a:pt x="564519" y="228035"/>
                    <a:pt x="567567" y="223177"/>
                  </a:cubicBezTo>
                  <a:cubicBezTo>
                    <a:pt x="579568" y="205080"/>
                    <a:pt x="591760" y="189173"/>
                    <a:pt x="602619" y="175552"/>
                  </a:cubicBezTo>
                  <a:cubicBezTo>
                    <a:pt x="608905" y="167646"/>
                    <a:pt x="614716" y="160693"/>
                    <a:pt x="620240" y="154121"/>
                  </a:cubicBezTo>
                  <a:cubicBezTo>
                    <a:pt x="630337" y="154121"/>
                    <a:pt x="671104" y="152692"/>
                    <a:pt x="688915" y="144596"/>
                  </a:cubicBezTo>
                  <a:cubicBezTo>
                    <a:pt x="706727" y="136499"/>
                    <a:pt x="726253" y="121259"/>
                    <a:pt x="730444" y="101352"/>
                  </a:cubicBezTo>
                  <a:cubicBezTo>
                    <a:pt x="734977" y="83074"/>
                    <a:pt x="723833" y="64576"/>
                    <a:pt x="705555" y="60052"/>
                  </a:cubicBezTo>
                  <a:cubicBezTo>
                    <a:pt x="704340" y="59747"/>
                    <a:pt x="703110" y="59509"/>
                    <a:pt x="701869" y="59347"/>
                  </a:cubicBezTo>
                  <a:cubicBezTo>
                    <a:pt x="673294" y="56299"/>
                    <a:pt x="639195" y="95542"/>
                    <a:pt x="628717" y="119069"/>
                  </a:cubicBezTo>
                  <a:cubicBezTo>
                    <a:pt x="627860" y="121069"/>
                    <a:pt x="617383" y="154502"/>
                    <a:pt x="617859" y="154502"/>
                  </a:cubicBezTo>
                  <a:lnTo>
                    <a:pt x="617764" y="154502"/>
                  </a:lnTo>
                  <a:cubicBezTo>
                    <a:pt x="612334" y="160693"/>
                    <a:pt x="606524" y="167360"/>
                    <a:pt x="600428" y="174790"/>
                  </a:cubicBezTo>
                  <a:cubicBezTo>
                    <a:pt x="589189" y="188506"/>
                    <a:pt x="576711" y="204222"/>
                    <a:pt x="564233" y="222415"/>
                  </a:cubicBezTo>
                  <a:cubicBezTo>
                    <a:pt x="550335" y="241598"/>
                    <a:pt x="537612" y="261601"/>
                    <a:pt x="526133" y="282327"/>
                  </a:cubicBezTo>
                  <a:cubicBezTo>
                    <a:pt x="513301" y="305387"/>
                    <a:pt x="502559" y="329552"/>
                    <a:pt x="494034" y="354527"/>
                  </a:cubicBezTo>
                  <a:lnTo>
                    <a:pt x="494034" y="355479"/>
                  </a:lnTo>
                  <a:cubicBezTo>
                    <a:pt x="494034" y="347002"/>
                    <a:pt x="494034" y="323380"/>
                    <a:pt x="494034" y="321570"/>
                  </a:cubicBezTo>
                  <a:cubicBezTo>
                    <a:pt x="490700" y="296043"/>
                    <a:pt x="469269" y="248704"/>
                    <a:pt x="440980" y="243465"/>
                  </a:cubicBezTo>
                  <a:cubicBezTo>
                    <a:pt x="422374" y="240551"/>
                    <a:pt x="404928" y="253276"/>
                    <a:pt x="402015" y="271878"/>
                  </a:cubicBezTo>
                  <a:cubicBezTo>
                    <a:pt x="401823" y="273097"/>
                    <a:pt x="401700" y="274326"/>
                    <a:pt x="401641" y="275564"/>
                  </a:cubicBezTo>
                  <a:cubicBezTo>
                    <a:pt x="400022" y="295853"/>
                    <a:pt x="414691" y="316141"/>
                    <a:pt x="428978" y="328905"/>
                  </a:cubicBezTo>
                  <a:cubicBezTo>
                    <a:pt x="445171" y="343382"/>
                    <a:pt x="490033" y="357480"/>
                    <a:pt x="493653" y="358432"/>
                  </a:cubicBezTo>
                  <a:cubicBezTo>
                    <a:pt x="485562" y="384073"/>
                    <a:pt x="479198" y="410229"/>
                    <a:pt x="474603" y="436728"/>
                  </a:cubicBezTo>
                  <a:cubicBezTo>
                    <a:pt x="471841" y="452158"/>
                    <a:pt x="469555" y="467779"/>
                    <a:pt x="467459" y="483400"/>
                  </a:cubicBezTo>
                  <a:cubicBezTo>
                    <a:pt x="467459" y="476161"/>
                    <a:pt x="467459" y="469589"/>
                    <a:pt x="467459" y="468731"/>
                  </a:cubicBezTo>
                  <a:cubicBezTo>
                    <a:pt x="464125" y="443205"/>
                    <a:pt x="442694" y="395865"/>
                    <a:pt x="414405" y="390626"/>
                  </a:cubicBezTo>
                  <a:cubicBezTo>
                    <a:pt x="395800" y="387712"/>
                    <a:pt x="378353" y="400428"/>
                    <a:pt x="375436" y="419030"/>
                  </a:cubicBezTo>
                  <a:cubicBezTo>
                    <a:pt x="375250" y="420230"/>
                    <a:pt x="375127" y="421430"/>
                    <a:pt x="375067" y="422631"/>
                  </a:cubicBezTo>
                  <a:cubicBezTo>
                    <a:pt x="373447" y="442919"/>
                    <a:pt x="388116" y="463207"/>
                    <a:pt x="402403" y="476066"/>
                  </a:cubicBezTo>
                  <a:cubicBezTo>
                    <a:pt x="416691" y="488924"/>
                    <a:pt x="454981" y="501688"/>
                    <a:pt x="465078" y="504641"/>
                  </a:cubicBezTo>
                  <a:lnTo>
                    <a:pt x="462792" y="522738"/>
                  </a:lnTo>
                  <a:cubicBezTo>
                    <a:pt x="459363" y="551313"/>
                    <a:pt x="456029" y="580460"/>
                    <a:pt x="451933" y="608463"/>
                  </a:cubicBezTo>
                  <a:cubicBezTo>
                    <a:pt x="450505" y="617988"/>
                    <a:pt x="448695" y="628085"/>
                    <a:pt x="446885" y="637896"/>
                  </a:cubicBezTo>
                  <a:cubicBezTo>
                    <a:pt x="446885" y="631418"/>
                    <a:pt x="446885" y="625894"/>
                    <a:pt x="446885" y="625132"/>
                  </a:cubicBezTo>
                  <a:cubicBezTo>
                    <a:pt x="443551" y="599605"/>
                    <a:pt x="422215" y="552171"/>
                    <a:pt x="393831" y="546932"/>
                  </a:cubicBezTo>
                  <a:cubicBezTo>
                    <a:pt x="375164" y="544065"/>
                    <a:pt x="357710" y="556876"/>
                    <a:pt x="354846" y="575545"/>
                  </a:cubicBezTo>
                  <a:cubicBezTo>
                    <a:pt x="354669" y="576697"/>
                    <a:pt x="354551" y="577859"/>
                    <a:pt x="354493" y="579031"/>
                  </a:cubicBezTo>
                  <a:cubicBezTo>
                    <a:pt x="352873" y="599319"/>
                    <a:pt x="367542" y="619607"/>
                    <a:pt x="381925" y="632371"/>
                  </a:cubicBezTo>
                  <a:cubicBezTo>
                    <a:pt x="396307" y="645134"/>
                    <a:pt x="430693" y="656850"/>
                    <a:pt x="442694" y="660946"/>
                  </a:cubicBezTo>
                  <a:cubicBezTo>
                    <a:pt x="440599" y="670471"/>
                    <a:pt x="438503" y="680758"/>
                    <a:pt x="436027" y="690378"/>
                  </a:cubicBezTo>
                  <a:cubicBezTo>
                    <a:pt x="434217" y="696760"/>
                    <a:pt x="432883" y="703142"/>
                    <a:pt x="430693" y="709428"/>
                  </a:cubicBezTo>
                  <a:cubicBezTo>
                    <a:pt x="428502" y="715715"/>
                    <a:pt x="426597" y="722192"/>
                    <a:pt x="424597" y="728478"/>
                  </a:cubicBezTo>
                  <a:cubicBezTo>
                    <a:pt x="420215" y="740384"/>
                    <a:pt x="415834" y="752672"/>
                    <a:pt x="411357" y="764197"/>
                  </a:cubicBezTo>
                  <a:lnTo>
                    <a:pt x="401832" y="787438"/>
                  </a:lnTo>
                  <a:cubicBezTo>
                    <a:pt x="403356" y="777913"/>
                    <a:pt x="406023" y="758196"/>
                    <a:pt x="406023" y="756482"/>
                  </a:cubicBezTo>
                  <a:cubicBezTo>
                    <a:pt x="405674" y="733860"/>
                    <a:pt x="399577" y="711705"/>
                    <a:pt x="388306" y="692093"/>
                  </a:cubicBezTo>
                  <a:cubicBezTo>
                    <a:pt x="388496" y="689588"/>
                    <a:pt x="388496" y="687073"/>
                    <a:pt x="388306" y="684568"/>
                  </a:cubicBezTo>
                  <a:cubicBezTo>
                    <a:pt x="385707" y="665861"/>
                    <a:pt x="368436" y="652802"/>
                    <a:pt x="349731" y="655402"/>
                  </a:cubicBezTo>
                  <a:cubicBezTo>
                    <a:pt x="348674" y="655555"/>
                    <a:pt x="347625" y="655745"/>
                    <a:pt x="346587" y="655993"/>
                  </a:cubicBezTo>
                  <a:cubicBezTo>
                    <a:pt x="318774" y="663423"/>
                    <a:pt x="301057" y="712286"/>
                    <a:pt x="299724" y="738003"/>
                  </a:cubicBezTo>
                  <a:cubicBezTo>
                    <a:pt x="299724" y="739527"/>
                    <a:pt x="300676" y="756101"/>
                    <a:pt x="301438" y="766578"/>
                  </a:cubicBezTo>
                  <a:cubicBezTo>
                    <a:pt x="300105" y="760482"/>
                    <a:pt x="298771" y="754672"/>
                    <a:pt x="297247" y="748385"/>
                  </a:cubicBezTo>
                  <a:cubicBezTo>
                    <a:pt x="294295" y="736098"/>
                    <a:pt x="291056" y="723906"/>
                    <a:pt x="287722" y="710762"/>
                  </a:cubicBezTo>
                  <a:cubicBezTo>
                    <a:pt x="285817" y="704475"/>
                    <a:pt x="283817" y="698093"/>
                    <a:pt x="281912" y="691712"/>
                  </a:cubicBezTo>
                  <a:cubicBezTo>
                    <a:pt x="280007" y="685330"/>
                    <a:pt x="277435" y="678758"/>
                    <a:pt x="275149" y="672185"/>
                  </a:cubicBezTo>
                  <a:cubicBezTo>
                    <a:pt x="269720" y="657136"/>
                    <a:pt x="263338" y="642182"/>
                    <a:pt x="256671" y="627228"/>
                  </a:cubicBezTo>
                  <a:cubicBezTo>
                    <a:pt x="267434" y="624656"/>
                    <a:pt x="305629" y="614940"/>
                    <a:pt x="320869" y="603129"/>
                  </a:cubicBezTo>
                  <a:cubicBezTo>
                    <a:pt x="336109" y="591318"/>
                    <a:pt x="352302" y="572268"/>
                    <a:pt x="352207" y="551980"/>
                  </a:cubicBezTo>
                  <a:cubicBezTo>
                    <a:pt x="352686" y="533101"/>
                    <a:pt x="337769" y="517404"/>
                    <a:pt x="318890" y="516928"/>
                  </a:cubicBezTo>
                  <a:cubicBezTo>
                    <a:pt x="317707" y="516899"/>
                    <a:pt x="316524" y="516928"/>
                    <a:pt x="315345" y="517023"/>
                  </a:cubicBezTo>
                  <a:cubicBezTo>
                    <a:pt x="286770" y="520166"/>
                    <a:pt x="261814" y="565791"/>
                    <a:pt x="256671" y="591032"/>
                  </a:cubicBezTo>
                  <a:cubicBezTo>
                    <a:pt x="256671" y="592556"/>
                    <a:pt x="254671" y="611035"/>
                    <a:pt x="253909" y="621227"/>
                  </a:cubicBezTo>
                  <a:cubicBezTo>
                    <a:pt x="249813" y="612273"/>
                    <a:pt x="245717" y="603320"/>
                    <a:pt x="241336" y="594366"/>
                  </a:cubicBezTo>
                  <a:cubicBezTo>
                    <a:pt x="228477" y="568649"/>
                    <a:pt x="214761" y="542931"/>
                    <a:pt x="201140" y="517214"/>
                  </a:cubicBezTo>
                  <a:lnTo>
                    <a:pt x="188758" y="493592"/>
                  </a:lnTo>
                  <a:cubicBezTo>
                    <a:pt x="192663" y="492639"/>
                    <a:pt x="238192" y="482066"/>
                    <a:pt x="255433" y="468922"/>
                  </a:cubicBezTo>
                  <a:cubicBezTo>
                    <a:pt x="270768" y="457206"/>
                    <a:pt x="286865" y="438061"/>
                    <a:pt x="286770" y="417773"/>
                  </a:cubicBezTo>
                  <a:cubicBezTo>
                    <a:pt x="287249" y="398894"/>
                    <a:pt x="272332" y="383197"/>
                    <a:pt x="253453" y="382721"/>
                  </a:cubicBezTo>
                  <a:cubicBezTo>
                    <a:pt x="252270" y="382692"/>
                    <a:pt x="251087" y="382721"/>
                    <a:pt x="249908" y="382816"/>
                  </a:cubicBezTo>
                  <a:cubicBezTo>
                    <a:pt x="221333" y="385959"/>
                    <a:pt x="196378" y="431584"/>
                    <a:pt x="191234" y="456825"/>
                  </a:cubicBezTo>
                  <a:cubicBezTo>
                    <a:pt x="191234" y="458730"/>
                    <a:pt x="188377" y="485400"/>
                    <a:pt x="188186" y="492163"/>
                  </a:cubicBezTo>
                  <a:cubicBezTo>
                    <a:pt x="178661" y="474732"/>
                    <a:pt x="170279" y="457397"/>
                    <a:pt x="162278" y="439871"/>
                  </a:cubicBezTo>
                  <a:cubicBezTo>
                    <a:pt x="151154" y="416306"/>
                    <a:pt x="141607" y="392027"/>
                    <a:pt x="133703" y="367195"/>
                  </a:cubicBezTo>
                  <a:cubicBezTo>
                    <a:pt x="135513" y="367195"/>
                    <a:pt x="183138" y="355956"/>
                    <a:pt x="200378" y="342525"/>
                  </a:cubicBezTo>
                  <a:cubicBezTo>
                    <a:pt x="215618" y="330809"/>
                    <a:pt x="231811" y="311664"/>
                    <a:pt x="231620" y="291376"/>
                  </a:cubicBezTo>
                  <a:cubicBezTo>
                    <a:pt x="232152" y="272554"/>
                    <a:pt x="217322" y="256857"/>
                    <a:pt x="198497" y="256324"/>
                  </a:cubicBezTo>
                  <a:cubicBezTo>
                    <a:pt x="197282" y="256295"/>
                    <a:pt x="196065" y="256324"/>
                    <a:pt x="194854" y="256419"/>
                  </a:cubicBezTo>
                  <a:cubicBezTo>
                    <a:pt x="166279" y="259563"/>
                    <a:pt x="141323" y="305187"/>
                    <a:pt x="136084" y="330333"/>
                  </a:cubicBezTo>
                  <a:cubicBezTo>
                    <a:pt x="136084" y="332333"/>
                    <a:pt x="133132" y="361004"/>
                    <a:pt x="133036" y="366242"/>
                  </a:cubicBezTo>
                  <a:lnTo>
                    <a:pt x="131512" y="361861"/>
                  </a:lnTo>
                  <a:cubicBezTo>
                    <a:pt x="124432" y="336772"/>
                    <a:pt x="119556" y="311121"/>
                    <a:pt x="116939" y="285185"/>
                  </a:cubicBezTo>
                  <a:cubicBezTo>
                    <a:pt x="115320" y="270897"/>
                    <a:pt x="114653" y="257086"/>
                    <a:pt x="114177" y="243751"/>
                  </a:cubicBezTo>
                  <a:cubicBezTo>
                    <a:pt x="123702" y="242608"/>
                    <a:pt x="164755" y="237083"/>
                    <a:pt x="181900" y="226701"/>
                  </a:cubicBezTo>
                  <a:cubicBezTo>
                    <a:pt x="199045" y="216319"/>
                    <a:pt x="216475" y="199460"/>
                    <a:pt x="218571" y="179076"/>
                  </a:cubicBezTo>
                  <a:cubicBezTo>
                    <a:pt x="221157" y="160426"/>
                    <a:pt x="208131" y="143205"/>
                    <a:pt x="189477" y="140614"/>
                  </a:cubicBezTo>
                  <a:cubicBezTo>
                    <a:pt x="188259" y="140452"/>
                    <a:pt x="187034" y="140347"/>
                    <a:pt x="185805" y="140309"/>
                  </a:cubicBezTo>
                  <a:cubicBezTo>
                    <a:pt x="157230" y="140309"/>
                    <a:pt x="127321" y="182886"/>
                    <a:pt x="119130" y="206984"/>
                  </a:cubicBezTo>
                  <a:cubicBezTo>
                    <a:pt x="119130" y="208318"/>
                    <a:pt x="115796" y="222320"/>
                    <a:pt x="113891" y="232607"/>
                  </a:cubicBezTo>
                  <a:cubicBezTo>
                    <a:pt x="113891" y="226511"/>
                    <a:pt x="113891" y="220320"/>
                    <a:pt x="113891" y="214509"/>
                  </a:cubicBezTo>
                  <a:cubicBezTo>
                    <a:pt x="113891" y="192697"/>
                    <a:pt x="115320" y="172695"/>
                    <a:pt x="116653" y="155073"/>
                  </a:cubicBezTo>
                  <a:cubicBezTo>
                    <a:pt x="117511" y="145548"/>
                    <a:pt x="118463" y="136023"/>
                    <a:pt x="119511" y="127546"/>
                  </a:cubicBezTo>
                  <a:cubicBezTo>
                    <a:pt x="127798" y="121831"/>
                    <a:pt x="161135" y="98304"/>
                    <a:pt x="171422" y="81445"/>
                  </a:cubicBezTo>
                  <a:cubicBezTo>
                    <a:pt x="181709" y="64586"/>
                    <a:pt x="189615" y="41345"/>
                    <a:pt x="182090" y="22485"/>
                  </a:cubicBezTo>
                  <a:cubicBezTo>
                    <a:pt x="175723" y="4816"/>
                    <a:pt x="156238" y="-4347"/>
                    <a:pt x="138570" y="2026"/>
                  </a:cubicBezTo>
                  <a:cubicBezTo>
                    <a:pt x="137432" y="2435"/>
                    <a:pt x="136316" y="2902"/>
                    <a:pt x="135227" y="3435"/>
                  </a:cubicBezTo>
                  <a:cubicBezTo>
                    <a:pt x="109605" y="16675"/>
                    <a:pt x="102842" y="68205"/>
                    <a:pt x="106652" y="93542"/>
                  </a:cubicBezTo>
                  <a:cubicBezTo>
                    <a:pt x="106652" y="95732"/>
                    <a:pt x="116749" y="129451"/>
                    <a:pt x="117130" y="129165"/>
                  </a:cubicBezTo>
                  <a:lnTo>
                    <a:pt x="117701" y="129165"/>
                  </a:lnTo>
                  <a:cubicBezTo>
                    <a:pt x="116558" y="137262"/>
                    <a:pt x="115415" y="146024"/>
                    <a:pt x="114463" y="155549"/>
                  </a:cubicBezTo>
                  <a:cubicBezTo>
                    <a:pt x="112653" y="173266"/>
                    <a:pt x="110843" y="193173"/>
                    <a:pt x="110367" y="215081"/>
                  </a:cubicBezTo>
                  <a:cubicBezTo>
                    <a:pt x="109560" y="238655"/>
                    <a:pt x="110101" y="262248"/>
                    <a:pt x="111986" y="285756"/>
                  </a:cubicBezTo>
                  <a:cubicBezTo>
                    <a:pt x="114075" y="312064"/>
                    <a:pt x="118474" y="338134"/>
                    <a:pt x="125131" y="363671"/>
                  </a:cubicBezTo>
                  <a:lnTo>
                    <a:pt x="125131" y="364623"/>
                  </a:lnTo>
                  <a:cubicBezTo>
                    <a:pt x="120559" y="357480"/>
                    <a:pt x="107224" y="338048"/>
                    <a:pt x="106081" y="336620"/>
                  </a:cubicBezTo>
                  <a:cubicBezTo>
                    <a:pt x="89221" y="317570"/>
                    <a:pt x="45216" y="289471"/>
                    <a:pt x="18736" y="300710"/>
                  </a:cubicBezTo>
                  <a:cubicBezTo>
                    <a:pt x="1926" y="309197"/>
                    <a:pt x="-4821" y="329704"/>
                    <a:pt x="3668" y="346516"/>
                  </a:cubicBezTo>
                  <a:cubicBezTo>
                    <a:pt x="3798" y="346774"/>
                    <a:pt x="3932" y="347030"/>
                    <a:pt x="4068" y="347288"/>
                  </a:cubicBezTo>
                  <a:cubicBezTo>
                    <a:pt x="13879" y="365290"/>
                    <a:pt x="37310" y="374053"/>
                    <a:pt x="56360" y="3769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:a16="http://schemas.microsoft.com/office/drawing/2014/main" id="{D7D744C8-8108-4297-B341-97C343EFB819}"/>
                </a:ext>
              </a:extLst>
            </p:cNvPr>
            <p:cNvSpPr/>
            <p:nvPr/>
          </p:nvSpPr>
          <p:spPr>
            <a:xfrm>
              <a:off x="4368249" y="4982551"/>
              <a:ext cx="80165" cy="128190"/>
            </a:xfrm>
            <a:custGeom>
              <a:avLst/>
              <a:gdLst>
                <a:gd name="connsiteX0" fmla="*/ 69829 w 80165"/>
                <a:gd name="connsiteY0" fmla="*/ 128191 h 128190"/>
                <a:gd name="connsiteX1" fmla="*/ 79354 w 80165"/>
                <a:gd name="connsiteY1" fmla="*/ 92377 h 128190"/>
                <a:gd name="connsiteX2" fmla="*/ 48874 w 80165"/>
                <a:gd name="connsiteY2" fmla="*/ 3032 h 128190"/>
                <a:gd name="connsiteX3" fmla="*/ 3878 w 80165"/>
                <a:gd name="connsiteY3" fmla="*/ 19996 h 128190"/>
                <a:gd name="connsiteX4" fmla="*/ 2487 w 80165"/>
                <a:gd name="connsiteY4" fmla="*/ 23606 h 128190"/>
                <a:gd name="connsiteX5" fmla="*/ 14774 w 80165"/>
                <a:gd name="connsiteY5" fmla="*/ 82280 h 128190"/>
                <a:gd name="connsiteX6" fmla="*/ 69829 w 80165"/>
                <a:gd name="connsiteY6" fmla="*/ 128191 h 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165" h="128190">
                  <a:moveTo>
                    <a:pt x="69829" y="128191"/>
                  </a:moveTo>
                  <a:cubicBezTo>
                    <a:pt x="69829" y="128191"/>
                    <a:pt x="79354" y="94567"/>
                    <a:pt x="79354" y="92377"/>
                  </a:cubicBezTo>
                  <a:cubicBezTo>
                    <a:pt x="82973" y="66945"/>
                    <a:pt x="74782" y="15605"/>
                    <a:pt x="48874" y="3032"/>
                  </a:cubicBezTo>
                  <a:cubicBezTo>
                    <a:pt x="31763" y="-4711"/>
                    <a:pt x="11618" y="2889"/>
                    <a:pt x="3878" y="19996"/>
                  </a:cubicBezTo>
                  <a:cubicBezTo>
                    <a:pt x="3346" y="21177"/>
                    <a:pt x="2881" y="22378"/>
                    <a:pt x="2487" y="23606"/>
                  </a:cubicBezTo>
                  <a:cubicBezTo>
                    <a:pt x="-4466" y="42656"/>
                    <a:pt x="4297" y="66183"/>
                    <a:pt x="14774" y="82280"/>
                  </a:cubicBezTo>
                  <a:cubicBezTo>
                    <a:pt x="26966" y="101235"/>
                    <a:pt x="69733" y="128191"/>
                    <a:pt x="69829" y="128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:a16="http://schemas.microsoft.com/office/drawing/2014/main" id="{0341D493-5C91-4E80-B088-6A46DC9F46BA}"/>
                </a:ext>
              </a:extLst>
            </p:cNvPr>
            <p:cNvSpPr/>
            <p:nvPr/>
          </p:nvSpPr>
          <p:spPr>
            <a:xfrm>
              <a:off x="7398346" y="5014466"/>
              <a:ext cx="115164" cy="93084"/>
            </a:xfrm>
            <a:custGeom>
              <a:avLst/>
              <a:gdLst>
                <a:gd name="connsiteX0" fmla="*/ 43917 w 115164"/>
                <a:gd name="connsiteY0" fmla="*/ 85132 h 93084"/>
                <a:gd name="connsiteX1" fmla="*/ 115164 w 115164"/>
                <a:gd name="connsiteY1" fmla="*/ 93038 h 93084"/>
                <a:gd name="connsiteX2" fmla="*/ 103353 w 115164"/>
                <a:gd name="connsiteY2" fmla="*/ 57986 h 93084"/>
                <a:gd name="connsiteX3" fmla="*/ 28582 w 115164"/>
                <a:gd name="connsiteY3" fmla="*/ 264 h 93084"/>
                <a:gd name="connsiteX4" fmla="*/ 455 w 115164"/>
                <a:gd name="connsiteY4" fmla="*/ 39431 h 93084"/>
                <a:gd name="connsiteX5" fmla="*/ 1245 w 115164"/>
                <a:gd name="connsiteY5" fmla="*/ 43031 h 93084"/>
                <a:gd name="connsiteX6" fmla="*/ 43917 w 115164"/>
                <a:gd name="connsiteY6" fmla="*/ 85132 h 9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164" h="93084">
                  <a:moveTo>
                    <a:pt x="43917" y="85132"/>
                  </a:moveTo>
                  <a:cubicBezTo>
                    <a:pt x="64587" y="94181"/>
                    <a:pt x="115164" y="93038"/>
                    <a:pt x="115164" y="93038"/>
                  </a:cubicBezTo>
                  <a:cubicBezTo>
                    <a:pt x="115164" y="93038"/>
                    <a:pt x="104306" y="59986"/>
                    <a:pt x="103353" y="57986"/>
                  </a:cubicBezTo>
                  <a:cubicBezTo>
                    <a:pt x="92209" y="34745"/>
                    <a:pt x="57157" y="-3546"/>
                    <a:pt x="28582" y="264"/>
                  </a:cubicBezTo>
                  <a:cubicBezTo>
                    <a:pt x="9999" y="3312"/>
                    <a:pt x="-2593" y="20848"/>
                    <a:pt x="455" y="39431"/>
                  </a:cubicBezTo>
                  <a:cubicBezTo>
                    <a:pt x="655" y="40650"/>
                    <a:pt x="921" y="41850"/>
                    <a:pt x="1245" y="43031"/>
                  </a:cubicBezTo>
                  <a:cubicBezTo>
                    <a:pt x="6008" y="62748"/>
                    <a:pt x="26296" y="77512"/>
                    <a:pt x="43917" y="85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:a16="http://schemas.microsoft.com/office/drawing/2014/main" id="{11F27454-A194-47A4-A7F2-51A52018959C}"/>
                </a:ext>
              </a:extLst>
            </p:cNvPr>
            <p:cNvSpPr/>
            <p:nvPr/>
          </p:nvSpPr>
          <p:spPr>
            <a:xfrm>
              <a:off x="7403064" y="4869943"/>
              <a:ext cx="731153" cy="891736"/>
            </a:xfrm>
            <a:custGeom>
              <a:avLst/>
              <a:gdLst>
                <a:gd name="connsiteX0" fmla="*/ 56630 w 731153"/>
                <a:gd name="connsiteY0" fmla="*/ 376244 h 891736"/>
                <a:gd name="connsiteX1" fmla="*/ 126829 w 731153"/>
                <a:gd name="connsiteY1" fmla="*/ 365195 h 891736"/>
                <a:gd name="connsiteX2" fmla="*/ 154166 w 731153"/>
                <a:gd name="connsiteY2" fmla="*/ 440919 h 891736"/>
                <a:gd name="connsiteX3" fmla="*/ 173978 w 731153"/>
                <a:gd name="connsiteY3" fmla="*/ 483876 h 891736"/>
                <a:gd name="connsiteX4" fmla="*/ 165501 w 731153"/>
                <a:gd name="connsiteY4" fmla="*/ 471780 h 891736"/>
                <a:gd name="connsiteX5" fmla="*/ 78252 w 731153"/>
                <a:gd name="connsiteY5" fmla="*/ 435870 h 891736"/>
                <a:gd name="connsiteX6" fmla="*/ 61345 w 731153"/>
                <a:gd name="connsiteY6" fmla="*/ 480886 h 891736"/>
                <a:gd name="connsiteX7" fmla="*/ 63107 w 731153"/>
                <a:gd name="connsiteY7" fmla="*/ 484257 h 891736"/>
                <a:gd name="connsiteX8" fmla="*/ 115399 w 731153"/>
                <a:gd name="connsiteY8" fmla="*/ 513690 h 891736"/>
                <a:gd name="connsiteX9" fmla="*/ 183598 w 731153"/>
                <a:gd name="connsiteY9" fmla="*/ 503212 h 891736"/>
                <a:gd name="connsiteX10" fmla="*/ 191695 w 731153"/>
                <a:gd name="connsiteY10" fmla="*/ 519595 h 891736"/>
                <a:gd name="connsiteX11" fmla="*/ 229795 w 731153"/>
                <a:gd name="connsiteY11" fmla="*/ 597319 h 891736"/>
                <a:gd name="connsiteX12" fmla="*/ 241891 w 731153"/>
                <a:gd name="connsiteY12" fmla="*/ 624656 h 891736"/>
                <a:gd name="connsiteX13" fmla="*/ 234557 w 731153"/>
                <a:gd name="connsiteY13" fmla="*/ 614178 h 891736"/>
                <a:gd name="connsiteX14" fmla="*/ 147213 w 731153"/>
                <a:gd name="connsiteY14" fmla="*/ 578269 h 891736"/>
                <a:gd name="connsiteX15" fmla="*/ 130430 w 731153"/>
                <a:gd name="connsiteY15" fmla="*/ 623618 h 891736"/>
                <a:gd name="connsiteX16" fmla="*/ 132068 w 731153"/>
                <a:gd name="connsiteY16" fmla="*/ 626751 h 891736"/>
                <a:gd name="connsiteX17" fmla="*/ 184360 w 731153"/>
                <a:gd name="connsiteY17" fmla="*/ 656088 h 891736"/>
                <a:gd name="connsiteX18" fmla="*/ 251035 w 731153"/>
                <a:gd name="connsiteY18" fmla="*/ 646563 h 891736"/>
                <a:gd name="connsiteX19" fmla="*/ 261703 w 731153"/>
                <a:gd name="connsiteY19" fmla="*/ 675138 h 891736"/>
                <a:gd name="connsiteX20" fmla="*/ 267799 w 731153"/>
                <a:gd name="connsiteY20" fmla="*/ 694188 h 891736"/>
                <a:gd name="connsiteX21" fmla="*/ 273133 w 731153"/>
                <a:gd name="connsiteY21" fmla="*/ 713238 h 891736"/>
                <a:gd name="connsiteX22" fmla="*/ 281801 w 731153"/>
                <a:gd name="connsiteY22" fmla="*/ 750291 h 891736"/>
                <a:gd name="connsiteX23" fmla="*/ 286945 w 731153"/>
                <a:gd name="connsiteY23" fmla="*/ 774770 h 891736"/>
                <a:gd name="connsiteX24" fmla="*/ 273419 w 731153"/>
                <a:gd name="connsiteY24" fmla="*/ 746671 h 891736"/>
                <a:gd name="connsiteX25" fmla="*/ 192552 w 731153"/>
                <a:gd name="connsiteY25" fmla="*/ 697903 h 891736"/>
                <a:gd name="connsiteX26" fmla="*/ 169120 w 731153"/>
                <a:gd name="connsiteY26" fmla="*/ 740204 h 891736"/>
                <a:gd name="connsiteX27" fmla="*/ 170263 w 731153"/>
                <a:gd name="connsiteY27" fmla="*/ 743528 h 891736"/>
                <a:gd name="connsiteX28" fmla="*/ 217888 w 731153"/>
                <a:gd name="connsiteY28" fmla="*/ 780580 h 891736"/>
                <a:gd name="connsiteX29" fmla="*/ 288469 w 731153"/>
                <a:gd name="connsiteY29" fmla="*/ 780580 h 891736"/>
                <a:gd name="connsiteX30" fmla="*/ 295803 w 731153"/>
                <a:gd name="connsiteY30" fmla="*/ 819347 h 891736"/>
                <a:gd name="connsiteX31" fmla="*/ 306947 w 731153"/>
                <a:gd name="connsiteY31" fmla="*/ 891737 h 891736"/>
                <a:gd name="connsiteX32" fmla="*/ 325997 w 731153"/>
                <a:gd name="connsiteY32" fmla="*/ 891737 h 891736"/>
                <a:gd name="connsiteX33" fmla="*/ 312662 w 731153"/>
                <a:gd name="connsiteY33" fmla="*/ 816299 h 891736"/>
                <a:gd name="connsiteX34" fmla="*/ 303137 w 731153"/>
                <a:gd name="connsiteY34" fmla="*/ 773341 h 891736"/>
                <a:gd name="connsiteX35" fmla="*/ 342571 w 731153"/>
                <a:gd name="connsiteY35" fmla="*/ 754767 h 891736"/>
                <a:gd name="connsiteX36" fmla="*/ 399721 w 731153"/>
                <a:gd name="connsiteY36" fmla="*/ 791819 h 891736"/>
                <a:gd name="connsiteX37" fmla="*/ 384385 w 731153"/>
                <a:gd name="connsiteY37" fmla="*/ 828205 h 891736"/>
                <a:gd name="connsiteX38" fmla="*/ 355239 w 731153"/>
                <a:gd name="connsiteY38" fmla="*/ 891737 h 891736"/>
                <a:gd name="connsiteX39" fmla="*/ 375718 w 731153"/>
                <a:gd name="connsiteY39" fmla="*/ 891737 h 891736"/>
                <a:gd name="connsiteX40" fmla="*/ 400102 w 731153"/>
                <a:gd name="connsiteY40" fmla="*/ 834587 h 891736"/>
                <a:gd name="connsiteX41" fmla="*/ 416199 w 731153"/>
                <a:gd name="connsiteY41" fmla="*/ 793725 h 891736"/>
                <a:gd name="connsiteX42" fmla="*/ 486589 w 731153"/>
                <a:gd name="connsiteY42" fmla="*/ 799154 h 891736"/>
                <a:gd name="connsiteX43" fmla="*/ 536499 w 731153"/>
                <a:gd name="connsiteY43" fmla="*/ 765816 h 891736"/>
                <a:gd name="connsiteX44" fmla="*/ 520783 w 731153"/>
                <a:gd name="connsiteY44" fmla="*/ 720087 h 891736"/>
                <a:gd name="connsiteX45" fmla="*/ 517449 w 731153"/>
                <a:gd name="connsiteY45" fmla="*/ 718668 h 891736"/>
                <a:gd name="connsiteX46" fmla="*/ 433153 w 731153"/>
                <a:gd name="connsiteY46" fmla="*/ 761244 h 891736"/>
                <a:gd name="connsiteX47" fmla="*/ 418866 w 731153"/>
                <a:gd name="connsiteY47" fmla="*/ 785914 h 891736"/>
                <a:gd name="connsiteX48" fmla="*/ 425438 w 731153"/>
                <a:gd name="connsiteY48" fmla="*/ 768483 h 891736"/>
                <a:gd name="connsiteX49" fmla="*/ 438106 w 731153"/>
                <a:gd name="connsiteY49" fmla="*/ 731717 h 891736"/>
                <a:gd name="connsiteX50" fmla="*/ 443821 w 731153"/>
                <a:gd name="connsiteY50" fmla="*/ 712667 h 891736"/>
                <a:gd name="connsiteX51" fmla="*/ 448965 w 731153"/>
                <a:gd name="connsiteY51" fmla="*/ 692664 h 891736"/>
                <a:gd name="connsiteX52" fmla="*/ 458490 w 731153"/>
                <a:gd name="connsiteY52" fmla="*/ 645039 h 891736"/>
                <a:gd name="connsiteX53" fmla="*/ 525165 w 731153"/>
                <a:gd name="connsiteY53" fmla="*/ 660375 h 891736"/>
                <a:gd name="connsiteX54" fmla="*/ 579457 w 731153"/>
                <a:gd name="connsiteY54" fmla="*/ 634943 h 891736"/>
                <a:gd name="connsiteX55" fmla="*/ 571294 w 731153"/>
                <a:gd name="connsiteY55" fmla="*/ 587546 h 891736"/>
                <a:gd name="connsiteX56" fmla="*/ 568027 w 731153"/>
                <a:gd name="connsiteY56" fmla="*/ 585508 h 891736"/>
                <a:gd name="connsiteX57" fmla="*/ 478302 w 731153"/>
                <a:gd name="connsiteY57" fmla="*/ 614845 h 891736"/>
                <a:gd name="connsiteX58" fmla="*/ 459252 w 731153"/>
                <a:gd name="connsiteY58" fmla="*/ 638562 h 891736"/>
                <a:gd name="connsiteX59" fmla="*/ 463633 w 731153"/>
                <a:gd name="connsiteY59" fmla="*/ 609225 h 891736"/>
                <a:gd name="connsiteX60" fmla="*/ 472682 w 731153"/>
                <a:gd name="connsiteY60" fmla="*/ 522643 h 891736"/>
                <a:gd name="connsiteX61" fmla="*/ 475444 w 731153"/>
                <a:gd name="connsiteY61" fmla="*/ 496068 h 891736"/>
                <a:gd name="connsiteX62" fmla="*/ 544596 w 731153"/>
                <a:gd name="connsiteY62" fmla="*/ 512356 h 891736"/>
                <a:gd name="connsiteX63" fmla="*/ 598888 w 731153"/>
                <a:gd name="connsiteY63" fmla="*/ 486924 h 891736"/>
                <a:gd name="connsiteX64" fmla="*/ 590554 w 731153"/>
                <a:gd name="connsiteY64" fmla="*/ 439423 h 891736"/>
                <a:gd name="connsiteX65" fmla="*/ 587458 w 731153"/>
                <a:gd name="connsiteY65" fmla="*/ 437490 h 891736"/>
                <a:gd name="connsiteX66" fmla="*/ 497638 w 731153"/>
                <a:gd name="connsiteY66" fmla="*/ 466731 h 891736"/>
                <a:gd name="connsiteX67" fmla="*/ 475635 w 731153"/>
                <a:gd name="connsiteY67" fmla="*/ 494544 h 891736"/>
                <a:gd name="connsiteX68" fmla="*/ 482874 w 731153"/>
                <a:gd name="connsiteY68" fmla="*/ 436632 h 891736"/>
                <a:gd name="connsiteX69" fmla="*/ 499447 w 731153"/>
                <a:gd name="connsiteY69" fmla="*/ 360432 h 891736"/>
                <a:gd name="connsiteX70" fmla="*/ 568980 w 731153"/>
                <a:gd name="connsiteY70" fmla="*/ 376815 h 891736"/>
                <a:gd name="connsiteX71" fmla="*/ 623272 w 731153"/>
                <a:gd name="connsiteY71" fmla="*/ 351384 h 891736"/>
                <a:gd name="connsiteX72" fmla="*/ 614938 w 731153"/>
                <a:gd name="connsiteY72" fmla="*/ 303882 h 891736"/>
                <a:gd name="connsiteX73" fmla="*/ 611842 w 731153"/>
                <a:gd name="connsiteY73" fmla="*/ 301949 h 891736"/>
                <a:gd name="connsiteX74" fmla="*/ 522117 w 731153"/>
                <a:gd name="connsiteY74" fmla="*/ 331191 h 891736"/>
                <a:gd name="connsiteX75" fmla="*/ 499733 w 731153"/>
                <a:gd name="connsiteY75" fmla="*/ 359766 h 891736"/>
                <a:gd name="connsiteX76" fmla="*/ 500876 w 731153"/>
                <a:gd name="connsiteY76" fmla="*/ 355384 h 891736"/>
                <a:gd name="connsiteX77" fmla="*/ 531070 w 731153"/>
                <a:gd name="connsiteY77" fmla="*/ 283375 h 891736"/>
                <a:gd name="connsiteX78" fmla="*/ 551644 w 731153"/>
                <a:gd name="connsiteY78" fmla="*/ 247275 h 891736"/>
                <a:gd name="connsiteX79" fmla="*/ 617462 w 731153"/>
                <a:gd name="connsiteY79" fmla="*/ 270421 h 891736"/>
                <a:gd name="connsiteX80" fmla="*/ 674612 w 731153"/>
                <a:gd name="connsiteY80" fmla="*/ 251371 h 891736"/>
                <a:gd name="connsiteX81" fmla="*/ 671650 w 731153"/>
                <a:gd name="connsiteY81" fmla="*/ 203375 h 891736"/>
                <a:gd name="connsiteX82" fmla="*/ 668611 w 731153"/>
                <a:gd name="connsiteY82" fmla="*/ 200984 h 891736"/>
                <a:gd name="connsiteX83" fmla="*/ 576219 w 731153"/>
                <a:gd name="connsiteY83" fmla="*/ 220034 h 891736"/>
                <a:gd name="connsiteX84" fmla="*/ 557740 w 731153"/>
                <a:gd name="connsiteY84" fmla="*/ 238417 h 891736"/>
                <a:gd name="connsiteX85" fmla="*/ 567265 w 731153"/>
                <a:gd name="connsiteY85" fmla="*/ 223177 h 891736"/>
                <a:gd name="connsiteX86" fmla="*/ 602317 w 731153"/>
                <a:gd name="connsiteY86" fmla="*/ 175552 h 891736"/>
                <a:gd name="connsiteX87" fmla="*/ 619939 w 731153"/>
                <a:gd name="connsiteY87" fmla="*/ 154121 h 891736"/>
                <a:gd name="connsiteX88" fmla="*/ 688614 w 731153"/>
                <a:gd name="connsiteY88" fmla="*/ 144596 h 891736"/>
                <a:gd name="connsiteX89" fmla="*/ 730143 w 731153"/>
                <a:gd name="connsiteY89" fmla="*/ 101352 h 891736"/>
                <a:gd name="connsiteX90" fmla="*/ 705254 w 731153"/>
                <a:gd name="connsiteY90" fmla="*/ 60052 h 891736"/>
                <a:gd name="connsiteX91" fmla="*/ 701568 w 731153"/>
                <a:gd name="connsiteY91" fmla="*/ 59347 h 891736"/>
                <a:gd name="connsiteX92" fmla="*/ 628321 w 731153"/>
                <a:gd name="connsiteY92" fmla="*/ 119069 h 891736"/>
                <a:gd name="connsiteX93" fmla="*/ 617462 w 731153"/>
                <a:gd name="connsiteY93" fmla="*/ 154502 h 891736"/>
                <a:gd name="connsiteX94" fmla="*/ 618129 w 731153"/>
                <a:gd name="connsiteY94" fmla="*/ 154502 h 891736"/>
                <a:gd name="connsiteX95" fmla="*/ 600793 w 731153"/>
                <a:gd name="connsiteY95" fmla="*/ 174790 h 891736"/>
                <a:gd name="connsiteX96" fmla="*/ 564598 w 731153"/>
                <a:gd name="connsiteY96" fmla="*/ 222415 h 891736"/>
                <a:gd name="connsiteX97" fmla="*/ 526974 w 731153"/>
                <a:gd name="connsiteY97" fmla="*/ 282327 h 891736"/>
                <a:gd name="connsiteX98" fmla="*/ 494875 w 731153"/>
                <a:gd name="connsiteY98" fmla="*/ 354527 h 891736"/>
                <a:gd name="connsiteX99" fmla="*/ 494875 w 731153"/>
                <a:gd name="connsiteY99" fmla="*/ 355479 h 891736"/>
                <a:gd name="connsiteX100" fmla="*/ 494875 w 731153"/>
                <a:gd name="connsiteY100" fmla="*/ 321570 h 891736"/>
                <a:gd name="connsiteX101" fmla="*/ 441821 w 731153"/>
                <a:gd name="connsiteY101" fmla="*/ 243465 h 891736"/>
                <a:gd name="connsiteX102" fmla="*/ 402854 w 731153"/>
                <a:gd name="connsiteY102" fmla="*/ 271879 h 891736"/>
                <a:gd name="connsiteX103" fmla="*/ 402483 w 731153"/>
                <a:gd name="connsiteY103" fmla="*/ 275565 h 891736"/>
                <a:gd name="connsiteX104" fmla="*/ 429820 w 731153"/>
                <a:gd name="connsiteY104" fmla="*/ 328905 h 891736"/>
                <a:gd name="connsiteX105" fmla="*/ 494494 w 731153"/>
                <a:gd name="connsiteY105" fmla="*/ 358432 h 891736"/>
                <a:gd name="connsiteX106" fmla="*/ 475444 w 731153"/>
                <a:gd name="connsiteY106" fmla="*/ 436727 h 891736"/>
                <a:gd name="connsiteX107" fmla="*/ 468301 w 731153"/>
                <a:gd name="connsiteY107" fmla="*/ 483400 h 891736"/>
                <a:gd name="connsiteX108" fmla="*/ 468301 w 731153"/>
                <a:gd name="connsiteY108" fmla="*/ 468732 h 891736"/>
                <a:gd name="connsiteX109" fmla="*/ 415246 w 731153"/>
                <a:gd name="connsiteY109" fmla="*/ 390627 h 891736"/>
                <a:gd name="connsiteX110" fmla="*/ 376280 w 731153"/>
                <a:gd name="connsiteY110" fmla="*/ 419030 h 891736"/>
                <a:gd name="connsiteX111" fmla="*/ 375908 w 731153"/>
                <a:gd name="connsiteY111" fmla="*/ 422631 h 891736"/>
                <a:gd name="connsiteX112" fmla="*/ 403245 w 731153"/>
                <a:gd name="connsiteY112" fmla="*/ 476066 h 891736"/>
                <a:gd name="connsiteX113" fmla="*/ 465919 w 731153"/>
                <a:gd name="connsiteY113" fmla="*/ 504641 h 891736"/>
                <a:gd name="connsiteX114" fmla="*/ 463633 w 731153"/>
                <a:gd name="connsiteY114" fmla="*/ 522738 h 891736"/>
                <a:gd name="connsiteX115" fmla="*/ 452775 w 731153"/>
                <a:gd name="connsiteY115" fmla="*/ 608463 h 891736"/>
                <a:gd name="connsiteX116" fmla="*/ 447727 w 731153"/>
                <a:gd name="connsiteY116" fmla="*/ 637895 h 891736"/>
                <a:gd name="connsiteX117" fmla="*/ 447727 w 731153"/>
                <a:gd name="connsiteY117" fmla="*/ 625132 h 891736"/>
                <a:gd name="connsiteX118" fmla="*/ 394672 w 731153"/>
                <a:gd name="connsiteY118" fmla="*/ 546932 h 891736"/>
                <a:gd name="connsiteX119" fmla="*/ 355686 w 731153"/>
                <a:gd name="connsiteY119" fmla="*/ 575545 h 891736"/>
                <a:gd name="connsiteX120" fmla="*/ 355334 w 731153"/>
                <a:gd name="connsiteY120" fmla="*/ 579031 h 891736"/>
                <a:gd name="connsiteX121" fmla="*/ 382766 w 731153"/>
                <a:gd name="connsiteY121" fmla="*/ 632371 h 891736"/>
                <a:gd name="connsiteX122" fmla="*/ 443536 w 731153"/>
                <a:gd name="connsiteY122" fmla="*/ 660946 h 891736"/>
                <a:gd name="connsiteX123" fmla="*/ 436868 w 731153"/>
                <a:gd name="connsiteY123" fmla="*/ 690378 h 891736"/>
                <a:gd name="connsiteX124" fmla="*/ 431534 w 731153"/>
                <a:gd name="connsiteY124" fmla="*/ 709428 h 891736"/>
                <a:gd name="connsiteX125" fmla="*/ 425438 w 731153"/>
                <a:gd name="connsiteY125" fmla="*/ 728478 h 891736"/>
                <a:gd name="connsiteX126" fmla="*/ 412198 w 731153"/>
                <a:gd name="connsiteY126" fmla="*/ 764197 h 891736"/>
                <a:gd name="connsiteX127" fmla="*/ 402673 w 731153"/>
                <a:gd name="connsiteY127" fmla="*/ 787438 h 891736"/>
                <a:gd name="connsiteX128" fmla="*/ 406864 w 731153"/>
                <a:gd name="connsiteY128" fmla="*/ 756482 h 891736"/>
                <a:gd name="connsiteX129" fmla="*/ 389148 w 731153"/>
                <a:gd name="connsiteY129" fmla="*/ 692093 h 891736"/>
                <a:gd name="connsiteX130" fmla="*/ 388672 w 731153"/>
                <a:gd name="connsiteY130" fmla="*/ 684568 h 891736"/>
                <a:gd name="connsiteX131" fmla="*/ 350095 w 731153"/>
                <a:gd name="connsiteY131" fmla="*/ 655403 h 891736"/>
                <a:gd name="connsiteX132" fmla="*/ 346952 w 731153"/>
                <a:gd name="connsiteY132" fmla="*/ 655993 h 891736"/>
                <a:gd name="connsiteX133" fmla="*/ 300089 w 731153"/>
                <a:gd name="connsiteY133" fmla="*/ 738003 h 891736"/>
                <a:gd name="connsiteX134" fmla="*/ 301804 w 731153"/>
                <a:gd name="connsiteY134" fmla="*/ 766578 h 891736"/>
                <a:gd name="connsiteX135" fmla="*/ 297613 w 731153"/>
                <a:gd name="connsiteY135" fmla="*/ 748386 h 891736"/>
                <a:gd name="connsiteX136" fmla="*/ 288088 w 731153"/>
                <a:gd name="connsiteY136" fmla="*/ 710762 h 891736"/>
                <a:gd name="connsiteX137" fmla="*/ 282277 w 731153"/>
                <a:gd name="connsiteY137" fmla="*/ 691712 h 891736"/>
                <a:gd name="connsiteX138" fmla="*/ 275514 w 731153"/>
                <a:gd name="connsiteY138" fmla="*/ 672186 h 891736"/>
                <a:gd name="connsiteX139" fmla="*/ 257036 w 731153"/>
                <a:gd name="connsiteY139" fmla="*/ 627228 h 891736"/>
                <a:gd name="connsiteX140" fmla="*/ 321235 w 731153"/>
                <a:gd name="connsiteY140" fmla="*/ 603129 h 891736"/>
                <a:gd name="connsiteX141" fmla="*/ 352572 w 731153"/>
                <a:gd name="connsiteY141" fmla="*/ 551980 h 891736"/>
                <a:gd name="connsiteX142" fmla="*/ 319253 w 731153"/>
                <a:gd name="connsiteY142" fmla="*/ 516928 h 891736"/>
                <a:gd name="connsiteX143" fmla="*/ 315710 w 731153"/>
                <a:gd name="connsiteY143" fmla="*/ 517023 h 891736"/>
                <a:gd name="connsiteX144" fmla="*/ 257036 w 731153"/>
                <a:gd name="connsiteY144" fmla="*/ 591033 h 891736"/>
                <a:gd name="connsiteX145" fmla="*/ 254274 w 731153"/>
                <a:gd name="connsiteY145" fmla="*/ 621227 h 891736"/>
                <a:gd name="connsiteX146" fmla="*/ 241701 w 731153"/>
                <a:gd name="connsiteY146" fmla="*/ 594366 h 891736"/>
                <a:gd name="connsiteX147" fmla="*/ 201505 w 731153"/>
                <a:gd name="connsiteY147" fmla="*/ 517214 h 891736"/>
                <a:gd name="connsiteX148" fmla="*/ 189123 w 731153"/>
                <a:gd name="connsiteY148" fmla="*/ 493592 h 891736"/>
                <a:gd name="connsiteX149" fmla="*/ 255798 w 731153"/>
                <a:gd name="connsiteY149" fmla="*/ 468922 h 891736"/>
                <a:gd name="connsiteX150" fmla="*/ 287135 w 731153"/>
                <a:gd name="connsiteY150" fmla="*/ 417773 h 891736"/>
                <a:gd name="connsiteX151" fmla="*/ 253817 w 731153"/>
                <a:gd name="connsiteY151" fmla="*/ 382721 h 891736"/>
                <a:gd name="connsiteX152" fmla="*/ 250273 w 731153"/>
                <a:gd name="connsiteY152" fmla="*/ 382816 h 891736"/>
                <a:gd name="connsiteX153" fmla="*/ 191599 w 731153"/>
                <a:gd name="connsiteY153" fmla="*/ 456825 h 891736"/>
                <a:gd name="connsiteX154" fmla="*/ 188551 w 731153"/>
                <a:gd name="connsiteY154" fmla="*/ 492163 h 891736"/>
                <a:gd name="connsiteX155" fmla="*/ 162643 w 731153"/>
                <a:gd name="connsiteY155" fmla="*/ 439871 h 891736"/>
                <a:gd name="connsiteX156" fmla="*/ 134545 w 731153"/>
                <a:gd name="connsiteY156" fmla="*/ 367195 h 891736"/>
                <a:gd name="connsiteX157" fmla="*/ 201220 w 731153"/>
                <a:gd name="connsiteY157" fmla="*/ 342525 h 891736"/>
                <a:gd name="connsiteX158" fmla="*/ 232462 w 731153"/>
                <a:gd name="connsiteY158" fmla="*/ 291376 h 891736"/>
                <a:gd name="connsiteX159" fmla="*/ 199334 w 731153"/>
                <a:gd name="connsiteY159" fmla="*/ 256324 h 891736"/>
                <a:gd name="connsiteX160" fmla="*/ 195695 w 731153"/>
                <a:gd name="connsiteY160" fmla="*/ 256419 h 891736"/>
                <a:gd name="connsiteX161" fmla="*/ 136926 w 731153"/>
                <a:gd name="connsiteY161" fmla="*/ 330333 h 891736"/>
                <a:gd name="connsiteX162" fmla="*/ 133878 w 731153"/>
                <a:gd name="connsiteY162" fmla="*/ 366243 h 891736"/>
                <a:gd name="connsiteX163" fmla="*/ 132354 w 731153"/>
                <a:gd name="connsiteY163" fmla="*/ 361861 h 891736"/>
                <a:gd name="connsiteX164" fmla="*/ 117780 w 731153"/>
                <a:gd name="connsiteY164" fmla="*/ 285185 h 891736"/>
                <a:gd name="connsiteX165" fmla="*/ 115018 w 731153"/>
                <a:gd name="connsiteY165" fmla="*/ 243751 h 891736"/>
                <a:gd name="connsiteX166" fmla="*/ 182741 w 731153"/>
                <a:gd name="connsiteY166" fmla="*/ 226701 h 891736"/>
                <a:gd name="connsiteX167" fmla="*/ 219412 w 731153"/>
                <a:gd name="connsiteY167" fmla="*/ 179076 h 891736"/>
                <a:gd name="connsiteX168" fmla="*/ 190323 w 731153"/>
                <a:gd name="connsiteY168" fmla="*/ 140614 h 891736"/>
                <a:gd name="connsiteX169" fmla="*/ 186646 w 731153"/>
                <a:gd name="connsiteY169" fmla="*/ 140310 h 891736"/>
                <a:gd name="connsiteX170" fmla="*/ 119971 w 731153"/>
                <a:gd name="connsiteY170" fmla="*/ 206985 h 891736"/>
                <a:gd name="connsiteX171" fmla="*/ 114732 w 731153"/>
                <a:gd name="connsiteY171" fmla="*/ 232607 h 891736"/>
                <a:gd name="connsiteX172" fmla="*/ 114732 w 731153"/>
                <a:gd name="connsiteY172" fmla="*/ 214509 h 891736"/>
                <a:gd name="connsiteX173" fmla="*/ 117495 w 731153"/>
                <a:gd name="connsiteY173" fmla="*/ 155073 h 891736"/>
                <a:gd name="connsiteX174" fmla="*/ 120352 w 731153"/>
                <a:gd name="connsiteY174" fmla="*/ 127546 h 891736"/>
                <a:gd name="connsiteX175" fmla="*/ 172263 w 731153"/>
                <a:gd name="connsiteY175" fmla="*/ 81445 h 891736"/>
                <a:gd name="connsiteX176" fmla="*/ 182931 w 731153"/>
                <a:gd name="connsiteY176" fmla="*/ 22485 h 891736"/>
                <a:gd name="connsiteX177" fmla="*/ 139412 w 731153"/>
                <a:gd name="connsiteY177" fmla="*/ 2026 h 891736"/>
                <a:gd name="connsiteX178" fmla="*/ 136069 w 731153"/>
                <a:gd name="connsiteY178" fmla="*/ 3435 h 891736"/>
                <a:gd name="connsiteX179" fmla="*/ 107970 w 731153"/>
                <a:gd name="connsiteY179" fmla="*/ 93542 h 891736"/>
                <a:gd name="connsiteX180" fmla="*/ 118447 w 731153"/>
                <a:gd name="connsiteY180" fmla="*/ 129165 h 891736"/>
                <a:gd name="connsiteX181" fmla="*/ 118923 w 731153"/>
                <a:gd name="connsiteY181" fmla="*/ 129165 h 891736"/>
                <a:gd name="connsiteX182" fmla="*/ 115685 w 731153"/>
                <a:gd name="connsiteY182" fmla="*/ 155550 h 891736"/>
                <a:gd name="connsiteX183" fmla="*/ 111589 w 731153"/>
                <a:gd name="connsiteY183" fmla="*/ 215081 h 891736"/>
                <a:gd name="connsiteX184" fmla="*/ 113208 w 731153"/>
                <a:gd name="connsiteY184" fmla="*/ 285756 h 891736"/>
                <a:gd name="connsiteX185" fmla="*/ 126353 w 731153"/>
                <a:gd name="connsiteY185" fmla="*/ 363671 h 891736"/>
                <a:gd name="connsiteX186" fmla="*/ 126353 w 731153"/>
                <a:gd name="connsiteY186" fmla="*/ 364623 h 891736"/>
                <a:gd name="connsiteX187" fmla="*/ 107303 w 731153"/>
                <a:gd name="connsiteY187" fmla="*/ 336620 h 891736"/>
                <a:gd name="connsiteX188" fmla="*/ 19959 w 731153"/>
                <a:gd name="connsiteY188" fmla="*/ 300710 h 891736"/>
                <a:gd name="connsiteX189" fmla="*/ 3081 w 731153"/>
                <a:gd name="connsiteY189" fmla="*/ 345888 h 891736"/>
                <a:gd name="connsiteX190" fmla="*/ 4814 w 731153"/>
                <a:gd name="connsiteY190" fmla="*/ 349193 h 891736"/>
                <a:gd name="connsiteX191" fmla="*/ 56630 w 731153"/>
                <a:gd name="connsiteY191" fmla="*/ 376244 h 89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31153" h="891736">
                  <a:moveTo>
                    <a:pt x="56630" y="376244"/>
                  </a:moveTo>
                  <a:cubicBezTo>
                    <a:pt x="78061" y="379292"/>
                    <a:pt x="123305" y="366243"/>
                    <a:pt x="126829" y="365195"/>
                  </a:cubicBezTo>
                  <a:cubicBezTo>
                    <a:pt x="134278" y="391008"/>
                    <a:pt x="143403" y="416306"/>
                    <a:pt x="154166" y="440919"/>
                  </a:cubicBezTo>
                  <a:cubicBezTo>
                    <a:pt x="160357" y="455301"/>
                    <a:pt x="167120" y="469494"/>
                    <a:pt x="173978" y="483876"/>
                  </a:cubicBezTo>
                  <a:cubicBezTo>
                    <a:pt x="169882" y="477780"/>
                    <a:pt x="166168" y="472446"/>
                    <a:pt x="165501" y="471780"/>
                  </a:cubicBezTo>
                  <a:cubicBezTo>
                    <a:pt x="148737" y="452253"/>
                    <a:pt x="104731" y="424155"/>
                    <a:pt x="78252" y="435870"/>
                  </a:cubicBezTo>
                  <a:cubicBezTo>
                    <a:pt x="61154" y="443633"/>
                    <a:pt x="53582" y="463788"/>
                    <a:pt x="61345" y="480886"/>
                  </a:cubicBezTo>
                  <a:cubicBezTo>
                    <a:pt x="61869" y="482047"/>
                    <a:pt x="62459" y="483171"/>
                    <a:pt x="63107" y="484257"/>
                  </a:cubicBezTo>
                  <a:cubicBezTo>
                    <a:pt x="72632" y="502069"/>
                    <a:pt x="96349" y="510927"/>
                    <a:pt x="115399" y="513690"/>
                  </a:cubicBezTo>
                  <a:cubicBezTo>
                    <a:pt x="134449" y="516452"/>
                    <a:pt x="173406" y="506165"/>
                    <a:pt x="183598" y="503212"/>
                  </a:cubicBezTo>
                  <a:cubicBezTo>
                    <a:pt x="186265" y="508641"/>
                    <a:pt x="188932" y="514166"/>
                    <a:pt x="191695" y="519595"/>
                  </a:cubicBezTo>
                  <a:cubicBezTo>
                    <a:pt x="204744" y="545598"/>
                    <a:pt x="217888" y="571506"/>
                    <a:pt x="229795" y="597319"/>
                  </a:cubicBezTo>
                  <a:cubicBezTo>
                    <a:pt x="234081" y="606368"/>
                    <a:pt x="237986" y="615512"/>
                    <a:pt x="241891" y="624656"/>
                  </a:cubicBezTo>
                  <a:cubicBezTo>
                    <a:pt x="238177" y="619227"/>
                    <a:pt x="235129" y="615131"/>
                    <a:pt x="234557" y="614178"/>
                  </a:cubicBezTo>
                  <a:cubicBezTo>
                    <a:pt x="217698" y="595128"/>
                    <a:pt x="173788" y="567030"/>
                    <a:pt x="147213" y="578269"/>
                  </a:cubicBezTo>
                  <a:cubicBezTo>
                    <a:pt x="130058" y="586156"/>
                    <a:pt x="122543" y="606463"/>
                    <a:pt x="130430" y="623618"/>
                  </a:cubicBezTo>
                  <a:cubicBezTo>
                    <a:pt x="130925" y="624694"/>
                    <a:pt x="131468" y="625742"/>
                    <a:pt x="132068" y="626751"/>
                  </a:cubicBezTo>
                  <a:cubicBezTo>
                    <a:pt x="141593" y="644563"/>
                    <a:pt x="165405" y="653326"/>
                    <a:pt x="184360" y="656088"/>
                  </a:cubicBezTo>
                  <a:cubicBezTo>
                    <a:pt x="203315" y="658851"/>
                    <a:pt x="238653" y="649516"/>
                    <a:pt x="251035" y="646563"/>
                  </a:cubicBezTo>
                  <a:cubicBezTo>
                    <a:pt x="254750" y="656088"/>
                    <a:pt x="258560" y="665613"/>
                    <a:pt x="261703" y="675138"/>
                  </a:cubicBezTo>
                  <a:cubicBezTo>
                    <a:pt x="263704" y="681520"/>
                    <a:pt x="266180" y="687616"/>
                    <a:pt x="267799" y="694188"/>
                  </a:cubicBezTo>
                  <a:cubicBezTo>
                    <a:pt x="269419" y="700761"/>
                    <a:pt x="271419" y="706952"/>
                    <a:pt x="273133" y="713238"/>
                  </a:cubicBezTo>
                  <a:cubicBezTo>
                    <a:pt x="276086" y="725526"/>
                    <a:pt x="279229" y="738194"/>
                    <a:pt x="281801" y="750291"/>
                  </a:cubicBezTo>
                  <a:cubicBezTo>
                    <a:pt x="283706" y="758673"/>
                    <a:pt x="285325" y="766769"/>
                    <a:pt x="286945" y="774770"/>
                  </a:cubicBezTo>
                  <a:cubicBezTo>
                    <a:pt x="282754" y="765721"/>
                    <a:pt x="274276" y="748100"/>
                    <a:pt x="273419" y="746671"/>
                  </a:cubicBezTo>
                  <a:cubicBezTo>
                    <a:pt x="259703" y="724859"/>
                    <a:pt x="220460" y="690855"/>
                    <a:pt x="192552" y="697903"/>
                  </a:cubicBezTo>
                  <a:cubicBezTo>
                    <a:pt x="174397" y="703113"/>
                    <a:pt x="163910" y="722058"/>
                    <a:pt x="169120" y="740204"/>
                  </a:cubicBezTo>
                  <a:cubicBezTo>
                    <a:pt x="169444" y="741337"/>
                    <a:pt x="169825" y="742442"/>
                    <a:pt x="170263" y="743528"/>
                  </a:cubicBezTo>
                  <a:cubicBezTo>
                    <a:pt x="177216" y="762578"/>
                    <a:pt x="198838" y="774960"/>
                    <a:pt x="217888" y="780580"/>
                  </a:cubicBezTo>
                  <a:cubicBezTo>
                    <a:pt x="238081" y="786676"/>
                    <a:pt x="282849" y="781056"/>
                    <a:pt x="288469" y="780580"/>
                  </a:cubicBezTo>
                  <a:cubicBezTo>
                    <a:pt x="291136" y="794010"/>
                    <a:pt x="293612" y="807060"/>
                    <a:pt x="295803" y="819347"/>
                  </a:cubicBezTo>
                  <a:cubicBezTo>
                    <a:pt x="300565" y="846684"/>
                    <a:pt x="304185" y="871068"/>
                    <a:pt x="306947" y="891737"/>
                  </a:cubicBezTo>
                  <a:lnTo>
                    <a:pt x="325997" y="891737"/>
                  </a:lnTo>
                  <a:cubicBezTo>
                    <a:pt x="322663" y="870306"/>
                    <a:pt x="318377" y="844874"/>
                    <a:pt x="312662" y="816299"/>
                  </a:cubicBezTo>
                  <a:cubicBezTo>
                    <a:pt x="309995" y="802678"/>
                    <a:pt x="306852" y="788200"/>
                    <a:pt x="303137" y="773341"/>
                  </a:cubicBezTo>
                  <a:cubicBezTo>
                    <a:pt x="316643" y="767940"/>
                    <a:pt x="329807" y="761740"/>
                    <a:pt x="342571" y="754767"/>
                  </a:cubicBezTo>
                  <a:cubicBezTo>
                    <a:pt x="357334" y="770769"/>
                    <a:pt x="395053" y="789438"/>
                    <a:pt x="399721" y="791819"/>
                  </a:cubicBezTo>
                  <a:cubicBezTo>
                    <a:pt x="394577" y="804488"/>
                    <a:pt x="389433" y="816775"/>
                    <a:pt x="384385" y="828205"/>
                  </a:cubicBezTo>
                  <a:cubicBezTo>
                    <a:pt x="373908" y="852303"/>
                    <a:pt x="364002" y="873639"/>
                    <a:pt x="355239" y="891737"/>
                  </a:cubicBezTo>
                  <a:lnTo>
                    <a:pt x="375718" y="891737"/>
                  </a:lnTo>
                  <a:cubicBezTo>
                    <a:pt x="383242" y="874973"/>
                    <a:pt x="391529" y="855923"/>
                    <a:pt x="400102" y="834587"/>
                  </a:cubicBezTo>
                  <a:cubicBezTo>
                    <a:pt x="405436" y="821728"/>
                    <a:pt x="410770" y="807917"/>
                    <a:pt x="416199" y="793725"/>
                  </a:cubicBezTo>
                  <a:cubicBezTo>
                    <a:pt x="421628" y="794868"/>
                    <a:pt x="465919" y="803821"/>
                    <a:pt x="486589" y="799154"/>
                  </a:cubicBezTo>
                  <a:cubicBezTo>
                    <a:pt x="505639" y="794963"/>
                    <a:pt x="528022" y="784390"/>
                    <a:pt x="536499" y="765816"/>
                  </a:cubicBezTo>
                  <a:cubicBezTo>
                    <a:pt x="544786" y="748843"/>
                    <a:pt x="537757" y="728374"/>
                    <a:pt x="520783" y="720087"/>
                  </a:cubicBezTo>
                  <a:cubicBezTo>
                    <a:pt x="519698" y="719554"/>
                    <a:pt x="518583" y="719077"/>
                    <a:pt x="517449" y="718668"/>
                  </a:cubicBezTo>
                  <a:cubicBezTo>
                    <a:pt x="490113" y="709143"/>
                    <a:pt x="448489" y="740575"/>
                    <a:pt x="433153" y="761244"/>
                  </a:cubicBezTo>
                  <a:cubicBezTo>
                    <a:pt x="432296" y="762483"/>
                    <a:pt x="423628" y="776770"/>
                    <a:pt x="418866" y="785914"/>
                  </a:cubicBezTo>
                  <a:cubicBezTo>
                    <a:pt x="421056" y="780104"/>
                    <a:pt x="423247" y="774484"/>
                    <a:pt x="425438" y="768483"/>
                  </a:cubicBezTo>
                  <a:cubicBezTo>
                    <a:pt x="429724" y="756577"/>
                    <a:pt x="433725" y="744576"/>
                    <a:pt x="438106" y="731717"/>
                  </a:cubicBezTo>
                  <a:lnTo>
                    <a:pt x="443821" y="712667"/>
                  </a:lnTo>
                  <a:cubicBezTo>
                    <a:pt x="445822" y="706285"/>
                    <a:pt x="447155" y="699427"/>
                    <a:pt x="448965" y="692664"/>
                  </a:cubicBezTo>
                  <a:cubicBezTo>
                    <a:pt x="452680" y="677139"/>
                    <a:pt x="455632" y="661136"/>
                    <a:pt x="458490" y="645039"/>
                  </a:cubicBezTo>
                  <a:cubicBezTo>
                    <a:pt x="468967" y="648849"/>
                    <a:pt x="506115" y="661803"/>
                    <a:pt x="525165" y="660375"/>
                  </a:cubicBezTo>
                  <a:cubicBezTo>
                    <a:pt x="544215" y="658946"/>
                    <a:pt x="568408" y="651993"/>
                    <a:pt x="579457" y="634943"/>
                  </a:cubicBezTo>
                  <a:cubicBezTo>
                    <a:pt x="590287" y="619598"/>
                    <a:pt x="586639" y="598386"/>
                    <a:pt x="571294" y="587546"/>
                  </a:cubicBezTo>
                  <a:cubicBezTo>
                    <a:pt x="570246" y="586813"/>
                    <a:pt x="569151" y="586127"/>
                    <a:pt x="568027" y="585508"/>
                  </a:cubicBezTo>
                  <a:cubicBezTo>
                    <a:pt x="542405" y="572364"/>
                    <a:pt x="496495" y="596652"/>
                    <a:pt x="478302" y="614845"/>
                  </a:cubicBezTo>
                  <a:cubicBezTo>
                    <a:pt x="477159" y="615988"/>
                    <a:pt x="465538" y="630466"/>
                    <a:pt x="459252" y="638562"/>
                  </a:cubicBezTo>
                  <a:cubicBezTo>
                    <a:pt x="460776" y="629037"/>
                    <a:pt x="462395" y="619512"/>
                    <a:pt x="463633" y="609225"/>
                  </a:cubicBezTo>
                  <a:cubicBezTo>
                    <a:pt x="467157" y="580650"/>
                    <a:pt x="469824" y="551599"/>
                    <a:pt x="472682" y="522643"/>
                  </a:cubicBezTo>
                  <a:cubicBezTo>
                    <a:pt x="473539" y="513785"/>
                    <a:pt x="474492" y="504927"/>
                    <a:pt x="475444" y="496068"/>
                  </a:cubicBezTo>
                  <a:cubicBezTo>
                    <a:pt x="479159" y="497497"/>
                    <a:pt x="523069" y="513785"/>
                    <a:pt x="544596" y="512356"/>
                  </a:cubicBezTo>
                  <a:cubicBezTo>
                    <a:pt x="563646" y="510927"/>
                    <a:pt x="587744" y="503974"/>
                    <a:pt x="598888" y="486924"/>
                  </a:cubicBezTo>
                  <a:cubicBezTo>
                    <a:pt x="609709" y="471503"/>
                    <a:pt x="605975" y="450244"/>
                    <a:pt x="590554" y="439423"/>
                  </a:cubicBezTo>
                  <a:cubicBezTo>
                    <a:pt x="589563" y="438728"/>
                    <a:pt x="588525" y="438080"/>
                    <a:pt x="587458" y="437490"/>
                  </a:cubicBezTo>
                  <a:cubicBezTo>
                    <a:pt x="561836" y="424250"/>
                    <a:pt x="515926" y="448539"/>
                    <a:pt x="497638" y="466731"/>
                  </a:cubicBezTo>
                  <a:cubicBezTo>
                    <a:pt x="496304" y="468065"/>
                    <a:pt x="479635" y="489020"/>
                    <a:pt x="475635" y="494544"/>
                  </a:cubicBezTo>
                  <a:cubicBezTo>
                    <a:pt x="477635" y="475018"/>
                    <a:pt x="479921" y="455682"/>
                    <a:pt x="482874" y="436632"/>
                  </a:cubicBezTo>
                  <a:cubicBezTo>
                    <a:pt x="486788" y="410905"/>
                    <a:pt x="492322" y="385454"/>
                    <a:pt x="499447" y="360432"/>
                  </a:cubicBezTo>
                  <a:cubicBezTo>
                    <a:pt x="501162" y="361099"/>
                    <a:pt x="547072" y="378339"/>
                    <a:pt x="568980" y="376815"/>
                  </a:cubicBezTo>
                  <a:cubicBezTo>
                    <a:pt x="588030" y="375482"/>
                    <a:pt x="612223" y="368433"/>
                    <a:pt x="623272" y="351384"/>
                  </a:cubicBezTo>
                  <a:cubicBezTo>
                    <a:pt x="634093" y="335963"/>
                    <a:pt x="630359" y="314703"/>
                    <a:pt x="614938" y="303882"/>
                  </a:cubicBezTo>
                  <a:cubicBezTo>
                    <a:pt x="613947" y="303187"/>
                    <a:pt x="612909" y="302539"/>
                    <a:pt x="611842" y="301949"/>
                  </a:cubicBezTo>
                  <a:cubicBezTo>
                    <a:pt x="586220" y="288709"/>
                    <a:pt x="540310" y="313093"/>
                    <a:pt x="522117" y="331191"/>
                  </a:cubicBezTo>
                  <a:cubicBezTo>
                    <a:pt x="520688" y="332619"/>
                    <a:pt x="503067" y="355098"/>
                    <a:pt x="499733" y="359766"/>
                  </a:cubicBezTo>
                  <a:cubicBezTo>
                    <a:pt x="499733" y="358337"/>
                    <a:pt x="500495" y="356813"/>
                    <a:pt x="500876" y="355384"/>
                  </a:cubicBezTo>
                  <a:cubicBezTo>
                    <a:pt x="508763" y="330524"/>
                    <a:pt x="518869" y="306426"/>
                    <a:pt x="531070" y="283375"/>
                  </a:cubicBezTo>
                  <a:cubicBezTo>
                    <a:pt x="537547" y="270516"/>
                    <a:pt x="544596" y="258610"/>
                    <a:pt x="551644" y="247275"/>
                  </a:cubicBezTo>
                  <a:cubicBezTo>
                    <a:pt x="559836" y="251371"/>
                    <a:pt x="597364" y="269564"/>
                    <a:pt x="617462" y="270421"/>
                  </a:cubicBezTo>
                  <a:cubicBezTo>
                    <a:pt x="637560" y="271278"/>
                    <a:pt x="661277" y="266802"/>
                    <a:pt x="674612" y="251371"/>
                  </a:cubicBezTo>
                  <a:cubicBezTo>
                    <a:pt x="687052" y="237303"/>
                    <a:pt x="685718" y="215805"/>
                    <a:pt x="671650" y="203375"/>
                  </a:cubicBezTo>
                  <a:cubicBezTo>
                    <a:pt x="670678" y="202517"/>
                    <a:pt x="669669" y="201727"/>
                    <a:pt x="668611" y="200984"/>
                  </a:cubicBezTo>
                  <a:cubicBezTo>
                    <a:pt x="644608" y="184982"/>
                    <a:pt x="596316" y="204222"/>
                    <a:pt x="576219" y="220034"/>
                  </a:cubicBezTo>
                  <a:cubicBezTo>
                    <a:pt x="575171" y="220891"/>
                    <a:pt x="564979" y="230987"/>
                    <a:pt x="557740" y="238417"/>
                  </a:cubicBezTo>
                  <a:cubicBezTo>
                    <a:pt x="560979" y="233369"/>
                    <a:pt x="564217" y="228035"/>
                    <a:pt x="567265" y="223177"/>
                  </a:cubicBezTo>
                  <a:cubicBezTo>
                    <a:pt x="579362" y="205080"/>
                    <a:pt x="591459" y="189173"/>
                    <a:pt x="602317" y="175552"/>
                  </a:cubicBezTo>
                  <a:cubicBezTo>
                    <a:pt x="608604" y="167646"/>
                    <a:pt x="614414" y="160693"/>
                    <a:pt x="619939" y="154121"/>
                  </a:cubicBezTo>
                  <a:cubicBezTo>
                    <a:pt x="630035" y="154121"/>
                    <a:pt x="670802" y="152692"/>
                    <a:pt x="688614" y="144596"/>
                  </a:cubicBezTo>
                  <a:cubicBezTo>
                    <a:pt x="706426" y="136500"/>
                    <a:pt x="725952" y="121260"/>
                    <a:pt x="730143" y="101352"/>
                  </a:cubicBezTo>
                  <a:cubicBezTo>
                    <a:pt x="734677" y="83074"/>
                    <a:pt x="723532" y="64576"/>
                    <a:pt x="705254" y="60052"/>
                  </a:cubicBezTo>
                  <a:cubicBezTo>
                    <a:pt x="704035" y="59747"/>
                    <a:pt x="702806" y="59509"/>
                    <a:pt x="701568" y="59347"/>
                  </a:cubicBezTo>
                  <a:cubicBezTo>
                    <a:pt x="672993" y="56299"/>
                    <a:pt x="638798" y="95542"/>
                    <a:pt x="628321" y="119069"/>
                  </a:cubicBezTo>
                  <a:cubicBezTo>
                    <a:pt x="627463" y="121069"/>
                    <a:pt x="616986" y="154502"/>
                    <a:pt x="617462" y="154502"/>
                  </a:cubicBezTo>
                  <a:lnTo>
                    <a:pt x="618129" y="154502"/>
                  </a:lnTo>
                  <a:cubicBezTo>
                    <a:pt x="612699" y="160693"/>
                    <a:pt x="606889" y="167360"/>
                    <a:pt x="600793" y="174790"/>
                  </a:cubicBezTo>
                  <a:cubicBezTo>
                    <a:pt x="589554" y="188506"/>
                    <a:pt x="577076" y="204222"/>
                    <a:pt x="564598" y="222415"/>
                  </a:cubicBezTo>
                  <a:cubicBezTo>
                    <a:pt x="550863" y="241608"/>
                    <a:pt x="538300" y="261620"/>
                    <a:pt x="526974" y="282327"/>
                  </a:cubicBezTo>
                  <a:cubicBezTo>
                    <a:pt x="514144" y="305387"/>
                    <a:pt x="503400" y="329552"/>
                    <a:pt x="494875" y="354527"/>
                  </a:cubicBezTo>
                  <a:cubicBezTo>
                    <a:pt x="494913" y="354841"/>
                    <a:pt x="494913" y="355165"/>
                    <a:pt x="494875" y="355479"/>
                  </a:cubicBezTo>
                  <a:cubicBezTo>
                    <a:pt x="494875" y="347002"/>
                    <a:pt x="494875" y="323380"/>
                    <a:pt x="494875" y="321570"/>
                  </a:cubicBezTo>
                  <a:cubicBezTo>
                    <a:pt x="491541" y="296043"/>
                    <a:pt x="470110" y="248704"/>
                    <a:pt x="441821" y="243465"/>
                  </a:cubicBezTo>
                  <a:cubicBezTo>
                    <a:pt x="423219" y="240551"/>
                    <a:pt x="405769" y="253276"/>
                    <a:pt x="402854" y="271879"/>
                  </a:cubicBezTo>
                  <a:cubicBezTo>
                    <a:pt x="402664" y="273098"/>
                    <a:pt x="402540" y="274326"/>
                    <a:pt x="402483" y="275565"/>
                  </a:cubicBezTo>
                  <a:cubicBezTo>
                    <a:pt x="400864" y="295853"/>
                    <a:pt x="415532" y="316141"/>
                    <a:pt x="429820" y="328905"/>
                  </a:cubicBezTo>
                  <a:cubicBezTo>
                    <a:pt x="446012" y="343383"/>
                    <a:pt x="490875" y="357480"/>
                    <a:pt x="494494" y="358432"/>
                  </a:cubicBezTo>
                  <a:cubicBezTo>
                    <a:pt x="486407" y="384073"/>
                    <a:pt x="480035" y="410229"/>
                    <a:pt x="475444" y="436727"/>
                  </a:cubicBezTo>
                  <a:cubicBezTo>
                    <a:pt x="472682" y="452158"/>
                    <a:pt x="470396" y="467779"/>
                    <a:pt x="468301" y="483400"/>
                  </a:cubicBezTo>
                  <a:cubicBezTo>
                    <a:pt x="468301" y="476161"/>
                    <a:pt x="468301" y="469589"/>
                    <a:pt x="468301" y="468732"/>
                  </a:cubicBezTo>
                  <a:cubicBezTo>
                    <a:pt x="464967" y="443205"/>
                    <a:pt x="443536" y="395865"/>
                    <a:pt x="415246" y="390627"/>
                  </a:cubicBezTo>
                  <a:cubicBezTo>
                    <a:pt x="396644" y="387712"/>
                    <a:pt x="379194" y="400428"/>
                    <a:pt x="376280" y="419030"/>
                  </a:cubicBezTo>
                  <a:cubicBezTo>
                    <a:pt x="376089" y="420230"/>
                    <a:pt x="375965" y="421430"/>
                    <a:pt x="375908" y="422631"/>
                  </a:cubicBezTo>
                  <a:cubicBezTo>
                    <a:pt x="374289" y="442919"/>
                    <a:pt x="388957" y="463207"/>
                    <a:pt x="403245" y="476066"/>
                  </a:cubicBezTo>
                  <a:cubicBezTo>
                    <a:pt x="417532" y="488925"/>
                    <a:pt x="455823" y="501688"/>
                    <a:pt x="465919" y="504641"/>
                  </a:cubicBezTo>
                  <a:cubicBezTo>
                    <a:pt x="465253" y="510642"/>
                    <a:pt x="464395" y="516642"/>
                    <a:pt x="463633" y="522738"/>
                  </a:cubicBezTo>
                  <a:cubicBezTo>
                    <a:pt x="460204" y="551313"/>
                    <a:pt x="456871" y="580460"/>
                    <a:pt x="452775" y="608463"/>
                  </a:cubicBezTo>
                  <a:cubicBezTo>
                    <a:pt x="451346" y="617988"/>
                    <a:pt x="449536" y="628085"/>
                    <a:pt x="447727" y="637895"/>
                  </a:cubicBezTo>
                  <a:cubicBezTo>
                    <a:pt x="447727" y="631419"/>
                    <a:pt x="447727" y="625894"/>
                    <a:pt x="447727" y="625132"/>
                  </a:cubicBezTo>
                  <a:cubicBezTo>
                    <a:pt x="444393" y="599605"/>
                    <a:pt x="423057" y="552170"/>
                    <a:pt x="394672" y="546932"/>
                  </a:cubicBezTo>
                  <a:cubicBezTo>
                    <a:pt x="376003" y="544065"/>
                    <a:pt x="358554" y="556876"/>
                    <a:pt x="355686" y="575545"/>
                  </a:cubicBezTo>
                  <a:cubicBezTo>
                    <a:pt x="355506" y="576697"/>
                    <a:pt x="355391" y="577860"/>
                    <a:pt x="355334" y="579031"/>
                  </a:cubicBezTo>
                  <a:cubicBezTo>
                    <a:pt x="353715" y="599319"/>
                    <a:pt x="368383" y="619608"/>
                    <a:pt x="382766" y="632371"/>
                  </a:cubicBezTo>
                  <a:cubicBezTo>
                    <a:pt x="397149" y="645135"/>
                    <a:pt x="431629" y="656850"/>
                    <a:pt x="443536" y="660946"/>
                  </a:cubicBezTo>
                  <a:cubicBezTo>
                    <a:pt x="441440" y="670471"/>
                    <a:pt x="439345" y="680758"/>
                    <a:pt x="436868" y="690378"/>
                  </a:cubicBezTo>
                  <a:cubicBezTo>
                    <a:pt x="435058" y="696760"/>
                    <a:pt x="433725" y="703142"/>
                    <a:pt x="431534" y="709428"/>
                  </a:cubicBezTo>
                  <a:cubicBezTo>
                    <a:pt x="429343" y="715715"/>
                    <a:pt x="427438" y="722192"/>
                    <a:pt x="425438" y="728478"/>
                  </a:cubicBezTo>
                  <a:cubicBezTo>
                    <a:pt x="421056" y="740385"/>
                    <a:pt x="416675" y="752672"/>
                    <a:pt x="412198" y="764197"/>
                  </a:cubicBezTo>
                  <a:lnTo>
                    <a:pt x="402673" y="787438"/>
                  </a:lnTo>
                  <a:cubicBezTo>
                    <a:pt x="404197" y="777913"/>
                    <a:pt x="406864" y="758196"/>
                    <a:pt x="406864" y="756482"/>
                  </a:cubicBezTo>
                  <a:cubicBezTo>
                    <a:pt x="406559" y="733860"/>
                    <a:pt x="400464" y="711686"/>
                    <a:pt x="389148" y="692093"/>
                  </a:cubicBezTo>
                  <a:cubicBezTo>
                    <a:pt x="389176" y="689578"/>
                    <a:pt x="389024" y="687064"/>
                    <a:pt x="388672" y="684568"/>
                  </a:cubicBezTo>
                  <a:cubicBezTo>
                    <a:pt x="386071" y="665861"/>
                    <a:pt x="368802" y="652802"/>
                    <a:pt x="350095" y="655403"/>
                  </a:cubicBezTo>
                  <a:cubicBezTo>
                    <a:pt x="349038" y="655555"/>
                    <a:pt x="347990" y="655746"/>
                    <a:pt x="346952" y="655993"/>
                  </a:cubicBezTo>
                  <a:cubicBezTo>
                    <a:pt x="319139" y="663423"/>
                    <a:pt x="301422" y="712286"/>
                    <a:pt x="300089" y="738003"/>
                  </a:cubicBezTo>
                  <a:cubicBezTo>
                    <a:pt x="300089" y="739527"/>
                    <a:pt x="301041" y="756101"/>
                    <a:pt x="301804" y="766578"/>
                  </a:cubicBezTo>
                  <a:cubicBezTo>
                    <a:pt x="300470" y="760482"/>
                    <a:pt x="299137" y="754672"/>
                    <a:pt x="297613" y="748386"/>
                  </a:cubicBezTo>
                  <a:cubicBezTo>
                    <a:pt x="294660" y="736098"/>
                    <a:pt x="291421" y="723906"/>
                    <a:pt x="288088" y="710762"/>
                  </a:cubicBezTo>
                  <a:cubicBezTo>
                    <a:pt x="286182" y="704475"/>
                    <a:pt x="284182" y="698094"/>
                    <a:pt x="282277" y="691712"/>
                  </a:cubicBezTo>
                  <a:cubicBezTo>
                    <a:pt x="280372" y="685330"/>
                    <a:pt x="277801" y="678758"/>
                    <a:pt x="275514" y="672186"/>
                  </a:cubicBezTo>
                  <a:cubicBezTo>
                    <a:pt x="270085" y="657136"/>
                    <a:pt x="263704" y="642182"/>
                    <a:pt x="257036" y="627228"/>
                  </a:cubicBezTo>
                  <a:cubicBezTo>
                    <a:pt x="267799" y="624656"/>
                    <a:pt x="305995" y="614940"/>
                    <a:pt x="321235" y="603129"/>
                  </a:cubicBezTo>
                  <a:cubicBezTo>
                    <a:pt x="336474" y="591318"/>
                    <a:pt x="352667" y="572268"/>
                    <a:pt x="352572" y="551980"/>
                  </a:cubicBezTo>
                  <a:cubicBezTo>
                    <a:pt x="353048" y="533102"/>
                    <a:pt x="338132" y="517404"/>
                    <a:pt x="319253" y="516928"/>
                  </a:cubicBezTo>
                  <a:cubicBezTo>
                    <a:pt x="318072" y="516900"/>
                    <a:pt x="316891" y="516928"/>
                    <a:pt x="315710" y="517023"/>
                  </a:cubicBezTo>
                  <a:cubicBezTo>
                    <a:pt x="287135" y="520167"/>
                    <a:pt x="262180" y="565791"/>
                    <a:pt x="257036" y="591033"/>
                  </a:cubicBezTo>
                  <a:cubicBezTo>
                    <a:pt x="257036" y="592557"/>
                    <a:pt x="255036" y="611035"/>
                    <a:pt x="254274" y="621227"/>
                  </a:cubicBezTo>
                  <a:cubicBezTo>
                    <a:pt x="250178" y="612273"/>
                    <a:pt x="246082" y="603320"/>
                    <a:pt x="241701" y="594366"/>
                  </a:cubicBezTo>
                  <a:cubicBezTo>
                    <a:pt x="228842" y="568649"/>
                    <a:pt x="215126" y="542931"/>
                    <a:pt x="201505" y="517214"/>
                  </a:cubicBezTo>
                  <a:lnTo>
                    <a:pt x="189123" y="493592"/>
                  </a:lnTo>
                  <a:cubicBezTo>
                    <a:pt x="193028" y="492639"/>
                    <a:pt x="238557" y="482067"/>
                    <a:pt x="255798" y="468922"/>
                  </a:cubicBezTo>
                  <a:cubicBezTo>
                    <a:pt x="271133" y="457206"/>
                    <a:pt x="287230" y="438061"/>
                    <a:pt x="287135" y="417773"/>
                  </a:cubicBezTo>
                  <a:cubicBezTo>
                    <a:pt x="287611" y="398894"/>
                    <a:pt x="272695" y="383197"/>
                    <a:pt x="253817" y="382721"/>
                  </a:cubicBezTo>
                  <a:cubicBezTo>
                    <a:pt x="252635" y="382692"/>
                    <a:pt x="251454" y="382721"/>
                    <a:pt x="250273" y="382816"/>
                  </a:cubicBezTo>
                  <a:cubicBezTo>
                    <a:pt x="221698" y="385959"/>
                    <a:pt x="196743" y="431584"/>
                    <a:pt x="191599" y="456825"/>
                  </a:cubicBezTo>
                  <a:cubicBezTo>
                    <a:pt x="191599" y="458730"/>
                    <a:pt x="188742" y="485400"/>
                    <a:pt x="188551" y="492163"/>
                  </a:cubicBezTo>
                  <a:cubicBezTo>
                    <a:pt x="179503" y="474732"/>
                    <a:pt x="170644" y="457397"/>
                    <a:pt x="162643" y="439871"/>
                  </a:cubicBezTo>
                  <a:cubicBezTo>
                    <a:pt x="151680" y="416296"/>
                    <a:pt x="142298" y="392017"/>
                    <a:pt x="134545" y="367195"/>
                  </a:cubicBezTo>
                  <a:cubicBezTo>
                    <a:pt x="136354" y="367195"/>
                    <a:pt x="183979" y="355956"/>
                    <a:pt x="201220" y="342525"/>
                  </a:cubicBezTo>
                  <a:cubicBezTo>
                    <a:pt x="216460" y="330810"/>
                    <a:pt x="232652" y="311664"/>
                    <a:pt x="232462" y="291376"/>
                  </a:cubicBezTo>
                  <a:cubicBezTo>
                    <a:pt x="232995" y="272555"/>
                    <a:pt x="218164" y="256857"/>
                    <a:pt x="199334" y="256324"/>
                  </a:cubicBezTo>
                  <a:cubicBezTo>
                    <a:pt x="198124" y="256295"/>
                    <a:pt x="196905" y="256324"/>
                    <a:pt x="195695" y="256419"/>
                  </a:cubicBezTo>
                  <a:cubicBezTo>
                    <a:pt x="167120" y="259562"/>
                    <a:pt x="142164" y="305187"/>
                    <a:pt x="136926" y="330333"/>
                  </a:cubicBezTo>
                  <a:cubicBezTo>
                    <a:pt x="136926" y="332334"/>
                    <a:pt x="133973" y="361004"/>
                    <a:pt x="133878" y="366243"/>
                  </a:cubicBezTo>
                  <a:lnTo>
                    <a:pt x="132354" y="361861"/>
                  </a:lnTo>
                  <a:cubicBezTo>
                    <a:pt x="125277" y="336772"/>
                    <a:pt x="120400" y="311121"/>
                    <a:pt x="117780" y="285185"/>
                  </a:cubicBezTo>
                  <a:cubicBezTo>
                    <a:pt x="116256" y="270897"/>
                    <a:pt x="115495" y="257086"/>
                    <a:pt x="115018" y="243751"/>
                  </a:cubicBezTo>
                  <a:cubicBezTo>
                    <a:pt x="124543" y="242608"/>
                    <a:pt x="165596" y="237084"/>
                    <a:pt x="182741" y="226701"/>
                  </a:cubicBezTo>
                  <a:cubicBezTo>
                    <a:pt x="199886" y="216319"/>
                    <a:pt x="217317" y="199460"/>
                    <a:pt x="219412" y="179076"/>
                  </a:cubicBezTo>
                  <a:cubicBezTo>
                    <a:pt x="221994" y="160426"/>
                    <a:pt x="208973" y="143205"/>
                    <a:pt x="190323" y="140614"/>
                  </a:cubicBezTo>
                  <a:cubicBezTo>
                    <a:pt x="189104" y="140453"/>
                    <a:pt x="187875" y="140348"/>
                    <a:pt x="186646" y="140310"/>
                  </a:cubicBezTo>
                  <a:cubicBezTo>
                    <a:pt x="158071" y="140310"/>
                    <a:pt x="128163" y="182886"/>
                    <a:pt x="119971" y="206985"/>
                  </a:cubicBezTo>
                  <a:cubicBezTo>
                    <a:pt x="119971" y="208318"/>
                    <a:pt x="116638" y="222320"/>
                    <a:pt x="114732" y="232607"/>
                  </a:cubicBezTo>
                  <a:cubicBezTo>
                    <a:pt x="114732" y="226511"/>
                    <a:pt x="114732" y="220319"/>
                    <a:pt x="114732" y="214509"/>
                  </a:cubicBezTo>
                  <a:cubicBezTo>
                    <a:pt x="114732" y="192697"/>
                    <a:pt x="116161" y="172694"/>
                    <a:pt x="117495" y="155073"/>
                  </a:cubicBezTo>
                  <a:cubicBezTo>
                    <a:pt x="118352" y="145548"/>
                    <a:pt x="119305" y="136023"/>
                    <a:pt x="120352" y="127546"/>
                  </a:cubicBezTo>
                  <a:cubicBezTo>
                    <a:pt x="128639" y="121831"/>
                    <a:pt x="161977" y="98304"/>
                    <a:pt x="172263" y="81445"/>
                  </a:cubicBezTo>
                  <a:cubicBezTo>
                    <a:pt x="182551" y="64586"/>
                    <a:pt x="190456" y="41345"/>
                    <a:pt x="182931" y="22485"/>
                  </a:cubicBezTo>
                  <a:cubicBezTo>
                    <a:pt x="176569" y="4816"/>
                    <a:pt x="157081" y="-4346"/>
                    <a:pt x="139412" y="2026"/>
                  </a:cubicBezTo>
                  <a:cubicBezTo>
                    <a:pt x="138269" y="2435"/>
                    <a:pt x="137154" y="2902"/>
                    <a:pt x="136069" y="3435"/>
                  </a:cubicBezTo>
                  <a:cubicBezTo>
                    <a:pt x="110446" y="16675"/>
                    <a:pt x="103683" y="68205"/>
                    <a:pt x="107970" y="93542"/>
                  </a:cubicBezTo>
                  <a:cubicBezTo>
                    <a:pt x="107970" y="95733"/>
                    <a:pt x="117495" y="129451"/>
                    <a:pt x="118447" y="129165"/>
                  </a:cubicBezTo>
                  <a:lnTo>
                    <a:pt x="118923" y="129165"/>
                  </a:lnTo>
                  <a:cubicBezTo>
                    <a:pt x="117780" y="137261"/>
                    <a:pt x="116638" y="146025"/>
                    <a:pt x="115685" y="155550"/>
                  </a:cubicBezTo>
                  <a:cubicBezTo>
                    <a:pt x="113875" y="173266"/>
                    <a:pt x="112065" y="193173"/>
                    <a:pt x="111589" y="215081"/>
                  </a:cubicBezTo>
                  <a:cubicBezTo>
                    <a:pt x="110780" y="238655"/>
                    <a:pt x="111322" y="262249"/>
                    <a:pt x="113208" y="285756"/>
                  </a:cubicBezTo>
                  <a:cubicBezTo>
                    <a:pt x="115295" y="312064"/>
                    <a:pt x="119695" y="338134"/>
                    <a:pt x="126353" y="363671"/>
                  </a:cubicBezTo>
                  <a:lnTo>
                    <a:pt x="126353" y="364623"/>
                  </a:lnTo>
                  <a:cubicBezTo>
                    <a:pt x="121781" y="357480"/>
                    <a:pt x="108446" y="338049"/>
                    <a:pt x="107303" y="336620"/>
                  </a:cubicBezTo>
                  <a:cubicBezTo>
                    <a:pt x="90444" y="317570"/>
                    <a:pt x="46438" y="289471"/>
                    <a:pt x="19959" y="300710"/>
                  </a:cubicBezTo>
                  <a:cubicBezTo>
                    <a:pt x="2823" y="308521"/>
                    <a:pt x="-4730" y="328752"/>
                    <a:pt x="3081" y="345888"/>
                  </a:cubicBezTo>
                  <a:cubicBezTo>
                    <a:pt x="3595" y="347021"/>
                    <a:pt x="4176" y="348126"/>
                    <a:pt x="4814" y="349193"/>
                  </a:cubicBezTo>
                  <a:cubicBezTo>
                    <a:pt x="14148" y="364623"/>
                    <a:pt x="37580" y="373386"/>
                    <a:pt x="56630" y="376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:a16="http://schemas.microsoft.com/office/drawing/2014/main" id="{6ABCFDAE-35A1-4C2C-80E3-919833806839}"/>
                </a:ext>
              </a:extLst>
            </p:cNvPr>
            <p:cNvSpPr/>
            <p:nvPr/>
          </p:nvSpPr>
          <p:spPr>
            <a:xfrm>
              <a:off x="7884022" y="4982551"/>
              <a:ext cx="80165" cy="128190"/>
            </a:xfrm>
            <a:custGeom>
              <a:avLst/>
              <a:gdLst>
                <a:gd name="connsiteX0" fmla="*/ 69829 w 80165"/>
                <a:gd name="connsiteY0" fmla="*/ 128191 h 128190"/>
                <a:gd name="connsiteX1" fmla="*/ 79354 w 80165"/>
                <a:gd name="connsiteY1" fmla="*/ 92377 h 128190"/>
                <a:gd name="connsiteX2" fmla="*/ 48874 w 80165"/>
                <a:gd name="connsiteY2" fmla="*/ 3032 h 128190"/>
                <a:gd name="connsiteX3" fmla="*/ 3878 w 80165"/>
                <a:gd name="connsiteY3" fmla="*/ 19996 h 128190"/>
                <a:gd name="connsiteX4" fmla="*/ 2487 w 80165"/>
                <a:gd name="connsiteY4" fmla="*/ 23606 h 128190"/>
                <a:gd name="connsiteX5" fmla="*/ 14774 w 80165"/>
                <a:gd name="connsiteY5" fmla="*/ 82280 h 128190"/>
                <a:gd name="connsiteX6" fmla="*/ 69829 w 80165"/>
                <a:gd name="connsiteY6" fmla="*/ 128191 h 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165" h="128190">
                  <a:moveTo>
                    <a:pt x="69829" y="128191"/>
                  </a:moveTo>
                  <a:cubicBezTo>
                    <a:pt x="69829" y="128191"/>
                    <a:pt x="79354" y="94567"/>
                    <a:pt x="79354" y="92377"/>
                  </a:cubicBezTo>
                  <a:cubicBezTo>
                    <a:pt x="82973" y="66945"/>
                    <a:pt x="74782" y="15605"/>
                    <a:pt x="48874" y="3032"/>
                  </a:cubicBezTo>
                  <a:cubicBezTo>
                    <a:pt x="31767" y="-4711"/>
                    <a:pt x="11621" y="2889"/>
                    <a:pt x="3878" y="19996"/>
                  </a:cubicBezTo>
                  <a:cubicBezTo>
                    <a:pt x="3344" y="21177"/>
                    <a:pt x="2877" y="22378"/>
                    <a:pt x="2487" y="23606"/>
                  </a:cubicBezTo>
                  <a:cubicBezTo>
                    <a:pt x="-4466" y="42656"/>
                    <a:pt x="4297" y="66183"/>
                    <a:pt x="14774" y="82280"/>
                  </a:cubicBezTo>
                  <a:cubicBezTo>
                    <a:pt x="26966" y="101235"/>
                    <a:pt x="69352" y="128191"/>
                    <a:pt x="69829" y="128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15" name="图形 454">
            <a:extLst>
              <a:ext uri="{FF2B5EF4-FFF2-40B4-BE49-F238E27FC236}">
                <a16:creationId xmlns:a16="http://schemas.microsoft.com/office/drawing/2014/main" id="{CD2B92F9-8E99-4A0A-AF96-8A511C50DDBD}"/>
              </a:ext>
            </a:extLst>
          </p:cNvPr>
          <p:cNvGrpSpPr/>
          <p:nvPr/>
        </p:nvGrpSpPr>
        <p:grpSpPr>
          <a:xfrm>
            <a:off x="4753446" y="2544552"/>
            <a:ext cx="2761061" cy="2944403"/>
            <a:chOff x="4707445" y="2816325"/>
            <a:chExt cx="2761061" cy="2944403"/>
          </a:xfrm>
        </p:grpSpPr>
        <p:sp>
          <p:nvSpPr>
            <p:cNvPr id="516" name="任意多边形: 形状 515">
              <a:extLst>
                <a:ext uri="{FF2B5EF4-FFF2-40B4-BE49-F238E27FC236}">
                  <a16:creationId xmlns:a16="http://schemas.microsoft.com/office/drawing/2014/main" id="{88F06F6B-6263-47F8-B40C-8006F6FC5F78}"/>
                </a:ext>
              </a:extLst>
            </p:cNvPr>
            <p:cNvSpPr/>
            <p:nvPr/>
          </p:nvSpPr>
          <p:spPr>
            <a:xfrm>
              <a:off x="7028736" y="2973204"/>
              <a:ext cx="439771" cy="546763"/>
            </a:xfrm>
            <a:custGeom>
              <a:avLst/>
              <a:gdLst>
                <a:gd name="connsiteX0" fmla="*/ 13382 w 439771"/>
                <a:gd name="connsiteY0" fmla="*/ 143765 h 546763"/>
                <a:gd name="connsiteX1" fmla="*/ 78343 w 439771"/>
                <a:gd name="connsiteY1" fmla="*/ 5747 h 546763"/>
                <a:gd name="connsiteX2" fmla="*/ 143875 w 439771"/>
                <a:gd name="connsiteY2" fmla="*/ 75947 h 546763"/>
                <a:gd name="connsiteX3" fmla="*/ 316468 w 439771"/>
                <a:gd name="connsiteY3" fmla="*/ 54134 h 546763"/>
                <a:gd name="connsiteX4" fmla="*/ 304276 w 439771"/>
                <a:gd name="connsiteY4" fmla="*/ 155480 h 546763"/>
                <a:gd name="connsiteX5" fmla="*/ 438959 w 439771"/>
                <a:gd name="connsiteY5" fmla="*/ 220155 h 546763"/>
                <a:gd name="connsiteX6" fmla="*/ 382666 w 439771"/>
                <a:gd name="connsiteY6" fmla="*/ 323025 h 546763"/>
                <a:gd name="connsiteX7" fmla="*/ 433149 w 439771"/>
                <a:gd name="connsiteY7" fmla="*/ 415894 h 546763"/>
                <a:gd name="connsiteX8" fmla="*/ 345995 w 439771"/>
                <a:gd name="connsiteY8" fmla="*/ 447326 h 546763"/>
                <a:gd name="connsiteX9" fmla="*/ 320754 w 439771"/>
                <a:gd name="connsiteY9" fmla="*/ 539624 h 546763"/>
                <a:gd name="connsiteX10" fmla="*/ 193976 w 439771"/>
                <a:gd name="connsiteY10" fmla="*/ 518764 h 546763"/>
                <a:gd name="connsiteX11" fmla="*/ 160067 w 439771"/>
                <a:gd name="connsiteY11" fmla="*/ 542100 h 546763"/>
                <a:gd name="connsiteX12" fmla="*/ 43291 w 439771"/>
                <a:gd name="connsiteY12" fmla="*/ 448374 h 546763"/>
                <a:gd name="connsiteX13" fmla="*/ 13382 w 439771"/>
                <a:gd name="connsiteY13" fmla="*/ 143765 h 54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9771" h="546763">
                  <a:moveTo>
                    <a:pt x="13382" y="143765"/>
                  </a:moveTo>
                  <a:cubicBezTo>
                    <a:pt x="13382" y="143765"/>
                    <a:pt x="16335" y="36227"/>
                    <a:pt x="78343" y="5747"/>
                  </a:cubicBezTo>
                  <a:cubicBezTo>
                    <a:pt x="140350" y="-24733"/>
                    <a:pt x="143875" y="75947"/>
                    <a:pt x="143875" y="75947"/>
                  </a:cubicBezTo>
                  <a:cubicBezTo>
                    <a:pt x="143875" y="75947"/>
                    <a:pt x="285702" y="-14160"/>
                    <a:pt x="316468" y="54134"/>
                  </a:cubicBezTo>
                  <a:cubicBezTo>
                    <a:pt x="347233" y="122429"/>
                    <a:pt x="304276" y="155480"/>
                    <a:pt x="304276" y="155480"/>
                  </a:cubicBezTo>
                  <a:cubicBezTo>
                    <a:pt x="304276" y="155480"/>
                    <a:pt x="430196" y="151099"/>
                    <a:pt x="438959" y="220155"/>
                  </a:cubicBezTo>
                  <a:cubicBezTo>
                    <a:pt x="447722" y="289211"/>
                    <a:pt x="382666" y="323025"/>
                    <a:pt x="382666" y="323025"/>
                  </a:cubicBezTo>
                  <a:cubicBezTo>
                    <a:pt x="382666" y="323025"/>
                    <a:pt x="460486" y="386557"/>
                    <a:pt x="433149" y="415894"/>
                  </a:cubicBezTo>
                  <a:cubicBezTo>
                    <a:pt x="405812" y="445231"/>
                    <a:pt x="345995" y="447326"/>
                    <a:pt x="345995" y="447326"/>
                  </a:cubicBezTo>
                  <a:cubicBezTo>
                    <a:pt x="345995" y="447326"/>
                    <a:pt x="379904" y="515430"/>
                    <a:pt x="320754" y="539624"/>
                  </a:cubicBezTo>
                  <a:cubicBezTo>
                    <a:pt x="261604" y="563817"/>
                    <a:pt x="193976" y="518764"/>
                    <a:pt x="193976" y="518764"/>
                  </a:cubicBezTo>
                  <a:cubicBezTo>
                    <a:pt x="193976" y="518764"/>
                    <a:pt x="204454" y="550006"/>
                    <a:pt x="160067" y="542100"/>
                  </a:cubicBezTo>
                  <a:cubicBezTo>
                    <a:pt x="115681" y="534194"/>
                    <a:pt x="70818" y="513525"/>
                    <a:pt x="43291" y="448374"/>
                  </a:cubicBezTo>
                  <a:cubicBezTo>
                    <a:pt x="15763" y="383223"/>
                    <a:pt x="-19765" y="198724"/>
                    <a:pt x="13382" y="143765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:a16="http://schemas.microsoft.com/office/drawing/2014/main" id="{DAADBB62-B90E-4015-A771-EB7D6FCDFFB3}"/>
                </a:ext>
              </a:extLst>
            </p:cNvPr>
            <p:cNvSpPr/>
            <p:nvPr/>
          </p:nvSpPr>
          <p:spPr>
            <a:xfrm>
              <a:off x="6347087" y="5193895"/>
              <a:ext cx="135722" cy="251269"/>
            </a:xfrm>
            <a:custGeom>
              <a:avLst/>
              <a:gdLst>
                <a:gd name="connsiteX0" fmla="*/ 40282 w 135722"/>
                <a:gd name="connsiteY0" fmla="*/ 0 h 251269"/>
                <a:gd name="connsiteX1" fmla="*/ 5516 w 135722"/>
                <a:gd name="connsiteY1" fmla="*/ 149828 h 251269"/>
                <a:gd name="connsiteX2" fmla="*/ 4183 w 135722"/>
                <a:gd name="connsiteY2" fmla="*/ 208312 h 251269"/>
                <a:gd name="connsiteX3" fmla="*/ 65809 w 135722"/>
                <a:gd name="connsiteY3" fmla="*/ 251270 h 251269"/>
                <a:gd name="connsiteX4" fmla="*/ 90574 w 135722"/>
                <a:gd name="connsiteY4" fmla="*/ 243745 h 251269"/>
                <a:gd name="connsiteX5" fmla="*/ 98290 w 135722"/>
                <a:gd name="connsiteY5" fmla="*/ 226790 h 251269"/>
                <a:gd name="connsiteX6" fmla="*/ 82192 w 135722"/>
                <a:gd name="connsiteY6" fmla="*/ 195644 h 251269"/>
                <a:gd name="connsiteX7" fmla="*/ 118768 w 135722"/>
                <a:gd name="connsiteY7" fmla="*/ 94107 h 251269"/>
                <a:gd name="connsiteX8" fmla="*/ 135723 w 135722"/>
                <a:gd name="connsiteY8" fmla="*/ 6668 h 25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5722" h="251269">
                  <a:moveTo>
                    <a:pt x="40282" y="0"/>
                  </a:moveTo>
                  <a:cubicBezTo>
                    <a:pt x="40282" y="0"/>
                    <a:pt x="4945" y="134874"/>
                    <a:pt x="5516" y="149828"/>
                  </a:cubicBezTo>
                  <a:cubicBezTo>
                    <a:pt x="6088" y="164783"/>
                    <a:pt x="-6200" y="198692"/>
                    <a:pt x="4183" y="208312"/>
                  </a:cubicBezTo>
                  <a:cubicBezTo>
                    <a:pt x="23614" y="224161"/>
                    <a:pt x="44216" y="238525"/>
                    <a:pt x="65809" y="251270"/>
                  </a:cubicBezTo>
                  <a:cubicBezTo>
                    <a:pt x="74610" y="251155"/>
                    <a:pt x="83193" y="248545"/>
                    <a:pt x="90574" y="243745"/>
                  </a:cubicBezTo>
                  <a:cubicBezTo>
                    <a:pt x="95394" y="239421"/>
                    <a:pt x="98195" y="233267"/>
                    <a:pt x="98290" y="226790"/>
                  </a:cubicBezTo>
                  <a:cubicBezTo>
                    <a:pt x="98290" y="221742"/>
                    <a:pt x="84097" y="200596"/>
                    <a:pt x="82192" y="195644"/>
                  </a:cubicBezTo>
                  <a:cubicBezTo>
                    <a:pt x="80287" y="190691"/>
                    <a:pt x="108196" y="126206"/>
                    <a:pt x="118768" y="94107"/>
                  </a:cubicBezTo>
                  <a:cubicBezTo>
                    <a:pt x="126684" y="65446"/>
                    <a:pt x="132351" y="36214"/>
                    <a:pt x="135723" y="6668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:a16="http://schemas.microsoft.com/office/drawing/2014/main" id="{3087129B-797F-456B-BEBA-368E2D8D6FFE}"/>
                </a:ext>
              </a:extLst>
            </p:cNvPr>
            <p:cNvSpPr/>
            <p:nvPr/>
          </p:nvSpPr>
          <p:spPr>
            <a:xfrm>
              <a:off x="6379037" y="5287812"/>
              <a:ext cx="63957" cy="114762"/>
            </a:xfrm>
            <a:custGeom>
              <a:avLst/>
              <a:gdLst>
                <a:gd name="connsiteX0" fmla="*/ 46718 w 63957"/>
                <a:gd name="connsiteY0" fmla="*/ 0 h 114762"/>
                <a:gd name="connsiteX1" fmla="*/ 25286 w 63957"/>
                <a:gd name="connsiteY1" fmla="*/ 55816 h 114762"/>
                <a:gd name="connsiteX2" fmla="*/ 331 w 63957"/>
                <a:gd name="connsiteY2" fmla="*/ 105156 h 114762"/>
                <a:gd name="connsiteX3" fmla="*/ 63958 w 63957"/>
                <a:gd name="connsiteY3" fmla="*/ 64484 h 11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957" h="114762">
                  <a:moveTo>
                    <a:pt x="46718" y="0"/>
                  </a:moveTo>
                  <a:cubicBezTo>
                    <a:pt x="46718" y="0"/>
                    <a:pt x="26620" y="47625"/>
                    <a:pt x="25286" y="55816"/>
                  </a:cubicBezTo>
                  <a:cubicBezTo>
                    <a:pt x="23953" y="64008"/>
                    <a:pt x="-3289" y="86868"/>
                    <a:pt x="331" y="105156"/>
                  </a:cubicBezTo>
                  <a:cubicBezTo>
                    <a:pt x="3950" y="123444"/>
                    <a:pt x="44146" y="118586"/>
                    <a:pt x="63958" y="64484"/>
                  </a:cubicBezTo>
                </a:path>
              </a:pathLst>
            </a:custGeom>
            <a:solidFill>
              <a:srgbClr val="BDBDBD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:a16="http://schemas.microsoft.com/office/drawing/2014/main" id="{3F0D987C-08EB-4129-B8F5-192057A8BE61}"/>
                </a:ext>
              </a:extLst>
            </p:cNvPr>
            <p:cNvSpPr/>
            <p:nvPr/>
          </p:nvSpPr>
          <p:spPr>
            <a:xfrm>
              <a:off x="6370700" y="4461232"/>
              <a:ext cx="222656" cy="763714"/>
            </a:xfrm>
            <a:custGeom>
              <a:avLst/>
              <a:gdLst>
                <a:gd name="connsiteX0" fmla="*/ 145066 w 222656"/>
                <a:gd name="connsiteY0" fmla="*/ 0 h 763714"/>
                <a:gd name="connsiteX1" fmla="*/ 121825 w 222656"/>
                <a:gd name="connsiteY1" fmla="*/ 299371 h 763714"/>
                <a:gd name="connsiteX2" fmla="*/ 22003 w 222656"/>
                <a:gd name="connsiteY2" fmla="*/ 613696 h 763714"/>
                <a:gd name="connsiteX3" fmla="*/ 0 w 222656"/>
                <a:gd name="connsiteY3" fmla="*/ 742093 h 763714"/>
                <a:gd name="connsiteX4" fmla="*/ 102775 w 222656"/>
                <a:gd name="connsiteY4" fmla="*/ 763714 h 763714"/>
                <a:gd name="connsiteX5" fmla="*/ 160496 w 222656"/>
                <a:gd name="connsiteY5" fmla="*/ 510159 h 763714"/>
                <a:gd name="connsiteX6" fmla="*/ 220599 w 222656"/>
                <a:gd name="connsiteY6" fmla="*/ 170783 h 763714"/>
                <a:gd name="connsiteX7" fmla="*/ 145066 w 222656"/>
                <a:gd name="connsiteY7" fmla="*/ 0 h 76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656" h="763714">
                  <a:moveTo>
                    <a:pt x="145066" y="0"/>
                  </a:moveTo>
                  <a:cubicBezTo>
                    <a:pt x="145066" y="0"/>
                    <a:pt x="128206" y="275082"/>
                    <a:pt x="121825" y="299371"/>
                  </a:cubicBezTo>
                  <a:cubicBezTo>
                    <a:pt x="115443" y="323659"/>
                    <a:pt x="38862" y="545497"/>
                    <a:pt x="22003" y="613696"/>
                  </a:cubicBezTo>
                  <a:cubicBezTo>
                    <a:pt x="11659" y="655929"/>
                    <a:pt x="4305" y="698830"/>
                    <a:pt x="0" y="742093"/>
                  </a:cubicBezTo>
                  <a:lnTo>
                    <a:pt x="102775" y="763714"/>
                  </a:lnTo>
                  <a:lnTo>
                    <a:pt x="160496" y="510159"/>
                  </a:lnTo>
                  <a:cubicBezTo>
                    <a:pt x="160496" y="510159"/>
                    <a:pt x="235934" y="279082"/>
                    <a:pt x="220599" y="170783"/>
                  </a:cubicBezTo>
                  <a:cubicBezTo>
                    <a:pt x="212741" y="107670"/>
                    <a:pt x="186471" y="48273"/>
                    <a:pt x="14506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:a16="http://schemas.microsoft.com/office/drawing/2014/main" id="{6190303D-6CF8-4DDC-A079-60E04B6C1B68}"/>
                </a:ext>
              </a:extLst>
            </p:cNvPr>
            <p:cNvSpPr/>
            <p:nvPr/>
          </p:nvSpPr>
          <p:spPr>
            <a:xfrm>
              <a:off x="6412039" y="5115314"/>
              <a:ext cx="765429" cy="645414"/>
            </a:xfrm>
            <a:custGeom>
              <a:avLst/>
              <a:gdLst>
                <a:gd name="connsiteX0" fmla="*/ 639128 w 765429"/>
                <a:gd name="connsiteY0" fmla="*/ 645414 h 645414"/>
                <a:gd name="connsiteX1" fmla="*/ 648653 w 765429"/>
                <a:gd name="connsiteY1" fmla="*/ 458724 h 645414"/>
                <a:gd name="connsiteX2" fmla="*/ 727329 w 765429"/>
                <a:gd name="connsiteY2" fmla="*/ 230124 h 645414"/>
                <a:gd name="connsiteX3" fmla="*/ 765429 w 765429"/>
                <a:gd name="connsiteY3" fmla="*/ 0 h 645414"/>
                <a:gd name="connsiteX4" fmla="*/ 137732 w 765429"/>
                <a:gd name="connsiteY4" fmla="*/ 21908 h 645414"/>
                <a:gd name="connsiteX5" fmla="*/ 20860 w 765429"/>
                <a:gd name="connsiteY5" fmla="*/ 490252 h 645414"/>
                <a:gd name="connsiteX6" fmla="*/ 0 w 765429"/>
                <a:gd name="connsiteY6" fmla="*/ 645414 h 64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5429" h="645414">
                  <a:moveTo>
                    <a:pt x="639128" y="645414"/>
                  </a:moveTo>
                  <a:cubicBezTo>
                    <a:pt x="640366" y="585597"/>
                    <a:pt x="642842" y="504920"/>
                    <a:pt x="648653" y="458724"/>
                  </a:cubicBezTo>
                  <a:cubicBezTo>
                    <a:pt x="658178" y="378905"/>
                    <a:pt x="692277" y="329565"/>
                    <a:pt x="727329" y="230124"/>
                  </a:cubicBezTo>
                  <a:cubicBezTo>
                    <a:pt x="762381" y="130683"/>
                    <a:pt x="765429" y="0"/>
                    <a:pt x="765429" y="0"/>
                  </a:cubicBezTo>
                  <a:lnTo>
                    <a:pt x="137732" y="21908"/>
                  </a:lnTo>
                  <a:cubicBezTo>
                    <a:pt x="137732" y="21908"/>
                    <a:pt x="64961" y="291751"/>
                    <a:pt x="20860" y="490252"/>
                  </a:cubicBezTo>
                  <a:cubicBezTo>
                    <a:pt x="8887" y="541173"/>
                    <a:pt x="1896" y="593141"/>
                    <a:pt x="0" y="645414"/>
                  </a:cubicBezTo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:a16="http://schemas.microsoft.com/office/drawing/2014/main" id="{42222F6B-E6A6-4411-98CC-8A438DE266C5}"/>
                </a:ext>
              </a:extLst>
            </p:cNvPr>
            <p:cNvSpPr/>
            <p:nvPr/>
          </p:nvSpPr>
          <p:spPr>
            <a:xfrm>
              <a:off x="6631971" y="5212659"/>
              <a:ext cx="533304" cy="40385"/>
            </a:xfrm>
            <a:custGeom>
              <a:avLst/>
              <a:gdLst>
                <a:gd name="connsiteX0" fmla="*/ 0 w 533304"/>
                <a:gd name="connsiteY0" fmla="*/ 25718 h 40385"/>
                <a:gd name="connsiteX1" fmla="*/ 522256 w 533304"/>
                <a:gd name="connsiteY1" fmla="*/ 40386 h 40385"/>
                <a:gd name="connsiteX2" fmla="*/ 533305 w 533304"/>
                <a:gd name="connsiteY2" fmla="*/ 0 h 40385"/>
                <a:gd name="connsiteX3" fmla="*/ 0 w 533304"/>
                <a:gd name="connsiteY3" fmla="*/ 25718 h 4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304" h="40385">
                  <a:moveTo>
                    <a:pt x="0" y="25718"/>
                  </a:moveTo>
                  <a:lnTo>
                    <a:pt x="522256" y="40386"/>
                  </a:lnTo>
                  <a:lnTo>
                    <a:pt x="533305" y="0"/>
                  </a:lnTo>
                  <a:lnTo>
                    <a:pt x="0" y="25718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:a16="http://schemas.microsoft.com/office/drawing/2014/main" id="{7DF8A620-3860-47ED-AEDF-8491A19FC7C2}"/>
                </a:ext>
              </a:extLst>
            </p:cNvPr>
            <p:cNvSpPr/>
            <p:nvPr/>
          </p:nvSpPr>
          <p:spPr>
            <a:xfrm>
              <a:off x="6595014" y="5247330"/>
              <a:ext cx="10572" cy="503872"/>
            </a:xfrm>
            <a:custGeom>
              <a:avLst/>
              <a:gdLst>
                <a:gd name="connsiteX0" fmla="*/ 10573 w 10572"/>
                <a:gd name="connsiteY0" fmla="*/ 503872 h 503872"/>
                <a:gd name="connsiteX1" fmla="*/ 0 w 10572"/>
                <a:gd name="connsiteY1" fmla="*/ 0 h 50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72" h="503872">
                  <a:moveTo>
                    <a:pt x="10573" y="503872"/>
                  </a:moveTo>
                  <a:cubicBezTo>
                    <a:pt x="10573" y="503872"/>
                    <a:pt x="286" y="177260"/>
                    <a:pt x="0" y="0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:a16="http://schemas.microsoft.com/office/drawing/2014/main" id="{11A7B737-E475-43CF-BF27-DD5D99DBEF7D}"/>
                </a:ext>
              </a:extLst>
            </p:cNvPr>
            <p:cNvSpPr/>
            <p:nvPr/>
          </p:nvSpPr>
          <p:spPr>
            <a:xfrm>
              <a:off x="6473856" y="3764918"/>
              <a:ext cx="786534" cy="1486793"/>
            </a:xfrm>
            <a:custGeom>
              <a:avLst/>
              <a:gdLst>
                <a:gd name="connsiteX0" fmla="*/ 532066 w 786534"/>
                <a:gd name="connsiteY0" fmla="*/ 5371 h 1486793"/>
                <a:gd name="connsiteX1" fmla="*/ 608266 w 786534"/>
                <a:gd name="connsiteY1" fmla="*/ 56615 h 1486793"/>
                <a:gd name="connsiteX2" fmla="*/ 720661 w 786534"/>
                <a:gd name="connsiteY2" fmla="*/ 203872 h 1486793"/>
                <a:gd name="connsiteX3" fmla="*/ 704374 w 786534"/>
                <a:gd name="connsiteY3" fmla="*/ 794422 h 1486793"/>
                <a:gd name="connsiteX4" fmla="*/ 757809 w 786534"/>
                <a:gd name="connsiteY4" fmla="*/ 1171612 h 1486793"/>
                <a:gd name="connsiteX5" fmla="*/ 786384 w 786534"/>
                <a:gd name="connsiteY5" fmla="*/ 1428787 h 1486793"/>
                <a:gd name="connsiteX6" fmla="*/ 555879 w 786534"/>
                <a:gd name="connsiteY6" fmla="*/ 1456885 h 1486793"/>
                <a:gd name="connsiteX7" fmla="*/ 120682 w 786534"/>
                <a:gd name="connsiteY7" fmla="*/ 1482127 h 1486793"/>
                <a:gd name="connsiteX8" fmla="*/ 84010 w 786534"/>
                <a:gd name="connsiteY8" fmla="*/ 1486794 h 1486793"/>
                <a:gd name="connsiteX9" fmla="*/ 74485 w 786534"/>
                <a:gd name="connsiteY9" fmla="*/ 1399926 h 1486793"/>
                <a:gd name="connsiteX10" fmla="*/ 50768 w 786534"/>
                <a:gd name="connsiteY10" fmla="*/ 1471459 h 1486793"/>
                <a:gd name="connsiteX11" fmla="*/ 0 w 786534"/>
                <a:gd name="connsiteY11" fmla="*/ 1459838 h 1486793"/>
                <a:gd name="connsiteX12" fmla="*/ 39433 w 786534"/>
                <a:gd name="connsiteY12" fmla="*/ 1243811 h 1486793"/>
                <a:gd name="connsiteX13" fmla="*/ 97917 w 786534"/>
                <a:gd name="connsiteY13" fmla="*/ 899578 h 1486793"/>
                <a:gd name="connsiteX14" fmla="*/ 21146 w 786534"/>
                <a:gd name="connsiteY14" fmla="*/ 620495 h 1486793"/>
                <a:gd name="connsiteX15" fmla="*/ 97346 w 786534"/>
                <a:gd name="connsiteY15" fmla="*/ 312647 h 1486793"/>
                <a:gd name="connsiteX16" fmla="*/ 326993 w 786534"/>
                <a:gd name="connsiteY16" fmla="*/ 73189 h 1486793"/>
                <a:gd name="connsiteX17" fmla="*/ 532066 w 786534"/>
                <a:gd name="connsiteY17" fmla="*/ 5371 h 1486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6534" h="1486793">
                  <a:moveTo>
                    <a:pt x="532066" y="5371"/>
                  </a:moveTo>
                  <a:lnTo>
                    <a:pt x="608266" y="56615"/>
                  </a:lnTo>
                  <a:cubicBezTo>
                    <a:pt x="608266" y="56615"/>
                    <a:pt x="698468" y="137197"/>
                    <a:pt x="720661" y="203872"/>
                  </a:cubicBezTo>
                  <a:cubicBezTo>
                    <a:pt x="742855" y="270547"/>
                    <a:pt x="726757" y="666501"/>
                    <a:pt x="704374" y="794422"/>
                  </a:cubicBezTo>
                  <a:cubicBezTo>
                    <a:pt x="681990" y="922342"/>
                    <a:pt x="737902" y="1081696"/>
                    <a:pt x="757809" y="1171612"/>
                  </a:cubicBezTo>
                  <a:cubicBezTo>
                    <a:pt x="777716" y="1261528"/>
                    <a:pt x="786384" y="1428787"/>
                    <a:pt x="786384" y="1428787"/>
                  </a:cubicBezTo>
                  <a:cubicBezTo>
                    <a:pt x="786384" y="1428787"/>
                    <a:pt x="800481" y="1448408"/>
                    <a:pt x="555879" y="1456885"/>
                  </a:cubicBezTo>
                  <a:cubicBezTo>
                    <a:pt x="311277" y="1465363"/>
                    <a:pt x="140684" y="1478126"/>
                    <a:pt x="120682" y="1482127"/>
                  </a:cubicBezTo>
                  <a:cubicBezTo>
                    <a:pt x="108595" y="1484603"/>
                    <a:pt x="96336" y="1486165"/>
                    <a:pt x="84010" y="1486794"/>
                  </a:cubicBezTo>
                  <a:lnTo>
                    <a:pt x="74485" y="1399926"/>
                  </a:lnTo>
                  <a:lnTo>
                    <a:pt x="50768" y="1471459"/>
                  </a:lnTo>
                  <a:lnTo>
                    <a:pt x="0" y="1459838"/>
                  </a:lnTo>
                  <a:cubicBezTo>
                    <a:pt x="0" y="1459838"/>
                    <a:pt x="31528" y="1304390"/>
                    <a:pt x="39433" y="1243811"/>
                  </a:cubicBezTo>
                  <a:cubicBezTo>
                    <a:pt x="47339" y="1183232"/>
                    <a:pt x="97250" y="977111"/>
                    <a:pt x="97917" y="899578"/>
                  </a:cubicBezTo>
                  <a:cubicBezTo>
                    <a:pt x="98584" y="822044"/>
                    <a:pt x="33814" y="697267"/>
                    <a:pt x="21146" y="620495"/>
                  </a:cubicBezTo>
                  <a:cubicBezTo>
                    <a:pt x="8477" y="543724"/>
                    <a:pt x="34004" y="412088"/>
                    <a:pt x="97346" y="312647"/>
                  </a:cubicBezTo>
                  <a:cubicBezTo>
                    <a:pt x="160687" y="213206"/>
                    <a:pt x="203168" y="174725"/>
                    <a:pt x="326993" y="73189"/>
                  </a:cubicBezTo>
                  <a:cubicBezTo>
                    <a:pt x="450818" y="-28348"/>
                    <a:pt x="532066" y="5371"/>
                    <a:pt x="532066" y="537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:a16="http://schemas.microsoft.com/office/drawing/2014/main" id="{702F253B-8F11-4957-8083-2F14D69069C9}"/>
                </a:ext>
              </a:extLst>
            </p:cNvPr>
            <p:cNvSpPr/>
            <p:nvPr/>
          </p:nvSpPr>
          <p:spPr>
            <a:xfrm>
              <a:off x="6807422" y="4879284"/>
              <a:ext cx="255555" cy="80581"/>
            </a:xfrm>
            <a:custGeom>
              <a:avLst/>
              <a:gdLst>
                <a:gd name="connsiteX0" fmla="*/ 0 w 255555"/>
                <a:gd name="connsiteY0" fmla="*/ 51626 h 80581"/>
                <a:gd name="connsiteX1" fmla="*/ 255556 w 255555"/>
                <a:gd name="connsiteY1" fmla="*/ 80581 h 80581"/>
                <a:gd name="connsiteX2" fmla="*/ 241173 w 255555"/>
                <a:gd name="connsiteY2" fmla="*/ 13716 h 80581"/>
                <a:gd name="connsiteX3" fmla="*/ 81724 w 255555"/>
                <a:gd name="connsiteY3" fmla="*/ 0 h 8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5555" h="80581">
                  <a:moveTo>
                    <a:pt x="0" y="51626"/>
                  </a:moveTo>
                  <a:lnTo>
                    <a:pt x="255556" y="80581"/>
                  </a:lnTo>
                  <a:lnTo>
                    <a:pt x="241173" y="13716"/>
                  </a:lnTo>
                  <a:lnTo>
                    <a:pt x="81724" y="0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:a16="http://schemas.microsoft.com/office/drawing/2014/main" id="{0CD51898-50BD-4F36-B696-F290DFF7F0B2}"/>
                </a:ext>
              </a:extLst>
            </p:cNvPr>
            <p:cNvSpPr/>
            <p:nvPr/>
          </p:nvSpPr>
          <p:spPr>
            <a:xfrm>
              <a:off x="6705123" y="4875570"/>
              <a:ext cx="64103" cy="51053"/>
            </a:xfrm>
            <a:custGeom>
              <a:avLst/>
              <a:gdLst>
                <a:gd name="connsiteX0" fmla="*/ 12954 w 64103"/>
                <a:gd name="connsiteY0" fmla="*/ 0 h 51053"/>
                <a:gd name="connsiteX1" fmla="*/ 0 w 64103"/>
                <a:gd name="connsiteY1" fmla="*/ 43815 h 51053"/>
                <a:gd name="connsiteX2" fmla="*/ 64103 w 64103"/>
                <a:gd name="connsiteY2" fmla="*/ 51054 h 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103" h="51053">
                  <a:moveTo>
                    <a:pt x="12954" y="0"/>
                  </a:moveTo>
                  <a:lnTo>
                    <a:pt x="0" y="43815"/>
                  </a:lnTo>
                  <a:lnTo>
                    <a:pt x="64103" y="51054"/>
                  </a:ln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:a16="http://schemas.microsoft.com/office/drawing/2014/main" id="{4707110B-4E6F-4BC1-97D1-E917D9CA979B}"/>
                </a:ext>
              </a:extLst>
            </p:cNvPr>
            <p:cNvSpPr/>
            <p:nvPr/>
          </p:nvSpPr>
          <p:spPr>
            <a:xfrm>
              <a:off x="6781038" y="4401415"/>
              <a:ext cx="32956" cy="36290"/>
            </a:xfrm>
            <a:custGeom>
              <a:avLst/>
              <a:gdLst>
                <a:gd name="connsiteX0" fmla="*/ 32956 w 32956"/>
                <a:gd name="connsiteY0" fmla="*/ 36290 h 36290"/>
                <a:gd name="connsiteX1" fmla="*/ 0 w 32956"/>
                <a:gd name="connsiteY1" fmla="*/ 0 h 36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2956" h="36290">
                  <a:moveTo>
                    <a:pt x="32956" y="36290"/>
                  </a:moveTo>
                  <a:cubicBezTo>
                    <a:pt x="20945" y="25165"/>
                    <a:pt x="9915" y="1302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:a16="http://schemas.microsoft.com/office/drawing/2014/main" id="{E311DC64-F4C1-434C-8BD5-CC9BCB4738BA}"/>
                </a:ext>
              </a:extLst>
            </p:cNvPr>
            <p:cNvSpPr/>
            <p:nvPr/>
          </p:nvSpPr>
          <p:spPr>
            <a:xfrm>
              <a:off x="6846379" y="4467042"/>
              <a:ext cx="56483" cy="45719"/>
            </a:xfrm>
            <a:custGeom>
              <a:avLst/>
              <a:gdLst>
                <a:gd name="connsiteX0" fmla="*/ 56483 w 56483"/>
                <a:gd name="connsiteY0" fmla="*/ 45720 h 45719"/>
                <a:gd name="connsiteX1" fmla="*/ 0 w 56483"/>
                <a:gd name="connsiteY1" fmla="*/ 0 h 4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483" h="45719">
                  <a:moveTo>
                    <a:pt x="56483" y="45720"/>
                  </a:moveTo>
                  <a:cubicBezTo>
                    <a:pt x="56483" y="45720"/>
                    <a:pt x="29528" y="25337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:a16="http://schemas.microsoft.com/office/drawing/2014/main" id="{3CF415BC-25F4-451F-A620-2C9A4F356C61}"/>
                </a:ext>
              </a:extLst>
            </p:cNvPr>
            <p:cNvSpPr/>
            <p:nvPr/>
          </p:nvSpPr>
          <p:spPr>
            <a:xfrm>
              <a:off x="6496716" y="3764890"/>
              <a:ext cx="585311" cy="758539"/>
            </a:xfrm>
            <a:custGeom>
              <a:avLst/>
              <a:gdLst>
                <a:gd name="connsiteX0" fmla="*/ 509206 w 585311"/>
                <a:gd name="connsiteY0" fmla="*/ 5398 h 758539"/>
                <a:gd name="connsiteX1" fmla="*/ 304133 w 585311"/>
                <a:gd name="connsiteY1" fmla="*/ 73216 h 758539"/>
                <a:gd name="connsiteX2" fmla="*/ 74295 w 585311"/>
                <a:gd name="connsiteY2" fmla="*/ 312675 h 758539"/>
                <a:gd name="connsiteX3" fmla="*/ 0 w 585311"/>
                <a:gd name="connsiteY3" fmla="*/ 513747 h 758539"/>
                <a:gd name="connsiteX4" fmla="*/ 4953 w 585311"/>
                <a:gd name="connsiteY4" fmla="*/ 536417 h 758539"/>
                <a:gd name="connsiteX5" fmla="*/ 79820 w 585311"/>
                <a:gd name="connsiteY5" fmla="*/ 758540 h 758539"/>
                <a:gd name="connsiteX6" fmla="*/ 267748 w 585311"/>
                <a:gd name="connsiteY6" fmla="*/ 279051 h 758539"/>
                <a:gd name="connsiteX7" fmla="*/ 585311 w 585311"/>
                <a:gd name="connsiteY7" fmla="*/ 56642 h 75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5311" h="758539">
                  <a:moveTo>
                    <a:pt x="509206" y="5398"/>
                  </a:moveTo>
                  <a:cubicBezTo>
                    <a:pt x="509206" y="5398"/>
                    <a:pt x="427958" y="-28416"/>
                    <a:pt x="304133" y="73216"/>
                  </a:cubicBezTo>
                  <a:cubicBezTo>
                    <a:pt x="180308" y="174848"/>
                    <a:pt x="137922" y="213424"/>
                    <a:pt x="74295" y="312675"/>
                  </a:cubicBezTo>
                  <a:cubicBezTo>
                    <a:pt x="36281" y="374035"/>
                    <a:pt x="11020" y="442414"/>
                    <a:pt x="0" y="513747"/>
                  </a:cubicBezTo>
                  <a:cubicBezTo>
                    <a:pt x="1524" y="521177"/>
                    <a:pt x="3143" y="528702"/>
                    <a:pt x="4953" y="536417"/>
                  </a:cubicBezTo>
                  <a:cubicBezTo>
                    <a:pt x="40386" y="686150"/>
                    <a:pt x="79820" y="758540"/>
                    <a:pt x="79820" y="758540"/>
                  </a:cubicBezTo>
                  <a:cubicBezTo>
                    <a:pt x="79820" y="758540"/>
                    <a:pt x="148399" y="417354"/>
                    <a:pt x="267748" y="279051"/>
                  </a:cubicBezTo>
                  <a:cubicBezTo>
                    <a:pt x="387096" y="140748"/>
                    <a:pt x="585311" y="56642"/>
                    <a:pt x="585311" y="5664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:a16="http://schemas.microsoft.com/office/drawing/2014/main" id="{75C54ACC-DCC0-4089-8343-8357568720FF}"/>
                </a:ext>
              </a:extLst>
            </p:cNvPr>
            <p:cNvSpPr/>
            <p:nvPr/>
          </p:nvSpPr>
          <p:spPr>
            <a:xfrm>
              <a:off x="6535004" y="3060273"/>
              <a:ext cx="595224" cy="1428867"/>
            </a:xfrm>
            <a:custGeom>
              <a:avLst/>
              <a:gdLst>
                <a:gd name="connsiteX0" fmla="*/ 173072 w 595224"/>
                <a:gd name="connsiteY0" fmla="*/ 44503 h 1428867"/>
                <a:gd name="connsiteX1" fmla="*/ 76965 w 595224"/>
                <a:gd name="connsiteY1" fmla="*/ 193855 h 1428867"/>
                <a:gd name="connsiteX2" fmla="*/ 52200 w 595224"/>
                <a:gd name="connsiteY2" fmla="*/ 337683 h 1428867"/>
                <a:gd name="connsiteX3" fmla="*/ 3908 w 595224"/>
                <a:gd name="connsiteY3" fmla="*/ 404930 h 1428867"/>
                <a:gd name="connsiteX4" fmla="*/ 40770 w 595224"/>
                <a:gd name="connsiteY4" fmla="*/ 436362 h 1428867"/>
                <a:gd name="connsiteX5" fmla="*/ 91062 w 595224"/>
                <a:gd name="connsiteY5" fmla="*/ 598287 h 1428867"/>
                <a:gd name="connsiteX6" fmla="*/ 189646 w 595224"/>
                <a:gd name="connsiteY6" fmla="*/ 606764 h 1428867"/>
                <a:gd name="connsiteX7" fmla="*/ 213458 w 595224"/>
                <a:gd name="connsiteY7" fmla="*/ 778976 h 1428867"/>
                <a:gd name="connsiteX8" fmla="*/ 22387 w 595224"/>
                <a:gd name="connsiteY8" fmla="*/ 1118447 h 1428867"/>
                <a:gd name="connsiteX9" fmla="*/ 26863 w 595224"/>
                <a:gd name="connsiteY9" fmla="*/ 1428867 h 1428867"/>
                <a:gd name="connsiteX10" fmla="*/ 119732 w 595224"/>
                <a:gd name="connsiteY10" fmla="*/ 1000909 h 1428867"/>
                <a:gd name="connsiteX11" fmla="*/ 383670 w 595224"/>
                <a:gd name="connsiteY11" fmla="*/ 754021 h 1428867"/>
                <a:gd name="connsiteX12" fmla="*/ 470919 w 595224"/>
                <a:gd name="connsiteY12" fmla="*/ 709825 h 1428867"/>
                <a:gd name="connsiteX13" fmla="*/ 437200 w 595224"/>
                <a:gd name="connsiteY13" fmla="*/ 613051 h 1428867"/>
                <a:gd name="connsiteX14" fmla="*/ 440153 w 595224"/>
                <a:gd name="connsiteY14" fmla="*/ 526564 h 1428867"/>
                <a:gd name="connsiteX15" fmla="*/ 583028 w 595224"/>
                <a:gd name="connsiteY15" fmla="*/ 363686 h 1428867"/>
                <a:gd name="connsiteX16" fmla="*/ 506828 w 595224"/>
                <a:gd name="connsiteY16" fmla="*/ 56505 h 1428867"/>
                <a:gd name="connsiteX17" fmla="*/ 173072 w 595224"/>
                <a:gd name="connsiteY17" fmla="*/ 44503 h 1428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95224" h="1428867">
                  <a:moveTo>
                    <a:pt x="173072" y="44503"/>
                  </a:moveTo>
                  <a:cubicBezTo>
                    <a:pt x="173072" y="44503"/>
                    <a:pt x="83632" y="128038"/>
                    <a:pt x="76965" y="193855"/>
                  </a:cubicBezTo>
                  <a:cubicBezTo>
                    <a:pt x="70297" y="259673"/>
                    <a:pt x="63344" y="316442"/>
                    <a:pt x="52200" y="337683"/>
                  </a:cubicBezTo>
                  <a:cubicBezTo>
                    <a:pt x="41055" y="358924"/>
                    <a:pt x="-15142" y="372830"/>
                    <a:pt x="3908" y="404930"/>
                  </a:cubicBezTo>
                  <a:cubicBezTo>
                    <a:pt x="22958" y="437029"/>
                    <a:pt x="40770" y="436362"/>
                    <a:pt x="40770" y="436362"/>
                  </a:cubicBezTo>
                  <a:cubicBezTo>
                    <a:pt x="40770" y="436362"/>
                    <a:pt x="69345" y="578380"/>
                    <a:pt x="91062" y="598287"/>
                  </a:cubicBezTo>
                  <a:cubicBezTo>
                    <a:pt x="112779" y="618194"/>
                    <a:pt x="189646" y="606764"/>
                    <a:pt x="189646" y="606764"/>
                  </a:cubicBezTo>
                  <a:lnTo>
                    <a:pt x="213458" y="778976"/>
                  </a:lnTo>
                  <a:cubicBezTo>
                    <a:pt x="213458" y="778976"/>
                    <a:pt x="53533" y="920804"/>
                    <a:pt x="22387" y="1118447"/>
                  </a:cubicBezTo>
                  <a:cubicBezTo>
                    <a:pt x="-8760" y="1316091"/>
                    <a:pt x="26863" y="1428867"/>
                    <a:pt x="26863" y="1428867"/>
                  </a:cubicBezTo>
                  <a:cubicBezTo>
                    <a:pt x="26863" y="1428867"/>
                    <a:pt x="47723" y="1117495"/>
                    <a:pt x="119732" y="1000909"/>
                  </a:cubicBezTo>
                  <a:cubicBezTo>
                    <a:pt x="191741" y="884323"/>
                    <a:pt x="359000" y="773928"/>
                    <a:pt x="383670" y="754021"/>
                  </a:cubicBezTo>
                  <a:cubicBezTo>
                    <a:pt x="408339" y="734114"/>
                    <a:pt x="470919" y="709825"/>
                    <a:pt x="470919" y="709825"/>
                  </a:cubicBezTo>
                  <a:cubicBezTo>
                    <a:pt x="470919" y="709825"/>
                    <a:pt x="441201" y="643150"/>
                    <a:pt x="437200" y="613051"/>
                  </a:cubicBezTo>
                  <a:cubicBezTo>
                    <a:pt x="433200" y="582952"/>
                    <a:pt x="434533" y="538660"/>
                    <a:pt x="440153" y="526564"/>
                  </a:cubicBezTo>
                  <a:cubicBezTo>
                    <a:pt x="445773" y="514467"/>
                    <a:pt x="545690" y="478177"/>
                    <a:pt x="583028" y="363686"/>
                  </a:cubicBezTo>
                  <a:cubicBezTo>
                    <a:pt x="620366" y="249196"/>
                    <a:pt x="565407" y="114036"/>
                    <a:pt x="506828" y="56505"/>
                  </a:cubicBezTo>
                  <a:cubicBezTo>
                    <a:pt x="448249" y="-1026"/>
                    <a:pt x="247938" y="-29601"/>
                    <a:pt x="173072" y="44503"/>
                  </a:cubicBezTo>
                  <a:close/>
                </a:path>
              </a:pathLst>
            </a:custGeom>
            <a:solidFill>
              <a:srgbClr val="BDBDBD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:a16="http://schemas.microsoft.com/office/drawing/2014/main" id="{730F308C-196B-4EC0-9DAE-F4ABF5B03E57}"/>
                </a:ext>
              </a:extLst>
            </p:cNvPr>
            <p:cNvSpPr/>
            <p:nvPr/>
          </p:nvSpPr>
          <p:spPr>
            <a:xfrm>
              <a:off x="6695979" y="3060347"/>
              <a:ext cx="434940" cy="521917"/>
            </a:xfrm>
            <a:custGeom>
              <a:avLst/>
              <a:gdLst>
                <a:gd name="connsiteX0" fmla="*/ 422434 w 434940"/>
                <a:gd name="connsiteY0" fmla="*/ 363803 h 521917"/>
                <a:gd name="connsiteX1" fmla="*/ 346234 w 434940"/>
                <a:gd name="connsiteY1" fmla="*/ 56621 h 521917"/>
                <a:gd name="connsiteX2" fmla="*/ 12192 w 434940"/>
                <a:gd name="connsiteY2" fmla="*/ 44429 h 521917"/>
                <a:gd name="connsiteX3" fmla="*/ 0 w 434940"/>
                <a:gd name="connsiteY3" fmla="*/ 56621 h 521917"/>
                <a:gd name="connsiteX4" fmla="*/ 86963 w 434940"/>
                <a:gd name="connsiteY4" fmla="*/ 53764 h 521917"/>
                <a:gd name="connsiteX5" fmla="*/ 129254 w 434940"/>
                <a:gd name="connsiteY5" fmla="*/ 156539 h 521917"/>
                <a:gd name="connsiteX6" fmla="*/ 155829 w 434940"/>
                <a:gd name="connsiteY6" fmla="*/ 232739 h 521917"/>
                <a:gd name="connsiteX7" fmla="*/ 176594 w 434940"/>
                <a:gd name="connsiteY7" fmla="*/ 315511 h 521917"/>
                <a:gd name="connsiteX8" fmla="*/ 262319 w 434940"/>
                <a:gd name="connsiteY8" fmla="*/ 306557 h 521917"/>
                <a:gd name="connsiteX9" fmla="*/ 248507 w 434940"/>
                <a:gd name="connsiteY9" fmla="*/ 423143 h 521917"/>
                <a:gd name="connsiteX10" fmla="*/ 195834 w 434940"/>
                <a:gd name="connsiteY10" fmla="*/ 448861 h 521917"/>
                <a:gd name="connsiteX11" fmla="*/ 283464 w 434940"/>
                <a:gd name="connsiteY11" fmla="*/ 521918 h 521917"/>
                <a:gd name="connsiteX12" fmla="*/ 422434 w 434940"/>
                <a:gd name="connsiteY12" fmla="*/ 363803 h 521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4940" h="521917">
                  <a:moveTo>
                    <a:pt x="422434" y="363803"/>
                  </a:moveTo>
                  <a:cubicBezTo>
                    <a:pt x="460534" y="249503"/>
                    <a:pt x="404813" y="114152"/>
                    <a:pt x="346234" y="56621"/>
                  </a:cubicBezTo>
                  <a:cubicBezTo>
                    <a:pt x="287655" y="-910"/>
                    <a:pt x="87059" y="-29675"/>
                    <a:pt x="12192" y="44429"/>
                  </a:cubicBezTo>
                  <a:cubicBezTo>
                    <a:pt x="12192" y="44429"/>
                    <a:pt x="7429" y="48906"/>
                    <a:pt x="0" y="56621"/>
                  </a:cubicBezTo>
                  <a:cubicBezTo>
                    <a:pt x="28461" y="49506"/>
                    <a:pt x="58103" y="48535"/>
                    <a:pt x="86963" y="53764"/>
                  </a:cubicBezTo>
                  <a:cubicBezTo>
                    <a:pt x="146876" y="63289"/>
                    <a:pt x="145542" y="110914"/>
                    <a:pt x="129254" y="156539"/>
                  </a:cubicBezTo>
                  <a:cubicBezTo>
                    <a:pt x="112967" y="202163"/>
                    <a:pt x="125254" y="210260"/>
                    <a:pt x="155829" y="232739"/>
                  </a:cubicBezTo>
                  <a:cubicBezTo>
                    <a:pt x="186404" y="255218"/>
                    <a:pt x="155067" y="298366"/>
                    <a:pt x="176594" y="315511"/>
                  </a:cubicBezTo>
                  <a:cubicBezTo>
                    <a:pt x="198120" y="332656"/>
                    <a:pt x="215646" y="239311"/>
                    <a:pt x="262319" y="306557"/>
                  </a:cubicBezTo>
                  <a:cubicBezTo>
                    <a:pt x="308991" y="373804"/>
                    <a:pt x="277654" y="404284"/>
                    <a:pt x="248507" y="423143"/>
                  </a:cubicBezTo>
                  <a:cubicBezTo>
                    <a:pt x="232181" y="434040"/>
                    <a:pt x="214465" y="442698"/>
                    <a:pt x="195834" y="448861"/>
                  </a:cubicBezTo>
                  <a:cubicBezTo>
                    <a:pt x="195834" y="448861"/>
                    <a:pt x="239935" y="500581"/>
                    <a:pt x="283464" y="521918"/>
                  </a:cubicBezTo>
                  <a:cubicBezTo>
                    <a:pt x="304324" y="506392"/>
                    <a:pt x="388525" y="466673"/>
                    <a:pt x="422434" y="363803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:a16="http://schemas.microsoft.com/office/drawing/2014/main" id="{2B9F15F3-117E-4BF3-9DD4-642923EA9FD6}"/>
                </a:ext>
              </a:extLst>
            </p:cNvPr>
            <p:cNvSpPr/>
            <p:nvPr/>
          </p:nvSpPr>
          <p:spPr>
            <a:xfrm>
              <a:off x="6624256" y="3488825"/>
              <a:ext cx="91249" cy="32956"/>
            </a:xfrm>
            <a:custGeom>
              <a:avLst/>
              <a:gdLst>
                <a:gd name="connsiteX0" fmla="*/ 0 w 91249"/>
                <a:gd name="connsiteY0" fmla="*/ 32957 h 32956"/>
                <a:gd name="connsiteX1" fmla="*/ 91250 w 91249"/>
                <a:gd name="connsiteY1" fmla="*/ 0 h 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1249" h="32956">
                  <a:moveTo>
                    <a:pt x="0" y="32957"/>
                  </a:moveTo>
                  <a:cubicBezTo>
                    <a:pt x="0" y="32957"/>
                    <a:pt x="62389" y="27813"/>
                    <a:pt x="91250" y="0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:a16="http://schemas.microsoft.com/office/drawing/2014/main" id="{656763B3-DFF5-4FB1-93FD-37ED8BFB4026}"/>
                </a:ext>
              </a:extLst>
            </p:cNvPr>
            <p:cNvSpPr/>
            <p:nvPr/>
          </p:nvSpPr>
          <p:spPr>
            <a:xfrm>
              <a:off x="6636980" y="3348135"/>
              <a:ext cx="26928" cy="53540"/>
            </a:xfrm>
            <a:custGeom>
              <a:avLst/>
              <a:gdLst>
                <a:gd name="connsiteX0" fmla="*/ 26900 w 26928"/>
                <a:gd name="connsiteY0" fmla="*/ 26294 h 53540"/>
                <a:gd name="connsiteX1" fmla="*/ 14422 w 26928"/>
                <a:gd name="connsiteY1" fmla="*/ 53536 h 53540"/>
                <a:gd name="connsiteX2" fmla="*/ 39 w 26928"/>
                <a:gd name="connsiteY2" fmla="*/ 27247 h 53540"/>
                <a:gd name="connsiteX3" fmla="*/ 12517 w 26928"/>
                <a:gd name="connsiteY3" fmla="*/ 5 h 53540"/>
                <a:gd name="connsiteX4" fmla="*/ 26900 w 26928"/>
                <a:gd name="connsiteY4" fmla="*/ 26294 h 5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28" h="53540">
                  <a:moveTo>
                    <a:pt x="26900" y="26294"/>
                  </a:moveTo>
                  <a:cubicBezTo>
                    <a:pt x="27376" y="41058"/>
                    <a:pt x="21756" y="53250"/>
                    <a:pt x="14422" y="53536"/>
                  </a:cubicBezTo>
                  <a:cubicBezTo>
                    <a:pt x="7088" y="53821"/>
                    <a:pt x="611" y="42010"/>
                    <a:pt x="39" y="27247"/>
                  </a:cubicBezTo>
                  <a:cubicBezTo>
                    <a:pt x="-532" y="12483"/>
                    <a:pt x="5183" y="291"/>
                    <a:pt x="12517" y="5"/>
                  </a:cubicBezTo>
                  <a:cubicBezTo>
                    <a:pt x="19852" y="-281"/>
                    <a:pt x="26329" y="11530"/>
                    <a:pt x="26900" y="2629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:a16="http://schemas.microsoft.com/office/drawing/2014/main" id="{AC737FF5-14A3-45D8-A3BA-722DF22651D9}"/>
                </a:ext>
              </a:extLst>
            </p:cNvPr>
            <p:cNvSpPr/>
            <p:nvPr/>
          </p:nvSpPr>
          <p:spPr>
            <a:xfrm>
              <a:off x="6637019" y="3303433"/>
              <a:ext cx="48863" cy="15560"/>
            </a:xfrm>
            <a:custGeom>
              <a:avLst/>
              <a:gdLst>
                <a:gd name="connsiteX0" fmla="*/ 0 w 48863"/>
                <a:gd name="connsiteY0" fmla="*/ 10703 h 15560"/>
                <a:gd name="connsiteX1" fmla="*/ 48863 w 48863"/>
                <a:gd name="connsiteY1" fmla="*/ 15561 h 1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863" h="15560">
                  <a:moveTo>
                    <a:pt x="0" y="10703"/>
                  </a:moveTo>
                  <a:cubicBezTo>
                    <a:pt x="0" y="10703"/>
                    <a:pt x="20098" y="-16348"/>
                    <a:pt x="48863" y="15561"/>
                  </a:cubicBezTo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:a16="http://schemas.microsoft.com/office/drawing/2014/main" id="{86608E0E-30D1-4C1B-BC09-9D62F83D7FFB}"/>
                </a:ext>
              </a:extLst>
            </p:cNvPr>
            <p:cNvSpPr/>
            <p:nvPr/>
          </p:nvSpPr>
          <p:spPr>
            <a:xfrm>
              <a:off x="6724650" y="3639224"/>
              <a:ext cx="74390" cy="93059"/>
            </a:xfrm>
            <a:custGeom>
              <a:avLst/>
              <a:gdLst>
                <a:gd name="connsiteX0" fmla="*/ 0 w 74390"/>
                <a:gd name="connsiteY0" fmla="*/ 28004 h 93059"/>
                <a:gd name="connsiteX1" fmla="*/ 74390 w 74390"/>
                <a:gd name="connsiteY1" fmla="*/ 0 h 93059"/>
                <a:gd name="connsiteX2" fmla="*/ 22574 w 74390"/>
                <a:gd name="connsiteY2" fmla="*/ 93059 h 93059"/>
                <a:gd name="connsiteX3" fmla="*/ 0 w 74390"/>
                <a:gd name="connsiteY3" fmla="*/ 28004 h 93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390" h="93059">
                  <a:moveTo>
                    <a:pt x="0" y="28004"/>
                  </a:moveTo>
                  <a:lnTo>
                    <a:pt x="74390" y="0"/>
                  </a:lnTo>
                  <a:lnTo>
                    <a:pt x="22574" y="93059"/>
                  </a:lnTo>
                  <a:lnTo>
                    <a:pt x="0" y="28004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:a16="http://schemas.microsoft.com/office/drawing/2014/main" id="{C8023B22-849B-4823-9AB0-E971171C3819}"/>
                </a:ext>
              </a:extLst>
            </p:cNvPr>
            <p:cNvSpPr/>
            <p:nvPr/>
          </p:nvSpPr>
          <p:spPr>
            <a:xfrm>
              <a:off x="6412896" y="5034351"/>
              <a:ext cx="135731" cy="431196"/>
            </a:xfrm>
            <a:custGeom>
              <a:avLst/>
              <a:gdLst>
                <a:gd name="connsiteX0" fmla="*/ 97536 w 135731"/>
                <a:gd name="connsiteY0" fmla="*/ 0 h 431196"/>
                <a:gd name="connsiteX1" fmla="*/ 0 w 135731"/>
                <a:gd name="connsiteY1" fmla="*/ 410813 h 431196"/>
                <a:gd name="connsiteX2" fmla="*/ 87535 w 135731"/>
                <a:gd name="connsiteY2" fmla="*/ 431197 h 431196"/>
                <a:gd name="connsiteX3" fmla="*/ 135731 w 135731"/>
                <a:gd name="connsiteY3" fmla="*/ 130778 h 431196"/>
                <a:gd name="connsiteX4" fmla="*/ 97536 w 135731"/>
                <a:gd name="connsiteY4" fmla="*/ 0 h 43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731" h="431196">
                  <a:moveTo>
                    <a:pt x="97536" y="0"/>
                  </a:moveTo>
                  <a:lnTo>
                    <a:pt x="0" y="410813"/>
                  </a:lnTo>
                  <a:lnTo>
                    <a:pt x="87535" y="431197"/>
                  </a:lnTo>
                  <a:lnTo>
                    <a:pt x="135731" y="130778"/>
                  </a:lnTo>
                  <a:lnTo>
                    <a:pt x="97536" y="0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:a16="http://schemas.microsoft.com/office/drawing/2014/main" id="{83D05319-C37A-47AD-9267-650CF1F124B9}"/>
                </a:ext>
              </a:extLst>
            </p:cNvPr>
            <p:cNvSpPr/>
            <p:nvPr/>
          </p:nvSpPr>
          <p:spPr>
            <a:xfrm>
              <a:off x="6544620" y="4050800"/>
              <a:ext cx="108687" cy="438531"/>
            </a:xfrm>
            <a:custGeom>
              <a:avLst/>
              <a:gdLst>
                <a:gd name="connsiteX0" fmla="*/ 52014 w 108687"/>
                <a:gd name="connsiteY0" fmla="*/ 0 h 438531"/>
                <a:gd name="connsiteX1" fmla="*/ 12771 w 108687"/>
                <a:gd name="connsiteY1" fmla="*/ 128111 h 438531"/>
                <a:gd name="connsiteX2" fmla="*/ 17247 w 108687"/>
                <a:gd name="connsiteY2" fmla="*/ 438531 h 438531"/>
                <a:gd name="connsiteX3" fmla="*/ 108687 w 108687"/>
                <a:gd name="connsiteY3" fmla="*/ 13049 h 438531"/>
                <a:gd name="connsiteX4" fmla="*/ 52014 w 108687"/>
                <a:gd name="connsiteY4" fmla="*/ 0 h 43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687" h="438531">
                  <a:moveTo>
                    <a:pt x="52014" y="0"/>
                  </a:moveTo>
                  <a:cubicBezTo>
                    <a:pt x="33287" y="40767"/>
                    <a:pt x="20086" y="83849"/>
                    <a:pt x="12771" y="128111"/>
                  </a:cubicBezTo>
                  <a:cubicBezTo>
                    <a:pt x="-18376" y="325660"/>
                    <a:pt x="17247" y="438531"/>
                    <a:pt x="17247" y="438531"/>
                  </a:cubicBezTo>
                  <a:cubicBezTo>
                    <a:pt x="17247" y="438531"/>
                    <a:pt x="37916" y="131350"/>
                    <a:pt x="108687" y="13049"/>
                  </a:cubicBezTo>
                  <a:cubicBezTo>
                    <a:pt x="89361" y="10868"/>
                    <a:pt x="70349" y="6487"/>
                    <a:pt x="5201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:a16="http://schemas.microsoft.com/office/drawing/2014/main" id="{4FAF66A1-FCC7-4BA4-B931-9B9CC7C460EA}"/>
                </a:ext>
              </a:extLst>
            </p:cNvPr>
            <p:cNvSpPr/>
            <p:nvPr/>
          </p:nvSpPr>
          <p:spPr>
            <a:xfrm>
              <a:off x="6281261" y="3883743"/>
              <a:ext cx="931228" cy="910423"/>
            </a:xfrm>
            <a:custGeom>
              <a:avLst/>
              <a:gdLst>
                <a:gd name="connsiteX0" fmla="*/ 616744 w 931228"/>
                <a:gd name="connsiteY0" fmla="*/ 295263 h 910423"/>
                <a:gd name="connsiteX1" fmla="*/ 610076 w 931228"/>
                <a:gd name="connsiteY1" fmla="*/ 643878 h 910423"/>
                <a:gd name="connsiteX2" fmla="*/ 0 w 931228"/>
                <a:gd name="connsiteY2" fmla="*/ 744462 h 910423"/>
                <a:gd name="connsiteX3" fmla="*/ 13335 w 931228"/>
                <a:gd name="connsiteY3" fmla="*/ 908768 h 910423"/>
                <a:gd name="connsiteX4" fmla="*/ 509492 w 931228"/>
                <a:gd name="connsiteY4" fmla="*/ 902005 h 910423"/>
                <a:gd name="connsiteX5" fmla="*/ 824579 w 931228"/>
                <a:gd name="connsiteY5" fmla="*/ 861810 h 910423"/>
                <a:gd name="connsiteX6" fmla="*/ 925258 w 931228"/>
                <a:gd name="connsiteY6" fmla="*/ 293072 h 910423"/>
                <a:gd name="connsiteX7" fmla="*/ 808006 w 931228"/>
                <a:gd name="connsiteY7" fmla="*/ 1417 h 91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228" h="910423">
                  <a:moveTo>
                    <a:pt x="616744" y="295263"/>
                  </a:moveTo>
                  <a:lnTo>
                    <a:pt x="610076" y="643878"/>
                  </a:lnTo>
                  <a:lnTo>
                    <a:pt x="0" y="744462"/>
                  </a:lnTo>
                  <a:lnTo>
                    <a:pt x="13335" y="908768"/>
                  </a:lnTo>
                  <a:cubicBezTo>
                    <a:pt x="13335" y="908768"/>
                    <a:pt x="351949" y="915436"/>
                    <a:pt x="509492" y="902005"/>
                  </a:cubicBezTo>
                  <a:cubicBezTo>
                    <a:pt x="667036" y="888575"/>
                    <a:pt x="804767" y="878574"/>
                    <a:pt x="824579" y="861810"/>
                  </a:cubicBezTo>
                  <a:cubicBezTo>
                    <a:pt x="844391" y="845046"/>
                    <a:pt x="901827" y="521005"/>
                    <a:pt x="925258" y="293072"/>
                  </a:cubicBezTo>
                  <a:cubicBezTo>
                    <a:pt x="948690" y="65139"/>
                    <a:pt x="901827" y="-11728"/>
                    <a:pt x="808006" y="1417"/>
                  </a:cubicBezTo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:a16="http://schemas.microsoft.com/office/drawing/2014/main" id="{8827157D-3DB7-48A3-A446-BC04C6735523}"/>
                </a:ext>
              </a:extLst>
            </p:cNvPr>
            <p:cNvSpPr/>
            <p:nvPr/>
          </p:nvSpPr>
          <p:spPr>
            <a:xfrm>
              <a:off x="5867400" y="4597857"/>
              <a:ext cx="325999" cy="284008"/>
            </a:xfrm>
            <a:custGeom>
              <a:avLst/>
              <a:gdLst>
                <a:gd name="connsiteX0" fmla="*/ 48863 w 325999"/>
                <a:gd name="connsiteY0" fmla="*/ 15584 h 284008"/>
                <a:gd name="connsiteX1" fmla="*/ 0 w 325999"/>
                <a:gd name="connsiteY1" fmla="*/ 163793 h 284008"/>
                <a:gd name="connsiteX2" fmla="*/ 47625 w 325999"/>
                <a:gd name="connsiteY2" fmla="*/ 189701 h 284008"/>
                <a:gd name="connsiteX3" fmla="*/ 141256 w 325999"/>
                <a:gd name="connsiteY3" fmla="*/ 261901 h 284008"/>
                <a:gd name="connsiteX4" fmla="*/ 217456 w 325999"/>
                <a:gd name="connsiteY4" fmla="*/ 279427 h 284008"/>
                <a:gd name="connsiteX5" fmla="*/ 324707 w 325999"/>
                <a:gd name="connsiteY5" fmla="*/ 137028 h 284008"/>
                <a:gd name="connsiteX6" fmla="*/ 240887 w 325999"/>
                <a:gd name="connsiteY6" fmla="*/ 23871 h 284008"/>
                <a:gd name="connsiteX7" fmla="*/ 127730 w 325999"/>
                <a:gd name="connsiteY7" fmla="*/ 4821 h 284008"/>
                <a:gd name="connsiteX8" fmla="*/ 48863 w 325999"/>
                <a:gd name="connsiteY8" fmla="*/ 15584 h 28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999" h="284008">
                  <a:moveTo>
                    <a:pt x="48863" y="15584"/>
                  </a:moveTo>
                  <a:lnTo>
                    <a:pt x="0" y="163793"/>
                  </a:lnTo>
                  <a:lnTo>
                    <a:pt x="47625" y="189701"/>
                  </a:lnTo>
                  <a:cubicBezTo>
                    <a:pt x="47625" y="189701"/>
                    <a:pt x="108109" y="236564"/>
                    <a:pt x="141256" y="261901"/>
                  </a:cubicBezTo>
                  <a:cubicBezTo>
                    <a:pt x="174403" y="287238"/>
                    <a:pt x="199834" y="287238"/>
                    <a:pt x="217456" y="279427"/>
                  </a:cubicBezTo>
                  <a:cubicBezTo>
                    <a:pt x="235077" y="271616"/>
                    <a:pt x="314992" y="158459"/>
                    <a:pt x="324707" y="137028"/>
                  </a:cubicBezTo>
                  <a:cubicBezTo>
                    <a:pt x="334423" y="115597"/>
                    <a:pt x="287655" y="51303"/>
                    <a:pt x="240887" y="23871"/>
                  </a:cubicBezTo>
                  <a:cubicBezTo>
                    <a:pt x="194120" y="-3561"/>
                    <a:pt x="155162" y="-3370"/>
                    <a:pt x="127730" y="4821"/>
                  </a:cubicBezTo>
                  <a:cubicBezTo>
                    <a:pt x="101765" y="10470"/>
                    <a:pt x="75390" y="14070"/>
                    <a:pt x="48863" y="1558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:a16="http://schemas.microsoft.com/office/drawing/2014/main" id="{BFA2B678-451B-4B54-A1E1-08B4CBAA6BF8}"/>
                </a:ext>
              </a:extLst>
            </p:cNvPr>
            <p:cNvSpPr/>
            <p:nvPr/>
          </p:nvSpPr>
          <p:spPr>
            <a:xfrm>
              <a:off x="5909119" y="4608107"/>
              <a:ext cx="382238" cy="282408"/>
            </a:xfrm>
            <a:custGeom>
              <a:avLst/>
              <a:gdLst>
                <a:gd name="connsiteX0" fmla="*/ 372142 w 382238"/>
                <a:gd name="connsiteY0" fmla="*/ 20098 h 282408"/>
                <a:gd name="connsiteX1" fmla="*/ 294989 w 382238"/>
                <a:gd name="connsiteY1" fmla="*/ 13430 h 282408"/>
                <a:gd name="connsiteX2" fmla="*/ 221266 w 382238"/>
                <a:gd name="connsiteY2" fmla="*/ 0 h 282408"/>
                <a:gd name="connsiteX3" fmla="*/ 160877 w 382238"/>
                <a:gd name="connsiteY3" fmla="*/ 30194 h 282408"/>
                <a:gd name="connsiteX4" fmla="*/ 0 w 382238"/>
                <a:gd name="connsiteY4" fmla="*/ 201168 h 282408"/>
                <a:gd name="connsiteX5" fmla="*/ 33528 w 382238"/>
                <a:gd name="connsiteY5" fmla="*/ 221266 h 282408"/>
                <a:gd name="connsiteX6" fmla="*/ 90678 w 382238"/>
                <a:gd name="connsiteY6" fmla="*/ 197739 h 282408"/>
                <a:gd name="connsiteX7" fmla="*/ 70580 w 382238"/>
                <a:gd name="connsiteY7" fmla="*/ 258128 h 282408"/>
                <a:gd name="connsiteX8" fmla="*/ 124206 w 382238"/>
                <a:gd name="connsiteY8" fmla="*/ 278225 h 282408"/>
                <a:gd name="connsiteX9" fmla="*/ 147733 w 382238"/>
                <a:gd name="connsiteY9" fmla="*/ 264795 h 282408"/>
                <a:gd name="connsiteX10" fmla="*/ 181165 w 382238"/>
                <a:gd name="connsiteY10" fmla="*/ 281559 h 282408"/>
                <a:gd name="connsiteX11" fmla="*/ 247840 w 382238"/>
                <a:gd name="connsiteY11" fmla="*/ 264795 h 282408"/>
                <a:gd name="connsiteX12" fmla="*/ 330803 w 382238"/>
                <a:gd name="connsiteY12" fmla="*/ 181451 h 282408"/>
                <a:gd name="connsiteX13" fmla="*/ 382238 w 382238"/>
                <a:gd name="connsiteY13" fmla="*/ 161544 h 28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2238" h="282408">
                  <a:moveTo>
                    <a:pt x="372142" y="20098"/>
                  </a:moveTo>
                  <a:lnTo>
                    <a:pt x="294989" y="13430"/>
                  </a:lnTo>
                  <a:cubicBezTo>
                    <a:pt x="270786" y="7115"/>
                    <a:pt x="246145" y="2629"/>
                    <a:pt x="221266" y="0"/>
                  </a:cubicBezTo>
                  <a:cubicBezTo>
                    <a:pt x="201168" y="0"/>
                    <a:pt x="174307" y="20098"/>
                    <a:pt x="160877" y="30194"/>
                  </a:cubicBezTo>
                  <a:cubicBezTo>
                    <a:pt x="147447" y="40291"/>
                    <a:pt x="0" y="201168"/>
                    <a:pt x="0" y="201168"/>
                  </a:cubicBezTo>
                  <a:cubicBezTo>
                    <a:pt x="0" y="201168"/>
                    <a:pt x="13430" y="227933"/>
                    <a:pt x="33528" y="221266"/>
                  </a:cubicBezTo>
                  <a:cubicBezTo>
                    <a:pt x="53626" y="214598"/>
                    <a:pt x="90678" y="197739"/>
                    <a:pt x="90678" y="197739"/>
                  </a:cubicBezTo>
                  <a:cubicBezTo>
                    <a:pt x="90678" y="197739"/>
                    <a:pt x="50482" y="238030"/>
                    <a:pt x="70580" y="258128"/>
                  </a:cubicBezTo>
                  <a:cubicBezTo>
                    <a:pt x="90678" y="278225"/>
                    <a:pt x="124206" y="278225"/>
                    <a:pt x="124206" y="278225"/>
                  </a:cubicBezTo>
                  <a:lnTo>
                    <a:pt x="147733" y="264795"/>
                  </a:lnTo>
                  <a:cubicBezTo>
                    <a:pt x="157620" y="272596"/>
                    <a:pt x="169002" y="278302"/>
                    <a:pt x="181165" y="281559"/>
                  </a:cubicBezTo>
                  <a:cubicBezTo>
                    <a:pt x="197929" y="284893"/>
                    <a:pt x="224790" y="278225"/>
                    <a:pt x="247840" y="264795"/>
                  </a:cubicBezTo>
                  <a:cubicBezTo>
                    <a:pt x="270891" y="251365"/>
                    <a:pt x="330803" y="181451"/>
                    <a:pt x="330803" y="181451"/>
                  </a:cubicBezTo>
                  <a:lnTo>
                    <a:pt x="382238" y="161544"/>
                  </a:lnTo>
                  <a:close/>
                </a:path>
              </a:pathLst>
            </a:custGeom>
            <a:solidFill>
              <a:srgbClr val="BDBDBD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:a16="http://schemas.microsoft.com/office/drawing/2014/main" id="{507FBA25-9377-4099-8279-204BC21AE6D1}"/>
                </a:ext>
              </a:extLst>
            </p:cNvPr>
            <p:cNvSpPr/>
            <p:nvPr/>
          </p:nvSpPr>
          <p:spPr>
            <a:xfrm>
              <a:off x="5942837" y="4576138"/>
              <a:ext cx="226965" cy="135370"/>
            </a:xfrm>
            <a:custGeom>
              <a:avLst/>
              <a:gdLst>
                <a:gd name="connsiteX0" fmla="*/ 0 w 226965"/>
                <a:gd name="connsiteY0" fmla="*/ 43685 h 135370"/>
                <a:gd name="connsiteX1" fmla="*/ 140399 w 226965"/>
                <a:gd name="connsiteY1" fmla="*/ 2727 h 135370"/>
                <a:gd name="connsiteX2" fmla="*/ 224314 w 226965"/>
                <a:gd name="connsiteY2" fmla="*/ 127600 h 135370"/>
                <a:gd name="connsiteX3" fmla="*/ 169736 w 226965"/>
                <a:gd name="connsiteY3" fmla="*/ 121695 h 135370"/>
                <a:gd name="connsiteX4" fmla="*/ 132683 w 226965"/>
                <a:gd name="connsiteY4" fmla="*/ 94358 h 135370"/>
                <a:gd name="connsiteX5" fmla="*/ 48768 w 226965"/>
                <a:gd name="connsiteY5" fmla="*/ 117789 h 1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965" h="135370">
                  <a:moveTo>
                    <a:pt x="0" y="43685"/>
                  </a:moveTo>
                  <a:cubicBezTo>
                    <a:pt x="0" y="43685"/>
                    <a:pt x="97536" y="-12894"/>
                    <a:pt x="140399" y="2727"/>
                  </a:cubicBezTo>
                  <a:cubicBezTo>
                    <a:pt x="183261" y="18348"/>
                    <a:pt x="239935" y="113884"/>
                    <a:pt x="224314" y="127600"/>
                  </a:cubicBezTo>
                  <a:cubicBezTo>
                    <a:pt x="208693" y="141316"/>
                    <a:pt x="183356" y="135315"/>
                    <a:pt x="169736" y="121695"/>
                  </a:cubicBezTo>
                  <a:cubicBezTo>
                    <a:pt x="158344" y="111351"/>
                    <a:pt x="145933" y="102188"/>
                    <a:pt x="132683" y="94358"/>
                  </a:cubicBezTo>
                  <a:cubicBezTo>
                    <a:pt x="106994" y="108788"/>
                    <a:pt x="78210" y="116827"/>
                    <a:pt x="48768" y="117789"/>
                  </a:cubicBezTo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:a16="http://schemas.microsoft.com/office/drawing/2014/main" id="{BBCA66CB-EB80-4338-94DC-44C9717F92AB}"/>
                </a:ext>
              </a:extLst>
            </p:cNvPr>
            <p:cNvSpPr/>
            <p:nvPr/>
          </p:nvSpPr>
          <p:spPr>
            <a:xfrm>
              <a:off x="6191378" y="4784326"/>
              <a:ext cx="73911" cy="59461"/>
            </a:xfrm>
            <a:custGeom>
              <a:avLst/>
              <a:gdLst>
                <a:gd name="connsiteX0" fmla="*/ 42353 w 73911"/>
                <a:gd name="connsiteY0" fmla="*/ 56954 h 59461"/>
                <a:gd name="connsiteX1" fmla="*/ 11397 w 73911"/>
                <a:gd name="connsiteY1" fmla="*/ 40380 h 59461"/>
                <a:gd name="connsiteX2" fmla="*/ 2501 w 73911"/>
                <a:gd name="connsiteY2" fmla="*/ 11405 h 59461"/>
                <a:gd name="connsiteX3" fmla="*/ 2539 w 73911"/>
                <a:gd name="connsiteY3" fmla="*/ 11329 h 59461"/>
                <a:gd name="connsiteX4" fmla="*/ 2539 w 73911"/>
                <a:gd name="connsiteY4" fmla="*/ 11329 h 59461"/>
                <a:gd name="connsiteX5" fmla="*/ 31543 w 73911"/>
                <a:gd name="connsiteY5" fmla="*/ 2537 h 59461"/>
                <a:gd name="connsiteX6" fmla="*/ 31590 w 73911"/>
                <a:gd name="connsiteY6" fmla="*/ 2566 h 59461"/>
                <a:gd name="connsiteX7" fmla="*/ 62546 w 73911"/>
                <a:gd name="connsiteY7" fmla="*/ 19044 h 59461"/>
                <a:gd name="connsiteX8" fmla="*/ 71405 w 73911"/>
                <a:gd name="connsiteY8" fmla="*/ 48096 h 59461"/>
                <a:gd name="connsiteX9" fmla="*/ 71405 w 73911"/>
                <a:gd name="connsiteY9" fmla="*/ 48096 h 59461"/>
                <a:gd name="connsiteX10" fmla="*/ 42353 w 73911"/>
                <a:gd name="connsiteY10" fmla="*/ 56954 h 59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911" h="59461">
                  <a:moveTo>
                    <a:pt x="42353" y="56954"/>
                  </a:moveTo>
                  <a:lnTo>
                    <a:pt x="11397" y="40380"/>
                  </a:lnTo>
                  <a:cubicBezTo>
                    <a:pt x="939" y="34837"/>
                    <a:pt x="-3043" y="21864"/>
                    <a:pt x="2501" y="11405"/>
                  </a:cubicBezTo>
                  <a:cubicBezTo>
                    <a:pt x="2510" y="11386"/>
                    <a:pt x="2529" y="11357"/>
                    <a:pt x="2539" y="11329"/>
                  </a:cubicBezTo>
                  <a:lnTo>
                    <a:pt x="2539" y="11329"/>
                  </a:lnTo>
                  <a:cubicBezTo>
                    <a:pt x="8120" y="889"/>
                    <a:pt x="21113" y="-3044"/>
                    <a:pt x="31543" y="2537"/>
                  </a:cubicBezTo>
                  <a:cubicBezTo>
                    <a:pt x="31561" y="2547"/>
                    <a:pt x="31571" y="2557"/>
                    <a:pt x="31590" y="2566"/>
                  </a:cubicBezTo>
                  <a:lnTo>
                    <a:pt x="62546" y="19044"/>
                  </a:lnTo>
                  <a:cubicBezTo>
                    <a:pt x="72995" y="24635"/>
                    <a:pt x="76948" y="37628"/>
                    <a:pt x="71405" y="48096"/>
                  </a:cubicBezTo>
                  <a:lnTo>
                    <a:pt x="71405" y="48096"/>
                  </a:lnTo>
                  <a:cubicBezTo>
                    <a:pt x="65813" y="58544"/>
                    <a:pt x="52821" y="62497"/>
                    <a:pt x="42353" y="569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:a16="http://schemas.microsoft.com/office/drawing/2014/main" id="{D4AB0634-EE19-4D57-8520-ED03FC512D18}"/>
                </a:ext>
              </a:extLst>
            </p:cNvPr>
            <p:cNvSpPr/>
            <p:nvPr/>
          </p:nvSpPr>
          <p:spPr>
            <a:xfrm>
              <a:off x="6164264" y="4818178"/>
              <a:ext cx="73052" cy="58596"/>
            </a:xfrm>
            <a:custGeom>
              <a:avLst/>
              <a:gdLst>
                <a:gd name="connsiteX0" fmla="*/ 42130 w 73052"/>
                <a:gd name="connsiteY0" fmla="*/ 56249 h 58596"/>
                <a:gd name="connsiteX1" fmla="*/ 11174 w 73052"/>
                <a:gd name="connsiteY1" fmla="*/ 39675 h 58596"/>
                <a:gd name="connsiteX2" fmla="*/ 2315 w 73052"/>
                <a:gd name="connsiteY2" fmla="*/ 11100 h 58596"/>
                <a:gd name="connsiteX3" fmla="*/ 2315 w 73052"/>
                <a:gd name="connsiteY3" fmla="*/ 11100 h 58596"/>
                <a:gd name="connsiteX4" fmla="*/ 30890 w 73052"/>
                <a:gd name="connsiteY4" fmla="*/ 2337 h 58596"/>
                <a:gd name="connsiteX5" fmla="*/ 61847 w 73052"/>
                <a:gd name="connsiteY5" fmla="*/ 18815 h 58596"/>
                <a:gd name="connsiteX6" fmla="*/ 70705 w 73052"/>
                <a:gd name="connsiteY6" fmla="*/ 47390 h 58596"/>
                <a:gd name="connsiteX7" fmla="*/ 70705 w 73052"/>
                <a:gd name="connsiteY7" fmla="*/ 47390 h 58596"/>
                <a:gd name="connsiteX8" fmla="*/ 42130 w 73052"/>
                <a:gd name="connsiteY8" fmla="*/ 56249 h 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52" h="58596">
                  <a:moveTo>
                    <a:pt x="42130" y="56249"/>
                  </a:moveTo>
                  <a:lnTo>
                    <a:pt x="11174" y="39675"/>
                  </a:lnTo>
                  <a:cubicBezTo>
                    <a:pt x="1001" y="34094"/>
                    <a:pt x="-2914" y="21454"/>
                    <a:pt x="2315" y="11100"/>
                  </a:cubicBezTo>
                  <a:lnTo>
                    <a:pt x="2315" y="11100"/>
                  </a:lnTo>
                  <a:cubicBezTo>
                    <a:pt x="7926" y="966"/>
                    <a:pt x="20556" y="-2911"/>
                    <a:pt x="30890" y="2337"/>
                  </a:cubicBezTo>
                  <a:lnTo>
                    <a:pt x="61847" y="18815"/>
                  </a:lnTo>
                  <a:cubicBezTo>
                    <a:pt x="72057" y="24359"/>
                    <a:pt x="75991" y="37037"/>
                    <a:pt x="70705" y="47390"/>
                  </a:cubicBezTo>
                  <a:lnTo>
                    <a:pt x="70705" y="47390"/>
                  </a:lnTo>
                  <a:cubicBezTo>
                    <a:pt x="65161" y="57601"/>
                    <a:pt x="52484" y="61535"/>
                    <a:pt x="42130" y="5624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:a16="http://schemas.microsoft.com/office/drawing/2014/main" id="{23F5FB51-D1B3-4AFB-9C04-A21DBEBF2DA2}"/>
                </a:ext>
              </a:extLst>
            </p:cNvPr>
            <p:cNvSpPr/>
            <p:nvPr/>
          </p:nvSpPr>
          <p:spPr>
            <a:xfrm>
              <a:off x="6132836" y="4846715"/>
              <a:ext cx="73933" cy="59519"/>
            </a:xfrm>
            <a:custGeom>
              <a:avLst/>
              <a:gdLst>
                <a:gd name="connsiteX0" fmla="*/ 42317 w 73933"/>
                <a:gd name="connsiteY0" fmla="*/ 56954 h 59519"/>
                <a:gd name="connsiteX1" fmla="*/ 11360 w 73933"/>
                <a:gd name="connsiteY1" fmla="*/ 40380 h 59519"/>
                <a:gd name="connsiteX2" fmla="*/ 2483 w 73933"/>
                <a:gd name="connsiteY2" fmla="*/ 11538 h 59519"/>
                <a:gd name="connsiteX3" fmla="*/ 2597 w 73933"/>
                <a:gd name="connsiteY3" fmla="*/ 11329 h 59519"/>
                <a:gd name="connsiteX4" fmla="*/ 2597 w 73933"/>
                <a:gd name="connsiteY4" fmla="*/ 11329 h 59519"/>
                <a:gd name="connsiteX5" fmla="*/ 31601 w 73933"/>
                <a:gd name="connsiteY5" fmla="*/ 2537 h 59519"/>
                <a:gd name="connsiteX6" fmla="*/ 31649 w 73933"/>
                <a:gd name="connsiteY6" fmla="*/ 2566 h 59519"/>
                <a:gd name="connsiteX7" fmla="*/ 62605 w 73933"/>
                <a:gd name="connsiteY7" fmla="*/ 19139 h 59519"/>
                <a:gd name="connsiteX8" fmla="*/ 71396 w 73933"/>
                <a:gd name="connsiteY8" fmla="*/ 48143 h 59519"/>
                <a:gd name="connsiteX9" fmla="*/ 71368 w 73933"/>
                <a:gd name="connsiteY9" fmla="*/ 48191 h 59519"/>
                <a:gd name="connsiteX10" fmla="*/ 71368 w 73933"/>
                <a:gd name="connsiteY10" fmla="*/ 48191 h 59519"/>
                <a:gd name="connsiteX11" fmla="*/ 42364 w 73933"/>
                <a:gd name="connsiteY11" fmla="*/ 56982 h 59519"/>
                <a:gd name="connsiteX12" fmla="*/ 42317 w 73933"/>
                <a:gd name="connsiteY12" fmla="*/ 56954 h 5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33" h="59519">
                  <a:moveTo>
                    <a:pt x="42317" y="56954"/>
                  </a:moveTo>
                  <a:lnTo>
                    <a:pt x="11360" y="40380"/>
                  </a:lnTo>
                  <a:cubicBezTo>
                    <a:pt x="949" y="34865"/>
                    <a:pt x="-3032" y="21959"/>
                    <a:pt x="2483" y="11538"/>
                  </a:cubicBezTo>
                  <a:cubicBezTo>
                    <a:pt x="2521" y="11472"/>
                    <a:pt x="2559" y="11396"/>
                    <a:pt x="2597" y="11329"/>
                  </a:cubicBezTo>
                  <a:lnTo>
                    <a:pt x="2597" y="11329"/>
                  </a:lnTo>
                  <a:cubicBezTo>
                    <a:pt x="8179" y="890"/>
                    <a:pt x="21171" y="-3044"/>
                    <a:pt x="31601" y="2537"/>
                  </a:cubicBezTo>
                  <a:cubicBezTo>
                    <a:pt x="31620" y="2547"/>
                    <a:pt x="31629" y="2556"/>
                    <a:pt x="31649" y="2566"/>
                  </a:cubicBezTo>
                  <a:lnTo>
                    <a:pt x="62605" y="19139"/>
                  </a:lnTo>
                  <a:cubicBezTo>
                    <a:pt x="73044" y="24721"/>
                    <a:pt x="76978" y="37713"/>
                    <a:pt x="71396" y="48143"/>
                  </a:cubicBezTo>
                  <a:cubicBezTo>
                    <a:pt x="71387" y="48162"/>
                    <a:pt x="71377" y="48172"/>
                    <a:pt x="71368" y="48191"/>
                  </a:cubicBezTo>
                  <a:lnTo>
                    <a:pt x="71368" y="48191"/>
                  </a:lnTo>
                  <a:cubicBezTo>
                    <a:pt x="65786" y="58630"/>
                    <a:pt x="52794" y="62564"/>
                    <a:pt x="42364" y="56982"/>
                  </a:cubicBezTo>
                  <a:cubicBezTo>
                    <a:pt x="42345" y="56973"/>
                    <a:pt x="42336" y="56963"/>
                    <a:pt x="42317" y="56954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:a16="http://schemas.microsoft.com/office/drawing/2014/main" id="{A0FA6BE3-DC4A-4145-B195-EBFBAEF88680}"/>
                </a:ext>
              </a:extLst>
            </p:cNvPr>
            <p:cNvSpPr/>
            <p:nvPr/>
          </p:nvSpPr>
          <p:spPr>
            <a:xfrm>
              <a:off x="6089937" y="4860394"/>
              <a:ext cx="51083" cy="47269"/>
            </a:xfrm>
            <a:custGeom>
              <a:avLst/>
              <a:gdLst>
                <a:gd name="connsiteX0" fmla="*/ 19493 w 51083"/>
                <a:gd name="connsiteY0" fmla="*/ 44703 h 47269"/>
                <a:gd name="connsiteX1" fmla="*/ 11397 w 51083"/>
                <a:gd name="connsiteY1" fmla="*/ 40417 h 47269"/>
                <a:gd name="connsiteX2" fmla="*/ 2501 w 51083"/>
                <a:gd name="connsiteY2" fmla="*/ 11442 h 47269"/>
                <a:gd name="connsiteX3" fmla="*/ 2539 w 51083"/>
                <a:gd name="connsiteY3" fmla="*/ 11366 h 47269"/>
                <a:gd name="connsiteX4" fmla="*/ 2539 w 51083"/>
                <a:gd name="connsiteY4" fmla="*/ 11366 h 47269"/>
                <a:gd name="connsiteX5" fmla="*/ 31590 w 51083"/>
                <a:gd name="connsiteY5" fmla="*/ 2507 h 47269"/>
                <a:gd name="connsiteX6" fmla="*/ 39686 w 51083"/>
                <a:gd name="connsiteY6" fmla="*/ 6889 h 47269"/>
                <a:gd name="connsiteX7" fmla="*/ 48583 w 51083"/>
                <a:gd name="connsiteY7" fmla="*/ 35864 h 47269"/>
                <a:gd name="connsiteX8" fmla="*/ 48545 w 51083"/>
                <a:gd name="connsiteY8" fmla="*/ 35940 h 47269"/>
                <a:gd name="connsiteX9" fmla="*/ 48545 w 51083"/>
                <a:gd name="connsiteY9" fmla="*/ 35940 h 47269"/>
                <a:gd name="connsiteX10" fmla="*/ 19541 w 51083"/>
                <a:gd name="connsiteY10" fmla="*/ 44732 h 47269"/>
                <a:gd name="connsiteX11" fmla="*/ 19493 w 51083"/>
                <a:gd name="connsiteY11" fmla="*/ 44703 h 4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083" h="47269">
                  <a:moveTo>
                    <a:pt x="19493" y="44703"/>
                  </a:moveTo>
                  <a:lnTo>
                    <a:pt x="11397" y="40417"/>
                  </a:lnTo>
                  <a:cubicBezTo>
                    <a:pt x="939" y="34873"/>
                    <a:pt x="-3043" y="21900"/>
                    <a:pt x="2501" y="11442"/>
                  </a:cubicBezTo>
                  <a:cubicBezTo>
                    <a:pt x="2510" y="11423"/>
                    <a:pt x="2529" y="11394"/>
                    <a:pt x="2539" y="11366"/>
                  </a:cubicBezTo>
                  <a:lnTo>
                    <a:pt x="2539" y="11366"/>
                  </a:lnTo>
                  <a:cubicBezTo>
                    <a:pt x="8130" y="917"/>
                    <a:pt x="21122" y="-3036"/>
                    <a:pt x="31590" y="2507"/>
                  </a:cubicBezTo>
                  <a:lnTo>
                    <a:pt x="39686" y="6889"/>
                  </a:lnTo>
                  <a:cubicBezTo>
                    <a:pt x="50145" y="12432"/>
                    <a:pt x="54126" y="25405"/>
                    <a:pt x="48583" y="35864"/>
                  </a:cubicBezTo>
                  <a:cubicBezTo>
                    <a:pt x="48573" y="35883"/>
                    <a:pt x="48554" y="35912"/>
                    <a:pt x="48545" y="35940"/>
                  </a:cubicBezTo>
                  <a:lnTo>
                    <a:pt x="48545" y="35940"/>
                  </a:lnTo>
                  <a:cubicBezTo>
                    <a:pt x="42963" y="46380"/>
                    <a:pt x="29971" y="50313"/>
                    <a:pt x="19541" y="44732"/>
                  </a:cubicBezTo>
                  <a:cubicBezTo>
                    <a:pt x="19522" y="44722"/>
                    <a:pt x="19512" y="44713"/>
                    <a:pt x="19493" y="4470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:a16="http://schemas.microsoft.com/office/drawing/2014/main" id="{609CC2E7-7BB1-423B-B536-18CDC97E6E53}"/>
                </a:ext>
              </a:extLst>
            </p:cNvPr>
            <p:cNvSpPr/>
            <p:nvPr/>
          </p:nvSpPr>
          <p:spPr>
            <a:xfrm>
              <a:off x="5506878" y="4440372"/>
              <a:ext cx="409384" cy="348614"/>
            </a:xfrm>
            <a:custGeom>
              <a:avLst/>
              <a:gdLst>
                <a:gd name="connsiteX0" fmla="*/ 409385 w 409384"/>
                <a:gd name="connsiteY0" fmla="*/ 173069 h 348614"/>
                <a:gd name="connsiteX1" fmla="*/ 0 w 409384"/>
                <a:gd name="connsiteY1" fmla="*/ 0 h 348614"/>
                <a:gd name="connsiteX2" fmla="*/ 15145 w 409384"/>
                <a:gd name="connsiteY2" fmla="*/ 271177 h 348614"/>
                <a:gd name="connsiteX3" fmla="*/ 353187 w 409384"/>
                <a:gd name="connsiteY3" fmla="*/ 348615 h 348614"/>
                <a:gd name="connsiteX4" fmla="*/ 409385 w 409384"/>
                <a:gd name="connsiteY4" fmla="*/ 173069 h 34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384" h="348614">
                  <a:moveTo>
                    <a:pt x="409385" y="173069"/>
                  </a:moveTo>
                  <a:lnTo>
                    <a:pt x="0" y="0"/>
                  </a:lnTo>
                  <a:lnTo>
                    <a:pt x="15145" y="271177"/>
                  </a:lnTo>
                  <a:lnTo>
                    <a:pt x="353187" y="348615"/>
                  </a:lnTo>
                  <a:lnTo>
                    <a:pt x="409385" y="173069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:a16="http://schemas.microsoft.com/office/drawing/2014/main" id="{23F055B5-0643-484D-9AB4-F315ED11F811}"/>
                </a:ext>
              </a:extLst>
            </p:cNvPr>
            <p:cNvSpPr/>
            <p:nvPr/>
          </p:nvSpPr>
          <p:spPr>
            <a:xfrm>
              <a:off x="5805487" y="4588105"/>
              <a:ext cx="110775" cy="200882"/>
            </a:xfrm>
            <a:custGeom>
              <a:avLst/>
              <a:gdLst>
                <a:gd name="connsiteX0" fmla="*/ 54578 w 110775"/>
                <a:gd name="connsiteY0" fmla="*/ 200882 h 200882"/>
                <a:gd name="connsiteX1" fmla="*/ 110776 w 110775"/>
                <a:gd name="connsiteY1" fmla="*/ 25337 h 200882"/>
                <a:gd name="connsiteX2" fmla="*/ 53530 w 110775"/>
                <a:gd name="connsiteY2" fmla="*/ 0 h 200882"/>
                <a:gd name="connsiteX3" fmla="*/ 52388 w 110775"/>
                <a:gd name="connsiteY3" fmla="*/ 5810 h 200882"/>
                <a:gd name="connsiteX4" fmla="*/ 0 w 110775"/>
                <a:gd name="connsiteY4" fmla="*/ 187643 h 200882"/>
                <a:gd name="connsiteX5" fmla="*/ 54578 w 110775"/>
                <a:gd name="connsiteY5" fmla="*/ 200882 h 200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75" h="200882">
                  <a:moveTo>
                    <a:pt x="54578" y="200882"/>
                  </a:moveTo>
                  <a:lnTo>
                    <a:pt x="110776" y="25337"/>
                  </a:lnTo>
                  <a:lnTo>
                    <a:pt x="53530" y="0"/>
                  </a:lnTo>
                  <a:lnTo>
                    <a:pt x="52388" y="5810"/>
                  </a:lnTo>
                  <a:lnTo>
                    <a:pt x="0" y="187643"/>
                  </a:lnTo>
                  <a:lnTo>
                    <a:pt x="54578" y="200882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:a16="http://schemas.microsoft.com/office/drawing/2014/main" id="{3120AE89-0A8D-4704-8E3D-29B87E59E01B}"/>
                </a:ext>
              </a:extLst>
            </p:cNvPr>
            <p:cNvSpPr/>
            <p:nvPr/>
          </p:nvSpPr>
          <p:spPr>
            <a:xfrm>
              <a:off x="5276850" y="3528735"/>
              <a:ext cx="137105" cy="177083"/>
            </a:xfrm>
            <a:custGeom>
              <a:avLst/>
              <a:gdLst>
                <a:gd name="connsiteX0" fmla="*/ 0 w 137105"/>
                <a:gd name="connsiteY0" fmla="*/ 0 h 177083"/>
                <a:gd name="connsiteX1" fmla="*/ 104775 w 137105"/>
                <a:gd name="connsiteY1" fmla="*/ 48673 h 177083"/>
                <a:gd name="connsiteX2" fmla="*/ 134112 w 137105"/>
                <a:gd name="connsiteY2" fmla="*/ 176975 h 177083"/>
                <a:gd name="connsiteX3" fmla="*/ 9430 w 137105"/>
                <a:gd name="connsiteY3" fmla="*/ 92678 h 177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105" h="177083">
                  <a:moveTo>
                    <a:pt x="0" y="0"/>
                  </a:moveTo>
                  <a:lnTo>
                    <a:pt x="104775" y="48673"/>
                  </a:lnTo>
                  <a:cubicBezTo>
                    <a:pt x="104775" y="48673"/>
                    <a:pt x="148780" y="173355"/>
                    <a:pt x="134112" y="176975"/>
                  </a:cubicBezTo>
                  <a:cubicBezTo>
                    <a:pt x="119443" y="180594"/>
                    <a:pt x="9430" y="92678"/>
                    <a:pt x="9430" y="9267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:a16="http://schemas.microsoft.com/office/drawing/2014/main" id="{01BE243E-5B98-470D-8810-04F17946E3B0}"/>
                </a:ext>
              </a:extLst>
            </p:cNvPr>
            <p:cNvSpPr/>
            <p:nvPr/>
          </p:nvSpPr>
          <p:spPr>
            <a:xfrm>
              <a:off x="4992052" y="2816325"/>
              <a:ext cx="604646" cy="855827"/>
            </a:xfrm>
            <a:custGeom>
              <a:avLst/>
              <a:gdLst>
                <a:gd name="connsiteX0" fmla="*/ 345662 w 604646"/>
                <a:gd name="connsiteY0" fmla="*/ 687454 h 855827"/>
                <a:gd name="connsiteX1" fmla="*/ 352996 w 604646"/>
                <a:gd name="connsiteY1" fmla="*/ 645449 h 855827"/>
                <a:gd name="connsiteX2" fmla="*/ 489013 w 604646"/>
                <a:gd name="connsiteY2" fmla="*/ 651831 h 855827"/>
                <a:gd name="connsiteX3" fmla="*/ 561499 w 604646"/>
                <a:gd name="connsiteY3" fmla="*/ 605349 h 855827"/>
                <a:gd name="connsiteX4" fmla="*/ 538543 w 604646"/>
                <a:gd name="connsiteY4" fmla="*/ 423421 h 855827"/>
                <a:gd name="connsiteX5" fmla="*/ 599027 w 604646"/>
                <a:gd name="connsiteY5" fmla="*/ 393894 h 855827"/>
                <a:gd name="connsiteX6" fmla="*/ 569500 w 604646"/>
                <a:gd name="connsiteY6" fmla="*/ 321218 h 855827"/>
                <a:gd name="connsiteX7" fmla="*/ 525209 w 604646"/>
                <a:gd name="connsiteY7" fmla="*/ 226825 h 855827"/>
                <a:gd name="connsiteX8" fmla="*/ 463582 w 604646"/>
                <a:gd name="connsiteY8" fmla="*/ 81569 h 855827"/>
                <a:gd name="connsiteX9" fmla="*/ 441388 w 604646"/>
                <a:gd name="connsiteY9" fmla="*/ 28324 h 855827"/>
                <a:gd name="connsiteX10" fmla="*/ 142875 w 604646"/>
                <a:gd name="connsiteY10" fmla="*/ 37849 h 855827"/>
                <a:gd name="connsiteX11" fmla="*/ 15526 w 604646"/>
                <a:gd name="connsiteY11" fmla="*/ 247399 h 855827"/>
                <a:gd name="connsiteX12" fmla="*/ 63151 w 604646"/>
                <a:gd name="connsiteY12" fmla="*/ 446186 h 855827"/>
                <a:gd name="connsiteX13" fmla="*/ 30004 w 604646"/>
                <a:gd name="connsiteY13" fmla="*/ 579536 h 855827"/>
                <a:gd name="connsiteX14" fmla="*/ 0 w 604646"/>
                <a:gd name="connsiteY14" fmla="*/ 640687 h 855827"/>
                <a:gd name="connsiteX15" fmla="*/ 177736 w 604646"/>
                <a:gd name="connsiteY15" fmla="*/ 772227 h 855827"/>
                <a:gd name="connsiteX16" fmla="*/ 333280 w 604646"/>
                <a:gd name="connsiteY16" fmla="*/ 844998 h 855827"/>
                <a:gd name="connsiteX17" fmla="*/ 338233 w 604646"/>
                <a:gd name="connsiteY17" fmla="*/ 722125 h 85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4646" h="855827">
                  <a:moveTo>
                    <a:pt x="345662" y="687454"/>
                  </a:moveTo>
                  <a:lnTo>
                    <a:pt x="352996" y="645449"/>
                  </a:lnTo>
                  <a:cubicBezTo>
                    <a:pt x="352996" y="645449"/>
                    <a:pt x="450151" y="652117"/>
                    <a:pt x="489013" y="651831"/>
                  </a:cubicBezTo>
                  <a:cubicBezTo>
                    <a:pt x="527876" y="651545"/>
                    <a:pt x="561784" y="646592"/>
                    <a:pt x="561499" y="605349"/>
                  </a:cubicBezTo>
                  <a:cubicBezTo>
                    <a:pt x="561213" y="564105"/>
                    <a:pt x="538543" y="423421"/>
                    <a:pt x="538543" y="423421"/>
                  </a:cubicBezTo>
                  <a:cubicBezTo>
                    <a:pt x="538543" y="423421"/>
                    <a:pt x="582168" y="413420"/>
                    <a:pt x="599027" y="393894"/>
                  </a:cubicBezTo>
                  <a:cubicBezTo>
                    <a:pt x="615886" y="374367"/>
                    <a:pt x="591502" y="350269"/>
                    <a:pt x="569500" y="321218"/>
                  </a:cubicBezTo>
                  <a:cubicBezTo>
                    <a:pt x="547497" y="292167"/>
                    <a:pt x="527780" y="260830"/>
                    <a:pt x="525209" y="226825"/>
                  </a:cubicBezTo>
                  <a:cubicBezTo>
                    <a:pt x="522637" y="192821"/>
                    <a:pt x="463582" y="81569"/>
                    <a:pt x="463582" y="81569"/>
                  </a:cubicBezTo>
                  <a:cubicBezTo>
                    <a:pt x="463582" y="81569"/>
                    <a:pt x="473107" y="64519"/>
                    <a:pt x="441388" y="28324"/>
                  </a:cubicBezTo>
                  <a:cubicBezTo>
                    <a:pt x="409670" y="-7871"/>
                    <a:pt x="246983" y="-14157"/>
                    <a:pt x="142875" y="37849"/>
                  </a:cubicBezTo>
                  <a:cubicBezTo>
                    <a:pt x="38767" y="89856"/>
                    <a:pt x="15049" y="164913"/>
                    <a:pt x="15526" y="247399"/>
                  </a:cubicBezTo>
                  <a:cubicBezTo>
                    <a:pt x="16002" y="329886"/>
                    <a:pt x="63151" y="446186"/>
                    <a:pt x="63151" y="446186"/>
                  </a:cubicBezTo>
                  <a:cubicBezTo>
                    <a:pt x="63151" y="446186"/>
                    <a:pt x="32385" y="572583"/>
                    <a:pt x="30004" y="579536"/>
                  </a:cubicBezTo>
                  <a:cubicBezTo>
                    <a:pt x="27622" y="586489"/>
                    <a:pt x="0" y="640687"/>
                    <a:pt x="0" y="640687"/>
                  </a:cubicBezTo>
                  <a:cubicBezTo>
                    <a:pt x="0" y="640687"/>
                    <a:pt x="130207" y="731460"/>
                    <a:pt x="177736" y="772227"/>
                  </a:cubicBezTo>
                  <a:cubicBezTo>
                    <a:pt x="225266" y="812994"/>
                    <a:pt x="332613" y="882717"/>
                    <a:pt x="333280" y="844998"/>
                  </a:cubicBezTo>
                  <a:cubicBezTo>
                    <a:pt x="333946" y="807279"/>
                    <a:pt x="338233" y="722125"/>
                    <a:pt x="338233" y="722125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9" name="任意多边形: 形状 548">
              <a:extLst>
                <a:ext uri="{FF2B5EF4-FFF2-40B4-BE49-F238E27FC236}">
                  <a16:creationId xmlns:a16="http://schemas.microsoft.com/office/drawing/2014/main" id="{D3C041D8-C51B-439E-92E0-99D63D76BEFA}"/>
                </a:ext>
              </a:extLst>
            </p:cNvPr>
            <p:cNvSpPr/>
            <p:nvPr/>
          </p:nvSpPr>
          <p:spPr>
            <a:xfrm>
              <a:off x="5464348" y="3084772"/>
              <a:ext cx="16973" cy="50868"/>
            </a:xfrm>
            <a:custGeom>
              <a:avLst/>
              <a:gdLst>
                <a:gd name="connsiteX0" fmla="*/ 16908 w 16973"/>
                <a:gd name="connsiteY0" fmla="*/ 25053 h 50868"/>
                <a:gd name="connsiteX1" fmla="*/ 9574 w 16973"/>
                <a:gd name="connsiteY1" fmla="*/ 50866 h 50868"/>
                <a:gd name="connsiteX2" fmla="*/ 49 w 16973"/>
                <a:gd name="connsiteY2" fmla="*/ 25815 h 50868"/>
                <a:gd name="connsiteX3" fmla="*/ 7383 w 16973"/>
                <a:gd name="connsiteY3" fmla="*/ 2 h 50868"/>
                <a:gd name="connsiteX4" fmla="*/ 16908 w 16973"/>
                <a:gd name="connsiteY4" fmla="*/ 25053 h 5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73" h="50868">
                  <a:moveTo>
                    <a:pt x="16908" y="25053"/>
                  </a:moveTo>
                  <a:cubicBezTo>
                    <a:pt x="17480" y="39150"/>
                    <a:pt x="14241" y="50675"/>
                    <a:pt x="9574" y="50866"/>
                  </a:cubicBezTo>
                  <a:cubicBezTo>
                    <a:pt x="4907" y="51056"/>
                    <a:pt x="525" y="39912"/>
                    <a:pt x="49" y="25815"/>
                  </a:cubicBezTo>
                  <a:cubicBezTo>
                    <a:pt x="-427" y="11718"/>
                    <a:pt x="2621" y="193"/>
                    <a:pt x="7383" y="2"/>
                  </a:cubicBezTo>
                  <a:cubicBezTo>
                    <a:pt x="12146" y="-188"/>
                    <a:pt x="16241" y="10956"/>
                    <a:pt x="16908" y="2505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0" name="任意多边形: 形状 549">
              <a:extLst>
                <a:ext uri="{FF2B5EF4-FFF2-40B4-BE49-F238E27FC236}">
                  <a16:creationId xmlns:a16="http://schemas.microsoft.com/office/drawing/2014/main" id="{25CDEBBA-528F-4992-8459-74FFDFB5A9DC}"/>
                </a:ext>
              </a:extLst>
            </p:cNvPr>
            <p:cNvSpPr/>
            <p:nvPr/>
          </p:nvSpPr>
          <p:spPr>
            <a:xfrm>
              <a:off x="5412962" y="3041413"/>
              <a:ext cx="77628" cy="21834"/>
            </a:xfrm>
            <a:custGeom>
              <a:avLst/>
              <a:gdLst>
                <a:gd name="connsiteX0" fmla="*/ 0 w 77628"/>
                <a:gd name="connsiteY0" fmla="*/ 21835 h 21834"/>
                <a:gd name="connsiteX1" fmla="*/ 77629 w 77628"/>
                <a:gd name="connsiteY1" fmla="*/ 6785 h 2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628" h="21834">
                  <a:moveTo>
                    <a:pt x="0" y="21835"/>
                  </a:moveTo>
                  <a:cubicBezTo>
                    <a:pt x="0" y="21835"/>
                    <a:pt x="21622" y="-14741"/>
                    <a:pt x="77629" y="6785"/>
                  </a:cubicBezTo>
                </a:path>
              </a:pathLst>
            </a:custGeom>
            <a:noFill/>
            <a:ln w="19050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1" name="任意多边形: 形状 550">
              <a:extLst>
                <a:ext uri="{FF2B5EF4-FFF2-40B4-BE49-F238E27FC236}">
                  <a16:creationId xmlns:a16="http://schemas.microsoft.com/office/drawing/2014/main" id="{84E86542-B647-4CC2-9442-F325ABBD6B33}"/>
                </a:ext>
              </a:extLst>
            </p:cNvPr>
            <p:cNvSpPr/>
            <p:nvPr/>
          </p:nvSpPr>
          <p:spPr>
            <a:xfrm>
              <a:off x="5007571" y="2816325"/>
              <a:ext cx="545981" cy="652125"/>
            </a:xfrm>
            <a:custGeom>
              <a:avLst/>
              <a:gdLst>
                <a:gd name="connsiteX0" fmla="*/ 545980 w 545981"/>
                <a:gd name="connsiteY0" fmla="*/ 605349 h 652125"/>
                <a:gd name="connsiteX1" fmla="*/ 523025 w 545981"/>
                <a:gd name="connsiteY1" fmla="*/ 423421 h 652125"/>
                <a:gd name="connsiteX2" fmla="*/ 445301 w 545981"/>
                <a:gd name="connsiteY2" fmla="*/ 421421 h 652125"/>
                <a:gd name="connsiteX3" fmla="*/ 370720 w 545981"/>
                <a:gd name="connsiteY3" fmla="*/ 526196 h 652125"/>
                <a:gd name="connsiteX4" fmla="*/ 273089 w 545981"/>
                <a:gd name="connsiteY4" fmla="*/ 439423 h 652125"/>
                <a:gd name="connsiteX5" fmla="*/ 228512 w 545981"/>
                <a:gd name="connsiteY5" fmla="*/ 294167 h 652125"/>
                <a:gd name="connsiteX6" fmla="*/ 332334 w 545981"/>
                <a:gd name="connsiteY6" fmla="*/ 198917 h 652125"/>
                <a:gd name="connsiteX7" fmla="*/ 302521 w 545981"/>
                <a:gd name="connsiteY7" fmla="*/ 99476 h 652125"/>
                <a:gd name="connsiteX8" fmla="*/ 399581 w 545981"/>
                <a:gd name="connsiteY8" fmla="*/ 89189 h 652125"/>
                <a:gd name="connsiteX9" fmla="*/ 448063 w 545981"/>
                <a:gd name="connsiteY9" fmla="*/ 81569 h 652125"/>
                <a:gd name="connsiteX10" fmla="*/ 425870 w 545981"/>
                <a:gd name="connsiteY10" fmla="*/ 28324 h 652125"/>
                <a:gd name="connsiteX11" fmla="*/ 127356 w 545981"/>
                <a:gd name="connsiteY11" fmla="*/ 37849 h 652125"/>
                <a:gd name="connsiteX12" fmla="*/ 7 w 545981"/>
                <a:gd name="connsiteY12" fmla="*/ 247399 h 652125"/>
                <a:gd name="connsiteX13" fmla="*/ 42965 w 545981"/>
                <a:gd name="connsiteY13" fmla="*/ 434661 h 652125"/>
                <a:gd name="connsiteX14" fmla="*/ 74111 w 545981"/>
                <a:gd name="connsiteY14" fmla="*/ 441138 h 652125"/>
                <a:gd name="connsiteX15" fmla="*/ 95543 w 545981"/>
                <a:gd name="connsiteY15" fmla="*/ 380273 h 652125"/>
                <a:gd name="connsiteX16" fmla="*/ 170409 w 545981"/>
                <a:gd name="connsiteY16" fmla="*/ 316741 h 652125"/>
                <a:gd name="connsiteX17" fmla="*/ 183173 w 545981"/>
                <a:gd name="connsiteY17" fmla="*/ 421040 h 652125"/>
                <a:gd name="connsiteX18" fmla="*/ 220511 w 545981"/>
                <a:gd name="connsiteY18" fmla="*/ 563915 h 652125"/>
                <a:gd name="connsiteX19" fmla="*/ 337478 w 545981"/>
                <a:gd name="connsiteY19" fmla="*/ 645735 h 652125"/>
                <a:gd name="connsiteX20" fmla="*/ 473495 w 545981"/>
                <a:gd name="connsiteY20" fmla="*/ 652117 h 652125"/>
                <a:gd name="connsiteX21" fmla="*/ 545980 w 545981"/>
                <a:gd name="connsiteY21" fmla="*/ 605349 h 65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5981" h="652125">
                  <a:moveTo>
                    <a:pt x="545980" y="605349"/>
                  </a:moveTo>
                  <a:cubicBezTo>
                    <a:pt x="545980" y="564010"/>
                    <a:pt x="523025" y="423421"/>
                    <a:pt x="523025" y="423421"/>
                  </a:cubicBezTo>
                  <a:cubicBezTo>
                    <a:pt x="523025" y="423421"/>
                    <a:pt x="496260" y="409038"/>
                    <a:pt x="445301" y="421421"/>
                  </a:cubicBezTo>
                  <a:cubicBezTo>
                    <a:pt x="394342" y="433804"/>
                    <a:pt x="380436" y="516671"/>
                    <a:pt x="370720" y="526196"/>
                  </a:cubicBezTo>
                  <a:cubicBezTo>
                    <a:pt x="361005" y="535721"/>
                    <a:pt x="297663" y="478571"/>
                    <a:pt x="273089" y="439423"/>
                  </a:cubicBezTo>
                  <a:cubicBezTo>
                    <a:pt x="248514" y="400276"/>
                    <a:pt x="231179" y="333315"/>
                    <a:pt x="228512" y="294167"/>
                  </a:cubicBezTo>
                  <a:cubicBezTo>
                    <a:pt x="225845" y="255019"/>
                    <a:pt x="317952" y="235303"/>
                    <a:pt x="332334" y="198917"/>
                  </a:cubicBezTo>
                  <a:cubicBezTo>
                    <a:pt x="346717" y="162532"/>
                    <a:pt x="278804" y="123765"/>
                    <a:pt x="302521" y="99476"/>
                  </a:cubicBezTo>
                  <a:cubicBezTo>
                    <a:pt x="326238" y="75187"/>
                    <a:pt x="375292" y="84522"/>
                    <a:pt x="399581" y="89189"/>
                  </a:cubicBezTo>
                  <a:cubicBezTo>
                    <a:pt x="416135" y="91427"/>
                    <a:pt x="432995" y="88779"/>
                    <a:pt x="448063" y="81569"/>
                  </a:cubicBezTo>
                  <a:cubicBezTo>
                    <a:pt x="448063" y="81569"/>
                    <a:pt x="457588" y="64519"/>
                    <a:pt x="425870" y="28324"/>
                  </a:cubicBezTo>
                  <a:cubicBezTo>
                    <a:pt x="394152" y="-7871"/>
                    <a:pt x="231465" y="-14157"/>
                    <a:pt x="127356" y="37849"/>
                  </a:cubicBezTo>
                  <a:cubicBezTo>
                    <a:pt x="23248" y="89856"/>
                    <a:pt x="-469" y="164913"/>
                    <a:pt x="7" y="247399"/>
                  </a:cubicBezTo>
                  <a:cubicBezTo>
                    <a:pt x="483" y="314074"/>
                    <a:pt x="31344" y="403228"/>
                    <a:pt x="42965" y="434661"/>
                  </a:cubicBezTo>
                  <a:cubicBezTo>
                    <a:pt x="52795" y="438909"/>
                    <a:pt x="63396" y="441119"/>
                    <a:pt x="74111" y="441138"/>
                  </a:cubicBezTo>
                  <a:cubicBezTo>
                    <a:pt x="83636" y="438661"/>
                    <a:pt x="90876" y="409515"/>
                    <a:pt x="95543" y="380273"/>
                  </a:cubicBezTo>
                  <a:cubicBezTo>
                    <a:pt x="100210" y="351031"/>
                    <a:pt x="170409" y="316741"/>
                    <a:pt x="170409" y="316741"/>
                  </a:cubicBezTo>
                  <a:cubicBezTo>
                    <a:pt x="170409" y="316741"/>
                    <a:pt x="183077" y="404085"/>
                    <a:pt x="183173" y="421040"/>
                  </a:cubicBezTo>
                  <a:cubicBezTo>
                    <a:pt x="183268" y="437995"/>
                    <a:pt x="173648" y="523053"/>
                    <a:pt x="220511" y="563915"/>
                  </a:cubicBezTo>
                  <a:cubicBezTo>
                    <a:pt x="257201" y="594328"/>
                    <a:pt x="296320" y="621694"/>
                    <a:pt x="337478" y="645735"/>
                  </a:cubicBezTo>
                  <a:cubicBezTo>
                    <a:pt x="337478" y="645735"/>
                    <a:pt x="434633" y="652402"/>
                    <a:pt x="473495" y="652117"/>
                  </a:cubicBezTo>
                  <a:cubicBezTo>
                    <a:pt x="512357" y="651831"/>
                    <a:pt x="546266" y="646592"/>
                    <a:pt x="545980" y="605349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2" name="任意多边形: 形状 551">
              <a:extLst>
                <a:ext uri="{FF2B5EF4-FFF2-40B4-BE49-F238E27FC236}">
                  <a16:creationId xmlns:a16="http://schemas.microsoft.com/office/drawing/2014/main" id="{A8697C72-7781-4FBF-ABCD-CB634B98B41B}"/>
                </a:ext>
              </a:extLst>
            </p:cNvPr>
            <p:cNvSpPr/>
            <p:nvPr/>
          </p:nvSpPr>
          <p:spPr>
            <a:xfrm>
              <a:off x="5096528" y="3081757"/>
              <a:ext cx="96406" cy="153537"/>
            </a:xfrm>
            <a:custGeom>
              <a:avLst/>
              <a:gdLst>
                <a:gd name="connsiteX0" fmla="*/ 96406 w 96406"/>
                <a:gd name="connsiteY0" fmla="*/ 111507 h 153537"/>
                <a:gd name="connsiteX1" fmla="*/ 42304 w 96406"/>
                <a:gd name="connsiteY1" fmla="*/ 160 h 153537"/>
                <a:gd name="connsiteX2" fmla="*/ 6490 w 96406"/>
                <a:gd name="connsiteY2" fmla="*/ 104935 h 153537"/>
                <a:gd name="connsiteX3" fmla="*/ 77166 w 96406"/>
                <a:gd name="connsiteY3" fmla="*/ 150655 h 153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406" h="153537">
                  <a:moveTo>
                    <a:pt x="96406" y="111507"/>
                  </a:moveTo>
                  <a:cubicBezTo>
                    <a:pt x="96406" y="111507"/>
                    <a:pt x="76213" y="-4889"/>
                    <a:pt x="42304" y="160"/>
                  </a:cubicBezTo>
                  <a:cubicBezTo>
                    <a:pt x="8395" y="5208"/>
                    <a:pt x="-10845" y="49023"/>
                    <a:pt x="6490" y="104935"/>
                  </a:cubicBezTo>
                  <a:cubicBezTo>
                    <a:pt x="23826" y="160846"/>
                    <a:pt x="57830" y="155608"/>
                    <a:pt x="77166" y="150655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3" name="任意多边形: 形状 552">
              <a:extLst>
                <a:ext uri="{FF2B5EF4-FFF2-40B4-BE49-F238E27FC236}">
                  <a16:creationId xmlns:a16="http://schemas.microsoft.com/office/drawing/2014/main" id="{434186DB-8B04-4EF5-95AD-E9263C38964E}"/>
                </a:ext>
              </a:extLst>
            </p:cNvPr>
            <p:cNvSpPr/>
            <p:nvPr/>
          </p:nvSpPr>
          <p:spPr>
            <a:xfrm>
              <a:off x="5431345" y="3281561"/>
              <a:ext cx="70484" cy="23910"/>
            </a:xfrm>
            <a:custGeom>
              <a:avLst/>
              <a:gdLst>
                <a:gd name="connsiteX0" fmla="*/ 0 w 70484"/>
                <a:gd name="connsiteY0" fmla="*/ 0 h 23910"/>
                <a:gd name="connsiteX1" fmla="*/ 70485 w 70484"/>
                <a:gd name="connsiteY1" fmla="*/ 23908 h 2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84" h="23910">
                  <a:moveTo>
                    <a:pt x="0" y="0"/>
                  </a:moveTo>
                  <a:cubicBezTo>
                    <a:pt x="0" y="0"/>
                    <a:pt x="19526" y="24193"/>
                    <a:pt x="70485" y="2390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4" name="任意多边形: 形状 553">
              <a:extLst>
                <a:ext uri="{FF2B5EF4-FFF2-40B4-BE49-F238E27FC236}">
                  <a16:creationId xmlns:a16="http://schemas.microsoft.com/office/drawing/2014/main" id="{BBF957B4-1C53-4ACF-B114-3D1EDC821D90}"/>
                </a:ext>
              </a:extLst>
            </p:cNvPr>
            <p:cNvSpPr/>
            <p:nvPr/>
          </p:nvSpPr>
          <p:spPr>
            <a:xfrm>
              <a:off x="4807648" y="4965771"/>
              <a:ext cx="668940" cy="794956"/>
            </a:xfrm>
            <a:custGeom>
              <a:avLst/>
              <a:gdLst>
                <a:gd name="connsiteX0" fmla="*/ 78677 w 668940"/>
                <a:gd name="connsiteY0" fmla="*/ 794956 h 794956"/>
                <a:gd name="connsiteX1" fmla="*/ 593027 w 668940"/>
                <a:gd name="connsiteY1" fmla="*/ 794956 h 794956"/>
                <a:gd name="connsiteX2" fmla="*/ 614744 w 668940"/>
                <a:gd name="connsiteY2" fmla="*/ 595693 h 794956"/>
                <a:gd name="connsiteX3" fmla="*/ 668941 w 668940"/>
                <a:gd name="connsiteY3" fmla="*/ 8763 h 794956"/>
                <a:gd name="connsiteX4" fmla="*/ 0 w 668940"/>
                <a:gd name="connsiteY4" fmla="*/ 0 h 794956"/>
                <a:gd name="connsiteX5" fmla="*/ 21908 w 668940"/>
                <a:gd name="connsiteY5" fmla="*/ 310991 h 79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940" h="794956">
                  <a:moveTo>
                    <a:pt x="78677" y="794956"/>
                  </a:moveTo>
                  <a:lnTo>
                    <a:pt x="593027" y="794956"/>
                  </a:lnTo>
                  <a:cubicBezTo>
                    <a:pt x="594741" y="767905"/>
                    <a:pt x="614744" y="663892"/>
                    <a:pt x="614744" y="595693"/>
                  </a:cubicBezTo>
                  <a:cubicBezTo>
                    <a:pt x="614744" y="516922"/>
                    <a:pt x="668941" y="8763"/>
                    <a:pt x="668941" y="8763"/>
                  </a:cubicBezTo>
                  <a:lnTo>
                    <a:pt x="0" y="0"/>
                  </a:lnTo>
                  <a:lnTo>
                    <a:pt x="21908" y="310991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5" name="任意多边形: 形状 554">
              <a:extLst>
                <a:ext uri="{FF2B5EF4-FFF2-40B4-BE49-F238E27FC236}">
                  <a16:creationId xmlns:a16="http://schemas.microsoft.com/office/drawing/2014/main" id="{9258D52D-0D24-47D6-A61B-AE655435C612}"/>
                </a:ext>
              </a:extLst>
            </p:cNvPr>
            <p:cNvSpPr/>
            <p:nvPr/>
          </p:nvSpPr>
          <p:spPr>
            <a:xfrm>
              <a:off x="4707445" y="3474728"/>
              <a:ext cx="839533" cy="1591151"/>
            </a:xfrm>
            <a:custGeom>
              <a:avLst/>
              <a:gdLst>
                <a:gd name="connsiteX0" fmla="*/ 245554 w 839533"/>
                <a:gd name="connsiteY0" fmla="*/ 0 h 1591151"/>
                <a:gd name="connsiteX1" fmla="*/ 95250 w 839533"/>
                <a:gd name="connsiteY1" fmla="*/ 234696 h 1591151"/>
                <a:gd name="connsiteX2" fmla="*/ 43910 w 839533"/>
                <a:gd name="connsiteY2" fmla="*/ 439960 h 1591151"/>
                <a:gd name="connsiteX3" fmla="*/ 102679 w 839533"/>
                <a:gd name="connsiteY3" fmla="*/ 971550 h 1591151"/>
                <a:gd name="connsiteX4" fmla="*/ 0 w 839533"/>
                <a:gd name="connsiteY4" fmla="*/ 1525238 h 1591151"/>
                <a:gd name="connsiteX5" fmla="*/ 377666 w 839533"/>
                <a:gd name="connsiteY5" fmla="*/ 1591151 h 1591151"/>
                <a:gd name="connsiteX6" fmla="*/ 696659 w 839533"/>
                <a:gd name="connsiteY6" fmla="*/ 1565529 h 1591151"/>
                <a:gd name="connsiteX7" fmla="*/ 839534 w 839533"/>
                <a:gd name="connsiteY7" fmla="*/ 1525238 h 1591151"/>
                <a:gd name="connsiteX8" fmla="*/ 799147 w 839533"/>
                <a:gd name="connsiteY8" fmla="*/ 681990 h 1591151"/>
                <a:gd name="connsiteX9" fmla="*/ 689229 w 839533"/>
                <a:gd name="connsiteY9" fmla="*/ 260318 h 1591151"/>
                <a:gd name="connsiteX10" fmla="*/ 612172 w 839533"/>
                <a:gd name="connsiteY10" fmla="*/ 88011 h 159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9533" h="1591151">
                  <a:moveTo>
                    <a:pt x="245554" y="0"/>
                  </a:moveTo>
                  <a:cubicBezTo>
                    <a:pt x="245554" y="0"/>
                    <a:pt x="128302" y="150400"/>
                    <a:pt x="95250" y="234696"/>
                  </a:cubicBezTo>
                  <a:cubicBezTo>
                    <a:pt x="62198" y="318992"/>
                    <a:pt x="36576" y="333661"/>
                    <a:pt x="43910" y="439960"/>
                  </a:cubicBezTo>
                  <a:cubicBezTo>
                    <a:pt x="51244" y="546259"/>
                    <a:pt x="102679" y="971550"/>
                    <a:pt x="102679" y="971550"/>
                  </a:cubicBezTo>
                  <a:lnTo>
                    <a:pt x="0" y="1525238"/>
                  </a:lnTo>
                  <a:cubicBezTo>
                    <a:pt x="121187" y="1568653"/>
                    <a:pt x="248936" y="1590951"/>
                    <a:pt x="377666" y="1591151"/>
                  </a:cubicBezTo>
                  <a:cubicBezTo>
                    <a:pt x="590264" y="1591151"/>
                    <a:pt x="682466" y="1572863"/>
                    <a:pt x="696659" y="1565529"/>
                  </a:cubicBezTo>
                  <a:cubicBezTo>
                    <a:pt x="710851" y="1558195"/>
                    <a:pt x="839534" y="1525238"/>
                    <a:pt x="839534" y="1525238"/>
                  </a:cubicBezTo>
                  <a:cubicBezTo>
                    <a:pt x="839534" y="1525238"/>
                    <a:pt x="839534" y="898303"/>
                    <a:pt x="799147" y="681990"/>
                  </a:cubicBezTo>
                  <a:cubicBezTo>
                    <a:pt x="758762" y="465677"/>
                    <a:pt x="707517" y="300990"/>
                    <a:pt x="689229" y="260318"/>
                  </a:cubicBezTo>
                  <a:cubicBezTo>
                    <a:pt x="670941" y="219646"/>
                    <a:pt x="612172" y="88011"/>
                    <a:pt x="612172" y="8801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30442709-AE6C-473A-B3AD-46027EF16758}"/>
                </a:ext>
              </a:extLst>
            </p:cNvPr>
            <p:cNvSpPr/>
            <p:nvPr/>
          </p:nvSpPr>
          <p:spPr>
            <a:xfrm>
              <a:off x="4898231" y="3474728"/>
              <a:ext cx="561308" cy="465391"/>
            </a:xfrm>
            <a:custGeom>
              <a:avLst/>
              <a:gdLst>
                <a:gd name="connsiteX0" fmla="*/ 498729 w 561308"/>
                <a:gd name="connsiteY0" fmla="*/ 260318 h 465391"/>
                <a:gd name="connsiteX1" fmla="*/ 421672 w 561308"/>
                <a:gd name="connsiteY1" fmla="*/ 88011 h 465391"/>
                <a:gd name="connsiteX2" fmla="*/ 54769 w 561308"/>
                <a:gd name="connsiteY2" fmla="*/ 0 h 465391"/>
                <a:gd name="connsiteX3" fmla="*/ 0 w 561308"/>
                <a:gd name="connsiteY3" fmla="*/ 74390 h 465391"/>
                <a:gd name="connsiteX4" fmla="*/ 289465 w 561308"/>
                <a:gd name="connsiteY4" fmla="*/ 238315 h 465391"/>
                <a:gd name="connsiteX5" fmla="*/ 377476 w 561308"/>
                <a:gd name="connsiteY5" fmla="*/ 234696 h 465391"/>
                <a:gd name="connsiteX6" fmla="*/ 344710 w 561308"/>
                <a:gd name="connsiteY6" fmla="*/ 274987 h 465391"/>
                <a:gd name="connsiteX7" fmla="*/ 462058 w 561308"/>
                <a:gd name="connsiteY7" fmla="*/ 373952 h 465391"/>
                <a:gd name="connsiteX8" fmla="*/ 561308 w 561308"/>
                <a:gd name="connsiteY8" fmla="*/ 465391 h 465391"/>
                <a:gd name="connsiteX9" fmla="*/ 498729 w 561308"/>
                <a:gd name="connsiteY9" fmla="*/ 260318 h 465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1308" h="465391">
                  <a:moveTo>
                    <a:pt x="498729" y="260318"/>
                  </a:moveTo>
                  <a:cubicBezTo>
                    <a:pt x="480346" y="220027"/>
                    <a:pt x="421672" y="88011"/>
                    <a:pt x="421672" y="88011"/>
                  </a:cubicBezTo>
                  <a:lnTo>
                    <a:pt x="54769" y="0"/>
                  </a:lnTo>
                  <a:cubicBezTo>
                    <a:pt x="54769" y="0"/>
                    <a:pt x="30004" y="31813"/>
                    <a:pt x="0" y="74390"/>
                  </a:cubicBezTo>
                  <a:cubicBezTo>
                    <a:pt x="79915" y="120777"/>
                    <a:pt x="277749" y="235458"/>
                    <a:pt x="289465" y="238315"/>
                  </a:cubicBezTo>
                  <a:cubicBezTo>
                    <a:pt x="304133" y="242030"/>
                    <a:pt x="377476" y="234696"/>
                    <a:pt x="377476" y="234696"/>
                  </a:cubicBezTo>
                  <a:lnTo>
                    <a:pt x="344710" y="274987"/>
                  </a:lnTo>
                  <a:cubicBezTo>
                    <a:pt x="344710" y="274987"/>
                    <a:pt x="432721" y="344710"/>
                    <a:pt x="462058" y="373952"/>
                  </a:cubicBezTo>
                  <a:cubicBezTo>
                    <a:pt x="477488" y="389382"/>
                    <a:pt x="522256" y="430149"/>
                    <a:pt x="561308" y="465391"/>
                  </a:cubicBezTo>
                  <a:cubicBezTo>
                    <a:pt x="534734" y="360045"/>
                    <a:pt x="510159" y="285655"/>
                    <a:pt x="498729" y="260318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5D22CCB9-4657-4108-97C8-2DB308EF12E6}"/>
                </a:ext>
              </a:extLst>
            </p:cNvPr>
            <p:cNvSpPr/>
            <p:nvPr/>
          </p:nvSpPr>
          <p:spPr>
            <a:xfrm>
              <a:off x="5228272" y="3581122"/>
              <a:ext cx="227266" cy="344614"/>
            </a:xfrm>
            <a:custGeom>
              <a:avLst/>
              <a:gdLst>
                <a:gd name="connsiteX0" fmla="*/ 0 w 227266"/>
                <a:gd name="connsiteY0" fmla="*/ 62293 h 344614"/>
                <a:gd name="connsiteX1" fmla="*/ 124682 w 227266"/>
                <a:gd name="connsiteY1" fmla="*/ 161258 h 344614"/>
                <a:gd name="connsiteX2" fmla="*/ 227267 w 227266"/>
                <a:gd name="connsiteY2" fmla="*/ 344615 h 344614"/>
                <a:gd name="connsiteX3" fmla="*/ 161354 w 227266"/>
                <a:gd name="connsiteY3" fmla="*/ 76962 h 344614"/>
                <a:gd name="connsiteX4" fmla="*/ 25718 w 227266"/>
                <a:gd name="connsiteY4" fmla="*/ 0 h 344614"/>
                <a:gd name="connsiteX5" fmla="*/ 0 w 227266"/>
                <a:gd name="connsiteY5" fmla="*/ 62293 h 344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266" h="344614">
                  <a:moveTo>
                    <a:pt x="0" y="62293"/>
                  </a:moveTo>
                  <a:lnTo>
                    <a:pt x="124682" y="161258"/>
                  </a:lnTo>
                  <a:lnTo>
                    <a:pt x="227267" y="344615"/>
                  </a:lnTo>
                  <a:lnTo>
                    <a:pt x="161354" y="76962"/>
                  </a:lnTo>
                  <a:lnTo>
                    <a:pt x="25718" y="0"/>
                  </a:lnTo>
                  <a:lnTo>
                    <a:pt x="0" y="62293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7F49C7F7-16A7-4788-BC6E-517705E252C6}"/>
                </a:ext>
              </a:extLst>
            </p:cNvPr>
            <p:cNvSpPr/>
            <p:nvPr/>
          </p:nvSpPr>
          <p:spPr>
            <a:xfrm>
              <a:off x="4923948" y="3405100"/>
              <a:ext cx="438912" cy="308609"/>
            </a:xfrm>
            <a:custGeom>
              <a:avLst/>
              <a:gdLst>
                <a:gd name="connsiteX0" fmla="*/ 55054 w 438912"/>
                <a:gd name="connsiteY0" fmla="*/ 0 h 308609"/>
                <a:gd name="connsiteX1" fmla="*/ 438912 w 438912"/>
                <a:gd name="connsiteY1" fmla="*/ 172974 h 308609"/>
                <a:gd name="connsiteX2" fmla="*/ 438912 w 438912"/>
                <a:gd name="connsiteY2" fmla="*/ 308610 h 308609"/>
                <a:gd name="connsiteX3" fmla="*/ 0 w 438912"/>
                <a:gd name="connsiteY3" fmla="*/ 84296 h 308609"/>
                <a:gd name="connsiteX4" fmla="*/ 55054 w 438912"/>
                <a:gd name="connsiteY4" fmla="*/ 0 h 30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912" h="308609">
                  <a:moveTo>
                    <a:pt x="55054" y="0"/>
                  </a:moveTo>
                  <a:lnTo>
                    <a:pt x="438912" y="172974"/>
                  </a:lnTo>
                  <a:lnTo>
                    <a:pt x="438912" y="308610"/>
                  </a:lnTo>
                  <a:lnTo>
                    <a:pt x="0" y="84296"/>
                  </a:lnTo>
                  <a:lnTo>
                    <a:pt x="55054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4CC3C8C4-1B23-4BAC-ABB5-C042673B6B1D}"/>
                </a:ext>
              </a:extLst>
            </p:cNvPr>
            <p:cNvSpPr/>
            <p:nvPr/>
          </p:nvSpPr>
          <p:spPr>
            <a:xfrm>
              <a:off x="4823269" y="4792607"/>
              <a:ext cx="663320" cy="536733"/>
            </a:xfrm>
            <a:custGeom>
              <a:avLst/>
              <a:gdLst>
                <a:gd name="connsiteX0" fmla="*/ 0 w 663320"/>
                <a:gd name="connsiteY0" fmla="*/ 0 h 536733"/>
                <a:gd name="connsiteX1" fmla="*/ 663321 w 663320"/>
                <a:gd name="connsiteY1" fmla="*/ 0 h 536733"/>
                <a:gd name="connsiteX2" fmla="*/ 663321 w 663320"/>
                <a:gd name="connsiteY2" fmla="*/ 536734 h 536733"/>
                <a:gd name="connsiteX3" fmla="*/ 0 w 663320"/>
                <a:gd name="connsiteY3" fmla="*/ 536734 h 536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3320" h="536733">
                  <a:moveTo>
                    <a:pt x="0" y="0"/>
                  </a:moveTo>
                  <a:lnTo>
                    <a:pt x="663321" y="0"/>
                  </a:lnTo>
                  <a:lnTo>
                    <a:pt x="663321" y="536734"/>
                  </a:lnTo>
                  <a:lnTo>
                    <a:pt x="0" y="53673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70132EA4-0CF4-4DD2-BA08-1DAE9D879624}"/>
                </a:ext>
              </a:extLst>
            </p:cNvPr>
            <p:cNvSpPr/>
            <p:nvPr/>
          </p:nvSpPr>
          <p:spPr>
            <a:xfrm>
              <a:off x="5043011" y="5048448"/>
              <a:ext cx="288854" cy="305404"/>
            </a:xfrm>
            <a:custGeom>
              <a:avLst/>
              <a:gdLst>
                <a:gd name="connsiteX0" fmla="*/ 152591 w 288854"/>
                <a:gd name="connsiteY0" fmla="*/ 0 h 305404"/>
                <a:gd name="connsiteX1" fmla="*/ 221266 w 288854"/>
                <a:gd name="connsiteY1" fmla="*/ 70771 h 305404"/>
                <a:gd name="connsiteX2" fmla="*/ 259366 w 288854"/>
                <a:gd name="connsiteY2" fmla="*/ 105061 h 305404"/>
                <a:gd name="connsiteX3" fmla="*/ 285083 w 288854"/>
                <a:gd name="connsiteY3" fmla="*/ 220885 h 305404"/>
                <a:gd name="connsiteX4" fmla="*/ 267938 w 288854"/>
                <a:gd name="connsiteY4" fmla="*/ 231553 h 305404"/>
                <a:gd name="connsiteX5" fmla="*/ 229838 w 288854"/>
                <a:gd name="connsiteY5" fmla="*/ 183928 h 305404"/>
                <a:gd name="connsiteX6" fmla="*/ 238411 w 288854"/>
                <a:gd name="connsiteY6" fmla="*/ 269653 h 305404"/>
                <a:gd name="connsiteX7" fmla="*/ 242697 w 288854"/>
                <a:gd name="connsiteY7" fmla="*/ 284702 h 305404"/>
                <a:gd name="connsiteX8" fmla="*/ 201930 w 288854"/>
                <a:gd name="connsiteY8" fmla="*/ 303752 h 305404"/>
                <a:gd name="connsiteX9" fmla="*/ 169831 w 288854"/>
                <a:gd name="connsiteY9" fmla="*/ 280130 h 305404"/>
                <a:gd name="connsiteX10" fmla="*/ 122206 w 288854"/>
                <a:gd name="connsiteY10" fmla="*/ 284416 h 305404"/>
                <a:gd name="connsiteX11" fmla="*/ 81534 w 288854"/>
                <a:gd name="connsiteY11" fmla="*/ 273653 h 305404"/>
                <a:gd name="connsiteX12" fmla="*/ 49340 w 288854"/>
                <a:gd name="connsiteY12" fmla="*/ 247936 h 305404"/>
                <a:gd name="connsiteX13" fmla="*/ 8573 w 288854"/>
                <a:gd name="connsiteY13" fmla="*/ 95536 h 305404"/>
                <a:gd name="connsiteX14" fmla="*/ 0 w 288854"/>
                <a:gd name="connsiteY14" fmla="*/ 28861 h 30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8854" h="305404">
                  <a:moveTo>
                    <a:pt x="152591" y="0"/>
                  </a:moveTo>
                  <a:cubicBezTo>
                    <a:pt x="152591" y="0"/>
                    <a:pt x="201930" y="64294"/>
                    <a:pt x="221266" y="70771"/>
                  </a:cubicBezTo>
                  <a:cubicBezTo>
                    <a:pt x="237544" y="77457"/>
                    <a:pt x="251003" y="89573"/>
                    <a:pt x="259366" y="105061"/>
                  </a:cubicBezTo>
                  <a:cubicBezTo>
                    <a:pt x="267938" y="117920"/>
                    <a:pt x="278416" y="214408"/>
                    <a:pt x="285083" y="220885"/>
                  </a:cubicBezTo>
                  <a:cubicBezTo>
                    <a:pt x="291751" y="227362"/>
                    <a:pt x="291560" y="242316"/>
                    <a:pt x="267938" y="231553"/>
                  </a:cubicBezTo>
                  <a:cubicBezTo>
                    <a:pt x="244316" y="220789"/>
                    <a:pt x="229838" y="183928"/>
                    <a:pt x="229838" y="183928"/>
                  </a:cubicBezTo>
                  <a:lnTo>
                    <a:pt x="238411" y="269653"/>
                  </a:lnTo>
                  <a:cubicBezTo>
                    <a:pt x="238411" y="269653"/>
                    <a:pt x="257461" y="273939"/>
                    <a:pt x="242697" y="284702"/>
                  </a:cubicBezTo>
                  <a:cubicBezTo>
                    <a:pt x="227933" y="295465"/>
                    <a:pt x="214789" y="310420"/>
                    <a:pt x="201930" y="303752"/>
                  </a:cubicBezTo>
                  <a:cubicBezTo>
                    <a:pt x="190491" y="296942"/>
                    <a:pt x="179737" y="289027"/>
                    <a:pt x="169831" y="280130"/>
                  </a:cubicBezTo>
                  <a:cubicBezTo>
                    <a:pt x="154515" y="285274"/>
                    <a:pt x="138198" y="286741"/>
                    <a:pt x="122206" y="284416"/>
                  </a:cubicBezTo>
                  <a:cubicBezTo>
                    <a:pt x="98679" y="280130"/>
                    <a:pt x="103156" y="288703"/>
                    <a:pt x="81534" y="273653"/>
                  </a:cubicBezTo>
                  <a:cubicBezTo>
                    <a:pt x="59912" y="258604"/>
                    <a:pt x="60008" y="275844"/>
                    <a:pt x="49340" y="247936"/>
                  </a:cubicBezTo>
                  <a:cubicBezTo>
                    <a:pt x="32718" y="197996"/>
                    <a:pt x="19107" y="147104"/>
                    <a:pt x="8573" y="95536"/>
                  </a:cubicBezTo>
                  <a:cubicBezTo>
                    <a:pt x="4286" y="67628"/>
                    <a:pt x="0" y="28861"/>
                    <a:pt x="0" y="2886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1" name="任意多边形: 形状 560">
              <a:extLst>
                <a:ext uri="{FF2B5EF4-FFF2-40B4-BE49-F238E27FC236}">
                  <a16:creationId xmlns:a16="http://schemas.microsoft.com/office/drawing/2014/main" id="{A379A7BD-6CCE-49B5-9507-049F5D7059A1}"/>
                </a:ext>
              </a:extLst>
            </p:cNvPr>
            <p:cNvSpPr/>
            <p:nvPr/>
          </p:nvSpPr>
          <p:spPr>
            <a:xfrm>
              <a:off x="5026247" y="5007681"/>
              <a:ext cx="192976" cy="92201"/>
            </a:xfrm>
            <a:custGeom>
              <a:avLst/>
              <a:gdLst>
                <a:gd name="connsiteX0" fmla="*/ 178022 w 192976"/>
                <a:gd name="connsiteY0" fmla="*/ 0 h 92201"/>
                <a:gd name="connsiteX1" fmla="*/ 192976 w 192976"/>
                <a:gd name="connsiteY1" fmla="*/ 66484 h 92201"/>
                <a:gd name="connsiteX2" fmla="*/ 8572 w 192976"/>
                <a:gd name="connsiteY2" fmla="*/ 92202 h 92201"/>
                <a:gd name="connsiteX3" fmla="*/ 0 w 192976"/>
                <a:gd name="connsiteY3" fmla="*/ 25717 h 92201"/>
                <a:gd name="connsiteX4" fmla="*/ 178022 w 192976"/>
                <a:gd name="connsiteY4" fmla="*/ 0 h 92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2976" h="92201">
                  <a:moveTo>
                    <a:pt x="178022" y="0"/>
                  </a:moveTo>
                  <a:lnTo>
                    <a:pt x="192976" y="66484"/>
                  </a:lnTo>
                  <a:lnTo>
                    <a:pt x="8572" y="92202"/>
                  </a:lnTo>
                  <a:lnTo>
                    <a:pt x="0" y="25717"/>
                  </a:lnTo>
                  <a:lnTo>
                    <a:pt x="178022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2" name="任意多边形: 形状 561">
              <a:extLst>
                <a:ext uri="{FF2B5EF4-FFF2-40B4-BE49-F238E27FC236}">
                  <a16:creationId xmlns:a16="http://schemas.microsoft.com/office/drawing/2014/main" id="{CD586BEF-A2A6-45BE-ADC0-F9F4F7F2EDEB}"/>
                </a:ext>
              </a:extLst>
            </p:cNvPr>
            <p:cNvSpPr/>
            <p:nvPr/>
          </p:nvSpPr>
          <p:spPr>
            <a:xfrm>
              <a:off x="4803633" y="3606840"/>
              <a:ext cx="412256" cy="1447133"/>
            </a:xfrm>
            <a:custGeom>
              <a:avLst/>
              <a:gdLst>
                <a:gd name="connsiteX0" fmla="*/ 164321 w 412256"/>
                <a:gd name="connsiteY0" fmla="*/ 0 h 1447133"/>
                <a:gd name="connsiteX1" fmla="*/ 32399 w 412256"/>
                <a:gd name="connsiteY1" fmla="*/ 98965 h 1447133"/>
                <a:gd name="connsiteX2" fmla="*/ 4586 w 412256"/>
                <a:gd name="connsiteY2" fmla="*/ 916877 h 1447133"/>
                <a:gd name="connsiteX3" fmla="*/ 203278 w 412256"/>
                <a:gd name="connsiteY3" fmla="*/ 1447133 h 1447133"/>
                <a:gd name="connsiteX4" fmla="*/ 412256 w 412256"/>
                <a:gd name="connsiteY4" fmla="*/ 1421511 h 1447133"/>
                <a:gd name="connsiteX5" fmla="*/ 301766 w 412256"/>
                <a:gd name="connsiteY5" fmla="*/ 850773 h 1447133"/>
                <a:gd name="connsiteX6" fmla="*/ 373585 w 412256"/>
                <a:gd name="connsiteY6" fmla="*/ 216217 h 144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2256" h="1447133">
                  <a:moveTo>
                    <a:pt x="164321" y="0"/>
                  </a:moveTo>
                  <a:cubicBezTo>
                    <a:pt x="164321" y="0"/>
                    <a:pt x="36019" y="40291"/>
                    <a:pt x="32399" y="98965"/>
                  </a:cubicBezTo>
                  <a:cubicBezTo>
                    <a:pt x="28780" y="157639"/>
                    <a:pt x="-13797" y="869252"/>
                    <a:pt x="4586" y="916877"/>
                  </a:cubicBezTo>
                  <a:cubicBezTo>
                    <a:pt x="22969" y="964502"/>
                    <a:pt x="203278" y="1447133"/>
                    <a:pt x="203278" y="1447133"/>
                  </a:cubicBezTo>
                  <a:lnTo>
                    <a:pt x="412256" y="1421511"/>
                  </a:lnTo>
                  <a:cubicBezTo>
                    <a:pt x="412256" y="1421511"/>
                    <a:pt x="305195" y="861822"/>
                    <a:pt x="301766" y="850773"/>
                  </a:cubicBezTo>
                  <a:cubicBezTo>
                    <a:pt x="298337" y="839724"/>
                    <a:pt x="373585" y="216217"/>
                    <a:pt x="373585" y="216217"/>
                  </a:cubicBezTo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3" name="任意多边形: 形状 562">
              <a:extLst>
                <a:ext uri="{FF2B5EF4-FFF2-40B4-BE49-F238E27FC236}">
                  <a16:creationId xmlns:a16="http://schemas.microsoft.com/office/drawing/2014/main" id="{F8C1A2B9-4A7F-4F08-A025-598D43C2BEB1}"/>
                </a:ext>
              </a:extLst>
            </p:cNvPr>
            <p:cNvSpPr/>
            <p:nvPr/>
          </p:nvSpPr>
          <p:spPr>
            <a:xfrm>
              <a:off x="5105114" y="4002127"/>
              <a:ext cx="47243" cy="738473"/>
            </a:xfrm>
            <a:custGeom>
              <a:avLst/>
              <a:gdLst>
                <a:gd name="connsiteX0" fmla="*/ 47244 w 47243"/>
                <a:gd name="connsiteY0" fmla="*/ 0 h 738473"/>
                <a:gd name="connsiteX1" fmla="*/ 0 w 47243"/>
                <a:gd name="connsiteY1" fmla="*/ 455486 h 738473"/>
                <a:gd name="connsiteX2" fmla="*/ 45053 w 47243"/>
                <a:gd name="connsiteY2" fmla="*/ 738473 h 738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243" h="738473">
                  <a:moveTo>
                    <a:pt x="47244" y="0"/>
                  </a:moveTo>
                  <a:lnTo>
                    <a:pt x="0" y="455486"/>
                  </a:lnTo>
                  <a:lnTo>
                    <a:pt x="45053" y="738473"/>
                  </a:ln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4" name="任意多边形: 形状 563">
              <a:extLst>
                <a:ext uri="{FF2B5EF4-FFF2-40B4-BE49-F238E27FC236}">
                  <a16:creationId xmlns:a16="http://schemas.microsoft.com/office/drawing/2014/main" id="{E29FE7A8-26B9-416D-BBF1-B04634827C96}"/>
                </a:ext>
              </a:extLst>
            </p:cNvPr>
            <p:cNvSpPr/>
            <p:nvPr/>
          </p:nvSpPr>
          <p:spPr>
            <a:xfrm>
              <a:off x="5157120" y="3932404"/>
              <a:ext cx="2476" cy="24193"/>
            </a:xfrm>
            <a:custGeom>
              <a:avLst/>
              <a:gdLst>
                <a:gd name="connsiteX0" fmla="*/ 2477 w 2476"/>
                <a:gd name="connsiteY0" fmla="*/ 0 h 24193"/>
                <a:gd name="connsiteX1" fmla="*/ 0 w 2476"/>
                <a:gd name="connsiteY1" fmla="*/ 24194 h 2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76" h="24193">
                  <a:moveTo>
                    <a:pt x="2477" y="0"/>
                  </a:moveTo>
                  <a:lnTo>
                    <a:pt x="0" y="24194"/>
                  </a:lnTo>
                </a:path>
              </a:pathLst>
            </a:custGeom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5" name="任意多边形: 形状 564">
              <a:extLst>
                <a:ext uri="{FF2B5EF4-FFF2-40B4-BE49-F238E27FC236}">
                  <a16:creationId xmlns:a16="http://schemas.microsoft.com/office/drawing/2014/main" id="{20D38FEC-0974-4641-9209-53F1526DC439}"/>
                </a:ext>
              </a:extLst>
            </p:cNvPr>
            <p:cNvSpPr/>
            <p:nvPr/>
          </p:nvSpPr>
          <p:spPr>
            <a:xfrm>
              <a:off x="4807172" y="3861919"/>
              <a:ext cx="14097" cy="427672"/>
            </a:xfrm>
            <a:custGeom>
              <a:avLst/>
              <a:gdLst>
                <a:gd name="connsiteX0" fmla="*/ 14097 w 14097"/>
                <a:gd name="connsiteY0" fmla="*/ 0 h 427672"/>
                <a:gd name="connsiteX1" fmla="*/ 0 w 14097"/>
                <a:gd name="connsiteY1" fmla="*/ 427672 h 427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97" h="427672">
                  <a:moveTo>
                    <a:pt x="14097" y="0"/>
                  </a:moveTo>
                  <a:lnTo>
                    <a:pt x="0" y="427672"/>
                  </a:lnTo>
                </a:path>
              </a:pathLst>
            </a:custGeom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6" name="任意多边形: 形状 565">
              <a:extLst>
                <a:ext uri="{FF2B5EF4-FFF2-40B4-BE49-F238E27FC236}">
                  <a16:creationId xmlns:a16="http://schemas.microsoft.com/office/drawing/2014/main" id="{03D330B5-D745-4FA3-8E31-59198D4ED145}"/>
                </a:ext>
              </a:extLst>
            </p:cNvPr>
            <p:cNvSpPr/>
            <p:nvPr/>
          </p:nvSpPr>
          <p:spPr>
            <a:xfrm>
              <a:off x="5220652" y="4660781"/>
              <a:ext cx="233552" cy="65722"/>
            </a:xfrm>
            <a:custGeom>
              <a:avLst/>
              <a:gdLst>
                <a:gd name="connsiteX0" fmla="*/ 79915 w 233552"/>
                <a:gd name="connsiteY0" fmla="*/ 5144 h 65722"/>
                <a:gd name="connsiteX1" fmla="*/ 220885 w 233552"/>
                <a:gd name="connsiteY1" fmla="*/ 0 h 65722"/>
                <a:gd name="connsiteX2" fmla="*/ 233553 w 233552"/>
                <a:gd name="connsiteY2" fmla="*/ 50768 h 65722"/>
                <a:gd name="connsiteX3" fmla="*/ 0 w 233552"/>
                <a:gd name="connsiteY3" fmla="*/ 65722 h 6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3552" h="65722">
                  <a:moveTo>
                    <a:pt x="79915" y="5144"/>
                  </a:moveTo>
                  <a:lnTo>
                    <a:pt x="220885" y="0"/>
                  </a:lnTo>
                  <a:lnTo>
                    <a:pt x="233553" y="50768"/>
                  </a:lnTo>
                  <a:lnTo>
                    <a:pt x="0" y="65722"/>
                  </a:ln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7" name="任意多边形: 形状 566">
              <a:extLst>
                <a:ext uri="{FF2B5EF4-FFF2-40B4-BE49-F238E27FC236}">
                  <a16:creationId xmlns:a16="http://schemas.microsoft.com/office/drawing/2014/main" id="{6D927304-50C6-4A0C-9AA9-212D4ADA9007}"/>
                </a:ext>
              </a:extLst>
            </p:cNvPr>
            <p:cNvSpPr/>
            <p:nvPr/>
          </p:nvSpPr>
          <p:spPr>
            <a:xfrm>
              <a:off x="5183124" y="4667448"/>
              <a:ext cx="75056" cy="2666"/>
            </a:xfrm>
            <a:custGeom>
              <a:avLst/>
              <a:gdLst>
                <a:gd name="connsiteX0" fmla="*/ 0 w 75056"/>
                <a:gd name="connsiteY0" fmla="*/ 2667 h 2666"/>
                <a:gd name="connsiteX1" fmla="*/ 75057 w 75056"/>
                <a:gd name="connsiteY1" fmla="*/ 0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056" h="2666">
                  <a:moveTo>
                    <a:pt x="0" y="2667"/>
                  </a:moveTo>
                  <a:lnTo>
                    <a:pt x="75057" y="0"/>
                  </a:lnTo>
                </a:path>
              </a:pathLst>
            </a:custGeom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8" name="任意多边形: 形状 567">
              <a:extLst>
                <a:ext uri="{FF2B5EF4-FFF2-40B4-BE49-F238E27FC236}">
                  <a16:creationId xmlns:a16="http://schemas.microsoft.com/office/drawing/2014/main" id="{B5D8D947-4057-4F8C-B220-F6759EF960DB}"/>
                </a:ext>
              </a:extLst>
            </p:cNvPr>
            <p:cNvSpPr/>
            <p:nvPr/>
          </p:nvSpPr>
          <p:spPr>
            <a:xfrm>
              <a:off x="4929377" y="3561215"/>
              <a:ext cx="483965" cy="324230"/>
            </a:xfrm>
            <a:custGeom>
              <a:avLst/>
              <a:gdLst>
                <a:gd name="connsiteX0" fmla="*/ 0 w 483965"/>
                <a:gd name="connsiteY0" fmla="*/ 0 h 324230"/>
                <a:gd name="connsiteX1" fmla="*/ 258604 w 483965"/>
                <a:gd name="connsiteY1" fmla="*/ 151828 h 324230"/>
                <a:gd name="connsiteX2" fmla="*/ 346615 w 483965"/>
                <a:gd name="connsiteY2" fmla="*/ 148209 h 324230"/>
                <a:gd name="connsiteX3" fmla="*/ 313563 w 483965"/>
                <a:gd name="connsiteY3" fmla="*/ 188500 h 324230"/>
                <a:gd name="connsiteX4" fmla="*/ 483965 w 483965"/>
                <a:gd name="connsiteY4" fmla="*/ 324231 h 32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3965" h="324230">
                  <a:moveTo>
                    <a:pt x="0" y="0"/>
                  </a:moveTo>
                  <a:lnTo>
                    <a:pt x="258604" y="151828"/>
                  </a:lnTo>
                  <a:lnTo>
                    <a:pt x="346615" y="148209"/>
                  </a:lnTo>
                  <a:lnTo>
                    <a:pt x="313563" y="188500"/>
                  </a:lnTo>
                  <a:lnTo>
                    <a:pt x="483965" y="324231"/>
                  </a:lnTo>
                </a:path>
              </a:pathLst>
            </a:custGeom>
            <a:noFill/>
            <a:ln w="9525" cap="rnd">
              <a:solidFill>
                <a:srgbClr val="878787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69" name="任意多边形: 形状 568">
            <a:extLst>
              <a:ext uri="{FF2B5EF4-FFF2-40B4-BE49-F238E27FC236}">
                <a16:creationId xmlns:a16="http://schemas.microsoft.com/office/drawing/2014/main" id="{6B6DDF20-2BCD-4AA0-ACE6-A4F9340C3A11}"/>
              </a:ext>
            </a:extLst>
          </p:cNvPr>
          <p:cNvSpPr/>
          <p:nvPr/>
        </p:nvSpPr>
        <p:spPr>
          <a:xfrm>
            <a:off x="3870098" y="5488955"/>
            <a:ext cx="4348067" cy="9525"/>
          </a:xfrm>
          <a:custGeom>
            <a:avLst/>
            <a:gdLst>
              <a:gd name="connsiteX0" fmla="*/ 0 w 4348067"/>
              <a:gd name="connsiteY0" fmla="*/ 0 h 9525"/>
              <a:gd name="connsiteX1" fmla="*/ 4348068 w 4348067"/>
              <a:gd name="connsiteY1" fmla="*/ 0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48067" h="9525">
                <a:moveTo>
                  <a:pt x="0" y="0"/>
                </a:moveTo>
                <a:lnTo>
                  <a:pt x="4348068" y="0"/>
                </a:lnTo>
              </a:path>
            </a:pathLst>
          </a:custGeom>
          <a:ln w="9525" cap="flat">
            <a:solidFill>
              <a:srgbClr val="263238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27" name="文本框 126">
            <a:extLst>
              <a:ext uri="{FF2B5EF4-FFF2-40B4-BE49-F238E27FC236}">
                <a16:creationId xmlns:a16="http://schemas.microsoft.com/office/drawing/2014/main" id="{46BA02A7-D6E1-4239-9710-0D2A5354EB61}"/>
              </a:ext>
            </a:extLst>
          </p:cNvPr>
          <p:cNvSpPr txBox="1"/>
          <p:nvPr/>
        </p:nvSpPr>
        <p:spPr>
          <a:xfrm>
            <a:off x="9794296" y="471944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产品丰富</a:t>
            </a:r>
          </a:p>
        </p:txBody>
      </p:sp>
    </p:spTree>
    <p:extLst>
      <p:ext uri="{BB962C8B-B14F-4D97-AF65-F5344CB8AC3E}">
        <p14:creationId xmlns:p14="http://schemas.microsoft.com/office/powerpoint/2010/main" val="2308102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" name="任意多边形: 形状 719">
            <a:extLst>
              <a:ext uri="{FF2B5EF4-FFF2-40B4-BE49-F238E27FC236}">
                <a16:creationId xmlns:a16="http://schemas.microsoft.com/office/drawing/2014/main" id="{29B89E12-1AB2-45BE-A956-20534112C9DE}"/>
              </a:ext>
            </a:extLst>
          </p:cNvPr>
          <p:cNvSpPr/>
          <p:nvPr/>
        </p:nvSpPr>
        <p:spPr>
          <a:xfrm>
            <a:off x="2959510" y="4502030"/>
            <a:ext cx="7088128" cy="336749"/>
          </a:xfrm>
          <a:custGeom>
            <a:avLst/>
            <a:gdLst>
              <a:gd name="connsiteX0" fmla="*/ 0 w 7088128"/>
              <a:gd name="connsiteY0" fmla="*/ 246951 h 336749"/>
              <a:gd name="connsiteX1" fmla="*/ 1789471 w 7088128"/>
              <a:gd name="connsiteY1" fmla="*/ 1144 h 336749"/>
              <a:gd name="connsiteX2" fmla="*/ 4188542 w 7088128"/>
              <a:gd name="connsiteY2" fmla="*/ 335441 h 336749"/>
              <a:gd name="connsiteX3" fmla="*/ 6676103 w 7088128"/>
              <a:gd name="connsiteY3" fmla="*/ 119131 h 336749"/>
              <a:gd name="connsiteX4" fmla="*/ 7059561 w 7088128"/>
              <a:gd name="connsiteY4" fmla="*/ 168293 h 336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88128" h="336749">
                <a:moveTo>
                  <a:pt x="0" y="246951"/>
                </a:moveTo>
                <a:cubicBezTo>
                  <a:pt x="545690" y="116673"/>
                  <a:pt x="1091381" y="-13604"/>
                  <a:pt x="1789471" y="1144"/>
                </a:cubicBezTo>
                <a:cubicBezTo>
                  <a:pt x="2487561" y="15892"/>
                  <a:pt x="3374103" y="315777"/>
                  <a:pt x="4188542" y="335441"/>
                </a:cubicBezTo>
                <a:cubicBezTo>
                  <a:pt x="5002981" y="355106"/>
                  <a:pt x="6197600" y="146989"/>
                  <a:pt x="6676103" y="119131"/>
                </a:cubicBezTo>
                <a:cubicBezTo>
                  <a:pt x="7154606" y="91273"/>
                  <a:pt x="7107083" y="129783"/>
                  <a:pt x="7059561" y="168293"/>
                </a:cubicBezTo>
              </a:path>
            </a:pathLst>
          </a:custGeom>
          <a:noFill/>
          <a:ln w="12700" cap="flat" cmpd="sng" algn="ctr">
            <a:solidFill>
              <a:schemeClr val="bg1">
                <a:lumMod val="75000"/>
              </a:schemeClr>
            </a:solidFill>
            <a:prstDash val="lgDash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123C6CE3-BC5D-480B-A143-70EA21905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创始团队</a:t>
            </a:r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id="{4CE855D0-068B-4FF0-AA0F-DC75D80D2D13}"/>
              </a:ext>
            </a:extLst>
          </p:cNvPr>
          <p:cNvSpPr/>
          <p:nvPr/>
        </p:nvSpPr>
        <p:spPr>
          <a:xfrm>
            <a:off x="605093" y="5309420"/>
            <a:ext cx="11113548" cy="747251"/>
          </a:xfrm>
          <a:prstGeom prst="roundRect">
            <a:avLst>
              <a:gd name="adj" fmla="val 10526"/>
            </a:avLst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>
            <a:extLst>
              <a:ext uri="{FF2B5EF4-FFF2-40B4-BE49-F238E27FC236}">
                <a16:creationId xmlns:a16="http://schemas.microsoft.com/office/drawing/2014/main" id="{31EEDA1D-EC82-43F6-A128-010610B0546C}"/>
              </a:ext>
            </a:extLst>
          </p:cNvPr>
          <p:cNvSpPr/>
          <p:nvPr/>
        </p:nvSpPr>
        <p:spPr>
          <a:xfrm>
            <a:off x="4643285" y="1317523"/>
            <a:ext cx="2905432" cy="4365523"/>
          </a:xfrm>
          <a:prstGeom prst="roundRect">
            <a:avLst>
              <a:gd name="adj" fmla="val 2987"/>
            </a:avLst>
          </a:prstGeom>
          <a:noFill/>
          <a:ln w="25400" cap="flat" cmpd="sng" algn="ctr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: 圆角 5">
            <a:extLst>
              <a:ext uri="{FF2B5EF4-FFF2-40B4-BE49-F238E27FC236}">
                <a16:creationId xmlns:a16="http://schemas.microsoft.com/office/drawing/2014/main" id="{85B1287B-A72C-4DE0-9CAC-1C6B6359A0A0}"/>
              </a:ext>
            </a:extLst>
          </p:cNvPr>
          <p:cNvSpPr/>
          <p:nvPr/>
        </p:nvSpPr>
        <p:spPr>
          <a:xfrm>
            <a:off x="1182330" y="1779639"/>
            <a:ext cx="2905432" cy="4365523"/>
          </a:xfrm>
          <a:prstGeom prst="roundRect">
            <a:avLst>
              <a:gd name="adj" fmla="val 2987"/>
            </a:avLst>
          </a:prstGeom>
          <a:noFill/>
          <a:ln w="25400" cap="flat" cmpd="sng" algn="ctr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id="{07DDF5B6-24F1-4098-80AF-21C7526D1BDD}"/>
              </a:ext>
            </a:extLst>
          </p:cNvPr>
          <p:cNvSpPr/>
          <p:nvPr/>
        </p:nvSpPr>
        <p:spPr>
          <a:xfrm>
            <a:off x="8104239" y="1779639"/>
            <a:ext cx="2905432" cy="4365523"/>
          </a:xfrm>
          <a:prstGeom prst="roundRect">
            <a:avLst>
              <a:gd name="adj" fmla="val 2987"/>
            </a:avLst>
          </a:prstGeom>
          <a:noFill/>
          <a:ln w="25400" cap="flat" cmpd="sng" algn="ctr"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AEE5843C-907F-4D3A-8550-6F8D22BDC0E6}"/>
              </a:ext>
            </a:extLst>
          </p:cNvPr>
          <p:cNvSpPr txBox="1"/>
          <p:nvPr/>
        </p:nvSpPr>
        <p:spPr>
          <a:xfrm>
            <a:off x="1328585" y="2762539"/>
            <a:ext cx="2612924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50119972-2F75-46DB-9B09-38A0BABD694F}"/>
              </a:ext>
            </a:extLst>
          </p:cNvPr>
          <p:cNvSpPr txBox="1"/>
          <p:nvPr/>
        </p:nvSpPr>
        <p:spPr>
          <a:xfrm>
            <a:off x="4789538" y="2354483"/>
            <a:ext cx="2612924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FDEF392F-E87D-4FE6-AF1C-0FC91C638EC9}"/>
              </a:ext>
            </a:extLst>
          </p:cNvPr>
          <p:cNvSpPr txBox="1"/>
          <p:nvPr/>
        </p:nvSpPr>
        <p:spPr>
          <a:xfrm>
            <a:off x="8250491" y="2591101"/>
            <a:ext cx="2612924" cy="1259897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在这里输入你的正文，阐述与关键词标题相关的具体内容，若字数太多酌情先删减文案，再缩小字号</a:t>
            </a: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DED98652-33EE-4AC6-B91A-11F1A8743D22}"/>
              </a:ext>
            </a:extLst>
          </p:cNvPr>
          <p:cNvSpPr/>
          <p:nvPr/>
        </p:nvSpPr>
        <p:spPr>
          <a:xfrm>
            <a:off x="1835315" y="2026525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E193CA1A-39ED-4DE6-829E-4A7AC1EAD513}"/>
              </a:ext>
            </a:extLst>
          </p:cNvPr>
          <p:cNvSpPr txBox="1"/>
          <p:nvPr/>
        </p:nvSpPr>
        <p:spPr>
          <a:xfrm>
            <a:off x="1949762" y="207278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张杉杉</a:t>
            </a: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FC708C14-C6D4-4302-8904-AF0194E5417B}"/>
              </a:ext>
            </a:extLst>
          </p:cNvPr>
          <p:cNvSpPr/>
          <p:nvPr/>
        </p:nvSpPr>
        <p:spPr>
          <a:xfrm>
            <a:off x="5296269" y="1574301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B0804B86-9521-43D9-B787-22460CDBD54B}"/>
              </a:ext>
            </a:extLst>
          </p:cNvPr>
          <p:cNvSpPr txBox="1"/>
          <p:nvPr/>
        </p:nvSpPr>
        <p:spPr>
          <a:xfrm>
            <a:off x="5410716" y="1620560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李司司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FBA55F90-0A0A-4419-B2B8-51E3CDDE7D8C}"/>
              </a:ext>
            </a:extLst>
          </p:cNvPr>
          <p:cNvSpPr/>
          <p:nvPr/>
        </p:nvSpPr>
        <p:spPr>
          <a:xfrm>
            <a:off x="8757222" y="2026525"/>
            <a:ext cx="1599462" cy="523404"/>
          </a:xfrm>
          <a:prstGeom prst="rect">
            <a:avLst/>
          </a:prstGeom>
          <a:solidFill>
            <a:schemeClr val="accent1"/>
          </a:solidFill>
          <a:ln w="1905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45902FA1-FC52-4E5A-AF62-B2AEF12B3F04}"/>
              </a:ext>
            </a:extLst>
          </p:cNvPr>
          <p:cNvSpPr txBox="1"/>
          <p:nvPr/>
        </p:nvSpPr>
        <p:spPr>
          <a:xfrm>
            <a:off x="8871669" y="2072784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王舞舞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id="{73EF8023-7F7B-4D9E-B27F-D2E155E8A5CC}"/>
              </a:ext>
            </a:extLst>
          </p:cNvPr>
          <p:cNvSpPr txBox="1"/>
          <p:nvPr/>
        </p:nvSpPr>
        <p:spPr>
          <a:xfrm>
            <a:off x="2064209" y="5480858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合伙人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9943D09C-96EB-41A9-96FB-7CEBDA33F074}"/>
              </a:ext>
            </a:extLst>
          </p:cNvPr>
          <p:cNvSpPr txBox="1"/>
          <p:nvPr/>
        </p:nvSpPr>
        <p:spPr>
          <a:xfrm>
            <a:off x="5050522" y="5480858"/>
            <a:ext cx="2090956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董事长</a:t>
            </a:r>
            <a:r>
              <a:rPr lang="en-US" altLang="zh-CN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×</a:t>
            </a: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创始人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08840128-D560-4AF8-940A-7EA796C0A2F4}"/>
              </a:ext>
            </a:extLst>
          </p:cNvPr>
          <p:cNvSpPr txBox="1"/>
          <p:nvPr/>
        </p:nvSpPr>
        <p:spPr>
          <a:xfrm>
            <a:off x="8986116" y="5480858"/>
            <a:ext cx="1370568" cy="430887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ctr">
              <a:spcBef>
                <a:spcPts val="0"/>
              </a:spcBef>
              <a:spcAft>
                <a:spcPts val="0"/>
              </a:spcAft>
            </a:pPr>
            <a:r>
              <a:rPr lang="zh-CN" altLang="en-US" sz="2800" dirty="0">
                <a:solidFill>
                  <a:schemeClr val="bg1"/>
                </a:solidFill>
                <a:effectLst/>
                <a:latin typeface="+mj-ea"/>
                <a:ea typeface="+mj-ea"/>
              </a:rPr>
              <a:t>合伙人</a:t>
            </a:r>
          </a:p>
        </p:txBody>
      </p: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DE8EB6A1-DEF6-4AB6-BA64-AF303D717503}"/>
              </a:ext>
            </a:extLst>
          </p:cNvPr>
          <p:cNvGrpSpPr/>
          <p:nvPr/>
        </p:nvGrpSpPr>
        <p:grpSpPr>
          <a:xfrm>
            <a:off x="4237603" y="5569470"/>
            <a:ext cx="255840" cy="253662"/>
            <a:chOff x="5123530" y="2409288"/>
            <a:chExt cx="434586" cy="430887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id="{E86FCDEE-C0EF-45EB-B159-894843B44AC7}"/>
                </a:ext>
              </a:extLst>
            </p:cNvPr>
            <p:cNvSpPr/>
            <p:nvPr/>
          </p:nvSpPr>
          <p:spPr>
            <a:xfrm>
              <a:off x="5123530" y="2409288"/>
              <a:ext cx="429731" cy="430887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C9259BBF-0683-420B-91FC-991D3B692E7F}"/>
                </a:ext>
              </a:extLst>
            </p:cNvPr>
            <p:cNvCxnSpPr>
              <a:cxnSpLocks/>
            </p:cNvCxnSpPr>
            <p:nvPr/>
          </p:nvCxnSpPr>
          <p:spPr>
            <a:xfrm>
              <a:off x="5123530" y="2409288"/>
              <a:ext cx="429731" cy="430887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6713D32F-B9D5-4040-893C-A4D1BF9D421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28385" y="2409288"/>
              <a:ext cx="429731" cy="430887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EC2D7AE7-1FA4-4042-A62C-7BDEA87DD588}"/>
              </a:ext>
            </a:extLst>
          </p:cNvPr>
          <p:cNvGrpSpPr/>
          <p:nvPr/>
        </p:nvGrpSpPr>
        <p:grpSpPr>
          <a:xfrm>
            <a:off x="7698558" y="5569470"/>
            <a:ext cx="255840" cy="253662"/>
            <a:chOff x="5123530" y="2409288"/>
            <a:chExt cx="434586" cy="430887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id="{66697B93-819F-4A20-8A23-7282071D7E7E}"/>
                </a:ext>
              </a:extLst>
            </p:cNvPr>
            <p:cNvSpPr/>
            <p:nvPr/>
          </p:nvSpPr>
          <p:spPr>
            <a:xfrm>
              <a:off x="5123530" y="2409288"/>
              <a:ext cx="429731" cy="430887"/>
            </a:xfrm>
            <a:prstGeom prst="rect">
              <a:avLst/>
            </a:prstGeom>
            <a:solidFill>
              <a:schemeClr val="accent2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3C31E691-2C01-4733-915F-D3FCA432693E}"/>
                </a:ext>
              </a:extLst>
            </p:cNvPr>
            <p:cNvCxnSpPr>
              <a:cxnSpLocks/>
            </p:cNvCxnSpPr>
            <p:nvPr/>
          </p:nvCxnSpPr>
          <p:spPr>
            <a:xfrm>
              <a:off x="5123530" y="2409288"/>
              <a:ext cx="429731" cy="430887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23DFF6B2-2275-41A7-A359-79A9922975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28385" y="2409288"/>
              <a:ext cx="429731" cy="430887"/>
            </a:xfrm>
            <a:prstGeom prst="line">
              <a:avLst/>
            </a:prstGeom>
            <a:ln w="1905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" name="图形 568">
            <a:extLst>
              <a:ext uri="{FF2B5EF4-FFF2-40B4-BE49-F238E27FC236}">
                <a16:creationId xmlns:a16="http://schemas.microsoft.com/office/drawing/2014/main" id="{BB22DEE0-672B-4C0E-A481-51EBB0FA56B0}"/>
              </a:ext>
            </a:extLst>
          </p:cNvPr>
          <p:cNvGrpSpPr/>
          <p:nvPr/>
        </p:nvGrpSpPr>
        <p:grpSpPr>
          <a:xfrm rot="20946721">
            <a:off x="509528" y="4603885"/>
            <a:ext cx="611673" cy="705536"/>
            <a:chOff x="2842672" y="4504924"/>
            <a:chExt cx="611673" cy="705536"/>
          </a:xfrm>
          <a:solidFill>
            <a:schemeClr val="accent2"/>
          </a:solidFill>
        </p:grpSpPr>
        <p:sp>
          <p:nvSpPr>
            <p:cNvPr id="575" name="任意多边形: 形状 574">
              <a:extLst>
                <a:ext uri="{FF2B5EF4-FFF2-40B4-BE49-F238E27FC236}">
                  <a16:creationId xmlns:a16="http://schemas.microsoft.com/office/drawing/2014/main" id="{B7CF4F87-E26A-4BD3-BFAC-46A173C5B12A}"/>
                </a:ext>
              </a:extLst>
            </p:cNvPr>
            <p:cNvSpPr/>
            <p:nvPr/>
          </p:nvSpPr>
          <p:spPr>
            <a:xfrm>
              <a:off x="3358895" y="4626651"/>
              <a:ext cx="95450" cy="77767"/>
            </a:xfrm>
            <a:custGeom>
              <a:avLst/>
              <a:gdLst>
                <a:gd name="connsiteX0" fmla="*/ 59341 w 95450"/>
                <a:gd name="connsiteY0" fmla="*/ 70984 h 77767"/>
                <a:gd name="connsiteX1" fmla="*/ 0 w 95450"/>
                <a:gd name="connsiteY1" fmla="*/ 77746 h 77767"/>
                <a:gd name="connsiteX2" fmla="*/ 9525 w 95450"/>
                <a:gd name="connsiteY2" fmla="*/ 48505 h 77767"/>
                <a:gd name="connsiteX3" fmla="*/ 71533 w 95450"/>
                <a:gd name="connsiteY3" fmla="*/ 213 h 77767"/>
                <a:gd name="connsiteX4" fmla="*/ 95063 w 95450"/>
                <a:gd name="connsiteY4" fmla="*/ 33067 h 77767"/>
                <a:gd name="connsiteX5" fmla="*/ 94488 w 95450"/>
                <a:gd name="connsiteY5" fmla="*/ 35741 h 77767"/>
                <a:gd name="connsiteX6" fmla="*/ 59341 w 95450"/>
                <a:gd name="connsiteY6" fmla="*/ 70984 h 7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50" h="77767">
                  <a:moveTo>
                    <a:pt x="59341" y="70984"/>
                  </a:moveTo>
                  <a:cubicBezTo>
                    <a:pt x="42100" y="78509"/>
                    <a:pt x="0" y="77746"/>
                    <a:pt x="0" y="77746"/>
                  </a:cubicBezTo>
                  <a:cubicBezTo>
                    <a:pt x="0" y="77746"/>
                    <a:pt x="8954" y="50124"/>
                    <a:pt x="9525" y="48505"/>
                  </a:cubicBezTo>
                  <a:cubicBezTo>
                    <a:pt x="19050" y="29455"/>
                    <a:pt x="47625" y="-2930"/>
                    <a:pt x="71533" y="213"/>
                  </a:cubicBezTo>
                  <a:cubicBezTo>
                    <a:pt x="87103" y="2788"/>
                    <a:pt x="97638" y="17497"/>
                    <a:pt x="95063" y="33067"/>
                  </a:cubicBezTo>
                  <a:cubicBezTo>
                    <a:pt x="94914" y="33967"/>
                    <a:pt x="94722" y="34859"/>
                    <a:pt x="94488" y="35741"/>
                  </a:cubicBezTo>
                  <a:cubicBezTo>
                    <a:pt x="90773" y="52219"/>
                    <a:pt x="73914" y="64507"/>
                    <a:pt x="59341" y="70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6" name="任意多边形: 形状 575">
              <a:extLst>
                <a:ext uri="{FF2B5EF4-FFF2-40B4-BE49-F238E27FC236}">
                  <a16:creationId xmlns:a16="http://schemas.microsoft.com/office/drawing/2014/main" id="{D3ED9CAE-C332-4161-99AC-0A37231939E4}"/>
                </a:ext>
              </a:extLst>
            </p:cNvPr>
            <p:cNvSpPr/>
            <p:nvPr/>
          </p:nvSpPr>
          <p:spPr>
            <a:xfrm>
              <a:off x="2842672" y="4504924"/>
              <a:ext cx="609142" cy="705536"/>
            </a:xfrm>
            <a:custGeom>
              <a:avLst/>
              <a:gdLst>
                <a:gd name="connsiteX0" fmla="*/ 561467 w 609142"/>
                <a:gd name="connsiteY0" fmla="*/ 314726 h 705536"/>
                <a:gd name="connsiteX1" fmla="*/ 502984 w 609142"/>
                <a:gd name="connsiteY1" fmla="*/ 305772 h 705536"/>
                <a:gd name="connsiteX2" fmla="*/ 480409 w 609142"/>
                <a:gd name="connsiteY2" fmla="*/ 368828 h 705536"/>
                <a:gd name="connsiteX3" fmla="*/ 464026 w 609142"/>
                <a:gd name="connsiteY3" fmla="*/ 404642 h 705536"/>
                <a:gd name="connsiteX4" fmla="*/ 471075 w 609142"/>
                <a:gd name="connsiteY4" fmla="*/ 394545 h 705536"/>
                <a:gd name="connsiteX5" fmla="*/ 543655 w 609142"/>
                <a:gd name="connsiteY5" fmla="*/ 364446 h 705536"/>
                <a:gd name="connsiteX6" fmla="*/ 557591 w 609142"/>
                <a:gd name="connsiteY6" fmla="*/ 402379 h 705536"/>
                <a:gd name="connsiteX7" fmla="*/ 556419 w 609142"/>
                <a:gd name="connsiteY7" fmla="*/ 404642 h 705536"/>
                <a:gd name="connsiteX8" fmla="*/ 512985 w 609142"/>
                <a:gd name="connsiteY8" fmla="*/ 429026 h 705536"/>
                <a:gd name="connsiteX9" fmla="*/ 455835 w 609142"/>
                <a:gd name="connsiteY9" fmla="*/ 420548 h 705536"/>
                <a:gd name="connsiteX10" fmla="*/ 449167 w 609142"/>
                <a:gd name="connsiteY10" fmla="*/ 434169 h 705536"/>
                <a:gd name="connsiteX11" fmla="*/ 417449 w 609142"/>
                <a:gd name="connsiteY11" fmla="*/ 499035 h 705536"/>
                <a:gd name="connsiteX12" fmla="*/ 407924 w 609142"/>
                <a:gd name="connsiteY12" fmla="*/ 521799 h 705536"/>
                <a:gd name="connsiteX13" fmla="*/ 414020 w 609142"/>
                <a:gd name="connsiteY13" fmla="*/ 513036 h 705536"/>
                <a:gd name="connsiteX14" fmla="*/ 486601 w 609142"/>
                <a:gd name="connsiteY14" fmla="*/ 482937 h 705536"/>
                <a:gd name="connsiteX15" fmla="*/ 500426 w 609142"/>
                <a:gd name="connsiteY15" fmla="*/ 520910 h 705536"/>
                <a:gd name="connsiteX16" fmla="*/ 499269 w 609142"/>
                <a:gd name="connsiteY16" fmla="*/ 523133 h 705536"/>
                <a:gd name="connsiteX17" fmla="*/ 455835 w 609142"/>
                <a:gd name="connsiteY17" fmla="*/ 547803 h 705536"/>
                <a:gd name="connsiteX18" fmla="*/ 400590 w 609142"/>
                <a:gd name="connsiteY18" fmla="*/ 539706 h 705536"/>
                <a:gd name="connsiteX19" fmla="*/ 391827 w 609142"/>
                <a:gd name="connsiteY19" fmla="*/ 563233 h 705536"/>
                <a:gd name="connsiteX20" fmla="*/ 386779 w 609142"/>
                <a:gd name="connsiteY20" fmla="*/ 579140 h 705536"/>
                <a:gd name="connsiteX21" fmla="*/ 382397 w 609142"/>
                <a:gd name="connsiteY21" fmla="*/ 595047 h 705536"/>
                <a:gd name="connsiteX22" fmla="*/ 375253 w 609142"/>
                <a:gd name="connsiteY22" fmla="*/ 626003 h 705536"/>
                <a:gd name="connsiteX23" fmla="*/ 371062 w 609142"/>
                <a:gd name="connsiteY23" fmla="*/ 646386 h 705536"/>
                <a:gd name="connsiteX24" fmla="*/ 382302 w 609142"/>
                <a:gd name="connsiteY24" fmla="*/ 622955 h 705536"/>
                <a:gd name="connsiteX25" fmla="*/ 449453 w 609142"/>
                <a:gd name="connsiteY25" fmla="*/ 582093 h 705536"/>
                <a:gd name="connsiteX26" fmla="*/ 469509 w 609142"/>
                <a:gd name="connsiteY26" fmla="*/ 617176 h 705536"/>
                <a:gd name="connsiteX27" fmla="*/ 468503 w 609142"/>
                <a:gd name="connsiteY27" fmla="*/ 620193 h 705536"/>
                <a:gd name="connsiteX28" fmla="*/ 429355 w 609142"/>
                <a:gd name="connsiteY28" fmla="*/ 651149 h 705536"/>
                <a:gd name="connsiteX29" fmla="*/ 370491 w 609142"/>
                <a:gd name="connsiteY29" fmla="*/ 651149 h 705536"/>
                <a:gd name="connsiteX30" fmla="*/ 364585 w 609142"/>
                <a:gd name="connsiteY30" fmla="*/ 683439 h 705536"/>
                <a:gd name="connsiteX31" fmla="*/ 360966 w 609142"/>
                <a:gd name="connsiteY31" fmla="*/ 705441 h 705536"/>
                <a:gd name="connsiteX32" fmla="*/ 345535 w 609142"/>
                <a:gd name="connsiteY32" fmla="*/ 705441 h 705536"/>
                <a:gd name="connsiteX33" fmla="*/ 350107 w 609142"/>
                <a:gd name="connsiteY33" fmla="*/ 680867 h 705536"/>
                <a:gd name="connsiteX34" fmla="*/ 357632 w 609142"/>
                <a:gd name="connsiteY34" fmla="*/ 645053 h 705536"/>
                <a:gd name="connsiteX35" fmla="*/ 324771 w 609142"/>
                <a:gd name="connsiteY35" fmla="*/ 629718 h 705536"/>
                <a:gd name="connsiteX36" fmla="*/ 277146 w 609142"/>
                <a:gd name="connsiteY36" fmla="*/ 660769 h 705536"/>
                <a:gd name="connsiteX37" fmla="*/ 290005 w 609142"/>
                <a:gd name="connsiteY37" fmla="*/ 690963 h 705536"/>
                <a:gd name="connsiteX38" fmla="*/ 296482 w 609142"/>
                <a:gd name="connsiteY38" fmla="*/ 705537 h 705536"/>
                <a:gd name="connsiteX39" fmla="*/ 280575 w 609142"/>
                <a:gd name="connsiteY39" fmla="*/ 705537 h 705536"/>
                <a:gd name="connsiteX40" fmla="*/ 276765 w 609142"/>
                <a:gd name="connsiteY40" fmla="*/ 696488 h 705536"/>
                <a:gd name="connsiteX41" fmla="*/ 263335 w 609142"/>
                <a:gd name="connsiteY41" fmla="*/ 662484 h 705536"/>
                <a:gd name="connsiteX42" fmla="*/ 204661 w 609142"/>
                <a:gd name="connsiteY42" fmla="*/ 667341 h 705536"/>
                <a:gd name="connsiteX43" fmla="*/ 163132 w 609142"/>
                <a:gd name="connsiteY43" fmla="*/ 639719 h 705536"/>
                <a:gd name="connsiteX44" fmla="*/ 176278 w 609142"/>
                <a:gd name="connsiteY44" fmla="*/ 601506 h 705536"/>
                <a:gd name="connsiteX45" fmla="*/ 178657 w 609142"/>
                <a:gd name="connsiteY45" fmla="*/ 600476 h 705536"/>
                <a:gd name="connsiteX46" fmla="*/ 248952 w 609142"/>
                <a:gd name="connsiteY46" fmla="*/ 635623 h 705536"/>
                <a:gd name="connsiteX47" fmla="*/ 260858 w 609142"/>
                <a:gd name="connsiteY47" fmla="*/ 656197 h 705536"/>
                <a:gd name="connsiteX48" fmla="*/ 255429 w 609142"/>
                <a:gd name="connsiteY48" fmla="*/ 641624 h 705536"/>
                <a:gd name="connsiteX49" fmla="*/ 244666 w 609142"/>
                <a:gd name="connsiteY49" fmla="*/ 611049 h 705536"/>
                <a:gd name="connsiteX50" fmla="*/ 239903 w 609142"/>
                <a:gd name="connsiteY50" fmla="*/ 595237 h 705536"/>
                <a:gd name="connsiteX51" fmla="*/ 235522 w 609142"/>
                <a:gd name="connsiteY51" fmla="*/ 578664 h 705536"/>
                <a:gd name="connsiteX52" fmla="*/ 227616 w 609142"/>
                <a:gd name="connsiteY52" fmla="*/ 538849 h 705536"/>
                <a:gd name="connsiteX53" fmla="*/ 171990 w 609142"/>
                <a:gd name="connsiteY53" fmla="*/ 551898 h 705536"/>
                <a:gd name="connsiteX54" fmla="*/ 126746 w 609142"/>
                <a:gd name="connsiteY54" fmla="*/ 530848 h 705536"/>
                <a:gd name="connsiteX55" fmla="*/ 134030 w 609142"/>
                <a:gd name="connsiteY55" fmla="*/ 491099 h 705536"/>
                <a:gd name="connsiteX56" fmla="*/ 136271 w 609142"/>
                <a:gd name="connsiteY56" fmla="*/ 489700 h 705536"/>
                <a:gd name="connsiteX57" fmla="*/ 211138 w 609142"/>
                <a:gd name="connsiteY57" fmla="*/ 513798 h 705536"/>
                <a:gd name="connsiteX58" fmla="*/ 226949 w 609142"/>
                <a:gd name="connsiteY58" fmla="*/ 533515 h 705536"/>
                <a:gd name="connsiteX59" fmla="*/ 223330 w 609142"/>
                <a:gd name="connsiteY59" fmla="*/ 509036 h 705536"/>
                <a:gd name="connsiteX60" fmla="*/ 215424 w 609142"/>
                <a:gd name="connsiteY60" fmla="*/ 437027 h 705536"/>
                <a:gd name="connsiteX61" fmla="*/ 213138 w 609142"/>
                <a:gd name="connsiteY61" fmla="*/ 414929 h 705536"/>
                <a:gd name="connsiteX62" fmla="*/ 155988 w 609142"/>
                <a:gd name="connsiteY62" fmla="*/ 428645 h 705536"/>
                <a:gd name="connsiteX63" fmla="*/ 110649 w 609142"/>
                <a:gd name="connsiteY63" fmla="*/ 407690 h 705536"/>
                <a:gd name="connsiteX64" fmla="*/ 117816 w 609142"/>
                <a:gd name="connsiteY64" fmla="*/ 367919 h 705536"/>
                <a:gd name="connsiteX65" fmla="*/ 120174 w 609142"/>
                <a:gd name="connsiteY65" fmla="*/ 366447 h 705536"/>
                <a:gd name="connsiteX66" fmla="*/ 194945 w 609142"/>
                <a:gd name="connsiteY66" fmla="*/ 390545 h 705536"/>
                <a:gd name="connsiteX67" fmla="*/ 213424 w 609142"/>
                <a:gd name="connsiteY67" fmla="*/ 413595 h 705536"/>
                <a:gd name="connsiteX68" fmla="*/ 207232 w 609142"/>
                <a:gd name="connsiteY68" fmla="*/ 365970 h 705536"/>
                <a:gd name="connsiteX69" fmla="*/ 193135 w 609142"/>
                <a:gd name="connsiteY69" fmla="*/ 302629 h 705536"/>
                <a:gd name="connsiteX70" fmla="*/ 135319 w 609142"/>
                <a:gd name="connsiteY70" fmla="*/ 316440 h 705536"/>
                <a:gd name="connsiteX71" fmla="*/ 90075 w 609142"/>
                <a:gd name="connsiteY71" fmla="*/ 295485 h 705536"/>
                <a:gd name="connsiteX72" fmla="*/ 97242 w 609142"/>
                <a:gd name="connsiteY72" fmla="*/ 255715 h 705536"/>
                <a:gd name="connsiteX73" fmla="*/ 99600 w 609142"/>
                <a:gd name="connsiteY73" fmla="*/ 254242 h 705536"/>
                <a:gd name="connsiteX74" fmla="*/ 174466 w 609142"/>
                <a:gd name="connsiteY74" fmla="*/ 278436 h 705536"/>
                <a:gd name="connsiteX75" fmla="*/ 193516 w 609142"/>
                <a:gd name="connsiteY75" fmla="*/ 301772 h 705536"/>
                <a:gd name="connsiteX76" fmla="*/ 192564 w 609142"/>
                <a:gd name="connsiteY76" fmla="*/ 298152 h 705536"/>
                <a:gd name="connsiteX77" fmla="*/ 167227 w 609142"/>
                <a:gd name="connsiteY77" fmla="*/ 238240 h 705536"/>
                <a:gd name="connsiteX78" fmla="*/ 149987 w 609142"/>
                <a:gd name="connsiteY78" fmla="*/ 208236 h 705536"/>
                <a:gd name="connsiteX79" fmla="*/ 95218 w 609142"/>
                <a:gd name="connsiteY79" fmla="*/ 227286 h 705536"/>
                <a:gd name="connsiteX80" fmla="*/ 47593 w 609142"/>
                <a:gd name="connsiteY80" fmla="*/ 211380 h 705536"/>
                <a:gd name="connsiteX81" fmla="*/ 50324 w 609142"/>
                <a:gd name="connsiteY81" fmla="*/ 171061 h 705536"/>
                <a:gd name="connsiteX82" fmla="*/ 52451 w 609142"/>
                <a:gd name="connsiteY82" fmla="*/ 169374 h 705536"/>
                <a:gd name="connsiteX83" fmla="*/ 129413 w 609142"/>
                <a:gd name="connsiteY83" fmla="*/ 185091 h 705536"/>
                <a:gd name="connsiteX84" fmla="*/ 144939 w 609142"/>
                <a:gd name="connsiteY84" fmla="*/ 200426 h 705536"/>
                <a:gd name="connsiteX85" fmla="*/ 136747 w 609142"/>
                <a:gd name="connsiteY85" fmla="*/ 187758 h 705536"/>
                <a:gd name="connsiteX86" fmla="*/ 107410 w 609142"/>
                <a:gd name="connsiteY86" fmla="*/ 147848 h 705536"/>
                <a:gd name="connsiteX87" fmla="*/ 92647 w 609142"/>
                <a:gd name="connsiteY87" fmla="*/ 130131 h 705536"/>
                <a:gd name="connsiteX88" fmla="*/ 35497 w 609142"/>
                <a:gd name="connsiteY88" fmla="*/ 122130 h 705536"/>
                <a:gd name="connsiteX89" fmla="*/ 826 w 609142"/>
                <a:gd name="connsiteY89" fmla="*/ 86221 h 705536"/>
                <a:gd name="connsiteX90" fmla="*/ 21790 w 609142"/>
                <a:gd name="connsiteY90" fmla="*/ 51673 h 705536"/>
                <a:gd name="connsiteX91" fmla="*/ 24352 w 609142"/>
                <a:gd name="connsiteY91" fmla="*/ 51169 h 705536"/>
                <a:gd name="connsiteX92" fmla="*/ 85503 w 609142"/>
                <a:gd name="connsiteY92" fmla="*/ 100699 h 705536"/>
                <a:gd name="connsiteX93" fmla="*/ 95028 w 609142"/>
                <a:gd name="connsiteY93" fmla="*/ 130131 h 705536"/>
                <a:gd name="connsiteX94" fmla="*/ 94552 w 609142"/>
                <a:gd name="connsiteY94" fmla="*/ 130131 h 705536"/>
                <a:gd name="connsiteX95" fmla="*/ 108934 w 609142"/>
                <a:gd name="connsiteY95" fmla="*/ 146895 h 705536"/>
                <a:gd name="connsiteX96" fmla="*/ 139319 w 609142"/>
                <a:gd name="connsiteY96" fmla="*/ 186234 h 705536"/>
                <a:gd name="connsiteX97" fmla="*/ 170752 w 609142"/>
                <a:gd name="connsiteY97" fmla="*/ 235954 h 705536"/>
                <a:gd name="connsiteX98" fmla="*/ 197707 w 609142"/>
                <a:gd name="connsiteY98" fmla="*/ 295962 h 705536"/>
                <a:gd name="connsiteX99" fmla="*/ 197707 w 609142"/>
                <a:gd name="connsiteY99" fmla="*/ 296723 h 705536"/>
                <a:gd name="connsiteX100" fmla="*/ 197707 w 609142"/>
                <a:gd name="connsiteY100" fmla="*/ 268148 h 705536"/>
                <a:gd name="connsiteX101" fmla="*/ 241618 w 609142"/>
                <a:gd name="connsiteY101" fmla="*/ 202998 h 705536"/>
                <a:gd name="connsiteX102" fmla="*/ 274197 w 609142"/>
                <a:gd name="connsiteY102" fmla="*/ 226907 h 705536"/>
                <a:gd name="connsiteX103" fmla="*/ 274479 w 609142"/>
                <a:gd name="connsiteY103" fmla="*/ 229572 h 705536"/>
                <a:gd name="connsiteX104" fmla="*/ 251809 w 609142"/>
                <a:gd name="connsiteY104" fmla="*/ 274054 h 705536"/>
                <a:gd name="connsiteX105" fmla="*/ 198088 w 609142"/>
                <a:gd name="connsiteY105" fmla="*/ 298819 h 705536"/>
                <a:gd name="connsiteX106" fmla="*/ 214186 w 609142"/>
                <a:gd name="connsiteY106" fmla="*/ 363970 h 705536"/>
                <a:gd name="connsiteX107" fmla="*/ 220282 w 609142"/>
                <a:gd name="connsiteY107" fmla="*/ 402832 h 705536"/>
                <a:gd name="connsiteX108" fmla="*/ 220282 w 609142"/>
                <a:gd name="connsiteY108" fmla="*/ 390545 h 705536"/>
                <a:gd name="connsiteX109" fmla="*/ 264192 w 609142"/>
                <a:gd name="connsiteY109" fmla="*/ 325394 h 705536"/>
                <a:gd name="connsiteX110" fmla="*/ 296169 w 609142"/>
                <a:gd name="connsiteY110" fmla="*/ 350103 h 705536"/>
                <a:gd name="connsiteX111" fmla="*/ 296386 w 609142"/>
                <a:gd name="connsiteY111" fmla="*/ 352826 h 705536"/>
                <a:gd name="connsiteX112" fmla="*/ 273812 w 609142"/>
                <a:gd name="connsiteY112" fmla="*/ 397308 h 705536"/>
                <a:gd name="connsiteX113" fmla="*/ 221710 w 609142"/>
                <a:gd name="connsiteY113" fmla="*/ 421596 h 705536"/>
                <a:gd name="connsiteX114" fmla="*/ 223615 w 609142"/>
                <a:gd name="connsiteY114" fmla="*/ 436551 h 705536"/>
                <a:gd name="connsiteX115" fmla="*/ 233140 w 609142"/>
                <a:gd name="connsiteY115" fmla="*/ 508179 h 705536"/>
                <a:gd name="connsiteX116" fmla="*/ 237427 w 609142"/>
                <a:gd name="connsiteY116" fmla="*/ 532658 h 705536"/>
                <a:gd name="connsiteX117" fmla="*/ 237427 w 609142"/>
                <a:gd name="connsiteY117" fmla="*/ 521990 h 705536"/>
                <a:gd name="connsiteX118" fmla="*/ 281337 w 609142"/>
                <a:gd name="connsiteY118" fmla="*/ 456839 h 705536"/>
                <a:gd name="connsiteX119" fmla="*/ 313836 w 609142"/>
                <a:gd name="connsiteY119" fmla="*/ 480857 h 705536"/>
                <a:gd name="connsiteX120" fmla="*/ 314103 w 609142"/>
                <a:gd name="connsiteY120" fmla="*/ 483414 h 705536"/>
                <a:gd name="connsiteX121" fmla="*/ 291529 w 609142"/>
                <a:gd name="connsiteY121" fmla="*/ 527895 h 705536"/>
                <a:gd name="connsiteX122" fmla="*/ 240951 w 609142"/>
                <a:gd name="connsiteY122" fmla="*/ 551708 h 705536"/>
                <a:gd name="connsiteX123" fmla="*/ 246571 w 609142"/>
                <a:gd name="connsiteY123" fmla="*/ 576092 h 705536"/>
                <a:gd name="connsiteX124" fmla="*/ 251143 w 609142"/>
                <a:gd name="connsiteY124" fmla="*/ 592094 h 705536"/>
                <a:gd name="connsiteX125" fmla="*/ 256286 w 609142"/>
                <a:gd name="connsiteY125" fmla="*/ 607905 h 705536"/>
                <a:gd name="connsiteX126" fmla="*/ 267430 w 609142"/>
                <a:gd name="connsiteY126" fmla="*/ 637528 h 705536"/>
                <a:gd name="connsiteX127" fmla="*/ 275146 w 609142"/>
                <a:gd name="connsiteY127" fmla="*/ 656578 h 705536"/>
                <a:gd name="connsiteX128" fmla="*/ 271526 w 609142"/>
                <a:gd name="connsiteY128" fmla="*/ 630861 h 705536"/>
                <a:gd name="connsiteX129" fmla="*/ 286099 w 609142"/>
                <a:gd name="connsiteY129" fmla="*/ 577140 h 705536"/>
                <a:gd name="connsiteX130" fmla="*/ 286099 w 609142"/>
                <a:gd name="connsiteY130" fmla="*/ 570948 h 705536"/>
                <a:gd name="connsiteX131" fmla="*/ 318028 w 609142"/>
                <a:gd name="connsiteY131" fmla="*/ 546177 h 705536"/>
                <a:gd name="connsiteX132" fmla="*/ 320770 w 609142"/>
                <a:gd name="connsiteY132" fmla="*/ 546659 h 705536"/>
                <a:gd name="connsiteX133" fmla="*/ 360013 w 609142"/>
                <a:gd name="connsiteY133" fmla="*/ 614763 h 705536"/>
                <a:gd name="connsiteX134" fmla="*/ 358680 w 609142"/>
                <a:gd name="connsiteY134" fmla="*/ 638481 h 705536"/>
                <a:gd name="connsiteX135" fmla="*/ 362109 w 609142"/>
                <a:gd name="connsiteY135" fmla="*/ 623336 h 705536"/>
                <a:gd name="connsiteX136" fmla="*/ 370015 w 609142"/>
                <a:gd name="connsiteY136" fmla="*/ 591999 h 705536"/>
                <a:gd name="connsiteX137" fmla="*/ 374777 w 609142"/>
                <a:gd name="connsiteY137" fmla="*/ 576092 h 705536"/>
                <a:gd name="connsiteX138" fmla="*/ 380302 w 609142"/>
                <a:gd name="connsiteY138" fmla="*/ 559899 h 705536"/>
                <a:gd name="connsiteX139" fmla="*/ 395637 w 609142"/>
                <a:gd name="connsiteY139" fmla="*/ 522371 h 705536"/>
                <a:gd name="connsiteX140" fmla="*/ 342011 w 609142"/>
                <a:gd name="connsiteY140" fmla="*/ 502559 h 705536"/>
                <a:gd name="connsiteX141" fmla="*/ 315817 w 609142"/>
                <a:gd name="connsiteY141" fmla="*/ 459982 h 705536"/>
                <a:gd name="connsiteX142" fmla="*/ 343743 w 609142"/>
                <a:gd name="connsiteY142" fmla="*/ 430772 h 705536"/>
                <a:gd name="connsiteX143" fmla="*/ 346393 w 609142"/>
                <a:gd name="connsiteY143" fmla="*/ 430836 h 705536"/>
                <a:gd name="connsiteX144" fmla="*/ 395542 w 609142"/>
                <a:gd name="connsiteY144" fmla="*/ 492177 h 705536"/>
                <a:gd name="connsiteX145" fmla="*/ 397923 w 609142"/>
                <a:gd name="connsiteY145" fmla="*/ 517418 h 705536"/>
                <a:gd name="connsiteX146" fmla="*/ 408305 w 609142"/>
                <a:gd name="connsiteY146" fmla="*/ 495034 h 705536"/>
                <a:gd name="connsiteX147" fmla="*/ 441452 w 609142"/>
                <a:gd name="connsiteY147" fmla="*/ 430645 h 705536"/>
                <a:gd name="connsiteX148" fmla="*/ 451644 w 609142"/>
                <a:gd name="connsiteY148" fmla="*/ 410928 h 705536"/>
                <a:gd name="connsiteX149" fmla="*/ 396208 w 609142"/>
                <a:gd name="connsiteY149" fmla="*/ 390640 h 705536"/>
                <a:gd name="connsiteX150" fmla="*/ 370015 w 609142"/>
                <a:gd name="connsiteY150" fmla="*/ 348063 h 705536"/>
                <a:gd name="connsiteX151" fmla="*/ 397940 w 609142"/>
                <a:gd name="connsiteY151" fmla="*/ 318854 h 705536"/>
                <a:gd name="connsiteX152" fmla="*/ 400590 w 609142"/>
                <a:gd name="connsiteY152" fmla="*/ 318917 h 705536"/>
                <a:gd name="connsiteX153" fmla="*/ 449644 w 609142"/>
                <a:gd name="connsiteY153" fmla="*/ 380258 h 705536"/>
                <a:gd name="connsiteX154" fmla="*/ 452311 w 609142"/>
                <a:gd name="connsiteY154" fmla="*/ 409690 h 705536"/>
                <a:gd name="connsiteX155" fmla="*/ 473647 w 609142"/>
                <a:gd name="connsiteY155" fmla="*/ 366066 h 705536"/>
                <a:gd name="connsiteX156" fmla="*/ 497364 w 609142"/>
                <a:gd name="connsiteY156" fmla="*/ 305201 h 705536"/>
                <a:gd name="connsiteX157" fmla="*/ 441547 w 609142"/>
                <a:gd name="connsiteY157" fmla="*/ 284817 h 705536"/>
                <a:gd name="connsiteX158" fmla="*/ 415354 w 609142"/>
                <a:gd name="connsiteY158" fmla="*/ 242241 h 705536"/>
                <a:gd name="connsiteX159" fmla="*/ 443286 w 609142"/>
                <a:gd name="connsiteY159" fmla="*/ 213037 h 705536"/>
                <a:gd name="connsiteX160" fmla="*/ 445834 w 609142"/>
                <a:gd name="connsiteY160" fmla="*/ 213094 h 705536"/>
                <a:gd name="connsiteX161" fmla="*/ 494983 w 609142"/>
                <a:gd name="connsiteY161" fmla="*/ 274530 h 705536"/>
                <a:gd name="connsiteX162" fmla="*/ 497650 w 609142"/>
                <a:gd name="connsiteY162" fmla="*/ 304344 h 705536"/>
                <a:gd name="connsiteX163" fmla="*/ 498888 w 609142"/>
                <a:gd name="connsiteY163" fmla="*/ 300724 h 705536"/>
                <a:gd name="connsiteX164" fmla="*/ 510794 w 609142"/>
                <a:gd name="connsiteY164" fmla="*/ 236811 h 705536"/>
                <a:gd name="connsiteX165" fmla="*/ 512890 w 609142"/>
                <a:gd name="connsiteY165" fmla="*/ 202331 h 705536"/>
                <a:gd name="connsiteX166" fmla="*/ 456597 w 609142"/>
                <a:gd name="connsiteY166" fmla="*/ 188329 h 705536"/>
                <a:gd name="connsiteX167" fmla="*/ 425831 w 609142"/>
                <a:gd name="connsiteY167" fmla="*/ 148991 h 705536"/>
                <a:gd name="connsiteX168" fmla="*/ 450314 w 609142"/>
                <a:gd name="connsiteY168" fmla="*/ 116840 h 705536"/>
                <a:gd name="connsiteX169" fmla="*/ 452977 w 609142"/>
                <a:gd name="connsiteY169" fmla="*/ 116606 h 705536"/>
                <a:gd name="connsiteX170" fmla="*/ 508508 w 609142"/>
                <a:gd name="connsiteY170" fmla="*/ 172232 h 705536"/>
                <a:gd name="connsiteX171" fmla="*/ 512985 w 609142"/>
                <a:gd name="connsiteY171" fmla="*/ 193473 h 705536"/>
                <a:gd name="connsiteX172" fmla="*/ 512985 w 609142"/>
                <a:gd name="connsiteY172" fmla="*/ 178423 h 705536"/>
                <a:gd name="connsiteX173" fmla="*/ 510508 w 609142"/>
                <a:gd name="connsiteY173" fmla="*/ 128988 h 705536"/>
                <a:gd name="connsiteX174" fmla="*/ 508032 w 609142"/>
                <a:gd name="connsiteY174" fmla="*/ 106033 h 705536"/>
                <a:gd name="connsiteX175" fmla="*/ 464693 w 609142"/>
                <a:gd name="connsiteY175" fmla="*/ 67933 h 705536"/>
                <a:gd name="connsiteX176" fmla="*/ 455168 w 609142"/>
                <a:gd name="connsiteY176" fmla="*/ 18879 h 705536"/>
                <a:gd name="connsiteX177" fmla="*/ 491749 w 609142"/>
                <a:gd name="connsiteY177" fmla="*/ 1706 h 705536"/>
                <a:gd name="connsiteX178" fmla="*/ 494125 w 609142"/>
                <a:gd name="connsiteY178" fmla="*/ 2687 h 705536"/>
                <a:gd name="connsiteX179" fmla="*/ 517843 w 609142"/>
                <a:gd name="connsiteY179" fmla="*/ 77648 h 705536"/>
                <a:gd name="connsiteX180" fmla="*/ 509175 w 609142"/>
                <a:gd name="connsiteY180" fmla="*/ 107271 h 705536"/>
                <a:gd name="connsiteX181" fmla="*/ 509175 w 609142"/>
                <a:gd name="connsiteY181" fmla="*/ 107271 h 705536"/>
                <a:gd name="connsiteX182" fmla="*/ 511937 w 609142"/>
                <a:gd name="connsiteY182" fmla="*/ 129179 h 705536"/>
                <a:gd name="connsiteX183" fmla="*/ 515557 w 609142"/>
                <a:gd name="connsiteY183" fmla="*/ 178709 h 705536"/>
                <a:gd name="connsiteX184" fmla="*/ 514414 w 609142"/>
                <a:gd name="connsiteY184" fmla="*/ 237573 h 705536"/>
                <a:gd name="connsiteX185" fmla="*/ 503745 w 609142"/>
                <a:gd name="connsiteY185" fmla="*/ 302534 h 705536"/>
                <a:gd name="connsiteX186" fmla="*/ 503746 w 609142"/>
                <a:gd name="connsiteY186" fmla="*/ 303296 h 705536"/>
                <a:gd name="connsiteX187" fmla="*/ 519557 w 609142"/>
                <a:gd name="connsiteY187" fmla="*/ 279864 h 705536"/>
                <a:gd name="connsiteX188" fmla="*/ 592138 w 609142"/>
                <a:gd name="connsiteY188" fmla="*/ 249765 h 705536"/>
                <a:gd name="connsiteX189" fmla="*/ 606686 w 609142"/>
                <a:gd name="connsiteY189" fmla="*/ 287467 h 705536"/>
                <a:gd name="connsiteX190" fmla="*/ 605377 w 609142"/>
                <a:gd name="connsiteY190" fmla="*/ 290056 h 705536"/>
                <a:gd name="connsiteX191" fmla="*/ 561467 w 609142"/>
                <a:gd name="connsiteY191" fmla="*/ 314726 h 70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609142" h="705536">
                  <a:moveTo>
                    <a:pt x="561467" y="314726"/>
                  </a:moveTo>
                  <a:cubicBezTo>
                    <a:pt x="543560" y="317393"/>
                    <a:pt x="505936" y="306630"/>
                    <a:pt x="502984" y="305772"/>
                  </a:cubicBezTo>
                  <a:cubicBezTo>
                    <a:pt x="496918" y="327285"/>
                    <a:pt x="489376" y="348354"/>
                    <a:pt x="480409" y="368828"/>
                  </a:cubicBezTo>
                  <a:cubicBezTo>
                    <a:pt x="475266" y="380829"/>
                    <a:pt x="469741" y="392736"/>
                    <a:pt x="464026" y="404642"/>
                  </a:cubicBezTo>
                  <a:cubicBezTo>
                    <a:pt x="467455" y="399594"/>
                    <a:pt x="470599" y="395117"/>
                    <a:pt x="471075" y="394545"/>
                  </a:cubicBezTo>
                  <a:cubicBezTo>
                    <a:pt x="484981" y="378258"/>
                    <a:pt x="521557" y="355112"/>
                    <a:pt x="543655" y="364446"/>
                  </a:cubicBezTo>
                  <a:cubicBezTo>
                    <a:pt x="557978" y="371073"/>
                    <a:pt x="564218" y="388056"/>
                    <a:pt x="557591" y="402379"/>
                  </a:cubicBezTo>
                  <a:cubicBezTo>
                    <a:pt x="557234" y="403150"/>
                    <a:pt x="556843" y="403905"/>
                    <a:pt x="556419" y="404642"/>
                  </a:cubicBezTo>
                  <a:cubicBezTo>
                    <a:pt x="548227" y="419501"/>
                    <a:pt x="529177" y="426930"/>
                    <a:pt x="512985" y="429026"/>
                  </a:cubicBezTo>
                  <a:cubicBezTo>
                    <a:pt x="496792" y="431121"/>
                    <a:pt x="464598" y="422930"/>
                    <a:pt x="455835" y="420548"/>
                  </a:cubicBezTo>
                  <a:cubicBezTo>
                    <a:pt x="453644" y="425121"/>
                    <a:pt x="451453" y="429597"/>
                    <a:pt x="449167" y="434169"/>
                  </a:cubicBezTo>
                  <a:cubicBezTo>
                    <a:pt x="438404" y="455886"/>
                    <a:pt x="427546" y="477508"/>
                    <a:pt x="417449" y="499035"/>
                  </a:cubicBezTo>
                  <a:cubicBezTo>
                    <a:pt x="413925" y="506560"/>
                    <a:pt x="410782" y="514179"/>
                    <a:pt x="407924" y="521799"/>
                  </a:cubicBezTo>
                  <a:cubicBezTo>
                    <a:pt x="410972" y="517323"/>
                    <a:pt x="413544" y="513608"/>
                    <a:pt x="414020" y="513036"/>
                  </a:cubicBezTo>
                  <a:cubicBezTo>
                    <a:pt x="427927" y="496748"/>
                    <a:pt x="464503" y="473603"/>
                    <a:pt x="486601" y="482937"/>
                  </a:cubicBezTo>
                  <a:cubicBezTo>
                    <a:pt x="500904" y="489605"/>
                    <a:pt x="507094" y="506606"/>
                    <a:pt x="500426" y="520910"/>
                  </a:cubicBezTo>
                  <a:cubicBezTo>
                    <a:pt x="500073" y="521667"/>
                    <a:pt x="499687" y="522409"/>
                    <a:pt x="499269" y="523133"/>
                  </a:cubicBezTo>
                  <a:cubicBezTo>
                    <a:pt x="491173" y="538087"/>
                    <a:pt x="471742" y="545421"/>
                    <a:pt x="455835" y="547803"/>
                  </a:cubicBezTo>
                  <a:cubicBezTo>
                    <a:pt x="439928" y="550184"/>
                    <a:pt x="410686" y="542469"/>
                    <a:pt x="400590" y="539706"/>
                  </a:cubicBezTo>
                  <a:cubicBezTo>
                    <a:pt x="397542" y="547612"/>
                    <a:pt x="394399" y="555518"/>
                    <a:pt x="391827" y="563233"/>
                  </a:cubicBezTo>
                  <a:cubicBezTo>
                    <a:pt x="390112" y="568567"/>
                    <a:pt x="388112" y="573615"/>
                    <a:pt x="386779" y="579140"/>
                  </a:cubicBezTo>
                  <a:cubicBezTo>
                    <a:pt x="385445" y="584664"/>
                    <a:pt x="383826" y="589808"/>
                    <a:pt x="382397" y="595047"/>
                  </a:cubicBezTo>
                  <a:cubicBezTo>
                    <a:pt x="379921" y="605334"/>
                    <a:pt x="377349" y="615906"/>
                    <a:pt x="375253" y="626003"/>
                  </a:cubicBezTo>
                  <a:cubicBezTo>
                    <a:pt x="373729" y="632956"/>
                    <a:pt x="372396" y="639624"/>
                    <a:pt x="371062" y="646386"/>
                  </a:cubicBezTo>
                  <a:cubicBezTo>
                    <a:pt x="374491" y="638766"/>
                    <a:pt x="381540" y="624098"/>
                    <a:pt x="382302" y="622955"/>
                  </a:cubicBezTo>
                  <a:cubicBezTo>
                    <a:pt x="393637" y="604762"/>
                    <a:pt x="426212" y="576282"/>
                    <a:pt x="449453" y="582093"/>
                  </a:cubicBezTo>
                  <a:cubicBezTo>
                    <a:pt x="464679" y="586242"/>
                    <a:pt x="473658" y="601950"/>
                    <a:pt x="469509" y="617176"/>
                  </a:cubicBezTo>
                  <a:cubicBezTo>
                    <a:pt x="469230" y="618200"/>
                    <a:pt x="468894" y="619207"/>
                    <a:pt x="468503" y="620193"/>
                  </a:cubicBezTo>
                  <a:cubicBezTo>
                    <a:pt x="462788" y="636099"/>
                    <a:pt x="444595" y="646386"/>
                    <a:pt x="429355" y="651149"/>
                  </a:cubicBezTo>
                  <a:cubicBezTo>
                    <a:pt x="412496" y="656388"/>
                    <a:pt x="375158" y="651816"/>
                    <a:pt x="370491" y="651149"/>
                  </a:cubicBezTo>
                  <a:cubicBezTo>
                    <a:pt x="368300" y="662293"/>
                    <a:pt x="366300" y="673152"/>
                    <a:pt x="364585" y="683439"/>
                  </a:cubicBezTo>
                  <a:cubicBezTo>
                    <a:pt x="363252" y="691059"/>
                    <a:pt x="362014" y="698393"/>
                    <a:pt x="360966" y="705441"/>
                  </a:cubicBezTo>
                  <a:lnTo>
                    <a:pt x="345535" y="705441"/>
                  </a:lnTo>
                  <a:cubicBezTo>
                    <a:pt x="346964" y="697536"/>
                    <a:pt x="348393" y="689344"/>
                    <a:pt x="350107" y="680867"/>
                  </a:cubicBezTo>
                  <a:cubicBezTo>
                    <a:pt x="352298" y="669532"/>
                    <a:pt x="354870" y="657436"/>
                    <a:pt x="357632" y="645053"/>
                  </a:cubicBezTo>
                  <a:cubicBezTo>
                    <a:pt x="346375" y="640618"/>
                    <a:pt x="335401" y="635496"/>
                    <a:pt x="324771" y="629718"/>
                  </a:cubicBezTo>
                  <a:cubicBezTo>
                    <a:pt x="310366" y="642165"/>
                    <a:pt x="294346" y="652610"/>
                    <a:pt x="277146" y="660769"/>
                  </a:cubicBezTo>
                  <a:cubicBezTo>
                    <a:pt x="281432" y="671247"/>
                    <a:pt x="285718" y="681438"/>
                    <a:pt x="290005" y="690963"/>
                  </a:cubicBezTo>
                  <a:cubicBezTo>
                    <a:pt x="292195" y="696107"/>
                    <a:pt x="294386" y="700488"/>
                    <a:pt x="296482" y="705537"/>
                  </a:cubicBezTo>
                  <a:lnTo>
                    <a:pt x="280575" y="705537"/>
                  </a:lnTo>
                  <a:lnTo>
                    <a:pt x="276765" y="696488"/>
                  </a:lnTo>
                  <a:cubicBezTo>
                    <a:pt x="272383" y="685820"/>
                    <a:pt x="267811" y="674390"/>
                    <a:pt x="263335" y="662484"/>
                  </a:cubicBezTo>
                  <a:cubicBezTo>
                    <a:pt x="258763" y="663531"/>
                    <a:pt x="221901" y="671152"/>
                    <a:pt x="204661" y="667341"/>
                  </a:cubicBezTo>
                  <a:cubicBezTo>
                    <a:pt x="189040" y="663817"/>
                    <a:pt x="170180" y="655054"/>
                    <a:pt x="163132" y="639719"/>
                  </a:cubicBezTo>
                  <a:cubicBezTo>
                    <a:pt x="156210" y="625536"/>
                    <a:pt x="162096" y="608428"/>
                    <a:pt x="176278" y="601506"/>
                  </a:cubicBezTo>
                  <a:cubicBezTo>
                    <a:pt x="177055" y="601127"/>
                    <a:pt x="177849" y="600783"/>
                    <a:pt x="178657" y="600476"/>
                  </a:cubicBezTo>
                  <a:cubicBezTo>
                    <a:pt x="201327" y="592761"/>
                    <a:pt x="235807" y="618478"/>
                    <a:pt x="248952" y="635623"/>
                  </a:cubicBezTo>
                  <a:cubicBezTo>
                    <a:pt x="249619" y="636671"/>
                    <a:pt x="256572" y="648577"/>
                    <a:pt x="260858" y="656197"/>
                  </a:cubicBezTo>
                  <a:cubicBezTo>
                    <a:pt x="259048" y="651339"/>
                    <a:pt x="257239" y="646672"/>
                    <a:pt x="255429" y="641624"/>
                  </a:cubicBezTo>
                  <a:cubicBezTo>
                    <a:pt x="251714" y="632099"/>
                    <a:pt x="248380" y="621812"/>
                    <a:pt x="244666" y="611049"/>
                  </a:cubicBezTo>
                  <a:cubicBezTo>
                    <a:pt x="243142" y="605810"/>
                    <a:pt x="241522" y="600571"/>
                    <a:pt x="239903" y="595237"/>
                  </a:cubicBezTo>
                  <a:cubicBezTo>
                    <a:pt x="238284" y="589903"/>
                    <a:pt x="237046" y="584188"/>
                    <a:pt x="235522" y="578664"/>
                  </a:cubicBezTo>
                  <a:cubicBezTo>
                    <a:pt x="232378" y="565614"/>
                    <a:pt x="229902" y="552375"/>
                    <a:pt x="227616" y="538849"/>
                  </a:cubicBezTo>
                  <a:cubicBezTo>
                    <a:pt x="218948" y="542088"/>
                    <a:pt x="187992" y="552946"/>
                    <a:pt x="171990" y="551898"/>
                  </a:cubicBezTo>
                  <a:cubicBezTo>
                    <a:pt x="155988" y="550851"/>
                    <a:pt x="135985" y="545040"/>
                    <a:pt x="126746" y="530848"/>
                  </a:cubicBezTo>
                  <a:cubicBezTo>
                    <a:pt x="117781" y="517860"/>
                    <a:pt x="121042" y="500064"/>
                    <a:pt x="134030" y="491099"/>
                  </a:cubicBezTo>
                  <a:cubicBezTo>
                    <a:pt x="134755" y="490598"/>
                    <a:pt x="135503" y="490131"/>
                    <a:pt x="136271" y="489700"/>
                  </a:cubicBezTo>
                  <a:cubicBezTo>
                    <a:pt x="157607" y="478651"/>
                    <a:pt x="195898" y="498749"/>
                    <a:pt x="211138" y="513798"/>
                  </a:cubicBezTo>
                  <a:cubicBezTo>
                    <a:pt x="212090" y="514751"/>
                    <a:pt x="221806" y="526752"/>
                    <a:pt x="226949" y="533515"/>
                  </a:cubicBezTo>
                  <a:cubicBezTo>
                    <a:pt x="225711" y="525419"/>
                    <a:pt x="224377" y="517323"/>
                    <a:pt x="223330" y="509036"/>
                  </a:cubicBezTo>
                  <a:cubicBezTo>
                    <a:pt x="220282" y="485319"/>
                    <a:pt x="217900" y="461411"/>
                    <a:pt x="215424" y="437027"/>
                  </a:cubicBezTo>
                  <a:cubicBezTo>
                    <a:pt x="214757" y="429693"/>
                    <a:pt x="213900" y="422358"/>
                    <a:pt x="213138" y="414929"/>
                  </a:cubicBezTo>
                  <a:cubicBezTo>
                    <a:pt x="209995" y="416167"/>
                    <a:pt x="173609" y="429883"/>
                    <a:pt x="155988" y="428645"/>
                  </a:cubicBezTo>
                  <a:cubicBezTo>
                    <a:pt x="139986" y="427597"/>
                    <a:pt x="119983" y="421787"/>
                    <a:pt x="110649" y="407690"/>
                  </a:cubicBezTo>
                  <a:cubicBezTo>
                    <a:pt x="101646" y="394728"/>
                    <a:pt x="104855" y="376923"/>
                    <a:pt x="117816" y="367919"/>
                  </a:cubicBezTo>
                  <a:cubicBezTo>
                    <a:pt x="118578" y="367390"/>
                    <a:pt x="119365" y="366899"/>
                    <a:pt x="120174" y="366447"/>
                  </a:cubicBezTo>
                  <a:cubicBezTo>
                    <a:pt x="141415" y="355398"/>
                    <a:pt x="179705" y="375495"/>
                    <a:pt x="194945" y="390545"/>
                  </a:cubicBezTo>
                  <a:cubicBezTo>
                    <a:pt x="196088" y="391688"/>
                    <a:pt x="210090" y="409023"/>
                    <a:pt x="213424" y="413595"/>
                  </a:cubicBezTo>
                  <a:cubicBezTo>
                    <a:pt x="211614" y="397403"/>
                    <a:pt x="209709" y="381306"/>
                    <a:pt x="207232" y="365970"/>
                  </a:cubicBezTo>
                  <a:cubicBezTo>
                    <a:pt x="203880" y="344579"/>
                    <a:pt x="199171" y="323423"/>
                    <a:pt x="193135" y="302629"/>
                  </a:cubicBezTo>
                  <a:cubicBezTo>
                    <a:pt x="191707" y="303201"/>
                    <a:pt x="153702" y="317679"/>
                    <a:pt x="135319" y="316440"/>
                  </a:cubicBezTo>
                  <a:cubicBezTo>
                    <a:pt x="119412" y="315393"/>
                    <a:pt x="99314" y="309678"/>
                    <a:pt x="90075" y="295485"/>
                  </a:cubicBezTo>
                  <a:cubicBezTo>
                    <a:pt x="81072" y="282524"/>
                    <a:pt x="84281" y="264718"/>
                    <a:pt x="97242" y="255715"/>
                  </a:cubicBezTo>
                  <a:cubicBezTo>
                    <a:pt x="98004" y="255186"/>
                    <a:pt x="98791" y="254695"/>
                    <a:pt x="99600" y="254242"/>
                  </a:cubicBezTo>
                  <a:cubicBezTo>
                    <a:pt x="120936" y="243193"/>
                    <a:pt x="159226" y="263767"/>
                    <a:pt x="174466" y="278436"/>
                  </a:cubicBezTo>
                  <a:cubicBezTo>
                    <a:pt x="175609" y="279579"/>
                    <a:pt x="190659" y="298248"/>
                    <a:pt x="193516" y="301772"/>
                  </a:cubicBezTo>
                  <a:cubicBezTo>
                    <a:pt x="193516" y="300629"/>
                    <a:pt x="192850" y="299295"/>
                    <a:pt x="192564" y="298152"/>
                  </a:cubicBezTo>
                  <a:cubicBezTo>
                    <a:pt x="185871" y="277485"/>
                    <a:pt x="177393" y="257439"/>
                    <a:pt x="167227" y="238240"/>
                  </a:cubicBezTo>
                  <a:cubicBezTo>
                    <a:pt x="161703" y="227572"/>
                    <a:pt x="155893" y="217761"/>
                    <a:pt x="149987" y="208236"/>
                  </a:cubicBezTo>
                  <a:cubicBezTo>
                    <a:pt x="143129" y="211665"/>
                    <a:pt x="111887" y="227286"/>
                    <a:pt x="95218" y="227286"/>
                  </a:cubicBezTo>
                  <a:cubicBezTo>
                    <a:pt x="78550" y="227286"/>
                    <a:pt x="58738" y="224429"/>
                    <a:pt x="47593" y="211380"/>
                  </a:cubicBezTo>
                  <a:cubicBezTo>
                    <a:pt x="37213" y="199492"/>
                    <a:pt x="38436" y="181440"/>
                    <a:pt x="50324" y="171061"/>
                  </a:cubicBezTo>
                  <a:cubicBezTo>
                    <a:pt x="51006" y="170465"/>
                    <a:pt x="51716" y="169902"/>
                    <a:pt x="52451" y="169374"/>
                  </a:cubicBezTo>
                  <a:cubicBezTo>
                    <a:pt x="72358" y="156039"/>
                    <a:pt x="112649" y="171851"/>
                    <a:pt x="129413" y="185091"/>
                  </a:cubicBezTo>
                  <a:cubicBezTo>
                    <a:pt x="130366" y="185853"/>
                    <a:pt x="138938" y="194616"/>
                    <a:pt x="144939" y="200426"/>
                  </a:cubicBezTo>
                  <a:cubicBezTo>
                    <a:pt x="142177" y="196140"/>
                    <a:pt x="139414" y="191758"/>
                    <a:pt x="136747" y="187758"/>
                  </a:cubicBezTo>
                  <a:cubicBezTo>
                    <a:pt x="126651" y="172613"/>
                    <a:pt x="116459" y="159183"/>
                    <a:pt x="107410" y="147848"/>
                  </a:cubicBezTo>
                  <a:cubicBezTo>
                    <a:pt x="102172" y="141276"/>
                    <a:pt x="97314" y="135465"/>
                    <a:pt x="92647" y="130131"/>
                  </a:cubicBezTo>
                  <a:cubicBezTo>
                    <a:pt x="84265" y="130131"/>
                    <a:pt x="50356" y="129084"/>
                    <a:pt x="35497" y="122130"/>
                  </a:cubicBezTo>
                  <a:cubicBezTo>
                    <a:pt x="20638" y="115177"/>
                    <a:pt x="4350" y="103080"/>
                    <a:pt x="826" y="86221"/>
                  </a:cubicBezTo>
                  <a:cubicBezTo>
                    <a:pt x="-2925" y="70892"/>
                    <a:pt x="6461" y="55424"/>
                    <a:pt x="21790" y="51673"/>
                  </a:cubicBezTo>
                  <a:cubicBezTo>
                    <a:pt x="22636" y="51466"/>
                    <a:pt x="23491" y="51298"/>
                    <a:pt x="24352" y="51169"/>
                  </a:cubicBezTo>
                  <a:cubicBezTo>
                    <a:pt x="48260" y="48502"/>
                    <a:pt x="76645" y="81078"/>
                    <a:pt x="85503" y="100699"/>
                  </a:cubicBezTo>
                  <a:cubicBezTo>
                    <a:pt x="86265" y="102318"/>
                    <a:pt x="95028" y="130131"/>
                    <a:pt x="95028" y="130131"/>
                  </a:cubicBezTo>
                  <a:lnTo>
                    <a:pt x="94552" y="130131"/>
                  </a:lnTo>
                  <a:cubicBezTo>
                    <a:pt x="99028" y="135180"/>
                    <a:pt x="104077" y="140704"/>
                    <a:pt x="108934" y="146895"/>
                  </a:cubicBezTo>
                  <a:cubicBezTo>
                    <a:pt x="118459" y="158325"/>
                    <a:pt x="128842" y="171279"/>
                    <a:pt x="139319" y="186234"/>
                  </a:cubicBezTo>
                  <a:cubicBezTo>
                    <a:pt x="150754" y="202182"/>
                    <a:pt x="161249" y="218784"/>
                    <a:pt x="170752" y="235954"/>
                  </a:cubicBezTo>
                  <a:cubicBezTo>
                    <a:pt x="181453" y="255141"/>
                    <a:pt x="190472" y="275218"/>
                    <a:pt x="197707" y="295962"/>
                  </a:cubicBezTo>
                  <a:cubicBezTo>
                    <a:pt x="197707" y="295962"/>
                    <a:pt x="197707" y="296533"/>
                    <a:pt x="197707" y="296723"/>
                  </a:cubicBezTo>
                  <a:cubicBezTo>
                    <a:pt x="197707" y="289770"/>
                    <a:pt x="197707" y="270054"/>
                    <a:pt x="197707" y="268148"/>
                  </a:cubicBezTo>
                  <a:cubicBezTo>
                    <a:pt x="200374" y="246908"/>
                    <a:pt x="217996" y="207474"/>
                    <a:pt x="241618" y="202998"/>
                  </a:cubicBezTo>
                  <a:cubicBezTo>
                    <a:pt x="257216" y="200603"/>
                    <a:pt x="271803" y="211308"/>
                    <a:pt x="274197" y="226907"/>
                  </a:cubicBezTo>
                  <a:cubicBezTo>
                    <a:pt x="274332" y="227790"/>
                    <a:pt x="274427" y="228680"/>
                    <a:pt x="274479" y="229572"/>
                  </a:cubicBezTo>
                  <a:cubicBezTo>
                    <a:pt x="275908" y="246432"/>
                    <a:pt x="263716" y="263386"/>
                    <a:pt x="251809" y="274054"/>
                  </a:cubicBezTo>
                  <a:cubicBezTo>
                    <a:pt x="238379" y="286151"/>
                    <a:pt x="201136" y="297962"/>
                    <a:pt x="198088" y="298819"/>
                  </a:cubicBezTo>
                  <a:cubicBezTo>
                    <a:pt x="204893" y="320155"/>
                    <a:pt x="210271" y="341920"/>
                    <a:pt x="214186" y="363970"/>
                  </a:cubicBezTo>
                  <a:cubicBezTo>
                    <a:pt x="216472" y="376829"/>
                    <a:pt x="218472" y="389783"/>
                    <a:pt x="220282" y="402832"/>
                  </a:cubicBezTo>
                  <a:cubicBezTo>
                    <a:pt x="220282" y="396736"/>
                    <a:pt x="220282" y="391307"/>
                    <a:pt x="220282" y="390545"/>
                  </a:cubicBezTo>
                  <a:cubicBezTo>
                    <a:pt x="223044" y="369304"/>
                    <a:pt x="240665" y="329775"/>
                    <a:pt x="264192" y="325394"/>
                  </a:cubicBezTo>
                  <a:cubicBezTo>
                    <a:pt x="279845" y="323387"/>
                    <a:pt x="294162" y="334449"/>
                    <a:pt x="296169" y="350103"/>
                  </a:cubicBezTo>
                  <a:cubicBezTo>
                    <a:pt x="296285" y="351007"/>
                    <a:pt x="296357" y="351915"/>
                    <a:pt x="296386" y="352826"/>
                  </a:cubicBezTo>
                  <a:cubicBezTo>
                    <a:pt x="297815" y="369685"/>
                    <a:pt x="285718" y="386640"/>
                    <a:pt x="273812" y="397308"/>
                  </a:cubicBezTo>
                  <a:cubicBezTo>
                    <a:pt x="261906" y="407976"/>
                    <a:pt x="230092" y="418834"/>
                    <a:pt x="221710" y="421596"/>
                  </a:cubicBezTo>
                  <a:cubicBezTo>
                    <a:pt x="222377" y="426549"/>
                    <a:pt x="223044" y="431598"/>
                    <a:pt x="223615" y="436551"/>
                  </a:cubicBezTo>
                  <a:cubicBezTo>
                    <a:pt x="226568" y="460649"/>
                    <a:pt x="229426" y="484652"/>
                    <a:pt x="233140" y="508179"/>
                  </a:cubicBezTo>
                  <a:cubicBezTo>
                    <a:pt x="234379" y="516465"/>
                    <a:pt x="235903" y="524562"/>
                    <a:pt x="237427" y="532658"/>
                  </a:cubicBezTo>
                  <a:cubicBezTo>
                    <a:pt x="237427" y="527229"/>
                    <a:pt x="237427" y="522657"/>
                    <a:pt x="237427" y="521990"/>
                  </a:cubicBezTo>
                  <a:cubicBezTo>
                    <a:pt x="240094" y="500749"/>
                    <a:pt x="257715" y="461220"/>
                    <a:pt x="281337" y="456839"/>
                  </a:cubicBezTo>
                  <a:cubicBezTo>
                    <a:pt x="296944" y="454497"/>
                    <a:pt x="311494" y="465250"/>
                    <a:pt x="313836" y="480857"/>
                  </a:cubicBezTo>
                  <a:cubicBezTo>
                    <a:pt x="313963" y="481705"/>
                    <a:pt x="314052" y="482558"/>
                    <a:pt x="314103" y="483414"/>
                  </a:cubicBezTo>
                  <a:cubicBezTo>
                    <a:pt x="315627" y="500273"/>
                    <a:pt x="303435" y="517227"/>
                    <a:pt x="291529" y="527895"/>
                  </a:cubicBezTo>
                  <a:cubicBezTo>
                    <a:pt x="279622" y="538563"/>
                    <a:pt x="250952" y="548374"/>
                    <a:pt x="240951" y="551708"/>
                  </a:cubicBezTo>
                  <a:cubicBezTo>
                    <a:pt x="242761" y="559899"/>
                    <a:pt x="244475" y="568186"/>
                    <a:pt x="246571" y="576092"/>
                  </a:cubicBezTo>
                  <a:cubicBezTo>
                    <a:pt x="248190" y="581521"/>
                    <a:pt x="249238" y="586760"/>
                    <a:pt x="251143" y="592094"/>
                  </a:cubicBezTo>
                  <a:lnTo>
                    <a:pt x="256286" y="607905"/>
                  </a:lnTo>
                  <a:cubicBezTo>
                    <a:pt x="259906" y="617430"/>
                    <a:pt x="263620" y="628003"/>
                    <a:pt x="267430" y="637528"/>
                  </a:cubicBezTo>
                  <a:cubicBezTo>
                    <a:pt x="270002" y="644196"/>
                    <a:pt x="272574" y="650482"/>
                    <a:pt x="275146" y="656578"/>
                  </a:cubicBezTo>
                  <a:cubicBezTo>
                    <a:pt x="273812" y="648387"/>
                    <a:pt x="271621" y="632194"/>
                    <a:pt x="271526" y="630861"/>
                  </a:cubicBezTo>
                  <a:cubicBezTo>
                    <a:pt x="271728" y="612005"/>
                    <a:pt x="276745" y="593513"/>
                    <a:pt x="286099" y="577140"/>
                  </a:cubicBezTo>
                  <a:cubicBezTo>
                    <a:pt x="285954" y="575078"/>
                    <a:pt x="285954" y="573010"/>
                    <a:pt x="286099" y="570948"/>
                  </a:cubicBezTo>
                  <a:cubicBezTo>
                    <a:pt x="288076" y="555291"/>
                    <a:pt x="302370" y="544200"/>
                    <a:pt x="318028" y="546177"/>
                  </a:cubicBezTo>
                  <a:cubicBezTo>
                    <a:pt x="318949" y="546293"/>
                    <a:pt x="319865" y="546454"/>
                    <a:pt x="320770" y="546659"/>
                  </a:cubicBezTo>
                  <a:cubicBezTo>
                    <a:pt x="343916" y="552756"/>
                    <a:pt x="358870" y="593427"/>
                    <a:pt x="360013" y="614763"/>
                  </a:cubicBezTo>
                  <a:cubicBezTo>
                    <a:pt x="360013" y="616097"/>
                    <a:pt x="359251" y="629813"/>
                    <a:pt x="358680" y="638481"/>
                  </a:cubicBezTo>
                  <a:cubicBezTo>
                    <a:pt x="359823" y="633432"/>
                    <a:pt x="360871" y="628956"/>
                    <a:pt x="362109" y="623336"/>
                  </a:cubicBezTo>
                  <a:cubicBezTo>
                    <a:pt x="364490" y="613144"/>
                    <a:pt x="367157" y="602952"/>
                    <a:pt x="370015" y="591999"/>
                  </a:cubicBezTo>
                  <a:cubicBezTo>
                    <a:pt x="371634" y="586760"/>
                    <a:pt x="373158" y="581426"/>
                    <a:pt x="374777" y="576092"/>
                  </a:cubicBezTo>
                  <a:cubicBezTo>
                    <a:pt x="376396" y="570758"/>
                    <a:pt x="378492" y="565329"/>
                    <a:pt x="380302" y="559899"/>
                  </a:cubicBezTo>
                  <a:cubicBezTo>
                    <a:pt x="384874" y="547327"/>
                    <a:pt x="389827" y="534849"/>
                    <a:pt x="395637" y="522371"/>
                  </a:cubicBezTo>
                  <a:cubicBezTo>
                    <a:pt x="386112" y="520275"/>
                    <a:pt x="354870" y="512274"/>
                    <a:pt x="342011" y="502559"/>
                  </a:cubicBezTo>
                  <a:cubicBezTo>
                    <a:pt x="329152" y="492844"/>
                    <a:pt x="315817" y="476937"/>
                    <a:pt x="315817" y="459982"/>
                  </a:cubicBezTo>
                  <a:cubicBezTo>
                    <a:pt x="315463" y="444205"/>
                    <a:pt x="327965" y="431127"/>
                    <a:pt x="343743" y="430772"/>
                  </a:cubicBezTo>
                  <a:cubicBezTo>
                    <a:pt x="344627" y="430753"/>
                    <a:pt x="345511" y="430773"/>
                    <a:pt x="346393" y="430836"/>
                  </a:cubicBezTo>
                  <a:cubicBezTo>
                    <a:pt x="370300" y="433312"/>
                    <a:pt x="391065" y="471222"/>
                    <a:pt x="395542" y="492177"/>
                  </a:cubicBezTo>
                  <a:cubicBezTo>
                    <a:pt x="395542" y="493510"/>
                    <a:pt x="397256" y="508941"/>
                    <a:pt x="397923" y="517418"/>
                  </a:cubicBezTo>
                  <a:cubicBezTo>
                    <a:pt x="401257" y="509893"/>
                    <a:pt x="404590" y="502464"/>
                    <a:pt x="408305" y="495034"/>
                  </a:cubicBezTo>
                  <a:cubicBezTo>
                    <a:pt x="418878" y="473508"/>
                    <a:pt x="430213" y="452077"/>
                    <a:pt x="441452" y="430645"/>
                  </a:cubicBezTo>
                  <a:cubicBezTo>
                    <a:pt x="444976" y="424073"/>
                    <a:pt x="448310" y="417501"/>
                    <a:pt x="451644" y="410928"/>
                  </a:cubicBezTo>
                  <a:cubicBezTo>
                    <a:pt x="448501" y="410166"/>
                    <a:pt x="410496" y="401403"/>
                    <a:pt x="396208" y="390640"/>
                  </a:cubicBezTo>
                  <a:cubicBezTo>
                    <a:pt x="383445" y="381115"/>
                    <a:pt x="369919" y="365018"/>
                    <a:pt x="370015" y="348063"/>
                  </a:cubicBezTo>
                  <a:cubicBezTo>
                    <a:pt x="369660" y="332286"/>
                    <a:pt x="382163" y="319208"/>
                    <a:pt x="397940" y="318854"/>
                  </a:cubicBezTo>
                  <a:cubicBezTo>
                    <a:pt x="398824" y="318834"/>
                    <a:pt x="399708" y="318855"/>
                    <a:pt x="400590" y="318917"/>
                  </a:cubicBezTo>
                  <a:cubicBezTo>
                    <a:pt x="424402" y="321394"/>
                    <a:pt x="445262" y="359303"/>
                    <a:pt x="449644" y="380258"/>
                  </a:cubicBezTo>
                  <a:cubicBezTo>
                    <a:pt x="449644" y="381877"/>
                    <a:pt x="452025" y="403975"/>
                    <a:pt x="452311" y="409690"/>
                  </a:cubicBezTo>
                  <a:cubicBezTo>
                    <a:pt x="459740" y="395212"/>
                    <a:pt x="467074" y="381115"/>
                    <a:pt x="473647" y="366066"/>
                  </a:cubicBezTo>
                  <a:cubicBezTo>
                    <a:pt x="482849" y="346307"/>
                    <a:pt x="490772" y="325977"/>
                    <a:pt x="497364" y="305201"/>
                  </a:cubicBezTo>
                  <a:cubicBezTo>
                    <a:pt x="495840" y="305201"/>
                    <a:pt x="456216" y="295676"/>
                    <a:pt x="441547" y="284817"/>
                  </a:cubicBezTo>
                  <a:cubicBezTo>
                    <a:pt x="428784" y="275292"/>
                    <a:pt x="415258" y="259195"/>
                    <a:pt x="415354" y="242241"/>
                  </a:cubicBezTo>
                  <a:cubicBezTo>
                    <a:pt x="415003" y="226463"/>
                    <a:pt x="427508" y="213388"/>
                    <a:pt x="443286" y="213037"/>
                  </a:cubicBezTo>
                  <a:cubicBezTo>
                    <a:pt x="444136" y="213018"/>
                    <a:pt x="444986" y="213037"/>
                    <a:pt x="445834" y="213094"/>
                  </a:cubicBezTo>
                  <a:cubicBezTo>
                    <a:pt x="469741" y="215571"/>
                    <a:pt x="490601" y="253575"/>
                    <a:pt x="494983" y="274530"/>
                  </a:cubicBezTo>
                  <a:cubicBezTo>
                    <a:pt x="494983" y="276150"/>
                    <a:pt x="497554" y="299962"/>
                    <a:pt x="497650" y="304344"/>
                  </a:cubicBezTo>
                  <a:cubicBezTo>
                    <a:pt x="497650" y="303105"/>
                    <a:pt x="498507" y="301962"/>
                    <a:pt x="498888" y="300724"/>
                  </a:cubicBezTo>
                  <a:cubicBezTo>
                    <a:pt x="504735" y="279813"/>
                    <a:pt x="508719" y="258425"/>
                    <a:pt x="510794" y="236811"/>
                  </a:cubicBezTo>
                  <a:cubicBezTo>
                    <a:pt x="512032" y="224905"/>
                    <a:pt x="512604" y="213475"/>
                    <a:pt x="512890" y="202331"/>
                  </a:cubicBezTo>
                  <a:cubicBezTo>
                    <a:pt x="505365" y="201378"/>
                    <a:pt x="470884" y="196902"/>
                    <a:pt x="456597" y="188329"/>
                  </a:cubicBezTo>
                  <a:cubicBezTo>
                    <a:pt x="442309" y="179757"/>
                    <a:pt x="428022" y="165755"/>
                    <a:pt x="425831" y="148991"/>
                  </a:cubicBezTo>
                  <a:cubicBezTo>
                    <a:pt x="423714" y="133352"/>
                    <a:pt x="434675" y="118958"/>
                    <a:pt x="450314" y="116840"/>
                  </a:cubicBezTo>
                  <a:cubicBezTo>
                    <a:pt x="451197" y="116721"/>
                    <a:pt x="452086" y="116642"/>
                    <a:pt x="452977" y="116606"/>
                  </a:cubicBezTo>
                  <a:cubicBezTo>
                    <a:pt x="476980" y="116606"/>
                    <a:pt x="501841" y="151848"/>
                    <a:pt x="508508" y="172232"/>
                  </a:cubicBezTo>
                  <a:cubicBezTo>
                    <a:pt x="508508" y="173280"/>
                    <a:pt x="511366" y="184995"/>
                    <a:pt x="512985" y="193473"/>
                  </a:cubicBezTo>
                  <a:cubicBezTo>
                    <a:pt x="512985" y="188424"/>
                    <a:pt x="512985" y="183281"/>
                    <a:pt x="512985" y="178423"/>
                  </a:cubicBezTo>
                  <a:cubicBezTo>
                    <a:pt x="512985" y="160326"/>
                    <a:pt x="511747" y="143657"/>
                    <a:pt x="510508" y="128988"/>
                  </a:cubicBezTo>
                  <a:cubicBezTo>
                    <a:pt x="509746" y="120606"/>
                    <a:pt x="508889" y="113081"/>
                    <a:pt x="508032" y="106033"/>
                  </a:cubicBezTo>
                  <a:cubicBezTo>
                    <a:pt x="501079" y="101271"/>
                    <a:pt x="473266" y="81840"/>
                    <a:pt x="464693" y="67933"/>
                  </a:cubicBezTo>
                  <a:cubicBezTo>
                    <a:pt x="456121" y="54027"/>
                    <a:pt x="449453" y="34596"/>
                    <a:pt x="455168" y="18879"/>
                  </a:cubicBezTo>
                  <a:cubicBezTo>
                    <a:pt x="460527" y="4036"/>
                    <a:pt x="476905" y="-3653"/>
                    <a:pt x="491749" y="1706"/>
                  </a:cubicBezTo>
                  <a:cubicBezTo>
                    <a:pt x="492555" y="1997"/>
                    <a:pt x="493348" y="2324"/>
                    <a:pt x="494125" y="2687"/>
                  </a:cubicBezTo>
                  <a:cubicBezTo>
                    <a:pt x="515461" y="13545"/>
                    <a:pt x="521272" y="56503"/>
                    <a:pt x="517843" y="77648"/>
                  </a:cubicBezTo>
                  <a:cubicBezTo>
                    <a:pt x="517843" y="79458"/>
                    <a:pt x="509556" y="107462"/>
                    <a:pt x="509175" y="107271"/>
                  </a:cubicBezTo>
                  <a:lnTo>
                    <a:pt x="509175" y="107271"/>
                  </a:lnTo>
                  <a:cubicBezTo>
                    <a:pt x="510127" y="114034"/>
                    <a:pt x="511080" y="121273"/>
                    <a:pt x="511937" y="129179"/>
                  </a:cubicBezTo>
                  <a:cubicBezTo>
                    <a:pt x="513461" y="143943"/>
                    <a:pt x="515080" y="160516"/>
                    <a:pt x="515557" y="178709"/>
                  </a:cubicBezTo>
                  <a:cubicBezTo>
                    <a:pt x="516294" y="198336"/>
                    <a:pt x="515912" y="217990"/>
                    <a:pt x="514414" y="237573"/>
                  </a:cubicBezTo>
                  <a:cubicBezTo>
                    <a:pt x="512753" y="259496"/>
                    <a:pt x="509183" y="281232"/>
                    <a:pt x="503745" y="302534"/>
                  </a:cubicBezTo>
                  <a:lnTo>
                    <a:pt x="503746" y="303296"/>
                  </a:lnTo>
                  <a:cubicBezTo>
                    <a:pt x="507460" y="297295"/>
                    <a:pt x="518509" y="281103"/>
                    <a:pt x="519557" y="279864"/>
                  </a:cubicBezTo>
                  <a:cubicBezTo>
                    <a:pt x="533464" y="263672"/>
                    <a:pt x="570040" y="240431"/>
                    <a:pt x="592138" y="249765"/>
                  </a:cubicBezTo>
                  <a:cubicBezTo>
                    <a:pt x="606566" y="256159"/>
                    <a:pt x="613079" y="273039"/>
                    <a:pt x="606686" y="287467"/>
                  </a:cubicBezTo>
                  <a:cubicBezTo>
                    <a:pt x="606294" y="288352"/>
                    <a:pt x="605857" y="289216"/>
                    <a:pt x="605377" y="290056"/>
                  </a:cubicBezTo>
                  <a:cubicBezTo>
                    <a:pt x="596710" y="305201"/>
                    <a:pt x="577279" y="312345"/>
                    <a:pt x="561467" y="3147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7" name="任意多边形: 形状 576">
              <a:extLst>
                <a:ext uri="{FF2B5EF4-FFF2-40B4-BE49-F238E27FC236}">
                  <a16:creationId xmlns:a16="http://schemas.microsoft.com/office/drawing/2014/main" id="{17530540-46C2-4C4F-8B33-6C550B7A30C2}"/>
                </a:ext>
              </a:extLst>
            </p:cNvPr>
            <p:cNvSpPr/>
            <p:nvPr/>
          </p:nvSpPr>
          <p:spPr>
            <a:xfrm>
              <a:off x="2983610" y="4601761"/>
              <a:ext cx="66482" cy="106636"/>
            </a:xfrm>
            <a:custGeom>
              <a:avLst/>
              <a:gdLst>
                <a:gd name="connsiteX0" fmla="*/ 8764 w 66482"/>
                <a:gd name="connsiteY0" fmla="*/ 106636 h 106636"/>
                <a:gd name="connsiteX1" fmla="*/ 668 w 66482"/>
                <a:gd name="connsiteY1" fmla="*/ 76918 h 106636"/>
                <a:gd name="connsiteX2" fmla="*/ 25814 w 66482"/>
                <a:gd name="connsiteY2" fmla="*/ 2433 h 106636"/>
                <a:gd name="connsiteX3" fmla="*/ 63484 w 66482"/>
                <a:gd name="connsiteY3" fmla="*/ 17061 h 106636"/>
                <a:gd name="connsiteX4" fmla="*/ 64390 w 66482"/>
                <a:gd name="connsiteY4" fmla="*/ 19387 h 106636"/>
                <a:gd name="connsiteX5" fmla="*/ 54293 w 66482"/>
                <a:gd name="connsiteY5" fmla="*/ 68251 h 106636"/>
                <a:gd name="connsiteX6" fmla="*/ 8764 w 66482"/>
                <a:gd name="connsiteY6" fmla="*/ 106636 h 10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482" h="106636">
                  <a:moveTo>
                    <a:pt x="8764" y="106636"/>
                  </a:moveTo>
                  <a:cubicBezTo>
                    <a:pt x="8764" y="106636"/>
                    <a:pt x="953" y="78728"/>
                    <a:pt x="668" y="76918"/>
                  </a:cubicBezTo>
                  <a:cubicBezTo>
                    <a:pt x="-2285" y="55677"/>
                    <a:pt x="4287" y="12910"/>
                    <a:pt x="25814" y="2433"/>
                  </a:cubicBezTo>
                  <a:cubicBezTo>
                    <a:pt x="40255" y="-3930"/>
                    <a:pt x="57121" y="2619"/>
                    <a:pt x="63484" y="17061"/>
                  </a:cubicBezTo>
                  <a:cubicBezTo>
                    <a:pt x="63820" y="17823"/>
                    <a:pt x="64122" y="18599"/>
                    <a:pt x="64390" y="19387"/>
                  </a:cubicBezTo>
                  <a:cubicBezTo>
                    <a:pt x="70200" y="35294"/>
                    <a:pt x="62961" y="54820"/>
                    <a:pt x="54293" y="68251"/>
                  </a:cubicBezTo>
                  <a:cubicBezTo>
                    <a:pt x="44292" y="84538"/>
                    <a:pt x="8764" y="106636"/>
                    <a:pt x="8764" y="106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578" name="图形 568">
            <a:extLst>
              <a:ext uri="{FF2B5EF4-FFF2-40B4-BE49-F238E27FC236}">
                <a16:creationId xmlns:a16="http://schemas.microsoft.com/office/drawing/2014/main" id="{9937B4F0-551B-4594-8045-4EB77C291BB0}"/>
              </a:ext>
            </a:extLst>
          </p:cNvPr>
          <p:cNvGrpSpPr/>
          <p:nvPr/>
        </p:nvGrpSpPr>
        <p:grpSpPr>
          <a:xfrm rot="653279" flipH="1">
            <a:off x="11045838" y="4603886"/>
            <a:ext cx="611673" cy="705536"/>
            <a:chOff x="2842672" y="4504924"/>
            <a:chExt cx="611673" cy="705536"/>
          </a:xfrm>
          <a:solidFill>
            <a:schemeClr val="accent2"/>
          </a:solidFill>
        </p:grpSpPr>
        <p:sp>
          <p:nvSpPr>
            <p:cNvPr id="579" name="任意多边形: 形状 578">
              <a:extLst>
                <a:ext uri="{FF2B5EF4-FFF2-40B4-BE49-F238E27FC236}">
                  <a16:creationId xmlns:a16="http://schemas.microsoft.com/office/drawing/2014/main" id="{A67A98C5-7459-4C1A-93B7-38D7CEF36295}"/>
                </a:ext>
              </a:extLst>
            </p:cNvPr>
            <p:cNvSpPr/>
            <p:nvPr/>
          </p:nvSpPr>
          <p:spPr>
            <a:xfrm>
              <a:off x="3358895" y="4626651"/>
              <a:ext cx="95450" cy="77767"/>
            </a:xfrm>
            <a:custGeom>
              <a:avLst/>
              <a:gdLst>
                <a:gd name="connsiteX0" fmla="*/ 59341 w 95450"/>
                <a:gd name="connsiteY0" fmla="*/ 70984 h 77767"/>
                <a:gd name="connsiteX1" fmla="*/ 0 w 95450"/>
                <a:gd name="connsiteY1" fmla="*/ 77746 h 77767"/>
                <a:gd name="connsiteX2" fmla="*/ 9525 w 95450"/>
                <a:gd name="connsiteY2" fmla="*/ 48505 h 77767"/>
                <a:gd name="connsiteX3" fmla="*/ 71533 w 95450"/>
                <a:gd name="connsiteY3" fmla="*/ 213 h 77767"/>
                <a:gd name="connsiteX4" fmla="*/ 95063 w 95450"/>
                <a:gd name="connsiteY4" fmla="*/ 33067 h 77767"/>
                <a:gd name="connsiteX5" fmla="*/ 94488 w 95450"/>
                <a:gd name="connsiteY5" fmla="*/ 35741 h 77767"/>
                <a:gd name="connsiteX6" fmla="*/ 59341 w 95450"/>
                <a:gd name="connsiteY6" fmla="*/ 70984 h 7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50" h="77767">
                  <a:moveTo>
                    <a:pt x="59341" y="70984"/>
                  </a:moveTo>
                  <a:cubicBezTo>
                    <a:pt x="42100" y="78509"/>
                    <a:pt x="0" y="77746"/>
                    <a:pt x="0" y="77746"/>
                  </a:cubicBezTo>
                  <a:cubicBezTo>
                    <a:pt x="0" y="77746"/>
                    <a:pt x="8954" y="50124"/>
                    <a:pt x="9525" y="48505"/>
                  </a:cubicBezTo>
                  <a:cubicBezTo>
                    <a:pt x="19050" y="29455"/>
                    <a:pt x="47625" y="-2930"/>
                    <a:pt x="71533" y="213"/>
                  </a:cubicBezTo>
                  <a:cubicBezTo>
                    <a:pt x="87103" y="2788"/>
                    <a:pt x="97638" y="17497"/>
                    <a:pt x="95063" y="33067"/>
                  </a:cubicBezTo>
                  <a:cubicBezTo>
                    <a:pt x="94914" y="33967"/>
                    <a:pt x="94722" y="34859"/>
                    <a:pt x="94488" y="35741"/>
                  </a:cubicBezTo>
                  <a:cubicBezTo>
                    <a:pt x="90773" y="52219"/>
                    <a:pt x="73914" y="64507"/>
                    <a:pt x="59341" y="709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0" name="任意多边形: 形状 579">
              <a:extLst>
                <a:ext uri="{FF2B5EF4-FFF2-40B4-BE49-F238E27FC236}">
                  <a16:creationId xmlns:a16="http://schemas.microsoft.com/office/drawing/2014/main" id="{7D2F5892-AFE8-4562-B9DF-A4357CCFE94A}"/>
                </a:ext>
              </a:extLst>
            </p:cNvPr>
            <p:cNvSpPr/>
            <p:nvPr/>
          </p:nvSpPr>
          <p:spPr>
            <a:xfrm>
              <a:off x="2842672" y="4504924"/>
              <a:ext cx="609142" cy="705536"/>
            </a:xfrm>
            <a:custGeom>
              <a:avLst/>
              <a:gdLst>
                <a:gd name="connsiteX0" fmla="*/ 561467 w 609142"/>
                <a:gd name="connsiteY0" fmla="*/ 314726 h 705536"/>
                <a:gd name="connsiteX1" fmla="*/ 502984 w 609142"/>
                <a:gd name="connsiteY1" fmla="*/ 305772 h 705536"/>
                <a:gd name="connsiteX2" fmla="*/ 480409 w 609142"/>
                <a:gd name="connsiteY2" fmla="*/ 368828 h 705536"/>
                <a:gd name="connsiteX3" fmla="*/ 464026 w 609142"/>
                <a:gd name="connsiteY3" fmla="*/ 404642 h 705536"/>
                <a:gd name="connsiteX4" fmla="*/ 471075 w 609142"/>
                <a:gd name="connsiteY4" fmla="*/ 394545 h 705536"/>
                <a:gd name="connsiteX5" fmla="*/ 543655 w 609142"/>
                <a:gd name="connsiteY5" fmla="*/ 364446 h 705536"/>
                <a:gd name="connsiteX6" fmla="*/ 557591 w 609142"/>
                <a:gd name="connsiteY6" fmla="*/ 402379 h 705536"/>
                <a:gd name="connsiteX7" fmla="*/ 556419 w 609142"/>
                <a:gd name="connsiteY7" fmla="*/ 404642 h 705536"/>
                <a:gd name="connsiteX8" fmla="*/ 512985 w 609142"/>
                <a:gd name="connsiteY8" fmla="*/ 429026 h 705536"/>
                <a:gd name="connsiteX9" fmla="*/ 455835 w 609142"/>
                <a:gd name="connsiteY9" fmla="*/ 420548 h 705536"/>
                <a:gd name="connsiteX10" fmla="*/ 449167 w 609142"/>
                <a:gd name="connsiteY10" fmla="*/ 434169 h 705536"/>
                <a:gd name="connsiteX11" fmla="*/ 417449 w 609142"/>
                <a:gd name="connsiteY11" fmla="*/ 499035 h 705536"/>
                <a:gd name="connsiteX12" fmla="*/ 407924 w 609142"/>
                <a:gd name="connsiteY12" fmla="*/ 521799 h 705536"/>
                <a:gd name="connsiteX13" fmla="*/ 414020 w 609142"/>
                <a:gd name="connsiteY13" fmla="*/ 513036 h 705536"/>
                <a:gd name="connsiteX14" fmla="*/ 486601 w 609142"/>
                <a:gd name="connsiteY14" fmla="*/ 482937 h 705536"/>
                <a:gd name="connsiteX15" fmla="*/ 500426 w 609142"/>
                <a:gd name="connsiteY15" fmla="*/ 520910 h 705536"/>
                <a:gd name="connsiteX16" fmla="*/ 499269 w 609142"/>
                <a:gd name="connsiteY16" fmla="*/ 523133 h 705536"/>
                <a:gd name="connsiteX17" fmla="*/ 455835 w 609142"/>
                <a:gd name="connsiteY17" fmla="*/ 547803 h 705536"/>
                <a:gd name="connsiteX18" fmla="*/ 400590 w 609142"/>
                <a:gd name="connsiteY18" fmla="*/ 539706 h 705536"/>
                <a:gd name="connsiteX19" fmla="*/ 391827 w 609142"/>
                <a:gd name="connsiteY19" fmla="*/ 563233 h 705536"/>
                <a:gd name="connsiteX20" fmla="*/ 386779 w 609142"/>
                <a:gd name="connsiteY20" fmla="*/ 579140 h 705536"/>
                <a:gd name="connsiteX21" fmla="*/ 382397 w 609142"/>
                <a:gd name="connsiteY21" fmla="*/ 595047 h 705536"/>
                <a:gd name="connsiteX22" fmla="*/ 375253 w 609142"/>
                <a:gd name="connsiteY22" fmla="*/ 626003 h 705536"/>
                <a:gd name="connsiteX23" fmla="*/ 371062 w 609142"/>
                <a:gd name="connsiteY23" fmla="*/ 646386 h 705536"/>
                <a:gd name="connsiteX24" fmla="*/ 382302 w 609142"/>
                <a:gd name="connsiteY24" fmla="*/ 622955 h 705536"/>
                <a:gd name="connsiteX25" fmla="*/ 449453 w 609142"/>
                <a:gd name="connsiteY25" fmla="*/ 582093 h 705536"/>
                <a:gd name="connsiteX26" fmla="*/ 469509 w 609142"/>
                <a:gd name="connsiteY26" fmla="*/ 617176 h 705536"/>
                <a:gd name="connsiteX27" fmla="*/ 468503 w 609142"/>
                <a:gd name="connsiteY27" fmla="*/ 620193 h 705536"/>
                <a:gd name="connsiteX28" fmla="*/ 429355 w 609142"/>
                <a:gd name="connsiteY28" fmla="*/ 651149 h 705536"/>
                <a:gd name="connsiteX29" fmla="*/ 370491 w 609142"/>
                <a:gd name="connsiteY29" fmla="*/ 651149 h 705536"/>
                <a:gd name="connsiteX30" fmla="*/ 364585 w 609142"/>
                <a:gd name="connsiteY30" fmla="*/ 683439 h 705536"/>
                <a:gd name="connsiteX31" fmla="*/ 360966 w 609142"/>
                <a:gd name="connsiteY31" fmla="*/ 705441 h 705536"/>
                <a:gd name="connsiteX32" fmla="*/ 345535 w 609142"/>
                <a:gd name="connsiteY32" fmla="*/ 705441 h 705536"/>
                <a:gd name="connsiteX33" fmla="*/ 350107 w 609142"/>
                <a:gd name="connsiteY33" fmla="*/ 680867 h 705536"/>
                <a:gd name="connsiteX34" fmla="*/ 357632 w 609142"/>
                <a:gd name="connsiteY34" fmla="*/ 645053 h 705536"/>
                <a:gd name="connsiteX35" fmla="*/ 324771 w 609142"/>
                <a:gd name="connsiteY35" fmla="*/ 629718 h 705536"/>
                <a:gd name="connsiteX36" fmla="*/ 277146 w 609142"/>
                <a:gd name="connsiteY36" fmla="*/ 660769 h 705536"/>
                <a:gd name="connsiteX37" fmla="*/ 290005 w 609142"/>
                <a:gd name="connsiteY37" fmla="*/ 690963 h 705536"/>
                <a:gd name="connsiteX38" fmla="*/ 296482 w 609142"/>
                <a:gd name="connsiteY38" fmla="*/ 705537 h 705536"/>
                <a:gd name="connsiteX39" fmla="*/ 280575 w 609142"/>
                <a:gd name="connsiteY39" fmla="*/ 705537 h 705536"/>
                <a:gd name="connsiteX40" fmla="*/ 276765 w 609142"/>
                <a:gd name="connsiteY40" fmla="*/ 696488 h 705536"/>
                <a:gd name="connsiteX41" fmla="*/ 263335 w 609142"/>
                <a:gd name="connsiteY41" fmla="*/ 662484 h 705536"/>
                <a:gd name="connsiteX42" fmla="*/ 204661 w 609142"/>
                <a:gd name="connsiteY42" fmla="*/ 667341 h 705536"/>
                <a:gd name="connsiteX43" fmla="*/ 163132 w 609142"/>
                <a:gd name="connsiteY43" fmla="*/ 639719 h 705536"/>
                <a:gd name="connsiteX44" fmla="*/ 176278 w 609142"/>
                <a:gd name="connsiteY44" fmla="*/ 601506 h 705536"/>
                <a:gd name="connsiteX45" fmla="*/ 178657 w 609142"/>
                <a:gd name="connsiteY45" fmla="*/ 600476 h 705536"/>
                <a:gd name="connsiteX46" fmla="*/ 248952 w 609142"/>
                <a:gd name="connsiteY46" fmla="*/ 635623 h 705536"/>
                <a:gd name="connsiteX47" fmla="*/ 260858 w 609142"/>
                <a:gd name="connsiteY47" fmla="*/ 656197 h 705536"/>
                <a:gd name="connsiteX48" fmla="*/ 255429 w 609142"/>
                <a:gd name="connsiteY48" fmla="*/ 641624 h 705536"/>
                <a:gd name="connsiteX49" fmla="*/ 244666 w 609142"/>
                <a:gd name="connsiteY49" fmla="*/ 611049 h 705536"/>
                <a:gd name="connsiteX50" fmla="*/ 239903 w 609142"/>
                <a:gd name="connsiteY50" fmla="*/ 595237 h 705536"/>
                <a:gd name="connsiteX51" fmla="*/ 235522 w 609142"/>
                <a:gd name="connsiteY51" fmla="*/ 578664 h 705536"/>
                <a:gd name="connsiteX52" fmla="*/ 227616 w 609142"/>
                <a:gd name="connsiteY52" fmla="*/ 538849 h 705536"/>
                <a:gd name="connsiteX53" fmla="*/ 171990 w 609142"/>
                <a:gd name="connsiteY53" fmla="*/ 551898 h 705536"/>
                <a:gd name="connsiteX54" fmla="*/ 126746 w 609142"/>
                <a:gd name="connsiteY54" fmla="*/ 530848 h 705536"/>
                <a:gd name="connsiteX55" fmla="*/ 134030 w 609142"/>
                <a:gd name="connsiteY55" fmla="*/ 491099 h 705536"/>
                <a:gd name="connsiteX56" fmla="*/ 136271 w 609142"/>
                <a:gd name="connsiteY56" fmla="*/ 489700 h 705536"/>
                <a:gd name="connsiteX57" fmla="*/ 211138 w 609142"/>
                <a:gd name="connsiteY57" fmla="*/ 513798 h 705536"/>
                <a:gd name="connsiteX58" fmla="*/ 226949 w 609142"/>
                <a:gd name="connsiteY58" fmla="*/ 533515 h 705536"/>
                <a:gd name="connsiteX59" fmla="*/ 223330 w 609142"/>
                <a:gd name="connsiteY59" fmla="*/ 509036 h 705536"/>
                <a:gd name="connsiteX60" fmla="*/ 215424 w 609142"/>
                <a:gd name="connsiteY60" fmla="*/ 437027 h 705536"/>
                <a:gd name="connsiteX61" fmla="*/ 213138 w 609142"/>
                <a:gd name="connsiteY61" fmla="*/ 414929 h 705536"/>
                <a:gd name="connsiteX62" fmla="*/ 155988 w 609142"/>
                <a:gd name="connsiteY62" fmla="*/ 428645 h 705536"/>
                <a:gd name="connsiteX63" fmla="*/ 110649 w 609142"/>
                <a:gd name="connsiteY63" fmla="*/ 407690 h 705536"/>
                <a:gd name="connsiteX64" fmla="*/ 117816 w 609142"/>
                <a:gd name="connsiteY64" fmla="*/ 367919 h 705536"/>
                <a:gd name="connsiteX65" fmla="*/ 120174 w 609142"/>
                <a:gd name="connsiteY65" fmla="*/ 366447 h 705536"/>
                <a:gd name="connsiteX66" fmla="*/ 194945 w 609142"/>
                <a:gd name="connsiteY66" fmla="*/ 390545 h 705536"/>
                <a:gd name="connsiteX67" fmla="*/ 213424 w 609142"/>
                <a:gd name="connsiteY67" fmla="*/ 413595 h 705536"/>
                <a:gd name="connsiteX68" fmla="*/ 207232 w 609142"/>
                <a:gd name="connsiteY68" fmla="*/ 365970 h 705536"/>
                <a:gd name="connsiteX69" fmla="*/ 193135 w 609142"/>
                <a:gd name="connsiteY69" fmla="*/ 302629 h 705536"/>
                <a:gd name="connsiteX70" fmla="*/ 135319 w 609142"/>
                <a:gd name="connsiteY70" fmla="*/ 316440 h 705536"/>
                <a:gd name="connsiteX71" fmla="*/ 90075 w 609142"/>
                <a:gd name="connsiteY71" fmla="*/ 295485 h 705536"/>
                <a:gd name="connsiteX72" fmla="*/ 97242 w 609142"/>
                <a:gd name="connsiteY72" fmla="*/ 255715 h 705536"/>
                <a:gd name="connsiteX73" fmla="*/ 99600 w 609142"/>
                <a:gd name="connsiteY73" fmla="*/ 254242 h 705536"/>
                <a:gd name="connsiteX74" fmla="*/ 174466 w 609142"/>
                <a:gd name="connsiteY74" fmla="*/ 278436 h 705536"/>
                <a:gd name="connsiteX75" fmla="*/ 193516 w 609142"/>
                <a:gd name="connsiteY75" fmla="*/ 301772 h 705536"/>
                <a:gd name="connsiteX76" fmla="*/ 192564 w 609142"/>
                <a:gd name="connsiteY76" fmla="*/ 298152 h 705536"/>
                <a:gd name="connsiteX77" fmla="*/ 167227 w 609142"/>
                <a:gd name="connsiteY77" fmla="*/ 238240 h 705536"/>
                <a:gd name="connsiteX78" fmla="*/ 149987 w 609142"/>
                <a:gd name="connsiteY78" fmla="*/ 208236 h 705536"/>
                <a:gd name="connsiteX79" fmla="*/ 95218 w 609142"/>
                <a:gd name="connsiteY79" fmla="*/ 227286 h 705536"/>
                <a:gd name="connsiteX80" fmla="*/ 47593 w 609142"/>
                <a:gd name="connsiteY80" fmla="*/ 211380 h 705536"/>
                <a:gd name="connsiteX81" fmla="*/ 50324 w 609142"/>
                <a:gd name="connsiteY81" fmla="*/ 171061 h 705536"/>
                <a:gd name="connsiteX82" fmla="*/ 52451 w 609142"/>
                <a:gd name="connsiteY82" fmla="*/ 169374 h 705536"/>
                <a:gd name="connsiteX83" fmla="*/ 129413 w 609142"/>
                <a:gd name="connsiteY83" fmla="*/ 185091 h 705536"/>
                <a:gd name="connsiteX84" fmla="*/ 144939 w 609142"/>
                <a:gd name="connsiteY84" fmla="*/ 200426 h 705536"/>
                <a:gd name="connsiteX85" fmla="*/ 136747 w 609142"/>
                <a:gd name="connsiteY85" fmla="*/ 187758 h 705536"/>
                <a:gd name="connsiteX86" fmla="*/ 107410 w 609142"/>
                <a:gd name="connsiteY86" fmla="*/ 147848 h 705536"/>
                <a:gd name="connsiteX87" fmla="*/ 92647 w 609142"/>
                <a:gd name="connsiteY87" fmla="*/ 130131 h 705536"/>
                <a:gd name="connsiteX88" fmla="*/ 35497 w 609142"/>
                <a:gd name="connsiteY88" fmla="*/ 122130 h 705536"/>
                <a:gd name="connsiteX89" fmla="*/ 826 w 609142"/>
                <a:gd name="connsiteY89" fmla="*/ 86221 h 705536"/>
                <a:gd name="connsiteX90" fmla="*/ 21790 w 609142"/>
                <a:gd name="connsiteY90" fmla="*/ 51673 h 705536"/>
                <a:gd name="connsiteX91" fmla="*/ 24352 w 609142"/>
                <a:gd name="connsiteY91" fmla="*/ 51169 h 705536"/>
                <a:gd name="connsiteX92" fmla="*/ 85503 w 609142"/>
                <a:gd name="connsiteY92" fmla="*/ 100699 h 705536"/>
                <a:gd name="connsiteX93" fmla="*/ 95028 w 609142"/>
                <a:gd name="connsiteY93" fmla="*/ 130131 h 705536"/>
                <a:gd name="connsiteX94" fmla="*/ 94552 w 609142"/>
                <a:gd name="connsiteY94" fmla="*/ 130131 h 705536"/>
                <a:gd name="connsiteX95" fmla="*/ 108934 w 609142"/>
                <a:gd name="connsiteY95" fmla="*/ 146895 h 705536"/>
                <a:gd name="connsiteX96" fmla="*/ 139319 w 609142"/>
                <a:gd name="connsiteY96" fmla="*/ 186234 h 705536"/>
                <a:gd name="connsiteX97" fmla="*/ 170752 w 609142"/>
                <a:gd name="connsiteY97" fmla="*/ 235954 h 705536"/>
                <a:gd name="connsiteX98" fmla="*/ 197707 w 609142"/>
                <a:gd name="connsiteY98" fmla="*/ 295962 h 705536"/>
                <a:gd name="connsiteX99" fmla="*/ 197707 w 609142"/>
                <a:gd name="connsiteY99" fmla="*/ 296723 h 705536"/>
                <a:gd name="connsiteX100" fmla="*/ 197707 w 609142"/>
                <a:gd name="connsiteY100" fmla="*/ 268148 h 705536"/>
                <a:gd name="connsiteX101" fmla="*/ 241618 w 609142"/>
                <a:gd name="connsiteY101" fmla="*/ 202998 h 705536"/>
                <a:gd name="connsiteX102" fmla="*/ 274197 w 609142"/>
                <a:gd name="connsiteY102" fmla="*/ 226907 h 705536"/>
                <a:gd name="connsiteX103" fmla="*/ 274479 w 609142"/>
                <a:gd name="connsiteY103" fmla="*/ 229572 h 705536"/>
                <a:gd name="connsiteX104" fmla="*/ 251809 w 609142"/>
                <a:gd name="connsiteY104" fmla="*/ 274054 h 705536"/>
                <a:gd name="connsiteX105" fmla="*/ 198088 w 609142"/>
                <a:gd name="connsiteY105" fmla="*/ 298819 h 705536"/>
                <a:gd name="connsiteX106" fmla="*/ 214186 w 609142"/>
                <a:gd name="connsiteY106" fmla="*/ 363970 h 705536"/>
                <a:gd name="connsiteX107" fmla="*/ 220282 w 609142"/>
                <a:gd name="connsiteY107" fmla="*/ 402832 h 705536"/>
                <a:gd name="connsiteX108" fmla="*/ 220282 w 609142"/>
                <a:gd name="connsiteY108" fmla="*/ 390545 h 705536"/>
                <a:gd name="connsiteX109" fmla="*/ 264192 w 609142"/>
                <a:gd name="connsiteY109" fmla="*/ 325394 h 705536"/>
                <a:gd name="connsiteX110" fmla="*/ 296169 w 609142"/>
                <a:gd name="connsiteY110" fmla="*/ 350103 h 705536"/>
                <a:gd name="connsiteX111" fmla="*/ 296386 w 609142"/>
                <a:gd name="connsiteY111" fmla="*/ 352826 h 705536"/>
                <a:gd name="connsiteX112" fmla="*/ 273812 w 609142"/>
                <a:gd name="connsiteY112" fmla="*/ 397308 h 705536"/>
                <a:gd name="connsiteX113" fmla="*/ 221710 w 609142"/>
                <a:gd name="connsiteY113" fmla="*/ 421596 h 705536"/>
                <a:gd name="connsiteX114" fmla="*/ 223615 w 609142"/>
                <a:gd name="connsiteY114" fmla="*/ 436551 h 705536"/>
                <a:gd name="connsiteX115" fmla="*/ 233140 w 609142"/>
                <a:gd name="connsiteY115" fmla="*/ 508179 h 705536"/>
                <a:gd name="connsiteX116" fmla="*/ 237427 w 609142"/>
                <a:gd name="connsiteY116" fmla="*/ 532658 h 705536"/>
                <a:gd name="connsiteX117" fmla="*/ 237427 w 609142"/>
                <a:gd name="connsiteY117" fmla="*/ 521990 h 705536"/>
                <a:gd name="connsiteX118" fmla="*/ 281337 w 609142"/>
                <a:gd name="connsiteY118" fmla="*/ 456839 h 705536"/>
                <a:gd name="connsiteX119" fmla="*/ 313836 w 609142"/>
                <a:gd name="connsiteY119" fmla="*/ 480857 h 705536"/>
                <a:gd name="connsiteX120" fmla="*/ 314103 w 609142"/>
                <a:gd name="connsiteY120" fmla="*/ 483414 h 705536"/>
                <a:gd name="connsiteX121" fmla="*/ 291529 w 609142"/>
                <a:gd name="connsiteY121" fmla="*/ 527895 h 705536"/>
                <a:gd name="connsiteX122" fmla="*/ 240951 w 609142"/>
                <a:gd name="connsiteY122" fmla="*/ 551708 h 705536"/>
                <a:gd name="connsiteX123" fmla="*/ 246571 w 609142"/>
                <a:gd name="connsiteY123" fmla="*/ 576092 h 705536"/>
                <a:gd name="connsiteX124" fmla="*/ 251143 w 609142"/>
                <a:gd name="connsiteY124" fmla="*/ 592094 h 705536"/>
                <a:gd name="connsiteX125" fmla="*/ 256286 w 609142"/>
                <a:gd name="connsiteY125" fmla="*/ 607905 h 705536"/>
                <a:gd name="connsiteX126" fmla="*/ 267430 w 609142"/>
                <a:gd name="connsiteY126" fmla="*/ 637528 h 705536"/>
                <a:gd name="connsiteX127" fmla="*/ 275146 w 609142"/>
                <a:gd name="connsiteY127" fmla="*/ 656578 h 705536"/>
                <a:gd name="connsiteX128" fmla="*/ 271526 w 609142"/>
                <a:gd name="connsiteY128" fmla="*/ 630861 h 705536"/>
                <a:gd name="connsiteX129" fmla="*/ 286099 w 609142"/>
                <a:gd name="connsiteY129" fmla="*/ 577140 h 705536"/>
                <a:gd name="connsiteX130" fmla="*/ 286099 w 609142"/>
                <a:gd name="connsiteY130" fmla="*/ 570948 h 705536"/>
                <a:gd name="connsiteX131" fmla="*/ 318028 w 609142"/>
                <a:gd name="connsiteY131" fmla="*/ 546177 h 705536"/>
                <a:gd name="connsiteX132" fmla="*/ 320770 w 609142"/>
                <a:gd name="connsiteY132" fmla="*/ 546659 h 705536"/>
                <a:gd name="connsiteX133" fmla="*/ 360013 w 609142"/>
                <a:gd name="connsiteY133" fmla="*/ 614763 h 705536"/>
                <a:gd name="connsiteX134" fmla="*/ 358680 w 609142"/>
                <a:gd name="connsiteY134" fmla="*/ 638481 h 705536"/>
                <a:gd name="connsiteX135" fmla="*/ 362109 w 609142"/>
                <a:gd name="connsiteY135" fmla="*/ 623336 h 705536"/>
                <a:gd name="connsiteX136" fmla="*/ 370015 w 609142"/>
                <a:gd name="connsiteY136" fmla="*/ 591999 h 705536"/>
                <a:gd name="connsiteX137" fmla="*/ 374777 w 609142"/>
                <a:gd name="connsiteY137" fmla="*/ 576092 h 705536"/>
                <a:gd name="connsiteX138" fmla="*/ 380302 w 609142"/>
                <a:gd name="connsiteY138" fmla="*/ 559899 h 705536"/>
                <a:gd name="connsiteX139" fmla="*/ 395637 w 609142"/>
                <a:gd name="connsiteY139" fmla="*/ 522371 h 705536"/>
                <a:gd name="connsiteX140" fmla="*/ 342011 w 609142"/>
                <a:gd name="connsiteY140" fmla="*/ 502559 h 705536"/>
                <a:gd name="connsiteX141" fmla="*/ 315817 w 609142"/>
                <a:gd name="connsiteY141" fmla="*/ 459982 h 705536"/>
                <a:gd name="connsiteX142" fmla="*/ 343743 w 609142"/>
                <a:gd name="connsiteY142" fmla="*/ 430772 h 705536"/>
                <a:gd name="connsiteX143" fmla="*/ 346393 w 609142"/>
                <a:gd name="connsiteY143" fmla="*/ 430836 h 705536"/>
                <a:gd name="connsiteX144" fmla="*/ 395542 w 609142"/>
                <a:gd name="connsiteY144" fmla="*/ 492177 h 705536"/>
                <a:gd name="connsiteX145" fmla="*/ 397923 w 609142"/>
                <a:gd name="connsiteY145" fmla="*/ 517418 h 705536"/>
                <a:gd name="connsiteX146" fmla="*/ 408305 w 609142"/>
                <a:gd name="connsiteY146" fmla="*/ 495034 h 705536"/>
                <a:gd name="connsiteX147" fmla="*/ 441452 w 609142"/>
                <a:gd name="connsiteY147" fmla="*/ 430645 h 705536"/>
                <a:gd name="connsiteX148" fmla="*/ 451644 w 609142"/>
                <a:gd name="connsiteY148" fmla="*/ 410928 h 705536"/>
                <a:gd name="connsiteX149" fmla="*/ 396208 w 609142"/>
                <a:gd name="connsiteY149" fmla="*/ 390640 h 705536"/>
                <a:gd name="connsiteX150" fmla="*/ 370015 w 609142"/>
                <a:gd name="connsiteY150" fmla="*/ 348063 h 705536"/>
                <a:gd name="connsiteX151" fmla="*/ 397940 w 609142"/>
                <a:gd name="connsiteY151" fmla="*/ 318854 h 705536"/>
                <a:gd name="connsiteX152" fmla="*/ 400590 w 609142"/>
                <a:gd name="connsiteY152" fmla="*/ 318917 h 705536"/>
                <a:gd name="connsiteX153" fmla="*/ 449644 w 609142"/>
                <a:gd name="connsiteY153" fmla="*/ 380258 h 705536"/>
                <a:gd name="connsiteX154" fmla="*/ 452311 w 609142"/>
                <a:gd name="connsiteY154" fmla="*/ 409690 h 705536"/>
                <a:gd name="connsiteX155" fmla="*/ 473647 w 609142"/>
                <a:gd name="connsiteY155" fmla="*/ 366066 h 705536"/>
                <a:gd name="connsiteX156" fmla="*/ 497364 w 609142"/>
                <a:gd name="connsiteY156" fmla="*/ 305201 h 705536"/>
                <a:gd name="connsiteX157" fmla="*/ 441547 w 609142"/>
                <a:gd name="connsiteY157" fmla="*/ 284817 h 705536"/>
                <a:gd name="connsiteX158" fmla="*/ 415354 w 609142"/>
                <a:gd name="connsiteY158" fmla="*/ 242241 h 705536"/>
                <a:gd name="connsiteX159" fmla="*/ 443286 w 609142"/>
                <a:gd name="connsiteY159" fmla="*/ 213037 h 705536"/>
                <a:gd name="connsiteX160" fmla="*/ 445834 w 609142"/>
                <a:gd name="connsiteY160" fmla="*/ 213094 h 705536"/>
                <a:gd name="connsiteX161" fmla="*/ 494983 w 609142"/>
                <a:gd name="connsiteY161" fmla="*/ 274530 h 705536"/>
                <a:gd name="connsiteX162" fmla="*/ 497650 w 609142"/>
                <a:gd name="connsiteY162" fmla="*/ 304344 h 705536"/>
                <a:gd name="connsiteX163" fmla="*/ 498888 w 609142"/>
                <a:gd name="connsiteY163" fmla="*/ 300724 h 705536"/>
                <a:gd name="connsiteX164" fmla="*/ 510794 w 609142"/>
                <a:gd name="connsiteY164" fmla="*/ 236811 h 705536"/>
                <a:gd name="connsiteX165" fmla="*/ 512890 w 609142"/>
                <a:gd name="connsiteY165" fmla="*/ 202331 h 705536"/>
                <a:gd name="connsiteX166" fmla="*/ 456597 w 609142"/>
                <a:gd name="connsiteY166" fmla="*/ 188329 h 705536"/>
                <a:gd name="connsiteX167" fmla="*/ 425831 w 609142"/>
                <a:gd name="connsiteY167" fmla="*/ 148991 h 705536"/>
                <a:gd name="connsiteX168" fmla="*/ 450314 w 609142"/>
                <a:gd name="connsiteY168" fmla="*/ 116840 h 705536"/>
                <a:gd name="connsiteX169" fmla="*/ 452977 w 609142"/>
                <a:gd name="connsiteY169" fmla="*/ 116606 h 705536"/>
                <a:gd name="connsiteX170" fmla="*/ 508508 w 609142"/>
                <a:gd name="connsiteY170" fmla="*/ 172232 h 705536"/>
                <a:gd name="connsiteX171" fmla="*/ 512985 w 609142"/>
                <a:gd name="connsiteY171" fmla="*/ 193473 h 705536"/>
                <a:gd name="connsiteX172" fmla="*/ 512985 w 609142"/>
                <a:gd name="connsiteY172" fmla="*/ 178423 h 705536"/>
                <a:gd name="connsiteX173" fmla="*/ 510508 w 609142"/>
                <a:gd name="connsiteY173" fmla="*/ 128988 h 705536"/>
                <a:gd name="connsiteX174" fmla="*/ 508032 w 609142"/>
                <a:gd name="connsiteY174" fmla="*/ 106033 h 705536"/>
                <a:gd name="connsiteX175" fmla="*/ 464693 w 609142"/>
                <a:gd name="connsiteY175" fmla="*/ 67933 h 705536"/>
                <a:gd name="connsiteX176" fmla="*/ 455168 w 609142"/>
                <a:gd name="connsiteY176" fmla="*/ 18879 h 705536"/>
                <a:gd name="connsiteX177" fmla="*/ 491749 w 609142"/>
                <a:gd name="connsiteY177" fmla="*/ 1706 h 705536"/>
                <a:gd name="connsiteX178" fmla="*/ 494125 w 609142"/>
                <a:gd name="connsiteY178" fmla="*/ 2687 h 705536"/>
                <a:gd name="connsiteX179" fmla="*/ 517843 w 609142"/>
                <a:gd name="connsiteY179" fmla="*/ 77648 h 705536"/>
                <a:gd name="connsiteX180" fmla="*/ 509175 w 609142"/>
                <a:gd name="connsiteY180" fmla="*/ 107271 h 705536"/>
                <a:gd name="connsiteX181" fmla="*/ 509175 w 609142"/>
                <a:gd name="connsiteY181" fmla="*/ 107271 h 705536"/>
                <a:gd name="connsiteX182" fmla="*/ 511937 w 609142"/>
                <a:gd name="connsiteY182" fmla="*/ 129179 h 705536"/>
                <a:gd name="connsiteX183" fmla="*/ 515557 w 609142"/>
                <a:gd name="connsiteY183" fmla="*/ 178709 h 705536"/>
                <a:gd name="connsiteX184" fmla="*/ 514414 w 609142"/>
                <a:gd name="connsiteY184" fmla="*/ 237573 h 705536"/>
                <a:gd name="connsiteX185" fmla="*/ 503745 w 609142"/>
                <a:gd name="connsiteY185" fmla="*/ 302534 h 705536"/>
                <a:gd name="connsiteX186" fmla="*/ 503746 w 609142"/>
                <a:gd name="connsiteY186" fmla="*/ 303296 h 705536"/>
                <a:gd name="connsiteX187" fmla="*/ 519557 w 609142"/>
                <a:gd name="connsiteY187" fmla="*/ 279864 h 705536"/>
                <a:gd name="connsiteX188" fmla="*/ 592138 w 609142"/>
                <a:gd name="connsiteY188" fmla="*/ 249765 h 705536"/>
                <a:gd name="connsiteX189" fmla="*/ 606686 w 609142"/>
                <a:gd name="connsiteY189" fmla="*/ 287467 h 705536"/>
                <a:gd name="connsiteX190" fmla="*/ 605377 w 609142"/>
                <a:gd name="connsiteY190" fmla="*/ 290056 h 705536"/>
                <a:gd name="connsiteX191" fmla="*/ 561467 w 609142"/>
                <a:gd name="connsiteY191" fmla="*/ 314726 h 70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609142" h="705536">
                  <a:moveTo>
                    <a:pt x="561467" y="314726"/>
                  </a:moveTo>
                  <a:cubicBezTo>
                    <a:pt x="543560" y="317393"/>
                    <a:pt x="505936" y="306630"/>
                    <a:pt x="502984" y="305772"/>
                  </a:cubicBezTo>
                  <a:cubicBezTo>
                    <a:pt x="496918" y="327285"/>
                    <a:pt x="489376" y="348354"/>
                    <a:pt x="480409" y="368828"/>
                  </a:cubicBezTo>
                  <a:cubicBezTo>
                    <a:pt x="475266" y="380829"/>
                    <a:pt x="469741" y="392736"/>
                    <a:pt x="464026" y="404642"/>
                  </a:cubicBezTo>
                  <a:cubicBezTo>
                    <a:pt x="467455" y="399594"/>
                    <a:pt x="470599" y="395117"/>
                    <a:pt x="471075" y="394545"/>
                  </a:cubicBezTo>
                  <a:cubicBezTo>
                    <a:pt x="484981" y="378258"/>
                    <a:pt x="521557" y="355112"/>
                    <a:pt x="543655" y="364446"/>
                  </a:cubicBezTo>
                  <a:cubicBezTo>
                    <a:pt x="557978" y="371073"/>
                    <a:pt x="564218" y="388056"/>
                    <a:pt x="557591" y="402379"/>
                  </a:cubicBezTo>
                  <a:cubicBezTo>
                    <a:pt x="557234" y="403150"/>
                    <a:pt x="556843" y="403905"/>
                    <a:pt x="556419" y="404642"/>
                  </a:cubicBezTo>
                  <a:cubicBezTo>
                    <a:pt x="548227" y="419501"/>
                    <a:pt x="529177" y="426930"/>
                    <a:pt x="512985" y="429026"/>
                  </a:cubicBezTo>
                  <a:cubicBezTo>
                    <a:pt x="496792" y="431121"/>
                    <a:pt x="464598" y="422930"/>
                    <a:pt x="455835" y="420548"/>
                  </a:cubicBezTo>
                  <a:cubicBezTo>
                    <a:pt x="453644" y="425121"/>
                    <a:pt x="451453" y="429597"/>
                    <a:pt x="449167" y="434169"/>
                  </a:cubicBezTo>
                  <a:cubicBezTo>
                    <a:pt x="438404" y="455886"/>
                    <a:pt x="427546" y="477508"/>
                    <a:pt x="417449" y="499035"/>
                  </a:cubicBezTo>
                  <a:cubicBezTo>
                    <a:pt x="413925" y="506560"/>
                    <a:pt x="410782" y="514179"/>
                    <a:pt x="407924" y="521799"/>
                  </a:cubicBezTo>
                  <a:cubicBezTo>
                    <a:pt x="410972" y="517323"/>
                    <a:pt x="413544" y="513608"/>
                    <a:pt x="414020" y="513036"/>
                  </a:cubicBezTo>
                  <a:cubicBezTo>
                    <a:pt x="427927" y="496748"/>
                    <a:pt x="464503" y="473603"/>
                    <a:pt x="486601" y="482937"/>
                  </a:cubicBezTo>
                  <a:cubicBezTo>
                    <a:pt x="500904" y="489605"/>
                    <a:pt x="507094" y="506606"/>
                    <a:pt x="500426" y="520910"/>
                  </a:cubicBezTo>
                  <a:cubicBezTo>
                    <a:pt x="500073" y="521667"/>
                    <a:pt x="499687" y="522409"/>
                    <a:pt x="499269" y="523133"/>
                  </a:cubicBezTo>
                  <a:cubicBezTo>
                    <a:pt x="491173" y="538087"/>
                    <a:pt x="471742" y="545421"/>
                    <a:pt x="455835" y="547803"/>
                  </a:cubicBezTo>
                  <a:cubicBezTo>
                    <a:pt x="439928" y="550184"/>
                    <a:pt x="410686" y="542469"/>
                    <a:pt x="400590" y="539706"/>
                  </a:cubicBezTo>
                  <a:cubicBezTo>
                    <a:pt x="397542" y="547612"/>
                    <a:pt x="394399" y="555518"/>
                    <a:pt x="391827" y="563233"/>
                  </a:cubicBezTo>
                  <a:cubicBezTo>
                    <a:pt x="390112" y="568567"/>
                    <a:pt x="388112" y="573615"/>
                    <a:pt x="386779" y="579140"/>
                  </a:cubicBezTo>
                  <a:cubicBezTo>
                    <a:pt x="385445" y="584664"/>
                    <a:pt x="383826" y="589808"/>
                    <a:pt x="382397" y="595047"/>
                  </a:cubicBezTo>
                  <a:cubicBezTo>
                    <a:pt x="379921" y="605334"/>
                    <a:pt x="377349" y="615906"/>
                    <a:pt x="375253" y="626003"/>
                  </a:cubicBezTo>
                  <a:cubicBezTo>
                    <a:pt x="373729" y="632956"/>
                    <a:pt x="372396" y="639624"/>
                    <a:pt x="371062" y="646386"/>
                  </a:cubicBezTo>
                  <a:cubicBezTo>
                    <a:pt x="374491" y="638766"/>
                    <a:pt x="381540" y="624098"/>
                    <a:pt x="382302" y="622955"/>
                  </a:cubicBezTo>
                  <a:cubicBezTo>
                    <a:pt x="393637" y="604762"/>
                    <a:pt x="426212" y="576282"/>
                    <a:pt x="449453" y="582093"/>
                  </a:cubicBezTo>
                  <a:cubicBezTo>
                    <a:pt x="464679" y="586242"/>
                    <a:pt x="473658" y="601950"/>
                    <a:pt x="469509" y="617176"/>
                  </a:cubicBezTo>
                  <a:cubicBezTo>
                    <a:pt x="469230" y="618200"/>
                    <a:pt x="468894" y="619207"/>
                    <a:pt x="468503" y="620193"/>
                  </a:cubicBezTo>
                  <a:cubicBezTo>
                    <a:pt x="462788" y="636099"/>
                    <a:pt x="444595" y="646386"/>
                    <a:pt x="429355" y="651149"/>
                  </a:cubicBezTo>
                  <a:cubicBezTo>
                    <a:pt x="412496" y="656388"/>
                    <a:pt x="375158" y="651816"/>
                    <a:pt x="370491" y="651149"/>
                  </a:cubicBezTo>
                  <a:cubicBezTo>
                    <a:pt x="368300" y="662293"/>
                    <a:pt x="366300" y="673152"/>
                    <a:pt x="364585" y="683439"/>
                  </a:cubicBezTo>
                  <a:cubicBezTo>
                    <a:pt x="363252" y="691059"/>
                    <a:pt x="362014" y="698393"/>
                    <a:pt x="360966" y="705441"/>
                  </a:cubicBezTo>
                  <a:lnTo>
                    <a:pt x="345535" y="705441"/>
                  </a:lnTo>
                  <a:cubicBezTo>
                    <a:pt x="346964" y="697536"/>
                    <a:pt x="348393" y="689344"/>
                    <a:pt x="350107" y="680867"/>
                  </a:cubicBezTo>
                  <a:cubicBezTo>
                    <a:pt x="352298" y="669532"/>
                    <a:pt x="354870" y="657436"/>
                    <a:pt x="357632" y="645053"/>
                  </a:cubicBezTo>
                  <a:cubicBezTo>
                    <a:pt x="346375" y="640618"/>
                    <a:pt x="335401" y="635496"/>
                    <a:pt x="324771" y="629718"/>
                  </a:cubicBezTo>
                  <a:cubicBezTo>
                    <a:pt x="310366" y="642165"/>
                    <a:pt x="294346" y="652610"/>
                    <a:pt x="277146" y="660769"/>
                  </a:cubicBezTo>
                  <a:cubicBezTo>
                    <a:pt x="281432" y="671247"/>
                    <a:pt x="285718" y="681438"/>
                    <a:pt x="290005" y="690963"/>
                  </a:cubicBezTo>
                  <a:cubicBezTo>
                    <a:pt x="292195" y="696107"/>
                    <a:pt x="294386" y="700488"/>
                    <a:pt x="296482" y="705537"/>
                  </a:cubicBezTo>
                  <a:lnTo>
                    <a:pt x="280575" y="705537"/>
                  </a:lnTo>
                  <a:lnTo>
                    <a:pt x="276765" y="696488"/>
                  </a:lnTo>
                  <a:cubicBezTo>
                    <a:pt x="272383" y="685820"/>
                    <a:pt x="267811" y="674390"/>
                    <a:pt x="263335" y="662484"/>
                  </a:cubicBezTo>
                  <a:cubicBezTo>
                    <a:pt x="258763" y="663531"/>
                    <a:pt x="221901" y="671152"/>
                    <a:pt x="204661" y="667341"/>
                  </a:cubicBezTo>
                  <a:cubicBezTo>
                    <a:pt x="189040" y="663817"/>
                    <a:pt x="170180" y="655054"/>
                    <a:pt x="163132" y="639719"/>
                  </a:cubicBezTo>
                  <a:cubicBezTo>
                    <a:pt x="156210" y="625536"/>
                    <a:pt x="162096" y="608428"/>
                    <a:pt x="176278" y="601506"/>
                  </a:cubicBezTo>
                  <a:cubicBezTo>
                    <a:pt x="177055" y="601127"/>
                    <a:pt x="177849" y="600783"/>
                    <a:pt x="178657" y="600476"/>
                  </a:cubicBezTo>
                  <a:cubicBezTo>
                    <a:pt x="201327" y="592761"/>
                    <a:pt x="235807" y="618478"/>
                    <a:pt x="248952" y="635623"/>
                  </a:cubicBezTo>
                  <a:cubicBezTo>
                    <a:pt x="249619" y="636671"/>
                    <a:pt x="256572" y="648577"/>
                    <a:pt x="260858" y="656197"/>
                  </a:cubicBezTo>
                  <a:cubicBezTo>
                    <a:pt x="259048" y="651339"/>
                    <a:pt x="257239" y="646672"/>
                    <a:pt x="255429" y="641624"/>
                  </a:cubicBezTo>
                  <a:cubicBezTo>
                    <a:pt x="251714" y="632099"/>
                    <a:pt x="248380" y="621812"/>
                    <a:pt x="244666" y="611049"/>
                  </a:cubicBezTo>
                  <a:cubicBezTo>
                    <a:pt x="243142" y="605810"/>
                    <a:pt x="241522" y="600571"/>
                    <a:pt x="239903" y="595237"/>
                  </a:cubicBezTo>
                  <a:cubicBezTo>
                    <a:pt x="238284" y="589903"/>
                    <a:pt x="237046" y="584188"/>
                    <a:pt x="235522" y="578664"/>
                  </a:cubicBezTo>
                  <a:cubicBezTo>
                    <a:pt x="232378" y="565614"/>
                    <a:pt x="229902" y="552375"/>
                    <a:pt x="227616" y="538849"/>
                  </a:cubicBezTo>
                  <a:cubicBezTo>
                    <a:pt x="218948" y="542088"/>
                    <a:pt x="187992" y="552946"/>
                    <a:pt x="171990" y="551898"/>
                  </a:cubicBezTo>
                  <a:cubicBezTo>
                    <a:pt x="155988" y="550851"/>
                    <a:pt x="135985" y="545040"/>
                    <a:pt x="126746" y="530848"/>
                  </a:cubicBezTo>
                  <a:cubicBezTo>
                    <a:pt x="117781" y="517860"/>
                    <a:pt x="121042" y="500064"/>
                    <a:pt x="134030" y="491099"/>
                  </a:cubicBezTo>
                  <a:cubicBezTo>
                    <a:pt x="134755" y="490598"/>
                    <a:pt x="135503" y="490131"/>
                    <a:pt x="136271" y="489700"/>
                  </a:cubicBezTo>
                  <a:cubicBezTo>
                    <a:pt x="157607" y="478651"/>
                    <a:pt x="195898" y="498749"/>
                    <a:pt x="211138" y="513798"/>
                  </a:cubicBezTo>
                  <a:cubicBezTo>
                    <a:pt x="212090" y="514751"/>
                    <a:pt x="221806" y="526752"/>
                    <a:pt x="226949" y="533515"/>
                  </a:cubicBezTo>
                  <a:cubicBezTo>
                    <a:pt x="225711" y="525419"/>
                    <a:pt x="224377" y="517323"/>
                    <a:pt x="223330" y="509036"/>
                  </a:cubicBezTo>
                  <a:cubicBezTo>
                    <a:pt x="220282" y="485319"/>
                    <a:pt x="217900" y="461411"/>
                    <a:pt x="215424" y="437027"/>
                  </a:cubicBezTo>
                  <a:cubicBezTo>
                    <a:pt x="214757" y="429693"/>
                    <a:pt x="213900" y="422358"/>
                    <a:pt x="213138" y="414929"/>
                  </a:cubicBezTo>
                  <a:cubicBezTo>
                    <a:pt x="209995" y="416167"/>
                    <a:pt x="173609" y="429883"/>
                    <a:pt x="155988" y="428645"/>
                  </a:cubicBezTo>
                  <a:cubicBezTo>
                    <a:pt x="139986" y="427597"/>
                    <a:pt x="119983" y="421787"/>
                    <a:pt x="110649" y="407690"/>
                  </a:cubicBezTo>
                  <a:cubicBezTo>
                    <a:pt x="101646" y="394728"/>
                    <a:pt x="104855" y="376923"/>
                    <a:pt x="117816" y="367919"/>
                  </a:cubicBezTo>
                  <a:cubicBezTo>
                    <a:pt x="118578" y="367390"/>
                    <a:pt x="119365" y="366899"/>
                    <a:pt x="120174" y="366447"/>
                  </a:cubicBezTo>
                  <a:cubicBezTo>
                    <a:pt x="141415" y="355398"/>
                    <a:pt x="179705" y="375495"/>
                    <a:pt x="194945" y="390545"/>
                  </a:cubicBezTo>
                  <a:cubicBezTo>
                    <a:pt x="196088" y="391688"/>
                    <a:pt x="210090" y="409023"/>
                    <a:pt x="213424" y="413595"/>
                  </a:cubicBezTo>
                  <a:cubicBezTo>
                    <a:pt x="211614" y="397403"/>
                    <a:pt x="209709" y="381306"/>
                    <a:pt x="207232" y="365970"/>
                  </a:cubicBezTo>
                  <a:cubicBezTo>
                    <a:pt x="203880" y="344579"/>
                    <a:pt x="199171" y="323423"/>
                    <a:pt x="193135" y="302629"/>
                  </a:cubicBezTo>
                  <a:cubicBezTo>
                    <a:pt x="191707" y="303201"/>
                    <a:pt x="153702" y="317679"/>
                    <a:pt x="135319" y="316440"/>
                  </a:cubicBezTo>
                  <a:cubicBezTo>
                    <a:pt x="119412" y="315393"/>
                    <a:pt x="99314" y="309678"/>
                    <a:pt x="90075" y="295485"/>
                  </a:cubicBezTo>
                  <a:cubicBezTo>
                    <a:pt x="81072" y="282524"/>
                    <a:pt x="84281" y="264718"/>
                    <a:pt x="97242" y="255715"/>
                  </a:cubicBezTo>
                  <a:cubicBezTo>
                    <a:pt x="98004" y="255186"/>
                    <a:pt x="98791" y="254695"/>
                    <a:pt x="99600" y="254242"/>
                  </a:cubicBezTo>
                  <a:cubicBezTo>
                    <a:pt x="120936" y="243193"/>
                    <a:pt x="159226" y="263767"/>
                    <a:pt x="174466" y="278436"/>
                  </a:cubicBezTo>
                  <a:cubicBezTo>
                    <a:pt x="175609" y="279579"/>
                    <a:pt x="190659" y="298248"/>
                    <a:pt x="193516" y="301772"/>
                  </a:cubicBezTo>
                  <a:cubicBezTo>
                    <a:pt x="193516" y="300629"/>
                    <a:pt x="192850" y="299295"/>
                    <a:pt x="192564" y="298152"/>
                  </a:cubicBezTo>
                  <a:cubicBezTo>
                    <a:pt x="185871" y="277485"/>
                    <a:pt x="177393" y="257439"/>
                    <a:pt x="167227" y="238240"/>
                  </a:cubicBezTo>
                  <a:cubicBezTo>
                    <a:pt x="161703" y="227572"/>
                    <a:pt x="155893" y="217761"/>
                    <a:pt x="149987" y="208236"/>
                  </a:cubicBezTo>
                  <a:cubicBezTo>
                    <a:pt x="143129" y="211665"/>
                    <a:pt x="111887" y="227286"/>
                    <a:pt x="95218" y="227286"/>
                  </a:cubicBezTo>
                  <a:cubicBezTo>
                    <a:pt x="78550" y="227286"/>
                    <a:pt x="58738" y="224429"/>
                    <a:pt x="47593" y="211380"/>
                  </a:cubicBezTo>
                  <a:cubicBezTo>
                    <a:pt x="37213" y="199492"/>
                    <a:pt x="38436" y="181440"/>
                    <a:pt x="50324" y="171061"/>
                  </a:cubicBezTo>
                  <a:cubicBezTo>
                    <a:pt x="51006" y="170465"/>
                    <a:pt x="51716" y="169902"/>
                    <a:pt x="52451" y="169374"/>
                  </a:cubicBezTo>
                  <a:cubicBezTo>
                    <a:pt x="72358" y="156039"/>
                    <a:pt x="112649" y="171851"/>
                    <a:pt x="129413" y="185091"/>
                  </a:cubicBezTo>
                  <a:cubicBezTo>
                    <a:pt x="130366" y="185853"/>
                    <a:pt x="138938" y="194616"/>
                    <a:pt x="144939" y="200426"/>
                  </a:cubicBezTo>
                  <a:cubicBezTo>
                    <a:pt x="142177" y="196140"/>
                    <a:pt x="139414" y="191758"/>
                    <a:pt x="136747" y="187758"/>
                  </a:cubicBezTo>
                  <a:cubicBezTo>
                    <a:pt x="126651" y="172613"/>
                    <a:pt x="116459" y="159183"/>
                    <a:pt x="107410" y="147848"/>
                  </a:cubicBezTo>
                  <a:cubicBezTo>
                    <a:pt x="102172" y="141276"/>
                    <a:pt x="97314" y="135465"/>
                    <a:pt x="92647" y="130131"/>
                  </a:cubicBezTo>
                  <a:cubicBezTo>
                    <a:pt x="84265" y="130131"/>
                    <a:pt x="50356" y="129084"/>
                    <a:pt x="35497" y="122130"/>
                  </a:cubicBezTo>
                  <a:cubicBezTo>
                    <a:pt x="20638" y="115177"/>
                    <a:pt x="4350" y="103080"/>
                    <a:pt x="826" y="86221"/>
                  </a:cubicBezTo>
                  <a:cubicBezTo>
                    <a:pt x="-2925" y="70892"/>
                    <a:pt x="6461" y="55424"/>
                    <a:pt x="21790" y="51673"/>
                  </a:cubicBezTo>
                  <a:cubicBezTo>
                    <a:pt x="22636" y="51466"/>
                    <a:pt x="23491" y="51298"/>
                    <a:pt x="24352" y="51169"/>
                  </a:cubicBezTo>
                  <a:cubicBezTo>
                    <a:pt x="48260" y="48502"/>
                    <a:pt x="76645" y="81078"/>
                    <a:pt x="85503" y="100699"/>
                  </a:cubicBezTo>
                  <a:cubicBezTo>
                    <a:pt x="86265" y="102318"/>
                    <a:pt x="95028" y="130131"/>
                    <a:pt x="95028" y="130131"/>
                  </a:cubicBezTo>
                  <a:lnTo>
                    <a:pt x="94552" y="130131"/>
                  </a:lnTo>
                  <a:cubicBezTo>
                    <a:pt x="99028" y="135180"/>
                    <a:pt x="104077" y="140704"/>
                    <a:pt x="108934" y="146895"/>
                  </a:cubicBezTo>
                  <a:cubicBezTo>
                    <a:pt x="118459" y="158325"/>
                    <a:pt x="128842" y="171279"/>
                    <a:pt x="139319" y="186234"/>
                  </a:cubicBezTo>
                  <a:cubicBezTo>
                    <a:pt x="150754" y="202182"/>
                    <a:pt x="161249" y="218784"/>
                    <a:pt x="170752" y="235954"/>
                  </a:cubicBezTo>
                  <a:cubicBezTo>
                    <a:pt x="181453" y="255141"/>
                    <a:pt x="190472" y="275218"/>
                    <a:pt x="197707" y="295962"/>
                  </a:cubicBezTo>
                  <a:cubicBezTo>
                    <a:pt x="197707" y="295962"/>
                    <a:pt x="197707" y="296533"/>
                    <a:pt x="197707" y="296723"/>
                  </a:cubicBezTo>
                  <a:cubicBezTo>
                    <a:pt x="197707" y="289770"/>
                    <a:pt x="197707" y="270054"/>
                    <a:pt x="197707" y="268148"/>
                  </a:cubicBezTo>
                  <a:cubicBezTo>
                    <a:pt x="200374" y="246908"/>
                    <a:pt x="217996" y="207474"/>
                    <a:pt x="241618" y="202998"/>
                  </a:cubicBezTo>
                  <a:cubicBezTo>
                    <a:pt x="257216" y="200603"/>
                    <a:pt x="271803" y="211308"/>
                    <a:pt x="274197" y="226907"/>
                  </a:cubicBezTo>
                  <a:cubicBezTo>
                    <a:pt x="274332" y="227790"/>
                    <a:pt x="274427" y="228680"/>
                    <a:pt x="274479" y="229572"/>
                  </a:cubicBezTo>
                  <a:cubicBezTo>
                    <a:pt x="275908" y="246432"/>
                    <a:pt x="263716" y="263386"/>
                    <a:pt x="251809" y="274054"/>
                  </a:cubicBezTo>
                  <a:cubicBezTo>
                    <a:pt x="238379" y="286151"/>
                    <a:pt x="201136" y="297962"/>
                    <a:pt x="198088" y="298819"/>
                  </a:cubicBezTo>
                  <a:cubicBezTo>
                    <a:pt x="204893" y="320155"/>
                    <a:pt x="210271" y="341920"/>
                    <a:pt x="214186" y="363970"/>
                  </a:cubicBezTo>
                  <a:cubicBezTo>
                    <a:pt x="216472" y="376829"/>
                    <a:pt x="218472" y="389783"/>
                    <a:pt x="220282" y="402832"/>
                  </a:cubicBezTo>
                  <a:cubicBezTo>
                    <a:pt x="220282" y="396736"/>
                    <a:pt x="220282" y="391307"/>
                    <a:pt x="220282" y="390545"/>
                  </a:cubicBezTo>
                  <a:cubicBezTo>
                    <a:pt x="223044" y="369304"/>
                    <a:pt x="240665" y="329775"/>
                    <a:pt x="264192" y="325394"/>
                  </a:cubicBezTo>
                  <a:cubicBezTo>
                    <a:pt x="279845" y="323387"/>
                    <a:pt x="294162" y="334449"/>
                    <a:pt x="296169" y="350103"/>
                  </a:cubicBezTo>
                  <a:cubicBezTo>
                    <a:pt x="296285" y="351007"/>
                    <a:pt x="296357" y="351915"/>
                    <a:pt x="296386" y="352826"/>
                  </a:cubicBezTo>
                  <a:cubicBezTo>
                    <a:pt x="297815" y="369685"/>
                    <a:pt x="285718" y="386640"/>
                    <a:pt x="273812" y="397308"/>
                  </a:cubicBezTo>
                  <a:cubicBezTo>
                    <a:pt x="261906" y="407976"/>
                    <a:pt x="230092" y="418834"/>
                    <a:pt x="221710" y="421596"/>
                  </a:cubicBezTo>
                  <a:cubicBezTo>
                    <a:pt x="222377" y="426549"/>
                    <a:pt x="223044" y="431598"/>
                    <a:pt x="223615" y="436551"/>
                  </a:cubicBezTo>
                  <a:cubicBezTo>
                    <a:pt x="226568" y="460649"/>
                    <a:pt x="229426" y="484652"/>
                    <a:pt x="233140" y="508179"/>
                  </a:cubicBezTo>
                  <a:cubicBezTo>
                    <a:pt x="234379" y="516465"/>
                    <a:pt x="235903" y="524562"/>
                    <a:pt x="237427" y="532658"/>
                  </a:cubicBezTo>
                  <a:cubicBezTo>
                    <a:pt x="237427" y="527229"/>
                    <a:pt x="237427" y="522657"/>
                    <a:pt x="237427" y="521990"/>
                  </a:cubicBezTo>
                  <a:cubicBezTo>
                    <a:pt x="240094" y="500749"/>
                    <a:pt x="257715" y="461220"/>
                    <a:pt x="281337" y="456839"/>
                  </a:cubicBezTo>
                  <a:cubicBezTo>
                    <a:pt x="296944" y="454497"/>
                    <a:pt x="311494" y="465250"/>
                    <a:pt x="313836" y="480857"/>
                  </a:cubicBezTo>
                  <a:cubicBezTo>
                    <a:pt x="313963" y="481705"/>
                    <a:pt x="314052" y="482558"/>
                    <a:pt x="314103" y="483414"/>
                  </a:cubicBezTo>
                  <a:cubicBezTo>
                    <a:pt x="315627" y="500273"/>
                    <a:pt x="303435" y="517227"/>
                    <a:pt x="291529" y="527895"/>
                  </a:cubicBezTo>
                  <a:cubicBezTo>
                    <a:pt x="279622" y="538563"/>
                    <a:pt x="250952" y="548374"/>
                    <a:pt x="240951" y="551708"/>
                  </a:cubicBezTo>
                  <a:cubicBezTo>
                    <a:pt x="242761" y="559899"/>
                    <a:pt x="244475" y="568186"/>
                    <a:pt x="246571" y="576092"/>
                  </a:cubicBezTo>
                  <a:cubicBezTo>
                    <a:pt x="248190" y="581521"/>
                    <a:pt x="249238" y="586760"/>
                    <a:pt x="251143" y="592094"/>
                  </a:cubicBezTo>
                  <a:lnTo>
                    <a:pt x="256286" y="607905"/>
                  </a:lnTo>
                  <a:cubicBezTo>
                    <a:pt x="259906" y="617430"/>
                    <a:pt x="263620" y="628003"/>
                    <a:pt x="267430" y="637528"/>
                  </a:cubicBezTo>
                  <a:cubicBezTo>
                    <a:pt x="270002" y="644196"/>
                    <a:pt x="272574" y="650482"/>
                    <a:pt x="275146" y="656578"/>
                  </a:cubicBezTo>
                  <a:cubicBezTo>
                    <a:pt x="273812" y="648387"/>
                    <a:pt x="271621" y="632194"/>
                    <a:pt x="271526" y="630861"/>
                  </a:cubicBezTo>
                  <a:cubicBezTo>
                    <a:pt x="271728" y="612005"/>
                    <a:pt x="276745" y="593513"/>
                    <a:pt x="286099" y="577140"/>
                  </a:cubicBezTo>
                  <a:cubicBezTo>
                    <a:pt x="285954" y="575078"/>
                    <a:pt x="285954" y="573010"/>
                    <a:pt x="286099" y="570948"/>
                  </a:cubicBezTo>
                  <a:cubicBezTo>
                    <a:pt x="288076" y="555291"/>
                    <a:pt x="302370" y="544200"/>
                    <a:pt x="318028" y="546177"/>
                  </a:cubicBezTo>
                  <a:cubicBezTo>
                    <a:pt x="318949" y="546293"/>
                    <a:pt x="319865" y="546454"/>
                    <a:pt x="320770" y="546659"/>
                  </a:cubicBezTo>
                  <a:cubicBezTo>
                    <a:pt x="343916" y="552756"/>
                    <a:pt x="358870" y="593427"/>
                    <a:pt x="360013" y="614763"/>
                  </a:cubicBezTo>
                  <a:cubicBezTo>
                    <a:pt x="360013" y="616097"/>
                    <a:pt x="359251" y="629813"/>
                    <a:pt x="358680" y="638481"/>
                  </a:cubicBezTo>
                  <a:cubicBezTo>
                    <a:pt x="359823" y="633432"/>
                    <a:pt x="360871" y="628956"/>
                    <a:pt x="362109" y="623336"/>
                  </a:cubicBezTo>
                  <a:cubicBezTo>
                    <a:pt x="364490" y="613144"/>
                    <a:pt x="367157" y="602952"/>
                    <a:pt x="370015" y="591999"/>
                  </a:cubicBezTo>
                  <a:cubicBezTo>
                    <a:pt x="371634" y="586760"/>
                    <a:pt x="373158" y="581426"/>
                    <a:pt x="374777" y="576092"/>
                  </a:cubicBezTo>
                  <a:cubicBezTo>
                    <a:pt x="376396" y="570758"/>
                    <a:pt x="378492" y="565329"/>
                    <a:pt x="380302" y="559899"/>
                  </a:cubicBezTo>
                  <a:cubicBezTo>
                    <a:pt x="384874" y="547327"/>
                    <a:pt x="389827" y="534849"/>
                    <a:pt x="395637" y="522371"/>
                  </a:cubicBezTo>
                  <a:cubicBezTo>
                    <a:pt x="386112" y="520275"/>
                    <a:pt x="354870" y="512274"/>
                    <a:pt x="342011" y="502559"/>
                  </a:cubicBezTo>
                  <a:cubicBezTo>
                    <a:pt x="329152" y="492844"/>
                    <a:pt x="315817" y="476937"/>
                    <a:pt x="315817" y="459982"/>
                  </a:cubicBezTo>
                  <a:cubicBezTo>
                    <a:pt x="315463" y="444205"/>
                    <a:pt x="327965" y="431127"/>
                    <a:pt x="343743" y="430772"/>
                  </a:cubicBezTo>
                  <a:cubicBezTo>
                    <a:pt x="344627" y="430753"/>
                    <a:pt x="345511" y="430773"/>
                    <a:pt x="346393" y="430836"/>
                  </a:cubicBezTo>
                  <a:cubicBezTo>
                    <a:pt x="370300" y="433312"/>
                    <a:pt x="391065" y="471222"/>
                    <a:pt x="395542" y="492177"/>
                  </a:cubicBezTo>
                  <a:cubicBezTo>
                    <a:pt x="395542" y="493510"/>
                    <a:pt x="397256" y="508941"/>
                    <a:pt x="397923" y="517418"/>
                  </a:cubicBezTo>
                  <a:cubicBezTo>
                    <a:pt x="401257" y="509893"/>
                    <a:pt x="404590" y="502464"/>
                    <a:pt x="408305" y="495034"/>
                  </a:cubicBezTo>
                  <a:cubicBezTo>
                    <a:pt x="418878" y="473508"/>
                    <a:pt x="430213" y="452077"/>
                    <a:pt x="441452" y="430645"/>
                  </a:cubicBezTo>
                  <a:cubicBezTo>
                    <a:pt x="444976" y="424073"/>
                    <a:pt x="448310" y="417501"/>
                    <a:pt x="451644" y="410928"/>
                  </a:cubicBezTo>
                  <a:cubicBezTo>
                    <a:pt x="448501" y="410166"/>
                    <a:pt x="410496" y="401403"/>
                    <a:pt x="396208" y="390640"/>
                  </a:cubicBezTo>
                  <a:cubicBezTo>
                    <a:pt x="383445" y="381115"/>
                    <a:pt x="369919" y="365018"/>
                    <a:pt x="370015" y="348063"/>
                  </a:cubicBezTo>
                  <a:cubicBezTo>
                    <a:pt x="369660" y="332286"/>
                    <a:pt x="382163" y="319208"/>
                    <a:pt x="397940" y="318854"/>
                  </a:cubicBezTo>
                  <a:cubicBezTo>
                    <a:pt x="398824" y="318834"/>
                    <a:pt x="399708" y="318855"/>
                    <a:pt x="400590" y="318917"/>
                  </a:cubicBezTo>
                  <a:cubicBezTo>
                    <a:pt x="424402" y="321394"/>
                    <a:pt x="445262" y="359303"/>
                    <a:pt x="449644" y="380258"/>
                  </a:cubicBezTo>
                  <a:cubicBezTo>
                    <a:pt x="449644" y="381877"/>
                    <a:pt x="452025" y="403975"/>
                    <a:pt x="452311" y="409690"/>
                  </a:cubicBezTo>
                  <a:cubicBezTo>
                    <a:pt x="459740" y="395212"/>
                    <a:pt x="467074" y="381115"/>
                    <a:pt x="473647" y="366066"/>
                  </a:cubicBezTo>
                  <a:cubicBezTo>
                    <a:pt x="482849" y="346307"/>
                    <a:pt x="490772" y="325977"/>
                    <a:pt x="497364" y="305201"/>
                  </a:cubicBezTo>
                  <a:cubicBezTo>
                    <a:pt x="495840" y="305201"/>
                    <a:pt x="456216" y="295676"/>
                    <a:pt x="441547" y="284817"/>
                  </a:cubicBezTo>
                  <a:cubicBezTo>
                    <a:pt x="428784" y="275292"/>
                    <a:pt x="415258" y="259195"/>
                    <a:pt x="415354" y="242241"/>
                  </a:cubicBezTo>
                  <a:cubicBezTo>
                    <a:pt x="415003" y="226463"/>
                    <a:pt x="427508" y="213388"/>
                    <a:pt x="443286" y="213037"/>
                  </a:cubicBezTo>
                  <a:cubicBezTo>
                    <a:pt x="444136" y="213018"/>
                    <a:pt x="444986" y="213037"/>
                    <a:pt x="445834" y="213094"/>
                  </a:cubicBezTo>
                  <a:cubicBezTo>
                    <a:pt x="469741" y="215571"/>
                    <a:pt x="490601" y="253575"/>
                    <a:pt x="494983" y="274530"/>
                  </a:cubicBezTo>
                  <a:cubicBezTo>
                    <a:pt x="494983" y="276150"/>
                    <a:pt x="497554" y="299962"/>
                    <a:pt x="497650" y="304344"/>
                  </a:cubicBezTo>
                  <a:cubicBezTo>
                    <a:pt x="497650" y="303105"/>
                    <a:pt x="498507" y="301962"/>
                    <a:pt x="498888" y="300724"/>
                  </a:cubicBezTo>
                  <a:cubicBezTo>
                    <a:pt x="504735" y="279813"/>
                    <a:pt x="508719" y="258425"/>
                    <a:pt x="510794" y="236811"/>
                  </a:cubicBezTo>
                  <a:cubicBezTo>
                    <a:pt x="512032" y="224905"/>
                    <a:pt x="512604" y="213475"/>
                    <a:pt x="512890" y="202331"/>
                  </a:cubicBezTo>
                  <a:cubicBezTo>
                    <a:pt x="505365" y="201378"/>
                    <a:pt x="470884" y="196902"/>
                    <a:pt x="456597" y="188329"/>
                  </a:cubicBezTo>
                  <a:cubicBezTo>
                    <a:pt x="442309" y="179757"/>
                    <a:pt x="428022" y="165755"/>
                    <a:pt x="425831" y="148991"/>
                  </a:cubicBezTo>
                  <a:cubicBezTo>
                    <a:pt x="423714" y="133352"/>
                    <a:pt x="434675" y="118958"/>
                    <a:pt x="450314" y="116840"/>
                  </a:cubicBezTo>
                  <a:cubicBezTo>
                    <a:pt x="451197" y="116721"/>
                    <a:pt x="452086" y="116642"/>
                    <a:pt x="452977" y="116606"/>
                  </a:cubicBezTo>
                  <a:cubicBezTo>
                    <a:pt x="476980" y="116606"/>
                    <a:pt x="501841" y="151848"/>
                    <a:pt x="508508" y="172232"/>
                  </a:cubicBezTo>
                  <a:cubicBezTo>
                    <a:pt x="508508" y="173280"/>
                    <a:pt x="511366" y="184995"/>
                    <a:pt x="512985" y="193473"/>
                  </a:cubicBezTo>
                  <a:cubicBezTo>
                    <a:pt x="512985" y="188424"/>
                    <a:pt x="512985" y="183281"/>
                    <a:pt x="512985" y="178423"/>
                  </a:cubicBezTo>
                  <a:cubicBezTo>
                    <a:pt x="512985" y="160326"/>
                    <a:pt x="511747" y="143657"/>
                    <a:pt x="510508" y="128988"/>
                  </a:cubicBezTo>
                  <a:cubicBezTo>
                    <a:pt x="509746" y="120606"/>
                    <a:pt x="508889" y="113081"/>
                    <a:pt x="508032" y="106033"/>
                  </a:cubicBezTo>
                  <a:cubicBezTo>
                    <a:pt x="501079" y="101271"/>
                    <a:pt x="473266" y="81840"/>
                    <a:pt x="464693" y="67933"/>
                  </a:cubicBezTo>
                  <a:cubicBezTo>
                    <a:pt x="456121" y="54027"/>
                    <a:pt x="449453" y="34596"/>
                    <a:pt x="455168" y="18879"/>
                  </a:cubicBezTo>
                  <a:cubicBezTo>
                    <a:pt x="460527" y="4036"/>
                    <a:pt x="476905" y="-3653"/>
                    <a:pt x="491749" y="1706"/>
                  </a:cubicBezTo>
                  <a:cubicBezTo>
                    <a:pt x="492555" y="1997"/>
                    <a:pt x="493348" y="2324"/>
                    <a:pt x="494125" y="2687"/>
                  </a:cubicBezTo>
                  <a:cubicBezTo>
                    <a:pt x="515461" y="13545"/>
                    <a:pt x="521272" y="56503"/>
                    <a:pt x="517843" y="77648"/>
                  </a:cubicBezTo>
                  <a:cubicBezTo>
                    <a:pt x="517843" y="79458"/>
                    <a:pt x="509556" y="107462"/>
                    <a:pt x="509175" y="107271"/>
                  </a:cubicBezTo>
                  <a:lnTo>
                    <a:pt x="509175" y="107271"/>
                  </a:lnTo>
                  <a:cubicBezTo>
                    <a:pt x="510127" y="114034"/>
                    <a:pt x="511080" y="121273"/>
                    <a:pt x="511937" y="129179"/>
                  </a:cubicBezTo>
                  <a:cubicBezTo>
                    <a:pt x="513461" y="143943"/>
                    <a:pt x="515080" y="160516"/>
                    <a:pt x="515557" y="178709"/>
                  </a:cubicBezTo>
                  <a:cubicBezTo>
                    <a:pt x="516294" y="198336"/>
                    <a:pt x="515912" y="217990"/>
                    <a:pt x="514414" y="237573"/>
                  </a:cubicBezTo>
                  <a:cubicBezTo>
                    <a:pt x="512753" y="259496"/>
                    <a:pt x="509183" y="281232"/>
                    <a:pt x="503745" y="302534"/>
                  </a:cubicBezTo>
                  <a:lnTo>
                    <a:pt x="503746" y="303296"/>
                  </a:lnTo>
                  <a:cubicBezTo>
                    <a:pt x="507460" y="297295"/>
                    <a:pt x="518509" y="281103"/>
                    <a:pt x="519557" y="279864"/>
                  </a:cubicBezTo>
                  <a:cubicBezTo>
                    <a:pt x="533464" y="263672"/>
                    <a:pt x="570040" y="240431"/>
                    <a:pt x="592138" y="249765"/>
                  </a:cubicBezTo>
                  <a:cubicBezTo>
                    <a:pt x="606566" y="256159"/>
                    <a:pt x="613079" y="273039"/>
                    <a:pt x="606686" y="287467"/>
                  </a:cubicBezTo>
                  <a:cubicBezTo>
                    <a:pt x="606294" y="288352"/>
                    <a:pt x="605857" y="289216"/>
                    <a:pt x="605377" y="290056"/>
                  </a:cubicBezTo>
                  <a:cubicBezTo>
                    <a:pt x="596710" y="305201"/>
                    <a:pt x="577279" y="312345"/>
                    <a:pt x="561467" y="3147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1" name="任意多边形: 形状 580">
              <a:extLst>
                <a:ext uri="{FF2B5EF4-FFF2-40B4-BE49-F238E27FC236}">
                  <a16:creationId xmlns:a16="http://schemas.microsoft.com/office/drawing/2014/main" id="{B6F69975-57F6-4A18-8986-6BD9372ED219}"/>
                </a:ext>
              </a:extLst>
            </p:cNvPr>
            <p:cNvSpPr/>
            <p:nvPr/>
          </p:nvSpPr>
          <p:spPr>
            <a:xfrm>
              <a:off x="2983610" y="4601761"/>
              <a:ext cx="66482" cy="106636"/>
            </a:xfrm>
            <a:custGeom>
              <a:avLst/>
              <a:gdLst>
                <a:gd name="connsiteX0" fmla="*/ 8764 w 66482"/>
                <a:gd name="connsiteY0" fmla="*/ 106636 h 106636"/>
                <a:gd name="connsiteX1" fmla="*/ 668 w 66482"/>
                <a:gd name="connsiteY1" fmla="*/ 76918 h 106636"/>
                <a:gd name="connsiteX2" fmla="*/ 25814 w 66482"/>
                <a:gd name="connsiteY2" fmla="*/ 2433 h 106636"/>
                <a:gd name="connsiteX3" fmla="*/ 63484 w 66482"/>
                <a:gd name="connsiteY3" fmla="*/ 17061 h 106636"/>
                <a:gd name="connsiteX4" fmla="*/ 64390 w 66482"/>
                <a:gd name="connsiteY4" fmla="*/ 19387 h 106636"/>
                <a:gd name="connsiteX5" fmla="*/ 54293 w 66482"/>
                <a:gd name="connsiteY5" fmla="*/ 68251 h 106636"/>
                <a:gd name="connsiteX6" fmla="*/ 8764 w 66482"/>
                <a:gd name="connsiteY6" fmla="*/ 106636 h 10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482" h="106636">
                  <a:moveTo>
                    <a:pt x="8764" y="106636"/>
                  </a:moveTo>
                  <a:cubicBezTo>
                    <a:pt x="8764" y="106636"/>
                    <a:pt x="953" y="78728"/>
                    <a:pt x="668" y="76918"/>
                  </a:cubicBezTo>
                  <a:cubicBezTo>
                    <a:pt x="-2285" y="55677"/>
                    <a:pt x="4287" y="12910"/>
                    <a:pt x="25814" y="2433"/>
                  </a:cubicBezTo>
                  <a:cubicBezTo>
                    <a:pt x="40255" y="-3930"/>
                    <a:pt x="57121" y="2619"/>
                    <a:pt x="63484" y="17061"/>
                  </a:cubicBezTo>
                  <a:cubicBezTo>
                    <a:pt x="63820" y="17823"/>
                    <a:pt x="64122" y="18599"/>
                    <a:pt x="64390" y="19387"/>
                  </a:cubicBezTo>
                  <a:cubicBezTo>
                    <a:pt x="70200" y="35294"/>
                    <a:pt x="62961" y="54820"/>
                    <a:pt x="54293" y="68251"/>
                  </a:cubicBezTo>
                  <a:cubicBezTo>
                    <a:pt x="44292" y="84538"/>
                    <a:pt x="8764" y="106636"/>
                    <a:pt x="8764" y="1066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715" name="组合 714">
            <a:extLst>
              <a:ext uri="{FF2B5EF4-FFF2-40B4-BE49-F238E27FC236}">
                <a16:creationId xmlns:a16="http://schemas.microsoft.com/office/drawing/2014/main" id="{C29037E6-7E17-4A2B-A405-42D93D304B40}"/>
              </a:ext>
            </a:extLst>
          </p:cNvPr>
          <p:cNvGrpSpPr/>
          <p:nvPr/>
        </p:nvGrpSpPr>
        <p:grpSpPr>
          <a:xfrm>
            <a:off x="2013424" y="4058575"/>
            <a:ext cx="1093197" cy="1138866"/>
            <a:chOff x="2013424" y="4058575"/>
            <a:chExt cx="1093197" cy="1138866"/>
          </a:xfrm>
        </p:grpSpPr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F424C4EB-62D1-44D2-B89B-4DB603CDC9EF}"/>
                </a:ext>
              </a:extLst>
            </p:cNvPr>
            <p:cNvSpPr/>
            <p:nvPr/>
          </p:nvSpPr>
          <p:spPr>
            <a:xfrm rot="21039600">
              <a:off x="2013424" y="4103899"/>
              <a:ext cx="1093197" cy="1093197"/>
            </a:xfrm>
            <a:custGeom>
              <a:avLst/>
              <a:gdLst>
                <a:gd name="connsiteX0" fmla="*/ 798767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7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7" y="399383"/>
                  </a:moveTo>
                  <a:cubicBezTo>
                    <a:pt x="798767" y="619957"/>
                    <a:pt x="619957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7" y="0"/>
                    <a:pt x="798767" y="178810"/>
                    <a:pt x="798767" y="39938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331A9BDE-91B9-4F99-969E-A9E39417AE8C}"/>
                </a:ext>
              </a:extLst>
            </p:cNvPr>
            <p:cNvSpPr/>
            <p:nvPr/>
          </p:nvSpPr>
          <p:spPr>
            <a:xfrm rot="21039600">
              <a:off x="2013424" y="4103899"/>
              <a:ext cx="1093197" cy="1093197"/>
            </a:xfrm>
            <a:custGeom>
              <a:avLst/>
              <a:gdLst>
                <a:gd name="connsiteX0" fmla="*/ 798767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7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7" y="399383"/>
                  </a:moveTo>
                  <a:cubicBezTo>
                    <a:pt x="798767" y="619957"/>
                    <a:pt x="619957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7" y="0"/>
                    <a:pt x="798767" y="178810"/>
                    <a:pt x="798767" y="39938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solidFill>
                <a:srgbClr val="263238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1" name="任意多边形: 形状 650">
              <a:extLst>
                <a:ext uri="{FF2B5EF4-FFF2-40B4-BE49-F238E27FC236}">
                  <a16:creationId xmlns:a16="http://schemas.microsoft.com/office/drawing/2014/main" id="{2017FD24-A2B9-432C-97F6-2D6CBF3C6BBC}"/>
                </a:ext>
              </a:extLst>
            </p:cNvPr>
            <p:cNvSpPr/>
            <p:nvPr/>
          </p:nvSpPr>
          <p:spPr>
            <a:xfrm>
              <a:off x="2080026" y="4058575"/>
              <a:ext cx="904114" cy="1138866"/>
            </a:xfrm>
            <a:custGeom>
              <a:avLst/>
              <a:gdLst>
                <a:gd name="connsiteX0" fmla="*/ 75906 w 660609"/>
                <a:gd name="connsiteY0" fmla="*/ 635063 h 832135"/>
                <a:gd name="connsiteX1" fmla="*/ 47331 w 660609"/>
                <a:gd name="connsiteY1" fmla="*/ 692213 h 832135"/>
                <a:gd name="connsiteX2" fmla="*/ 575112 w 660609"/>
                <a:gd name="connsiteY2" fmla="*/ 763174 h 832135"/>
                <a:gd name="connsiteX3" fmla="*/ 621594 w 660609"/>
                <a:gd name="connsiteY3" fmla="*/ 665257 h 832135"/>
                <a:gd name="connsiteX4" fmla="*/ 527010 w 660609"/>
                <a:gd name="connsiteY4" fmla="*/ 470852 h 832135"/>
                <a:gd name="connsiteX5" fmla="*/ 561872 w 660609"/>
                <a:gd name="connsiteY5" fmla="*/ 333882 h 832135"/>
                <a:gd name="connsiteX6" fmla="*/ 656550 w 660609"/>
                <a:gd name="connsiteY6" fmla="*/ 261683 h 832135"/>
                <a:gd name="connsiteX7" fmla="*/ 501864 w 660609"/>
                <a:gd name="connsiteY7" fmla="*/ 17176 h 832135"/>
                <a:gd name="connsiteX8" fmla="*/ 205446 w 660609"/>
                <a:gd name="connsiteY8" fmla="*/ 114331 h 832135"/>
                <a:gd name="connsiteX9" fmla="*/ 175538 w 660609"/>
                <a:gd name="connsiteY9" fmla="*/ 353504 h 832135"/>
                <a:gd name="connsiteX10" fmla="*/ 1135 w 660609"/>
                <a:gd name="connsiteY10" fmla="*/ 497998 h 832135"/>
                <a:gd name="connsiteX11" fmla="*/ 75906 w 660609"/>
                <a:gd name="connsiteY11" fmla="*/ 635063 h 83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609" h="832135">
                  <a:moveTo>
                    <a:pt x="75906" y="635063"/>
                  </a:moveTo>
                  <a:cubicBezTo>
                    <a:pt x="69048" y="662399"/>
                    <a:pt x="37806" y="658590"/>
                    <a:pt x="47331" y="692213"/>
                  </a:cubicBezTo>
                  <a:cubicBezTo>
                    <a:pt x="179473" y="846899"/>
                    <a:pt x="406805" y="877464"/>
                    <a:pt x="575112" y="763174"/>
                  </a:cubicBezTo>
                  <a:cubicBezTo>
                    <a:pt x="603686" y="729360"/>
                    <a:pt x="620832" y="693832"/>
                    <a:pt x="621594" y="665257"/>
                  </a:cubicBezTo>
                  <a:cubicBezTo>
                    <a:pt x="624165" y="578008"/>
                    <a:pt x="531963" y="512857"/>
                    <a:pt x="527010" y="470852"/>
                  </a:cubicBezTo>
                  <a:cubicBezTo>
                    <a:pt x="522057" y="428846"/>
                    <a:pt x="561872" y="333882"/>
                    <a:pt x="561872" y="333882"/>
                  </a:cubicBezTo>
                  <a:cubicBezTo>
                    <a:pt x="561872" y="333882"/>
                    <a:pt x="631595" y="323881"/>
                    <a:pt x="656550" y="261683"/>
                  </a:cubicBezTo>
                  <a:cubicBezTo>
                    <a:pt x="681506" y="199484"/>
                    <a:pt x="586637" y="59562"/>
                    <a:pt x="501864" y="17176"/>
                  </a:cubicBezTo>
                  <a:cubicBezTo>
                    <a:pt x="417092" y="-25210"/>
                    <a:pt x="275169" y="12223"/>
                    <a:pt x="205446" y="114331"/>
                  </a:cubicBezTo>
                  <a:cubicBezTo>
                    <a:pt x="135723" y="216439"/>
                    <a:pt x="220401" y="306165"/>
                    <a:pt x="175538" y="353504"/>
                  </a:cubicBezTo>
                  <a:cubicBezTo>
                    <a:pt x="130675" y="400843"/>
                    <a:pt x="13613" y="403319"/>
                    <a:pt x="1135" y="497998"/>
                  </a:cubicBezTo>
                  <a:cubicBezTo>
                    <a:pt x="-11343" y="592676"/>
                    <a:pt x="83336" y="605154"/>
                    <a:pt x="75906" y="63506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2" name="任意多边形: 形状 651">
              <a:extLst>
                <a:ext uri="{FF2B5EF4-FFF2-40B4-BE49-F238E27FC236}">
                  <a16:creationId xmlns:a16="http://schemas.microsoft.com/office/drawing/2014/main" id="{4D05DE44-9E98-4746-A038-A7AAA5D6E854}"/>
                </a:ext>
              </a:extLst>
            </p:cNvPr>
            <p:cNvSpPr/>
            <p:nvPr/>
          </p:nvSpPr>
          <p:spPr>
            <a:xfrm>
              <a:off x="2203082" y="4212051"/>
              <a:ext cx="568166" cy="818268"/>
            </a:xfrm>
            <a:custGeom>
              <a:avLst/>
              <a:gdLst>
                <a:gd name="connsiteX0" fmla="*/ 412237 w 415142"/>
                <a:gd name="connsiteY0" fmla="*/ 0 h 597884"/>
                <a:gd name="connsiteX1" fmla="*/ 339180 w 415142"/>
                <a:gd name="connsiteY1" fmla="*/ 98298 h 597884"/>
                <a:gd name="connsiteX2" fmla="*/ 139727 w 415142"/>
                <a:gd name="connsiteY2" fmla="*/ 179737 h 597884"/>
                <a:gd name="connsiteX3" fmla="*/ 136964 w 415142"/>
                <a:gd name="connsiteY3" fmla="*/ 322612 h 597884"/>
                <a:gd name="connsiteX4" fmla="*/ 13139 w 415142"/>
                <a:gd name="connsiteY4" fmla="*/ 392811 h 597884"/>
                <a:gd name="connsiteX5" fmla="*/ 86196 w 415142"/>
                <a:gd name="connsiteY5" fmla="*/ 513588 h 597884"/>
                <a:gd name="connsiteX6" fmla="*/ 60860 w 415142"/>
                <a:gd name="connsiteY6" fmla="*/ 597884 h 597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142" h="597884">
                  <a:moveTo>
                    <a:pt x="412237" y="0"/>
                  </a:moveTo>
                  <a:cubicBezTo>
                    <a:pt x="412237" y="0"/>
                    <a:pt x="437478" y="61817"/>
                    <a:pt x="339180" y="98298"/>
                  </a:cubicBezTo>
                  <a:cubicBezTo>
                    <a:pt x="240882" y="134779"/>
                    <a:pt x="165063" y="115157"/>
                    <a:pt x="139727" y="179737"/>
                  </a:cubicBezTo>
                  <a:cubicBezTo>
                    <a:pt x="114390" y="244316"/>
                    <a:pt x="134107" y="289370"/>
                    <a:pt x="136964" y="322612"/>
                  </a:cubicBezTo>
                  <a:cubicBezTo>
                    <a:pt x="139822" y="355854"/>
                    <a:pt x="60764" y="350615"/>
                    <a:pt x="13139" y="392811"/>
                  </a:cubicBezTo>
                  <a:cubicBezTo>
                    <a:pt x="-34486" y="435007"/>
                    <a:pt x="60764" y="485489"/>
                    <a:pt x="86196" y="513588"/>
                  </a:cubicBezTo>
                  <a:cubicBezTo>
                    <a:pt x="111628" y="541687"/>
                    <a:pt x="105818" y="583787"/>
                    <a:pt x="60860" y="597884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3" name="任意多边形: 形状 652">
              <a:extLst>
                <a:ext uri="{FF2B5EF4-FFF2-40B4-BE49-F238E27FC236}">
                  <a16:creationId xmlns:a16="http://schemas.microsoft.com/office/drawing/2014/main" id="{13FB1B40-B3D0-498B-8579-E0066AF6DE26}"/>
                </a:ext>
              </a:extLst>
            </p:cNvPr>
            <p:cNvSpPr/>
            <p:nvPr/>
          </p:nvSpPr>
          <p:spPr>
            <a:xfrm>
              <a:off x="2359767" y="4108286"/>
              <a:ext cx="385415" cy="280664"/>
            </a:xfrm>
            <a:custGeom>
              <a:avLst/>
              <a:gdLst>
                <a:gd name="connsiteX0" fmla="*/ 0 w 281611"/>
                <a:gd name="connsiteY0" fmla="*/ 205073 h 205073"/>
                <a:gd name="connsiteX1" fmla="*/ 92678 w 281611"/>
                <a:gd name="connsiteY1" fmla="*/ 101060 h 205073"/>
                <a:gd name="connsiteX2" fmla="*/ 252794 w 281611"/>
                <a:gd name="connsiteY2" fmla="*/ 89821 h 205073"/>
                <a:gd name="connsiteX3" fmla="*/ 255556 w 281611"/>
                <a:gd name="connsiteY3" fmla="*/ 0 h 205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1611" h="205073">
                  <a:moveTo>
                    <a:pt x="0" y="205073"/>
                  </a:moveTo>
                  <a:cubicBezTo>
                    <a:pt x="0" y="205073"/>
                    <a:pt x="36481" y="115157"/>
                    <a:pt x="92678" y="101060"/>
                  </a:cubicBezTo>
                  <a:cubicBezTo>
                    <a:pt x="148876" y="86963"/>
                    <a:pt x="210693" y="129159"/>
                    <a:pt x="252794" y="89821"/>
                  </a:cubicBezTo>
                  <a:cubicBezTo>
                    <a:pt x="294894" y="50482"/>
                    <a:pt x="286512" y="22479"/>
                    <a:pt x="255556" y="0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4" name="任意多边形: 形状 653">
              <a:extLst>
                <a:ext uri="{FF2B5EF4-FFF2-40B4-BE49-F238E27FC236}">
                  <a16:creationId xmlns:a16="http://schemas.microsoft.com/office/drawing/2014/main" id="{17EFA96A-86CA-4A97-AB63-A37766820760}"/>
                </a:ext>
              </a:extLst>
            </p:cNvPr>
            <p:cNvSpPr/>
            <p:nvPr/>
          </p:nvSpPr>
          <p:spPr>
            <a:xfrm>
              <a:off x="2824891" y="4261979"/>
              <a:ext cx="98146" cy="184962"/>
            </a:xfrm>
            <a:custGeom>
              <a:avLst/>
              <a:gdLst>
                <a:gd name="connsiteX0" fmla="*/ 0 w 71712"/>
                <a:gd name="connsiteY0" fmla="*/ 0 h 135146"/>
                <a:gd name="connsiteX1" fmla="*/ 64675 w 71712"/>
                <a:gd name="connsiteY1" fmla="*/ 115253 h 135146"/>
                <a:gd name="connsiteX2" fmla="*/ 19717 w 71712"/>
                <a:gd name="connsiteY2" fmla="*/ 104013 h 135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12" h="135146">
                  <a:moveTo>
                    <a:pt x="0" y="0"/>
                  </a:moveTo>
                  <a:cubicBezTo>
                    <a:pt x="0" y="0"/>
                    <a:pt x="98393" y="64675"/>
                    <a:pt x="64675" y="115253"/>
                  </a:cubicBezTo>
                  <a:cubicBezTo>
                    <a:pt x="30956" y="165830"/>
                    <a:pt x="19717" y="104013"/>
                    <a:pt x="19717" y="104013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5" name="任意多边形: 形状 654">
              <a:extLst>
                <a:ext uri="{FF2B5EF4-FFF2-40B4-BE49-F238E27FC236}">
                  <a16:creationId xmlns:a16="http://schemas.microsoft.com/office/drawing/2014/main" id="{900EF306-49A5-4A87-9287-821E76E82A4F}"/>
                </a:ext>
              </a:extLst>
            </p:cNvPr>
            <p:cNvSpPr/>
            <p:nvPr/>
          </p:nvSpPr>
          <p:spPr>
            <a:xfrm>
              <a:off x="2263562" y="4872795"/>
              <a:ext cx="668615" cy="324255"/>
            </a:xfrm>
            <a:custGeom>
              <a:avLst/>
              <a:gdLst>
                <a:gd name="connsiteX0" fmla="*/ 0 w 488537"/>
                <a:gd name="connsiteY0" fmla="*/ 173010 h 236923"/>
                <a:gd name="connsiteX1" fmla="*/ 488537 w 488537"/>
                <a:gd name="connsiteY1" fmla="*/ 129957 h 236923"/>
                <a:gd name="connsiteX2" fmla="*/ 395192 w 488537"/>
                <a:gd name="connsiteY2" fmla="*/ 55091 h 236923"/>
                <a:gd name="connsiteX3" fmla="*/ 248221 w 488537"/>
                <a:gd name="connsiteY3" fmla="*/ 227 h 236923"/>
                <a:gd name="connsiteX4" fmla="*/ 168497 w 488537"/>
                <a:gd name="connsiteY4" fmla="*/ 62520 h 236923"/>
                <a:gd name="connsiteX5" fmla="*/ 0 w 488537"/>
                <a:gd name="connsiteY5" fmla="*/ 173010 h 23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537" h="236923">
                  <a:moveTo>
                    <a:pt x="0" y="173010"/>
                  </a:moveTo>
                  <a:cubicBezTo>
                    <a:pt x="153494" y="272211"/>
                    <a:pt x="354758" y="254474"/>
                    <a:pt x="488537" y="129957"/>
                  </a:cubicBezTo>
                  <a:cubicBezTo>
                    <a:pt x="459131" y="102943"/>
                    <a:pt x="427946" y="77932"/>
                    <a:pt x="395192" y="55091"/>
                  </a:cubicBezTo>
                  <a:cubicBezTo>
                    <a:pt x="332899" y="12705"/>
                    <a:pt x="283083" y="-2059"/>
                    <a:pt x="248221" y="227"/>
                  </a:cubicBezTo>
                  <a:cubicBezTo>
                    <a:pt x="248221" y="227"/>
                    <a:pt x="220789" y="12705"/>
                    <a:pt x="168497" y="62520"/>
                  </a:cubicBezTo>
                  <a:cubicBezTo>
                    <a:pt x="134398" y="95001"/>
                    <a:pt x="52483" y="143292"/>
                    <a:pt x="0" y="17301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6" name="任意多边形: 形状 655">
              <a:extLst>
                <a:ext uri="{FF2B5EF4-FFF2-40B4-BE49-F238E27FC236}">
                  <a16:creationId xmlns:a16="http://schemas.microsoft.com/office/drawing/2014/main" id="{E6D10C9B-CC64-4DF4-B75A-2862D967E338}"/>
                </a:ext>
              </a:extLst>
            </p:cNvPr>
            <p:cNvSpPr/>
            <p:nvPr/>
          </p:nvSpPr>
          <p:spPr>
            <a:xfrm>
              <a:off x="2514634" y="4873693"/>
              <a:ext cx="214703" cy="256351"/>
            </a:xfrm>
            <a:custGeom>
              <a:avLst/>
              <a:gdLst>
                <a:gd name="connsiteX0" fmla="*/ 156877 w 156877"/>
                <a:gd name="connsiteY0" fmla="*/ 68056 h 187308"/>
                <a:gd name="connsiteX1" fmla="*/ 149828 w 156877"/>
                <a:gd name="connsiteY1" fmla="*/ 19097 h 187308"/>
                <a:gd name="connsiteX2" fmla="*/ 64770 w 156877"/>
                <a:gd name="connsiteY2" fmla="*/ 47 h 187308"/>
                <a:gd name="connsiteX3" fmla="*/ 1333 w 156877"/>
                <a:gd name="connsiteY3" fmla="*/ 47672 h 187308"/>
                <a:gd name="connsiteX4" fmla="*/ 0 w 156877"/>
                <a:gd name="connsiteY4" fmla="*/ 68913 h 187308"/>
                <a:gd name="connsiteX5" fmla="*/ 78391 w 156877"/>
                <a:gd name="connsiteY5" fmla="*/ 187309 h 187308"/>
                <a:gd name="connsiteX6" fmla="*/ 156877 w 156877"/>
                <a:gd name="connsiteY6" fmla="*/ 68056 h 18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877" h="187308">
                  <a:moveTo>
                    <a:pt x="156877" y="68056"/>
                  </a:moveTo>
                  <a:cubicBezTo>
                    <a:pt x="156906" y="51481"/>
                    <a:pt x="154532" y="34990"/>
                    <a:pt x="149828" y="19097"/>
                  </a:cubicBezTo>
                  <a:cubicBezTo>
                    <a:pt x="123451" y="5912"/>
                    <a:pt x="94251" y="-627"/>
                    <a:pt x="64770" y="47"/>
                  </a:cubicBezTo>
                  <a:cubicBezTo>
                    <a:pt x="64770" y="47"/>
                    <a:pt x="42958" y="9572"/>
                    <a:pt x="1333" y="47672"/>
                  </a:cubicBezTo>
                  <a:cubicBezTo>
                    <a:pt x="453" y="54719"/>
                    <a:pt x="8" y="61812"/>
                    <a:pt x="0" y="68913"/>
                  </a:cubicBezTo>
                  <a:cubicBezTo>
                    <a:pt x="0" y="134350"/>
                    <a:pt x="35052" y="187309"/>
                    <a:pt x="78391" y="187309"/>
                  </a:cubicBezTo>
                  <a:cubicBezTo>
                    <a:pt x="121729" y="187309"/>
                    <a:pt x="156877" y="133493"/>
                    <a:pt x="156877" y="6805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7" name="任意多边形: 形状 656">
              <a:extLst>
                <a:ext uri="{FF2B5EF4-FFF2-40B4-BE49-F238E27FC236}">
                  <a16:creationId xmlns:a16="http://schemas.microsoft.com/office/drawing/2014/main" id="{700EE23B-49D9-4CBC-9079-8A450816428B}"/>
                </a:ext>
              </a:extLst>
            </p:cNvPr>
            <p:cNvSpPr/>
            <p:nvPr/>
          </p:nvSpPr>
          <p:spPr>
            <a:xfrm>
              <a:off x="2562697" y="4699206"/>
              <a:ext cx="123973" cy="375263"/>
            </a:xfrm>
            <a:custGeom>
              <a:avLst/>
              <a:gdLst>
                <a:gd name="connsiteX0" fmla="*/ 9649 w 90583"/>
                <a:gd name="connsiteY0" fmla="*/ 0 h 274193"/>
                <a:gd name="connsiteX1" fmla="*/ 2220 w 90583"/>
                <a:gd name="connsiteY1" fmla="*/ 134588 h 274193"/>
                <a:gd name="connsiteX2" fmla="*/ 52036 w 90583"/>
                <a:gd name="connsiteY2" fmla="*/ 274034 h 274193"/>
                <a:gd name="connsiteX3" fmla="*/ 86897 w 90583"/>
                <a:gd name="connsiteY3" fmla="*/ 122110 h 274193"/>
                <a:gd name="connsiteX4" fmla="*/ 86897 w 90583"/>
                <a:gd name="connsiteY4" fmla="*/ 37433 h 27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274193">
                  <a:moveTo>
                    <a:pt x="9649" y="0"/>
                  </a:moveTo>
                  <a:cubicBezTo>
                    <a:pt x="9649" y="0"/>
                    <a:pt x="9649" y="69818"/>
                    <a:pt x="2220" y="134588"/>
                  </a:cubicBezTo>
                  <a:cubicBezTo>
                    <a:pt x="-5209" y="199358"/>
                    <a:pt x="4696" y="269081"/>
                    <a:pt x="52036" y="274034"/>
                  </a:cubicBezTo>
                  <a:cubicBezTo>
                    <a:pt x="99375" y="278987"/>
                    <a:pt x="91850" y="166973"/>
                    <a:pt x="86897" y="122110"/>
                  </a:cubicBezTo>
                  <a:cubicBezTo>
                    <a:pt x="83958" y="93961"/>
                    <a:pt x="83958" y="65582"/>
                    <a:pt x="86897" y="3743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8" name="任意多边形: 形状 657">
              <a:extLst>
                <a:ext uri="{FF2B5EF4-FFF2-40B4-BE49-F238E27FC236}">
                  <a16:creationId xmlns:a16="http://schemas.microsoft.com/office/drawing/2014/main" id="{4452A40F-5205-4F88-B353-ECE202F47188}"/>
                </a:ext>
              </a:extLst>
            </p:cNvPr>
            <p:cNvSpPr/>
            <p:nvPr/>
          </p:nvSpPr>
          <p:spPr>
            <a:xfrm>
              <a:off x="2563781" y="4699598"/>
              <a:ext cx="115107" cy="204403"/>
            </a:xfrm>
            <a:custGeom>
              <a:avLst/>
              <a:gdLst>
                <a:gd name="connsiteX0" fmla="*/ 0 w 84105"/>
                <a:gd name="connsiteY0" fmla="*/ 149352 h 149351"/>
                <a:gd name="connsiteX1" fmla="*/ 84106 w 84105"/>
                <a:gd name="connsiteY1" fmla="*/ 67818 h 149351"/>
                <a:gd name="connsiteX2" fmla="*/ 84106 w 84105"/>
                <a:gd name="connsiteY2" fmla="*/ 60484 h 149351"/>
                <a:gd name="connsiteX3" fmla="*/ 66961 w 84105"/>
                <a:gd name="connsiteY3" fmla="*/ 28575 h 149351"/>
                <a:gd name="connsiteX4" fmla="*/ 8572 w 84105"/>
                <a:gd name="connsiteY4" fmla="*/ 0 h 149351"/>
                <a:gd name="connsiteX5" fmla="*/ 1143 w 84105"/>
                <a:gd name="connsiteY5" fmla="*/ 134588 h 149351"/>
                <a:gd name="connsiteX6" fmla="*/ 0 w 84105"/>
                <a:gd name="connsiteY6" fmla="*/ 149352 h 14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105" h="149351">
                  <a:moveTo>
                    <a:pt x="0" y="149352"/>
                  </a:moveTo>
                  <a:lnTo>
                    <a:pt x="84106" y="67818"/>
                  </a:lnTo>
                  <a:cubicBezTo>
                    <a:pt x="84106" y="65246"/>
                    <a:pt x="84106" y="62770"/>
                    <a:pt x="84106" y="60484"/>
                  </a:cubicBezTo>
                  <a:lnTo>
                    <a:pt x="66961" y="28575"/>
                  </a:lnTo>
                  <a:lnTo>
                    <a:pt x="8572" y="0"/>
                  </a:lnTo>
                  <a:cubicBezTo>
                    <a:pt x="8572" y="0"/>
                    <a:pt x="8572" y="69818"/>
                    <a:pt x="1143" y="134588"/>
                  </a:cubicBezTo>
                  <a:cubicBezTo>
                    <a:pt x="857" y="139255"/>
                    <a:pt x="381" y="144304"/>
                    <a:pt x="0" y="14935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9" name="任意多边形: 形状 658">
              <a:extLst>
                <a:ext uri="{FF2B5EF4-FFF2-40B4-BE49-F238E27FC236}">
                  <a16:creationId xmlns:a16="http://schemas.microsoft.com/office/drawing/2014/main" id="{F7B89E2E-CF42-47F4-B63D-F5D0E627A9CE}"/>
                </a:ext>
              </a:extLst>
            </p:cNvPr>
            <p:cNvSpPr/>
            <p:nvPr/>
          </p:nvSpPr>
          <p:spPr>
            <a:xfrm>
              <a:off x="2562697" y="4699206"/>
              <a:ext cx="123973" cy="375263"/>
            </a:xfrm>
            <a:custGeom>
              <a:avLst/>
              <a:gdLst>
                <a:gd name="connsiteX0" fmla="*/ 9649 w 90583"/>
                <a:gd name="connsiteY0" fmla="*/ 0 h 274193"/>
                <a:gd name="connsiteX1" fmla="*/ 2220 w 90583"/>
                <a:gd name="connsiteY1" fmla="*/ 134588 h 274193"/>
                <a:gd name="connsiteX2" fmla="*/ 52036 w 90583"/>
                <a:gd name="connsiteY2" fmla="*/ 274034 h 274193"/>
                <a:gd name="connsiteX3" fmla="*/ 86897 w 90583"/>
                <a:gd name="connsiteY3" fmla="*/ 122110 h 274193"/>
                <a:gd name="connsiteX4" fmla="*/ 86897 w 90583"/>
                <a:gd name="connsiteY4" fmla="*/ 37433 h 27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583" h="274193">
                  <a:moveTo>
                    <a:pt x="9649" y="0"/>
                  </a:moveTo>
                  <a:cubicBezTo>
                    <a:pt x="9649" y="0"/>
                    <a:pt x="9649" y="69818"/>
                    <a:pt x="2220" y="134588"/>
                  </a:cubicBezTo>
                  <a:cubicBezTo>
                    <a:pt x="-5209" y="199358"/>
                    <a:pt x="4696" y="269081"/>
                    <a:pt x="52036" y="274034"/>
                  </a:cubicBezTo>
                  <a:cubicBezTo>
                    <a:pt x="99375" y="278987"/>
                    <a:pt x="91850" y="166973"/>
                    <a:pt x="86897" y="122110"/>
                  </a:cubicBezTo>
                  <a:cubicBezTo>
                    <a:pt x="83958" y="93961"/>
                    <a:pt x="83958" y="65582"/>
                    <a:pt x="86897" y="37433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0" name="任意多边形: 形状 659">
              <a:extLst>
                <a:ext uri="{FF2B5EF4-FFF2-40B4-BE49-F238E27FC236}">
                  <a16:creationId xmlns:a16="http://schemas.microsoft.com/office/drawing/2014/main" id="{8D617C8E-3871-4EBE-BFAA-B6E4DA390CAB}"/>
                </a:ext>
              </a:extLst>
            </p:cNvPr>
            <p:cNvSpPr/>
            <p:nvPr/>
          </p:nvSpPr>
          <p:spPr>
            <a:xfrm>
              <a:off x="2413587" y="4273060"/>
              <a:ext cx="447937" cy="538645"/>
            </a:xfrm>
            <a:custGeom>
              <a:avLst/>
              <a:gdLst>
                <a:gd name="connsiteX0" fmla="*/ 288050 w 327294"/>
                <a:gd name="connsiteY0" fmla="*/ 0 h 393572"/>
                <a:gd name="connsiteX1" fmla="*/ 208326 w 327294"/>
                <a:gd name="connsiteY1" fmla="*/ 72295 h 393572"/>
                <a:gd name="connsiteX2" fmla="*/ 73833 w 327294"/>
                <a:gd name="connsiteY2" fmla="*/ 181832 h 393572"/>
                <a:gd name="connsiteX3" fmla="*/ 63831 w 327294"/>
                <a:gd name="connsiteY3" fmla="*/ 234220 h 393572"/>
                <a:gd name="connsiteX4" fmla="*/ 14016 w 327294"/>
                <a:gd name="connsiteY4" fmla="*/ 216694 h 393572"/>
                <a:gd name="connsiteX5" fmla="*/ 41448 w 327294"/>
                <a:gd name="connsiteY5" fmla="*/ 303943 h 393572"/>
                <a:gd name="connsiteX6" fmla="*/ 78786 w 327294"/>
                <a:gd name="connsiteY6" fmla="*/ 296418 h 393572"/>
                <a:gd name="connsiteX7" fmla="*/ 233186 w 327294"/>
                <a:gd name="connsiteY7" fmla="*/ 393573 h 393572"/>
                <a:gd name="connsiteX8" fmla="*/ 325388 w 327294"/>
                <a:gd name="connsiteY8" fmla="*/ 241173 h 393572"/>
                <a:gd name="connsiteX9" fmla="*/ 288050 w 327294"/>
                <a:gd name="connsiteY9" fmla="*/ 0 h 39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294" h="393572">
                  <a:moveTo>
                    <a:pt x="288050" y="0"/>
                  </a:moveTo>
                  <a:cubicBezTo>
                    <a:pt x="288050" y="0"/>
                    <a:pt x="293003" y="32385"/>
                    <a:pt x="208326" y="72295"/>
                  </a:cubicBezTo>
                  <a:cubicBezTo>
                    <a:pt x="123648" y="112204"/>
                    <a:pt x="81262" y="144494"/>
                    <a:pt x="73833" y="181832"/>
                  </a:cubicBezTo>
                  <a:cubicBezTo>
                    <a:pt x="66403" y="219170"/>
                    <a:pt x="63831" y="234220"/>
                    <a:pt x="63831" y="234220"/>
                  </a:cubicBezTo>
                  <a:cubicBezTo>
                    <a:pt x="63831" y="234220"/>
                    <a:pt x="46401" y="199263"/>
                    <a:pt x="14016" y="216694"/>
                  </a:cubicBezTo>
                  <a:cubicBezTo>
                    <a:pt x="-18369" y="234125"/>
                    <a:pt x="11539" y="301466"/>
                    <a:pt x="41448" y="303943"/>
                  </a:cubicBezTo>
                  <a:cubicBezTo>
                    <a:pt x="71356" y="306419"/>
                    <a:pt x="78786" y="296418"/>
                    <a:pt x="78786" y="296418"/>
                  </a:cubicBezTo>
                  <a:cubicBezTo>
                    <a:pt x="78786" y="296418"/>
                    <a:pt x="175941" y="393573"/>
                    <a:pt x="233186" y="393573"/>
                  </a:cubicBezTo>
                  <a:cubicBezTo>
                    <a:pt x="290431" y="393573"/>
                    <a:pt x="312910" y="338804"/>
                    <a:pt x="325388" y="241173"/>
                  </a:cubicBezTo>
                  <a:cubicBezTo>
                    <a:pt x="337485" y="147447"/>
                    <a:pt x="288050" y="0"/>
                    <a:pt x="28805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EC6CD834-9E9F-43BB-81D9-5454B2AE3A69}"/>
                </a:ext>
              </a:extLst>
            </p:cNvPr>
            <p:cNvSpPr/>
            <p:nvPr/>
          </p:nvSpPr>
          <p:spPr>
            <a:xfrm>
              <a:off x="2413587" y="4427275"/>
              <a:ext cx="319139" cy="384431"/>
            </a:xfrm>
            <a:custGeom>
              <a:avLst/>
              <a:gdLst>
                <a:gd name="connsiteX0" fmla="*/ 101074 w 233185"/>
                <a:gd name="connsiteY0" fmla="*/ 87154 h 280892"/>
                <a:gd name="connsiteX1" fmla="*/ 133459 w 233185"/>
                <a:gd name="connsiteY1" fmla="*/ 0 h 280892"/>
                <a:gd name="connsiteX2" fmla="*/ 73833 w 233185"/>
                <a:gd name="connsiteY2" fmla="*/ 69151 h 280892"/>
                <a:gd name="connsiteX3" fmla="*/ 63831 w 233185"/>
                <a:gd name="connsiteY3" fmla="*/ 121539 h 280892"/>
                <a:gd name="connsiteX4" fmla="*/ 14016 w 233185"/>
                <a:gd name="connsiteY4" fmla="*/ 104013 h 280892"/>
                <a:gd name="connsiteX5" fmla="*/ 41448 w 233185"/>
                <a:gd name="connsiteY5" fmla="*/ 191262 h 280892"/>
                <a:gd name="connsiteX6" fmla="*/ 78786 w 233185"/>
                <a:gd name="connsiteY6" fmla="*/ 183737 h 280892"/>
                <a:gd name="connsiteX7" fmla="*/ 233186 w 233185"/>
                <a:gd name="connsiteY7" fmla="*/ 280892 h 280892"/>
                <a:gd name="connsiteX8" fmla="*/ 185561 w 233185"/>
                <a:gd name="connsiteY8" fmla="*/ 250031 h 280892"/>
                <a:gd name="connsiteX9" fmla="*/ 101074 w 233185"/>
                <a:gd name="connsiteY9" fmla="*/ 87154 h 28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185" h="280892">
                  <a:moveTo>
                    <a:pt x="101074" y="87154"/>
                  </a:moveTo>
                  <a:cubicBezTo>
                    <a:pt x="104095" y="55778"/>
                    <a:pt x="115258" y="25735"/>
                    <a:pt x="133459" y="0"/>
                  </a:cubicBezTo>
                  <a:cubicBezTo>
                    <a:pt x="97931" y="23241"/>
                    <a:pt x="78595" y="45148"/>
                    <a:pt x="73833" y="69151"/>
                  </a:cubicBezTo>
                  <a:cubicBezTo>
                    <a:pt x="66308" y="106585"/>
                    <a:pt x="63831" y="121539"/>
                    <a:pt x="63831" y="121539"/>
                  </a:cubicBezTo>
                  <a:cubicBezTo>
                    <a:pt x="63831" y="121539"/>
                    <a:pt x="46401" y="86582"/>
                    <a:pt x="14016" y="104013"/>
                  </a:cubicBezTo>
                  <a:cubicBezTo>
                    <a:pt x="-18369" y="121444"/>
                    <a:pt x="11539" y="188785"/>
                    <a:pt x="41448" y="191262"/>
                  </a:cubicBezTo>
                  <a:cubicBezTo>
                    <a:pt x="71356" y="193738"/>
                    <a:pt x="78786" y="183737"/>
                    <a:pt x="78786" y="183737"/>
                  </a:cubicBezTo>
                  <a:cubicBezTo>
                    <a:pt x="78786" y="183737"/>
                    <a:pt x="175941" y="280892"/>
                    <a:pt x="233186" y="280892"/>
                  </a:cubicBezTo>
                  <a:cubicBezTo>
                    <a:pt x="216191" y="272446"/>
                    <a:pt x="200213" y="262092"/>
                    <a:pt x="185561" y="250031"/>
                  </a:cubicBezTo>
                  <a:cubicBezTo>
                    <a:pt x="151652" y="225266"/>
                    <a:pt x="98312" y="149066"/>
                    <a:pt x="101074" y="87154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CBCA5AEA-5903-41DF-A666-B52FC3F5262F}"/>
                </a:ext>
              </a:extLst>
            </p:cNvPr>
            <p:cNvSpPr/>
            <p:nvPr/>
          </p:nvSpPr>
          <p:spPr>
            <a:xfrm>
              <a:off x="2413587" y="4273060"/>
              <a:ext cx="447937" cy="538645"/>
            </a:xfrm>
            <a:custGeom>
              <a:avLst/>
              <a:gdLst>
                <a:gd name="connsiteX0" fmla="*/ 288050 w 327294"/>
                <a:gd name="connsiteY0" fmla="*/ 0 h 393572"/>
                <a:gd name="connsiteX1" fmla="*/ 208326 w 327294"/>
                <a:gd name="connsiteY1" fmla="*/ 72295 h 393572"/>
                <a:gd name="connsiteX2" fmla="*/ 73833 w 327294"/>
                <a:gd name="connsiteY2" fmla="*/ 181832 h 393572"/>
                <a:gd name="connsiteX3" fmla="*/ 63831 w 327294"/>
                <a:gd name="connsiteY3" fmla="*/ 234220 h 393572"/>
                <a:gd name="connsiteX4" fmla="*/ 14016 w 327294"/>
                <a:gd name="connsiteY4" fmla="*/ 216694 h 393572"/>
                <a:gd name="connsiteX5" fmla="*/ 41448 w 327294"/>
                <a:gd name="connsiteY5" fmla="*/ 303943 h 393572"/>
                <a:gd name="connsiteX6" fmla="*/ 78786 w 327294"/>
                <a:gd name="connsiteY6" fmla="*/ 296418 h 393572"/>
                <a:gd name="connsiteX7" fmla="*/ 233186 w 327294"/>
                <a:gd name="connsiteY7" fmla="*/ 393573 h 393572"/>
                <a:gd name="connsiteX8" fmla="*/ 325388 w 327294"/>
                <a:gd name="connsiteY8" fmla="*/ 241173 h 393572"/>
                <a:gd name="connsiteX9" fmla="*/ 288050 w 327294"/>
                <a:gd name="connsiteY9" fmla="*/ 0 h 39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7294" h="393572">
                  <a:moveTo>
                    <a:pt x="288050" y="0"/>
                  </a:moveTo>
                  <a:cubicBezTo>
                    <a:pt x="288050" y="0"/>
                    <a:pt x="293003" y="32385"/>
                    <a:pt x="208326" y="72295"/>
                  </a:cubicBezTo>
                  <a:cubicBezTo>
                    <a:pt x="123648" y="112204"/>
                    <a:pt x="81262" y="144494"/>
                    <a:pt x="73833" y="181832"/>
                  </a:cubicBezTo>
                  <a:cubicBezTo>
                    <a:pt x="66403" y="219170"/>
                    <a:pt x="63831" y="234220"/>
                    <a:pt x="63831" y="234220"/>
                  </a:cubicBezTo>
                  <a:cubicBezTo>
                    <a:pt x="63831" y="234220"/>
                    <a:pt x="46401" y="199263"/>
                    <a:pt x="14016" y="216694"/>
                  </a:cubicBezTo>
                  <a:cubicBezTo>
                    <a:pt x="-18369" y="234125"/>
                    <a:pt x="11539" y="301466"/>
                    <a:pt x="41448" y="303943"/>
                  </a:cubicBezTo>
                  <a:cubicBezTo>
                    <a:pt x="71356" y="306419"/>
                    <a:pt x="78786" y="296418"/>
                    <a:pt x="78786" y="296418"/>
                  </a:cubicBezTo>
                  <a:cubicBezTo>
                    <a:pt x="78786" y="296418"/>
                    <a:pt x="175941" y="393573"/>
                    <a:pt x="233186" y="393573"/>
                  </a:cubicBezTo>
                  <a:cubicBezTo>
                    <a:pt x="290431" y="393573"/>
                    <a:pt x="312910" y="338804"/>
                    <a:pt x="325388" y="241173"/>
                  </a:cubicBezTo>
                  <a:cubicBezTo>
                    <a:pt x="337485" y="147447"/>
                    <a:pt x="288050" y="0"/>
                    <a:pt x="288050" y="0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9CF8D890-5645-4232-85FB-34C5D2C2E4F4}"/>
                </a:ext>
              </a:extLst>
            </p:cNvPr>
            <p:cNvSpPr/>
            <p:nvPr/>
          </p:nvSpPr>
          <p:spPr>
            <a:xfrm>
              <a:off x="2770792" y="4479940"/>
              <a:ext cx="40253" cy="131891"/>
            </a:xfrm>
            <a:custGeom>
              <a:avLst/>
              <a:gdLst>
                <a:gd name="connsiteX0" fmla="*/ 9811 w 29412"/>
                <a:gd name="connsiteY0" fmla="*/ 0 h 96369"/>
                <a:gd name="connsiteX1" fmla="*/ 13049 w 29412"/>
                <a:gd name="connsiteY1" fmla="*/ 47625 h 96369"/>
                <a:gd name="connsiteX2" fmla="*/ 27813 w 29412"/>
                <a:gd name="connsiteY2" fmla="*/ 86773 h 96369"/>
                <a:gd name="connsiteX3" fmla="*/ 26 w 29412"/>
                <a:gd name="connsiteY3" fmla="*/ 93361 h 96369"/>
                <a:gd name="connsiteX4" fmla="*/ 0 w 29412"/>
                <a:gd name="connsiteY4" fmla="*/ 93345 h 9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12" h="96369">
                  <a:moveTo>
                    <a:pt x="9811" y="0"/>
                  </a:moveTo>
                  <a:cubicBezTo>
                    <a:pt x="4092" y="15616"/>
                    <a:pt x="5269" y="32926"/>
                    <a:pt x="13049" y="47625"/>
                  </a:cubicBezTo>
                  <a:cubicBezTo>
                    <a:pt x="26098" y="72104"/>
                    <a:pt x="32671" y="80200"/>
                    <a:pt x="27813" y="86773"/>
                  </a:cubicBezTo>
                  <a:cubicBezTo>
                    <a:pt x="21959" y="96265"/>
                    <a:pt x="9519" y="99215"/>
                    <a:pt x="26" y="93361"/>
                  </a:cubicBezTo>
                  <a:cubicBezTo>
                    <a:pt x="17" y="93356"/>
                    <a:pt x="9" y="93350"/>
                    <a:pt x="0" y="93345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30D838F4-B0F9-43EA-95AD-04F1F25541D1}"/>
                </a:ext>
              </a:extLst>
            </p:cNvPr>
            <p:cNvSpPr/>
            <p:nvPr/>
          </p:nvSpPr>
          <p:spPr>
            <a:xfrm>
              <a:off x="2683581" y="4665443"/>
              <a:ext cx="87210" cy="28868"/>
            </a:xfrm>
            <a:custGeom>
              <a:avLst/>
              <a:gdLst>
                <a:gd name="connsiteX0" fmla="*/ 63722 w 63722"/>
                <a:gd name="connsiteY0" fmla="*/ 16383 h 21093"/>
                <a:gd name="connsiteX1" fmla="*/ 0 w 63722"/>
                <a:gd name="connsiteY1" fmla="*/ 0 h 2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722" h="21093">
                  <a:moveTo>
                    <a:pt x="63722" y="16383"/>
                  </a:moveTo>
                  <a:cubicBezTo>
                    <a:pt x="63722" y="16383"/>
                    <a:pt x="16097" y="3438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83520A37-5DC8-423A-BE3D-A068A66A0F4D}"/>
                </a:ext>
              </a:extLst>
            </p:cNvPr>
            <p:cNvSpPr/>
            <p:nvPr/>
          </p:nvSpPr>
          <p:spPr>
            <a:xfrm>
              <a:off x="2688143" y="4504188"/>
              <a:ext cx="17859" cy="52144"/>
            </a:xfrm>
            <a:custGeom>
              <a:avLst/>
              <a:gdLst>
                <a:gd name="connsiteX0" fmla="*/ 13049 w 13049"/>
                <a:gd name="connsiteY0" fmla="*/ 19050 h 38100"/>
                <a:gd name="connsiteX1" fmla="*/ 6477 w 13049"/>
                <a:gd name="connsiteY1" fmla="*/ 38100 h 38100"/>
                <a:gd name="connsiteX2" fmla="*/ 0 w 13049"/>
                <a:gd name="connsiteY2" fmla="*/ 19050 h 38100"/>
                <a:gd name="connsiteX3" fmla="*/ 6477 w 13049"/>
                <a:gd name="connsiteY3" fmla="*/ 0 h 38100"/>
                <a:gd name="connsiteX4" fmla="*/ 13049 w 13049"/>
                <a:gd name="connsiteY4" fmla="*/ 1905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49" h="38100">
                  <a:moveTo>
                    <a:pt x="13049" y="19050"/>
                  </a:moveTo>
                  <a:cubicBezTo>
                    <a:pt x="13049" y="29432"/>
                    <a:pt x="10096" y="38100"/>
                    <a:pt x="6477" y="38100"/>
                  </a:cubicBezTo>
                  <a:cubicBezTo>
                    <a:pt x="2858" y="38100"/>
                    <a:pt x="0" y="29718"/>
                    <a:pt x="0" y="19050"/>
                  </a:cubicBezTo>
                  <a:cubicBezTo>
                    <a:pt x="0" y="8382"/>
                    <a:pt x="2858" y="0"/>
                    <a:pt x="6477" y="0"/>
                  </a:cubicBezTo>
                  <a:cubicBezTo>
                    <a:pt x="10096" y="0"/>
                    <a:pt x="13049" y="8668"/>
                    <a:pt x="13049" y="1905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6" name="任意多边形: 形状 665">
              <a:extLst>
                <a:ext uri="{FF2B5EF4-FFF2-40B4-BE49-F238E27FC236}">
                  <a16:creationId xmlns:a16="http://schemas.microsoft.com/office/drawing/2014/main" id="{09BD49F7-F333-4AEF-900E-21266F988EF2}"/>
                </a:ext>
              </a:extLst>
            </p:cNvPr>
            <p:cNvSpPr/>
            <p:nvPr/>
          </p:nvSpPr>
          <p:spPr>
            <a:xfrm>
              <a:off x="2806510" y="4475509"/>
              <a:ext cx="17989" cy="51361"/>
            </a:xfrm>
            <a:custGeom>
              <a:avLst/>
              <a:gdLst>
                <a:gd name="connsiteX0" fmla="*/ 13145 w 13144"/>
                <a:gd name="connsiteY0" fmla="*/ 18764 h 37528"/>
                <a:gd name="connsiteX1" fmla="*/ 6572 w 13144"/>
                <a:gd name="connsiteY1" fmla="*/ 37529 h 37528"/>
                <a:gd name="connsiteX2" fmla="*/ 0 w 13144"/>
                <a:gd name="connsiteY2" fmla="*/ 18764 h 37528"/>
                <a:gd name="connsiteX3" fmla="*/ 6572 w 13144"/>
                <a:gd name="connsiteY3" fmla="*/ 0 h 37528"/>
                <a:gd name="connsiteX4" fmla="*/ 13145 w 13144"/>
                <a:gd name="connsiteY4" fmla="*/ 18764 h 3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44" h="37528">
                  <a:moveTo>
                    <a:pt x="13145" y="18764"/>
                  </a:moveTo>
                  <a:cubicBezTo>
                    <a:pt x="13145" y="29127"/>
                    <a:pt x="10202" y="37529"/>
                    <a:pt x="6572" y="37529"/>
                  </a:cubicBezTo>
                  <a:cubicBezTo>
                    <a:pt x="2943" y="37529"/>
                    <a:pt x="0" y="29127"/>
                    <a:pt x="0" y="18764"/>
                  </a:cubicBezTo>
                  <a:cubicBezTo>
                    <a:pt x="0" y="8401"/>
                    <a:pt x="2943" y="0"/>
                    <a:pt x="6572" y="0"/>
                  </a:cubicBezTo>
                  <a:cubicBezTo>
                    <a:pt x="10202" y="0"/>
                    <a:pt x="13145" y="8401"/>
                    <a:pt x="13145" y="1876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7" name="任意多边形: 形状 666">
              <a:extLst>
                <a:ext uri="{FF2B5EF4-FFF2-40B4-BE49-F238E27FC236}">
                  <a16:creationId xmlns:a16="http://schemas.microsoft.com/office/drawing/2014/main" id="{1AE5F091-1367-43AD-9CA6-D87D22502C2F}"/>
                </a:ext>
              </a:extLst>
            </p:cNvPr>
            <p:cNvSpPr/>
            <p:nvPr/>
          </p:nvSpPr>
          <p:spPr>
            <a:xfrm>
              <a:off x="2641214" y="4425510"/>
              <a:ext cx="67004" cy="29922"/>
            </a:xfrm>
            <a:custGeom>
              <a:avLst/>
              <a:gdLst>
                <a:gd name="connsiteX0" fmla="*/ 0 w 48958"/>
                <a:gd name="connsiteY0" fmla="*/ 21864 h 21863"/>
                <a:gd name="connsiteX1" fmla="*/ 48958 w 48958"/>
                <a:gd name="connsiteY1" fmla="*/ 623 h 2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958" h="21863">
                  <a:moveTo>
                    <a:pt x="0" y="21864"/>
                  </a:moveTo>
                  <a:cubicBezTo>
                    <a:pt x="0" y="21864"/>
                    <a:pt x="9525" y="-4330"/>
                    <a:pt x="48958" y="623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8" name="任意多边形: 形状 667">
              <a:extLst>
                <a:ext uri="{FF2B5EF4-FFF2-40B4-BE49-F238E27FC236}">
                  <a16:creationId xmlns:a16="http://schemas.microsoft.com/office/drawing/2014/main" id="{34F09B76-0F3A-456A-84AF-C1B809948611}"/>
                </a:ext>
              </a:extLst>
            </p:cNvPr>
            <p:cNvSpPr/>
            <p:nvPr/>
          </p:nvSpPr>
          <p:spPr>
            <a:xfrm>
              <a:off x="2786435" y="4400567"/>
              <a:ext cx="49145" cy="19015"/>
            </a:xfrm>
            <a:custGeom>
              <a:avLst/>
              <a:gdLst>
                <a:gd name="connsiteX0" fmla="*/ 0 w 35909"/>
                <a:gd name="connsiteY0" fmla="*/ 13895 h 13894"/>
                <a:gd name="connsiteX1" fmla="*/ 35909 w 35909"/>
                <a:gd name="connsiteY1" fmla="*/ 9037 h 1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5909" h="13894">
                  <a:moveTo>
                    <a:pt x="0" y="13895"/>
                  </a:moveTo>
                  <a:cubicBezTo>
                    <a:pt x="0" y="13895"/>
                    <a:pt x="11430" y="-13823"/>
                    <a:pt x="35909" y="903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69" name="图形 1424">
            <a:extLst>
              <a:ext uri="{FF2B5EF4-FFF2-40B4-BE49-F238E27FC236}">
                <a16:creationId xmlns:a16="http://schemas.microsoft.com/office/drawing/2014/main" id="{FC20B436-52C1-4A48-BF25-BC041128A2AC}"/>
              </a:ext>
            </a:extLst>
          </p:cNvPr>
          <p:cNvGrpSpPr/>
          <p:nvPr/>
        </p:nvGrpSpPr>
        <p:grpSpPr>
          <a:xfrm>
            <a:off x="5519228" y="3984228"/>
            <a:ext cx="1103621" cy="1213213"/>
            <a:chOff x="4993957" y="3569792"/>
            <a:chExt cx="798766" cy="878085"/>
          </a:xfrm>
        </p:grpSpPr>
        <p:sp>
          <p:nvSpPr>
            <p:cNvPr id="670" name="任意多边形: 形状 669">
              <a:extLst>
                <a:ext uri="{FF2B5EF4-FFF2-40B4-BE49-F238E27FC236}">
                  <a16:creationId xmlns:a16="http://schemas.microsoft.com/office/drawing/2014/main" id="{315F03DB-0604-417C-B273-C73A6369706F}"/>
                </a:ext>
              </a:extLst>
            </p:cNvPr>
            <p:cNvSpPr/>
            <p:nvPr/>
          </p:nvSpPr>
          <p:spPr>
            <a:xfrm>
              <a:off x="4993957" y="3649027"/>
              <a:ext cx="798766" cy="798766"/>
            </a:xfrm>
            <a:custGeom>
              <a:avLst/>
              <a:gdLst>
                <a:gd name="connsiteX0" fmla="*/ 798767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7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7" y="399383"/>
                  </a:moveTo>
                  <a:cubicBezTo>
                    <a:pt x="798767" y="619956"/>
                    <a:pt x="619957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7" y="0"/>
                    <a:pt x="798767" y="178810"/>
                    <a:pt x="798767" y="39938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1" name="任意多边形: 形状 670">
              <a:extLst>
                <a:ext uri="{FF2B5EF4-FFF2-40B4-BE49-F238E27FC236}">
                  <a16:creationId xmlns:a16="http://schemas.microsoft.com/office/drawing/2014/main" id="{B1172214-3FAB-4DB6-8AB2-FC7F0F95F508}"/>
                </a:ext>
              </a:extLst>
            </p:cNvPr>
            <p:cNvSpPr/>
            <p:nvPr/>
          </p:nvSpPr>
          <p:spPr>
            <a:xfrm>
              <a:off x="4993957" y="3649027"/>
              <a:ext cx="798766" cy="798766"/>
            </a:xfrm>
            <a:custGeom>
              <a:avLst/>
              <a:gdLst>
                <a:gd name="connsiteX0" fmla="*/ 798767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7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7" y="399383"/>
                  </a:moveTo>
                  <a:cubicBezTo>
                    <a:pt x="798767" y="619956"/>
                    <a:pt x="619957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7" y="0"/>
                    <a:pt x="798767" y="178810"/>
                    <a:pt x="798767" y="39938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solidFill>
                <a:srgbClr val="263238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2" name="任意多边形: 形状 671">
              <a:extLst>
                <a:ext uri="{FF2B5EF4-FFF2-40B4-BE49-F238E27FC236}">
                  <a16:creationId xmlns:a16="http://schemas.microsoft.com/office/drawing/2014/main" id="{88FE167E-AA75-4DEA-BF4D-841C09B34A0F}"/>
                </a:ext>
              </a:extLst>
            </p:cNvPr>
            <p:cNvSpPr/>
            <p:nvPr/>
          </p:nvSpPr>
          <p:spPr>
            <a:xfrm>
              <a:off x="5143500" y="4164901"/>
              <a:ext cx="541115" cy="282976"/>
            </a:xfrm>
            <a:custGeom>
              <a:avLst/>
              <a:gdLst>
                <a:gd name="connsiteX0" fmla="*/ 0 w 541115"/>
                <a:gd name="connsiteY0" fmla="*/ 194691 h 282976"/>
                <a:gd name="connsiteX1" fmla="*/ 541115 w 541115"/>
                <a:gd name="connsiteY1" fmla="*/ 157163 h 282976"/>
                <a:gd name="connsiteX2" fmla="*/ 301562 w 541115"/>
                <a:gd name="connsiteY2" fmla="*/ 0 h 282976"/>
                <a:gd name="connsiteX3" fmla="*/ 0 w 541115"/>
                <a:gd name="connsiteY3" fmla="*/ 194691 h 28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115" h="282976">
                  <a:moveTo>
                    <a:pt x="0" y="194691"/>
                  </a:moveTo>
                  <a:cubicBezTo>
                    <a:pt x="162450" y="325556"/>
                    <a:pt x="398286" y="309200"/>
                    <a:pt x="541115" y="157163"/>
                  </a:cubicBezTo>
                  <a:cubicBezTo>
                    <a:pt x="496157" y="99250"/>
                    <a:pt x="404050" y="0"/>
                    <a:pt x="301562" y="0"/>
                  </a:cubicBezTo>
                  <a:cubicBezTo>
                    <a:pt x="187833" y="0"/>
                    <a:pt x="52768" y="135731"/>
                    <a:pt x="0" y="19469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3" name="任意多边形: 形状 672">
              <a:extLst>
                <a:ext uri="{FF2B5EF4-FFF2-40B4-BE49-F238E27FC236}">
                  <a16:creationId xmlns:a16="http://schemas.microsoft.com/office/drawing/2014/main" id="{479B88DB-24FD-4C79-A2DA-305F929D7E07}"/>
                </a:ext>
              </a:extLst>
            </p:cNvPr>
            <p:cNvSpPr/>
            <p:nvPr/>
          </p:nvSpPr>
          <p:spPr>
            <a:xfrm>
              <a:off x="5275043" y="4126928"/>
              <a:ext cx="281079" cy="218167"/>
            </a:xfrm>
            <a:custGeom>
              <a:avLst/>
              <a:gdLst>
                <a:gd name="connsiteX0" fmla="*/ 74101 w 281079"/>
                <a:gd name="connsiteY0" fmla="*/ 8445 h 218167"/>
                <a:gd name="connsiteX1" fmla="*/ 568 w 281079"/>
                <a:gd name="connsiteY1" fmla="*/ 68453 h 218167"/>
                <a:gd name="connsiteX2" fmla="*/ 39240 w 281079"/>
                <a:gd name="connsiteY2" fmla="*/ 217424 h 218167"/>
                <a:gd name="connsiteX3" fmla="*/ 163065 w 281079"/>
                <a:gd name="connsiteY3" fmla="*/ 140081 h 218167"/>
                <a:gd name="connsiteX4" fmla="*/ 281080 w 281079"/>
                <a:gd name="connsiteY4" fmla="*/ 186468 h 218167"/>
                <a:gd name="connsiteX5" fmla="*/ 205641 w 281079"/>
                <a:gd name="connsiteY5" fmla="*/ 37402 h 218167"/>
                <a:gd name="connsiteX6" fmla="*/ 74101 w 281079"/>
                <a:gd name="connsiteY6" fmla="*/ 8445 h 21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079" h="218167">
                  <a:moveTo>
                    <a:pt x="74101" y="8445"/>
                  </a:moveTo>
                  <a:cubicBezTo>
                    <a:pt x="74101" y="8445"/>
                    <a:pt x="6378" y="16161"/>
                    <a:pt x="568" y="68453"/>
                  </a:cubicBezTo>
                  <a:cubicBezTo>
                    <a:pt x="-5242" y="120745"/>
                    <a:pt x="35335" y="207804"/>
                    <a:pt x="39240" y="217424"/>
                  </a:cubicBezTo>
                  <a:cubicBezTo>
                    <a:pt x="43145" y="227044"/>
                    <a:pt x="130203" y="140081"/>
                    <a:pt x="163065" y="140081"/>
                  </a:cubicBezTo>
                  <a:cubicBezTo>
                    <a:pt x="195926" y="140081"/>
                    <a:pt x="281080" y="186468"/>
                    <a:pt x="281080" y="186468"/>
                  </a:cubicBezTo>
                  <a:cubicBezTo>
                    <a:pt x="281080" y="186468"/>
                    <a:pt x="254028" y="78073"/>
                    <a:pt x="205641" y="37402"/>
                  </a:cubicBezTo>
                  <a:cubicBezTo>
                    <a:pt x="157255" y="-3270"/>
                    <a:pt x="87531" y="-7080"/>
                    <a:pt x="74101" y="844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4" name="任意多边形: 形状 673">
              <a:extLst>
                <a:ext uri="{FF2B5EF4-FFF2-40B4-BE49-F238E27FC236}">
                  <a16:creationId xmlns:a16="http://schemas.microsoft.com/office/drawing/2014/main" id="{F981D4E5-2E8B-49ED-9B57-0CD5AE476242}"/>
                </a:ext>
              </a:extLst>
            </p:cNvPr>
            <p:cNvSpPr/>
            <p:nvPr/>
          </p:nvSpPr>
          <p:spPr>
            <a:xfrm>
              <a:off x="5208935" y="3928528"/>
              <a:ext cx="79915" cy="91309"/>
            </a:xfrm>
            <a:custGeom>
              <a:avLst/>
              <a:gdLst>
                <a:gd name="connsiteX0" fmla="*/ 51150 w 79915"/>
                <a:gd name="connsiteY0" fmla="*/ 14822 h 91309"/>
                <a:gd name="connsiteX1" fmla="*/ 6669 w 79915"/>
                <a:gd name="connsiteY1" fmla="*/ 9012 h 91309"/>
                <a:gd name="connsiteX2" fmla="*/ 25719 w 79915"/>
                <a:gd name="connsiteY2" fmla="*/ 76734 h 91309"/>
                <a:gd name="connsiteX3" fmla="*/ 79916 w 79915"/>
                <a:gd name="connsiteY3" fmla="*/ 82545 h 91309"/>
                <a:gd name="connsiteX4" fmla="*/ 51150 w 79915"/>
                <a:gd name="connsiteY4" fmla="*/ 14822 h 9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915" h="91309">
                  <a:moveTo>
                    <a:pt x="51150" y="14822"/>
                  </a:moveTo>
                  <a:cubicBezTo>
                    <a:pt x="51150" y="14822"/>
                    <a:pt x="22099" y="-14229"/>
                    <a:pt x="6669" y="9012"/>
                  </a:cubicBezTo>
                  <a:cubicBezTo>
                    <a:pt x="-8762" y="32253"/>
                    <a:pt x="4668" y="59304"/>
                    <a:pt x="25719" y="76734"/>
                  </a:cubicBezTo>
                  <a:cubicBezTo>
                    <a:pt x="46769" y="94165"/>
                    <a:pt x="79916" y="95784"/>
                    <a:pt x="79916" y="82545"/>
                  </a:cubicBezTo>
                  <a:cubicBezTo>
                    <a:pt x="79916" y="69305"/>
                    <a:pt x="51150" y="14822"/>
                    <a:pt x="51150" y="1482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solidFill>
                <a:srgbClr val="263238">
                  <a:alpha val="5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5" name="任意多边形: 形状 674">
              <a:extLst>
                <a:ext uri="{FF2B5EF4-FFF2-40B4-BE49-F238E27FC236}">
                  <a16:creationId xmlns:a16="http://schemas.microsoft.com/office/drawing/2014/main" id="{96A91691-9CC3-41F4-8D03-E9420FBEEFB6}"/>
                </a:ext>
              </a:extLst>
            </p:cNvPr>
            <p:cNvSpPr/>
            <p:nvPr/>
          </p:nvSpPr>
          <p:spPr>
            <a:xfrm>
              <a:off x="5208935" y="3928528"/>
              <a:ext cx="79915" cy="91309"/>
            </a:xfrm>
            <a:custGeom>
              <a:avLst/>
              <a:gdLst>
                <a:gd name="connsiteX0" fmla="*/ 51150 w 79915"/>
                <a:gd name="connsiteY0" fmla="*/ 14822 h 91309"/>
                <a:gd name="connsiteX1" fmla="*/ 6669 w 79915"/>
                <a:gd name="connsiteY1" fmla="*/ 9012 h 91309"/>
                <a:gd name="connsiteX2" fmla="*/ 25719 w 79915"/>
                <a:gd name="connsiteY2" fmla="*/ 76734 h 91309"/>
                <a:gd name="connsiteX3" fmla="*/ 79916 w 79915"/>
                <a:gd name="connsiteY3" fmla="*/ 82545 h 91309"/>
                <a:gd name="connsiteX4" fmla="*/ 51150 w 79915"/>
                <a:gd name="connsiteY4" fmla="*/ 14822 h 91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915" h="91309">
                  <a:moveTo>
                    <a:pt x="51150" y="14822"/>
                  </a:moveTo>
                  <a:cubicBezTo>
                    <a:pt x="51150" y="14822"/>
                    <a:pt x="22099" y="-14229"/>
                    <a:pt x="6669" y="9012"/>
                  </a:cubicBezTo>
                  <a:cubicBezTo>
                    <a:pt x="-8762" y="32253"/>
                    <a:pt x="4668" y="59304"/>
                    <a:pt x="25719" y="76734"/>
                  </a:cubicBezTo>
                  <a:cubicBezTo>
                    <a:pt x="46769" y="94165"/>
                    <a:pt x="79916" y="95784"/>
                    <a:pt x="79916" y="82545"/>
                  </a:cubicBezTo>
                  <a:cubicBezTo>
                    <a:pt x="79916" y="69305"/>
                    <a:pt x="51150" y="14822"/>
                    <a:pt x="51150" y="14822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6" name="任意多边形: 形状 675">
              <a:extLst>
                <a:ext uri="{FF2B5EF4-FFF2-40B4-BE49-F238E27FC236}">
                  <a16:creationId xmlns:a16="http://schemas.microsoft.com/office/drawing/2014/main" id="{D061FE6E-1310-4AD3-8464-1C8951347344}"/>
                </a:ext>
              </a:extLst>
            </p:cNvPr>
            <p:cNvSpPr/>
            <p:nvPr/>
          </p:nvSpPr>
          <p:spPr>
            <a:xfrm>
              <a:off x="5509831" y="3861063"/>
              <a:ext cx="38480" cy="86477"/>
            </a:xfrm>
            <a:custGeom>
              <a:avLst/>
              <a:gdLst>
                <a:gd name="connsiteX0" fmla="*/ 0 w 38480"/>
                <a:gd name="connsiteY0" fmla="*/ 14945 h 86477"/>
                <a:gd name="connsiteX1" fmla="*/ 32861 w 38480"/>
                <a:gd name="connsiteY1" fmla="*/ 16850 h 86477"/>
                <a:gd name="connsiteX2" fmla="*/ 15430 w 38480"/>
                <a:gd name="connsiteY2" fmla="*/ 86477 h 86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480" h="86477">
                  <a:moveTo>
                    <a:pt x="0" y="14945"/>
                  </a:moveTo>
                  <a:cubicBezTo>
                    <a:pt x="0" y="14945"/>
                    <a:pt x="13525" y="-19917"/>
                    <a:pt x="32861" y="16850"/>
                  </a:cubicBezTo>
                  <a:cubicBezTo>
                    <a:pt x="52197" y="53616"/>
                    <a:pt x="15430" y="86477"/>
                    <a:pt x="15430" y="8647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7" name="任意多边形: 形状 676">
              <a:extLst>
                <a:ext uri="{FF2B5EF4-FFF2-40B4-BE49-F238E27FC236}">
                  <a16:creationId xmlns:a16="http://schemas.microsoft.com/office/drawing/2014/main" id="{5E82832F-374E-4666-9262-2A799ED94447}"/>
                </a:ext>
              </a:extLst>
            </p:cNvPr>
            <p:cNvSpPr/>
            <p:nvPr/>
          </p:nvSpPr>
          <p:spPr>
            <a:xfrm>
              <a:off x="5289137" y="4011453"/>
              <a:ext cx="161039" cy="287464"/>
            </a:xfrm>
            <a:custGeom>
              <a:avLst/>
              <a:gdLst>
                <a:gd name="connsiteX0" fmla="*/ 0 w 161039"/>
                <a:gd name="connsiteY0" fmla="*/ 0 h 287464"/>
                <a:gd name="connsiteX1" fmla="*/ 48387 w 161039"/>
                <a:gd name="connsiteY1" fmla="*/ 187738 h 287464"/>
                <a:gd name="connsiteX2" fmla="*/ 135446 w 161039"/>
                <a:gd name="connsiteY2" fmla="*/ 282988 h 287464"/>
                <a:gd name="connsiteX3" fmla="*/ 147066 w 161039"/>
                <a:gd name="connsiteY3" fmla="*/ 180404 h 287464"/>
                <a:gd name="connsiteX4" fmla="*/ 116110 w 161039"/>
                <a:gd name="connsiteY4" fmla="*/ 101060 h 28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039" h="287464">
                  <a:moveTo>
                    <a:pt x="0" y="0"/>
                  </a:moveTo>
                  <a:cubicBezTo>
                    <a:pt x="0" y="0"/>
                    <a:pt x="38672" y="139351"/>
                    <a:pt x="48387" y="187738"/>
                  </a:cubicBezTo>
                  <a:cubicBezTo>
                    <a:pt x="58103" y="236125"/>
                    <a:pt x="102584" y="305848"/>
                    <a:pt x="135446" y="282988"/>
                  </a:cubicBezTo>
                  <a:cubicBezTo>
                    <a:pt x="168307" y="260128"/>
                    <a:pt x="166497" y="217170"/>
                    <a:pt x="147066" y="180404"/>
                  </a:cubicBezTo>
                  <a:cubicBezTo>
                    <a:pt x="134275" y="154988"/>
                    <a:pt x="123911" y="128423"/>
                    <a:pt x="116110" y="10106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8" name="任意多边形: 形状 677">
              <a:extLst>
                <a:ext uri="{FF2B5EF4-FFF2-40B4-BE49-F238E27FC236}">
                  <a16:creationId xmlns:a16="http://schemas.microsoft.com/office/drawing/2014/main" id="{0064123E-13E3-451F-88EA-F908FC20E823}"/>
                </a:ext>
              </a:extLst>
            </p:cNvPr>
            <p:cNvSpPr/>
            <p:nvPr/>
          </p:nvSpPr>
          <p:spPr>
            <a:xfrm>
              <a:off x="5289137" y="4011453"/>
              <a:ext cx="153733" cy="203023"/>
            </a:xfrm>
            <a:custGeom>
              <a:avLst/>
              <a:gdLst>
                <a:gd name="connsiteX0" fmla="*/ 147066 w 153733"/>
                <a:gd name="connsiteY0" fmla="*/ 180022 h 203023"/>
                <a:gd name="connsiteX1" fmla="*/ 116110 w 153733"/>
                <a:gd name="connsiteY1" fmla="*/ 100679 h 203023"/>
                <a:gd name="connsiteX2" fmla="*/ 0 w 153733"/>
                <a:gd name="connsiteY2" fmla="*/ 0 h 203023"/>
                <a:gd name="connsiteX3" fmla="*/ 44863 w 153733"/>
                <a:gd name="connsiteY3" fmla="*/ 171450 h 203023"/>
                <a:gd name="connsiteX4" fmla="*/ 101156 w 153733"/>
                <a:gd name="connsiteY4" fmla="*/ 200501 h 203023"/>
                <a:gd name="connsiteX5" fmla="*/ 153734 w 153733"/>
                <a:gd name="connsiteY5" fmla="*/ 194500 h 203023"/>
                <a:gd name="connsiteX6" fmla="*/ 147066 w 153733"/>
                <a:gd name="connsiteY6" fmla="*/ 180022 h 20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3733" h="203023">
                  <a:moveTo>
                    <a:pt x="147066" y="180022"/>
                  </a:moveTo>
                  <a:cubicBezTo>
                    <a:pt x="134275" y="154607"/>
                    <a:pt x="123911" y="128042"/>
                    <a:pt x="116110" y="100679"/>
                  </a:cubicBezTo>
                  <a:lnTo>
                    <a:pt x="0" y="0"/>
                  </a:lnTo>
                  <a:cubicBezTo>
                    <a:pt x="0" y="0"/>
                    <a:pt x="31718" y="114300"/>
                    <a:pt x="44863" y="171450"/>
                  </a:cubicBezTo>
                  <a:cubicBezTo>
                    <a:pt x="61650" y="184561"/>
                    <a:pt x="80743" y="194415"/>
                    <a:pt x="101156" y="200501"/>
                  </a:cubicBezTo>
                  <a:cubicBezTo>
                    <a:pt x="118802" y="205325"/>
                    <a:pt x="137628" y="203177"/>
                    <a:pt x="153734" y="194500"/>
                  </a:cubicBezTo>
                  <a:cubicBezTo>
                    <a:pt x="151818" y="189539"/>
                    <a:pt x="149591" y="184703"/>
                    <a:pt x="147066" y="18002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9" name="任意多边形: 形状 678">
              <a:extLst>
                <a:ext uri="{FF2B5EF4-FFF2-40B4-BE49-F238E27FC236}">
                  <a16:creationId xmlns:a16="http://schemas.microsoft.com/office/drawing/2014/main" id="{AD3855B9-6233-4E7C-8EB1-DA73D18181EC}"/>
                </a:ext>
              </a:extLst>
            </p:cNvPr>
            <p:cNvSpPr/>
            <p:nvPr/>
          </p:nvSpPr>
          <p:spPr>
            <a:xfrm>
              <a:off x="5289137" y="4011453"/>
              <a:ext cx="161039" cy="287464"/>
            </a:xfrm>
            <a:custGeom>
              <a:avLst/>
              <a:gdLst>
                <a:gd name="connsiteX0" fmla="*/ 0 w 161039"/>
                <a:gd name="connsiteY0" fmla="*/ 0 h 287464"/>
                <a:gd name="connsiteX1" fmla="*/ 48387 w 161039"/>
                <a:gd name="connsiteY1" fmla="*/ 187738 h 287464"/>
                <a:gd name="connsiteX2" fmla="*/ 135446 w 161039"/>
                <a:gd name="connsiteY2" fmla="*/ 282988 h 287464"/>
                <a:gd name="connsiteX3" fmla="*/ 147066 w 161039"/>
                <a:gd name="connsiteY3" fmla="*/ 180404 h 287464"/>
                <a:gd name="connsiteX4" fmla="*/ 116110 w 161039"/>
                <a:gd name="connsiteY4" fmla="*/ 101060 h 28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039" h="287464">
                  <a:moveTo>
                    <a:pt x="0" y="0"/>
                  </a:moveTo>
                  <a:cubicBezTo>
                    <a:pt x="0" y="0"/>
                    <a:pt x="38672" y="139351"/>
                    <a:pt x="48387" y="187738"/>
                  </a:cubicBezTo>
                  <a:cubicBezTo>
                    <a:pt x="58103" y="236125"/>
                    <a:pt x="102584" y="305848"/>
                    <a:pt x="135446" y="282988"/>
                  </a:cubicBezTo>
                  <a:cubicBezTo>
                    <a:pt x="168307" y="260128"/>
                    <a:pt x="166497" y="217170"/>
                    <a:pt x="147066" y="180404"/>
                  </a:cubicBezTo>
                  <a:cubicBezTo>
                    <a:pt x="134275" y="154988"/>
                    <a:pt x="123911" y="128423"/>
                    <a:pt x="116110" y="101060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0" name="任意多边形: 形状 679">
              <a:extLst>
                <a:ext uri="{FF2B5EF4-FFF2-40B4-BE49-F238E27FC236}">
                  <a16:creationId xmlns:a16="http://schemas.microsoft.com/office/drawing/2014/main" id="{AF42FE7C-1142-4544-A6B4-0639814B151A}"/>
                </a:ext>
              </a:extLst>
            </p:cNvPr>
            <p:cNvSpPr/>
            <p:nvPr/>
          </p:nvSpPr>
          <p:spPr>
            <a:xfrm>
              <a:off x="5154077" y="3569792"/>
              <a:ext cx="405368" cy="602445"/>
            </a:xfrm>
            <a:custGeom>
              <a:avLst/>
              <a:gdLst>
                <a:gd name="connsiteX0" fmla="*/ 65622 w 405368"/>
                <a:gd name="connsiteY0" fmla="*/ 296500 h 602445"/>
                <a:gd name="connsiteX1" fmla="*/ 195353 w 405368"/>
                <a:gd name="connsiteY1" fmla="*/ 565581 h 602445"/>
                <a:gd name="connsiteX2" fmla="*/ 383091 w 405368"/>
                <a:gd name="connsiteY2" fmla="*/ 546531 h 602445"/>
                <a:gd name="connsiteX3" fmla="*/ 369565 w 405368"/>
                <a:gd name="connsiteY3" fmla="*/ 329742 h 602445"/>
                <a:gd name="connsiteX4" fmla="*/ 354039 w 405368"/>
                <a:gd name="connsiteY4" fmla="*/ 198202 h 602445"/>
                <a:gd name="connsiteX5" fmla="*/ 400521 w 405368"/>
                <a:gd name="connsiteY5" fmla="*/ 140100 h 602445"/>
                <a:gd name="connsiteX6" fmla="*/ 344419 w 405368"/>
                <a:gd name="connsiteY6" fmla="*/ 97523 h 602445"/>
                <a:gd name="connsiteX7" fmla="*/ 288222 w 405368"/>
                <a:gd name="connsiteY7" fmla="*/ 749 h 602445"/>
                <a:gd name="connsiteX8" fmla="*/ 40571 w 405368"/>
                <a:gd name="connsiteY8" fmla="*/ 142005 h 602445"/>
                <a:gd name="connsiteX9" fmla="*/ 65622 w 405368"/>
                <a:gd name="connsiteY9" fmla="*/ 296500 h 60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368" h="602445">
                  <a:moveTo>
                    <a:pt x="65622" y="296500"/>
                  </a:moveTo>
                  <a:cubicBezTo>
                    <a:pt x="65622" y="296500"/>
                    <a:pt x="156586" y="515575"/>
                    <a:pt x="195353" y="565581"/>
                  </a:cubicBezTo>
                  <a:cubicBezTo>
                    <a:pt x="234120" y="615588"/>
                    <a:pt x="338228" y="619779"/>
                    <a:pt x="383091" y="546531"/>
                  </a:cubicBezTo>
                  <a:cubicBezTo>
                    <a:pt x="427953" y="473284"/>
                    <a:pt x="377280" y="374319"/>
                    <a:pt x="369565" y="329742"/>
                  </a:cubicBezTo>
                  <a:cubicBezTo>
                    <a:pt x="361850" y="285165"/>
                    <a:pt x="340990" y="211728"/>
                    <a:pt x="354039" y="198202"/>
                  </a:cubicBezTo>
                  <a:cubicBezTo>
                    <a:pt x="367088" y="184677"/>
                    <a:pt x="421762" y="174961"/>
                    <a:pt x="400521" y="140100"/>
                  </a:cubicBezTo>
                  <a:cubicBezTo>
                    <a:pt x="379280" y="105238"/>
                    <a:pt x="348229" y="122669"/>
                    <a:pt x="344419" y="97523"/>
                  </a:cubicBezTo>
                  <a:cubicBezTo>
                    <a:pt x="340609" y="72377"/>
                    <a:pt x="359850" y="10369"/>
                    <a:pt x="288222" y="749"/>
                  </a:cubicBezTo>
                  <a:cubicBezTo>
                    <a:pt x="216594" y="-8871"/>
                    <a:pt x="90768" y="76187"/>
                    <a:pt x="40571" y="142005"/>
                  </a:cubicBezTo>
                  <a:cubicBezTo>
                    <a:pt x="-9625" y="207822"/>
                    <a:pt x="-25627" y="267449"/>
                    <a:pt x="65622" y="29650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1" name="任意多边形: 形状 680">
              <a:extLst>
                <a:ext uri="{FF2B5EF4-FFF2-40B4-BE49-F238E27FC236}">
                  <a16:creationId xmlns:a16="http://schemas.microsoft.com/office/drawing/2014/main" id="{16E57B21-2B07-4453-A2AE-4586F28B31D5}"/>
                </a:ext>
              </a:extLst>
            </p:cNvPr>
            <p:cNvSpPr/>
            <p:nvPr/>
          </p:nvSpPr>
          <p:spPr>
            <a:xfrm>
              <a:off x="5210162" y="3634263"/>
              <a:ext cx="240426" cy="166211"/>
            </a:xfrm>
            <a:custGeom>
              <a:avLst/>
              <a:gdLst>
                <a:gd name="connsiteX0" fmla="*/ 38112 w 240426"/>
                <a:gd name="connsiteY0" fmla="*/ 166211 h 166211"/>
                <a:gd name="connsiteX1" fmla="*/ 8394 w 240426"/>
                <a:gd name="connsiteY1" fmla="*/ 104394 h 166211"/>
                <a:gd name="connsiteX2" fmla="*/ 240328 w 240426"/>
                <a:gd name="connsiteY2" fmla="*/ 12192 h 166211"/>
                <a:gd name="connsiteX3" fmla="*/ 197942 w 240426"/>
                <a:gd name="connsiteY3" fmla="*/ 67056 h 166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426" h="166211">
                  <a:moveTo>
                    <a:pt x="38112" y="166211"/>
                  </a:moveTo>
                  <a:cubicBezTo>
                    <a:pt x="38112" y="166211"/>
                    <a:pt x="-21514" y="161735"/>
                    <a:pt x="8394" y="104394"/>
                  </a:cubicBezTo>
                  <a:cubicBezTo>
                    <a:pt x="38303" y="47054"/>
                    <a:pt x="237851" y="-30194"/>
                    <a:pt x="240328" y="12192"/>
                  </a:cubicBezTo>
                  <a:cubicBezTo>
                    <a:pt x="242805" y="54578"/>
                    <a:pt x="197942" y="67056"/>
                    <a:pt x="197942" y="67056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2" name="任意多边形: 形状 681">
              <a:extLst>
                <a:ext uri="{FF2B5EF4-FFF2-40B4-BE49-F238E27FC236}">
                  <a16:creationId xmlns:a16="http://schemas.microsoft.com/office/drawing/2014/main" id="{E83C3ADD-912C-4E36-BD1A-CFF10439CE8B}"/>
                </a:ext>
              </a:extLst>
            </p:cNvPr>
            <p:cNvSpPr/>
            <p:nvPr/>
          </p:nvSpPr>
          <p:spPr>
            <a:xfrm>
              <a:off x="5295515" y="3667255"/>
              <a:ext cx="110232" cy="78927"/>
            </a:xfrm>
            <a:custGeom>
              <a:avLst/>
              <a:gdLst>
                <a:gd name="connsiteX0" fmla="*/ 32960 w 110232"/>
                <a:gd name="connsiteY0" fmla="*/ 78927 h 78927"/>
                <a:gd name="connsiteX1" fmla="*/ 3052 w 110232"/>
                <a:gd name="connsiteY1" fmla="*/ 36541 h 78927"/>
                <a:gd name="connsiteX2" fmla="*/ 107827 w 110232"/>
                <a:gd name="connsiteY2" fmla="*/ 9109 h 78927"/>
                <a:gd name="connsiteX3" fmla="*/ 67917 w 110232"/>
                <a:gd name="connsiteY3" fmla="*/ 39018 h 7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32" h="78927">
                  <a:moveTo>
                    <a:pt x="32960" y="78927"/>
                  </a:moveTo>
                  <a:cubicBezTo>
                    <a:pt x="32960" y="78927"/>
                    <a:pt x="-11902" y="68926"/>
                    <a:pt x="3052" y="36541"/>
                  </a:cubicBezTo>
                  <a:cubicBezTo>
                    <a:pt x="18006" y="4156"/>
                    <a:pt x="127734" y="-11084"/>
                    <a:pt x="107827" y="9109"/>
                  </a:cubicBezTo>
                  <a:cubicBezTo>
                    <a:pt x="96024" y="20938"/>
                    <a:pt x="82584" y="31010"/>
                    <a:pt x="67917" y="39018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3" name="任意多边形: 形状 682">
              <a:extLst>
                <a:ext uri="{FF2B5EF4-FFF2-40B4-BE49-F238E27FC236}">
                  <a16:creationId xmlns:a16="http://schemas.microsoft.com/office/drawing/2014/main" id="{22AD7080-47A7-4548-9BCF-3C28F2485CA3}"/>
                </a:ext>
              </a:extLst>
            </p:cNvPr>
            <p:cNvSpPr/>
            <p:nvPr/>
          </p:nvSpPr>
          <p:spPr>
            <a:xfrm>
              <a:off x="5387816" y="3997928"/>
              <a:ext cx="85153" cy="33899"/>
            </a:xfrm>
            <a:custGeom>
              <a:avLst/>
              <a:gdLst>
                <a:gd name="connsiteX0" fmla="*/ 85154 w 85153"/>
                <a:gd name="connsiteY0" fmla="*/ 0 h 33899"/>
                <a:gd name="connsiteX1" fmla="*/ 0 w 85153"/>
                <a:gd name="connsiteY1" fmla="*/ 27051 h 33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53" h="33899">
                  <a:moveTo>
                    <a:pt x="85154" y="0"/>
                  </a:moveTo>
                  <a:cubicBezTo>
                    <a:pt x="85154" y="0"/>
                    <a:pt x="52292" y="52197"/>
                    <a:pt x="0" y="27051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4" name="任意多边形: 形状 683">
              <a:extLst>
                <a:ext uri="{FF2B5EF4-FFF2-40B4-BE49-F238E27FC236}">
                  <a16:creationId xmlns:a16="http://schemas.microsoft.com/office/drawing/2014/main" id="{7B5DF7EC-EDF4-4B3D-8971-065B87DA801C}"/>
                </a:ext>
              </a:extLst>
            </p:cNvPr>
            <p:cNvSpPr/>
            <p:nvPr/>
          </p:nvSpPr>
          <p:spPr>
            <a:xfrm>
              <a:off x="5244717" y="3720882"/>
              <a:ext cx="298166" cy="317908"/>
            </a:xfrm>
            <a:custGeom>
              <a:avLst/>
              <a:gdLst>
                <a:gd name="connsiteX0" fmla="*/ 278640 w 298166"/>
                <a:gd name="connsiteY0" fmla="*/ 178272 h 317908"/>
                <a:gd name="connsiteX1" fmla="*/ 260923 w 298166"/>
                <a:gd name="connsiteY1" fmla="*/ 49970 h 317908"/>
                <a:gd name="connsiteX2" fmla="*/ 176056 w 298166"/>
                <a:gd name="connsiteY2" fmla="*/ 250 h 317908"/>
                <a:gd name="connsiteX3" fmla="*/ 3748 w 298166"/>
                <a:gd name="connsiteY3" fmla="*/ 79593 h 317908"/>
                <a:gd name="connsiteX4" fmla="*/ 38610 w 298166"/>
                <a:gd name="connsiteY4" fmla="*/ 127980 h 317908"/>
                <a:gd name="connsiteX5" fmla="*/ 25084 w 298166"/>
                <a:gd name="connsiteY5" fmla="*/ 213133 h 317908"/>
                <a:gd name="connsiteX6" fmla="*/ 69566 w 298166"/>
                <a:gd name="connsiteY6" fmla="*/ 317908 h 317908"/>
                <a:gd name="connsiteX7" fmla="*/ 162530 w 298166"/>
                <a:gd name="connsiteY7" fmla="*/ 255901 h 317908"/>
                <a:gd name="connsiteX8" fmla="*/ 201202 w 298166"/>
                <a:gd name="connsiteY8" fmla="*/ 259806 h 317908"/>
                <a:gd name="connsiteX9" fmla="*/ 208917 w 298166"/>
                <a:gd name="connsiteY9" fmla="*/ 242375 h 317908"/>
                <a:gd name="connsiteX10" fmla="*/ 298166 w 298166"/>
                <a:gd name="connsiteY10" fmla="*/ 247709 h 317908"/>
                <a:gd name="connsiteX11" fmla="*/ 278640 w 298166"/>
                <a:gd name="connsiteY11" fmla="*/ 178272 h 3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166" h="317908">
                  <a:moveTo>
                    <a:pt x="278640" y="178272"/>
                  </a:moveTo>
                  <a:cubicBezTo>
                    <a:pt x="271401" y="136648"/>
                    <a:pt x="252256" y="69496"/>
                    <a:pt x="260923" y="49970"/>
                  </a:cubicBezTo>
                  <a:cubicBezTo>
                    <a:pt x="255113" y="35969"/>
                    <a:pt x="235111" y="3298"/>
                    <a:pt x="176056" y="250"/>
                  </a:cubicBezTo>
                  <a:cubicBezTo>
                    <a:pt x="100522" y="-3655"/>
                    <a:pt x="19274" y="38921"/>
                    <a:pt x="3748" y="79593"/>
                  </a:cubicBezTo>
                  <a:cubicBezTo>
                    <a:pt x="-11777" y="120265"/>
                    <a:pt x="25084" y="98643"/>
                    <a:pt x="38610" y="127980"/>
                  </a:cubicBezTo>
                  <a:cubicBezTo>
                    <a:pt x="52135" y="157317"/>
                    <a:pt x="17274" y="191893"/>
                    <a:pt x="25084" y="213133"/>
                  </a:cubicBezTo>
                  <a:cubicBezTo>
                    <a:pt x="32895" y="234374"/>
                    <a:pt x="69566" y="317908"/>
                    <a:pt x="69566" y="317908"/>
                  </a:cubicBezTo>
                  <a:cubicBezTo>
                    <a:pt x="75376" y="294667"/>
                    <a:pt x="162530" y="255901"/>
                    <a:pt x="162530" y="255901"/>
                  </a:cubicBezTo>
                  <a:cubicBezTo>
                    <a:pt x="175135" y="259230"/>
                    <a:pt x="188186" y="260548"/>
                    <a:pt x="201202" y="259806"/>
                  </a:cubicBezTo>
                  <a:cubicBezTo>
                    <a:pt x="218632" y="257901"/>
                    <a:pt x="208917" y="242375"/>
                    <a:pt x="208917" y="242375"/>
                  </a:cubicBezTo>
                  <a:lnTo>
                    <a:pt x="298166" y="247709"/>
                  </a:lnTo>
                  <a:cubicBezTo>
                    <a:pt x="290546" y="219611"/>
                    <a:pt x="281497" y="195131"/>
                    <a:pt x="278640" y="17827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5" name="任意多边形: 形状 684">
              <a:extLst>
                <a:ext uri="{FF2B5EF4-FFF2-40B4-BE49-F238E27FC236}">
                  <a16:creationId xmlns:a16="http://schemas.microsoft.com/office/drawing/2014/main" id="{92879DA7-B937-4757-8D0C-4C747B89FA8C}"/>
                </a:ext>
              </a:extLst>
            </p:cNvPr>
            <p:cNvSpPr/>
            <p:nvPr/>
          </p:nvSpPr>
          <p:spPr>
            <a:xfrm>
              <a:off x="5244559" y="3769709"/>
              <a:ext cx="94488" cy="269081"/>
            </a:xfrm>
            <a:custGeom>
              <a:avLst/>
              <a:gdLst>
                <a:gd name="connsiteX0" fmla="*/ 72676 w 94488"/>
                <a:gd name="connsiteY0" fmla="*/ 46292 h 269081"/>
                <a:gd name="connsiteX1" fmla="*/ 27528 w 94488"/>
                <a:gd name="connsiteY1" fmla="*/ 0 h 269081"/>
                <a:gd name="connsiteX2" fmla="*/ 3715 w 94488"/>
                <a:gd name="connsiteY2" fmla="*/ 30766 h 269081"/>
                <a:gd name="connsiteX3" fmla="*/ 38577 w 94488"/>
                <a:gd name="connsiteY3" fmla="*/ 79153 h 269081"/>
                <a:gd name="connsiteX4" fmla="*/ 25051 w 94488"/>
                <a:gd name="connsiteY4" fmla="*/ 164306 h 269081"/>
                <a:gd name="connsiteX5" fmla="*/ 69533 w 94488"/>
                <a:gd name="connsiteY5" fmla="*/ 269081 h 269081"/>
                <a:gd name="connsiteX6" fmla="*/ 94488 w 94488"/>
                <a:gd name="connsiteY6" fmla="*/ 243840 h 269081"/>
                <a:gd name="connsiteX7" fmla="*/ 39053 w 94488"/>
                <a:gd name="connsiteY7" fmla="*/ 164497 h 269081"/>
                <a:gd name="connsiteX8" fmla="*/ 72676 w 94488"/>
                <a:gd name="connsiteY8" fmla="*/ 4629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488" h="269081">
                  <a:moveTo>
                    <a:pt x="72676" y="46292"/>
                  </a:moveTo>
                  <a:cubicBezTo>
                    <a:pt x="69057" y="8192"/>
                    <a:pt x="44101" y="667"/>
                    <a:pt x="27528" y="0"/>
                  </a:cubicBezTo>
                  <a:cubicBezTo>
                    <a:pt x="17237" y="8197"/>
                    <a:pt x="9070" y="18749"/>
                    <a:pt x="3715" y="30766"/>
                  </a:cubicBezTo>
                  <a:cubicBezTo>
                    <a:pt x="-11715" y="71438"/>
                    <a:pt x="25051" y="49816"/>
                    <a:pt x="38577" y="79153"/>
                  </a:cubicBezTo>
                  <a:cubicBezTo>
                    <a:pt x="52102" y="108490"/>
                    <a:pt x="17241" y="143066"/>
                    <a:pt x="25051" y="164306"/>
                  </a:cubicBezTo>
                  <a:cubicBezTo>
                    <a:pt x="32862" y="185547"/>
                    <a:pt x="69533" y="269081"/>
                    <a:pt x="69533" y="269081"/>
                  </a:cubicBezTo>
                  <a:cubicBezTo>
                    <a:pt x="71438" y="261652"/>
                    <a:pt x="81534" y="252603"/>
                    <a:pt x="94488" y="243840"/>
                  </a:cubicBezTo>
                  <a:cubicBezTo>
                    <a:pt x="75438" y="216694"/>
                    <a:pt x="52197" y="183642"/>
                    <a:pt x="39053" y="164497"/>
                  </a:cubicBezTo>
                  <a:cubicBezTo>
                    <a:pt x="14288" y="127826"/>
                    <a:pt x="78296" y="105346"/>
                    <a:pt x="72676" y="462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6" name="任意多边形: 形状 685">
              <a:extLst>
                <a:ext uri="{FF2B5EF4-FFF2-40B4-BE49-F238E27FC236}">
                  <a16:creationId xmlns:a16="http://schemas.microsoft.com/office/drawing/2014/main" id="{5915A383-5F47-4ABC-A070-7F75291E7BC0}"/>
                </a:ext>
              </a:extLst>
            </p:cNvPr>
            <p:cNvSpPr/>
            <p:nvPr/>
          </p:nvSpPr>
          <p:spPr>
            <a:xfrm>
              <a:off x="5244717" y="3720882"/>
              <a:ext cx="298166" cy="317908"/>
            </a:xfrm>
            <a:custGeom>
              <a:avLst/>
              <a:gdLst>
                <a:gd name="connsiteX0" fmla="*/ 278640 w 298166"/>
                <a:gd name="connsiteY0" fmla="*/ 178272 h 317908"/>
                <a:gd name="connsiteX1" fmla="*/ 260923 w 298166"/>
                <a:gd name="connsiteY1" fmla="*/ 49970 h 317908"/>
                <a:gd name="connsiteX2" fmla="*/ 176056 w 298166"/>
                <a:gd name="connsiteY2" fmla="*/ 250 h 317908"/>
                <a:gd name="connsiteX3" fmla="*/ 3748 w 298166"/>
                <a:gd name="connsiteY3" fmla="*/ 79593 h 317908"/>
                <a:gd name="connsiteX4" fmla="*/ 38610 w 298166"/>
                <a:gd name="connsiteY4" fmla="*/ 127980 h 317908"/>
                <a:gd name="connsiteX5" fmla="*/ 25084 w 298166"/>
                <a:gd name="connsiteY5" fmla="*/ 213133 h 317908"/>
                <a:gd name="connsiteX6" fmla="*/ 69566 w 298166"/>
                <a:gd name="connsiteY6" fmla="*/ 317908 h 317908"/>
                <a:gd name="connsiteX7" fmla="*/ 162530 w 298166"/>
                <a:gd name="connsiteY7" fmla="*/ 255901 h 317908"/>
                <a:gd name="connsiteX8" fmla="*/ 201202 w 298166"/>
                <a:gd name="connsiteY8" fmla="*/ 259806 h 317908"/>
                <a:gd name="connsiteX9" fmla="*/ 208917 w 298166"/>
                <a:gd name="connsiteY9" fmla="*/ 242375 h 317908"/>
                <a:gd name="connsiteX10" fmla="*/ 298166 w 298166"/>
                <a:gd name="connsiteY10" fmla="*/ 247709 h 317908"/>
                <a:gd name="connsiteX11" fmla="*/ 278640 w 298166"/>
                <a:gd name="connsiteY11" fmla="*/ 178272 h 3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166" h="317908">
                  <a:moveTo>
                    <a:pt x="278640" y="178272"/>
                  </a:moveTo>
                  <a:cubicBezTo>
                    <a:pt x="271401" y="136648"/>
                    <a:pt x="252256" y="69496"/>
                    <a:pt x="260923" y="49970"/>
                  </a:cubicBezTo>
                  <a:cubicBezTo>
                    <a:pt x="255113" y="35969"/>
                    <a:pt x="235111" y="3298"/>
                    <a:pt x="176056" y="250"/>
                  </a:cubicBezTo>
                  <a:cubicBezTo>
                    <a:pt x="100522" y="-3655"/>
                    <a:pt x="19274" y="38921"/>
                    <a:pt x="3748" y="79593"/>
                  </a:cubicBezTo>
                  <a:cubicBezTo>
                    <a:pt x="-11777" y="120265"/>
                    <a:pt x="25084" y="98643"/>
                    <a:pt x="38610" y="127980"/>
                  </a:cubicBezTo>
                  <a:cubicBezTo>
                    <a:pt x="52135" y="157317"/>
                    <a:pt x="17274" y="191893"/>
                    <a:pt x="25084" y="213133"/>
                  </a:cubicBezTo>
                  <a:cubicBezTo>
                    <a:pt x="32895" y="234374"/>
                    <a:pt x="69566" y="317908"/>
                    <a:pt x="69566" y="317908"/>
                  </a:cubicBezTo>
                  <a:cubicBezTo>
                    <a:pt x="75376" y="294667"/>
                    <a:pt x="162530" y="255901"/>
                    <a:pt x="162530" y="255901"/>
                  </a:cubicBezTo>
                  <a:cubicBezTo>
                    <a:pt x="175135" y="259230"/>
                    <a:pt x="188186" y="260548"/>
                    <a:pt x="201202" y="259806"/>
                  </a:cubicBezTo>
                  <a:cubicBezTo>
                    <a:pt x="218632" y="257901"/>
                    <a:pt x="208917" y="242375"/>
                    <a:pt x="208917" y="242375"/>
                  </a:cubicBezTo>
                  <a:lnTo>
                    <a:pt x="298166" y="247709"/>
                  </a:lnTo>
                  <a:cubicBezTo>
                    <a:pt x="290546" y="219611"/>
                    <a:pt x="281497" y="195131"/>
                    <a:pt x="278640" y="178272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7" name="任意多边形: 形状 686">
              <a:extLst>
                <a:ext uri="{FF2B5EF4-FFF2-40B4-BE49-F238E27FC236}">
                  <a16:creationId xmlns:a16="http://schemas.microsoft.com/office/drawing/2014/main" id="{E1B0FF95-ED0E-47BB-8D10-9FAEE4F8141E}"/>
                </a:ext>
              </a:extLst>
            </p:cNvPr>
            <p:cNvSpPr/>
            <p:nvPr/>
          </p:nvSpPr>
          <p:spPr>
            <a:xfrm>
              <a:off x="5339830" y="3872182"/>
              <a:ext cx="20479" cy="39464"/>
            </a:xfrm>
            <a:custGeom>
              <a:avLst/>
              <a:gdLst>
                <a:gd name="connsiteX0" fmla="*/ 19506 w 20479"/>
                <a:gd name="connsiteY0" fmla="*/ 17637 h 39464"/>
                <a:gd name="connsiteX1" fmla="*/ 14648 w 20479"/>
                <a:gd name="connsiteY1" fmla="*/ 39354 h 39464"/>
                <a:gd name="connsiteX2" fmla="*/ 932 w 20479"/>
                <a:gd name="connsiteY2" fmla="*/ 21828 h 39464"/>
                <a:gd name="connsiteX3" fmla="*/ 5790 w 20479"/>
                <a:gd name="connsiteY3" fmla="*/ 111 h 39464"/>
                <a:gd name="connsiteX4" fmla="*/ 19506 w 20479"/>
                <a:gd name="connsiteY4" fmla="*/ 17637 h 3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79" h="39464">
                  <a:moveTo>
                    <a:pt x="19506" y="17637"/>
                  </a:moveTo>
                  <a:cubicBezTo>
                    <a:pt x="21983" y="28400"/>
                    <a:pt x="19506" y="38211"/>
                    <a:pt x="14648" y="39354"/>
                  </a:cubicBezTo>
                  <a:cubicBezTo>
                    <a:pt x="9791" y="40497"/>
                    <a:pt x="3314" y="32686"/>
                    <a:pt x="932" y="21828"/>
                  </a:cubicBezTo>
                  <a:cubicBezTo>
                    <a:pt x="-1449" y="10969"/>
                    <a:pt x="932" y="1254"/>
                    <a:pt x="5790" y="111"/>
                  </a:cubicBezTo>
                  <a:cubicBezTo>
                    <a:pt x="10648" y="-1032"/>
                    <a:pt x="17125" y="6778"/>
                    <a:pt x="19506" y="1763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8" name="任意多边形: 形状 687">
              <a:extLst>
                <a:ext uri="{FF2B5EF4-FFF2-40B4-BE49-F238E27FC236}">
                  <a16:creationId xmlns:a16="http://schemas.microsoft.com/office/drawing/2014/main" id="{C36796BA-54D8-41E1-9FB3-B626B71203B1}"/>
                </a:ext>
              </a:extLst>
            </p:cNvPr>
            <p:cNvSpPr/>
            <p:nvPr/>
          </p:nvSpPr>
          <p:spPr>
            <a:xfrm>
              <a:off x="5454948" y="3848465"/>
              <a:ext cx="20613" cy="39465"/>
            </a:xfrm>
            <a:custGeom>
              <a:avLst/>
              <a:gdLst>
                <a:gd name="connsiteX0" fmla="*/ 19641 w 20613"/>
                <a:gd name="connsiteY0" fmla="*/ 17637 h 39465"/>
                <a:gd name="connsiteX1" fmla="*/ 14783 w 20613"/>
                <a:gd name="connsiteY1" fmla="*/ 39354 h 39465"/>
                <a:gd name="connsiteX2" fmla="*/ 972 w 20613"/>
                <a:gd name="connsiteY2" fmla="*/ 21828 h 39465"/>
                <a:gd name="connsiteX3" fmla="*/ 5925 w 20613"/>
                <a:gd name="connsiteY3" fmla="*/ 111 h 39465"/>
                <a:gd name="connsiteX4" fmla="*/ 19641 w 20613"/>
                <a:gd name="connsiteY4" fmla="*/ 17637 h 3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3" h="39465">
                  <a:moveTo>
                    <a:pt x="19641" y="17637"/>
                  </a:moveTo>
                  <a:cubicBezTo>
                    <a:pt x="22117" y="28496"/>
                    <a:pt x="19641" y="38211"/>
                    <a:pt x="14783" y="39354"/>
                  </a:cubicBezTo>
                  <a:cubicBezTo>
                    <a:pt x="9925" y="40497"/>
                    <a:pt x="3448" y="32687"/>
                    <a:pt x="972" y="21828"/>
                  </a:cubicBezTo>
                  <a:cubicBezTo>
                    <a:pt x="-1505" y="10970"/>
                    <a:pt x="972" y="1254"/>
                    <a:pt x="5925" y="111"/>
                  </a:cubicBezTo>
                  <a:cubicBezTo>
                    <a:pt x="10878" y="-1032"/>
                    <a:pt x="17164" y="6779"/>
                    <a:pt x="19641" y="17637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9" name="任意多边形: 形状 688">
              <a:extLst>
                <a:ext uri="{FF2B5EF4-FFF2-40B4-BE49-F238E27FC236}">
                  <a16:creationId xmlns:a16="http://schemas.microsoft.com/office/drawing/2014/main" id="{808E8C95-E22E-48D1-AB9D-9AADED45CB6F}"/>
                </a:ext>
              </a:extLst>
            </p:cNvPr>
            <p:cNvSpPr/>
            <p:nvPr/>
          </p:nvSpPr>
          <p:spPr>
            <a:xfrm>
              <a:off x="5314283" y="3809809"/>
              <a:ext cx="52292" cy="29336"/>
            </a:xfrm>
            <a:custGeom>
              <a:avLst/>
              <a:gdLst>
                <a:gd name="connsiteX0" fmla="*/ 0 w 52292"/>
                <a:gd name="connsiteY0" fmla="*/ 29337 h 29336"/>
                <a:gd name="connsiteX1" fmla="*/ 52292 w 52292"/>
                <a:gd name="connsiteY1" fmla="*/ 4191 h 2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292" h="29336">
                  <a:moveTo>
                    <a:pt x="0" y="29337"/>
                  </a:moveTo>
                  <a:cubicBezTo>
                    <a:pt x="0" y="29337"/>
                    <a:pt x="7715" y="-13240"/>
                    <a:pt x="52292" y="4191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0" name="任意多边形: 形状 689">
              <a:extLst>
                <a:ext uri="{FF2B5EF4-FFF2-40B4-BE49-F238E27FC236}">
                  <a16:creationId xmlns:a16="http://schemas.microsoft.com/office/drawing/2014/main" id="{7F3D436A-B417-4FF6-8976-2EE2E1C543A7}"/>
                </a:ext>
              </a:extLst>
            </p:cNvPr>
            <p:cNvSpPr/>
            <p:nvPr/>
          </p:nvSpPr>
          <p:spPr>
            <a:xfrm>
              <a:off x="5427413" y="3787147"/>
              <a:ext cx="58986" cy="82097"/>
            </a:xfrm>
            <a:custGeom>
              <a:avLst/>
              <a:gdLst>
                <a:gd name="connsiteX0" fmla="*/ 58986 w 58986"/>
                <a:gd name="connsiteY0" fmla="*/ 7517 h 82097"/>
                <a:gd name="connsiteX1" fmla="*/ 14409 w 58986"/>
                <a:gd name="connsiteY1" fmla="*/ 17042 h 82097"/>
                <a:gd name="connsiteX2" fmla="*/ 2027 w 58986"/>
                <a:gd name="connsiteY2" fmla="*/ 82098 h 8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8986" h="82097">
                  <a:moveTo>
                    <a:pt x="58986" y="7517"/>
                  </a:moveTo>
                  <a:cubicBezTo>
                    <a:pt x="26029" y="-13819"/>
                    <a:pt x="14409" y="17042"/>
                    <a:pt x="14409" y="17042"/>
                  </a:cubicBezTo>
                  <a:cubicBezTo>
                    <a:pt x="14409" y="17042"/>
                    <a:pt x="-6451" y="39902"/>
                    <a:pt x="2027" y="82098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1" name="任意多边形: 形状 690">
              <a:extLst>
                <a:ext uri="{FF2B5EF4-FFF2-40B4-BE49-F238E27FC236}">
                  <a16:creationId xmlns:a16="http://schemas.microsoft.com/office/drawing/2014/main" id="{3FB7AFE2-5F29-4DF5-9899-9134B4BBBB8A}"/>
                </a:ext>
              </a:extLst>
            </p:cNvPr>
            <p:cNvSpPr/>
            <p:nvPr/>
          </p:nvSpPr>
          <p:spPr>
            <a:xfrm>
              <a:off x="5320093" y="3930205"/>
              <a:ext cx="56102" cy="23145"/>
            </a:xfrm>
            <a:custGeom>
              <a:avLst/>
              <a:gdLst>
                <a:gd name="connsiteX0" fmla="*/ 0 w 56102"/>
                <a:gd name="connsiteY0" fmla="*/ 23146 h 23145"/>
                <a:gd name="connsiteX1" fmla="*/ 56102 w 56102"/>
                <a:gd name="connsiteY1" fmla="*/ 0 h 2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102" h="23145">
                  <a:moveTo>
                    <a:pt x="0" y="23146"/>
                  </a:moveTo>
                  <a:lnTo>
                    <a:pt x="56102" y="0"/>
                  </a:lnTo>
                </a:path>
              </a:pathLst>
            </a:custGeom>
            <a:ln w="476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2" name="任意多边形: 形状 691">
              <a:extLst>
                <a:ext uri="{FF2B5EF4-FFF2-40B4-BE49-F238E27FC236}">
                  <a16:creationId xmlns:a16="http://schemas.microsoft.com/office/drawing/2014/main" id="{635BD366-18CE-4670-8F2B-AEA0948742DA}"/>
                </a:ext>
              </a:extLst>
            </p:cNvPr>
            <p:cNvSpPr/>
            <p:nvPr/>
          </p:nvSpPr>
          <p:spPr>
            <a:xfrm>
              <a:off x="5455634" y="3908869"/>
              <a:ext cx="46386" cy="3905"/>
            </a:xfrm>
            <a:custGeom>
              <a:avLst/>
              <a:gdLst>
                <a:gd name="connsiteX0" fmla="*/ 0 w 46386"/>
                <a:gd name="connsiteY0" fmla="*/ 3905 h 3905"/>
                <a:gd name="connsiteX1" fmla="*/ 46387 w 46386"/>
                <a:gd name="connsiteY1" fmla="*/ 0 h 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6386" h="3905">
                  <a:moveTo>
                    <a:pt x="0" y="3905"/>
                  </a:moveTo>
                  <a:lnTo>
                    <a:pt x="46387" y="0"/>
                  </a:lnTo>
                </a:path>
              </a:pathLst>
            </a:custGeom>
            <a:ln w="4763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693" name="图形 1424">
            <a:extLst>
              <a:ext uri="{FF2B5EF4-FFF2-40B4-BE49-F238E27FC236}">
                <a16:creationId xmlns:a16="http://schemas.microsoft.com/office/drawing/2014/main" id="{D5D9B629-1E7C-49ED-B1E0-1E1372D8347A}"/>
              </a:ext>
            </a:extLst>
          </p:cNvPr>
          <p:cNvGrpSpPr/>
          <p:nvPr/>
        </p:nvGrpSpPr>
        <p:grpSpPr>
          <a:xfrm>
            <a:off x="8996542" y="3968977"/>
            <a:ext cx="1140316" cy="1228464"/>
            <a:chOff x="6384188" y="2343699"/>
            <a:chExt cx="798766" cy="860511"/>
          </a:xfrm>
        </p:grpSpPr>
        <p:sp>
          <p:nvSpPr>
            <p:cNvPr id="694" name="任意多边形: 形状 693">
              <a:extLst>
                <a:ext uri="{FF2B5EF4-FFF2-40B4-BE49-F238E27FC236}">
                  <a16:creationId xmlns:a16="http://schemas.microsoft.com/office/drawing/2014/main" id="{CDD7FCEA-848E-4635-92A4-54F3D4BF78CC}"/>
                </a:ext>
              </a:extLst>
            </p:cNvPr>
            <p:cNvSpPr/>
            <p:nvPr/>
          </p:nvSpPr>
          <p:spPr>
            <a:xfrm rot="20788200">
              <a:off x="6384188" y="2405374"/>
              <a:ext cx="798766" cy="798766"/>
            </a:xfrm>
            <a:custGeom>
              <a:avLst/>
              <a:gdLst>
                <a:gd name="connsiteX0" fmla="*/ 798766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6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6" y="399383"/>
                  </a:moveTo>
                  <a:cubicBezTo>
                    <a:pt x="798766" y="619957"/>
                    <a:pt x="619956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6" y="0"/>
                    <a:pt x="798766" y="178810"/>
                    <a:pt x="798766" y="39938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5" name="任意多边形: 形状 694">
              <a:extLst>
                <a:ext uri="{FF2B5EF4-FFF2-40B4-BE49-F238E27FC236}">
                  <a16:creationId xmlns:a16="http://schemas.microsoft.com/office/drawing/2014/main" id="{D1826590-2D93-454D-AE39-230DADEB76E8}"/>
                </a:ext>
              </a:extLst>
            </p:cNvPr>
            <p:cNvSpPr/>
            <p:nvPr/>
          </p:nvSpPr>
          <p:spPr>
            <a:xfrm rot="20788200">
              <a:off x="6384188" y="2405374"/>
              <a:ext cx="798766" cy="798766"/>
            </a:xfrm>
            <a:custGeom>
              <a:avLst/>
              <a:gdLst>
                <a:gd name="connsiteX0" fmla="*/ 798766 w 798766"/>
                <a:gd name="connsiteY0" fmla="*/ 399383 h 798766"/>
                <a:gd name="connsiteX1" fmla="*/ 399383 w 798766"/>
                <a:gd name="connsiteY1" fmla="*/ 798766 h 798766"/>
                <a:gd name="connsiteX2" fmla="*/ 0 w 798766"/>
                <a:gd name="connsiteY2" fmla="*/ 399383 h 798766"/>
                <a:gd name="connsiteX3" fmla="*/ 399383 w 798766"/>
                <a:gd name="connsiteY3" fmla="*/ 0 h 798766"/>
                <a:gd name="connsiteX4" fmla="*/ 798766 w 798766"/>
                <a:gd name="connsiteY4" fmla="*/ 399383 h 79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8766" h="798766">
                  <a:moveTo>
                    <a:pt x="798766" y="399383"/>
                  </a:moveTo>
                  <a:cubicBezTo>
                    <a:pt x="798766" y="619957"/>
                    <a:pt x="619956" y="798766"/>
                    <a:pt x="399383" y="798766"/>
                  </a:cubicBezTo>
                  <a:cubicBezTo>
                    <a:pt x="178810" y="798766"/>
                    <a:pt x="0" y="619956"/>
                    <a:pt x="0" y="399383"/>
                  </a:cubicBezTo>
                  <a:cubicBezTo>
                    <a:pt x="0" y="178810"/>
                    <a:pt x="178810" y="0"/>
                    <a:pt x="399383" y="0"/>
                  </a:cubicBezTo>
                  <a:cubicBezTo>
                    <a:pt x="619956" y="0"/>
                    <a:pt x="798766" y="178810"/>
                    <a:pt x="798766" y="399383"/>
                  </a:cubicBezTo>
                  <a:close/>
                </a:path>
              </a:pathLst>
            </a:custGeom>
            <a:solidFill>
              <a:srgbClr val="FFFFFF">
                <a:alpha val="30000"/>
              </a:srgbClr>
            </a:solidFill>
            <a:ln w="9525" cap="flat">
              <a:solidFill>
                <a:srgbClr val="263238">
                  <a:alpha val="30000"/>
                </a:srgb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6" name="任意多边形: 形状 695">
              <a:extLst>
                <a:ext uri="{FF2B5EF4-FFF2-40B4-BE49-F238E27FC236}">
                  <a16:creationId xmlns:a16="http://schemas.microsoft.com/office/drawing/2014/main" id="{88046A6E-EF6D-4D4E-8981-82E49D51B215}"/>
                </a:ext>
              </a:extLst>
            </p:cNvPr>
            <p:cNvSpPr/>
            <p:nvPr/>
          </p:nvSpPr>
          <p:spPr>
            <a:xfrm rot="-4179000">
              <a:off x="6571126" y="2332173"/>
              <a:ext cx="560260" cy="583311"/>
            </a:xfrm>
            <a:custGeom>
              <a:avLst/>
              <a:gdLst>
                <a:gd name="connsiteX0" fmla="*/ 560261 w 560260"/>
                <a:gd name="connsiteY0" fmla="*/ 291656 h 583311"/>
                <a:gd name="connsiteX1" fmla="*/ 280130 w 560260"/>
                <a:gd name="connsiteY1" fmla="*/ 583311 h 583311"/>
                <a:gd name="connsiteX2" fmla="*/ 0 w 560260"/>
                <a:gd name="connsiteY2" fmla="*/ 291656 h 583311"/>
                <a:gd name="connsiteX3" fmla="*/ 280130 w 560260"/>
                <a:gd name="connsiteY3" fmla="*/ 0 h 583311"/>
                <a:gd name="connsiteX4" fmla="*/ 560261 w 560260"/>
                <a:gd name="connsiteY4" fmla="*/ 291656 h 58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260" h="583311">
                  <a:moveTo>
                    <a:pt x="560261" y="291656"/>
                  </a:moveTo>
                  <a:cubicBezTo>
                    <a:pt x="560261" y="452732"/>
                    <a:pt x="434842" y="583311"/>
                    <a:pt x="280130" y="583311"/>
                  </a:cubicBezTo>
                  <a:cubicBezTo>
                    <a:pt x="125418" y="583311"/>
                    <a:pt x="0" y="452732"/>
                    <a:pt x="0" y="291656"/>
                  </a:cubicBezTo>
                  <a:cubicBezTo>
                    <a:pt x="0" y="130579"/>
                    <a:pt x="125418" y="0"/>
                    <a:pt x="280130" y="0"/>
                  </a:cubicBezTo>
                  <a:cubicBezTo>
                    <a:pt x="434842" y="0"/>
                    <a:pt x="560261" y="130579"/>
                    <a:pt x="560261" y="29165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7" name="任意多边形: 形状 696">
              <a:extLst>
                <a:ext uri="{FF2B5EF4-FFF2-40B4-BE49-F238E27FC236}">
                  <a16:creationId xmlns:a16="http://schemas.microsoft.com/office/drawing/2014/main" id="{38BD8ECD-6026-49A2-BF38-1B8155510FAD}"/>
                </a:ext>
              </a:extLst>
            </p:cNvPr>
            <p:cNvSpPr/>
            <p:nvPr/>
          </p:nvSpPr>
          <p:spPr>
            <a:xfrm>
              <a:off x="7120127" y="2568320"/>
              <a:ext cx="11785" cy="143922"/>
            </a:xfrm>
            <a:custGeom>
              <a:avLst/>
              <a:gdLst>
                <a:gd name="connsiteX0" fmla="*/ 2477 w 11785"/>
                <a:gd name="connsiteY0" fmla="*/ 0 h 143922"/>
                <a:gd name="connsiteX1" fmla="*/ 0 w 11785"/>
                <a:gd name="connsiteY1" fmla="*/ 143923 h 14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785" h="143922">
                  <a:moveTo>
                    <a:pt x="2477" y="0"/>
                  </a:moveTo>
                  <a:cubicBezTo>
                    <a:pt x="15682" y="47192"/>
                    <a:pt x="14821" y="97213"/>
                    <a:pt x="0" y="143923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8" name="任意多边形: 形状 697">
              <a:extLst>
                <a:ext uri="{FF2B5EF4-FFF2-40B4-BE49-F238E27FC236}">
                  <a16:creationId xmlns:a16="http://schemas.microsoft.com/office/drawing/2014/main" id="{55787546-A987-4E51-A4F0-E4A66533BD06}"/>
                </a:ext>
              </a:extLst>
            </p:cNvPr>
            <p:cNvSpPr/>
            <p:nvPr/>
          </p:nvSpPr>
          <p:spPr>
            <a:xfrm>
              <a:off x="7074598" y="2750058"/>
              <a:ext cx="27813" cy="35433"/>
            </a:xfrm>
            <a:custGeom>
              <a:avLst/>
              <a:gdLst>
                <a:gd name="connsiteX0" fmla="*/ 27813 w 27813"/>
                <a:gd name="connsiteY0" fmla="*/ 0 h 35433"/>
                <a:gd name="connsiteX1" fmla="*/ 0 w 27813"/>
                <a:gd name="connsiteY1" fmla="*/ 35433 h 3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813" h="35433">
                  <a:moveTo>
                    <a:pt x="27813" y="0"/>
                  </a:moveTo>
                  <a:cubicBezTo>
                    <a:pt x="27813" y="0"/>
                    <a:pt x="10096" y="22765"/>
                    <a:pt x="0" y="35433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5268C6CD-C94B-4C61-9032-E5CD681F4145}"/>
                </a:ext>
              </a:extLst>
            </p:cNvPr>
            <p:cNvSpPr/>
            <p:nvPr/>
          </p:nvSpPr>
          <p:spPr>
            <a:xfrm>
              <a:off x="6664820" y="2447067"/>
              <a:ext cx="23443" cy="106108"/>
            </a:xfrm>
            <a:custGeom>
              <a:avLst/>
              <a:gdLst>
                <a:gd name="connsiteX0" fmla="*/ 23444 w 23443"/>
                <a:gd name="connsiteY0" fmla="*/ 0 h 106108"/>
                <a:gd name="connsiteX1" fmla="*/ 8299 w 23443"/>
                <a:gd name="connsiteY1" fmla="*/ 106108 h 10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3443" h="106108">
                  <a:moveTo>
                    <a:pt x="23444" y="0"/>
                  </a:moveTo>
                  <a:cubicBezTo>
                    <a:pt x="23444" y="0"/>
                    <a:pt x="-16942" y="47625"/>
                    <a:pt x="8299" y="106108"/>
                  </a:cubicBezTo>
                </a:path>
              </a:pathLst>
            </a:custGeom>
            <a:noFill/>
            <a:ln w="7144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807139F5-0313-4001-B199-77C40316F8C1}"/>
                </a:ext>
              </a:extLst>
            </p:cNvPr>
            <p:cNvSpPr/>
            <p:nvPr/>
          </p:nvSpPr>
          <p:spPr>
            <a:xfrm>
              <a:off x="6476809" y="2990647"/>
              <a:ext cx="515302" cy="213563"/>
            </a:xfrm>
            <a:custGeom>
              <a:avLst/>
              <a:gdLst>
                <a:gd name="connsiteX0" fmla="*/ 306800 w 515302"/>
                <a:gd name="connsiteY0" fmla="*/ 213563 h 213563"/>
                <a:gd name="connsiteX1" fmla="*/ 515303 w 515302"/>
                <a:gd name="connsiteY1" fmla="*/ 154889 h 213563"/>
                <a:gd name="connsiteX2" fmla="*/ 290322 w 515302"/>
                <a:gd name="connsiteY2" fmla="*/ 298 h 213563"/>
                <a:gd name="connsiteX3" fmla="*/ 0 w 515302"/>
                <a:gd name="connsiteY3" fmla="*/ 69926 h 213563"/>
                <a:gd name="connsiteX4" fmla="*/ 306800 w 515302"/>
                <a:gd name="connsiteY4" fmla="*/ 213563 h 21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302" h="213563">
                  <a:moveTo>
                    <a:pt x="306800" y="213563"/>
                  </a:moveTo>
                  <a:cubicBezTo>
                    <a:pt x="380394" y="213694"/>
                    <a:pt x="452578" y="193381"/>
                    <a:pt x="515303" y="154889"/>
                  </a:cubicBezTo>
                  <a:cubicBezTo>
                    <a:pt x="468725" y="111931"/>
                    <a:pt x="347472" y="4965"/>
                    <a:pt x="290322" y="298"/>
                  </a:cubicBezTo>
                  <a:cubicBezTo>
                    <a:pt x="230505" y="-4560"/>
                    <a:pt x="55912" y="51352"/>
                    <a:pt x="0" y="69926"/>
                  </a:cubicBezTo>
                  <a:cubicBezTo>
                    <a:pt x="75824" y="161039"/>
                    <a:pt x="188264" y="213681"/>
                    <a:pt x="306800" y="21356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96EE9614-0565-4E3B-8192-BB22F25BB2A0}"/>
                </a:ext>
              </a:extLst>
            </p:cNvPr>
            <p:cNvSpPr/>
            <p:nvPr/>
          </p:nvSpPr>
          <p:spPr>
            <a:xfrm>
              <a:off x="6667934" y="2990929"/>
              <a:ext cx="179207" cy="184940"/>
            </a:xfrm>
            <a:custGeom>
              <a:avLst/>
              <a:gdLst>
                <a:gd name="connsiteX0" fmla="*/ 174635 w 179207"/>
                <a:gd name="connsiteY0" fmla="*/ 50403 h 184940"/>
                <a:gd name="connsiteX1" fmla="*/ 179207 w 179207"/>
                <a:gd name="connsiteY1" fmla="*/ 36973 h 184940"/>
                <a:gd name="connsiteX2" fmla="*/ 99197 w 179207"/>
                <a:gd name="connsiteY2" fmla="*/ 16 h 184940"/>
                <a:gd name="connsiteX3" fmla="*/ 25378 w 179207"/>
                <a:gd name="connsiteY3" fmla="*/ 8493 h 184940"/>
                <a:gd name="connsiteX4" fmla="*/ 3471 w 179207"/>
                <a:gd name="connsiteY4" fmla="*/ 114316 h 184940"/>
                <a:gd name="connsiteX5" fmla="*/ 57668 w 179207"/>
                <a:gd name="connsiteY5" fmla="*/ 174323 h 184940"/>
                <a:gd name="connsiteX6" fmla="*/ 174635 w 179207"/>
                <a:gd name="connsiteY6" fmla="*/ 50403 h 18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207" h="184940">
                  <a:moveTo>
                    <a:pt x="174635" y="50403"/>
                  </a:moveTo>
                  <a:cubicBezTo>
                    <a:pt x="176254" y="45641"/>
                    <a:pt x="177683" y="40878"/>
                    <a:pt x="179207" y="36973"/>
                  </a:cubicBezTo>
                  <a:cubicBezTo>
                    <a:pt x="148537" y="16589"/>
                    <a:pt x="119676" y="1730"/>
                    <a:pt x="99197" y="16"/>
                  </a:cubicBezTo>
                  <a:cubicBezTo>
                    <a:pt x="74334" y="-241"/>
                    <a:pt x="49536" y="2607"/>
                    <a:pt x="25378" y="8493"/>
                  </a:cubicBezTo>
                  <a:cubicBezTo>
                    <a:pt x="14806" y="37068"/>
                    <a:pt x="12044" y="65643"/>
                    <a:pt x="3471" y="114316"/>
                  </a:cubicBezTo>
                  <a:cubicBezTo>
                    <a:pt x="-8149" y="180134"/>
                    <a:pt x="9281" y="199469"/>
                    <a:pt x="57668" y="174323"/>
                  </a:cubicBezTo>
                  <a:cubicBezTo>
                    <a:pt x="106055" y="149177"/>
                    <a:pt x="155300" y="108410"/>
                    <a:pt x="174635" y="5040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BE83A842-2A69-42A6-8FC1-3C555635BA6F}"/>
                </a:ext>
              </a:extLst>
            </p:cNvPr>
            <p:cNvSpPr/>
            <p:nvPr/>
          </p:nvSpPr>
          <p:spPr>
            <a:xfrm>
              <a:off x="6688642" y="2867120"/>
              <a:ext cx="122970" cy="275205"/>
            </a:xfrm>
            <a:custGeom>
              <a:avLst/>
              <a:gdLst>
                <a:gd name="connsiteX0" fmla="*/ 37817 w 122970"/>
                <a:gd name="connsiteY0" fmla="*/ 52197 h 275205"/>
                <a:gd name="connsiteX1" fmla="*/ 35912 w 122970"/>
                <a:gd name="connsiteY1" fmla="*/ 123825 h 275205"/>
                <a:gd name="connsiteX2" fmla="*/ 4098 w 122970"/>
                <a:gd name="connsiteY2" fmla="*/ 272987 h 275205"/>
                <a:gd name="connsiteX3" fmla="*/ 119065 w 122970"/>
                <a:gd name="connsiteY3" fmla="*/ 162592 h 275205"/>
                <a:gd name="connsiteX4" fmla="*/ 122970 w 122970"/>
                <a:gd name="connsiteY4" fmla="*/ 0 h 27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70" h="275205">
                  <a:moveTo>
                    <a:pt x="37817" y="52197"/>
                  </a:moveTo>
                  <a:cubicBezTo>
                    <a:pt x="37817" y="52197"/>
                    <a:pt x="49437" y="73533"/>
                    <a:pt x="35912" y="123825"/>
                  </a:cubicBezTo>
                  <a:cubicBezTo>
                    <a:pt x="22386" y="174117"/>
                    <a:pt x="-11713" y="257175"/>
                    <a:pt x="4098" y="272987"/>
                  </a:cubicBezTo>
                  <a:cubicBezTo>
                    <a:pt x="19910" y="288798"/>
                    <a:pt x="115255" y="216789"/>
                    <a:pt x="119065" y="162592"/>
                  </a:cubicBezTo>
                  <a:cubicBezTo>
                    <a:pt x="122875" y="108395"/>
                    <a:pt x="122970" y="0"/>
                    <a:pt x="122970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7C9CFC14-5D78-4F23-9221-D57C4D8F9793}"/>
                </a:ext>
              </a:extLst>
            </p:cNvPr>
            <p:cNvSpPr/>
            <p:nvPr/>
          </p:nvSpPr>
          <p:spPr>
            <a:xfrm>
              <a:off x="6726459" y="2867025"/>
              <a:ext cx="85153" cy="208692"/>
            </a:xfrm>
            <a:custGeom>
              <a:avLst/>
              <a:gdLst>
                <a:gd name="connsiteX0" fmla="*/ 4477 w 85153"/>
                <a:gd name="connsiteY0" fmla="*/ 84868 h 208692"/>
                <a:gd name="connsiteX1" fmla="*/ 65627 w 85153"/>
                <a:gd name="connsiteY1" fmla="*/ 132493 h 208692"/>
                <a:gd name="connsiteX2" fmla="*/ 60960 w 85153"/>
                <a:gd name="connsiteY2" fmla="*/ 208693 h 208692"/>
                <a:gd name="connsiteX3" fmla="*/ 81248 w 85153"/>
                <a:gd name="connsiteY3" fmla="*/ 162592 h 208692"/>
                <a:gd name="connsiteX4" fmla="*/ 85154 w 85153"/>
                <a:gd name="connsiteY4" fmla="*/ 0 h 208692"/>
                <a:gd name="connsiteX5" fmla="*/ 0 w 85153"/>
                <a:gd name="connsiteY5" fmla="*/ 52197 h 208692"/>
                <a:gd name="connsiteX6" fmla="*/ 4477 w 85153"/>
                <a:gd name="connsiteY6" fmla="*/ 84868 h 208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153" h="208692">
                  <a:moveTo>
                    <a:pt x="4477" y="84868"/>
                  </a:moveTo>
                  <a:lnTo>
                    <a:pt x="65627" y="132493"/>
                  </a:lnTo>
                  <a:lnTo>
                    <a:pt x="60960" y="208693"/>
                  </a:lnTo>
                  <a:cubicBezTo>
                    <a:pt x="71798" y="195462"/>
                    <a:pt x="78814" y="179521"/>
                    <a:pt x="81248" y="162592"/>
                  </a:cubicBezTo>
                  <a:cubicBezTo>
                    <a:pt x="85154" y="108395"/>
                    <a:pt x="85154" y="0"/>
                    <a:pt x="85154" y="0"/>
                  </a:cubicBezTo>
                  <a:lnTo>
                    <a:pt x="0" y="52197"/>
                  </a:lnTo>
                  <a:cubicBezTo>
                    <a:pt x="4138" y="62558"/>
                    <a:pt x="5676" y="73775"/>
                    <a:pt x="4477" y="84868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4" name="任意多边形: 形状 703">
              <a:extLst>
                <a:ext uri="{FF2B5EF4-FFF2-40B4-BE49-F238E27FC236}">
                  <a16:creationId xmlns:a16="http://schemas.microsoft.com/office/drawing/2014/main" id="{53D7CF84-3180-456B-B03D-76A9DBA2E46B}"/>
                </a:ext>
              </a:extLst>
            </p:cNvPr>
            <p:cNvSpPr/>
            <p:nvPr/>
          </p:nvSpPr>
          <p:spPr>
            <a:xfrm>
              <a:off x="6688642" y="2867120"/>
              <a:ext cx="122970" cy="275205"/>
            </a:xfrm>
            <a:custGeom>
              <a:avLst/>
              <a:gdLst>
                <a:gd name="connsiteX0" fmla="*/ 37817 w 122970"/>
                <a:gd name="connsiteY0" fmla="*/ 52197 h 275205"/>
                <a:gd name="connsiteX1" fmla="*/ 35912 w 122970"/>
                <a:gd name="connsiteY1" fmla="*/ 123825 h 275205"/>
                <a:gd name="connsiteX2" fmla="*/ 4098 w 122970"/>
                <a:gd name="connsiteY2" fmla="*/ 272987 h 275205"/>
                <a:gd name="connsiteX3" fmla="*/ 119065 w 122970"/>
                <a:gd name="connsiteY3" fmla="*/ 162592 h 275205"/>
                <a:gd name="connsiteX4" fmla="*/ 122970 w 122970"/>
                <a:gd name="connsiteY4" fmla="*/ 0 h 27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970" h="275205">
                  <a:moveTo>
                    <a:pt x="37817" y="52197"/>
                  </a:moveTo>
                  <a:cubicBezTo>
                    <a:pt x="37817" y="52197"/>
                    <a:pt x="49437" y="73533"/>
                    <a:pt x="35912" y="123825"/>
                  </a:cubicBezTo>
                  <a:cubicBezTo>
                    <a:pt x="22386" y="174117"/>
                    <a:pt x="-11713" y="257175"/>
                    <a:pt x="4098" y="272987"/>
                  </a:cubicBezTo>
                  <a:cubicBezTo>
                    <a:pt x="19910" y="288798"/>
                    <a:pt x="115255" y="216789"/>
                    <a:pt x="119065" y="162592"/>
                  </a:cubicBezTo>
                  <a:cubicBezTo>
                    <a:pt x="122875" y="108395"/>
                    <a:pt x="122970" y="0"/>
                    <a:pt x="122970" y="0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5" name="任意多边形: 形状 704">
              <a:extLst>
                <a:ext uri="{FF2B5EF4-FFF2-40B4-BE49-F238E27FC236}">
                  <a16:creationId xmlns:a16="http://schemas.microsoft.com/office/drawing/2014/main" id="{5D5D755E-B039-4EBD-B13D-67B8A92F576B}"/>
                </a:ext>
              </a:extLst>
            </p:cNvPr>
            <p:cNvSpPr/>
            <p:nvPr/>
          </p:nvSpPr>
          <p:spPr>
            <a:xfrm>
              <a:off x="6591793" y="2662532"/>
              <a:ext cx="37606" cy="65331"/>
            </a:xfrm>
            <a:custGeom>
              <a:avLst/>
              <a:gdLst>
                <a:gd name="connsiteX0" fmla="*/ 37607 w 37606"/>
                <a:gd name="connsiteY0" fmla="*/ 18755 h 65331"/>
                <a:gd name="connsiteX1" fmla="*/ 6651 w 37606"/>
                <a:gd name="connsiteY1" fmla="*/ 9230 h 65331"/>
                <a:gd name="connsiteX2" fmla="*/ 20176 w 37606"/>
                <a:gd name="connsiteY2" fmla="*/ 65332 h 65331"/>
                <a:gd name="connsiteX3" fmla="*/ 37607 w 37606"/>
                <a:gd name="connsiteY3" fmla="*/ 18755 h 6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606" h="65331">
                  <a:moveTo>
                    <a:pt x="37607" y="18755"/>
                  </a:moveTo>
                  <a:cubicBezTo>
                    <a:pt x="37607" y="18755"/>
                    <a:pt x="24081" y="-16107"/>
                    <a:pt x="6651" y="9230"/>
                  </a:cubicBezTo>
                  <a:cubicBezTo>
                    <a:pt x="-10780" y="34566"/>
                    <a:pt x="10461" y="65332"/>
                    <a:pt x="20176" y="65332"/>
                  </a:cubicBezTo>
                  <a:cubicBezTo>
                    <a:pt x="29892" y="65332"/>
                    <a:pt x="37607" y="18755"/>
                    <a:pt x="37607" y="18755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6" name="任意多边形: 形状 705">
              <a:extLst>
                <a:ext uri="{FF2B5EF4-FFF2-40B4-BE49-F238E27FC236}">
                  <a16:creationId xmlns:a16="http://schemas.microsoft.com/office/drawing/2014/main" id="{ECBA78E0-4A7F-408B-BE08-DFD958130714}"/>
                </a:ext>
              </a:extLst>
            </p:cNvPr>
            <p:cNvSpPr/>
            <p:nvPr/>
          </p:nvSpPr>
          <p:spPr>
            <a:xfrm>
              <a:off x="6602500" y="2568987"/>
              <a:ext cx="340734" cy="375475"/>
            </a:xfrm>
            <a:custGeom>
              <a:avLst/>
              <a:gdLst>
                <a:gd name="connsiteX0" fmla="*/ 71667 w 340734"/>
                <a:gd name="connsiteY0" fmla="*/ 0 h 375475"/>
                <a:gd name="connsiteX1" fmla="*/ 2040 w 340734"/>
                <a:gd name="connsiteY1" fmla="*/ 185833 h 375475"/>
                <a:gd name="connsiteX2" fmla="*/ 100718 w 340734"/>
                <a:gd name="connsiteY2" fmla="*/ 375475 h 375475"/>
                <a:gd name="connsiteX3" fmla="*/ 243593 w 340734"/>
                <a:gd name="connsiteY3" fmla="*/ 288417 h 375475"/>
                <a:gd name="connsiteX4" fmla="*/ 336462 w 340734"/>
                <a:gd name="connsiteY4" fmla="*/ 263271 h 375475"/>
                <a:gd name="connsiteX5" fmla="*/ 313221 w 340734"/>
                <a:gd name="connsiteY5" fmla="*/ 214884 h 375475"/>
                <a:gd name="connsiteX6" fmla="*/ 270644 w 340734"/>
                <a:gd name="connsiteY6" fmla="*/ 214884 h 375475"/>
                <a:gd name="connsiteX7" fmla="*/ 264834 w 340734"/>
                <a:gd name="connsiteY7" fmla="*/ 166497 h 375475"/>
                <a:gd name="connsiteX8" fmla="*/ 288075 w 340734"/>
                <a:gd name="connsiteY8" fmla="*/ 87154 h 375475"/>
                <a:gd name="connsiteX9" fmla="*/ 71667 w 340734"/>
                <a:gd name="connsiteY9" fmla="*/ 0 h 3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34" h="375475">
                  <a:moveTo>
                    <a:pt x="71667" y="0"/>
                  </a:moveTo>
                  <a:cubicBezTo>
                    <a:pt x="71667" y="0"/>
                    <a:pt x="15565" y="110299"/>
                    <a:pt x="2040" y="185833"/>
                  </a:cubicBezTo>
                  <a:cubicBezTo>
                    <a:pt x="-11486" y="261366"/>
                    <a:pt x="44616" y="375475"/>
                    <a:pt x="100718" y="375475"/>
                  </a:cubicBezTo>
                  <a:cubicBezTo>
                    <a:pt x="156821" y="375475"/>
                    <a:pt x="243593" y="288417"/>
                    <a:pt x="243593" y="288417"/>
                  </a:cubicBezTo>
                  <a:cubicBezTo>
                    <a:pt x="243593" y="288417"/>
                    <a:pt x="324842" y="290322"/>
                    <a:pt x="336462" y="263271"/>
                  </a:cubicBezTo>
                  <a:cubicBezTo>
                    <a:pt x="348083" y="236220"/>
                    <a:pt x="334557" y="214884"/>
                    <a:pt x="313221" y="214884"/>
                  </a:cubicBezTo>
                  <a:lnTo>
                    <a:pt x="270644" y="214884"/>
                  </a:lnTo>
                  <a:cubicBezTo>
                    <a:pt x="270644" y="214884"/>
                    <a:pt x="259024" y="220694"/>
                    <a:pt x="264834" y="166497"/>
                  </a:cubicBezTo>
                  <a:cubicBezTo>
                    <a:pt x="270644" y="112300"/>
                    <a:pt x="288075" y="87154"/>
                    <a:pt x="288075" y="87154"/>
                  </a:cubicBezTo>
                  <a:cubicBezTo>
                    <a:pt x="288075" y="87154"/>
                    <a:pt x="141200" y="98679"/>
                    <a:pt x="7166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7" name="任意多边形: 形状 706">
              <a:extLst>
                <a:ext uri="{FF2B5EF4-FFF2-40B4-BE49-F238E27FC236}">
                  <a16:creationId xmlns:a16="http://schemas.microsoft.com/office/drawing/2014/main" id="{B3E42871-2714-472A-98FF-DAF2F9447F2C}"/>
                </a:ext>
              </a:extLst>
            </p:cNvPr>
            <p:cNvSpPr/>
            <p:nvPr/>
          </p:nvSpPr>
          <p:spPr>
            <a:xfrm>
              <a:off x="6679501" y="2656046"/>
              <a:ext cx="264113" cy="288321"/>
            </a:xfrm>
            <a:custGeom>
              <a:avLst/>
              <a:gdLst>
                <a:gd name="connsiteX0" fmla="*/ 143446 w 264113"/>
                <a:gd name="connsiteY0" fmla="*/ 166402 h 288321"/>
                <a:gd name="connsiteX1" fmla="*/ 571 w 264113"/>
                <a:gd name="connsiteY1" fmla="*/ 281559 h 288321"/>
                <a:gd name="connsiteX2" fmla="*/ 0 w 264113"/>
                <a:gd name="connsiteY2" fmla="*/ 281559 h 288321"/>
                <a:gd name="connsiteX3" fmla="*/ 24098 w 264113"/>
                <a:gd name="connsiteY3" fmla="*/ 288322 h 288321"/>
                <a:gd name="connsiteX4" fmla="*/ 166973 w 264113"/>
                <a:gd name="connsiteY4" fmla="*/ 201263 h 288321"/>
                <a:gd name="connsiteX5" fmla="*/ 259842 w 264113"/>
                <a:gd name="connsiteY5" fmla="*/ 176117 h 288321"/>
                <a:gd name="connsiteX6" fmla="*/ 236601 w 264113"/>
                <a:gd name="connsiteY6" fmla="*/ 127730 h 288321"/>
                <a:gd name="connsiteX7" fmla="*/ 194024 w 264113"/>
                <a:gd name="connsiteY7" fmla="*/ 127730 h 288321"/>
                <a:gd name="connsiteX8" fmla="*/ 188214 w 264113"/>
                <a:gd name="connsiteY8" fmla="*/ 79343 h 288321"/>
                <a:gd name="connsiteX9" fmla="*/ 211455 w 264113"/>
                <a:gd name="connsiteY9" fmla="*/ 0 h 288321"/>
                <a:gd name="connsiteX10" fmla="*/ 186214 w 264113"/>
                <a:gd name="connsiteY10" fmla="*/ 0 h 288321"/>
                <a:gd name="connsiteX11" fmla="*/ 185547 w 264113"/>
                <a:gd name="connsiteY11" fmla="*/ 0 h 288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4113" h="288321">
                  <a:moveTo>
                    <a:pt x="143446" y="166402"/>
                  </a:moveTo>
                  <a:cubicBezTo>
                    <a:pt x="119497" y="227323"/>
                    <a:pt x="65190" y="271095"/>
                    <a:pt x="571" y="281559"/>
                  </a:cubicBezTo>
                  <a:lnTo>
                    <a:pt x="0" y="281559"/>
                  </a:lnTo>
                  <a:cubicBezTo>
                    <a:pt x="7323" y="285835"/>
                    <a:pt x="15620" y="288164"/>
                    <a:pt x="24098" y="288322"/>
                  </a:cubicBezTo>
                  <a:cubicBezTo>
                    <a:pt x="80200" y="288322"/>
                    <a:pt x="166973" y="201263"/>
                    <a:pt x="166973" y="201263"/>
                  </a:cubicBezTo>
                  <a:cubicBezTo>
                    <a:pt x="166973" y="201263"/>
                    <a:pt x="248221" y="203168"/>
                    <a:pt x="259842" y="176117"/>
                  </a:cubicBezTo>
                  <a:cubicBezTo>
                    <a:pt x="271463" y="149066"/>
                    <a:pt x="257937" y="127730"/>
                    <a:pt x="236601" y="127730"/>
                  </a:cubicBezTo>
                  <a:lnTo>
                    <a:pt x="194024" y="127730"/>
                  </a:lnTo>
                  <a:cubicBezTo>
                    <a:pt x="194024" y="127730"/>
                    <a:pt x="182404" y="133540"/>
                    <a:pt x="188214" y="79343"/>
                  </a:cubicBezTo>
                  <a:cubicBezTo>
                    <a:pt x="194024" y="25146"/>
                    <a:pt x="211455" y="0"/>
                    <a:pt x="211455" y="0"/>
                  </a:cubicBezTo>
                  <a:cubicBezTo>
                    <a:pt x="211455" y="0"/>
                    <a:pt x="201930" y="667"/>
                    <a:pt x="186214" y="0"/>
                  </a:cubicBezTo>
                  <a:lnTo>
                    <a:pt x="185547" y="0"/>
                  </a:lnTo>
                </a:path>
              </a:pathLst>
            </a:custGeom>
            <a:solidFill>
              <a:schemeClr val="accent1">
                <a:alpha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8" name="任意多边形: 形状 707">
              <a:extLst>
                <a:ext uri="{FF2B5EF4-FFF2-40B4-BE49-F238E27FC236}">
                  <a16:creationId xmlns:a16="http://schemas.microsoft.com/office/drawing/2014/main" id="{D4195440-C8BA-41E3-8D54-F8B09012B8AB}"/>
                </a:ext>
              </a:extLst>
            </p:cNvPr>
            <p:cNvSpPr/>
            <p:nvPr/>
          </p:nvSpPr>
          <p:spPr>
            <a:xfrm>
              <a:off x="6602500" y="2568987"/>
              <a:ext cx="340734" cy="375475"/>
            </a:xfrm>
            <a:custGeom>
              <a:avLst/>
              <a:gdLst>
                <a:gd name="connsiteX0" fmla="*/ 71667 w 340734"/>
                <a:gd name="connsiteY0" fmla="*/ 0 h 375475"/>
                <a:gd name="connsiteX1" fmla="*/ 2040 w 340734"/>
                <a:gd name="connsiteY1" fmla="*/ 185833 h 375475"/>
                <a:gd name="connsiteX2" fmla="*/ 100718 w 340734"/>
                <a:gd name="connsiteY2" fmla="*/ 375475 h 375475"/>
                <a:gd name="connsiteX3" fmla="*/ 243593 w 340734"/>
                <a:gd name="connsiteY3" fmla="*/ 288417 h 375475"/>
                <a:gd name="connsiteX4" fmla="*/ 336462 w 340734"/>
                <a:gd name="connsiteY4" fmla="*/ 263271 h 375475"/>
                <a:gd name="connsiteX5" fmla="*/ 313221 w 340734"/>
                <a:gd name="connsiteY5" fmla="*/ 214884 h 375475"/>
                <a:gd name="connsiteX6" fmla="*/ 270644 w 340734"/>
                <a:gd name="connsiteY6" fmla="*/ 214884 h 375475"/>
                <a:gd name="connsiteX7" fmla="*/ 264834 w 340734"/>
                <a:gd name="connsiteY7" fmla="*/ 166497 h 375475"/>
                <a:gd name="connsiteX8" fmla="*/ 288075 w 340734"/>
                <a:gd name="connsiteY8" fmla="*/ 87154 h 375475"/>
                <a:gd name="connsiteX9" fmla="*/ 71667 w 340734"/>
                <a:gd name="connsiteY9" fmla="*/ 0 h 3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34" h="375475">
                  <a:moveTo>
                    <a:pt x="71667" y="0"/>
                  </a:moveTo>
                  <a:cubicBezTo>
                    <a:pt x="71667" y="0"/>
                    <a:pt x="15565" y="110299"/>
                    <a:pt x="2040" y="185833"/>
                  </a:cubicBezTo>
                  <a:cubicBezTo>
                    <a:pt x="-11486" y="261366"/>
                    <a:pt x="44616" y="375475"/>
                    <a:pt x="100718" y="375475"/>
                  </a:cubicBezTo>
                  <a:cubicBezTo>
                    <a:pt x="156821" y="375475"/>
                    <a:pt x="243593" y="288417"/>
                    <a:pt x="243593" y="288417"/>
                  </a:cubicBezTo>
                  <a:cubicBezTo>
                    <a:pt x="243593" y="288417"/>
                    <a:pt x="324842" y="290322"/>
                    <a:pt x="336462" y="263271"/>
                  </a:cubicBezTo>
                  <a:cubicBezTo>
                    <a:pt x="348083" y="236220"/>
                    <a:pt x="334557" y="214884"/>
                    <a:pt x="313221" y="214884"/>
                  </a:cubicBezTo>
                  <a:lnTo>
                    <a:pt x="270644" y="214884"/>
                  </a:lnTo>
                  <a:cubicBezTo>
                    <a:pt x="270644" y="214884"/>
                    <a:pt x="259024" y="220694"/>
                    <a:pt x="264834" y="166497"/>
                  </a:cubicBezTo>
                  <a:cubicBezTo>
                    <a:pt x="270644" y="112300"/>
                    <a:pt x="288075" y="87154"/>
                    <a:pt x="288075" y="87154"/>
                  </a:cubicBezTo>
                  <a:cubicBezTo>
                    <a:pt x="288075" y="87154"/>
                    <a:pt x="141200" y="98679"/>
                    <a:pt x="71667" y="0"/>
                  </a:cubicBezTo>
                  <a:close/>
                </a:path>
              </a:pathLst>
            </a:custGeom>
            <a:noFill/>
            <a:ln w="9525" cap="flat">
              <a:solidFill>
                <a:srgbClr val="263238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9" name="任意多边形: 形状 708">
              <a:extLst>
                <a:ext uri="{FF2B5EF4-FFF2-40B4-BE49-F238E27FC236}">
                  <a16:creationId xmlns:a16="http://schemas.microsoft.com/office/drawing/2014/main" id="{C2D427E2-8F42-443F-B05B-E5FE730772DF}"/>
                </a:ext>
              </a:extLst>
            </p:cNvPr>
            <p:cNvSpPr/>
            <p:nvPr/>
          </p:nvSpPr>
          <p:spPr>
            <a:xfrm>
              <a:off x="6670449" y="2672565"/>
              <a:ext cx="15162" cy="36778"/>
            </a:xfrm>
            <a:custGeom>
              <a:avLst/>
              <a:gdLst>
                <a:gd name="connsiteX0" fmla="*/ 14005 w 15162"/>
                <a:gd name="connsiteY0" fmla="*/ 19866 h 36778"/>
                <a:gd name="connsiteX1" fmla="*/ 3432 w 15162"/>
                <a:gd name="connsiteY1" fmla="*/ 36726 h 36778"/>
                <a:gd name="connsiteX2" fmla="*/ 1241 w 15162"/>
                <a:gd name="connsiteY2" fmla="*/ 16914 h 36778"/>
                <a:gd name="connsiteX3" fmla="*/ 11814 w 15162"/>
                <a:gd name="connsiteY3" fmla="*/ 54 h 36778"/>
                <a:gd name="connsiteX4" fmla="*/ 14005 w 15162"/>
                <a:gd name="connsiteY4" fmla="*/ 19866 h 3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2" h="36778">
                  <a:moveTo>
                    <a:pt x="14005" y="19866"/>
                  </a:moveTo>
                  <a:cubicBezTo>
                    <a:pt x="11719" y="29963"/>
                    <a:pt x="6956" y="37488"/>
                    <a:pt x="3432" y="36726"/>
                  </a:cubicBezTo>
                  <a:cubicBezTo>
                    <a:pt x="-92" y="35964"/>
                    <a:pt x="-1045" y="27201"/>
                    <a:pt x="1241" y="16914"/>
                  </a:cubicBezTo>
                  <a:cubicBezTo>
                    <a:pt x="3527" y="6627"/>
                    <a:pt x="8290" y="-708"/>
                    <a:pt x="11814" y="54"/>
                  </a:cubicBezTo>
                  <a:cubicBezTo>
                    <a:pt x="15338" y="816"/>
                    <a:pt x="16100" y="9675"/>
                    <a:pt x="14005" y="19866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0" name="任意多边形: 形状 709">
              <a:extLst>
                <a:ext uri="{FF2B5EF4-FFF2-40B4-BE49-F238E27FC236}">
                  <a16:creationId xmlns:a16="http://schemas.microsoft.com/office/drawing/2014/main" id="{DC931F6F-19B4-46CE-93BB-96702AB5C794}"/>
                </a:ext>
              </a:extLst>
            </p:cNvPr>
            <p:cNvSpPr/>
            <p:nvPr/>
          </p:nvSpPr>
          <p:spPr>
            <a:xfrm>
              <a:off x="6761413" y="2713224"/>
              <a:ext cx="15246" cy="36708"/>
            </a:xfrm>
            <a:custGeom>
              <a:avLst/>
              <a:gdLst>
                <a:gd name="connsiteX0" fmla="*/ 14005 w 15246"/>
                <a:gd name="connsiteY0" fmla="*/ 19783 h 36708"/>
                <a:gd name="connsiteX1" fmla="*/ 3432 w 15246"/>
                <a:gd name="connsiteY1" fmla="*/ 36643 h 36708"/>
                <a:gd name="connsiteX2" fmla="*/ 1241 w 15246"/>
                <a:gd name="connsiteY2" fmla="*/ 16926 h 36708"/>
                <a:gd name="connsiteX3" fmla="*/ 11814 w 15246"/>
                <a:gd name="connsiteY3" fmla="*/ 67 h 36708"/>
                <a:gd name="connsiteX4" fmla="*/ 14005 w 15246"/>
                <a:gd name="connsiteY4" fmla="*/ 19783 h 36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6" h="36708">
                  <a:moveTo>
                    <a:pt x="14005" y="19783"/>
                  </a:moveTo>
                  <a:cubicBezTo>
                    <a:pt x="11719" y="29880"/>
                    <a:pt x="6956" y="37500"/>
                    <a:pt x="3432" y="36643"/>
                  </a:cubicBezTo>
                  <a:cubicBezTo>
                    <a:pt x="-92" y="35785"/>
                    <a:pt x="-1045" y="27118"/>
                    <a:pt x="1241" y="16926"/>
                  </a:cubicBezTo>
                  <a:cubicBezTo>
                    <a:pt x="3527" y="6734"/>
                    <a:pt x="8290" y="-791"/>
                    <a:pt x="11814" y="67"/>
                  </a:cubicBezTo>
                  <a:cubicBezTo>
                    <a:pt x="15338" y="924"/>
                    <a:pt x="16291" y="9687"/>
                    <a:pt x="14005" y="19783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1" name="任意多边形: 形状 710">
              <a:extLst>
                <a:ext uri="{FF2B5EF4-FFF2-40B4-BE49-F238E27FC236}">
                  <a16:creationId xmlns:a16="http://schemas.microsoft.com/office/drawing/2014/main" id="{BFE8E60C-6F80-458A-B895-BF27566EAAD7}"/>
                </a:ext>
              </a:extLst>
            </p:cNvPr>
            <p:cNvSpPr/>
            <p:nvPr/>
          </p:nvSpPr>
          <p:spPr>
            <a:xfrm>
              <a:off x="6662002" y="2718054"/>
              <a:ext cx="70641" cy="63817"/>
            </a:xfrm>
            <a:custGeom>
              <a:avLst/>
              <a:gdLst>
                <a:gd name="connsiteX0" fmla="*/ 37311 w 70641"/>
                <a:gd name="connsiteY0" fmla="*/ 0 h 63817"/>
                <a:gd name="connsiteX1" fmla="*/ 545 w 70641"/>
                <a:gd name="connsiteY1" fmla="*/ 38671 h 63817"/>
                <a:gd name="connsiteX2" fmla="*/ 56742 w 70641"/>
                <a:gd name="connsiteY2" fmla="*/ 63817 h 63817"/>
                <a:gd name="connsiteX3" fmla="*/ 70268 w 70641"/>
                <a:gd name="connsiteY3" fmla="*/ 42577 h 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41" h="63817">
                  <a:moveTo>
                    <a:pt x="37311" y="0"/>
                  </a:moveTo>
                  <a:cubicBezTo>
                    <a:pt x="37311" y="0"/>
                    <a:pt x="-5266" y="30956"/>
                    <a:pt x="545" y="38671"/>
                  </a:cubicBezTo>
                  <a:cubicBezTo>
                    <a:pt x="16435" y="52337"/>
                    <a:pt x="35964" y="61075"/>
                    <a:pt x="56742" y="63817"/>
                  </a:cubicBezTo>
                  <a:cubicBezTo>
                    <a:pt x="74173" y="63817"/>
                    <a:pt x="70268" y="42577"/>
                    <a:pt x="70268" y="4257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2" name="任意多边形: 形状 711">
              <a:extLst>
                <a:ext uri="{FF2B5EF4-FFF2-40B4-BE49-F238E27FC236}">
                  <a16:creationId xmlns:a16="http://schemas.microsoft.com/office/drawing/2014/main" id="{9BFF69E4-DAC6-4F0A-BDC1-CBB590FA166B}"/>
                </a:ext>
              </a:extLst>
            </p:cNvPr>
            <p:cNvSpPr/>
            <p:nvPr/>
          </p:nvSpPr>
          <p:spPr>
            <a:xfrm>
              <a:off x="6668357" y="2789682"/>
              <a:ext cx="118109" cy="31742"/>
            </a:xfrm>
            <a:custGeom>
              <a:avLst/>
              <a:gdLst>
                <a:gd name="connsiteX0" fmla="*/ 0 w 118109"/>
                <a:gd name="connsiteY0" fmla="*/ 17431 h 31742"/>
                <a:gd name="connsiteX1" fmla="*/ 69723 w 118109"/>
                <a:gd name="connsiteY1" fmla="*/ 30956 h 31742"/>
                <a:gd name="connsiteX2" fmla="*/ 118110 w 118109"/>
                <a:gd name="connsiteY2" fmla="*/ 0 h 31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109" h="31742">
                  <a:moveTo>
                    <a:pt x="0" y="17431"/>
                  </a:moveTo>
                  <a:cubicBezTo>
                    <a:pt x="21286" y="29033"/>
                    <a:pt x="45643" y="33758"/>
                    <a:pt x="69723" y="30956"/>
                  </a:cubicBezTo>
                  <a:cubicBezTo>
                    <a:pt x="89878" y="28979"/>
                    <a:pt x="107868" y="17470"/>
                    <a:pt x="118110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3" name="任意多边形: 形状 712">
              <a:extLst>
                <a:ext uri="{FF2B5EF4-FFF2-40B4-BE49-F238E27FC236}">
                  <a16:creationId xmlns:a16="http://schemas.microsoft.com/office/drawing/2014/main" id="{C6192375-127F-4854-A543-9B2250335C81}"/>
                </a:ext>
              </a:extLst>
            </p:cNvPr>
            <p:cNvSpPr/>
            <p:nvPr/>
          </p:nvSpPr>
          <p:spPr>
            <a:xfrm>
              <a:off x="6672262" y="2636323"/>
              <a:ext cx="34861" cy="14008"/>
            </a:xfrm>
            <a:custGeom>
              <a:avLst/>
              <a:gdLst>
                <a:gd name="connsiteX0" fmla="*/ 0 w 34861"/>
                <a:gd name="connsiteY0" fmla="*/ 10103 h 14008"/>
                <a:gd name="connsiteX1" fmla="*/ 34862 w 34861"/>
                <a:gd name="connsiteY1" fmla="*/ 14008 h 14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4861" h="14008">
                  <a:moveTo>
                    <a:pt x="0" y="10103"/>
                  </a:moveTo>
                  <a:cubicBezTo>
                    <a:pt x="0" y="10103"/>
                    <a:pt x="11621" y="-15043"/>
                    <a:pt x="34862" y="14008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4" name="任意多边形: 形状 713">
              <a:extLst>
                <a:ext uri="{FF2B5EF4-FFF2-40B4-BE49-F238E27FC236}">
                  <a16:creationId xmlns:a16="http://schemas.microsoft.com/office/drawing/2014/main" id="{22C5186D-0871-49DB-9BC9-4C77C944F5E8}"/>
                </a:ext>
              </a:extLst>
            </p:cNvPr>
            <p:cNvSpPr/>
            <p:nvPr/>
          </p:nvSpPr>
          <p:spPr>
            <a:xfrm>
              <a:off x="6770941" y="2679650"/>
              <a:ext cx="38766" cy="28688"/>
            </a:xfrm>
            <a:custGeom>
              <a:avLst/>
              <a:gdLst>
                <a:gd name="connsiteX0" fmla="*/ 0 w 38766"/>
                <a:gd name="connsiteY0" fmla="*/ 1637 h 28688"/>
                <a:gd name="connsiteX1" fmla="*/ 38767 w 38766"/>
                <a:gd name="connsiteY1" fmla="*/ 28688 h 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766" h="28688">
                  <a:moveTo>
                    <a:pt x="0" y="1637"/>
                  </a:moveTo>
                  <a:cubicBezTo>
                    <a:pt x="0" y="1637"/>
                    <a:pt x="38767" y="-9983"/>
                    <a:pt x="38767" y="28688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47535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BFBA0C52-9861-4930-ABB1-7C1F47CA28CF}"/>
              </a:ext>
            </a:extLst>
          </p:cNvPr>
          <p:cNvSpPr/>
          <p:nvPr/>
        </p:nvSpPr>
        <p:spPr>
          <a:xfrm>
            <a:off x="351663" y="2622011"/>
            <a:ext cx="11495543" cy="3857857"/>
          </a:xfrm>
          <a:custGeom>
            <a:avLst/>
            <a:gdLst>
              <a:gd name="connsiteX0" fmla="*/ 11522075 w 11522075"/>
              <a:gd name="connsiteY0" fmla="*/ 0 h 3541020"/>
              <a:gd name="connsiteX1" fmla="*/ 11522075 w 11522075"/>
              <a:gd name="connsiteY1" fmla="*/ 3541020 h 3541020"/>
              <a:gd name="connsiteX2" fmla="*/ 0 w 11522075"/>
              <a:gd name="connsiteY2" fmla="*/ 3541020 h 3541020"/>
              <a:gd name="connsiteX3" fmla="*/ 0 w 11522075"/>
              <a:gd name="connsiteY3" fmla="*/ 3108777 h 3541020"/>
              <a:gd name="connsiteX4" fmla="*/ 169848 w 11522075"/>
              <a:gd name="connsiteY4" fmla="*/ 3038663 h 3541020"/>
              <a:gd name="connsiteX5" fmla="*/ 1115716 w 11522075"/>
              <a:gd name="connsiteY5" fmla="*/ 2780403 h 3541020"/>
              <a:gd name="connsiteX6" fmla="*/ 3280182 w 11522075"/>
              <a:gd name="connsiteY6" fmla="*/ 2884575 h 3541020"/>
              <a:gd name="connsiteX7" fmla="*/ 5016385 w 11522075"/>
              <a:gd name="connsiteY7" fmla="*/ 2109071 h 3541020"/>
              <a:gd name="connsiteX8" fmla="*/ 7192425 w 11522075"/>
              <a:gd name="connsiteY8" fmla="*/ 1970175 h 3541020"/>
              <a:gd name="connsiteX9" fmla="*/ 8442491 w 11522075"/>
              <a:gd name="connsiteY9" fmla="*/ 1183096 h 3541020"/>
              <a:gd name="connsiteX10" fmla="*/ 9727281 w 11522075"/>
              <a:gd name="connsiteY10" fmla="*/ 1125223 h 3541020"/>
              <a:gd name="connsiteX11" fmla="*/ 11046795 w 11522075"/>
              <a:gd name="connsiteY11" fmla="*/ 233972 h 3541020"/>
              <a:gd name="connsiteX12" fmla="*/ 11357232 w 11522075"/>
              <a:gd name="connsiteY12" fmla="*/ 73373 h 3541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522075" h="3541020">
                <a:moveTo>
                  <a:pt x="11522075" y="0"/>
                </a:moveTo>
                <a:lnTo>
                  <a:pt x="11522075" y="3541020"/>
                </a:lnTo>
                <a:lnTo>
                  <a:pt x="0" y="3541020"/>
                </a:lnTo>
                <a:lnTo>
                  <a:pt x="0" y="3108777"/>
                </a:lnTo>
                <a:lnTo>
                  <a:pt x="169848" y="3038663"/>
                </a:lnTo>
                <a:cubicBezTo>
                  <a:pt x="471151" y="2920746"/>
                  <a:pt x="782944" y="2826702"/>
                  <a:pt x="1115716" y="2780403"/>
                </a:cubicBezTo>
                <a:cubicBezTo>
                  <a:pt x="1781260" y="2687806"/>
                  <a:pt x="2630071" y="2996464"/>
                  <a:pt x="3280182" y="2884575"/>
                </a:cubicBezTo>
                <a:cubicBezTo>
                  <a:pt x="3930293" y="2772686"/>
                  <a:pt x="4364344" y="2261471"/>
                  <a:pt x="5016385" y="2109071"/>
                </a:cubicBezTo>
                <a:cubicBezTo>
                  <a:pt x="5668424" y="1956671"/>
                  <a:pt x="6621407" y="2124504"/>
                  <a:pt x="7192425" y="1970175"/>
                </a:cubicBezTo>
                <a:cubicBezTo>
                  <a:pt x="7763443" y="1815846"/>
                  <a:pt x="8020015" y="1323921"/>
                  <a:pt x="8442491" y="1183096"/>
                </a:cubicBezTo>
                <a:cubicBezTo>
                  <a:pt x="8864967" y="1042271"/>
                  <a:pt x="9293230" y="1283410"/>
                  <a:pt x="9727281" y="1125223"/>
                </a:cubicBezTo>
                <a:cubicBezTo>
                  <a:pt x="10161332" y="967036"/>
                  <a:pt x="10626248" y="469324"/>
                  <a:pt x="11046795" y="233972"/>
                </a:cubicBezTo>
                <a:cubicBezTo>
                  <a:pt x="11151932" y="175134"/>
                  <a:pt x="11255260" y="122084"/>
                  <a:pt x="11357232" y="7337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254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123C6CE3-BC5D-480B-A143-70EA21905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发展历程</a:t>
            </a:r>
          </a:p>
        </p:txBody>
      </p:sp>
      <p:grpSp>
        <p:nvGrpSpPr>
          <p:cNvPr id="96" name="图形 10">
            <a:extLst>
              <a:ext uri="{FF2B5EF4-FFF2-40B4-BE49-F238E27FC236}">
                <a16:creationId xmlns:a16="http://schemas.microsoft.com/office/drawing/2014/main" id="{33CAC7AF-626C-4923-913E-B4EFDBE9E0D1}"/>
              </a:ext>
            </a:extLst>
          </p:cNvPr>
          <p:cNvGrpSpPr/>
          <p:nvPr/>
        </p:nvGrpSpPr>
        <p:grpSpPr>
          <a:xfrm>
            <a:off x="6989719" y="1979123"/>
            <a:ext cx="975509" cy="1135737"/>
            <a:chOff x="-2512153" y="2229578"/>
            <a:chExt cx="1207622" cy="1405974"/>
          </a:xfrm>
        </p:grpSpPr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id="{BD360BAB-1545-46E4-BED8-B142C633A50B}"/>
                </a:ext>
              </a:extLst>
            </p:cNvPr>
            <p:cNvSpPr/>
            <p:nvPr/>
          </p:nvSpPr>
          <p:spPr>
            <a:xfrm>
              <a:off x="-2059348" y="2789042"/>
              <a:ext cx="553316" cy="765100"/>
            </a:xfrm>
            <a:custGeom>
              <a:avLst/>
              <a:gdLst>
                <a:gd name="connsiteX0" fmla="*/ 484563 w 553316"/>
                <a:gd name="connsiteY0" fmla="*/ 253865 h 765100"/>
                <a:gd name="connsiteX1" fmla="*/ 428270 w 553316"/>
                <a:gd name="connsiteY1" fmla="*/ 143756 h 765100"/>
                <a:gd name="connsiteX2" fmla="*/ 221482 w 553316"/>
                <a:gd name="connsiteY2" fmla="*/ 140327 h 765100"/>
                <a:gd name="connsiteX3" fmla="*/ 127947 w 553316"/>
                <a:gd name="connsiteY3" fmla="*/ 409503 h 765100"/>
                <a:gd name="connsiteX4" fmla="*/ 187478 w 553316"/>
                <a:gd name="connsiteY4" fmla="*/ 739259 h 765100"/>
                <a:gd name="connsiteX5" fmla="*/ 91752 w 553316"/>
                <a:gd name="connsiteY5" fmla="*/ 763928 h 765100"/>
                <a:gd name="connsiteX6" fmla="*/ 2312 w 553316"/>
                <a:gd name="connsiteY6" fmla="*/ 440078 h 765100"/>
                <a:gd name="connsiteX7" fmla="*/ 53747 w 553316"/>
                <a:gd name="connsiteY7" fmla="*/ 54221 h 765100"/>
                <a:gd name="connsiteX8" fmla="*/ 261202 w 553316"/>
                <a:gd name="connsiteY8" fmla="*/ 1071 h 765100"/>
                <a:gd name="connsiteX9" fmla="*/ 479229 w 553316"/>
                <a:gd name="connsiteY9" fmla="*/ 1833 h 765100"/>
                <a:gd name="connsiteX10" fmla="*/ 549142 w 553316"/>
                <a:gd name="connsiteY10" fmla="*/ 233672 h 765100"/>
                <a:gd name="connsiteX11" fmla="*/ 484563 w 553316"/>
                <a:gd name="connsiteY11" fmla="*/ 253865 h 76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3316" h="765100">
                  <a:moveTo>
                    <a:pt x="484563" y="253865"/>
                  </a:moveTo>
                  <a:cubicBezTo>
                    <a:pt x="467675" y="216231"/>
                    <a:pt x="448892" y="179484"/>
                    <a:pt x="428270" y="143756"/>
                  </a:cubicBezTo>
                  <a:cubicBezTo>
                    <a:pt x="406648" y="110037"/>
                    <a:pt x="273965" y="124706"/>
                    <a:pt x="221482" y="140327"/>
                  </a:cubicBezTo>
                  <a:cubicBezTo>
                    <a:pt x="168999" y="155948"/>
                    <a:pt x="138138" y="347210"/>
                    <a:pt x="127947" y="409503"/>
                  </a:cubicBezTo>
                  <a:cubicBezTo>
                    <a:pt x="117755" y="471797"/>
                    <a:pt x="187478" y="739259"/>
                    <a:pt x="187478" y="739259"/>
                  </a:cubicBezTo>
                  <a:cubicBezTo>
                    <a:pt x="162808" y="773263"/>
                    <a:pt x="91752" y="763928"/>
                    <a:pt x="91752" y="763928"/>
                  </a:cubicBezTo>
                  <a:cubicBezTo>
                    <a:pt x="91752" y="763928"/>
                    <a:pt x="17743" y="550949"/>
                    <a:pt x="2312" y="440078"/>
                  </a:cubicBezTo>
                  <a:cubicBezTo>
                    <a:pt x="-13119" y="329207"/>
                    <a:pt x="53747" y="54221"/>
                    <a:pt x="53747" y="54221"/>
                  </a:cubicBezTo>
                  <a:lnTo>
                    <a:pt x="261202" y="1071"/>
                  </a:lnTo>
                  <a:cubicBezTo>
                    <a:pt x="261202" y="1071"/>
                    <a:pt x="411887" y="-1786"/>
                    <a:pt x="479229" y="1833"/>
                  </a:cubicBezTo>
                  <a:cubicBezTo>
                    <a:pt x="578955" y="7072"/>
                    <a:pt x="549142" y="233672"/>
                    <a:pt x="549142" y="233672"/>
                  </a:cubicBezTo>
                  <a:cubicBezTo>
                    <a:pt x="549142" y="233672"/>
                    <a:pt x="543237" y="253865"/>
                    <a:pt x="484563" y="253865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id="{6D4F1487-7E46-40B5-A61B-39CDE889C6D8}"/>
                </a:ext>
              </a:extLst>
            </p:cNvPr>
            <p:cNvSpPr/>
            <p:nvPr/>
          </p:nvSpPr>
          <p:spPr>
            <a:xfrm>
              <a:off x="-2009946" y="3508965"/>
              <a:ext cx="156989" cy="126587"/>
            </a:xfrm>
            <a:custGeom>
              <a:avLst/>
              <a:gdLst>
                <a:gd name="connsiteX0" fmla="*/ 50255 w 156989"/>
                <a:gd name="connsiteY0" fmla="*/ 16288 h 126587"/>
                <a:gd name="connsiteX1" fmla="*/ 38635 w 156989"/>
                <a:gd name="connsiteY1" fmla="*/ 81058 h 126587"/>
                <a:gd name="connsiteX2" fmla="*/ 8345 w 156989"/>
                <a:gd name="connsiteY2" fmla="*/ 126587 h 126587"/>
                <a:gd name="connsiteX3" fmla="*/ 126646 w 156989"/>
                <a:gd name="connsiteY3" fmla="*/ 126587 h 126587"/>
                <a:gd name="connsiteX4" fmla="*/ 149792 w 156989"/>
                <a:gd name="connsiteY4" fmla="*/ 80677 h 126587"/>
                <a:gd name="connsiteX5" fmla="*/ 124360 w 156989"/>
                <a:gd name="connsiteY5" fmla="*/ 0 h 126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989" h="126587">
                  <a:moveTo>
                    <a:pt x="50255" y="16288"/>
                  </a:moveTo>
                  <a:cubicBezTo>
                    <a:pt x="50255" y="16288"/>
                    <a:pt x="73401" y="62579"/>
                    <a:pt x="38635" y="81058"/>
                  </a:cubicBezTo>
                  <a:cubicBezTo>
                    <a:pt x="3869" y="99536"/>
                    <a:pt x="-10514" y="126587"/>
                    <a:pt x="8345" y="126587"/>
                  </a:cubicBezTo>
                  <a:lnTo>
                    <a:pt x="126646" y="126587"/>
                  </a:lnTo>
                  <a:cubicBezTo>
                    <a:pt x="147506" y="126587"/>
                    <a:pt x="168366" y="115824"/>
                    <a:pt x="149792" y="80677"/>
                  </a:cubicBezTo>
                  <a:cubicBezTo>
                    <a:pt x="146077" y="73724"/>
                    <a:pt x="124360" y="0"/>
                    <a:pt x="124360" y="0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:a16="http://schemas.microsoft.com/office/drawing/2014/main" id="{F9DA4999-9976-4AC5-9F89-8EDA2242B214}"/>
                </a:ext>
              </a:extLst>
            </p:cNvPr>
            <p:cNvSpPr/>
            <p:nvPr/>
          </p:nvSpPr>
          <p:spPr>
            <a:xfrm>
              <a:off x="-1580120" y="2986709"/>
              <a:ext cx="184173" cy="135845"/>
            </a:xfrm>
            <a:custGeom>
              <a:avLst/>
              <a:gdLst>
                <a:gd name="connsiteX0" fmla="*/ 0 w 184173"/>
                <a:gd name="connsiteY0" fmla="*/ 16764 h 135845"/>
                <a:gd name="connsiteX1" fmla="*/ 9525 w 184173"/>
                <a:gd name="connsiteY1" fmla="*/ 97060 h 135845"/>
                <a:gd name="connsiteX2" fmla="*/ 54293 w 184173"/>
                <a:gd name="connsiteY2" fmla="*/ 132588 h 135845"/>
                <a:gd name="connsiteX3" fmla="*/ 183928 w 184173"/>
                <a:gd name="connsiteY3" fmla="*/ 26003 h 135845"/>
                <a:gd name="connsiteX4" fmla="*/ 123730 w 184173"/>
                <a:gd name="connsiteY4" fmla="*/ 35528 h 135845"/>
                <a:gd name="connsiteX5" fmla="*/ 76105 w 184173"/>
                <a:gd name="connsiteY5" fmla="*/ 41624 h 135845"/>
                <a:gd name="connsiteX6" fmla="*/ 68389 w 184173"/>
                <a:gd name="connsiteY6" fmla="*/ 0 h 13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173" h="135845">
                  <a:moveTo>
                    <a:pt x="0" y="16764"/>
                  </a:moveTo>
                  <a:cubicBezTo>
                    <a:pt x="0" y="16764"/>
                    <a:pt x="7715" y="67723"/>
                    <a:pt x="9525" y="97060"/>
                  </a:cubicBezTo>
                  <a:cubicBezTo>
                    <a:pt x="11335" y="126397"/>
                    <a:pt x="31147" y="143351"/>
                    <a:pt x="54293" y="132588"/>
                  </a:cubicBezTo>
                  <a:cubicBezTo>
                    <a:pt x="77438" y="121825"/>
                    <a:pt x="190119" y="43053"/>
                    <a:pt x="183928" y="26003"/>
                  </a:cubicBezTo>
                  <a:cubicBezTo>
                    <a:pt x="177737" y="8954"/>
                    <a:pt x="153067" y="29146"/>
                    <a:pt x="123730" y="35528"/>
                  </a:cubicBezTo>
                  <a:cubicBezTo>
                    <a:pt x="108080" y="39024"/>
                    <a:pt x="92135" y="41072"/>
                    <a:pt x="76105" y="41624"/>
                  </a:cubicBezTo>
                  <a:lnTo>
                    <a:pt x="68389" y="0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:a16="http://schemas.microsoft.com/office/drawing/2014/main" id="{75AD1D02-84A4-4436-AC8E-2926D548E4F3}"/>
                </a:ext>
              </a:extLst>
            </p:cNvPr>
            <p:cNvSpPr/>
            <p:nvPr/>
          </p:nvSpPr>
          <p:spPr>
            <a:xfrm>
              <a:off x="-2049797" y="3213404"/>
              <a:ext cx="26765" cy="43243"/>
            </a:xfrm>
            <a:custGeom>
              <a:avLst/>
              <a:gdLst>
                <a:gd name="connsiteX0" fmla="*/ 0 w 26765"/>
                <a:gd name="connsiteY0" fmla="*/ 0 h 43243"/>
                <a:gd name="connsiteX1" fmla="*/ 26765 w 26765"/>
                <a:gd name="connsiteY1" fmla="*/ 43243 h 43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765" h="43243">
                  <a:moveTo>
                    <a:pt x="0" y="0"/>
                  </a:moveTo>
                  <a:cubicBezTo>
                    <a:pt x="0" y="0"/>
                    <a:pt x="8287" y="32385"/>
                    <a:pt x="26765" y="43243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:a16="http://schemas.microsoft.com/office/drawing/2014/main" id="{DFA2DF53-E816-411F-8ECD-DC676DA72905}"/>
                </a:ext>
              </a:extLst>
            </p:cNvPr>
            <p:cNvSpPr/>
            <p:nvPr/>
          </p:nvSpPr>
          <p:spPr>
            <a:xfrm>
              <a:off x="-1931402" y="2907290"/>
              <a:ext cx="78391" cy="41700"/>
            </a:xfrm>
            <a:custGeom>
              <a:avLst/>
              <a:gdLst>
                <a:gd name="connsiteX0" fmla="*/ 0 w 78391"/>
                <a:gd name="connsiteY0" fmla="*/ 11316 h 41700"/>
                <a:gd name="connsiteX1" fmla="*/ 78391 w 78391"/>
                <a:gd name="connsiteY1" fmla="*/ 3600 h 41700"/>
                <a:gd name="connsiteX2" fmla="*/ 27242 w 78391"/>
                <a:gd name="connsiteY2" fmla="*/ 41700 h 4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391" h="41700">
                  <a:moveTo>
                    <a:pt x="0" y="11316"/>
                  </a:moveTo>
                  <a:cubicBezTo>
                    <a:pt x="0" y="11316"/>
                    <a:pt x="78677" y="-7734"/>
                    <a:pt x="78391" y="3600"/>
                  </a:cubicBezTo>
                  <a:cubicBezTo>
                    <a:pt x="78105" y="14935"/>
                    <a:pt x="30766" y="32937"/>
                    <a:pt x="27242" y="41700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id="{5E83A95F-D722-4634-A24E-2CE7AD66AFBE}"/>
                </a:ext>
              </a:extLst>
            </p:cNvPr>
            <p:cNvSpPr/>
            <p:nvPr/>
          </p:nvSpPr>
          <p:spPr>
            <a:xfrm>
              <a:off x="-1837771" y="2874790"/>
              <a:ext cx="49434" cy="32670"/>
            </a:xfrm>
            <a:custGeom>
              <a:avLst/>
              <a:gdLst>
                <a:gd name="connsiteX0" fmla="*/ 0 w 49434"/>
                <a:gd name="connsiteY0" fmla="*/ 32671 h 32670"/>
                <a:gd name="connsiteX1" fmla="*/ 49435 w 49434"/>
                <a:gd name="connsiteY1" fmla="*/ 0 h 32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9434" h="32670">
                  <a:moveTo>
                    <a:pt x="0" y="32671"/>
                  </a:moveTo>
                  <a:cubicBezTo>
                    <a:pt x="0" y="32671"/>
                    <a:pt x="49435" y="11716"/>
                    <a:pt x="49435" y="0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:a16="http://schemas.microsoft.com/office/drawing/2014/main" id="{5BC19AFD-4A1F-4D17-BB77-9FAC7D66C3C4}"/>
                </a:ext>
              </a:extLst>
            </p:cNvPr>
            <p:cNvSpPr/>
            <p:nvPr/>
          </p:nvSpPr>
          <p:spPr>
            <a:xfrm>
              <a:off x="-1574976" y="3022428"/>
              <a:ext cx="64579" cy="20478"/>
            </a:xfrm>
            <a:custGeom>
              <a:avLst/>
              <a:gdLst>
                <a:gd name="connsiteX0" fmla="*/ 64579 w 64579"/>
                <a:gd name="connsiteY0" fmla="*/ 0 h 20478"/>
                <a:gd name="connsiteX1" fmla="*/ 0 w 64579"/>
                <a:gd name="connsiteY1" fmla="*/ 20479 h 2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579" h="20478">
                  <a:moveTo>
                    <a:pt x="64579" y="0"/>
                  </a:moveTo>
                  <a:cubicBezTo>
                    <a:pt x="44701" y="11221"/>
                    <a:pt x="22708" y="18193"/>
                    <a:pt x="0" y="20479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:a16="http://schemas.microsoft.com/office/drawing/2014/main" id="{410A3F23-54E8-4961-9EE4-9038D8075C7F}"/>
                </a:ext>
              </a:extLst>
            </p:cNvPr>
            <p:cNvSpPr/>
            <p:nvPr/>
          </p:nvSpPr>
          <p:spPr>
            <a:xfrm>
              <a:off x="-1948928" y="3536492"/>
              <a:ext cx="74104" cy="17652"/>
            </a:xfrm>
            <a:custGeom>
              <a:avLst/>
              <a:gdLst>
                <a:gd name="connsiteX0" fmla="*/ 74104 w 74104"/>
                <a:gd name="connsiteY0" fmla="*/ 0 h 17652"/>
                <a:gd name="connsiteX1" fmla="*/ 0 w 74104"/>
                <a:gd name="connsiteY1" fmla="*/ 17526 h 17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104" h="17652">
                  <a:moveTo>
                    <a:pt x="74104" y="0"/>
                  </a:moveTo>
                  <a:cubicBezTo>
                    <a:pt x="53816" y="16764"/>
                    <a:pt x="19241" y="18193"/>
                    <a:pt x="0" y="17526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:a16="http://schemas.microsoft.com/office/drawing/2014/main" id="{E80BCFEC-B5D3-4231-8153-6AB98C41C501}"/>
                </a:ext>
              </a:extLst>
            </p:cNvPr>
            <p:cNvSpPr/>
            <p:nvPr/>
          </p:nvSpPr>
          <p:spPr>
            <a:xfrm>
              <a:off x="-2053661" y="2229578"/>
              <a:ext cx="192808" cy="162102"/>
            </a:xfrm>
            <a:custGeom>
              <a:avLst/>
              <a:gdLst>
                <a:gd name="connsiteX0" fmla="*/ 186458 w 192808"/>
                <a:gd name="connsiteY0" fmla="*/ 138483 h 162102"/>
                <a:gd name="connsiteX1" fmla="*/ 158645 w 192808"/>
                <a:gd name="connsiteY1" fmla="*/ 16468 h 162102"/>
                <a:gd name="connsiteX2" fmla="*/ 53870 w 192808"/>
                <a:gd name="connsiteY2" fmla="*/ 16468 h 162102"/>
                <a:gd name="connsiteX3" fmla="*/ 26057 w 192808"/>
                <a:gd name="connsiteY3" fmla="*/ 69236 h 162102"/>
                <a:gd name="connsiteX4" fmla="*/ 1387 w 192808"/>
                <a:gd name="connsiteY4" fmla="*/ 108384 h 162102"/>
                <a:gd name="connsiteX5" fmla="*/ 26057 w 192808"/>
                <a:gd name="connsiteY5" fmla="*/ 101431 h 162102"/>
                <a:gd name="connsiteX6" fmla="*/ 38440 w 192808"/>
                <a:gd name="connsiteY6" fmla="*/ 149056 h 162102"/>
                <a:gd name="connsiteX7" fmla="*/ 118640 w 192808"/>
                <a:gd name="connsiteY7" fmla="*/ 160676 h 162102"/>
                <a:gd name="connsiteX8" fmla="*/ 169694 w 192808"/>
                <a:gd name="connsiteY8" fmla="*/ 151151 h 16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808" h="162102">
                  <a:moveTo>
                    <a:pt x="186458" y="138483"/>
                  </a:moveTo>
                  <a:cubicBezTo>
                    <a:pt x="186458" y="138483"/>
                    <a:pt x="212652" y="41233"/>
                    <a:pt x="158645" y="16468"/>
                  </a:cubicBezTo>
                  <a:cubicBezTo>
                    <a:pt x="158645" y="16468"/>
                    <a:pt x="122355" y="-20585"/>
                    <a:pt x="53870" y="16468"/>
                  </a:cubicBezTo>
                  <a:cubicBezTo>
                    <a:pt x="-14615" y="53520"/>
                    <a:pt x="11484" y="77999"/>
                    <a:pt x="26057" y="69236"/>
                  </a:cubicBezTo>
                  <a:cubicBezTo>
                    <a:pt x="26057" y="69236"/>
                    <a:pt x="-7090" y="99049"/>
                    <a:pt x="1387" y="108384"/>
                  </a:cubicBezTo>
                  <a:cubicBezTo>
                    <a:pt x="9865" y="117718"/>
                    <a:pt x="26057" y="101431"/>
                    <a:pt x="26057" y="101431"/>
                  </a:cubicBezTo>
                  <a:cubicBezTo>
                    <a:pt x="25438" y="118176"/>
                    <a:pt x="29743" y="134730"/>
                    <a:pt x="38440" y="149056"/>
                  </a:cubicBezTo>
                  <a:cubicBezTo>
                    <a:pt x="52346" y="168106"/>
                    <a:pt x="118640" y="160676"/>
                    <a:pt x="118640" y="160676"/>
                  </a:cubicBezTo>
                  <a:lnTo>
                    <a:pt x="169694" y="151151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id="{DB46FF92-CE52-437F-9434-A9C5F9097744}"/>
                </a:ext>
              </a:extLst>
            </p:cNvPr>
            <p:cNvSpPr/>
            <p:nvPr/>
          </p:nvSpPr>
          <p:spPr>
            <a:xfrm>
              <a:off x="-2116744" y="2411343"/>
              <a:ext cx="355589" cy="463415"/>
            </a:xfrm>
            <a:custGeom>
              <a:avLst/>
              <a:gdLst>
                <a:gd name="connsiteX0" fmla="*/ 116857 w 355589"/>
                <a:gd name="connsiteY0" fmla="*/ 462971 h 463415"/>
                <a:gd name="connsiteX1" fmla="*/ 78757 w 355589"/>
                <a:gd name="connsiteY1" fmla="*/ 429634 h 463415"/>
                <a:gd name="connsiteX2" fmla="*/ 38086 w 355589"/>
                <a:gd name="connsiteY2" fmla="*/ 243325 h 463415"/>
                <a:gd name="connsiteX3" fmla="*/ 164673 w 355589"/>
                <a:gd name="connsiteY3" fmla="*/ 8724 h 463415"/>
                <a:gd name="connsiteX4" fmla="*/ 346791 w 355589"/>
                <a:gd name="connsiteY4" fmla="*/ 141408 h 463415"/>
                <a:gd name="connsiteX5" fmla="*/ 352125 w 355589"/>
                <a:gd name="connsiteY5" fmla="*/ 344195 h 463415"/>
                <a:gd name="connsiteX6" fmla="*/ 337837 w 355589"/>
                <a:gd name="connsiteY6" fmla="*/ 394773 h 463415"/>
                <a:gd name="connsiteX7" fmla="*/ 116857 w 355589"/>
                <a:gd name="connsiteY7" fmla="*/ 462971 h 46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589" h="463415">
                  <a:moveTo>
                    <a:pt x="116857" y="462971"/>
                  </a:moveTo>
                  <a:cubicBezTo>
                    <a:pt x="97998" y="461943"/>
                    <a:pt x="82282" y="448189"/>
                    <a:pt x="78757" y="429634"/>
                  </a:cubicBezTo>
                  <a:cubicBezTo>
                    <a:pt x="70756" y="388581"/>
                    <a:pt x="55135" y="311619"/>
                    <a:pt x="38086" y="243325"/>
                  </a:cubicBezTo>
                  <a:cubicBezTo>
                    <a:pt x="13320" y="144551"/>
                    <a:pt x="-79834" y="49682"/>
                    <a:pt x="164673" y="8724"/>
                  </a:cubicBezTo>
                  <a:cubicBezTo>
                    <a:pt x="404036" y="-31471"/>
                    <a:pt x="349839" y="76637"/>
                    <a:pt x="346791" y="141408"/>
                  </a:cubicBezTo>
                  <a:cubicBezTo>
                    <a:pt x="344219" y="194462"/>
                    <a:pt x="331360" y="293808"/>
                    <a:pt x="352125" y="344195"/>
                  </a:cubicBezTo>
                  <a:cubicBezTo>
                    <a:pt x="360031" y="362302"/>
                    <a:pt x="354049" y="383476"/>
                    <a:pt x="337837" y="394773"/>
                  </a:cubicBezTo>
                  <a:cubicBezTo>
                    <a:pt x="294213" y="424395"/>
                    <a:pt x="212298" y="468306"/>
                    <a:pt x="116857" y="462971"/>
                  </a:cubicBezTo>
                  <a:close/>
                </a:path>
              </a:pathLst>
            </a:custGeom>
            <a:solidFill>
              <a:srgbClr val="999999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:a16="http://schemas.microsoft.com/office/drawing/2014/main" id="{C81BA803-6755-4371-AD7C-2A700B5B9D2B}"/>
                </a:ext>
              </a:extLst>
            </p:cNvPr>
            <p:cNvSpPr/>
            <p:nvPr/>
          </p:nvSpPr>
          <p:spPr>
            <a:xfrm>
              <a:off x="-2060370" y="2579992"/>
              <a:ext cx="229838" cy="117062"/>
            </a:xfrm>
            <a:custGeom>
              <a:avLst/>
              <a:gdLst>
                <a:gd name="connsiteX0" fmla="*/ 0 w 229838"/>
                <a:gd name="connsiteY0" fmla="*/ 0 h 117062"/>
                <a:gd name="connsiteX1" fmla="*/ 229838 w 229838"/>
                <a:gd name="connsiteY1" fmla="*/ 117062 h 117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9838" h="117062">
                  <a:moveTo>
                    <a:pt x="0" y="0"/>
                  </a:moveTo>
                  <a:cubicBezTo>
                    <a:pt x="53645" y="73342"/>
                    <a:pt x="138970" y="116805"/>
                    <a:pt x="229838" y="117062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:a16="http://schemas.microsoft.com/office/drawing/2014/main" id="{11C4F3FA-6FA6-4C09-BCD7-B950E789FE17}"/>
                </a:ext>
              </a:extLst>
            </p:cNvPr>
            <p:cNvSpPr/>
            <p:nvPr/>
          </p:nvSpPr>
          <p:spPr>
            <a:xfrm>
              <a:off x="-2021603" y="2766872"/>
              <a:ext cx="205549" cy="47434"/>
            </a:xfrm>
            <a:custGeom>
              <a:avLst/>
              <a:gdLst>
                <a:gd name="connsiteX0" fmla="*/ 0 w 205549"/>
                <a:gd name="connsiteY0" fmla="*/ 0 h 47434"/>
                <a:gd name="connsiteX1" fmla="*/ 205550 w 205549"/>
                <a:gd name="connsiteY1" fmla="*/ 1810 h 47434"/>
                <a:gd name="connsiteX2" fmla="*/ 6953 w 205549"/>
                <a:gd name="connsiteY2" fmla="*/ 47435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549" h="47434">
                  <a:moveTo>
                    <a:pt x="0" y="0"/>
                  </a:moveTo>
                  <a:lnTo>
                    <a:pt x="205550" y="1810"/>
                  </a:lnTo>
                  <a:cubicBezTo>
                    <a:pt x="143390" y="31071"/>
                    <a:pt x="75657" y="46635"/>
                    <a:pt x="6953" y="47435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:a16="http://schemas.microsoft.com/office/drawing/2014/main" id="{A081672F-E250-4121-B1AC-0E8EB7533E72}"/>
                </a:ext>
              </a:extLst>
            </p:cNvPr>
            <p:cNvSpPr/>
            <p:nvPr/>
          </p:nvSpPr>
          <p:spPr>
            <a:xfrm>
              <a:off x="-1979407" y="2469406"/>
              <a:ext cx="86963" cy="373570"/>
            </a:xfrm>
            <a:custGeom>
              <a:avLst/>
              <a:gdLst>
                <a:gd name="connsiteX0" fmla="*/ 0 w 86963"/>
                <a:gd name="connsiteY0" fmla="*/ 0 h 373570"/>
                <a:gd name="connsiteX1" fmla="*/ 19050 w 86963"/>
                <a:gd name="connsiteY1" fmla="*/ 50197 h 373570"/>
                <a:gd name="connsiteX2" fmla="*/ 14478 w 86963"/>
                <a:gd name="connsiteY2" fmla="*/ 310229 h 373570"/>
                <a:gd name="connsiteX3" fmla="*/ 22384 w 86963"/>
                <a:gd name="connsiteY3" fmla="*/ 355759 h 373570"/>
                <a:gd name="connsiteX4" fmla="*/ 57721 w 86963"/>
                <a:gd name="connsiteY4" fmla="*/ 373571 h 373570"/>
                <a:gd name="connsiteX5" fmla="*/ 86963 w 86963"/>
                <a:gd name="connsiteY5" fmla="*/ 339566 h 373570"/>
                <a:gd name="connsiteX6" fmla="*/ 77438 w 86963"/>
                <a:gd name="connsiteY6" fmla="*/ 297180 h 373570"/>
                <a:gd name="connsiteX7" fmla="*/ 39338 w 86963"/>
                <a:gd name="connsiteY7" fmla="*/ 49530 h 373570"/>
                <a:gd name="connsiteX8" fmla="*/ 69342 w 86963"/>
                <a:gd name="connsiteY8" fmla="*/ 1905 h 37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6963" h="373570">
                  <a:moveTo>
                    <a:pt x="0" y="0"/>
                  </a:moveTo>
                  <a:cubicBezTo>
                    <a:pt x="0" y="0"/>
                    <a:pt x="9525" y="45529"/>
                    <a:pt x="19050" y="50197"/>
                  </a:cubicBezTo>
                  <a:cubicBezTo>
                    <a:pt x="19050" y="50197"/>
                    <a:pt x="-4096" y="190595"/>
                    <a:pt x="14478" y="310229"/>
                  </a:cubicBezTo>
                  <a:lnTo>
                    <a:pt x="22384" y="355759"/>
                  </a:lnTo>
                  <a:lnTo>
                    <a:pt x="57721" y="373571"/>
                  </a:lnTo>
                  <a:lnTo>
                    <a:pt x="86963" y="339566"/>
                  </a:lnTo>
                  <a:cubicBezTo>
                    <a:pt x="86963" y="339566"/>
                    <a:pt x="80105" y="307753"/>
                    <a:pt x="77438" y="297180"/>
                  </a:cubicBezTo>
                  <a:cubicBezTo>
                    <a:pt x="64008" y="235934"/>
                    <a:pt x="38005" y="118872"/>
                    <a:pt x="39338" y="49530"/>
                  </a:cubicBezTo>
                  <a:cubicBezTo>
                    <a:pt x="39338" y="49530"/>
                    <a:pt x="71628" y="24003"/>
                    <a:pt x="69342" y="1905"/>
                  </a:cubicBez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id="{FD077E8F-98B7-453E-9CE2-E9A31D22E550}"/>
                </a:ext>
              </a:extLst>
            </p:cNvPr>
            <p:cNvSpPr/>
            <p:nvPr/>
          </p:nvSpPr>
          <p:spPr>
            <a:xfrm>
              <a:off x="-1734424" y="2257524"/>
              <a:ext cx="429893" cy="223122"/>
            </a:xfrm>
            <a:custGeom>
              <a:avLst/>
              <a:gdLst>
                <a:gd name="connsiteX0" fmla="*/ 50006 w 429893"/>
                <a:gd name="connsiteY0" fmla="*/ 223122 h 223122"/>
                <a:gd name="connsiteX1" fmla="*/ 112014 w 429893"/>
                <a:gd name="connsiteY1" fmla="*/ 172926 h 223122"/>
                <a:gd name="connsiteX2" fmla="*/ 185166 w 429893"/>
                <a:gd name="connsiteY2" fmla="*/ 146541 h 223122"/>
                <a:gd name="connsiteX3" fmla="*/ 350710 w 429893"/>
                <a:gd name="connsiteY3" fmla="*/ 65674 h 223122"/>
                <a:gd name="connsiteX4" fmla="*/ 391668 w 429893"/>
                <a:gd name="connsiteY4" fmla="*/ 65674 h 223122"/>
                <a:gd name="connsiteX5" fmla="*/ 429768 w 429893"/>
                <a:gd name="connsiteY5" fmla="*/ 52339 h 223122"/>
                <a:gd name="connsiteX6" fmla="*/ 404336 w 429893"/>
                <a:gd name="connsiteY6" fmla="*/ 52339 h 223122"/>
                <a:gd name="connsiteX7" fmla="*/ 413861 w 429893"/>
                <a:gd name="connsiteY7" fmla="*/ 4714 h 223122"/>
                <a:gd name="connsiteX8" fmla="*/ 400050 w 429893"/>
                <a:gd name="connsiteY8" fmla="*/ 4714 h 223122"/>
                <a:gd name="connsiteX9" fmla="*/ 382381 w 429893"/>
                <a:gd name="connsiteY9" fmla="*/ 2761 h 223122"/>
                <a:gd name="connsiteX10" fmla="*/ 381000 w 429893"/>
                <a:gd name="connsiteY10" fmla="*/ 4047 h 223122"/>
                <a:gd name="connsiteX11" fmla="*/ 364807 w 429893"/>
                <a:gd name="connsiteY11" fmla="*/ 8715 h 223122"/>
                <a:gd name="connsiteX12" fmla="*/ 353149 w 429893"/>
                <a:gd name="connsiteY12" fmla="*/ 9886 h 223122"/>
                <a:gd name="connsiteX13" fmla="*/ 351663 w 429893"/>
                <a:gd name="connsiteY13" fmla="*/ 12620 h 223122"/>
                <a:gd name="connsiteX14" fmla="*/ 340995 w 429893"/>
                <a:gd name="connsiteY14" fmla="*/ 29670 h 223122"/>
                <a:gd name="connsiteX15" fmla="*/ 95821 w 429893"/>
                <a:gd name="connsiteY15" fmla="*/ 105870 h 223122"/>
                <a:gd name="connsiteX16" fmla="*/ 0 w 429893"/>
                <a:gd name="connsiteY16" fmla="*/ 160448 h 22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9893" h="223122">
                  <a:moveTo>
                    <a:pt x="50006" y="223122"/>
                  </a:moveTo>
                  <a:lnTo>
                    <a:pt x="112014" y="172926"/>
                  </a:lnTo>
                  <a:cubicBezTo>
                    <a:pt x="136998" y="165877"/>
                    <a:pt x="161439" y="157067"/>
                    <a:pt x="185166" y="146541"/>
                  </a:cubicBezTo>
                  <a:cubicBezTo>
                    <a:pt x="232791" y="126348"/>
                    <a:pt x="350710" y="65674"/>
                    <a:pt x="350710" y="65674"/>
                  </a:cubicBezTo>
                  <a:cubicBezTo>
                    <a:pt x="364331" y="64417"/>
                    <a:pt x="378047" y="64417"/>
                    <a:pt x="391668" y="65674"/>
                  </a:cubicBezTo>
                  <a:cubicBezTo>
                    <a:pt x="409384" y="67865"/>
                    <a:pt x="431768" y="59292"/>
                    <a:pt x="429768" y="52339"/>
                  </a:cubicBezTo>
                  <a:cubicBezTo>
                    <a:pt x="427768" y="45386"/>
                    <a:pt x="408146" y="53958"/>
                    <a:pt x="404336" y="52339"/>
                  </a:cubicBezTo>
                  <a:cubicBezTo>
                    <a:pt x="400526" y="50720"/>
                    <a:pt x="417290" y="14239"/>
                    <a:pt x="413861" y="4714"/>
                  </a:cubicBezTo>
                  <a:cubicBezTo>
                    <a:pt x="410432" y="-4811"/>
                    <a:pt x="400050" y="4714"/>
                    <a:pt x="400050" y="4714"/>
                  </a:cubicBezTo>
                  <a:cubicBezTo>
                    <a:pt x="395706" y="-706"/>
                    <a:pt x="387791" y="-1582"/>
                    <a:pt x="382381" y="2761"/>
                  </a:cubicBezTo>
                  <a:cubicBezTo>
                    <a:pt x="381886" y="3161"/>
                    <a:pt x="381428" y="3590"/>
                    <a:pt x="381000" y="4047"/>
                  </a:cubicBezTo>
                  <a:cubicBezTo>
                    <a:pt x="381000" y="4047"/>
                    <a:pt x="369380" y="-1382"/>
                    <a:pt x="364807" y="8715"/>
                  </a:cubicBezTo>
                  <a:cubicBezTo>
                    <a:pt x="361264" y="5819"/>
                    <a:pt x="356044" y="6343"/>
                    <a:pt x="353149" y="9886"/>
                  </a:cubicBezTo>
                  <a:cubicBezTo>
                    <a:pt x="352482" y="10696"/>
                    <a:pt x="351977" y="11620"/>
                    <a:pt x="351663" y="12620"/>
                  </a:cubicBezTo>
                  <a:cubicBezTo>
                    <a:pt x="348520" y="18544"/>
                    <a:pt x="344948" y="24250"/>
                    <a:pt x="340995" y="29670"/>
                  </a:cubicBezTo>
                  <a:cubicBezTo>
                    <a:pt x="340995" y="29670"/>
                    <a:pt x="132779" y="77295"/>
                    <a:pt x="95821" y="105870"/>
                  </a:cubicBezTo>
                  <a:lnTo>
                    <a:pt x="0" y="160448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:a16="http://schemas.microsoft.com/office/drawing/2014/main" id="{36889041-CC6C-403F-AE33-955799B2CE35}"/>
                </a:ext>
              </a:extLst>
            </p:cNvPr>
            <p:cNvSpPr/>
            <p:nvPr/>
          </p:nvSpPr>
          <p:spPr>
            <a:xfrm>
              <a:off x="-2512153" y="2573991"/>
              <a:ext cx="371297" cy="315225"/>
            </a:xfrm>
            <a:custGeom>
              <a:avLst/>
              <a:gdLst>
                <a:gd name="connsiteX0" fmla="*/ 371297 w 371297"/>
                <a:gd name="connsiteY0" fmla="*/ 67056 h 315225"/>
                <a:gd name="connsiteX1" fmla="*/ 302336 w 371297"/>
                <a:gd name="connsiteY1" fmla="*/ 105156 h 315225"/>
                <a:gd name="connsiteX2" fmla="*/ 241852 w 371297"/>
                <a:gd name="connsiteY2" fmla="*/ 154019 h 315225"/>
                <a:gd name="connsiteX3" fmla="*/ 86785 w 371297"/>
                <a:gd name="connsiteY3" fmla="*/ 253556 h 315225"/>
                <a:gd name="connsiteX4" fmla="*/ 65640 w 371297"/>
                <a:gd name="connsiteY4" fmla="*/ 288608 h 315225"/>
                <a:gd name="connsiteX5" fmla="*/ 34684 w 371297"/>
                <a:gd name="connsiteY5" fmla="*/ 314039 h 315225"/>
                <a:gd name="connsiteX6" fmla="*/ 48019 w 371297"/>
                <a:gd name="connsiteY6" fmla="*/ 292322 h 315225"/>
                <a:gd name="connsiteX7" fmla="*/ 1918 w 371297"/>
                <a:gd name="connsiteY7" fmla="*/ 275844 h 315225"/>
                <a:gd name="connsiteX8" fmla="*/ 9157 w 371297"/>
                <a:gd name="connsiteY8" fmla="*/ 264033 h 315225"/>
                <a:gd name="connsiteX9" fmla="*/ 16415 w 371297"/>
                <a:gd name="connsiteY9" fmla="*/ 247802 h 315225"/>
                <a:gd name="connsiteX10" fmla="*/ 18682 w 371297"/>
                <a:gd name="connsiteY10" fmla="*/ 247174 h 315225"/>
                <a:gd name="connsiteX11" fmla="*/ 31064 w 371297"/>
                <a:gd name="connsiteY11" fmla="*/ 235744 h 315225"/>
                <a:gd name="connsiteX12" fmla="*/ 41256 w 371297"/>
                <a:gd name="connsiteY12" fmla="*/ 226219 h 315225"/>
                <a:gd name="connsiteX13" fmla="*/ 61354 w 371297"/>
                <a:gd name="connsiteY13" fmla="*/ 226219 h 315225"/>
                <a:gd name="connsiteX14" fmla="*/ 253854 w 371297"/>
                <a:gd name="connsiteY14" fmla="*/ 56293 h 315225"/>
                <a:gd name="connsiteX15" fmla="*/ 341389 w 371297"/>
                <a:gd name="connsiteY15" fmla="*/ 0 h 31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1297" h="315225">
                  <a:moveTo>
                    <a:pt x="371297" y="67056"/>
                  </a:moveTo>
                  <a:lnTo>
                    <a:pt x="302336" y="105156"/>
                  </a:lnTo>
                  <a:cubicBezTo>
                    <a:pt x="283410" y="122920"/>
                    <a:pt x="263198" y="139256"/>
                    <a:pt x="241852" y="154019"/>
                  </a:cubicBezTo>
                  <a:cubicBezTo>
                    <a:pt x="199752" y="184404"/>
                    <a:pt x="86785" y="253556"/>
                    <a:pt x="86785" y="253556"/>
                  </a:cubicBezTo>
                  <a:cubicBezTo>
                    <a:pt x="78670" y="264557"/>
                    <a:pt x="71593" y="276292"/>
                    <a:pt x="65640" y="288608"/>
                  </a:cubicBezTo>
                  <a:cubicBezTo>
                    <a:pt x="58306" y="304895"/>
                    <a:pt x="39446" y="319564"/>
                    <a:pt x="34684" y="314039"/>
                  </a:cubicBezTo>
                  <a:cubicBezTo>
                    <a:pt x="29921" y="308515"/>
                    <a:pt x="47257" y="296418"/>
                    <a:pt x="48019" y="292322"/>
                  </a:cubicBezTo>
                  <a:cubicBezTo>
                    <a:pt x="48781" y="288227"/>
                    <a:pt x="8871" y="283750"/>
                    <a:pt x="1918" y="275844"/>
                  </a:cubicBezTo>
                  <a:cubicBezTo>
                    <a:pt x="-5036" y="267938"/>
                    <a:pt x="9157" y="264033"/>
                    <a:pt x="9157" y="264033"/>
                  </a:cubicBezTo>
                  <a:cubicBezTo>
                    <a:pt x="6680" y="257546"/>
                    <a:pt x="9928" y="250279"/>
                    <a:pt x="16415" y="247802"/>
                  </a:cubicBezTo>
                  <a:cubicBezTo>
                    <a:pt x="17148" y="247526"/>
                    <a:pt x="17910" y="247317"/>
                    <a:pt x="18682" y="247174"/>
                  </a:cubicBezTo>
                  <a:cubicBezTo>
                    <a:pt x="18682" y="247174"/>
                    <a:pt x="20110" y="234410"/>
                    <a:pt x="31064" y="235744"/>
                  </a:cubicBezTo>
                  <a:cubicBezTo>
                    <a:pt x="31064" y="235744"/>
                    <a:pt x="29826" y="226219"/>
                    <a:pt x="41256" y="226219"/>
                  </a:cubicBezTo>
                  <a:cubicBezTo>
                    <a:pt x="47942" y="226695"/>
                    <a:pt x="54667" y="226695"/>
                    <a:pt x="61354" y="226219"/>
                  </a:cubicBezTo>
                  <a:cubicBezTo>
                    <a:pt x="61354" y="226219"/>
                    <a:pt x="210134" y="73057"/>
                    <a:pt x="253854" y="56293"/>
                  </a:cubicBezTo>
                  <a:lnTo>
                    <a:pt x="341389" y="0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id="{58C989B1-10F4-4CD1-9EE5-6891DAF2E94C}"/>
                </a:ext>
              </a:extLst>
            </p:cNvPr>
            <p:cNvSpPr/>
            <p:nvPr/>
          </p:nvSpPr>
          <p:spPr>
            <a:xfrm>
              <a:off x="-2013006" y="2407970"/>
              <a:ext cx="146319" cy="104679"/>
            </a:xfrm>
            <a:custGeom>
              <a:avLst/>
              <a:gdLst>
                <a:gd name="connsiteX0" fmla="*/ 3786 w 146319"/>
                <a:gd name="connsiteY0" fmla="*/ 10477 h 104679"/>
                <a:gd name="connsiteX1" fmla="*/ 7405 w 146319"/>
                <a:gd name="connsiteY1" fmla="*/ 104680 h 104679"/>
                <a:gd name="connsiteX2" fmla="*/ 61698 w 146319"/>
                <a:gd name="connsiteY2" fmla="*/ 87725 h 104679"/>
                <a:gd name="connsiteX3" fmla="*/ 127230 w 146319"/>
                <a:gd name="connsiteY3" fmla="*/ 99250 h 104679"/>
                <a:gd name="connsiteX4" fmla="*/ 146280 w 146319"/>
                <a:gd name="connsiteY4" fmla="*/ 1524 h 104679"/>
                <a:gd name="connsiteX5" fmla="*/ 18264 w 146319"/>
                <a:gd name="connsiteY5" fmla="*/ 0 h 10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319" h="104679">
                  <a:moveTo>
                    <a:pt x="3786" y="10477"/>
                  </a:moveTo>
                  <a:cubicBezTo>
                    <a:pt x="3786" y="10477"/>
                    <a:pt x="-6787" y="88487"/>
                    <a:pt x="7405" y="104680"/>
                  </a:cubicBezTo>
                  <a:cubicBezTo>
                    <a:pt x="7405" y="104680"/>
                    <a:pt x="22264" y="58388"/>
                    <a:pt x="61698" y="87725"/>
                  </a:cubicBezTo>
                  <a:cubicBezTo>
                    <a:pt x="61698" y="87725"/>
                    <a:pt x="118848" y="52959"/>
                    <a:pt x="127230" y="99250"/>
                  </a:cubicBezTo>
                  <a:cubicBezTo>
                    <a:pt x="127230" y="99250"/>
                    <a:pt x="147328" y="43434"/>
                    <a:pt x="146280" y="1524"/>
                  </a:cubicBezTo>
                  <a:lnTo>
                    <a:pt x="18264" y="0"/>
                  </a:lnTo>
                  <a:close/>
                </a:path>
              </a:pathLst>
            </a:custGeom>
            <a:solidFill>
              <a:srgbClr val="999999"/>
            </a:solidFill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:a16="http://schemas.microsoft.com/office/drawing/2014/main" id="{A6E4621E-EBE5-4219-8370-42F2F4B24B0D}"/>
                </a:ext>
              </a:extLst>
            </p:cNvPr>
            <p:cNvSpPr/>
            <p:nvPr/>
          </p:nvSpPr>
          <p:spPr>
            <a:xfrm>
              <a:off x="-2226867" y="2464930"/>
              <a:ext cx="151257" cy="210093"/>
            </a:xfrm>
            <a:custGeom>
              <a:avLst/>
              <a:gdLst>
                <a:gd name="connsiteX0" fmla="*/ 142208 w 151257"/>
                <a:gd name="connsiteY0" fmla="*/ 0 h 210093"/>
                <a:gd name="connsiteX1" fmla="*/ 0 w 151257"/>
                <a:gd name="connsiteY1" fmla="*/ 129921 h 210093"/>
                <a:gd name="connsiteX2" fmla="*/ 71152 w 151257"/>
                <a:gd name="connsiteY2" fmla="*/ 208693 h 210093"/>
                <a:gd name="connsiteX3" fmla="*/ 151257 w 151257"/>
                <a:gd name="connsiteY3" fmla="*/ 128397 h 21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257" h="210093">
                  <a:moveTo>
                    <a:pt x="142208" y="0"/>
                  </a:moveTo>
                  <a:lnTo>
                    <a:pt x="0" y="129921"/>
                  </a:lnTo>
                  <a:cubicBezTo>
                    <a:pt x="0" y="129921"/>
                    <a:pt x="41910" y="194786"/>
                    <a:pt x="71152" y="208693"/>
                  </a:cubicBezTo>
                  <a:cubicBezTo>
                    <a:pt x="100394" y="222599"/>
                    <a:pt x="151257" y="128397"/>
                    <a:pt x="151257" y="128397"/>
                  </a:cubicBezTo>
                </a:path>
              </a:pathLst>
            </a:custGeom>
            <a:solidFill>
              <a:srgbClr val="999999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EB2EECE9-9A00-41C4-ADBD-1F65995EC61F}"/>
                </a:ext>
              </a:extLst>
            </p:cNvPr>
            <p:cNvSpPr/>
            <p:nvPr/>
          </p:nvSpPr>
          <p:spPr>
            <a:xfrm>
              <a:off x="-1826055" y="2365775"/>
              <a:ext cx="178116" cy="146875"/>
            </a:xfrm>
            <a:custGeom>
              <a:avLst/>
              <a:gdLst>
                <a:gd name="connsiteX0" fmla="*/ 0 w 178116"/>
                <a:gd name="connsiteY0" fmla="*/ 48577 h 146875"/>
                <a:gd name="connsiteX1" fmla="*/ 159544 w 178116"/>
                <a:gd name="connsiteY1" fmla="*/ 0 h 146875"/>
                <a:gd name="connsiteX2" fmla="*/ 174975 w 178116"/>
                <a:gd name="connsiteY2" fmla="*/ 100584 h 146875"/>
                <a:gd name="connsiteX3" fmla="*/ 43720 w 178116"/>
                <a:gd name="connsiteY3" fmla="*/ 146875 h 14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8116" h="146875">
                  <a:moveTo>
                    <a:pt x="0" y="48577"/>
                  </a:moveTo>
                  <a:lnTo>
                    <a:pt x="159544" y="0"/>
                  </a:lnTo>
                  <a:cubicBezTo>
                    <a:pt x="159544" y="0"/>
                    <a:pt x="187262" y="62008"/>
                    <a:pt x="174975" y="100584"/>
                  </a:cubicBezTo>
                  <a:cubicBezTo>
                    <a:pt x="162687" y="139160"/>
                    <a:pt x="43720" y="146875"/>
                    <a:pt x="43720" y="146875"/>
                  </a:cubicBezTo>
                </a:path>
              </a:pathLst>
            </a:custGeom>
            <a:solidFill>
              <a:srgbClr val="999999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C77ACF91-E2EC-4214-BFCC-3EE6B1559D6A}"/>
                </a:ext>
              </a:extLst>
            </p:cNvPr>
            <p:cNvSpPr/>
            <p:nvPr/>
          </p:nvSpPr>
          <p:spPr>
            <a:xfrm>
              <a:off x="-2015222" y="2322647"/>
              <a:ext cx="160392" cy="160475"/>
            </a:xfrm>
            <a:custGeom>
              <a:avLst/>
              <a:gdLst>
                <a:gd name="connsiteX0" fmla="*/ 0 w 160392"/>
                <a:gd name="connsiteY0" fmla="*/ 55701 h 160475"/>
                <a:gd name="connsiteX1" fmla="*/ 58674 w 160392"/>
                <a:gd name="connsiteY1" fmla="*/ 160476 h 160475"/>
                <a:gd name="connsiteX2" fmla="*/ 137351 w 160392"/>
                <a:gd name="connsiteY2" fmla="*/ 94372 h 160475"/>
                <a:gd name="connsiteX3" fmla="*/ 141256 w 160392"/>
                <a:gd name="connsiteY3" fmla="*/ 75322 h 160475"/>
                <a:gd name="connsiteX4" fmla="*/ 152781 w 160392"/>
                <a:gd name="connsiteY4" fmla="*/ 76084 h 160475"/>
                <a:gd name="connsiteX5" fmla="*/ 157448 w 160392"/>
                <a:gd name="connsiteY5" fmla="*/ 22839 h 160475"/>
                <a:gd name="connsiteX6" fmla="*/ 139732 w 160392"/>
                <a:gd name="connsiteY6" fmla="*/ 22839 h 160475"/>
                <a:gd name="connsiteX7" fmla="*/ 133540 w 160392"/>
                <a:gd name="connsiteY7" fmla="*/ 45985 h 160475"/>
                <a:gd name="connsiteX8" fmla="*/ 125063 w 160392"/>
                <a:gd name="connsiteY8" fmla="*/ 8933 h 160475"/>
                <a:gd name="connsiteX9" fmla="*/ 95726 w 160392"/>
                <a:gd name="connsiteY9" fmla="*/ 1980 h 160475"/>
                <a:gd name="connsiteX10" fmla="*/ 48101 w 160392"/>
                <a:gd name="connsiteY10" fmla="*/ 12743 h 160475"/>
                <a:gd name="connsiteX11" fmla="*/ 10001 w 160392"/>
                <a:gd name="connsiteY11" fmla="*/ 5028 h 160475"/>
                <a:gd name="connsiteX12" fmla="*/ 0 w 160392"/>
                <a:gd name="connsiteY12" fmla="*/ 55701 h 160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392" h="160475">
                  <a:moveTo>
                    <a:pt x="0" y="55701"/>
                  </a:moveTo>
                  <a:cubicBezTo>
                    <a:pt x="0" y="55701"/>
                    <a:pt x="15430" y="160476"/>
                    <a:pt x="58674" y="160476"/>
                  </a:cubicBezTo>
                  <a:cubicBezTo>
                    <a:pt x="101918" y="160476"/>
                    <a:pt x="134303" y="107040"/>
                    <a:pt x="137351" y="94372"/>
                  </a:cubicBezTo>
                  <a:cubicBezTo>
                    <a:pt x="139017" y="88105"/>
                    <a:pt x="140322" y="81742"/>
                    <a:pt x="141256" y="75322"/>
                  </a:cubicBezTo>
                  <a:cubicBezTo>
                    <a:pt x="141256" y="75322"/>
                    <a:pt x="145066" y="79894"/>
                    <a:pt x="152781" y="76084"/>
                  </a:cubicBezTo>
                  <a:cubicBezTo>
                    <a:pt x="160496" y="72274"/>
                    <a:pt x="162878" y="23601"/>
                    <a:pt x="157448" y="22839"/>
                  </a:cubicBezTo>
                  <a:cubicBezTo>
                    <a:pt x="151552" y="22392"/>
                    <a:pt x="145628" y="22392"/>
                    <a:pt x="139732" y="22839"/>
                  </a:cubicBezTo>
                  <a:cubicBezTo>
                    <a:pt x="139732" y="22839"/>
                    <a:pt x="139732" y="46747"/>
                    <a:pt x="133540" y="45985"/>
                  </a:cubicBezTo>
                  <a:cubicBezTo>
                    <a:pt x="127349" y="45223"/>
                    <a:pt x="128873" y="12743"/>
                    <a:pt x="125063" y="8933"/>
                  </a:cubicBezTo>
                  <a:cubicBezTo>
                    <a:pt x="121253" y="5123"/>
                    <a:pt x="106489" y="9695"/>
                    <a:pt x="95726" y="1980"/>
                  </a:cubicBezTo>
                  <a:cubicBezTo>
                    <a:pt x="84963" y="-5736"/>
                    <a:pt x="74866" y="11505"/>
                    <a:pt x="48101" y="12743"/>
                  </a:cubicBezTo>
                  <a:cubicBezTo>
                    <a:pt x="21336" y="13981"/>
                    <a:pt x="17526" y="-3450"/>
                    <a:pt x="10001" y="5028"/>
                  </a:cubicBezTo>
                  <a:cubicBezTo>
                    <a:pt x="2477" y="13505"/>
                    <a:pt x="8287" y="51795"/>
                    <a:pt x="0" y="55701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:a16="http://schemas.microsoft.com/office/drawing/2014/main" id="{1A444427-C311-43A4-8A3D-490798490404}"/>
                </a:ext>
              </a:extLst>
            </p:cNvPr>
            <p:cNvSpPr/>
            <p:nvPr/>
          </p:nvSpPr>
          <p:spPr>
            <a:xfrm>
              <a:off x="-1979122" y="2391206"/>
              <a:ext cx="21812" cy="36575"/>
            </a:xfrm>
            <a:custGeom>
              <a:avLst/>
              <a:gdLst>
                <a:gd name="connsiteX0" fmla="*/ 5334 w 21812"/>
                <a:gd name="connsiteY0" fmla="*/ 0 h 36575"/>
                <a:gd name="connsiteX1" fmla="*/ 0 w 21812"/>
                <a:gd name="connsiteY1" fmla="*/ 31718 h 36575"/>
                <a:gd name="connsiteX2" fmla="*/ 21812 w 21812"/>
                <a:gd name="connsiteY2" fmla="*/ 36576 h 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12" h="36575">
                  <a:moveTo>
                    <a:pt x="5334" y="0"/>
                  </a:moveTo>
                  <a:cubicBezTo>
                    <a:pt x="2086" y="10268"/>
                    <a:pt x="286" y="20945"/>
                    <a:pt x="0" y="31718"/>
                  </a:cubicBezTo>
                  <a:cubicBezTo>
                    <a:pt x="1524" y="39624"/>
                    <a:pt x="21146" y="30385"/>
                    <a:pt x="21812" y="36576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:a16="http://schemas.microsoft.com/office/drawing/2014/main" id="{6B2960FE-3EA7-42BF-A6F6-55A006CE2EE6}"/>
                </a:ext>
              </a:extLst>
            </p:cNvPr>
            <p:cNvSpPr/>
            <p:nvPr/>
          </p:nvSpPr>
          <p:spPr>
            <a:xfrm>
              <a:off x="-1957310" y="2433878"/>
              <a:ext cx="25908" cy="10869"/>
            </a:xfrm>
            <a:custGeom>
              <a:avLst/>
              <a:gdLst>
                <a:gd name="connsiteX0" fmla="*/ 0 w 25908"/>
                <a:gd name="connsiteY0" fmla="*/ 10858 h 10869"/>
                <a:gd name="connsiteX1" fmla="*/ 25908 w 25908"/>
                <a:gd name="connsiteY1" fmla="*/ 0 h 10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908" h="10869">
                  <a:moveTo>
                    <a:pt x="0" y="10858"/>
                  </a:moveTo>
                  <a:cubicBezTo>
                    <a:pt x="9792" y="11106"/>
                    <a:pt x="19222" y="7153"/>
                    <a:pt x="25908" y="0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:a16="http://schemas.microsoft.com/office/drawing/2014/main" id="{B54C169A-237A-42D9-A1DA-02493FBF3C1C}"/>
                </a:ext>
              </a:extLst>
            </p:cNvPr>
            <p:cNvSpPr/>
            <p:nvPr/>
          </p:nvSpPr>
          <p:spPr>
            <a:xfrm>
              <a:off x="-1998457" y="2388730"/>
              <a:ext cx="7715" cy="14097"/>
            </a:xfrm>
            <a:custGeom>
              <a:avLst/>
              <a:gdLst>
                <a:gd name="connsiteX0" fmla="*/ 7715 w 7715"/>
                <a:gd name="connsiteY0" fmla="*/ 7049 h 14097"/>
                <a:gd name="connsiteX1" fmla="*/ 3905 w 7715"/>
                <a:gd name="connsiteY1" fmla="*/ 14097 h 14097"/>
                <a:gd name="connsiteX2" fmla="*/ 0 w 7715"/>
                <a:gd name="connsiteY2" fmla="*/ 7049 h 14097"/>
                <a:gd name="connsiteX3" fmla="*/ 3905 w 7715"/>
                <a:gd name="connsiteY3" fmla="*/ 0 h 14097"/>
                <a:gd name="connsiteX4" fmla="*/ 7715 w 7715"/>
                <a:gd name="connsiteY4" fmla="*/ 7049 h 14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14097">
                  <a:moveTo>
                    <a:pt x="7715" y="7049"/>
                  </a:moveTo>
                  <a:cubicBezTo>
                    <a:pt x="7715" y="10954"/>
                    <a:pt x="6001" y="14097"/>
                    <a:pt x="3905" y="14097"/>
                  </a:cubicBezTo>
                  <a:cubicBezTo>
                    <a:pt x="1810" y="14097"/>
                    <a:pt x="0" y="10954"/>
                    <a:pt x="0" y="7049"/>
                  </a:cubicBezTo>
                  <a:cubicBezTo>
                    <a:pt x="0" y="3143"/>
                    <a:pt x="1810" y="0"/>
                    <a:pt x="3905" y="0"/>
                  </a:cubicBezTo>
                  <a:cubicBezTo>
                    <a:pt x="6001" y="0"/>
                    <a:pt x="7715" y="3143"/>
                    <a:pt x="7715" y="704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:a16="http://schemas.microsoft.com/office/drawing/2014/main" id="{FE368F5A-4882-4728-9948-36901033487F}"/>
                </a:ext>
              </a:extLst>
            </p:cNvPr>
            <p:cNvSpPr/>
            <p:nvPr/>
          </p:nvSpPr>
          <p:spPr>
            <a:xfrm>
              <a:off x="-1951785" y="2386539"/>
              <a:ext cx="7715" cy="14096"/>
            </a:xfrm>
            <a:custGeom>
              <a:avLst/>
              <a:gdLst>
                <a:gd name="connsiteX0" fmla="*/ 7715 w 7715"/>
                <a:gd name="connsiteY0" fmla="*/ 7048 h 14096"/>
                <a:gd name="connsiteX1" fmla="*/ 3905 w 7715"/>
                <a:gd name="connsiteY1" fmla="*/ 14097 h 14096"/>
                <a:gd name="connsiteX2" fmla="*/ 0 w 7715"/>
                <a:gd name="connsiteY2" fmla="*/ 7048 h 14096"/>
                <a:gd name="connsiteX3" fmla="*/ 3905 w 7715"/>
                <a:gd name="connsiteY3" fmla="*/ 0 h 14096"/>
                <a:gd name="connsiteX4" fmla="*/ 7715 w 7715"/>
                <a:gd name="connsiteY4" fmla="*/ 7048 h 1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15" h="14096">
                  <a:moveTo>
                    <a:pt x="7715" y="7048"/>
                  </a:moveTo>
                  <a:cubicBezTo>
                    <a:pt x="7715" y="10954"/>
                    <a:pt x="6001" y="14097"/>
                    <a:pt x="3905" y="14097"/>
                  </a:cubicBezTo>
                  <a:cubicBezTo>
                    <a:pt x="1810" y="14097"/>
                    <a:pt x="0" y="10954"/>
                    <a:pt x="0" y="7048"/>
                  </a:cubicBezTo>
                  <a:cubicBezTo>
                    <a:pt x="0" y="3143"/>
                    <a:pt x="1714" y="0"/>
                    <a:pt x="3905" y="0"/>
                  </a:cubicBezTo>
                  <a:cubicBezTo>
                    <a:pt x="6096" y="0"/>
                    <a:pt x="7715" y="3143"/>
                    <a:pt x="7715" y="704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" name="任意多边形: 形状 119">
              <a:extLst>
                <a:ext uri="{FF2B5EF4-FFF2-40B4-BE49-F238E27FC236}">
                  <a16:creationId xmlns:a16="http://schemas.microsoft.com/office/drawing/2014/main" id="{156C614B-6B70-45A1-A7D6-3638F6DCB333}"/>
                </a:ext>
              </a:extLst>
            </p:cNvPr>
            <p:cNvSpPr/>
            <p:nvPr/>
          </p:nvSpPr>
          <p:spPr>
            <a:xfrm>
              <a:off x="-2005697" y="2366684"/>
              <a:ext cx="22574" cy="12710"/>
            </a:xfrm>
            <a:custGeom>
              <a:avLst/>
              <a:gdLst>
                <a:gd name="connsiteX0" fmla="*/ 0 w 22574"/>
                <a:gd name="connsiteY0" fmla="*/ 3186 h 12710"/>
                <a:gd name="connsiteX1" fmla="*/ 22574 w 22574"/>
                <a:gd name="connsiteY1" fmla="*/ 12711 h 1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2574" h="12710">
                  <a:moveTo>
                    <a:pt x="0" y="3186"/>
                  </a:moveTo>
                  <a:cubicBezTo>
                    <a:pt x="0" y="3186"/>
                    <a:pt x="9525" y="-8435"/>
                    <a:pt x="22574" y="12711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" name="任意多边形: 形状 120">
              <a:extLst>
                <a:ext uri="{FF2B5EF4-FFF2-40B4-BE49-F238E27FC236}">
                  <a16:creationId xmlns:a16="http://schemas.microsoft.com/office/drawing/2014/main" id="{1DCD9F00-1967-4D15-B2BA-7BE89C3DC39F}"/>
                </a:ext>
              </a:extLst>
            </p:cNvPr>
            <p:cNvSpPr/>
            <p:nvPr/>
          </p:nvSpPr>
          <p:spPr>
            <a:xfrm>
              <a:off x="-1960643" y="2368464"/>
              <a:ext cx="25431" cy="11407"/>
            </a:xfrm>
            <a:custGeom>
              <a:avLst/>
              <a:gdLst>
                <a:gd name="connsiteX0" fmla="*/ 0 w 25431"/>
                <a:gd name="connsiteY0" fmla="*/ 11408 h 11407"/>
                <a:gd name="connsiteX1" fmla="*/ 25432 w 25431"/>
                <a:gd name="connsiteY1" fmla="*/ 1883 h 1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431" h="11407">
                  <a:moveTo>
                    <a:pt x="0" y="11408"/>
                  </a:moveTo>
                  <a:cubicBezTo>
                    <a:pt x="0" y="11408"/>
                    <a:pt x="16859" y="-5547"/>
                    <a:pt x="25432" y="1883"/>
                  </a:cubicBezTo>
                </a:path>
              </a:pathLst>
            </a:custGeom>
            <a:noFill/>
            <a:ln w="7144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2" name="任意多边形: 形状 121">
              <a:extLst>
                <a:ext uri="{FF2B5EF4-FFF2-40B4-BE49-F238E27FC236}">
                  <a16:creationId xmlns:a16="http://schemas.microsoft.com/office/drawing/2014/main" id="{CBC4423F-9FBB-4747-9A3D-61641BFB825D}"/>
                </a:ext>
              </a:extLst>
            </p:cNvPr>
            <p:cNvSpPr/>
            <p:nvPr/>
          </p:nvSpPr>
          <p:spPr>
            <a:xfrm>
              <a:off x="-1661463" y="2918701"/>
              <a:ext cx="64865" cy="2571"/>
            </a:xfrm>
            <a:custGeom>
              <a:avLst/>
              <a:gdLst>
                <a:gd name="connsiteX0" fmla="*/ 0 w 64865"/>
                <a:gd name="connsiteY0" fmla="*/ 0 h 2571"/>
                <a:gd name="connsiteX1" fmla="*/ 64865 w 64865"/>
                <a:gd name="connsiteY1" fmla="*/ 2572 h 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865" h="2571">
                  <a:moveTo>
                    <a:pt x="0" y="0"/>
                  </a:moveTo>
                  <a:lnTo>
                    <a:pt x="64865" y="2572"/>
                  </a:ln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:a16="http://schemas.microsoft.com/office/drawing/2014/main" id="{99AF5A5A-59D8-41D7-B56E-9888752C0A09}"/>
                </a:ext>
              </a:extLst>
            </p:cNvPr>
            <p:cNvSpPr/>
            <p:nvPr/>
          </p:nvSpPr>
          <p:spPr>
            <a:xfrm>
              <a:off x="-1553640" y="2799638"/>
              <a:ext cx="28563" cy="86963"/>
            </a:xfrm>
            <a:custGeom>
              <a:avLst/>
              <a:gdLst>
                <a:gd name="connsiteX0" fmla="*/ 0 w 28563"/>
                <a:gd name="connsiteY0" fmla="*/ 0 h 86963"/>
                <a:gd name="connsiteX1" fmla="*/ 26479 w 28563"/>
                <a:gd name="connsiteY1" fmla="*/ 86963 h 86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63" h="86963">
                  <a:moveTo>
                    <a:pt x="0" y="0"/>
                  </a:moveTo>
                  <a:cubicBezTo>
                    <a:pt x="23251" y="22470"/>
                    <a:pt x="33261" y="55350"/>
                    <a:pt x="26479" y="86963"/>
                  </a:cubicBezTo>
                </a:path>
              </a:pathLst>
            </a:custGeom>
            <a:noFill/>
            <a:ln w="7144" cap="rnd">
              <a:solidFill>
                <a:srgbClr val="7F7F7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0" name="任意多边形: 形状 179">
            <a:extLst>
              <a:ext uri="{FF2B5EF4-FFF2-40B4-BE49-F238E27FC236}">
                <a16:creationId xmlns:a16="http://schemas.microsoft.com/office/drawing/2014/main" id="{BC8058A6-9008-4B7B-97EF-9A33C234D129}"/>
              </a:ext>
            </a:extLst>
          </p:cNvPr>
          <p:cNvSpPr/>
          <p:nvPr/>
        </p:nvSpPr>
        <p:spPr>
          <a:xfrm>
            <a:off x="7358431" y="3601557"/>
            <a:ext cx="479205" cy="2881860"/>
          </a:xfrm>
          <a:custGeom>
            <a:avLst/>
            <a:gdLst>
              <a:gd name="connsiteX0" fmla="*/ 0 w 454818"/>
              <a:gd name="connsiteY0" fmla="*/ 0 h 620839"/>
              <a:gd name="connsiteX1" fmla="*/ 454819 w 454818"/>
              <a:gd name="connsiteY1" fmla="*/ 0 h 620839"/>
              <a:gd name="connsiteX2" fmla="*/ 454819 w 454818"/>
              <a:gd name="connsiteY2" fmla="*/ 620839 h 620839"/>
              <a:gd name="connsiteX3" fmla="*/ 0 w 454818"/>
              <a:gd name="connsiteY3" fmla="*/ 620839 h 620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818" h="620839">
                <a:moveTo>
                  <a:pt x="0" y="0"/>
                </a:moveTo>
                <a:lnTo>
                  <a:pt x="454819" y="0"/>
                </a:lnTo>
                <a:lnTo>
                  <a:pt x="454819" y="620839"/>
                </a:lnTo>
                <a:lnTo>
                  <a:pt x="0" y="620839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2" name="矩形 181">
            <a:extLst>
              <a:ext uri="{FF2B5EF4-FFF2-40B4-BE49-F238E27FC236}">
                <a16:creationId xmlns:a16="http://schemas.microsoft.com/office/drawing/2014/main" id="{0100A947-60BF-41EE-B8E0-2C01A7916733}"/>
              </a:ext>
            </a:extLst>
          </p:cNvPr>
          <p:cNvSpPr/>
          <p:nvPr/>
        </p:nvSpPr>
        <p:spPr>
          <a:xfrm>
            <a:off x="7358432" y="3125429"/>
            <a:ext cx="478800" cy="484673"/>
          </a:xfrm>
          <a:prstGeom prst="rect">
            <a:avLst/>
          </a:prstGeom>
          <a:solidFill>
            <a:schemeClr val="accent2"/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4" name="任意多边形: 形状 183">
            <a:extLst>
              <a:ext uri="{FF2B5EF4-FFF2-40B4-BE49-F238E27FC236}">
                <a16:creationId xmlns:a16="http://schemas.microsoft.com/office/drawing/2014/main" id="{8801CD22-90F4-45CD-933E-D349CC0CA8FD}"/>
              </a:ext>
            </a:extLst>
          </p:cNvPr>
          <p:cNvSpPr/>
          <p:nvPr/>
        </p:nvSpPr>
        <p:spPr>
          <a:xfrm>
            <a:off x="9575781" y="3166157"/>
            <a:ext cx="479205" cy="3317260"/>
          </a:xfrm>
          <a:custGeom>
            <a:avLst/>
            <a:gdLst>
              <a:gd name="connsiteX0" fmla="*/ 0 w 454818"/>
              <a:gd name="connsiteY0" fmla="*/ 0 h 620839"/>
              <a:gd name="connsiteX1" fmla="*/ 454819 w 454818"/>
              <a:gd name="connsiteY1" fmla="*/ 0 h 620839"/>
              <a:gd name="connsiteX2" fmla="*/ 454819 w 454818"/>
              <a:gd name="connsiteY2" fmla="*/ 620839 h 620839"/>
              <a:gd name="connsiteX3" fmla="*/ 0 w 454818"/>
              <a:gd name="connsiteY3" fmla="*/ 620839 h 620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4818" h="620839">
                <a:moveTo>
                  <a:pt x="0" y="0"/>
                </a:moveTo>
                <a:lnTo>
                  <a:pt x="454819" y="0"/>
                </a:lnTo>
                <a:lnTo>
                  <a:pt x="454819" y="620839"/>
                </a:lnTo>
                <a:lnTo>
                  <a:pt x="0" y="620839"/>
                </a:ln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1">
                <a:lumMod val="95000"/>
                <a:lumOff val="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86" name="矩形 185">
            <a:extLst>
              <a:ext uri="{FF2B5EF4-FFF2-40B4-BE49-F238E27FC236}">
                <a16:creationId xmlns:a16="http://schemas.microsoft.com/office/drawing/2014/main" id="{663A380C-6357-42DA-A5FF-3D1DD9BA4343}"/>
              </a:ext>
            </a:extLst>
          </p:cNvPr>
          <p:cNvSpPr/>
          <p:nvPr/>
        </p:nvSpPr>
        <p:spPr>
          <a:xfrm>
            <a:off x="9575781" y="2691299"/>
            <a:ext cx="476438" cy="484673"/>
          </a:xfrm>
          <a:prstGeom prst="rect">
            <a:avLst/>
          </a:prstGeom>
          <a:solidFill>
            <a:schemeClr val="accent2"/>
          </a:solidFill>
          <a:ln w="12700" cap="flat" cmpd="sng" algn="ctr">
            <a:solidFill>
              <a:schemeClr val="tx1">
                <a:lumMod val="95000"/>
                <a:lumOff val="5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F27C6E62-964C-4426-AC99-D27B4EDCA20E}"/>
              </a:ext>
            </a:extLst>
          </p:cNvPr>
          <p:cNvGrpSpPr/>
          <p:nvPr/>
        </p:nvGrpSpPr>
        <p:grpSpPr>
          <a:xfrm>
            <a:off x="519240" y="3804247"/>
            <a:ext cx="578926" cy="2679170"/>
            <a:chOff x="1463778" y="3814079"/>
            <a:chExt cx="578926" cy="2679170"/>
          </a:xfrm>
        </p:grpSpPr>
        <p:grpSp>
          <p:nvGrpSpPr>
            <p:cNvPr id="171" name="组合 170">
              <a:extLst>
                <a:ext uri="{FF2B5EF4-FFF2-40B4-BE49-F238E27FC236}">
                  <a16:creationId xmlns:a16="http://schemas.microsoft.com/office/drawing/2014/main" id="{1CA2B86B-F50F-44F1-999A-A561737D1590}"/>
                </a:ext>
              </a:extLst>
            </p:cNvPr>
            <p:cNvGrpSpPr/>
            <p:nvPr/>
          </p:nvGrpSpPr>
          <p:grpSpPr>
            <a:xfrm>
              <a:off x="1463778" y="3814079"/>
              <a:ext cx="578926" cy="1104251"/>
              <a:chOff x="1185359" y="3032667"/>
              <a:chExt cx="798323" cy="1522732"/>
            </a:xfrm>
          </p:grpSpPr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7BA43A3E-BFF0-4B18-8B8D-B2EC71AE8DCA}"/>
                  </a:ext>
                </a:extLst>
              </p:cNvPr>
              <p:cNvSpPr/>
              <p:nvPr/>
            </p:nvSpPr>
            <p:spPr>
              <a:xfrm>
                <a:off x="1879187" y="3037117"/>
                <a:ext cx="90838" cy="165799"/>
              </a:xfrm>
              <a:custGeom>
                <a:avLst/>
                <a:gdLst>
                  <a:gd name="connsiteX0" fmla="*/ 0 w 90838"/>
                  <a:gd name="connsiteY0" fmla="*/ 135129 h 165799"/>
                  <a:gd name="connsiteX1" fmla="*/ 11239 w 90838"/>
                  <a:gd name="connsiteY1" fmla="*/ 109602 h 165799"/>
                  <a:gd name="connsiteX2" fmla="*/ 17240 w 90838"/>
                  <a:gd name="connsiteY2" fmla="*/ 28640 h 165799"/>
                  <a:gd name="connsiteX3" fmla="*/ 25432 w 90838"/>
                  <a:gd name="connsiteY3" fmla="*/ 61977 h 165799"/>
                  <a:gd name="connsiteX4" fmla="*/ 54007 w 90838"/>
                  <a:gd name="connsiteY4" fmla="*/ 65 h 165799"/>
                  <a:gd name="connsiteX5" fmla="*/ 52864 w 90838"/>
                  <a:gd name="connsiteY5" fmla="*/ 21401 h 165799"/>
                  <a:gd name="connsiteX6" fmla="*/ 69056 w 90838"/>
                  <a:gd name="connsiteY6" fmla="*/ 2351 h 165799"/>
                  <a:gd name="connsiteX7" fmla="*/ 63436 w 90838"/>
                  <a:gd name="connsiteY7" fmla="*/ 33402 h 165799"/>
                  <a:gd name="connsiteX8" fmla="*/ 80486 w 90838"/>
                  <a:gd name="connsiteY8" fmla="*/ 19591 h 165799"/>
                  <a:gd name="connsiteX9" fmla="*/ 69342 w 90838"/>
                  <a:gd name="connsiteY9" fmla="*/ 57691 h 165799"/>
                  <a:gd name="connsiteX10" fmla="*/ 90202 w 90838"/>
                  <a:gd name="connsiteY10" fmla="*/ 42451 h 165799"/>
                  <a:gd name="connsiteX11" fmla="*/ 69532 w 90838"/>
                  <a:gd name="connsiteY11" fmla="*/ 83028 h 165799"/>
                  <a:gd name="connsiteX12" fmla="*/ 40957 w 90838"/>
                  <a:gd name="connsiteY12" fmla="*/ 129986 h 165799"/>
                  <a:gd name="connsiteX13" fmla="*/ 33909 w 90838"/>
                  <a:gd name="connsiteY13" fmla="*/ 165799 h 165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838" h="165799">
                    <a:moveTo>
                      <a:pt x="0" y="135129"/>
                    </a:moveTo>
                    <a:cubicBezTo>
                      <a:pt x="5820" y="127690"/>
                      <a:pt x="9677" y="118917"/>
                      <a:pt x="11239" y="109602"/>
                    </a:cubicBezTo>
                    <a:cubicBezTo>
                      <a:pt x="12097" y="97410"/>
                      <a:pt x="8572" y="26544"/>
                      <a:pt x="17240" y="28640"/>
                    </a:cubicBezTo>
                    <a:cubicBezTo>
                      <a:pt x="25908" y="30735"/>
                      <a:pt x="25432" y="61977"/>
                      <a:pt x="25432" y="61977"/>
                    </a:cubicBezTo>
                    <a:cubicBezTo>
                      <a:pt x="25432" y="61977"/>
                      <a:pt x="49244" y="-2317"/>
                      <a:pt x="54007" y="65"/>
                    </a:cubicBezTo>
                    <a:cubicBezTo>
                      <a:pt x="58769" y="2446"/>
                      <a:pt x="52864" y="21401"/>
                      <a:pt x="52864" y="21401"/>
                    </a:cubicBezTo>
                    <a:cubicBezTo>
                      <a:pt x="52864" y="21401"/>
                      <a:pt x="64675" y="65"/>
                      <a:pt x="69056" y="2351"/>
                    </a:cubicBezTo>
                    <a:cubicBezTo>
                      <a:pt x="73438" y="4637"/>
                      <a:pt x="63436" y="33402"/>
                      <a:pt x="63436" y="33402"/>
                    </a:cubicBezTo>
                    <a:cubicBezTo>
                      <a:pt x="63436" y="33402"/>
                      <a:pt x="76105" y="17781"/>
                      <a:pt x="80486" y="19591"/>
                    </a:cubicBezTo>
                    <a:cubicBezTo>
                      <a:pt x="84868" y="21401"/>
                      <a:pt x="69342" y="57691"/>
                      <a:pt x="69342" y="57691"/>
                    </a:cubicBezTo>
                    <a:cubicBezTo>
                      <a:pt x="69342" y="57691"/>
                      <a:pt x="85630" y="38641"/>
                      <a:pt x="90202" y="42451"/>
                    </a:cubicBezTo>
                    <a:cubicBezTo>
                      <a:pt x="94774" y="46261"/>
                      <a:pt x="73342" y="69407"/>
                      <a:pt x="69532" y="83028"/>
                    </a:cubicBezTo>
                    <a:cubicBezTo>
                      <a:pt x="63579" y="100592"/>
                      <a:pt x="53826" y="116622"/>
                      <a:pt x="40957" y="129986"/>
                    </a:cubicBezTo>
                    <a:lnTo>
                      <a:pt x="33909" y="16579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F1A56716-9D70-496F-B262-236A1F11D232}"/>
                  </a:ext>
                </a:extLst>
              </p:cNvPr>
              <p:cNvSpPr/>
              <p:nvPr/>
            </p:nvSpPr>
            <p:spPr>
              <a:xfrm>
                <a:off x="1524857" y="3153387"/>
                <a:ext cx="400526" cy="366236"/>
              </a:xfrm>
              <a:custGeom>
                <a:avLst/>
                <a:gdLst>
                  <a:gd name="connsiteX0" fmla="*/ 0 w 400526"/>
                  <a:gd name="connsiteY0" fmla="*/ 316802 h 366236"/>
                  <a:gd name="connsiteX1" fmla="*/ 137731 w 400526"/>
                  <a:gd name="connsiteY1" fmla="*/ 271463 h 366236"/>
                  <a:gd name="connsiteX2" fmla="*/ 177451 w 400526"/>
                  <a:gd name="connsiteY2" fmla="*/ 251460 h 366236"/>
                  <a:gd name="connsiteX3" fmla="*/ 253079 w 400526"/>
                  <a:gd name="connsiteY3" fmla="*/ 177070 h 366236"/>
                  <a:gd name="connsiteX4" fmla="*/ 348329 w 400526"/>
                  <a:gd name="connsiteY4" fmla="*/ 0 h 366236"/>
                  <a:gd name="connsiteX5" fmla="*/ 400526 w 400526"/>
                  <a:gd name="connsiteY5" fmla="*/ 53340 h 366236"/>
                  <a:gd name="connsiteX6" fmla="*/ 315468 w 400526"/>
                  <a:gd name="connsiteY6" fmla="*/ 227171 h 366236"/>
                  <a:gd name="connsiteX7" fmla="*/ 153543 w 400526"/>
                  <a:gd name="connsiteY7" fmla="*/ 366236 h 36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0526" h="366236">
                    <a:moveTo>
                      <a:pt x="0" y="316802"/>
                    </a:moveTo>
                    <a:cubicBezTo>
                      <a:pt x="0" y="316802"/>
                      <a:pt x="32004" y="288703"/>
                      <a:pt x="137731" y="271463"/>
                    </a:cubicBezTo>
                    <a:cubicBezTo>
                      <a:pt x="152742" y="269129"/>
                      <a:pt x="166640" y="262128"/>
                      <a:pt x="177451" y="251460"/>
                    </a:cubicBezTo>
                    <a:cubicBezTo>
                      <a:pt x="201168" y="227933"/>
                      <a:pt x="234601" y="196787"/>
                      <a:pt x="253079" y="177070"/>
                    </a:cubicBezTo>
                    <a:cubicBezTo>
                      <a:pt x="278702" y="148971"/>
                      <a:pt x="286226" y="132683"/>
                      <a:pt x="348329" y="0"/>
                    </a:cubicBezTo>
                    <a:cubicBezTo>
                      <a:pt x="375695" y="4115"/>
                      <a:pt x="397002" y="25889"/>
                      <a:pt x="400526" y="53340"/>
                    </a:cubicBezTo>
                    <a:cubicBezTo>
                      <a:pt x="400526" y="53340"/>
                      <a:pt x="345758" y="184880"/>
                      <a:pt x="315468" y="227171"/>
                    </a:cubicBezTo>
                    <a:cubicBezTo>
                      <a:pt x="285179" y="269462"/>
                      <a:pt x="153543" y="366236"/>
                      <a:pt x="153543" y="366236"/>
                    </a:cubicBez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22C31EEE-5EA6-4E0B-8805-EA63C9EAE3B5}"/>
                  </a:ext>
                </a:extLst>
              </p:cNvPr>
              <p:cNvSpPr/>
              <p:nvPr/>
            </p:nvSpPr>
            <p:spPr>
              <a:xfrm>
                <a:off x="1513236" y="3283879"/>
                <a:ext cx="98012" cy="100965"/>
              </a:xfrm>
              <a:custGeom>
                <a:avLst/>
                <a:gdLst>
                  <a:gd name="connsiteX0" fmla="*/ 0 w 98012"/>
                  <a:gd name="connsiteY0" fmla="*/ 83249 h 100965"/>
                  <a:gd name="connsiteX1" fmla="*/ 21527 w 98012"/>
                  <a:gd name="connsiteY1" fmla="*/ 0 h 100965"/>
                  <a:gd name="connsiteX2" fmla="*/ 98012 w 98012"/>
                  <a:gd name="connsiteY2" fmla="*/ 31718 h 100965"/>
                  <a:gd name="connsiteX3" fmla="*/ 90488 w 98012"/>
                  <a:gd name="connsiteY3" fmla="*/ 100965 h 100965"/>
                  <a:gd name="connsiteX4" fmla="*/ 0 w 98012"/>
                  <a:gd name="connsiteY4" fmla="*/ 83249 h 100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12" h="100965">
                    <a:moveTo>
                      <a:pt x="0" y="83249"/>
                    </a:moveTo>
                    <a:lnTo>
                      <a:pt x="21527" y="0"/>
                    </a:lnTo>
                    <a:lnTo>
                      <a:pt x="98012" y="31718"/>
                    </a:lnTo>
                    <a:lnTo>
                      <a:pt x="90488" y="100965"/>
                    </a:lnTo>
                    <a:lnTo>
                      <a:pt x="0" y="8324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AFAC9A14-5925-47D9-A5BB-61A8693BC6D4}"/>
                  </a:ext>
                </a:extLst>
              </p:cNvPr>
              <p:cNvSpPr/>
              <p:nvPr/>
            </p:nvSpPr>
            <p:spPr>
              <a:xfrm>
                <a:off x="1437723" y="3138922"/>
                <a:ext cx="164199" cy="207155"/>
              </a:xfrm>
              <a:custGeom>
                <a:avLst/>
                <a:gdLst>
                  <a:gd name="connsiteX0" fmla="*/ 82943 w 164199"/>
                  <a:gd name="connsiteY0" fmla="*/ 207155 h 207155"/>
                  <a:gd name="connsiteX1" fmla="*/ 111518 w 164199"/>
                  <a:gd name="connsiteY1" fmla="*/ 142290 h 207155"/>
                  <a:gd name="connsiteX2" fmla="*/ 140093 w 164199"/>
                  <a:gd name="connsiteY2" fmla="*/ 97046 h 207155"/>
                  <a:gd name="connsiteX3" fmla="*/ 129711 w 164199"/>
                  <a:gd name="connsiteY3" fmla="*/ 52088 h 207155"/>
                  <a:gd name="connsiteX4" fmla="*/ 139236 w 164199"/>
                  <a:gd name="connsiteY4" fmla="*/ 36181 h 207155"/>
                  <a:gd name="connsiteX5" fmla="*/ 162286 w 164199"/>
                  <a:gd name="connsiteY5" fmla="*/ 7606 h 207155"/>
                  <a:gd name="connsiteX6" fmla="*/ 70656 w 164199"/>
                  <a:gd name="connsiteY6" fmla="*/ 21798 h 207155"/>
                  <a:gd name="connsiteX7" fmla="*/ 7410 w 164199"/>
                  <a:gd name="connsiteY7" fmla="*/ 75234 h 207155"/>
                  <a:gd name="connsiteX8" fmla="*/ 4171 w 164199"/>
                  <a:gd name="connsiteY8" fmla="*/ 83902 h 207155"/>
                  <a:gd name="connsiteX9" fmla="*/ 82943 w 164199"/>
                  <a:gd name="connsiteY9" fmla="*/ 207155 h 20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199" h="207155">
                    <a:moveTo>
                      <a:pt x="82943" y="207155"/>
                    </a:moveTo>
                    <a:cubicBezTo>
                      <a:pt x="82943" y="207155"/>
                      <a:pt x="111518" y="154863"/>
                      <a:pt x="111518" y="142290"/>
                    </a:cubicBezTo>
                    <a:cubicBezTo>
                      <a:pt x="111518" y="142290"/>
                      <a:pt x="145903" y="124764"/>
                      <a:pt x="140093" y="97046"/>
                    </a:cubicBezTo>
                    <a:cubicBezTo>
                      <a:pt x="134283" y="69328"/>
                      <a:pt x="129711" y="52088"/>
                      <a:pt x="129711" y="52088"/>
                    </a:cubicBezTo>
                    <a:lnTo>
                      <a:pt x="139236" y="36181"/>
                    </a:lnTo>
                    <a:cubicBezTo>
                      <a:pt x="139236" y="36181"/>
                      <a:pt x="172383" y="28942"/>
                      <a:pt x="162286" y="7606"/>
                    </a:cubicBezTo>
                    <a:cubicBezTo>
                      <a:pt x="152190" y="-13730"/>
                      <a:pt x="103612" y="15988"/>
                      <a:pt x="70656" y="21798"/>
                    </a:cubicBezTo>
                    <a:cubicBezTo>
                      <a:pt x="37699" y="27609"/>
                      <a:pt x="-7068" y="41896"/>
                      <a:pt x="7410" y="75234"/>
                    </a:cubicBezTo>
                    <a:lnTo>
                      <a:pt x="4171" y="83902"/>
                    </a:lnTo>
                    <a:cubicBezTo>
                      <a:pt x="4171" y="83902"/>
                      <a:pt x="-27356" y="154958"/>
                      <a:pt x="82943" y="20715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8FCBCDE1-2619-4796-BDBC-225AFB5FDF79}"/>
                  </a:ext>
                </a:extLst>
              </p:cNvPr>
              <p:cNvSpPr/>
              <p:nvPr/>
            </p:nvSpPr>
            <p:spPr>
              <a:xfrm>
                <a:off x="1495139" y="3352173"/>
                <a:ext cx="121158" cy="69532"/>
              </a:xfrm>
              <a:custGeom>
                <a:avLst/>
                <a:gdLst>
                  <a:gd name="connsiteX0" fmla="*/ 0 w 121158"/>
                  <a:gd name="connsiteY0" fmla="*/ 44291 h 69532"/>
                  <a:gd name="connsiteX1" fmla="*/ 11525 w 121158"/>
                  <a:gd name="connsiteY1" fmla="*/ 0 h 69532"/>
                  <a:gd name="connsiteX2" fmla="*/ 121158 w 121158"/>
                  <a:gd name="connsiteY2" fmla="*/ 34480 h 69532"/>
                  <a:gd name="connsiteX3" fmla="*/ 121158 w 121158"/>
                  <a:gd name="connsiteY3" fmla="*/ 69532 h 69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158" h="69532">
                    <a:moveTo>
                      <a:pt x="0" y="44291"/>
                    </a:moveTo>
                    <a:lnTo>
                      <a:pt x="11525" y="0"/>
                    </a:lnTo>
                    <a:cubicBezTo>
                      <a:pt x="11525" y="0"/>
                      <a:pt x="85820" y="2000"/>
                      <a:pt x="121158" y="34480"/>
                    </a:cubicBezTo>
                    <a:lnTo>
                      <a:pt x="121158" y="69532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EB58939D-9661-4C79-8ADA-55FC3EDB7F34}"/>
                  </a:ext>
                </a:extLst>
              </p:cNvPr>
              <p:cNvSpPr/>
              <p:nvPr/>
            </p:nvSpPr>
            <p:spPr>
              <a:xfrm>
                <a:off x="1504202" y="3175194"/>
                <a:ext cx="147167" cy="163688"/>
              </a:xfrm>
              <a:custGeom>
                <a:avLst/>
                <a:gdLst>
                  <a:gd name="connsiteX0" fmla="*/ 50944 w 147167"/>
                  <a:gd name="connsiteY0" fmla="*/ 130498 h 163688"/>
                  <a:gd name="connsiteX1" fmla="*/ 127811 w 147167"/>
                  <a:gd name="connsiteY1" fmla="*/ 159930 h 163688"/>
                  <a:gd name="connsiteX2" fmla="*/ 132288 w 147167"/>
                  <a:gd name="connsiteY2" fmla="*/ 102780 h 163688"/>
                  <a:gd name="connsiteX3" fmla="*/ 147147 w 147167"/>
                  <a:gd name="connsiteY3" fmla="*/ 86778 h 163688"/>
                  <a:gd name="connsiteX4" fmla="*/ 121048 w 147167"/>
                  <a:gd name="connsiteY4" fmla="*/ 58870 h 163688"/>
                  <a:gd name="connsiteX5" fmla="*/ 107809 w 147167"/>
                  <a:gd name="connsiteY5" fmla="*/ 23437 h 163688"/>
                  <a:gd name="connsiteX6" fmla="*/ 72947 w 147167"/>
                  <a:gd name="connsiteY6" fmla="*/ 100 h 163688"/>
                  <a:gd name="connsiteX7" fmla="*/ 33514 w 147167"/>
                  <a:gd name="connsiteY7" fmla="*/ 5816 h 163688"/>
                  <a:gd name="connsiteX8" fmla="*/ 56755 w 147167"/>
                  <a:gd name="connsiteY8" fmla="*/ 37153 h 163688"/>
                  <a:gd name="connsiteX9" fmla="*/ 52659 w 147167"/>
                  <a:gd name="connsiteY9" fmla="*/ 92303 h 163688"/>
                  <a:gd name="connsiteX10" fmla="*/ 28656 w 147167"/>
                  <a:gd name="connsiteY10" fmla="*/ 90588 h 163688"/>
                  <a:gd name="connsiteX11" fmla="*/ 652 w 147167"/>
                  <a:gd name="connsiteY11" fmla="*/ 106304 h 163688"/>
                  <a:gd name="connsiteX12" fmla="*/ 50944 w 147167"/>
                  <a:gd name="connsiteY12" fmla="*/ 130498 h 163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7167" h="163688">
                    <a:moveTo>
                      <a:pt x="50944" y="130498"/>
                    </a:moveTo>
                    <a:cubicBezTo>
                      <a:pt x="50944" y="130498"/>
                      <a:pt x="82091" y="176980"/>
                      <a:pt x="127811" y="159930"/>
                    </a:cubicBezTo>
                    <a:cubicBezTo>
                      <a:pt x="160101" y="147738"/>
                      <a:pt x="132288" y="102780"/>
                      <a:pt x="132288" y="102780"/>
                    </a:cubicBezTo>
                    <a:cubicBezTo>
                      <a:pt x="132288" y="102780"/>
                      <a:pt x="147814" y="95636"/>
                      <a:pt x="147147" y="86778"/>
                    </a:cubicBezTo>
                    <a:cubicBezTo>
                      <a:pt x="146480" y="77920"/>
                      <a:pt x="121048" y="58870"/>
                      <a:pt x="121048" y="58870"/>
                    </a:cubicBezTo>
                    <a:cubicBezTo>
                      <a:pt x="121048" y="58870"/>
                      <a:pt x="116476" y="29342"/>
                      <a:pt x="107809" y="23437"/>
                    </a:cubicBezTo>
                    <a:lnTo>
                      <a:pt x="72947" y="100"/>
                    </a:lnTo>
                    <a:cubicBezTo>
                      <a:pt x="72947" y="100"/>
                      <a:pt x="34847" y="-1233"/>
                      <a:pt x="33514" y="5816"/>
                    </a:cubicBezTo>
                    <a:cubicBezTo>
                      <a:pt x="32180" y="12864"/>
                      <a:pt x="56755" y="37153"/>
                      <a:pt x="56755" y="37153"/>
                    </a:cubicBezTo>
                    <a:cubicBezTo>
                      <a:pt x="56755" y="37153"/>
                      <a:pt x="59231" y="88969"/>
                      <a:pt x="52659" y="92303"/>
                    </a:cubicBezTo>
                    <a:cubicBezTo>
                      <a:pt x="46087" y="95636"/>
                      <a:pt x="28656" y="90588"/>
                      <a:pt x="28656" y="90588"/>
                    </a:cubicBezTo>
                    <a:cubicBezTo>
                      <a:pt x="28656" y="90588"/>
                      <a:pt x="-5063" y="77158"/>
                      <a:pt x="652" y="106304"/>
                    </a:cubicBezTo>
                    <a:cubicBezTo>
                      <a:pt x="6367" y="135451"/>
                      <a:pt x="37705" y="144690"/>
                      <a:pt x="50944" y="130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AC32FD02-30E7-4400-A0AD-83BD5EDFC85E}"/>
                  </a:ext>
                </a:extLst>
              </p:cNvPr>
              <p:cNvSpPr/>
              <p:nvPr/>
            </p:nvSpPr>
            <p:spPr>
              <a:xfrm>
                <a:off x="1607879" y="3231991"/>
                <a:ext cx="8704" cy="16526"/>
              </a:xfrm>
              <a:custGeom>
                <a:avLst/>
                <a:gdLst>
                  <a:gd name="connsiteX0" fmla="*/ 7561 w 8704"/>
                  <a:gd name="connsiteY0" fmla="*/ 6835 h 16526"/>
                  <a:gd name="connsiteX1" fmla="*/ 7561 w 8704"/>
                  <a:gd name="connsiteY1" fmla="*/ 16360 h 16526"/>
                  <a:gd name="connsiteX2" fmla="*/ 1179 w 8704"/>
                  <a:gd name="connsiteY2" fmla="*/ 9692 h 16526"/>
                  <a:gd name="connsiteX3" fmla="*/ 1179 w 8704"/>
                  <a:gd name="connsiteY3" fmla="*/ 167 h 16526"/>
                  <a:gd name="connsiteX4" fmla="*/ 7561 w 8704"/>
                  <a:gd name="connsiteY4" fmla="*/ 6835 h 1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04" h="16526">
                    <a:moveTo>
                      <a:pt x="7561" y="6835"/>
                    </a:moveTo>
                    <a:cubicBezTo>
                      <a:pt x="9180" y="11216"/>
                      <a:pt x="8990" y="15407"/>
                      <a:pt x="7561" y="16360"/>
                    </a:cubicBezTo>
                    <a:cubicBezTo>
                      <a:pt x="6132" y="17312"/>
                      <a:pt x="2798" y="14074"/>
                      <a:pt x="1179" y="9692"/>
                    </a:cubicBezTo>
                    <a:cubicBezTo>
                      <a:pt x="-440" y="5311"/>
                      <a:pt x="-345" y="1120"/>
                      <a:pt x="1179" y="167"/>
                    </a:cubicBezTo>
                    <a:cubicBezTo>
                      <a:pt x="2703" y="-785"/>
                      <a:pt x="5846" y="2453"/>
                      <a:pt x="7561" y="683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128F727B-B73C-49DA-AC14-DA88E42FEFA2}"/>
                  </a:ext>
                </a:extLst>
              </p:cNvPr>
              <p:cNvSpPr/>
              <p:nvPr/>
            </p:nvSpPr>
            <p:spPr>
              <a:xfrm>
                <a:off x="1590198" y="3215442"/>
                <a:ext cx="17335" cy="4810"/>
              </a:xfrm>
              <a:custGeom>
                <a:avLst/>
                <a:gdLst>
                  <a:gd name="connsiteX0" fmla="*/ 0 w 17335"/>
                  <a:gd name="connsiteY0" fmla="*/ 4810 h 4810"/>
                  <a:gd name="connsiteX1" fmla="*/ 17335 w 17335"/>
                  <a:gd name="connsiteY1" fmla="*/ 2334 h 4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335" h="4810">
                    <a:moveTo>
                      <a:pt x="0" y="4810"/>
                    </a:moveTo>
                    <a:cubicBezTo>
                      <a:pt x="4212" y="-476"/>
                      <a:pt x="11813" y="-1562"/>
                      <a:pt x="17335" y="2334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A19E87E9-68A6-4C49-A1FB-1E98D866DB09}"/>
                  </a:ext>
                </a:extLst>
              </p:cNvPr>
              <p:cNvSpPr/>
              <p:nvPr/>
            </p:nvSpPr>
            <p:spPr>
              <a:xfrm>
                <a:off x="1618106" y="3293023"/>
                <a:ext cx="17906" cy="2687"/>
              </a:xfrm>
              <a:custGeom>
                <a:avLst/>
                <a:gdLst>
                  <a:gd name="connsiteX0" fmla="*/ 0 w 17906"/>
                  <a:gd name="connsiteY0" fmla="*/ 953 h 2687"/>
                  <a:gd name="connsiteX1" fmla="*/ 17907 w 17906"/>
                  <a:gd name="connsiteY1" fmla="*/ 0 h 2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906" h="2687">
                    <a:moveTo>
                      <a:pt x="0" y="953"/>
                    </a:moveTo>
                    <a:cubicBezTo>
                      <a:pt x="0" y="953"/>
                      <a:pt x="12097" y="5429"/>
                      <a:pt x="17907" y="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E9AFD9FD-8C73-4799-B46E-C89F1DE8D4AB}"/>
                  </a:ext>
                </a:extLst>
              </p:cNvPr>
              <p:cNvSpPr/>
              <p:nvPr/>
            </p:nvSpPr>
            <p:spPr>
              <a:xfrm>
                <a:off x="1677375" y="4445453"/>
                <a:ext cx="186347" cy="109946"/>
              </a:xfrm>
              <a:custGeom>
                <a:avLst/>
                <a:gdLst>
                  <a:gd name="connsiteX0" fmla="*/ 80272 w 186347"/>
                  <a:gd name="connsiteY0" fmla="*/ 0 h 109946"/>
                  <a:gd name="connsiteX1" fmla="*/ 86368 w 186347"/>
                  <a:gd name="connsiteY1" fmla="*/ 39053 h 109946"/>
                  <a:gd name="connsiteX2" fmla="*/ 186286 w 186347"/>
                  <a:gd name="connsiteY2" fmla="*/ 90202 h 109946"/>
                  <a:gd name="connsiteX3" fmla="*/ 87511 w 186347"/>
                  <a:gd name="connsiteY3" fmla="*/ 107252 h 109946"/>
                  <a:gd name="connsiteX4" fmla="*/ 1024 w 186347"/>
                  <a:gd name="connsiteY4" fmla="*/ 100013 h 109946"/>
                  <a:gd name="connsiteX5" fmla="*/ 15026 w 186347"/>
                  <a:gd name="connsiteY5" fmla="*/ 49816 h 109946"/>
                  <a:gd name="connsiteX6" fmla="*/ 16836 w 186347"/>
                  <a:gd name="connsiteY6" fmla="*/ 12382 h 10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347" h="109946">
                    <a:moveTo>
                      <a:pt x="80272" y="0"/>
                    </a:moveTo>
                    <a:lnTo>
                      <a:pt x="86368" y="39053"/>
                    </a:lnTo>
                    <a:cubicBezTo>
                      <a:pt x="131422" y="85344"/>
                      <a:pt x="183809" y="69532"/>
                      <a:pt x="186286" y="90202"/>
                    </a:cubicBezTo>
                    <a:cubicBezTo>
                      <a:pt x="188762" y="110871"/>
                      <a:pt x="115610" y="107252"/>
                      <a:pt x="87511" y="107252"/>
                    </a:cubicBezTo>
                    <a:cubicBezTo>
                      <a:pt x="59413" y="107252"/>
                      <a:pt x="10740" y="116777"/>
                      <a:pt x="1024" y="100013"/>
                    </a:cubicBezTo>
                    <a:cubicBezTo>
                      <a:pt x="-3833" y="91440"/>
                      <a:pt x="9883" y="69532"/>
                      <a:pt x="15026" y="49816"/>
                    </a:cubicBezTo>
                    <a:cubicBezTo>
                      <a:pt x="18160" y="37595"/>
                      <a:pt x="18779" y="24851"/>
                      <a:pt x="16836" y="1238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CCC49ADA-12D5-4630-9C67-51442ADBF431}"/>
                  </a:ext>
                </a:extLst>
              </p:cNvPr>
              <p:cNvSpPr/>
              <p:nvPr/>
            </p:nvSpPr>
            <p:spPr>
              <a:xfrm>
                <a:off x="1185359" y="4445453"/>
                <a:ext cx="185729" cy="109946"/>
              </a:xfrm>
              <a:custGeom>
                <a:avLst/>
                <a:gdLst>
                  <a:gd name="connsiteX0" fmla="*/ 108897 w 185729"/>
                  <a:gd name="connsiteY0" fmla="*/ 0 h 109946"/>
                  <a:gd name="connsiteX1" fmla="*/ 85751 w 185729"/>
                  <a:gd name="connsiteY1" fmla="*/ 39053 h 109946"/>
                  <a:gd name="connsiteX2" fmla="*/ 185669 w 185729"/>
                  <a:gd name="connsiteY2" fmla="*/ 90202 h 109946"/>
                  <a:gd name="connsiteX3" fmla="*/ 86990 w 185729"/>
                  <a:gd name="connsiteY3" fmla="*/ 107252 h 109946"/>
                  <a:gd name="connsiteX4" fmla="*/ 407 w 185729"/>
                  <a:gd name="connsiteY4" fmla="*/ 100013 h 109946"/>
                  <a:gd name="connsiteX5" fmla="*/ 35745 w 185729"/>
                  <a:gd name="connsiteY5" fmla="*/ 12382 h 109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5729" h="109946">
                    <a:moveTo>
                      <a:pt x="108897" y="0"/>
                    </a:moveTo>
                    <a:lnTo>
                      <a:pt x="85751" y="39053"/>
                    </a:lnTo>
                    <a:cubicBezTo>
                      <a:pt x="130805" y="85344"/>
                      <a:pt x="183192" y="69532"/>
                      <a:pt x="185669" y="90202"/>
                    </a:cubicBezTo>
                    <a:cubicBezTo>
                      <a:pt x="188145" y="110871"/>
                      <a:pt x="114993" y="107252"/>
                      <a:pt x="86990" y="107252"/>
                    </a:cubicBezTo>
                    <a:cubicBezTo>
                      <a:pt x="58986" y="107252"/>
                      <a:pt x="10218" y="116777"/>
                      <a:pt x="407" y="100013"/>
                    </a:cubicBezTo>
                    <a:cubicBezTo>
                      <a:pt x="-4450" y="91440"/>
                      <a:pt x="35745" y="12382"/>
                      <a:pt x="35745" y="1238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EE528C11-9414-4A3B-91C2-3B87BB6F2DE3}"/>
                  </a:ext>
                </a:extLst>
              </p:cNvPr>
              <p:cNvSpPr/>
              <p:nvPr/>
            </p:nvSpPr>
            <p:spPr>
              <a:xfrm>
                <a:off x="1578387" y="3760034"/>
                <a:ext cx="224606" cy="716555"/>
              </a:xfrm>
              <a:custGeom>
                <a:avLst/>
                <a:gdLst>
                  <a:gd name="connsiteX0" fmla="*/ 125444 w 224606"/>
                  <a:gd name="connsiteY0" fmla="*/ 0 h 716555"/>
                  <a:gd name="connsiteX1" fmla="*/ 125444 w 224606"/>
                  <a:gd name="connsiteY1" fmla="*/ 71247 h 716555"/>
                  <a:gd name="connsiteX2" fmla="*/ 224600 w 224606"/>
                  <a:gd name="connsiteY2" fmla="*/ 376999 h 716555"/>
                  <a:gd name="connsiteX3" fmla="*/ 190405 w 224606"/>
                  <a:gd name="connsiteY3" fmla="*/ 706564 h 716555"/>
                  <a:gd name="connsiteX4" fmla="*/ 109156 w 224606"/>
                  <a:gd name="connsiteY4" fmla="*/ 706564 h 716555"/>
                  <a:gd name="connsiteX5" fmla="*/ 112490 w 224606"/>
                  <a:gd name="connsiteY5" fmla="*/ 393192 h 716555"/>
                  <a:gd name="connsiteX6" fmla="*/ 26765 w 224606"/>
                  <a:gd name="connsiteY6" fmla="*/ 181261 h 716555"/>
                  <a:gd name="connsiteX7" fmla="*/ 0 w 224606"/>
                  <a:gd name="connsiteY7" fmla="*/ 26098 h 71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4606" h="716555">
                    <a:moveTo>
                      <a:pt x="125444" y="0"/>
                    </a:moveTo>
                    <a:cubicBezTo>
                      <a:pt x="125444" y="0"/>
                      <a:pt x="131921" y="51530"/>
                      <a:pt x="125444" y="71247"/>
                    </a:cubicBezTo>
                    <a:cubicBezTo>
                      <a:pt x="125444" y="71247"/>
                      <a:pt x="221361" y="282702"/>
                      <a:pt x="224600" y="376999"/>
                    </a:cubicBezTo>
                    <a:cubicBezTo>
                      <a:pt x="225171" y="394240"/>
                      <a:pt x="190405" y="706564"/>
                      <a:pt x="190405" y="706564"/>
                    </a:cubicBezTo>
                    <a:cubicBezTo>
                      <a:pt x="190405" y="706564"/>
                      <a:pt x="162782" y="729044"/>
                      <a:pt x="109156" y="706564"/>
                    </a:cubicBezTo>
                    <a:cubicBezTo>
                      <a:pt x="109156" y="706564"/>
                      <a:pt x="99631" y="482537"/>
                      <a:pt x="112490" y="393192"/>
                    </a:cubicBezTo>
                    <a:cubicBezTo>
                      <a:pt x="112490" y="393192"/>
                      <a:pt x="45815" y="231267"/>
                      <a:pt x="26765" y="181261"/>
                    </a:cubicBezTo>
                    <a:cubicBezTo>
                      <a:pt x="7715" y="131254"/>
                      <a:pt x="0" y="26098"/>
                      <a:pt x="0" y="26098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2A31F3DA-B27E-4A81-BD72-9700D69146A2}"/>
                  </a:ext>
                </a:extLst>
              </p:cNvPr>
              <p:cNvSpPr/>
              <p:nvPr/>
            </p:nvSpPr>
            <p:spPr>
              <a:xfrm>
                <a:off x="1577435" y="3760510"/>
                <a:ext cx="193166" cy="716079"/>
              </a:xfrm>
              <a:custGeom>
                <a:avLst/>
                <a:gdLst>
                  <a:gd name="connsiteX0" fmla="*/ 27146 w 193166"/>
                  <a:gd name="connsiteY0" fmla="*/ 180785 h 716079"/>
                  <a:gd name="connsiteX1" fmla="*/ 112871 w 193166"/>
                  <a:gd name="connsiteY1" fmla="*/ 392716 h 716079"/>
                  <a:gd name="connsiteX2" fmla="*/ 109538 w 193166"/>
                  <a:gd name="connsiteY2" fmla="*/ 706088 h 716079"/>
                  <a:gd name="connsiteX3" fmla="*/ 190786 w 193166"/>
                  <a:gd name="connsiteY3" fmla="*/ 706088 h 716079"/>
                  <a:gd name="connsiteX4" fmla="*/ 193167 w 193166"/>
                  <a:gd name="connsiteY4" fmla="*/ 684943 h 716079"/>
                  <a:gd name="connsiteX5" fmla="*/ 193167 w 193166"/>
                  <a:gd name="connsiteY5" fmla="*/ 684943 h 716079"/>
                  <a:gd name="connsiteX6" fmla="*/ 121920 w 193166"/>
                  <a:gd name="connsiteY6" fmla="*/ 658273 h 716079"/>
                  <a:gd name="connsiteX7" fmla="*/ 148304 w 193166"/>
                  <a:gd name="connsiteY7" fmla="*/ 395669 h 716079"/>
                  <a:gd name="connsiteX8" fmla="*/ 99536 w 193166"/>
                  <a:gd name="connsiteY8" fmla="*/ 209550 h 716079"/>
                  <a:gd name="connsiteX9" fmla="*/ 125825 w 193166"/>
                  <a:gd name="connsiteY9" fmla="*/ 0 h 716079"/>
                  <a:gd name="connsiteX10" fmla="*/ 0 w 193166"/>
                  <a:gd name="connsiteY10" fmla="*/ 26099 h 716079"/>
                  <a:gd name="connsiteX11" fmla="*/ 27146 w 193166"/>
                  <a:gd name="connsiteY11" fmla="*/ 180785 h 716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166" h="716079">
                    <a:moveTo>
                      <a:pt x="27146" y="180785"/>
                    </a:moveTo>
                    <a:cubicBezTo>
                      <a:pt x="46196" y="230410"/>
                      <a:pt x="112871" y="392716"/>
                      <a:pt x="112871" y="392716"/>
                    </a:cubicBezTo>
                    <a:cubicBezTo>
                      <a:pt x="99822" y="482060"/>
                      <a:pt x="109538" y="706088"/>
                      <a:pt x="109538" y="706088"/>
                    </a:cubicBezTo>
                    <a:cubicBezTo>
                      <a:pt x="163163" y="728567"/>
                      <a:pt x="190786" y="706088"/>
                      <a:pt x="190786" y="706088"/>
                    </a:cubicBezTo>
                    <a:cubicBezTo>
                      <a:pt x="190786" y="706088"/>
                      <a:pt x="191738" y="698183"/>
                      <a:pt x="193167" y="684943"/>
                    </a:cubicBezTo>
                    <a:lnTo>
                      <a:pt x="193167" y="684943"/>
                    </a:lnTo>
                    <a:cubicBezTo>
                      <a:pt x="193167" y="684943"/>
                      <a:pt x="128588" y="728186"/>
                      <a:pt x="121920" y="658273"/>
                    </a:cubicBezTo>
                    <a:cubicBezTo>
                      <a:pt x="115252" y="588359"/>
                      <a:pt x="144875" y="439198"/>
                      <a:pt x="148304" y="395669"/>
                    </a:cubicBezTo>
                    <a:cubicBezTo>
                      <a:pt x="151733" y="352139"/>
                      <a:pt x="77438" y="270034"/>
                      <a:pt x="99536" y="209550"/>
                    </a:cubicBezTo>
                    <a:cubicBezTo>
                      <a:pt x="121634" y="149066"/>
                      <a:pt x="125825" y="0"/>
                      <a:pt x="125825" y="0"/>
                    </a:cubicBezTo>
                    <a:lnTo>
                      <a:pt x="0" y="26099"/>
                    </a:lnTo>
                    <a:cubicBezTo>
                      <a:pt x="0" y="26099"/>
                      <a:pt x="7620" y="131159"/>
                      <a:pt x="27146" y="18078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73505718-87F9-4ABC-A618-2FAFDC171BB9}"/>
                  </a:ext>
                </a:extLst>
              </p:cNvPr>
              <p:cNvSpPr/>
              <p:nvPr/>
            </p:nvSpPr>
            <p:spPr>
              <a:xfrm>
                <a:off x="1744122" y="4140558"/>
                <a:ext cx="33718" cy="31241"/>
              </a:xfrm>
              <a:custGeom>
                <a:avLst/>
                <a:gdLst>
                  <a:gd name="connsiteX0" fmla="*/ 0 w 33718"/>
                  <a:gd name="connsiteY0" fmla="*/ 0 h 31241"/>
                  <a:gd name="connsiteX1" fmla="*/ 33718 w 33718"/>
                  <a:gd name="connsiteY1" fmla="*/ 31242 h 31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718" h="31241">
                    <a:moveTo>
                      <a:pt x="0" y="0"/>
                    </a:moveTo>
                    <a:cubicBezTo>
                      <a:pt x="0" y="0"/>
                      <a:pt x="12859" y="29528"/>
                      <a:pt x="33718" y="31242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5C36602C-58AA-4FB9-8B38-0E90C30855FD}"/>
                  </a:ext>
                </a:extLst>
              </p:cNvPr>
              <p:cNvSpPr/>
              <p:nvPr/>
            </p:nvSpPr>
            <p:spPr>
              <a:xfrm>
                <a:off x="1634585" y="3899385"/>
                <a:ext cx="56102" cy="70675"/>
              </a:xfrm>
              <a:custGeom>
                <a:avLst/>
                <a:gdLst>
                  <a:gd name="connsiteX0" fmla="*/ 56102 w 56102"/>
                  <a:gd name="connsiteY0" fmla="*/ 0 h 70675"/>
                  <a:gd name="connsiteX1" fmla="*/ 0 w 56102"/>
                  <a:gd name="connsiteY1" fmla="*/ 70675 h 70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6102" h="70675">
                    <a:moveTo>
                      <a:pt x="56102" y="0"/>
                    </a:moveTo>
                    <a:cubicBezTo>
                      <a:pt x="41900" y="26803"/>
                      <a:pt x="22882" y="50759"/>
                      <a:pt x="0" y="70675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EFD4AC69-90C0-45C8-B44B-5DF665572E02}"/>
                  </a:ext>
                </a:extLst>
              </p:cNvPr>
              <p:cNvSpPr/>
              <p:nvPr/>
            </p:nvSpPr>
            <p:spPr>
              <a:xfrm>
                <a:off x="1203197" y="3778703"/>
                <a:ext cx="487489" cy="704126"/>
              </a:xfrm>
              <a:custGeom>
                <a:avLst/>
                <a:gdLst>
                  <a:gd name="connsiteX0" fmla="*/ 487490 w 487489"/>
                  <a:gd name="connsiteY0" fmla="*/ 0 h 704126"/>
                  <a:gd name="connsiteX1" fmla="*/ 419195 w 487489"/>
                  <a:gd name="connsiteY1" fmla="*/ 185261 h 704126"/>
                  <a:gd name="connsiteX2" fmla="*/ 268129 w 487489"/>
                  <a:gd name="connsiteY2" fmla="*/ 441198 h 704126"/>
                  <a:gd name="connsiteX3" fmla="*/ 92583 w 487489"/>
                  <a:gd name="connsiteY3" fmla="*/ 687324 h 704126"/>
                  <a:gd name="connsiteX4" fmla="*/ 0 w 487489"/>
                  <a:gd name="connsiteY4" fmla="*/ 682466 h 704126"/>
                  <a:gd name="connsiteX5" fmla="*/ 177927 w 487489"/>
                  <a:gd name="connsiteY5" fmla="*/ 375380 h 704126"/>
                  <a:gd name="connsiteX6" fmla="*/ 268129 w 487489"/>
                  <a:gd name="connsiteY6" fmla="*/ 162592 h 704126"/>
                  <a:gd name="connsiteX7" fmla="*/ 302228 w 487489"/>
                  <a:gd name="connsiteY7" fmla="*/ 12192 h 704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7489" h="704126">
                    <a:moveTo>
                      <a:pt x="487490" y="0"/>
                    </a:moveTo>
                    <a:cubicBezTo>
                      <a:pt x="487490" y="0"/>
                      <a:pt x="475297" y="109728"/>
                      <a:pt x="419195" y="185261"/>
                    </a:cubicBezTo>
                    <a:cubicBezTo>
                      <a:pt x="363093" y="260795"/>
                      <a:pt x="311944" y="407003"/>
                      <a:pt x="268129" y="441198"/>
                    </a:cubicBezTo>
                    <a:cubicBezTo>
                      <a:pt x="224314" y="475393"/>
                      <a:pt x="92583" y="687324"/>
                      <a:pt x="92583" y="687324"/>
                    </a:cubicBezTo>
                    <a:cubicBezTo>
                      <a:pt x="92583" y="687324"/>
                      <a:pt x="35433" y="728186"/>
                      <a:pt x="0" y="682466"/>
                    </a:cubicBezTo>
                    <a:cubicBezTo>
                      <a:pt x="0" y="682466"/>
                      <a:pt x="109728" y="460629"/>
                      <a:pt x="177927" y="375380"/>
                    </a:cubicBezTo>
                    <a:cubicBezTo>
                      <a:pt x="177927" y="375380"/>
                      <a:pt x="246126" y="210598"/>
                      <a:pt x="268129" y="162592"/>
                    </a:cubicBezTo>
                    <a:cubicBezTo>
                      <a:pt x="268129" y="162592"/>
                      <a:pt x="253460" y="97536"/>
                      <a:pt x="302228" y="12192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8B038B3B-519D-4D55-A2A7-34972DF29A20}"/>
                  </a:ext>
                </a:extLst>
              </p:cNvPr>
              <p:cNvSpPr/>
              <p:nvPr/>
            </p:nvSpPr>
            <p:spPr>
              <a:xfrm>
                <a:off x="1202912" y="3931960"/>
                <a:ext cx="324736" cy="550068"/>
              </a:xfrm>
              <a:custGeom>
                <a:avLst/>
                <a:gdLst>
                  <a:gd name="connsiteX0" fmla="*/ 40481 w 324736"/>
                  <a:gd name="connsiteY0" fmla="*/ 527495 h 550068"/>
                  <a:gd name="connsiteX1" fmla="*/ 202406 w 324736"/>
                  <a:gd name="connsiteY1" fmla="*/ 208597 h 550068"/>
                  <a:gd name="connsiteX2" fmla="*/ 311468 w 324736"/>
                  <a:gd name="connsiteY2" fmla="*/ 38100 h 550068"/>
                  <a:gd name="connsiteX3" fmla="*/ 266795 w 324736"/>
                  <a:gd name="connsiteY3" fmla="*/ 0 h 550068"/>
                  <a:gd name="connsiteX4" fmla="*/ 268129 w 324736"/>
                  <a:gd name="connsiteY4" fmla="*/ 9525 h 550068"/>
                  <a:gd name="connsiteX5" fmla="*/ 177927 w 324736"/>
                  <a:gd name="connsiteY5" fmla="*/ 222313 h 550068"/>
                  <a:gd name="connsiteX6" fmla="*/ 0 w 324736"/>
                  <a:gd name="connsiteY6" fmla="*/ 529400 h 550068"/>
                  <a:gd name="connsiteX7" fmla="*/ 34195 w 324736"/>
                  <a:gd name="connsiteY7" fmla="*/ 550069 h 550068"/>
                  <a:gd name="connsiteX8" fmla="*/ 40481 w 324736"/>
                  <a:gd name="connsiteY8" fmla="*/ 527495 h 550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4736" h="550068">
                    <a:moveTo>
                      <a:pt x="40481" y="527495"/>
                    </a:moveTo>
                    <a:cubicBezTo>
                      <a:pt x="37243" y="467392"/>
                      <a:pt x="134684" y="347091"/>
                      <a:pt x="202406" y="208597"/>
                    </a:cubicBezTo>
                    <a:cubicBezTo>
                      <a:pt x="270129" y="70104"/>
                      <a:pt x="358616" y="48196"/>
                      <a:pt x="311468" y="38100"/>
                    </a:cubicBezTo>
                    <a:cubicBezTo>
                      <a:pt x="291486" y="32995"/>
                      <a:pt x="274992" y="18926"/>
                      <a:pt x="266795" y="0"/>
                    </a:cubicBezTo>
                    <a:cubicBezTo>
                      <a:pt x="267051" y="3200"/>
                      <a:pt x="267495" y="6382"/>
                      <a:pt x="268129" y="9525"/>
                    </a:cubicBezTo>
                    <a:cubicBezTo>
                      <a:pt x="246126" y="57150"/>
                      <a:pt x="177927" y="222313"/>
                      <a:pt x="177927" y="222313"/>
                    </a:cubicBezTo>
                    <a:cubicBezTo>
                      <a:pt x="109728" y="307562"/>
                      <a:pt x="0" y="529400"/>
                      <a:pt x="0" y="529400"/>
                    </a:cubicBezTo>
                    <a:cubicBezTo>
                      <a:pt x="8176" y="540582"/>
                      <a:pt x="20492" y="548031"/>
                      <a:pt x="34195" y="550069"/>
                    </a:cubicBezTo>
                    <a:cubicBezTo>
                      <a:pt x="39489" y="543820"/>
                      <a:pt x="41786" y="535581"/>
                      <a:pt x="40481" y="527495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EAD263C2-8BF6-4F9F-B7CF-6D73222D412F}"/>
                  </a:ext>
                </a:extLst>
              </p:cNvPr>
              <p:cNvSpPr/>
              <p:nvPr/>
            </p:nvSpPr>
            <p:spPr>
              <a:xfrm>
                <a:off x="1397071" y="4162560"/>
                <a:ext cx="16915" cy="51244"/>
              </a:xfrm>
              <a:custGeom>
                <a:avLst/>
                <a:gdLst>
                  <a:gd name="connsiteX0" fmla="*/ 1104 w 16915"/>
                  <a:gd name="connsiteY0" fmla="*/ 0 h 51244"/>
                  <a:gd name="connsiteX1" fmla="*/ 16915 w 16915"/>
                  <a:gd name="connsiteY1" fmla="*/ 51245 h 51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915" h="51244">
                    <a:moveTo>
                      <a:pt x="1104" y="0"/>
                    </a:moveTo>
                    <a:cubicBezTo>
                      <a:pt x="1104" y="0"/>
                      <a:pt x="-6231" y="35338"/>
                      <a:pt x="16915" y="51245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303CF5EF-AC4E-4E09-8F0C-694EFBEB920A}"/>
                  </a:ext>
                </a:extLst>
              </p:cNvPr>
              <p:cNvSpPr/>
              <p:nvPr/>
            </p:nvSpPr>
            <p:spPr>
              <a:xfrm>
                <a:off x="1439104" y="3379423"/>
                <a:ext cx="287301" cy="443764"/>
              </a:xfrm>
              <a:custGeom>
                <a:avLst/>
                <a:gdLst>
                  <a:gd name="connsiteX0" fmla="*/ 80704 w 287301"/>
                  <a:gd name="connsiteY0" fmla="*/ 442238 h 443764"/>
                  <a:gd name="connsiteX1" fmla="*/ 51644 w 287301"/>
                  <a:gd name="connsiteY1" fmla="*/ 407538 h 443764"/>
                  <a:gd name="connsiteX2" fmla="*/ 52129 w 287301"/>
                  <a:gd name="connsiteY2" fmla="*/ 404138 h 443764"/>
                  <a:gd name="connsiteX3" fmla="*/ 52129 w 287301"/>
                  <a:gd name="connsiteY3" fmla="*/ 370038 h 443764"/>
                  <a:gd name="connsiteX4" fmla="*/ 12791 w 287301"/>
                  <a:gd name="connsiteY4" fmla="*/ 41045 h 443764"/>
                  <a:gd name="connsiteX5" fmla="*/ 212816 w 287301"/>
                  <a:gd name="connsiteY5" fmla="*/ 58094 h 443764"/>
                  <a:gd name="connsiteX6" fmla="*/ 287302 w 287301"/>
                  <a:gd name="connsiteY6" fmla="*/ 390993 h 443764"/>
                  <a:gd name="connsiteX7" fmla="*/ 264727 w 287301"/>
                  <a:gd name="connsiteY7" fmla="*/ 421378 h 443764"/>
                  <a:gd name="connsiteX8" fmla="*/ 80704 w 287301"/>
                  <a:gd name="connsiteY8" fmla="*/ 442238 h 44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7301" h="443764">
                    <a:moveTo>
                      <a:pt x="80704" y="442238"/>
                    </a:moveTo>
                    <a:cubicBezTo>
                      <a:pt x="63097" y="440685"/>
                      <a:pt x="50086" y="425150"/>
                      <a:pt x="51644" y="407538"/>
                    </a:cubicBezTo>
                    <a:cubicBezTo>
                      <a:pt x="51745" y="406395"/>
                      <a:pt x="51906" y="405262"/>
                      <a:pt x="52129" y="404138"/>
                    </a:cubicBezTo>
                    <a:cubicBezTo>
                      <a:pt x="54535" y="392898"/>
                      <a:pt x="54535" y="381278"/>
                      <a:pt x="52129" y="370038"/>
                    </a:cubicBezTo>
                    <a:cubicBezTo>
                      <a:pt x="32508" y="271836"/>
                      <a:pt x="-25499" y="93147"/>
                      <a:pt x="12791" y="41045"/>
                    </a:cubicBezTo>
                    <a:cubicBezTo>
                      <a:pt x="66417" y="-32107"/>
                      <a:pt x="176050" y="4469"/>
                      <a:pt x="212816" y="58094"/>
                    </a:cubicBezTo>
                    <a:cubicBezTo>
                      <a:pt x="246058" y="106862"/>
                      <a:pt x="287397" y="302792"/>
                      <a:pt x="287302" y="390993"/>
                    </a:cubicBezTo>
                    <a:cubicBezTo>
                      <a:pt x="287187" y="404957"/>
                      <a:pt x="278062" y="417235"/>
                      <a:pt x="264727" y="421378"/>
                    </a:cubicBezTo>
                    <a:cubicBezTo>
                      <a:pt x="205298" y="440095"/>
                      <a:pt x="142816" y="447181"/>
                      <a:pt x="80704" y="4422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5" name="任意多边形: 形状 164">
                <a:extLst>
                  <a:ext uri="{FF2B5EF4-FFF2-40B4-BE49-F238E27FC236}">
                    <a16:creationId xmlns:a16="http://schemas.microsoft.com/office/drawing/2014/main" id="{EC45D110-73F8-4B01-97A9-4B02E26D3996}"/>
                  </a:ext>
                </a:extLst>
              </p:cNvPr>
              <p:cNvSpPr/>
              <p:nvPr/>
            </p:nvSpPr>
            <p:spPr>
              <a:xfrm>
                <a:off x="1880711" y="3032667"/>
                <a:ext cx="102971" cy="161581"/>
              </a:xfrm>
              <a:custGeom>
                <a:avLst/>
                <a:gdLst>
                  <a:gd name="connsiteX0" fmla="*/ 0 w 102971"/>
                  <a:gd name="connsiteY0" fmla="*/ 126339 h 161581"/>
                  <a:gd name="connsiteX1" fmla="*/ 14669 w 102971"/>
                  <a:gd name="connsiteY1" fmla="*/ 102527 h 161581"/>
                  <a:gd name="connsiteX2" fmla="*/ 31623 w 102971"/>
                  <a:gd name="connsiteY2" fmla="*/ 23184 h 161581"/>
                  <a:gd name="connsiteX3" fmla="*/ 35242 w 102971"/>
                  <a:gd name="connsiteY3" fmla="*/ 57283 h 161581"/>
                  <a:gd name="connsiteX4" fmla="*/ 71533 w 102971"/>
                  <a:gd name="connsiteY4" fmla="*/ 133 h 161581"/>
                  <a:gd name="connsiteX5" fmla="*/ 67437 w 102971"/>
                  <a:gd name="connsiteY5" fmla="*/ 21088 h 161581"/>
                  <a:gd name="connsiteX6" fmla="*/ 86487 w 102971"/>
                  <a:gd name="connsiteY6" fmla="*/ 4038 h 161581"/>
                  <a:gd name="connsiteX7" fmla="*/ 76962 w 102971"/>
                  <a:gd name="connsiteY7" fmla="*/ 34042 h 161581"/>
                  <a:gd name="connsiteX8" fmla="*/ 96012 w 102971"/>
                  <a:gd name="connsiteY8" fmla="*/ 22707 h 161581"/>
                  <a:gd name="connsiteX9" fmla="*/ 79819 w 102971"/>
                  <a:gd name="connsiteY9" fmla="*/ 59283 h 161581"/>
                  <a:gd name="connsiteX10" fmla="*/ 102584 w 102971"/>
                  <a:gd name="connsiteY10" fmla="*/ 47091 h 161581"/>
                  <a:gd name="connsiteX11" fmla="*/ 76581 w 102971"/>
                  <a:gd name="connsiteY11" fmla="*/ 84429 h 161581"/>
                  <a:gd name="connsiteX12" fmla="*/ 42291 w 102971"/>
                  <a:gd name="connsiteY12" fmla="*/ 127101 h 161581"/>
                  <a:gd name="connsiteX13" fmla="*/ 30385 w 102971"/>
                  <a:gd name="connsiteY13" fmla="*/ 161582 h 161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02971" h="161581">
                    <a:moveTo>
                      <a:pt x="0" y="126339"/>
                    </a:moveTo>
                    <a:cubicBezTo>
                      <a:pt x="6782" y="119738"/>
                      <a:pt x="11830" y="111556"/>
                      <a:pt x="14669" y="102527"/>
                    </a:cubicBezTo>
                    <a:cubicBezTo>
                      <a:pt x="17145" y="90620"/>
                      <a:pt x="23336" y="19945"/>
                      <a:pt x="31623" y="23184"/>
                    </a:cubicBezTo>
                    <a:cubicBezTo>
                      <a:pt x="39910" y="26422"/>
                      <a:pt x="35242" y="57283"/>
                      <a:pt x="35242" y="57283"/>
                    </a:cubicBezTo>
                    <a:cubicBezTo>
                      <a:pt x="35242" y="57283"/>
                      <a:pt x="67437" y="-3201"/>
                      <a:pt x="71533" y="133"/>
                    </a:cubicBezTo>
                    <a:cubicBezTo>
                      <a:pt x="75628" y="3467"/>
                      <a:pt x="67437" y="21088"/>
                      <a:pt x="67437" y="21088"/>
                    </a:cubicBezTo>
                    <a:cubicBezTo>
                      <a:pt x="67437" y="21088"/>
                      <a:pt x="82106" y="2038"/>
                      <a:pt x="86487" y="4038"/>
                    </a:cubicBezTo>
                    <a:cubicBezTo>
                      <a:pt x="90869" y="6038"/>
                      <a:pt x="76962" y="34042"/>
                      <a:pt x="76962" y="34042"/>
                    </a:cubicBezTo>
                    <a:cubicBezTo>
                      <a:pt x="76962" y="34042"/>
                      <a:pt x="91631" y="20231"/>
                      <a:pt x="96012" y="22707"/>
                    </a:cubicBezTo>
                    <a:cubicBezTo>
                      <a:pt x="100394" y="25184"/>
                      <a:pt x="79819" y="59283"/>
                      <a:pt x="79819" y="59283"/>
                    </a:cubicBezTo>
                    <a:cubicBezTo>
                      <a:pt x="79819" y="59283"/>
                      <a:pt x="98869" y="42995"/>
                      <a:pt x="102584" y="47091"/>
                    </a:cubicBezTo>
                    <a:cubicBezTo>
                      <a:pt x="106299" y="51187"/>
                      <a:pt x="82201" y="71380"/>
                      <a:pt x="76581" y="84429"/>
                    </a:cubicBezTo>
                    <a:cubicBezTo>
                      <a:pt x="68409" y="100993"/>
                      <a:pt x="56702" y="115557"/>
                      <a:pt x="42291" y="127101"/>
                    </a:cubicBezTo>
                    <a:lnTo>
                      <a:pt x="30385" y="161582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6" name="任意多边形: 形状 165">
                <a:extLst>
                  <a:ext uri="{FF2B5EF4-FFF2-40B4-BE49-F238E27FC236}">
                    <a16:creationId xmlns:a16="http://schemas.microsoft.com/office/drawing/2014/main" id="{B2119C5E-B6EF-46BF-8771-E94E46FEB2B2}"/>
                  </a:ext>
                </a:extLst>
              </p:cNvPr>
              <p:cNvSpPr/>
              <p:nvPr/>
            </p:nvSpPr>
            <p:spPr>
              <a:xfrm>
                <a:off x="1489138" y="3139385"/>
                <a:ext cx="433103" cy="336327"/>
              </a:xfrm>
              <a:custGeom>
                <a:avLst/>
                <a:gdLst>
                  <a:gd name="connsiteX0" fmla="*/ 0 w 433103"/>
                  <a:gd name="connsiteY0" fmla="*/ 266414 h 336327"/>
                  <a:gd name="connsiteX1" fmla="*/ 142875 w 433103"/>
                  <a:gd name="connsiteY1" fmla="*/ 240316 h 336327"/>
                  <a:gd name="connsiteX2" fmla="*/ 184975 w 433103"/>
                  <a:gd name="connsiteY2" fmla="*/ 225838 h 336327"/>
                  <a:gd name="connsiteX3" fmla="*/ 269939 w 433103"/>
                  <a:gd name="connsiteY3" fmla="*/ 162496 h 336327"/>
                  <a:gd name="connsiteX4" fmla="*/ 388525 w 433103"/>
                  <a:gd name="connsiteY4" fmla="*/ 0 h 336327"/>
                  <a:gd name="connsiteX5" fmla="*/ 433102 w 433103"/>
                  <a:gd name="connsiteY5" fmla="*/ 59912 h 336327"/>
                  <a:gd name="connsiteX6" fmla="*/ 325184 w 433103"/>
                  <a:gd name="connsiteY6" fmla="*/ 220504 h 336327"/>
                  <a:gd name="connsiteX7" fmla="*/ 145637 w 433103"/>
                  <a:gd name="connsiteY7" fmla="*/ 336328 h 33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3103" h="336327">
                    <a:moveTo>
                      <a:pt x="0" y="266414"/>
                    </a:moveTo>
                    <a:cubicBezTo>
                      <a:pt x="0" y="266414"/>
                      <a:pt x="35623" y="242983"/>
                      <a:pt x="142875" y="240316"/>
                    </a:cubicBezTo>
                    <a:cubicBezTo>
                      <a:pt x="158074" y="239992"/>
                      <a:pt x="172793" y="234934"/>
                      <a:pt x="184975" y="225838"/>
                    </a:cubicBezTo>
                    <a:cubicBezTo>
                      <a:pt x="211646" y="205740"/>
                      <a:pt x="249460" y="179546"/>
                      <a:pt x="269939" y="162496"/>
                    </a:cubicBezTo>
                    <a:cubicBezTo>
                      <a:pt x="299180" y="138113"/>
                      <a:pt x="308896" y="122968"/>
                      <a:pt x="388525" y="0"/>
                    </a:cubicBezTo>
                    <a:cubicBezTo>
                      <a:pt x="415109" y="7753"/>
                      <a:pt x="433311" y="32223"/>
                      <a:pt x="433102" y="59912"/>
                    </a:cubicBezTo>
                    <a:cubicBezTo>
                      <a:pt x="433102" y="59912"/>
                      <a:pt x="360902" y="182785"/>
                      <a:pt x="325184" y="220504"/>
                    </a:cubicBezTo>
                    <a:cubicBezTo>
                      <a:pt x="289465" y="258223"/>
                      <a:pt x="145637" y="336328"/>
                      <a:pt x="145637" y="336328"/>
                    </a:cubicBez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6D3303F0-84B4-401B-88E3-710AF0871A2A}"/>
                  </a:ext>
                </a:extLst>
              </p:cNvPr>
              <p:cNvSpPr/>
              <p:nvPr/>
            </p:nvSpPr>
            <p:spPr>
              <a:xfrm>
                <a:off x="1568767" y="3489619"/>
                <a:ext cx="77057" cy="93440"/>
              </a:xfrm>
              <a:custGeom>
                <a:avLst/>
                <a:gdLst>
                  <a:gd name="connsiteX0" fmla="*/ 77057 w 77057"/>
                  <a:gd name="connsiteY0" fmla="*/ 0 h 93440"/>
                  <a:gd name="connsiteX1" fmla="*/ 0 w 77057"/>
                  <a:gd name="connsiteY1" fmla="*/ 93440 h 93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7057" h="93440">
                    <a:moveTo>
                      <a:pt x="77057" y="0"/>
                    </a:moveTo>
                    <a:cubicBezTo>
                      <a:pt x="61942" y="38538"/>
                      <a:pt x="34954" y="71266"/>
                      <a:pt x="0" y="9344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D6A74FE6-3103-409C-B05E-B63AE5E50721}"/>
                  </a:ext>
                </a:extLst>
              </p:cNvPr>
              <p:cNvSpPr/>
              <p:nvPr/>
            </p:nvSpPr>
            <p:spPr>
              <a:xfrm>
                <a:off x="1490376" y="3663832"/>
                <a:ext cx="20859" cy="107727"/>
              </a:xfrm>
              <a:custGeom>
                <a:avLst/>
                <a:gdLst>
                  <a:gd name="connsiteX0" fmla="*/ 20860 w 20859"/>
                  <a:gd name="connsiteY0" fmla="*/ 0 h 107727"/>
                  <a:gd name="connsiteX1" fmla="*/ 0 w 20859"/>
                  <a:gd name="connsiteY1" fmla="*/ 107728 h 10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859" h="107727">
                    <a:moveTo>
                      <a:pt x="20860" y="0"/>
                    </a:moveTo>
                    <a:lnTo>
                      <a:pt x="0" y="107728"/>
                    </a:ln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9" name="任意多边形: 形状 168">
                <a:extLst>
                  <a:ext uri="{FF2B5EF4-FFF2-40B4-BE49-F238E27FC236}">
                    <a16:creationId xmlns:a16="http://schemas.microsoft.com/office/drawing/2014/main" id="{FE25B75E-EAE2-416D-8117-1A67FF3E9455}"/>
                  </a:ext>
                </a:extLst>
              </p:cNvPr>
              <p:cNvSpPr/>
              <p:nvPr/>
            </p:nvSpPr>
            <p:spPr>
              <a:xfrm>
                <a:off x="1692592" y="4167704"/>
                <a:ext cx="51244" cy="73818"/>
              </a:xfrm>
              <a:custGeom>
                <a:avLst/>
                <a:gdLst>
                  <a:gd name="connsiteX0" fmla="*/ 0 w 51244"/>
                  <a:gd name="connsiteY0" fmla="*/ 0 h 73818"/>
                  <a:gd name="connsiteX1" fmla="*/ 51244 w 51244"/>
                  <a:gd name="connsiteY1" fmla="*/ 73819 h 7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244" h="73818">
                    <a:moveTo>
                      <a:pt x="0" y="0"/>
                    </a:moveTo>
                    <a:cubicBezTo>
                      <a:pt x="5505" y="30899"/>
                      <a:pt x="24213" y="57864"/>
                      <a:pt x="51244" y="73819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7789C3D4-15C6-4AF0-A25B-7391522BC9F5}"/>
                </a:ext>
              </a:extLst>
            </p:cNvPr>
            <p:cNvSpPr/>
            <p:nvPr/>
          </p:nvSpPr>
          <p:spPr>
            <a:xfrm>
              <a:off x="1476506" y="5401718"/>
              <a:ext cx="479205" cy="1091531"/>
            </a:xfrm>
            <a:custGeom>
              <a:avLst/>
              <a:gdLst>
                <a:gd name="connsiteX0" fmla="*/ 0 w 454818"/>
                <a:gd name="connsiteY0" fmla="*/ 0 h 620839"/>
                <a:gd name="connsiteX1" fmla="*/ 454819 w 454818"/>
                <a:gd name="connsiteY1" fmla="*/ 0 h 620839"/>
                <a:gd name="connsiteX2" fmla="*/ 454819 w 454818"/>
                <a:gd name="connsiteY2" fmla="*/ 620839 h 620839"/>
                <a:gd name="connsiteX3" fmla="*/ 0 w 454818"/>
                <a:gd name="connsiteY3" fmla="*/ 620839 h 62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18" h="620839">
                  <a:moveTo>
                    <a:pt x="0" y="0"/>
                  </a:moveTo>
                  <a:lnTo>
                    <a:pt x="454819" y="0"/>
                  </a:lnTo>
                  <a:lnTo>
                    <a:pt x="454819" y="620839"/>
                  </a:lnTo>
                  <a:lnTo>
                    <a:pt x="0" y="62083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tx1">
                  <a:lumMod val="95000"/>
                  <a:lumOff val="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矩形 18">
              <a:extLst>
                <a:ext uri="{FF2B5EF4-FFF2-40B4-BE49-F238E27FC236}">
                  <a16:creationId xmlns:a16="http://schemas.microsoft.com/office/drawing/2014/main" id="{35D267F2-0CFF-455D-92CA-5379C97AEFB3}"/>
                </a:ext>
              </a:extLst>
            </p:cNvPr>
            <p:cNvSpPr/>
            <p:nvPr/>
          </p:nvSpPr>
          <p:spPr>
            <a:xfrm>
              <a:off x="1476505" y="4917045"/>
              <a:ext cx="479205" cy="484673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194" name="直接连接符 193">
              <a:extLst>
                <a:ext uri="{FF2B5EF4-FFF2-40B4-BE49-F238E27FC236}">
                  <a16:creationId xmlns:a16="http://schemas.microsoft.com/office/drawing/2014/main" id="{8995220A-51F6-4273-AF81-B45C02FF44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79974" y="4921731"/>
              <a:ext cx="476438" cy="476438"/>
            </a:xfrm>
            <a:prstGeom prst="line">
              <a:avLst/>
            </a:prstGeom>
            <a:ln w="12700" cap="rnd">
              <a:solidFill>
                <a:schemeClr val="tx1">
                  <a:lumMod val="95000"/>
                  <a:lumOff val="5000"/>
                </a:schemeClr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2" name="组合 221">
            <a:extLst>
              <a:ext uri="{FF2B5EF4-FFF2-40B4-BE49-F238E27FC236}">
                <a16:creationId xmlns:a16="http://schemas.microsoft.com/office/drawing/2014/main" id="{9D5485EE-01D7-4979-8ED6-28C0A59BB270}"/>
              </a:ext>
            </a:extLst>
          </p:cNvPr>
          <p:cNvGrpSpPr/>
          <p:nvPr/>
        </p:nvGrpSpPr>
        <p:grpSpPr>
          <a:xfrm>
            <a:off x="2695947" y="3045639"/>
            <a:ext cx="615397" cy="3437778"/>
            <a:chOff x="3452369" y="3055471"/>
            <a:chExt cx="615397" cy="3437778"/>
          </a:xfrm>
        </p:grpSpPr>
        <p:grpSp>
          <p:nvGrpSpPr>
            <p:cNvPr id="124" name="图形 10">
              <a:extLst>
                <a:ext uri="{FF2B5EF4-FFF2-40B4-BE49-F238E27FC236}">
                  <a16:creationId xmlns:a16="http://schemas.microsoft.com/office/drawing/2014/main" id="{35369AFD-89A3-449F-B931-6D3FF16194EA}"/>
                </a:ext>
              </a:extLst>
            </p:cNvPr>
            <p:cNvGrpSpPr/>
            <p:nvPr/>
          </p:nvGrpSpPr>
          <p:grpSpPr>
            <a:xfrm>
              <a:off x="3452369" y="3055471"/>
              <a:ext cx="527361" cy="1236816"/>
              <a:chOff x="-4219021" y="3328511"/>
              <a:chExt cx="686757" cy="1610646"/>
            </a:xfrm>
          </p:grpSpPr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9E7488F9-FA7A-47E0-B5DC-AC21B593EA48}"/>
                  </a:ext>
                </a:extLst>
              </p:cNvPr>
              <p:cNvSpPr/>
              <p:nvPr/>
            </p:nvSpPr>
            <p:spPr>
              <a:xfrm>
                <a:off x="-3857452" y="3348371"/>
                <a:ext cx="325188" cy="408529"/>
              </a:xfrm>
              <a:custGeom>
                <a:avLst/>
                <a:gdLst>
                  <a:gd name="connsiteX0" fmla="*/ 0 w 325188"/>
                  <a:gd name="connsiteY0" fmla="*/ 338426 h 408529"/>
                  <a:gd name="connsiteX1" fmla="*/ 59341 w 325188"/>
                  <a:gd name="connsiteY1" fmla="*/ 282609 h 408529"/>
                  <a:gd name="connsiteX2" fmla="*/ 108490 w 325188"/>
                  <a:gd name="connsiteY2" fmla="*/ 217172 h 408529"/>
                  <a:gd name="connsiteX3" fmla="*/ 241173 w 325188"/>
                  <a:gd name="connsiteY3" fmla="*/ 75726 h 408529"/>
                  <a:gd name="connsiteX4" fmla="*/ 253746 w 325188"/>
                  <a:gd name="connsiteY4" fmla="*/ 34483 h 408529"/>
                  <a:gd name="connsiteX5" fmla="*/ 278797 w 325188"/>
                  <a:gd name="connsiteY5" fmla="*/ 574 h 408529"/>
                  <a:gd name="connsiteX6" fmla="*/ 270796 w 325188"/>
                  <a:gd name="connsiteY6" fmla="*/ 26196 h 408529"/>
                  <a:gd name="connsiteX7" fmla="*/ 322040 w 325188"/>
                  <a:gd name="connsiteY7" fmla="*/ 31149 h 408529"/>
                  <a:gd name="connsiteX8" fmla="*/ 317754 w 325188"/>
                  <a:gd name="connsiteY8" fmla="*/ 45055 h 408529"/>
                  <a:gd name="connsiteX9" fmla="*/ 314668 w 325188"/>
                  <a:gd name="connsiteY9" fmla="*/ 63391 h 408529"/>
                  <a:gd name="connsiteX10" fmla="*/ 312420 w 325188"/>
                  <a:gd name="connsiteY10" fmla="*/ 64677 h 408529"/>
                  <a:gd name="connsiteX11" fmla="*/ 302895 w 325188"/>
                  <a:gd name="connsiteY11" fmla="*/ 79536 h 408529"/>
                  <a:gd name="connsiteX12" fmla="*/ 294894 w 325188"/>
                  <a:gd name="connsiteY12" fmla="*/ 91538 h 408529"/>
                  <a:gd name="connsiteX13" fmla="*/ 274511 w 325188"/>
                  <a:gd name="connsiteY13" fmla="*/ 97062 h 408529"/>
                  <a:gd name="connsiteX14" fmla="*/ 122111 w 325188"/>
                  <a:gd name="connsiteY14" fmla="*/ 319947 h 408529"/>
                  <a:gd name="connsiteX15" fmla="*/ 48006 w 325188"/>
                  <a:gd name="connsiteY15" fmla="*/ 408530 h 408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5188" h="408529">
                    <a:moveTo>
                      <a:pt x="0" y="338426"/>
                    </a:moveTo>
                    <a:lnTo>
                      <a:pt x="59341" y="282609"/>
                    </a:lnTo>
                    <a:cubicBezTo>
                      <a:pt x="74104" y="259625"/>
                      <a:pt x="90535" y="237756"/>
                      <a:pt x="108490" y="217172"/>
                    </a:cubicBezTo>
                    <a:cubicBezTo>
                      <a:pt x="143637" y="175358"/>
                      <a:pt x="241173" y="75726"/>
                      <a:pt x="241173" y="75726"/>
                    </a:cubicBezTo>
                    <a:cubicBezTo>
                      <a:pt x="246593" y="62381"/>
                      <a:pt x="250803" y="48580"/>
                      <a:pt x="253746" y="34483"/>
                    </a:cubicBezTo>
                    <a:cubicBezTo>
                      <a:pt x="256985" y="15909"/>
                      <a:pt x="272796" y="-3617"/>
                      <a:pt x="278797" y="574"/>
                    </a:cubicBezTo>
                    <a:cubicBezTo>
                      <a:pt x="284798" y="4765"/>
                      <a:pt x="270510" y="21815"/>
                      <a:pt x="270796" y="26196"/>
                    </a:cubicBezTo>
                    <a:cubicBezTo>
                      <a:pt x="271082" y="30578"/>
                      <a:pt x="312992" y="24863"/>
                      <a:pt x="322040" y="31149"/>
                    </a:cubicBezTo>
                    <a:cubicBezTo>
                      <a:pt x="331089" y="37436"/>
                      <a:pt x="317754" y="45055"/>
                      <a:pt x="317754" y="45055"/>
                    </a:cubicBezTo>
                    <a:cubicBezTo>
                      <a:pt x="321964" y="50971"/>
                      <a:pt x="320583" y="59172"/>
                      <a:pt x="314668" y="63391"/>
                    </a:cubicBezTo>
                    <a:cubicBezTo>
                      <a:pt x="313963" y="63886"/>
                      <a:pt x="313211" y="64325"/>
                      <a:pt x="312420" y="64677"/>
                    </a:cubicBezTo>
                    <a:cubicBezTo>
                      <a:pt x="312420" y="64677"/>
                      <a:pt x="314230" y="78012"/>
                      <a:pt x="302895" y="79536"/>
                    </a:cubicBezTo>
                    <a:cubicBezTo>
                      <a:pt x="302895" y="79536"/>
                      <a:pt x="306705" y="89061"/>
                      <a:pt x="294894" y="91538"/>
                    </a:cubicBezTo>
                    <a:cubicBezTo>
                      <a:pt x="287969" y="92871"/>
                      <a:pt x="281159" y="94719"/>
                      <a:pt x="274511" y="97062"/>
                    </a:cubicBezTo>
                    <a:cubicBezTo>
                      <a:pt x="274511" y="97062"/>
                      <a:pt x="162020" y="291658"/>
                      <a:pt x="122111" y="319947"/>
                    </a:cubicBezTo>
                    <a:lnTo>
                      <a:pt x="48006" y="408530"/>
                    </a:ln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D757BD51-E292-4DBA-AACB-EFE14B844CD9}"/>
                  </a:ext>
                </a:extLst>
              </p:cNvPr>
              <p:cNvSpPr/>
              <p:nvPr/>
            </p:nvSpPr>
            <p:spPr>
              <a:xfrm>
                <a:off x="-3960608" y="3661556"/>
                <a:ext cx="169494" cy="185832"/>
              </a:xfrm>
              <a:custGeom>
                <a:avLst/>
                <a:gdLst>
                  <a:gd name="connsiteX0" fmla="*/ 0 w 169494"/>
                  <a:gd name="connsiteY0" fmla="*/ 114300 h 185832"/>
                  <a:gd name="connsiteX1" fmla="*/ 122873 w 169494"/>
                  <a:gd name="connsiteY1" fmla="*/ 0 h 185832"/>
                  <a:gd name="connsiteX2" fmla="*/ 169450 w 169494"/>
                  <a:gd name="connsiteY2" fmla="*/ 104775 h 185832"/>
                  <a:gd name="connsiteX3" fmla="*/ 73628 w 169494"/>
                  <a:gd name="connsiteY3" fmla="*/ 185833 h 185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494" h="185832">
                    <a:moveTo>
                      <a:pt x="0" y="114300"/>
                    </a:moveTo>
                    <a:cubicBezTo>
                      <a:pt x="0" y="114300"/>
                      <a:pt x="82391" y="30956"/>
                      <a:pt x="122873" y="0"/>
                    </a:cubicBezTo>
                    <a:cubicBezTo>
                      <a:pt x="122873" y="0"/>
                      <a:pt x="171164" y="55912"/>
                      <a:pt x="169450" y="104775"/>
                    </a:cubicBezTo>
                    <a:cubicBezTo>
                      <a:pt x="169450" y="104775"/>
                      <a:pt x="105442" y="178784"/>
                      <a:pt x="73628" y="185833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6306866A-AF0A-4C1B-95DC-132CE812310A}"/>
                  </a:ext>
                </a:extLst>
              </p:cNvPr>
              <p:cNvSpPr/>
              <p:nvPr/>
            </p:nvSpPr>
            <p:spPr>
              <a:xfrm>
                <a:off x="-3779156" y="4208576"/>
                <a:ext cx="213096" cy="152191"/>
              </a:xfrm>
              <a:custGeom>
                <a:avLst/>
                <a:gdLst>
                  <a:gd name="connsiteX0" fmla="*/ 0 w 213096"/>
                  <a:gd name="connsiteY0" fmla="*/ 37529 h 152191"/>
                  <a:gd name="connsiteX1" fmla="*/ 47625 w 213096"/>
                  <a:gd name="connsiteY1" fmla="*/ 91440 h 152191"/>
                  <a:gd name="connsiteX2" fmla="*/ 66675 w 213096"/>
                  <a:gd name="connsiteY2" fmla="*/ 149638 h 152191"/>
                  <a:gd name="connsiteX3" fmla="*/ 212884 w 213096"/>
                  <a:gd name="connsiteY3" fmla="*/ 47339 h 152191"/>
                  <a:gd name="connsiteX4" fmla="*/ 149542 w 213096"/>
                  <a:gd name="connsiteY4" fmla="*/ 56864 h 152191"/>
                  <a:gd name="connsiteX5" fmla="*/ 99155 w 213096"/>
                  <a:gd name="connsiteY5" fmla="*/ 63341 h 152191"/>
                  <a:gd name="connsiteX6" fmla="*/ 61722 w 213096"/>
                  <a:gd name="connsiteY6" fmla="*/ 0 h 152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096" h="152191">
                    <a:moveTo>
                      <a:pt x="0" y="37529"/>
                    </a:moveTo>
                    <a:cubicBezTo>
                      <a:pt x="20403" y="50920"/>
                      <a:pt x="36852" y="69532"/>
                      <a:pt x="47625" y="91440"/>
                    </a:cubicBezTo>
                    <a:cubicBezTo>
                      <a:pt x="60484" y="120015"/>
                      <a:pt x="47625" y="132016"/>
                      <a:pt x="66675" y="149638"/>
                    </a:cubicBezTo>
                    <a:cubicBezTo>
                      <a:pt x="88487" y="169735"/>
                      <a:pt x="219075" y="65151"/>
                      <a:pt x="212884" y="47339"/>
                    </a:cubicBezTo>
                    <a:cubicBezTo>
                      <a:pt x="206692" y="29527"/>
                      <a:pt x="180404" y="50578"/>
                      <a:pt x="149542" y="56864"/>
                    </a:cubicBezTo>
                    <a:cubicBezTo>
                      <a:pt x="132988" y="60588"/>
                      <a:pt x="116119" y="62760"/>
                      <a:pt x="99155" y="63341"/>
                    </a:cubicBezTo>
                    <a:lnTo>
                      <a:pt x="61722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B7D3CFF4-C535-4627-A4A1-8D6605DB91F2}"/>
                  </a:ext>
                </a:extLst>
              </p:cNvPr>
              <p:cNvSpPr/>
              <p:nvPr/>
            </p:nvSpPr>
            <p:spPr>
              <a:xfrm>
                <a:off x="-4105006" y="3913676"/>
                <a:ext cx="414432" cy="367195"/>
              </a:xfrm>
              <a:custGeom>
                <a:avLst/>
                <a:gdLst>
                  <a:gd name="connsiteX0" fmla="*/ 106680 w 414432"/>
                  <a:gd name="connsiteY0" fmla="*/ 249847 h 367195"/>
                  <a:gd name="connsiteX1" fmla="*/ 215836 w 414432"/>
                  <a:gd name="connsiteY1" fmla="*/ 136500 h 367195"/>
                  <a:gd name="connsiteX2" fmla="*/ 349186 w 414432"/>
                  <a:gd name="connsiteY2" fmla="*/ 367195 h 367195"/>
                  <a:gd name="connsiteX3" fmla="*/ 414433 w 414432"/>
                  <a:gd name="connsiteY3" fmla="*/ 318427 h 367195"/>
                  <a:gd name="connsiteX4" fmla="*/ 228600 w 414432"/>
                  <a:gd name="connsiteY4" fmla="*/ 6 h 367195"/>
                  <a:gd name="connsiteX5" fmla="*/ 0 w 414432"/>
                  <a:gd name="connsiteY5" fmla="*/ 154883 h 367195"/>
                  <a:gd name="connsiteX6" fmla="*/ 106680 w 414432"/>
                  <a:gd name="connsiteY6" fmla="*/ 249847 h 367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4432" h="367195">
                    <a:moveTo>
                      <a:pt x="106680" y="249847"/>
                    </a:moveTo>
                    <a:cubicBezTo>
                      <a:pt x="106680" y="249847"/>
                      <a:pt x="186595" y="216128"/>
                      <a:pt x="215836" y="136500"/>
                    </a:cubicBezTo>
                    <a:cubicBezTo>
                      <a:pt x="215836" y="136500"/>
                      <a:pt x="193072" y="214414"/>
                      <a:pt x="349186" y="367195"/>
                    </a:cubicBezTo>
                    <a:cubicBezTo>
                      <a:pt x="349186" y="367195"/>
                      <a:pt x="396811" y="360718"/>
                      <a:pt x="414433" y="318427"/>
                    </a:cubicBezTo>
                    <a:cubicBezTo>
                      <a:pt x="414433" y="318427"/>
                      <a:pt x="277082" y="-1613"/>
                      <a:pt x="228600" y="6"/>
                    </a:cubicBezTo>
                    <a:cubicBezTo>
                      <a:pt x="180118" y="1626"/>
                      <a:pt x="0" y="154883"/>
                      <a:pt x="0" y="154883"/>
                    </a:cubicBezTo>
                    <a:cubicBezTo>
                      <a:pt x="0" y="154883"/>
                      <a:pt x="16954" y="264134"/>
                      <a:pt x="106680" y="24984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506F4F09-E3A8-47E0-9029-4967BF2B0C15}"/>
                  </a:ext>
                </a:extLst>
              </p:cNvPr>
              <p:cNvSpPr/>
              <p:nvPr/>
            </p:nvSpPr>
            <p:spPr>
              <a:xfrm>
                <a:off x="-3991659" y="3989609"/>
                <a:ext cx="286321" cy="291261"/>
              </a:xfrm>
              <a:custGeom>
                <a:avLst/>
                <a:gdLst>
                  <a:gd name="connsiteX0" fmla="*/ 134207 w 286321"/>
                  <a:gd name="connsiteY0" fmla="*/ 113716 h 291261"/>
                  <a:gd name="connsiteX1" fmla="*/ 102203 w 286321"/>
                  <a:gd name="connsiteY1" fmla="*/ 19704 h 291261"/>
                  <a:gd name="connsiteX2" fmla="*/ 19621 w 286321"/>
                  <a:gd name="connsiteY2" fmla="*/ 79711 h 291261"/>
                  <a:gd name="connsiteX3" fmla="*/ 0 w 286321"/>
                  <a:gd name="connsiteY3" fmla="*/ 107620 h 291261"/>
                  <a:gd name="connsiteX4" fmla="*/ 23622 w 286321"/>
                  <a:gd name="connsiteY4" fmla="*/ 156674 h 291261"/>
                  <a:gd name="connsiteX5" fmla="*/ 102489 w 286321"/>
                  <a:gd name="connsiteY5" fmla="*/ 60566 h 291261"/>
                  <a:gd name="connsiteX6" fmla="*/ 235839 w 286321"/>
                  <a:gd name="connsiteY6" fmla="*/ 291262 h 291261"/>
                  <a:gd name="connsiteX7" fmla="*/ 286321 w 286321"/>
                  <a:gd name="connsiteY7" fmla="*/ 264877 h 291261"/>
                  <a:gd name="connsiteX8" fmla="*/ 134207 w 286321"/>
                  <a:gd name="connsiteY8" fmla="*/ 113716 h 29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321" h="291261">
                    <a:moveTo>
                      <a:pt x="134207" y="113716"/>
                    </a:moveTo>
                    <a:cubicBezTo>
                      <a:pt x="119063" y="74759"/>
                      <a:pt x="126683" y="-47257"/>
                      <a:pt x="102203" y="19704"/>
                    </a:cubicBezTo>
                    <a:cubicBezTo>
                      <a:pt x="77724" y="86665"/>
                      <a:pt x="19621" y="79711"/>
                      <a:pt x="19621" y="79711"/>
                    </a:cubicBezTo>
                    <a:lnTo>
                      <a:pt x="0" y="107620"/>
                    </a:lnTo>
                    <a:lnTo>
                      <a:pt x="23622" y="156674"/>
                    </a:lnTo>
                    <a:cubicBezTo>
                      <a:pt x="59284" y="133642"/>
                      <a:pt x="86859" y="100038"/>
                      <a:pt x="102489" y="60566"/>
                    </a:cubicBezTo>
                    <a:cubicBezTo>
                      <a:pt x="102489" y="60566"/>
                      <a:pt x="79724" y="138481"/>
                      <a:pt x="235839" y="291262"/>
                    </a:cubicBezTo>
                    <a:cubicBezTo>
                      <a:pt x="254965" y="287823"/>
                      <a:pt x="272577" y="278613"/>
                      <a:pt x="286321" y="264877"/>
                    </a:cubicBezTo>
                    <a:cubicBezTo>
                      <a:pt x="234505" y="279736"/>
                      <a:pt x="149447" y="152578"/>
                      <a:pt x="134207" y="113716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F6EE9696-C86F-41D6-80A3-7C46F3672DCA}"/>
                  </a:ext>
                </a:extLst>
              </p:cNvPr>
              <p:cNvSpPr/>
              <p:nvPr/>
            </p:nvSpPr>
            <p:spPr>
              <a:xfrm>
                <a:off x="-3884547" y="3988358"/>
                <a:ext cx="8140" cy="41910"/>
              </a:xfrm>
              <a:custGeom>
                <a:avLst/>
                <a:gdLst>
                  <a:gd name="connsiteX0" fmla="*/ 8141 w 8140"/>
                  <a:gd name="connsiteY0" fmla="*/ 0 h 41910"/>
                  <a:gd name="connsiteX1" fmla="*/ 521 w 8140"/>
                  <a:gd name="connsiteY1" fmla="*/ 41910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140" h="41910">
                    <a:moveTo>
                      <a:pt x="8141" y="0"/>
                    </a:moveTo>
                    <a:cubicBezTo>
                      <a:pt x="8141" y="0"/>
                      <a:pt x="-2432" y="5810"/>
                      <a:pt x="521" y="4191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D5968D5F-5FC5-4323-8970-AF8EC175A0F0}"/>
                  </a:ext>
                </a:extLst>
              </p:cNvPr>
              <p:cNvSpPr/>
              <p:nvPr/>
            </p:nvSpPr>
            <p:spPr>
              <a:xfrm>
                <a:off x="-3876669" y="4829225"/>
                <a:ext cx="186347" cy="109931"/>
              </a:xfrm>
              <a:custGeom>
                <a:avLst/>
                <a:gdLst>
                  <a:gd name="connsiteX0" fmla="*/ 80272 w 186347"/>
                  <a:gd name="connsiteY0" fmla="*/ 0 h 109931"/>
                  <a:gd name="connsiteX1" fmla="*/ 86368 w 186347"/>
                  <a:gd name="connsiteY1" fmla="*/ 39052 h 109931"/>
                  <a:gd name="connsiteX2" fmla="*/ 186286 w 186347"/>
                  <a:gd name="connsiteY2" fmla="*/ 90201 h 109931"/>
                  <a:gd name="connsiteX3" fmla="*/ 87607 w 186347"/>
                  <a:gd name="connsiteY3" fmla="*/ 107251 h 109931"/>
                  <a:gd name="connsiteX4" fmla="*/ 1024 w 186347"/>
                  <a:gd name="connsiteY4" fmla="*/ 99917 h 109931"/>
                  <a:gd name="connsiteX5" fmla="*/ 15026 w 186347"/>
                  <a:gd name="connsiteY5" fmla="*/ 49720 h 109931"/>
                  <a:gd name="connsiteX6" fmla="*/ 16931 w 186347"/>
                  <a:gd name="connsiteY6" fmla="*/ 12382 h 109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6347" h="109931">
                    <a:moveTo>
                      <a:pt x="80272" y="0"/>
                    </a:moveTo>
                    <a:lnTo>
                      <a:pt x="86368" y="39052"/>
                    </a:lnTo>
                    <a:cubicBezTo>
                      <a:pt x="131422" y="85344"/>
                      <a:pt x="183809" y="69437"/>
                      <a:pt x="186286" y="90201"/>
                    </a:cubicBezTo>
                    <a:cubicBezTo>
                      <a:pt x="188762" y="110966"/>
                      <a:pt x="115610" y="107251"/>
                      <a:pt x="87607" y="107251"/>
                    </a:cubicBezTo>
                    <a:cubicBezTo>
                      <a:pt x="59603" y="107251"/>
                      <a:pt x="10835" y="116776"/>
                      <a:pt x="1024" y="99917"/>
                    </a:cubicBezTo>
                    <a:cubicBezTo>
                      <a:pt x="-3833" y="91440"/>
                      <a:pt x="9883" y="69532"/>
                      <a:pt x="15026" y="49720"/>
                    </a:cubicBezTo>
                    <a:cubicBezTo>
                      <a:pt x="18169" y="37528"/>
                      <a:pt x="18817" y="24832"/>
                      <a:pt x="16931" y="12382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8501F485-12BA-45A2-A8D2-2D05227BF71D}"/>
                  </a:ext>
                </a:extLst>
              </p:cNvPr>
              <p:cNvSpPr/>
              <p:nvPr/>
            </p:nvSpPr>
            <p:spPr>
              <a:xfrm>
                <a:off x="-4122850" y="3472288"/>
                <a:ext cx="180006" cy="258418"/>
              </a:xfrm>
              <a:custGeom>
                <a:avLst/>
                <a:gdLst>
                  <a:gd name="connsiteX0" fmla="*/ 150813 w 180006"/>
                  <a:gd name="connsiteY0" fmla="*/ 87159 h 258418"/>
                  <a:gd name="connsiteX1" fmla="*/ 176816 w 180006"/>
                  <a:gd name="connsiteY1" fmla="*/ 39534 h 258418"/>
                  <a:gd name="connsiteX2" fmla="*/ 144050 w 180006"/>
                  <a:gd name="connsiteY2" fmla="*/ 50488 h 258418"/>
                  <a:gd name="connsiteX3" fmla="*/ 137859 w 180006"/>
                  <a:gd name="connsiteY3" fmla="*/ 577 h 258418"/>
                  <a:gd name="connsiteX4" fmla="*/ 114713 w 180006"/>
                  <a:gd name="connsiteY4" fmla="*/ 38677 h 258418"/>
                  <a:gd name="connsiteX5" fmla="*/ 92710 w 180006"/>
                  <a:gd name="connsiteY5" fmla="*/ 577 h 258418"/>
                  <a:gd name="connsiteX6" fmla="*/ 57373 w 180006"/>
                  <a:gd name="connsiteY6" fmla="*/ 51060 h 258418"/>
                  <a:gd name="connsiteX7" fmla="*/ 12319 w 180006"/>
                  <a:gd name="connsiteY7" fmla="*/ 141261 h 258418"/>
                  <a:gd name="connsiteX8" fmla="*/ 33084 w 180006"/>
                  <a:gd name="connsiteY8" fmla="*/ 192411 h 258418"/>
                  <a:gd name="connsiteX9" fmla="*/ 90234 w 180006"/>
                  <a:gd name="connsiteY9" fmla="*/ 258419 h 258418"/>
                  <a:gd name="connsiteX10" fmla="*/ 137859 w 180006"/>
                  <a:gd name="connsiteY10" fmla="*/ 213175 h 258418"/>
                  <a:gd name="connsiteX11" fmla="*/ 144050 w 180006"/>
                  <a:gd name="connsiteY11" fmla="*/ 121735 h 258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0006" h="258418">
                    <a:moveTo>
                      <a:pt x="150813" y="87159"/>
                    </a:moveTo>
                    <a:cubicBezTo>
                      <a:pt x="150813" y="87159"/>
                      <a:pt x="191485" y="53060"/>
                      <a:pt x="176816" y="39534"/>
                    </a:cubicBezTo>
                    <a:cubicBezTo>
                      <a:pt x="162148" y="26009"/>
                      <a:pt x="144050" y="50488"/>
                      <a:pt x="144050" y="50488"/>
                    </a:cubicBezTo>
                    <a:cubicBezTo>
                      <a:pt x="144050" y="50488"/>
                      <a:pt x="158528" y="6673"/>
                      <a:pt x="137859" y="577"/>
                    </a:cubicBezTo>
                    <a:cubicBezTo>
                      <a:pt x="117190" y="-5519"/>
                      <a:pt x="114713" y="38677"/>
                      <a:pt x="114713" y="38677"/>
                    </a:cubicBezTo>
                    <a:cubicBezTo>
                      <a:pt x="114713" y="38677"/>
                      <a:pt x="113475" y="-185"/>
                      <a:pt x="92710" y="577"/>
                    </a:cubicBezTo>
                    <a:cubicBezTo>
                      <a:pt x="71946" y="1339"/>
                      <a:pt x="92710" y="27819"/>
                      <a:pt x="57373" y="51060"/>
                    </a:cubicBezTo>
                    <a:cubicBezTo>
                      <a:pt x="22035" y="74301"/>
                      <a:pt x="-21780" y="102304"/>
                      <a:pt x="12319" y="141261"/>
                    </a:cubicBezTo>
                    <a:cubicBezTo>
                      <a:pt x="12319" y="141261"/>
                      <a:pt x="-8350" y="165646"/>
                      <a:pt x="33084" y="192411"/>
                    </a:cubicBezTo>
                    <a:cubicBezTo>
                      <a:pt x="74518" y="219176"/>
                      <a:pt x="84805" y="228129"/>
                      <a:pt x="90234" y="258419"/>
                    </a:cubicBezTo>
                    <a:lnTo>
                      <a:pt x="137859" y="213175"/>
                    </a:lnTo>
                    <a:lnTo>
                      <a:pt x="144050" y="121735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098C10CD-0059-4118-A252-5B3D8B710081}"/>
                  </a:ext>
                </a:extLst>
              </p:cNvPr>
              <p:cNvSpPr/>
              <p:nvPr/>
            </p:nvSpPr>
            <p:spPr>
              <a:xfrm>
                <a:off x="-3884026" y="3328511"/>
                <a:ext cx="347773" cy="388861"/>
              </a:xfrm>
              <a:custGeom>
                <a:avLst/>
                <a:gdLst>
                  <a:gd name="connsiteX0" fmla="*/ 0 w 347773"/>
                  <a:gd name="connsiteY0" fmla="*/ 315899 h 388861"/>
                  <a:gd name="connsiteX1" fmla="*/ 63437 w 347773"/>
                  <a:gd name="connsiteY1" fmla="*/ 264941 h 388861"/>
                  <a:gd name="connsiteX2" fmla="*/ 117634 w 347773"/>
                  <a:gd name="connsiteY2" fmla="*/ 203504 h 388861"/>
                  <a:gd name="connsiteX3" fmla="*/ 260509 w 347773"/>
                  <a:gd name="connsiteY3" fmla="*/ 72726 h 388861"/>
                  <a:gd name="connsiteX4" fmla="*/ 276225 w 347773"/>
                  <a:gd name="connsiteY4" fmla="*/ 32626 h 388861"/>
                  <a:gd name="connsiteX5" fmla="*/ 303847 w 347773"/>
                  <a:gd name="connsiteY5" fmla="*/ 812 h 388861"/>
                  <a:gd name="connsiteX6" fmla="*/ 294322 w 347773"/>
                  <a:gd name="connsiteY6" fmla="*/ 25673 h 388861"/>
                  <a:gd name="connsiteX7" fmla="*/ 344996 w 347773"/>
                  <a:gd name="connsiteY7" fmla="*/ 34626 h 388861"/>
                  <a:gd name="connsiteX8" fmla="*/ 339566 w 347773"/>
                  <a:gd name="connsiteY8" fmla="*/ 48152 h 388861"/>
                  <a:gd name="connsiteX9" fmla="*/ 334975 w 347773"/>
                  <a:gd name="connsiteY9" fmla="*/ 66164 h 388861"/>
                  <a:gd name="connsiteX10" fmla="*/ 332804 w 347773"/>
                  <a:gd name="connsiteY10" fmla="*/ 67202 h 388861"/>
                  <a:gd name="connsiteX11" fmla="*/ 321945 w 347773"/>
                  <a:gd name="connsiteY11" fmla="*/ 81299 h 388861"/>
                  <a:gd name="connsiteX12" fmla="*/ 312992 w 347773"/>
                  <a:gd name="connsiteY12" fmla="*/ 92633 h 388861"/>
                  <a:gd name="connsiteX13" fmla="*/ 292227 w 347773"/>
                  <a:gd name="connsiteY13" fmla="*/ 96539 h 388861"/>
                  <a:gd name="connsiteX14" fmla="*/ 122587 w 347773"/>
                  <a:gd name="connsiteY14" fmla="*/ 306374 h 388861"/>
                  <a:gd name="connsiteX15" fmla="*/ 41815 w 347773"/>
                  <a:gd name="connsiteY15" fmla="*/ 388861 h 3888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7773" h="388861">
                    <a:moveTo>
                      <a:pt x="0" y="315899"/>
                    </a:moveTo>
                    <a:lnTo>
                      <a:pt x="63437" y="264941"/>
                    </a:lnTo>
                    <a:cubicBezTo>
                      <a:pt x="79972" y="243157"/>
                      <a:pt x="98088" y="222631"/>
                      <a:pt x="117634" y="203504"/>
                    </a:cubicBezTo>
                    <a:cubicBezTo>
                      <a:pt x="155734" y="164547"/>
                      <a:pt x="260509" y="72726"/>
                      <a:pt x="260509" y="72726"/>
                    </a:cubicBezTo>
                    <a:cubicBezTo>
                      <a:pt x="266948" y="59858"/>
                      <a:pt x="272205" y="46437"/>
                      <a:pt x="276225" y="32626"/>
                    </a:cubicBezTo>
                    <a:cubicBezTo>
                      <a:pt x="280892" y="14433"/>
                      <a:pt x="297942" y="-4141"/>
                      <a:pt x="303847" y="812"/>
                    </a:cubicBezTo>
                    <a:cubicBezTo>
                      <a:pt x="309753" y="5765"/>
                      <a:pt x="294322" y="21386"/>
                      <a:pt x="294322" y="25673"/>
                    </a:cubicBezTo>
                    <a:cubicBezTo>
                      <a:pt x="294322" y="29959"/>
                      <a:pt x="336423" y="27673"/>
                      <a:pt x="344996" y="34626"/>
                    </a:cubicBezTo>
                    <a:cubicBezTo>
                      <a:pt x="353568" y="41579"/>
                      <a:pt x="339566" y="48152"/>
                      <a:pt x="339566" y="48152"/>
                    </a:cubicBezTo>
                    <a:cubicBezTo>
                      <a:pt x="343272" y="54391"/>
                      <a:pt x="341224" y="62458"/>
                      <a:pt x="334975" y="66164"/>
                    </a:cubicBezTo>
                    <a:cubicBezTo>
                      <a:pt x="334289" y="66573"/>
                      <a:pt x="333556" y="66925"/>
                      <a:pt x="332804" y="67202"/>
                    </a:cubicBezTo>
                    <a:cubicBezTo>
                      <a:pt x="332804" y="67202"/>
                      <a:pt x="333566" y="80632"/>
                      <a:pt x="321945" y="81299"/>
                    </a:cubicBezTo>
                    <a:cubicBezTo>
                      <a:pt x="321945" y="81299"/>
                      <a:pt x="324993" y="90824"/>
                      <a:pt x="312992" y="92633"/>
                    </a:cubicBezTo>
                    <a:cubicBezTo>
                      <a:pt x="305981" y="93395"/>
                      <a:pt x="299037" y="94710"/>
                      <a:pt x="292227" y="96539"/>
                    </a:cubicBezTo>
                    <a:cubicBezTo>
                      <a:pt x="292227" y="96539"/>
                      <a:pt x="164973" y="281514"/>
                      <a:pt x="122587" y="306374"/>
                    </a:cubicBezTo>
                    <a:lnTo>
                      <a:pt x="41815" y="388861"/>
                    </a:ln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C4719DA5-8F64-4645-A65B-C96B7AD04C8A}"/>
                  </a:ext>
                </a:extLst>
              </p:cNvPr>
              <p:cNvSpPr/>
              <p:nvPr/>
            </p:nvSpPr>
            <p:spPr>
              <a:xfrm>
                <a:off x="-4213229" y="4113517"/>
                <a:ext cx="429427" cy="746639"/>
              </a:xfrm>
              <a:custGeom>
                <a:avLst/>
                <a:gdLst>
                  <a:gd name="connsiteX0" fmla="*/ 7258 w 429427"/>
                  <a:gd name="connsiteY0" fmla="*/ 0 h 746639"/>
                  <a:gd name="connsiteX1" fmla="*/ 52787 w 429427"/>
                  <a:gd name="connsiteY1" fmla="*/ 139732 h 746639"/>
                  <a:gd name="connsiteX2" fmla="*/ 288340 w 429427"/>
                  <a:gd name="connsiteY2" fmla="*/ 422434 h 746639"/>
                  <a:gd name="connsiteX3" fmla="*/ 343585 w 429427"/>
                  <a:gd name="connsiteY3" fmla="*/ 742569 h 746639"/>
                  <a:gd name="connsiteX4" fmla="*/ 429310 w 429427"/>
                  <a:gd name="connsiteY4" fmla="*/ 731139 h 746639"/>
                  <a:gd name="connsiteX5" fmla="*/ 404926 w 429427"/>
                  <a:gd name="connsiteY5" fmla="*/ 371475 h 746639"/>
                  <a:gd name="connsiteX6" fmla="*/ 247383 w 429427"/>
                  <a:gd name="connsiteY6" fmla="*/ 63341 h 746639"/>
                  <a:gd name="connsiteX7" fmla="*/ 240811 w 429427"/>
                  <a:gd name="connsiteY7" fmla="*/ 11335 h 7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9427" h="746639">
                    <a:moveTo>
                      <a:pt x="7258" y="0"/>
                    </a:moveTo>
                    <a:cubicBezTo>
                      <a:pt x="7258" y="0"/>
                      <a:pt x="-26842" y="69818"/>
                      <a:pt x="52787" y="139732"/>
                    </a:cubicBezTo>
                    <a:cubicBezTo>
                      <a:pt x="132416" y="209645"/>
                      <a:pt x="278625" y="370427"/>
                      <a:pt x="288340" y="422434"/>
                    </a:cubicBezTo>
                    <a:cubicBezTo>
                      <a:pt x="298056" y="474440"/>
                      <a:pt x="343585" y="742569"/>
                      <a:pt x="343585" y="742569"/>
                    </a:cubicBezTo>
                    <a:cubicBezTo>
                      <a:pt x="343585" y="742569"/>
                      <a:pt x="395592" y="757142"/>
                      <a:pt x="429310" y="731139"/>
                    </a:cubicBezTo>
                    <a:cubicBezTo>
                      <a:pt x="429310" y="731139"/>
                      <a:pt x="432549" y="473202"/>
                      <a:pt x="404926" y="371475"/>
                    </a:cubicBezTo>
                    <a:cubicBezTo>
                      <a:pt x="377304" y="269748"/>
                      <a:pt x="276434" y="144875"/>
                      <a:pt x="247383" y="63341"/>
                    </a:cubicBezTo>
                    <a:cubicBezTo>
                      <a:pt x="243706" y="46225"/>
                      <a:pt x="241506" y="28823"/>
                      <a:pt x="240811" y="11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0DD96E29-B0C5-4965-B191-FE7946FBC055}"/>
                  </a:ext>
                </a:extLst>
              </p:cNvPr>
              <p:cNvSpPr/>
              <p:nvPr/>
            </p:nvSpPr>
            <p:spPr>
              <a:xfrm>
                <a:off x="-4160251" y="4253153"/>
                <a:ext cx="329279" cy="606671"/>
              </a:xfrm>
              <a:custGeom>
                <a:avLst/>
                <a:gdLst>
                  <a:gd name="connsiteX0" fmla="*/ 275749 w 329279"/>
                  <a:gd name="connsiteY0" fmla="*/ 260032 h 606671"/>
                  <a:gd name="connsiteX1" fmla="*/ 79438 w 329279"/>
                  <a:gd name="connsiteY1" fmla="*/ 19050 h 606671"/>
                  <a:gd name="connsiteX2" fmla="*/ 0 w 329279"/>
                  <a:gd name="connsiteY2" fmla="*/ 0 h 606671"/>
                  <a:gd name="connsiteX3" fmla="*/ 235363 w 329279"/>
                  <a:gd name="connsiteY3" fmla="*/ 282512 h 606671"/>
                  <a:gd name="connsiteX4" fmla="*/ 290608 w 329279"/>
                  <a:gd name="connsiteY4" fmla="*/ 602647 h 606671"/>
                  <a:gd name="connsiteX5" fmla="*/ 329279 w 329279"/>
                  <a:gd name="connsiteY5" fmla="*/ 606552 h 606671"/>
                  <a:gd name="connsiteX6" fmla="*/ 275749 w 329279"/>
                  <a:gd name="connsiteY6" fmla="*/ 260032 h 60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9279" h="606671">
                    <a:moveTo>
                      <a:pt x="275749" y="260032"/>
                    </a:moveTo>
                    <a:cubicBezTo>
                      <a:pt x="280511" y="232981"/>
                      <a:pt x="127921" y="19050"/>
                      <a:pt x="79438" y="19050"/>
                    </a:cubicBezTo>
                    <a:cubicBezTo>
                      <a:pt x="59817" y="19050"/>
                      <a:pt x="27146" y="9525"/>
                      <a:pt x="0" y="0"/>
                    </a:cubicBezTo>
                    <a:cubicBezTo>
                      <a:pt x="79629" y="69913"/>
                      <a:pt x="225647" y="230600"/>
                      <a:pt x="235363" y="282512"/>
                    </a:cubicBezTo>
                    <a:cubicBezTo>
                      <a:pt x="245078" y="334423"/>
                      <a:pt x="290608" y="602647"/>
                      <a:pt x="290608" y="602647"/>
                    </a:cubicBezTo>
                    <a:cubicBezTo>
                      <a:pt x="303247" y="605780"/>
                      <a:pt x="316268" y="607095"/>
                      <a:pt x="329279" y="606552"/>
                    </a:cubicBezTo>
                    <a:cubicBezTo>
                      <a:pt x="288988" y="597027"/>
                      <a:pt x="270891" y="287083"/>
                      <a:pt x="275749" y="260032"/>
                    </a:cubicBezTo>
                    <a:close/>
                  </a:path>
                </a:pathLst>
              </a:custGeom>
              <a:solidFill>
                <a:srgbClr val="000000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B4ABC8F4-E51D-4E6C-BDB2-A64E1E061A4D}"/>
                  </a:ext>
                </a:extLst>
              </p:cNvPr>
              <p:cNvSpPr/>
              <p:nvPr/>
            </p:nvSpPr>
            <p:spPr>
              <a:xfrm>
                <a:off x="-3915173" y="4497595"/>
                <a:ext cx="38766" cy="15591"/>
              </a:xfrm>
              <a:custGeom>
                <a:avLst/>
                <a:gdLst>
                  <a:gd name="connsiteX0" fmla="*/ 38767 w 38766"/>
                  <a:gd name="connsiteY0" fmla="*/ 1018 h 15591"/>
                  <a:gd name="connsiteX1" fmla="*/ 0 w 38766"/>
                  <a:gd name="connsiteY1" fmla="*/ 15591 h 1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766" h="15591">
                    <a:moveTo>
                      <a:pt x="38767" y="1018"/>
                    </a:moveTo>
                    <a:cubicBezTo>
                      <a:pt x="24079" y="-2497"/>
                      <a:pt x="8734" y="3266"/>
                      <a:pt x="0" y="15591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F47278E0-AA87-47D2-BF42-5604B57040E7}"/>
                  </a:ext>
                </a:extLst>
              </p:cNvPr>
              <p:cNvSpPr/>
              <p:nvPr/>
            </p:nvSpPr>
            <p:spPr>
              <a:xfrm>
                <a:off x="-4054798" y="3548991"/>
                <a:ext cx="165390" cy="168667"/>
              </a:xfrm>
              <a:custGeom>
                <a:avLst/>
                <a:gdLst>
                  <a:gd name="connsiteX0" fmla="*/ 99048 w 165390"/>
                  <a:gd name="connsiteY0" fmla="*/ 14076 h 168667"/>
                  <a:gd name="connsiteX1" fmla="*/ 120955 w 165390"/>
                  <a:gd name="connsiteY1" fmla="*/ 49509 h 168667"/>
                  <a:gd name="connsiteX2" fmla="*/ 156865 w 165390"/>
                  <a:gd name="connsiteY2" fmla="*/ 64083 h 168667"/>
                  <a:gd name="connsiteX3" fmla="*/ 139243 w 165390"/>
                  <a:gd name="connsiteY3" fmla="*/ 79894 h 168667"/>
                  <a:gd name="connsiteX4" fmla="*/ 164866 w 165390"/>
                  <a:gd name="connsiteY4" fmla="*/ 127519 h 168667"/>
                  <a:gd name="connsiteX5" fmla="*/ 117241 w 165390"/>
                  <a:gd name="connsiteY5" fmla="*/ 162857 h 168667"/>
                  <a:gd name="connsiteX6" fmla="*/ 23419 w 165390"/>
                  <a:gd name="connsiteY6" fmla="*/ 168667 h 168667"/>
                  <a:gd name="connsiteX7" fmla="*/ 31897 w 165390"/>
                  <a:gd name="connsiteY7" fmla="*/ 123900 h 168667"/>
                  <a:gd name="connsiteX8" fmla="*/ 274 w 165390"/>
                  <a:gd name="connsiteY8" fmla="*/ 91419 h 168667"/>
                  <a:gd name="connsiteX9" fmla="*/ 28277 w 165390"/>
                  <a:gd name="connsiteY9" fmla="*/ 83704 h 168667"/>
                  <a:gd name="connsiteX10" fmla="*/ 35611 w 165390"/>
                  <a:gd name="connsiteY10" fmla="*/ 64654 h 168667"/>
                  <a:gd name="connsiteX11" fmla="*/ 45136 w 165390"/>
                  <a:gd name="connsiteY11" fmla="*/ 31793 h 168667"/>
                  <a:gd name="connsiteX12" fmla="*/ 99048 w 165390"/>
                  <a:gd name="connsiteY12" fmla="*/ 14076 h 16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5390" h="168667">
                    <a:moveTo>
                      <a:pt x="99048" y="14076"/>
                    </a:moveTo>
                    <a:lnTo>
                      <a:pt x="120955" y="49509"/>
                    </a:lnTo>
                    <a:cubicBezTo>
                      <a:pt x="120955" y="49509"/>
                      <a:pt x="152483" y="54367"/>
                      <a:pt x="156865" y="64083"/>
                    </a:cubicBezTo>
                    <a:cubicBezTo>
                      <a:pt x="161246" y="73798"/>
                      <a:pt x="139243" y="79894"/>
                      <a:pt x="139243" y="79894"/>
                    </a:cubicBezTo>
                    <a:cubicBezTo>
                      <a:pt x="139243" y="79894"/>
                      <a:pt x="169723" y="115232"/>
                      <a:pt x="164866" y="127519"/>
                    </a:cubicBezTo>
                    <a:cubicBezTo>
                      <a:pt x="160008" y="139806"/>
                      <a:pt x="117241" y="162857"/>
                      <a:pt x="117241" y="162857"/>
                    </a:cubicBezTo>
                    <a:lnTo>
                      <a:pt x="23419" y="168667"/>
                    </a:lnTo>
                    <a:cubicBezTo>
                      <a:pt x="23419" y="168667"/>
                      <a:pt x="39231" y="142188"/>
                      <a:pt x="31897" y="123900"/>
                    </a:cubicBezTo>
                    <a:cubicBezTo>
                      <a:pt x="31897" y="123900"/>
                      <a:pt x="-3441" y="126090"/>
                      <a:pt x="274" y="91419"/>
                    </a:cubicBezTo>
                    <a:cubicBezTo>
                      <a:pt x="3988" y="56748"/>
                      <a:pt x="28277" y="83704"/>
                      <a:pt x="28277" y="83704"/>
                    </a:cubicBezTo>
                    <a:cubicBezTo>
                      <a:pt x="35011" y="79970"/>
                      <a:pt x="38097" y="71941"/>
                      <a:pt x="35611" y="64654"/>
                    </a:cubicBezTo>
                    <a:cubicBezTo>
                      <a:pt x="31897" y="50081"/>
                      <a:pt x="44089" y="43985"/>
                      <a:pt x="45136" y="31793"/>
                    </a:cubicBezTo>
                    <a:cubicBezTo>
                      <a:pt x="46184" y="19601"/>
                      <a:pt x="77426" y="-21261"/>
                      <a:pt x="99048" y="14076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7B3E3630-40F8-49E5-806C-6EF2EC33511E}"/>
                  </a:ext>
                </a:extLst>
              </p:cNvPr>
              <p:cNvSpPr/>
              <p:nvPr/>
            </p:nvSpPr>
            <p:spPr>
              <a:xfrm>
                <a:off x="-3955774" y="3593123"/>
                <a:ext cx="12906" cy="16284"/>
              </a:xfrm>
              <a:custGeom>
                <a:avLst/>
                <a:gdLst>
                  <a:gd name="connsiteX0" fmla="*/ 10978 w 12906"/>
                  <a:gd name="connsiteY0" fmla="*/ 5567 h 16284"/>
                  <a:gd name="connsiteX1" fmla="*/ 10978 w 12906"/>
                  <a:gd name="connsiteY1" fmla="*/ 16045 h 16284"/>
                  <a:gd name="connsiteX2" fmla="*/ 1929 w 12906"/>
                  <a:gd name="connsiteY2" fmla="*/ 10711 h 16284"/>
                  <a:gd name="connsiteX3" fmla="*/ 1929 w 12906"/>
                  <a:gd name="connsiteY3" fmla="*/ 233 h 16284"/>
                  <a:gd name="connsiteX4" fmla="*/ 10978 w 12906"/>
                  <a:gd name="connsiteY4" fmla="*/ 5567 h 1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6" h="16284">
                    <a:moveTo>
                      <a:pt x="10978" y="5567"/>
                    </a:moveTo>
                    <a:cubicBezTo>
                      <a:pt x="13549" y="9949"/>
                      <a:pt x="13549" y="15092"/>
                      <a:pt x="10978" y="16045"/>
                    </a:cubicBezTo>
                    <a:cubicBezTo>
                      <a:pt x="8406" y="16997"/>
                      <a:pt x="4501" y="15092"/>
                      <a:pt x="1929" y="10711"/>
                    </a:cubicBezTo>
                    <a:cubicBezTo>
                      <a:pt x="-643" y="6329"/>
                      <a:pt x="-643" y="1186"/>
                      <a:pt x="1929" y="233"/>
                    </a:cubicBezTo>
                    <a:cubicBezTo>
                      <a:pt x="4501" y="-719"/>
                      <a:pt x="8501" y="1281"/>
                      <a:pt x="10978" y="5567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8100768F-C081-42C5-980F-60152B532A86}"/>
                  </a:ext>
                </a:extLst>
              </p:cNvPr>
              <p:cNvSpPr/>
              <p:nvPr/>
            </p:nvSpPr>
            <p:spPr>
              <a:xfrm>
                <a:off x="-3992326" y="3574243"/>
                <a:ext cx="31718" cy="5968"/>
              </a:xfrm>
              <a:custGeom>
                <a:avLst/>
                <a:gdLst>
                  <a:gd name="connsiteX0" fmla="*/ 31718 w 31718"/>
                  <a:gd name="connsiteY0" fmla="*/ 5969 h 5968"/>
                  <a:gd name="connsiteX1" fmla="*/ 0 w 31718"/>
                  <a:gd name="connsiteY1" fmla="*/ 5969 h 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1718" h="5968">
                    <a:moveTo>
                      <a:pt x="31718" y="5969"/>
                    </a:moveTo>
                    <a:cubicBezTo>
                      <a:pt x="31718" y="5969"/>
                      <a:pt x="1238" y="-7461"/>
                      <a:pt x="0" y="5969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108352B4-C257-449A-8FBC-2F5FCDC40947}"/>
                  </a:ext>
                </a:extLst>
              </p:cNvPr>
              <p:cNvSpPr/>
              <p:nvPr/>
            </p:nvSpPr>
            <p:spPr>
              <a:xfrm>
                <a:off x="-4054429" y="3699375"/>
                <a:ext cx="151239" cy="49810"/>
              </a:xfrm>
              <a:custGeom>
                <a:avLst/>
                <a:gdLst>
                  <a:gd name="connsiteX0" fmla="*/ 0 w 151239"/>
                  <a:gd name="connsiteY0" fmla="*/ 49810 h 49810"/>
                  <a:gd name="connsiteX1" fmla="*/ 0 w 151239"/>
                  <a:gd name="connsiteY1" fmla="*/ 11710 h 49810"/>
                  <a:gd name="connsiteX2" fmla="*/ 149257 w 151239"/>
                  <a:gd name="connsiteY2" fmla="*/ 34856 h 49810"/>
                  <a:gd name="connsiteX3" fmla="*/ 131540 w 151239"/>
                  <a:gd name="connsiteY3" fmla="*/ 49810 h 49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1239" h="49810">
                    <a:moveTo>
                      <a:pt x="0" y="49810"/>
                    </a:moveTo>
                    <a:lnTo>
                      <a:pt x="0" y="11710"/>
                    </a:lnTo>
                    <a:cubicBezTo>
                      <a:pt x="0" y="11710"/>
                      <a:pt x="171450" y="-26390"/>
                      <a:pt x="149257" y="34856"/>
                    </a:cubicBezTo>
                    <a:lnTo>
                      <a:pt x="131540" y="4981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ACB3F2F4-A0AF-4983-9132-FBA71549D3CD}"/>
                  </a:ext>
                </a:extLst>
              </p:cNvPr>
              <p:cNvSpPr/>
              <p:nvPr/>
            </p:nvSpPr>
            <p:spPr>
              <a:xfrm>
                <a:off x="-4219021" y="3718238"/>
                <a:ext cx="342522" cy="429393"/>
              </a:xfrm>
              <a:custGeom>
                <a:avLst/>
                <a:gdLst>
                  <a:gd name="connsiteX0" fmla="*/ 0 w 342522"/>
                  <a:gd name="connsiteY0" fmla="*/ 425759 h 429393"/>
                  <a:gd name="connsiteX1" fmla="*/ 92678 w 342522"/>
                  <a:gd name="connsiteY1" fmla="*/ 107147 h 429393"/>
                  <a:gd name="connsiteX2" fmla="*/ 341281 w 342522"/>
                  <a:gd name="connsiteY2" fmla="*/ 46663 h 429393"/>
                  <a:gd name="connsiteX3" fmla="*/ 279178 w 342522"/>
                  <a:gd name="connsiteY3" fmla="*/ 304410 h 429393"/>
                  <a:gd name="connsiteX4" fmla="*/ 251079 w 342522"/>
                  <a:gd name="connsiteY4" fmla="*/ 426425 h 429393"/>
                  <a:gd name="connsiteX5" fmla="*/ 0 w 342522"/>
                  <a:gd name="connsiteY5" fmla="*/ 425759 h 429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2522" h="429393">
                    <a:moveTo>
                      <a:pt x="0" y="425759"/>
                    </a:moveTo>
                    <a:cubicBezTo>
                      <a:pt x="13306" y="315211"/>
                      <a:pt x="44615" y="207588"/>
                      <a:pt x="92678" y="107147"/>
                    </a:cubicBezTo>
                    <a:cubicBezTo>
                      <a:pt x="170688" y="-51254"/>
                      <a:pt x="335852" y="86"/>
                      <a:pt x="341281" y="46663"/>
                    </a:cubicBezTo>
                    <a:cubicBezTo>
                      <a:pt x="350806" y="129340"/>
                      <a:pt x="303181" y="204112"/>
                      <a:pt x="279178" y="304410"/>
                    </a:cubicBezTo>
                    <a:cubicBezTo>
                      <a:pt x="263271" y="370323"/>
                      <a:pt x="272320" y="423568"/>
                      <a:pt x="251079" y="426425"/>
                    </a:cubicBezTo>
                    <a:cubicBezTo>
                      <a:pt x="197453" y="433474"/>
                      <a:pt x="0" y="425759"/>
                      <a:pt x="0" y="4257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61505491-600F-4418-B4DD-8F618FD1BE32}"/>
                  </a:ext>
                </a:extLst>
              </p:cNvPr>
              <p:cNvSpPr/>
              <p:nvPr/>
            </p:nvSpPr>
            <p:spPr>
              <a:xfrm>
                <a:off x="-3984992" y="3613073"/>
                <a:ext cx="169564" cy="186689"/>
              </a:xfrm>
              <a:custGeom>
                <a:avLst/>
                <a:gdLst>
                  <a:gd name="connsiteX0" fmla="*/ 0 w 169564"/>
                  <a:gd name="connsiteY0" fmla="*/ 115729 h 186689"/>
                  <a:gd name="connsiteX1" fmla="*/ 121920 w 169564"/>
                  <a:gd name="connsiteY1" fmla="*/ 0 h 186689"/>
                  <a:gd name="connsiteX2" fmla="*/ 169545 w 169564"/>
                  <a:gd name="connsiteY2" fmla="*/ 104775 h 186689"/>
                  <a:gd name="connsiteX3" fmla="*/ 74295 w 169564"/>
                  <a:gd name="connsiteY3" fmla="*/ 186690 h 186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9564" h="186689">
                    <a:moveTo>
                      <a:pt x="0" y="115729"/>
                    </a:moveTo>
                    <a:cubicBezTo>
                      <a:pt x="0" y="115729"/>
                      <a:pt x="81629" y="31337"/>
                      <a:pt x="121920" y="0"/>
                    </a:cubicBezTo>
                    <a:cubicBezTo>
                      <a:pt x="121920" y="0"/>
                      <a:pt x="170688" y="55531"/>
                      <a:pt x="169545" y="104775"/>
                    </a:cubicBezTo>
                    <a:cubicBezTo>
                      <a:pt x="169545" y="104775"/>
                      <a:pt x="106204" y="179451"/>
                      <a:pt x="74295" y="186690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7E6CCE89-03A0-493A-923B-742802D12C1A}"/>
                  </a:ext>
                </a:extLst>
              </p:cNvPr>
              <p:cNvSpPr/>
              <p:nvPr/>
            </p:nvSpPr>
            <p:spPr>
              <a:xfrm>
                <a:off x="-4093291" y="3840911"/>
                <a:ext cx="177736" cy="179927"/>
              </a:xfrm>
              <a:custGeom>
                <a:avLst/>
                <a:gdLst>
                  <a:gd name="connsiteX0" fmla="*/ 177737 w 177736"/>
                  <a:gd name="connsiteY0" fmla="*/ 0 h 179927"/>
                  <a:gd name="connsiteX1" fmla="*/ 0 w 177736"/>
                  <a:gd name="connsiteY1" fmla="*/ 179927 h 179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7736" h="179927">
                    <a:moveTo>
                      <a:pt x="177737" y="0"/>
                    </a:moveTo>
                    <a:cubicBezTo>
                      <a:pt x="128997" y="69513"/>
                      <a:pt x="68913" y="130340"/>
                      <a:pt x="0" y="179927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A4493E4B-065D-4C25-9C3A-44A356FD59E5}"/>
                  </a:ext>
                </a:extLst>
              </p:cNvPr>
              <p:cNvSpPr/>
              <p:nvPr/>
            </p:nvSpPr>
            <p:spPr>
              <a:xfrm>
                <a:off x="-4140630" y="3965403"/>
                <a:ext cx="154590" cy="142112"/>
              </a:xfrm>
              <a:custGeom>
                <a:avLst/>
                <a:gdLst>
                  <a:gd name="connsiteX0" fmla="*/ 154591 w 154590"/>
                  <a:gd name="connsiteY0" fmla="*/ 0 h 142112"/>
                  <a:gd name="connsiteX1" fmla="*/ 0 w 154590"/>
                  <a:gd name="connsiteY1" fmla="*/ 142113 h 142112"/>
                  <a:gd name="connsiteX2" fmla="*/ 2762 w 154590"/>
                  <a:gd name="connsiteY2" fmla="*/ 136303 h 14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4590" h="142112">
                    <a:moveTo>
                      <a:pt x="154591" y="0"/>
                    </a:moveTo>
                    <a:cubicBezTo>
                      <a:pt x="116386" y="60084"/>
                      <a:pt x="63074" y="109080"/>
                      <a:pt x="0" y="142113"/>
                    </a:cubicBezTo>
                    <a:cubicBezTo>
                      <a:pt x="953" y="140208"/>
                      <a:pt x="1810" y="138303"/>
                      <a:pt x="2762" y="136303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6" name="任意多边形: 形状 175">
              <a:extLst>
                <a:ext uri="{FF2B5EF4-FFF2-40B4-BE49-F238E27FC236}">
                  <a16:creationId xmlns:a16="http://schemas.microsoft.com/office/drawing/2014/main" id="{64148757-12C9-4ABF-8C31-F04ED5595BC3}"/>
                </a:ext>
              </a:extLst>
            </p:cNvPr>
            <p:cNvSpPr/>
            <p:nvPr/>
          </p:nvSpPr>
          <p:spPr>
            <a:xfrm>
              <a:off x="3584392" y="4784605"/>
              <a:ext cx="483373" cy="1708644"/>
            </a:xfrm>
            <a:custGeom>
              <a:avLst/>
              <a:gdLst>
                <a:gd name="connsiteX0" fmla="*/ 0 w 454818"/>
                <a:gd name="connsiteY0" fmla="*/ 0 h 620839"/>
                <a:gd name="connsiteX1" fmla="*/ 454819 w 454818"/>
                <a:gd name="connsiteY1" fmla="*/ 0 h 620839"/>
                <a:gd name="connsiteX2" fmla="*/ 454819 w 454818"/>
                <a:gd name="connsiteY2" fmla="*/ 620839 h 620839"/>
                <a:gd name="connsiteX3" fmla="*/ 0 w 454818"/>
                <a:gd name="connsiteY3" fmla="*/ 620839 h 62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18" h="620839">
                  <a:moveTo>
                    <a:pt x="0" y="0"/>
                  </a:moveTo>
                  <a:lnTo>
                    <a:pt x="454819" y="0"/>
                  </a:lnTo>
                  <a:lnTo>
                    <a:pt x="454819" y="620839"/>
                  </a:lnTo>
                  <a:lnTo>
                    <a:pt x="0" y="62083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tx1">
                  <a:lumMod val="95000"/>
                  <a:lumOff val="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矩形 177">
              <a:extLst>
                <a:ext uri="{FF2B5EF4-FFF2-40B4-BE49-F238E27FC236}">
                  <a16:creationId xmlns:a16="http://schemas.microsoft.com/office/drawing/2014/main" id="{8AF4E2D5-B132-409F-9BB6-AA7276594669}"/>
                </a:ext>
              </a:extLst>
            </p:cNvPr>
            <p:cNvSpPr/>
            <p:nvPr/>
          </p:nvSpPr>
          <p:spPr>
            <a:xfrm>
              <a:off x="3584393" y="4294835"/>
              <a:ext cx="483373" cy="484673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98" name="直接连接符 197">
              <a:extLst>
                <a:ext uri="{FF2B5EF4-FFF2-40B4-BE49-F238E27FC236}">
                  <a16:creationId xmlns:a16="http://schemas.microsoft.com/office/drawing/2014/main" id="{4BD928B5-8F58-437F-8894-1F1F795B76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584252" y="4309110"/>
              <a:ext cx="476438" cy="476438"/>
            </a:xfrm>
            <a:prstGeom prst="line">
              <a:avLst/>
            </a:prstGeom>
            <a:ln w="12700" cap="rnd">
              <a:solidFill>
                <a:schemeClr val="tx1">
                  <a:lumMod val="95000"/>
                  <a:lumOff val="5000"/>
                </a:schemeClr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3" name="组合 222">
            <a:extLst>
              <a:ext uri="{FF2B5EF4-FFF2-40B4-BE49-F238E27FC236}">
                <a16:creationId xmlns:a16="http://schemas.microsoft.com/office/drawing/2014/main" id="{E09424EE-60E0-411C-9411-A6DEF3BFECA9}"/>
              </a:ext>
            </a:extLst>
          </p:cNvPr>
          <p:cNvGrpSpPr/>
          <p:nvPr/>
        </p:nvGrpSpPr>
        <p:grpSpPr>
          <a:xfrm>
            <a:off x="4926819" y="2758099"/>
            <a:ext cx="898265" cy="3725318"/>
            <a:chOff x="5485853" y="2767931"/>
            <a:chExt cx="898265" cy="3725318"/>
          </a:xfrm>
        </p:grpSpPr>
        <p:grpSp>
          <p:nvGrpSpPr>
            <p:cNvPr id="64" name="图形 10">
              <a:extLst>
                <a:ext uri="{FF2B5EF4-FFF2-40B4-BE49-F238E27FC236}">
                  <a16:creationId xmlns:a16="http://schemas.microsoft.com/office/drawing/2014/main" id="{CF5BA515-066C-430C-832A-19A7B66FCAFB}"/>
                </a:ext>
              </a:extLst>
            </p:cNvPr>
            <p:cNvGrpSpPr/>
            <p:nvPr/>
          </p:nvGrpSpPr>
          <p:grpSpPr>
            <a:xfrm>
              <a:off x="5485853" y="2767931"/>
              <a:ext cx="898265" cy="1085211"/>
              <a:chOff x="-3592518" y="2771356"/>
              <a:chExt cx="1163595" cy="1405761"/>
            </a:xfrm>
          </p:grpSpPr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790DAD3A-6CA3-4C6D-8E9D-3C640F4A51B0}"/>
                  </a:ext>
                </a:extLst>
              </p:cNvPr>
              <p:cNvSpPr/>
              <p:nvPr/>
            </p:nvSpPr>
            <p:spPr>
              <a:xfrm>
                <a:off x="-3272630" y="4048366"/>
                <a:ext cx="198463" cy="128751"/>
              </a:xfrm>
              <a:custGeom>
                <a:avLst/>
                <a:gdLst>
                  <a:gd name="connsiteX0" fmla="*/ 104883 w 198463"/>
                  <a:gd name="connsiteY0" fmla="*/ 6763 h 128751"/>
                  <a:gd name="connsiteX1" fmla="*/ 102216 w 198463"/>
                  <a:gd name="connsiteY1" fmla="*/ 50768 h 128751"/>
                  <a:gd name="connsiteX2" fmla="*/ 34303 w 198463"/>
                  <a:gd name="connsiteY2" fmla="*/ 95345 h 128751"/>
                  <a:gd name="connsiteX3" fmla="*/ 203 w 198463"/>
                  <a:gd name="connsiteY3" fmla="*/ 119253 h 128751"/>
                  <a:gd name="connsiteX4" fmla="*/ 129077 w 198463"/>
                  <a:gd name="connsiteY4" fmla="*/ 106299 h 128751"/>
                  <a:gd name="connsiteX5" fmla="*/ 184607 w 198463"/>
                  <a:gd name="connsiteY5" fmla="*/ 59341 h 128751"/>
                  <a:gd name="connsiteX6" fmla="*/ 172701 w 198463"/>
                  <a:gd name="connsiteY6" fmla="*/ 44863 h 128751"/>
                  <a:gd name="connsiteX7" fmla="*/ 173939 w 198463"/>
                  <a:gd name="connsiteY7" fmla="*/ 0 h 128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463" h="128751">
                    <a:moveTo>
                      <a:pt x="104883" y="6763"/>
                    </a:moveTo>
                    <a:lnTo>
                      <a:pt x="102216" y="50768"/>
                    </a:lnTo>
                    <a:cubicBezTo>
                      <a:pt x="102216" y="50768"/>
                      <a:pt x="64116" y="76962"/>
                      <a:pt x="34303" y="95345"/>
                    </a:cubicBezTo>
                    <a:cubicBezTo>
                      <a:pt x="15253" y="107061"/>
                      <a:pt x="-2082" y="110014"/>
                      <a:pt x="203" y="119253"/>
                    </a:cubicBezTo>
                    <a:cubicBezTo>
                      <a:pt x="5918" y="142875"/>
                      <a:pt x="88024" y="116205"/>
                      <a:pt x="129077" y="106299"/>
                    </a:cubicBezTo>
                    <a:cubicBezTo>
                      <a:pt x="170130" y="96393"/>
                      <a:pt x="224327" y="96774"/>
                      <a:pt x="184607" y="59341"/>
                    </a:cubicBezTo>
                    <a:cubicBezTo>
                      <a:pt x="180340" y="54769"/>
                      <a:pt x="176368" y="49930"/>
                      <a:pt x="172701" y="44863"/>
                    </a:cubicBezTo>
                    <a:lnTo>
                      <a:pt x="173939" y="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6857B0D6-91F8-40FE-A9A9-53DB9C6747B2}"/>
                  </a:ext>
                </a:extLst>
              </p:cNvPr>
              <p:cNvSpPr/>
              <p:nvPr/>
            </p:nvSpPr>
            <p:spPr>
              <a:xfrm>
                <a:off x="-2640252" y="3703561"/>
                <a:ext cx="139934" cy="141561"/>
              </a:xfrm>
              <a:custGeom>
                <a:avLst/>
                <a:gdLst>
                  <a:gd name="connsiteX0" fmla="*/ 0 w 139934"/>
                  <a:gd name="connsiteY0" fmla="*/ 15430 h 141561"/>
                  <a:gd name="connsiteX1" fmla="*/ 9525 w 139934"/>
                  <a:gd name="connsiteY1" fmla="*/ 77057 h 141561"/>
                  <a:gd name="connsiteX2" fmla="*/ 10954 w 139934"/>
                  <a:gd name="connsiteY2" fmla="*/ 124682 h 141561"/>
                  <a:gd name="connsiteX3" fmla="*/ 72199 w 139934"/>
                  <a:gd name="connsiteY3" fmla="*/ 131731 h 141561"/>
                  <a:gd name="connsiteX4" fmla="*/ 139732 w 139934"/>
                  <a:gd name="connsiteY4" fmla="*/ 101536 h 141561"/>
                  <a:gd name="connsiteX5" fmla="*/ 77914 w 139934"/>
                  <a:gd name="connsiteY5" fmla="*/ 65913 h 141561"/>
                  <a:gd name="connsiteX6" fmla="*/ 61913 w 139934"/>
                  <a:gd name="connsiteY6" fmla="*/ 0 h 14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934" h="141561">
                    <a:moveTo>
                      <a:pt x="0" y="15430"/>
                    </a:moveTo>
                    <a:cubicBezTo>
                      <a:pt x="0" y="15430"/>
                      <a:pt x="11525" y="61532"/>
                      <a:pt x="9525" y="77057"/>
                    </a:cubicBezTo>
                    <a:cubicBezTo>
                      <a:pt x="6944" y="92878"/>
                      <a:pt x="7429" y="109042"/>
                      <a:pt x="10954" y="124682"/>
                    </a:cubicBezTo>
                    <a:cubicBezTo>
                      <a:pt x="18859" y="151257"/>
                      <a:pt x="35623" y="140684"/>
                      <a:pt x="72199" y="131731"/>
                    </a:cubicBezTo>
                    <a:cubicBezTo>
                      <a:pt x="111062" y="122206"/>
                      <a:pt x="142780" y="119539"/>
                      <a:pt x="139732" y="101536"/>
                    </a:cubicBezTo>
                    <a:cubicBezTo>
                      <a:pt x="136684" y="83534"/>
                      <a:pt x="88011" y="80010"/>
                      <a:pt x="77914" y="65913"/>
                    </a:cubicBezTo>
                    <a:cubicBezTo>
                      <a:pt x="67818" y="51816"/>
                      <a:pt x="61913" y="0"/>
                      <a:pt x="61913" y="0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0302EB9C-3F50-437D-9F6B-1966A634E766}"/>
                  </a:ext>
                </a:extLst>
              </p:cNvPr>
              <p:cNvSpPr/>
              <p:nvPr/>
            </p:nvSpPr>
            <p:spPr>
              <a:xfrm>
                <a:off x="-3178978" y="3345135"/>
                <a:ext cx="617212" cy="737359"/>
              </a:xfrm>
              <a:custGeom>
                <a:avLst/>
                <a:gdLst>
                  <a:gd name="connsiteX0" fmla="*/ 151249 w 617212"/>
                  <a:gd name="connsiteY0" fmla="*/ 28766 h 737359"/>
                  <a:gd name="connsiteX1" fmla="*/ 10470 w 617212"/>
                  <a:gd name="connsiteY1" fmla="*/ 405765 h 737359"/>
                  <a:gd name="connsiteX2" fmla="*/ 3231 w 617212"/>
                  <a:gd name="connsiteY2" fmla="*/ 728662 h 737359"/>
                  <a:gd name="connsiteX3" fmla="*/ 88956 w 617212"/>
                  <a:gd name="connsiteY3" fmla="*/ 729425 h 737359"/>
                  <a:gd name="connsiteX4" fmla="*/ 129723 w 617212"/>
                  <a:gd name="connsiteY4" fmla="*/ 398526 h 737359"/>
                  <a:gd name="connsiteX5" fmla="*/ 303078 w 617212"/>
                  <a:gd name="connsiteY5" fmla="*/ 165735 h 737359"/>
                  <a:gd name="connsiteX6" fmla="*/ 476147 w 617212"/>
                  <a:gd name="connsiteY6" fmla="*/ 275749 h 737359"/>
                  <a:gd name="connsiteX7" fmla="*/ 539012 w 617212"/>
                  <a:gd name="connsiteY7" fmla="*/ 421005 h 737359"/>
                  <a:gd name="connsiteX8" fmla="*/ 617212 w 617212"/>
                  <a:gd name="connsiteY8" fmla="*/ 398621 h 737359"/>
                  <a:gd name="connsiteX9" fmla="*/ 568063 w 617212"/>
                  <a:gd name="connsiteY9" fmla="*/ 196596 h 737359"/>
                  <a:gd name="connsiteX10" fmla="*/ 399947 w 617212"/>
                  <a:gd name="connsiteY10" fmla="*/ 0 h 73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7212" h="737359">
                    <a:moveTo>
                      <a:pt x="151249" y="28766"/>
                    </a:moveTo>
                    <a:cubicBezTo>
                      <a:pt x="151249" y="28766"/>
                      <a:pt x="28567" y="287655"/>
                      <a:pt x="10470" y="405765"/>
                    </a:cubicBezTo>
                    <a:cubicBezTo>
                      <a:pt x="-7628" y="523875"/>
                      <a:pt x="3231" y="728662"/>
                      <a:pt x="3231" y="728662"/>
                    </a:cubicBezTo>
                    <a:cubicBezTo>
                      <a:pt x="3231" y="728662"/>
                      <a:pt x="35044" y="747712"/>
                      <a:pt x="88956" y="729425"/>
                    </a:cubicBezTo>
                    <a:cubicBezTo>
                      <a:pt x="88956" y="729425"/>
                      <a:pt x="112197" y="432816"/>
                      <a:pt x="129723" y="398526"/>
                    </a:cubicBezTo>
                    <a:cubicBezTo>
                      <a:pt x="147249" y="364236"/>
                      <a:pt x="278979" y="176593"/>
                      <a:pt x="303078" y="165735"/>
                    </a:cubicBezTo>
                    <a:cubicBezTo>
                      <a:pt x="327176" y="154876"/>
                      <a:pt x="457478" y="243554"/>
                      <a:pt x="476147" y="275749"/>
                    </a:cubicBezTo>
                    <a:cubicBezTo>
                      <a:pt x="494816" y="307943"/>
                      <a:pt x="539012" y="421005"/>
                      <a:pt x="539012" y="421005"/>
                    </a:cubicBezTo>
                    <a:cubicBezTo>
                      <a:pt x="539012" y="421005"/>
                      <a:pt x="573207" y="437769"/>
                      <a:pt x="617212" y="398621"/>
                    </a:cubicBezTo>
                    <a:cubicBezTo>
                      <a:pt x="617212" y="398621"/>
                      <a:pt x="608735" y="253555"/>
                      <a:pt x="568063" y="196596"/>
                    </a:cubicBezTo>
                    <a:cubicBezTo>
                      <a:pt x="527391" y="139637"/>
                      <a:pt x="399947" y="0"/>
                      <a:pt x="399947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90DCD7BC-A118-4AE3-928E-EBAA2012BA08}"/>
                  </a:ext>
                </a:extLst>
              </p:cNvPr>
              <p:cNvSpPr/>
              <p:nvPr/>
            </p:nvSpPr>
            <p:spPr>
              <a:xfrm>
                <a:off x="-3176700" y="3481430"/>
                <a:ext cx="614743" cy="601445"/>
              </a:xfrm>
              <a:custGeom>
                <a:avLst/>
                <a:gdLst>
                  <a:gd name="connsiteX0" fmla="*/ 558737 w 614743"/>
                  <a:gd name="connsiteY0" fmla="*/ 147359 h 601445"/>
                  <a:gd name="connsiteX1" fmla="*/ 446818 w 614743"/>
                  <a:gd name="connsiteY1" fmla="*/ 82589 h 601445"/>
                  <a:gd name="connsiteX2" fmla="*/ 348805 w 614743"/>
                  <a:gd name="connsiteY2" fmla="*/ 2389 h 601445"/>
                  <a:gd name="connsiteX3" fmla="*/ 253555 w 614743"/>
                  <a:gd name="connsiteY3" fmla="*/ 3627 h 601445"/>
                  <a:gd name="connsiteX4" fmla="*/ 102394 w 614743"/>
                  <a:gd name="connsiteY4" fmla="*/ 241752 h 601445"/>
                  <a:gd name="connsiteX5" fmla="*/ 63722 w 614743"/>
                  <a:gd name="connsiteY5" fmla="*/ 420346 h 601445"/>
                  <a:gd name="connsiteX6" fmla="*/ 0 w 614743"/>
                  <a:gd name="connsiteY6" fmla="*/ 577127 h 601445"/>
                  <a:gd name="connsiteX7" fmla="*/ 762 w 614743"/>
                  <a:gd name="connsiteY7" fmla="*/ 592748 h 601445"/>
                  <a:gd name="connsiteX8" fmla="*/ 86487 w 614743"/>
                  <a:gd name="connsiteY8" fmla="*/ 593510 h 601445"/>
                  <a:gd name="connsiteX9" fmla="*/ 127254 w 614743"/>
                  <a:gd name="connsiteY9" fmla="*/ 262612 h 601445"/>
                  <a:gd name="connsiteX10" fmla="*/ 300609 w 614743"/>
                  <a:gd name="connsiteY10" fmla="*/ 29821 h 601445"/>
                  <a:gd name="connsiteX11" fmla="*/ 473678 w 614743"/>
                  <a:gd name="connsiteY11" fmla="*/ 139835 h 601445"/>
                  <a:gd name="connsiteX12" fmla="*/ 536543 w 614743"/>
                  <a:gd name="connsiteY12" fmla="*/ 285091 h 601445"/>
                  <a:gd name="connsiteX13" fmla="*/ 614744 w 614743"/>
                  <a:gd name="connsiteY13" fmla="*/ 262707 h 601445"/>
                  <a:gd name="connsiteX14" fmla="*/ 591026 w 614743"/>
                  <a:gd name="connsiteY14" fmla="*/ 118403 h 601445"/>
                  <a:gd name="connsiteX15" fmla="*/ 558737 w 614743"/>
                  <a:gd name="connsiteY15" fmla="*/ 147359 h 60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14743" h="601445">
                    <a:moveTo>
                      <a:pt x="558737" y="147359"/>
                    </a:moveTo>
                    <a:cubicBezTo>
                      <a:pt x="512921" y="161837"/>
                      <a:pt x="471106" y="106783"/>
                      <a:pt x="446818" y="82589"/>
                    </a:cubicBezTo>
                    <a:cubicBezTo>
                      <a:pt x="422529" y="58396"/>
                      <a:pt x="376523" y="-13994"/>
                      <a:pt x="348805" y="2389"/>
                    </a:cubicBezTo>
                    <a:cubicBezTo>
                      <a:pt x="321088" y="18772"/>
                      <a:pt x="301180" y="14295"/>
                      <a:pt x="253555" y="3627"/>
                    </a:cubicBezTo>
                    <a:cubicBezTo>
                      <a:pt x="205930" y="-7041"/>
                      <a:pt x="137255" y="213177"/>
                      <a:pt x="102394" y="241752"/>
                    </a:cubicBezTo>
                    <a:cubicBezTo>
                      <a:pt x="67532" y="270327"/>
                      <a:pt x="82677" y="250039"/>
                      <a:pt x="63722" y="420346"/>
                    </a:cubicBezTo>
                    <a:cubicBezTo>
                      <a:pt x="50387" y="540170"/>
                      <a:pt x="18002" y="569984"/>
                      <a:pt x="0" y="577127"/>
                    </a:cubicBezTo>
                    <a:cubicBezTo>
                      <a:pt x="0" y="586652"/>
                      <a:pt x="762" y="592748"/>
                      <a:pt x="762" y="592748"/>
                    </a:cubicBezTo>
                    <a:cubicBezTo>
                      <a:pt x="762" y="592748"/>
                      <a:pt x="32575" y="611798"/>
                      <a:pt x="86487" y="593510"/>
                    </a:cubicBezTo>
                    <a:cubicBezTo>
                      <a:pt x="86487" y="593510"/>
                      <a:pt x="109728" y="296902"/>
                      <a:pt x="127254" y="262612"/>
                    </a:cubicBezTo>
                    <a:cubicBezTo>
                      <a:pt x="144780" y="228322"/>
                      <a:pt x="276511" y="40679"/>
                      <a:pt x="300609" y="29821"/>
                    </a:cubicBezTo>
                    <a:cubicBezTo>
                      <a:pt x="324707" y="18962"/>
                      <a:pt x="455009" y="107640"/>
                      <a:pt x="473678" y="139835"/>
                    </a:cubicBezTo>
                    <a:cubicBezTo>
                      <a:pt x="492347" y="172029"/>
                      <a:pt x="536543" y="285091"/>
                      <a:pt x="536543" y="285091"/>
                    </a:cubicBezTo>
                    <a:cubicBezTo>
                      <a:pt x="536543" y="285091"/>
                      <a:pt x="570738" y="301855"/>
                      <a:pt x="614744" y="262707"/>
                    </a:cubicBezTo>
                    <a:cubicBezTo>
                      <a:pt x="611514" y="213948"/>
                      <a:pt x="603571" y="165628"/>
                      <a:pt x="591026" y="118403"/>
                    </a:cubicBezTo>
                    <a:cubicBezTo>
                      <a:pt x="585816" y="132872"/>
                      <a:pt x="573681" y="143749"/>
                      <a:pt x="558737" y="147359"/>
                    </a:cubicBezTo>
                    <a:close/>
                  </a:path>
                </a:pathLst>
              </a:custGeom>
              <a:solidFill>
                <a:srgbClr val="000000">
                  <a:alpha val="3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5BB35BAD-6047-4B23-B606-EE0CDBC7B991}"/>
                  </a:ext>
                </a:extLst>
              </p:cNvPr>
              <p:cNvSpPr/>
              <p:nvPr/>
            </p:nvSpPr>
            <p:spPr>
              <a:xfrm>
                <a:off x="-3150181" y="3737660"/>
                <a:ext cx="5866" cy="52482"/>
              </a:xfrm>
              <a:custGeom>
                <a:avLst/>
                <a:gdLst>
                  <a:gd name="connsiteX0" fmla="*/ 1484 w 5866"/>
                  <a:gd name="connsiteY0" fmla="*/ 0 h 52482"/>
                  <a:gd name="connsiteX1" fmla="*/ 5866 w 5866"/>
                  <a:gd name="connsiteY1" fmla="*/ 52483 h 52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866" h="52482">
                    <a:moveTo>
                      <a:pt x="1484" y="0"/>
                    </a:moveTo>
                    <a:cubicBezTo>
                      <a:pt x="-1487" y="17583"/>
                      <a:pt x="18" y="35633"/>
                      <a:pt x="5866" y="52483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38C6A8FE-5B62-4D05-920F-34A174C42AD5}"/>
                  </a:ext>
                </a:extLst>
              </p:cNvPr>
              <p:cNvSpPr/>
              <p:nvPr/>
            </p:nvSpPr>
            <p:spPr>
              <a:xfrm>
                <a:off x="-2700622" y="3581260"/>
                <a:ext cx="16840" cy="57150"/>
              </a:xfrm>
              <a:custGeom>
                <a:avLst/>
                <a:gdLst>
                  <a:gd name="connsiteX0" fmla="*/ 16841 w 16840"/>
                  <a:gd name="connsiteY0" fmla="*/ 0 h 57150"/>
                  <a:gd name="connsiteX1" fmla="*/ 6363 w 16840"/>
                  <a:gd name="connsiteY1" fmla="*/ 57150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840" h="57150">
                    <a:moveTo>
                      <a:pt x="16841" y="0"/>
                    </a:moveTo>
                    <a:cubicBezTo>
                      <a:pt x="16841" y="0"/>
                      <a:pt x="-12592" y="7049"/>
                      <a:pt x="6363" y="5715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614B1A2A-3AC2-45C6-87FA-902BC04D7F3E}"/>
                  </a:ext>
                </a:extLst>
              </p:cNvPr>
              <p:cNvSpPr/>
              <p:nvPr/>
            </p:nvSpPr>
            <p:spPr>
              <a:xfrm>
                <a:off x="-2974008" y="3451148"/>
                <a:ext cx="80429" cy="52699"/>
              </a:xfrm>
              <a:custGeom>
                <a:avLst/>
                <a:gdLst>
                  <a:gd name="connsiteX0" fmla="*/ 0 w 80429"/>
                  <a:gd name="connsiteY0" fmla="*/ 0 h 52699"/>
                  <a:gd name="connsiteX1" fmla="*/ 79820 w 80429"/>
                  <a:gd name="connsiteY1" fmla="*/ 45815 h 52699"/>
                  <a:gd name="connsiteX2" fmla="*/ 26765 w 80429"/>
                  <a:gd name="connsiteY2" fmla="*/ 50292 h 5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29" h="52699">
                    <a:moveTo>
                      <a:pt x="0" y="0"/>
                    </a:moveTo>
                    <a:cubicBezTo>
                      <a:pt x="0" y="0"/>
                      <a:pt x="88583" y="33623"/>
                      <a:pt x="79820" y="45815"/>
                    </a:cubicBezTo>
                    <a:cubicBezTo>
                      <a:pt x="71056" y="58007"/>
                      <a:pt x="26765" y="50292"/>
                      <a:pt x="26765" y="50292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F2172717-41A5-4949-A1B4-5469BB151EF8}"/>
                  </a:ext>
                </a:extLst>
              </p:cNvPr>
              <p:cNvSpPr/>
              <p:nvPr/>
            </p:nvSpPr>
            <p:spPr>
              <a:xfrm>
                <a:off x="-2851516" y="3442957"/>
                <a:ext cx="51244" cy="36956"/>
              </a:xfrm>
              <a:custGeom>
                <a:avLst/>
                <a:gdLst>
                  <a:gd name="connsiteX0" fmla="*/ 0 w 51244"/>
                  <a:gd name="connsiteY0" fmla="*/ 36957 h 36956"/>
                  <a:gd name="connsiteX1" fmla="*/ 51244 w 51244"/>
                  <a:gd name="connsiteY1" fmla="*/ 0 h 36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1244" h="36956">
                    <a:moveTo>
                      <a:pt x="0" y="36957"/>
                    </a:moveTo>
                    <a:cubicBezTo>
                      <a:pt x="18821" y="27251"/>
                      <a:pt x="36100" y="14802"/>
                      <a:pt x="51244" y="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4DBEE0F2-24F6-4461-9FA4-4BFE3E38A702}"/>
                  </a:ext>
                </a:extLst>
              </p:cNvPr>
              <p:cNvSpPr/>
              <p:nvPr/>
            </p:nvSpPr>
            <p:spPr>
              <a:xfrm>
                <a:off x="-2643110" y="3598500"/>
                <a:ext cx="39528" cy="17109"/>
              </a:xfrm>
              <a:custGeom>
                <a:avLst/>
                <a:gdLst>
                  <a:gd name="connsiteX0" fmla="*/ 39529 w 39528"/>
                  <a:gd name="connsiteY0" fmla="*/ 0 h 17109"/>
                  <a:gd name="connsiteX1" fmla="*/ 0 w 39528"/>
                  <a:gd name="connsiteY1" fmla="*/ 16288 h 1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9528" h="17109">
                    <a:moveTo>
                      <a:pt x="39529" y="0"/>
                    </a:moveTo>
                    <a:cubicBezTo>
                      <a:pt x="39529" y="0"/>
                      <a:pt x="19717" y="21527"/>
                      <a:pt x="0" y="16288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8676E46F-0621-42F1-A14C-AF8B0F0ED3C3}"/>
                  </a:ext>
                </a:extLst>
              </p:cNvPr>
              <p:cNvSpPr/>
              <p:nvPr/>
            </p:nvSpPr>
            <p:spPr>
              <a:xfrm>
                <a:off x="-3111168" y="3752043"/>
                <a:ext cx="36195" cy="16287"/>
              </a:xfrm>
              <a:custGeom>
                <a:avLst/>
                <a:gdLst>
                  <a:gd name="connsiteX0" fmla="*/ 36195 w 36195"/>
                  <a:gd name="connsiteY0" fmla="*/ 0 h 16287"/>
                  <a:gd name="connsiteX1" fmla="*/ 0 w 36195"/>
                  <a:gd name="connsiteY1" fmla="*/ 16288 h 1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195" h="16287">
                    <a:moveTo>
                      <a:pt x="36195" y="0"/>
                    </a:moveTo>
                    <a:cubicBezTo>
                      <a:pt x="36195" y="0"/>
                      <a:pt x="3905" y="6572"/>
                      <a:pt x="0" y="16288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C3878FA1-6698-44C2-B436-B8670332CA92}"/>
                  </a:ext>
                </a:extLst>
              </p:cNvPr>
              <p:cNvSpPr/>
              <p:nvPr/>
            </p:nvSpPr>
            <p:spPr>
              <a:xfrm>
                <a:off x="-3592518" y="3099295"/>
                <a:ext cx="409341" cy="285324"/>
              </a:xfrm>
              <a:custGeom>
                <a:avLst/>
                <a:gdLst>
                  <a:gd name="connsiteX0" fmla="*/ 364193 w 409341"/>
                  <a:gd name="connsiteY0" fmla="*/ 0 h 285324"/>
                  <a:gd name="connsiteX1" fmla="*/ 313234 w 409341"/>
                  <a:gd name="connsiteY1" fmla="*/ 44863 h 285324"/>
                  <a:gd name="connsiteX2" fmla="*/ 236177 w 409341"/>
                  <a:gd name="connsiteY2" fmla="*/ 85344 h 285324"/>
                  <a:gd name="connsiteX3" fmla="*/ 77776 w 409341"/>
                  <a:gd name="connsiteY3" fmla="*/ 204311 h 285324"/>
                  <a:gd name="connsiteX4" fmla="*/ 35961 w 409341"/>
                  <a:gd name="connsiteY4" fmla="*/ 213836 h 285324"/>
                  <a:gd name="connsiteX5" fmla="*/ 528 w 409341"/>
                  <a:gd name="connsiteY5" fmla="*/ 236696 h 285324"/>
                  <a:gd name="connsiteX6" fmla="*/ 26531 w 409341"/>
                  <a:gd name="connsiteY6" fmla="*/ 230410 h 285324"/>
                  <a:gd name="connsiteX7" fmla="*/ 28151 w 409341"/>
                  <a:gd name="connsiteY7" fmla="*/ 281845 h 285324"/>
                  <a:gd name="connsiteX8" fmla="*/ 42438 w 409341"/>
                  <a:gd name="connsiteY8" fmla="*/ 278321 h 285324"/>
                  <a:gd name="connsiteX9" fmla="*/ 60936 w 409341"/>
                  <a:gd name="connsiteY9" fmla="*/ 276444 h 285324"/>
                  <a:gd name="connsiteX10" fmla="*/ 62345 w 409341"/>
                  <a:gd name="connsiteY10" fmla="*/ 274320 h 285324"/>
                  <a:gd name="connsiteX11" fmla="*/ 77776 w 409341"/>
                  <a:gd name="connsiteY11" fmla="*/ 265557 h 285324"/>
                  <a:gd name="connsiteX12" fmla="*/ 90254 w 409341"/>
                  <a:gd name="connsiteY12" fmla="*/ 258413 h 285324"/>
                  <a:gd name="connsiteX13" fmla="*/ 97016 w 409341"/>
                  <a:gd name="connsiteY13" fmla="*/ 238315 h 285324"/>
                  <a:gd name="connsiteX14" fmla="*/ 337904 w 409341"/>
                  <a:gd name="connsiteY14" fmla="*/ 104489 h 285324"/>
                  <a:gd name="connsiteX15" fmla="*/ 369336 w 409341"/>
                  <a:gd name="connsiteY15" fmla="*/ 82677 h 285324"/>
                  <a:gd name="connsiteX16" fmla="*/ 409341 w 409341"/>
                  <a:gd name="connsiteY16" fmla="*/ 51149 h 285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9341" h="285324">
                    <a:moveTo>
                      <a:pt x="364193" y="0"/>
                    </a:moveTo>
                    <a:lnTo>
                      <a:pt x="313234" y="44863"/>
                    </a:lnTo>
                    <a:cubicBezTo>
                      <a:pt x="285297" y="53549"/>
                      <a:pt x="259180" y="67266"/>
                      <a:pt x="236177" y="85344"/>
                    </a:cubicBezTo>
                    <a:cubicBezTo>
                      <a:pt x="192171" y="117729"/>
                      <a:pt x="77776" y="204311"/>
                      <a:pt x="77776" y="204311"/>
                    </a:cubicBezTo>
                    <a:cubicBezTo>
                      <a:pt x="64155" y="208759"/>
                      <a:pt x="50163" y="211950"/>
                      <a:pt x="35961" y="213836"/>
                    </a:cubicBezTo>
                    <a:cubicBezTo>
                      <a:pt x="16911" y="215932"/>
                      <a:pt x="-3568" y="230219"/>
                      <a:pt x="528" y="236696"/>
                    </a:cubicBezTo>
                    <a:cubicBezTo>
                      <a:pt x="4624" y="243173"/>
                      <a:pt x="22245" y="229743"/>
                      <a:pt x="26531" y="230410"/>
                    </a:cubicBezTo>
                    <a:cubicBezTo>
                      <a:pt x="30818" y="231076"/>
                      <a:pt x="22531" y="272320"/>
                      <a:pt x="28151" y="281845"/>
                    </a:cubicBezTo>
                    <a:cubicBezTo>
                      <a:pt x="33770" y="291370"/>
                      <a:pt x="42438" y="278321"/>
                      <a:pt x="42438" y="278321"/>
                    </a:cubicBezTo>
                    <a:cubicBezTo>
                      <a:pt x="48067" y="282912"/>
                      <a:pt x="56345" y="282073"/>
                      <a:pt x="60936" y="276444"/>
                    </a:cubicBezTo>
                    <a:cubicBezTo>
                      <a:pt x="61469" y="275787"/>
                      <a:pt x="61945" y="275072"/>
                      <a:pt x="62345" y="274320"/>
                    </a:cubicBezTo>
                    <a:cubicBezTo>
                      <a:pt x="62345" y="274320"/>
                      <a:pt x="75490" y="276987"/>
                      <a:pt x="77776" y="265557"/>
                    </a:cubicBezTo>
                    <a:cubicBezTo>
                      <a:pt x="77776" y="265557"/>
                      <a:pt x="87301" y="269938"/>
                      <a:pt x="90254" y="258413"/>
                    </a:cubicBezTo>
                    <a:cubicBezTo>
                      <a:pt x="91978" y="251546"/>
                      <a:pt x="94245" y="244831"/>
                      <a:pt x="97016" y="238315"/>
                    </a:cubicBezTo>
                    <a:cubicBezTo>
                      <a:pt x="97016" y="238315"/>
                      <a:pt x="307138" y="143065"/>
                      <a:pt x="337904" y="104489"/>
                    </a:cubicBezTo>
                    <a:cubicBezTo>
                      <a:pt x="337904" y="104489"/>
                      <a:pt x="364764" y="94964"/>
                      <a:pt x="369336" y="82677"/>
                    </a:cubicBezTo>
                    <a:lnTo>
                      <a:pt x="409341" y="51149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A7C5E5E1-CC92-4636-AF8D-122AD3C44657}"/>
                  </a:ext>
                </a:extLst>
              </p:cNvPr>
              <p:cNvSpPr/>
              <p:nvPr/>
            </p:nvSpPr>
            <p:spPr>
              <a:xfrm>
                <a:off x="-3559414" y="3352180"/>
                <a:ext cx="40004" cy="13908"/>
              </a:xfrm>
              <a:custGeom>
                <a:avLst/>
                <a:gdLst>
                  <a:gd name="connsiteX0" fmla="*/ 0 w 40004"/>
                  <a:gd name="connsiteY0" fmla="*/ 10386 h 13908"/>
                  <a:gd name="connsiteX1" fmla="*/ 9525 w 40004"/>
                  <a:gd name="connsiteY1" fmla="*/ 13053 h 13908"/>
                  <a:gd name="connsiteX2" fmla="*/ 23527 w 40004"/>
                  <a:gd name="connsiteY2" fmla="*/ 8767 h 13908"/>
                  <a:gd name="connsiteX3" fmla="*/ 40005 w 40004"/>
                  <a:gd name="connsiteY3" fmla="*/ 575 h 13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004" h="13908">
                    <a:moveTo>
                      <a:pt x="0" y="10386"/>
                    </a:moveTo>
                    <a:cubicBezTo>
                      <a:pt x="0" y="10386"/>
                      <a:pt x="8096" y="9243"/>
                      <a:pt x="9525" y="13053"/>
                    </a:cubicBezTo>
                    <a:cubicBezTo>
                      <a:pt x="10954" y="16863"/>
                      <a:pt x="19050" y="6576"/>
                      <a:pt x="23527" y="8767"/>
                    </a:cubicBezTo>
                    <a:cubicBezTo>
                      <a:pt x="28004" y="10958"/>
                      <a:pt x="34100" y="-2949"/>
                      <a:pt x="40005" y="575"/>
                    </a:cubicBezTo>
                  </a:path>
                </a:pathLst>
              </a:custGeom>
              <a:solidFill>
                <a:srgbClr val="FFFFFF"/>
              </a:solidFill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2FD73320-09CB-4564-A4B6-E7C168A76D3A}"/>
                  </a:ext>
                </a:extLst>
              </p:cNvPr>
              <p:cNvSpPr/>
              <p:nvPr/>
            </p:nvSpPr>
            <p:spPr>
              <a:xfrm>
                <a:off x="-2749694" y="2788581"/>
                <a:ext cx="320771" cy="308502"/>
              </a:xfrm>
              <a:custGeom>
                <a:avLst/>
                <a:gdLst>
                  <a:gd name="connsiteX0" fmla="*/ 272605 w 320771"/>
                  <a:gd name="connsiteY0" fmla="*/ 112880 h 308502"/>
                  <a:gd name="connsiteX1" fmla="*/ 115824 w 320771"/>
                  <a:gd name="connsiteY1" fmla="*/ 307190 h 308502"/>
                  <a:gd name="connsiteX2" fmla="*/ 0 w 320771"/>
                  <a:gd name="connsiteY2" fmla="*/ 257088 h 308502"/>
                  <a:gd name="connsiteX3" fmla="*/ 29718 w 320771"/>
                  <a:gd name="connsiteY3" fmla="*/ 180031 h 308502"/>
                  <a:gd name="connsiteX4" fmla="*/ 119158 w 320771"/>
                  <a:gd name="connsiteY4" fmla="*/ 227656 h 308502"/>
                  <a:gd name="connsiteX5" fmla="*/ 236220 w 320771"/>
                  <a:gd name="connsiteY5" fmla="*/ 100307 h 308502"/>
                  <a:gd name="connsiteX6" fmla="*/ 224409 w 320771"/>
                  <a:gd name="connsiteY6" fmla="*/ 46681 h 308502"/>
                  <a:gd name="connsiteX7" fmla="*/ 231172 w 320771"/>
                  <a:gd name="connsiteY7" fmla="*/ 14963 h 308502"/>
                  <a:gd name="connsiteX8" fmla="*/ 237744 w 320771"/>
                  <a:gd name="connsiteY8" fmla="*/ 42204 h 308502"/>
                  <a:gd name="connsiteX9" fmla="*/ 239744 w 320771"/>
                  <a:gd name="connsiteY9" fmla="*/ 50491 h 308502"/>
                  <a:gd name="connsiteX10" fmla="*/ 268319 w 320771"/>
                  <a:gd name="connsiteY10" fmla="*/ 40299 h 308502"/>
                  <a:gd name="connsiteX11" fmla="*/ 279940 w 320771"/>
                  <a:gd name="connsiteY11" fmla="*/ 13153 h 308502"/>
                  <a:gd name="connsiteX12" fmla="*/ 292417 w 320771"/>
                  <a:gd name="connsiteY12" fmla="*/ 5057 h 308502"/>
                  <a:gd name="connsiteX13" fmla="*/ 301942 w 320771"/>
                  <a:gd name="connsiteY13" fmla="*/ 14582 h 308502"/>
                  <a:gd name="connsiteX14" fmla="*/ 301085 w 320771"/>
                  <a:gd name="connsiteY14" fmla="*/ 36680 h 308502"/>
                  <a:gd name="connsiteX15" fmla="*/ 313277 w 320771"/>
                  <a:gd name="connsiteY15" fmla="*/ 22487 h 308502"/>
                  <a:gd name="connsiteX16" fmla="*/ 306609 w 320771"/>
                  <a:gd name="connsiteY16" fmla="*/ 46681 h 308502"/>
                  <a:gd name="connsiteX17" fmla="*/ 320707 w 320771"/>
                  <a:gd name="connsiteY17" fmla="*/ 40109 h 308502"/>
                  <a:gd name="connsiteX18" fmla="*/ 304419 w 320771"/>
                  <a:gd name="connsiteY18" fmla="*/ 66017 h 308502"/>
                  <a:gd name="connsiteX19" fmla="*/ 272605 w 320771"/>
                  <a:gd name="connsiteY19" fmla="*/ 112880 h 30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0771" h="308502">
                    <a:moveTo>
                      <a:pt x="272605" y="112880"/>
                    </a:moveTo>
                    <a:cubicBezTo>
                      <a:pt x="256984" y="128120"/>
                      <a:pt x="174022" y="326430"/>
                      <a:pt x="115824" y="307190"/>
                    </a:cubicBezTo>
                    <a:cubicBezTo>
                      <a:pt x="76047" y="293340"/>
                      <a:pt x="37328" y="276596"/>
                      <a:pt x="0" y="257088"/>
                    </a:cubicBezTo>
                    <a:lnTo>
                      <a:pt x="29718" y="180031"/>
                    </a:lnTo>
                    <a:lnTo>
                      <a:pt x="119158" y="227656"/>
                    </a:lnTo>
                    <a:cubicBezTo>
                      <a:pt x="119158" y="227656"/>
                      <a:pt x="120872" y="203558"/>
                      <a:pt x="236220" y="100307"/>
                    </a:cubicBezTo>
                    <a:cubicBezTo>
                      <a:pt x="236220" y="100307"/>
                      <a:pt x="222599" y="62207"/>
                      <a:pt x="224409" y="46681"/>
                    </a:cubicBezTo>
                    <a:cubicBezTo>
                      <a:pt x="226219" y="31155"/>
                      <a:pt x="222313" y="14677"/>
                      <a:pt x="231172" y="14963"/>
                    </a:cubicBezTo>
                    <a:cubicBezTo>
                      <a:pt x="240030" y="15249"/>
                      <a:pt x="237744" y="42204"/>
                      <a:pt x="237744" y="42204"/>
                    </a:cubicBezTo>
                    <a:lnTo>
                      <a:pt x="239744" y="50491"/>
                    </a:lnTo>
                    <a:cubicBezTo>
                      <a:pt x="239744" y="50491"/>
                      <a:pt x="260318" y="52301"/>
                      <a:pt x="268319" y="40299"/>
                    </a:cubicBezTo>
                    <a:cubicBezTo>
                      <a:pt x="274339" y="32327"/>
                      <a:pt x="278330" y="23011"/>
                      <a:pt x="279940" y="13153"/>
                    </a:cubicBezTo>
                    <a:cubicBezTo>
                      <a:pt x="281273" y="5819"/>
                      <a:pt x="288798" y="-7230"/>
                      <a:pt x="292417" y="5057"/>
                    </a:cubicBezTo>
                    <a:cubicBezTo>
                      <a:pt x="292417" y="5057"/>
                      <a:pt x="301942" y="866"/>
                      <a:pt x="301942" y="14582"/>
                    </a:cubicBezTo>
                    <a:cubicBezTo>
                      <a:pt x="302114" y="21954"/>
                      <a:pt x="301828" y="29336"/>
                      <a:pt x="301085" y="36680"/>
                    </a:cubicBezTo>
                    <a:cubicBezTo>
                      <a:pt x="301085" y="36680"/>
                      <a:pt x="309943" y="18868"/>
                      <a:pt x="313277" y="22487"/>
                    </a:cubicBezTo>
                    <a:cubicBezTo>
                      <a:pt x="316611" y="26107"/>
                      <a:pt x="306609" y="46681"/>
                      <a:pt x="306609" y="46681"/>
                    </a:cubicBezTo>
                    <a:cubicBezTo>
                      <a:pt x="306609" y="46681"/>
                      <a:pt x="319564" y="35346"/>
                      <a:pt x="320707" y="40109"/>
                    </a:cubicBezTo>
                    <a:cubicBezTo>
                      <a:pt x="321850" y="44871"/>
                      <a:pt x="307467" y="57730"/>
                      <a:pt x="304419" y="66017"/>
                    </a:cubicBezTo>
                    <a:cubicBezTo>
                      <a:pt x="297028" y="83600"/>
                      <a:pt x="286217" y="99526"/>
                      <a:pt x="272605" y="11288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B0E7B944-24E8-440A-91B1-D1F2F5E19717}"/>
                  </a:ext>
                </a:extLst>
              </p:cNvPr>
              <p:cNvSpPr/>
              <p:nvPr/>
            </p:nvSpPr>
            <p:spPr>
              <a:xfrm>
                <a:off x="-3114778" y="2911625"/>
                <a:ext cx="375355" cy="470356"/>
              </a:xfrm>
              <a:custGeom>
                <a:avLst/>
                <a:gdLst>
                  <a:gd name="connsiteX0" fmla="*/ 152676 w 375355"/>
                  <a:gd name="connsiteY0" fmla="*/ 15077 h 470356"/>
                  <a:gd name="connsiteX1" fmla="*/ 848 w 375355"/>
                  <a:gd name="connsiteY1" fmla="*/ 92134 h 470356"/>
                  <a:gd name="connsiteX2" fmla="*/ 62856 w 375355"/>
                  <a:gd name="connsiteY2" fmla="*/ 444559 h 470356"/>
                  <a:gd name="connsiteX3" fmla="*/ 82487 w 375355"/>
                  <a:gd name="connsiteY3" fmla="*/ 469563 h 470356"/>
                  <a:gd name="connsiteX4" fmla="*/ 84287 w 375355"/>
                  <a:gd name="connsiteY4" fmla="*/ 469705 h 470356"/>
                  <a:gd name="connsiteX5" fmla="*/ 337557 w 375355"/>
                  <a:gd name="connsiteY5" fmla="*/ 443226 h 470356"/>
                  <a:gd name="connsiteX6" fmla="*/ 374800 w 375355"/>
                  <a:gd name="connsiteY6" fmla="*/ 387409 h 470356"/>
                  <a:gd name="connsiteX7" fmla="*/ 361179 w 375355"/>
                  <a:gd name="connsiteY7" fmla="*/ 138140 h 470356"/>
                  <a:gd name="connsiteX8" fmla="*/ 152676 w 375355"/>
                  <a:gd name="connsiteY8" fmla="*/ 15077 h 470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355" h="470356">
                    <a:moveTo>
                      <a:pt x="152676" y="15077"/>
                    </a:moveTo>
                    <a:cubicBezTo>
                      <a:pt x="113243" y="22602"/>
                      <a:pt x="-11439" y="48319"/>
                      <a:pt x="848" y="92134"/>
                    </a:cubicBezTo>
                    <a:cubicBezTo>
                      <a:pt x="12373" y="132997"/>
                      <a:pt x="76096" y="328735"/>
                      <a:pt x="62856" y="444559"/>
                    </a:cubicBezTo>
                    <a:cubicBezTo>
                      <a:pt x="61370" y="456885"/>
                      <a:pt x="70161" y="468077"/>
                      <a:pt x="82487" y="469563"/>
                    </a:cubicBezTo>
                    <a:cubicBezTo>
                      <a:pt x="83087" y="469629"/>
                      <a:pt x="83687" y="469686"/>
                      <a:pt x="84287" y="469705"/>
                    </a:cubicBezTo>
                    <a:cubicBezTo>
                      <a:pt x="169536" y="472953"/>
                      <a:pt x="254823" y="464038"/>
                      <a:pt x="337557" y="443226"/>
                    </a:cubicBezTo>
                    <a:cubicBezTo>
                      <a:pt x="362493" y="436987"/>
                      <a:pt x="378609" y="412832"/>
                      <a:pt x="374800" y="387409"/>
                    </a:cubicBezTo>
                    <a:cubicBezTo>
                      <a:pt x="365846" y="328735"/>
                      <a:pt x="352797" y="221865"/>
                      <a:pt x="361179" y="138140"/>
                    </a:cubicBezTo>
                    <a:cubicBezTo>
                      <a:pt x="373752" y="16506"/>
                      <a:pt x="366989" y="-25690"/>
                      <a:pt x="152676" y="1507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79A83FF7-37F1-44C3-A38E-A49CA850A12D}"/>
                  </a:ext>
                </a:extLst>
              </p:cNvPr>
              <p:cNvSpPr/>
              <p:nvPr/>
            </p:nvSpPr>
            <p:spPr>
              <a:xfrm>
                <a:off x="-2848291" y="2955658"/>
                <a:ext cx="20967" cy="72961"/>
              </a:xfrm>
              <a:custGeom>
                <a:avLst/>
                <a:gdLst>
                  <a:gd name="connsiteX0" fmla="*/ 20968 w 20967"/>
                  <a:gd name="connsiteY0" fmla="*/ 0 h 72961"/>
                  <a:gd name="connsiteX1" fmla="*/ 9061 w 20967"/>
                  <a:gd name="connsiteY1" fmla="*/ 72962 h 7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967" h="72961">
                    <a:moveTo>
                      <a:pt x="20968" y="0"/>
                    </a:moveTo>
                    <a:cubicBezTo>
                      <a:pt x="-1464" y="17469"/>
                      <a:pt x="-6645" y="49263"/>
                      <a:pt x="9061" y="72962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D8326B1B-FAAB-4D7E-82F0-FB92BCB89989}"/>
                  </a:ext>
                </a:extLst>
              </p:cNvPr>
              <p:cNvSpPr/>
              <p:nvPr/>
            </p:nvSpPr>
            <p:spPr>
              <a:xfrm>
                <a:off x="-3072497" y="3136347"/>
                <a:ext cx="236029" cy="170687"/>
              </a:xfrm>
              <a:custGeom>
                <a:avLst/>
                <a:gdLst>
                  <a:gd name="connsiteX0" fmla="*/ 0 w 236029"/>
                  <a:gd name="connsiteY0" fmla="*/ 0 h 170687"/>
                  <a:gd name="connsiteX1" fmla="*/ 236029 w 236029"/>
                  <a:gd name="connsiteY1" fmla="*/ 170688 h 170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36029" h="170687">
                    <a:moveTo>
                      <a:pt x="0" y="0"/>
                    </a:moveTo>
                    <a:cubicBezTo>
                      <a:pt x="56055" y="82982"/>
                      <a:pt x="139665" y="143446"/>
                      <a:pt x="236029" y="170688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94D3097B-8755-4E43-8A70-4C1C6AEC2B98}"/>
                  </a:ext>
                </a:extLst>
              </p:cNvPr>
              <p:cNvSpPr/>
              <p:nvPr/>
            </p:nvSpPr>
            <p:spPr>
              <a:xfrm>
                <a:off x="-3018871" y="3334181"/>
                <a:ext cx="121634" cy="7788"/>
              </a:xfrm>
              <a:custGeom>
                <a:avLst/>
                <a:gdLst>
                  <a:gd name="connsiteX0" fmla="*/ 0 w 121634"/>
                  <a:gd name="connsiteY0" fmla="*/ 6191 h 7788"/>
                  <a:gd name="connsiteX1" fmla="*/ 121634 w 121634"/>
                  <a:gd name="connsiteY1" fmla="*/ 0 h 7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1634" h="7788">
                    <a:moveTo>
                      <a:pt x="0" y="6191"/>
                    </a:moveTo>
                    <a:cubicBezTo>
                      <a:pt x="40643" y="9611"/>
                      <a:pt x="81553" y="7534"/>
                      <a:pt x="121634" y="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9BA05C6F-93D7-4B55-9873-ACA53F426504}"/>
                  </a:ext>
                </a:extLst>
              </p:cNvPr>
              <p:cNvSpPr/>
              <p:nvPr/>
            </p:nvSpPr>
            <p:spPr>
              <a:xfrm>
                <a:off x="-3249757" y="2990043"/>
                <a:ext cx="176212" cy="187451"/>
              </a:xfrm>
              <a:custGeom>
                <a:avLst/>
                <a:gdLst>
                  <a:gd name="connsiteX0" fmla="*/ 144590 w 176212"/>
                  <a:gd name="connsiteY0" fmla="*/ 0 h 187451"/>
                  <a:gd name="connsiteX1" fmla="*/ 0 w 176212"/>
                  <a:gd name="connsiteY1" fmla="*/ 103442 h 187451"/>
                  <a:gd name="connsiteX2" fmla="*/ 67246 w 176212"/>
                  <a:gd name="connsiteY2" fmla="*/ 187452 h 187451"/>
                  <a:gd name="connsiteX3" fmla="*/ 176213 w 176212"/>
                  <a:gd name="connsiteY3" fmla="*/ 116491 h 18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6212" h="187451">
                    <a:moveTo>
                      <a:pt x="144590" y="0"/>
                    </a:moveTo>
                    <a:lnTo>
                      <a:pt x="0" y="103442"/>
                    </a:lnTo>
                    <a:cubicBezTo>
                      <a:pt x="0" y="103442"/>
                      <a:pt x="32575" y="182499"/>
                      <a:pt x="67246" y="187452"/>
                    </a:cubicBezTo>
                    <a:lnTo>
                      <a:pt x="176213" y="116491"/>
                    </a:ln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21326789-5046-49D4-AA51-C03A6B70CD23}"/>
                  </a:ext>
                </a:extLst>
              </p:cNvPr>
              <p:cNvSpPr/>
              <p:nvPr/>
            </p:nvSpPr>
            <p:spPr>
              <a:xfrm>
                <a:off x="-2819417" y="2931750"/>
                <a:ext cx="175164" cy="169354"/>
              </a:xfrm>
              <a:custGeom>
                <a:avLst/>
                <a:gdLst>
                  <a:gd name="connsiteX0" fmla="*/ 0 w 175164"/>
                  <a:gd name="connsiteY0" fmla="*/ 0 h 169354"/>
                  <a:gd name="connsiteX1" fmla="*/ 175165 w 175164"/>
                  <a:gd name="connsiteY1" fmla="*/ 69628 h 169354"/>
                  <a:gd name="connsiteX2" fmla="*/ 137065 w 175164"/>
                  <a:gd name="connsiteY2" fmla="*/ 169355 h 169354"/>
                  <a:gd name="connsiteX3" fmla="*/ 38671 w 175164"/>
                  <a:gd name="connsiteY3" fmla="*/ 123158 h 16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5164" h="169354">
                    <a:moveTo>
                      <a:pt x="0" y="0"/>
                    </a:moveTo>
                    <a:cubicBezTo>
                      <a:pt x="0" y="0"/>
                      <a:pt x="76200" y="13430"/>
                      <a:pt x="175165" y="69628"/>
                    </a:cubicBezTo>
                    <a:cubicBezTo>
                      <a:pt x="175165" y="69628"/>
                      <a:pt x="175165" y="129921"/>
                      <a:pt x="137065" y="169355"/>
                    </a:cubicBezTo>
                    <a:lnTo>
                      <a:pt x="38671" y="123158"/>
                    </a:lnTo>
                  </a:path>
                </a:pathLst>
              </a:custGeom>
              <a:solidFill>
                <a:schemeClr val="accent1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6C1561BE-4512-48F1-8793-D463AEE15D9F}"/>
                  </a:ext>
                </a:extLst>
              </p:cNvPr>
              <p:cNvSpPr/>
              <p:nvPr/>
            </p:nvSpPr>
            <p:spPr>
              <a:xfrm>
                <a:off x="-3017251" y="2990805"/>
                <a:ext cx="101441" cy="395477"/>
              </a:xfrm>
              <a:custGeom>
                <a:avLst/>
                <a:gdLst>
                  <a:gd name="connsiteX0" fmla="*/ 0 w 101441"/>
                  <a:gd name="connsiteY0" fmla="*/ 3524 h 395477"/>
                  <a:gd name="connsiteX1" fmla="*/ 19812 w 101441"/>
                  <a:gd name="connsiteY1" fmla="*/ 42958 h 395477"/>
                  <a:gd name="connsiteX2" fmla="*/ 14288 w 101441"/>
                  <a:gd name="connsiteY2" fmla="*/ 151352 h 395477"/>
                  <a:gd name="connsiteX3" fmla="*/ 51340 w 101441"/>
                  <a:gd name="connsiteY3" fmla="*/ 383096 h 395477"/>
                  <a:gd name="connsiteX4" fmla="*/ 79915 w 101441"/>
                  <a:gd name="connsiteY4" fmla="*/ 395478 h 395477"/>
                  <a:gd name="connsiteX5" fmla="*/ 101441 w 101441"/>
                  <a:gd name="connsiteY5" fmla="*/ 378523 h 395477"/>
                  <a:gd name="connsiteX6" fmla="*/ 58007 w 101441"/>
                  <a:gd name="connsiteY6" fmla="*/ 148304 h 395477"/>
                  <a:gd name="connsiteX7" fmla="*/ 36481 w 101441"/>
                  <a:gd name="connsiteY7" fmla="*/ 39814 h 395477"/>
                  <a:gd name="connsiteX8" fmla="*/ 52102 w 101441"/>
                  <a:gd name="connsiteY8" fmla="*/ 0 h 395477"/>
                  <a:gd name="connsiteX9" fmla="*/ 19621 w 101441"/>
                  <a:gd name="connsiteY9" fmla="*/ 4000 h 395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1441" h="395477">
                    <a:moveTo>
                      <a:pt x="0" y="3524"/>
                    </a:moveTo>
                    <a:lnTo>
                      <a:pt x="19812" y="42958"/>
                    </a:lnTo>
                    <a:lnTo>
                      <a:pt x="14288" y="151352"/>
                    </a:lnTo>
                    <a:cubicBezTo>
                      <a:pt x="14288" y="151352"/>
                      <a:pt x="13430" y="244316"/>
                      <a:pt x="51340" y="383096"/>
                    </a:cubicBezTo>
                    <a:lnTo>
                      <a:pt x="79915" y="395478"/>
                    </a:lnTo>
                    <a:lnTo>
                      <a:pt x="101441" y="378523"/>
                    </a:lnTo>
                    <a:cubicBezTo>
                      <a:pt x="101441" y="378523"/>
                      <a:pt x="61912" y="184975"/>
                      <a:pt x="58007" y="148304"/>
                    </a:cubicBezTo>
                    <a:lnTo>
                      <a:pt x="36481" y="39814"/>
                    </a:lnTo>
                    <a:lnTo>
                      <a:pt x="52102" y="0"/>
                    </a:lnTo>
                    <a:lnTo>
                      <a:pt x="19621" y="4000"/>
                    </a:ln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AA603156-D8C8-48E6-841A-18B1C1F05EC8}"/>
                  </a:ext>
                </a:extLst>
              </p:cNvPr>
              <p:cNvSpPr/>
              <p:nvPr/>
            </p:nvSpPr>
            <p:spPr>
              <a:xfrm>
                <a:off x="-3044658" y="2937465"/>
                <a:ext cx="130943" cy="86201"/>
              </a:xfrm>
              <a:custGeom>
                <a:avLst/>
                <a:gdLst>
                  <a:gd name="connsiteX0" fmla="*/ 74841 w 130943"/>
                  <a:gd name="connsiteY0" fmla="*/ 7620 h 86201"/>
                  <a:gd name="connsiteX1" fmla="*/ 4832 w 130943"/>
                  <a:gd name="connsiteY1" fmla="*/ 24194 h 86201"/>
                  <a:gd name="connsiteX2" fmla="*/ 2832 w 130943"/>
                  <a:gd name="connsiteY2" fmla="*/ 86201 h 86201"/>
                  <a:gd name="connsiteX3" fmla="*/ 57887 w 130943"/>
                  <a:gd name="connsiteY3" fmla="*/ 68771 h 86201"/>
                  <a:gd name="connsiteX4" fmla="*/ 130943 w 130943"/>
                  <a:gd name="connsiteY4" fmla="*/ 61150 h 86201"/>
                  <a:gd name="connsiteX5" fmla="*/ 120180 w 130943"/>
                  <a:gd name="connsiteY5" fmla="*/ 0 h 86201"/>
                  <a:gd name="connsiteX6" fmla="*/ 74841 w 130943"/>
                  <a:gd name="connsiteY6" fmla="*/ 7620 h 86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943" h="86201">
                    <a:moveTo>
                      <a:pt x="74841" y="7620"/>
                    </a:moveTo>
                    <a:cubicBezTo>
                      <a:pt x="59791" y="10573"/>
                      <a:pt x="32360" y="16097"/>
                      <a:pt x="4832" y="24194"/>
                    </a:cubicBezTo>
                    <a:cubicBezTo>
                      <a:pt x="-845" y="44396"/>
                      <a:pt x="-1530" y="65675"/>
                      <a:pt x="2832" y="86201"/>
                    </a:cubicBezTo>
                    <a:cubicBezTo>
                      <a:pt x="14376" y="67618"/>
                      <a:pt x="37751" y="60217"/>
                      <a:pt x="57887" y="68771"/>
                    </a:cubicBezTo>
                    <a:cubicBezTo>
                      <a:pt x="100082" y="39338"/>
                      <a:pt x="130943" y="61150"/>
                      <a:pt x="130943" y="61150"/>
                    </a:cubicBezTo>
                    <a:cubicBezTo>
                      <a:pt x="128381" y="40596"/>
                      <a:pt x="124790" y="20193"/>
                      <a:pt x="120180" y="0"/>
                    </a:cubicBezTo>
                    <a:cubicBezTo>
                      <a:pt x="106178" y="2096"/>
                      <a:pt x="91224" y="4572"/>
                      <a:pt x="74841" y="762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5AB83A25-C927-42D3-8D43-862B49F3AC11}"/>
                  </a:ext>
                </a:extLst>
              </p:cNvPr>
              <p:cNvSpPr/>
              <p:nvPr/>
            </p:nvSpPr>
            <p:spPr>
              <a:xfrm>
                <a:off x="-3023889" y="2904223"/>
                <a:ext cx="89123" cy="81796"/>
              </a:xfrm>
              <a:custGeom>
                <a:avLst/>
                <a:gdLst>
                  <a:gd name="connsiteX0" fmla="*/ 67597 w 89123"/>
                  <a:gd name="connsiteY0" fmla="*/ 0 h 81796"/>
                  <a:gd name="connsiteX1" fmla="*/ 89124 w 89123"/>
                  <a:gd name="connsiteY1" fmla="*/ 34671 h 81796"/>
                  <a:gd name="connsiteX2" fmla="*/ 20639 w 89123"/>
                  <a:gd name="connsiteY2" fmla="*/ 80391 h 81796"/>
                  <a:gd name="connsiteX3" fmla="*/ 35688 w 89123"/>
                  <a:gd name="connsiteY3" fmla="*/ 18383 h 81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123" h="81796">
                    <a:moveTo>
                      <a:pt x="67597" y="0"/>
                    </a:moveTo>
                    <a:cubicBezTo>
                      <a:pt x="67597" y="0"/>
                      <a:pt x="77884" y="32195"/>
                      <a:pt x="89124" y="34671"/>
                    </a:cubicBezTo>
                    <a:cubicBezTo>
                      <a:pt x="89124" y="34671"/>
                      <a:pt x="74646" y="91345"/>
                      <a:pt x="20639" y="80391"/>
                    </a:cubicBezTo>
                    <a:cubicBezTo>
                      <a:pt x="-33368" y="69437"/>
                      <a:pt x="35688" y="18383"/>
                      <a:pt x="35688" y="183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4E8963BB-6B4D-4B0F-9ADD-C114B047674F}"/>
                  </a:ext>
                </a:extLst>
              </p:cNvPr>
              <p:cNvSpPr/>
              <p:nvPr/>
            </p:nvSpPr>
            <p:spPr>
              <a:xfrm>
                <a:off x="-3148235" y="2771356"/>
                <a:ext cx="209755" cy="152474"/>
              </a:xfrm>
              <a:custGeom>
                <a:avLst/>
                <a:gdLst>
                  <a:gd name="connsiteX0" fmla="*/ 181752 w 209755"/>
                  <a:gd name="connsiteY0" fmla="*/ 130105 h 152474"/>
                  <a:gd name="connsiteX1" fmla="*/ 209755 w 209755"/>
                  <a:gd name="connsiteY1" fmla="*/ 152108 h 152474"/>
                  <a:gd name="connsiteX2" fmla="*/ 202992 w 209755"/>
                  <a:gd name="connsiteY2" fmla="*/ 80194 h 152474"/>
                  <a:gd name="connsiteX3" fmla="*/ 125173 w 209755"/>
                  <a:gd name="connsiteY3" fmla="*/ 3232 h 152474"/>
                  <a:gd name="connsiteX4" fmla="*/ 44020 w 209755"/>
                  <a:gd name="connsiteY4" fmla="*/ 27902 h 152474"/>
                  <a:gd name="connsiteX5" fmla="*/ 682 w 209755"/>
                  <a:gd name="connsiteY5" fmla="*/ 35331 h 152474"/>
                  <a:gd name="connsiteX6" fmla="*/ 28780 w 209755"/>
                  <a:gd name="connsiteY6" fmla="*/ 60477 h 152474"/>
                  <a:gd name="connsiteX7" fmla="*/ 2777 w 209755"/>
                  <a:gd name="connsiteY7" fmla="*/ 74955 h 152474"/>
                  <a:gd name="connsiteX8" fmla="*/ 31352 w 209755"/>
                  <a:gd name="connsiteY8" fmla="*/ 83718 h 152474"/>
                  <a:gd name="connsiteX9" fmla="*/ 29923 w 209755"/>
                  <a:gd name="connsiteY9" fmla="*/ 108674 h 152474"/>
                  <a:gd name="connsiteX10" fmla="*/ 99932 w 209755"/>
                  <a:gd name="connsiteY10" fmla="*/ 79527 h 152474"/>
                  <a:gd name="connsiteX11" fmla="*/ 181752 w 209755"/>
                  <a:gd name="connsiteY11" fmla="*/ 130105 h 152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755" h="152474">
                    <a:moveTo>
                      <a:pt x="181752" y="130105"/>
                    </a:moveTo>
                    <a:cubicBezTo>
                      <a:pt x="181752" y="130105"/>
                      <a:pt x="193087" y="155822"/>
                      <a:pt x="209755" y="152108"/>
                    </a:cubicBezTo>
                    <a:cubicBezTo>
                      <a:pt x="209755" y="152108"/>
                      <a:pt x="197087" y="107340"/>
                      <a:pt x="202992" y="80194"/>
                    </a:cubicBezTo>
                    <a:cubicBezTo>
                      <a:pt x="208898" y="53048"/>
                      <a:pt x="189562" y="-15628"/>
                      <a:pt x="125173" y="3232"/>
                    </a:cubicBezTo>
                    <a:cubicBezTo>
                      <a:pt x="96160" y="2403"/>
                      <a:pt x="67661" y="11061"/>
                      <a:pt x="44020" y="27902"/>
                    </a:cubicBezTo>
                    <a:cubicBezTo>
                      <a:pt x="6968" y="55810"/>
                      <a:pt x="682" y="35331"/>
                      <a:pt x="682" y="35331"/>
                    </a:cubicBezTo>
                    <a:cubicBezTo>
                      <a:pt x="682" y="35331"/>
                      <a:pt x="-6938" y="68573"/>
                      <a:pt x="28780" y="60477"/>
                    </a:cubicBezTo>
                    <a:cubicBezTo>
                      <a:pt x="28780" y="60477"/>
                      <a:pt x="19255" y="79527"/>
                      <a:pt x="2777" y="74955"/>
                    </a:cubicBezTo>
                    <a:cubicBezTo>
                      <a:pt x="2777" y="74955"/>
                      <a:pt x="15160" y="92005"/>
                      <a:pt x="31352" y="83718"/>
                    </a:cubicBezTo>
                    <a:cubicBezTo>
                      <a:pt x="31352" y="83718"/>
                      <a:pt x="20589" y="98577"/>
                      <a:pt x="29923" y="108674"/>
                    </a:cubicBezTo>
                    <a:cubicBezTo>
                      <a:pt x="29923" y="108674"/>
                      <a:pt x="74024" y="73336"/>
                      <a:pt x="99932" y="79527"/>
                    </a:cubicBezTo>
                    <a:cubicBezTo>
                      <a:pt x="125840" y="85718"/>
                      <a:pt x="181752" y="130105"/>
                      <a:pt x="181752" y="130105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58A417A1-EA13-4C55-BB5A-1B3E017439FD}"/>
                  </a:ext>
                </a:extLst>
              </p:cNvPr>
              <p:cNvSpPr/>
              <p:nvPr/>
            </p:nvSpPr>
            <p:spPr>
              <a:xfrm>
                <a:off x="-3098817" y="2825883"/>
                <a:ext cx="161231" cy="176985"/>
              </a:xfrm>
              <a:custGeom>
                <a:avLst/>
                <a:gdLst>
                  <a:gd name="connsiteX0" fmla="*/ 3270 w 161231"/>
                  <a:gd name="connsiteY0" fmla="*/ 66052 h 176985"/>
                  <a:gd name="connsiteX1" fmla="*/ 72993 w 161231"/>
                  <a:gd name="connsiteY1" fmla="*/ 174542 h 176985"/>
                  <a:gd name="connsiteX2" fmla="*/ 143859 w 161231"/>
                  <a:gd name="connsiteY2" fmla="*/ 89579 h 176985"/>
                  <a:gd name="connsiteX3" fmla="*/ 161195 w 161231"/>
                  <a:gd name="connsiteY3" fmla="*/ 62814 h 176985"/>
                  <a:gd name="connsiteX4" fmla="*/ 136144 w 161231"/>
                  <a:gd name="connsiteY4" fmla="*/ 47574 h 176985"/>
                  <a:gd name="connsiteX5" fmla="*/ 125286 w 161231"/>
                  <a:gd name="connsiteY5" fmla="*/ 62147 h 176985"/>
                  <a:gd name="connsiteX6" fmla="*/ 113570 w 161231"/>
                  <a:gd name="connsiteY6" fmla="*/ 24047 h 176985"/>
                  <a:gd name="connsiteX7" fmla="*/ 84423 w 161231"/>
                  <a:gd name="connsiteY7" fmla="*/ 4997 h 176985"/>
                  <a:gd name="connsiteX8" fmla="*/ 25845 w 161231"/>
                  <a:gd name="connsiteY8" fmla="*/ 14522 h 176985"/>
                  <a:gd name="connsiteX9" fmla="*/ 3270 w 161231"/>
                  <a:gd name="connsiteY9" fmla="*/ 66052 h 176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1231" h="176985">
                    <a:moveTo>
                      <a:pt x="3270" y="66052"/>
                    </a:moveTo>
                    <a:cubicBezTo>
                      <a:pt x="3270" y="66052"/>
                      <a:pt x="20320" y="147015"/>
                      <a:pt x="72993" y="174542"/>
                    </a:cubicBezTo>
                    <a:cubicBezTo>
                      <a:pt x="108236" y="192925"/>
                      <a:pt x="144431" y="101962"/>
                      <a:pt x="143859" y="89579"/>
                    </a:cubicBezTo>
                    <a:cubicBezTo>
                      <a:pt x="154118" y="84512"/>
                      <a:pt x="160766" y="74244"/>
                      <a:pt x="161195" y="62814"/>
                    </a:cubicBezTo>
                    <a:cubicBezTo>
                      <a:pt x="162052" y="43192"/>
                      <a:pt x="147765" y="38430"/>
                      <a:pt x="136144" y="47574"/>
                    </a:cubicBezTo>
                    <a:cubicBezTo>
                      <a:pt x="136144" y="47574"/>
                      <a:pt x="131382" y="61290"/>
                      <a:pt x="125286" y="62147"/>
                    </a:cubicBezTo>
                    <a:cubicBezTo>
                      <a:pt x="119190" y="63004"/>
                      <a:pt x="120618" y="27476"/>
                      <a:pt x="113570" y="24047"/>
                    </a:cubicBezTo>
                    <a:cubicBezTo>
                      <a:pt x="106521" y="20618"/>
                      <a:pt x="89853" y="19094"/>
                      <a:pt x="84423" y="4997"/>
                    </a:cubicBezTo>
                    <a:cubicBezTo>
                      <a:pt x="78994" y="-9100"/>
                      <a:pt x="55848" y="10712"/>
                      <a:pt x="25845" y="14522"/>
                    </a:cubicBezTo>
                    <a:cubicBezTo>
                      <a:pt x="-4159" y="18332"/>
                      <a:pt x="-2254" y="45955"/>
                      <a:pt x="3270" y="660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1B021F49-3C88-4B16-9D8C-31782790FF2A}"/>
                  </a:ext>
                </a:extLst>
              </p:cNvPr>
              <p:cNvSpPr/>
              <p:nvPr/>
            </p:nvSpPr>
            <p:spPr>
              <a:xfrm>
                <a:off x="-3075901" y="2906699"/>
                <a:ext cx="26074" cy="43624"/>
              </a:xfrm>
              <a:custGeom>
                <a:avLst/>
                <a:gdLst>
                  <a:gd name="connsiteX0" fmla="*/ 12930 w 26074"/>
                  <a:gd name="connsiteY0" fmla="*/ 0 h 43624"/>
                  <a:gd name="connsiteX1" fmla="*/ 1309 w 26074"/>
                  <a:gd name="connsiteY1" fmla="*/ 34576 h 43624"/>
                  <a:gd name="connsiteX2" fmla="*/ 26074 w 26074"/>
                  <a:gd name="connsiteY2" fmla="*/ 43625 h 43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074" h="43624">
                    <a:moveTo>
                      <a:pt x="12930" y="0"/>
                    </a:moveTo>
                    <a:cubicBezTo>
                      <a:pt x="13939" y="12630"/>
                      <a:pt x="9739" y="25117"/>
                      <a:pt x="1309" y="34576"/>
                    </a:cubicBezTo>
                    <a:cubicBezTo>
                      <a:pt x="-6596" y="43243"/>
                      <a:pt x="23788" y="37529"/>
                      <a:pt x="26074" y="43625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29E30308-3E4C-46B4-BC87-26925E7C2E15}"/>
                  </a:ext>
                </a:extLst>
              </p:cNvPr>
              <p:cNvSpPr/>
              <p:nvPr/>
            </p:nvSpPr>
            <p:spPr>
              <a:xfrm>
                <a:off x="-3084883" y="2899522"/>
                <a:ext cx="7099" cy="15020"/>
              </a:xfrm>
              <a:custGeom>
                <a:avLst/>
                <a:gdLst>
                  <a:gd name="connsiteX0" fmla="*/ 6672 w 7099"/>
                  <a:gd name="connsiteY0" fmla="*/ 6796 h 15020"/>
                  <a:gd name="connsiteX1" fmla="*/ 5338 w 7099"/>
                  <a:gd name="connsiteY1" fmla="*/ 14987 h 15020"/>
                  <a:gd name="connsiteX2" fmla="*/ 386 w 7099"/>
                  <a:gd name="connsiteY2" fmla="*/ 8320 h 15020"/>
                  <a:gd name="connsiteX3" fmla="*/ 1719 w 7099"/>
                  <a:gd name="connsiteY3" fmla="*/ 33 h 15020"/>
                  <a:gd name="connsiteX4" fmla="*/ 6672 w 7099"/>
                  <a:gd name="connsiteY4" fmla="*/ 6796 h 1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99" h="15020">
                    <a:moveTo>
                      <a:pt x="6672" y="6796"/>
                    </a:moveTo>
                    <a:cubicBezTo>
                      <a:pt x="7720" y="10892"/>
                      <a:pt x="6672" y="14606"/>
                      <a:pt x="5338" y="14987"/>
                    </a:cubicBezTo>
                    <a:cubicBezTo>
                      <a:pt x="4005" y="15368"/>
                      <a:pt x="1338" y="12416"/>
                      <a:pt x="386" y="8320"/>
                    </a:cubicBezTo>
                    <a:cubicBezTo>
                      <a:pt x="-567" y="4224"/>
                      <a:pt x="386" y="414"/>
                      <a:pt x="1719" y="33"/>
                    </a:cubicBezTo>
                    <a:cubicBezTo>
                      <a:pt x="3053" y="-348"/>
                      <a:pt x="5720" y="2605"/>
                      <a:pt x="6672" y="679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11CB1CA6-29A0-443D-B88D-D010E04786D8}"/>
                  </a:ext>
                </a:extLst>
              </p:cNvPr>
              <p:cNvSpPr/>
              <p:nvPr/>
            </p:nvSpPr>
            <p:spPr>
              <a:xfrm>
                <a:off x="-3044444" y="2889596"/>
                <a:ext cx="7194" cy="15151"/>
              </a:xfrm>
              <a:custGeom>
                <a:avLst/>
                <a:gdLst>
                  <a:gd name="connsiteX0" fmla="*/ 6809 w 7194"/>
                  <a:gd name="connsiteY0" fmla="*/ 6816 h 15151"/>
                  <a:gd name="connsiteX1" fmla="*/ 5475 w 7194"/>
                  <a:gd name="connsiteY1" fmla="*/ 15103 h 15151"/>
                  <a:gd name="connsiteX2" fmla="*/ 427 w 7194"/>
                  <a:gd name="connsiteY2" fmla="*/ 8340 h 15151"/>
                  <a:gd name="connsiteX3" fmla="*/ 1761 w 7194"/>
                  <a:gd name="connsiteY3" fmla="*/ 53 h 15151"/>
                  <a:gd name="connsiteX4" fmla="*/ 6809 w 7194"/>
                  <a:gd name="connsiteY4" fmla="*/ 6816 h 1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94" h="15151">
                    <a:moveTo>
                      <a:pt x="6809" y="6816"/>
                    </a:moveTo>
                    <a:cubicBezTo>
                      <a:pt x="7761" y="11007"/>
                      <a:pt x="6809" y="14626"/>
                      <a:pt x="5475" y="15103"/>
                    </a:cubicBezTo>
                    <a:cubicBezTo>
                      <a:pt x="4142" y="15579"/>
                      <a:pt x="1475" y="12531"/>
                      <a:pt x="427" y="8340"/>
                    </a:cubicBezTo>
                    <a:cubicBezTo>
                      <a:pt x="-621" y="4149"/>
                      <a:pt x="427" y="529"/>
                      <a:pt x="1761" y="53"/>
                    </a:cubicBezTo>
                    <a:cubicBezTo>
                      <a:pt x="3094" y="-423"/>
                      <a:pt x="5761" y="2339"/>
                      <a:pt x="6809" y="6816"/>
                    </a:cubicBezTo>
                    <a:close/>
                  </a:path>
                </a:pathLst>
              </a:custGeom>
              <a:solidFill>
                <a:srgbClr val="26323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BF306F6-222C-4F8E-934C-DC6391BDEBDC}"/>
                  </a:ext>
                </a:extLst>
              </p:cNvPr>
              <p:cNvSpPr/>
              <p:nvPr/>
            </p:nvSpPr>
            <p:spPr>
              <a:xfrm>
                <a:off x="-3037159" y="2940894"/>
                <a:ext cx="26228" cy="19050"/>
              </a:xfrm>
              <a:custGeom>
                <a:avLst/>
                <a:gdLst>
                  <a:gd name="connsiteX0" fmla="*/ 26194 w 26228"/>
                  <a:gd name="connsiteY0" fmla="*/ 0 h 19050"/>
                  <a:gd name="connsiteX1" fmla="*/ 0 w 26228"/>
                  <a:gd name="connsiteY1" fmla="*/ 19050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228" h="19050">
                    <a:moveTo>
                      <a:pt x="26194" y="0"/>
                    </a:moveTo>
                    <a:cubicBezTo>
                      <a:pt x="27337" y="11430"/>
                      <a:pt x="0" y="19050"/>
                      <a:pt x="0" y="19050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063DB6EF-0C04-4119-947D-B70275987541}"/>
                  </a:ext>
                </a:extLst>
              </p:cNvPr>
              <p:cNvSpPr/>
              <p:nvPr/>
            </p:nvSpPr>
            <p:spPr>
              <a:xfrm>
                <a:off x="-3095547" y="2890274"/>
                <a:ext cx="25050" cy="5662"/>
              </a:xfrm>
              <a:custGeom>
                <a:avLst/>
                <a:gdLst>
                  <a:gd name="connsiteX0" fmla="*/ 0 w 25050"/>
                  <a:gd name="connsiteY0" fmla="*/ 1662 h 5662"/>
                  <a:gd name="connsiteX1" fmla="*/ 25051 w 25050"/>
                  <a:gd name="connsiteY1" fmla="*/ 5662 h 5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5050" h="5662">
                    <a:moveTo>
                      <a:pt x="0" y="1662"/>
                    </a:moveTo>
                    <a:cubicBezTo>
                      <a:pt x="8468" y="-1558"/>
                      <a:pt x="18012" y="-34"/>
                      <a:pt x="25051" y="5662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857273F4-C483-48D5-B334-33D118146E32}"/>
                  </a:ext>
                </a:extLst>
              </p:cNvPr>
              <p:cNvSpPr/>
              <p:nvPr/>
            </p:nvSpPr>
            <p:spPr>
              <a:xfrm>
                <a:off x="-3054875" y="2871739"/>
                <a:ext cx="20478" cy="17243"/>
              </a:xfrm>
              <a:custGeom>
                <a:avLst/>
                <a:gdLst>
                  <a:gd name="connsiteX0" fmla="*/ 0 w 20478"/>
                  <a:gd name="connsiteY0" fmla="*/ 17243 h 17243"/>
                  <a:gd name="connsiteX1" fmla="*/ 20479 w 20478"/>
                  <a:gd name="connsiteY1" fmla="*/ 2194 h 17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78" h="17243">
                    <a:moveTo>
                      <a:pt x="0" y="17243"/>
                    </a:moveTo>
                    <a:cubicBezTo>
                      <a:pt x="0" y="17243"/>
                      <a:pt x="6382" y="-7331"/>
                      <a:pt x="20479" y="2194"/>
                    </a:cubicBezTo>
                  </a:path>
                </a:pathLst>
              </a:custGeom>
              <a:noFill/>
              <a:ln w="7144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86155A31-A357-4BE1-B50F-B8AD74C5F8BD}"/>
                  </a:ext>
                </a:extLst>
              </p:cNvPr>
              <p:cNvSpPr/>
              <p:nvPr/>
            </p:nvSpPr>
            <p:spPr>
              <a:xfrm>
                <a:off x="-2500044" y="2853836"/>
                <a:ext cx="6361" cy="22288"/>
              </a:xfrm>
              <a:custGeom>
                <a:avLst/>
                <a:gdLst>
                  <a:gd name="connsiteX0" fmla="*/ 0 w 6361"/>
                  <a:gd name="connsiteY0" fmla="*/ 0 h 22288"/>
                  <a:gd name="connsiteX1" fmla="*/ 5429 w 6361"/>
                  <a:gd name="connsiteY1" fmla="*/ 22288 h 22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361" h="22288">
                    <a:moveTo>
                      <a:pt x="0" y="0"/>
                    </a:moveTo>
                    <a:cubicBezTo>
                      <a:pt x="5677" y="5915"/>
                      <a:pt x="7744" y="14421"/>
                      <a:pt x="5429" y="22288"/>
                    </a:cubicBezTo>
                  </a:path>
                </a:pathLst>
              </a:custGeom>
              <a:solidFill>
                <a:srgbClr val="FFFFFF"/>
              </a:solidFill>
              <a:ln w="9525" cap="rnd">
                <a:solidFill>
                  <a:srgbClr val="263238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id="{D3B9CE15-BF84-4F40-8D82-1D3B20C772A4}"/>
                </a:ext>
              </a:extLst>
            </p:cNvPr>
            <p:cNvSpPr/>
            <p:nvPr/>
          </p:nvSpPr>
          <p:spPr>
            <a:xfrm>
              <a:off x="5692278" y="4310163"/>
              <a:ext cx="479205" cy="2183086"/>
            </a:xfrm>
            <a:custGeom>
              <a:avLst/>
              <a:gdLst>
                <a:gd name="connsiteX0" fmla="*/ 0 w 454818"/>
                <a:gd name="connsiteY0" fmla="*/ 0 h 620839"/>
                <a:gd name="connsiteX1" fmla="*/ 454819 w 454818"/>
                <a:gd name="connsiteY1" fmla="*/ 0 h 620839"/>
                <a:gd name="connsiteX2" fmla="*/ 454819 w 454818"/>
                <a:gd name="connsiteY2" fmla="*/ 620839 h 620839"/>
                <a:gd name="connsiteX3" fmla="*/ 0 w 454818"/>
                <a:gd name="connsiteY3" fmla="*/ 620839 h 62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4818" h="620839">
                  <a:moveTo>
                    <a:pt x="0" y="0"/>
                  </a:moveTo>
                  <a:lnTo>
                    <a:pt x="454819" y="0"/>
                  </a:lnTo>
                  <a:lnTo>
                    <a:pt x="454819" y="620839"/>
                  </a:lnTo>
                  <a:lnTo>
                    <a:pt x="0" y="620839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solidFill>
                <a:schemeClr val="tx1">
                  <a:lumMod val="95000"/>
                  <a:lumOff val="5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矩形 173">
              <a:extLst>
                <a:ext uri="{FF2B5EF4-FFF2-40B4-BE49-F238E27FC236}">
                  <a16:creationId xmlns:a16="http://schemas.microsoft.com/office/drawing/2014/main" id="{6F0C327A-75F5-4703-B96B-A7624B8C307A}"/>
                </a:ext>
              </a:extLst>
            </p:cNvPr>
            <p:cNvSpPr/>
            <p:nvPr/>
          </p:nvSpPr>
          <p:spPr>
            <a:xfrm>
              <a:off x="5692277" y="3827382"/>
              <a:ext cx="479205" cy="484673"/>
            </a:xfrm>
            <a:prstGeom prst="rect">
              <a:avLst/>
            </a:prstGeom>
            <a:solidFill>
              <a:schemeClr val="accent2"/>
            </a:solidFill>
            <a:ln w="1270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199" name="直接连接符 198">
              <a:extLst>
                <a:ext uri="{FF2B5EF4-FFF2-40B4-BE49-F238E27FC236}">
                  <a16:creationId xmlns:a16="http://schemas.microsoft.com/office/drawing/2014/main" id="{B18D7DF3-23ED-46BC-94CD-61FD6D7BBF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99769" y="3820629"/>
              <a:ext cx="481104" cy="487347"/>
            </a:xfrm>
            <a:prstGeom prst="line">
              <a:avLst/>
            </a:prstGeom>
            <a:ln w="12700" cap="rnd">
              <a:solidFill>
                <a:schemeClr val="tx1">
                  <a:lumMod val="95000"/>
                  <a:lumOff val="5000"/>
                </a:schemeClr>
              </a:solidFill>
              <a:headEnd type="non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0" name="直接连接符 199">
            <a:extLst>
              <a:ext uri="{FF2B5EF4-FFF2-40B4-BE49-F238E27FC236}">
                <a16:creationId xmlns:a16="http://schemas.microsoft.com/office/drawing/2014/main" id="{F0982784-8746-4EE7-8B93-E33C2BA44A27}"/>
              </a:ext>
            </a:extLst>
          </p:cNvPr>
          <p:cNvCxnSpPr>
            <a:cxnSpLocks/>
          </p:cNvCxnSpPr>
          <p:nvPr/>
        </p:nvCxnSpPr>
        <p:spPr>
          <a:xfrm flipV="1">
            <a:off x="7358151" y="3131067"/>
            <a:ext cx="476438" cy="476438"/>
          </a:xfrm>
          <a:prstGeom prst="line">
            <a:avLst/>
          </a:prstGeom>
          <a:ln w="12700" cap="rnd">
            <a:solidFill>
              <a:schemeClr val="tx1">
                <a:lumMod val="95000"/>
                <a:lumOff val="5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直接连接符 200">
            <a:extLst>
              <a:ext uri="{FF2B5EF4-FFF2-40B4-BE49-F238E27FC236}">
                <a16:creationId xmlns:a16="http://schemas.microsoft.com/office/drawing/2014/main" id="{23CF6185-32D1-4865-B712-902606BA6A18}"/>
              </a:ext>
            </a:extLst>
          </p:cNvPr>
          <p:cNvCxnSpPr>
            <a:cxnSpLocks/>
          </p:cNvCxnSpPr>
          <p:nvPr/>
        </p:nvCxnSpPr>
        <p:spPr>
          <a:xfrm flipV="1">
            <a:off x="9576365" y="2691225"/>
            <a:ext cx="476438" cy="476438"/>
          </a:xfrm>
          <a:prstGeom prst="line">
            <a:avLst/>
          </a:prstGeom>
          <a:ln w="12700" cap="rnd">
            <a:solidFill>
              <a:schemeClr val="tx1">
                <a:lumMod val="95000"/>
                <a:lumOff val="5000"/>
              </a:schemeClr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文本框 201">
            <a:extLst>
              <a:ext uri="{FF2B5EF4-FFF2-40B4-BE49-F238E27FC236}">
                <a16:creationId xmlns:a16="http://schemas.microsoft.com/office/drawing/2014/main" id="{EF66541E-4984-43BF-AC9A-2EF341C4E054}"/>
              </a:ext>
            </a:extLst>
          </p:cNvPr>
          <p:cNvSpPr txBox="1"/>
          <p:nvPr/>
        </p:nvSpPr>
        <p:spPr>
          <a:xfrm>
            <a:off x="1146330" y="5299053"/>
            <a:ext cx="1702591" cy="26212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05" name="文本框 204">
            <a:extLst>
              <a:ext uri="{FF2B5EF4-FFF2-40B4-BE49-F238E27FC236}">
                <a16:creationId xmlns:a16="http://schemas.microsoft.com/office/drawing/2014/main" id="{6206B80B-EEDD-44C3-A773-F4B31DD38284}"/>
              </a:ext>
            </a:extLst>
          </p:cNvPr>
          <p:cNvSpPr txBox="1"/>
          <p:nvPr/>
        </p:nvSpPr>
        <p:spPr>
          <a:xfrm>
            <a:off x="1146330" y="4917045"/>
            <a:ext cx="868828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20XX</a:t>
            </a: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年</a:t>
            </a:r>
          </a:p>
        </p:txBody>
      </p:sp>
      <p:sp>
        <p:nvSpPr>
          <p:cNvPr id="211" name="文本框 210">
            <a:extLst>
              <a:ext uri="{FF2B5EF4-FFF2-40B4-BE49-F238E27FC236}">
                <a16:creationId xmlns:a16="http://schemas.microsoft.com/office/drawing/2014/main" id="{A76F44E6-19F7-44AF-A5B7-9C2A78DBB222}"/>
              </a:ext>
            </a:extLst>
          </p:cNvPr>
          <p:cNvSpPr txBox="1"/>
          <p:nvPr/>
        </p:nvSpPr>
        <p:spPr>
          <a:xfrm>
            <a:off x="3407070" y="4651653"/>
            <a:ext cx="1702591" cy="26212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12" name="文本框 211">
            <a:extLst>
              <a:ext uri="{FF2B5EF4-FFF2-40B4-BE49-F238E27FC236}">
                <a16:creationId xmlns:a16="http://schemas.microsoft.com/office/drawing/2014/main" id="{694F0549-243F-4A0C-AD06-708DA2D76F47}"/>
              </a:ext>
            </a:extLst>
          </p:cNvPr>
          <p:cNvSpPr txBox="1"/>
          <p:nvPr/>
        </p:nvSpPr>
        <p:spPr>
          <a:xfrm>
            <a:off x="3407070" y="4269645"/>
            <a:ext cx="868828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20XX</a:t>
            </a: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年</a:t>
            </a:r>
          </a:p>
        </p:txBody>
      </p:sp>
      <p:sp>
        <p:nvSpPr>
          <p:cNvPr id="214" name="文本框 213">
            <a:extLst>
              <a:ext uri="{FF2B5EF4-FFF2-40B4-BE49-F238E27FC236}">
                <a16:creationId xmlns:a16="http://schemas.microsoft.com/office/drawing/2014/main" id="{35AEB283-579D-4C29-9F96-D0635D1DEEFE}"/>
              </a:ext>
            </a:extLst>
          </p:cNvPr>
          <p:cNvSpPr txBox="1"/>
          <p:nvPr/>
        </p:nvSpPr>
        <p:spPr>
          <a:xfrm>
            <a:off x="10101079" y="3018132"/>
            <a:ext cx="1702591" cy="26212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15" name="文本框 214">
            <a:extLst>
              <a:ext uri="{FF2B5EF4-FFF2-40B4-BE49-F238E27FC236}">
                <a16:creationId xmlns:a16="http://schemas.microsoft.com/office/drawing/2014/main" id="{1B31A377-5928-4AA9-BA60-FE70A0F21FB5}"/>
              </a:ext>
            </a:extLst>
          </p:cNvPr>
          <p:cNvSpPr txBox="1"/>
          <p:nvPr/>
        </p:nvSpPr>
        <p:spPr>
          <a:xfrm>
            <a:off x="10101079" y="2636124"/>
            <a:ext cx="868828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20XX</a:t>
            </a: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年</a:t>
            </a:r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id="{7ECC8346-95EE-4D70-9405-10B32C8BE175}"/>
              </a:ext>
            </a:extLst>
          </p:cNvPr>
          <p:cNvSpPr txBox="1"/>
          <p:nvPr/>
        </p:nvSpPr>
        <p:spPr>
          <a:xfrm>
            <a:off x="7889524" y="3499864"/>
            <a:ext cx="1702591" cy="26212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18" name="文本框 217">
            <a:extLst>
              <a:ext uri="{FF2B5EF4-FFF2-40B4-BE49-F238E27FC236}">
                <a16:creationId xmlns:a16="http://schemas.microsoft.com/office/drawing/2014/main" id="{26EC46CC-46FD-4000-9293-3F8C723CDD7D}"/>
              </a:ext>
            </a:extLst>
          </p:cNvPr>
          <p:cNvSpPr txBox="1"/>
          <p:nvPr/>
        </p:nvSpPr>
        <p:spPr>
          <a:xfrm>
            <a:off x="7889524" y="3117856"/>
            <a:ext cx="868828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20XX</a:t>
            </a: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年</a:t>
            </a:r>
          </a:p>
        </p:txBody>
      </p:sp>
      <p:sp>
        <p:nvSpPr>
          <p:cNvPr id="220" name="文本框 219">
            <a:extLst>
              <a:ext uri="{FF2B5EF4-FFF2-40B4-BE49-F238E27FC236}">
                <a16:creationId xmlns:a16="http://schemas.microsoft.com/office/drawing/2014/main" id="{98536057-B282-496A-B3CD-355610B19D83}"/>
              </a:ext>
            </a:extLst>
          </p:cNvPr>
          <p:cNvSpPr txBox="1"/>
          <p:nvPr/>
        </p:nvSpPr>
        <p:spPr>
          <a:xfrm>
            <a:off x="5677971" y="4227150"/>
            <a:ext cx="1702591" cy="262123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4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</a:t>
            </a:r>
          </a:p>
        </p:txBody>
      </p:sp>
      <p:sp>
        <p:nvSpPr>
          <p:cNvPr id="221" name="文本框 220">
            <a:extLst>
              <a:ext uri="{FF2B5EF4-FFF2-40B4-BE49-F238E27FC236}">
                <a16:creationId xmlns:a16="http://schemas.microsoft.com/office/drawing/2014/main" id="{7FBDB611-9A25-4AD2-8D41-9CE92386300D}"/>
              </a:ext>
            </a:extLst>
          </p:cNvPr>
          <p:cNvSpPr txBox="1"/>
          <p:nvPr/>
        </p:nvSpPr>
        <p:spPr>
          <a:xfrm>
            <a:off x="5677971" y="3845142"/>
            <a:ext cx="868828" cy="369332"/>
          </a:xfrm>
          <a:prstGeom prst="rect">
            <a:avLst/>
          </a:prstGeom>
          <a:noFill/>
        </p:spPr>
        <p:txBody>
          <a:bodyPr wrap="none" lIns="0" tIns="0" rIns="0" bIns="0" rtlCol="0" anchor="t">
            <a:no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altLang="zh-CN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20XX</a:t>
            </a:r>
            <a:r>
              <a:rPr lang="zh-CN" altLang="en-US" sz="2400" dirty="0">
                <a:solidFill>
                  <a:schemeClr val="accent1"/>
                </a:solidFill>
                <a:effectLst/>
                <a:latin typeface="+mj-ea"/>
                <a:ea typeface="+mj-ea"/>
              </a:rPr>
              <a:t>年</a:t>
            </a:r>
          </a:p>
        </p:txBody>
      </p:sp>
      <p:sp>
        <p:nvSpPr>
          <p:cNvPr id="227" name="任意多边形: 形状 226">
            <a:extLst>
              <a:ext uri="{FF2B5EF4-FFF2-40B4-BE49-F238E27FC236}">
                <a16:creationId xmlns:a16="http://schemas.microsoft.com/office/drawing/2014/main" id="{5237E6C4-5489-48C1-BE73-D0A0B093610D}"/>
              </a:ext>
            </a:extLst>
          </p:cNvPr>
          <p:cNvSpPr/>
          <p:nvPr/>
        </p:nvSpPr>
        <p:spPr>
          <a:xfrm>
            <a:off x="860396" y="2681803"/>
            <a:ext cx="828884" cy="234556"/>
          </a:xfrm>
          <a:custGeom>
            <a:avLst/>
            <a:gdLst>
              <a:gd name="connsiteX0" fmla="*/ 499869 w 500385"/>
              <a:gd name="connsiteY0" fmla="*/ 141598 h 141598"/>
              <a:gd name="connsiteX1" fmla="*/ 495640 w 500385"/>
              <a:gd name="connsiteY1" fmla="*/ 119222 h 141598"/>
              <a:gd name="connsiteX2" fmla="*/ 445384 w 500385"/>
              <a:gd name="connsiteY2" fmla="*/ 92935 h 141598"/>
              <a:gd name="connsiteX3" fmla="*/ 423418 w 500385"/>
              <a:gd name="connsiteY3" fmla="*/ 92935 h 141598"/>
              <a:gd name="connsiteX4" fmla="*/ 404316 w 500385"/>
              <a:gd name="connsiteY4" fmla="*/ 73879 h 141598"/>
              <a:gd name="connsiteX5" fmla="*/ 374390 w 500385"/>
              <a:gd name="connsiteY5" fmla="*/ 31901 h 141598"/>
              <a:gd name="connsiteX6" fmla="*/ 304442 w 500385"/>
              <a:gd name="connsiteY6" fmla="*/ 65 h 141598"/>
              <a:gd name="connsiteX7" fmla="*/ 219031 w 500385"/>
              <a:gd name="connsiteY7" fmla="*/ 80473 h 141598"/>
              <a:gd name="connsiteX8" fmla="*/ 190288 w 500385"/>
              <a:gd name="connsiteY8" fmla="*/ 71377 h 141598"/>
              <a:gd name="connsiteX9" fmla="*/ 152767 w 500385"/>
              <a:gd name="connsiteY9" fmla="*/ 75334 h 141598"/>
              <a:gd name="connsiteX10" fmla="*/ 128026 w 500385"/>
              <a:gd name="connsiteY10" fmla="*/ 107670 h 141598"/>
              <a:gd name="connsiteX11" fmla="*/ 94052 w 500385"/>
              <a:gd name="connsiteY11" fmla="*/ 126863 h 141598"/>
              <a:gd name="connsiteX12" fmla="*/ 62899 w 500385"/>
              <a:gd name="connsiteY12" fmla="*/ 113219 h 141598"/>
              <a:gd name="connsiteX13" fmla="*/ 25287 w 500385"/>
              <a:gd name="connsiteY13" fmla="*/ 118722 h 141598"/>
              <a:gd name="connsiteX14" fmla="*/ 0 w 500385"/>
              <a:gd name="connsiteY14" fmla="*/ 141462 h 141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0385" h="141598">
                <a:moveTo>
                  <a:pt x="499869" y="141598"/>
                </a:moveTo>
                <a:cubicBezTo>
                  <a:pt x="501916" y="135276"/>
                  <a:pt x="497323" y="122951"/>
                  <a:pt x="495640" y="119222"/>
                </a:cubicBezTo>
                <a:cubicBezTo>
                  <a:pt x="486999" y="99984"/>
                  <a:pt x="465623" y="91252"/>
                  <a:pt x="445384" y="92935"/>
                </a:cubicBezTo>
                <a:cubicBezTo>
                  <a:pt x="438017" y="93526"/>
                  <a:pt x="430467" y="95254"/>
                  <a:pt x="423418" y="92935"/>
                </a:cubicBezTo>
                <a:cubicBezTo>
                  <a:pt x="414595" y="90206"/>
                  <a:pt x="408637" y="82065"/>
                  <a:pt x="404316" y="73879"/>
                </a:cubicBezTo>
                <a:cubicBezTo>
                  <a:pt x="396371" y="58544"/>
                  <a:pt x="386297" y="44411"/>
                  <a:pt x="374390" y="31901"/>
                </a:cubicBezTo>
                <a:cubicBezTo>
                  <a:pt x="356198" y="12890"/>
                  <a:pt x="331548" y="-1072"/>
                  <a:pt x="304442" y="65"/>
                </a:cubicBezTo>
                <a:cubicBezTo>
                  <a:pt x="231675" y="2612"/>
                  <a:pt x="239133" y="62872"/>
                  <a:pt x="219031" y="80473"/>
                </a:cubicBezTo>
                <a:cubicBezTo>
                  <a:pt x="207843" y="90297"/>
                  <a:pt x="199793" y="76335"/>
                  <a:pt x="190288" y="71377"/>
                </a:cubicBezTo>
                <a:cubicBezTo>
                  <a:pt x="178172" y="64771"/>
                  <a:pt x="163236" y="66346"/>
                  <a:pt x="152767" y="75334"/>
                </a:cubicBezTo>
                <a:cubicBezTo>
                  <a:pt x="142352" y="84112"/>
                  <a:pt x="136212" y="96800"/>
                  <a:pt x="128026" y="107670"/>
                </a:cubicBezTo>
                <a:cubicBezTo>
                  <a:pt x="119840" y="118540"/>
                  <a:pt x="107605" y="128364"/>
                  <a:pt x="94052" y="126863"/>
                </a:cubicBezTo>
                <a:cubicBezTo>
                  <a:pt x="82728" y="125635"/>
                  <a:pt x="73723" y="116903"/>
                  <a:pt x="62899" y="113219"/>
                </a:cubicBezTo>
                <a:cubicBezTo>
                  <a:pt x="50146" y="109638"/>
                  <a:pt x="36475" y="111638"/>
                  <a:pt x="25287" y="118722"/>
                </a:cubicBezTo>
                <a:cubicBezTo>
                  <a:pt x="15636" y="124821"/>
                  <a:pt x="7086" y="132511"/>
                  <a:pt x="0" y="141462"/>
                </a:cubicBezTo>
                <a:close/>
              </a:path>
            </a:pathLst>
          </a:custGeom>
          <a:solidFill>
            <a:srgbClr val="FFFFFF"/>
          </a:solidFill>
          <a:ln w="4534" cap="flat">
            <a:solidFill>
              <a:srgbClr val="263238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5" name="任意多边形: 形状 254">
            <a:extLst>
              <a:ext uri="{FF2B5EF4-FFF2-40B4-BE49-F238E27FC236}">
                <a16:creationId xmlns:a16="http://schemas.microsoft.com/office/drawing/2014/main" id="{3285CC60-27D0-4D4A-B40D-C692FB4F90CE}"/>
              </a:ext>
            </a:extLst>
          </p:cNvPr>
          <p:cNvSpPr/>
          <p:nvPr/>
        </p:nvSpPr>
        <p:spPr>
          <a:xfrm>
            <a:off x="3541104" y="2565346"/>
            <a:ext cx="438721" cy="179600"/>
          </a:xfrm>
          <a:custGeom>
            <a:avLst/>
            <a:gdLst>
              <a:gd name="connsiteX0" fmla="*/ 438721 w 438721"/>
              <a:gd name="connsiteY0" fmla="*/ 27868 h 179600"/>
              <a:gd name="connsiteX1" fmla="*/ 361379 w 438721"/>
              <a:gd name="connsiteY1" fmla="*/ 55 h 179600"/>
              <a:gd name="connsiteX2" fmla="*/ 270415 w 438721"/>
              <a:gd name="connsiteY2" fmla="*/ 77683 h 179600"/>
              <a:gd name="connsiteX3" fmla="*/ 214979 w 438721"/>
              <a:gd name="connsiteY3" fmla="*/ 84351 h 179600"/>
              <a:gd name="connsiteX4" fmla="*/ 181642 w 438721"/>
              <a:gd name="connsiteY4" fmla="*/ 135405 h 179600"/>
              <a:gd name="connsiteX5" fmla="*/ 110680 w 438721"/>
              <a:gd name="connsiteY5" fmla="*/ 131023 h 179600"/>
              <a:gd name="connsiteX6" fmla="*/ 75152 w 438721"/>
              <a:gd name="connsiteY6" fmla="*/ 159598 h 179600"/>
              <a:gd name="connsiteX7" fmla="*/ 28575 w 438721"/>
              <a:gd name="connsiteY7" fmla="*/ 159598 h 179600"/>
              <a:gd name="connsiteX8" fmla="*/ 0 w 438721"/>
              <a:gd name="connsiteY8" fmla="*/ 179601 h 179600"/>
              <a:gd name="connsiteX9" fmla="*/ 238125 w 438721"/>
              <a:gd name="connsiteY9" fmla="*/ 179601 h 17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8721" h="179600">
                <a:moveTo>
                  <a:pt x="438721" y="27868"/>
                </a:moveTo>
                <a:cubicBezTo>
                  <a:pt x="425196" y="13866"/>
                  <a:pt x="401860" y="1007"/>
                  <a:pt x="361379" y="55"/>
                </a:cubicBezTo>
                <a:cubicBezTo>
                  <a:pt x="270415" y="-2136"/>
                  <a:pt x="294704" y="62158"/>
                  <a:pt x="270415" y="77683"/>
                </a:cubicBezTo>
                <a:cubicBezTo>
                  <a:pt x="246126" y="93209"/>
                  <a:pt x="239363" y="68825"/>
                  <a:pt x="214979" y="84351"/>
                </a:cubicBezTo>
                <a:cubicBezTo>
                  <a:pt x="190595" y="99877"/>
                  <a:pt x="201644" y="131023"/>
                  <a:pt x="181642" y="135405"/>
                </a:cubicBezTo>
                <a:cubicBezTo>
                  <a:pt x="161639" y="139786"/>
                  <a:pt x="135064" y="115402"/>
                  <a:pt x="110680" y="131023"/>
                </a:cubicBezTo>
                <a:cubicBezTo>
                  <a:pt x="86296" y="146644"/>
                  <a:pt x="86201" y="159598"/>
                  <a:pt x="75152" y="159598"/>
                </a:cubicBezTo>
                <a:cubicBezTo>
                  <a:pt x="64103" y="159598"/>
                  <a:pt x="41815" y="150740"/>
                  <a:pt x="28575" y="159598"/>
                </a:cubicBezTo>
                <a:cubicBezTo>
                  <a:pt x="15335" y="168457"/>
                  <a:pt x="0" y="179601"/>
                  <a:pt x="0" y="179601"/>
                </a:cubicBezTo>
                <a:lnTo>
                  <a:pt x="238125" y="179601"/>
                </a:ln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6" name="任意多边形: 形状 255">
            <a:extLst>
              <a:ext uri="{FF2B5EF4-FFF2-40B4-BE49-F238E27FC236}">
                <a16:creationId xmlns:a16="http://schemas.microsoft.com/office/drawing/2014/main" id="{C294610E-DB79-4B85-8F5C-5A1D30FA411A}"/>
              </a:ext>
            </a:extLst>
          </p:cNvPr>
          <p:cNvSpPr/>
          <p:nvPr/>
        </p:nvSpPr>
        <p:spPr>
          <a:xfrm>
            <a:off x="3989732" y="2606358"/>
            <a:ext cx="15144" cy="26574"/>
          </a:xfrm>
          <a:custGeom>
            <a:avLst/>
            <a:gdLst>
              <a:gd name="connsiteX0" fmla="*/ 15145 w 15144"/>
              <a:gd name="connsiteY0" fmla="*/ 26575 h 26574"/>
              <a:gd name="connsiteX1" fmla="*/ 8191 w 15144"/>
              <a:gd name="connsiteY1" fmla="*/ 23432 h 26574"/>
              <a:gd name="connsiteX2" fmla="*/ 0 w 15144"/>
              <a:gd name="connsiteY2" fmla="*/ 0 h 2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144" h="26574">
                <a:moveTo>
                  <a:pt x="15145" y="26575"/>
                </a:moveTo>
                <a:lnTo>
                  <a:pt x="8191" y="23432"/>
                </a:lnTo>
                <a:cubicBezTo>
                  <a:pt x="7138" y="15132"/>
                  <a:pt x="4347" y="7148"/>
                  <a:pt x="0" y="0"/>
                </a:cubicBez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7" name="任意多边形: 形状 256">
            <a:extLst>
              <a:ext uri="{FF2B5EF4-FFF2-40B4-BE49-F238E27FC236}">
                <a16:creationId xmlns:a16="http://schemas.microsoft.com/office/drawing/2014/main" id="{1207955F-429C-4A4F-8322-354C7170A09D}"/>
              </a:ext>
            </a:extLst>
          </p:cNvPr>
          <p:cNvSpPr/>
          <p:nvPr/>
        </p:nvSpPr>
        <p:spPr>
          <a:xfrm>
            <a:off x="3809614" y="2639219"/>
            <a:ext cx="293441" cy="105917"/>
          </a:xfrm>
          <a:custGeom>
            <a:avLst/>
            <a:gdLst>
              <a:gd name="connsiteX0" fmla="*/ 0 w 293441"/>
              <a:gd name="connsiteY0" fmla="*/ 105918 h 105917"/>
              <a:gd name="connsiteX1" fmla="*/ 292608 w 293441"/>
              <a:gd name="connsiteY1" fmla="*/ 105918 h 105917"/>
              <a:gd name="connsiteX2" fmla="*/ 274892 w 293441"/>
              <a:gd name="connsiteY2" fmla="*/ 72676 h 105917"/>
              <a:gd name="connsiteX3" fmla="*/ 230505 w 293441"/>
              <a:gd name="connsiteY3" fmla="*/ 59341 h 105917"/>
              <a:gd name="connsiteX4" fmla="*/ 206788 w 293441"/>
              <a:gd name="connsiteY4" fmla="*/ 0 h 1059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3441" h="105917">
                <a:moveTo>
                  <a:pt x="0" y="105918"/>
                </a:moveTo>
                <a:lnTo>
                  <a:pt x="292608" y="105918"/>
                </a:lnTo>
                <a:cubicBezTo>
                  <a:pt x="292608" y="105918"/>
                  <a:pt x="299276" y="85916"/>
                  <a:pt x="274892" y="72676"/>
                </a:cubicBezTo>
                <a:cubicBezTo>
                  <a:pt x="250507" y="59436"/>
                  <a:pt x="239363" y="70390"/>
                  <a:pt x="230505" y="59341"/>
                </a:cubicBezTo>
                <a:cubicBezTo>
                  <a:pt x="221647" y="48292"/>
                  <a:pt x="248126" y="25527"/>
                  <a:pt x="206788" y="0"/>
                </a:cubicBez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8" name="任意多边形: 形状 257">
            <a:extLst>
              <a:ext uri="{FF2B5EF4-FFF2-40B4-BE49-F238E27FC236}">
                <a16:creationId xmlns:a16="http://schemas.microsoft.com/office/drawing/2014/main" id="{56D3C5D6-A0EF-46D2-AEFC-D1F7E5D969F3}"/>
              </a:ext>
            </a:extLst>
          </p:cNvPr>
          <p:cNvSpPr/>
          <p:nvPr/>
        </p:nvSpPr>
        <p:spPr>
          <a:xfrm>
            <a:off x="5127969" y="1555650"/>
            <a:ext cx="791241" cy="324426"/>
          </a:xfrm>
          <a:custGeom>
            <a:avLst/>
            <a:gdLst>
              <a:gd name="connsiteX0" fmla="*/ 791242 w 791241"/>
              <a:gd name="connsiteY0" fmla="*/ 50202 h 324426"/>
              <a:gd name="connsiteX1" fmla="*/ 651986 w 791241"/>
              <a:gd name="connsiteY1" fmla="*/ 101 h 324426"/>
              <a:gd name="connsiteX2" fmla="*/ 487966 w 791241"/>
              <a:gd name="connsiteY2" fmla="*/ 140118 h 324426"/>
              <a:gd name="connsiteX3" fmla="*/ 387953 w 791241"/>
              <a:gd name="connsiteY3" fmla="*/ 152120 h 324426"/>
              <a:gd name="connsiteX4" fmla="*/ 328041 w 791241"/>
              <a:gd name="connsiteY4" fmla="*/ 244131 h 324426"/>
              <a:gd name="connsiteX5" fmla="*/ 200025 w 791241"/>
              <a:gd name="connsiteY5" fmla="*/ 236416 h 324426"/>
              <a:gd name="connsiteX6" fmla="*/ 136017 w 791241"/>
              <a:gd name="connsiteY6" fmla="*/ 288422 h 324426"/>
              <a:gd name="connsiteX7" fmla="*/ 52007 w 791241"/>
              <a:gd name="connsiteY7" fmla="*/ 288422 h 324426"/>
              <a:gd name="connsiteX8" fmla="*/ 0 w 791241"/>
              <a:gd name="connsiteY8" fmla="*/ 324427 h 324426"/>
              <a:gd name="connsiteX9" fmla="*/ 429483 w 791241"/>
              <a:gd name="connsiteY9" fmla="*/ 324427 h 324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1241" h="324426">
                <a:moveTo>
                  <a:pt x="791242" y="50202"/>
                </a:moveTo>
                <a:cubicBezTo>
                  <a:pt x="767048" y="25056"/>
                  <a:pt x="724567" y="1910"/>
                  <a:pt x="651986" y="101"/>
                </a:cubicBezTo>
                <a:cubicBezTo>
                  <a:pt x="487966" y="-3900"/>
                  <a:pt x="531590" y="112591"/>
                  <a:pt x="487966" y="140118"/>
                </a:cubicBezTo>
                <a:cubicBezTo>
                  <a:pt x="444341" y="167645"/>
                  <a:pt x="431959" y="124116"/>
                  <a:pt x="387953" y="152120"/>
                </a:cubicBezTo>
                <a:cubicBezTo>
                  <a:pt x="343948" y="180123"/>
                  <a:pt x="363950" y="236130"/>
                  <a:pt x="328041" y="244131"/>
                </a:cubicBezTo>
                <a:cubicBezTo>
                  <a:pt x="292132" y="252132"/>
                  <a:pt x="244030" y="207841"/>
                  <a:pt x="200025" y="236416"/>
                </a:cubicBezTo>
                <a:cubicBezTo>
                  <a:pt x="156020" y="264991"/>
                  <a:pt x="156020" y="288422"/>
                  <a:pt x="136017" y="288422"/>
                </a:cubicBezTo>
                <a:cubicBezTo>
                  <a:pt x="116014" y="288422"/>
                  <a:pt x="76009" y="272420"/>
                  <a:pt x="52007" y="288422"/>
                </a:cubicBezTo>
                <a:cubicBezTo>
                  <a:pt x="28004" y="304424"/>
                  <a:pt x="0" y="324427"/>
                  <a:pt x="0" y="324427"/>
                </a:cubicBezTo>
                <a:lnTo>
                  <a:pt x="429483" y="324427"/>
                </a:ln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59" name="任意多边形: 形状 258">
            <a:extLst>
              <a:ext uri="{FF2B5EF4-FFF2-40B4-BE49-F238E27FC236}">
                <a16:creationId xmlns:a16="http://schemas.microsoft.com/office/drawing/2014/main" id="{85BD245C-8B51-4D34-A016-B02D34097FF1}"/>
              </a:ext>
            </a:extLst>
          </p:cNvPr>
          <p:cNvSpPr/>
          <p:nvPr/>
        </p:nvSpPr>
        <p:spPr>
          <a:xfrm>
            <a:off x="5937213" y="1629855"/>
            <a:ext cx="27146" cy="47910"/>
          </a:xfrm>
          <a:custGeom>
            <a:avLst/>
            <a:gdLst>
              <a:gd name="connsiteX0" fmla="*/ 27146 w 27146"/>
              <a:gd name="connsiteY0" fmla="*/ 47911 h 47910"/>
              <a:gd name="connsiteX1" fmla="*/ 14764 w 27146"/>
              <a:gd name="connsiteY1" fmla="*/ 42196 h 47910"/>
              <a:gd name="connsiteX2" fmla="*/ 0 w 27146"/>
              <a:gd name="connsiteY2" fmla="*/ 0 h 4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46" h="47910">
                <a:moveTo>
                  <a:pt x="27146" y="47911"/>
                </a:moveTo>
                <a:cubicBezTo>
                  <a:pt x="23241" y="46006"/>
                  <a:pt x="19145" y="44101"/>
                  <a:pt x="14764" y="42196"/>
                </a:cubicBezTo>
                <a:cubicBezTo>
                  <a:pt x="12825" y="27258"/>
                  <a:pt x="7797" y="12888"/>
                  <a:pt x="0" y="0"/>
                </a:cubicBez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0" name="任意多边形: 形状 259">
            <a:extLst>
              <a:ext uri="{FF2B5EF4-FFF2-40B4-BE49-F238E27FC236}">
                <a16:creationId xmlns:a16="http://schemas.microsoft.com/office/drawing/2014/main" id="{698D220A-4580-4B4C-AF38-7CC8251430D7}"/>
              </a:ext>
            </a:extLst>
          </p:cNvPr>
          <p:cNvSpPr/>
          <p:nvPr/>
        </p:nvSpPr>
        <p:spPr>
          <a:xfrm>
            <a:off x="5612411" y="1688814"/>
            <a:ext cx="528989" cy="190976"/>
          </a:xfrm>
          <a:custGeom>
            <a:avLst/>
            <a:gdLst>
              <a:gd name="connsiteX0" fmla="*/ 0 w 528989"/>
              <a:gd name="connsiteY0" fmla="*/ 190976 h 190976"/>
              <a:gd name="connsiteX1" fmla="*/ 527495 w 528989"/>
              <a:gd name="connsiteY1" fmla="*/ 190976 h 190976"/>
              <a:gd name="connsiteX2" fmla="*/ 495491 w 528989"/>
              <a:gd name="connsiteY2" fmla="*/ 130969 h 190976"/>
              <a:gd name="connsiteX3" fmla="*/ 415576 w 528989"/>
              <a:gd name="connsiteY3" fmla="*/ 106966 h 190976"/>
              <a:gd name="connsiteX4" fmla="*/ 372809 w 528989"/>
              <a:gd name="connsiteY4" fmla="*/ 0 h 190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8989" h="190976">
                <a:moveTo>
                  <a:pt x="0" y="190976"/>
                </a:moveTo>
                <a:lnTo>
                  <a:pt x="527495" y="190976"/>
                </a:lnTo>
                <a:cubicBezTo>
                  <a:pt x="527495" y="190976"/>
                  <a:pt x="539496" y="154972"/>
                  <a:pt x="495491" y="130969"/>
                </a:cubicBezTo>
                <a:cubicBezTo>
                  <a:pt x="451485" y="106966"/>
                  <a:pt x="431578" y="126968"/>
                  <a:pt x="415576" y="106966"/>
                </a:cubicBezTo>
                <a:cubicBezTo>
                  <a:pt x="401288" y="89154"/>
                  <a:pt x="447294" y="46006"/>
                  <a:pt x="372809" y="0"/>
                </a:cubicBezTo>
              </a:path>
            </a:pathLst>
          </a:custGeom>
          <a:noFill/>
          <a:ln w="9525" cap="rnd">
            <a:solidFill>
              <a:srgbClr val="263238"/>
            </a:solidFill>
            <a:prstDash val="solid"/>
            <a:round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371" name="组合 370">
            <a:extLst>
              <a:ext uri="{FF2B5EF4-FFF2-40B4-BE49-F238E27FC236}">
                <a16:creationId xmlns:a16="http://schemas.microsoft.com/office/drawing/2014/main" id="{1BC7D4CF-8698-4C6C-8282-760BEC0BA6B9}"/>
              </a:ext>
            </a:extLst>
          </p:cNvPr>
          <p:cNvGrpSpPr/>
          <p:nvPr/>
        </p:nvGrpSpPr>
        <p:grpSpPr>
          <a:xfrm>
            <a:off x="1599996" y="1344914"/>
            <a:ext cx="1670012" cy="543569"/>
            <a:chOff x="2131327" y="1300424"/>
            <a:chExt cx="1670012" cy="543569"/>
          </a:xfrm>
        </p:grpSpPr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96E9C8B6-89CE-4B20-BFC3-48C0FCDF1817}"/>
                </a:ext>
              </a:extLst>
            </p:cNvPr>
            <p:cNvSpPr/>
            <p:nvPr/>
          </p:nvSpPr>
          <p:spPr>
            <a:xfrm>
              <a:off x="3008103" y="1300424"/>
              <a:ext cx="793236" cy="534044"/>
            </a:xfrm>
            <a:custGeom>
              <a:avLst/>
              <a:gdLst>
                <a:gd name="connsiteX0" fmla="*/ 210503 w 793236"/>
                <a:gd name="connsiteY0" fmla="*/ 534044 h 534044"/>
                <a:gd name="connsiteX1" fmla="*/ 790765 w 793236"/>
                <a:gd name="connsiteY1" fmla="*/ 534044 h 534044"/>
                <a:gd name="connsiteX2" fmla="*/ 737997 w 793236"/>
                <a:gd name="connsiteY2" fmla="*/ 435175 h 534044"/>
                <a:gd name="connsiteX3" fmla="*/ 606171 w 793236"/>
                <a:gd name="connsiteY3" fmla="*/ 395646 h 534044"/>
                <a:gd name="connsiteX4" fmla="*/ 481013 w 793236"/>
                <a:gd name="connsiteY4" fmla="*/ 191335 h 534044"/>
                <a:gd name="connsiteX5" fmla="*/ 197548 w 793236"/>
                <a:gd name="connsiteY5" fmla="*/ 168 h 534044"/>
                <a:gd name="connsiteX6" fmla="*/ 0 w 793236"/>
                <a:gd name="connsiteY6" fmla="*/ 74558 h 53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3236" h="534044">
                  <a:moveTo>
                    <a:pt x="210503" y="534044"/>
                  </a:moveTo>
                  <a:lnTo>
                    <a:pt x="790765" y="534044"/>
                  </a:lnTo>
                  <a:cubicBezTo>
                    <a:pt x="790765" y="534044"/>
                    <a:pt x="810578" y="474703"/>
                    <a:pt x="737997" y="435175"/>
                  </a:cubicBezTo>
                  <a:cubicBezTo>
                    <a:pt x="665417" y="395646"/>
                    <a:pt x="632555" y="428602"/>
                    <a:pt x="606171" y="395646"/>
                  </a:cubicBezTo>
                  <a:cubicBezTo>
                    <a:pt x="579787" y="362689"/>
                    <a:pt x="678752" y="276964"/>
                    <a:pt x="481013" y="191335"/>
                  </a:cubicBezTo>
                  <a:cubicBezTo>
                    <a:pt x="481013" y="191335"/>
                    <a:pt x="467773" y="6740"/>
                    <a:pt x="197548" y="168"/>
                  </a:cubicBezTo>
                  <a:cubicBezTo>
                    <a:pt x="80963" y="-2690"/>
                    <a:pt x="28194" y="31315"/>
                    <a:pt x="0" y="74558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20C1BAC1-18D5-4824-B27D-2AF42748452D}"/>
                </a:ext>
              </a:extLst>
            </p:cNvPr>
            <p:cNvSpPr/>
            <p:nvPr/>
          </p:nvSpPr>
          <p:spPr>
            <a:xfrm>
              <a:off x="3041536" y="1834468"/>
              <a:ext cx="96583" cy="9525"/>
            </a:xfrm>
            <a:custGeom>
              <a:avLst/>
              <a:gdLst>
                <a:gd name="connsiteX0" fmla="*/ 0 w 96583"/>
                <a:gd name="connsiteY0" fmla="*/ 0 h 9525"/>
                <a:gd name="connsiteX1" fmla="*/ 96583 w 96583"/>
                <a:gd name="connsiteY1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583" h="9525">
                  <a:moveTo>
                    <a:pt x="0" y="0"/>
                  </a:moveTo>
                  <a:lnTo>
                    <a:pt x="96583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B6B6D377-02D6-40B7-BF5B-831B617660C9}"/>
                </a:ext>
              </a:extLst>
            </p:cNvPr>
            <p:cNvSpPr/>
            <p:nvPr/>
          </p:nvSpPr>
          <p:spPr>
            <a:xfrm>
              <a:off x="2131327" y="1466041"/>
              <a:ext cx="841629" cy="368522"/>
            </a:xfrm>
            <a:custGeom>
              <a:avLst/>
              <a:gdLst>
                <a:gd name="connsiteX0" fmla="*/ 841629 w 841629"/>
                <a:gd name="connsiteY0" fmla="*/ 0 h 368522"/>
                <a:gd name="connsiteX1" fmla="*/ 804101 w 841629"/>
                <a:gd name="connsiteY1" fmla="*/ 65246 h 368522"/>
                <a:gd name="connsiteX2" fmla="*/ 639318 w 841629"/>
                <a:gd name="connsiteY2" fmla="*/ 85058 h 368522"/>
                <a:gd name="connsiteX3" fmla="*/ 540544 w 841629"/>
                <a:gd name="connsiteY3" fmla="*/ 236601 h 368522"/>
                <a:gd name="connsiteX4" fmla="*/ 329565 w 841629"/>
                <a:gd name="connsiteY4" fmla="*/ 223456 h 368522"/>
                <a:gd name="connsiteX5" fmla="*/ 224123 w 841629"/>
                <a:gd name="connsiteY5" fmla="*/ 309181 h 368522"/>
                <a:gd name="connsiteX6" fmla="*/ 85725 w 841629"/>
                <a:gd name="connsiteY6" fmla="*/ 309181 h 368522"/>
                <a:gd name="connsiteX7" fmla="*/ 0 w 841629"/>
                <a:gd name="connsiteY7" fmla="*/ 368522 h 368522"/>
                <a:gd name="connsiteX8" fmla="*/ 741140 w 841629"/>
                <a:gd name="connsiteY8" fmla="*/ 368522 h 368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629" h="368522">
                  <a:moveTo>
                    <a:pt x="841629" y="0"/>
                  </a:moveTo>
                  <a:cubicBezTo>
                    <a:pt x="833342" y="28099"/>
                    <a:pt x="824389" y="52388"/>
                    <a:pt x="804101" y="65246"/>
                  </a:cubicBezTo>
                  <a:cubicBezTo>
                    <a:pt x="731615" y="111347"/>
                    <a:pt x="711899" y="38862"/>
                    <a:pt x="639318" y="85058"/>
                  </a:cubicBezTo>
                  <a:cubicBezTo>
                    <a:pt x="566738" y="131255"/>
                    <a:pt x="600266" y="223456"/>
                    <a:pt x="540544" y="236601"/>
                  </a:cubicBezTo>
                  <a:cubicBezTo>
                    <a:pt x="480822" y="249745"/>
                    <a:pt x="402050" y="177355"/>
                    <a:pt x="329565" y="223456"/>
                  </a:cubicBezTo>
                  <a:cubicBezTo>
                    <a:pt x="257080" y="269558"/>
                    <a:pt x="257080" y="309181"/>
                    <a:pt x="224123" y="309181"/>
                  </a:cubicBezTo>
                  <a:cubicBezTo>
                    <a:pt x="191167" y="309181"/>
                    <a:pt x="125254" y="282893"/>
                    <a:pt x="85725" y="309181"/>
                  </a:cubicBezTo>
                  <a:cubicBezTo>
                    <a:pt x="46196" y="335470"/>
                    <a:pt x="0" y="368522"/>
                    <a:pt x="0" y="368522"/>
                  </a:cubicBezTo>
                  <a:lnTo>
                    <a:pt x="741140" y="368522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4" name="组合 323">
            <a:extLst>
              <a:ext uri="{FF2B5EF4-FFF2-40B4-BE49-F238E27FC236}">
                <a16:creationId xmlns:a16="http://schemas.microsoft.com/office/drawing/2014/main" id="{1EEE6811-E7CA-4143-83F8-2AFA7E5D2EE8}"/>
              </a:ext>
            </a:extLst>
          </p:cNvPr>
          <p:cNvGrpSpPr/>
          <p:nvPr/>
        </p:nvGrpSpPr>
        <p:grpSpPr>
          <a:xfrm>
            <a:off x="1115342" y="5866207"/>
            <a:ext cx="567573" cy="611471"/>
            <a:chOff x="7927948" y="5766065"/>
            <a:chExt cx="662558" cy="713803"/>
          </a:xfrm>
        </p:grpSpPr>
        <p:sp>
          <p:nvSpPr>
            <p:cNvPr id="296" name="任意多边形: 形状 295">
              <a:extLst>
                <a:ext uri="{FF2B5EF4-FFF2-40B4-BE49-F238E27FC236}">
                  <a16:creationId xmlns:a16="http://schemas.microsoft.com/office/drawing/2014/main" id="{CE5AE728-934D-45E9-9E25-A3BE501DF7BD}"/>
                </a:ext>
              </a:extLst>
            </p:cNvPr>
            <p:cNvSpPr/>
            <p:nvPr/>
          </p:nvSpPr>
          <p:spPr>
            <a:xfrm>
              <a:off x="8087586" y="5940563"/>
              <a:ext cx="8191" cy="539305"/>
            </a:xfrm>
            <a:custGeom>
              <a:avLst/>
              <a:gdLst>
                <a:gd name="connsiteX0" fmla="*/ 4096 w 8191"/>
                <a:gd name="connsiteY0" fmla="*/ 539305 h 539305"/>
                <a:gd name="connsiteX1" fmla="*/ 0 w 8191"/>
                <a:gd name="connsiteY1" fmla="*/ 535210 h 539305"/>
                <a:gd name="connsiteX2" fmla="*/ 0 w 8191"/>
                <a:gd name="connsiteY2" fmla="*/ 4096 h 539305"/>
                <a:gd name="connsiteX3" fmla="*/ 4096 w 8191"/>
                <a:gd name="connsiteY3" fmla="*/ 0 h 539305"/>
                <a:gd name="connsiteX4" fmla="*/ 8192 w 8191"/>
                <a:gd name="connsiteY4" fmla="*/ 4096 h 539305"/>
                <a:gd name="connsiteX5" fmla="*/ 8192 w 8191"/>
                <a:gd name="connsiteY5" fmla="*/ 535210 h 539305"/>
                <a:gd name="connsiteX6" fmla="*/ 4096 w 8191"/>
                <a:gd name="connsiteY6" fmla="*/ 539305 h 53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1" h="539305">
                  <a:moveTo>
                    <a:pt x="4096" y="539305"/>
                  </a:moveTo>
                  <a:cubicBezTo>
                    <a:pt x="1834" y="539305"/>
                    <a:pt x="0" y="537472"/>
                    <a:pt x="0" y="535210"/>
                  </a:cubicBezTo>
                  <a:lnTo>
                    <a:pt x="0" y="4096"/>
                  </a:lnTo>
                  <a:cubicBezTo>
                    <a:pt x="0" y="1834"/>
                    <a:pt x="1834" y="0"/>
                    <a:pt x="4096" y="0"/>
                  </a:cubicBezTo>
                  <a:cubicBezTo>
                    <a:pt x="6358" y="0"/>
                    <a:pt x="8192" y="1834"/>
                    <a:pt x="8192" y="4096"/>
                  </a:cubicBezTo>
                  <a:lnTo>
                    <a:pt x="8192" y="535210"/>
                  </a:lnTo>
                  <a:cubicBezTo>
                    <a:pt x="8192" y="537472"/>
                    <a:pt x="6358" y="539305"/>
                    <a:pt x="4096" y="53930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:a16="http://schemas.microsoft.com/office/drawing/2014/main" id="{7CCFB09D-2CE3-4248-AE67-403DAB67CBC0}"/>
                </a:ext>
              </a:extLst>
            </p:cNvPr>
            <p:cNvSpPr/>
            <p:nvPr/>
          </p:nvSpPr>
          <p:spPr>
            <a:xfrm>
              <a:off x="7927948" y="6347948"/>
              <a:ext cx="159734" cy="86820"/>
            </a:xfrm>
            <a:custGeom>
              <a:avLst/>
              <a:gdLst>
                <a:gd name="connsiteX0" fmla="*/ 159734 w 159734"/>
                <a:gd name="connsiteY0" fmla="*/ 79915 h 86820"/>
                <a:gd name="connsiteX1" fmla="*/ 95822 w 159734"/>
                <a:gd name="connsiteY1" fmla="*/ 20002 h 86820"/>
                <a:gd name="connsiteX2" fmla="*/ 0 w 159734"/>
                <a:gd name="connsiteY2" fmla="*/ 0 h 86820"/>
                <a:gd name="connsiteX3" fmla="*/ 159734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159734" y="79915"/>
                  </a:moveTo>
                  <a:cubicBezTo>
                    <a:pt x="142512" y="55993"/>
                    <a:pt x="120805" y="35645"/>
                    <a:pt x="95822" y="20002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1909" y="115824"/>
                    <a:pt x="159734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:a16="http://schemas.microsoft.com/office/drawing/2014/main" id="{75777B9A-8A7E-46C9-808F-A08387A5067A}"/>
                </a:ext>
              </a:extLst>
            </p:cNvPr>
            <p:cNvSpPr/>
            <p:nvPr/>
          </p:nvSpPr>
          <p:spPr>
            <a:xfrm>
              <a:off x="8091682" y="6347948"/>
              <a:ext cx="159734" cy="86820"/>
            </a:xfrm>
            <a:custGeom>
              <a:avLst/>
              <a:gdLst>
                <a:gd name="connsiteX0" fmla="*/ 0 w 159734"/>
                <a:gd name="connsiteY0" fmla="*/ 79915 h 86820"/>
                <a:gd name="connsiteX1" fmla="*/ 63913 w 159734"/>
                <a:gd name="connsiteY1" fmla="*/ 20002 h 86820"/>
                <a:gd name="connsiteX2" fmla="*/ 159734 w 159734"/>
                <a:gd name="connsiteY2" fmla="*/ 0 h 86820"/>
                <a:gd name="connsiteX3" fmla="*/ 0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0" y="79915"/>
                  </a:moveTo>
                  <a:cubicBezTo>
                    <a:pt x="17223" y="55993"/>
                    <a:pt x="38929" y="35645"/>
                    <a:pt x="63913" y="20002"/>
                  </a:cubicBezTo>
                  <a:cubicBezTo>
                    <a:pt x="99822" y="0"/>
                    <a:pt x="159734" y="0"/>
                    <a:pt x="159734" y="0"/>
                  </a:cubicBezTo>
                  <a:cubicBezTo>
                    <a:pt x="159734" y="0"/>
                    <a:pt x="127730" y="115824"/>
                    <a:pt x="0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:a16="http://schemas.microsoft.com/office/drawing/2014/main" id="{ED48A9E6-84AA-42E7-BF58-5D3F2669CCB6}"/>
                </a:ext>
              </a:extLst>
            </p:cNvPr>
            <p:cNvSpPr/>
            <p:nvPr/>
          </p:nvSpPr>
          <p:spPr>
            <a:xfrm>
              <a:off x="7927948" y="6204215"/>
              <a:ext cx="159734" cy="86820"/>
            </a:xfrm>
            <a:custGeom>
              <a:avLst/>
              <a:gdLst>
                <a:gd name="connsiteX0" fmla="*/ 159734 w 159734"/>
                <a:gd name="connsiteY0" fmla="*/ 79915 h 86820"/>
                <a:gd name="connsiteX1" fmla="*/ 95822 w 159734"/>
                <a:gd name="connsiteY1" fmla="*/ 20002 h 86820"/>
                <a:gd name="connsiteX2" fmla="*/ 0 w 159734"/>
                <a:gd name="connsiteY2" fmla="*/ 0 h 86820"/>
                <a:gd name="connsiteX3" fmla="*/ 159734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159734" y="79915"/>
                  </a:moveTo>
                  <a:cubicBezTo>
                    <a:pt x="142539" y="55969"/>
                    <a:pt x="120828" y="35616"/>
                    <a:pt x="95822" y="20002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1909" y="115824"/>
                    <a:pt x="159734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:a16="http://schemas.microsoft.com/office/drawing/2014/main" id="{C47A4CA8-34F6-425F-9D6F-E595FE5F468B}"/>
                </a:ext>
              </a:extLst>
            </p:cNvPr>
            <p:cNvSpPr/>
            <p:nvPr/>
          </p:nvSpPr>
          <p:spPr>
            <a:xfrm>
              <a:off x="8091682" y="6204215"/>
              <a:ext cx="159734" cy="86820"/>
            </a:xfrm>
            <a:custGeom>
              <a:avLst/>
              <a:gdLst>
                <a:gd name="connsiteX0" fmla="*/ 0 w 159734"/>
                <a:gd name="connsiteY0" fmla="*/ 79915 h 86820"/>
                <a:gd name="connsiteX1" fmla="*/ 63913 w 159734"/>
                <a:gd name="connsiteY1" fmla="*/ 20002 h 86820"/>
                <a:gd name="connsiteX2" fmla="*/ 159734 w 159734"/>
                <a:gd name="connsiteY2" fmla="*/ 0 h 86820"/>
                <a:gd name="connsiteX3" fmla="*/ 0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0" y="79915"/>
                  </a:moveTo>
                  <a:cubicBezTo>
                    <a:pt x="17195" y="55969"/>
                    <a:pt x="38907" y="35616"/>
                    <a:pt x="63913" y="20002"/>
                  </a:cubicBezTo>
                  <a:cubicBezTo>
                    <a:pt x="99822" y="0"/>
                    <a:pt x="159734" y="0"/>
                    <a:pt x="159734" y="0"/>
                  </a:cubicBezTo>
                  <a:cubicBezTo>
                    <a:pt x="159734" y="0"/>
                    <a:pt x="127730" y="115824"/>
                    <a:pt x="0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:a16="http://schemas.microsoft.com/office/drawing/2014/main" id="{467B099B-C9D8-4A75-92A9-BA6F1AD8B5BA}"/>
                </a:ext>
              </a:extLst>
            </p:cNvPr>
            <p:cNvSpPr/>
            <p:nvPr/>
          </p:nvSpPr>
          <p:spPr>
            <a:xfrm>
              <a:off x="7927948" y="6060483"/>
              <a:ext cx="159734" cy="86758"/>
            </a:xfrm>
            <a:custGeom>
              <a:avLst/>
              <a:gdLst>
                <a:gd name="connsiteX0" fmla="*/ 159734 w 159734"/>
                <a:gd name="connsiteY0" fmla="*/ 79820 h 86758"/>
                <a:gd name="connsiteX1" fmla="*/ 95822 w 159734"/>
                <a:gd name="connsiteY1" fmla="*/ 19907 h 86758"/>
                <a:gd name="connsiteX2" fmla="*/ 0 w 159734"/>
                <a:gd name="connsiteY2" fmla="*/ 0 h 86758"/>
                <a:gd name="connsiteX3" fmla="*/ 159734 w 159734"/>
                <a:gd name="connsiteY3" fmla="*/ 79820 h 8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758">
                  <a:moveTo>
                    <a:pt x="159734" y="79820"/>
                  </a:moveTo>
                  <a:cubicBezTo>
                    <a:pt x="142512" y="55898"/>
                    <a:pt x="120805" y="35550"/>
                    <a:pt x="95822" y="19907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1909" y="115824"/>
                    <a:pt x="159734" y="798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:a16="http://schemas.microsoft.com/office/drawing/2014/main" id="{92FF54C1-0BF0-43D9-A405-D79AC0004CB8}"/>
                </a:ext>
              </a:extLst>
            </p:cNvPr>
            <p:cNvSpPr/>
            <p:nvPr/>
          </p:nvSpPr>
          <p:spPr>
            <a:xfrm>
              <a:off x="8091682" y="6060483"/>
              <a:ext cx="160115" cy="86758"/>
            </a:xfrm>
            <a:custGeom>
              <a:avLst/>
              <a:gdLst>
                <a:gd name="connsiteX0" fmla="*/ 0 w 160115"/>
                <a:gd name="connsiteY0" fmla="*/ 79820 h 86758"/>
                <a:gd name="connsiteX1" fmla="*/ 63913 w 160115"/>
                <a:gd name="connsiteY1" fmla="*/ 19907 h 86758"/>
                <a:gd name="connsiteX2" fmla="*/ 160115 w 160115"/>
                <a:gd name="connsiteY2" fmla="*/ 0 h 86758"/>
                <a:gd name="connsiteX3" fmla="*/ 0 w 160115"/>
                <a:gd name="connsiteY3" fmla="*/ 79820 h 86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15" h="86758">
                  <a:moveTo>
                    <a:pt x="0" y="79820"/>
                  </a:moveTo>
                  <a:cubicBezTo>
                    <a:pt x="17223" y="55898"/>
                    <a:pt x="38929" y="35550"/>
                    <a:pt x="63913" y="19907"/>
                  </a:cubicBezTo>
                  <a:cubicBezTo>
                    <a:pt x="99822" y="0"/>
                    <a:pt x="160115" y="0"/>
                    <a:pt x="160115" y="0"/>
                  </a:cubicBezTo>
                  <a:cubicBezTo>
                    <a:pt x="160115" y="0"/>
                    <a:pt x="127730" y="115824"/>
                    <a:pt x="0" y="798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:a16="http://schemas.microsoft.com/office/drawing/2014/main" id="{4D84006F-55D9-445D-B028-085F0131D978}"/>
                </a:ext>
              </a:extLst>
            </p:cNvPr>
            <p:cNvSpPr/>
            <p:nvPr/>
          </p:nvSpPr>
          <p:spPr>
            <a:xfrm>
              <a:off x="7927948" y="5916751"/>
              <a:ext cx="159734" cy="86729"/>
            </a:xfrm>
            <a:custGeom>
              <a:avLst/>
              <a:gdLst>
                <a:gd name="connsiteX0" fmla="*/ 159734 w 159734"/>
                <a:gd name="connsiteY0" fmla="*/ 79820 h 86729"/>
                <a:gd name="connsiteX1" fmla="*/ 95822 w 159734"/>
                <a:gd name="connsiteY1" fmla="*/ 19907 h 86729"/>
                <a:gd name="connsiteX2" fmla="*/ 0 w 159734"/>
                <a:gd name="connsiteY2" fmla="*/ 0 h 86729"/>
                <a:gd name="connsiteX3" fmla="*/ 159734 w 159734"/>
                <a:gd name="connsiteY3" fmla="*/ 79820 h 8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729">
                  <a:moveTo>
                    <a:pt x="159734" y="79820"/>
                  </a:moveTo>
                  <a:cubicBezTo>
                    <a:pt x="142512" y="55898"/>
                    <a:pt x="120805" y="35550"/>
                    <a:pt x="95822" y="19907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1909" y="115729"/>
                    <a:pt x="159734" y="798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:a16="http://schemas.microsoft.com/office/drawing/2014/main" id="{6877C4CE-F694-4D0E-93CA-557A243F4B94}"/>
                </a:ext>
              </a:extLst>
            </p:cNvPr>
            <p:cNvSpPr/>
            <p:nvPr/>
          </p:nvSpPr>
          <p:spPr>
            <a:xfrm>
              <a:off x="8091682" y="5916751"/>
              <a:ext cx="159734" cy="86729"/>
            </a:xfrm>
            <a:custGeom>
              <a:avLst/>
              <a:gdLst>
                <a:gd name="connsiteX0" fmla="*/ 0 w 159734"/>
                <a:gd name="connsiteY0" fmla="*/ 79820 h 86729"/>
                <a:gd name="connsiteX1" fmla="*/ 63913 w 159734"/>
                <a:gd name="connsiteY1" fmla="*/ 19907 h 86729"/>
                <a:gd name="connsiteX2" fmla="*/ 159734 w 159734"/>
                <a:gd name="connsiteY2" fmla="*/ 0 h 86729"/>
                <a:gd name="connsiteX3" fmla="*/ 0 w 159734"/>
                <a:gd name="connsiteY3" fmla="*/ 79820 h 8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729">
                  <a:moveTo>
                    <a:pt x="0" y="79820"/>
                  </a:moveTo>
                  <a:cubicBezTo>
                    <a:pt x="17223" y="55898"/>
                    <a:pt x="38929" y="35550"/>
                    <a:pt x="63913" y="19907"/>
                  </a:cubicBezTo>
                  <a:cubicBezTo>
                    <a:pt x="99822" y="0"/>
                    <a:pt x="159734" y="0"/>
                    <a:pt x="159734" y="0"/>
                  </a:cubicBezTo>
                  <a:cubicBezTo>
                    <a:pt x="159734" y="0"/>
                    <a:pt x="127730" y="115729"/>
                    <a:pt x="0" y="7982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:a16="http://schemas.microsoft.com/office/drawing/2014/main" id="{A7173C29-B937-4B31-A6D9-9F085237FDCB}"/>
                </a:ext>
              </a:extLst>
            </p:cNvPr>
            <p:cNvSpPr/>
            <p:nvPr/>
          </p:nvSpPr>
          <p:spPr>
            <a:xfrm>
              <a:off x="8057989" y="5766065"/>
              <a:ext cx="71552" cy="178593"/>
            </a:xfrm>
            <a:custGeom>
              <a:avLst/>
              <a:gdLst>
                <a:gd name="connsiteX0" fmla="*/ 33693 w 71552"/>
                <a:gd name="connsiteY0" fmla="*/ 178594 h 178593"/>
                <a:gd name="connsiteX1" fmla="*/ 70 w 71552"/>
                <a:gd name="connsiteY1" fmla="*/ 94488 h 178593"/>
                <a:gd name="connsiteX2" fmla="*/ 25502 w 71552"/>
                <a:gd name="connsiteY2" fmla="*/ 0 h 178593"/>
                <a:gd name="connsiteX3" fmla="*/ 33693 w 71552"/>
                <a:gd name="connsiteY3" fmla="*/ 178594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552" h="178593">
                  <a:moveTo>
                    <a:pt x="33693" y="178594"/>
                  </a:moveTo>
                  <a:cubicBezTo>
                    <a:pt x="33693" y="178594"/>
                    <a:pt x="1689" y="135636"/>
                    <a:pt x="70" y="94488"/>
                  </a:cubicBezTo>
                  <a:cubicBezTo>
                    <a:pt x="-1549" y="53340"/>
                    <a:pt x="25502" y="0"/>
                    <a:pt x="25502" y="0"/>
                  </a:cubicBezTo>
                  <a:cubicBezTo>
                    <a:pt x="25502" y="0"/>
                    <a:pt x="123419" y="80772"/>
                    <a:pt x="33693" y="17859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:a16="http://schemas.microsoft.com/office/drawing/2014/main" id="{DC17F610-C6A5-420D-967F-76C09240FF0E}"/>
                </a:ext>
              </a:extLst>
            </p:cNvPr>
            <p:cNvSpPr/>
            <p:nvPr/>
          </p:nvSpPr>
          <p:spPr>
            <a:xfrm>
              <a:off x="8426677" y="6231838"/>
              <a:ext cx="8191" cy="245649"/>
            </a:xfrm>
            <a:custGeom>
              <a:avLst/>
              <a:gdLst>
                <a:gd name="connsiteX0" fmla="*/ 8192 w 8191"/>
                <a:gd name="connsiteY0" fmla="*/ 245650 h 245649"/>
                <a:gd name="connsiteX1" fmla="*/ 8192 w 8191"/>
                <a:gd name="connsiteY1" fmla="*/ 4096 h 245649"/>
                <a:gd name="connsiteX2" fmla="*/ 4096 w 8191"/>
                <a:gd name="connsiteY2" fmla="*/ 0 h 245649"/>
                <a:gd name="connsiteX3" fmla="*/ 0 w 8191"/>
                <a:gd name="connsiteY3" fmla="*/ 4096 h 245649"/>
                <a:gd name="connsiteX4" fmla="*/ 0 w 8191"/>
                <a:gd name="connsiteY4" fmla="*/ 245650 h 245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91" h="245649">
                  <a:moveTo>
                    <a:pt x="8192" y="245650"/>
                  </a:moveTo>
                  <a:lnTo>
                    <a:pt x="8192" y="4096"/>
                  </a:lnTo>
                  <a:cubicBezTo>
                    <a:pt x="8192" y="1834"/>
                    <a:pt x="6358" y="0"/>
                    <a:pt x="4096" y="0"/>
                  </a:cubicBezTo>
                  <a:cubicBezTo>
                    <a:pt x="1834" y="0"/>
                    <a:pt x="0" y="1834"/>
                    <a:pt x="0" y="4096"/>
                  </a:cubicBezTo>
                  <a:lnTo>
                    <a:pt x="0" y="245650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:a16="http://schemas.microsoft.com/office/drawing/2014/main" id="{18ED0424-38FA-4904-9A41-124CA8D2700E}"/>
                </a:ext>
              </a:extLst>
            </p:cNvPr>
            <p:cNvSpPr/>
            <p:nvPr/>
          </p:nvSpPr>
          <p:spPr>
            <a:xfrm>
              <a:off x="8267037" y="6352043"/>
              <a:ext cx="159734" cy="86372"/>
            </a:xfrm>
            <a:custGeom>
              <a:avLst/>
              <a:gdLst>
                <a:gd name="connsiteX0" fmla="*/ 159734 w 159734"/>
                <a:gd name="connsiteY0" fmla="*/ 79534 h 86372"/>
                <a:gd name="connsiteX1" fmla="*/ 95822 w 159734"/>
                <a:gd name="connsiteY1" fmla="*/ 19907 h 86372"/>
                <a:gd name="connsiteX2" fmla="*/ 0 w 159734"/>
                <a:gd name="connsiteY2" fmla="*/ 0 h 86372"/>
                <a:gd name="connsiteX3" fmla="*/ 159734 w 159734"/>
                <a:gd name="connsiteY3" fmla="*/ 79534 h 8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372">
                  <a:moveTo>
                    <a:pt x="159734" y="79534"/>
                  </a:moveTo>
                  <a:cubicBezTo>
                    <a:pt x="142483" y="55715"/>
                    <a:pt x="120779" y="35466"/>
                    <a:pt x="95822" y="19907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2385" y="115157"/>
                    <a:pt x="159734" y="7953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:a16="http://schemas.microsoft.com/office/drawing/2014/main" id="{02DDB847-EC33-4B78-8D6C-6A49F206338F}"/>
                </a:ext>
              </a:extLst>
            </p:cNvPr>
            <p:cNvSpPr/>
            <p:nvPr/>
          </p:nvSpPr>
          <p:spPr>
            <a:xfrm>
              <a:off x="8430772" y="6352043"/>
              <a:ext cx="159734" cy="86372"/>
            </a:xfrm>
            <a:custGeom>
              <a:avLst/>
              <a:gdLst>
                <a:gd name="connsiteX0" fmla="*/ 0 w 159734"/>
                <a:gd name="connsiteY0" fmla="*/ 79534 h 86372"/>
                <a:gd name="connsiteX1" fmla="*/ 63913 w 159734"/>
                <a:gd name="connsiteY1" fmla="*/ 19907 h 86372"/>
                <a:gd name="connsiteX2" fmla="*/ 159734 w 159734"/>
                <a:gd name="connsiteY2" fmla="*/ 0 h 86372"/>
                <a:gd name="connsiteX3" fmla="*/ 0 w 159734"/>
                <a:gd name="connsiteY3" fmla="*/ 79534 h 8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372">
                  <a:moveTo>
                    <a:pt x="0" y="79534"/>
                  </a:moveTo>
                  <a:cubicBezTo>
                    <a:pt x="17251" y="55715"/>
                    <a:pt x="38955" y="35466"/>
                    <a:pt x="63913" y="19907"/>
                  </a:cubicBezTo>
                  <a:cubicBezTo>
                    <a:pt x="99822" y="0"/>
                    <a:pt x="159734" y="0"/>
                    <a:pt x="159734" y="0"/>
                  </a:cubicBezTo>
                  <a:cubicBezTo>
                    <a:pt x="159734" y="0"/>
                    <a:pt x="127825" y="115157"/>
                    <a:pt x="0" y="7953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:a16="http://schemas.microsoft.com/office/drawing/2014/main" id="{151FC72F-0F55-49BD-AE3C-85672DA34A7E}"/>
                </a:ext>
              </a:extLst>
            </p:cNvPr>
            <p:cNvSpPr/>
            <p:nvPr/>
          </p:nvSpPr>
          <p:spPr>
            <a:xfrm>
              <a:off x="8267037" y="6207930"/>
              <a:ext cx="159734" cy="86820"/>
            </a:xfrm>
            <a:custGeom>
              <a:avLst/>
              <a:gdLst>
                <a:gd name="connsiteX0" fmla="*/ 159734 w 159734"/>
                <a:gd name="connsiteY0" fmla="*/ 79915 h 86820"/>
                <a:gd name="connsiteX1" fmla="*/ 95822 w 159734"/>
                <a:gd name="connsiteY1" fmla="*/ 20003 h 86820"/>
                <a:gd name="connsiteX2" fmla="*/ 0 w 159734"/>
                <a:gd name="connsiteY2" fmla="*/ 0 h 86820"/>
                <a:gd name="connsiteX3" fmla="*/ 159734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159734" y="79915"/>
                  </a:moveTo>
                  <a:cubicBezTo>
                    <a:pt x="142512" y="55993"/>
                    <a:pt x="120805" y="35645"/>
                    <a:pt x="95822" y="20003"/>
                  </a:cubicBezTo>
                  <a:cubicBezTo>
                    <a:pt x="59912" y="0"/>
                    <a:pt x="0" y="0"/>
                    <a:pt x="0" y="0"/>
                  </a:cubicBezTo>
                  <a:cubicBezTo>
                    <a:pt x="0" y="0"/>
                    <a:pt x="32385" y="115824"/>
                    <a:pt x="159734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:a16="http://schemas.microsoft.com/office/drawing/2014/main" id="{9A5A91E6-AA61-4E24-BFD1-434112D040F3}"/>
                </a:ext>
              </a:extLst>
            </p:cNvPr>
            <p:cNvSpPr/>
            <p:nvPr/>
          </p:nvSpPr>
          <p:spPr>
            <a:xfrm>
              <a:off x="8430772" y="6207930"/>
              <a:ext cx="159734" cy="86820"/>
            </a:xfrm>
            <a:custGeom>
              <a:avLst/>
              <a:gdLst>
                <a:gd name="connsiteX0" fmla="*/ 0 w 159734"/>
                <a:gd name="connsiteY0" fmla="*/ 79915 h 86820"/>
                <a:gd name="connsiteX1" fmla="*/ 63913 w 159734"/>
                <a:gd name="connsiteY1" fmla="*/ 20003 h 86820"/>
                <a:gd name="connsiteX2" fmla="*/ 159734 w 159734"/>
                <a:gd name="connsiteY2" fmla="*/ 0 h 86820"/>
                <a:gd name="connsiteX3" fmla="*/ 0 w 159734"/>
                <a:gd name="connsiteY3" fmla="*/ 79915 h 8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9734" h="86820">
                  <a:moveTo>
                    <a:pt x="0" y="79915"/>
                  </a:moveTo>
                  <a:cubicBezTo>
                    <a:pt x="17223" y="55993"/>
                    <a:pt x="38929" y="35645"/>
                    <a:pt x="63913" y="20003"/>
                  </a:cubicBezTo>
                  <a:cubicBezTo>
                    <a:pt x="99822" y="0"/>
                    <a:pt x="159734" y="0"/>
                    <a:pt x="159734" y="0"/>
                  </a:cubicBezTo>
                  <a:cubicBezTo>
                    <a:pt x="159734" y="0"/>
                    <a:pt x="127825" y="115824"/>
                    <a:pt x="0" y="79915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:a16="http://schemas.microsoft.com/office/drawing/2014/main" id="{9E787110-F27A-4E20-80D1-DA83F9A4B300}"/>
                </a:ext>
              </a:extLst>
            </p:cNvPr>
            <p:cNvSpPr/>
            <p:nvPr/>
          </p:nvSpPr>
          <p:spPr>
            <a:xfrm>
              <a:off x="8397182" y="6057626"/>
              <a:ext cx="71450" cy="178308"/>
            </a:xfrm>
            <a:custGeom>
              <a:avLst/>
              <a:gdLst>
                <a:gd name="connsiteX0" fmla="*/ 33591 w 71450"/>
                <a:gd name="connsiteY0" fmla="*/ 178308 h 178308"/>
                <a:gd name="connsiteX1" fmla="*/ 62 w 71450"/>
                <a:gd name="connsiteY1" fmla="*/ 94202 h 178308"/>
                <a:gd name="connsiteX2" fmla="*/ 25399 w 71450"/>
                <a:gd name="connsiteY2" fmla="*/ 0 h 178308"/>
                <a:gd name="connsiteX3" fmla="*/ 33591 w 71450"/>
                <a:gd name="connsiteY3" fmla="*/ 178308 h 178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450" h="178308">
                  <a:moveTo>
                    <a:pt x="33591" y="178308"/>
                  </a:moveTo>
                  <a:cubicBezTo>
                    <a:pt x="33591" y="178308"/>
                    <a:pt x="1587" y="135350"/>
                    <a:pt x="62" y="94202"/>
                  </a:cubicBezTo>
                  <a:cubicBezTo>
                    <a:pt x="-1461" y="53054"/>
                    <a:pt x="25399" y="0"/>
                    <a:pt x="25399" y="0"/>
                  </a:cubicBezTo>
                  <a:cubicBezTo>
                    <a:pt x="25399" y="0"/>
                    <a:pt x="123316" y="80486"/>
                    <a:pt x="33591" y="178308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325" name="组合 324">
            <a:extLst>
              <a:ext uri="{FF2B5EF4-FFF2-40B4-BE49-F238E27FC236}">
                <a16:creationId xmlns:a16="http://schemas.microsoft.com/office/drawing/2014/main" id="{CC3B890E-605A-4684-96F0-8E90BC0EA4E6}"/>
              </a:ext>
            </a:extLst>
          </p:cNvPr>
          <p:cNvGrpSpPr/>
          <p:nvPr/>
        </p:nvGrpSpPr>
        <p:grpSpPr>
          <a:xfrm>
            <a:off x="10365979" y="5660021"/>
            <a:ext cx="1170233" cy="819848"/>
            <a:chOff x="10867648" y="5819501"/>
            <a:chExt cx="942593" cy="660367"/>
          </a:xfrm>
        </p:grpSpPr>
        <p:sp>
          <p:nvSpPr>
            <p:cNvPr id="286" name="任意多边形: 形状 285">
              <a:extLst>
                <a:ext uri="{FF2B5EF4-FFF2-40B4-BE49-F238E27FC236}">
                  <a16:creationId xmlns:a16="http://schemas.microsoft.com/office/drawing/2014/main" id="{B0DFBA5D-CFB0-474B-97A9-AAEC4172FB91}"/>
                </a:ext>
              </a:extLst>
            </p:cNvPr>
            <p:cNvSpPr/>
            <p:nvPr/>
          </p:nvSpPr>
          <p:spPr>
            <a:xfrm>
              <a:off x="11343613" y="5980949"/>
              <a:ext cx="7619" cy="498919"/>
            </a:xfrm>
            <a:custGeom>
              <a:avLst/>
              <a:gdLst>
                <a:gd name="connsiteX0" fmla="*/ 3810 w 7619"/>
                <a:gd name="connsiteY0" fmla="*/ 498919 h 498919"/>
                <a:gd name="connsiteX1" fmla="*/ 0 w 7619"/>
                <a:gd name="connsiteY1" fmla="*/ 495109 h 498919"/>
                <a:gd name="connsiteX2" fmla="*/ 0 w 7619"/>
                <a:gd name="connsiteY2" fmla="*/ 3810 h 498919"/>
                <a:gd name="connsiteX3" fmla="*/ 3810 w 7619"/>
                <a:gd name="connsiteY3" fmla="*/ 0 h 498919"/>
                <a:gd name="connsiteX4" fmla="*/ 7620 w 7619"/>
                <a:gd name="connsiteY4" fmla="*/ 3810 h 498919"/>
                <a:gd name="connsiteX5" fmla="*/ 7620 w 7619"/>
                <a:gd name="connsiteY5" fmla="*/ 495109 h 498919"/>
                <a:gd name="connsiteX6" fmla="*/ 3810 w 7619"/>
                <a:gd name="connsiteY6" fmla="*/ 498919 h 49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9" h="498919">
                  <a:moveTo>
                    <a:pt x="3810" y="498919"/>
                  </a:moveTo>
                  <a:cubicBezTo>
                    <a:pt x="1706" y="498919"/>
                    <a:pt x="0" y="497214"/>
                    <a:pt x="0" y="495109"/>
                  </a:cubicBezTo>
                  <a:lnTo>
                    <a:pt x="0" y="3810"/>
                  </a:lnTo>
                  <a:cubicBezTo>
                    <a:pt x="0" y="1706"/>
                    <a:pt x="1706" y="0"/>
                    <a:pt x="3810" y="0"/>
                  </a:cubicBezTo>
                  <a:cubicBezTo>
                    <a:pt x="5914" y="0"/>
                    <a:pt x="7620" y="1706"/>
                    <a:pt x="7620" y="3810"/>
                  </a:cubicBezTo>
                  <a:lnTo>
                    <a:pt x="7620" y="495109"/>
                  </a:lnTo>
                  <a:cubicBezTo>
                    <a:pt x="7620" y="497214"/>
                    <a:pt x="5914" y="498919"/>
                    <a:pt x="3810" y="49891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:a16="http://schemas.microsoft.com/office/drawing/2014/main" id="{48DC2599-8D70-4146-BB4D-D3E2B84F33BB}"/>
                </a:ext>
              </a:extLst>
            </p:cNvPr>
            <p:cNvSpPr/>
            <p:nvPr/>
          </p:nvSpPr>
          <p:spPr>
            <a:xfrm>
              <a:off x="11195880" y="6357853"/>
              <a:ext cx="147732" cy="80310"/>
            </a:xfrm>
            <a:custGeom>
              <a:avLst/>
              <a:gdLst>
                <a:gd name="connsiteX0" fmla="*/ 147733 w 147732"/>
                <a:gd name="connsiteY0" fmla="*/ 73914 h 80310"/>
                <a:gd name="connsiteX1" fmla="*/ 88583 w 147732"/>
                <a:gd name="connsiteY1" fmla="*/ 18479 h 80310"/>
                <a:gd name="connsiteX2" fmla="*/ 0 w 147732"/>
                <a:gd name="connsiteY2" fmla="*/ 0 h 80310"/>
                <a:gd name="connsiteX3" fmla="*/ 147733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147733" y="73914"/>
                  </a:moveTo>
                  <a:cubicBezTo>
                    <a:pt x="131812" y="51762"/>
                    <a:pt x="111720" y="32931"/>
                    <a:pt x="88583" y="18479"/>
                  </a:cubicBezTo>
                  <a:cubicBezTo>
                    <a:pt x="55340" y="0"/>
                    <a:pt x="0" y="0"/>
                    <a:pt x="0" y="0"/>
                  </a:cubicBezTo>
                  <a:cubicBezTo>
                    <a:pt x="0" y="0"/>
                    <a:pt x="29528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:a16="http://schemas.microsoft.com/office/drawing/2014/main" id="{CD19CEA9-68FB-4CDA-ABC5-52A94025D496}"/>
                </a:ext>
              </a:extLst>
            </p:cNvPr>
            <p:cNvSpPr/>
            <p:nvPr/>
          </p:nvSpPr>
          <p:spPr>
            <a:xfrm>
              <a:off x="11347423" y="6357853"/>
              <a:ext cx="147732" cy="80310"/>
            </a:xfrm>
            <a:custGeom>
              <a:avLst/>
              <a:gdLst>
                <a:gd name="connsiteX0" fmla="*/ 0 w 147732"/>
                <a:gd name="connsiteY0" fmla="*/ 73914 h 80310"/>
                <a:gd name="connsiteX1" fmla="*/ 59055 w 147732"/>
                <a:gd name="connsiteY1" fmla="*/ 18479 h 80310"/>
                <a:gd name="connsiteX2" fmla="*/ 147733 w 147732"/>
                <a:gd name="connsiteY2" fmla="*/ 0 h 80310"/>
                <a:gd name="connsiteX3" fmla="*/ 0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0" y="73914"/>
                  </a:moveTo>
                  <a:cubicBezTo>
                    <a:pt x="15909" y="51785"/>
                    <a:pt x="35966" y="32958"/>
                    <a:pt x="59055" y="18479"/>
                  </a:cubicBezTo>
                  <a:cubicBezTo>
                    <a:pt x="92297" y="0"/>
                    <a:pt x="147733" y="0"/>
                    <a:pt x="147733" y="0"/>
                  </a:cubicBezTo>
                  <a:cubicBezTo>
                    <a:pt x="147733" y="0"/>
                    <a:pt x="118110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:a16="http://schemas.microsoft.com/office/drawing/2014/main" id="{1F306F2A-D44F-42B7-87F7-B8A45DD33F2F}"/>
                </a:ext>
              </a:extLst>
            </p:cNvPr>
            <p:cNvSpPr/>
            <p:nvPr/>
          </p:nvSpPr>
          <p:spPr>
            <a:xfrm>
              <a:off x="11195880" y="6224884"/>
              <a:ext cx="147732" cy="80310"/>
            </a:xfrm>
            <a:custGeom>
              <a:avLst/>
              <a:gdLst>
                <a:gd name="connsiteX0" fmla="*/ 147733 w 147732"/>
                <a:gd name="connsiteY0" fmla="*/ 73914 h 80310"/>
                <a:gd name="connsiteX1" fmla="*/ 88583 w 147732"/>
                <a:gd name="connsiteY1" fmla="*/ 18479 h 80310"/>
                <a:gd name="connsiteX2" fmla="*/ 0 w 147732"/>
                <a:gd name="connsiteY2" fmla="*/ 0 h 80310"/>
                <a:gd name="connsiteX3" fmla="*/ 147733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147733" y="73914"/>
                  </a:moveTo>
                  <a:cubicBezTo>
                    <a:pt x="131812" y="51762"/>
                    <a:pt x="111720" y="32931"/>
                    <a:pt x="88583" y="18479"/>
                  </a:cubicBezTo>
                  <a:cubicBezTo>
                    <a:pt x="55340" y="0"/>
                    <a:pt x="0" y="0"/>
                    <a:pt x="0" y="0"/>
                  </a:cubicBezTo>
                  <a:cubicBezTo>
                    <a:pt x="0" y="0"/>
                    <a:pt x="29528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:a16="http://schemas.microsoft.com/office/drawing/2014/main" id="{2D8584CF-E8A4-4789-BEDA-4E32AD8D35FC}"/>
                </a:ext>
              </a:extLst>
            </p:cNvPr>
            <p:cNvSpPr/>
            <p:nvPr/>
          </p:nvSpPr>
          <p:spPr>
            <a:xfrm>
              <a:off x="11347423" y="6224884"/>
              <a:ext cx="147732" cy="80310"/>
            </a:xfrm>
            <a:custGeom>
              <a:avLst/>
              <a:gdLst>
                <a:gd name="connsiteX0" fmla="*/ 0 w 147732"/>
                <a:gd name="connsiteY0" fmla="*/ 73914 h 80310"/>
                <a:gd name="connsiteX1" fmla="*/ 59055 w 147732"/>
                <a:gd name="connsiteY1" fmla="*/ 18479 h 80310"/>
                <a:gd name="connsiteX2" fmla="*/ 147733 w 147732"/>
                <a:gd name="connsiteY2" fmla="*/ 0 h 80310"/>
                <a:gd name="connsiteX3" fmla="*/ 0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0" y="73914"/>
                  </a:moveTo>
                  <a:cubicBezTo>
                    <a:pt x="15909" y="51785"/>
                    <a:pt x="35966" y="32958"/>
                    <a:pt x="59055" y="18479"/>
                  </a:cubicBezTo>
                  <a:cubicBezTo>
                    <a:pt x="92297" y="0"/>
                    <a:pt x="147733" y="0"/>
                    <a:pt x="147733" y="0"/>
                  </a:cubicBezTo>
                  <a:cubicBezTo>
                    <a:pt x="147733" y="0"/>
                    <a:pt x="118110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:a16="http://schemas.microsoft.com/office/drawing/2014/main" id="{7DA812A0-E6DE-4EEF-BF56-979130125077}"/>
                </a:ext>
              </a:extLst>
            </p:cNvPr>
            <p:cNvSpPr/>
            <p:nvPr/>
          </p:nvSpPr>
          <p:spPr>
            <a:xfrm>
              <a:off x="11195880" y="6091916"/>
              <a:ext cx="147732" cy="80219"/>
            </a:xfrm>
            <a:custGeom>
              <a:avLst/>
              <a:gdLst>
                <a:gd name="connsiteX0" fmla="*/ 147733 w 147732"/>
                <a:gd name="connsiteY0" fmla="*/ 73819 h 80219"/>
                <a:gd name="connsiteX1" fmla="*/ 88583 w 147732"/>
                <a:gd name="connsiteY1" fmla="*/ 18479 h 80219"/>
                <a:gd name="connsiteX2" fmla="*/ 0 w 147732"/>
                <a:gd name="connsiteY2" fmla="*/ 0 h 80219"/>
                <a:gd name="connsiteX3" fmla="*/ 147733 w 147732"/>
                <a:gd name="connsiteY3" fmla="*/ 73819 h 8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219">
                  <a:moveTo>
                    <a:pt x="147733" y="73819"/>
                  </a:moveTo>
                  <a:cubicBezTo>
                    <a:pt x="131818" y="51688"/>
                    <a:pt x="111723" y="32887"/>
                    <a:pt x="88583" y="18479"/>
                  </a:cubicBezTo>
                  <a:cubicBezTo>
                    <a:pt x="55340" y="0"/>
                    <a:pt x="0" y="0"/>
                    <a:pt x="0" y="0"/>
                  </a:cubicBezTo>
                  <a:cubicBezTo>
                    <a:pt x="0" y="0"/>
                    <a:pt x="29528" y="107061"/>
                    <a:pt x="147733" y="7381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:a16="http://schemas.microsoft.com/office/drawing/2014/main" id="{51110946-D33C-4F4F-A70D-A5E55AD8F318}"/>
                </a:ext>
              </a:extLst>
            </p:cNvPr>
            <p:cNvSpPr/>
            <p:nvPr/>
          </p:nvSpPr>
          <p:spPr>
            <a:xfrm>
              <a:off x="11347423" y="6091916"/>
              <a:ext cx="147732" cy="80219"/>
            </a:xfrm>
            <a:custGeom>
              <a:avLst/>
              <a:gdLst>
                <a:gd name="connsiteX0" fmla="*/ 0 w 147732"/>
                <a:gd name="connsiteY0" fmla="*/ 73819 h 80219"/>
                <a:gd name="connsiteX1" fmla="*/ 59055 w 147732"/>
                <a:gd name="connsiteY1" fmla="*/ 18479 h 80219"/>
                <a:gd name="connsiteX2" fmla="*/ 147733 w 147732"/>
                <a:gd name="connsiteY2" fmla="*/ 0 h 80219"/>
                <a:gd name="connsiteX3" fmla="*/ 0 w 147732"/>
                <a:gd name="connsiteY3" fmla="*/ 73819 h 8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219">
                  <a:moveTo>
                    <a:pt x="0" y="73819"/>
                  </a:moveTo>
                  <a:cubicBezTo>
                    <a:pt x="15902" y="51710"/>
                    <a:pt x="35961" y="32913"/>
                    <a:pt x="59055" y="18479"/>
                  </a:cubicBezTo>
                  <a:cubicBezTo>
                    <a:pt x="92297" y="0"/>
                    <a:pt x="147733" y="0"/>
                    <a:pt x="147733" y="0"/>
                  </a:cubicBezTo>
                  <a:cubicBezTo>
                    <a:pt x="147733" y="0"/>
                    <a:pt x="118110" y="107061"/>
                    <a:pt x="0" y="7381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:a16="http://schemas.microsoft.com/office/drawing/2014/main" id="{6066B24E-CA8D-4268-8719-260A9ED66C98}"/>
                </a:ext>
              </a:extLst>
            </p:cNvPr>
            <p:cNvSpPr/>
            <p:nvPr/>
          </p:nvSpPr>
          <p:spPr>
            <a:xfrm>
              <a:off x="11195880" y="5958851"/>
              <a:ext cx="147732" cy="80310"/>
            </a:xfrm>
            <a:custGeom>
              <a:avLst/>
              <a:gdLst>
                <a:gd name="connsiteX0" fmla="*/ 147733 w 147732"/>
                <a:gd name="connsiteY0" fmla="*/ 73914 h 80310"/>
                <a:gd name="connsiteX1" fmla="*/ 88583 w 147732"/>
                <a:gd name="connsiteY1" fmla="*/ 18479 h 80310"/>
                <a:gd name="connsiteX2" fmla="*/ 0 w 147732"/>
                <a:gd name="connsiteY2" fmla="*/ 0 h 80310"/>
                <a:gd name="connsiteX3" fmla="*/ 147733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147733" y="73914"/>
                  </a:moveTo>
                  <a:cubicBezTo>
                    <a:pt x="131812" y="51762"/>
                    <a:pt x="111720" y="32931"/>
                    <a:pt x="88583" y="18479"/>
                  </a:cubicBezTo>
                  <a:cubicBezTo>
                    <a:pt x="55340" y="0"/>
                    <a:pt x="0" y="0"/>
                    <a:pt x="0" y="0"/>
                  </a:cubicBezTo>
                  <a:cubicBezTo>
                    <a:pt x="0" y="0"/>
                    <a:pt x="29528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:a16="http://schemas.microsoft.com/office/drawing/2014/main" id="{F2E7D9A1-FB71-42AF-AE7D-75E52766C1C6}"/>
                </a:ext>
              </a:extLst>
            </p:cNvPr>
            <p:cNvSpPr/>
            <p:nvPr/>
          </p:nvSpPr>
          <p:spPr>
            <a:xfrm>
              <a:off x="11347423" y="5958851"/>
              <a:ext cx="147732" cy="80310"/>
            </a:xfrm>
            <a:custGeom>
              <a:avLst/>
              <a:gdLst>
                <a:gd name="connsiteX0" fmla="*/ 0 w 147732"/>
                <a:gd name="connsiteY0" fmla="*/ 73914 h 80310"/>
                <a:gd name="connsiteX1" fmla="*/ 59055 w 147732"/>
                <a:gd name="connsiteY1" fmla="*/ 18479 h 80310"/>
                <a:gd name="connsiteX2" fmla="*/ 147733 w 147732"/>
                <a:gd name="connsiteY2" fmla="*/ 0 h 80310"/>
                <a:gd name="connsiteX3" fmla="*/ 0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0" y="73914"/>
                  </a:moveTo>
                  <a:cubicBezTo>
                    <a:pt x="15909" y="51785"/>
                    <a:pt x="35966" y="32958"/>
                    <a:pt x="59055" y="18479"/>
                  </a:cubicBezTo>
                  <a:cubicBezTo>
                    <a:pt x="92297" y="0"/>
                    <a:pt x="147733" y="0"/>
                    <a:pt x="147733" y="0"/>
                  </a:cubicBezTo>
                  <a:cubicBezTo>
                    <a:pt x="147733" y="0"/>
                    <a:pt x="118110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:a16="http://schemas.microsoft.com/office/drawing/2014/main" id="{63572A56-681E-4297-845B-BED2D232AA71}"/>
                </a:ext>
              </a:extLst>
            </p:cNvPr>
            <p:cNvSpPr/>
            <p:nvPr/>
          </p:nvSpPr>
          <p:spPr>
            <a:xfrm>
              <a:off x="11316312" y="5819501"/>
              <a:ext cx="66064" cy="165258"/>
            </a:xfrm>
            <a:custGeom>
              <a:avLst/>
              <a:gdLst>
                <a:gd name="connsiteX0" fmla="*/ 31111 w 66064"/>
                <a:gd name="connsiteY0" fmla="*/ 165259 h 165258"/>
                <a:gd name="connsiteX1" fmla="*/ 59 w 66064"/>
                <a:gd name="connsiteY1" fmla="*/ 87439 h 165258"/>
                <a:gd name="connsiteX2" fmla="*/ 23491 w 66064"/>
                <a:gd name="connsiteY2" fmla="*/ 0 h 165258"/>
                <a:gd name="connsiteX3" fmla="*/ 31111 w 66064"/>
                <a:gd name="connsiteY3" fmla="*/ 165259 h 16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064" h="165258">
                  <a:moveTo>
                    <a:pt x="31111" y="165259"/>
                  </a:moveTo>
                  <a:cubicBezTo>
                    <a:pt x="31111" y="165259"/>
                    <a:pt x="1488" y="125444"/>
                    <a:pt x="59" y="87439"/>
                  </a:cubicBezTo>
                  <a:cubicBezTo>
                    <a:pt x="-1369" y="49435"/>
                    <a:pt x="23491" y="0"/>
                    <a:pt x="23491" y="0"/>
                  </a:cubicBezTo>
                  <a:cubicBezTo>
                    <a:pt x="23491" y="0"/>
                    <a:pt x="113979" y="74771"/>
                    <a:pt x="31111" y="16525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:a16="http://schemas.microsoft.com/office/drawing/2014/main" id="{6746922E-DBB9-4240-BAFE-CC4197F8D8E3}"/>
                </a:ext>
              </a:extLst>
            </p:cNvPr>
            <p:cNvSpPr/>
            <p:nvPr/>
          </p:nvSpPr>
          <p:spPr>
            <a:xfrm>
              <a:off x="11015286" y="6250412"/>
              <a:ext cx="7619" cy="227266"/>
            </a:xfrm>
            <a:custGeom>
              <a:avLst/>
              <a:gdLst>
                <a:gd name="connsiteX0" fmla="*/ 7620 w 7619"/>
                <a:gd name="connsiteY0" fmla="*/ 227266 h 227266"/>
                <a:gd name="connsiteX1" fmla="*/ 7620 w 7619"/>
                <a:gd name="connsiteY1" fmla="*/ 3810 h 227266"/>
                <a:gd name="connsiteX2" fmla="*/ 3810 w 7619"/>
                <a:gd name="connsiteY2" fmla="*/ 0 h 227266"/>
                <a:gd name="connsiteX3" fmla="*/ 0 w 7619"/>
                <a:gd name="connsiteY3" fmla="*/ 3810 h 227266"/>
                <a:gd name="connsiteX4" fmla="*/ 0 w 7619"/>
                <a:gd name="connsiteY4" fmla="*/ 227266 h 22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9" h="227266">
                  <a:moveTo>
                    <a:pt x="7620" y="227266"/>
                  </a:moveTo>
                  <a:lnTo>
                    <a:pt x="7620" y="3810"/>
                  </a:lnTo>
                  <a:cubicBezTo>
                    <a:pt x="7620" y="1706"/>
                    <a:pt x="5914" y="0"/>
                    <a:pt x="3810" y="0"/>
                  </a:cubicBezTo>
                  <a:cubicBezTo>
                    <a:pt x="1706" y="0"/>
                    <a:pt x="0" y="1706"/>
                    <a:pt x="0" y="3810"/>
                  </a:cubicBezTo>
                  <a:lnTo>
                    <a:pt x="0" y="22726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:a16="http://schemas.microsoft.com/office/drawing/2014/main" id="{15F83F1C-43A2-44DF-B87F-5122F6BE62C2}"/>
                </a:ext>
              </a:extLst>
            </p:cNvPr>
            <p:cNvSpPr/>
            <p:nvPr/>
          </p:nvSpPr>
          <p:spPr>
            <a:xfrm>
              <a:off x="10867648" y="6361283"/>
              <a:ext cx="147732" cy="80310"/>
            </a:xfrm>
            <a:custGeom>
              <a:avLst/>
              <a:gdLst>
                <a:gd name="connsiteX0" fmla="*/ 147733 w 147732"/>
                <a:gd name="connsiteY0" fmla="*/ 73914 h 80310"/>
                <a:gd name="connsiteX1" fmla="*/ 88678 w 147732"/>
                <a:gd name="connsiteY1" fmla="*/ 18479 h 80310"/>
                <a:gd name="connsiteX2" fmla="*/ 0 w 147732"/>
                <a:gd name="connsiteY2" fmla="*/ 0 h 80310"/>
                <a:gd name="connsiteX3" fmla="*/ 147733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147733" y="73914"/>
                  </a:moveTo>
                  <a:cubicBezTo>
                    <a:pt x="131824" y="51785"/>
                    <a:pt x="111767" y="32958"/>
                    <a:pt x="88678" y="18479"/>
                  </a:cubicBezTo>
                  <a:cubicBezTo>
                    <a:pt x="55436" y="0"/>
                    <a:pt x="0" y="0"/>
                    <a:pt x="0" y="0"/>
                  </a:cubicBezTo>
                  <a:cubicBezTo>
                    <a:pt x="0" y="0"/>
                    <a:pt x="29528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:a16="http://schemas.microsoft.com/office/drawing/2014/main" id="{FE563B5D-AA88-41B7-9EBC-9CB8C2B2EE21}"/>
                </a:ext>
              </a:extLst>
            </p:cNvPr>
            <p:cNvSpPr/>
            <p:nvPr/>
          </p:nvSpPr>
          <p:spPr>
            <a:xfrm>
              <a:off x="11019096" y="6361283"/>
              <a:ext cx="147732" cy="80310"/>
            </a:xfrm>
            <a:custGeom>
              <a:avLst/>
              <a:gdLst>
                <a:gd name="connsiteX0" fmla="*/ 0 w 147732"/>
                <a:gd name="connsiteY0" fmla="*/ 73914 h 80310"/>
                <a:gd name="connsiteX1" fmla="*/ 59150 w 147732"/>
                <a:gd name="connsiteY1" fmla="*/ 18479 h 80310"/>
                <a:gd name="connsiteX2" fmla="*/ 147733 w 147732"/>
                <a:gd name="connsiteY2" fmla="*/ 0 h 80310"/>
                <a:gd name="connsiteX3" fmla="*/ 0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0" y="73914"/>
                  </a:moveTo>
                  <a:cubicBezTo>
                    <a:pt x="15921" y="51762"/>
                    <a:pt x="36013" y="32931"/>
                    <a:pt x="59150" y="18479"/>
                  </a:cubicBezTo>
                  <a:cubicBezTo>
                    <a:pt x="92393" y="0"/>
                    <a:pt x="147733" y="0"/>
                    <a:pt x="147733" y="0"/>
                  </a:cubicBezTo>
                  <a:cubicBezTo>
                    <a:pt x="147733" y="0"/>
                    <a:pt x="118205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:a16="http://schemas.microsoft.com/office/drawing/2014/main" id="{A90B3B4F-D88A-4FCF-8C3C-3672E431A743}"/>
                </a:ext>
              </a:extLst>
            </p:cNvPr>
            <p:cNvSpPr/>
            <p:nvPr/>
          </p:nvSpPr>
          <p:spPr>
            <a:xfrm>
              <a:off x="10867648" y="6228314"/>
              <a:ext cx="147732" cy="80309"/>
            </a:xfrm>
            <a:custGeom>
              <a:avLst/>
              <a:gdLst>
                <a:gd name="connsiteX0" fmla="*/ 147733 w 147732"/>
                <a:gd name="connsiteY0" fmla="*/ 73914 h 80309"/>
                <a:gd name="connsiteX1" fmla="*/ 88678 w 147732"/>
                <a:gd name="connsiteY1" fmla="*/ 18478 h 80309"/>
                <a:gd name="connsiteX2" fmla="*/ 0 w 147732"/>
                <a:gd name="connsiteY2" fmla="*/ 0 h 80309"/>
                <a:gd name="connsiteX3" fmla="*/ 147733 w 147732"/>
                <a:gd name="connsiteY3" fmla="*/ 73914 h 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09">
                  <a:moveTo>
                    <a:pt x="147733" y="73914"/>
                  </a:moveTo>
                  <a:cubicBezTo>
                    <a:pt x="131824" y="51785"/>
                    <a:pt x="111767" y="32958"/>
                    <a:pt x="88678" y="18478"/>
                  </a:cubicBezTo>
                  <a:cubicBezTo>
                    <a:pt x="55436" y="0"/>
                    <a:pt x="0" y="0"/>
                    <a:pt x="0" y="0"/>
                  </a:cubicBezTo>
                  <a:cubicBezTo>
                    <a:pt x="0" y="0"/>
                    <a:pt x="29528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3BF49BFB-E94F-4C6B-8245-6F18B9EF7382}"/>
                </a:ext>
              </a:extLst>
            </p:cNvPr>
            <p:cNvSpPr/>
            <p:nvPr/>
          </p:nvSpPr>
          <p:spPr>
            <a:xfrm>
              <a:off x="11019096" y="6228314"/>
              <a:ext cx="147732" cy="80309"/>
            </a:xfrm>
            <a:custGeom>
              <a:avLst/>
              <a:gdLst>
                <a:gd name="connsiteX0" fmla="*/ 0 w 147732"/>
                <a:gd name="connsiteY0" fmla="*/ 73914 h 80309"/>
                <a:gd name="connsiteX1" fmla="*/ 59150 w 147732"/>
                <a:gd name="connsiteY1" fmla="*/ 18478 h 80309"/>
                <a:gd name="connsiteX2" fmla="*/ 147733 w 147732"/>
                <a:gd name="connsiteY2" fmla="*/ 0 h 80309"/>
                <a:gd name="connsiteX3" fmla="*/ 0 w 147732"/>
                <a:gd name="connsiteY3" fmla="*/ 73914 h 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09">
                  <a:moveTo>
                    <a:pt x="0" y="73914"/>
                  </a:moveTo>
                  <a:cubicBezTo>
                    <a:pt x="15921" y="51761"/>
                    <a:pt x="36013" y="32931"/>
                    <a:pt x="59150" y="18478"/>
                  </a:cubicBezTo>
                  <a:cubicBezTo>
                    <a:pt x="92393" y="0"/>
                    <a:pt x="147733" y="0"/>
                    <a:pt x="147733" y="0"/>
                  </a:cubicBezTo>
                  <a:cubicBezTo>
                    <a:pt x="147733" y="0"/>
                    <a:pt x="118205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CAAC5D45-10F5-43E1-8A7A-A0C56814FA37}"/>
                </a:ext>
              </a:extLst>
            </p:cNvPr>
            <p:cNvSpPr/>
            <p:nvPr/>
          </p:nvSpPr>
          <p:spPr>
            <a:xfrm>
              <a:off x="10987977" y="6088963"/>
              <a:ext cx="66136" cy="165258"/>
            </a:xfrm>
            <a:custGeom>
              <a:avLst/>
              <a:gdLst>
                <a:gd name="connsiteX0" fmla="*/ 31118 w 66136"/>
                <a:gd name="connsiteY0" fmla="*/ 165259 h 165258"/>
                <a:gd name="connsiteX1" fmla="*/ 67 w 66136"/>
                <a:gd name="connsiteY1" fmla="*/ 87439 h 165258"/>
                <a:gd name="connsiteX2" fmla="*/ 23594 w 66136"/>
                <a:gd name="connsiteY2" fmla="*/ 0 h 165258"/>
                <a:gd name="connsiteX3" fmla="*/ 31118 w 66136"/>
                <a:gd name="connsiteY3" fmla="*/ 165259 h 16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36" h="165258">
                  <a:moveTo>
                    <a:pt x="31118" y="165259"/>
                  </a:moveTo>
                  <a:cubicBezTo>
                    <a:pt x="31118" y="165259"/>
                    <a:pt x="1591" y="125444"/>
                    <a:pt x="67" y="87439"/>
                  </a:cubicBezTo>
                  <a:cubicBezTo>
                    <a:pt x="-1457" y="49435"/>
                    <a:pt x="23594" y="0"/>
                    <a:pt x="23594" y="0"/>
                  </a:cubicBezTo>
                  <a:cubicBezTo>
                    <a:pt x="23594" y="0"/>
                    <a:pt x="114081" y="74676"/>
                    <a:pt x="31118" y="16525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FD258A9E-98D5-45CB-93F1-CC005C31033C}"/>
                </a:ext>
              </a:extLst>
            </p:cNvPr>
            <p:cNvSpPr/>
            <p:nvPr/>
          </p:nvSpPr>
          <p:spPr>
            <a:xfrm>
              <a:off x="11658604" y="6250412"/>
              <a:ext cx="7619" cy="227266"/>
            </a:xfrm>
            <a:custGeom>
              <a:avLst/>
              <a:gdLst>
                <a:gd name="connsiteX0" fmla="*/ 7620 w 7619"/>
                <a:gd name="connsiteY0" fmla="*/ 227266 h 227266"/>
                <a:gd name="connsiteX1" fmla="*/ 7620 w 7619"/>
                <a:gd name="connsiteY1" fmla="*/ 3810 h 227266"/>
                <a:gd name="connsiteX2" fmla="*/ 3810 w 7619"/>
                <a:gd name="connsiteY2" fmla="*/ 0 h 227266"/>
                <a:gd name="connsiteX3" fmla="*/ 0 w 7619"/>
                <a:gd name="connsiteY3" fmla="*/ 3810 h 227266"/>
                <a:gd name="connsiteX4" fmla="*/ 0 w 7619"/>
                <a:gd name="connsiteY4" fmla="*/ 227266 h 22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9" h="227266">
                  <a:moveTo>
                    <a:pt x="7620" y="227266"/>
                  </a:moveTo>
                  <a:lnTo>
                    <a:pt x="7620" y="3810"/>
                  </a:lnTo>
                  <a:cubicBezTo>
                    <a:pt x="7620" y="1706"/>
                    <a:pt x="5914" y="0"/>
                    <a:pt x="3810" y="0"/>
                  </a:cubicBezTo>
                  <a:cubicBezTo>
                    <a:pt x="1706" y="0"/>
                    <a:pt x="0" y="1706"/>
                    <a:pt x="0" y="3810"/>
                  </a:cubicBezTo>
                  <a:lnTo>
                    <a:pt x="0" y="227266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D8DFD72A-07C7-4025-A488-F143F6AB1765}"/>
                </a:ext>
              </a:extLst>
            </p:cNvPr>
            <p:cNvSpPr/>
            <p:nvPr/>
          </p:nvSpPr>
          <p:spPr>
            <a:xfrm>
              <a:off x="11510967" y="6361283"/>
              <a:ext cx="147732" cy="80310"/>
            </a:xfrm>
            <a:custGeom>
              <a:avLst/>
              <a:gdLst>
                <a:gd name="connsiteX0" fmla="*/ 147733 w 147732"/>
                <a:gd name="connsiteY0" fmla="*/ 73914 h 80310"/>
                <a:gd name="connsiteX1" fmla="*/ 88677 w 147732"/>
                <a:gd name="connsiteY1" fmla="*/ 18479 h 80310"/>
                <a:gd name="connsiteX2" fmla="*/ 0 w 147732"/>
                <a:gd name="connsiteY2" fmla="*/ 0 h 80310"/>
                <a:gd name="connsiteX3" fmla="*/ 147733 w 147732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10">
                  <a:moveTo>
                    <a:pt x="147733" y="73914"/>
                  </a:moveTo>
                  <a:cubicBezTo>
                    <a:pt x="131824" y="51785"/>
                    <a:pt x="111767" y="32958"/>
                    <a:pt x="88677" y="18479"/>
                  </a:cubicBezTo>
                  <a:cubicBezTo>
                    <a:pt x="55435" y="0"/>
                    <a:pt x="0" y="0"/>
                    <a:pt x="0" y="0"/>
                  </a:cubicBezTo>
                  <a:cubicBezTo>
                    <a:pt x="0" y="0"/>
                    <a:pt x="29527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36994407-B15F-4D29-9097-9AE0A51FDACB}"/>
                </a:ext>
              </a:extLst>
            </p:cNvPr>
            <p:cNvSpPr/>
            <p:nvPr/>
          </p:nvSpPr>
          <p:spPr>
            <a:xfrm>
              <a:off x="11662414" y="6361283"/>
              <a:ext cx="147827" cy="80310"/>
            </a:xfrm>
            <a:custGeom>
              <a:avLst/>
              <a:gdLst>
                <a:gd name="connsiteX0" fmla="*/ 0 w 147827"/>
                <a:gd name="connsiteY0" fmla="*/ 73914 h 80310"/>
                <a:gd name="connsiteX1" fmla="*/ 59150 w 147827"/>
                <a:gd name="connsiteY1" fmla="*/ 18479 h 80310"/>
                <a:gd name="connsiteX2" fmla="*/ 147828 w 147827"/>
                <a:gd name="connsiteY2" fmla="*/ 0 h 80310"/>
                <a:gd name="connsiteX3" fmla="*/ 0 w 147827"/>
                <a:gd name="connsiteY3" fmla="*/ 73914 h 8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827" h="80310">
                  <a:moveTo>
                    <a:pt x="0" y="73914"/>
                  </a:moveTo>
                  <a:cubicBezTo>
                    <a:pt x="15957" y="51794"/>
                    <a:pt x="36043" y="32969"/>
                    <a:pt x="59150" y="18479"/>
                  </a:cubicBezTo>
                  <a:cubicBezTo>
                    <a:pt x="92392" y="0"/>
                    <a:pt x="147828" y="0"/>
                    <a:pt x="147828" y="0"/>
                  </a:cubicBezTo>
                  <a:cubicBezTo>
                    <a:pt x="147828" y="0"/>
                    <a:pt x="118205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1FAC1D98-64F8-4E70-B413-8512513E3D68}"/>
                </a:ext>
              </a:extLst>
            </p:cNvPr>
            <p:cNvSpPr/>
            <p:nvPr/>
          </p:nvSpPr>
          <p:spPr>
            <a:xfrm>
              <a:off x="11510967" y="6228314"/>
              <a:ext cx="147732" cy="80309"/>
            </a:xfrm>
            <a:custGeom>
              <a:avLst/>
              <a:gdLst>
                <a:gd name="connsiteX0" fmla="*/ 147733 w 147732"/>
                <a:gd name="connsiteY0" fmla="*/ 73914 h 80309"/>
                <a:gd name="connsiteX1" fmla="*/ 88677 w 147732"/>
                <a:gd name="connsiteY1" fmla="*/ 18478 h 80309"/>
                <a:gd name="connsiteX2" fmla="*/ 0 w 147732"/>
                <a:gd name="connsiteY2" fmla="*/ 0 h 80309"/>
                <a:gd name="connsiteX3" fmla="*/ 147733 w 147732"/>
                <a:gd name="connsiteY3" fmla="*/ 73914 h 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732" h="80309">
                  <a:moveTo>
                    <a:pt x="147733" y="73914"/>
                  </a:moveTo>
                  <a:cubicBezTo>
                    <a:pt x="131824" y="51785"/>
                    <a:pt x="111767" y="32958"/>
                    <a:pt x="88677" y="18478"/>
                  </a:cubicBezTo>
                  <a:cubicBezTo>
                    <a:pt x="55435" y="0"/>
                    <a:pt x="0" y="0"/>
                    <a:pt x="0" y="0"/>
                  </a:cubicBezTo>
                  <a:cubicBezTo>
                    <a:pt x="0" y="0"/>
                    <a:pt x="29527" y="107156"/>
                    <a:pt x="147733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3FF452E6-2172-4641-BCAA-02AE52F5AD1E}"/>
                </a:ext>
              </a:extLst>
            </p:cNvPr>
            <p:cNvSpPr/>
            <p:nvPr/>
          </p:nvSpPr>
          <p:spPr>
            <a:xfrm>
              <a:off x="11662414" y="6228314"/>
              <a:ext cx="147827" cy="80309"/>
            </a:xfrm>
            <a:custGeom>
              <a:avLst/>
              <a:gdLst>
                <a:gd name="connsiteX0" fmla="*/ 0 w 147827"/>
                <a:gd name="connsiteY0" fmla="*/ 73914 h 80309"/>
                <a:gd name="connsiteX1" fmla="*/ 59150 w 147827"/>
                <a:gd name="connsiteY1" fmla="*/ 18478 h 80309"/>
                <a:gd name="connsiteX2" fmla="*/ 147828 w 147827"/>
                <a:gd name="connsiteY2" fmla="*/ 0 h 80309"/>
                <a:gd name="connsiteX3" fmla="*/ 0 w 147827"/>
                <a:gd name="connsiteY3" fmla="*/ 73914 h 80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827" h="80309">
                  <a:moveTo>
                    <a:pt x="0" y="73914"/>
                  </a:moveTo>
                  <a:cubicBezTo>
                    <a:pt x="15957" y="51793"/>
                    <a:pt x="36043" y="32969"/>
                    <a:pt x="59150" y="18478"/>
                  </a:cubicBezTo>
                  <a:cubicBezTo>
                    <a:pt x="92392" y="0"/>
                    <a:pt x="147828" y="0"/>
                    <a:pt x="147828" y="0"/>
                  </a:cubicBezTo>
                  <a:cubicBezTo>
                    <a:pt x="147828" y="0"/>
                    <a:pt x="118205" y="107156"/>
                    <a:pt x="0" y="739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2B5449C1-4216-4614-BF9A-9F35840850D8}"/>
                </a:ext>
              </a:extLst>
            </p:cNvPr>
            <p:cNvSpPr/>
            <p:nvPr/>
          </p:nvSpPr>
          <p:spPr>
            <a:xfrm>
              <a:off x="11631296" y="6088963"/>
              <a:ext cx="66136" cy="165258"/>
            </a:xfrm>
            <a:custGeom>
              <a:avLst/>
              <a:gdLst>
                <a:gd name="connsiteX0" fmla="*/ 31118 w 66136"/>
                <a:gd name="connsiteY0" fmla="*/ 165259 h 165258"/>
                <a:gd name="connsiteX1" fmla="*/ 67 w 66136"/>
                <a:gd name="connsiteY1" fmla="*/ 87439 h 165258"/>
                <a:gd name="connsiteX2" fmla="*/ 23594 w 66136"/>
                <a:gd name="connsiteY2" fmla="*/ 0 h 165258"/>
                <a:gd name="connsiteX3" fmla="*/ 31118 w 66136"/>
                <a:gd name="connsiteY3" fmla="*/ 165259 h 16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136" h="165258">
                  <a:moveTo>
                    <a:pt x="31118" y="165259"/>
                  </a:moveTo>
                  <a:cubicBezTo>
                    <a:pt x="31118" y="165259"/>
                    <a:pt x="1591" y="125444"/>
                    <a:pt x="67" y="87439"/>
                  </a:cubicBezTo>
                  <a:cubicBezTo>
                    <a:pt x="-1457" y="49435"/>
                    <a:pt x="23594" y="0"/>
                    <a:pt x="23594" y="0"/>
                  </a:cubicBezTo>
                  <a:cubicBezTo>
                    <a:pt x="23594" y="0"/>
                    <a:pt x="114081" y="74676"/>
                    <a:pt x="31118" y="165259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370" name="任意多边形: 形状 369">
            <a:extLst>
              <a:ext uri="{FF2B5EF4-FFF2-40B4-BE49-F238E27FC236}">
                <a16:creationId xmlns:a16="http://schemas.microsoft.com/office/drawing/2014/main" id="{C1620192-AD58-4069-9721-DF8F76793E73}"/>
              </a:ext>
            </a:extLst>
          </p:cNvPr>
          <p:cNvSpPr/>
          <p:nvPr/>
        </p:nvSpPr>
        <p:spPr>
          <a:xfrm>
            <a:off x="10969907" y="1218141"/>
            <a:ext cx="500385" cy="141598"/>
          </a:xfrm>
          <a:custGeom>
            <a:avLst/>
            <a:gdLst>
              <a:gd name="connsiteX0" fmla="*/ 499869 w 500385"/>
              <a:gd name="connsiteY0" fmla="*/ 141598 h 141598"/>
              <a:gd name="connsiteX1" fmla="*/ 495640 w 500385"/>
              <a:gd name="connsiteY1" fmla="*/ 119222 h 141598"/>
              <a:gd name="connsiteX2" fmla="*/ 445384 w 500385"/>
              <a:gd name="connsiteY2" fmla="*/ 92935 h 141598"/>
              <a:gd name="connsiteX3" fmla="*/ 423418 w 500385"/>
              <a:gd name="connsiteY3" fmla="*/ 92935 h 141598"/>
              <a:gd name="connsiteX4" fmla="*/ 404316 w 500385"/>
              <a:gd name="connsiteY4" fmla="*/ 73879 h 141598"/>
              <a:gd name="connsiteX5" fmla="*/ 374390 w 500385"/>
              <a:gd name="connsiteY5" fmla="*/ 31901 h 141598"/>
              <a:gd name="connsiteX6" fmla="*/ 304442 w 500385"/>
              <a:gd name="connsiteY6" fmla="*/ 65 h 141598"/>
              <a:gd name="connsiteX7" fmla="*/ 219031 w 500385"/>
              <a:gd name="connsiteY7" fmla="*/ 80473 h 141598"/>
              <a:gd name="connsiteX8" fmla="*/ 190288 w 500385"/>
              <a:gd name="connsiteY8" fmla="*/ 71377 h 141598"/>
              <a:gd name="connsiteX9" fmla="*/ 152767 w 500385"/>
              <a:gd name="connsiteY9" fmla="*/ 75334 h 141598"/>
              <a:gd name="connsiteX10" fmla="*/ 128026 w 500385"/>
              <a:gd name="connsiteY10" fmla="*/ 107670 h 141598"/>
              <a:gd name="connsiteX11" fmla="*/ 94052 w 500385"/>
              <a:gd name="connsiteY11" fmla="*/ 126863 h 141598"/>
              <a:gd name="connsiteX12" fmla="*/ 62899 w 500385"/>
              <a:gd name="connsiteY12" fmla="*/ 113219 h 141598"/>
              <a:gd name="connsiteX13" fmla="*/ 25287 w 500385"/>
              <a:gd name="connsiteY13" fmla="*/ 118722 h 141598"/>
              <a:gd name="connsiteX14" fmla="*/ 0 w 500385"/>
              <a:gd name="connsiteY14" fmla="*/ 141462 h 141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0385" h="141598">
                <a:moveTo>
                  <a:pt x="499869" y="141598"/>
                </a:moveTo>
                <a:cubicBezTo>
                  <a:pt x="501916" y="135276"/>
                  <a:pt x="497323" y="122951"/>
                  <a:pt x="495640" y="119222"/>
                </a:cubicBezTo>
                <a:cubicBezTo>
                  <a:pt x="486999" y="99984"/>
                  <a:pt x="465623" y="91252"/>
                  <a:pt x="445384" y="92935"/>
                </a:cubicBezTo>
                <a:cubicBezTo>
                  <a:pt x="438017" y="93526"/>
                  <a:pt x="430467" y="95254"/>
                  <a:pt x="423418" y="92935"/>
                </a:cubicBezTo>
                <a:cubicBezTo>
                  <a:pt x="414595" y="90206"/>
                  <a:pt x="408637" y="82065"/>
                  <a:pt x="404316" y="73879"/>
                </a:cubicBezTo>
                <a:cubicBezTo>
                  <a:pt x="396371" y="58544"/>
                  <a:pt x="386297" y="44411"/>
                  <a:pt x="374390" y="31901"/>
                </a:cubicBezTo>
                <a:cubicBezTo>
                  <a:pt x="356198" y="12890"/>
                  <a:pt x="331548" y="-1072"/>
                  <a:pt x="304442" y="65"/>
                </a:cubicBezTo>
                <a:cubicBezTo>
                  <a:pt x="231675" y="2612"/>
                  <a:pt x="239133" y="62872"/>
                  <a:pt x="219031" y="80473"/>
                </a:cubicBezTo>
                <a:cubicBezTo>
                  <a:pt x="207843" y="90297"/>
                  <a:pt x="199793" y="76335"/>
                  <a:pt x="190288" y="71377"/>
                </a:cubicBezTo>
                <a:cubicBezTo>
                  <a:pt x="178172" y="64771"/>
                  <a:pt x="163236" y="66346"/>
                  <a:pt x="152767" y="75334"/>
                </a:cubicBezTo>
                <a:cubicBezTo>
                  <a:pt x="142352" y="84112"/>
                  <a:pt x="136212" y="96800"/>
                  <a:pt x="128026" y="107670"/>
                </a:cubicBezTo>
                <a:cubicBezTo>
                  <a:pt x="119840" y="118540"/>
                  <a:pt x="107605" y="128364"/>
                  <a:pt x="94052" y="126863"/>
                </a:cubicBezTo>
                <a:cubicBezTo>
                  <a:pt x="82728" y="125635"/>
                  <a:pt x="73723" y="116903"/>
                  <a:pt x="62899" y="113219"/>
                </a:cubicBezTo>
                <a:cubicBezTo>
                  <a:pt x="50146" y="109638"/>
                  <a:pt x="36475" y="111638"/>
                  <a:pt x="25287" y="118722"/>
                </a:cubicBezTo>
                <a:cubicBezTo>
                  <a:pt x="15636" y="124821"/>
                  <a:pt x="7086" y="132511"/>
                  <a:pt x="0" y="141462"/>
                </a:cubicBezTo>
                <a:close/>
              </a:path>
            </a:pathLst>
          </a:custGeom>
          <a:solidFill>
            <a:srgbClr val="FFFFFF"/>
          </a:solidFill>
          <a:ln w="4534" cap="flat">
            <a:solidFill>
              <a:srgbClr val="263238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28" name="图形 137">
            <a:extLst>
              <a:ext uri="{FF2B5EF4-FFF2-40B4-BE49-F238E27FC236}">
                <a16:creationId xmlns:a16="http://schemas.microsoft.com/office/drawing/2014/main" id="{973B473C-07A6-42BE-8320-D7A68C58B1E5}"/>
              </a:ext>
            </a:extLst>
          </p:cNvPr>
          <p:cNvGrpSpPr/>
          <p:nvPr/>
        </p:nvGrpSpPr>
        <p:grpSpPr>
          <a:xfrm>
            <a:off x="8987592" y="1752630"/>
            <a:ext cx="922284" cy="945564"/>
            <a:chOff x="-3955797" y="2902768"/>
            <a:chExt cx="1860828" cy="1907796"/>
          </a:xfrm>
        </p:grpSpPr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24273777-C682-4542-B595-52698E672F93}"/>
                </a:ext>
              </a:extLst>
            </p:cNvPr>
            <p:cNvSpPr/>
            <p:nvPr/>
          </p:nvSpPr>
          <p:spPr>
            <a:xfrm>
              <a:off x="-3955797" y="4506549"/>
              <a:ext cx="177774" cy="304015"/>
            </a:xfrm>
            <a:custGeom>
              <a:avLst/>
              <a:gdLst>
                <a:gd name="connsiteX0" fmla="*/ 171203 w 177774"/>
                <a:gd name="connsiteY0" fmla="*/ 0 h 304015"/>
                <a:gd name="connsiteX1" fmla="*/ 78715 w 177774"/>
                <a:gd name="connsiteY1" fmla="*/ 8763 h 304015"/>
                <a:gd name="connsiteX2" fmla="*/ 3848 w 177774"/>
                <a:gd name="connsiteY2" fmla="*/ 6572 h 304015"/>
                <a:gd name="connsiteX3" fmla="*/ 8230 w 177774"/>
                <a:gd name="connsiteY3" fmla="*/ 107918 h 304015"/>
                <a:gd name="connsiteX4" fmla="*/ 14802 w 177774"/>
                <a:gd name="connsiteY4" fmla="*/ 200406 h 304015"/>
                <a:gd name="connsiteX5" fmla="*/ 76524 w 177774"/>
                <a:gd name="connsiteY5" fmla="*/ 303847 h 304015"/>
                <a:gd name="connsiteX6" fmla="*/ 100718 w 177774"/>
                <a:gd name="connsiteY6" fmla="*/ 277463 h 304015"/>
                <a:gd name="connsiteX7" fmla="*/ 105099 w 177774"/>
                <a:gd name="connsiteY7" fmla="*/ 163163 h 304015"/>
                <a:gd name="connsiteX8" fmla="*/ 135960 w 177774"/>
                <a:gd name="connsiteY8" fmla="*/ 79438 h 304015"/>
                <a:gd name="connsiteX9" fmla="*/ 177775 w 177774"/>
                <a:gd name="connsiteY9" fmla="*/ 72866 h 30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774" h="304015">
                  <a:moveTo>
                    <a:pt x="171203" y="0"/>
                  </a:moveTo>
                  <a:lnTo>
                    <a:pt x="78715" y="8763"/>
                  </a:lnTo>
                  <a:cubicBezTo>
                    <a:pt x="78715" y="8763"/>
                    <a:pt x="10421" y="-8858"/>
                    <a:pt x="3848" y="6572"/>
                  </a:cubicBezTo>
                  <a:cubicBezTo>
                    <a:pt x="-2724" y="22003"/>
                    <a:pt x="-628" y="81439"/>
                    <a:pt x="8230" y="107918"/>
                  </a:cubicBezTo>
                  <a:cubicBezTo>
                    <a:pt x="17088" y="134398"/>
                    <a:pt x="10421" y="176117"/>
                    <a:pt x="14802" y="200406"/>
                  </a:cubicBezTo>
                  <a:cubicBezTo>
                    <a:pt x="19184" y="224695"/>
                    <a:pt x="67666" y="301657"/>
                    <a:pt x="76524" y="303847"/>
                  </a:cubicBezTo>
                  <a:cubicBezTo>
                    <a:pt x="85382" y="306038"/>
                    <a:pt x="100718" y="286226"/>
                    <a:pt x="100718" y="277463"/>
                  </a:cubicBezTo>
                  <a:cubicBezTo>
                    <a:pt x="100718" y="268700"/>
                    <a:pt x="102908" y="173926"/>
                    <a:pt x="105099" y="163163"/>
                  </a:cubicBezTo>
                  <a:cubicBezTo>
                    <a:pt x="107290" y="152400"/>
                    <a:pt x="135960" y="79438"/>
                    <a:pt x="135960" y="79438"/>
                  </a:cubicBezTo>
                  <a:lnTo>
                    <a:pt x="177775" y="72866"/>
                  </a:ln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2D8B90DF-E4D5-4A65-A527-BE7FAB9AFDFC}"/>
                </a:ext>
              </a:extLst>
            </p:cNvPr>
            <p:cNvSpPr/>
            <p:nvPr/>
          </p:nvSpPr>
          <p:spPr>
            <a:xfrm>
              <a:off x="-3955130" y="4506788"/>
              <a:ext cx="127673" cy="303776"/>
            </a:xfrm>
            <a:custGeom>
              <a:avLst/>
              <a:gdLst>
                <a:gd name="connsiteX0" fmla="*/ 127673 w 127673"/>
                <a:gd name="connsiteY0" fmla="*/ 99201 h 303776"/>
                <a:gd name="connsiteX1" fmla="*/ 89573 w 127673"/>
                <a:gd name="connsiteY1" fmla="*/ 79008 h 303776"/>
                <a:gd name="connsiteX2" fmla="*/ 88240 w 127673"/>
                <a:gd name="connsiteY2" fmla="*/ 7571 h 303776"/>
                <a:gd name="connsiteX3" fmla="*/ 78715 w 127673"/>
                <a:gd name="connsiteY3" fmla="*/ 8524 h 303776"/>
                <a:gd name="connsiteX4" fmla="*/ 3848 w 127673"/>
                <a:gd name="connsiteY4" fmla="*/ 6333 h 303776"/>
                <a:gd name="connsiteX5" fmla="*/ 8230 w 127673"/>
                <a:gd name="connsiteY5" fmla="*/ 107679 h 303776"/>
                <a:gd name="connsiteX6" fmla="*/ 14802 w 127673"/>
                <a:gd name="connsiteY6" fmla="*/ 200167 h 303776"/>
                <a:gd name="connsiteX7" fmla="*/ 76524 w 127673"/>
                <a:gd name="connsiteY7" fmla="*/ 303608 h 303776"/>
                <a:gd name="connsiteX8" fmla="*/ 100718 w 127673"/>
                <a:gd name="connsiteY8" fmla="*/ 277224 h 303776"/>
                <a:gd name="connsiteX9" fmla="*/ 105099 w 127673"/>
                <a:gd name="connsiteY9" fmla="*/ 162924 h 303776"/>
                <a:gd name="connsiteX10" fmla="*/ 127673 w 127673"/>
                <a:gd name="connsiteY10" fmla="*/ 99201 h 303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673" h="303776">
                  <a:moveTo>
                    <a:pt x="127673" y="99201"/>
                  </a:moveTo>
                  <a:lnTo>
                    <a:pt x="89573" y="79008"/>
                  </a:lnTo>
                  <a:lnTo>
                    <a:pt x="88240" y="7571"/>
                  </a:lnTo>
                  <a:lnTo>
                    <a:pt x="78715" y="8524"/>
                  </a:lnTo>
                  <a:cubicBezTo>
                    <a:pt x="78715" y="8524"/>
                    <a:pt x="10421" y="-9098"/>
                    <a:pt x="3848" y="6333"/>
                  </a:cubicBezTo>
                  <a:cubicBezTo>
                    <a:pt x="-2724" y="21763"/>
                    <a:pt x="-628" y="81199"/>
                    <a:pt x="8230" y="107679"/>
                  </a:cubicBezTo>
                  <a:cubicBezTo>
                    <a:pt x="17088" y="134158"/>
                    <a:pt x="10421" y="175878"/>
                    <a:pt x="14802" y="200167"/>
                  </a:cubicBezTo>
                  <a:cubicBezTo>
                    <a:pt x="19184" y="224455"/>
                    <a:pt x="67666" y="301417"/>
                    <a:pt x="76524" y="303608"/>
                  </a:cubicBezTo>
                  <a:cubicBezTo>
                    <a:pt x="85382" y="305799"/>
                    <a:pt x="100718" y="285987"/>
                    <a:pt x="100718" y="277224"/>
                  </a:cubicBezTo>
                  <a:cubicBezTo>
                    <a:pt x="100718" y="268461"/>
                    <a:pt x="102908" y="173687"/>
                    <a:pt x="105099" y="162924"/>
                  </a:cubicBezTo>
                  <a:cubicBezTo>
                    <a:pt x="105861" y="155399"/>
                    <a:pt x="118815" y="121585"/>
                    <a:pt x="127673" y="99201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D6E183C4-0425-4561-B5A4-B29384410CFA}"/>
                </a:ext>
              </a:extLst>
            </p:cNvPr>
            <p:cNvSpPr/>
            <p:nvPr/>
          </p:nvSpPr>
          <p:spPr>
            <a:xfrm>
              <a:off x="-3811073" y="3988961"/>
              <a:ext cx="841428" cy="625220"/>
            </a:xfrm>
            <a:custGeom>
              <a:avLst/>
              <a:gdLst>
                <a:gd name="connsiteX0" fmla="*/ 590264 w 841428"/>
                <a:gd name="connsiteY0" fmla="*/ 0 h 625220"/>
                <a:gd name="connsiteX1" fmla="*/ 495586 w 841428"/>
                <a:gd name="connsiteY1" fmla="*/ 354330 h 625220"/>
                <a:gd name="connsiteX2" fmla="*/ 204883 w 841428"/>
                <a:gd name="connsiteY2" fmla="*/ 427006 h 625220"/>
                <a:gd name="connsiteX3" fmla="*/ 0 w 841428"/>
                <a:gd name="connsiteY3" fmla="*/ 508444 h 625220"/>
                <a:gd name="connsiteX4" fmla="*/ 33052 w 841428"/>
                <a:gd name="connsiteY4" fmla="*/ 625221 h 625220"/>
                <a:gd name="connsiteX5" fmla="*/ 574834 w 841428"/>
                <a:gd name="connsiteY5" fmla="*/ 493014 h 625220"/>
                <a:gd name="connsiteX6" fmla="*/ 621125 w 841428"/>
                <a:gd name="connsiteY6" fmla="*/ 473202 h 625220"/>
                <a:gd name="connsiteX7" fmla="*/ 839153 w 841428"/>
                <a:gd name="connsiteY7" fmla="*/ 120777 h 625220"/>
                <a:gd name="connsiteX8" fmla="*/ 590264 w 841428"/>
                <a:gd name="connsiteY8" fmla="*/ 0 h 62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1428" h="625220">
                  <a:moveTo>
                    <a:pt x="590264" y="0"/>
                  </a:moveTo>
                  <a:lnTo>
                    <a:pt x="495586" y="354330"/>
                  </a:lnTo>
                  <a:cubicBezTo>
                    <a:pt x="495586" y="354330"/>
                    <a:pt x="226885" y="415957"/>
                    <a:pt x="204883" y="427006"/>
                  </a:cubicBezTo>
                  <a:cubicBezTo>
                    <a:pt x="182880" y="438055"/>
                    <a:pt x="0" y="508444"/>
                    <a:pt x="0" y="508444"/>
                  </a:cubicBezTo>
                  <a:lnTo>
                    <a:pt x="33052" y="625221"/>
                  </a:lnTo>
                  <a:cubicBezTo>
                    <a:pt x="33052" y="625221"/>
                    <a:pt x="556927" y="497491"/>
                    <a:pt x="574834" y="493014"/>
                  </a:cubicBezTo>
                  <a:cubicBezTo>
                    <a:pt x="592741" y="488537"/>
                    <a:pt x="612267" y="486442"/>
                    <a:pt x="621125" y="473202"/>
                  </a:cubicBezTo>
                  <a:cubicBezTo>
                    <a:pt x="629984" y="459962"/>
                    <a:pt x="810482" y="164878"/>
                    <a:pt x="839153" y="120777"/>
                  </a:cubicBezTo>
                  <a:cubicBezTo>
                    <a:pt x="867823" y="76676"/>
                    <a:pt x="616649" y="48482"/>
                    <a:pt x="590264" y="0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38261CCB-91B2-4752-8130-4FD46ACB00AF}"/>
                </a:ext>
              </a:extLst>
            </p:cNvPr>
            <p:cNvSpPr/>
            <p:nvPr/>
          </p:nvSpPr>
          <p:spPr>
            <a:xfrm>
              <a:off x="-3817497" y="3106780"/>
              <a:ext cx="1485656" cy="775372"/>
            </a:xfrm>
            <a:custGeom>
              <a:avLst/>
              <a:gdLst>
                <a:gd name="connsiteX0" fmla="*/ 915395 w 1485656"/>
                <a:gd name="connsiteY0" fmla="*/ 82271 h 775372"/>
                <a:gd name="connsiteX1" fmla="*/ 676127 w 1485656"/>
                <a:gd name="connsiteY1" fmla="*/ 70 h 775372"/>
                <a:gd name="connsiteX2" fmla="*/ 401616 w 1485656"/>
                <a:gd name="connsiteY2" fmla="*/ 39790 h 775372"/>
                <a:gd name="connsiteX3" fmla="*/ 63288 w 1485656"/>
                <a:gd name="connsiteY3" fmla="*/ 319634 h 775372"/>
                <a:gd name="connsiteX4" fmla="*/ 42143 w 1485656"/>
                <a:gd name="connsiteY4" fmla="*/ 353639 h 775372"/>
                <a:gd name="connsiteX5" fmla="*/ 17473 w 1485656"/>
                <a:gd name="connsiteY5" fmla="*/ 406502 h 775372"/>
                <a:gd name="connsiteX6" fmla="*/ 1090 w 1485656"/>
                <a:gd name="connsiteY6" fmla="*/ 459366 h 775372"/>
                <a:gd name="connsiteX7" fmla="*/ 36332 w 1485656"/>
                <a:gd name="connsiteY7" fmla="*/ 430791 h 775372"/>
                <a:gd name="connsiteX8" fmla="*/ 33951 w 1485656"/>
                <a:gd name="connsiteY8" fmla="*/ 461271 h 775372"/>
                <a:gd name="connsiteX9" fmla="*/ 75004 w 1485656"/>
                <a:gd name="connsiteY9" fmla="*/ 413170 h 775372"/>
                <a:gd name="connsiteX10" fmla="*/ 136059 w 1485656"/>
                <a:gd name="connsiteY10" fmla="*/ 376784 h 775372"/>
                <a:gd name="connsiteX11" fmla="*/ 123200 w 1485656"/>
                <a:gd name="connsiteY11" fmla="*/ 429553 h 775372"/>
                <a:gd name="connsiteX12" fmla="*/ 140822 w 1485656"/>
                <a:gd name="connsiteY12" fmla="*/ 429553 h 775372"/>
                <a:gd name="connsiteX13" fmla="*/ 150347 w 1485656"/>
                <a:gd name="connsiteY13" fmla="*/ 404978 h 775372"/>
                <a:gd name="connsiteX14" fmla="*/ 167968 w 1485656"/>
                <a:gd name="connsiteY14" fmla="*/ 357925 h 775372"/>
                <a:gd name="connsiteX15" fmla="*/ 166825 w 1485656"/>
                <a:gd name="connsiteY15" fmla="*/ 301632 h 775372"/>
                <a:gd name="connsiteX16" fmla="*/ 443050 w 1485656"/>
                <a:gd name="connsiteY16" fmla="*/ 165615 h 775372"/>
                <a:gd name="connsiteX17" fmla="*/ 643075 w 1485656"/>
                <a:gd name="connsiteY17" fmla="*/ 171425 h 775372"/>
                <a:gd name="connsiteX18" fmla="*/ 710607 w 1485656"/>
                <a:gd name="connsiteY18" fmla="*/ 243434 h 775372"/>
                <a:gd name="connsiteX19" fmla="*/ 668030 w 1485656"/>
                <a:gd name="connsiteY19" fmla="*/ 600050 h 775372"/>
                <a:gd name="connsiteX20" fmla="*/ 647456 w 1485656"/>
                <a:gd name="connsiteY20" fmla="*/ 635293 h 775372"/>
                <a:gd name="connsiteX21" fmla="*/ 660696 w 1485656"/>
                <a:gd name="connsiteY21" fmla="*/ 661677 h 775372"/>
                <a:gd name="connsiteX22" fmla="*/ 885296 w 1485656"/>
                <a:gd name="connsiteY22" fmla="*/ 748354 h 775372"/>
                <a:gd name="connsiteX23" fmla="*/ 960162 w 1485656"/>
                <a:gd name="connsiteY23" fmla="*/ 773310 h 775372"/>
                <a:gd name="connsiteX24" fmla="*/ 992452 w 1485656"/>
                <a:gd name="connsiteY24" fmla="*/ 723399 h 775372"/>
                <a:gd name="connsiteX25" fmla="*/ 1108371 w 1485656"/>
                <a:gd name="connsiteY25" fmla="*/ 500228 h 775372"/>
                <a:gd name="connsiteX26" fmla="*/ 1161235 w 1485656"/>
                <a:gd name="connsiteY26" fmla="*/ 424028 h 775372"/>
                <a:gd name="connsiteX27" fmla="*/ 1387263 w 1485656"/>
                <a:gd name="connsiteY27" fmla="*/ 441649 h 775372"/>
                <a:gd name="connsiteX28" fmla="*/ 1485656 w 1485656"/>
                <a:gd name="connsiteY28" fmla="*/ 396120 h 775372"/>
                <a:gd name="connsiteX29" fmla="*/ 1418124 w 1485656"/>
                <a:gd name="connsiteY29" fmla="*/ 374117 h 775372"/>
                <a:gd name="connsiteX30" fmla="*/ 1357926 w 1485656"/>
                <a:gd name="connsiteY30" fmla="*/ 297917 h 775372"/>
                <a:gd name="connsiteX31" fmla="*/ 1240483 w 1485656"/>
                <a:gd name="connsiteY31" fmla="*/ 262675 h 775372"/>
                <a:gd name="connsiteX32" fmla="*/ 1136279 w 1485656"/>
                <a:gd name="connsiteY32" fmla="*/ 195142 h 775372"/>
                <a:gd name="connsiteX33" fmla="*/ 1045316 w 1485656"/>
                <a:gd name="connsiteY33" fmla="*/ 142279 h 77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85656" h="775372">
                  <a:moveTo>
                    <a:pt x="915395" y="82271"/>
                  </a:moveTo>
                  <a:cubicBezTo>
                    <a:pt x="915395" y="82271"/>
                    <a:pt x="699558" y="-2787"/>
                    <a:pt x="676127" y="70"/>
                  </a:cubicBezTo>
                  <a:cubicBezTo>
                    <a:pt x="652695" y="2928"/>
                    <a:pt x="411903" y="35313"/>
                    <a:pt x="401616" y="39790"/>
                  </a:cubicBezTo>
                  <a:cubicBezTo>
                    <a:pt x="391329" y="44266"/>
                    <a:pt x="76242" y="306490"/>
                    <a:pt x="63288" y="319634"/>
                  </a:cubicBezTo>
                  <a:cubicBezTo>
                    <a:pt x="53910" y="329343"/>
                    <a:pt x="46702" y="340933"/>
                    <a:pt x="42143" y="353639"/>
                  </a:cubicBezTo>
                  <a:cubicBezTo>
                    <a:pt x="35094" y="367735"/>
                    <a:pt x="19854" y="400597"/>
                    <a:pt x="17473" y="406502"/>
                  </a:cubicBezTo>
                  <a:cubicBezTo>
                    <a:pt x="15092" y="412408"/>
                    <a:pt x="-4816" y="458128"/>
                    <a:pt x="1090" y="459366"/>
                  </a:cubicBezTo>
                  <a:cubicBezTo>
                    <a:pt x="6995" y="460604"/>
                    <a:pt x="36332" y="430791"/>
                    <a:pt x="36332" y="430791"/>
                  </a:cubicBezTo>
                  <a:cubicBezTo>
                    <a:pt x="36332" y="430791"/>
                    <a:pt x="20997" y="467176"/>
                    <a:pt x="33951" y="461271"/>
                  </a:cubicBezTo>
                  <a:cubicBezTo>
                    <a:pt x="46905" y="455365"/>
                    <a:pt x="71480" y="416694"/>
                    <a:pt x="75004" y="413170"/>
                  </a:cubicBezTo>
                  <a:cubicBezTo>
                    <a:pt x="78528" y="409645"/>
                    <a:pt x="136059" y="376784"/>
                    <a:pt x="136059" y="376784"/>
                  </a:cubicBezTo>
                  <a:cubicBezTo>
                    <a:pt x="136059" y="376784"/>
                    <a:pt x="118438" y="417837"/>
                    <a:pt x="123200" y="429553"/>
                  </a:cubicBezTo>
                  <a:cubicBezTo>
                    <a:pt x="127963" y="441268"/>
                    <a:pt x="139583" y="437839"/>
                    <a:pt x="140822" y="429553"/>
                  </a:cubicBezTo>
                  <a:cubicBezTo>
                    <a:pt x="140669" y="420432"/>
                    <a:pt x="144087" y="411613"/>
                    <a:pt x="150347" y="404978"/>
                  </a:cubicBezTo>
                  <a:cubicBezTo>
                    <a:pt x="160221" y="391097"/>
                    <a:pt x="166295" y="374877"/>
                    <a:pt x="167968" y="357925"/>
                  </a:cubicBezTo>
                  <a:cubicBezTo>
                    <a:pt x="167968" y="346209"/>
                    <a:pt x="166825" y="301632"/>
                    <a:pt x="166825" y="301632"/>
                  </a:cubicBezTo>
                  <a:lnTo>
                    <a:pt x="443050" y="165615"/>
                  </a:lnTo>
                  <a:lnTo>
                    <a:pt x="643075" y="171425"/>
                  </a:lnTo>
                  <a:lnTo>
                    <a:pt x="710607" y="243434"/>
                  </a:lnTo>
                  <a:cubicBezTo>
                    <a:pt x="710607" y="243434"/>
                    <a:pt x="669554" y="592716"/>
                    <a:pt x="668030" y="600050"/>
                  </a:cubicBezTo>
                  <a:cubicBezTo>
                    <a:pt x="666506" y="607384"/>
                    <a:pt x="651933" y="619100"/>
                    <a:pt x="647456" y="635293"/>
                  </a:cubicBezTo>
                  <a:cubicBezTo>
                    <a:pt x="642980" y="651485"/>
                    <a:pt x="650409" y="658819"/>
                    <a:pt x="660696" y="661677"/>
                  </a:cubicBezTo>
                  <a:cubicBezTo>
                    <a:pt x="670983" y="664534"/>
                    <a:pt x="844148" y="729209"/>
                    <a:pt x="885296" y="748354"/>
                  </a:cubicBezTo>
                  <a:cubicBezTo>
                    <a:pt x="926444" y="767500"/>
                    <a:pt x="949875" y="780644"/>
                    <a:pt x="960162" y="773310"/>
                  </a:cubicBezTo>
                  <a:cubicBezTo>
                    <a:pt x="970449" y="765976"/>
                    <a:pt x="992452" y="723399"/>
                    <a:pt x="992452" y="723399"/>
                  </a:cubicBezTo>
                  <a:lnTo>
                    <a:pt x="1108371" y="500228"/>
                  </a:lnTo>
                  <a:lnTo>
                    <a:pt x="1161235" y="424028"/>
                  </a:lnTo>
                  <a:cubicBezTo>
                    <a:pt x="1161235" y="424028"/>
                    <a:pt x="1313635" y="443078"/>
                    <a:pt x="1387263" y="441649"/>
                  </a:cubicBezTo>
                  <a:cubicBezTo>
                    <a:pt x="1460892" y="440221"/>
                    <a:pt x="1481180" y="410788"/>
                    <a:pt x="1485656" y="396120"/>
                  </a:cubicBezTo>
                  <a:cubicBezTo>
                    <a:pt x="1461046" y="398670"/>
                    <a:pt x="1436508" y="390676"/>
                    <a:pt x="1418124" y="374117"/>
                  </a:cubicBezTo>
                  <a:cubicBezTo>
                    <a:pt x="1395107" y="351194"/>
                    <a:pt x="1374899" y="325615"/>
                    <a:pt x="1357926" y="297917"/>
                  </a:cubicBezTo>
                  <a:cubicBezTo>
                    <a:pt x="1357926" y="297917"/>
                    <a:pt x="1253723" y="271438"/>
                    <a:pt x="1240483" y="262675"/>
                  </a:cubicBezTo>
                  <a:cubicBezTo>
                    <a:pt x="1227243" y="253912"/>
                    <a:pt x="1206764" y="240672"/>
                    <a:pt x="1136279" y="195142"/>
                  </a:cubicBezTo>
                  <a:cubicBezTo>
                    <a:pt x="1065794" y="149613"/>
                    <a:pt x="1045316" y="142279"/>
                    <a:pt x="1045316" y="142279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F65F6BC6-BECA-4E09-BB5D-5D9EEA0E406A}"/>
                </a:ext>
              </a:extLst>
            </p:cNvPr>
            <p:cNvSpPr/>
            <p:nvPr/>
          </p:nvSpPr>
          <p:spPr>
            <a:xfrm>
              <a:off x="-3421691" y="3106970"/>
              <a:ext cx="1089088" cy="775562"/>
            </a:xfrm>
            <a:custGeom>
              <a:avLst/>
              <a:gdLst>
                <a:gd name="connsiteX0" fmla="*/ 314039 w 1089088"/>
                <a:gd name="connsiteY0" fmla="*/ 243625 h 775562"/>
                <a:gd name="connsiteX1" fmla="*/ 271463 w 1089088"/>
                <a:gd name="connsiteY1" fmla="*/ 600241 h 775562"/>
                <a:gd name="connsiteX2" fmla="*/ 250888 w 1089088"/>
                <a:gd name="connsiteY2" fmla="*/ 635483 h 775562"/>
                <a:gd name="connsiteX3" fmla="*/ 264128 w 1089088"/>
                <a:gd name="connsiteY3" fmla="*/ 661867 h 775562"/>
                <a:gd name="connsiteX4" fmla="*/ 488728 w 1089088"/>
                <a:gd name="connsiteY4" fmla="*/ 748545 h 775562"/>
                <a:gd name="connsiteX5" fmla="*/ 563594 w 1089088"/>
                <a:gd name="connsiteY5" fmla="*/ 773500 h 775562"/>
                <a:gd name="connsiteX6" fmla="*/ 595884 w 1089088"/>
                <a:gd name="connsiteY6" fmla="*/ 723589 h 775562"/>
                <a:gd name="connsiteX7" fmla="*/ 711803 w 1089088"/>
                <a:gd name="connsiteY7" fmla="*/ 500419 h 775562"/>
                <a:gd name="connsiteX8" fmla="*/ 764667 w 1089088"/>
                <a:gd name="connsiteY8" fmla="*/ 424219 h 775562"/>
                <a:gd name="connsiteX9" fmla="*/ 990695 w 1089088"/>
                <a:gd name="connsiteY9" fmla="*/ 441840 h 775562"/>
                <a:gd name="connsiteX10" fmla="*/ 1089089 w 1089088"/>
                <a:gd name="connsiteY10" fmla="*/ 396310 h 775562"/>
                <a:gd name="connsiteX11" fmla="*/ 1021556 w 1089088"/>
                <a:gd name="connsiteY11" fmla="*/ 374308 h 775562"/>
                <a:gd name="connsiteX12" fmla="*/ 961358 w 1089088"/>
                <a:gd name="connsiteY12" fmla="*/ 298108 h 775562"/>
                <a:gd name="connsiteX13" fmla="*/ 843915 w 1089088"/>
                <a:gd name="connsiteY13" fmla="*/ 262865 h 775562"/>
                <a:gd name="connsiteX14" fmla="*/ 739712 w 1089088"/>
                <a:gd name="connsiteY14" fmla="*/ 195333 h 775562"/>
                <a:gd name="connsiteX15" fmla="*/ 648748 w 1089088"/>
                <a:gd name="connsiteY15" fmla="*/ 142469 h 775562"/>
                <a:gd name="connsiteX16" fmla="*/ 519589 w 1089088"/>
                <a:gd name="connsiteY16" fmla="*/ 82271 h 775562"/>
                <a:gd name="connsiteX17" fmla="*/ 280321 w 1089088"/>
                <a:gd name="connsiteY17" fmla="*/ 70 h 775562"/>
                <a:gd name="connsiteX18" fmla="*/ 5810 w 1089088"/>
                <a:gd name="connsiteY18" fmla="*/ 39790 h 775562"/>
                <a:gd name="connsiteX19" fmla="*/ 0 w 1089088"/>
                <a:gd name="connsiteY19" fmla="*/ 43790 h 775562"/>
                <a:gd name="connsiteX20" fmla="*/ 46863 w 1089088"/>
                <a:gd name="connsiteY20" fmla="*/ 165996 h 775562"/>
                <a:gd name="connsiteX21" fmla="*/ 246888 w 1089088"/>
                <a:gd name="connsiteY21" fmla="*/ 171806 h 77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9088" h="775562">
                  <a:moveTo>
                    <a:pt x="314039" y="243625"/>
                  </a:moveTo>
                  <a:cubicBezTo>
                    <a:pt x="314039" y="243625"/>
                    <a:pt x="272986" y="592906"/>
                    <a:pt x="271463" y="600241"/>
                  </a:cubicBezTo>
                  <a:cubicBezTo>
                    <a:pt x="269938" y="607575"/>
                    <a:pt x="255365" y="619291"/>
                    <a:pt x="250888" y="635483"/>
                  </a:cubicBezTo>
                  <a:cubicBezTo>
                    <a:pt x="246412" y="651676"/>
                    <a:pt x="253841" y="659010"/>
                    <a:pt x="264128" y="661867"/>
                  </a:cubicBezTo>
                  <a:cubicBezTo>
                    <a:pt x="274415" y="664725"/>
                    <a:pt x="447580" y="729400"/>
                    <a:pt x="488728" y="748545"/>
                  </a:cubicBezTo>
                  <a:cubicBezTo>
                    <a:pt x="529876" y="767690"/>
                    <a:pt x="553307" y="780835"/>
                    <a:pt x="563594" y="773500"/>
                  </a:cubicBezTo>
                  <a:cubicBezTo>
                    <a:pt x="573881" y="766166"/>
                    <a:pt x="595884" y="723589"/>
                    <a:pt x="595884" y="723589"/>
                  </a:cubicBezTo>
                  <a:lnTo>
                    <a:pt x="711803" y="500419"/>
                  </a:lnTo>
                  <a:lnTo>
                    <a:pt x="764667" y="424219"/>
                  </a:lnTo>
                  <a:cubicBezTo>
                    <a:pt x="764667" y="424219"/>
                    <a:pt x="917067" y="443269"/>
                    <a:pt x="990695" y="441840"/>
                  </a:cubicBezTo>
                  <a:cubicBezTo>
                    <a:pt x="1064323" y="440411"/>
                    <a:pt x="1084612" y="410979"/>
                    <a:pt x="1089089" y="396310"/>
                  </a:cubicBezTo>
                  <a:cubicBezTo>
                    <a:pt x="1064479" y="398861"/>
                    <a:pt x="1039940" y="390866"/>
                    <a:pt x="1021556" y="374308"/>
                  </a:cubicBezTo>
                  <a:cubicBezTo>
                    <a:pt x="998539" y="351385"/>
                    <a:pt x="978332" y="325805"/>
                    <a:pt x="961358" y="298108"/>
                  </a:cubicBezTo>
                  <a:cubicBezTo>
                    <a:pt x="961358" y="298108"/>
                    <a:pt x="857155" y="271628"/>
                    <a:pt x="843915" y="262865"/>
                  </a:cubicBezTo>
                  <a:cubicBezTo>
                    <a:pt x="830675" y="254102"/>
                    <a:pt x="810197" y="240862"/>
                    <a:pt x="739712" y="195333"/>
                  </a:cubicBezTo>
                  <a:cubicBezTo>
                    <a:pt x="669226" y="149803"/>
                    <a:pt x="648748" y="142469"/>
                    <a:pt x="648748" y="142469"/>
                  </a:cubicBezTo>
                  <a:lnTo>
                    <a:pt x="519589" y="82271"/>
                  </a:lnTo>
                  <a:cubicBezTo>
                    <a:pt x="519589" y="82271"/>
                    <a:pt x="303752" y="-2787"/>
                    <a:pt x="280321" y="70"/>
                  </a:cubicBezTo>
                  <a:cubicBezTo>
                    <a:pt x="256889" y="2928"/>
                    <a:pt x="16097" y="35313"/>
                    <a:pt x="5810" y="39790"/>
                  </a:cubicBezTo>
                  <a:cubicBezTo>
                    <a:pt x="3797" y="41009"/>
                    <a:pt x="1857" y="42345"/>
                    <a:pt x="0" y="43790"/>
                  </a:cubicBezTo>
                  <a:cubicBezTo>
                    <a:pt x="12954" y="67317"/>
                    <a:pt x="39243" y="119038"/>
                    <a:pt x="46863" y="165996"/>
                  </a:cubicBezTo>
                  <a:lnTo>
                    <a:pt x="246888" y="171806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4" name="任意多边形: 形状 233">
              <a:extLst>
                <a:ext uri="{FF2B5EF4-FFF2-40B4-BE49-F238E27FC236}">
                  <a16:creationId xmlns:a16="http://schemas.microsoft.com/office/drawing/2014/main" id="{7B2E8E32-763E-4906-A1A9-0DE2DDFBBD74}"/>
                </a:ext>
              </a:extLst>
            </p:cNvPr>
            <p:cNvSpPr/>
            <p:nvPr/>
          </p:nvSpPr>
          <p:spPr>
            <a:xfrm>
              <a:off x="-3214809" y="3230199"/>
              <a:ext cx="39623" cy="48387"/>
            </a:xfrm>
            <a:custGeom>
              <a:avLst/>
              <a:gdLst>
                <a:gd name="connsiteX0" fmla="*/ 39624 w 39623"/>
                <a:gd name="connsiteY0" fmla="*/ 48387 h 48387"/>
                <a:gd name="connsiteX1" fmla="*/ 0 w 39623"/>
                <a:gd name="connsiteY1" fmla="*/ 0 h 4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623" h="48387">
                  <a:moveTo>
                    <a:pt x="39624" y="48387"/>
                  </a:moveTo>
                  <a:lnTo>
                    <a:pt x="0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:a16="http://schemas.microsoft.com/office/drawing/2014/main" id="{5B6A69B4-F8B5-455F-B38D-E41A1D94736F}"/>
                </a:ext>
              </a:extLst>
            </p:cNvPr>
            <p:cNvSpPr/>
            <p:nvPr/>
          </p:nvSpPr>
          <p:spPr>
            <a:xfrm>
              <a:off x="-2657024" y="3447464"/>
              <a:ext cx="160019" cy="83629"/>
            </a:xfrm>
            <a:custGeom>
              <a:avLst/>
              <a:gdLst>
                <a:gd name="connsiteX0" fmla="*/ 76295 w 160019"/>
                <a:gd name="connsiteY0" fmla="*/ 0 h 83629"/>
                <a:gd name="connsiteX1" fmla="*/ 0 w 160019"/>
                <a:gd name="connsiteY1" fmla="*/ 83629 h 83629"/>
                <a:gd name="connsiteX2" fmla="*/ 160020 w 160019"/>
                <a:gd name="connsiteY2" fmla="*/ 1429 h 8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019" h="83629">
                  <a:moveTo>
                    <a:pt x="76295" y="0"/>
                  </a:moveTo>
                  <a:lnTo>
                    <a:pt x="0" y="83629"/>
                  </a:lnTo>
                  <a:lnTo>
                    <a:pt x="160020" y="1429"/>
                  </a:ln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:a16="http://schemas.microsoft.com/office/drawing/2014/main" id="{331CF4FE-FFE3-4419-AED3-AD5427763E41}"/>
                </a:ext>
              </a:extLst>
            </p:cNvPr>
            <p:cNvSpPr/>
            <p:nvPr/>
          </p:nvSpPr>
          <p:spPr>
            <a:xfrm>
              <a:off x="-3781165" y="3465086"/>
              <a:ext cx="51149" cy="72866"/>
            </a:xfrm>
            <a:custGeom>
              <a:avLst/>
              <a:gdLst>
                <a:gd name="connsiteX0" fmla="*/ 0 w 51149"/>
                <a:gd name="connsiteY0" fmla="*/ 72866 h 72866"/>
                <a:gd name="connsiteX1" fmla="*/ 51149 w 51149"/>
                <a:gd name="connsiteY1" fmla="*/ 0 h 72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1149" h="72866">
                  <a:moveTo>
                    <a:pt x="0" y="72866"/>
                  </a:moveTo>
                  <a:cubicBezTo>
                    <a:pt x="0" y="72866"/>
                    <a:pt x="36481" y="13144"/>
                    <a:pt x="51149" y="0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7CB77812-C327-4226-82EB-AFF0FA75602B}"/>
                </a:ext>
              </a:extLst>
            </p:cNvPr>
            <p:cNvSpPr/>
            <p:nvPr/>
          </p:nvSpPr>
          <p:spPr>
            <a:xfrm>
              <a:off x="-3793071" y="3442988"/>
              <a:ext cx="48386" cy="57245"/>
            </a:xfrm>
            <a:custGeom>
              <a:avLst/>
              <a:gdLst>
                <a:gd name="connsiteX0" fmla="*/ 0 w 48386"/>
                <a:gd name="connsiteY0" fmla="*/ 57245 h 57245"/>
                <a:gd name="connsiteX1" fmla="*/ 48387 w 48386"/>
                <a:gd name="connsiteY1" fmla="*/ 0 h 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8386" h="57245">
                  <a:moveTo>
                    <a:pt x="0" y="57245"/>
                  </a:moveTo>
                  <a:lnTo>
                    <a:pt x="48387" y="0"/>
                  </a:lnTo>
                </a:path>
              </a:pathLst>
            </a:custGeom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3F493154-28EF-43E5-BD43-86FC2078CE67}"/>
                </a:ext>
              </a:extLst>
            </p:cNvPr>
            <p:cNvSpPr/>
            <p:nvPr/>
          </p:nvSpPr>
          <p:spPr>
            <a:xfrm>
              <a:off x="-3534468" y="3308780"/>
              <a:ext cx="772382" cy="241363"/>
            </a:xfrm>
            <a:custGeom>
              <a:avLst/>
              <a:gdLst>
                <a:gd name="connsiteX0" fmla="*/ 644462 w 772382"/>
                <a:gd name="connsiteY0" fmla="*/ 29908 h 241363"/>
                <a:gd name="connsiteX1" fmla="*/ 652082 w 772382"/>
                <a:gd name="connsiteY1" fmla="*/ 103346 h 241363"/>
                <a:gd name="connsiteX2" fmla="*/ 534353 w 772382"/>
                <a:gd name="connsiteY2" fmla="*/ 147638 h 241363"/>
                <a:gd name="connsiteX3" fmla="*/ 346900 w 772382"/>
                <a:gd name="connsiteY3" fmla="*/ 37529 h 241363"/>
                <a:gd name="connsiteX4" fmla="*/ 117824 w 772382"/>
                <a:gd name="connsiteY4" fmla="*/ 108395 h 241363"/>
                <a:gd name="connsiteX5" fmla="*/ 64579 w 772382"/>
                <a:gd name="connsiteY5" fmla="*/ 117253 h 241363"/>
                <a:gd name="connsiteX6" fmla="*/ 0 w 772382"/>
                <a:gd name="connsiteY6" fmla="*/ 192024 h 241363"/>
                <a:gd name="connsiteX7" fmla="*/ 140589 w 772382"/>
                <a:gd name="connsiteY7" fmla="*/ 241363 h 241363"/>
                <a:gd name="connsiteX8" fmla="*/ 282416 w 772382"/>
                <a:gd name="connsiteY8" fmla="*/ 152686 h 241363"/>
                <a:gd name="connsiteX9" fmla="*/ 360902 w 772382"/>
                <a:gd name="connsiteY9" fmla="*/ 105061 h 241363"/>
                <a:gd name="connsiteX10" fmla="*/ 521684 w 772382"/>
                <a:gd name="connsiteY10" fmla="*/ 197549 h 241363"/>
                <a:gd name="connsiteX11" fmla="*/ 667226 w 772382"/>
                <a:gd name="connsiteY11" fmla="*/ 113919 h 241363"/>
                <a:gd name="connsiteX12" fmla="*/ 717899 w 772382"/>
                <a:gd name="connsiteY12" fmla="*/ 89916 h 241363"/>
                <a:gd name="connsiteX13" fmla="*/ 761524 w 772382"/>
                <a:gd name="connsiteY13" fmla="*/ 24670 h 241363"/>
                <a:gd name="connsiteX14" fmla="*/ 772382 w 772382"/>
                <a:gd name="connsiteY14" fmla="*/ 11430 h 241363"/>
                <a:gd name="connsiteX15" fmla="*/ 752094 w 772382"/>
                <a:gd name="connsiteY15" fmla="*/ 10096 h 241363"/>
                <a:gd name="connsiteX16" fmla="*/ 702755 w 772382"/>
                <a:gd name="connsiteY16" fmla="*/ 65818 h 241363"/>
                <a:gd name="connsiteX17" fmla="*/ 671036 w 772382"/>
                <a:gd name="connsiteY17" fmla="*/ 55721 h 241363"/>
                <a:gd name="connsiteX18" fmla="*/ 664750 w 772382"/>
                <a:gd name="connsiteY18" fmla="*/ 0 h 241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2382" h="241363">
                  <a:moveTo>
                    <a:pt x="644462" y="29908"/>
                  </a:moveTo>
                  <a:lnTo>
                    <a:pt x="652082" y="103346"/>
                  </a:lnTo>
                  <a:cubicBezTo>
                    <a:pt x="652082" y="103346"/>
                    <a:pt x="558356" y="159067"/>
                    <a:pt x="534353" y="147638"/>
                  </a:cubicBezTo>
                  <a:cubicBezTo>
                    <a:pt x="510350" y="136208"/>
                    <a:pt x="357092" y="33338"/>
                    <a:pt x="346900" y="37529"/>
                  </a:cubicBezTo>
                  <a:cubicBezTo>
                    <a:pt x="336709" y="41720"/>
                    <a:pt x="144399" y="103346"/>
                    <a:pt x="117824" y="108395"/>
                  </a:cubicBezTo>
                  <a:cubicBezTo>
                    <a:pt x="91250" y="113443"/>
                    <a:pt x="64579" y="117253"/>
                    <a:pt x="64579" y="117253"/>
                  </a:cubicBezTo>
                  <a:lnTo>
                    <a:pt x="0" y="192024"/>
                  </a:lnTo>
                  <a:lnTo>
                    <a:pt x="140589" y="241363"/>
                  </a:lnTo>
                  <a:cubicBezTo>
                    <a:pt x="140589" y="241363"/>
                    <a:pt x="243173" y="176784"/>
                    <a:pt x="282416" y="152686"/>
                  </a:cubicBezTo>
                  <a:lnTo>
                    <a:pt x="360902" y="105061"/>
                  </a:lnTo>
                  <a:cubicBezTo>
                    <a:pt x="360902" y="105061"/>
                    <a:pt x="516636" y="198787"/>
                    <a:pt x="521684" y="197549"/>
                  </a:cubicBezTo>
                  <a:cubicBezTo>
                    <a:pt x="526733" y="196310"/>
                    <a:pt x="667226" y="113919"/>
                    <a:pt x="667226" y="113919"/>
                  </a:cubicBezTo>
                  <a:cubicBezTo>
                    <a:pt x="685064" y="108094"/>
                    <a:pt x="702092" y="100028"/>
                    <a:pt x="717899" y="89916"/>
                  </a:cubicBezTo>
                  <a:cubicBezTo>
                    <a:pt x="734377" y="77248"/>
                    <a:pt x="755999" y="26479"/>
                    <a:pt x="761524" y="24670"/>
                  </a:cubicBezTo>
                  <a:cubicBezTo>
                    <a:pt x="767048" y="22860"/>
                    <a:pt x="772382" y="11430"/>
                    <a:pt x="772382" y="11430"/>
                  </a:cubicBezTo>
                  <a:lnTo>
                    <a:pt x="752094" y="10096"/>
                  </a:lnTo>
                  <a:lnTo>
                    <a:pt x="702755" y="65818"/>
                  </a:lnTo>
                  <a:lnTo>
                    <a:pt x="671036" y="55721"/>
                  </a:lnTo>
                  <a:lnTo>
                    <a:pt x="664750" y="0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BF3BF8F1-DBC9-434C-A53F-8E9B7A544013}"/>
                </a:ext>
              </a:extLst>
            </p:cNvPr>
            <p:cNvSpPr/>
            <p:nvPr/>
          </p:nvSpPr>
          <p:spPr>
            <a:xfrm>
              <a:off x="-2840476" y="3256583"/>
              <a:ext cx="120300" cy="152685"/>
            </a:xfrm>
            <a:custGeom>
              <a:avLst/>
              <a:gdLst>
                <a:gd name="connsiteX0" fmla="*/ 0 w 120300"/>
                <a:gd name="connsiteY0" fmla="*/ 121825 h 152685"/>
                <a:gd name="connsiteX1" fmla="*/ 67532 w 120300"/>
                <a:gd name="connsiteY1" fmla="*/ 76390 h 152685"/>
                <a:gd name="connsiteX2" fmla="*/ 120301 w 120300"/>
                <a:gd name="connsiteY2" fmla="*/ 152686 h 152685"/>
                <a:gd name="connsiteX3" fmla="*/ 88011 w 120300"/>
                <a:gd name="connsiteY3" fmla="*/ 0 h 152685"/>
                <a:gd name="connsiteX4" fmla="*/ 26384 w 120300"/>
                <a:gd name="connsiteY4" fmla="*/ 80772 h 152685"/>
                <a:gd name="connsiteX5" fmla="*/ 0 w 120300"/>
                <a:gd name="connsiteY5" fmla="*/ 121825 h 152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300" h="152685">
                  <a:moveTo>
                    <a:pt x="0" y="121825"/>
                  </a:moveTo>
                  <a:lnTo>
                    <a:pt x="67532" y="76390"/>
                  </a:lnTo>
                  <a:lnTo>
                    <a:pt x="120301" y="152686"/>
                  </a:lnTo>
                  <a:lnTo>
                    <a:pt x="88011" y="0"/>
                  </a:lnTo>
                  <a:lnTo>
                    <a:pt x="26384" y="80772"/>
                  </a:lnTo>
                  <a:lnTo>
                    <a:pt x="0" y="121825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ED662EDE-59B5-46FE-8807-571A6248D15C}"/>
                </a:ext>
              </a:extLst>
            </p:cNvPr>
            <p:cNvSpPr/>
            <p:nvPr/>
          </p:nvSpPr>
          <p:spPr>
            <a:xfrm>
              <a:off x="-2877147" y="2977726"/>
              <a:ext cx="266961" cy="400681"/>
            </a:xfrm>
            <a:custGeom>
              <a:avLst/>
              <a:gdLst>
                <a:gd name="connsiteX0" fmla="*/ 246507 w 266961"/>
                <a:gd name="connsiteY0" fmla="*/ 76356 h 400681"/>
                <a:gd name="connsiteX1" fmla="*/ 249460 w 266961"/>
                <a:gd name="connsiteY1" fmla="*/ 117408 h 400681"/>
                <a:gd name="connsiteX2" fmla="*/ 236315 w 266961"/>
                <a:gd name="connsiteY2" fmla="*/ 135029 h 400681"/>
                <a:gd name="connsiteX3" fmla="*/ 265652 w 266961"/>
                <a:gd name="connsiteY3" fmla="*/ 187893 h 400681"/>
                <a:gd name="connsiteX4" fmla="*/ 242126 w 266961"/>
                <a:gd name="connsiteY4" fmla="*/ 203991 h 400681"/>
                <a:gd name="connsiteX5" fmla="*/ 205454 w 266961"/>
                <a:gd name="connsiteY5" fmla="*/ 277428 h 400681"/>
                <a:gd name="connsiteX6" fmla="*/ 162878 w 266961"/>
                <a:gd name="connsiteY6" fmla="*/ 273047 h 400681"/>
                <a:gd name="connsiteX7" fmla="*/ 36671 w 266961"/>
                <a:gd name="connsiteY7" fmla="*/ 400682 h 400681"/>
                <a:gd name="connsiteX8" fmla="*/ 32290 w 266961"/>
                <a:gd name="connsiteY8" fmla="*/ 331721 h 400681"/>
                <a:gd name="connsiteX9" fmla="*/ 0 w 266961"/>
                <a:gd name="connsiteY9" fmla="*/ 196656 h 400681"/>
                <a:gd name="connsiteX10" fmla="*/ 7334 w 266961"/>
                <a:gd name="connsiteY10" fmla="*/ 181988 h 400681"/>
                <a:gd name="connsiteX11" fmla="*/ 57245 w 266961"/>
                <a:gd name="connsiteY11" fmla="*/ 30826 h 400681"/>
                <a:gd name="connsiteX12" fmla="*/ 214217 w 266961"/>
                <a:gd name="connsiteY12" fmla="*/ 13014 h 400681"/>
                <a:gd name="connsiteX13" fmla="*/ 246507 w 266961"/>
                <a:gd name="connsiteY13" fmla="*/ 76356 h 40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6961" h="400681">
                  <a:moveTo>
                    <a:pt x="246507" y="76356"/>
                  </a:moveTo>
                  <a:cubicBezTo>
                    <a:pt x="246507" y="76356"/>
                    <a:pt x="258318" y="105693"/>
                    <a:pt x="249460" y="117408"/>
                  </a:cubicBezTo>
                  <a:lnTo>
                    <a:pt x="236315" y="135029"/>
                  </a:lnTo>
                  <a:cubicBezTo>
                    <a:pt x="236315" y="135029"/>
                    <a:pt x="274415" y="177606"/>
                    <a:pt x="265652" y="187893"/>
                  </a:cubicBezTo>
                  <a:cubicBezTo>
                    <a:pt x="259012" y="194833"/>
                    <a:pt x="251000" y="200315"/>
                    <a:pt x="242126" y="203991"/>
                  </a:cubicBezTo>
                  <a:cubicBezTo>
                    <a:pt x="242126" y="203991"/>
                    <a:pt x="212788" y="270094"/>
                    <a:pt x="205454" y="277428"/>
                  </a:cubicBezTo>
                  <a:cubicBezTo>
                    <a:pt x="198120" y="284763"/>
                    <a:pt x="162878" y="273047"/>
                    <a:pt x="162878" y="273047"/>
                  </a:cubicBezTo>
                  <a:lnTo>
                    <a:pt x="36671" y="400682"/>
                  </a:lnTo>
                  <a:lnTo>
                    <a:pt x="32290" y="331721"/>
                  </a:lnTo>
                  <a:lnTo>
                    <a:pt x="0" y="196656"/>
                  </a:lnTo>
                  <a:lnTo>
                    <a:pt x="7334" y="181988"/>
                  </a:lnTo>
                  <a:cubicBezTo>
                    <a:pt x="7334" y="181988"/>
                    <a:pt x="14669" y="69021"/>
                    <a:pt x="57245" y="30826"/>
                  </a:cubicBezTo>
                  <a:cubicBezTo>
                    <a:pt x="99822" y="-7369"/>
                    <a:pt x="176117" y="-6036"/>
                    <a:pt x="214217" y="13014"/>
                  </a:cubicBezTo>
                  <a:cubicBezTo>
                    <a:pt x="252317" y="32064"/>
                    <a:pt x="246507" y="76356"/>
                    <a:pt x="246507" y="76356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FFF2D30E-B4E2-4A99-8408-7A4D27D7A390}"/>
                </a:ext>
              </a:extLst>
            </p:cNvPr>
            <p:cNvSpPr/>
            <p:nvPr/>
          </p:nvSpPr>
          <p:spPr>
            <a:xfrm>
              <a:off x="-2751322" y="3227913"/>
              <a:ext cx="37052" cy="56388"/>
            </a:xfrm>
            <a:custGeom>
              <a:avLst/>
              <a:gdLst>
                <a:gd name="connsiteX0" fmla="*/ 37052 w 37052"/>
                <a:gd name="connsiteY0" fmla="*/ 22860 h 56388"/>
                <a:gd name="connsiteX1" fmla="*/ 4858 w 37052"/>
                <a:gd name="connsiteY1" fmla="*/ 0 h 56388"/>
                <a:gd name="connsiteX2" fmla="*/ 0 w 37052"/>
                <a:gd name="connsiteY2" fmla="*/ 56388 h 56388"/>
                <a:gd name="connsiteX3" fmla="*/ 37052 w 37052"/>
                <a:gd name="connsiteY3" fmla="*/ 22860 h 5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052" h="56388">
                  <a:moveTo>
                    <a:pt x="37052" y="22860"/>
                  </a:moveTo>
                  <a:lnTo>
                    <a:pt x="4858" y="0"/>
                  </a:lnTo>
                  <a:lnTo>
                    <a:pt x="0" y="56388"/>
                  </a:lnTo>
                  <a:lnTo>
                    <a:pt x="37052" y="22860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:a16="http://schemas.microsoft.com/office/drawing/2014/main" id="{EEBDE293-BEE9-4ABB-86C7-EE848C09A3F8}"/>
                </a:ext>
              </a:extLst>
            </p:cNvPr>
            <p:cNvSpPr/>
            <p:nvPr/>
          </p:nvSpPr>
          <p:spPr>
            <a:xfrm>
              <a:off x="-2885873" y="2909752"/>
              <a:ext cx="318505" cy="250458"/>
            </a:xfrm>
            <a:custGeom>
              <a:avLst/>
              <a:gdLst>
                <a:gd name="connsiteX0" fmla="*/ 111405 w 318505"/>
                <a:gd name="connsiteY0" fmla="*/ 170714 h 250458"/>
                <a:gd name="connsiteX1" fmla="*/ 130455 w 318505"/>
                <a:gd name="connsiteY1" fmla="*/ 169285 h 250458"/>
                <a:gd name="connsiteX2" fmla="*/ 140647 w 318505"/>
                <a:gd name="connsiteY2" fmla="*/ 144329 h 250458"/>
                <a:gd name="connsiteX3" fmla="*/ 168555 w 318505"/>
                <a:gd name="connsiteY3" fmla="*/ 138424 h 250458"/>
                <a:gd name="connsiteX4" fmla="*/ 212656 w 318505"/>
                <a:gd name="connsiteY4" fmla="*/ 97371 h 250458"/>
                <a:gd name="connsiteX5" fmla="*/ 255138 w 318505"/>
                <a:gd name="connsiteY5" fmla="*/ 144329 h 250458"/>
                <a:gd name="connsiteX6" fmla="*/ 309525 w 318505"/>
                <a:gd name="connsiteY6" fmla="*/ 123755 h 250458"/>
                <a:gd name="connsiteX7" fmla="*/ 310954 w 318505"/>
                <a:gd name="connsiteY7" fmla="*/ 63557 h 250458"/>
                <a:gd name="connsiteX8" fmla="*/ 271330 w 318505"/>
                <a:gd name="connsiteY8" fmla="*/ 81179 h 250458"/>
                <a:gd name="connsiteX9" fmla="*/ 252280 w 318505"/>
                <a:gd name="connsiteY9" fmla="*/ 19552 h 250458"/>
                <a:gd name="connsiteX10" fmla="*/ 219990 w 318505"/>
                <a:gd name="connsiteY10" fmla="*/ 35649 h 250458"/>
                <a:gd name="connsiteX11" fmla="*/ 96641 w 318505"/>
                <a:gd name="connsiteY11" fmla="*/ 1931 h 250458"/>
                <a:gd name="connsiteX12" fmla="*/ 1391 w 318505"/>
                <a:gd name="connsiteY12" fmla="*/ 79750 h 250458"/>
                <a:gd name="connsiteX13" fmla="*/ 16155 w 318505"/>
                <a:gd name="connsiteY13" fmla="*/ 249962 h 250458"/>
                <a:gd name="connsiteX14" fmla="*/ 90926 w 318505"/>
                <a:gd name="connsiteY14" fmla="*/ 183953 h 25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505" h="250458">
                  <a:moveTo>
                    <a:pt x="111405" y="170714"/>
                  </a:moveTo>
                  <a:lnTo>
                    <a:pt x="130455" y="169285"/>
                  </a:lnTo>
                  <a:cubicBezTo>
                    <a:pt x="130455" y="169285"/>
                    <a:pt x="133313" y="147282"/>
                    <a:pt x="140647" y="144329"/>
                  </a:cubicBezTo>
                  <a:cubicBezTo>
                    <a:pt x="147981" y="141377"/>
                    <a:pt x="155411" y="150140"/>
                    <a:pt x="168555" y="138424"/>
                  </a:cubicBezTo>
                  <a:cubicBezTo>
                    <a:pt x="181700" y="126708"/>
                    <a:pt x="186176" y="95847"/>
                    <a:pt x="212656" y="97371"/>
                  </a:cubicBezTo>
                  <a:cubicBezTo>
                    <a:pt x="239135" y="98895"/>
                    <a:pt x="252280" y="122327"/>
                    <a:pt x="255138" y="144329"/>
                  </a:cubicBezTo>
                  <a:cubicBezTo>
                    <a:pt x="257995" y="166332"/>
                    <a:pt x="303620" y="139853"/>
                    <a:pt x="309525" y="123755"/>
                  </a:cubicBezTo>
                  <a:cubicBezTo>
                    <a:pt x="315431" y="107658"/>
                    <a:pt x="325623" y="67939"/>
                    <a:pt x="310954" y="63557"/>
                  </a:cubicBezTo>
                  <a:cubicBezTo>
                    <a:pt x="296285" y="59176"/>
                    <a:pt x="272854" y="85560"/>
                    <a:pt x="271330" y="81179"/>
                  </a:cubicBezTo>
                  <a:cubicBezTo>
                    <a:pt x="269806" y="76797"/>
                    <a:pt x="275711" y="13646"/>
                    <a:pt x="252280" y="19552"/>
                  </a:cubicBezTo>
                  <a:cubicBezTo>
                    <a:pt x="240191" y="21695"/>
                    <a:pt x="228978" y="27285"/>
                    <a:pt x="219990" y="35649"/>
                  </a:cubicBezTo>
                  <a:cubicBezTo>
                    <a:pt x="219990" y="35649"/>
                    <a:pt x="136361" y="-9785"/>
                    <a:pt x="96641" y="1931"/>
                  </a:cubicBezTo>
                  <a:cubicBezTo>
                    <a:pt x="56922" y="13646"/>
                    <a:pt x="5678" y="51842"/>
                    <a:pt x="1391" y="79750"/>
                  </a:cubicBezTo>
                  <a:cubicBezTo>
                    <a:pt x="-2895" y="107658"/>
                    <a:pt x="2915" y="260249"/>
                    <a:pt x="16155" y="249962"/>
                  </a:cubicBezTo>
                  <a:cubicBezTo>
                    <a:pt x="29395" y="239675"/>
                    <a:pt x="90926" y="183953"/>
                    <a:pt x="90926" y="183953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B2BABD38-C658-48F9-A871-BF410F46CBA1}"/>
                </a:ext>
              </a:extLst>
            </p:cNvPr>
            <p:cNvSpPr/>
            <p:nvPr/>
          </p:nvSpPr>
          <p:spPr>
            <a:xfrm>
              <a:off x="-2825391" y="3046024"/>
              <a:ext cx="56828" cy="81042"/>
            </a:xfrm>
            <a:custGeom>
              <a:avLst/>
              <a:gdLst>
                <a:gd name="connsiteX0" fmla="*/ 56829 w 56828"/>
                <a:gd name="connsiteY0" fmla="*/ 47682 h 81042"/>
                <a:gd name="connsiteX1" fmla="*/ 20157 w 56828"/>
                <a:gd name="connsiteY1" fmla="*/ 3581 h 81042"/>
                <a:gd name="connsiteX2" fmla="*/ 8346 w 56828"/>
                <a:gd name="connsiteY2" fmla="*/ 75590 h 81042"/>
                <a:gd name="connsiteX3" fmla="*/ 37779 w 56828"/>
                <a:gd name="connsiteY3" fmla="*/ 78448 h 8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28" h="81042">
                  <a:moveTo>
                    <a:pt x="56829" y="47682"/>
                  </a:moveTo>
                  <a:cubicBezTo>
                    <a:pt x="56829" y="47682"/>
                    <a:pt x="50923" y="-15469"/>
                    <a:pt x="20157" y="3581"/>
                  </a:cubicBezTo>
                  <a:cubicBezTo>
                    <a:pt x="-10608" y="22631"/>
                    <a:pt x="1107" y="65304"/>
                    <a:pt x="8346" y="75590"/>
                  </a:cubicBezTo>
                  <a:cubicBezTo>
                    <a:pt x="15585" y="85877"/>
                    <a:pt x="37779" y="78448"/>
                    <a:pt x="37779" y="78448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C0812265-5D68-4B2B-8DEC-DB43656089D9}"/>
                </a:ext>
              </a:extLst>
            </p:cNvPr>
            <p:cNvSpPr/>
            <p:nvPr/>
          </p:nvSpPr>
          <p:spPr>
            <a:xfrm>
              <a:off x="-2802462" y="3127424"/>
              <a:ext cx="42663" cy="89535"/>
            </a:xfrm>
            <a:custGeom>
              <a:avLst/>
              <a:gdLst>
                <a:gd name="connsiteX0" fmla="*/ 86 w 42663"/>
                <a:gd name="connsiteY0" fmla="*/ 0 h 89535"/>
                <a:gd name="connsiteX1" fmla="*/ 7421 w 42663"/>
                <a:gd name="connsiteY1" fmla="*/ 63151 h 89535"/>
                <a:gd name="connsiteX2" fmla="*/ 42663 w 42663"/>
                <a:gd name="connsiteY2" fmla="*/ 89535 h 8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663" h="89535">
                  <a:moveTo>
                    <a:pt x="86" y="0"/>
                  </a:moveTo>
                  <a:cubicBezTo>
                    <a:pt x="86" y="0"/>
                    <a:pt x="-1342" y="54293"/>
                    <a:pt x="7421" y="63151"/>
                  </a:cubicBezTo>
                  <a:cubicBezTo>
                    <a:pt x="18622" y="72652"/>
                    <a:pt x="30391" y="81464"/>
                    <a:pt x="42663" y="89535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81C735E3-2EA2-4288-A7D5-84652C1384CF}"/>
                </a:ext>
              </a:extLst>
            </p:cNvPr>
            <p:cNvSpPr/>
            <p:nvPr/>
          </p:nvSpPr>
          <p:spPr>
            <a:xfrm>
              <a:off x="-2664740" y="3068363"/>
              <a:ext cx="27908" cy="15055"/>
            </a:xfrm>
            <a:custGeom>
              <a:avLst/>
              <a:gdLst>
                <a:gd name="connsiteX0" fmla="*/ 27908 w 27908"/>
                <a:gd name="connsiteY0" fmla="*/ 15056 h 15055"/>
                <a:gd name="connsiteX1" fmla="*/ 0 w 27908"/>
                <a:gd name="connsiteY1" fmla="*/ 387 h 1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7908" h="15055">
                  <a:moveTo>
                    <a:pt x="27908" y="15056"/>
                  </a:moveTo>
                  <a:cubicBezTo>
                    <a:pt x="23019" y="4393"/>
                    <a:pt x="11555" y="-1632"/>
                    <a:pt x="0" y="38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:a16="http://schemas.microsoft.com/office/drawing/2014/main" id="{3E7F59E7-FA64-4A2B-B4D1-2CD661710903}"/>
                </a:ext>
              </a:extLst>
            </p:cNvPr>
            <p:cNvSpPr/>
            <p:nvPr/>
          </p:nvSpPr>
          <p:spPr>
            <a:xfrm>
              <a:off x="-2680551" y="3178859"/>
              <a:ext cx="24955" cy="16097"/>
            </a:xfrm>
            <a:custGeom>
              <a:avLst/>
              <a:gdLst>
                <a:gd name="connsiteX0" fmla="*/ 0 w 24955"/>
                <a:gd name="connsiteY0" fmla="*/ 0 h 16097"/>
                <a:gd name="connsiteX1" fmla="*/ 24955 w 24955"/>
                <a:gd name="connsiteY1" fmla="*/ 16097 h 1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955" h="16097">
                  <a:moveTo>
                    <a:pt x="0" y="0"/>
                  </a:moveTo>
                  <a:cubicBezTo>
                    <a:pt x="0" y="0"/>
                    <a:pt x="22098" y="2858"/>
                    <a:pt x="24955" y="1609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:a16="http://schemas.microsoft.com/office/drawing/2014/main" id="{DB167338-2A53-4DAD-A55C-58B246EAE383}"/>
                </a:ext>
              </a:extLst>
            </p:cNvPr>
            <p:cNvSpPr/>
            <p:nvPr/>
          </p:nvSpPr>
          <p:spPr>
            <a:xfrm>
              <a:off x="-2662930" y="3094087"/>
              <a:ext cx="11810" cy="22002"/>
            </a:xfrm>
            <a:custGeom>
              <a:avLst/>
              <a:gdLst>
                <a:gd name="connsiteX0" fmla="*/ 11811 w 11810"/>
                <a:gd name="connsiteY0" fmla="*/ 10954 h 22002"/>
                <a:gd name="connsiteX1" fmla="*/ 5905 w 11810"/>
                <a:gd name="connsiteY1" fmla="*/ 22003 h 22002"/>
                <a:gd name="connsiteX2" fmla="*/ 0 w 11810"/>
                <a:gd name="connsiteY2" fmla="*/ 10954 h 22002"/>
                <a:gd name="connsiteX3" fmla="*/ 5905 w 11810"/>
                <a:gd name="connsiteY3" fmla="*/ 0 h 22002"/>
                <a:gd name="connsiteX4" fmla="*/ 11811 w 11810"/>
                <a:gd name="connsiteY4" fmla="*/ 10954 h 2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10" h="22002">
                  <a:moveTo>
                    <a:pt x="11811" y="10954"/>
                  </a:moveTo>
                  <a:cubicBezTo>
                    <a:pt x="11811" y="17050"/>
                    <a:pt x="9144" y="22003"/>
                    <a:pt x="5905" y="22003"/>
                  </a:cubicBezTo>
                  <a:cubicBezTo>
                    <a:pt x="2667" y="22003"/>
                    <a:pt x="0" y="17050"/>
                    <a:pt x="0" y="10954"/>
                  </a:cubicBezTo>
                  <a:cubicBezTo>
                    <a:pt x="0" y="4858"/>
                    <a:pt x="2667" y="0"/>
                    <a:pt x="5905" y="0"/>
                  </a:cubicBezTo>
                  <a:cubicBezTo>
                    <a:pt x="9144" y="0"/>
                    <a:pt x="11811" y="4572"/>
                    <a:pt x="11811" y="1095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:a16="http://schemas.microsoft.com/office/drawing/2014/main" id="{5C797AC1-4160-4039-B588-30895DB49EDB}"/>
                </a:ext>
              </a:extLst>
            </p:cNvPr>
            <p:cNvSpPr/>
            <p:nvPr/>
          </p:nvSpPr>
          <p:spPr>
            <a:xfrm>
              <a:off x="-2918295" y="3174382"/>
              <a:ext cx="73342" cy="218789"/>
            </a:xfrm>
            <a:custGeom>
              <a:avLst/>
              <a:gdLst>
                <a:gd name="connsiteX0" fmla="*/ 41053 w 73342"/>
                <a:gd name="connsiteY0" fmla="*/ 0 h 218789"/>
                <a:gd name="connsiteX1" fmla="*/ 73342 w 73342"/>
                <a:gd name="connsiteY1" fmla="*/ 135065 h 218789"/>
                <a:gd name="connsiteX2" fmla="*/ 0 w 73342"/>
                <a:gd name="connsiteY2" fmla="*/ 218789 h 218789"/>
                <a:gd name="connsiteX3" fmla="*/ 1429 w 73342"/>
                <a:gd name="connsiteY3" fmla="*/ 10287 h 218789"/>
                <a:gd name="connsiteX4" fmla="*/ 41053 w 73342"/>
                <a:gd name="connsiteY4" fmla="*/ 0 h 21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342" h="218789">
                  <a:moveTo>
                    <a:pt x="41053" y="0"/>
                  </a:moveTo>
                  <a:lnTo>
                    <a:pt x="73342" y="135065"/>
                  </a:lnTo>
                  <a:lnTo>
                    <a:pt x="0" y="218789"/>
                  </a:lnTo>
                  <a:lnTo>
                    <a:pt x="1429" y="10287"/>
                  </a:lnTo>
                  <a:lnTo>
                    <a:pt x="41053" y="0"/>
                  </a:ln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:a16="http://schemas.microsoft.com/office/drawing/2014/main" id="{DBD0929C-41A1-4A16-A7D0-1317D4889DD7}"/>
                </a:ext>
              </a:extLst>
            </p:cNvPr>
            <p:cNvSpPr/>
            <p:nvPr/>
          </p:nvSpPr>
          <p:spPr>
            <a:xfrm>
              <a:off x="-3432074" y="3128948"/>
              <a:ext cx="102916" cy="161120"/>
            </a:xfrm>
            <a:custGeom>
              <a:avLst/>
              <a:gdLst>
                <a:gd name="connsiteX0" fmla="*/ 0 w 102916"/>
                <a:gd name="connsiteY0" fmla="*/ 27813 h 161120"/>
                <a:gd name="connsiteX1" fmla="*/ 27908 w 102916"/>
                <a:gd name="connsiteY1" fmla="*/ 83629 h 161120"/>
                <a:gd name="connsiteX2" fmla="*/ 42577 w 102916"/>
                <a:gd name="connsiteY2" fmla="*/ 158496 h 161120"/>
                <a:gd name="connsiteX3" fmla="*/ 67532 w 102916"/>
                <a:gd name="connsiteY3" fmla="*/ 158496 h 161120"/>
                <a:gd name="connsiteX4" fmla="*/ 102775 w 102916"/>
                <a:gd name="connsiteY4" fmla="*/ 137922 h 161120"/>
                <a:gd name="connsiteX5" fmla="*/ 83725 w 102916"/>
                <a:gd name="connsiteY5" fmla="*/ 26384 h 161120"/>
                <a:gd name="connsiteX6" fmla="*/ 66104 w 102916"/>
                <a:gd name="connsiteY6" fmla="*/ 0 h 161120"/>
                <a:gd name="connsiteX7" fmla="*/ 0 w 102916"/>
                <a:gd name="connsiteY7" fmla="*/ 27813 h 16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916" h="161120">
                  <a:moveTo>
                    <a:pt x="0" y="27813"/>
                  </a:moveTo>
                  <a:cubicBezTo>
                    <a:pt x="11872" y="45019"/>
                    <a:pt x="21267" y="63808"/>
                    <a:pt x="27908" y="83629"/>
                  </a:cubicBezTo>
                  <a:cubicBezTo>
                    <a:pt x="35243" y="110014"/>
                    <a:pt x="42577" y="158496"/>
                    <a:pt x="42577" y="158496"/>
                  </a:cubicBezTo>
                  <a:cubicBezTo>
                    <a:pt x="42577" y="158496"/>
                    <a:pt x="42577" y="164402"/>
                    <a:pt x="67532" y="158496"/>
                  </a:cubicBezTo>
                  <a:cubicBezTo>
                    <a:pt x="92488" y="152590"/>
                    <a:pt x="99822" y="168783"/>
                    <a:pt x="102775" y="137922"/>
                  </a:cubicBezTo>
                  <a:cubicBezTo>
                    <a:pt x="103980" y="99841"/>
                    <a:pt x="97501" y="61907"/>
                    <a:pt x="83725" y="26384"/>
                  </a:cubicBezTo>
                  <a:cubicBezTo>
                    <a:pt x="72009" y="0"/>
                    <a:pt x="83725" y="0"/>
                    <a:pt x="66104" y="0"/>
                  </a:cubicBezTo>
                  <a:cubicBezTo>
                    <a:pt x="48482" y="0"/>
                    <a:pt x="2953" y="8763"/>
                    <a:pt x="0" y="27813"/>
                  </a:cubicBez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:a16="http://schemas.microsoft.com/office/drawing/2014/main" id="{A1ACE73F-900C-47E8-B30C-A7A1CEC1C759}"/>
                </a:ext>
              </a:extLst>
            </p:cNvPr>
            <p:cNvSpPr/>
            <p:nvPr/>
          </p:nvSpPr>
          <p:spPr>
            <a:xfrm>
              <a:off x="-2493095" y="3360280"/>
              <a:ext cx="183438" cy="165263"/>
            </a:xfrm>
            <a:custGeom>
              <a:avLst/>
              <a:gdLst>
                <a:gd name="connsiteX0" fmla="*/ 46002 w 183438"/>
                <a:gd name="connsiteY0" fmla="*/ 507 h 165263"/>
                <a:gd name="connsiteX1" fmla="*/ 472 w 183438"/>
                <a:gd name="connsiteY1" fmla="*/ 62229 h 165263"/>
                <a:gd name="connsiteX2" fmla="*/ 109057 w 183438"/>
                <a:gd name="connsiteY2" fmla="*/ 162051 h 165263"/>
                <a:gd name="connsiteX3" fmla="*/ 172208 w 183438"/>
                <a:gd name="connsiteY3" fmla="*/ 143001 h 165263"/>
                <a:gd name="connsiteX4" fmla="*/ 166302 w 183438"/>
                <a:gd name="connsiteY4" fmla="*/ 59372 h 165263"/>
                <a:gd name="connsiteX5" fmla="*/ 46002 w 183438"/>
                <a:gd name="connsiteY5" fmla="*/ 507 h 16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3438" h="165263">
                  <a:moveTo>
                    <a:pt x="46002" y="507"/>
                  </a:moveTo>
                  <a:cubicBezTo>
                    <a:pt x="46002" y="507"/>
                    <a:pt x="-5433" y="53371"/>
                    <a:pt x="472" y="62229"/>
                  </a:cubicBezTo>
                  <a:cubicBezTo>
                    <a:pt x="6378" y="71087"/>
                    <a:pt x="90007" y="156146"/>
                    <a:pt x="109057" y="162051"/>
                  </a:cubicBezTo>
                  <a:cubicBezTo>
                    <a:pt x="128107" y="167957"/>
                    <a:pt x="148681" y="167861"/>
                    <a:pt x="172208" y="143001"/>
                  </a:cubicBezTo>
                  <a:cubicBezTo>
                    <a:pt x="195735" y="118141"/>
                    <a:pt x="176589" y="78422"/>
                    <a:pt x="166302" y="59372"/>
                  </a:cubicBezTo>
                  <a:cubicBezTo>
                    <a:pt x="156015" y="40322"/>
                    <a:pt x="59146" y="-5303"/>
                    <a:pt x="46002" y="507"/>
                  </a:cubicBezTo>
                  <a:close/>
                </a:path>
              </a:pathLst>
            </a:custGeom>
            <a:solidFill>
              <a:schemeClr val="accent1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:a16="http://schemas.microsoft.com/office/drawing/2014/main" id="{08ABA004-C849-44F2-A369-EE179474FD7D}"/>
                </a:ext>
              </a:extLst>
            </p:cNvPr>
            <p:cNvSpPr/>
            <p:nvPr/>
          </p:nvSpPr>
          <p:spPr>
            <a:xfrm>
              <a:off x="-2456216" y="2923303"/>
              <a:ext cx="135138" cy="547155"/>
            </a:xfrm>
            <a:custGeom>
              <a:avLst/>
              <a:gdLst>
                <a:gd name="connsiteX0" fmla="*/ 81036 w 135138"/>
                <a:gd name="connsiteY0" fmla="*/ 130778 h 547155"/>
                <a:gd name="connsiteX1" fmla="*/ 264 w 135138"/>
                <a:gd name="connsiteY1" fmla="*/ 468344 h 547155"/>
                <a:gd name="connsiteX2" fmla="*/ 72178 w 135138"/>
                <a:gd name="connsiteY2" fmla="*/ 546163 h 547155"/>
                <a:gd name="connsiteX3" fmla="*/ 125042 w 135138"/>
                <a:gd name="connsiteY3" fmla="*/ 518255 h 547155"/>
                <a:gd name="connsiteX4" fmla="*/ 133710 w 135138"/>
                <a:gd name="connsiteY4" fmla="*/ 457962 h 547155"/>
                <a:gd name="connsiteX5" fmla="*/ 135138 w 135138"/>
                <a:gd name="connsiteY5" fmla="*/ 89535 h 547155"/>
                <a:gd name="connsiteX6" fmla="*/ 69130 w 135138"/>
                <a:gd name="connsiteY6" fmla="*/ 0 h 547155"/>
                <a:gd name="connsiteX7" fmla="*/ 8932 w 135138"/>
                <a:gd name="connsiteY7" fmla="*/ 58769 h 547155"/>
                <a:gd name="connsiteX8" fmla="*/ 33887 w 135138"/>
                <a:gd name="connsiteY8" fmla="*/ 98393 h 547155"/>
                <a:gd name="connsiteX9" fmla="*/ 52937 w 135138"/>
                <a:gd name="connsiteY9" fmla="*/ 107156 h 547155"/>
                <a:gd name="connsiteX10" fmla="*/ 81036 w 135138"/>
                <a:gd name="connsiteY10" fmla="*/ 130778 h 54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138" h="547155">
                  <a:moveTo>
                    <a:pt x="81036" y="130778"/>
                  </a:moveTo>
                  <a:cubicBezTo>
                    <a:pt x="81036" y="130778"/>
                    <a:pt x="4836" y="454628"/>
                    <a:pt x="264" y="468344"/>
                  </a:cubicBezTo>
                  <a:cubicBezTo>
                    <a:pt x="-4308" y="482060"/>
                    <a:pt x="51699" y="541782"/>
                    <a:pt x="72178" y="546163"/>
                  </a:cubicBezTo>
                  <a:cubicBezTo>
                    <a:pt x="92657" y="550545"/>
                    <a:pt x="120660" y="540258"/>
                    <a:pt x="125042" y="518255"/>
                  </a:cubicBezTo>
                  <a:cubicBezTo>
                    <a:pt x="129423" y="496253"/>
                    <a:pt x="133710" y="457962"/>
                    <a:pt x="133710" y="457962"/>
                  </a:cubicBezTo>
                  <a:lnTo>
                    <a:pt x="135138" y="89535"/>
                  </a:lnTo>
                  <a:cubicBezTo>
                    <a:pt x="135138" y="89535"/>
                    <a:pt x="80846" y="0"/>
                    <a:pt x="69130" y="0"/>
                  </a:cubicBezTo>
                  <a:cubicBezTo>
                    <a:pt x="57414" y="0"/>
                    <a:pt x="4455" y="48482"/>
                    <a:pt x="8932" y="58769"/>
                  </a:cubicBezTo>
                  <a:cubicBezTo>
                    <a:pt x="13409" y="69056"/>
                    <a:pt x="23601" y="93917"/>
                    <a:pt x="33887" y="98393"/>
                  </a:cubicBezTo>
                  <a:cubicBezTo>
                    <a:pt x="40047" y="101712"/>
                    <a:pt x="46409" y="104639"/>
                    <a:pt x="52937" y="107156"/>
                  </a:cubicBezTo>
                  <a:cubicBezTo>
                    <a:pt x="63146" y="113971"/>
                    <a:pt x="72569" y="121893"/>
                    <a:pt x="81036" y="13077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:a16="http://schemas.microsoft.com/office/drawing/2014/main" id="{22925067-2A44-4B55-A7E8-B751702DFD22}"/>
                </a:ext>
              </a:extLst>
            </p:cNvPr>
            <p:cNvSpPr/>
            <p:nvPr/>
          </p:nvSpPr>
          <p:spPr>
            <a:xfrm>
              <a:off x="-2441629" y="2902768"/>
              <a:ext cx="116074" cy="126719"/>
            </a:xfrm>
            <a:custGeom>
              <a:avLst/>
              <a:gdLst>
                <a:gd name="connsiteX0" fmla="*/ 116074 w 116074"/>
                <a:gd name="connsiteY0" fmla="*/ 103308 h 126719"/>
                <a:gd name="connsiteX1" fmla="*/ 63496 w 116074"/>
                <a:gd name="connsiteY1" fmla="*/ 57 h 126719"/>
                <a:gd name="connsiteX2" fmla="*/ 346 w 116074"/>
                <a:gd name="connsiteY2" fmla="*/ 30918 h 126719"/>
                <a:gd name="connsiteX3" fmla="*/ 1870 w 116074"/>
                <a:gd name="connsiteY3" fmla="*/ 66160 h 126719"/>
                <a:gd name="connsiteX4" fmla="*/ 62068 w 116074"/>
                <a:gd name="connsiteY4" fmla="*/ 123310 h 126719"/>
                <a:gd name="connsiteX5" fmla="*/ 78165 w 116074"/>
                <a:gd name="connsiteY5" fmla="*/ 123310 h 126719"/>
                <a:gd name="connsiteX6" fmla="*/ 92833 w 116074"/>
                <a:gd name="connsiteY6" fmla="*/ 101307 h 12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74" h="126719">
                  <a:moveTo>
                    <a:pt x="116074" y="103308"/>
                  </a:moveTo>
                  <a:cubicBezTo>
                    <a:pt x="116074" y="103308"/>
                    <a:pt x="73783" y="-2801"/>
                    <a:pt x="63496" y="57"/>
                  </a:cubicBezTo>
                  <a:cubicBezTo>
                    <a:pt x="53209" y="2914"/>
                    <a:pt x="346" y="25012"/>
                    <a:pt x="346" y="30918"/>
                  </a:cubicBezTo>
                  <a:cubicBezTo>
                    <a:pt x="346" y="36823"/>
                    <a:pt x="-1083" y="60255"/>
                    <a:pt x="1870" y="66160"/>
                  </a:cubicBezTo>
                  <a:cubicBezTo>
                    <a:pt x="20822" y="86349"/>
                    <a:pt x="40922" y="105431"/>
                    <a:pt x="62068" y="123310"/>
                  </a:cubicBezTo>
                  <a:cubicBezTo>
                    <a:pt x="66449" y="126263"/>
                    <a:pt x="64925" y="129216"/>
                    <a:pt x="78165" y="123310"/>
                  </a:cubicBezTo>
                  <a:cubicBezTo>
                    <a:pt x="91405" y="117405"/>
                    <a:pt x="101692" y="104260"/>
                    <a:pt x="92833" y="101307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:a16="http://schemas.microsoft.com/office/drawing/2014/main" id="{545B7E3A-6278-47A1-9D8D-5D9FD82E9F42}"/>
                </a:ext>
              </a:extLst>
            </p:cNvPr>
            <p:cNvSpPr/>
            <p:nvPr/>
          </p:nvSpPr>
          <p:spPr>
            <a:xfrm>
              <a:off x="-2468067" y="2946163"/>
              <a:ext cx="39737" cy="48711"/>
            </a:xfrm>
            <a:custGeom>
              <a:avLst/>
              <a:gdLst>
                <a:gd name="connsiteX0" fmla="*/ 22688 w 39737"/>
                <a:gd name="connsiteY0" fmla="*/ 0 h 48711"/>
                <a:gd name="connsiteX1" fmla="*/ 18 w 39737"/>
                <a:gd name="connsiteY1" fmla="*/ 16954 h 48711"/>
                <a:gd name="connsiteX2" fmla="*/ 25164 w 39737"/>
                <a:gd name="connsiteY2" fmla="*/ 48577 h 48711"/>
                <a:gd name="connsiteX3" fmla="*/ 39738 w 39737"/>
                <a:gd name="connsiteY3" fmla="*/ 40481 h 48711"/>
                <a:gd name="connsiteX4" fmla="*/ 22688 w 39737"/>
                <a:gd name="connsiteY4" fmla="*/ 0 h 4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37" h="48711">
                  <a:moveTo>
                    <a:pt x="22688" y="0"/>
                  </a:moveTo>
                  <a:cubicBezTo>
                    <a:pt x="22688" y="0"/>
                    <a:pt x="-744" y="7334"/>
                    <a:pt x="18" y="16954"/>
                  </a:cubicBezTo>
                  <a:cubicBezTo>
                    <a:pt x="780" y="26575"/>
                    <a:pt x="20306" y="47720"/>
                    <a:pt x="25164" y="48577"/>
                  </a:cubicBezTo>
                  <a:cubicBezTo>
                    <a:pt x="30022" y="49435"/>
                    <a:pt x="39738" y="46101"/>
                    <a:pt x="39738" y="40481"/>
                  </a:cubicBezTo>
                  <a:cubicBezTo>
                    <a:pt x="35093" y="26573"/>
                    <a:pt x="29393" y="13040"/>
                    <a:pt x="22688" y="0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:a16="http://schemas.microsoft.com/office/drawing/2014/main" id="{8B3471E1-F995-4791-8D9A-0C0F553FB972}"/>
                </a:ext>
              </a:extLst>
            </p:cNvPr>
            <p:cNvSpPr/>
            <p:nvPr/>
          </p:nvSpPr>
          <p:spPr>
            <a:xfrm>
              <a:off x="-2383943" y="2976072"/>
              <a:ext cx="38100" cy="49720"/>
            </a:xfrm>
            <a:custGeom>
              <a:avLst/>
              <a:gdLst>
                <a:gd name="connsiteX0" fmla="*/ 38100 w 38100"/>
                <a:gd name="connsiteY0" fmla="*/ 0 h 49720"/>
                <a:gd name="connsiteX1" fmla="*/ 0 w 38100"/>
                <a:gd name="connsiteY1" fmla="*/ 19050 h 49720"/>
                <a:gd name="connsiteX2" fmla="*/ 4286 w 38100"/>
                <a:gd name="connsiteY2" fmla="*/ 49721 h 49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49720">
                  <a:moveTo>
                    <a:pt x="38100" y="0"/>
                  </a:moveTo>
                  <a:cubicBezTo>
                    <a:pt x="38100" y="0"/>
                    <a:pt x="0" y="13811"/>
                    <a:pt x="0" y="19050"/>
                  </a:cubicBezTo>
                  <a:cubicBezTo>
                    <a:pt x="0" y="24289"/>
                    <a:pt x="4286" y="49721"/>
                    <a:pt x="4286" y="49721"/>
                  </a:cubicBezTo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:a16="http://schemas.microsoft.com/office/drawing/2014/main" id="{CB818B7A-0B2C-4DEA-ADBD-770937CD19A1}"/>
                </a:ext>
              </a:extLst>
            </p:cNvPr>
            <p:cNvSpPr/>
            <p:nvPr/>
          </p:nvSpPr>
          <p:spPr>
            <a:xfrm>
              <a:off x="-2402516" y="2953498"/>
              <a:ext cx="46958" cy="54197"/>
            </a:xfrm>
            <a:custGeom>
              <a:avLst/>
              <a:gdLst>
                <a:gd name="connsiteX0" fmla="*/ 46958 w 46958"/>
                <a:gd name="connsiteY0" fmla="*/ 0 h 54197"/>
                <a:gd name="connsiteX1" fmla="*/ 0 w 46958"/>
                <a:gd name="connsiteY1" fmla="*/ 22574 h 54197"/>
                <a:gd name="connsiteX2" fmla="*/ 2476 w 46958"/>
                <a:gd name="connsiteY2" fmla="*/ 54197 h 5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958" h="54197">
                  <a:moveTo>
                    <a:pt x="46958" y="0"/>
                  </a:moveTo>
                  <a:cubicBezTo>
                    <a:pt x="46958" y="0"/>
                    <a:pt x="0" y="15335"/>
                    <a:pt x="0" y="22574"/>
                  </a:cubicBezTo>
                  <a:cubicBezTo>
                    <a:pt x="0" y="29813"/>
                    <a:pt x="2476" y="54197"/>
                    <a:pt x="2476" y="5419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DE29E3DA-D383-4E26-BE8C-0D94C3314EC1}"/>
                </a:ext>
              </a:extLst>
            </p:cNvPr>
            <p:cNvSpPr/>
            <p:nvPr/>
          </p:nvSpPr>
          <p:spPr>
            <a:xfrm>
              <a:off x="-2425091" y="2925113"/>
              <a:ext cx="59054" cy="62293"/>
            </a:xfrm>
            <a:custGeom>
              <a:avLst/>
              <a:gdLst>
                <a:gd name="connsiteX0" fmla="*/ 59055 w 59054"/>
                <a:gd name="connsiteY0" fmla="*/ 0 h 62293"/>
                <a:gd name="connsiteX1" fmla="*/ 0 w 59054"/>
                <a:gd name="connsiteY1" fmla="*/ 30004 h 62293"/>
                <a:gd name="connsiteX2" fmla="*/ 4858 w 59054"/>
                <a:gd name="connsiteY2" fmla="*/ 62294 h 6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9054" h="62293">
                  <a:moveTo>
                    <a:pt x="59055" y="0"/>
                  </a:moveTo>
                  <a:cubicBezTo>
                    <a:pt x="59055" y="0"/>
                    <a:pt x="0" y="20288"/>
                    <a:pt x="0" y="30004"/>
                  </a:cubicBezTo>
                  <a:cubicBezTo>
                    <a:pt x="874" y="40866"/>
                    <a:pt x="2498" y="51655"/>
                    <a:pt x="4858" y="62294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53EFBE8F-524F-48A9-A5A6-E091912D4760}"/>
                </a:ext>
              </a:extLst>
            </p:cNvPr>
            <p:cNvSpPr/>
            <p:nvPr/>
          </p:nvSpPr>
          <p:spPr>
            <a:xfrm>
              <a:off x="-2375180" y="3054082"/>
              <a:ext cx="20478" cy="10287"/>
            </a:xfrm>
            <a:custGeom>
              <a:avLst/>
              <a:gdLst>
                <a:gd name="connsiteX0" fmla="*/ 0 w 20478"/>
                <a:gd name="connsiteY0" fmla="*/ 0 h 10287"/>
                <a:gd name="connsiteX1" fmla="*/ 20479 w 20478"/>
                <a:gd name="connsiteY1" fmla="*/ 10287 h 10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478" h="10287">
                  <a:moveTo>
                    <a:pt x="0" y="0"/>
                  </a:moveTo>
                  <a:cubicBezTo>
                    <a:pt x="5830" y="5130"/>
                    <a:pt x="12883" y="8672"/>
                    <a:pt x="20479" y="10287"/>
                  </a:cubicBezTo>
                </a:path>
              </a:pathLst>
            </a:custGeom>
            <a:noFill/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:a16="http://schemas.microsoft.com/office/drawing/2014/main" id="{30450963-6DCB-4A1E-9957-2B8B6DE293A3}"/>
                </a:ext>
              </a:extLst>
            </p:cNvPr>
            <p:cNvSpPr/>
            <p:nvPr/>
          </p:nvSpPr>
          <p:spPr>
            <a:xfrm>
              <a:off x="-2370989" y="4522484"/>
              <a:ext cx="276020" cy="251474"/>
            </a:xfrm>
            <a:custGeom>
              <a:avLst/>
              <a:gdLst>
                <a:gd name="connsiteX0" fmla="*/ 77057 w 276020"/>
                <a:gd name="connsiteY0" fmla="*/ 77220 h 251474"/>
                <a:gd name="connsiteX1" fmla="*/ 113347 w 276020"/>
                <a:gd name="connsiteY1" fmla="*/ 94079 h 251474"/>
                <a:gd name="connsiteX2" fmla="*/ 220123 w 276020"/>
                <a:gd name="connsiteY2" fmla="*/ 33404 h 251474"/>
                <a:gd name="connsiteX3" fmla="*/ 274130 w 276020"/>
                <a:gd name="connsiteY3" fmla="*/ 543 h 251474"/>
                <a:gd name="connsiteX4" fmla="*/ 246793 w 276020"/>
                <a:gd name="connsiteY4" fmla="*/ 93507 h 251474"/>
                <a:gd name="connsiteX5" fmla="*/ 180118 w 276020"/>
                <a:gd name="connsiteY5" fmla="*/ 175517 h 251474"/>
                <a:gd name="connsiteX6" fmla="*/ 79724 w 276020"/>
                <a:gd name="connsiteY6" fmla="*/ 251241 h 251474"/>
                <a:gd name="connsiteX7" fmla="*/ 26575 w 276020"/>
                <a:gd name="connsiteY7" fmla="*/ 173898 h 251474"/>
                <a:gd name="connsiteX8" fmla="*/ 0 w 276020"/>
                <a:gd name="connsiteY8" fmla="*/ 127988 h 2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020" h="251474">
                  <a:moveTo>
                    <a:pt x="77057" y="77220"/>
                  </a:moveTo>
                  <a:lnTo>
                    <a:pt x="113347" y="94079"/>
                  </a:lnTo>
                  <a:cubicBezTo>
                    <a:pt x="113347" y="94079"/>
                    <a:pt x="190119" y="46454"/>
                    <a:pt x="220123" y="33404"/>
                  </a:cubicBezTo>
                  <a:cubicBezTo>
                    <a:pt x="250127" y="20355"/>
                    <a:pt x="265176" y="-3934"/>
                    <a:pt x="274130" y="543"/>
                  </a:cubicBezTo>
                  <a:cubicBezTo>
                    <a:pt x="283083" y="5020"/>
                    <a:pt x="257937" y="76076"/>
                    <a:pt x="246793" y="93507"/>
                  </a:cubicBezTo>
                  <a:cubicBezTo>
                    <a:pt x="235648" y="110938"/>
                    <a:pt x="194215" y="166278"/>
                    <a:pt x="180118" y="175517"/>
                  </a:cubicBezTo>
                  <a:cubicBezTo>
                    <a:pt x="166021" y="184757"/>
                    <a:pt x="101537" y="246383"/>
                    <a:pt x="79724" y="251241"/>
                  </a:cubicBezTo>
                  <a:cubicBezTo>
                    <a:pt x="57912" y="256099"/>
                    <a:pt x="31432" y="183518"/>
                    <a:pt x="26575" y="173898"/>
                  </a:cubicBezTo>
                  <a:cubicBezTo>
                    <a:pt x="21717" y="164278"/>
                    <a:pt x="0" y="127988"/>
                    <a:pt x="0" y="127988"/>
                  </a:cubicBezTo>
                  <a:close/>
                </a:path>
              </a:pathLst>
            </a:custGeom>
            <a:solidFill>
              <a:srgbClr val="FFFFFF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:a16="http://schemas.microsoft.com/office/drawing/2014/main" id="{38F3F66C-6019-41F6-ACE4-8F8E6717F3FB}"/>
                </a:ext>
              </a:extLst>
            </p:cNvPr>
            <p:cNvSpPr/>
            <p:nvPr/>
          </p:nvSpPr>
          <p:spPr>
            <a:xfrm>
              <a:off x="-2344985" y="4522499"/>
              <a:ext cx="249424" cy="251450"/>
            </a:xfrm>
            <a:custGeom>
              <a:avLst/>
              <a:gdLst>
                <a:gd name="connsiteX0" fmla="*/ 0 w 249424"/>
                <a:gd name="connsiteY0" fmla="*/ 173884 h 251450"/>
                <a:gd name="connsiteX1" fmla="*/ 53149 w 249424"/>
                <a:gd name="connsiteY1" fmla="*/ 251227 h 251450"/>
                <a:gd name="connsiteX2" fmla="*/ 153543 w 249424"/>
                <a:gd name="connsiteY2" fmla="*/ 175503 h 251450"/>
                <a:gd name="connsiteX3" fmla="*/ 220218 w 249424"/>
                <a:gd name="connsiteY3" fmla="*/ 93493 h 251450"/>
                <a:gd name="connsiteX4" fmla="*/ 247555 w 249424"/>
                <a:gd name="connsiteY4" fmla="*/ 529 h 251450"/>
                <a:gd name="connsiteX5" fmla="*/ 193548 w 249424"/>
                <a:gd name="connsiteY5" fmla="*/ 33390 h 251450"/>
                <a:gd name="connsiteX6" fmla="*/ 86773 w 249424"/>
                <a:gd name="connsiteY6" fmla="*/ 94064 h 251450"/>
                <a:gd name="connsiteX7" fmla="*/ 88201 w 249424"/>
                <a:gd name="connsiteY7" fmla="*/ 127783 h 25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9424" h="251450">
                  <a:moveTo>
                    <a:pt x="0" y="173884"/>
                  </a:moveTo>
                  <a:cubicBezTo>
                    <a:pt x="4858" y="183409"/>
                    <a:pt x="31432" y="255989"/>
                    <a:pt x="53149" y="251227"/>
                  </a:cubicBezTo>
                  <a:cubicBezTo>
                    <a:pt x="74866" y="246464"/>
                    <a:pt x="138874" y="184552"/>
                    <a:pt x="153543" y="175503"/>
                  </a:cubicBezTo>
                  <a:cubicBezTo>
                    <a:pt x="168211" y="166454"/>
                    <a:pt x="209455" y="110923"/>
                    <a:pt x="220218" y="93493"/>
                  </a:cubicBezTo>
                  <a:cubicBezTo>
                    <a:pt x="230981" y="76062"/>
                    <a:pt x="256508" y="4910"/>
                    <a:pt x="247555" y="529"/>
                  </a:cubicBezTo>
                  <a:cubicBezTo>
                    <a:pt x="238601" y="-3853"/>
                    <a:pt x="223647" y="20055"/>
                    <a:pt x="193548" y="33390"/>
                  </a:cubicBezTo>
                  <a:cubicBezTo>
                    <a:pt x="163449" y="46725"/>
                    <a:pt x="86773" y="94064"/>
                    <a:pt x="86773" y="94064"/>
                  </a:cubicBezTo>
                  <a:lnTo>
                    <a:pt x="88201" y="127783"/>
                  </a:ln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:a16="http://schemas.microsoft.com/office/drawing/2014/main" id="{8C639767-7D3B-430D-8B6B-D068EDC72738}"/>
                </a:ext>
              </a:extLst>
            </p:cNvPr>
            <p:cNvSpPr/>
            <p:nvPr/>
          </p:nvSpPr>
          <p:spPr>
            <a:xfrm>
              <a:off x="-3243256" y="3768738"/>
              <a:ext cx="978565" cy="917357"/>
            </a:xfrm>
            <a:custGeom>
              <a:avLst/>
              <a:gdLst>
                <a:gd name="connsiteX0" fmla="*/ 85692 w 978565"/>
                <a:gd name="connsiteY0" fmla="*/ 100 h 917357"/>
                <a:gd name="connsiteX1" fmla="*/ 4825 w 978565"/>
                <a:gd name="connsiteY1" fmla="*/ 158596 h 917357"/>
                <a:gd name="connsiteX2" fmla="*/ 64261 w 978565"/>
                <a:gd name="connsiteY2" fmla="*/ 306138 h 917357"/>
                <a:gd name="connsiteX3" fmla="*/ 262476 w 978565"/>
                <a:gd name="connsiteY3" fmla="*/ 359002 h 917357"/>
                <a:gd name="connsiteX4" fmla="*/ 555370 w 978565"/>
                <a:gd name="connsiteY4" fmla="*/ 372242 h 917357"/>
                <a:gd name="connsiteX5" fmla="*/ 672528 w 978565"/>
                <a:gd name="connsiteY5" fmla="*/ 644276 h 917357"/>
                <a:gd name="connsiteX6" fmla="*/ 802449 w 978565"/>
                <a:gd name="connsiteY6" fmla="*/ 835823 h 917357"/>
                <a:gd name="connsiteX7" fmla="*/ 842073 w 978565"/>
                <a:gd name="connsiteY7" fmla="*/ 917357 h 917357"/>
                <a:gd name="connsiteX8" fmla="*/ 978566 w 978565"/>
                <a:gd name="connsiteY8" fmla="*/ 822203 h 917357"/>
                <a:gd name="connsiteX9" fmla="*/ 881697 w 978565"/>
                <a:gd name="connsiteY9" fmla="*/ 652658 h 917357"/>
                <a:gd name="connsiteX10" fmla="*/ 687482 w 978565"/>
                <a:gd name="connsiteY10" fmla="*/ 224033 h 917357"/>
                <a:gd name="connsiteX11" fmla="*/ 385825 w 978565"/>
                <a:gd name="connsiteY11" fmla="*/ 124973 h 917357"/>
                <a:gd name="connsiteX12" fmla="*/ 85692 w 978565"/>
                <a:gd name="connsiteY12" fmla="*/ 100 h 91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8565" h="917357">
                  <a:moveTo>
                    <a:pt x="85692" y="100"/>
                  </a:moveTo>
                  <a:cubicBezTo>
                    <a:pt x="85692" y="100"/>
                    <a:pt x="24637" y="92492"/>
                    <a:pt x="4825" y="158596"/>
                  </a:cubicBezTo>
                  <a:cubicBezTo>
                    <a:pt x="-11091" y="215563"/>
                    <a:pt x="13300" y="276112"/>
                    <a:pt x="64261" y="306138"/>
                  </a:cubicBezTo>
                  <a:cubicBezTo>
                    <a:pt x="103885" y="328141"/>
                    <a:pt x="218471" y="352334"/>
                    <a:pt x="262476" y="359002"/>
                  </a:cubicBezTo>
                  <a:cubicBezTo>
                    <a:pt x="306482" y="365669"/>
                    <a:pt x="555370" y="372242"/>
                    <a:pt x="555370" y="372242"/>
                  </a:cubicBezTo>
                  <a:cubicBezTo>
                    <a:pt x="555370" y="372242"/>
                    <a:pt x="641667" y="595793"/>
                    <a:pt x="672528" y="644276"/>
                  </a:cubicBezTo>
                  <a:cubicBezTo>
                    <a:pt x="703389" y="692758"/>
                    <a:pt x="802449" y="835823"/>
                    <a:pt x="802449" y="835823"/>
                  </a:cubicBezTo>
                  <a:lnTo>
                    <a:pt x="842073" y="917357"/>
                  </a:lnTo>
                  <a:lnTo>
                    <a:pt x="978566" y="822203"/>
                  </a:lnTo>
                  <a:cubicBezTo>
                    <a:pt x="978566" y="822203"/>
                    <a:pt x="886078" y="668088"/>
                    <a:pt x="881697" y="652658"/>
                  </a:cubicBezTo>
                  <a:cubicBezTo>
                    <a:pt x="877315" y="637227"/>
                    <a:pt x="698531" y="237463"/>
                    <a:pt x="687482" y="224033"/>
                  </a:cubicBezTo>
                  <a:cubicBezTo>
                    <a:pt x="676433" y="210602"/>
                    <a:pt x="385825" y="124973"/>
                    <a:pt x="385825" y="124973"/>
                  </a:cubicBezTo>
                  <a:cubicBezTo>
                    <a:pt x="385825" y="124973"/>
                    <a:pt x="126936" y="-4091"/>
                    <a:pt x="85692" y="100"/>
                  </a:cubicBezTo>
                  <a:close/>
                </a:path>
              </a:pathLst>
            </a:custGeom>
            <a:solidFill>
              <a:srgbClr val="263238"/>
            </a:solidFill>
            <a:ln w="9525" cap="rnd">
              <a:solidFill>
                <a:srgbClr val="263238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:a16="http://schemas.microsoft.com/office/drawing/2014/main" id="{32F65AAA-D169-48E6-8C09-A32D139F0CC4}"/>
                </a:ext>
              </a:extLst>
            </p:cNvPr>
            <p:cNvSpPr/>
            <p:nvPr/>
          </p:nvSpPr>
          <p:spPr>
            <a:xfrm>
              <a:off x="-3181185" y="3847226"/>
              <a:ext cx="323087" cy="40483"/>
            </a:xfrm>
            <a:custGeom>
              <a:avLst/>
              <a:gdLst>
                <a:gd name="connsiteX0" fmla="*/ 0 w 323087"/>
                <a:gd name="connsiteY0" fmla="*/ 40484 h 40483"/>
                <a:gd name="connsiteX1" fmla="*/ 99060 w 323087"/>
                <a:gd name="connsiteY1" fmla="*/ 764 h 40483"/>
                <a:gd name="connsiteX2" fmla="*/ 323088 w 323087"/>
                <a:gd name="connsiteY2" fmla="*/ 33245 h 40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087" h="40483">
                  <a:moveTo>
                    <a:pt x="0" y="40484"/>
                  </a:moveTo>
                  <a:cubicBezTo>
                    <a:pt x="0" y="40484"/>
                    <a:pt x="70485" y="7432"/>
                    <a:pt x="99060" y="764"/>
                  </a:cubicBezTo>
                  <a:cubicBezTo>
                    <a:pt x="127635" y="-5903"/>
                    <a:pt x="323088" y="33245"/>
                    <a:pt x="323088" y="3324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:a16="http://schemas.microsoft.com/office/drawing/2014/main" id="{05D61EBA-1A10-4E32-A56E-3E3CC43EFADE}"/>
                </a:ext>
              </a:extLst>
            </p:cNvPr>
            <p:cNvSpPr/>
            <p:nvPr/>
          </p:nvSpPr>
          <p:spPr>
            <a:xfrm>
              <a:off x="-3170232" y="3828173"/>
              <a:ext cx="77057" cy="15435"/>
            </a:xfrm>
            <a:custGeom>
              <a:avLst/>
              <a:gdLst>
                <a:gd name="connsiteX0" fmla="*/ 0 w 77057"/>
                <a:gd name="connsiteY0" fmla="*/ 15436 h 15435"/>
                <a:gd name="connsiteX1" fmla="*/ 77057 w 77057"/>
                <a:gd name="connsiteY1" fmla="*/ 5 h 1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7057" h="15435">
                  <a:moveTo>
                    <a:pt x="0" y="15436"/>
                  </a:moveTo>
                  <a:cubicBezTo>
                    <a:pt x="24356" y="5064"/>
                    <a:pt x="50585" y="-189"/>
                    <a:pt x="77057" y="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1675288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文本框 2254">
            <a:extLst>
              <a:ext uri="{FF2B5EF4-FFF2-40B4-BE49-F238E27FC236}">
                <a16:creationId xmlns:a16="http://schemas.microsoft.com/office/drawing/2014/main" id="{9D253965-DD06-4EC0-9BE8-805FBDA4036B}"/>
              </a:ext>
            </a:extLst>
          </p:cNvPr>
          <p:cNvSpPr txBox="1"/>
          <p:nvPr/>
        </p:nvSpPr>
        <p:spPr>
          <a:xfrm>
            <a:off x="2899206" y="4921240"/>
            <a:ext cx="6393589" cy="1769715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/>
            <a:r>
              <a:rPr lang="en-US" altLang="zh-CN" sz="11500" b="1" dirty="0">
                <a:solidFill>
                  <a:schemeClr val="accent1">
                    <a:alpha val="10000"/>
                  </a:schemeClr>
                </a:solidFill>
              </a:rPr>
              <a:t>HONOR</a:t>
            </a:r>
            <a:endParaRPr lang="zh-CN" altLang="en-US" sz="11500" b="1" dirty="0">
              <a:solidFill>
                <a:schemeClr val="accent1">
                  <a:alpha val="10000"/>
                </a:schemeClr>
              </a:solidFill>
            </a:endParaRPr>
          </a:p>
        </p:txBody>
      </p:sp>
      <p:sp>
        <p:nvSpPr>
          <p:cNvPr id="254" name="任意多边形: 形状 253">
            <a:extLst>
              <a:ext uri="{FF2B5EF4-FFF2-40B4-BE49-F238E27FC236}">
                <a16:creationId xmlns:a16="http://schemas.microsoft.com/office/drawing/2014/main" id="{063C854E-1073-4B35-9B7A-634D4ED07627}"/>
              </a:ext>
            </a:extLst>
          </p:cNvPr>
          <p:cNvSpPr/>
          <p:nvPr/>
        </p:nvSpPr>
        <p:spPr>
          <a:xfrm>
            <a:off x="361053" y="5359090"/>
            <a:ext cx="11525963" cy="1111129"/>
          </a:xfrm>
          <a:custGeom>
            <a:avLst/>
            <a:gdLst>
              <a:gd name="connsiteX0" fmla="*/ 0 w 11525963"/>
              <a:gd name="connsiteY0" fmla="*/ 0 h 1111129"/>
              <a:gd name="connsiteX1" fmla="*/ 6204 w 11525963"/>
              <a:gd name="connsiteY1" fmla="*/ 2123 h 1111129"/>
              <a:gd name="connsiteX2" fmla="*/ 5762981 w 11525963"/>
              <a:gd name="connsiteY2" fmla="*/ 780382 h 1111129"/>
              <a:gd name="connsiteX3" fmla="*/ 11519758 w 11525963"/>
              <a:gd name="connsiteY3" fmla="*/ 2123 h 1111129"/>
              <a:gd name="connsiteX4" fmla="*/ 11525963 w 11525963"/>
              <a:gd name="connsiteY4" fmla="*/ 0 h 1111129"/>
              <a:gd name="connsiteX5" fmla="*/ 11525963 w 11525963"/>
              <a:gd name="connsiteY5" fmla="*/ 1111129 h 1111129"/>
              <a:gd name="connsiteX6" fmla="*/ 0 w 11525963"/>
              <a:gd name="connsiteY6" fmla="*/ 1111129 h 1111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25963" h="1111129">
                <a:moveTo>
                  <a:pt x="0" y="0"/>
                </a:moveTo>
                <a:lnTo>
                  <a:pt x="6204" y="2123"/>
                </a:lnTo>
                <a:cubicBezTo>
                  <a:pt x="1570615" y="488318"/>
                  <a:pt x="3576227" y="780382"/>
                  <a:pt x="5762981" y="780382"/>
                </a:cubicBezTo>
                <a:cubicBezTo>
                  <a:pt x="7949736" y="780382"/>
                  <a:pt x="9955347" y="488318"/>
                  <a:pt x="11519758" y="2123"/>
                </a:cubicBezTo>
                <a:lnTo>
                  <a:pt x="11525963" y="0"/>
                </a:lnTo>
                <a:lnTo>
                  <a:pt x="11525963" y="1111129"/>
                </a:lnTo>
                <a:lnTo>
                  <a:pt x="0" y="1111129"/>
                </a:ln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id="{123C6CE3-BC5D-480B-A143-70EA21905C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取得成绩</a:t>
            </a:r>
          </a:p>
        </p:txBody>
      </p:sp>
      <p:grpSp>
        <p:nvGrpSpPr>
          <p:cNvPr id="2248" name="组合 2247">
            <a:extLst>
              <a:ext uri="{FF2B5EF4-FFF2-40B4-BE49-F238E27FC236}">
                <a16:creationId xmlns:a16="http://schemas.microsoft.com/office/drawing/2014/main" id="{832E7F6E-43F0-4138-BC7F-B950A1F42F1B}"/>
              </a:ext>
            </a:extLst>
          </p:cNvPr>
          <p:cNvGrpSpPr/>
          <p:nvPr/>
        </p:nvGrpSpPr>
        <p:grpSpPr>
          <a:xfrm>
            <a:off x="1344644" y="3183259"/>
            <a:ext cx="1599462" cy="523404"/>
            <a:chOff x="2271701" y="3519925"/>
            <a:chExt cx="1599462" cy="523404"/>
          </a:xfrm>
        </p:grpSpPr>
        <p:sp>
          <p:nvSpPr>
            <p:cNvPr id="727" name="矩形 726">
              <a:extLst>
                <a:ext uri="{FF2B5EF4-FFF2-40B4-BE49-F238E27FC236}">
                  <a16:creationId xmlns:a16="http://schemas.microsoft.com/office/drawing/2014/main" id="{ACC2D920-4AFF-472E-9EC1-50E86FE3956A}"/>
                </a:ext>
              </a:extLst>
            </p:cNvPr>
            <p:cNvSpPr/>
            <p:nvPr/>
          </p:nvSpPr>
          <p:spPr>
            <a:xfrm>
              <a:off x="2271701" y="3519925"/>
              <a:ext cx="1599462" cy="523404"/>
            </a:xfrm>
            <a:prstGeom prst="rect">
              <a:avLst/>
            </a:prstGeom>
            <a:solidFill>
              <a:schemeClr val="accent1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8" name="文本框 727">
              <a:extLst>
                <a:ext uri="{FF2B5EF4-FFF2-40B4-BE49-F238E27FC236}">
                  <a16:creationId xmlns:a16="http://schemas.microsoft.com/office/drawing/2014/main" id="{47F5E773-6CE9-4351-88FD-0A198A047BF5}"/>
                </a:ext>
              </a:extLst>
            </p:cNvPr>
            <p:cNvSpPr txBox="1"/>
            <p:nvPr/>
          </p:nvSpPr>
          <p:spPr>
            <a:xfrm>
              <a:off x="2386148" y="3566184"/>
              <a:ext cx="1370568" cy="430887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no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bg1"/>
                  </a:solidFill>
                  <a:effectLst/>
                  <a:latin typeface="+mj-ea"/>
                  <a:ea typeface="+mj-ea"/>
                </a:rPr>
                <a:t>服务机构</a:t>
              </a:r>
            </a:p>
          </p:txBody>
        </p:sp>
      </p:grpSp>
      <p:grpSp>
        <p:nvGrpSpPr>
          <p:cNvPr id="2246" name="组合 2245">
            <a:extLst>
              <a:ext uri="{FF2B5EF4-FFF2-40B4-BE49-F238E27FC236}">
                <a16:creationId xmlns:a16="http://schemas.microsoft.com/office/drawing/2014/main" id="{4AF9F3B9-A3BD-400D-AD4B-9D61E93609D2}"/>
              </a:ext>
            </a:extLst>
          </p:cNvPr>
          <p:cNvGrpSpPr/>
          <p:nvPr/>
        </p:nvGrpSpPr>
        <p:grpSpPr>
          <a:xfrm>
            <a:off x="437358" y="2689370"/>
            <a:ext cx="747820" cy="1069830"/>
            <a:chOff x="1292593" y="3122000"/>
            <a:chExt cx="1359502" cy="1944901"/>
          </a:xfrm>
        </p:grpSpPr>
        <p:sp>
          <p:nvSpPr>
            <p:cNvPr id="2100" name="任意多边形: 形状 2099">
              <a:extLst>
                <a:ext uri="{FF2B5EF4-FFF2-40B4-BE49-F238E27FC236}">
                  <a16:creationId xmlns:a16="http://schemas.microsoft.com/office/drawing/2014/main" id="{368466CC-AE45-42D4-97EE-CFC59AB54079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1" name="任意多边形: 形状 2100">
              <a:extLst>
                <a:ext uri="{FF2B5EF4-FFF2-40B4-BE49-F238E27FC236}">
                  <a16:creationId xmlns:a16="http://schemas.microsoft.com/office/drawing/2014/main" id="{D5AE5508-C999-421A-8090-953C54FA1863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2" name="任意多边形: 形状 2101">
              <a:extLst>
                <a:ext uri="{FF2B5EF4-FFF2-40B4-BE49-F238E27FC236}">
                  <a16:creationId xmlns:a16="http://schemas.microsoft.com/office/drawing/2014/main" id="{1004DED6-9363-4A56-A576-8FDB92326262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3" name="任意多边形: 形状 2102">
              <a:extLst>
                <a:ext uri="{FF2B5EF4-FFF2-40B4-BE49-F238E27FC236}">
                  <a16:creationId xmlns:a16="http://schemas.microsoft.com/office/drawing/2014/main" id="{C26F7FA6-BAD6-43F9-AFBD-98F6692D4034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4" name="任意多边形: 形状 2103">
              <a:extLst>
                <a:ext uri="{FF2B5EF4-FFF2-40B4-BE49-F238E27FC236}">
                  <a16:creationId xmlns:a16="http://schemas.microsoft.com/office/drawing/2014/main" id="{EFC9E1CE-B185-474E-9151-F80B7A35CFA8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5" name="任意多边形: 形状 2104">
              <a:extLst>
                <a:ext uri="{FF2B5EF4-FFF2-40B4-BE49-F238E27FC236}">
                  <a16:creationId xmlns:a16="http://schemas.microsoft.com/office/drawing/2014/main" id="{4E1A9384-491E-4295-B133-4171375943D9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6" name="任意多边形: 形状 2105">
              <a:extLst>
                <a:ext uri="{FF2B5EF4-FFF2-40B4-BE49-F238E27FC236}">
                  <a16:creationId xmlns:a16="http://schemas.microsoft.com/office/drawing/2014/main" id="{BA962961-A3AF-42F9-8C14-8AE3F633C771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7" name="任意多边形: 形状 2106">
              <a:extLst>
                <a:ext uri="{FF2B5EF4-FFF2-40B4-BE49-F238E27FC236}">
                  <a16:creationId xmlns:a16="http://schemas.microsoft.com/office/drawing/2014/main" id="{C2FD4580-3F3F-4D61-91E0-D083C10DDAC2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8" name="任意多边形: 形状 2107">
              <a:extLst>
                <a:ext uri="{FF2B5EF4-FFF2-40B4-BE49-F238E27FC236}">
                  <a16:creationId xmlns:a16="http://schemas.microsoft.com/office/drawing/2014/main" id="{B766E42E-CC56-4B6B-AC4C-A2BC4D133F51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9" name="任意多边形: 形状 2108">
              <a:extLst>
                <a:ext uri="{FF2B5EF4-FFF2-40B4-BE49-F238E27FC236}">
                  <a16:creationId xmlns:a16="http://schemas.microsoft.com/office/drawing/2014/main" id="{CCA54910-4B50-45CB-9A8C-FC5C8F317935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0" name="任意多边形: 形状 2109">
              <a:extLst>
                <a:ext uri="{FF2B5EF4-FFF2-40B4-BE49-F238E27FC236}">
                  <a16:creationId xmlns:a16="http://schemas.microsoft.com/office/drawing/2014/main" id="{A3C227FB-D729-4795-89BF-56EE9FBEC59C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1" name="任意多边形: 形状 2110">
              <a:extLst>
                <a:ext uri="{FF2B5EF4-FFF2-40B4-BE49-F238E27FC236}">
                  <a16:creationId xmlns:a16="http://schemas.microsoft.com/office/drawing/2014/main" id="{8F59189A-6963-42D0-9E2C-B964ECEE00E9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2" name="任意多边形: 形状 2111">
              <a:extLst>
                <a:ext uri="{FF2B5EF4-FFF2-40B4-BE49-F238E27FC236}">
                  <a16:creationId xmlns:a16="http://schemas.microsoft.com/office/drawing/2014/main" id="{1438C988-5412-451F-8E51-87BF5C56B9EF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3" name="任意多边形: 形状 2112">
              <a:extLst>
                <a:ext uri="{FF2B5EF4-FFF2-40B4-BE49-F238E27FC236}">
                  <a16:creationId xmlns:a16="http://schemas.microsoft.com/office/drawing/2014/main" id="{1F58A935-9BBE-431C-A406-FAE490A9EC9C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4" name="任意多边形: 形状 2113">
              <a:extLst>
                <a:ext uri="{FF2B5EF4-FFF2-40B4-BE49-F238E27FC236}">
                  <a16:creationId xmlns:a16="http://schemas.microsoft.com/office/drawing/2014/main" id="{ACDE8A02-C1F4-4957-9EDB-D1F7349277A1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5" name="任意多边形: 形状 2114">
              <a:extLst>
                <a:ext uri="{FF2B5EF4-FFF2-40B4-BE49-F238E27FC236}">
                  <a16:creationId xmlns:a16="http://schemas.microsoft.com/office/drawing/2014/main" id="{A65CF478-91EC-4971-BBA7-B9CD226F5552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6" name="任意多边形: 形状 2115">
              <a:extLst>
                <a:ext uri="{FF2B5EF4-FFF2-40B4-BE49-F238E27FC236}">
                  <a16:creationId xmlns:a16="http://schemas.microsoft.com/office/drawing/2014/main" id="{39D7354C-617B-4C41-BC92-3F975A2A0D72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95" name="组合 1094">
            <a:extLst>
              <a:ext uri="{FF2B5EF4-FFF2-40B4-BE49-F238E27FC236}">
                <a16:creationId xmlns:a16="http://schemas.microsoft.com/office/drawing/2014/main" id="{FF42F02C-59B3-4BFC-9E76-F8F45DEE3CC1}"/>
              </a:ext>
            </a:extLst>
          </p:cNvPr>
          <p:cNvGrpSpPr/>
          <p:nvPr/>
        </p:nvGrpSpPr>
        <p:grpSpPr>
          <a:xfrm flipH="1">
            <a:off x="3073469" y="2689370"/>
            <a:ext cx="747820" cy="1069830"/>
            <a:chOff x="1292593" y="3122000"/>
            <a:chExt cx="1359502" cy="1944901"/>
          </a:xfrm>
        </p:grpSpPr>
        <p:sp>
          <p:nvSpPr>
            <p:cNvPr id="1096" name="任意多边形: 形状 1095">
              <a:extLst>
                <a:ext uri="{FF2B5EF4-FFF2-40B4-BE49-F238E27FC236}">
                  <a16:creationId xmlns:a16="http://schemas.microsoft.com/office/drawing/2014/main" id="{DABE56B1-1D70-426E-B0E7-2F5110DD86EA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" name="任意多边形: 形状 1096">
              <a:extLst>
                <a:ext uri="{FF2B5EF4-FFF2-40B4-BE49-F238E27FC236}">
                  <a16:creationId xmlns:a16="http://schemas.microsoft.com/office/drawing/2014/main" id="{95EBE212-AA92-4948-B548-E00B77143514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" name="任意多边形: 形状 1097">
              <a:extLst>
                <a:ext uri="{FF2B5EF4-FFF2-40B4-BE49-F238E27FC236}">
                  <a16:creationId xmlns:a16="http://schemas.microsoft.com/office/drawing/2014/main" id="{7743C0DA-0BAB-446F-8098-CA640372C309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" name="任意多边形: 形状 1098">
              <a:extLst>
                <a:ext uri="{FF2B5EF4-FFF2-40B4-BE49-F238E27FC236}">
                  <a16:creationId xmlns:a16="http://schemas.microsoft.com/office/drawing/2014/main" id="{2EEA3C61-2768-4449-99E6-8207D05C5833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" name="任意多边形: 形状 1099">
              <a:extLst>
                <a:ext uri="{FF2B5EF4-FFF2-40B4-BE49-F238E27FC236}">
                  <a16:creationId xmlns:a16="http://schemas.microsoft.com/office/drawing/2014/main" id="{F3745336-C342-44AE-A5E2-B5FEB7655C04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" name="任意多边形: 形状 1100">
              <a:extLst>
                <a:ext uri="{FF2B5EF4-FFF2-40B4-BE49-F238E27FC236}">
                  <a16:creationId xmlns:a16="http://schemas.microsoft.com/office/drawing/2014/main" id="{79E58D0E-34FF-441C-B24A-E03F50FBC24E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2" name="任意多边形: 形状 1101">
              <a:extLst>
                <a:ext uri="{FF2B5EF4-FFF2-40B4-BE49-F238E27FC236}">
                  <a16:creationId xmlns:a16="http://schemas.microsoft.com/office/drawing/2014/main" id="{B8A59F34-ABA2-4DFA-BA7D-240E5297FD9E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3" name="任意多边形: 形状 1102">
              <a:extLst>
                <a:ext uri="{FF2B5EF4-FFF2-40B4-BE49-F238E27FC236}">
                  <a16:creationId xmlns:a16="http://schemas.microsoft.com/office/drawing/2014/main" id="{95B5390D-818F-4ED5-874E-37F44894352E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4" name="任意多边形: 形状 1103">
              <a:extLst>
                <a:ext uri="{FF2B5EF4-FFF2-40B4-BE49-F238E27FC236}">
                  <a16:creationId xmlns:a16="http://schemas.microsoft.com/office/drawing/2014/main" id="{2CE508CC-F9DF-44DF-97BF-F11C615C0A13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5" name="任意多边形: 形状 1104">
              <a:extLst>
                <a:ext uri="{FF2B5EF4-FFF2-40B4-BE49-F238E27FC236}">
                  <a16:creationId xmlns:a16="http://schemas.microsoft.com/office/drawing/2014/main" id="{76F0E2A9-AAA0-48E0-9A81-664ECC1480CF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6" name="任意多边形: 形状 1105">
              <a:extLst>
                <a:ext uri="{FF2B5EF4-FFF2-40B4-BE49-F238E27FC236}">
                  <a16:creationId xmlns:a16="http://schemas.microsoft.com/office/drawing/2014/main" id="{619009D8-6017-428B-B910-940ED1EA88CE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7" name="任意多边形: 形状 1106">
              <a:extLst>
                <a:ext uri="{FF2B5EF4-FFF2-40B4-BE49-F238E27FC236}">
                  <a16:creationId xmlns:a16="http://schemas.microsoft.com/office/drawing/2014/main" id="{5E349D4D-E272-4226-A614-7037FBA19DF4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8" name="任意多边形: 形状 1107">
              <a:extLst>
                <a:ext uri="{FF2B5EF4-FFF2-40B4-BE49-F238E27FC236}">
                  <a16:creationId xmlns:a16="http://schemas.microsoft.com/office/drawing/2014/main" id="{E4F33AE9-3BE9-4B4D-9AFF-9781573AD9A4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9" name="任意多边形: 形状 1108">
              <a:extLst>
                <a:ext uri="{FF2B5EF4-FFF2-40B4-BE49-F238E27FC236}">
                  <a16:creationId xmlns:a16="http://schemas.microsoft.com/office/drawing/2014/main" id="{A201F445-580A-429C-8F07-F5E6F817F299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0" name="任意多边形: 形状 1109">
              <a:extLst>
                <a:ext uri="{FF2B5EF4-FFF2-40B4-BE49-F238E27FC236}">
                  <a16:creationId xmlns:a16="http://schemas.microsoft.com/office/drawing/2014/main" id="{EF26781F-6AFF-4FF6-96FC-2EB110F445D3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1" name="任意多边形: 形状 1110">
              <a:extLst>
                <a:ext uri="{FF2B5EF4-FFF2-40B4-BE49-F238E27FC236}">
                  <a16:creationId xmlns:a16="http://schemas.microsoft.com/office/drawing/2014/main" id="{EAC7D34B-6853-4DFB-BB6B-6D0D48392D1D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2" name="任意多边形: 形状 1111">
              <a:extLst>
                <a:ext uri="{FF2B5EF4-FFF2-40B4-BE49-F238E27FC236}">
                  <a16:creationId xmlns:a16="http://schemas.microsoft.com/office/drawing/2014/main" id="{BFDEB094-1DD9-4876-B163-0E1F91F55B22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15" name="组合 1114">
            <a:extLst>
              <a:ext uri="{FF2B5EF4-FFF2-40B4-BE49-F238E27FC236}">
                <a16:creationId xmlns:a16="http://schemas.microsoft.com/office/drawing/2014/main" id="{DF7ECE0F-7704-4D93-8226-4800777CED8C}"/>
              </a:ext>
            </a:extLst>
          </p:cNvPr>
          <p:cNvGrpSpPr/>
          <p:nvPr/>
        </p:nvGrpSpPr>
        <p:grpSpPr>
          <a:xfrm>
            <a:off x="5324303" y="3183259"/>
            <a:ext cx="1599462" cy="523404"/>
            <a:chOff x="2271701" y="3519925"/>
            <a:chExt cx="1599462" cy="523404"/>
          </a:xfrm>
        </p:grpSpPr>
        <p:sp>
          <p:nvSpPr>
            <p:cNvPr id="1116" name="矩形 1115">
              <a:extLst>
                <a:ext uri="{FF2B5EF4-FFF2-40B4-BE49-F238E27FC236}">
                  <a16:creationId xmlns:a16="http://schemas.microsoft.com/office/drawing/2014/main" id="{B5DF95C7-4042-4FA3-85BE-01405AFDA377}"/>
                </a:ext>
              </a:extLst>
            </p:cNvPr>
            <p:cNvSpPr/>
            <p:nvPr/>
          </p:nvSpPr>
          <p:spPr>
            <a:xfrm>
              <a:off x="2271701" y="3519925"/>
              <a:ext cx="1599462" cy="523404"/>
            </a:xfrm>
            <a:prstGeom prst="rect">
              <a:avLst/>
            </a:prstGeom>
            <a:solidFill>
              <a:schemeClr val="accent1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7" name="文本框 1116">
              <a:extLst>
                <a:ext uri="{FF2B5EF4-FFF2-40B4-BE49-F238E27FC236}">
                  <a16:creationId xmlns:a16="http://schemas.microsoft.com/office/drawing/2014/main" id="{10C41936-AE84-4B75-8AEF-42CE7C9FB649}"/>
                </a:ext>
              </a:extLst>
            </p:cNvPr>
            <p:cNvSpPr txBox="1"/>
            <p:nvPr/>
          </p:nvSpPr>
          <p:spPr>
            <a:xfrm>
              <a:off x="2386148" y="3566184"/>
              <a:ext cx="1370568" cy="430887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no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bg1"/>
                  </a:solidFill>
                  <a:effectLst/>
                  <a:latin typeface="+mj-ea"/>
                  <a:ea typeface="+mj-ea"/>
                </a:rPr>
                <a:t>服务客户</a:t>
              </a:r>
            </a:p>
          </p:txBody>
        </p:sp>
      </p:grpSp>
      <p:grpSp>
        <p:nvGrpSpPr>
          <p:cNvPr id="1118" name="组合 1117">
            <a:extLst>
              <a:ext uri="{FF2B5EF4-FFF2-40B4-BE49-F238E27FC236}">
                <a16:creationId xmlns:a16="http://schemas.microsoft.com/office/drawing/2014/main" id="{658D41B8-E8B2-4C8D-9904-BA6B7D642ED8}"/>
              </a:ext>
            </a:extLst>
          </p:cNvPr>
          <p:cNvGrpSpPr/>
          <p:nvPr/>
        </p:nvGrpSpPr>
        <p:grpSpPr>
          <a:xfrm>
            <a:off x="4417017" y="2689370"/>
            <a:ext cx="747820" cy="1069830"/>
            <a:chOff x="1292593" y="3122000"/>
            <a:chExt cx="1359502" cy="1944901"/>
          </a:xfrm>
        </p:grpSpPr>
        <p:sp>
          <p:nvSpPr>
            <p:cNvPr id="1119" name="任意多边形: 形状 1118">
              <a:extLst>
                <a:ext uri="{FF2B5EF4-FFF2-40B4-BE49-F238E27FC236}">
                  <a16:creationId xmlns:a16="http://schemas.microsoft.com/office/drawing/2014/main" id="{81CC79B1-0AA6-4C35-9642-399E4CB832BD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0" name="任意多边形: 形状 1119">
              <a:extLst>
                <a:ext uri="{FF2B5EF4-FFF2-40B4-BE49-F238E27FC236}">
                  <a16:creationId xmlns:a16="http://schemas.microsoft.com/office/drawing/2014/main" id="{27D6588C-2763-4AA2-8945-BDCFC65F967B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1" name="任意多边形: 形状 1120">
              <a:extLst>
                <a:ext uri="{FF2B5EF4-FFF2-40B4-BE49-F238E27FC236}">
                  <a16:creationId xmlns:a16="http://schemas.microsoft.com/office/drawing/2014/main" id="{8806B4F8-CB52-4EBD-8EE4-7588A0A1B23C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2" name="任意多边形: 形状 1121">
              <a:extLst>
                <a:ext uri="{FF2B5EF4-FFF2-40B4-BE49-F238E27FC236}">
                  <a16:creationId xmlns:a16="http://schemas.microsoft.com/office/drawing/2014/main" id="{6D67865C-CCB5-4C24-BDD6-FC8AEABD153B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3" name="任意多边形: 形状 1122">
              <a:extLst>
                <a:ext uri="{FF2B5EF4-FFF2-40B4-BE49-F238E27FC236}">
                  <a16:creationId xmlns:a16="http://schemas.microsoft.com/office/drawing/2014/main" id="{0702841D-E5F9-4B7F-85FA-2297FF42AF40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4" name="任意多边形: 形状 1123">
              <a:extLst>
                <a:ext uri="{FF2B5EF4-FFF2-40B4-BE49-F238E27FC236}">
                  <a16:creationId xmlns:a16="http://schemas.microsoft.com/office/drawing/2014/main" id="{489C9A91-F545-4FC1-9209-DCEC2553C980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5" name="任意多边形: 形状 1124">
              <a:extLst>
                <a:ext uri="{FF2B5EF4-FFF2-40B4-BE49-F238E27FC236}">
                  <a16:creationId xmlns:a16="http://schemas.microsoft.com/office/drawing/2014/main" id="{E5576326-FB93-4CDB-9567-425FBBE409C1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6" name="任意多边形: 形状 1125">
              <a:extLst>
                <a:ext uri="{FF2B5EF4-FFF2-40B4-BE49-F238E27FC236}">
                  <a16:creationId xmlns:a16="http://schemas.microsoft.com/office/drawing/2014/main" id="{5123A698-FD40-49D8-A3EF-6F950BFBBD3B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7" name="任意多边形: 形状 1126">
              <a:extLst>
                <a:ext uri="{FF2B5EF4-FFF2-40B4-BE49-F238E27FC236}">
                  <a16:creationId xmlns:a16="http://schemas.microsoft.com/office/drawing/2014/main" id="{EC5FC88F-0CAD-4C5F-B45D-217E956901B9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8" name="任意多边形: 形状 1127">
              <a:extLst>
                <a:ext uri="{FF2B5EF4-FFF2-40B4-BE49-F238E27FC236}">
                  <a16:creationId xmlns:a16="http://schemas.microsoft.com/office/drawing/2014/main" id="{41932E19-95A3-4A93-BFF2-63284CAC6053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9" name="任意多边形: 形状 1128">
              <a:extLst>
                <a:ext uri="{FF2B5EF4-FFF2-40B4-BE49-F238E27FC236}">
                  <a16:creationId xmlns:a16="http://schemas.microsoft.com/office/drawing/2014/main" id="{4E1B0B73-4254-4191-9647-BC559AA29DFE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0" name="任意多边形: 形状 1129">
              <a:extLst>
                <a:ext uri="{FF2B5EF4-FFF2-40B4-BE49-F238E27FC236}">
                  <a16:creationId xmlns:a16="http://schemas.microsoft.com/office/drawing/2014/main" id="{B2AC8E95-FABC-48FB-98BC-A49487DA54E7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1" name="任意多边形: 形状 1130">
              <a:extLst>
                <a:ext uri="{FF2B5EF4-FFF2-40B4-BE49-F238E27FC236}">
                  <a16:creationId xmlns:a16="http://schemas.microsoft.com/office/drawing/2014/main" id="{0348B8E6-F972-4950-94ED-48C97A709812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2" name="任意多边形: 形状 1131">
              <a:extLst>
                <a:ext uri="{FF2B5EF4-FFF2-40B4-BE49-F238E27FC236}">
                  <a16:creationId xmlns:a16="http://schemas.microsoft.com/office/drawing/2014/main" id="{CF338429-877E-4D36-8DE4-D08A5861BF8A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3" name="任意多边形: 形状 1132">
              <a:extLst>
                <a:ext uri="{FF2B5EF4-FFF2-40B4-BE49-F238E27FC236}">
                  <a16:creationId xmlns:a16="http://schemas.microsoft.com/office/drawing/2014/main" id="{D6113CD9-40F3-4D59-92C7-D88BBD89B610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4" name="任意多边形: 形状 1133">
              <a:extLst>
                <a:ext uri="{FF2B5EF4-FFF2-40B4-BE49-F238E27FC236}">
                  <a16:creationId xmlns:a16="http://schemas.microsoft.com/office/drawing/2014/main" id="{960B9B76-113B-40E9-B326-6F95F621BF62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5" name="任意多边形: 形状 1134">
              <a:extLst>
                <a:ext uri="{FF2B5EF4-FFF2-40B4-BE49-F238E27FC236}">
                  <a16:creationId xmlns:a16="http://schemas.microsoft.com/office/drawing/2014/main" id="{14A38F71-ACE9-459E-B901-598BFB9988DC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36" name="组合 1135">
            <a:extLst>
              <a:ext uri="{FF2B5EF4-FFF2-40B4-BE49-F238E27FC236}">
                <a16:creationId xmlns:a16="http://schemas.microsoft.com/office/drawing/2014/main" id="{247394AF-6234-4AEB-BE1E-1E31E96958F0}"/>
              </a:ext>
            </a:extLst>
          </p:cNvPr>
          <p:cNvGrpSpPr/>
          <p:nvPr/>
        </p:nvGrpSpPr>
        <p:grpSpPr>
          <a:xfrm flipH="1">
            <a:off x="7053128" y="2689370"/>
            <a:ext cx="747820" cy="1069830"/>
            <a:chOff x="1292593" y="3122000"/>
            <a:chExt cx="1359502" cy="1944901"/>
          </a:xfrm>
        </p:grpSpPr>
        <p:sp>
          <p:nvSpPr>
            <p:cNvPr id="1137" name="任意多边形: 形状 1136">
              <a:extLst>
                <a:ext uri="{FF2B5EF4-FFF2-40B4-BE49-F238E27FC236}">
                  <a16:creationId xmlns:a16="http://schemas.microsoft.com/office/drawing/2014/main" id="{645D6164-73B2-410F-9547-E8628A398610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8" name="任意多边形: 形状 1137">
              <a:extLst>
                <a:ext uri="{FF2B5EF4-FFF2-40B4-BE49-F238E27FC236}">
                  <a16:creationId xmlns:a16="http://schemas.microsoft.com/office/drawing/2014/main" id="{E5283902-7CDC-44E4-828C-2296175D62C7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9" name="任意多边形: 形状 1138">
              <a:extLst>
                <a:ext uri="{FF2B5EF4-FFF2-40B4-BE49-F238E27FC236}">
                  <a16:creationId xmlns:a16="http://schemas.microsoft.com/office/drawing/2014/main" id="{DBCA7DF3-7D2B-4E8C-8033-F1343520DF7B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0" name="任意多边形: 形状 1139">
              <a:extLst>
                <a:ext uri="{FF2B5EF4-FFF2-40B4-BE49-F238E27FC236}">
                  <a16:creationId xmlns:a16="http://schemas.microsoft.com/office/drawing/2014/main" id="{A35634A9-71E1-40E5-BBA1-B37D1EFB285B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1" name="任意多边形: 形状 1140">
              <a:extLst>
                <a:ext uri="{FF2B5EF4-FFF2-40B4-BE49-F238E27FC236}">
                  <a16:creationId xmlns:a16="http://schemas.microsoft.com/office/drawing/2014/main" id="{20B29AE5-DC3B-488A-BA61-45BFA994446A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2" name="任意多边形: 形状 1141">
              <a:extLst>
                <a:ext uri="{FF2B5EF4-FFF2-40B4-BE49-F238E27FC236}">
                  <a16:creationId xmlns:a16="http://schemas.microsoft.com/office/drawing/2014/main" id="{A70FCAB8-008A-4B7E-97DE-EC2BA7DA9B20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3" name="任意多边形: 形状 1142">
              <a:extLst>
                <a:ext uri="{FF2B5EF4-FFF2-40B4-BE49-F238E27FC236}">
                  <a16:creationId xmlns:a16="http://schemas.microsoft.com/office/drawing/2014/main" id="{F6E16E7B-C510-41EA-964B-A7C41B5844BB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4" name="任意多边形: 形状 1143">
              <a:extLst>
                <a:ext uri="{FF2B5EF4-FFF2-40B4-BE49-F238E27FC236}">
                  <a16:creationId xmlns:a16="http://schemas.microsoft.com/office/drawing/2014/main" id="{D0F0B23E-60F9-4902-8C1D-7A7E90209297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5" name="任意多边形: 形状 1144">
              <a:extLst>
                <a:ext uri="{FF2B5EF4-FFF2-40B4-BE49-F238E27FC236}">
                  <a16:creationId xmlns:a16="http://schemas.microsoft.com/office/drawing/2014/main" id="{4CBCB3FA-6A34-4AF8-9432-E402512F436B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6" name="任意多边形: 形状 1145">
              <a:extLst>
                <a:ext uri="{FF2B5EF4-FFF2-40B4-BE49-F238E27FC236}">
                  <a16:creationId xmlns:a16="http://schemas.microsoft.com/office/drawing/2014/main" id="{0B1F65B0-849A-4472-83D3-766B8F0C6C99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7" name="任意多边形: 形状 1146">
              <a:extLst>
                <a:ext uri="{FF2B5EF4-FFF2-40B4-BE49-F238E27FC236}">
                  <a16:creationId xmlns:a16="http://schemas.microsoft.com/office/drawing/2014/main" id="{E97E1239-7679-48DE-BB09-96FE12C8EC9F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8" name="任意多边形: 形状 1147">
              <a:extLst>
                <a:ext uri="{FF2B5EF4-FFF2-40B4-BE49-F238E27FC236}">
                  <a16:creationId xmlns:a16="http://schemas.microsoft.com/office/drawing/2014/main" id="{2E07734D-1A89-49B6-961B-C095CD68C34E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9" name="任意多边形: 形状 1148">
              <a:extLst>
                <a:ext uri="{FF2B5EF4-FFF2-40B4-BE49-F238E27FC236}">
                  <a16:creationId xmlns:a16="http://schemas.microsoft.com/office/drawing/2014/main" id="{5128E8CB-036C-4291-9A8F-98A2A850279B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0" name="任意多边形: 形状 1149">
              <a:extLst>
                <a:ext uri="{FF2B5EF4-FFF2-40B4-BE49-F238E27FC236}">
                  <a16:creationId xmlns:a16="http://schemas.microsoft.com/office/drawing/2014/main" id="{095D1ED0-FD19-49CD-9761-1951223F5A5C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1" name="任意多边形: 形状 1150">
              <a:extLst>
                <a:ext uri="{FF2B5EF4-FFF2-40B4-BE49-F238E27FC236}">
                  <a16:creationId xmlns:a16="http://schemas.microsoft.com/office/drawing/2014/main" id="{BEFA4751-6104-4040-B7B2-B64EBBB31F7E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2" name="任意多边形: 形状 1151">
              <a:extLst>
                <a:ext uri="{FF2B5EF4-FFF2-40B4-BE49-F238E27FC236}">
                  <a16:creationId xmlns:a16="http://schemas.microsoft.com/office/drawing/2014/main" id="{05E001A4-83D2-4A0A-BCB8-003147E1E471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3" name="任意多边形: 形状 1152">
              <a:extLst>
                <a:ext uri="{FF2B5EF4-FFF2-40B4-BE49-F238E27FC236}">
                  <a16:creationId xmlns:a16="http://schemas.microsoft.com/office/drawing/2014/main" id="{F218395E-8F25-401B-AEA8-1AC516C03B41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54" name="组合 1153">
            <a:extLst>
              <a:ext uri="{FF2B5EF4-FFF2-40B4-BE49-F238E27FC236}">
                <a16:creationId xmlns:a16="http://schemas.microsoft.com/office/drawing/2014/main" id="{38EE92A4-F312-4EC9-8A0B-7B977AB6C165}"/>
              </a:ext>
            </a:extLst>
          </p:cNvPr>
          <p:cNvGrpSpPr/>
          <p:nvPr/>
        </p:nvGrpSpPr>
        <p:grpSpPr>
          <a:xfrm>
            <a:off x="9303963" y="3183259"/>
            <a:ext cx="1599462" cy="523404"/>
            <a:chOff x="2271701" y="3519925"/>
            <a:chExt cx="1599462" cy="523404"/>
          </a:xfrm>
        </p:grpSpPr>
        <p:sp>
          <p:nvSpPr>
            <p:cNvPr id="1155" name="矩形 1154">
              <a:extLst>
                <a:ext uri="{FF2B5EF4-FFF2-40B4-BE49-F238E27FC236}">
                  <a16:creationId xmlns:a16="http://schemas.microsoft.com/office/drawing/2014/main" id="{B8542CDE-850A-4E8A-A9F4-DE2C5C520A11}"/>
                </a:ext>
              </a:extLst>
            </p:cNvPr>
            <p:cNvSpPr/>
            <p:nvPr/>
          </p:nvSpPr>
          <p:spPr>
            <a:xfrm>
              <a:off x="2271701" y="3519925"/>
              <a:ext cx="1599462" cy="523404"/>
            </a:xfrm>
            <a:prstGeom prst="rect">
              <a:avLst/>
            </a:prstGeom>
            <a:solidFill>
              <a:schemeClr val="accent1"/>
            </a:solidFill>
            <a:ln w="19050" cap="flat" cmpd="sng" algn="ctr">
              <a:solidFill>
                <a:schemeClr val="tx1">
                  <a:lumMod val="95000"/>
                  <a:lumOff val="5000"/>
                </a:schemeClr>
              </a:solidFill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56" name="文本框 1155">
              <a:extLst>
                <a:ext uri="{FF2B5EF4-FFF2-40B4-BE49-F238E27FC236}">
                  <a16:creationId xmlns:a16="http://schemas.microsoft.com/office/drawing/2014/main" id="{3E63B532-53B9-4F8C-8BBD-41AE8ECB3999}"/>
                </a:ext>
              </a:extLst>
            </p:cNvPr>
            <p:cNvSpPr txBox="1"/>
            <p:nvPr/>
          </p:nvSpPr>
          <p:spPr>
            <a:xfrm>
              <a:off x="2386148" y="3566184"/>
              <a:ext cx="1370568" cy="430887"/>
            </a:xfrm>
            <a:prstGeom prst="rect">
              <a:avLst/>
            </a:prstGeom>
            <a:noFill/>
          </p:spPr>
          <p:txBody>
            <a:bodyPr wrap="none" lIns="0" tIns="0" rIns="0" bIns="0" rtlCol="0" anchor="t">
              <a:noAutofit/>
            </a:bodyPr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bg1"/>
                  </a:solidFill>
                  <a:effectLst/>
                  <a:latin typeface="+mj-ea"/>
                  <a:ea typeface="+mj-ea"/>
                </a:rPr>
                <a:t>行业专家</a:t>
              </a:r>
            </a:p>
          </p:txBody>
        </p:sp>
      </p:grpSp>
      <p:grpSp>
        <p:nvGrpSpPr>
          <p:cNvPr id="1157" name="组合 1156">
            <a:extLst>
              <a:ext uri="{FF2B5EF4-FFF2-40B4-BE49-F238E27FC236}">
                <a16:creationId xmlns:a16="http://schemas.microsoft.com/office/drawing/2014/main" id="{F52823C2-AE74-468C-9C31-E44F56C4AC5B}"/>
              </a:ext>
            </a:extLst>
          </p:cNvPr>
          <p:cNvGrpSpPr/>
          <p:nvPr/>
        </p:nvGrpSpPr>
        <p:grpSpPr>
          <a:xfrm>
            <a:off x="8396677" y="2689370"/>
            <a:ext cx="747820" cy="1069830"/>
            <a:chOff x="1292593" y="3122000"/>
            <a:chExt cx="1359502" cy="1944901"/>
          </a:xfrm>
        </p:grpSpPr>
        <p:sp>
          <p:nvSpPr>
            <p:cNvPr id="1158" name="任意多边形: 形状 1157">
              <a:extLst>
                <a:ext uri="{FF2B5EF4-FFF2-40B4-BE49-F238E27FC236}">
                  <a16:creationId xmlns:a16="http://schemas.microsoft.com/office/drawing/2014/main" id="{1AD484AF-D7B9-44D8-B0D3-F7616E847AA8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9" name="任意多边形: 形状 1158">
              <a:extLst>
                <a:ext uri="{FF2B5EF4-FFF2-40B4-BE49-F238E27FC236}">
                  <a16:creationId xmlns:a16="http://schemas.microsoft.com/office/drawing/2014/main" id="{0489CEC1-30ED-4A43-9BD5-164B5D299CE0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0" name="任意多边形: 形状 1159">
              <a:extLst>
                <a:ext uri="{FF2B5EF4-FFF2-40B4-BE49-F238E27FC236}">
                  <a16:creationId xmlns:a16="http://schemas.microsoft.com/office/drawing/2014/main" id="{8FD0A273-0D63-41CF-83E5-1CA3EB5AA0B6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1" name="任意多边形: 形状 1160">
              <a:extLst>
                <a:ext uri="{FF2B5EF4-FFF2-40B4-BE49-F238E27FC236}">
                  <a16:creationId xmlns:a16="http://schemas.microsoft.com/office/drawing/2014/main" id="{8C0AE522-6FC7-452A-8BBD-3A39CE4B836A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2" name="任意多边形: 形状 1161">
              <a:extLst>
                <a:ext uri="{FF2B5EF4-FFF2-40B4-BE49-F238E27FC236}">
                  <a16:creationId xmlns:a16="http://schemas.microsoft.com/office/drawing/2014/main" id="{A6059036-E4D2-4BB4-BECA-E27041C22AC6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3" name="任意多边形: 形状 1162">
              <a:extLst>
                <a:ext uri="{FF2B5EF4-FFF2-40B4-BE49-F238E27FC236}">
                  <a16:creationId xmlns:a16="http://schemas.microsoft.com/office/drawing/2014/main" id="{A99259F1-0473-4EAB-848A-8DD521E20371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4" name="任意多边形: 形状 1163">
              <a:extLst>
                <a:ext uri="{FF2B5EF4-FFF2-40B4-BE49-F238E27FC236}">
                  <a16:creationId xmlns:a16="http://schemas.microsoft.com/office/drawing/2014/main" id="{22ECED93-DE52-430D-AF2A-002C99BEF1A4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5" name="任意多边形: 形状 1164">
              <a:extLst>
                <a:ext uri="{FF2B5EF4-FFF2-40B4-BE49-F238E27FC236}">
                  <a16:creationId xmlns:a16="http://schemas.microsoft.com/office/drawing/2014/main" id="{5FB8E5AE-F371-4C33-8219-BCC89689C3D3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6" name="任意多边形: 形状 1165">
              <a:extLst>
                <a:ext uri="{FF2B5EF4-FFF2-40B4-BE49-F238E27FC236}">
                  <a16:creationId xmlns:a16="http://schemas.microsoft.com/office/drawing/2014/main" id="{CA05D696-88D4-4C08-8C49-DB8C45874503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7" name="任意多边形: 形状 1166">
              <a:extLst>
                <a:ext uri="{FF2B5EF4-FFF2-40B4-BE49-F238E27FC236}">
                  <a16:creationId xmlns:a16="http://schemas.microsoft.com/office/drawing/2014/main" id="{75822E45-8DA8-48B1-BC5F-2F7F1E8F2385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8" name="任意多边形: 形状 1167">
              <a:extLst>
                <a:ext uri="{FF2B5EF4-FFF2-40B4-BE49-F238E27FC236}">
                  <a16:creationId xmlns:a16="http://schemas.microsoft.com/office/drawing/2014/main" id="{6CD182DB-2C84-4D08-9DFE-3F7560DB7AA7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9" name="任意多边形: 形状 1168">
              <a:extLst>
                <a:ext uri="{FF2B5EF4-FFF2-40B4-BE49-F238E27FC236}">
                  <a16:creationId xmlns:a16="http://schemas.microsoft.com/office/drawing/2014/main" id="{FD4A366B-EF59-43CC-B2DA-80979E79BBB4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0" name="任意多边形: 形状 1169">
              <a:extLst>
                <a:ext uri="{FF2B5EF4-FFF2-40B4-BE49-F238E27FC236}">
                  <a16:creationId xmlns:a16="http://schemas.microsoft.com/office/drawing/2014/main" id="{46416E30-1461-4FBB-A7FB-BDE56D688E12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1" name="任意多边形: 形状 1170">
              <a:extLst>
                <a:ext uri="{FF2B5EF4-FFF2-40B4-BE49-F238E27FC236}">
                  <a16:creationId xmlns:a16="http://schemas.microsoft.com/office/drawing/2014/main" id="{99C56533-6607-4E6E-9612-5C5CD9A6384F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2" name="任意多边形: 形状 1171">
              <a:extLst>
                <a:ext uri="{FF2B5EF4-FFF2-40B4-BE49-F238E27FC236}">
                  <a16:creationId xmlns:a16="http://schemas.microsoft.com/office/drawing/2014/main" id="{18EA0BDA-CA09-44D9-947B-D49EB4E556CD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3" name="任意多边形: 形状 1172">
              <a:extLst>
                <a:ext uri="{FF2B5EF4-FFF2-40B4-BE49-F238E27FC236}">
                  <a16:creationId xmlns:a16="http://schemas.microsoft.com/office/drawing/2014/main" id="{31EE6A4C-20A4-4DD0-9BBE-B95080811919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4" name="任意多边形: 形状 1173">
              <a:extLst>
                <a:ext uri="{FF2B5EF4-FFF2-40B4-BE49-F238E27FC236}">
                  <a16:creationId xmlns:a16="http://schemas.microsoft.com/office/drawing/2014/main" id="{C28680C8-073E-45EB-9620-516410077771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75" name="组合 1174">
            <a:extLst>
              <a:ext uri="{FF2B5EF4-FFF2-40B4-BE49-F238E27FC236}">
                <a16:creationId xmlns:a16="http://schemas.microsoft.com/office/drawing/2014/main" id="{3C1CEA8D-E599-4FBB-A4C9-22CCCBF45F19}"/>
              </a:ext>
            </a:extLst>
          </p:cNvPr>
          <p:cNvGrpSpPr/>
          <p:nvPr/>
        </p:nvGrpSpPr>
        <p:grpSpPr>
          <a:xfrm flipH="1">
            <a:off x="11032788" y="2689370"/>
            <a:ext cx="747820" cy="1069830"/>
            <a:chOff x="1292593" y="3122000"/>
            <a:chExt cx="1359502" cy="1944901"/>
          </a:xfrm>
        </p:grpSpPr>
        <p:sp>
          <p:nvSpPr>
            <p:cNvPr id="1176" name="任意多边形: 形状 1175">
              <a:extLst>
                <a:ext uri="{FF2B5EF4-FFF2-40B4-BE49-F238E27FC236}">
                  <a16:creationId xmlns:a16="http://schemas.microsoft.com/office/drawing/2014/main" id="{60DC3961-7A8C-49CE-819C-07AEEE16D8F7}"/>
                </a:ext>
              </a:extLst>
            </p:cNvPr>
            <p:cNvSpPr/>
            <p:nvPr/>
          </p:nvSpPr>
          <p:spPr>
            <a:xfrm>
              <a:off x="1292593" y="3895182"/>
              <a:ext cx="534638" cy="336838"/>
            </a:xfrm>
            <a:custGeom>
              <a:avLst/>
              <a:gdLst>
                <a:gd name="connsiteX0" fmla="*/ 0 w 534638"/>
                <a:gd name="connsiteY0" fmla="*/ 14917 h 336838"/>
                <a:gd name="connsiteX1" fmla="*/ 534638 w 534638"/>
                <a:gd name="connsiteY1" fmla="*/ 323146 h 336838"/>
                <a:gd name="connsiteX2" fmla="*/ 0 w 534638"/>
                <a:gd name="connsiteY2" fmla="*/ 14917 h 3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4638" h="336838">
                  <a:moveTo>
                    <a:pt x="0" y="14917"/>
                  </a:moveTo>
                  <a:cubicBezTo>
                    <a:pt x="0" y="14917"/>
                    <a:pt x="97631" y="414967"/>
                    <a:pt x="534638" y="323146"/>
                  </a:cubicBezTo>
                  <a:cubicBezTo>
                    <a:pt x="534638" y="323146"/>
                    <a:pt x="408051" y="-81762"/>
                    <a:pt x="0" y="14917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7" name="任意多边形: 形状 1176">
              <a:extLst>
                <a:ext uri="{FF2B5EF4-FFF2-40B4-BE49-F238E27FC236}">
                  <a16:creationId xmlns:a16="http://schemas.microsoft.com/office/drawing/2014/main" id="{F8F28BD3-8FA9-46C7-8196-D01589801BC2}"/>
                </a:ext>
              </a:extLst>
            </p:cNvPr>
            <p:cNvSpPr/>
            <p:nvPr/>
          </p:nvSpPr>
          <p:spPr>
            <a:xfrm>
              <a:off x="1503762" y="4444726"/>
              <a:ext cx="532066" cy="236089"/>
            </a:xfrm>
            <a:custGeom>
              <a:avLst/>
              <a:gdLst>
                <a:gd name="connsiteX0" fmla="*/ 0 w 532066"/>
                <a:gd name="connsiteY0" fmla="*/ 70972 h 236089"/>
                <a:gd name="connsiteX1" fmla="*/ 532067 w 532066"/>
                <a:gd name="connsiteY1" fmla="*/ 163174 h 236089"/>
                <a:gd name="connsiteX2" fmla="*/ 0 w 532066"/>
                <a:gd name="connsiteY2" fmla="*/ 70972 h 23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2066" h="236089">
                  <a:moveTo>
                    <a:pt x="0" y="70972"/>
                  </a:moveTo>
                  <a:cubicBezTo>
                    <a:pt x="0" y="70972"/>
                    <a:pt x="200596" y="370057"/>
                    <a:pt x="532067" y="163174"/>
                  </a:cubicBezTo>
                  <a:cubicBezTo>
                    <a:pt x="532067" y="163174"/>
                    <a:pt x="306038" y="-131339"/>
                    <a:pt x="0" y="70972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8" name="任意多边形: 形状 1177">
              <a:extLst>
                <a:ext uri="{FF2B5EF4-FFF2-40B4-BE49-F238E27FC236}">
                  <a16:creationId xmlns:a16="http://schemas.microsoft.com/office/drawing/2014/main" id="{5E8A9CD1-4123-472E-AB6A-14CC27101A79}"/>
                </a:ext>
              </a:extLst>
            </p:cNvPr>
            <p:cNvSpPr/>
            <p:nvPr/>
          </p:nvSpPr>
          <p:spPr>
            <a:xfrm>
              <a:off x="1823421" y="4822878"/>
              <a:ext cx="573024" cy="244023"/>
            </a:xfrm>
            <a:custGeom>
              <a:avLst/>
              <a:gdLst>
                <a:gd name="connsiteX0" fmla="*/ 0 w 573024"/>
                <a:gd name="connsiteY0" fmla="*/ 149163 h 244023"/>
                <a:gd name="connsiteX1" fmla="*/ 573024 w 573024"/>
                <a:gd name="connsiteY1" fmla="*/ 89536 h 244023"/>
                <a:gd name="connsiteX2" fmla="*/ 0 w 573024"/>
                <a:gd name="connsiteY2" fmla="*/ 149163 h 244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3024" h="244023">
                  <a:moveTo>
                    <a:pt x="0" y="149163"/>
                  </a:moveTo>
                  <a:cubicBezTo>
                    <a:pt x="0" y="149163"/>
                    <a:pt x="292703" y="398051"/>
                    <a:pt x="573024" y="89536"/>
                  </a:cubicBezTo>
                  <a:cubicBezTo>
                    <a:pt x="573024" y="89822"/>
                    <a:pt x="255556" y="-147351"/>
                    <a:pt x="0" y="149163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9" name="任意多边形: 形状 1178">
              <a:extLst>
                <a:ext uri="{FF2B5EF4-FFF2-40B4-BE49-F238E27FC236}">
                  <a16:creationId xmlns:a16="http://schemas.microsoft.com/office/drawing/2014/main" id="{F8BD62CE-D8E6-412F-B6A8-ED054749F463}"/>
                </a:ext>
              </a:extLst>
            </p:cNvPr>
            <p:cNvSpPr/>
            <p:nvPr/>
          </p:nvSpPr>
          <p:spPr>
            <a:xfrm>
              <a:off x="1915723" y="4011920"/>
              <a:ext cx="254141" cy="513588"/>
            </a:xfrm>
            <a:custGeom>
              <a:avLst/>
              <a:gdLst>
                <a:gd name="connsiteX0" fmla="*/ 210212 w 254141"/>
                <a:gd name="connsiteY0" fmla="*/ 0 h 513588"/>
                <a:gd name="connsiteX1" fmla="*/ 43143 w 254141"/>
                <a:gd name="connsiteY1" fmla="*/ 513588 h 513588"/>
                <a:gd name="connsiteX2" fmla="*/ 210212 w 254141"/>
                <a:gd name="connsiteY2" fmla="*/ 0 h 51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41" h="513588">
                  <a:moveTo>
                    <a:pt x="210212" y="0"/>
                  </a:moveTo>
                  <a:cubicBezTo>
                    <a:pt x="210212" y="0"/>
                    <a:pt x="-114400" y="156020"/>
                    <a:pt x="43143" y="513588"/>
                  </a:cubicBezTo>
                  <a:cubicBezTo>
                    <a:pt x="66289" y="500729"/>
                    <a:pt x="364041" y="324898"/>
                    <a:pt x="210212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0" name="任意多边形: 形状 1179">
              <a:extLst>
                <a:ext uri="{FF2B5EF4-FFF2-40B4-BE49-F238E27FC236}">
                  <a16:creationId xmlns:a16="http://schemas.microsoft.com/office/drawing/2014/main" id="{ACDA0533-D152-4EAF-979B-5226D7F1E646}"/>
                </a:ext>
              </a:extLst>
            </p:cNvPr>
            <p:cNvSpPr/>
            <p:nvPr/>
          </p:nvSpPr>
          <p:spPr>
            <a:xfrm>
              <a:off x="2143243" y="4443022"/>
              <a:ext cx="188232" cy="406336"/>
            </a:xfrm>
            <a:custGeom>
              <a:avLst/>
              <a:gdLst>
                <a:gd name="connsiteX0" fmla="*/ 53177 w 188232"/>
                <a:gd name="connsiteY0" fmla="*/ 0 h 406336"/>
                <a:gd name="connsiteX1" fmla="*/ 132520 w 188232"/>
                <a:gd name="connsiteY1" fmla="*/ 406337 h 406336"/>
                <a:gd name="connsiteX2" fmla="*/ 53177 w 188232"/>
                <a:gd name="connsiteY2" fmla="*/ 0 h 406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8232" h="406336">
                  <a:moveTo>
                    <a:pt x="53177" y="0"/>
                  </a:moveTo>
                  <a:cubicBezTo>
                    <a:pt x="53177" y="0"/>
                    <a:pt x="-108748" y="218599"/>
                    <a:pt x="132520" y="406337"/>
                  </a:cubicBezTo>
                  <a:cubicBezTo>
                    <a:pt x="147570" y="382905"/>
                    <a:pt x="288921" y="174403"/>
                    <a:pt x="53177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1" name="任意多边形: 形状 1180">
              <a:extLst>
                <a:ext uri="{FF2B5EF4-FFF2-40B4-BE49-F238E27FC236}">
                  <a16:creationId xmlns:a16="http://schemas.microsoft.com/office/drawing/2014/main" id="{DE3D99FA-6B98-4F9F-804D-31626D0AD0A1}"/>
                </a:ext>
              </a:extLst>
            </p:cNvPr>
            <p:cNvSpPr/>
            <p:nvPr/>
          </p:nvSpPr>
          <p:spPr>
            <a:xfrm>
              <a:off x="1444417" y="3449850"/>
              <a:ext cx="314097" cy="376046"/>
            </a:xfrm>
            <a:custGeom>
              <a:avLst/>
              <a:gdLst>
                <a:gd name="connsiteX0" fmla="*/ 1146 w 314097"/>
                <a:gd name="connsiteY0" fmla="*/ 0 h 376046"/>
                <a:gd name="connsiteX1" fmla="*/ 313948 w 314097"/>
                <a:gd name="connsiteY1" fmla="*/ 376047 h 376046"/>
                <a:gd name="connsiteX2" fmla="*/ 1146 w 314097"/>
                <a:gd name="connsiteY2" fmla="*/ 0 h 37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4097" h="376046">
                  <a:moveTo>
                    <a:pt x="1146" y="0"/>
                  </a:moveTo>
                  <a:cubicBezTo>
                    <a:pt x="1146" y="0"/>
                    <a:pt x="-36096" y="323850"/>
                    <a:pt x="313948" y="376047"/>
                  </a:cubicBezTo>
                  <a:cubicBezTo>
                    <a:pt x="313948" y="376047"/>
                    <a:pt x="330997" y="40196"/>
                    <a:pt x="1146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2" name="任意多边形: 形状 1181">
              <a:extLst>
                <a:ext uri="{FF2B5EF4-FFF2-40B4-BE49-F238E27FC236}">
                  <a16:creationId xmlns:a16="http://schemas.microsoft.com/office/drawing/2014/main" id="{74DA98EC-457C-4675-A49D-B2CC9E6E1CB2}"/>
                </a:ext>
              </a:extLst>
            </p:cNvPr>
            <p:cNvSpPr/>
            <p:nvPr/>
          </p:nvSpPr>
          <p:spPr>
            <a:xfrm>
              <a:off x="1756469" y="3122000"/>
              <a:ext cx="222312" cy="450056"/>
            </a:xfrm>
            <a:custGeom>
              <a:avLst/>
              <a:gdLst>
                <a:gd name="connsiteX0" fmla="*/ 191158 w 222312"/>
                <a:gd name="connsiteY0" fmla="*/ 0 h 450056"/>
                <a:gd name="connsiteX1" fmla="*/ 30948 w 222312"/>
                <a:gd name="connsiteY1" fmla="*/ 450056 h 450056"/>
                <a:gd name="connsiteX2" fmla="*/ 191158 w 222312"/>
                <a:gd name="connsiteY2" fmla="*/ 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2312" h="450056">
                  <a:moveTo>
                    <a:pt x="191158" y="0"/>
                  </a:moveTo>
                  <a:cubicBezTo>
                    <a:pt x="191158" y="0"/>
                    <a:pt x="-92020" y="118205"/>
                    <a:pt x="30948" y="450056"/>
                  </a:cubicBezTo>
                  <a:cubicBezTo>
                    <a:pt x="30948" y="450056"/>
                    <a:pt x="314697" y="308515"/>
                    <a:pt x="191158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3" name="任意多边形: 形状 1182">
              <a:extLst>
                <a:ext uri="{FF2B5EF4-FFF2-40B4-BE49-F238E27FC236}">
                  <a16:creationId xmlns:a16="http://schemas.microsoft.com/office/drawing/2014/main" id="{3C31C321-E91E-4289-9AAB-8661D235B967}"/>
                </a:ext>
              </a:extLst>
            </p:cNvPr>
            <p:cNvSpPr/>
            <p:nvPr/>
          </p:nvSpPr>
          <p:spPr>
            <a:xfrm>
              <a:off x="1774506" y="3595487"/>
              <a:ext cx="347065" cy="450437"/>
            </a:xfrm>
            <a:custGeom>
              <a:avLst/>
              <a:gdLst>
                <a:gd name="connsiteX0" fmla="*/ 344000 w 347065"/>
                <a:gd name="connsiteY0" fmla="*/ 0 h 450437"/>
                <a:gd name="connsiteX1" fmla="*/ 2052 w 347065"/>
                <a:gd name="connsiteY1" fmla="*/ 450437 h 450437"/>
                <a:gd name="connsiteX2" fmla="*/ 344000 w 347065"/>
                <a:gd name="connsiteY2" fmla="*/ 0 h 4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7065" h="450437">
                  <a:moveTo>
                    <a:pt x="344000" y="0"/>
                  </a:moveTo>
                  <a:cubicBezTo>
                    <a:pt x="344000" y="0"/>
                    <a:pt x="-30904" y="42767"/>
                    <a:pt x="2052" y="450437"/>
                  </a:cubicBezTo>
                  <a:cubicBezTo>
                    <a:pt x="2052" y="450437"/>
                    <a:pt x="384957" y="382238"/>
                    <a:pt x="344000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4" name="任意多边形: 形状 1183">
              <a:extLst>
                <a:ext uri="{FF2B5EF4-FFF2-40B4-BE49-F238E27FC236}">
                  <a16:creationId xmlns:a16="http://schemas.microsoft.com/office/drawing/2014/main" id="{195904C3-72C6-4F1C-B4BC-BA323F1D34FB}"/>
                </a:ext>
              </a:extLst>
            </p:cNvPr>
            <p:cNvSpPr/>
            <p:nvPr/>
          </p:nvSpPr>
          <p:spPr>
            <a:xfrm>
              <a:off x="1756876" y="3521192"/>
              <a:ext cx="895219" cy="1498663"/>
            </a:xfrm>
            <a:custGeom>
              <a:avLst/>
              <a:gdLst>
                <a:gd name="connsiteX0" fmla="*/ 895220 w 895219"/>
                <a:gd name="connsiteY0" fmla="*/ 1498664 h 1498663"/>
                <a:gd name="connsiteX1" fmla="*/ 890457 w 895219"/>
                <a:gd name="connsiteY1" fmla="*/ 1497235 h 1498663"/>
                <a:gd name="connsiteX2" fmla="*/ 876360 w 895219"/>
                <a:gd name="connsiteY2" fmla="*/ 1493520 h 1498663"/>
                <a:gd name="connsiteX3" fmla="*/ 822639 w 895219"/>
                <a:gd name="connsiteY3" fmla="*/ 1478375 h 1498663"/>
                <a:gd name="connsiteX4" fmla="*/ 633949 w 895219"/>
                <a:gd name="connsiteY4" fmla="*/ 1398937 h 1498663"/>
                <a:gd name="connsiteX5" fmla="*/ 389537 w 895219"/>
                <a:gd name="connsiteY5" fmla="*/ 1220057 h 1498663"/>
                <a:gd name="connsiteX6" fmla="*/ 268570 w 895219"/>
                <a:gd name="connsiteY6" fmla="*/ 1086707 h 1498663"/>
                <a:gd name="connsiteX7" fmla="*/ 239995 w 895219"/>
                <a:gd name="connsiteY7" fmla="*/ 1048607 h 1498663"/>
                <a:gd name="connsiteX8" fmla="*/ 225803 w 895219"/>
                <a:gd name="connsiteY8" fmla="*/ 1029557 h 1498663"/>
                <a:gd name="connsiteX9" fmla="*/ 212563 w 895219"/>
                <a:gd name="connsiteY9" fmla="*/ 1009555 h 1498663"/>
                <a:gd name="connsiteX10" fmla="*/ 185988 w 895219"/>
                <a:gd name="connsiteY10" fmla="*/ 968788 h 1498663"/>
                <a:gd name="connsiteX11" fmla="*/ 161604 w 895219"/>
                <a:gd name="connsiteY11" fmla="*/ 926116 h 1498663"/>
                <a:gd name="connsiteX12" fmla="*/ 149412 w 895219"/>
                <a:gd name="connsiteY12" fmla="*/ 904589 h 1498663"/>
                <a:gd name="connsiteX13" fmla="*/ 138554 w 895219"/>
                <a:gd name="connsiteY13" fmla="*/ 882587 h 1498663"/>
                <a:gd name="connsiteX14" fmla="*/ 117122 w 895219"/>
                <a:gd name="connsiteY14" fmla="*/ 838962 h 1498663"/>
                <a:gd name="connsiteX15" fmla="*/ 98072 w 895219"/>
                <a:gd name="connsiteY15" fmla="*/ 794956 h 1498663"/>
                <a:gd name="connsiteX16" fmla="*/ 88547 w 895219"/>
                <a:gd name="connsiteY16" fmla="*/ 773049 h 1498663"/>
                <a:gd name="connsiteX17" fmla="*/ 80642 w 895219"/>
                <a:gd name="connsiteY17" fmla="*/ 751046 h 1498663"/>
                <a:gd name="connsiteX18" fmla="*/ 65021 w 895219"/>
                <a:gd name="connsiteY18" fmla="*/ 707422 h 1498663"/>
                <a:gd name="connsiteX19" fmla="*/ 52162 w 895219"/>
                <a:gd name="connsiteY19" fmla="*/ 663893 h 1498663"/>
                <a:gd name="connsiteX20" fmla="*/ 45780 w 895219"/>
                <a:gd name="connsiteY20" fmla="*/ 642461 h 1498663"/>
                <a:gd name="connsiteX21" fmla="*/ 40541 w 895219"/>
                <a:gd name="connsiteY21" fmla="*/ 621030 h 1498663"/>
                <a:gd name="connsiteX22" fmla="*/ 31016 w 895219"/>
                <a:gd name="connsiteY22" fmla="*/ 578644 h 1498663"/>
                <a:gd name="connsiteX23" fmla="*/ 3965 w 895219"/>
                <a:gd name="connsiteY23" fmla="*/ 277082 h 1498663"/>
                <a:gd name="connsiteX24" fmla="*/ 26730 w 895219"/>
                <a:gd name="connsiteY24" fmla="*/ 73438 h 1498663"/>
                <a:gd name="connsiteX25" fmla="*/ 39113 w 895219"/>
                <a:gd name="connsiteY25" fmla="*/ 19050 h 1498663"/>
                <a:gd name="connsiteX26" fmla="*/ 42256 w 895219"/>
                <a:gd name="connsiteY26" fmla="*/ 4858 h 1498663"/>
                <a:gd name="connsiteX27" fmla="*/ 43208 w 895219"/>
                <a:gd name="connsiteY27" fmla="*/ 0 h 1498663"/>
                <a:gd name="connsiteX28" fmla="*/ 41780 w 895219"/>
                <a:gd name="connsiteY28" fmla="*/ 4763 h 1498663"/>
                <a:gd name="connsiteX29" fmla="*/ 38255 w 895219"/>
                <a:gd name="connsiteY29" fmla="*/ 18764 h 1498663"/>
                <a:gd name="connsiteX30" fmla="*/ 25111 w 895219"/>
                <a:gd name="connsiteY30" fmla="*/ 73057 h 1498663"/>
                <a:gd name="connsiteX31" fmla="*/ 27587 w 895219"/>
                <a:gd name="connsiteY31" fmla="*/ 579977 h 1498663"/>
                <a:gd name="connsiteX32" fmla="*/ 37112 w 895219"/>
                <a:gd name="connsiteY32" fmla="*/ 622459 h 1498663"/>
                <a:gd name="connsiteX33" fmla="*/ 42351 w 895219"/>
                <a:gd name="connsiteY33" fmla="*/ 643985 h 1498663"/>
                <a:gd name="connsiteX34" fmla="*/ 48733 w 895219"/>
                <a:gd name="connsiteY34" fmla="*/ 665512 h 1498663"/>
                <a:gd name="connsiteX35" fmla="*/ 61592 w 895219"/>
                <a:gd name="connsiteY35" fmla="*/ 709136 h 1498663"/>
                <a:gd name="connsiteX36" fmla="*/ 77213 w 895219"/>
                <a:gd name="connsiteY36" fmla="*/ 752951 h 1498663"/>
                <a:gd name="connsiteX37" fmla="*/ 85118 w 895219"/>
                <a:gd name="connsiteY37" fmla="*/ 775049 h 1498663"/>
                <a:gd name="connsiteX38" fmla="*/ 94643 w 895219"/>
                <a:gd name="connsiteY38" fmla="*/ 796957 h 1498663"/>
                <a:gd name="connsiteX39" fmla="*/ 113693 w 895219"/>
                <a:gd name="connsiteY39" fmla="*/ 841248 h 1498663"/>
                <a:gd name="connsiteX40" fmla="*/ 135125 w 895219"/>
                <a:gd name="connsiteY40" fmla="*/ 884968 h 1498663"/>
                <a:gd name="connsiteX41" fmla="*/ 146078 w 895219"/>
                <a:gd name="connsiteY41" fmla="*/ 907066 h 1498663"/>
                <a:gd name="connsiteX42" fmla="*/ 158270 w 895219"/>
                <a:gd name="connsiteY42" fmla="*/ 928688 h 1498663"/>
                <a:gd name="connsiteX43" fmla="*/ 182750 w 895219"/>
                <a:gd name="connsiteY43" fmla="*/ 971550 h 1498663"/>
                <a:gd name="connsiteX44" fmla="*/ 209420 w 895219"/>
                <a:gd name="connsiteY44" fmla="*/ 1012412 h 1498663"/>
                <a:gd name="connsiteX45" fmla="*/ 222659 w 895219"/>
                <a:gd name="connsiteY45" fmla="*/ 1032510 h 1498663"/>
                <a:gd name="connsiteX46" fmla="*/ 236947 w 895219"/>
                <a:gd name="connsiteY46" fmla="*/ 1051560 h 1498663"/>
                <a:gd name="connsiteX47" fmla="*/ 265522 w 895219"/>
                <a:gd name="connsiteY47" fmla="*/ 1089660 h 1498663"/>
                <a:gd name="connsiteX48" fmla="*/ 386870 w 895219"/>
                <a:gd name="connsiteY48" fmla="*/ 1223010 h 1498663"/>
                <a:gd name="connsiteX49" fmla="*/ 632711 w 895219"/>
                <a:gd name="connsiteY49" fmla="*/ 1402080 h 1498663"/>
                <a:gd name="connsiteX50" fmla="*/ 822353 w 895219"/>
                <a:gd name="connsiteY50" fmla="*/ 1480471 h 1498663"/>
                <a:gd name="connsiteX51" fmla="*/ 876360 w 895219"/>
                <a:gd name="connsiteY51" fmla="*/ 1494854 h 1498663"/>
                <a:gd name="connsiteX52" fmla="*/ 890553 w 895219"/>
                <a:gd name="connsiteY52" fmla="*/ 1498092 h 14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95219" h="1498663">
                  <a:moveTo>
                    <a:pt x="895220" y="1498664"/>
                  </a:moveTo>
                  <a:lnTo>
                    <a:pt x="890457" y="1497235"/>
                  </a:lnTo>
                  <a:lnTo>
                    <a:pt x="876360" y="1493520"/>
                  </a:lnTo>
                  <a:cubicBezTo>
                    <a:pt x="864073" y="1490281"/>
                    <a:pt x="845690" y="1485900"/>
                    <a:pt x="822639" y="1478375"/>
                  </a:cubicBezTo>
                  <a:cubicBezTo>
                    <a:pt x="757268" y="1458207"/>
                    <a:pt x="694061" y="1431597"/>
                    <a:pt x="633949" y="1398937"/>
                  </a:cubicBezTo>
                  <a:cubicBezTo>
                    <a:pt x="544928" y="1350378"/>
                    <a:pt x="462741" y="1290227"/>
                    <a:pt x="389537" y="1220057"/>
                  </a:cubicBezTo>
                  <a:cubicBezTo>
                    <a:pt x="346111" y="1178525"/>
                    <a:pt x="305687" y="1133963"/>
                    <a:pt x="268570" y="1086707"/>
                  </a:cubicBezTo>
                  <a:lnTo>
                    <a:pt x="239995" y="1048607"/>
                  </a:lnTo>
                  <a:cubicBezTo>
                    <a:pt x="235232" y="1042321"/>
                    <a:pt x="230470" y="1035939"/>
                    <a:pt x="225803" y="1029557"/>
                  </a:cubicBezTo>
                  <a:cubicBezTo>
                    <a:pt x="221135" y="1023176"/>
                    <a:pt x="216944" y="1016222"/>
                    <a:pt x="212563" y="1009555"/>
                  </a:cubicBezTo>
                  <a:lnTo>
                    <a:pt x="185988" y="968788"/>
                  </a:lnTo>
                  <a:lnTo>
                    <a:pt x="161604" y="926116"/>
                  </a:lnTo>
                  <a:lnTo>
                    <a:pt x="149412" y="904589"/>
                  </a:lnTo>
                  <a:lnTo>
                    <a:pt x="138554" y="882587"/>
                  </a:lnTo>
                  <a:cubicBezTo>
                    <a:pt x="131410" y="868013"/>
                    <a:pt x="124076" y="853535"/>
                    <a:pt x="117122" y="838962"/>
                  </a:cubicBezTo>
                  <a:lnTo>
                    <a:pt x="98072" y="794956"/>
                  </a:lnTo>
                  <a:cubicBezTo>
                    <a:pt x="95024" y="787622"/>
                    <a:pt x="91786" y="780383"/>
                    <a:pt x="88547" y="773049"/>
                  </a:cubicBezTo>
                  <a:cubicBezTo>
                    <a:pt x="85309" y="765715"/>
                    <a:pt x="83213" y="758380"/>
                    <a:pt x="80642" y="751046"/>
                  </a:cubicBezTo>
                  <a:lnTo>
                    <a:pt x="65021" y="707422"/>
                  </a:lnTo>
                  <a:cubicBezTo>
                    <a:pt x="60639" y="692753"/>
                    <a:pt x="56353" y="678275"/>
                    <a:pt x="52162" y="663893"/>
                  </a:cubicBezTo>
                  <a:cubicBezTo>
                    <a:pt x="50066" y="656654"/>
                    <a:pt x="47876" y="649510"/>
                    <a:pt x="45780" y="642461"/>
                  </a:cubicBezTo>
                  <a:cubicBezTo>
                    <a:pt x="43685" y="635413"/>
                    <a:pt x="42256" y="628079"/>
                    <a:pt x="40541" y="621030"/>
                  </a:cubicBezTo>
                  <a:cubicBezTo>
                    <a:pt x="37208" y="606743"/>
                    <a:pt x="33874" y="592455"/>
                    <a:pt x="31016" y="578644"/>
                  </a:cubicBezTo>
                  <a:cubicBezTo>
                    <a:pt x="9914" y="479576"/>
                    <a:pt x="832" y="378325"/>
                    <a:pt x="3965" y="277082"/>
                  </a:cubicBezTo>
                  <a:cubicBezTo>
                    <a:pt x="6177" y="208707"/>
                    <a:pt x="13789" y="140614"/>
                    <a:pt x="26730" y="73438"/>
                  </a:cubicBezTo>
                  <a:cubicBezTo>
                    <a:pt x="31778" y="49721"/>
                    <a:pt x="36255" y="31433"/>
                    <a:pt x="39113" y="19050"/>
                  </a:cubicBezTo>
                  <a:cubicBezTo>
                    <a:pt x="40446" y="12859"/>
                    <a:pt x="41494" y="8192"/>
                    <a:pt x="42256" y="4858"/>
                  </a:cubicBezTo>
                  <a:cubicBezTo>
                    <a:pt x="43018" y="1524"/>
                    <a:pt x="43208" y="0"/>
                    <a:pt x="43208" y="0"/>
                  </a:cubicBezTo>
                  <a:cubicBezTo>
                    <a:pt x="43208" y="0"/>
                    <a:pt x="42637" y="1524"/>
                    <a:pt x="41780" y="4763"/>
                  </a:cubicBezTo>
                  <a:cubicBezTo>
                    <a:pt x="40922" y="8001"/>
                    <a:pt x="39779" y="12668"/>
                    <a:pt x="38255" y="18764"/>
                  </a:cubicBezTo>
                  <a:cubicBezTo>
                    <a:pt x="35207" y="31242"/>
                    <a:pt x="30445" y="49435"/>
                    <a:pt x="25111" y="73057"/>
                  </a:cubicBezTo>
                  <a:cubicBezTo>
                    <a:pt x="-9185" y="240378"/>
                    <a:pt x="-8342" y="412999"/>
                    <a:pt x="27587" y="579977"/>
                  </a:cubicBezTo>
                  <a:cubicBezTo>
                    <a:pt x="30826" y="593979"/>
                    <a:pt x="34160" y="608076"/>
                    <a:pt x="37112" y="622459"/>
                  </a:cubicBezTo>
                  <a:cubicBezTo>
                    <a:pt x="38922" y="629602"/>
                    <a:pt x="40256" y="636842"/>
                    <a:pt x="42351" y="643985"/>
                  </a:cubicBezTo>
                  <a:cubicBezTo>
                    <a:pt x="44447" y="651129"/>
                    <a:pt x="46542" y="658273"/>
                    <a:pt x="48733" y="665512"/>
                  </a:cubicBezTo>
                  <a:cubicBezTo>
                    <a:pt x="52924" y="679894"/>
                    <a:pt x="57210" y="694087"/>
                    <a:pt x="61592" y="709136"/>
                  </a:cubicBezTo>
                  <a:lnTo>
                    <a:pt x="77213" y="752951"/>
                  </a:lnTo>
                  <a:cubicBezTo>
                    <a:pt x="79784" y="760285"/>
                    <a:pt x="82451" y="767715"/>
                    <a:pt x="85118" y="775049"/>
                  </a:cubicBezTo>
                  <a:cubicBezTo>
                    <a:pt x="87785" y="782384"/>
                    <a:pt x="91214" y="789622"/>
                    <a:pt x="94643" y="796957"/>
                  </a:cubicBezTo>
                  <a:lnTo>
                    <a:pt x="113693" y="841248"/>
                  </a:lnTo>
                  <a:cubicBezTo>
                    <a:pt x="120551" y="855821"/>
                    <a:pt x="127886" y="870299"/>
                    <a:pt x="135125" y="884968"/>
                  </a:cubicBezTo>
                  <a:cubicBezTo>
                    <a:pt x="138744" y="892397"/>
                    <a:pt x="142364" y="899731"/>
                    <a:pt x="146078" y="907066"/>
                  </a:cubicBezTo>
                  <a:cubicBezTo>
                    <a:pt x="149793" y="914400"/>
                    <a:pt x="154175" y="921448"/>
                    <a:pt x="158270" y="928688"/>
                  </a:cubicBezTo>
                  <a:lnTo>
                    <a:pt x="182750" y="971550"/>
                  </a:lnTo>
                  <a:lnTo>
                    <a:pt x="209420" y="1012412"/>
                  </a:lnTo>
                  <a:cubicBezTo>
                    <a:pt x="213896" y="1019080"/>
                    <a:pt x="218087" y="1025938"/>
                    <a:pt x="222659" y="1032510"/>
                  </a:cubicBezTo>
                  <a:lnTo>
                    <a:pt x="236947" y="1051560"/>
                  </a:lnTo>
                  <a:lnTo>
                    <a:pt x="265522" y="1089660"/>
                  </a:lnTo>
                  <a:cubicBezTo>
                    <a:pt x="302752" y="1136937"/>
                    <a:pt x="343304" y="1181500"/>
                    <a:pt x="386870" y="1223010"/>
                  </a:cubicBezTo>
                  <a:cubicBezTo>
                    <a:pt x="460474" y="1293385"/>
                    <a:pt x="543153" y="1353608"/>
                    <a:pt x="632711" y="1402080"/>
                  </a:cubicBezTo>
                  <a:cubicBezTo>
                    <a:pt x="693104" y="1434572"/>
                    <a:pt x="756645" y="1460837"/>
                    <a:pt x="822353" y="1480471"/>
                  </a:cubicBezTo>
                  <a:cubicBezTo>
                    <a:pt x="845499" y="1487805"/>
                    <a:pt x="863978" y="1491806"/>
                    <a:pt x="876360" y="1494854"/>
                  </a:cubicBezTo>
                  <a:lnTo>
                    <a:pt x="890553" y="1498092"/>
                  </a:ln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5" name="任意多边形: 形状 1184">
              <a:extLst>
                <a:ext uri="{FF2B5EF4-FFF2-40B4-BE49-F238E27FC236}">
                  <a16:creationId xmlns:a16="http://schemas.microsoft.com/office/drawing/2014/main" id="{6A013F5C-1A12-40CB-9D70-36747B6DE323}"/>
                </a:ext>
              </a:extLst>
            </p:cNvPr>
            <p:cNvSpPr/>
            <p:nvPr/>
          </p:nvSpPr>
          <p:spPr>
            <a:xfrm>
              <a:off x="2231166" y="4619234"/>
              <a:ext cx="44501" cy="228123"/>
            </a:xfrm>
            <a:custGeom>
              <a:avLst/>
              <a:gdLst>
                <a:gd name="connsiteX0" fmla="*/ 306 w 44501"/>
                <a:gd name="connsiteY0" fmla="*/ 0 h 228123"/>
                <a:gd name="connsiteX1" fmla="*/ 306 w 44501"/>
                <a:gd name="connsiteY1" fmla="*/ 9525 h 228123"/>
                <a:gd name="connsiteX2" fmla="*/ 2973 w 44501"/>
                <a:gd name="connsiteY2" fmla="*/ 34290 h 228123"/>
                <a:gd name="connsiteX3" fmla="*/ 15927 w 44501"/>
                <a:gd name="connsiteY3" fmla="*/ 115443 h 228123"/>
                <a:gd name="connsiteX4" fmla="*/ 34405 w 44501"/>
                <a:gd name="connsiteY4" fmla="*/ 195548 h 228123"/>
                <a:gd name="connsiteX5" fmla="*/ 41359 w 44501"/>
                <a:gd name="connsiteY5" fmla="*/ 219551 h 228123"/>
                <a:gd name="connsiteX6" fmla="*/ 44502 w 44501"/>
                <a:gd name="connsiteY6" fmla="*/ 228124 h 228123"/>
                <a:gd name="connsiteX7" fmla="*/ 42978 w 44501"/>
                <a:gd name="connsiteY7" fmla="*/ 218599 h 228123"/>
                <a:gd name="connsiteX8" fmla="*/ 37358 w 44501"/>
                <a:gd name="connsiteY8" fmla="*/ 194405 h 228123"/>
                <a:gd name="connsiteX9" fmla="*/ 20118 w 44501"/>
                <a:gd name="connsiteY9" fmla="*/ 114205 h 228123"/>
                <a:gd name="connsiteX10" fmla="*/ 5926 w 44501"/>
                <a:gd name="connsiteY10" fmla="*/ 33433 h 228123"/>
                <a:gd name="connsiteX11" fmla="*/ 1925 w 44501"/>
                <a:gd name="connsiteY11" fmla="*/ 8858 h 228123"/>
                <a:gd name="connsiteX12" fmla="*/ 306 w 44501"/>
                <a:gd name="connsiteY12" fmla="*/ 0 h 228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501" h="228123">
                  <a:moveTo>
                    <a:pt x="306" y="0"/>
                  </a:moveTo>
                  <a:cubicBezTo>
                    <a:pt x="-102" y="3162"/>
                    <a:pt x="-102" y="6363"/>
                    <a:pt x="306" y="9525"/>
                  </a:cubicBezTo>
                  <a:cubicBezTo>
                    <a:pt x="306" y="15430"/>
                    <a:pt x="1639" y="23908"/>
                    <a:pt x="2973" y="34290"/>
                  </a:cubicBezTo>
                  <a:cubicBezTo>
                    <a:pt x="5449" y="55245"/>
                    <a:pt x="9831" y="84011"/>
                    <a:pt x="15927" y="115443"/>
                  </a:cubicBezTo>
                  <a:cubicBezTo>
                    <a:pt x="22023" y="146875"/>
                    <a:pt x="28976" y="175260"/>
                    <a:pt x="34405" y="195548"/>
                  </a:cubicBezTo>
                  <a:cubicBezTo>
                    <a:pt x="37168" y="205740"/>
                    <a:pt x="39549" y="213931"/>
                    <a:pt x="41359" y="219551"/>
                  </a:cubicBezTo>
                  <a:cubicBezTo>
                    <a:pt x="42019" y="222536"/>
                    <a:pt x="43077" y="225419"/>
                    <a:pt x="44502" y="228124"/>
                  </a:cubicBezTo>
                  <a:cubicBezTo>
                    <a:pt x="44399" y="224897"/>
                    <a:pt x="43887" y="221696"/>
                    <a:pt x="42978" y="218599"/>
                  </a:cubicBezTo>
                  <a:lnTo>
                    <a:pt x="37358" y="194405"/>
                  </a:lnTo>
                  <a:cubicBezTo>
                    <a:pt x="32596" y="173927"/>
                    <a:pt x="26309" y="145637"/>
                    <a:pt x="20118" y="114205"/>
                  </a:cubicBezTo>
                  <a:cubicBezTo>
                    <a:pt x="13927" y="82772"/>
                    <a:pt x="9259" y="54197"/>
                    <a:pt x="5926" y="33433"/>
                  </a:cubicBezTo>
                  <a:cubicBezTo>
                    <a:pt x="4402" y="23908"/>
                    <a:pt x="3068" y="15526"/>
                    <a:pt x="1925" y="8858"/>
                  </a:cubicBezTo>
                  <a:cubicBezTo>
                    <a:pt x="1731" y="5853"/>
                    <a:pt x="1187" y="2880"/>
                    <a:pt x="306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6" name="任意多边形: 形状 1185">
              <a:extLst>
                <a:ext uri="{FF2B5EF4-FFF2-40B4-BE49-F238E27FC236}">
                  <a16:creationId xmlns:a16="http://schemas.microsoft.com/office/drawing/2014/main" id="{35D4D469-39F4-4AE2-B3E4-DE2BEA3FB8E0}"/>
                </a:ext>
              </a:extLst>
            </p:cNvPr>
            <p:cNvSpPr/>
            <p:nvPr/>
          </p:nvSpPr>
          <p:spPr>
            <a:xfrm>
              <a:off x="2151747" y="4916332"/>
              <a:ext cx="233648" cy="27546"/>
            </a:xfrm>
            <a:custGeom>
              <a:avLst/>
              <a:gdLst>
                <a:gd name="connsiteX0" fmla="*/ 0 w 233648"/>
                <a:gd name="connsiteY0" fmla="*/ 27514 h 27546"/>
                <a:gd name="connsiteX1" fmla="*/ 9525 w 233648"/>
                <a:gd name="connsiteY1" fmla="*/ 26657 h 27546"/>
                <a:gd name="connsiteX2" fmla="*/ 34480 w 233648"/>
                <a:gd name="connsiteY2" fmla="*/ 23038 h 27546"/>
                <a:gd name="connsiteX3" fmla="*/ 116586 w 233648"/>
                <a:gd name="connsiteY3" fmla="*/ 12084 h 27546"/>
                <a:gd name="connsiteX4" fmla="*/ 199073 w 233648"/>
                <a:gd name="connsiteY4" fmla="*/ 3797 h 27546"/>
                <a:gd name="connsiteX5" fmla="*/ 224123 w 233648"/>
                <a:gd name="connsiteY5" fmla="*/ 1606 h 27546"/>
                <a:gd name="connsiteX6" fmla="*/ 233648 w 233648"/>
                <a:gd name="connsiteY6" fmla="*/ 273 h 27546"/>
                <a:gd name="connsiteX7" fmla="*/ 224123 w 233648"/>
                <a:gd name="connsiteY7" fmla="*/ 273 h 27546"/>
                <a:gd name="connsiteX8" fmla="*/ 198977 w 233648"/>
                <a:gd name="connsiteY8" fmla="*/ 1130 h 27546"/>
                <a:gd name="connsiteX9" fmla="*/ 116205 w 233648"/>
                <a:gd name="connsiteY9" fmla="*/ 8179 h 27546"/>
                <a:gd name="connsiteX10" fmla="*/ 34004 w 233648"/>
                <a:gd name="connsiteY10" fmla="*/ 20466 h 27546"/>
                <a:gd name="connsiteX11" fmla="*/ 9335 w 233648"/>
                <a:gd name="connsiteY11" fmla="*/ 25419 h 27546"/>
                <a:gd name="connsiteX12" fmla="*/ 0 w 233648"/>
                <a:gd name="connsiteY12" fmla="*/ 27514 h 27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648" h="27546">
                  <a:moveTo>
                    <a:pt x="0" y="27514"/>
                  </a:moveTo>
                  <a:cubicBezTo>
                    <a:pt x="3199" y="27648"/>
                    <a:pt x="6401" y="27360"/>
                    <a:pt x="9525" y="26657"/>
                  </a:cubicBezTo>
                  <a:lnTo>
                    <a:pt x="34480" y="23038"/>
                  </a:lnTo>
                  <a:cubicBezTo>
                    <a:pt x="55436" y="19894"/>
                    <a:pt x="84487" y="15799"/>
                    <a:pt x="116586" y="12084"/>
                  </a:cubicBezTo>
                  <a:cubicBezTo>
                    <a:pt x="148685" y="8369"/>
                    <a:pt x="177927" y="5607"/>
                    <a:pt x="199073" y="3797"/>
                  </a:cubicBezTo>
                  <a:lnTo>
                    <a:pt x="224123" y="1606"/>
                  </a:lnTo>
                  <a:cubicBezTo>
                    <a:pt x="227341" y="1559"/>
                    <a:pt x="230541" y="1111"/>
                    <a:pt x="233648" y="273"/>
                  </a:cubicBezTo>
                  <a:cubicBezTo>
                    <a:pt x="230484" y="-91"/>
                    <a:pt x="227288" y="-91"/>
                    <a:pt x="224123" y="273"/>
                  </a:cubicBezTo>
                  <a:cubicBezTo>
                    <a:pt x="218123" y="273"/>
                    <a:pt x="209550" y="273"/>
                    <a:pt x="198977" y="1130"/>
                  </a:cubicBezTo>
                  <a:cubicBezTo>
                    <a:pt x="177737" y="2178"/>
                    <a:pt x="148400" y="4464"/>
                    <a:pt x="116205" y="8179"/>
                  </a:cubicBezTo>
                  <a:cubicBezTo>
                    <a:pt x="84011" y="11894"/>
                    <a:pt x="54959" y="16561"/>
                    <a:pt x="34004" y="20466"/>
                  </a:cubicBezTo>
                  <a:cubicBezTo>
                    <a:pt x="23622" y="22371"/>
                    <a:pt x="14954" y="24086"/>
                    <a:pt x="9335" y="25419"/>
                  </a:cubicBezTo>
                  <a:cubicBezTo>
                    <a:pt x="6149" y="25734"/>
                    <a:pt x="3014" y="26438"/>
                    <a:pt x="0" y="27514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7" name="任意多边形: 形状 1186">
              <a:extLst>
                <a:ext uri="{FF2B5EF4-FFF2-40B4-BE49-F238E27FC236}">
                  <a16:creationId xmlns:a16="http://schemas.microsoft.com/office/drawing/2014/main" id="{D6B597BD-3284-4279-92D7-33BD9B03D9C6}"/>
                </a:ext>
              </a:extLst>
            </p:cNvPr>
            <p:cNvSpPr/>
            <p:nvPr/>
          </p:nvSpPr>
          <p:spPr>
            <a:xfrm>
              <a:off x="1757222" y="4547130"/>
              <a:ext cx="273558" cy="66389"/>
            </a:xfrm>
            <a:custGeom>
              <a:avLst/>
              <a:gdLst>
                <a:gd name="connsiteX0" fmla="*/ 0 w 273558"/>
                <a:gd name="connsiteY0" fmla="*/ 0 h 66389"/>
                <a:gd name="connsiteX1" fmla="*/ 10763 w 273558"/>
                <a:gd name="connsiteY1" fmla="*/ 2572 h 66389"/>
                <a:gd name="connsiteX2" fmla="*/ 40386 w 273558"/>
                <a:gd name="connsiteY2" fmla="*/ 8477 h 66389"/>
                <a:gd name="connsiteX3" fmla="*/ 137827 w 273558"/>
                <a:gd name="connsiteY3" fmla="*/ 29718 h 66389"/>
                <a:gd name="connsiteX4" fmla="*/ 234125 w 273558"/>
                <a:gd name="connsiteY4" fmla="*/ 55340 h 66389"/>
                <a:gd name="connsiteX5" fmla="*/ 262700 w 273558"/>
                <a:gd name="connsiteY5" fmla="*/ 63722 h 66389"/>
                <a:gd name="connsiteX6" fmla="*/ 273558 w 273558"/>
                <a:gd name="connsiteY6" fmla="*/ 66389 h 66389"/>
                <a:gd name="connsiteX7" fmla="*/ 263271 w 273558"/>
                <a:gd name="connsiteY7" fmla="*/ 62198 h 66389"/>
                <a:gd name="connsiteX8" fmla="*/ 234696 w 273558"/>
                <a:gd name="connsiteY8" fmla="*/ 52673 h 66389"/>
                <a:gd name="connsiteX9" fmla="*/ 138494 w 273558"/>
                <a:gd name="connsiteY9" fmla="*/ 25813 h 66389"/>
                <a:gd name="connsiteX10" fmla="*/ 40672 w 273558"/>
                <a:gd name="connsiteY10" fmla="*/ 5620 h 66389"/>
                <a:gd name="connsiteX11" fmla="*/ 10763 w 273558"/>
                <a:gd name="connsiteY11" fmla="*/ 1143 h 66389"/>
                <a:gd name="connsiteX12" fmla="*/ 0 w 273558"/>
                <a:gd name="connsiteY12" fmla="*/ 0 h 6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3558" h="66389">
                  <a:moveTo>
                    <a:pt x="0" y="0"/>
                  </a:moveTo>
                  <a:cubicBezTo>
                    <a:pt x="3500" y="1189"/>
                    <a:pt x="7104" y="2050"/>
                    <a:pt x="10763" y="2572"/>
                  </a:cubicBezTo>
                  <a:lnTo>
                    <a:pt x="40386" y="8477"/>
                  </a:lnTo>
                  <a:cubicBezTo>
                    <a:pt x="65437" y="13335"/>
                    <a:pt x="100013" y="20574"/>
                    <a:pt x="137827" y="29718"/>
                  </a:cubicBezTo>
                  <a:cubicBezTo>
                    <a:pt x="175641" y="38862"/>
                    <a:pt x="209645" y="48292"/>
                    <a:pt x="234125" y="55340"/>
                  </a:cubicBezTo>
                  <a:lnTo>
                    <a:pt x="262700" y="63722"/>
                  </a:lnTo>
                  <a:cubicBezTo>
                    <a:pt x="266215" y="64990"/>
                    <a:pt x="269855" y="65884"/>
                    <a:pt x="273558" y="66389"/>
                  </a:cubicBezTo>
                  <a:cubicBezTo>
                    <a:pt x="270288" y="64630"/>
                    <a:pt x="266839" y="63225"/>
                    <a:pt x="263271" y="62198"/>
                  </a:cubicBezTo>
                  <a:cubicBezTo>
                    <a:pt x="256508" y="59722"/>
                    <a:pt x="246698" y="56388"/>
                    <a:pt x="234696" y="52673"/>
                  </a:cubicBezTo>
                  <a:cubicBezTo>
                    <a:pt x="210407" y="44863"/>
                    <a:pt x="176498" y="34957"/>
                    <a:pt x="138494" y="25813"/>
                  </a:cubicBezTo>
                  <a:cubicBezTo>
                    <a:pt x="100489" y="16669"/>
                    <a:pt x="65913" y="9811"/>
                    <a:pt x="40672" y="5620"/>
                  </a:cubicBezTo>
                  <a:cubicBezTo>
                    <a:pt x="28099" y="3524"/>
                    <a:pt x="17812" y="2000"/>
                    <a:pt x="10763" y="1143"/>
                  </a:cubicBezTo>
                  <a:cubicBezTo>
                    <a:pt x="7227" y="377"/>
                    <a:pt x="3618" y="-6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8" name="任意多边形: 形状 1187">
              <a:extLst>
                <a:ext uri="{FF2B5EF4-FFF2-40B4-BE49-F238E27FC236}">
                  <a16:creationId xmlns:a16="http://schemas.microsoft.com/office/drawing/2014/main" id="{6CF568EE-5AB2-4A3F-91D2-4891E0B3BCCD}"/>
                </a:ext>
              </a:extLst>
            </p:cNvPr>
            <p:cNvSpPr/>
            <p:nvPr/>
          </p:nvSpPr>
          <p:spPr>
            <a:xfrm>
              <a:off x="1960132" y="4240616"/>
              <a:ext cx="83602" cy="288226"/>
            </a:xfrm>
            <a:custGeom>
              <a:avLst/>
              <a:gdLst>
                <a:gd name="connsiteX0" fmla="*/ 83602 w 83602"/>
                <a:gd name="connsiteY0" fmla="*/ 0 h 288226"/>
                <a:gd name="connsiteX1" fmla="*/ 76935 w 83602"/>
                <a:gd name="connsiteY1" fmla="*/ 9525 h 288226"/>
                <a:gd name="connsiteX2" fmla="*/ 61028 w 83602"/>
                <a:gd name="connsiteY2" fmla="*/ 38100 h 288226"/>
                <a:gd name="connsiteX3" fmla="*/ 1878 w 83602"/>
                <a:gd name="connsiteY3" fmla="*/ 243745 h 288226"/>
                <a:gd name="connsiteX4" fmla="*/ 258 w 83602"/>
                <a:gd name="connsiteY4" fmla="*/ 276225 h 288226"/>
                <a:gd name="connsiteX5" fmla="*/ 258 w 83602"/>
                <a:gd name="connsiteY5" fmla="*/ 288226 h 288226"/>
                <a:gd name="connsiteX6" fmla="*/ 1497 w 83602"/>
                <a:gd name="connsiteY6" fmla="*/ 276320 h 288226"/>
                <a:gd name="connsiteX7" fmla="*/ 4449 w 83602"/>
                <a:gd name="connsiteY7" fmla="*/ 244030 h 288226"/>
                <a:gd name="connsiteX8" fmla="*/ 63314 w 83602"/>
                <a:gd name="connsiteY8" fmla="*/ 39433 h 288226"/>
                <a:gd name="connsiteX9" fmla="*/ 77982 w 83602"/>
                <a:gd name="connsiteY9" fmla="*/ 10858 h 288226"/>
                <a:gd name="connsiteX10" fmla="*/ 83602 w 83602"/>
                <a:gd name="connsiteY10" fmla="*/ 0 h 28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602" h="288226">
                  <a:moveTo>
                    <a:pt x="83602" y="0"/>
                  </a:moveTo>
                  <a:cubicBezTo>
                    <a:pt x="81035" y="2919"/>
                    <a:pt x="78799" y="6114"/>
                    <a:pt x="76935" y="9525"/>
                  </a:cubicBezTo>
                  <a:cubicBezTo>
                    <a:pt x="72839" y="16002"/>
                    <a:pt x="67410" y="25717"/>
                    <a:pt x="61028" y="38100"/>
                  </a:cubicBezTo>
                  <a:cubicBezTo>
                    <a:pt x="28097" y="102138"/>
                    <a:pt x="8004" y="171997"/>
                    <a:pt x="1878" y="243745"/>
                  </a:cubicBezTo>
                  <a:cubicBezTo>
                    <a:pt x="735" y="257461"/>
                    <a:pt x="258" y="268510"/>
                    <a:pt x="258" y="276225"/>
                  </a:cubicBezTo>
                  <a:cubicBezTo>
                    <a:pt x="-86" y="280218"/>
                    <a:pt x="-86" y="284233"/>
                    <a:pt x="258" y="288226"/>
                  </a:cubicBezTo>
                  <a:cubicBezTo>
                    <a:pt x="1055" y="284307"/>
                    <a:pt x="1469" y="280320"/>
                    <a:pt x="1497" y="276320"/>
                  </a:cubicBezTo>
                  <a:cubicBezTo>
                    <a:pt x="1497" y="268700"/>
                    <a:pt x="3021" y="257270"/>
                    <a:pt x="4449" y="244030"/>
                  </a:cubicBezTo>
                  <a:cubicBezTo>
                    <a:pt x="12224" y="172967"/>
                    <a:pt x="32135" y="103764"/>
                    <a:pt x="63314" y="39433"/>
                  </a:cubicBezTo>
                  <a:cubicBezTo>
                    <a:pt x="69219" y="27051"/>
                    <a:pt x="74363" y="17145"/>
                    <a:pt x="77982" y="10858"/>
                  </a:cubicBezTo>
                  <a:cubicBezTo>
                    <a:pt x="80209" y="7433"/>
                    <a:pt x="82092" y="3796"/>
                    <a:pt x="8360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9" name="任意多边形: 形状 1188">
              <a:extLst>
                <a:ext uri="{FF2B5EF4-FFF2-40B4-BE49-F238E27FC236}">
                  <a16:creationId xmlns:a16="http://schemas.microsoft.com/office/drawing/2014/main" id="{FAFB3252-7487-4F7C-8C15-98C2E05927D3}"/>
                </a:ext>
              </a:extLst>
            </p:cNvPr>
            <p:cNvSpPr/>
            <p:nvPr/>
          </p:nvSpPr>
          <p:spPr>
            <a:xfrm>
              <a:off x="1608918" y="4054116"/>
              <a:ext cx="207454" cy="168020"/>
            </a:xfrm>
            <a:custGeom>
              <a:avLst/>
              <a:gdLst>
                <a:gd name="connsiteX0" fmla="*/ 0 w 207454"/>
                <a:gd name="connsiteY0" fmla="*/ 0 h 168020"/>
                <a:gd name="connsiteX1" fmla="*/ 8573 w 207454"/>
                <a:gd name="connsiteY1" fmla="*/ 6096 h 168020"/>
                <a:gd name="connsiteX2" fmla="*/ 32671 w 207454"/>
                <a:gd name="connsiteY2" fmla="*/ 21717 h 168020"/>
                <a:gd name="connsiteX3" fmla="*/ 108871 w 207454"/>
                <a:gd name="connsiteY3" fmla="*/ 77629 h 168020"/>
                <a:gd name="connsiteX4" fmla="*/ 179356 w 207454"/>
                <a:gd name="connsiteY4" fmla="*/ 140589 h 168020"/>
                <a:gd name="connsiteX5" fmla="*/ 199644 w 207454"/>
                <a:gd name="connsiteY5" fmla="*/ 160782 h 168020"/>
                <a:gd name="connsiteX6" fmla="*/ 207454 w 207454"/>
                <a:gd name="connsiteY6" fmla="*/ 168021 h 168020"/>
                <a:gd name="connsiteX7" fmla="*/ 200882 w 207454"/>
                <a:gd name="connsiteY7" fmla="*/ 159734 h 168020"/>
                <a:gd name="connsiteX8" fmla="*/ 181832 w 207454"/>
                <a:gd name="connsiteY8" fmla="*/ 138493 h 168020"/>
                <a:gd name="connsiteX9" fmla="*/ 111919 w 207454"/>
                <a:gd name="connsiteY9" fmla="*/ 74295 h 168020"/>
                <a:gd name="connsiteX10" fmla="*/ 34576 w 207454"/>
                <a:gd name="connsiteY10" fmla="*/ 19240 h 168020"/>
                <a:gd name="connsiteX11" fmla="*/ 9811 w 207454"/>
                <a:gd name="connsiteY11" fmla="*/ 4667 h 168020"/>
                <a:gd name="connsiteX12" fmla="*/ 0 w 207454"/>
                <a:gd name="connsiteY12" fmla="*/ 0 h 168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454" h="168020">
                  <a:moveTo>
                    <a:pt x="0" y="0"/>
                  </a:moveTo>
                  <a:cubicBezTo>
                    <a:pt x="2640" y="2321"/>
                    <a:pt x="5513" y="4364"/>
                    <a:pt x="8573" y="6096"/>
                  </a:cubicBezTo>
                  <a:lnTo>
                    <a:pt x="32671" y="21717"/>
                  </a:lnTo>
                  <a:cubicBezTo>
                    <a:pt x="52864" y="35147"/>
                    <a:pt x="80296" y="54388"/>
                    <a:pt x="108871" y="77629"/>
                  </a:cubicBezTo>
                  <a:cubicBezTo>
                    <a:pt x="137446" y="100870"/>
                    <a:pt x="162115" y="123634"/>
                    <a:pt x="179356" y="140589"/>
                  </a:cubicBezTo>
                  <a:lnTo>
                    <a:pt x="199644" y="160782"/>
                  </a:lnTo>
                  <a:cubicBezTo>
                    <a:pt x="201978" y="163470"/>
                    <a:pt x="204597" y="165897"/>
                    <a:pt x="207454" y="168021"/>
                  </a:cubicBezTo>
                  <a:cubicBezTo>
                    <a:pt x="205565" y="165033"/>
                    <a:pt x="203361" y="162255"/>
                    <a:pt x="200882" y="159734"/>
                  </a:cubicBezTo>
                  <a:cubicBezTo>
                    <a:pt x="196501" y="154496"/>
                    <a:pt x="189929" y="147257"/>
                    <a:pt x="181832" y="138493"/>
                  </a:cubicBezTo>
                  <a:cubicBezTo>
                    <a:pt x="159885" y="115662"/>
                    <a:pt x="136535" y="94221"/>
                    <a:pt x="111919" y="74295"/>
                  </a:cubicBezTo>
                  <a:cubicBezTo>
                    <a:pt x="87294" y="54371"/>
                    <a:pt x="61464" y="35985"/>
                    <a:pt x="34576" y="19240"/>
                  </a:cubicBezTo>
                  <a:cubicBezTo>
                    <a:pt x="24289" y="12763"/>
                    <a:pt x="15526" y="7810"/>
                    <a:pt x="9811" y="4667"/>
                  </a:cubicBezTo>
                  <a:cubicBezTo>
                    <a:pt x="6711" y="2775"/>
                    <a:pt x="3423" y="1211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0" name="任意多边形: 形状 1189">
              <a:extLst>
                <a:ext uri="{FF2B5EF4-FFF2-40B4-BE49-F238E27FC236}">
                  <a16:creationId xmlns:a16="http://schemas.microsoft.com/office/drawing/2014/main" id="{C845CC06-6414-407B-B6DD-20C6859DD551}"/>
                </a:ext>
              </a:extLst>
            </p:cNvPr>
            <p:cNvSpPr/>
            <p:nvPr/>
          </p:nvSpPr>
          <p:spPr>
            <a:xfrm>
              <a:off x="1772652" y="3758079"/>
              <a:ext cx="245649" cy="288417"/>
            </a:xfrm>
            <a:custGeom>
              <a:avLst/>
              <a:gdLst>
                <a:gd name="connsiteX0" fmla="*/ 245650 w 245649"/>
                <a:gd name="connsiteY0" fmla="*/ 0 h 288417"/>
                <a:gd name="connsiteX1" fmla="*/ 242507 w 245649"/>
                <a:gd name="connsiteY1" fmla="*/ 2381 h 288417"/>
                <a:gd name="connsiteX2" fmla="*/ 234315 w 245649"/>
                <a:gd name="connsiteY2" fmla="*/ 9716 h 288417"/>
                <a:gd name="connsiteX3" fmla="*/ 204788 w 245649"/>
                <a:gd name="connsiteY3" fmla="*/ 37814 h 288417"/>
                <a:gd name="connsiteX4" fmla="*/ 113443 w 245649"/>
                <a:gd name="connsiteY4" fmla="*/ 136208 h 288417"/>
                <a:gd name="connsiteX5" fmla="*/ 30861 w 245649"/>
                <a:gd name="connsiteY5" fmla="*/ 242030 h 288417"/>
                <a:gd name="connsiteX6" fmla="*/ 7811 w 245649"/>
                <a:gd name="connsiteY6" fmla="*/ 275558 h 288417"/>
                <a:gd name="connsiteX7" fmla="*/ 1810 w 245649"/>
                <a:gd name="connsiteY7" fmla="*/ 285083 h 288417"/>
                <a:gd name="connsiteX8" fmla="*/ 0 w 245649"/>
                <a:gd name="connsiteY8" fmla="*/ 288417 h 288417"/>
                <a:gd name="connsiteX9" fmla="*/ 2572 w 245649"/>
                <a:gd name="connsiteY9" fmla="*/ 285559 h 288417"/>
                <a:gd name="connsiteX10" fmla="*/ 9144 w 245649"/>
                <a:gd name="connsiteY10" fmla="*/ 276701 h 288417"/>
                <a:gd name="connsiteX11" fmla="*/ 33242 w 245649"/>
                <a:gd name="connsiteY11" fmla="*/ 243935 h 288417"/>
                <a:gd name="connsiteX12" fmla="*/ 116681 w 245649"/>
                <a:gd name="connsiteY12" fmla="*/ 139160 h 288417"/>
                <a:gd name="connsiteX13" fmla="*/ 206978 w 245649"/>
                <a:gd name="connsiteY13" fmla="*/ 40100 h 288417"/>
                <a:gd name="connsiteX14" fmla="*/ 235553 w 245649"/>
                <a:gd name="connsiteY14" fmla="*/ 11525 h 288417"/>
                <a:gd name="connsiteX15" fmla="*/ 243173 w 245649"/>
                <a:gd name="connsiteY15" fmla="*/ 3620 h 288417"/>
                <a:gd name="connsiteX16" fmla="*/ 245650 w 245649"/>
                <a:gd name="connsiteY16" fmla="*/ 0 h 28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649" h="288417">
                  <a:moveTo>
                    <a:pt x="245650" y="0"/>
                  </a:moveTo>
                  <a:cubicBezTo>
                    <a:pt x="245650" y="0"/>
                    <a:pt x="244412" y="762"/>
                    <a:pt x="242507" y="2381"/>
                  </a:cubicBezTo>
                  <a:lnTo>
                    <a:pt x="234315" y="9716"/>
                  </a:lnTo>
                  <a:cubicBezTo>
                    <a:pt x="227171" y="16192"/>
                    <a:pt x="217075" y="25813"/>
                    <a:pt x="204788" y="37814"/>
                  </a:cubicBezTo>
                  <a:cubicBezTo>
                    <a:pt x="180308" y="61913"/>
                    <a:pt x="147638" y="96298"/>
                    <a:pt x="113443" y="136208"/>
                  </a:cubicBezTo>
                  <a:cubicBezTo>
                    <a:pt x="79248" y="176117"/>
                    <a:pt x="50673" y="213932"/>
                    <a:pt x="30861" y="242030"/>
                  </a:cubicBezTo>
                  <a:cubicBezTo>
                    <a:pt x="21336" y="256032"/>
                    <a:pt x="13049" y="267462"/>
                    <a:pt x="7811" y="275558"/>
                  </a:cubicBezTo>
                  <a:lnTo>
                    <a:pt x="1810" y="285083"/>
                  </a:lnTo>
                  <a:cubicBezTo>
                    <a:pt x="1038" y="286094"/>
                    <a:pt x="427" y="287219"/>
                    <a:pt x="0" y="288417"/>
                  </a:cubicBezTo>
                  <a:cubicBezTo>
                    <a:pt x="0" y="288417"/>
                    <a:pt x="1048" y="287560"/>
                    <a:pt x="2572" y="285559"/>
                  </a:cubicBezTo>
                  <a:lnTo>
                    <a:pt x="9144" y="276701"/>
                  </a:lnTo>
                  <a:lnTo>
                    <a:pt x="33242" y="243935"/>
                  </a:lnTo>
                  <a:cubicBezTo>
                    <a:pt x="53721" y="216408"/>
                    <a:pt x="82772" y="178975"/>
                    <a:pt x="116681" y="139160"/>
                  </a:cubicBezTo>
                  <a:cubicBezTo>
                    <a:pt x="150590" y="99346"/>
                    <a:pt x="183356" y="64675"/>
                    <a:pt x="206978" y="40100"/>
                  </a:cubicBezTo>
                  <a:lnTo>
                    <a:pt x="235553" y="11525"/>
                  </a:lnTo>
                  <a:lnTo>
                    <a:pt x="243173" y="3620"/>
                  </a:lnTo>
                  <a:cubicBezTo>
                    <a:pt x="244184" y="2551"/>
                    <a:pt x="245020" y="1329"/>
                    <a:pt x="24565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1" name="任意多边形: 形状 1190">
              <a:extLst>
                <a:ext uri="{FF2B5EF4-FFF2-40B4-BE49-F238E27FC236}">
                  <a16:creationId xmlns:a16="http://schemas.microsoft.com/office/drawing/2014/main" id="{CEB6333F-87FE-4028-97AE-EDC857AC31F3}"/>
                </a:ext>
              </a:extLst>
            </p:cNvPr>
            <p:cNvSpPr/>
            <p:nvPr/>
          </p:nvSpPr>
          <p:spPr>
            <a:xfrm>
              <a:off x="1566722" y="3555292"/>
              <a:ext cx="190595" cy="266604"/>
            </a:xfrm>
            <a:custGeom>
              <a:avLst/>
              <a:gdLst>
                <a:gd name="connsiteX0" fmla="*/ 0 w 190595"/>
                <a:gd name="connsiteY0" fmla="*/ 0 h 266604"/>
                <a:gd name="connsiteX1" fmla="*/ 8001 w 190595"/>
                <a:gd name="connsiteY1" fmla="*/ 10097 h 266604"/>
                <a:gd name="connsiteX2" fmla="*/ 30766 w 190595"/>
                <a:gd name="connsiteY2" fmla="*/ 36957 h 266604"/>
                <a:gd name="connsiteX3" fmla="*/ 101822 w 190595"/>
                <a:gd name="connsiteY3" fmla="*/ 128588 h 266604"/>
                <a:gd name="connsiteX4" fmla="*/ 165640 w 190595"/>
                <a:gd name="connsiteY4" fmla="*/ 225552 h 266604"/>
                <a:gd name="connsiteX5" fmla="*/ 183642 w 190595"/>
                <a:gd name="connsiteY5" fmla="*/ 255746 h 266604"/>
                <a:gd name="connsiteX6" fmla="*/ 190595 w 190595"/>
                <a:gd name="connsiteY6" fmla="*/ 266605 h 266604"/>
                <a:gd name="connsiteX7" fmla="*/ 185166 w 190595"/>
                <a:gd name="connsiteY7" fmla="*/ 254889 h 266604"/>
                <a:gd name="connsiteX8" fmla="*/ 168212 w 190595"/>
                <a:gd name="connsiteY8" fmla="*/ 224028 h 266604"/>
                <a:gd name="connsiteX9" fmla="*/ 105251 w 190595"/>
                <a:gd name="connsiteY9" fmla="*/ 126111 h 266604"/>
                <a:gd name="connsiteX10" fmla="*/ 33052 w 190595"/>
                <a:gd name="connsiteY10" fmla="*/ 34957 h 266604"/>
                <a:gd name="connsiteX11" fmla="*/ 9239 w 190595"/>
                <a:gd name="connsiteY11" fmla="*/ 8954 h 266604"/>
                <a:gd name="connsiteX12" fmla="*/ 0 w 190595"/>
                <a:gd name="connsiteY12" fmla="*/ 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95" h="266604">
                  <a:moveTo>
                    <a:pt x="0" y="0"/>
                  </a:moveTo>
                  <a:cubicBezTo>
                    <a:pt x="2377" y="3585"/>
                    <a:pt x="5054" y="6963"/>
                    <a:pt x="8001" y="10097"/>
                  </a:cubicBezTo>
                  <a:lnTo>
                    <a:pt x="30766" y="36957"/>
                  </a:lnTo>
                  <a:cubicBezTo>
                    <a:pt x="49816" y="59722"/>
                    <a:pt x="75438" y="91821"/>
                    <a:pt x="101822" y="128588"/>
                  </a:cubicBezTo>
                  <a:cubicBezTo>
                    <a:pt x="128206" y="165354"/>
                    <a:pt x="150209" y="200120"/>
                    <a:pt x="165640" y="225552"/>
                  </a:cubicBezTo>
                  <a:cubicBezTo>
                    <a:pt x="172974" y="237744"/>
                    <a:pt x="178975" y="247936"/>
                    <a:pt x="183642" y="255746"/>
                  </a:cubicBezTo>
                  <a:cubicBezTo>
                    <a:pt x="185677" y="259539"/>
                    <a:pt x="188002" y="263170"/>
                    <a:pt x="190595" y="266605"/>
                  </a:cubicBezTo>
                  <a:cubicBezTo>
                    <a:pt x="189112" y="262556"/>
                    <a:pt x="187296" y="258638"/>
                    <a:pt x="185166" y="254889"/>
                  </a:cubicBezTo>
                  <a:cubicBezTo>
                    <a:pt x="181356" y="247460"/>
                    <a:pt x="175641" y="236887"/>
                    <a:pt x="168212" y="224028"/>
                  </a:cubicBezTo>
                  <a:cubicBezTo>
                    <a:pt x="153448" y="198120"/>
                    <a:pt x="131731" y="163163"/>
                    <a:pt x="105251" y="126111"/>
                  </a:cubicBezTo>
                  <a:cubicBezTo>
                    <a:pt x="78772" y="89059"/>
                    <a:pt x="52769" y="57341"/>
                    <a:pt x="33052" y="34957"/>
                  </a:cubicBezTo>
                  <a:cubicBezTo>
                    <a:pt x="23527" y="23813"/>
                    <a:pt x="15050" y="14954"/>
                    <a:pt x="9239" y="8954"/>
                  </a:cubicBezTo>
                  <a:cubicBezTo>
                    <a:pt x="6473" y="5662"/>
                    <a:pt x="3377" y="2662"/>
                    <a:pt x="0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2" name="任意多边形: 形状 1191">
              <a:extLst>
                <a:ext uri="{FF2B5EF4-FFF2-40B4-BE49-F238E27FC236}">
                  <a16:creationId xmlns:a16="http://schemas.microsoft.com/office/drawing/2014/main" id="{A80C2695-83EA-4696-AF2D-360FE917A548}"/>
                </a:ext>
              </a:extLst>
            </p:cNvPr>
            <p:cNvSpPr/>
            <p:nvPr/>
          </p:nvSpPr>
          <p:spPr>
            <a:xfrm>
              <a:off x="1788845" y="3247539"/>
              <a:ext cx="116871" cy="315753"/>
            </a:xfrm>
            <a:custGeom>
              <a:avLst/>
              <a:gdLst>
                <a:gd name="connsiteX0" fmla="*/ 116872 w 116871"/>
                <a:gd name="connsiteY0" fmla="*/ 0 h 315753"/>
                <a:gd name="connsiteX1" fmla="*/ 110966 w 116871"/>
                <a:gd name="connsiteY1" fmla="*/ 11906 h 315753"/>
                <a:gd name="connsiteX2" fmla="*/ 96488 w 116871"/>
                <a:gd name="connsiteY2" fmla="*/ 44958 h 315753"/>
                <a:gd name="connsiteX3" fmla="*/ 52768 w 116871"/>
                <a:gd name="connsiteY3" fmla="*/ 155734 h 315753"/>
                <a:gd name="connsiteX4" fmla="*/ 13811 w 116871"/>
                <a:gd name="connsiteY4" fmla="*/ 268415 h 315753"/>
                <a:gd name="connsiteX5" fmla="*/ 3238 w 116871"/>
                <a:gd name="connsiteY5" fmla="*/ 302895 h 315753"/>
                <a:gd name="connsiteX6" fmla="*/ 0 w 116871"/>
                <a:gd name="connsiteY6" fmla="*/ 315754 h 315753"/>
                <a:gd name="connsiteX7" fmla="*/ 5144 w 116871"/>
                <a:gd name="connsiteY7" fmla="*/ 303086 h 315753"/>
                <a:gd name="connsiteX8" fmla="*/ 16954 w 116871"/>
                <a:gd name="connsiteY8" fmla="*/ 269081 h 315753"/>
                <a:gd name="connsiteX9" fmla="*/ 57055 w 116871"/>
                <a:gd name="connsiteY9" fmla="*/ 156972 h 315753"/>
                <a:gd name="connsiteX10" fmla="*/ 99346 w 116871"/>
                <a:gd name="connsiteY10" fmla="*/ 45910 h 315753"/>
                <a:gd name="connsiteX11" fmla="*/ 112490 w 116871"/>
                <a:gd name="connsiteY11" fmla="*/ 12287 h 315753"/>
                <a:gd name="connsiteX12" fmla="*/ 116872 w 116871"/>
                <a:gd name="connsiteY12" fmla="*/ 0 h 315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871" h="315753">
                  <a:moveTo>
                    <a:pt x="116872" y="0"/>
                  </a:moveTo>
                  <a:cubicBezTo>
                    <a:pt x="114551" y="3784"/>
                    <a:pt x="112575" y="7769"/>
                    <a:pt x="110966" y="11906"/>
                  </a:cubicBezTo>
                  <a:cubicBezTo>
                    <a:pt x="107442" y="19621"/>
                    <a:pt x="102489" y="30956"/>
                    <a:pt x="96488" y="44958"/>
                  </a:cubicBezTo>
                  <a:cubicBezTo>
                    <a:pt x="84582" y="73057"/>
                    <a:pt x="68866" y="111633"/>
                    <a:pt x="52768" y="155734"/>
                  </a:cubicBezTo>
                  <a:cubicBezTo>
                    <a:pt x="36671" y="199835"/>
                    <a:pt x="23050" y="239363"/>
                    <a:pt x="13811" y="268415"/>
                  </a:cubicBezTo>
                  <a:cubicBezTo>
                    <a:pt x="9239" y="282893"/>
                    <a:pt x="5620" y="294703"/>
                    <a:pt x="3238" y="302895"/>
                  </a:cubicBezTo>
                  <a:cubicBezTo>
                    <a:pt x="1777" y="307076"/>
                    <a:pt x="694" y="311379"/>
                    <a:pt x="0" y="315754"/>
                  </a:cubicBezTo>
                  <a:cubicBezTo>
                    <a:pt x="2091" y="311694"/>
                    <a:pt x="3812" y="307454"/>
                    <a:pt x="5144" y="303086"/>
                  </a:cubicBezTo>
                  <a:cubicBezTo>
                    <a:pt x="8191" y="294323"/>
                    <a:pt x="12192" y="282893"/>
                    <a:pt x="16954" y="269081"/>
                  </a:cubicBezTo>
                  <a:cubicBezTo>
                    <a:pt x="26956" y="240506"/>
                    <a:pt x="40862" y="200596"/>
                    <a:pt x="57055" y="156972"/>
                  </a:cubicBezTo>
                  <a:cubicBezTo>
                    <a:pt x="73247" y="113348"/>
                    <a:pt x="88106" y="74486"/>
                    <a:pt x="99346" y="45910"/>
                  </a:cubicBezTo>
                  <a:cubicBezTo>
                    <a:pt x="104680" y="32290"/>
                    <a:pt x="108871" y="20955"/>
                    <a:pt x="112490" y="12287"/>
                  </a:cubicBezTo>
                  <a:cubicBezTo>
                    <a:pt x="114280" y="8317"/>
                    <a:pt x="115746" y="4207"/>
                    <a:pt x="116872" y="0"/>
                  </a:cubicBezTo>
                  <a:close/>
                </a:path>
              </a:pathLst>
            </a:custGeom>
            <a:solidFill>
              <a:srgbClr val="26323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252" name="文本框 2251">
            <a:extLst>
              <a:ext uri="{FF2B5EF4-FFF2-40B4-BE49-F238E27FC236}">
                <a16:creationId xmlns:a16="http://schemas.microsoft.com/office/drawing/2014/main" id="{75C58A28-663E-4EA8-AAA3-8AB88E7BF828}"/>
              </a:ext>
            </a:extLst>
          </p:cNvPr>
          <p:cNvSpPr txBox="1"/>
          <p:nvPr/>
        </p:nvSpPr>
        <p:spPr>
          <a:xfrm>
            <a:off x="1001500" y="2319351"/>
            <a:ext cx="2266534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800" dirty="0">
                <a:solidFill>
                  <a:schemeClr val="accent1"/>
                </a:solidFill>
              </a:rPr>
              <a:t>1000+</a:t>
            </a:r>
            <a:endParaRPr lang="zh-CN" altLang="en-US" sz="4800" dirty="0">
              <a:solidFill>
                <a:schemeClr val="accent1"/>
              </a:solidFill>
            </a:endParaRPr>
          </a:p>
        </p:txBody>
      </p:sp>
      <p:sp>
        <p:nvSpPr>
          <p:cNvPr id="1198" name="文本框 1197">
            <a:extLst>
              <a:ext uri="{FF2B5EF4-FFF2-40B4-BE49-F238E27FC236}">
                <a16:creationId xmlns:a16="http://schemas.microsoft.com/office/drawing/2014/main" id="{22259E1A-49FF-45C2-8720-268B736A0BC3}"/>
              </a:ext>
            </a:extLst>
          </p:cNvPr>
          <p:cNvSpPr txBox="1">
            <a:spLocks/>
          </p:cNvSpPr>
          <p:nvPr/>
        </p:nvSpPr>
        <p:spPr>
          <a:xfrm>
            <a:off x="8955375" y="2319351"/>
            <a:ext cx="2266534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800" dirty="0">
                <a:solidFill>
                  <a:schemeClr val="accent1"/>
                </a:solidFill>
              </a:rPr>
              <a:t>500+</a:t>
            </a:r>
            <a:endParaRPr lang="zh-CN" altLang="en-US" sz="4800" dirty="0">
              <a:solidFill>
                <a:schemeClr val="accent1"/>
              </a:solidFill>
            </a:endParaRPr>
          </a:p>
        </p:txBody>
      </p:sp>
      <p:sp>
        <p:nvSpPr>
          <p:cNvPr id="1199" name="文本框 1198">
            <a:extLst>
              <a:ext uri="{FF2B5EF4-FFF2-40B4-BE49-F238E27FC236}">
                <a16:creationId xmlns:a16="http://schemas.microsoft.com/office/drawing/2014/main" id="{80CC7CE3-0ABD-46A7-A3CF-33F53A81484A}"/>
              </a:ext>
            </a:extLst>
          </p:cNvPr>
          <p:cNvSpPr txBox="1">
            <a:spLocks/>
          </p:cNvSpPr>
          <p:nvPr/>
        </p:nvSpPr>
        <p:spPr>
          <a:xfrm>
            <a:off x="4953872" y="2319351"/>
            <a:ext cx="2266534" cy="738664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algn="ctr"/>
            <a:r>
              <a:rPr lang="en-US" altLang="zh-CN" sz="4800" dirty="0">
                <a:solidFill>
                  <a:schemeClr val="accent1"/>
                </a:solidFill>
              </a:rPr>
              <a:t>10W+</a:t>
            </a:r>
            <a:endParaRPr lang="zh-CN" altLang="en-US" sz="4800" dirty="0">
              <a:solidFill>
                <a:schemeClr val="accent1"/>
              </a:solidFill>
            </a:endParaRPr>
          </a:p>
        </p:txBody>
      </p:sp>
      <p:grpSp>
        <p:nvGrpSpPr>
          <p:cNvPr id="1202" name="组合 1201">
            <a:extLst>
              <a:ext uri="{FF2B5EF4-FFF2-40B4-BE49-F238E27FC236}">
                <a16:creationId xmlns:a16="http://schemas.microsoft.com/office/drawing/2014/main" id="{9D50DE52-BFFD-448E-B03A-5886D96CD4F1}"/>
              </a:ext>
            </a:extLst>
          </p:cNvPr>
          <p:cNvGrpSpPr/>
          <p:nvPr/>
        </p:nvGrpSpPr>
        <p:grpSpPr>
          <a:xfrm>
            <a:off x="5164837" y="1088683"/>
            <a:ext cx="562900" cy="562901"/>
            <a:chOff x="3877366" y="1735682"/>
            <a:chExt cx="585977" cy="585978"/>
          </a:xfrm>
        </p:grpSpPr>
        <p:sp>
          <p:nvSpPr>
            <p:cNvPr id="1203" name="任意多边形: 形状 1202">
              <a:extLst>
                <a:ext uri="{FF2B5EF4-FFF2-40B4-BE49-F238E27FC236}">
                  <a16:creationId xmlns:a16="http://schemas.microsoft.com/office/drawing/2014/main" id="{F9F4795D-4552-4978-9E5F-4C7A4AEDE5A0}"/>
                </a:ext>
              </a:extLst>
            </p:cNvPr>
            <p:cNvSpPr/>
            <p:nvPr/>
          </p:nvSpPr>
          <p:spPr>
            <a:xfrm rot="21046800">
              <a:off x="3877366" y="1735682"/>
              <a:ext cx="585977" cy="585978"/>
            </a:xfrm>
            <a:custGeom>
              <a:avLst/>
              <a:gdLst>
                <a:gd name="connsiteX0" fmla="*/ 585978 w 585977"/>
                <a:gd name="connsiteY0" fmla="*/ 292989 h 585978"/>
                <a:gd name="connsiteX1" fmla="*/ 292989 w 585977"/>
                <a:gd name="connsiteY1" fmla="*/ 585978 h 585978"/>
                <a:gd name="connsiteX2" fmla="*/ 0 w 585977"/>
                <a:gd name="connsiteY2" fmla="*/ 292989 h 585978"/>
                <a:gd name="connsiteX3" fmla="*/ 292989 w 585977"/>
                <a:gd name="connsiteY3" fmla="*/ 0 h 585978"/>
                <a:gd name="connsiteX4" fmla="*/ 585978 w 585977"/>
                <a:gd name="connsiteY4" fmla="*/ 29298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7" h="585978">
                  <a:moveTo>
                    <a:pt x="585978" y="292989"/>
                  </a:moveTo>
                  <a:cubicBezTo>
                    <a:pt x="585978" y="454802"/>
                    <a:pt x="454802" y="585978"/>
                    <a:pt x="292989" y="585978"/>
                  </a:cubicBezTo>
                  <a:cubicBezTo>
                    <a:pt x="131176" y="585978"/>
                    <a:pt x="0" y="454802"/>
                    <a:pt x="0" y="292989"/>
                  </a:cubicBezTo>
                  <a:cubicBezTo>
                    <a:pt x="0" y="131176"/>
                    <a:pt x="131176" y="0"/>
                    <a:pt x="292989" y="0"/>
                  </a:cubicBezTo>
                  <a:cubicBezTo>
                    <a:pt x="454802" y="0"/>
                    <a:pt x="585978" y="131176"/>
                    <a:pt x="585978" y="292989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4" name="任意多边形: 形状 1203">
              <a:extLst>
                <a:ext uri="{FF2B5EF4-FFF2-40B4-BE49-F238E27FC236}">
                  <a16:creationId xmlns:a16="http://schemas.microsoft.com/office/drawing/2014/main" id="{F8717A6E-1941-4DA1-B265-A5BF2C0CAB46}"/>
                </a:ext>
              </a:extLst>
            </p:cNvPr>
            <p:cNvSpPr/>
            <p:nvPr/>
          </p:nvSpPr>
          <p:spPr>
            <a:xfrm>
              <a:off x="3968914" y="1973799"/>
              <a:ext cx="123825" cy="210311"/>
            </a:xfrm>
            <a:custGeom>
              <a:avLst/>
              <a:gdLst>
                <a:gd name="connsiteX0" fmla="*/ 108871 w 123825"/>
                <a:gd name="connsiteY0" fmla="*/ 0 h 210311"/>
                <a:gd name="connsiteX1" fmla="*/ 123825 w 123825"/>
                <a:gd name="connsiteY1" fmla="*/ 0 h 210311"/>
                <a:gd name="connsiteX2" fmla="*/ 123825 w 123825"/>
                <a:gd name="connsiteY2" fmla="*/ 210312 h 210311"/>
                <a:gd name="connsiteX3" fmla="*/ 108871 w 123825"/>
                <a:gd name="connsiteY3" fmla="*/ 210312 h 210311"/>
                <a:gd name="connsiteX4" fmla="*/ 14954 w 123825"/>
                <a:gd name="connsiteY4" fmla="*/ 210312 h 210311"/>
                <a:gd name="connsiteX5" fmla="*/ 0 w 123825"/>
                <a:gd name="connsiteY5" fmla="*/ 210312 h 210311"/>
                <a:gd name="connsiteX6" fmla="*/ 0 w 123825"/>
                <a:gd name="connsiteY6" fmla="*/ 0 h 210311"/>
                <a:gd name="connsiteX7" fmla="*/ 14954 w 123825"/>
                <a:gd name="connsiteY7" fmla="*/ 0 h 2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210311">
                  <a:moveTo>
                    <a:pt x="108871" y="0"/>
                  </a:moveTo>
                  <a:cubicBezTo>
                    <a:pt x="117130" y="0"/>
                    <a:pt x="123825" y="0"/>
                    <a:pt x="123825" y="0"/>
                  </a:cubicBezTo>
                  <a:lnTo>
                    <a:pt x="123825" y="210312"/>
                  </a:lnTo>
                  <a:cubicBezTo>
                    <a:pt x="123825" y="210312"/>
                    <a:pt x="117130" y="210312"/>
                    <a:pt x="108871" y="210312"/>
                  </a:cubicBezTo>
                  <a:lnTo>
                    <a:pt x="14954" y="210312"/>
                  </a:lnTo>
                  <a:cubicBezTo>
                    <a:pt x="6695" y="210312"/>
                    <a:pt x="0" y="210312"/>
                    <a:pt x="0" y="210312"/>
                  </a:cubicBezTo>
                  <a:lnTo>
                    <a:pt x="0" y="0"/>
                  </a:lnTo>
                  <a:cubicBezTo>
                    <a:pt x="0" y="0"/>
                    <a:pt x="6695" y="0"/>
                    <a:pt x="1495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5" name="任意多边形: 形状 1204">
              <a:extLst>
                <a:ext uri="{FF2B5EF4-FFF2-40B4-BE49-F238E27FC236}">
                  <a16:creationId xmlns:a16="http://schemas.microsoft.com/office/drawing/2014/main" id="{93C240EA-012E-47DD-819B-F611238A76D9}"/>
                </a:ext>
              </a:extLst>
            </p:cNvPr>
            <p:cNvSpPr/>
            <p:nvPr/>
          </p:nvSpPr>
          <p:spPr>
            <a:xfrm>
              <a:off x="4107978" y="1806466"/>
              <a:ext cx="254720" cy="364919"/>
            </a:xfrm>
            <a:custGeom>
              <a:avLst/>
              <a:gdLst>
                <a:gd name="connsiteX0" fmla="*/ 239363 w 254720"/>
                <a:gd name="connsiteY0" fmla="*/ 197813 h 364919"/>
                <a:gd name="connsiteX1" fmla="*/ 227552 w 254720"/>
                <a:gd name="connsiteY1" fmla="*/ 137806 h 364919"/>
                <a:gd name="connsiteX2" fmla="*/ 114491 w 254720"/>
                <a:gd name="connsiteY2" fmla="*/ 137806 h 364919"/>
                <a:gd name="connsiteX3" fmla="*/ 116491 w 254720"/>
                <a:gd name="connsiteY3" fmla="*/ 128281 h 364919"/>
                <a:gd name="connsiteX4" fmla="*/ 113538 w 254720"/>
                <a:gd name="connsiteY4" fmla="*/ 27983 h 364919"/>
                <a:gd name="connsiteX5" fmla="*/ 52959 w 254720"/>
                <a:gd name="connsiteY5" fmla="*/ 3122 h 364919"/>
                <a:gd name="connsiteX6" fmla="*/ 50006 w 254720"/>
                <a:gd name="connsiteY6" fmla="*/ 72941 h 364919"/>
                <a:gd name="connsiteX7" fmla="*/ 6763 w 254720"/>
                <a:gd name="connsiteY7" fmla="*/ 176192 h 364919"/>
                <a:gd name="connsiteX8" fmla="*/ 0 w 254720"/>
                <a:gd name="connsiteY8" fmla="*/ 183145 h 364919"/>
                <a:gd name="connsiteX9" fmla="*/ 0 w 254720"/>
                <a:gd name="connsiteY9" fmla="*/ 358119 h 364919"/>
                <a:gd name="connsiteX10" fmla="*/ 25432 w 254720"/>
                <a:gd name="connsiteY10" fmla="*/ 364882 h 364919"/>
                <a:gd name="connsiteX11" fmla="*/ 189262 w 254720"/>
                <a:gd name="connsiteY11" fmla="*/ 364882 h 364919"/>
                <a:gd name="connsiteX12" fmla="*/ 215176 w 254720"/>
                <a:gd name="connsiteY12" fmla="*/ 317642 h 364919"/>
                <a:gd name="connsiteX13" fmla="*/ 214884 w 254720"/>
                <a:gd name="connsiteY13" fmla="*/ 316685 h 364919"/>
                <a:gd name="connsiteX14" fmla="*/ 236506 w 254720"/>
                <a:gd name="connsiteY14" fmla="*/ 260678 h 364919"/>
                <a:gd name="connsiteX15" fmla="*/ 239363 w 254720"/>
                <a:gd name="connsiteY15" fmla="*/ 197813 h 3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4720" h="364919">
                  <a:moveTo>
                    <a:pt x="239363" y="197813"/>
                  </a:moveTo>
                  <a:cubicBezTo>
                    <a:pt x="270796" y="151617"/>
                    <a:pt x="227552" y="137806"/>
                    <a:pt x="227552" y="137806"/>
                  </a:cubicBezTo>
                  <a:lnTo>
                    <a:pt x="114491" y="137806"/>
                  </a:lnTo>
                  <a:lnTo>
                    <a:pt x="116491" y="128281"/>
                  </a:lnTo>
                  <a:cubicBezTo>
                    <a:pt x="116491" y="128281"/>
                    <a:pt x="126016" y="52081"/>
                    <a:pt x="113538" y="27983"/>
                  </a:cubicBezTo>
                  <a:cubicBezTo>
                    <a:pt x="101060" y="3884"/>
                    <a:pt x="54578" y="-5450"/>
                    <a:pt x="52959" y="3122"/>
                  </a:cubicBezTo>
                  <a:cubicBezTo>
                    <a:pt x="51340" y="11695"/>
                    <a:pt x="54007" y="51319"/>
                    <a:pt x="50006" y="72941"/>
                  </a:cubicBezTo>
                  <a:cubicBezTo>
                    <a:pt x="46006" y="94562"/>
                    <a:pt x="11906" y="167333"/>
                    <a:pt x="6763" y="176192"/>
                  </a:cubicBezTo>
                  <a:cubicBezTo>
                    <a:pt x="4902" y="178862"/>
                    <a:pt x="2618" y="181211"/>
                    <a:pt x="0" y="183145"/>
                  </a:cubicBezTo>
                  <a:lnTo>
                    <a:pt x="0" y="358119"/>
                  </a:lnTo>
                  <a:cubicBezTo>
                    <a:pt x="7599" y="362892"/>
                    <a:pt x="16466" y="365250"/>
                    <a:pt x="25432" y="364882"/>
                  </a:cubicBezTo>
                  <a:lnTo>
                    <a:pt x="189262" y="364882"/>
                  </a:lnTo>
                  <a:cubicBezTo>
                    <a:pt x="209463" y="358993"/>
                    <a:pt x="221065" y="337843"/>
                    <a:pt x="215176" y="317642"/>
                  </a:cubicBezTo>
                  <a:cubicBezTo>
                    <a:pt x="215083" y="317322"/>
                    <a:pt x="214986" y="317003"/>
                    <a:pt x="214884" y="316685"/>
                  </a:cubicBezTo>
                  <a:cubicBezTo>
                    <a:pt x="249269" y="292111"/>
                    <a:pt x="236506" y="260678"/>
                    <a:pt x="236506" y="260678"/>
                  </a:cubicBezTo>
                  <a:cubicBezTo>
                    <a:pt x="275749" y="227246"/>
                    <a:pt x="239363" y="197813"/>
                    <a:pt x="239363" y="1978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06" name="组合 1205">
            <a:extLst>
              <a:ext uri="{FF2B5EF4-FFF2-40B4-BE49-F238E27FC236}">
                <a16:creationId xmlns:a16="http://schemas.microsoft.com/office/drawing/2014/main" id="{F2645244-EC72-4CD5-8E4F-7316F20CC5A6}"/>
              </a:ext>
            </a:extLst>
          </p:cNvPr>
          <p:cNvGrpSpPr/>
          <p:nvPr/>
        </p:nvGrpSpPr>
        <p:grpSpPr>
          <a:xfrm>
            <a:off x="2986367" y="1796456"/>
            <a:ext cx="385328" cy="385329"/>
            <a:chOff x="3877366" y="1735682"/>
            <a:chExt cx="585977" cy="585978"/>
          </a:xfrm>
        </p:grpSpPr>
        <p:sp>
          <p:nvSpPr>
            <p:cNvPr id="1207" name="任意多边形: 形状 1206">
              <a:extLst>
                <a:ext uri="{FF2B5EF4-FFF2-40B4-BE49-F238E27FC236}">
                  <a16:creationId xmlns:a16="http://schemas.microsoft.com/office/drawing/2014/main" id="{45D87B44-56B0-45CB-850A-0DCC0F904659}"/>
                </a:ext>
              </a:extLst>
            </p:cNvPr>
            <p:cNvSpPr/>
            <p:nvPr/>
          </p:nvSpPr>
          <p:spPr>
            <a:xfrm rot="21046800">
              <a:off x="3877366" y="1735682"/>
              <a:ext cx="585977" cy="585978"/>
            </a:xfrm>
            <a:custGeom>
              <a:avLst/>
              <a:gdLst>
                <a:gd name="connsiteX0" fmla="*/ 585978 w 585977"/>
                <a:gd name="connsiteY0" fmla="*/ 292989 h 585978"/>
                <a:gd name="connsiteX1" fmla="*/ 292989 w 585977"/>
                <a:gd name="connsiteY1" fmla="*/ 585978 h 585978"/>
                <a:gd name="connsiteX2" fmla="*/ 0 w 585977"/>
                <a:gd name="connsiteY2" fmla="*/ 292989 h 585978"/>
                <a:gd name="connsiteX3" fmla="*/ 292989 w 585977"/>
                <a:gd name="connsiteY3" fmla="*/ 0 h 585978"/>
                <a:gd name="connsiteX4" fmla="*/ 585978 w 585977"/>
                <a:gd name="connsiteY4" fmla="*/ 29298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7" h="585978">
                  <a:moveTo>
                    <a:pt x="585978" y="292989"/>
                  </a:moveTo>
                  <a:cubicBezTo>
                    <a:pt x="585978" y="454802"/>
                    <a:pt x="454802" y="585978"/>
                    <a:pt x="292989" y="585978"/>
                  </a:cubicBezTo>
                  <a:cubicBezTo>
                    <a:pt x="131176" y="585978"/>
                    <a:pt x="0" y="454802"/>
                    <a:pt x="0" y="292989"/>
                  </a:cubicBezTo>
                  <a:cubicBezTo>
                    <a:pt x="0" y="131176"/>
                    <a:pt x="131176" y="0"/>
                    <a:pt x="292989" y="0"/>
                  </a:cubicBezTo>
                  <a:cubicBezTo>
                    <a:pt x="454802" y="0"/>
                    <a:pt x="585978" y="131176"/>
                    <a:pt x="585978" y="292989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8" name="任意多边形: 形状 1207">
              <a:extLst>
                <a:ext uri="{FF2B5EF4-FFF2-40B4-BE49-F238E27FC236}">
                  <a16:creationId xmlns:a16="http://schemas.microsoft.com/office/drawing/2014/main" id="{48484D1A-B978-4999-86BE-ED42D1F97DAE}"/>
                </a:ext>
              </a:extLst>
            </p:cNvPr>
            <p:cNvSpPr/>
            <p:nvPr/>
          </p:nvSpPr>
          <p:spPr>
            <a:xfrm>
              <a:off x="3968914" y="1973799"/>
              <a:ext cx="123825" cy="210311"/>
            </a:xfrm>
            <a:custGeom>
              <a:avLst/>
              <a:gdLst>
                <a:gd name="connsiteX0" fmla="*/ 108871 w 123825"/>
                <a:gd name="connsiteY0" fmla="*/ 0 h 210311"/>
                <a:gd name="connsiteX1" fmla="*/ 123825 w 123825"/>
                <a:gd name="connsiteY1" fmla="*/ 0 h 210311"/>
                <a:gd name="connsiteX2" fmla="*/ 123825 w 123825"/>
                <a:gd name="connsiteY2" fmla="*/ 210312 h 210311"/>
                <a:gd name="connsiteX3" fmla="*/ 108871 w 123825"/>
                <a:gd name="connsiteY3" fmla="*/ 210312 h 210311"/>
                <a:gd name="connsiteX4" fmla="*/ 14954 w 123825"/>
                <a:gd name="connsiteY4" fmla="*/ 210312 h 210311"/>
                <a:gd name="connsiteX5" fmla="*/ 0 w 123825"/>
                <a:gd name="connsiteY5" fmla="*/ 210312 h 210311"/>
                <a:gd name="connsiteX6" fmla="*/ 0 w 123825"/>
                <a:gd name="connsiteY6" fmla="*/ 0 h 210311"/>
                <a:gd name="connsiteX7" fmla="*/ 14954 w 123825"/>
                <a:gd name="connsiteY7" fmla="*/ 0 h 2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210311">
                  <a:moveTo>
                    <a:pt x="108871" y="0"/>
                  </a:moveTo>
                  <a:cubicBezTo>
                    <a:pt x="117130" y="0"/>
                    <a:pt x="123825" y="0"/>
                    <a:pt x="123825" y="0"/>
                  </a:cubicBezTo>
                  <a:lnTo>
                    <a:pt x="123825" y="210312"/>
                  </a:lnTo>
                  <a:cubicBezTo>
                    <a:pt x="123825" y="210312"/>
                    <a:pt x="117130" y="210312"/>
                    <a:pt x="108871" y="210312"/>
                  </a:cubicBezTo>
                  <a:lnTo>
                    <a:pt x="14954" y="210312"/>
                  </a:lnTo>
                  <a:cubicBezTo>
                    <a:pt x="6695" y="210312"/>
                    <a:pt x="0" y="210312"/>
                    <a:pt x="0" y="210312"/>
                  </a:cubicBezTo>
                  <a:lnTo>
                    <a:pt x="0" y="0"/>
                  </a:lnTo>
                  <a:cubicBezTo>
                    <a:pt x="0" y="0"/>
                    <a:pt x="6695" y="0"/>
                    <a:pt x="1495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09" name="任意多边形: 形状 1208">
              <a:extLst>
                <a:ext uri="{FF2B5EF4-FFF2-40B4-BE49-F238E27FC236}">
                  <a16:creationId xmlns:a16="http://schemas.microsoft.com/office/drawing/2014/main" id="{CF2F6BD2-8545-49ED-A093-71C10503AB90}"/>
                </a:ext>
              </a:extLst>
            </p:cNvPr>
            <p:cNvSpPr/>
            <p:nvPr/>
          </p:nvSpPr>
          <p:spPr>
            <a:xfrm>
              <a:off x="4107978" y="1806466"/>
              <a:ext cx="254720" cy="364919"/>
            </a:xfrm>
            <a:custGeom>
              <a:avLst/>
              <a:gdLst>
                <a:gd name="connsiteX0" fmla="*/ 239363 w 254720"/>
                <a:gd name="connsiteY0" fmla="*/ 197813 h 364919"/>
                <a:gd name="connsiteX1" fmla="*/ 227552 w 254720"/>
                <a:gd name="connsiteY1" fmla="*/ 137806 h 364919"/>
                <a:gd name="connsiteX2" fmla="*/ 114491 w 254720"/>
                <a:gd name="connsiteY2" fmla="*/ 137806 h 364919"/>
                <a:gd name="connsiteX3" fmla="*/ 116491 w 254720"/>
                <a:gd name="connsiteY3" fmla="*/ 128281 h 364919"/>
                <a:gd name="connsiteX4" fmla="*/ 113538 w 254720"/>
                <a:gd name="connsiteY4" fmla="*/ 27983 h 364919"/>
                <a:gd name="connsiteX5" fmla="*/ 52959 w 254720"/>
                <a:gd name="connsiteY5" fmla="*/ 3122 h 364919"/>
                <a:gd name="connsiteX6" fmla="*/ 50006 w 254720"/>
                <a:gd name="connsiteY6" fmla="*/ 72941 h 364919"/>
                <a:gd name="connsiteX7" fmla="*/ 6763 w 254720"/>
                <a:gd name="connsiteY7" fmla="*/ 176192 h 364919"/>
                <a:gd name="connsiteX8" fmla="*/ 0 w 254720"/>
                <a:gd name="connsiteY8" fmla="*/ 183145 h 364919"/>
                <a:gd name="connsiteX9" fmla="*/ 0 w 254720"/>
                <a:gd name="connsiteY9" fmla="*/ 358119 h 364919"/>
                <a:gd name="connsiteX10" fmla="*/ 25432 w 254720"/>
                <a:gd name="connsiteY10" fmla="*/ 364882 h 364919"/>
                <a:gd name="connsiteX11" fmla="*/ 189262 w 254720"/>
                <a:gd name="connsiteY11" fmla="*/ 364882 h 364919"/>
                <a:gd name="connsiteX12" fmla="*/ 215176 w 254720"/>
                <a:gd name="connsiteY12" fmla="*/ 317642 h 364919"/>
                <a:gd name="connsiteX13" fmla="*/ 214884 w 254720"/>
                <a:gd name="connsiteY13" fmla="*/ 316685 h 364919"/>
                <a:gd name="connsiteX14" fmla="*/ 236506 w 254720"/>
                <a:gd name="connsiteY14" fmla="*/ 260678 h 364919"/>
                <a:gd name="connsiteX15" fmla="*/ 239363 w 254720"/>
                <a:gd name="connsiteY15" fmla="*/ 197813 h 3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4720" h="364919">
                  <a:moveTo>
                    <a:pt x="239363" y="197813"/>
                  </a:moveTo>
                  <a:cubicBezTo>
                    <a:pt x="270796" y="151617"/>
                    <a:pt x="227552" y="137806"/>
                    <a:pt x="227552" y="137806"/>
                  </a:cubicBezTo>
                  <a:lnTo>
                    <a:pt x="114491" y="137806"/>
                  </a:lnTo>
                  <a:lnTo>
                    <a:pt x="116491" y="128281"/>
                  </a:lnTo>
                  <a:cubicBezTo>
                    <a:pt x="116491" y="128281"/>
                    <a:pt x="126016" y="52081"/>
                    <a:pt x="113538" y="27983"/>
                  </a:cubicBezTo>
                  <a:cubicBezTo>
                    <a:pt x="101060" y="3884"/>
                    <a:pt x="54578" y="-5450"/>
                    <a:pt x="52959" y="3122"/>
                  </a:cubicBezTo>
                  <a:cubicBezTo>
                    <a:pt x="51340" y="11695"/>
                    <a:pt x="54007" y="51319"/>
                    <a:pt x="50006" y="72941"/>
                  </a:cubicBezTo>
                  <a:cubicBezTo>
                    <a:pt x="46006" y="94562"/>
                    <a:pt x="11906" y="167333"/>
                    <a:pt x="6763" y="176192"/>
                  </a:cubicBezTo>
                  <a:cubicBezTo>
                    <a:pt x="4902" y="178862"/>
                    <a:pt x="2618" y="181211"/>
                    <a:pt x="0" y="183145"/>
                  </a:cubicBezTo>
                  <a:lnTo>
                    <a:pt x="0" y="358119"/>
                  </a:lnTo>
                  <a:cubicBezTo>
                    <a:pt x="7599" y="362892"/>
                    <a:pt x="16466" y="365250"/>
                    <a:pt x="25432" y="364882"/>
                  </a:cubicBezTo>
                  <a:lnTo>
                    <a:pt x="189262" y="364882"/>
                  </a:lnTo>
                  <a:cubicBezTo>
                    <a:pt x="209463" y="358993"/>
                    <a:pt x="221065" y="337843"/>
                    <a:pt x="215176" y="317642"/>
                  </a:cubicBezTo>
                  <a:cubicBezTo>
                    <a:pt x="215083" y="317322"/>
                    <a:pt x="214986" y="317003"/>
                    <a:pt x="214884" y="316685"/>
                  </a:cubicBezTo>
                  <a:cubicBezTo>
                    <a:pt x="249269" y="292111"/>
                    <a:pt x="236506" y="260678"/>
                    <a:pt x="236506" y="260678"/>
                  </a:cubicBezTo>
                  <a:cubicBezTo>
                    <a:pt x="275749" y="227246"/>
                    <a:pt x="239363" y="197813"/>
                    <a:pt x="239363" y="1978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210" name="组合 1209">
            <a:extLst>
              <a:ext uri="{FF2B5EF4-FFF2-40B4-BE49-F238E27FC236}">
                <a16:creationId xmlns:a16="http://schemas.microsoft.com/office/drawing/2014/main" id="{19FCD589-1498-4B29-9EAC-90737C820018}"/>
              </a:ext>
            </a:extLst>
          </p:cNvPr>
          <p:cNvGrpSpPr/>
          <p:nvPr/>
        </p:nvGrpSpPr>
        <p:grpSpPr>
          <a:xfrm>
            <a:off x="10407946" y="1441063"/>
            <a:ext cx="512330" cy="512331"/>
            <a:chOff x="3877366" y="1735682"/>
            <a:chExt cx="585977" cy="585978"/>
          </a:xfrm>
        </p:grpSpPr>
        <p:sp>
          <p:nvSpPr>
            <p:cNvPr id="1211" name="任意多边形: 形状 1210">
              <a:extLst>
                <a:ext uri="{FF2B5EF4-FFF2-40B4-BE49-F238E27FC236}">
                  <a16:creationId xmlns:a16="http://schemas.microsoft.com/office/drawing/2014/main" id="{CC7E794D-F3B4-46CB-BC4B-FE040B3A6962}"/>
                </a:ext>
              </a:extLst>
            </p:cNvPr>
            <p:cNvSpPr/>
            <p:nvPr/>
          </p:nvSpPr>
          <p:spPr>
            <a:xfrm rot="21046800">
              <a:off x="3877366" y="1735682"/>
              <a:ext cx="585977" cy="585978"/>
            </a:xfrm>
            <a:custGeom>
              <a:avLst/>
              <a:gdLst>
                <a:gd name="connsiteX0" fmla="*/ 585978 w 585977"/>
                <a:gd name="connsiteY0" fmla="*/ 292989 h 585978"/>
                <a:gd name="connsiteX1" fmla="*/ 292989 w 585977"/>
                <a:gd name="connsiteY1" fmla="*/ 585978 h 585978"/>
                <a:gd name="connsiteX2" fmla="*/ 0 w 585977"/>
                <a:gd name="connsiteY2" fmla="*/ 292989 h 585978"/>
                <a:gd name="connsiteX3" fmla="*/ 292989 w 585977"/>
                <a:gd name="connsiteY3" fmla="*/ 0 h 585978"/>
                <a:gd name="connsiteX4" fmla="*/ 585978 w 585977"/>
                <a:gd name="connsiteY4" fmla="*/ 292989 h 58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977" h="585978">
                  <a:moveTo>
                    <a:pt x="585978" y="292989"/>
                  </a:moveTo>
                  <a:cubicBezTo>
                    <a:pt x="585978" y="454802"/>
                    <a:pt x="454802" y="585978"/>
                    <a:pt x="292989" y="585978"/>
                  </a:cubicBezTo>
                  <a:cubicBezTo>
                    <a:pt x="131176" y="585978"/>
                    <a:pt x="0" y="454802"/>
                    <a:pt x="0" y="292989"/>
                  </a:cubicBezTo>
                  <a:cubicBezTo>
                    <a:pt x="0" y="131176"/>
                    <a:pt x="131176" y="0"/>
                    <a:pt x="292989" y="0"/>
                  </a:cubicBezTo>
                  <a:cubicBezTo>
                    <a:pt x="454802" y="0"/>
                    <a:pt x="585978" y="131176"/>
                    <a:pt x="585978" y="292989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2" name="任意多边形: 形状 1211">
              <a:extLst>
                <a:ext uri="{FF2B5EF4-FFF2-40B4-BE49-F238E27FC236}">
                  <a16:creationId xmlns:a16="http://schemas.microsoft.com/office/drawing/2014/main" id="{5472A936-6D28-4E29-A0DA-C4DB0F835BE4}"/>
                </a:ext>
              </a:extLst>
            </p:cNvPr>
            <p:cNvSpPr/>
            <p:nvPr/>
          </p:nvSpPr>
          <p:spPr>
            <a:xfrm>
              <a:off x="3968914" y="1973799"/>
              <a:ext cx="123825" cy="210311"/>
            </a:xfrm>
            <a:custGeom>
              <a:avLst/>
              <a:gdLst>
                <a:gd name="connsiteX0" fmla="*/ 108871 w 123825"/>
                <a:gd name="connsiteY0" fmla="*/ 0 h 210311"/>
                <a:gd name="connsiteX1" fmla="*/ 123825 w 123825"/>
                <a:gd name="connsiteY1" fmla="*/ 0 h 210311"/>
                <a:gd name="connsiteX2" fmla="*/ 123825 w 123825"/>
                <a:gd name="connsiteY2" fmla="*/ 210312 h 210311"/>
                <a:gd name="connsiteX3" fmla="*/ 108871 w 123825"/>
                <a:gd name="connsiteY3" fmla="*/ 210312 h 210311"/>
                <a:gd name="connsiteX4" fmla="*/ 14954 w 123825"/>
                <a:gd name="connsiteY4" fmla="*/ 210312 h 210311"/>
                <a:gd name="connsiteX5" fmla="*/ 0 w 123825"/>
                <a:gd name="connsiteY5" fmla="*/ 210312 h 210311"/>
                <a:gd name="connsiteX6" fmla="*/ 0 w 123825"/>
                <a:gd name="connsiteY6" fmla="*/ 0 h 210311"/>
                <a:gd name="connsiteX7" fmla="*/ 14954 w 123825"/>
                <a:gd name="connsiteY7" fmla="*/ 0 h 21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210311">
                  <a:moveTo>
                    <a:pt x="108871" y="0"/>
                  </a:moveTo>
                  <a:cubicBezTo>
                    <a:pt x="117130" y="0"/>
                    <a:pt x="123825" y="0"/>
                    <a:pt x="123825" y="0"/>
                  </a:cubicBezTo>
                  <a:lnTo>
                    <a:pt x="123825" y="210312"/>
                  </a:lnTo>
                  <a:cubicBezTo>
                    <a:pt x="123825" y="210312"/>
                    <a:pt x="117130" y="210312"/>
                    <a:pt x="108871" y="210312"/>
                  </a:cubicBezTo>
                  <a:lnTo>
                    <a:pt x="14954" y="210312"/>
                  </a:lnTo>
                  <a:cubicBezTo>
                    <a:pt x="6695" y="210312"/>
                    <a:pt x="0" y="210312"/>
                    <a:pt x="0" y="210312"/>
                  </a:cubicBezTo>
                  <a:lnTo>
                    <a:pt x="0" y="0"/>
                  </a:lnTo>
                  <a:cubicBezTo>
                    <a:pt x="0" y="0"/>
                    <a:pt x="6695" y="0"/>
                    <a:pt x="1495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13" name="任意多边形: 形状 1212">
              <a:extLst>
                <a:ext uri="{FF2B5EF4-FFF2-40B4-BE49-F238E27FC236}">
                  <a16:creationId xmlns:a16="http://schemas.microsoft.com/office/drawing/2014/main" id="{0683B601-6A43-42E5-B872-24F94E346F77}"/>
                </a:ext>
              </a:extLst>
            </p:cNvPr>
            <p:cNvSpPr/>
            <p:nvPr/>
          </p:nvSpPr>
          <p:spPr>
            <a:xfrm>
              <a:off x="4107978" y="1806466"/>
              <a:ext cx="254720" cy="364919"/>
            </a:xfrm>
            <a:custGeom>
              <a:avLst/>
              <a:gdLst>
                <a:gd name="connsiteX0" fmla="*/ 239363 w 254720"/>
                <a:gd name="connsiteY0" fmla="*/ 197813 h 364919"/>
                <a:gd name="connsiteX1" fmla="*/ 227552 w 254720"/>
                <a:gd name="connsiteY1" fmla="*/ 137806 h 364919"/>
                <a:gd name="connsiteX2" fmla="*/ 114491 w 254720"/>
                <a:gd name="connsiteY2" fmla="*/ 137806 h 364919"/>
                <a:gd name="connsiteX3" fmla="*/ 116491 w 254720"/>
                <a:gd name="connsiteY3" fmla="*/ 128281 h 364919"/>
                <a:gd name="connsiteX4" fmla="*/ 113538 w 254720"/>
                <a:gd name="connsiteY4" fmla="*/ 27983 h 364919"/>
                <a:gd name="connsiteX5" fmla="*/ 52959 w 254720"/>
                <a:gd name="connsiteY5" fmla="*/ 3122 h 364919"/>
                <a:gd name="connsiteX6" fmla="*/ 50006 w 254720"/>
                <a:gd name="connsiteY6" fmla="*/ 72941 h 364919"/>
                <a:gd name="connsiteX7" fmla="*/ 6763 w 254720"/>
                <a:gd name="connsiteY7" fmla="*/ 176192 h 364919"/>
                <a:gd name="connsiteX8" fmla="*/ 0 w 254720"/>
                <a:gd name="connsiteY8" fmla="*/ 183145 h 364919"/>
                <a:gd name="connsiteX9" fmla="*/ 0 w 254720"/>
                <a:gd name="connsiteY9" fmla="*/ 358119 h 364919"/>
                <a:gd name="connsiteX10" fmla="*/ 25432 w 254720"/>
                <a:gd name="connsiteY10" fmla="*/ 364882 h 364919"/>
                <a:gd name="connsiteX11" fmla="*/ 189262 w 254720"/>
                <a:gd name="connsiteY11" fmla="*/ 364882 h 364919"/>
                <a:gd name="connsiteX12" fmla="*/ 215176 w 254720"/>
                <a:gd name="connsiteY12" fmla="*/ 317642 h 364919"/>
                <a:gd name="connsiteX13" fmla="*/ 214884 w 254720"/>
                <a:gd name="connsiteY13" fmla="*/ 316685 h 364919"/>
                <a:gd name="connsiteX14" fmla="*/ 236506 w 254720"/>
                <a:gd name="connsiteY14" fmla="*/ 260678 h 364919"/>
                <a:gd name="connsiteX15" fmla="*/ 239363 w 254720"/>
                <a:gd name="connsiteY15" fmla="*/ 197813 h 36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4720" h="364919">
                  <a:moveTo>
                    <a:pt x="239363" y="197813"/>
                  </a:moveTo>
                  <a:cubicBezTo>
                    <a:pt x="270796" y="151617"/>
                    <a:pt x="227552" y="137806"/>
                    <a:pt x="227552" y="137806"/>
                  </a:cubicBezTo>
                  <a:lnTo>
                    <a:pt x="114491" y="137806"/>
                  </a:lnTo>
                  <a:lnTo>
                    <a:pt x="116491" y="128281"/>
                  </a:lnTo>
                  <a:cubicBezTo>
                    <a:pt x="116491" y="128281"/>
                    <a:pt x="126016" y="52081"/>
                    <a:pt x="113538" y="27983"/>
                  </a:cubicBezTo>
                  <a:cubicBezTo>
                    <a:pt x="101060" y="3884"/>
                    <a:pt x="54578" y="-5450"/>
                    <a:pt x="52959" y="3122"/>
                  </a:cubicBezTo>
                  <a:cubicBezTo>
                    <a:pt x="51340" y="11695"/>
                    <a:pt x="54007" y="51319"/>
                    <a:pt x="50006" y="72941"/>
                  </a:cubicBezTo>
                  <a:cubicBezTo>
                    <a:pt x="46006" y="94562"/>
                    <a:pt x="11906" y="167333"/>
                    <a:pt x="6763" y="176192"/>
                  </a:cubicBezTo>
                  <a:cubicBezTo>
                    <a:pt x="4902" y="178862"/>
                    <a:pt x="2618" y="181211"/>
                    <a:pt x="0" y="183145"/>
                  </a:cubicBezTo>
                  <a:lnTo>
                    <a:pt x="0" y="358119"/>
                  </a:lnTo>
                  <a:cubicBezTo>
                    <a:pt x="7599" y="362892"/>
                    <a:pt x="16466" y="365250"/>
                    <a:pt x="25432" y="364882"/>
                  </a:cubicBezTo>
                  <a:lnTo>
                    <a:pt x="189262" y="364882"/>
                  </a:lnTo>
                  <a:cubicBezTo>
                    <a:pt x="209463" y="358993"/>
                    <a:pt x="221065" y="337843"/>
                    <a:pt x="215176" y="317642"/>
                  </a:cubicBezTo>
                  <a:cubicBezTo>
                    <a:pt x="215083" y="317322"/>
                    <a:pt x="214986" y="317003"/>
                    <a:pt x="214884" y="316685"/>
                  </a:cubicBezTo>
                  <a:cubicBezTo>
                    <a:pt x="249269" y="292111"/>
                    <a:pt x="236506" y="260678"/>
                    <a:pt x="236506" y="260678"/>
                  </a:cubicBezTo>
                  <a:cubicBezTo>
                    <a:pt x="275749" y="227246"/>
                    <a:pt x="239363" y="197813"/>
                    <a:pt x="239363" y="197813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38" name="文本框 237">
            <a:extLst>
              <a:ext uri="{FF2B5EF4-FFF2-40B4-BE49-F238E27FC236}">
                <a16:creationId xmlns:a16="http://schemas.microsoft.com/office/drawing/2014/main" id="{260B6280-854C-4B85-BEB4-0781FB5B7C3E}"/>
              </a:ext>
            </a:extLst>
          </p:cNvPr>
          <p:cNvSpPr txBox="1"/>
          <p:nvPr/>
        </p:nvSpPr>
        <p:spPr>
          <a:xfrm>
            <a:off x="693097" y="3977719"/>
            <a:ext cx="2872453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45" name="文本框 244">
            <a:extLst>
              <a:ext uri="{FF2B5EF4-FFF2-40B4-BE49-F238E27FC236}">
                <a16:creationId xmlns:a16="http://schemas.microsoft.com/office/drawing/2014/main" id="{8A46D6EE-BE27-4DF9-85F3-E79EB7F1BD51}"/>
              </a:ext>
            </a:extLst>
          </p:cNvPr>
          <p:cNvSpPr txBox="1"/>
          <p:nvPr/>
        </p:nvSpPr>
        <p:spPr>
          <a:xfrm>
            <a:off x="4672756" y="3977719"/>
            <a:ext cx="2872453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46" name="文本框 245">
            <a:extLst>
              <a:ext uri="{FF2B5EF4-FFF2-40B4-BE49-F238E27FC236}">
                <a16:creationId xmlns:a16="http://schemas.microsoft.com/office/drawing/2014/main" id="{18C0FAE7-D6E4-4F33-84D8-FB17F68B0F3B}"/>
              </a:ext>
            </a:extLst>
          </p:cNvPr>
          <p:cNvSpPr txBox="1"/>
          <p:nvPr/>
        </p:nvSpPr>
        <p:spPr>
          <a:xfrm>
            <a:off x="8652416" y="3977719"/>
            <a:ext cx="2872453" cy="619721"/>
          </a:xfrm>
          <a:prstGeom prst="rect">
            <a:avLst/>
          </a:prstGeom>
          <a:noFill/>
        </p:spPr>
        <p:txBody>
          <a:bodyPr wrap="square" lIns="0" tIns="0" rIns="0" bIns="0" rtlCol="0" anchor="t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1600" dirty="0">
                <a:solidFill>
                  <a:schemeClr val="tx1">
                    <a:lumMod val="95000"/>
                    <a:lumOff val="5000"/>
                  </a:schemeClr>
                </a:solidFill>
                <a:effectLst/>
              </a:rPr>
              <a:t>在这里输入你的正文，阐述与关键词标题相关的具体内容</a:t>
            </a:r>
          </a:p>
        </p:txBody>
      </p:sp>
      <p:sp>
        <p:nvSpPr>
          <p:cNvPr id="252" name="任意多边形: 形状 251">
            <a:extLst>
              <a:ext uri="{FF2B5EF4-FFF2-40B4-BE49-F238E27FC236}">
                <a16:creationId xmlns:a16="http://schemas.microsoft.com/office/drawing/2014/main" id="{0C5E3734-14B4-413F-8B81-BB21EAF31732}"/>
              </a:ext>
            </a:extLst>
          </p:cNvPr>
          <p:cNvSpPr/>
          <p:nvPr/>
        </p:nvSpPr>
        <p:spPr>
          <a:xfrm>
            <a:off x="361053" y="5481677"/>
            <a:ext cx="11525963" cy="994522"/>
          </a:xfrm>
          <a:custGeom>
            <a:avLst/>
            <a:gdLst>
              <a:gd name="connsiteX0" fmla="*/ 0 w 11525963"/>
              <a:gd name="connsiteY0" fmla="*/ 0 h 994522"/>
              <a:gd name="connsiteX1" fmla="*/ 6204 w 11525963"/>
              <a:gd name="connsiteY1" fmla="*/ 2123 h 994522"/>
              <a:gd name="connsiteX2" fmla="*/ 5762981 w 11525963"/>
              <a:gd name="connsiteY2" fmla="*/ 780382 h 994522"/>
              <a:gd name="connsiteX3" fmla="*/ 11519758 w 11525963"/>
              <a:gd name="connsiteY3" fmla="*/ 2123 h 994522"/>
              <a:gd name="connsiteX4" fmla="*/ 11525963 w 11525963"/>
              <a:gd name="connsiteY4" fmla="*/ 0 h 994522"/>
              <a:gd name="connsiteX5" fmla="*/ 11525963 w 11525963"/>
              <a:gd name="connsiteY5" fmla="*/ 994522 h 994522"/>
              <a:gd name="connsiteX6" fmla="*/ 0 w 11525963"/>
              <a:gd name="connsiteY6" fmla="*/ 994522 h 994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25963" h="994522">
                <a:moveTo>
                  <a:pt x="0" y="0"/>
                </a:moveTo>
                <a:lnTo>
                  <a:pt x="6204" y="2123"/>
                </a:lnTo>
                <a:cubicBezTo>
                  <a:pt x="1570615" y="488318"/>
                  <a:pt x="3576227" y="780382"/>
                  <a:pt x="5762981" y="780382"/>
                </a:cubicBezTo>
                <a:cubicBezTo>
                  <a:pt x="7949736" y="780382"/>
                  <a:pt x="9955347" y="488318"/>
                  <a:pt x="11519758" y="2123"/>
                </a:cubicBezTo>
                <a:lnTo>
                  <a:pt x="11525963" y="0"/>
                </a:lnTo>
                <a:lnTo>
                  <a:pt x="11525963" y="994522"/>
                </a:lnTo>
                <a:lnTo>
                  <a:pt x="0" y="99452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585867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0307;#119897;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0307;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80326;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774926;#774927;#774925;#778452;#774927;#774926;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99522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0307;"/>
</p:tagLst>
</file>

<file path=ppt/theme/theme1.xml><?xml version="1.0" encoding="utf-8"?>
<a:theme xmlns:a="http://schemas.openxmlformats.org/drawingml/2006/main" name="Office 主题​​">
  <a:themeElements>
    <a:clrScheme name="插画风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D2FEB"/>
      </a:accent1>
      <a:accent2>
        <a:srgbClr val="2FEB77"/>
      </a:accent2>
      <a:accent3>
        <a:srgbClr val="EFEB2F"/>
      </a:accent3>
      <a:accent4>
        <a:srgbClr val="A5A5A5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插画风">
      <a:majorFont>
        <a:latin typeface="OPPOSans H"/>
        <a:ea typeface="站酷庆科黄油体"/>
        <a:cs typeface=""/>
      </a:majorFont>
      <a:minorFont>
        <a:latin typeface="OPPOSans R"/>
        <a:ea typeface="OPPOSans 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12700" cap="flat" cmpd="sng" algn="ctr">
          <a:noFill/>
          <a:prstDash val="solid"/>
          <a:miter lim="800000"/>
        </a:ln>
        <a:effectLst/>
        <a:extLst>
          <a:ext uri="{91240B29-F687-4F45-9708-019B960494DF}">
            <a14:hiddenLine xmlns:a14="http://schemas.microsoft.com/office/drawing/2010/main" w="0" cap="flat" cmpd="sng" algn="ctr">
              <a:solidFill>
                <a:schemeClr val="accent1">
                  <a:shade val="50000"/>
                </a:schemeClr>
              </a:solidFill>
              <a:prstDash val="solid"/>
              <a:miter lim="800000"/>
            </a14:hiddenLine>
          </a:ext>
        </a:extLst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 anchor="t">
        <a:spAutoFit/>
      </a:bodyPr>
      <a:lstStyle>
        <a:defPPr algn="l">
          <a:defRPr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演示文稿1" id="{0CD27951-AB6D-4B67-B17C-5C029B85B9F5}" vid="{9B770B75-4EAD-4B24-BE2A-1F1291F21CD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02-标准模板空白文档</Template>
  <TotalTime>1971</TotalTime>
  <Words>1299</Words>
  <Application>Microsoft Office PowerPoint</Application>
  <PresentationFormat>宽屏</PresentationFormat>
  <Paragraphs>276</Paragraphs>
  <Slides>26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26</vt:i4>
      </vt:variant>
    </vt:vector>
  </HeadingPairs>
  <TitlesOfParts>
    <vt:vector size="34" baseType="lpstr">
      <vt:lpstr>OPPOSans R</vt:lpstr>
      <vt:lpstr>OPPOSans H</vt:lpstr>
      <vt:lpstr>Arial</vt:lpstr>
      <vt:lpstr>等线</vt:lpstr>
      <vt:lpstr>站酷庆科黄油体</vt:lpstr>
      <vt:lpstr>Microsoft YaHei</vt:lpstr>
      <vt:lpstr>Microsoft YaHei Light</vt:lpstr>
      <vt:lpstr>Office 主题​​</vt:lpstr>
      <vt:lpstr>PowerPoint 演示文稿</vt:lpstr>
      <vt:lpstr>PowerPoint 演示文稿</vt:lpstr>
      <vt:lpstr>PowerPoint 演示文稿</vt:lpstr>
      <vt:lpstr>关于我们</vt:lpstr>
      <vt:lpstr>主要业务</vt:lpstr>
      <vt:lpstr>公司优势</vt:lpstr>
      <vt:lpstr>创始团队</vt:lpstr>
      <vt:lpstr>发展历程</vt:lpstr>
      <vt:lpstr>取得成绩</vt:lpstr>
      <vt:lpstr>PowerPoint 演示文稿</vt:lpstr>
      <vt:lpstr>岗位地点</vt:lpstr>
      <vt:lpstr>岗位类型</vt:lpstr>
      <vt:lpstr>岗位总览</vt:lpstr>
      <vt:lpstr>岗位介绍</vt:lpstr>
      <vt:lpstr>岗位考核</vt:lpstr>
      <vt:lpstr>晋升通道</vt:lpstr>
      <vt:lpstr>PowerPoint 演示文稿</vt:lpstr>
      <vt:lpstr>校招流程</vt:lpstr>
      <vt:lpstr>招聘流程-研发类</vt:lpstr>
      <vt:lpstr>面试流程-非研发类</vt:lpstr>
      <vt:lpstr>PowerPoint 演示文稿</vt:lpstr>
      <vt:lpstr>联系我们</vt:lpstr>
      <vt:lpstr>伯乐奖金</vt:lpstr>
      <vt:lpstr>未来愿景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十月长</dc:creator>
  <cp:lastModifiedBy>十月长</cp:lastModifiedBy>
  <cp:revision>109</cp:revision>
  <dcterms:created xsi:type="dcterms:W3CDTF">2022-02-15T04:16:16Z</dcterms:created>
  <dcterms:modified xsi:type="dcterms:W3CDTF">2022-03-05T07:29:34Z</dcterms:modified>
</cp:coreProperties>
</file>